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4" r:id="rId5"/>
    <p:sldId id="284" r:id="rId6"/>
    <p:sldId id="294" r:id="rId7"/>
    <p:sldId id="285" r:id="rId8"/>
    <p:sldId id="286" r:id="rId9"/>
    <p:sldId id="287" r:id="rId10"/>
    <p:sldId id="288" r:id="rId11"/>
    <p:sldId id="289" r:id="rId12"/>
    <p:sldId id="290" r:id="rId13"/>
    <p:sldId id="292" r:id="rId14"/>
    <p:sldId id="291" r:id="rId15"/>
    <p:sldId id="272" r:id="rId16"/>
    <p:sldId id="293" r:id="rId17"/>
    <p:sldId id="260" r:id="rId18"/>
    <p:sldId id="265" r:id="rId19"/>
    <p:sldId id="266" r:id="rId20"/>
    <p:sldId id="295" r:id="rId21"/>
    <p:sldId id="296" r:id="rId22"/>
    <p:sldId id="270" r:id="rId23"/>
    <p:sldId id="269" r:id="rId24"/>
    <p:sldId id="268" r:id="rId25"/>
    <p:sldId id="271" r:id="rId26"/>
    <p:sldId id="262" r:id="rId27"/>
    <p:sldId id="274" r:id="rId28"/>
    <p:sldId id="275" r:id="rId29"/>
    <p:sldId id="276" r:id="rId30"/>
    <p:sldId id="277" r:id="rId31"/>
    <p:sldId id="278" r:id="rId32"/>
    <p:sldId id="280" r:id="rId3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4F8445-4CF6-E146-BA36-EF4DBBBA8888}">
          <p14:sldIdLst>
            <p14:sldId id="256"/>
            <p14:sldId id="257"/>
            <p14:sldId id="258"/>
            <p14:sldId id="264"/>
            <p14:sldId id="284"/>
            <p14:sldId id="294"/>
            <p14:sldId id="285"/>
            <p14:sldId id="286"/>
            <p14:sldId id="287"/>
            <p14:sldId id="288"/>
            <p14:sldId id="289"/>
            <p14:sldId id="290"/>
            <p14:sldId id="292"/>
            <p14:sldId id="291"/>
            <p14:sldId id="272"/>
            <p14:sldId id="293"/>
            <p14:sldId id="260"/>
            <p14:sldId id="265"/>
            <p14:sldId id="266"/>
          </p14:sldIdLst>
        </p14:section>
        <p14:section name="Akademisk" id="{2819F966-5785-2D42-9840-259889067B05}">
          <p14:sldIdLst>
            <p14:sldId id="295"/>
            <p14:sldId id="296"/>
            <p14:sldId id="270"/>
            <p14:sldId id="269"/>
            <p14:sldId id="268"/>
            <p14:sldId id="271"/>
          </p14:sldIdLst>
        </p14:section>
        <p14:section name="Teknisk" id="{208F75A3-BD70-2E49-8468-E35B93AE4D1E}">
          <p14:sldIdLst>
            <p14:sldId id="262"/>
            <p14:sldId id="274"/>
            <p14:sldId id="275"/>
            <p14:sldId id="276"/>
            <p14:sldId id="277"/>
            <p14:sldId id="278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085"/>
    <a:srgbClr val="015187"/>
    <a:srgbClr val="F7F9A5"/>
    <a:srgbClr val="C0D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9" autoAdjust="0"/>
    <p:restoredTop sz="94706"/>
  </p:normalViewPr>
  <p:slideViewPr>
    <p:cSldViewPr snapToGrid="0">
      <p:cViewPr varScale="1">
        <p:scale>
          <a:sx n="323" d="100"/>
          <a:sy n="323" d="100"/>
        </p:scale>
        <p:origin x="25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in%20disk\02%20Jobb\Hydrofoamer\00%20Admin\Lille%20M&#229;sevatn\Fylling%20av%20r&#248;rgate%20deformasj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in%20disk\02%20Jobb\Hydrofoamer\00%20Admin\Lille%20M&#229;sevatn\T&#248;mming%20av%20r&#248;rgate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30286720489055"/>
          <c:y val="4.5782117176585188E-2"/>
          <c:w val="0.79085434732050897"/>
          <c:h val="0.59750269165203351"/>
        </c:manualLayout>
      </c:layout>
      <c:scatterChart>
        <c:scatterStyle val="smoothMarker"/>
        <c:varyColors val="0"/>
        <c:ser>
          <c:idx val="0"/>
          <c:order val="0"/>
          <c:tx>
            <c:v>Stillingsgiver 1</c:v>
          </c:tx>
          <c:spPr>
            <a:ln w="2222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Sheet1!$A$50:$A$15551</c:f>
              <c:numCache>
                <c:formatCode>General</c:formatCode>
                <c:ptCount val="15502"/>
                <c:pt idx="0">
                  <c:v>0</c:v>
                </c:pt>
                <c:pt idx="1">
                  <c:v>0.10000000474974513</c:v>
                </c:pt>
                <c:pt idx="2">
                  <c:v>0.20000000949949026</c:v>
                </c:pt>
                <c:pt idx="3">
                  <c:v>0.30000001424923539</c:v>
                </c:pt>
                <c:pt idx="4">
                  <c:v>0.40000001899898052</c:v>
                </c:pt>
                <c:pt idx="5">
                  <c:v>0.50000002374872565</c:v>
                </c:pt>
                <c:pt idx="6">
                  <c:v>0.60000002849847078</c:v>
                </c:pt>
                <c:pt idx="7">
                  <c:v>0.70000003324821591</c:v>
                </c:pt>
                <c:pt idx="8">
                  <c:v>0.80000003799796104</c:v>
                </c:pt>
                <c:pt idx="9">
                  <c:v>0.90000004274770617</c:v>
                </c:pt>
                <c:pt idx="10">
                  <c:v>1.0000000474974513</c:v>
                </c:pt>
                <c:pt idx="11">
                  <c:v>1.1000000522471964</c:v>
                </c:pt>
                <c:pt idx="12">
                  <c:v>1.2000000569969416</c:v>
                </c:pt>
                <c:pt idx="13">
                  <c:v>1.3000000617466867</c:v>
                </c:pt>
                <c:pt idx="14">
                  <c:v>1.4000000664964318</c:v>
                </c:pt>
                <c:pt idx="15">
                  <c:v>1.500000071246177</c:v>
                </c:pt>
                <c:pt idx="16">
                  <c:v>1.6000000759959221</c:v>
                </c:pt>
                <c:pt idx="17">
                  <c:v>1.7000000807456672</c:v>
                </c:pt>
                <c:pt idx="18">
                  <c:v>1.8000000854954123</c:v>
                </c:pt>
                <c:pt idx="19">
                  <c:v>1.9000000902451575</c:v>
                </c:pt>
                <c:pt idx="20">
                  <c:v>2.0000000949949026</c:v>
                </c:pt>
                <c:pt idx="21">
                  <c:v>2.1000000997446477</c:v>
                </c:pt>
                <c:pt idx="22">
                  <c:v>2.2000001044943929</c:v>
                </c:pt>
                <c:pt idx="23">
                  <c:v>2.300000109244138</c:v>
                </c:pt>
                <c:pt idx="24">
                  <c:v>2.4000001139938831</c:v>
                </c:pt>
                <c:pt idx="25">
                  <c:v>2.5000001187436283</c:v>
                </c:pt>
                <c:pt idx="26">
                  <c:v>2.6000001234933734</c:v>
                </c:pt>
                <c:pt idx="27">
                  <c:v>2.7000001282431185</c:v>
                </c:pt>
                <c:pt idx="28">
                  <c:v>2.8000001329928637</c:v>
                </c:pt>
                <c:pt idx="29">
                  <c:v>2.9000001377426088</c:v>
                </c:pt>
                <c:pt idx="30">
                  <c:v>3.0000001424923539</c:v>
                </c:pt>
                <c:pt idx="31">
                  <c:v>3.100000147242099</c:v>
                </c:pt>
                <c:pt idx="32">
                  <c:v>3.2000001519918442</c:v>
                </c:pt>
                <c:pt idx="33">
                  <c:v>3.3000001567415893</c:v>
                </c:pt>
                <c:pt idx="34">
                  <c:v>3.4000001614913344</c:v>
                </c:pt>
                <c:pt idx="35">
                  <c:v>3.5000001662410796</c:v>
                </c:pt>
                <c:pt idx="36">
                  <c:v>3.6000001709908247</c:v>
                </c:pt>
                <c:pt idx="37">
                  <c:v>3.7000001757405698</c:v>
                </c:pt>
                <c:pt idx="38">
                  <c:v>3.800000180490315</c:v>
                </c:pt>
                <c:pt idx="39">
                  <c:v>3.9000001852400601</c:v>
                </c:pt>
                <c:pt idx="40">
                  <c:v>4.0000001899898052</c:v>
                </c:pt>
                <c:pt idx="41">
                  <c:v>4.1000001947395504</c:v>
                </c:pt>
                <c:pt idx="42">
                  <c:v>4.2000001994892955</c:v>
                </c:pt>
                <c:pt idx="43">
                  <c:v>4.3000002042390406</c:v>
                </c:pt>
                <c:pt idx="44">
                  <c:v>4.4000002089887857</c:v>
                </c:pt>
                <c:pt idx="45">
                  <c:v>4.5000002137385309</c:v>
                </c:pt>
                <c:pt idx="46">
                  <c:v>4.600000218488276</c:v>
                </c:pt>
                <c:pt idx="47">
                  <c:v>4.7000002232380211</c:v>
                </c:pt>
                <c:pt idx="48">
                  <c:v>4.8000002279877663</c:v>
                </c:pt>
                <c:pt idx="49">
                  <c:v>4.9000002327375114</c:v>
                </c:pt>
                <c:pt idx="50">
                  <c:v>5.0000002374872565</c:v>
                </c:pt>
                <c:pt idx="51">
                  <c:v>5.1000002422370017</c:v>
                </c:pt>
                <c:pt idx="52">
                  <c:v>5.2000002469867468</c:v>
                </c:pt>
                <c:pt idx="53">
                  <c:v>5.3000002517364919</c:v>
                </c:pt>
                <c:pt idx="54">
                  <c:v>5.400000256486237</c:v>
                </c:pt>
                <c:pt idx="55">
                  <c:v>5.5000002612359822</c:v>
                </c:pt>
                <c:pt idx="56">
                  <c:v>5.6000002659857273</c:v>
                </c:pt>
                <c:pt idx="57">
                  <c:v>5.7000002707354724</c:v>
                </c:pt>
                <c:pt idx="58">
                  <c:v>5.8000002754852176</c:v>
                </c:pt>
                <c:pt idx="59">
                  <c:v>5.9000002802349627</c:v>
                </c:pt>
                <c:pt idx="60">
                  <c:v>6.0000002849847078</c:v>
                </c:pt>
                <c:pt idx="61">
                  <c:v>6.100000289734453</c:v>
                </c:pt>
                <c:pt idx="62">
                  <c:v>6.2000002944841981</c:v>
                </c:pt>
                <c:pt idx="63">
                  <c:v>6.3000002992339432</c:v>
                </c:pt>
                <c:pt idx="64">
                  <c:v>6.4000003039836884</c:v>
                </c:pt>
                <c:pt idx="65">
                  <c:v>6.5000003087334335</c:v>
                </c:pt>
                <c:pt idx="66">
                  <c:v>6.6000003134831786</c:v>
                </c:pt>
                <c:pt idx="67">
                  <c:v>6.7000003182329237</c:v>
                </c:pt>
                <c:pt idx="68">
                  <c:v>6.8000003229826689</c:v>
                </c:pt>
                <c:pt idx="69">
                  <c:v>6.900000327732414</c:v>
                </c:pt>
                <c:pt idx="70">
                  <c:v>7.0000003324821591</c:v>
                </c:pt>
                <c:pt idx="71">
                  <c:v>7.1000003372319043</c:v>
                </c:pt>
                <c:pt idx="72">
                  <c:v>7.2000003419816494</c:v>
                </c:pt>
                <c:pt idx="73">
                  <c:v>7.3000003467313945</c:v>
                </c:pt>
                <c:pt idx="74">
                  <c:v>7.4000003514811397</c:v>
                </c:pt>
                <c:pt idx="75">
                  <c:v>7.5000003562308848</c:v>
                </c:pt>
                <c:pt idx="76">
                  <c:v>7.6000003609806299</c:v>
                </c:pt>
                <c:pt idx="77">
                  <c:v>7.7000003657303751</c:v>
                </c:pt>
                <c:pt idx="78">
                  <c:v>7.8000003704801202</c:v>
                </c:pt>
                <c:pt idx="79">
                  <c:v>7.9000003752298653</c:v>
                </c:pt>
                <c:pt idx="80">
                  <c:v>8.0000003799796104</c:v>
                </c:pt>
                <c:pt idx="81">
                  <c:v>8.1000003847293556</c:v>
                </c:pt>
                <c:pt idx="82">
                  <c:v>8.2000003894791007</c:v>
                </c:pt>
                <c:pt idx="83">
                  <c:v>8.3000003942288458</c:v>
                </c:pt>
                <c:pt idx="84">
                  <c:v>8.400000398978591</c:v>
                </c:pt>
                <c:pt idx="85">
                  <c:v>8.5000004037283361</c:v>
                </c:pt>
                <c:pt idx="86">
                  <c:v>8.6000004084780812</c:v>
                </c:pt>
                <c:pt idx="87">
                  <c:v>8.7000004132278264</c:v>
                </c:pt>
                <c:pt idx="88">
                  <c:v>8.8000004179775715</c:v>
                </c:pt>
                <c:pt idx="89">
                  <c:v>8.9000004227273166</c:v>
                </c:pt>
                <c:pt idx="90">
                  <c:v>9.0000004274770617</c:v>
                </c:pt>
                <c:pt idx="91">
                  <c:v>9.1000004322268069</c:v>
                </c:pt>
                <c:pt idx="92">
                  <c:v>9.200000436976552</c:v>
                </c:pt>
                <c:pt idx="93">
                  <c:v>9.3000004417262971</c:v>
                </c:pt>
                <c:pt idx="94">
                  <c:v>9.4000004464760423</c:v>
                </c:pt>
                <c:pt idx="95">
                  <c:v>9.5000004512257874</c:v>
                </c:pt>
                <c:pt idx="96">
                  <c:v>9.6000004559755325</c:v>
                </c:pt>
                <c:pt idx="97">
                  <c:v>9.7000004607252777</c:v>
                </c:pt>
                <c:pt idx="98">
                  <c:v>9.8000004654750228</c:v>
                </c:pt>
                <c:pt idx="99">
                  <c:v>9.9000004702247679</c:v>
                </c:pt>
                <c:pt idx="100">
                  <c:v>10.000000474974513</c:v>
                </c:pt>
                <c:pt idx="101">
                  <c:v>10.100000479724258</c:v>
                </c:pt>
                <c:pt idx="102">
                  <c:v>10.200000484474003</c:v>
                </c:pt>
                <c:pt idx="103">
                  <c:v>10.300000489223748</c:v>
                </c:pt>
                <c:pt idx="104">
                  <c:v>10.400000493973494</c:v>
                </c:pt>
                <c:pt idx="105">
                  <c:v>10.500000498723239</c:v>
                </c:pt>
                <c:pt idx="106">
                  <c:v>10.600000503472984</c:v>
                </c:pt>
                <c:pt idx="107">
                  <c:v>10.700000508222729</c:v>
                </c:pt>
                <c:pt idx="108">
                  <c:v>10.800000512972474</c:v>
                </c:pt>
                <c:pt idx="109">
                  <c:v>10.900000517722219</c:v>
                </c:pt>
                <c:pt idx="110">
                  <c:v>11.000000522471964</c:v>
                </c:pt>
                <c:pt idx="111">
                  <c:v>11.100000527221709</c:v>
                </c:pt>
                <c:pt idx="112">
                  <c:v>11.200000531971455</c:v>
                </c:pt>
                <c:pt idx="113">
                  <c:v>11.3000005367212</c:v>
                </c:pt>
                <c:pt idx="114">
                  <c:v>11.400000541470945</c:v>
                </c:pt>
                <c:pt idx="115">
                  <c:v>11.50000054622069</c:v>
                </c:pt>
                <c:pt idx="116">
                  <c:v>11.600000550970435</c:v>
                </c:pt>
                <c:pt idx="117">
                  <c:v>11.70000055572018</c:v>
                </c:pt>
                <c:pt idx="118">
                  <c:v>11.800000560469925</c:v>
                </c:pt>
                <c:pt idx="119">
                  <c:v>11.900000565219671</c:v>
                </c:pt>
                <c:pt idx="120">
                  <c:v>12.000000569969416</c:v>
                </c:pt>
                <c:pt idx="121">
                  <c:v>12.100000574719161</c:v>
                </c:pt>
                <c:pt idx="122">
                  <c:v>12.200000579468906</c:v>
                </c:pt>
                <c:pt idx="123">
                  <c:v>12.300000584218651</c:v>
                </c:pt>
                <c:pt idx="124">
                  <c:v>12.400000588968396</c:v>
                </c:pt>
                <c:pt idx="125">
                  <c:v>12.500000593718141</c:v>
                </c:pt>
                <c:pt idx="126">
                  <c:v>12.600000598467886</c:v>
                </c:pt>
                <c:pt idx="127">
                  <c:v>12.700000603217632</c:v>
                </c:pt>
                <c:pt idx="128">
                  <c:v>12.800000607967377</c:v>
                </c:pt>
                <c:pt idx="129">
                  <c:v>12.900000612717122</c:v>
                </c:pt>
                <c:pt idx="130">
                  <c:v>13.000000617466867</c:v>
                </c:pt>
                <c:pt idx="131">
                  <c:v>13.100000622216612</c:v>
                </c:pt>
                <c:pt idx="132">
                  <c:v>13.200000626966357</c:v>
                </c:pt>
                <c:pt idx="133">
                  <c:v>13.300000631716102</c:v>
                </c:pt>
                <c:pt idx="134">
                  <c:v>13.400000636465847</c:v>
                </c:pt>
                <c:pt idx="135">
                  <c:v>13.500000641215593</c:v>
                </c:pt>
                <c:pt idx="136">
                  <c:v>13.600000645965338</c:v>
                </c:pt>
                <c:pt idx="137">
                  <c:v>13.700000650715083</c:v>
                </c:pt>
                <c:pt idx="138">
                  <c:v>13.800000655464828</c:v>
                </c:pt>
                <c:pt idx="139">
                  <c:v>13.900000660214573</c:v>
                </c:pt>
                <c:pt idx="140">
                  <c:v>14.000000664964318</c:v>
                </c:pt>
                <c:pt idx="141">
                  <c:v>14.100000669714063</c:v>
                </c:pt>
                <c:pt idx="142">
                  <c:v>14.200000674463809</c:v>
                </c:pt>
                <c:pt idx="143">
                  <c:v>14.300000679213554</c:v>
                </c:pt>
                <c:pt idx="144">
                  <c:v>14.400000683963299</c:v>
                </c:pt>
                <c:pt idx="145">
                  <c:v>14.500000688713044</c:v>
                </c:pt>
                <c:pt idx="146">
                  <c:v>14.600000693462789</c:v>
                </c:pt>
                <c:pt idx="147">
                  <c:v>14.700000698212534</c:v>
                </c:pt>
                <c:pt idx="148">
                  <c:v>14.800000702962279</c:v>
                </c:pt>
                <c:pt idx="149">
                  <c:v>14.900000707712024</c:v>
                </c:pt>
                <c:pt idx="150">
                  <c:v>15.00000071246177</c:v>
                </c:pt>
                <c:pt idx="151">
                  <c:v>15.100000717211515</c:v>
                </c:pt>
                <c:pt idx="152">
                  <c:v>15.20000072196126</c:v>
                </c:pt>
                <c:pt idx="153">
                  <c:v>15.300000726711005</c:v>
                </c:pt>
                <c:pt idx="154">
                  <c:v>15.40000073146075</c:v>
                </c:pt>
                <c:pt idx="155">
                  <c:v>15.500000736210495</c:v>
                </c:pt>
                <c:pt idx="156">
                  <c:v>15.60000074096024</c:v>
                </c:pt>
                <c:pt idx="157">
                  <c:v>15.700000745709985</c:v>
                </c:pt>
                <c:pt idx="158">
                  <c:v>15.800000750459731</c:v>
                </c:pt>
                <c:pt idx="159">
                  <c:v>15.900000755209476</c:v>
                </c:pt>
                <c:pt idx="160">
                  <c:v>16.000000759959221</c:v>
                </c:pt>
                <c:pt idx="161">
                  <c:v>16.100000764708966</c:v>
                </c:pt>
                <c:pt idx="162">
                  <c:v>16.200000769458711</c:v>
                </c:pt>
                <c:pt idx="163">
                  <c:v>16.300000774208456</c:v>
                </c:pt>
                <c:pt idx="164">
                  <c:v>16.400000778958201</c:v>
                </c:pt>
                <c:pt idx="165">
                  <c:v>16.500000783707947</c:v>
                </c:pt>
                <c:pt idx="166">
                  <c:v>16.600000788457692</c:v>
                </c:pt>
                <c:pt idx="167">
                  <c:v>16.700000793207437</c:v>
                </c:pt>
                <c:pt idx="168">
                  <c:v>16.800000797957182</c:v>
                </c:pt>
                <c:pt idx="169">
                  <c:v>16.900000802706927</c:v>
                </c:pt>
                <c:pt idx="170">
                  <c:v>17.000000807456672</c:v>
                </c:pt>
                <c:pt idx="171">
                  <c:v>17.100000812206417</c:v>
                </c:pt>
                <c:pt idx="172">
                  <c:v>17.200000816956162</c:v>
                </c:pt>
                <c:pt idx="173">
                  <c:v>17.300000821705908</c:v>
                </c:pt>
                <c:pt idx="174">
                  <c:v>17.400000826455653</c:v>
                </c:pt>
                <c:pt idx="175">
                  <c:v>17.500000831205398</c:v>
                </c:pt>
                <c:pt idx="176">
                  <c:v>17.600000835955143</c:v>
                </c:pt>
                <c:pt idx="177">
                  <c:v>17.700000840704888</c:v>
                </c:pt>
                <c:pt idx="178">
                  <c:v>17.800000845454633</c:v>
                </c:pt>
                <c:pt idx="179">
                  <c:v>17.900000850204378</c:v>
                </c:pt>
                <c:pt idx="180">
                  <c:v>18.000000854954123</c:v>
                </c:pt>
                <c:pt idx="181">
                  <c:v>18.100000859703869</c:v>
                </c:pt>
                <c:pt idx="182">
                  <c:v>18.200000864453614</c:v>
                </c:pt>
                <c:pt idx="183">
                  <c:v>18.300000869203359</c:v>
                </c:pt>
                <c:pt idx="184">
                  <c:v>18.400000873953104</c:v>
                </c:pt>
                <c:pt idx="185">
                  <c:v>18.500000878702849</c:v>
                </c:pt>
                <c:pt idx="186">
                  <c:v>18.600000883452594</c:v>
                </c:pt>
                <c:pt idx="187">
                  <c:v>18.700000888202339</c:v>
                </c:pt>
                <c:pt idx="188">
                  <c:v>18.800000892952085</c:v>
                </c:pt>
                <c:pt idx="189">
                  <c:v>18.90000089770183</c:v>
                </c:pt>
                <c:pt idx="190">
                  <c:v>19.000000902451575</c:v>
                </c:pt>
                <c:pt idx="191">
                  <c:v>19.10000090720132</c:v>
                </c:pt>
                <c:pt idx="192">
                  <c:v>19.200000911951065</c:v>
                </c:pt>
                <c:pt idx="193">
                  <c:v>19.30000091670081</c:v>
                </c:pt>
                <c:pt idx="194">
                  <c:v>19.400000921450555</c:v>
                </c:pt>
                <c:pt idx="195">
                  <c:v>19.5000009262003</c:v>
                </c:pt>
                <c:pt idx="196">
                  <c:v>19.600000930950046</c:v>
                </c:pt>
                <c:pt idx="197">
                  <c:v>19.700000935699791</c:v>
                </c:pt>
                <c:pt idx="198">
                  <c:v>19.800000940449536</c:v>
                </c:pt>
                <c:pt idx="199">
                  <c:v>19.900000945199281</c:v>
                </c:pt>
                <c:pt idx="200">
                  <c:v>20.000000949949026</c:v>
                </c:pt>
                <c:pt idx="201">
                  <c:v>20.100000954698771</c:v>
                </c:pt>
                <c:pt idx="202">
                  <c:v>20.200000959448516</c:v>
                </c:pt>
                <c:pt idx="203">
                  <c:v>20.300000964198261</c:v>
                </c:pt>
                <c:pt idx="204">
                  <c:v>20.400000968948007</c:v>
                </c:pt>
                <c:pt idx="205">
                  <c:v>20.500000973697752</c:v>
                </c:pt>
                <c:pt idx="206">
                  <c:v>20.600000978447497</c:v>
                </c:pt>
                <c:pt idx="207">
                  <c:v>20.700000983197242</c:v>
                </c:pt>
                <c:pt idx="208">
                  <c:v>20.800000987946987</c:v>
                </c:pt>
                <c:pt idx="209">
                  <c:v>20.900000992696732</c:v>
                </c:pt>
                <c:pt idx="210">
                  <c:v>21.000000997446477</c:v>
                </c:pt>
                <c:pt idx="211">
                  <c:v>21.100001002196223</c:v>
                </c:pt>
                <c:pt idx="212">
                  <c:v>21.200001006945968</c:v>
                </c:pt>
                <c:pt idx="213">
                  <c:v>21.300001011695713</c:v>
                </c:pt>
                <c:pt idx="214">
                  <c:v>21.400001016445458</c:v>
                </c:pt>
                <c:pt idx="215">
                  <c:v>21.500001021195203</c:v>
                </c:pt>
                <c:pt idx="216">
                  <c:v>21.600001025944948</c:v>
                </c:pt>
                <c:pt idx="217">
                  <c:v>21.700001030694693</c:v>
                </c:pt>
                <c:pt idx="218">
                  <c:v>21.800001035444438</c:v>
                </c:pt>
                <c:pt idx="219">
                  <c:v>21.900001040194184</c:v>
                </c:pt>
                <c:pt idx="220">
                  <c:v>22.000001044943929</c:v>
                </c:pt>
                <c:pt idx="221">
                  <c:v>22.100001049693674</c:v>
                </c:pt>
                <c:pt idx="222">
                  <c:v>22.200001054443419</c:v>
                </c:pt>
                <c:pt idx="223">
                  <c:v>22.300001059193164</c:v>
                </c:pt>
                <c:pt idx="224">
                  <c:v>22.400001063942909</c:v>
                </c:pt>
                <c:pt idx="225">
                  <c:v>22.500001068692654</c:v>
                </c:pt>
                <c:pt idx="226">
                  <c:v>22.6000010734424</c:v>
                </c:pt>
                <c:pt idx="227">
                  <c:v>22.700001078192145</c:v>
                </c:pt>
                <c:pt idx="228">
                  <c:v>22.80000108294189</c:v>
                </c:pt>
                <c:pt idx="229">
                  <c:v>22.900001087691635</c:v>
                </c:pt>
                <c:pt idx="230">
                  <c:v>23.00000109244138</c:v>
                </c:pt>
                <c:pt idx="231">
                  <c:v>23.100001097191125</c:v>
                </c:pt>
                <c:pt idx="232">
                  <c:v>23.20000110194087</c:v>
                </c:pt>
                <c:pt idx="233">
                  <c:v>23.300001106690615</c:v>
                </c:pt>
                <c:pt idx="234">
                  <c:v>23.400001111440361</c:v>
                </c:pt>
                <c:pt idx="235">
                  <c:v>23.500001116190106</c:v>
                </c:pt>
                <c:pt idx="236">
                  <c:v>23.600001120939851</c:v>
                </c:pt>
                <c:pt idx="237">
                  <c:v>23.700001125689596</c:v>
                </c:pt>
                <c:pt idx="238">
                  <c:v>23.800001130439341</c:v>
                </c:pt>
                <c:pt idx="239">
                  <c:v>23.900001135189086</c:v>
                </c:pt>
                <c:pt idx="240">
                  <c:v>24.000001139938831</c:v>
                </c:pt>
                <c:pt idx="241">
                  <c:v>24.100001144688576</c:v>
                </c:pt>
                <c:pt idx="242">
                  <c:v>24.200001149438322</c:v>
                </c:pt>
                <c:pt idx="243">
                  <c:v>24.300001154188067</c:v>
                </c:pt>
                <c:pt idx="244">
                  <c:v>24.400001158937812</c:v>
                </c:pt>
                <c:pt idx="245">
                  <c:v>24.500001163687557</c:v>
                </c:pt>
                <c:pt idx="246">
                  <c:v>24.600001168437302</c:v>
                </c:pt>
                <c:pt idx="247">
                  <c:v>24.700001173187047</c:v>
                </c:pt>
                <c:pt idx="248">
                  <c:v>24.800001177936792</c:v>
                </c:pt>
                <c:pt idx="249">
                  <c:v>24.900001182686538</c:v>
                </c:pt>
                <c:pt idx="250">
                  <c:v>25.000001187436283</c:v>
                </c:pt>
                <c:pt idx="251">
                  <c:v>25.100001192186028</c:v>
                </c:pt>
                <c:pt idx="252">
                  <c:v>25.200001196935773</c:v>
                </c:pt>
                <c:pt idx="253">
                  <c:v>25.300001201685518</c:v>
                </c:pt>
                <c:pt idx="254">
                  <c:v>25.400001206435263</c:v>
                </c:pt>
                <c:pt idx="255">
                  <c:v>25.500001211185008</c:v>
                </c:pt>
                <c:pt idx="256">
                  <c:v>25.600001215934753</c:v>
                </c:pt>
                <c:pt idx="257">
                  <c:v>25.700001220684499</c:v>
                </c:pt>
                <c:pt idx="258">
                  <c:v>25.800001225434244</c:v>
                </c:pt>
                <c:pt idx="259">
                  <c:v>25.900001230183989</c:v>
                </c:pt>
                <c:pt idx="260">
                  <c:v>26.000001234933734</c:v>
                </c:pt>
                <c:pt idx="261">
                  <c:v>26.100001239683479</c:v>
                </c:pt>
                <c:pt idx="262">
                  <c:v>26.200001244433224</c:v>
                </c:pt>
                <c:pt idx="263">
                  <c:v>26.300001249182969</c:v>
                </c:pt>
                <c:pt idx="264">
                  <c:v>26.400001253932714</c:v>
                </c:pt>
                <c:pt idx="265">
                  <c:v>26.50000125868246</c:v>
                </c:pt>
                <c:pt idx="266">
                  <c:v>26.600001263432205</c:v>
                </c:pt>
                <c:pt idx="267">
                  <c:v>26.70000126818195</c:v>
                </c:pt>
                <c:pt idx="268">
                  <c:v>26.800001272931695</c:v>
                </c:pt>
                <c:pt idx="269">
                  <c:v>26.90000127768144</c:v>
                </c:pt>
                <c:pt idx="270">
                  <c:v>27.000001282431185</c:v>
                </c:pt>
                <c:pt idx="271">
                  <c:v>27.10000128718093</c:v>
                </c:pt>
                <c:pt idx="272">
                  <c:v>27.200001291930676</c:v>
                </c:pt>
                <c:pt idx="273">
                  <c:v>27.300001296680421</c:v>
                </c:pt>
                <c:pt idx="274">
                  <c:v>27.400001301430166</c:v>
                </c:pt>
                <c:pt idx="275">
                  <c:v>27.500001306179911</c:v>
                </c:pt>
                <c:pt idx="276">
                  <c:v>27.600001310929656</c:v>
                </c:pt>
                <c:pt idx="277">
                  <c:v>27.700001315679401</c:v>
                </c:pt>
                <c:pt idx="278">
                  <c:v>27.800001320429146</c:v>
                </c:pt>
                <c:pt idx="279">
                  <c:v>27.900001325178891</c:v>
                </c:pt>
                <c:pt idx="280">
                  <c:v>28.000001329928637</c:v>
                </c:pt>
                <c:pt idx="281">
                  <c:v>28.100001334678382</c:v>
                </c:pt>
                <c:pt idx="282">
                  <c:v>28.200001339428127</c:v>
                </c:pt>
                <c:pt idx="283">
                  <c:v>28.300001344177872</c:v>
                </c:pt>
                <c:pt idx="284">
                  <c:v>28.400001348927617</c:v>
                </c:pt>
                <c:pt idx="285">
                  <c:v>28.500001353677362</c:v>
                </c:pt>
                <c:pt idx="286">
                  <c:v>28.600001358427107</c:v>
                </c:pt>
                <c:pt idx="287">
                  <c:v>28.700001363176852</c:v>
                </c:pt>
                <c:pt idx="288">
                  <c:v>28.800001367926598</c:v>
                </c:pt>
                <c:pt idx="289">
                  <c:v>28.900001372676343</c:v>
                </c:pt>
                <c:pt idx="290">
                  <c:v>29.000001377426088</c:v>
                </c:pt>
                <c:pt idx="291">
                  <c:v>29.100001382175833</c:v>
                </c:pt>
                <c:pt idx="292">
                  <c:v>29.200001386925578</c:v>
                </c:pt>
                <c:pt idx="293">
                  <c:v>29.300001391675323</c:v>
                </c:pt>
                <c:pt idx="294">
                  <c:v>29.400001396425068</c:v>
                </c:pt>
                <c:pt idx="295">
                  <c:v>29.500001401174814</c:v>
                </c:pt>
                <c:pt idx="296">
                  <c:v>29.600001405924559</c:v>
                </c:pt>
                <c:pt idx="297">
                  <c:v>29.700001410674304</c:v>
                </c:pt>
                <c:pt idx="298">
                  <c:v>29.800001415424049</c:v>
                </c:pt>
                <c:pt idx="299">
                  <c:v>29.900001420173794</c:v>
                </c:pt>
                <c:pt idx="300">
                  <c:v>30.000001424923539</c:v>
                </c:pt>
                <c:pt idx="301">
                  <c:v>30.100001429673284</c:v>
                </c:pt>
                <c:pt idx="302">
                  <c:v>30.200001434423029</c:v>
                </c:pt>
                <c:pt idx="303">
                  <c:v>30.300001439172775</c:v>
                </c:pt>
                <c:pt idx="304">
                  <c:v>30.40000144392252</c:v>
                </c:pt>
                <c:pt idx="305">
                  <c:v>30.500001448672265</c:v>
                </c:pt>
                <c:pt idx="306">
                  <c:v>30.60000145342201</c:v>
                </c:pt>
                <c:pt idx="307">
                  <c:v>30.700001458171755</c:v>
                </c:pt>
                <c:pt idx="308">
                  <c:v>30.8000014629215</c:v>
                </c:pt>
                <c:pt idx="309">
                  <c:v>30.900001467671245</c:v>
                </c:pt>
                <c:pt idx="310">
                  <c:v>31.00000147242099</c:v>
                </c:pt>
                <c:pt idx="311">
                  <c:v>31.100001477170736</c:v>
                </c:pt>
                <c:pt idx="312">
                  <c:v>31.200001481920481</c:v>
                </c:pt>
                <c:pt idx="313">
                  <c:v>31.300001486670226</c:v>
                </c:pt>
                <c:pt idx="314">
                  <c:v>31.400001491419971</c:v>
                </c:pt>
                <c:pt idx="315">
                  <c:v>31.500001496169716</c:v>
                </c:pt>
                <c:pt idx="316">
                  <c:v>31.600001500919461</c:v>
                </c:pt>
                <c:pt idx="317">
                  <c:v>31.700001505669206</c:v>
                </c:pt>
                <c:pt idx="318">
                  <c:v>31.800001510418952</c:v>
                </c:pt>
                <c:pt idx="319">
                  <c:v>31.900001515168697</c:v>
                </c:pt>
                <c:pt idx="320">
                  <c:v>32.000001519918442</c:v>
                </c:pt>
                <c:pt idx="321">
                  <c:v>32.100001524668187</c:v>
                </c:pt>
                <c:pt idx="322">
                  <c:v>32.200001529417932</c:v>
                </c:pt>
                <c:pt idx="323">
                  <c:v>32.300001534167677</c:v>
                </c:pt>
                <c:pt idx="324">
                  <c:v>32.400001538917422</c:v>
                </c:pt>
                <c:pt idx="325">
                  <c:v>32.500001543667167</c:v>
                </c:pt>
                <c:pt idx="326">
                  <c:v>32.600001548416913</c:v>
                </c:pt>
                <c:pt idx="327">
                  <c:v>32.700001553166658</c:v>
                </c:pt>
                <c:pt idx="328">
                  <c:v>32.800001557916403</c:v>
                </c:pt>
                <c:pt idx="329">
                  <c:v>32.900001562666148</c:v>
                </c:pt>
                <c:pt idx="330">
                  <c:v>33.000001567415893</c:v>
                </c:pt>
                <c:pt idx="331">
                  <c:v>33.100001572165638</c:v>
                </c:pt>
                <c:pt idx="332">
                  <c:v>33.200001576915383</c:v>
                </c:pt>
                <c:pt idx="333">
                  <c:v>33.300001581665128</c:v>
                </c:pt>
                <c:pt idx="334">
                  <c:v>33.400001586414874</c:v>
                </c:pt>
                <c:pt idx="335">
                  <c:v>33.500001591164619</c:v>
                </c:pt>
                <c:pt idx="336">
                  <c:v>33.600001595914364</c:v>
                </c:pt>
                <c:pt idx="337">
                  <c:v>33.700001600664109</c:v>
                </c:pt>
                <c:pt idx="338">
                  <c:v>33.800001605413854</c:v>
                </c:pt>
                <c:pt idx="339">
                  <c:v>33.900001610163599</c:v>
                </c:pt>
                <c:pt idx="340">
                  <c:v>34.000001614913344</c:v>
                </c:pt>
                <c:pt idx="341">
                  <c:v>34.10000161966309</c:v>
                </c:pt>
                <c:pt idx="342">
                  <c:v>34.200001624412835</c:v>
                </c:pt>
                <c:pt idx="343">
                  <c:v>34.30000162916258</c:v>
                </c:pt>
                <c:pt idx="344">
                  <c:v>34.400001633912325</c:v>
                </c:pt>
                <c:pt idx="345">
                  <c:v>34.50000163866207</c:v>
                </c:pt>
                <c:pt idx="346">
                  <c:v>34.600001643411815</c:v>
                </c:pt>
                <c:pt idx="347">
                  <c:v>34.70000164816156</c:v>
                </c:pt>
                <c:pt idx="348">
                  <c:v>34.800001652911305</c:v>
                </c:pt>
                <c:pt idx="349">
                  <c:v>34.900001657661051</c:v>
                </c:pt>
                <c:pt idx="350">
                  <c:v>35.000001662410796</c:v>
                </c:pt>
                <c:pt idx="351">
                  <c:v>35.100001667160541</c:v>
                </c:pt>
                <c:pt idx="352">
                  <c:v>35.200001671910286</c:v>
                </c:pt>
                <c:pt idx="353">
                  <c:v>35.300001676660031</c:v>
                </c:pt>
                <c:pt idx="354">
                  <c:v>35.400001681409776</c:v>
                </c:pt>
                <c:pt idx="355">
                  <c:v>35.500001686159521</c:v>
                </c:pt>
                <c:pt idx="356">
                  <c:v>35.600001690909266</c:v>
                </c:pt>
                <c:pt idx="357">
                  <c:v>35.700001695659012</c:v>
                </c:pt>
                <c:pt idx="358">
                  <c:v>35.800001700408757</c:v>
                </c:pt>
                <c:pt idx="359">
                  <c:v>35.900001705158502</c:v>
                </c:pt>
                <c:pt idx="360">
                  <c:v>36.000001709908247</c:v>
                </c:pt>
                <c:pt idx="361">
                  <c:v>36.100001714657992</c:v>
                </c:pt>
                <c:pt idx="362">
                  <c:v>36.200001719407737</c:v>
                </c:pt>
                <c:pt idx="363">
                  <c:v>36.300001724157482</c:v>
                </c:pt>
                <c:pt idx="364">
                  <c:v>36.400001728907228</c:v>
                </c:pt>
                <c:pt idx="365">
                  <c:v>36.500001733656973</c:v>
                </c:pt>
                <c:pt idx="366">
                  <c:v>36.600001738406718</c:v>
                </c:pt>
                <c:pt idx="367">
                  <c:v>36.700001743156463</c:v>
                </c:pt>
                <c:pt idx="368">
                  <c:v>36.800001747906208</c:v>
                </c:pt>
                <c:pt idx="369">
                  <c:v>36.900001752655953</c:v>
                </c:pt>
                <c:pt idx="370">
                  <c:v>37.000001757405698</c:v>
                </c:pt>
                <c:pt idx="371">
                  <c:v>37.100001762155443</c:v>
                </c:pt>
                <c:pt idx="372">
                  <c:v>37.200001766905189</c:v>
                </c:pt>
                <c:pt idx="373">
                  <c:v>37.300001771654934</c:v>
                </c:pt>
                <c:pt idx="374">
                  <c:v>37.400001776404679</c:v>
                </c:pt>
                <c:pt idx="375">
                  <c:v>37.500001781154424</c:v>
                </c:pt>
                <c:pt idx="376">
                  <c:v>37.600001785904169</c:v>
                </c:pt>
                <c:pt idx="377">
                  <c:v>37.700001790653914</c:v>
                </c:pt>
                <c:pt idx="378">
                  <c:v>37.800001795403659</c:v>
                </c:pt>
                <c:pt idx="379">
                  <c:v>37.900001800153404</c:v>
                </c:pt>
                <c:pt idx="380">
                  <c:v>38.00000180490315</c:v>
                </c:pt>
                <c:pt idx="381">
                  <c:v>38.100001809652895</c:v>
                </c:pt>
                <c:pt idx="382">
                  <c:v>38.20000181440264</c:v>
                </c:pt>
                <c:pt idx="383">
                  <c:v>38.300001819152385</c:v>
                </c:pt>
                <c:pt idx="384">
                  <c:v>38.40000182390213</c:v>
                </c:pt>
                <c:pt idx="385">
                  <c:v>38.500001828651875</c:v>
                </c:pt>
                <c:pt idx="386">
                  <c:v>38.60000183340162</c:v>
                </c:pt>
                <c:pt idx="387">
                  <c:v>38.700001838151366</c:v>
                </c:pt>
                <c:pt idx="388">
                  <c:v>38.800001842901111</c:v>
                </c:pt>
                <c:pt idx="389">
                  <c:v>38.900001847650856</c:v>
                </c:pt>
                <c:pt idx="390">
                  <c:v>39.000001852400601</c:v>
                </c:pt>
                <c:pt idx="391">
                  <c:v>39.100001857150346</c:v>
                </c:pt>
                <c:pt idx="392">
                  <c:v>39.200001861900091</c:v>
                </c:pt>
                <c:pt idx="393">
                  <c:v>39.300001866649836</c:v>
                </c:pt>
                <c:pt idx="394">
                  <c:v>39.400001871399581</c:v>
                </c:pt>
                <c:pt idx="395">
                  <c:v>39.500001876149327</c:v>
                </c:pt>
                <c:pt idx="396">
                  <c:v>39.600001880899072</c:v>
                </c:pt>
                <c:pt idx="397">
                  <c:v>39.700001885648817</c:v>
                </c:pt>
                <c:pt idx="398">
                  <c:v>39.800001890398562</c:v>
                </c:pt>
                <c:pt idx="399">
                  <c:v>39.900001895148307</c:v>
                </c:pt>
                <c:pt idx="400">
                  <c:v>40.000001899898052</c:v>
                </c:pt>
                <c:pt idx="401">
                  <c:v>40.100001904647797</c:v>
                </c:pt>
                <c:pt idx="402">
                  <c:v>40.200001909397542</c:v>
                </c:pt>
                <c:pt idx="403">
                  <c:v>40.300001914147288</c:v>
                </c:pt>
                <c:pt idx="404">
                  <c:v>40.400001918897033</c:v>
                </c:pt>
                <c:pt idx="405">
                  <c:v>40.500001923646778</c:v>
                </c:pt>
                <c:pt idx="406">
                  <c:v>40.600001928396523</c:v>
                </c:pt>
                <c:pt idx="407">
                  <c:v>40.700001933146268</c:v>
                </c:pt>
                <c:pt idx="408">
                  <c:v>40.800001937896013</c:v>
                </c:pt>
                <c:pt idx="409">
                  <c:v>40.900001942645758</c:v>
                </c:pt>
                <c:pt idx="410">
                  <c:v>41.000001947395504</c:v>
                </c:pt>
                <c:pt idx="411">
                  <c:v>41.100001952145249</c:v>
                </c:pt>
                <c:pt idx="412">
                  <c:v>41.200001956894994</c:v>
                </c:pt>
                <c:pt idx="413">
                  <c:v>41.300001961644739</c:v>
                </c:pt>
                <c:pt idx="414">
                  <c:v>41.400001966394484</c:v>
                </c:pt>
                <c:pt idx="415">
                  <c:v>41.500001971144229</c:v>
                </c:pt>
                <c:pt idx="416">
                  <c:v>41.600001975893974</c:v>
                </c:pt>
                <c:pt idx="417">
                  <c:v>41.700001980643719</c:v>
                </c:pt>
                <c:pt idx="418">
                  <c:v>41.800001985393465</c:v>
                </c:pt>
                <c:pt idx="419">
                  <c:v>41.90000199014321</c:v>
                </c:pt>
                <c:pt idx="420">
                  <c:v>42.000001994892955</c:v>
                </c:pt>
                <c:pt idx="421">
                  <c:v>42.1000019996427</c:v>
                </c:pt>
                <c:pt idx="422">
                  <c:v>42.200002004392445</c:v>
                </c:pt>
                <c:pt idx="423">
                  <c:v>42.30000200914219</c:v>
                </c:pt>
                <c:pt idx="424">
                  <c:v>42.400002013891935</c:v>
                </c:pt>
                <c:pt idx="425">
                  <c:v>42.50000201864168</c:v>
                </c:pt>
                <c:pt idx="426">
                  <c:v>42.600002023391426</c:v>
                </c:pt>
                <c:pt idx="427">
                  <c:v>42.700002028141171</c:v>
                </c:pt>
                <c:pt idx="428">
                  <c:v>42.800002032890916</c:v>
                </c:pt>
                <c:pt idx="429">
                  <c:v>42.900002037640661</c:v>
                </c:pt>
                <c:pt idx="430">
                  <c:v>43.000002042390406</c:v>
                </c:pt>
                <c:pt idx="431">
                  <c:v>43.100002047140151</c:v>
                </c:pt>
                <c:pt idx="432">
                  <c:v>43.200002051889896</c:v>
                </c:pt>
                <c:pt idx="433">
                  <c:v>43.300002056639642</c:v>
                </c:pt>
                <c:pt idx="434">
                  <c:v>43.400002061389387</c:v>
                </c:pt>
                <c:pt idx="435">
                  <c:v>43.500002066139132</c:v>
                </c:pt>
                <c:pt idx="436">
                  <c:v>43.600002070888877</c:v>
                </c:pt>
                <c:pt idx="437">
                  <c:v>43.700002075638622</c:v>
                </c:pt>
                <c:pt idx="438">
                  <c:v>43.800002080388367</c:v>
                </c:pt>
                <c:pt idx="439">
                  <c:v>43.900002085138112</c:v>
                </c:pt>
                <c:pt idx="440">
                  <c:v>44.000002089887857</c:v>
                </c:pt>
                <c:pt idx="441">
                  <c:v>44.100002094637603</c:v>
                </c:pt>
                <c:pt idx="442">
                  <c:v>44.200002099387348</c:v>
                </c:pt>
                <c:pt idx="443">
                  <c:v>44.300002104137093</c:v>
                </c:pt>
                <c:pt idx="444">
                  <c:v>44.400002108886838</c:v>
                </c:pt>
                <c:pt idx="445">
                  <c:v>44.500002113636583</c:v>
                </c:pt>
                <c:pt idx="446">
                  <c:v>44.600002118386328</c:v>
                </c:pt>
                <c:pt idx="447">
                  <c:v>44.700002123136073</c:v>
                </c:pt>
                <c:pt idx="448">
                  <c:v>44.800002127885818</c:v>
                </c:pt>
                <c:pt idx="449">
                  <c:v>44.900002132635564</c:v>
                </c:pt>
                <c:pt idx="450">
                  <c:v>45.000002137385309</c:v>
                </c:pt>
                <c:pt idx="451">
                  <c:v>45.100002142135054</c:v>
                </c:pt>
                <c:pt idx="452">
                  <c:v>45.200002146884799</c:v>
                </c:pt>
                <c:pt idx="453">
                  <c:v>45.300002151634544</c:v>
                </c:pt>
                <c:pt idx="454">
                  <c:v>45.400002156384289</c:v>
                </c:pt>
                <c:pt idx="455">
                  <c:v>45.500002161134034</c:v>
                </c:pt>
                <c:pt idx="456">
                  <c:v>45.60000216588378</c:v>
                </c:pt>
                <c:pt idx="457">
                  <c:v>45.700002170633525</c:v>
                </c:pt>
                <c:pt idx="458">
                  <c:v>45.80000217538327</c:v>
                </c:pt>
                <c:pt idx="459">
                  <c:v>45.900002180133015</c:v>
                </c:pt>
                <c:pt idx="460">
                  <c:v>46.00000218488276</c:v>
                </c:pt>
                <c:pt idx="461">
                  <c:v>46.100002189632505</c:v>
                </c:pt>
                <c:pt idx="462">
                  <c:v>46.20000219438225</c:v>
                </c:pt>
                <c:pt idx="463">
                  <c:v>46.300002199131995</c:v>
                </c:pt>
                <c:pt idx="464">
                  <c:v>46.400002203881741</c:v>
                </c:pt>
                <c:pt idx="465">
                  <c:v>46.500002208631486</c:v>
                </c:pt>
                <c:pt idx="466">
                  <c:v>46.600002213381231</c:v>
                </c:pt>
                <c:pt idx="467">
                  <c:v>46.700002218130976</c:v>
                </c:pt>
                <c:pt idx="468">
                  <c:v>46.800002222880721</c:v>
                </c:pt>
                <c:pt idx="469">
                  <c:v>46.900002227630466</c:v>
                </c:pt>
                <c:pt idx="470">
                  <c:v>47.000002232380211</c:v>
                </c:pt>
                <c:pt idx="471">
                  <c:v>47.100002237129956</c:v>
                </c:pt>
                <c:pt idx="472">
                  <c:v>47.200002241879702</c:v>
                </c:pt>
                <c:pt idx="473">
                  <c:v>47.300002246629447</c:v>
                </c:pt>
                <c:pt idx="474">
                  <c:v>47.400002251379192</c:v>
                </c:pt>
                <c:pt idx="475">
                  <c:v>47.500002256128937</c:v>
                </c:pt>
                <c:pt idx="476">
                  <c:v>47.600002260878682</c:v>
                </c:pt>
                <c:pt idx="477">
                  <c:v>47.700002265628427</c:v>
                </c:pt>
                <c:pt idx="478">
                  <c:v>47.800002270378172</c:v>
                </c:pt>
                <c:pt idx="479">
                  <c:v>47.900002275127918</c:v>
                </c:pt>
                <c:pt idx="480">
                  <c:v>48.000002279877663</c:v>
                </c:pt>
                <c:pt idx="481">
                  <c:v>48.100002284627408</c:v>
                </c:pt>
                <c:pt idx="482">
                  <c:v>48.200002289377153</c:v>
                </c:pt>
                <c:pt idx="483">
                  <c:v>48.300002294126898</c:v>
                </c:pt>
                <c:pt idx="484">
                  <c:v>48.400002298876643</c:v>
                </c:pt>
                <c:pt idx="485">
                  <c:v>48.500002303626388</c:v>
                </c:pt>
                <c:pt idx="486">
                  <c:v>48.600002308376133</c:v>
                </c:pt>
                <c:pt idx="487">
                  <c:v>48.700002313125879</c:v>
                </c:pt>
                <c:pt idx="488">
                  <c:v>48.800002317875624</c:v>
                </c:pt>
                <c:pt idx="489">
                  <c:v>48.900002322625369</c:v>
                </c:pt>
                <c:pt idx="490">
                  <c:v>49.000002327375114</c:v>
                </c:pt>
                <c:pt idx="491">
                  <c:v>49.100002332124859</c:v>
                </c:pt>
                <c:pt idx="492">
                  <c:v>49.200002336874604</c:v>
                </c:pt>
                <c:pt idx="493">
                  <c:v>49.300002341624349</c:v>
                </c:pt>
                <c:pt idx="494">
                  <c:v>49.400002346374094</c:v>
                </c:pt>
                <c:pt idx="495">
                  <c:v>49.50000235112384</c:v>
                </c:pt>
                <c:pt idx="496">
                  <c:v>49.600002355873585</c:v>
                </c:pt>
                <c:pt idx="497">
                  <c:v>49.70000236062333</c:v>
                </c:pt>
                <c:pt idx="498">
                  <c:v>49.800002365373075</c:v>
                </c:pt>
                <c:pt idx="499">
                  <c:v>49.90000237012282</c:v>
                </c:pt>
                <c:pt idx="500">
                  <c:v>50.000002374872565</c:v>
                </c:pt>
                <c:pt idx="501">
                  <c:v>50.10000237962231</c:v>
                </c:pt>
                <c:pt idx="502">
                  <c:v>50.200002384372056</c:v>
                </c:pt>
                <c:pt idx="503">
                  <c:v>50.300002389121801</c:v>
                </c:pt>
                <c:pt idx="504">
                  <c:v>50.400002393871546</c:v>
                </c:pt>
                <c:pt idx="505">
                  <c:v>50.500002398621291</c:v>
                </c:pt>
                <c:pt idx="506">
                  <c:v>50.600002403371036</c:v>
                </c:pt>
                <c:pt idx="507">
                  <c:v>50.700002408120781</c:v>
                </c:pt>
                <c:pt idx="508">
                  <c:v>50.800002412870526</c:v>
                </c:pt>
                <c:pt idx="509">
                  <c:v>50.900002417620271</c:v>
                </c:pt>
                <c:pt idx="510">
                  <c:v>51.000002422370017</c:v>
                </c:pt>
                <c:pt idx="511">
                  <c:v>51.100002427119762</c:v>
                </c:pt>
                <c:pt idx="512">
                  <c:v>51.200002431869507</c:v>
                </c:pt>
                <c:pt idx="513">
                  <c:v>51.300002436619252</c:v>
                </c:pt>
                <c:pt idx="514">
                  <c:v>51.400002441368997</c:v>
                </c:pt>
                <c:pt idx="515">
                  <c:v>51.500002446118742</c:v>
                </c:pt>
                <c:pt idx="516">
                  <c:v>51.600002450868487</c:v>
                </c:pt>
                <c:pt idx="517">
                  <c:v>51.700002455618232</c:v>
                </c:pt>
                <c:pt idx="518">
                  <c:v>51.800002460367978</c:v>
                </c:pt>
                <c:pt idx="519">
                  <c:v>51.900002465117723</c:v>
                </c:pt>
                <c:pt idx="520">
                  <c:v>52.000002469867468</c:v>
                </c:pt>
                <c:pt idx="521">
                  <c:v>52.100002474617213</c:v>
                </c:pt>
                <c:pt idx="522">
                  <c:v>52.200002479366958</c:v>
                </c:pt>
                <c:pt idx="523">
                  <c:v>52.300002484116703</c:v>
                </c:pt>
                <c:pt idx="524">
                  <c:v>52.400002488866448</c:v>
                </c:pt>
                <c:pt idx="525">
                  <c:v>52.500002493616194</c:v>
                </c:pt>
                <c:pt idx="526">
                  <c:v>52.600002498365939</c:v>
                </c:pt>
                <c:pt idx="527">
                  <c:v>52.700002503115684</c:v>
                </c:pt>
                <c:pt idx="528">
                  <c:v>52.800002507865429</c:v>
                </c:pt>
                <c:pt idx="529">
                  <c:v>52.900002512615174</c:v>
                </c:pt>
                <c:pt idx="530">
                  <c:v>53.000002517364919</c:v>
                </c:pt>
                <c:pt idx="531">
                  <c:v>53.100002522114664</c:v>
                </c:pt>
                <c:pt idx="532">
                  <c:v>53.200002526864409</c:v>
                </c:pt>
                <c:pt idx="533">
                  <c:v>53.300002531614155</c:v>
                </c:pt>
                <c:pt idx="534">
                  <c:v>53.4000025363639</c:v>
                </c:pt>
                <c:pt idx="535">
                  <c:v>53.500002541113645</c:v>
                </c:pt>
                <c:pt idx="536">
                  <c:v>53.60000254586339</c:v>
                </c:pt>
                <c:pt idx="537">
                  <c:v>53.700002550613135</c:v>
                </c:pt>
                <c:pt idx="538">
                  <c:v>53.80000255536288</c:v>
                </c:pt>
                <c:pt idx="539">
                  <c:v>53.900002560112625</c:v>
                </c:pt>
                <c:pt idx="540">
                  <c:v>54.00000256486237</c:v>
                </c:pt>
                <c:pt idx="541">
                  <c:v>54.100002569612116</c:v>
                </c:pt>
                <c:pt idx="542">
                  <c:v>54.200002574361861</c:v>
                </c:pt>
                <c:pt idx="543">
                  <c:v>54.300002579111606</c:v>
                </c:pt>
                <c:pt idx="544">
                  <c:v>54.400002583861351</c:v>
                </c:pt>
                <c:pt idx="545">
                  <c:v>54.500002588611096</c:v>
                </c:pt>
                <c:pt idx="546">
                  <c:v>54.600002593360841</c:v>
                </c:pt>
                <c:pt idx="547">
                  <c:v>54.700002598110586</c:v>
                </c:pt>
                <c:pt idx="548">
                  <c:v>54.800002602860332</c:v>
                </c:pt>
                <c:pt idx="549">
                  <c:v>54.900002607610077</c:v>
                </c:pt>
                <c:pt idx="550">
                  <c:v>55.000002612359822</c:v>
                </c:pt>
                <c:pt idx="551">
                  <c:v>55.100002617109567</c:v>
                </c:pt>
                <c:pt idx="552">
                  <c:v>55.200002621859312</c:v>
                </c:pt>
                <c:pt idx="553">
                  <c:v>55.300002626609057</c:v>
                </c:pt>
                <c:pt idx="554">
                  <c:v>55.400002631358802</c:v>
                </c:pt>
                <c:pt idx="555">
                  <c:v>55.500002636108547</c:v>
                </c:pt>
                <c:pt idx="556">
                  <c:v>55.600002640858293</c:v>
                </c:pt>
                <c:pt idx="557">
                  <c:v>55.700002645608038</c:v>
                </c:pt>
                <c:pt idx="558">
                  <c:v>55.800002650357783</c:v>
                </c:pt>
                <c:pt idx="559">
                  <c:v>55.900002655107528</c:v>
                </c:pt>
                <c:pt idx="560">
                  <c:v>56.000002659857273</c:v>
                </c:pt>
                <c:pt idx="561">
                  <c:v>56.100002664607018</c:v>
                </c:pt>
                <c:pt idx="562">
                  <c:v>56.200002669356763</c:v>
                </c:pt>
                <c:pt idx="563">
                  <c:v>56.300002674106508</c:v>
                </c:pt>
                <c:pt idx="564">
                  <c:v>56.400002678856254</c:v>
                </c:pt>
                <c:pt idx="565">
                  <c:v>56.500002683605999</c:v>
                </c:pt>
                <c:pt idx="566">
                  <c:v>56.600002688355744</c:v>
                </c:pt>
                <c:pt idx="567">
                  <c:v>56.700002693105489</c:v>
                </c:pt>
                <c:pt idx="568">
                  <c:v>56.800002697855234</c:v>
                </c:pt>
                <c:pt idx="569">
                  <c:v>56.900002702604979</c:v>
                </c:pt>
                <c:pt idx="570">
                  <c:v>57.000002707354724</c:v>
                </c:pt>
                <c:pt idx="571">
                  <c:v>57.10000271210447</c:v>
                </c:pt>
                <c:pt idx="572">
                  <c:v>57.200002716854215</c:v>
                </c:pt>
                <c:pt idx="573">
                  <c:v>57.30000272160396</c:v>
                </c:pt>
                <c:pt idx="574">
                  <c:v>57.400002726353705</c:v>
                </c:pt>
                <c:pt idx="575">
                  <c:v>57.50000273110345</c:v>
                </c:pt>
                <c:pt idx="576">
                  <c:v>57.600002735853195</c:v>
                </c:pt>
                <c:pt idx="577">
                  <c:v>57.70000274060294</c:v>
                </c:pt>
                <c:pt idx="578">
                  <c:v>57.800002745352685</c:v>
                </c:pt>
                <c:pt idx="579">
                  <c:v>57.900002750102431</c:v>
                </c:pt>
                <c:pt idx="580">
                  <c:v>58.000002754852176</c:v>
                </c:pt>
                <c:pt idx="581">
                  <c:v>58.100002759601921</c:v>
                </c:pt>
                <c:pt idx="582">
                  <c:v>58.200002764351666</c:v>
                </c:pt>
                <c:pt idx="583">
                  <c:v>58.300002769101411</c:v>
                </c:pt>
                <c:pt idx="584">
                  <c:v>58.400002773851156</c:v>
                </c:pt>
                <c:pt idx="585">
                  <c:v>58.500002778600901</c:v>
                </c:pt>
                <c:pt idx="586">
                  <c:v>58.600002783350646</c:v>
                </c:pt>
                <c:pt idx="587">
                  <c:v>58.700002788100392</c:v>
                </c:pt>
                <c:pt idx="588">
                  <c:v>58.800002792850137</c:v>
                </c:pt>
                <c:pt idx="589">
                  <c:v>58.900002797599882</c:v>
                </c:pt>
                <c:pt idx="590">
                  <c:v>59.000002802349627</c:v>
                </c:pt>
                <c:pt idx="591">
                  <c:v>59.100002807099372</c:v>
                </c:pt>
                <c:pt idx="592">
                  <c:v>59.200002811849117</c:v>
                </c:pt>
                <c:pt idx="593">
                  <c:v>59.300002816598862</c:v>
                </c:pt>
                <c:pt idx="594">
                  <c:v>59.400002821348608</c:v>
                </c:pt>
                <c:pt idx="595">
                  <c:v>59.500002826098353</c:v>
                </c:pt>
                <c:pt idx="596">
                  <c:v>59.600002830848098</c:v>
                </c:pt>
                <c:pt idx="597">
                  <c:v>59.700002835597843</c:v>
                </c:pt>
                <c:pt idx="598">
                  <c:v>59.800002840347588</c:v>
                </c:pt>
                <c:pt idx="599">
                  <c:v>59.900002845097333</c:v>
                </c:pt>
                <c:pt idx="600">
                  <c:v>60.000002849847078</c:v>
                </c:pt>
                <c:pt idx="601">
                  <c:v>60.100002854596823</c:v>
                </c:pt>
                <c:pt idx="602">
                  <c:v>60.200002859346569</c:v>
                </c:pt>
                <c:pt idx="603">
                  <c:v>60.300002864096314</c:v>
                </c:pt>
                <c:pt idx="604">
                  <c:v>60.400002868846059</c:v>
                </c:pt>
                <c:pt idx="605">
                  <c:v>60.500002873595804</c:v>
                </c:pt>
                <c:pt idx="606">
                  <c:v>60.600002878345549</c:v>
                </c:pt>
                <c:pt idx="607">
                  <c:v>60.700002883095294</c:v>
                </c:pt>
                <c:pt idx="608">
                  <c:v>60.800002887845039</c:v>
                </c:pt>
                <c:pt idx="609">
                  <c:v>60.900002892594784</c:v>
                </c:pt>
                <c:pt idx="610">
                  <c:v>61.00000289734453</c:v>
                </c:pt>
                <c:pt idx="611">
                  <c:v>61.100002902094275</c:v>
                </c:pt>
                <c:pt idx="612">
                  <c:v>61.20000290684402</c:v>
                </c:pt>
                <c:pt idx="613">
                  <c:v>61.300002911593765</c:v>
                </c:pt>
                <c:pt idx="614">
                  <c:v>61.40000291634351</c:v>
                </c:pt>
                <c:pt idx="615">
                  <c:v>61.500002921093255</c:v>
                </c:pt>
                <c:pt idx="616">
                  <c:v>61.600002925843</c:v>
                </c:pt>
                <c:pt idx="617">
                  <c:v>61.700002930592746</c:v>
                </c:pt>
                <c:pt idx="618">
                  <c:v>61.800002935342491</c:v>
                </c:pt>
                <c:pt idx="619">
                  <c:v>61.900002940092236</c:v>
                </c:pt>
                <c:pt idx="620">
                  <c:v>62.000002944841981</c:v>
                </c:pt>
                <c:pt idx="621">
                  <c:v>62.100002949591726</c:v>
                </c:pt>
                <c:pt idx="622">
                  <c:v>62.200002954341471</c:v>
                </c:pt>
                <c:pt idx="623">
                  <c:v>62.300002959091216</c:v>
                </c:pt>
                <c:pt idx="624">
                  <c:v>62.400002963840961</c:v>
                </c:pt>
                <c:pt idx="625">
                  <c:v>62.500002968590707</c:v>
                </c:pt>
                <c:pt idx="626">
                  <c:v>62.600002973340452</c:v>
                </c:pt>
                <c:pt idx="627">
                  <c:v>62.700002978090197</c:v>
                </c:pt>
                <c:pt idx="628">
                  <c:v>62.800002982839942</c:v>
                </c:pt>
                <c:pt idx="629">
                  <c:v>62.900002987589687</c:v>
                </c:pt>
                <c:pt idx="630">
                  <c:v>63.000002992339432</c:v>
                </c:pt>
                <c:pt idx="631">
                  <c:v>63.100002997089177</c:v>
                </c:pt>
                <c:pt idx="632">
                  <c:v>63.200003001838923</c:v>
                </c:pt>
                <c:pt idx="633">
                  <c:v>63.300003006588668</c:v>
                </c:pt>
                <c:pt idx="634">
                  <c:v>63.400003011338413</c:v>
                </c:pt>
                <c:pt idx="635">
                  <c:v>63.500003016088158</c:v>
                </c:pt>
                <c:pt idx="636">
                  <c:v>63.600003020837903</c:v>
                </c:pt>
                <c:pt idx="637">
                  <c:v>63.700003025587648</c:v>
                </c:pt>
                <c:pt idx="638">
                  <c:v>63.800003030337393</c:v>
                </c:pt>
                <c:pt idx="639">
                  <c:v>63.900003035087138</c:v>
                </c:pt>
                <c:pt idx="640">
                  <c:v>64.000003039836884</c:v>
                </c:pt>
                <c:pt idx="641">
                  <c:v>64.100003044586629</c:v>
                </c:pt>
                <c:pt idx="642">
                  <c:v>64.200003049336374</c:v>
                </c:pt>
                <c:pt idx="643">
                  <c:v>64.300003054086119</c:v>
                </c:pt>
                <c:pt idx="644">
                  <c:v>64.400003058835864</c:v>
                </c:pt>
                <c:pt idx="645">
                  <c:v>64.500003063585609</c:v>
                </c:pt>
                <c:pt idx="646">
                  <c:v>64.600003068335354</c:v>
                </c:pt>
                <c:pt idx="647">
                  <c:v>64.700003073085099</c:v>
                </c:pt>
                <c:pt idx="648">
                  <c:v>64.800003077834845</c:v>
                </c:pt>
                <c:pt idx="649">
                  <c:v>64.90000308258459</c:v>
                </c:pt>
                <c:pt idx="650">
                  <c:v>65.000003087334335</c:v>
                </c:pt>
                <c:pt idx="651">
                  <c:v>65.10000309208408</c:v>
                </c:pt>
                <c:pt idx="652">
                  <c:v>65.200003096833825</c:v>
                </c:pt>
                <c:pt idx="653">
                  <c:v>65.30000310158357</c:v>
                </c:pt>
                <c:pt idx="654">
                  <c:v>65.400003106333315</c:v>
                </c:pt>
                <c:pt idx="655">
                  <c:v>65.500003111083061</c:v>
                </c:pt>
                <c:pt idx="656">
                  <c:v>65.600003115832806</c:v>
                </c:pt>
                <c:pt idx="657">
                  <c:v>65.700003120582551</c:v>
                </c:pt>
                <c:pt idx="658">
                  <c:v>65.800003125332296</c:v>
                </c:pt>
                <c:pt idx="659">
                  <c:v>65.900003130082041</c:v>
                </c:pt>
                <c:pt idx="660">
                  <c:v>66.000003134831786</c:v>
                </c:pt>
                <c:pt idx="661">
                  <c:v>66.100003139581531</c:v>
                </c:pt>
                <c:pt idx="662">
                  <c:v>66.200003144331276</c:v>
                </c:pt>
                <c:pt idx="663">
                  <c:v>66.300003149081022</c:v>
                </c:pt>
                <c:pt idx="664">
                  <c:v>66.400003153830767</c:v>
                </c:pt>
                <c:pt idx="665">
                  <c:v>66.500003158580512</c:v>
                </c:pt>
                <c:pt idx="666">
                  <c:v>66.600003163330257</c:v>
                </c:pt>
                <c:pt idx="667">
                  <c:v>66.700003168080002</c:v>
                </c:pt>
                <c:pt idx="668">
                  <c:v>66.800003172829747</c:v>
                </c:pt>
                <c:pt idx="669">
                  <c:v>66.900003177579492</c:v>
                </c:pt>
                <c:pt idx="670">
                  <c:v>67.000003182329237</c:v>
                </c:pt>
                <c:pt idx="671">
                  <c:v>67.100003187078983</c:v>
                </c:pt>
                <c:pt idx="672">
                  <c:v>67.200003191828728</c:v>
                </c:pt>
                <c:pt idx="673">
                  <c:v>67.300003196578473</c:v>
                </c:pt>
                <c:pt idx="674">
                  <c:v>67.400003201328218</c:v>
                </c:pt>
                <c:pt idx="675">
                  <c:v>67.500003206077963</c:v>
                </c:pt>
                <c:pt idx="676">
                  <c:v>67.600003210827708</c:v>
                </c:pt>
                <c:pt idx="677">
                  <c:v>67.700003215577453</c:v>
                </c:pt>
                <c:pt idx="678">
                  <c:v>67.800003220327199</c:v>
                </c:pt>
                <c:pt idx="679">
                  <c:v>67.900003225076944</c:v>
                </c:pt>
                <c:pt idx="680">
                  <c:v>68.000003229826689</c:v>
                </c:pt>
                <c:pt idx="681">
                  <c:v>68.100003234576434</c:v>
                </c:pt>
                <c:pt idx="682">
                  <c:v>68.200003239326179</c:v>
                </c:pt>
                <c:pt idx="683">
                  <c:v>68.300003244075924</c:v>
                </c:pt>
                <c:pt idx="684">
                  <c:v>68.400003248825669</c:v>
                </c:pt>
                <c:pt idx="685">
                  <c:v>68.500003253575414</c:v>
                </c:pt>
                <c:pt idx="686">
                  <c:v>68.60000325832516</c:v>
                </c:pt>
                <c:pt idx="687">
                  <c:v>68.700003263074905</c:v>
                </c:pt>
                <c:pt idx="688">
                  <c:v>68.80000326782465</c:v>
                </c:pt>
                <c:pt idx="689">
                  <c:v>68.900003272574395</c:v>
                </c:pt>
                <c:pt idx="690">
                  <c:v>69.00000327732414</c:v>
                </c:pt>
                <c:pt idx="691">
                  <c:v>69.100003282073885</c:v>
                </c:pt>
                <c:pt idx="692">
                  <c:v>69.20000328682363</c:v>
                </c:pt>
                <c:pt idx="693">
                  <c:v>69.300003291573375</c:v>
                </c:pt>
                <c:pt idx="694">
                  <c:v>69.400003296323121</c:v>
                </c:pt>
                <c:pt idx="695">
                  <c:v>69.500003301072866</c:v>
                </c:pt>
                <c:pt idx="696">
                  <c:v>69.600003305822611</c:v>
                </c:pt>
                <c:pt idx="697">
                  <c:v>69.700003310572356</c:v>
                </c:pt>
                <c:pt idx="698">
                  <c:v>69.800003315322101</c:v>
                </c:pt>
                <c:pt idx="699">
                  <c:v>69.900003320071846</c:v>
                </c:pt>
                <c:pt idx="700">
                  <c:v>70.000003324821591</c:v>
                </c:pt>
                <c:pt idx="701">
                  <c:v>70.100003329571337</c:v>
                </c:pt>
                <c:pt idx="702">
                  <c:v>70.200003334321082</c:v>
                </c:pt>
                <c:pt idx="703">
                  <c:v>70.300003339070827</c:v>
                </c:pt>
                <c:pt idx="704">
                  <c:v>70.400003343820572</c:v>
                </c:pt>
                <c:pt idx="705">
                  <c:v>70.500003348570317</c:v>
                </c:pt>
                <c:pt idx="706">
                  <c:v>70.600003353320062</c:v>
                </c:pt>
                <c:pt idx="707">
                  <c:v>70.700003358069807</c:v>
                </c:pt>
                <c:pt idx="708">
                  <c:v>70.800003362819552</c:v>
                </c:pt>
                <c:pt idx="709">
                  <c:v>70.900003367569298</c:v>
                </c:pt>
                <c:pt idx="710">
                  <c:v>71.000003372319043</c:v>
                </c:pt>
                <c:pt idx="711">
                  <c:v>71.100003377068788</c:v>
                </c:pt>
                <c:pt idx="712">
                  <c:v>71.200003381818533</c:v>
                </c:pt>
                <c:pt idx="713">
                  <c:v>71.300003386568278</c:v>
                </c:pt>
                <c:pt idx="714">
                  <c:v>71.400003391318023</c:v>
                </c:pt>
                <c:pt idx="715">
                  <c:v>71.500003396067768</c:v>
                </c:pt>
                <c:pt idx="716">
                  <c:v>71.600003400817513</c:v>
                </c:pt>
                <c:pt idx="717">
                  <c:v>71.700003405567259</c:v>
                </c:pt>
                <c:pt idx="718">
                  <c:v>71.800003410317004</c:v>
                </c:pt>
                <c:pt idx="719">
                  <c:v>71.900003415066749</c:v>
                </c:pt>
                <c:pt idx="720">
                  <c:v>72.000003419816494</c:v>
                </c:pt>
                <c:pt idx="721">
                  <c:v>72.100003424566239</c:v>
                </c:pt>
                <c:pt idx="722">
                  <c:v>72.200003429315984</c:v>
                </c:pt>
                <c:pt idx="723">
                  <c:v>72.300003434065729</c:v>
                </c:pt>
                <c:pt idx="724">
                  <c:v>72.400003438815475</c:v>
                </c:pt>
                <c:pt idx="725">
                  <c:v>72.50000344356522</c:v>
                </c:pt>
                <c:pt idx="726">
                  <c:v>72.600003448314965</c:v>
                </c:pt>
                <c:pt idx="727">
                  <c:v>72.70000345306471</c:v>
                </c:pt>
                <c:pt idx="728">
                  <c:v>72.800003457814455</c:v>
                </c:pt>
                <c:pt idx="729">
                  <c:v>72.9000034625642</c:v>
                </c:pt>
                <c:pt idx="730">
                  <c:v>73.000003467313945</c:v>
                </c:pt>
                <c:pt idx="731">
                  <c:v>73.10000347206369</c:v>
                </c:pt>
                <c:pt idx="732">
                  <c:v>73.200003476813436</c:v>
                </c:pt>
                <c:pt idx="733">
                  <c:v>73.300003481563181</c:v>
                </c:pt>
                <c:pt idx="734">
                  <c:v>73.400003486312926</c:v>
                </c:pt>
                <c:pt idx="735">
                  <c:v>73.500003491062671</c:v>
                </c:pt>
                <c:pt idx="736">
                  <c:v>73.600003495812416</c:v>
                </c:pt>
                <c:pt idx="737">
                  <c:v>73.700003500562161</c:v>
                </c:pt>
                <c:pt idx="738">
                  <c:v>73.800003505311906</c:v>
                </c:pt>
                <c:pt idx="739">
                  <c:v>73.900003510061651</c:v>
                </c:pt>
                <c:pt idx="740">
                  <c:v>74.000003514811397</c:v>
                </c:pt>
                <c:pt idx="741">
                  <c:v>74.100003519561142</c:v>
                </c:pt>
                <c:pt idx="742">
                  <c:v>74.200003524310887</c:v>
                </c:pt>
                <c:pt idx="743">
                  <c:v>74.300003529060632</c:v>
                </c:pt>
                <c:pt idx="744">
                  <c:v>74.400003533810377</c:v>
                </c:pt>
                <c:pt idx="745">
                  <c:v>74.500003538560122</c:v>
                </c:pt>
                <c:pt idx="746">
                  <c:v>74.600003543309867</c:v>
                </c:pt>
                <c:pt idx="747">
                  <c:v>74.700003548059613</c:v>
                </c:pt>
                <c:pt idx="748">
                  <c:v>74.800003552809358</c:v>
                </c:pt>
                <c:pt idx="749">
                  <c:v>74.900003557559103</c:v>
                </c:pt>
                <c:pt idx="750">
                  <c:v>75.000003562308848</c:v>
                </c:pt>
                <c:pt idx="751">
                  <c:v>75.100003567058593</c:v>
                </c:pt>
                <c:pt idx="752">
                  <c:v>75.200003571808338</c:v>
                </c:pt>
                <c:pt idx="753">
                  <c:v>75.300003576558083</c:v>
                </c:pt>
                <c:pt idx="754">
                  <c:v>75.400003581307828</c:v>
                </c:pt>
                <c:pt idx="755">
                  <c:v>75.500003586057574</c:v>
                </c:pt>
                <c:pt idx="756">
                  <c:v>75.600003590807319</c:v>
                </c:pt>
                <c:pt idx="757">
                  <c:v>75.700003595557064</c:v>
                </c:pt>
                <c:pt idx="758">
                  <c:v>75.800003600306809</c:v>
                </c:pt>
                <c:pt idx="759">
                  <c:v>75.900003605056554</c:v>
                </c:pt>
                <c:pt idx="760">
                  <c:v>76.000003609806299</c:v>
                </c:pt>
                <c:pt idx="761">
                  <c:v>76.100003614556044</c:v>
                </c:pt>
                <c:pt idx="762">
                  <c:v>76.200003619305789</c:v>
                </c:pt>
                <c:pt idx="763">
                  <c:v>76.300003624055535</c:v>
                </c:pt>
                <c:pt idx="764">
                  <c:v>76.40000362880528</c:v>
                </c:pt>
                <c:pt idx="765">
                  <c:v>76.500003633555025</c:v>
                </c:pt>
                <c:pt idx="766">
                  <c:v>76.60000363830477</c:v>
                </c:pt>
                <c:pt idx="767">
                  <c:v>76.700003643054515</c:v>
                </c:pt>
                <c:pt idx="768">
                  <c:v>76.80000364780426</c:v>
                </c:pt>
                <c:pt idx="769">
                  <c:v>76.900003652554005</c:v>
                </c:pt>
                <c:pt idx="770">
                  <c:v>77.000003657303751</c:v>
                </c:pt>
                <c:pt idx="771">
                  <c:v>77.100003662053496</c:v>
                </c:pt>
                <c:pt idx="772">
                  <c:v>77.200003666803241</c:v>
                </c:pt>
                <c:pt idx="773">
                  <c:v>77.300003671552986</c:v>
                </c:pt>
                <c:pt idx="774">
                  <c:v>77.400003676302731</c:v>
                </c:pt>
                <c:pt idx="775">
                  <c:v>77.500003681052476</c:v>
                </c:pt>
                <c:pt idx="776">
                  <c:v>77.600003685802221</c:v>
                </c:pt>
                <c:pt idx="777">
                  <c:v>77.700003690551966</c:v>
                </c:pt>
                <c:pt idx="778">
                  <c:v>77.800003695301712</c:v>
                </c:pt>
                <c:pt idx="779">
                  <c:v>77.900003700051457</c:v>
                </c:pt>
                <c:pt idx="780">
                  <c:v>78.000003704801202</c:v>
                </c:pt>
                <c:pt idx="781">
                  <c:v>78.100003709550947</c:v>
                </c:pt>
                <c:pt idx="782">
                  <c:v>78.200003714300692</c:v>
                </c:pt>
                <c:pt idx="783">
                  <c:v>78.300003719050437</c:v>
                </c:pt>
                <c:pt idx="784">
                  <c:v>78.400003723800182</c:v>
                </c:pt>
                <c:pt idx="785">
                  <c:v>78.500003728549927</c:v>
                </c:pt>
                <c:pt idx="786">
                  <c:v>78.600003733299673</c:v>
                </c:pt>
                <c:pt idx="787">
                  <c:v>78.700003738049418</c:v>
                </c:pt>
                <c:pt idx="788">
                  <c:v>78.800003742799163</c:v>
                </c:pt>
                <c:pt idx="789">
                  <c:v>78.900003747548908</c:v>
                </c:pt>
                <c:pt idx="790">
                  <c:v>79.000003752298653</c:v>
                </c:pt>
                <c:pt idx="791">
                  <c:v>79.100003757048398</c:v>
                </c:pt>
                <c:pt idx="792">
                  <c:v>79.200003761798143</c:v>
                </c:pt>
                <c:pt idx="793">
                  <c:v>79.300003766547889</c:v>
                </c:pt>
                <c:pt idx="794">
                  <c:v>79.400003771297634</c:v>
                </c:pt>
                <c:pt idx="795">
                  <c:v>79.500003776047379</c:v>
                </c:pt>
                <c:pt idx="796">
                  <c:v>79.600003780797124</c:v>
                </c:pt>
                <c:pt idx="797">
                  <c:v>79.700003785546869</c:v>
                </c:pt>
                <c:pt idx="798">
                  <c:v>79.800003790296614</c:v>
                </c:pt>
                <c:pt idx="799">
                  <c:v>79.900003795046359</c:v>
                </c:pt>
                <c:pt idx="800">
                  <c:v>80.000003799796104</c:v>
                </c:pt>
                <c:pt idx="801">
                  <c:v>80.10000380454585</c:v>
                </c:pt>
                <c:pt idx="802">
                  <c:v>80.200003809295595</c:v>
                </c:pt>
                <c:pt idx="803">
                  <c:v>80.30000381404534</c:v>
                </c:pt>
                <c:pt idx="804">
                  <c:v>80.400003818795085</c:v>
                </c:pt>
                <c:pt idx="805">
                  <c:v>80.50000382354483</c:v>
                </c:pt>
                <c:pt idx="806">
                  <c:v>80.600003828294575</c:v>
                </c:pt>
                <c:pt idx="807">
                  <c:v>80.70000383304432</c:v>
                </c:pt>
                <c:pt idx="808">
                  <c:v>80.800003837794065</c:v>
                </c:pt>
                <c:pt idx="809">
                  <c:v>80.900003842543811</c:v>
                </c:pt>
                <c:pt idx="810">
                  <c:v>81.000003847293556</c:v>
                </c:pt>
                <c:pt idx="811">
                  <c:v>81.100003852043301</c:v>
                </c:pt>
                <c:pt idx="812">
                  <c:v>81.200003856793046</c:v>
                </c:pt>
                <c:pt idx="813">
                  <c:v>81.300003861542791</c:v>
                </c:pt>
                <c:pt idx="814">
                  <c:v>81.400003866292536</c:v>
                </c:pt>
                <c:pt idx="815">
                  <c:v>81.500003871042281</c:v>
                </c:pt>
                <c:pt idx="816">
                  <c:v>81.600003875792027</c:v>
                </c:pt>
                <c:pt idx="817">
                  <c:v>81.700003880541772</c:v>
                </c:pt>
                <c:pt idx="818">
                  <c:v>81.800003885291517</c:v>
                </c:pt>
                <c:pt idx="819">
                  <c:v>81.900003890041262</c:v>
                </c:pt>
                <c:pt idx="820">
                  <c:v>82.000003894791007</c:v>
                </c:pt>
                <c:pt idx="821">
                  <c:v>82.100003899540752</c:v>
                </c:pt>
                <c:pt idx="822">
                  <c:v>82.200003904290497</c:v>
                </c:pt>
                <c:pt idx="823">
                  <c:v>82.300003909040242</c:v>
                </c:pt>
                <c:pt idx="824">
                  <c:v>82.400003913789988</c:v>
                </c:pt>
                <c:pt idx="825">
                  <c:v>82.500003918539733</c:v>
                </c:pt>
                <c:pt idx="826">
                  <c:v>82.600003923289478</c:v>
                </c:pt>
                <c:pt idx="827">
                  <c:v>82.700003928039223</c:v>
                </c:pt>
                <c:pt idx="828">
                  <c:v>82.800003932788968</c:v>
                </c:pt>
                <c:pt idx="829">
                  <c:v>82.900003937538713</c:v>
                </c:pt>
                <c:pt idx="830">
                  <c:v>83.000003942288458</c:v>
                </c:pt>
                <c:pt idx="831">
                  <c:v>83.100003947038203</c:v>
                </c:pt>
                <c:pt idx="832">
                  <c:v>83.200003951787949</c:v>
                </c:pt>
                <c:pt idx="833">
                  <c:v>83.300003956537694</c:v>
                </c:pt>
                <c:pt idx="834">
                  <c:v>83.400003961287439</c:v>
                </c:pt>
                <c:pt idx="835">
                  <c:v>83.500003966037184</c:v>
                </c:pt>
                <c:pt idx="836">
                  <c:v>83.600003970786929</c:v>
                </c:pt>
                <c:pt idx="837">
                  <c:v>83.700003975536674</c:v>
                </c:pt>
                <c:pt idx="838">
                  <c:v>83.800003980286419</c:v>
                </c:pt>
                <c:pt idx="839">
                  <c:v>83.900003985036165</c:v>
                </c:pt>
                <c:pt idx="840">
                  <c:v>84.00000398978591</c:v>
                </c:pt>
                <c:pt idx="841">
                  <c:v>84.100003994535655</c:v>
                </c:pt>
                <c:pt idx="842">
                  <c:v>84.2000039992854</c:v>
                </c:pt>
                <c:pt idx="843">
                  <c:v>84.300004004035145</c:v>
                </c:pt>
                <c:pt idx="844">
                  <c:v>84.40000400878489</c:v>
                </c:pt>
                <c:pt idx="845">
                  <c:v>84.500004013534635</c:v>
                </c:pt>
                <c:pt idx="846">
                  <c:v>84.60000401828438</c:v>
                </c:pt>
                <c:pt idx="847">
                  <c:v>84.700004023034126</c:v>
                </c:pt>
                <c:pt idx="848">
                  <c:v>84.800004027783871</c:v>
                </c:pt>
                <c:pt idx="849">
                  <c:v>84.900004032533616</c:v>
                </c:pt>
                <c:pt idx="850">
                  <c:v>85.000004037283361</c:v>
                </c:pt>
                <c:pt idx="851">
                  <c:v>85.100004042033106</c:v>
                </c:pt>
                <c:pt idx="852">
                  <c:v>85.200004046782851</c:v>
                </c:pt>
                <c:pt idx="853">
                  <c:v>85.300004051532596</c:v>
                </c:pt>
                <c:pt idx="854">
                  <c:v>85.400004056282341</c:v>
                </c:pt>
                <c:pt idx="855">
                  <c:v>85.500004061032087</c:v>
                </c:pt>
                <c:pt idx="856">
                  <c:v>85.600004065781832</c:v>
                </c:pt>
                <c:pt idx="857">
                  <c:v>85.700004070531577</c:v>
                </c:pt>
                <c:pt idx="858">
                  <c:v>85.800004075281322</c:v>
                </c:pt>
                <c:pt idx="859">
                  <c:v>85.900004080031067</c:v>
                </c:pt>
                <c:pt idx="860">
                  <c:v>86.000004084780812</c:v>
                </c:pt>
                <c:pt idx="861">
                  <c:v>86.100004089530557</c:v>
                </c:pt>
                <c:pt idx="862">
                  <c:v>86.200004094280303</c:v>
                </c:pt>
                <c:pt idx="863">
                  <c:v>86.300004099030048</c:v>
                </c:pt>
                <c:pt idx="864">
                  <c:v>86.400004103779793</c:v>
                </c:pt>
                <c:pt idx="865">
                  <c:v>86.500004108529538</c:v>
                </c:pt>
                <c:pt idx="866">
                  <c:v>86.600004113279283</c:v>
                </c:pt>
                <c:pt idx="867">
                  <c:v>86.700004118029028</c:v>
                </c:pt>
                <c:pt idx="868">
                  <c:v>86.800004122778773</c:v>
                </c:pt>
                <c:pt idx="869">
                  <c:v>86.900004127528518</c:v>
                </c:pt>
                <c:pt idx="870">
                  <c:v>87.000004132278264</c:v>
                </c:pt>
                <c:pt idx="871">
                  <c:v>87.100004137028009</c:v>
                </c:pt>
                <c:pt idx="872">
                  <c:v>87.200004141777754</c:v>
                </c:pt>
                <c:pt idx="873">
                  <c:v>87.300004146527499</c:v>
                </c:pt>
                <c:pt idx="874">
                  <c:v>87.400004151277244</c:v>
                </c:pt>
                <c:pt idx="875">
                  <c:v>87.500004156026989</c:v>
                </c:pt>
                <c:pt idx="876">
                  <c:v>87.600004160776734</c:v>
                </c:pt>
                <c:pt idx="877">
                  <c:v>87.700004165526479</c:v>
                </c:pt>
                <c:pt idx="878">
                  <c:v>87.800004170276225</c:v>
                </c:pt>
                <c:pt idx="879">
                  <c:v>87.90000417502597</c:v>
                </c:pt>
                <c:pt idx="880">
                  <c:v>88.000004179775715</c:v>
                </c:pt>
                <c:pt idx="881">
                  <c:v>88.10000418452546</c:v>
                </c:pt>
                <c:pt idx="882">
                  <c:v>88.200004189275205</c:v>
                </c:pt>
                <c:pt idx="883">
                  <c:v>88.30000419402495</c:v>
                </c:pt>
                <c:pt idx="884">
                  <c:v>88.400004198774695</c:v>
                </c:pt>
                <c:pt idx="885">
                  <c:v>88.500004203524441</c:v>
                </c:pt>
                <c:pt idx="886">
                  <c:v>88.600004208274186</c:v>
                </c:pt>
                <c:pt idx="887">
                  <c:v>88.700004213023931</c:v>
                </c:pt>
                <c:pt idx="888">
                  <c:v>88.800004217773676</c:v>
                </c:pt>
                <c:pt idx="889">
                  <c:v>88.900004222523421</c:v>
                </c:pt>
                <c:pt idx="890">
                  <c:v>89.000004227273166</c:v>
                </c:pt>
                <c:pt idx="891">
                  <c:v>89.100004232022911</c:v>
                </c:pt>
                <c:pt idx="892">
                  <c:v>89.200004236772656</c:v>
                </c:pt>
                <c:pt idx="893">
                  <c:v>89.300004241522402</c:v>
                </c:pt>
                <c:pt idx="894">
                  <c:v>89.400004246272147</c:v>
                </c:pt>
                <c:pt idx="895">
                  <c:v>89.500004251021892</c:v>
                </c:pt>
                <c:pt idx="896">
                  <c:v>89.600004255771637</c:v>
                </c:pt>
                <c:pt idx="897">
                  <c:v>89.700004260521382</c:v>
                </c:pt>
                <c:pt idx="898">
                  <c:v>89.800004265271127</c:v>
                </c:pt>
                <c:pt idx="899">
                  <c:v>89.900004270020872</c:v>
                </c:pt>
                <c:pt idx="900">
                  <c:v>90.000004274770617</c:v>
                </c:pt>
                <c:pt idx="901">
                  <c:v>90.100004279520363</c:v>
                </c:pt>
                <c:pt idx="902">
                  <c:v>90.200004284270108</c:v>
                </c:pt>
                <c:pt idx="903">
                  <c:v>90.300004289019853</c:v>
                </c:pt>
                <c:pt idx="904">
                  <c:v>90.400004293769598</c:v>
                </c:pt>
                <c:pt idx="905">
                  <c:v>90.500004298519343</c:v>
                </c:pt>
                <c:pt idx="906">
                  <c:v>90.600004303269088</c:v>
                </c:pt>
                <c:pt idx="907">
                  <c:v>90.700004308018833</c:v>
                </c:pt>
                <c:pt idx="908">
                  <c:v>90.800004312768579</c:v>
                </c:pt>
                <c:pt idx="909">
                  <c:v>90.900004317518324</c:v>
                </c:pt>
                <c:pt idx="910">
                  <c:v>91.000004322268069</c:v>
                </c:pt>
                <c:pt idx="911">
                  <c:v>91.100004327017814</c:v>
                </c:pt>
                <c:pt idx="912">
                  <c:v>91.200004331767559</c:v>
                </c:pt>
                <c:pt idx="913">
                  <c:v>91.300004336517304</c:v>
                </c:pt>
                <c:pt idx="914">
                  <c:v>91.400004341267049</c:v>
                </c:pt>
                <c:pt idx="915">
                  <c:v>91.500004346016794</c:v>
                </c:pt>
                <c:pt idx="916">
                  <c:v>91.60000435076654</c:v>
                </c:pt>
                <c:pt idx="917">
                  <c:v>91.700004355516285</c:v>
                </c:pt>
                <c:pt idx="918">
                  <c:v>91.80000436026603</c:v>
                </c:pt>
                <c:pt idx="919">
                  <c:v>91.900004365015775</c:v>
                </c:pt>
                <c:pt idx="920">
                  <c:v>92.00000436976552</c:v>
                </c:pt>
                <c:pt idx="921">
                  <c:v>92.100004374515265</c:v>
                </c:pt>
                <c:pt idx="922">
                  <c:v>92.20000437926501</c:v>
                </c:pt>
                <c:pt idx="923">
                  <c:v>92.300004384014755</c:v>
                </c:pt>
                <c:pt idx="924">
                  <c:v>92.400004388764501</c:v>
                </c:pt>
                <c:pt idx="925">
                  <c:v>92.500004393514246</c:v>
                </c:pt>
                <c:pt idx="926">
                  <c:v>92.600004398263991</c:v>
                </c:pt>
                <c:pt idx="927">
                  <c:v>92.700004403013736</c:v>
                </c:pt>
                <c:pt idx="928">
                  <c:v>92.800004407763481</c:v>
                </c:pt>
                <c:pt idx="929">
                  <c:v>92.900004412513226</c:v>
                </c:pt>
                <c:pt idx="930">
                  <c:v>93.000004417262971</c:v>
                </c:pt>
                <c:pt idx="931">
                  <c:v>93.100004422012717</c:v>
                </c:pt>
                <c:pt idx="932">
                  <c:v>93.200004426762462</c:v>
                </c:pt>
                <c:pt idx="933">
                  <c:v>93.300004431512207</c:v>
                </c:pt>
                <c:pt idx="934">
                  <c:v>93.400004436261952</c:v>
                </c:pt>
                <c:pt idx="935">
                  <c:v>93.500004441011697</c:v>
                </c:pt>
                <c:pt idx="936">
                  <c:v>93.600004445761442</c:v>
                </c:pt>
                <c:pt idx="937">
                  <c:v>93.700004450511187</c:v>
                </c:pt>
                <c:pt idx="938">
                  <c:v>93.800004455260932</c:v>
                </c:pt>
                <c:pt idx="939">
                  <c:v>93.900004460010678</c:v>
                </c:pt>
                <c:pt idx="940">
                  <c:v>94.000004464760423</c:v>
                </c:pt>
                <c:pt idx="941">
                  <c:v>94.100004469510168</c:v>
                </c:pt>
                <c:pt idx="942">
                  <c:v>94.200004474259913</c:v>
                </c:pt>
                <c:pt idx="943">
                  <c:v>94.300004479009658</c:v>
                </c:pt>
                <c:pt idx="944">
                  <c:v>94.400004483759403</c:v>
                </c:pt>
                <c:pt idx="945">
                  <c:v>94.500004488509148</c:v>
                </c:pt>
                <c:pt idx="946">
                  <c:v>94.600004493258893</c:v>
                </c:pt>
                <c:pt idx="947">
                  <c:v>94.700004498008639</c:v>
                </c:pt>
                <c:pt idx="948">
                  <c:v>94.800004502758384</c:v>
                </c:pt>
                <c:pt idx="949">
                  <c:v>94.900004507508129</c:v>
                </c:pt>
                <c:pt idx="950">
                  <c:v>95.000004512257874</c:v>
                </c:pt>
                <c:pt idx="951">
                  <c:v>95.100004517007619</c:v>
                </c:pt>
                <c:pt idx="952">
                  <c:v>95.200004521757364</c:v>
                </c:pt>
                <c:pt idx="953">
                  <c:v>95.300004526507109</c:v>
                </c:pt>
                <c:pt idx="954">
                  <c:v>95.400004531256855</c:v>
                </c:pt>
                <c:pt idx="955">
                  <c:v>95.5000045360066</c:v>
                </c:pt>
                <c:pt idx="956">
                  <c:v>95.600004540756345</c:v>
                </c:pt>
                <c:pt idx="957">
                  <c:v>95.70000454550609</c:v>
                </c:pt>
                <c:pt idx="958">
                  <c:v>95.800004550255835</c:v>
                </c:pt>
                <c:pt idx="959">
                  <c:v>95.90000455500558</c:v>
                </c:pt>
                <c:pt idx="960">
                  <c:v>96.000004559755325</c:v>
                </c:pt>
                <c:pt idx="961">
                  <c:v>96.10000456450507</c:v>
                </c:pt>
                <c:pt idx="962">
                  <c:v>96.200004569254816</c:v>
                </c:pt>
                <c:pt idx="963">
                  <c:v>96.300004574004561</c:v>
                </c:pt>
                <c:pt idx="964">
                  <c:v>96.400004578754306</c:v>
                </c:pt>
                <c:pt idx="965">
                  <c:v>96.500004583504051</c:v>
                </c:pt>
                <c:pt idx="966">
                  <c:v>96.600004588253796</c:v>
                </c:pt>
                <c:pt idx="967">
                  <c:v>96.700004593003541</c:v>
                </c:pt>
                <c:pt idx="968">
                  <c:v>96.800004597753286</c:v>
                </c:pt>
                <c:pt idx="969">
                  <c:v>96.900004602503031</c:v>
                </c:pt>
                <c:pt idx="970">
                  <c:v>97.000004607252777</c:v>
                </c:pt>
                <c:pt idx="971">
                  <c:v>97.100004612002522</c:v>
                </c:pt>
                <c:pt idx="972">
                  <c:v>97.200004616752267</c:v>
                </c:pt>
                <c:pt idx="973">
                  <c:v>97.300004621502012</c:v>
                </c:pt>
                <c:pt idx="974">
                  <c:v>97.400004626251757</c:v>
                </c:pt>
                <c:pt idx="975">
                  <c:v>97.500004631001502</c:v>
                </c:pt>
                <c:pt idx="976">
                  <c:v>97.600004635751247</c:v>
                </c:pt>
                <c:pt idx="977">
                  <c:v>97.700004640500993</c:v>
                </c:pt>
                <c:pt idx="978">
                  <c:v>97.800004645250738</c:v>
                </c:pt>
                <c:pt idx="979">
                  <c:v>97.900004650000483</c:v>
                </c:pt>
                <c:pt idx="980">
                  <c:v>98.000004654750228</c:v>
                </c:pt>
                <c:pt idx="981">
                  <c:v>98.100004659499973</c:v>
                </c:pt>
                <c:pt idx="982">
                  <c:v>98.200004664249718</c:v>
                </c:pt>
                <c:pt idx="983">
                  <c:v>98.300004668999463</c:v>
                </c:pt>
                <c:pt idx="984">
                  <c:v>98.400004673749208</c:v>
                </c:pt>
                <c:pt idx="985">
                  <c:v>98.500004678498954</c:v>
                </c:pt>
                <c:pt idx="986">
                  <c:v>98.600004683248699</c:v>
                </c:pt>
                <c:pt idx="987">
                  <c:v>98.700004687998444</c:v>
                </c:pt>
                <c:pt idx="988">
                  <c:v>98.800004692748189</c:v>
                </c:pt>
                <c:pt idx="989">
                  <c:v>98.900004697497934</c:v>
                </c:pt>
                <c:pt idx="990">
                  <c:v>99.000004702247679</c:v>
                </c:pt>
                <c:pt idx="991">
                  <c:v>99.100004706997424</c:v>
                </c:pt>
                <c:pt idx="992">
                  <c:v>99.200004711747169</c:v>
                </c:pt>
                <c:pt idx="993">
                  <c:v>99.300004716496915</c:v>
                </c:pt>
                <c:pt idx="994">
                  <c:v>99.40000472124666</c:v>
                </c:pt>
                <c:pt idx="995">
                  <c:v>99.500004725996405</c:v>
                </c:pt>
                <c:pt idx="996">
                  <c:v>99.60000473074615</c:v>
                </c:pt>
                <c:pt idx="997">
                  <c:v>99.700004735495895</c:v>
                </c:pt>
                <c:pt idx="998">
                  <c:v>99.80000474024564</c:v>
                </c:pt>
                <c:pt idx="999">
                  <c:v>99.900004744995385</c:v>
                </c:pt>
                <c:pt idx="1000">
                  <c:v>100.00000474974513</c:v>
                </c:pt>
                <c:pt idx="1001">
                  <c:v>100.10000475449488</c:v>
                </c:pt>
                <c:pt idx="1002">
                  <c:v>100.20000475924462</c:v>
                </c:pt>
                <c:pt idx="1003">
                  <c:v>100.30000476399437</c:v>
                </c:pt>
                <c:pt idx="1004">
                  <c:v>100.40000476874411</c:v>
                </c:pt>
                <c:pt idx="1005">
                  <c:v>100.50000477349386</c:v>
                </c:pt>
                <c:pt idx="1006">
                  <c:v>100.6000047782436</c:v>
                </c:pt>
                <c:pt idx="1007">
                  <c:v>100.70000478299335</c:v>
                </c:pt>
                <c:pt idx="1008">
                  <c:v>100.80000478774309</c:v>
                </c:pt>
                <c:pt idx="1009">
                  <c:v>100.90000479249284</c:v>
                </c:pt>
                <c:pt idx="1010">
                  <c:v>101.00000479724258</c:v>
                </c:pt>
                <c:pt idx="1011">
                  <c:v>101.10000480199233</c:v>
                </c:pt>
                <c:pt idx="1012">
                  <c:v>101.20000480674207</c:v>
                </c:pt>
                <c:pt idx="1013">
                  <c:v>101.30000481149182</c:v>
                </c:pt>
                <c:pt idx="1014">
                  <c:v>101.40000481624156</c:v>
                </c:pt>
                <c:pt idx="1015">
                  <c:v>101.50000482099131</c:v>
                </c:pt>
                <c:pt idx="1016">
                  <c:v>101.60000482574105</c:v>
                </c:pt>
                <c:pt idx="1017">
                  <c:v>101.7000048304908</c:v>
                </c:pt>
                <c:pt idx="1018">
                  <c:v>101.80000483524054</c:v>
                </c:pt>
                <c:pt idx="1019">
                  <c:v>101.90000483999029</c:v>
                </c:pt>
                <c:pt idx="1020">
                  <c:v>102.00000484474003</c:v>
                </c:pt>
                <c:pt idx="1021">
                  <c:v>102.10000484948978</c:v>
                </c:pt>
                <c:pt idx="1022">
                  <c:v>102.20000485423952</c:v>
                </c:pt>
                <c:pt idx="1023">
                  <c:v>102.30000485898927</c:v>
                </c:pt>
                <c:pt idx="1024">
                  <c:v>102.40000486373901</c:v>
                </c:pt>
                <c:pt idx="1025">
                  <c:v>102.50000486848876</c:v>
                </c:pt>
                <c:pt idx="1026">
                  <c:v>102.6000048732385</c:v>
                </c:pt>
                <c:pt idx="1027">
                  <c:v>102.70000487798825</c:v>
                </c:pt>
                <c:pt idx="1028">
                  <c:v>102.80000488273799</c:v>
                </c:pt>
                <c:pt idx="1029">
                  <c:v>102.90000488748774</c:v>
                </c:pt>
                <c:pt idx="1030">
                  <c:v>103.00000489223748</c:v>
                </c:pt>
                <c:pt idx="1031">
                  <c:v>103.10000489698723</c:v>
                </c:pt>
                <c:pt idx="1032">
                  <c:v>103.20000490173697</c:v>
                </c:pt>
                <c:pt idx="1033">
                  <c:v>103.30000490648672</c:v>
                </c:pt>
                <c:pt idx="1034">
                  <c:v>103.40000491123646</c:v>
                </c:pt>
                <c:pt idx="1035">
                  <c:v>103.50000491598621</c:v>
                </c:pt>
                <c:pt idx="1036">
                  <c:v>103.60000492073596</c:v>
                </c:pt>
                <c:pt idx="1037">
                  <c:v>103.7000049254857</c:v>
                </c:pt>
                <c:pt idx="1038">
                  <c:v>103.80000493023545</c:v>
                </c:pt>
                <c:pt idx="1039">
                  <c:v>103.90000493498519</c:v>
                </c:pt>
                <c:pt idx="1040">
                  <c:v>104.00000493973494</c:v>
                </c:pt>
                <c:pt idx="1041">
                  <c:v>104.10000494448468</c:v>
                </c:pt>
                <c:pt idx="1042">
                  <c:v>104.20000494923443</c:v>
                </c:pt>
                <c:pt idx="1043">
                  <c:v>104.30000495398417</c:v>
                </c:pt>
                <c:pt idx="1044">
                  <c:v>104.40000495873392</c:v>
                </c:pt>
                <c:pt idx="1045">
                  <c:v>104.50000496348366</c:v>
                </c:pt>
                <c:pt idx="1046">
                  <c:v>104.60000496823341</c:v>
                </c:pt>
                <c:pt idx="1047">
                  <c:v>104.70000497298315</c:v>
                </c:pt>
                <c:pt idx="1048">
                  <c:v>104.8000049777329</c:v>
                </c:pt>
                <c:pt idx="1049">
                  <c:v>104.90000498248264</c:v>
                </c:pt>
                <c:pt idx="1050">
                  <c:v>105.00000498723239</c:v>
                </c:pt>
                <c:pt idx="1051">
                  <c:v>105.10000499198213</c:v>
                </c:pt>
                <c:pt idx="1052">
                  <c:v>105.20000499673188</c:v>
                </c:pt>
                <c:pt idx="1053">
                  <c:v>105.30000500148162</c:v>
                </c:pt>
                <c:pt idx="1054">
                  <c:v>105.40000500623137</c:v>
                </c:pt>
                <c:pt idx="1055">
                  <c:v>105.50000501098111</c:v>
                </c:pt>
                <c:pt idx="1056">
                  <c:v>105.60000501573086</c:v>
                </c:pt>
                <c:pt idx="1057">
                  <c:v>105.7000050204806</c:v>
                </c:pt>
                <c:pt idx="1058">
                  <c:v>105.80000502523035</c:v>
                </c:pt>
                <c:pt idx="1059">
                  <c:v>105.90000502998009</c:v>
                </c:pt>
                <c:pt idx="1060">
                  <c:v>106.00000503472984</c:v>
                </c:pt>
                <c:pt idx="1061">
                  <c:v>106.10000503947958</c:v>
                </c:pt>
                <c:pt idx="1062">
                  <c:v>106.20000504422933</c:v>
                </c:pt>
                <c:pt idx="1063">
                  <c:v>106.30000504897907</c:v>
                </c:pt>
                <c:pt idx="1064">
                  <c:v>106.40000505372882</c:v>
                </c:pt>
                <c:pt idx="1065">
                  <c:v>106.50000505847856</c:v>
                </c:pt>
                <c:pt idx="1066">
                  <c:v>106.60000506322831</c:v>
                </c:pt>
                <c:pt idx="1067">
                  <c:v>106.70000506797805</c:v>
                </c:pt>
                <c:pt idx="1068">
                  <c:v>106.8000050727278</c:v>
                </c:pt>
                <c:pt idx="1069">
                  <c:v>106.90000507747754</c:v>
                </c:pt>
                <c:pt idx="1070">
                  <c:v>107.00000508222729</c:v>
                </c:pt>
                <c:pt idx="1071">
                  <c:v>107.10000508697703</c:v>
                </c:pt>
                <c:pt idx="1072">
                  <c:v>107.20000509172678</c:v>
                </c:pt>
                <c:pt idx="1073">
                  <c:v>107.30000509647653</c:v>
                </c:pt>
                <c:pt idx="1074">
                  <c:v>107.40000510122627</c:v>
                </c:pt>
                <c:pt idx="1075">
                  <c:v>107.50000510597602</c:v>
                </c:pt>
                <c:pt idx="1076">
                  <c:v>107.60000511072576</c:v>
                </c:pt>
                <c:pt idx="1077">
                  <c:v>107.70000511547551</c:v>
                </c:pt>
                <c:pt idx="1078">
                  <c:v>107.80000512022525</c:v>
                </c:pt>
                <c:pt idx="1079">
                  <c:v>107.900005124975</c:v>
                </c:pt>
                <c:pt idx="1080">
                  <c:v>108.00000512972474</c:v>
                </c:pt>
                <c:pt idx="1081">
                  <c:v>108.10000513447449</c:v>
                </c:pt>
                <c:pt idx="1082">
                  <c:v>108.20000513922423</c:v>
                </c:pt>
                <c:pt idx="1083">
                  <c:v>108.30000514397398</c:v>
                </c:pt>
                <c:pt idx="1084">
                  <c:v>108.40000514872372</c:v>
                </c:pt>
                <c:pt idx="1085">
                  <c:v>108.50000515347347</c:v>
                </c:pt>
                <c:pt idx="1086">
                  <c:v>108.60000515822321</c:v>
                </c:pt>
                <c:pt idx="1087">
                  <c:v>108.70000516297296</c:v>
                </c:pt>
                <c:pt idx="1088">
                  <c:v>108.8000051677227</c:v>
                </c:pt>
                <c:pt idx="1089">
                  <c:v>108.90000517247245</c:v>
                </c:pt>
                <c:pt idx="1090">
                  <c:v>109.00000517722219</c:v>
                </c:pt>
                <c:pt idx="1091">
                  <c:v>109.10000518197194</c:v>
                </c:pt>
                <c:pt idx="1092">
                  <c:v>109.20000518672168</c:v>
                </c:pt>
                <c:pt idx="1093">
                  <c:v>109.30000519147143</c:v>
                </c:pt>
                <c:pt idx="1094">
                  <c:v>109.40000519622117</c:v>
                </c:pt>
                <c:pt idx="1095">
                  <c:v>109.50000520097092</c:v>
                </c:pt>
                <c:pt idx="1096">
                  <c:v>109.60000520572066</c:v>
                </c:pt>
                <c:pt idx="1097">
                  <c:v>109.70000521047041</c:v>
                </c:pt>
                <c:pt idx="1098">
                  <c:v>109.80000521522015</c:v>
                </c:pt>
                <c:pt idx="1099">
                  <c:v>109.9000052199699</c:v>
                </c:pt>
                <c:pt idx="1100">
                  <c:v>110.00000522471964</c:v>
                </c:pt>
                <c:pt idx="1101">
                  <c:v>110.10000522946939</c:v>
                </c:pt>
                <c:pt idx="1102">
                  <c:v>110.20000523421913</c:v>
                </c:pt>
                <c:pt idx="1103">
                  <c:v>110.30000523896888</c:v>
                </c:pt>
                <c:pt idx="1104">
                  <c:v>110.40000524371862</c:v>
                </c:pt>
                <c:pt idx="1105">
                  <c:v>110.50000524846837</c:v>
                </c:pt>
                <c:pt idx="1106">
                  <c:v>110.60000525321811</c:v>
                </c:pt>
                <c:pt idx="1107">
                  <c:v>110.70000525796786</c:v>
                </c:pt>
                <c:pt idx="1108">
                  <c:v>110.8000052627176</c:v>
                </c:pt>
                <c:pt idx="1109">
                  <c:v>110.90000526746735</c:v>
                </c:pt>
                <c:pt idx="1110">
                  <c:v>111.00000527221709</c:v>
                </c:pt>
                <c:pt idx="1111">
                  <c:v>111.10000527696684</c:v>
                </c:pt>
                <c:pt idx="1112">
                  <c:v>111.20000528171659</c:v>
                </c:pt>
                <c:pt idx="1113">
                  <c:v>111.30000528646633</c:v>
                </c:pt>
                <c:pt idx="1114">
                  <c:v>111.40000529121608</c:v>
                </c:pt>
                <c:pt idx="1115">
                  <c:v>111.50000529596582</c:v>
                </c:pt>
                <c:pt idx="1116">
                  <c:v>111.60000530071557</c:v>
                </c:pt>
                <c:pt idx="1117">
                  <c:v>111.70000530546531</c:v>
                </c:pt>
                <c:pt idx="1118">
                  <c:v>111.80000531021506</c:v>
                </c:pt>
                <c:pt idx="1119">
                  <c:v>111.9000053149648</c:v>
                </c:pt>
                <c:pt idx="1120">
                  <c:v>112.00000531971455</c:v>
                </c:pt>
                <c:pt idx="1121">
                  <c:v>112.10000532446429</c:v>
                </c:pt>
                <c:pt idx="1122">
                  <c:v>112.20000532921404</c:v>
                </c:pt>
                <c:pt idx="1123">
                  <c:v>112.30000533396378</c:v>
                </c:pt>
                <c:pt idx="1124">
                  <c:v>112.40000533871353</c:v>
                </c:pt>
                <c:pt idx="1125">
                  <c:v>112.50000534346327</c:v>
                </c:pt>
                <c:pt idx="1126">
                  <c:v>112.60000534821302</c:v>
                </c:pt>
                <c:pt idx="1127">
                  <c:v>112.70000535296276</c:v>
                </c:pt>
                <c:pt idx="1128">
                  <c:v>112.80000535771251</c:v>
                </c:pt>
                <c:pt idx="1129">
                  <c:v>112.90000536246225</c:v>
                </c:pt>
                <c:pt idx="1130">
                  <c:v>113.000005367212</c:v>
                </c:pt>
                <c:pt idx="1131">
                  <c:v>113.10000537196174</c:v>
                </c:pt>
                <c:pt idx="1132">
                  <c:v>113.20000537671149</c:v>
                </c:pt>
                <c:pt idx="1133">
                  <c:v>113.30000538146123</c:v>
                </c:pt>
                <c:pt idx="1134">
                  <c:v>113.40000538621098</c:v>
                </c:pt>
                <c:pt idx="1135">
                  <c:v>113.50000539096072</c:v>
                </c:pt>
                <c:pt idx="1136">
                  <c:v>113.60000539571047</c:v>
                </c:pt>
                <c:pt idx="1137">
                  <c:v>113.70000540046021</c:v>
                </c:pt>
                <c:pt idx="1138">
                  <c:v>113.80000540520996</c:v>
                </c:pt>
                <c:pt idx="1139">
                  <c:v>113.9000054099597</c:v>
                </c:pt>
                <c:pt idx="1140">
                  <c:v>114.00000541470945</c:v>
                </c:pt>
                <c:pt idx="1141">
                  <c:v>114.10000541945919</c:v>
                </c:pt>
                <c:pt idx="1142">
                  <c:v>114.20000542420894</c:v>
                </c:pt>
                <c:pt idx="1143">
                  <c:v>114.30000542895868</c:v>
                </c:pt>
                <c:pt idx="1144">
                  <c:v>114.40000543370843</c:v>
                </c:pt>
                <c:pt idx="1145">
                  <c:v>114.50000543845817</c:v>
                </c:pt>
                <c:pt idx="1146">
                  <c:v>114.60000544320792</c:v>
                </c:pt>
                <c:pt idx="1147">
                  <c:v>114.70000544795766</c:v>
                </c:pt>
                <c:pt idx="1148">
                  <c:v>114.80000545270741</c:v>
                </c:pt>
                <c:pt idx="1149">
                  <c:v>114.90000545745715</c:v>
                </c:pt>
                <c:pt idx="1150">
                  <c:v>115.0000054622069</c:v>
                </c:pt>
                <c:pt idx="1151">
                  <c:v>115.10000546695665</c:v>
                </c:pt>
                <c:pt idx="1152">
                  <c:v>115.20000547170639</c:v>
                </c:pt>
                <c:pt idx="1153">
                  <c:v>115.30000547645614</c:v>
                </c:pt>
                <c:pt idx="1154">
                  <c:v>115.40000548120588</c:v>
                </c:pt>
                <c:pt idx="1155">
                  <c:v>115.50000548595563</c:v>
                </c:pt>
                <c:pt idx="1156">
                  <c:v>115.60000549070537</c:v>
                </c:pt>
                <c:pt idx="1157">
                  <c:v>115.70000549545512</c:v>
                </c:pt>
                <c:pt idx="1158">
                  <c:v>115.80000550020486</c:v>
                </c:pt>
                <c:pt idx="1159">
                  <c:v>115.90000550495461</c:v>
                </c:pt>
                <c:pt idx="1160">
                  <c:v>116.00000550970435</c:v>
                </c:pt>
                <c:pt idx="1161">
                  <c:v>116.1000055144541</c:v>
                </c:pt>
                <c:pt idx="1162">
                  <c:v>116.20000551920384</c:v>
                </c:pt>
                <c:pt idx="1163">
                  <c:v>116.30000552395359</c:v>
                </c:pt>
                <c:pt idx="1164">
                  <c:v>116.40000552870333</c:v>
                </c:pt>
                <c:pt idx="1165">
                  <c:v>116.50000553345308</c:v>
                </c:pt>
                <c:pt idx="1166">
                  <c:v>116.60000553820282</c:v>
                </c:pt>
                <c:pt idx="1167">
                  <c:v>116.70000554295257</c:v>
                </c:pt>
                <c:pt idx="1168">
                  <c:v>116.80000554770231</c:v>
                </c:pt>
                <c:pt idx="1169">
                  <c:v>116.90000555245206</c:v>
                </c:pt>
                <c:pt idx="1170">
                  <c:v>117.0000055572018</c:v>
                </c:pt>
                <c:pt idx="1171">
                  <c:v>117.10000556195155</c:v>
                </c:pt>
                <c:pt idx="1172">
                  <c:v>117.20000556670129</c:v>
                </c:pt>
                <c:pt idx="1173">
                  <c:v>117.30000557145104</c:v>
                </c:pt>
                <c:pt idx="1174">
                  <c:v>117.40000557620078</c:v>
                </c:pt>
                <c:pt idx="1175">
                  <c:v>117.50000558095053</c:v>
                </c:pt>
                <c:pt idx="1176">
                  <c:v>117.60000558570027</c:v>
                </c:pt>
                <c:pt idx="1177">
                  <c:v>117.70000559045002</c:v>
                </c:pt>
                <c:pt idx="1178">
                  <c:v>117.80000559519976</c:v>
                </c:pt>
                <c:pt idx="1179">
                  <c:v>117.90000559994951</c:v>
                </c:pt>
                <c:pt idx="1180">
                  <c:v>118.00000560469925</c:v>
                </c:pt>
                <c:pt idx="1181">
                  <c:v>118.100005609449</c:v>
                </c:pt>
                <c:pt idx="1182">
                  <c:v>118.20000561419874</c:v>
                </c:pt>
                <c:pt idx="1183">
                  <c:v>118.30000561894849</c:v>
                </c:pt>
                <c:pt idx="1184">
                  <c:v>118.40000562369823</c:v>
                </c:pt>
                <c:pt idx="1185">
                  <c:v>118.50000562844798</c:v>
                </c:pt>
                <c:pt idx="1186">
                  <c:v>118.60000563319772</c:v>
                </c:pt>
                <c:pt idx="1187">
                  <c:v>118.70000563794747</c:v>
                </c:pt>
                <c:pt idx="1188">
                  <c:v>118.80000564269722</c:v>
                </c:pt>
                <c:pt idx="1189">
                  <c:v>118.90000564744696</c:v>
                </c:pt>
                <c:pt idx="1190">
                  <c:v>119.00000565219671</c:v>
                </c:pt>
                <c:pt idx="1191">
                  <c:v>119.10000565694645</c:v>
                </c:pt>
                <c:pt idx="1192">
                  <c:v>119.2000056616962</c:v>
                </c:pt>
                <c:pt idx="1193">
                  <c:v>119.30000566644594</c:v>
                </c:pt>
                <c:pt idx="1194">
                  <c:v>119.40000567119569</c:v>
                </c:pt>
                <c:pt idx="1195">
                  <c:v>119.50000567594543</c:v>
                </c:pt>
                <c:pt idx="1196">
                  <c:v>119.60000568069518</c:v>
                </c:pt>
                <c:pt idx="1197">
                  <c:v>119.70000568544492</c:v>
                </c:pt>
                <c:pt idx="1198">
                  <c:v>119.80000569019467</c:v>
                </c:pt>
                <c:pt idx="1199">
                  <c:v>119.90000569494441</c:v>
                </c:pt>
                <c:pt idx="1200">
                  <c:v>120.00000569969416</c:v>
                </c:pt>
                <c:pt idx="1201">
                  <c:v>120.1000057044439</c:v>
                </c:pt>
                <c:pt idx="1202">
                  <c:v>120.20000570919365</c:v>
                </c:pt>
                <c:pt idx="1203">
                  <c:v>120.30000571394339</c:v>
                </c:pt>
                <c:pt idx="1204">
                  <c:v>120.40000571869314</c:v>
                </c:pt>
                <c:pt idx="1205">
                  <c:v>120.50000572344288</c:v>
                </c:pt>
                <c:pt idx="1206">
                  <c:v>120.60000572819263</c:v>
                </c:pt>
                <c:pt idx="1207">
                  <c:v>120.70000573294237</c:v>
                </c:pt>
                <c:pt idx="1208">
                  <c:v>120.80000573769212</c:v>
                </c:pt>
                <c:pt idx="1209">
                  <c:v>120.90000574244186</c:v>
                </c:pt>
                <c:pt idx="1210">
                  <c:v>121.00000574719161</c:v>
                </c:pt>
                <c:pt idx="1211">
                  <c:v>121.10000575194135</c:v>
                </c:pt>
                <c:pt idx="1212">
                  <c:v>121.2000057566911</c:v>
                </c:pt>
                <c:pt idx="1213">
                  <c:v>121.30000576144084</c:v>
                </c:pt>
                <c:pt idx="1214">
                  <c:v>121.40000576619059</c:v>
                </c:pt>
                <c:pt idx="1215">
                  <c:v>121.50000577094033</c:v>
                </c:pt>
                <c:pt idx="1216">
                  <c:v>121.60000577569008</c:v>
                </c:pt>
                <c:pt idx="1217">
                  <c:v>121.70000578043982</c:v>
                </c:pt>
                <c:pt idx="1218">
                  <c:v>121.80000578518957</c:v>
                </c:pt>
                <c:pt idx="1219">
                  <c:v>121.90000578993931</c:v>
                </c:pt>
                <c:pt idx="1220">
                  <c:v>122.00000579468906</c:v>
                </c:pt>
                <c:pt idx="1221">
                  <c:v>122.1000057994388</c:v>
                </c:pt>
                <c:pt idx="1222">
                  <c:v>122.20000580418855</c:v>
                </c:pt>
                <c:pt idx="1223">
                  <c:v>122.30000580893829</c:v>
                </c:pt>
                <c:pt idx="1224">
                  <c:v>122.40000581368804</c:v>
                </c:pt>
                <c:pt idx="1225">
                  <c:v>122.50000581843778</c:v>
                </c:pt>
                <c:pt idx="1226">
                  <c:v>122.60000582318753</c:v>
                </c:pt>
                <c:pt idx="1227">
                  <c:v>122.70000582793728</c:v>
                </c:pt>
                <c:pt idx="1228">
                  <c:v>122.80000583268702</c:v>
                </c:pt>
                <c:pt idx="1229">
                  <c:v>122.90000583743677</c:v>
                </c:pt>
                <c:pt idx="1230">
                  <c:v>123.00000584218651</c:v>
                </c:pt>
                <c:pt idx="1231">
                  <c:v>123.10000584693626</c:v>
                </c:pt>
                <c:pt idx="1232">
                  <c:v>123.200005851686</c:v>
                </c:pt>
                <c:pt idx="1233">
                  <c:v>123.30000585643575</c:v>
                </c:pt>
                <c:pt idx="1234">
                  <c:v>123.40000586118549</c:v>
                </c:pt>
                <c:pt idx="1235">
                  <c:v>123.50000586593524</c:v>
                </c:pt>
                <c:pt idx="1236">
                  <c:v>123.60000587068498</c:v>
                </c:pt>
                <c:pt idx="1237">
                  <c:v>123.70000587543473</c:v>
                </c:pt>
                <c:pt idx="1238">
                  <c:v>123.80000588018447</c:v>
                </c:pt>
                <c:pt idx="1239">
                  <c:v>123.90000588493422</c:v>
                </c:pt>
                <c:pt idx="1240">
                  <c:v>124.00000588968396</c:v>
                </c:pt>
                <c:pt idx="1241">
                  <c:v>124.10000589443371</c:v>
                </c:pt>
                <c:pt idx="1242">
                  <c:v>124.20000589918345</c:v>
                </c:pt>
                <c:pt idx="1243">
                  <c:v>124.3000059039332</c:v>
                </c:pt>
                <c:pt idx="1244">
                  <c:v>124.40000590868294</c:v>
                </c:pt>
                <c:pt idx="1245">
                  <c:v>124.50000591343269</c:v>
                </c:pt>
                <c:pt idx="1246">
                  <c:v>124.60000591818243</c:v>
                </c:pt>
                <c:pt idx="1247">
                  <c:v>124.70000592293218</c:v>
                </c:pt>
                <c:pt idx="1248">
                  <c:v>124.80000592768192</c:v>
                </c:pt>
                <c:pt idx="1249">
                  <c:v>124.90000593243167</c:v>
                </c:pt>
                <c:pt idx="1250">
                  <c:v>125.00000593718141</c:v>
                </c:pt>
                <c:pt idx="1251">
                  <c:v>125.10000594193116</c:v>
                </c:pt>
                <c:pt idx="1252">
                  <c:v>125.2000059466809</c:v>
                </c:pt>
                <c:pt idx="1253">
                  <c:v>125.30000595143065</c:v>
                </c:pt>
                <c:pt idx="1254">
                  <c:v>125.40000595618039</c:v>
                </c:pt>
                <c:pt idx="1255">
                  <c:v>125.50000596093014</c:v>
                </c:pt>
                <c:pt idx="1256">
                  <c:v>125.60000596567988</c:v>
                </c:pt>
                <c:pt idx="1257">
                  <c:v>125.70000597042963</c:v>
                </c:pt>
                <c:pt idx="1258">
                  <c:v>125.80000597517937</c:v>
                </c:pt>
                <c:pt idx="1259">
                  <c:v>125.90000597992912</c:v>
                </c:pt>
                <c:pt idx="1260">
                  <c:v>126.00000598467886</c:v>
                </c:pt>
                <c:pt idx="1261">
                  <c:v>126.10000598942861</c:v>
                </c:pt>
                <c:pt idx="1262">
                  <c:v>126.20000599417835</c:v>
                </c:pt>
                <c:pt idx="1263">
                  <c:v>126.3000059989281</c:v>
                </c:pt>
                <c:pt idx="1264">
                  <c:v>126.40000600367785</c:v>
                </c:pt>
                <c:pt idx="1265">
                  <c:v>126.50000600842759</c:v>
                </c:pt>
                <c:pt idx="1266">
                  <c:v>126.60000601317734</c:v>
                </c:pt>
                <c:pt idx="1267">
                  <c:v>126.70000601792708</c:v>
                </c:pt>
                <c:pt idx="1268">
                  <c:v>126.80000602267683</c:v>
                </c:pt>
                <c:pt idx="1269">
                  <c:v>126.90000602742657</c:v>
                </c:pt>
                <c:pt idx="1270">
                  <c:v>127.00000603217632</c:v>
                </c:pt>
                <c:pt idx="1271">
                  <c:v>127.10000603692606</c:v>
                </c:pt>
                <c:pt idx="1272">
                  <c:v>127.20000604167581</c:v>
                </c:pt>
                <c:pt idx="1273">
                  <c:v>127.30000604642555</c:v>
                </c:pt>
                <c:pt idx="1274">
                  <c:v>127.4000060511753</c:v>
                </c:pt>
                <c:pt idx="1275">
                  <c:v>127.50000605592504</c:v>
                </c:pt>
                <c:pt idx="1276">
                  <c:v>127.60000606067479</c:v>
                </c:pt>
                <c:pt idx="1277">
                  <c:v>127.70000606542453</c:v>
                </c:pt>
                <c:pt idx="1278">
                  <c:v>127.80000607017428</c:v>
                </c:pt>
                <c:pt idx="1279">
                  <c:v>127.90000607492402</c:v>
                </c:pt>
                <c:pt idx="1280">
                  <c:v>128.00000607967377</c:v>
                </c:pt>
                <c:pt idx="1281">
                  <c:v>128.10000608442351</c:v>
                </c:pt>
                <c:pt idx="1282">
                  <c:v>128.20000608917326</c:v>
                </c:pt>
                <c:pt idx="1283">
                  <c:v>128.300006093923</c:v>
                </c:pt>
                <c:pt idx="1284">
                  <c:v>128.40000609867275</c:v>
                </c:pt>
                <c:pt idx="1285">
                  <c:v>128.50000610342249</c:v>
                </c:pt>
                <c:pt idx="1286">
                  <c:v>128.60000610817224</c:v>
                </c:pt>
                <c:pt idx="1287">
                  <c:v>128.70000611292198</c:v>
                </c:pt>
                <c:pt idx="1288">
                  <c:v>128.80000611767173</c:v>
                </c:pt>
                <c:pt idx="1289">
                  <c:v>128.90000612242147</c:v>
                </c:pt>
                <c:pt idx="1290">
                  <c:v>129.00000612717122</c:v>
                </c:pt>
                <c:pt idx="1291">
                  <c:v>129.10000613192096</c:v>
                </c:pt>
                <c:pt idx="1292">
                  <c:v>129.20000613667071</c:v>
                </c:pt>
                <c:pt idx="1293">
                  <c:v>129.30000614142045</c:v>
                </c:pt>
                <c:pt idx="1294">
                  <c:v>129.4000061461702</c:v>
                </c:pt>
                <c:pt idx="1295">
                  <c:v>129.50000615091994</c:v>
                </c:pt>
                <c:pt idx="1296">
                  <c:v>129.60000615566969</c:v>
                </c:pt>
                <c:pt idx="1297">
                  <c:v>129.70000616041943</c:v>
                </c:pt>
                <c:pt idx="1298">
                  <c:v>129.80000616516918</c:v>
                </c:pt>
                <c:pt idx="1299">
                  <c:v>129.90000616991892</c:v>
                </c:pt>
                <c:pt idx="1300">
                  <c:v>130.00000617466867</c:v>
                </c:pt>
                <c:pt idx="1301">
                  <c:v>130.10000617941841</c:v>
                </c:pt>
                <c:pt idx="1302">
                  <c:v>130.20000618416816</c:v>
                </c:pt>
                <c:pt idx="1303">
                  <c:v>130.30000618891791</c:v>
                </c:pt>
                <c:pt idx="1304">
                  <c:v>130.40000619366765</c:v>
                </c:pt>
                <c:pt idx="1305">
                  <c:v>130.5000061984174</c:v>
                </c:pt>
                <c:pt idx="1306">
                  <c:v>130.60000620316714</c:v>
                </c:pt>
                <c:pt idx="1307">
                  <c:v>130.70000620791689</c:v>
                </c:pt>
                <c:pt idx="1308">
                  <c:v>130.80000621266663</c:v>
                </c:pt>
                <c:pt idx="1309">
                  <c:v>130.90000621741638</c:v>
                </c:pt>
                <c:pt idx="1310">
                  <c:v>131.00000622216612</c:v>
                </c:pt>
                <c:pt idx="1311">
                  <c:v>131.10000622691587</c:v>
                </c:pt>
                <c:pt idx="1312">
                  <c:v>131.20000623166561</c:v>
                </c:pt>
                <c:pt idx="1313">
                  <c:v>131.30000623641536</c:v>
                </c:pt>
                <c:pt idx="1314">
                  <c:v>131.4000062411651</c:v>
                </c:pt>
                <c:pt idx="1315">
                  <c:v>131.50000624591485</c:v>
                </c:pt>
                <c:pt idx="1316">
                  <c:v>131.60000625066459</c:v>
                </c:pt>
                <c:pt idx="1317">
                  <c:v>131.70000625541434</c:v>
                </c:pt>
                <c:pt idx="1318">
                  <c:v>131.80000626016408</c:v>
                </c:pt>
                <c:pt idx="1319">
                  <c:v>131.90000626491383</c:v>
                </c:pt>
                <c:pt idx="1320">
                  <c:v>132.00000626966357</c:v>
                </c:pt>
                <c:pt idx="1321">
                  <c:v>132.10000627441332</c:v>
                </c:pt>
                <c:pt idx="1322">
                  <c:v>132.20000627916306</c:v>
                </c:pt>
                <c:pt idx="1323">
                  <c:v>132.30000628391281</c:v>
                </c:pt>
                <c:pt idx="1324">
                  <c:v>132.40000628866255</c:v>
                </c:pt>
                <c:pt idx="1325">
                  <c:v>132.5000062934123</c:v>
                </c:pt>
                <c:pt idx="1326">
                  <c:v>132.60000629816204</c:v>
                </c:pt>
                <c:pt idx="1327">
                  <c:v>132.70000630291179</c:v>
                </c:pt>
                <c:pt idx="1328">
                  <c:v>132.80000630766153</c:v>
                </c:pt>
                <c:pt idx="1329">
                  <c:v>132.90000631241128</c:v>
                </c:pt>
                <c:pt idx="1330">
                  <c:v>133.00000631716102</c:v>
                </c:pt>
                <c:pt idx="1331">
                  <c:v>133.10000632191077</c:v>
                </c:pt>
                <c:pt idx="1332">
                  <c:v>133.20000632666051</c:v>
                </c:pt>
                <c:pt idx="1333">
                  <c:v>133.30000633141026</c:v>
                </c:pt>
                <c:pt idx="1334">
                  <c:v>133.40000633616</c:v>
                </c:pt>
                <c:pt idx="1335">
                  <c:v>133.50000634090975</c:v>
                </c:pt>
                <c:pt idx="1336">
                  <c:v>133.60000634565949</c:v>
                </c:pt>
                <c:pt idx="1337">
                  <c:v>133.70000635040924</c:v>
                </c:pt>
                <c:pt idx="1338">
                  <c:v>133.80000635515898</c:v>
                </c:pt>
                <c:pt idx="1339">
                  <c:v>133.90000635990873</c:v>
                </c:pt>
                <c:pt idx="1340">
                  <c:v>134.00000636465847</c:v>
                </c:pt>
                <c:pt idx="1341">
                  <c:v>134.10000636940822</c:v>
                </c:pt>
                <c:pt idx="1342">
                  <c:v>134.20000637415797</c:v>
                </c:pt>
                <c:pt idx="1343">
                  <c:v>134.30000637890771</c:v>
                </c:pt>
                <c:pt idx="1344">
                  <c:v>134.40000638365746</c:v>
                </c:pt>
                <c:pt idx="1345">
                  <c:v>134.5000063884072</c:v>
                </c:pt>
                <c:pt idx="1346">
                  <c:v>134.60000639315695</c:v>
                </c:pt>
                <c:pt idx="1347">
                  <c:v>134.70000639790669</c:v>
                </c:pt>
                <c:pt idx="1348">
                  <c:v>134.80000640265644</c:v>
                </c:pt>
                <c:pt idx="1349">
                  <c:v>134.90000640740618</c:v>
                </c:pt>
                <c:pt idx="1350">
                  <c:v>135.00000641215593</c:v>
                </c:pt>
                <c:pt idx="1351">
                  <c:v>135.10000641690567</c:v>
                </c:pt>
                <c:pt idx="1352">
                  <c:v>135.20000642165542</c:v>
                </c:pt>
                <c:pt idx="1353">
                  <c:v>135.30000642640516</c:v>
                </c:pt>
                <c:pt idx="1354">
                  <c:v>135.40000643115491</c:v>
                </c:pt>
                <c:pt idx="1355">
                  <c:v>135.50000643590465</c:v>
                </c:pt>
                <c:pt idx="1356">
                  <c:v>135.6000064406544</c:v>
                </c:pt>
                <c:pt idx="1357">
                  <c:v>135.70000644540414</c:v>
                </c:pt>
                <c:pt idx="1358">
                  <c:v>135.80000645015389</c:v>
                </c:pt>
                <c:pt idx="1359">
                  <c:v>135.90000645490363</c:v>
                </c:pt>
                <c:pt idx="1360">
                  <c:v>136.00000645965338</c:v>
                </c:pt>
                <c:pt idx="1361">
                  <c:v>136.10000646440312</c:v>
                </c:pt>
                <c:pt idx="1362">
                  <c:v>136.20000646915287</c:v>
                </c:pt>
                <c:pt idx="1363">
                  <c:v>136.30000647390261</c:v>
                </c:pt>
                <c:pt idx="1364">
                  <c:v>136.40000647865236</c:v>
                </c:pt>
                <c:pt idx="1365">
                  <c:v>136.5000064834021</c:v>
                </c:pt>
                <c:pt idx="1366">
                  <c:v>136.60000648815185</c:v>
                </c:pt>
                <c:pt idx="1367">
                  <c:v>136.70000649290159</c:v>
                </c:pt>
                <c:pt idx="1368">
                  <c:v>136.80000649765134</c:v>
                </c:pt>
                <c:pt idx="1369">
                  <c:v>136.90000650240108</c:v>
                </c:pt>
                <c:pt idx="1370">
                  <c:v>137.00000650715083</c:v>
                </c:pt>
                <c:pt idx="1371">
                  <c:v>137.10000651190057</c:v>
                </c:pt>
                <c:pt idx="1372">
                  <c:v>137.20000651665032</c:v>
                </c:pt>
                <c:pt idx="1373">
                  <c:v>137.30000652140006</c:v>
                </c:pt>
                <c:pt idx="1374">
                  <c:v>137.40000652614981</c:v>
                </c:pt>
                <c:pt idx="1375">
                  <c:v>137.50000653089955</c:v>
                </c:pt>
                <c:pt idx="1376">
                  <c:v>137.6000065356493</c:v>
                </c:pt>
                <c:pt idx="1377">
                  <c:v>137.70000654039904</c:v>
                </c:pt>
                <c:pt idx="1378">
                  <c:v>137.80000654514879</c:v>
                </c:pt>
                <c:pt idx="1379">
                  <c:v>137.90000654989854</c:v>
                </c:pt>
                <c:pt idx="1380">
                  <c:v>138.00000655464828</c:v>
                </c:pt>
                <c:pt idx="1381">
                  <c:v>138.10000655939803</c:v>
                </c:pt>
                <c:pt idx="1382">
                  <c:v>138.20000656414777</c:v>
                </c:pt>
                <c:pt idx="1383">
                  <c:v>138.30000656889752</c:v>
                </c:pt>
                <c:pt idx="1384">
                  <c:v>138.40000657364726</c:v>
                </c:pt>
                <c:pt idx="1385">
                  <c:v>138.50000657839701</c:v>
                </c:pt>
                <c:pt idx="1386">
                  <c:v>138.60000658314675</c:v>
                </c:pt>
                <c:pt idx="1387">
                  <c:v>138.7000065878965</c:v>
                </c:pt>
                <c:pt idx="1388">
                  <c:v>138.80000659264624</c:v>
                </c:pt>
                <c:pt idx="1389">
                  <c:v>138.90000659739599</c:v>
                </c:pt>
                <c:pt idx="1390">
                  <c:v>139.00000660214573</c:v>
                </c:pt>
                <c:pt idx="1391">
                  <c:v>139.10000660689548</c:v>
                </c:pt>
                <c:pt idx="1392">
                  <c:v>139.20000661164522</c:v>
                </c:pt>
                <c:pt idx="1393">
                  <c:v>139.30000661639497</c:v>
                </c:pt>
                <c:pt idx="1394">
                  <c:v>139.40000662114471</c:v>
                </c:pt>
                <c:pt idx="1395">
                  <c:v>139.50000662589446</c:v>
                </c:pt>
                <c:pt idx="1396">
                  <c:v>139.6000066306442</c:v>
                </c:pt>
                <c:pt idx="1397">
                  <c:v>139.70000663539395</c:v>
                </c:pt>
                <c:pt idx="1398">
                  <c:v>139.80000664014369</c:v>
                </c:pt>
                <c:pt idx="1399">
                  <c:v>139.90000664489344</c:v>
                </c:pt>
                <c:pt idx="1400">
                  <c:v>140.00000664964318</c:v>
                </c:pt>
                <c:pt idx="1401">
                  <c:v>140.10000665439293</c:v>
                </c:pt>
                <c:pt idx="1402">
                  <c:v>140.20000665914267</c:v>
                </c:pt>
                <c:pt idx="1403">
                  <c:v>140.30000666389242</c:v>
                </c:pt>
                <c:pt idx="1404">
                  <c:v>140.40000666864216</c:v>
                </c:pt>
                <c:pt idx="1405">
                  <c:v>140.50000667339191</c:v>
                </c:pt>
                <c:pt idx="1406">
                  <c:v>140.60000667814165</c:v>
                </c:pt>
                <c:pt idx="1407">
                  <c:v>140.7000066828914</c:v>
                </c:pt>
                <c:pt idx="1408">
                  <c:v>140.80000668764114</c:v>
                </c:pt>
                <c:pt idx="1409">
                  <c:v>140.90000669239089</c:v>
                </c:pt>
                <c:pt idx="1410">
                  <c:v>141.00000669714063</c:v>
                </c:pt>
                <c:pt idx="1411">
                  <c:v>141.10000670189038</c:v>
                </c:pt>
                <c:pt idx="1412">
                  <c:v>141.20000670664012</c:v>
                </c:pt>
                <c:pt idx="1413">
                  <c:v>141.30000671138987</c:v>
                </c:pt>
                <c:pt idx="1414">
                  <c:v>141.40000671613961</c:v>
                </c:pt>
                <c:pt idx="1415">
                  <c:v>141.50000672088936</c:v>
                </c:pt>
                <c:pt idx="1416">
                  <c:v>141.6000067256391</c:v>
                </c:pt>
                <c:pt idx="1417">
                  <c:v>141.70000673038885</c:v>
                </c:pt>
                <c:pt idx="1418">
                  <c:v>141.8000067351386</c:v>
                </c:pt>
                <c:pt idx="1419">
                  <c:v>141.90000673988834</c:v>
                </c:pt>
                <c:pt idx="1420">
                  <c:v>142.00000674463809</c:v>
                </c:pt>
                <c:pt idx="1421">
                  <c:v>142.10000674938783</c:v>
                </c:pt>
                <c:pt idx="1422">
                  <c:v>142.20000675413758</c:v>
                </c:pt>
                <c:pt idx="1423">
                  <c:v>142.30000675888732</c:v>
                </c:pt>
                <c:pt idx="1424">
                  <c:v>142.40000676363707</c:v>
                </c:pt>
                <c:pt idx="1425">
                  <c:v>142.50000676838681</c:v>
                </c:pt>
                <c:pt idx="1426">
                  <c:v>142.60000677313656</c:v>
                </c:pt>
                <c:pt idx="1427">
                  <c:v>142.7000067778863</c:v>
                </c:pt>
                <c:pt idx="1428">
                  <c:v>142.80000678263605</c:v>
                </c:pt>
                <c:pt idx="1429">
                  <c:v>142.90000678738579</c:v>
                </c:pt>
                <c:pt idx="1430">
                  <c:v>143.00000679213554</c:v>
                </c:pt>
                <c:pt idx="1431">
                  <c:v>143.10000679688528</c:v>
                </c:pt>
                <c:pt idx="1432">
                  <c:v>143.20000680163503</c:v>
                </c:pt>
                <c:pt idx="1433">
                  <c:v>143.30000680638477</c:v>
                </c:pt>
                <c:pt idx="1434">
                  <c:v>143.40000681113452</c:v>
                </c:pt>
                <c:pt idx="1435">
                  <c:v>143.50000681588426</c:v>
                </c:pt>
                <c:pt idx="1436">
                  <c:v>143.60000682063401</c:v>
                </c:pt>
                <c:pt idx="1437">
                  <c:v>143.70000682538375</c:v>
                </c:pt>
                <c:pt idx="1438">
                  <c:v>143.8000068301335</c:v>
                </c:pt>
                <c:pt idx="1439">
                  <c:v>143.90000683488324</c:v>
                </c:pt>
                <c:pt idx="1440">
                  <c:v>144.00000683963299</c:v>
                </c:pt>
                <c:pt idx="1441">
                  <c:v>144.10000684438273</c:v>
                </c:pt>
                <c:pt idx="1442">
                  <c:v>144.20000684913248</c:v>
                </c:pt>
                <c:pt idx="1443">
                  <c:v>144.30000685388222</c:v>
                </c:pt>
                <c:pt idx="1444">
                  <c:v>144.40000685863197</c:v>
                </c:pt>
                <c:pt idx="1445">
                  <c:v>144.50000686338171</c:v>
                </c:pt>
                <c:pt idx="1446">
                  <c:v>144.60000686813146</c:v>
                </c:pt>
                <c:pt idx="1447">
                  <c:v>144.7000068728812</c:v>
                </c:pt>
                <c:pt idx="1448">
                  <c:v>144.80000687763095</c:v>
                </c:pt>
                <c:pt idx="1449">
                  <c:v>144.90000688238069</c:v>
                </c:pt>
                <c:pt idx="1450">
                  <c:v>145.00000688713044</c:v>
                </c:pt>
                <c:pt idx="1451">
                  <c:v>145.10000689188018</c:v>
                </c:pt>
                <c:pt idx="1452">
                  <c:v>145.20000689662993</c:v>
                </c:pt>
                <c:pt idx="1453">
                  <c:v>145.30000690137967</c:v>
                </c:pt>
                <c:pt idx="1454">
                  <c:v>145.40000690612942</c:v>
                </c:pt>
                <c:pt idx="1455">
                  <c:v>145.50000691087916</c:v>
                </c:pt>
                <c:pt idx="1456">
                  <c:v>145.60000691562891</c:v>
                </c:pt>
                <c:pt idx="1457">
                  <c:v>145.70000692037866</c:v>
                </c:pt>
                <c:pt idx="1458">
                  <c:v>145.8000069251284</c:v>
                </c:pt>
                <c:pt idx="1459">
                  <c:v>145.90000692987815</c:v>
                </c:pt>
                <c:pt idx="1460">
                  <c:v>146.00000693462789</c:v>
                </c:pt>
                <c:pt idx="1461">
                  <c:v>146.10000693937764</c:v>
                </c:pt>
                <c:pt idx="1462">
                  <c:v>146.20000694412738</c:v>
                </c:pt>
                <c:pt idx="1463">
                  <c:v>146.30000694887713</c:v>
                </c:pt>
                <c:pt idx="1464">
                  <c:v>146.40000695362687</c:v>
                </c:pt>
                <c:pt idx="1465">
                  <c:v>146.50000695837662</c:v>
                </c:pt>
                <c:pt idx="1466">
                  <c:v>146.60000696312636</c:v>
                </c:pt>
                <c:pt idx="1467">
                  <c:v>146.70000696787611</c:v>
                </c:pt>
                <c:pt idx="1468">
                  <c:v>146.80000697262585</c:v>
                </c:pt>
                <c:pt idx="1469">
                  <c:v>146.9000069773756</c:v>
                </c:pt>
                <c:pt idx="1470">
                  <c:v>147.00000698212534</c:v>
                </c:pt>
                <c:pt idx="1471">
                  <c:v>147.10000698687509</c:v>
                </c:pt>
                <c:pt idx="1472">
                  <c:v>147.20000699162483</c:v>
                </c:pt>
                <c:pt idx="1473">
                  <c:v>147.30000699637458</c:v>
                </c:pt>
                <c:pt idx="1474">
                  <c:v>147.40000700112432</c:v>
                </c:pt>
                <c:pt idx="1475">
                  <c:v>147.50000700587407</c:v>
                </c:pt>
                <c:pt idx="1476">
                  <c:v>147.60000701062381</c:v>
                </c:pt>
                <c:pt idx="1477">
                  <c:v>147.70000701537356</c:v>
                </c:pt>
                <c:pt idx="1478">
                  <c:v>147.8000070201233</c:v>
                </c:pt>
                <c:pt idx="1479">
                  <c:v>147.90000702487305</c:v>
                </c:pt>
                <c:pt idx="1480">
                  <c:v>148.00000702962279</c:v>
                </c:pt>
                <c:pt idx="1481">
                  <c:v>148.10000703437254</c:v>
                </c:pt>
                <c:pt idx="1482">
                  <c:v>148.20000703912228</c:v>
                </c:pt>
                <c:pt idx="1483">
                  <c:v>148.30000704387203</c:v>
                </c:pt>
                <c:pt idx="1484">
                  <c:v>148.40000704862177</c:v>
                </c:pt>
                <c:pt idx="1485">
                  <c:v>148.50000705337152</c:v>
                </c:pt>
                <c:pt idx="1486">
                  <c:v>148.60000705812126</c:v>
                </c:pt>
                <c:pt idx="1487">
                  <c:v>148.70000706287101</c:v>
                </c:pt>
                <c:pt idx="1488">
                  <c:v>148.80000706762075</c:v>
                </c:pt>
                <c:pt idx="1489">
                  <c:v>148.9000070723705</c:v>
                </c:pt>
                <c:pt idx="1490">
                  <c:v>149.00000707712024</c:v>
                </c:pt>
                <c:pt idx="1491">
                  <c:v>149.10000708186999</c:v>
                </c:pt>
                <c:pt idx="1492">
                  <c:v>149.20000708661973</c:v>
                </c:pt>
                <c:pt idx="1493">
                  <c:v>149.30000709136948</c:v>
                </c:pt>
                <c:pt idx="1494">
                  <c:v>149.40000709611923</c:v>
                </c:pt>
                <c:pt idx="1495">
                  <c:v>149.50000710086897</c:v>
                </c:pt>
                <c:pt idx="1496">
                  <c:v>149.60000710561872</c:v>
                </c:pt>
                <c:pt idx="1497">
                  <c:v>149.70000711036846</c:v>
                </c:pt>
                <c:pt idx="1498">
                  <c:v>149.80000711511821</c:v>
                </c:pt>
                <c:pt idx="1499">
                  <c:v>149.90000711986795</c:v>
                </c:pt>
                <c:pt idx="1500">
                  <c:v>150.0000071246177</c:v>
                </c:pt>
                <c:pt idx="1501">
                  <c:v>150.10000712936744</c:v>
                </c:pt>
                <c:pt idx="1502">
                  <c:v>150.20000713411719</c:v>
                </c:pt>
                <c:pt idx="1503">
                  <c:v>150.30000713886693</c:v>
                </c:pt>
                <c:pt idx="1504">
                  <c:v>150.40000714361668</c:v>
                </c:pt>
                <c:pt idx="1505">
                  <c:v>150.50000714836642</c:v>
                </c:pt>
                <c:pt idx="1506">
                  <c:v>150.60000715311617</c:v>
                </c:pt>
                <c:pt idx="1507">
                  <c:v>150.70000715786591</c:v>
                </c:pt>
                <c:pt idx="1508">
                  <c:v>150.80000716261566</c:v>
                </c:pt>
                <c:pt idx="1509">
                  <c:v>150.9000071673654</c:v>
                </c:pt>
                <c:pt idx="1510">
                  <c:v>151.00000717211515</c:v>
                </c:pt>
                <c:pt idx="1511">
                  <c:v>151.10000717686489</c:v>
                </c:pt>
                <c:pt idx="1512">
                  <c:v>151.20000718161464</c:v>
                </c:pt>
                <c:pt idx="1513">
                  <c:v>151.30000718636438</c:v>
                </c:pt>
                <c:pt idx="1514">
                  <c:v>151.40000719111413</c:v>
                </c:pt>
                <c:pt idx="1515">
                  <c:v>151.50000719586387</c:v>
                </c:pt>
                <c:pt idx="1516">
                  <c:v>151.60000720061362</c:v>
                </c:pt>
                <c:pt idx="1517">
                  <c:v>151.70000720536336</c:v>
                </c:pt>
                <c:pt idx="1518">
                  <c:v>151.80000721011311</c:v>
                </c:pt>
                <c:pt idx="1519">
                  <c:v>151.90000721486285</c:v>
                </c:pt>
                <c:pt idx="1520">
                  <c:v>152.0000072196126</c:v>
                </c:pt>
                <c:pt idx="1521">
                  <c:v>152.10000722436234</c:v>
                </c:pt>
                <c:pt idx="1522">
                  <c:v>152.20000722911209</c:v>
                </c:pt>
                <c:pt idx="1523">
                  <c:v>152.30000723386183</c:v>
                </c:pt>
                <c:pt idx="1524">
                  <c:v>152.40000723861158</c:v>
                </c:pt>
                <c:pt idx="1525">
                  <c:v>152.50000724336132</c:v>
                </c:pt>
                <c:pt idx="1526">
                  <c:v>152.60000724811107</c:v>
                </c:pt>
                <c:pt idx="1527">
                  <c:v>152.70000725286081</c:v>
                </c:pt>
                <c:pt idx="1528">
                  <c:v>152.80000725761056</c:v>
                </c:pt>
                <c:pt idx="1529">
                  <c:v>152.9000072623603</c:v>
                </c:pt>
                <c:pt idx="1530">
                  <c:v>153.00000726711005</c:v>
                </c:pt>
                <c:pt idx="1531">
                  <c:v>153.10000727185979</c:v>
                </c:pt>
                <c:pt idx="1532">
                  <c:v>153.20000727660954</c:v>
                </c:pt>
                <c:pt idx="1533">
                  <c:v>153.30000728135929</c:v>
                </c:pt>
                <c:pt idx="1534">
                  <c:v>153.40000728610903</c:v>
                </c:pt>
                <c:pt idx="1535">
                  <c:v>153.50000729085878</c:v>
                </c:pt>
                <c:pt idx="1536">
                  <c:v>153.60000729560852</c:v>
                </c:pt>
                <c:pt idx="1537">
                  <c:v>153.70000730035827</c:v>
                </c:pt>
                <c:pt idx="1538">
                  <c:v>153.80000730510801</c:v>
                </c:pt>
                <c:pt idx="1539">
                  <c:v>153.90000730985776</c:v>
                </c:pt>
                <c:pt idx="1540">
                  <c:v>154.0000073146075</c:v>
                </c:pt>
                <c:pt idx="1541">
                  <c:v>154.10000731935725</c:v>
                </c:pt>
                <c:pt idx="1542">
                  <c:v>154.20000732410699</c:v>
                </c:pt>
                <c:pt idx="1543">
                  <c:v>154.30000732885674</c:v>
                </c:pt>
                <c:pt idx="1544">
                  <c:v>154.40000733360648</c:v>
                </c:pt>
                <c:pt idx="1545">
                  <c:v>154.50000733835623</c:v>
                </c:pt>
                <c:pt idx="1546">
                  <c:v>154.60000734310597</c:v>
                </c:pt>
                <c:pt idx="1547">
                  <c:v>154.70000734785572</c:v>
                </c:pt>
                <c:pt idx="1548">
                  <c:v>154.80000735260546</c:v>
                </c:pt>
                <c:pt idx="1549">
                  <c:v>154.90000735735521</c:v>
                </c:pt>
                <c:pt idx="1550">
                  <c:v>155.00000736210495</c:v>
                </c:pt>
                <c:pt idx="1551">
                  <c:v>155.1000073668547</c:v>
                </c:pt>
                <c:pt idx="1552">
                  <c:v>155.20000737160444</c:v>
                </c:pt>
                <c:pt idx="1553">
                  <c:v>155.30000737635419</c:v>
                </c:pt>
                <c:pt idx="1554">
                  <c:v>155.40000738110393</c:v>
                </c:pt>
                <c:pt idx="1555">
                  <c:v>155.50000738585368</c:v>
                </c:pt>
                <c:pt idx="1556">
                  <c:v>155.60000739060342</c:v>
                </c:pt>
                <c:pt idx="1557">
                  <c:v>155.70000739535317</c:v>
                </c:pt>
                <c:pt idx="1558">
                  <c:v>155.80000740010291</c:v>
                </c:pt>
                <c:pt idx="1559">
                  <c:v>155.90000740485266</c:v>
                </c:pt>
                <c:pt idx="1560">
                  <c:v>156.0000074096024</c:v>
                </c:pt>
                <c:pt idx="1561">
                  <c:v>156.10000741435215</c:v>
                </c:pt>
                <c:pt idx="1562">
                  <c:v>156.20000741910189</c:v>
                </c:pt>
                <c:pt idx="1563">
                  <c:v>156.30000742385164</c:v>
                </c:pt>
                <c:pt idx="1564">
                  <c:v>156.40000742860138</c:v>
                </c:pt>
                <c:pt idx="1565">
                  <c:v>156.50000743335113</c:v>
                </c:pt>
                <c:pt idx="1566">
                  <c:v>156.60000743810087</c:v>
                </c:pt>
                <c:pt idx="1567">
                  <c:v>156.70000744285062</c:v>
                </c:pt>
                <c:pt idx="1568">
                  <c:v>156.80000744760036</c:v>
                </c:pt>
                <c:pt idx="1569">
                  <c:v>156.90000745235011</c:v>
                </c:pt>
                <c:pt idx="1570">
                  <c:v>157.00000745709985</c:v>
                </c:pt>
                <c:pt idx="1571">
                  <c:v>157.1000074618496</c:v>
                </c:pt>
                <c:pt idx="1572">
                  <c:v>157.20000746659935</c:v>
                </c:pt>
                <c:pt idx="1573">
                  <c:v>157.30000747134909</c:v>
                </c:pt>
                <c:pt idx="1574">
                  <c:v>157.40000747609884</c:v>
                </c:pt>
                <c:pt idx="1575">
                  <c:v>157.50000748084858</c:v>
                </c:pt>
                <c:pt idx="1576">
                  <c:v>157.60000748559833</c:v>
                </c:pt>
                <c:pt idx="1577">
                  <c:v>157.70000749034807</c:v>
                </c:pt>
                <c:pt idx="1578">
                  <c:v>157.80000749509782</c:v>
                </c:pt>
                <c:pt idx="1579">
                  <c:v>157.90000749984756</c:v>
                </c:pt>
                <c:pt idx="1580">
                  <c:v>158.00000750459731</c:v>
                </c:pt>
                <c:pt idx="1581">
                  <c:v>158.10000750934705</c:v>
                </c:pt>
                <c:pt idx="1582">
                  <c:v>158.2000075140968</c:v>
                </c:pt>
                <c:pt idx="1583">
                  <c:v>158.30000751884654</c:v>
                </c:pt>
                <c:pt idx="1584">
                  <c:v>158.40000752359629</c:v>
                </c:pt>
                <c:pt idx="1585">
                  <c:v>158.50000752834603</c:v>
                </c:pt>
                <c:pt idx="1586">
                  <c:v>158.60000753309578</c:v>
                </c:pt>
                <c:pt idx="1587">
                  <c:v>158.70000753784552</c:v>
                </c:pt>
                <c:pt idx="1588">
                  <c:v>158.80000754259527</c:v>
                </c:pt>
                <c:pt idx="1589">
                  <c:v>158.90000754734501</c:v>
                </c:pt>
                <c:pt idx="1590">
                  <c:v>159.00000755209476</c:v>
                </c:pt>
                <c:pt idx="1591">
                  <c:v>159.1000075568445</c:v>
                </c:pt>
                <c:pt idx="1592">
                  <c:v>159.20000756159425</c:v>
                </c:pt>
                <c:pt idx="1593">
                  <c:v>159.30000756634399</c:v>
                </c:pt>
                <c:pt idx="1594">
                  <c:v>159.40000757109374</c:v>
                </c:pt>
                <c:pt idx="1595">
                  <c:v>159.50000757584348</c:v>
                </c:pt>
                <c:pt idx="1596">
                  <c:v>159.60000758059323</c:v>
                </c:pt>
                <c:pt idx="1597">
                  <c:v>159.70000758534297</c:v>
                </c:pt>
                <c:pt idx="1598">
                  <c:v>159.80000759009272</c:v>
                </c:pt>
                <c:pt idx="1599">
                  <c:v>159.90000759484246</c:v>
                </c:pt>
                <c:pt idx="1600">
                  <c:v>160.00000759959221</c:v>
                </c:pt>
                <c:pt idx="1601">
                  <c:v>160.10000760434195</c:v>
                </c:pt>
                <c:pt idx="1602">
                  <c:v>160.2000076090917</c:v>
                </c:pt>
                <c:pt idx="1603">
                  <c:v>160.30000761384144</c:v>
                </c:pt>
                <c:pt idx="1604">
                  <c:v>160.40000761859119</c:v>
                </c:pt>
                <c:pt idx="1605">
                  <c:v>160.50000762334093</c:v>
                </c:pt>
                <c:pt idx="1606">
                  <c:v>160.60000762809068</c:v>
                </c:pt>
                <c:pt idx="1607">
                  <c:v>160.70000763284042</c:v>
                </c:pt>
                <c:pt idx="1608">
                  <c:v>160.80000763759017</c:v>
                </c:pt>
                <c:pt idx="1609">
                  <c:v>160.90000764233992</c:v>
                </c:pt>
                <c:pt idx="1610">
                  <c:v>161.00000764708966</c:v>
                </c:pt>
                <c:pt idx="1611">
                  <c:v>161.10000765183941</c:v>
                </c:pt>
                <c:pt idx="1612">
                  <c:v>161.20000765658915</c:v>
                </c:pt>
                <c:pt idx="1613">
                  <c:v>161.3000076613389</c:v>
                </c:pt>
                <c:pt idx="1614">
                  <c:v>161.40000766608864</c:v>
                </c:pt>
                <c:pt idx="1615">
                  <c:v>161.50000767083839</c:v>
                </c:pt>
                <c:pt idx="1616">
                  <c:v>161.60000767558813</c:v>
                </c:pt>
                <c:pt idx="1617">
                  <c:v>161.70000768033788</c:v>
                </c:pt>
                <c:pt idx="1618">
                  <c:v>161.80000768508762</c:v>
                </c:pt>
                <c:pt idx="1619">
                  <c:v>161.90000768983737</c:v>
                </c:pt>
                <c:pt idx="1620">
                  <c:v>162.00000769458711</c:v>
                </c:pt>
                <c:pt idx="1621">
                  <c:v>162.10000769933686</c:v>
                </c:pt>
                <c:pt idx="1622">
                  <c:v>162.2000077040866</c:v>
                </c:pt>
                <c:pt idx="1623">
                  <c:v>162.30000770883635</c:v>
                </c:pt>
                <c:pt idx="1624">
                  <c:v>162.40000771358609</c:v>
                </c:pt>
                <c:pt idx="1625">
                  <c:v>162.50000771833584</c:v>
                </c:pt>
                <c:pt idx="1626">
                  <c:v>162.60000772308558</c:v>
                </c:pt>
                <c:pt idx="1627">
                  <c:v>162.70000772783533</c:v>
                </c:pt>
                <c:pt idx="1628">
                  <c:v>162.80000773258507</c:v>
                </c:pt>
                <c:pt idx="1629">
                  <c:v>162.90000773733482</c:v>
                </c:pt>
                <c:pt idx="1630">
                  <c:v>163.00000774208456</c:v>
                </c:pt>
                <c:pt idx="1631">
                  <c:v>163.10000774683431</c:v>
                </c:pt>
                <c:pt idx="1632">
                  <c:v>163.20000775158405</c:v>
                </c:pt>
                <c:pt idx="1633">
                  <c:v>163.3000077563338</c:v>
                </c:pt>
                <c:pt idx="1634">
                  <c:v>163.40000776108354</c:v>
                </c:pt>
                <c:pt idx="1635">
                  <c:v>163.50000776583329</c:v>
                </c:pt>
                <c:pt idx="1636">
                  <c:v>163.60000777058303</c:v>
                </c:pt>
                <c:pt idx="1637">
                  <c:v>163.70000777533278</c:v>
                </c:pt>
                <c:pt idx="1638">
                  <c:v>163.80000778008252</c:v>
                </c:pt>
                <c:pt idx="1639">
                  <c:v>163.90000778483227</c:v>
                </c:pt>
                <c:pt idx="1640">
                  <c:v>164.00000778958201</c:v>
                </c:pt>
                <c:pt idx="1641">
                  <c:v>164.10000779433176</c:v>
                </c:pt>
                <c:pt idx="1642">
                  <c:v>164.2000077990815</c:v>
                </c:pt>
                <c:pt idx="1643">
                  <c:v>164.30000780383125</c:v>
                </c:pt>
                <c:pt idx="1644">
                  <c:v>164.40000780858099</c:v>
                </c:pt>
                <c:pt idx="1645">
                  <c:v>164.50000781333074</c:v>
                </c:pt>
                <c:pt idx="1646">
                  <c:v>164.60000781808048</c:v>
                </c:pt>
                <c:pt idx="1647">
                  <c:v>164.70000782283023</c:v>
                </c:pt>
                <c:pt idx="1648">
                  <c:v>164.80000782757998</c:v>
                </c:pt>
                <c:pt idx="1649">
                  <c:v>164.90000783232972</c:v>
                </c:pt>
                <c:pt idx="1650">
                  <c:v>165.00000783707947</c:v>
                </c:pt>
                <c:pt idx="1651">
                  <c:v>165.10000784182921</c:v>
                </c:pt>
                <c:pt idx="1652">
                  <c:v>165.20000784657896</c:v>
                </c:pt>
                <c:pt idx="1653">
                  <c:v>165.3000078513287</c:v>
                </c:pt>
                <c:pt idx="1654">
                  <c:v>165.40000785607845</c:v>
                </c:pt>
                <c:pt idx="1655">
                  <c:v>165.50000786082819</c:v>
                </c:pt>
                <c:pt idx="1656">
                  <c:v>165.60000786557794</c:v>
                </c:pt>
                <c:pt idx="1657">
                  <c:v>165.70000787032768</c:v>
                </c:pt>
                <c:pt idx="1658">
                  <c:v>165.80000787507743</c:v>
                </c:pt>
                <c:pt idx="1659">
                  <c:v>165.90000787982717</c:v>
                </c:pt>
                <c:pt idx="1660">
                  <c:v>166.00000788457692</c:v>
                </c:pt>
                <c:pt idx="1661">
                  <c:v>166.10000788932666</c:v>
                </c:pt>
                <c:pt idx="1662">
                  <c:v>166.20000789407641</c:v>
                </c:pt>
                <c:pt idx="1663">
                  <c:v>166.30000789882615</c:v>
                </c:pt>
                <c:pt idx="1664">
                  <c:v>166.4000079035759</c:v>
                </c:pt>
                <c:pt idx="1665">
                  <c:v>166.50000790832564</c:v>
                </c:pt>
                <c:pt idx="1666">
                  <c:v>166.60000791307539</c:v>
                </c:pt>
                <c:pt idx="1667">
                  <c:v>166.70000791782513</c:v>
                </c:pt>
                <c:pt idx="1668">
                  <c:v>166.80000792257488</c:v>
                </c:pt>
                <c:pt idx="1669">
                  <c:v>166.90000792732462</c:v>
                </c:pt>
                <c:pt idx="1670">
                  <c:v>167.00000793207437</c:v>
                </c:pt>
                <c:pt idx="1671">
                  <c:v>167.10000793682411</c:v>
                </c:pt>
                <c:pt idx="1672">
                  <c:v>167.20000794157386</c:v>
                </c:pt>
                <c:pt idx="1673">
                  <c:v>167.3000079463236</c:v>
                </c:pt>
                <c:pt idx="1674">
                  <c:v>167.40000795107335</c:v>
                </c:pt>
                <c:pt idx="1675">
                  <c:v>167.50000795582309</c:v>
                </c:pt>
                <c:pt idx="1676">
                  <c:v>167.60000796057284</c:v>
                </c:pt>
                <c:pt idx="1677">
                  <c:v>167.70000796532258</c:v>
                </c:pt>
                <c:pt idx="1678">
                  <c:v>167.80000797007233</c:v>
                </c:pt>
                <c:pt idx="1679">
                  <c:v>167.90000797482207</c:v>
                </c:pt>
                <c:pt idx="1680">
                  <c:v>168.00000797957182</c:v>
                </c:pt>
                <c:pt idx="1681">
                  <c:v>168.10000798432156</c:v>
                </c:pt>
                <c:pt idx="1682">
                  <c:v>168.20000798907131</c:v>
                </c:pt>
                <c:pt idx="1683">
                  <c:v>168.30000799382105</c:v>
                </c:pt>
                <c:pt idx="1684">
                  <c:v>168.4000079985708</c:v>
                </c:pt>
                <c:pt idx="1685">
                  <c:v>168.50000800332054</c:v>
                </c:pt>
                <c:pt idx="1686">
                  <c:v>168.60000800807029</c:v>
                </c:pt>
                <c:pt idx="1687">
                  <c:v>168.70000801282004</c:v>
                </c:pt>
                <c:pt idx="1688">
                  <c:v>168.80000801756978</c:v>
                </c:pt>
                <c:pt idx="1689">
                  <c:v>168.90000802231953</c:v>
                </c:pt>
                <c:pt idx="1690">
                  <c:v>169.00000802706927</c:v>
                </c:pt>
                <c:pt idx="1691">
                  <c:v>169.10000803181902</c:v>
                </c:pt>
                <c:pt idx="1692">
                  <c:v>169.20000803656876</c:v>
                </c:pt>
                <c:pt idx="1693">
                  <c:v>169.30000804131851</c:v>
                </c:pt>
                <c:pt idx="1694">
                  <c:v>169.40000804606825</c:v>
                </c:pt>
                <c:pt idx="1695">
                  <c:v>169.500008050818</c:v>
                </c:pt>
                <c:pt idx="1696">
                  <c:v>169.60000805556774</c:v>
                </c:pt>
                <c:pt idx="1697">
                  <c:v>169.70000806031749</c:v>
                </c:pt>
                <c:pt idx="1698">
                  <c:v>169.80000806506723</c:v>
                </c:pt>
                <c:pt idx="1699">
                  <c:v>169.90000806981698</c:v>
                </c:pt>
                <c:pt idx="1700">
                  <c:v>170.00000807456672</c:v>
                </c:pt>
                <c:pt idx="1701">
                  <c:v>170.10000807931647</c:v>
                </c:pt>
                <c:pt idx="1702">
                  <c:v>170.20000808406621</c:v>
                </c:pt>
                <c:pt idx="1703">
                  <c:v>170.30000808881596</c:v>
                </c:pt>
                <c:pt idx="1704">
                  <c:v>170.4000080935657</c:v>
                </c:pt>
                <c:pt idx="1705">
                  <c:v>170.50000809831545</c:v>
                </c:pt>
                <c:pt idx="1706">
                  <c:v>170.60000810306519</c:v>
                </c:pt>
                <c:pt idx="1707">
                  <c:v>170.70000810781494</c:v>
                </c:pt>
                <c:pt idx="1708">
                  <c:v>170.80000811256468</c:v>
                </c:pt>
                <c:pt idx="1709">
                  <c:v>170.90000811731443</c:v>
                </c:pt>
                <c:pt idx="1710">
                  <c:v>171.00000812206417</c:v>
                </c:pt>
                <c:pt idx="1711">
                  <c:v>171.10000812681392</c:v>
                </c:pt>
                <c:pt idx="1712">
                  <c:v>171.20000813156366</c:v>
                </c:pt>
                <c:pt idx="1713">
                  <c:v>171.30000813631341</c:v>
                </c:pt>
                <c:pt idx="1714">
                  <c:v>171.40000814106315</c:v>
                </c:pt>
                <c:pt idx="1715">
                  <c:v>171.5000081458129</c:v>
                </c:pt>
                <c:pt idx="1716">
                  <c:v>171.60000815056264</c:v>
                </c:pt>
                <c:pt idx="1717">
                  <c:v>171.70000815531239</c:v>
                </c:pt>
                <c:pt idx="1718">
                  <c:v>171.80000816006213</c:v>
                </c:pt>
                <c:pt idx="1719">
                  <c:v>171.90000816481188</c:v>
                </c:pt>
                <c:pt idx="1720">
                  <c:v>172.00000816956162</c:v>
                </c:pt>
                <c:pt idx="1721">
                  <c:v>172.10000817431137</c:v>
                </c:pt>
                <c:pt idx="1722">
                  <c:v>172.20000817906111</c:v>
                </c:pt>
                <c:pt idx="1723">
                  <c:v>172.30000818381086</c:v>
                </c:pt>
                <c:pt idx="1724">
                  <c:v>172.40000818856061</c:v>
                </c:pt>
                <c:pt idx="1725">
                  <c:v>172.50000819331035</c:v>
                </c:pt>
                <c:pt idx="1726">
                  <c:v>172.6000081980601</c:v>
                </c:pt>
                <c:pt idx="1727">
                  <c:v>172.70000820280984</c:v>
                </c:pt>
                <c:pt idx="1728">
                  <c:v>172.80000820755959</c:v>
                </c:pt>
                <c:pt idx="1729">
                  <c:v>172.90000821230933</c:v>
                </c:pt>
                <c:pt idx="1730">
                  <c:v>173.00000821705908</c:v>
                </c:pt>
                <c:pt idx="1731">
                  <c:v>173.10000822180882</c:v>
                </c:pt>
                <c:pt idx="1732">
                  <c:v>173.20000822655857</c:v>
                </c:pt>
                <c:pt idx="1733">
                  <c:v>173.30000823130831</c:v>
                </c:pt>
                <c:pt idx="1734">
                  <c:v>173.40000823605806</c:v>
                </c:pt>
                <c:pt idx="1735">
                  <c:v>173.5000082408078</c:v>
                </c:pt>
                <c:pt idx="1736">
                  <c:v>173.60000824555755</c:v>
                </c:pt>
                <c:pt idx="1737">
                  <c:v>173.70000825030729</c:v>
                </c:pt>
                <c:pt idx="1738">
                  <c:v>173.80000825505704</c:v>
                </c:pt>
                <c:pt idx="1739">
                  <c:v>173.90000825980678</c:v>
                </c:pt>
                <c:pt idx="1740">
                  <c:v>174.00000826455653</c:v>
                </c:pt>
                <c:pt idx="1741">
                  <c:v>174.10000826930627</c:v>
                </c:pt>
                <c:pt idx="1742">
                  <c:v>174.20000827405602</c:v>
                </c:pt>
                <c:pt idx="1743">
                  <c:v>174.30000827880576</c:v>
                </c:pt>
                <c:pt idx="1744">
                  <c:v>174.40000828355551</c:v>
                </c:pt>
                <c:pt idx="1745">
                  <c:v>174.50000828830525</c:v>
                </c:pt>
                <c:pt idx="1746">
                  <c:v>174.600008293055</c:v>
                </c:pt>
                <c:pt idx="1747">
                  <c:v>174.70000829780474</c:v>
                </c:pt>
                <c:pt idx="1748">
                  <c:v>174.80000830255449</c:v>
                </c:pt>
                <c:pt idx="1749">
                  <c:v>174.90000830730423</c:v>
                </c:pt>
                <c:pt idx="1750">
                  <c:v>175.00000831205398</c:v>
                </c:pt>
                <c:pt idx="1751">
                  <c:v>175.10000831680372</c:v>
                </c:pt>
                <c:pt idx="1752">
                  <c:v>175.20000832155347</c:v>
                </c:pt>
                <c:pt idx="1753">
                  <c:v>175.30000832630321</c:v>
                </c:pt>
                <c:pt idx="1754">
                  <c:v>175.40000833105296</c:v>
                </c:pt>
                <c:pt idx="1755">
                  <c:v>175.5000083358027</c:v>
                </c:pt>
                <c:pt idx="1756">
                  <c:v>175.60000834055245</c:v>
                </c:pt>
                <c:pt idx="1757">
                  <c:v>175.70000834530219</c:v>
                </c:pt>
                <c:pt idx="1758">
                  <c:v>175.80000835005194</c:v>
                </c:pt>
                <c:pt idx="1759">
                  <c:v>175.90000835480168</c:v>
                </c:pt>
                <c:pt idx="1760">
                  <c:v>176.00000835955143</c:v>
                </c:pt>
                <c:pt idx="1761">
                  <c:v>176.10000836430117</c:v>
                </c:pt>
                <c:pt idx="1762">
                  <c:v>176.20000836905092</c:v>
                </c:pt>
                <c:pt idx="1763">
                  <c:v>176.30000837380067</c:v>
                </c:pt>
                <c:pt idx="1764">
                  <c:v>176.40000837855041</c:v>
                </c:pt>
                <c:pt idx="1765">
                  <c:v>176.50000838330016</c:v>
                </c:pt>
                <c:pt idx="1766">
                  <c:v>176.6000083880499</c:v>
                </c:pt>
                <c:pt idx="1767">
                  <c:v>176.70000839279965</c:v>
                </c:pt>
                <c:pt idx="1768">
                  <c:v>176.80000839754939</c:v>
                </c:pt>
                <c:pt idx="1769">
                  <c:v>176.90000840229914</c:v>
                </c:pt>
                <c:pt idx="1770">
                  <c:v>177.00000840704888</c:v>
                </c:pt>
                <c:pt idx="1771">
                  <c:v>177.10000841179863</c:v>
                </c:pt>
                <c:pt idx="1772">
                  <c:v>177.20000841654837</c:v>
                </c:pt>
                <c:pt idx="1773">
                  <c:v>177.30000842129812</c:v>
                </c:pt>
                <c:pt idx="1774">
                  <c:v>177.40000842604786</c:v>
                </c:pt>
                <c:pt idx="1775">
                  <c:v>177.50000843079761</c:v>
                </c:pt>
                <c:pt idx="1776">
                  <c:v>177.60000843554735</c:v>
                </c:pt>
                <c:pt idx="1777">
                  <c:v>177.7000084402971</c:v>
                </c:pt>
                <c:pt idx="1778">
                  <c:v>177.80000844504684</c:v>
                </c:pt>
                <c:pt idx="1779">
                  <c:v>177.90000844979659</c:v>
                </c:pt>
                <c:pt idx="1780">
                  <c:v>178.00000845454633</c:v>
                </c:pt>
                <c:pt idx="1781">
                  <c:v>178.10000845929608</c:v>
                </c:pt>
                <c:pt idx="1782">
                  <c:v>178.20000846404582</c:v>
                </c:pt>
                <c:pt idx="1783">
                  <c:v>178.30000846879557</c:v>
                </c:pt>
                <c:pt idx="1784">
                  <c:v>178.40000847354531</c:v>
                </c:pt>
                <c:pt idx="1785">
                  <c:v>178.50000847829506</c:v>
                </c:pt>
                <c:pt idx="1786">
                  <c:v>178.6000084830448</c:v>
                </c:pt>
                <c:pt idx="1787">
                  <c:v>178.70000848779455</c:v>
                </c:pt>
                <c:pt idx="1788">
                  <c:v>178.80000849254429</c:v>
                </c:pt>
                <c:pt idx="1789">
                  <c:v>178.90000849729404</c:v>
                </c:pt>
                <c:pt idx="1790">
                  <c:v>179.00000850204378</c:v>
                </c:pt>
                <c:pt idx="1791">
                  <c:v>179.10000850679353</c:v>
                </c:pt>
                <c:pt idx="1792">
                  <c:v>179.20000851154327</c:v>
                </c:pt>
                <c:pt idx="1793">
                  <c:v>179.30000851629302</c:v>
                </c:pt>
                <c:pt idx="1794">
                  <c:v>179.40000852104276</c:v>
                </c:pt>
                <c:pt idx="1795">
                  <c:v>179.50000852579251</c:v>
                </c:pt>
                <c:pt idx="1796">
                  <c:v>179.60000853054225</c:v>
                </c:pt>
                <c:pt idx="1797">
                  <c:v>179.700008535292</c:v>
                </c:pt>
                <c:pt idx="1798">
                  <c:v>179.80000854004174</c:v>
                </c:pt>
                <c:pt idx="1799">
                  <c:v>179.90000854479149</c:v>
                </c:pt>
                <c:pt idx="1800">
                  <c:v>180.00000854954123</c:v>
                </c:pt>
                <c:pt idx="1801">
                  <c:v>180.10000855429098</c:v>
                </c:pt>
                <c:pt idx="1802">
                  <c:v>180.20000855904073</c:v>
                </c:pt>
                <c:pt idx="1803">
                  <c:v>180.30000856379047</c:v>
                </c:pt>
                <c:pt idx="1804">
                  <c:v>180.40000856854022</c:v>
                </c:pt>
                <c:pt idx="1805">
                  <c:v>180.50000857328996</c:v>
                </c:pt>
                <c:pt idx="1806">
                  <c:v>180.60000857803971</c:v>
                </c:pt>
                <c:pt idx="1807">
                  <c:v>180.70000858278945</c:v>
                </c:pt>
                <c:pt idx="1808">
                  <c:v>180.8000085875392</c:v>
                </c:pt>
                <c:pt idx="1809">
                  <c:v>180.90000859228894</c:v>
                </c:pt>
                <c:pt idx="1810">
                  <c:v>181.00000859703869</c:v>
                </c:pt>
                <c:pt idx="1811">
                  <c:v>181.10000860178843</c:v>
                </c:pt>
                <c:pt idx="1812">
                  <c:v>181.20000860653818</c:v>
                </c:pt>
                <c:pt idx="1813">
                  <c:v>181.30000861128792</c:v>
                </c:pt>
                <c:pt idx="1814">
                  <c:v>181.40000861603767</c:v>
                </c:pt>
                <c:pt idx="1815">
                  <c:v>181.50000862078741</c:v>
                </c:pt>
                <c:pt idx="1816">
                  <c:v>181.60000862553716</c:v>
                </c:pt>
                <c:pt idx="1817">
                  <c:v>181.7000086302869</c:v>
                </c:pt>
                <c:pt idx="1818">
                  <c:v>181.80000863503665</c:v>
                </c:pt>
                <c:pt idx="1819">
                  <c:v>181.90000863978639</c:v>
                </c:pt>
                <c:pt idx="1820">
                  <c:v>182.00000864453614</c:v>
                </c:pt>
                <c:pt idx="1821">
                  <c:v>182.10000864928588</c:v>
                </c:pt>
                <c:pt idx="1822">
                  <c:v>182.20000865403563</c:v>
                </c:pt>
                <c:pt idx="1823">
                  <c:v>182.30000865878537</c:v>
                </c:pt>
                <c:pt idx="1824">
                  <c:v>182.40000866353512</c:v>
                </c:pt>
                <c:pt idx="1825">
                  <c:v>182.50000866828486</c:v>
                </c:pt>
                <c:pt idx="1826">
                  <c:v>182.60000867303461</c:v>
                </c:pt>
                <c:pt idx="1827">
                  <c:v>182.70000867778435</c:v>
                </c:pt>
                <c:pt idx="1828">
                  <c:v>182.8000086825341</c:v>
                </c:pt>
                <c:pt idx="1829">
                  <c:v>182.90000868728384</c:v>
                </c:pt>
                <c:pt idx="1830">
                  <c:v>183.00000869203359</c:v>
                </c:pt>
                <c:pt idx="1831">
                  <c:v>183.10000869678333</c:v>
                </c:pt>
                <c:pt idx="1832">
                  <c:v>183.20000870153308</c:v>
                </c:pt>
                <c:pt idx="1833">
                  <c:v>183.30000870628282</c:v>
                </c:pt>
                <c:pt idx="1834">
                  <c:v>183.40000871103257</c:v>
                </c:pt>
                <c:pt idx="1835">
                  <c:v>183.50000871578231</c:v>
                </c:pt>
                <c:pt idx="1836">
                  <c:v>183.60000872053206</c:v>
                </c:pt>
                <c:pt idx="1837">
                  <c:v>183.7000087252818</c:v>
                </c:pt>
                <c:pt idx="1838">
                  <c:v>183.80000873003155</c:v>
                </c:pt>
                <c:pt idx="1839">
                  <c:v>183.9000087347813</c:v>
                </c:pt>
                <c:pt idx="1840">
                  <c:v>184.00000873953104</c:v>
                </c:pt>
                <c:pt idx="1841">
                  <c:v>184.10000874428079</c:v>
                </c:pt>
                <c:pt idx="1842">
                  <c:v>184.20000874903053</c:v>
                </c:pt>
                <c:pt idx="1843">
                  <c:v>184.30000875378028</c:v>
                </c:pt>
                <c:pt idx="1844">
                  <c:v>184.40000875853002</c:v>
                </c:pt>
                <c:pt idx="1845">
                  <c:v>184.50000876327977</c:v>
                </c:pt>
                <c:pt idx="1846">
                  <c:v>184.60000876802951</c:v>
                </c:pt>
                <c:pt idx="1847">
                  <c:v>184.70000877277926</c:v>
                </c:pt>
                <c:pt idx="1848">
                  <c:v>184.800008777529</c:v>
                </c:pt>
                <c:pt idx="1849">
                  <c:v>184.90000878227875</c:v>
                </c:pt>
                <c:pt idx="1850">
                  <c:v>185.00000878702849</c:v>
                </c:pt>
                <c:pt idx="1851">
                  <c:v>185.10000879177824</c:v>
                </c:pt>
                <c:pt idx="1852">
                  <c:v>185.20000879652798</c:v>
                </c:pt>
                <c:pt idx="1853">
                  <c:v>185.30000880127773</c:v>
                </c:pt>
                <c:pt idx="1854">
                  <c:v>185.40000880602747</c:v>
                </c:pt>
                <c:pt idx="1855">
                  <c:v>185.50000881077722</c:v>
                </c:pt>
                <c:pt idx="1856">
                  <c:v>185.60000881552696</c:v>
                </c:pt>
                <c:pt idx="1857">
                  <c:v>185.70000882027671</c:v>
                </c:pt>
                <c:pt idx="1858">
                  <c:v>185.80000882502645</c:v>
                </c:pt>
                <c:pt idx="1859">
                  <c:v>185.9000088297762</c:v>
                </c:pt>
                <c:pt idx="1860">
                  <c:v>186.00000883452594</c:v>
                </c:pt>
                <c:pt idx="1861">
                  <c:v>186.10000883927569</c:v>
                </c:pt>
                <c:pt idx="1862">
                  <c:v>186.20000884402543</c:v>
                </c:pt>
                <c:pt idx="1863">
                  <c:v>186.30000884877518</c:v>
                </c:pt>
                <c:pt idx="1864">
                  <c:v>186.40000885352492</c:v>
                </c:pt>
                <c:pt idx="1865">
                  <c:v>186.50000885827467</c:v>
                </c:pt>
                <c:pt idx="1866">
                  <c:v>186.60000886302441</c:v>
                </c:pt>
                <c:pt idx="1867">
                  <c:v>186.70000886777416</c:v>
                </c:pt>
                <c:pt idx="1868">
                  <c:v>186.8000088725239</c:v>
                </c:pt>
                <c:pt idx="1869">
                  <c:v>186.90000887727365</c:v>
                </c:pt>
                <c:pt idx="1870">
                  <c:v>187.00000888202339</c:v>
                </c:pt>
                <c:pt idx="1871">
                  <c:v>187.10000888677314</c:v>
                </c:pt>
                <c:pt idx="1872">
                  <c:v>187.20000889152288</c:v>
                </c:pt>
                <c:pt idx="1873">
                  <c:v>187.30000889627263</c:v>
                </c:pt>
                <c:pt idx="1874">
                  <c:v>187.40000890102237</c:v>
                </c:pt>
                <c:pt idx="1875">
                  <c:v>187.50000890577212</c:v>
                </c:pt>
                <c:pt idx="1876">
                  <c:v>187.60000891052186</c:v>
                </c:pt>
                <c:pt idx="1877">
                  <c:v>187.70000891527161</c:v>
                </c:pt>
                <c:pt idx="1878">
                  <c:v>187.80000892002136</c:v>
                </c:pt>
                <c:pt idx="1879">
                  <c:v>187.9000089247711</c:v>
                </c:pt>
                <c:pt idx="1880">
                  <c:v>188.00000892952085</c:v>
                </c:pt>
                <c:pt idx="1881">
                  <c:v>188.10000893427059</c:v>
                </c:pt>
                <c:pt idx="1882">
                  <c:v>188.20000893902034</c:v>
                </c:pt>
                <c:pt idx="1883">
                  <c:v>188.30000894377008</c:v>
                </c:pt>
                <c:pt idx="1884">
                  <c:v>188.40000894851983</c:v>
                </c:pt>
                <c:pt idx="1885">
                  <c:v>188.50000895326957</c:v>
                </c:pt>
                <c:pt idx="1886">
                  <c:v>188.60000895801932</c:v>
                </c:pt>
                <c:pt idx="1887">
                  <c:v>188.70000896276906</c:v>
                </c:pt>
                <c:pt idx="1888">
                  <c:v>188.80000896751881</c:v>
                </c:pt>
                <c:pt idx="1889">
                  <c:v>188.90000897226855</c:v>
                </c:pt>
                <c:pt idx="1890">
                  <c:v>189.0000089770183</c:v>
                </c:pt>
                <c:pt idx="1891">
                  <c:v>189.10000898176804</c:v>
                </c:pt>
                <c:pt idx="1892">
                  <c:v>189.20000898651779</c:v>
                </c:pt>
                <c:pt idx="1893">
                  <c:v>189.30000899126753</c:v>
                </c:pt>
                <c:pt idx="1894">
                  <c:v>189.40000899601728</c:v>
                </c:pt>
                <c:pt idx="1895">
                  <c:v>189.50000900076702</c:v>
                </c:pt>
                <c:pt idx="1896">
                  <c:v>189.60000900551677</c:v>
                </c:pt>
                <c:pt idx="1897">
                  <c:v>189.70000901026651</c:v>
                </c:pt>
                <c:pt idx="1898">
                  <c:v>189.80000901501626</c:v>
                </c:pt>
                <c:pt idx="1899">
                  <c:v>189.900009019766</c:v>
                </c:pt>
                <c:pt idx="1900">
                  <c:v>190.00000902451575</c:v>
                </c:pt>
                <c:pt idx="1901">
                  <c:v>190.10000902926549</c:v>
                </c:pt>
                <c:pt idx="1902">
                  <c:v>190.20000903401524</c:v>
                </c:pt>
                <c:pt idx="1903">
                  <c:v>190.30000903876498</c:v>
                </c:pt>
                <c:pt idx="1904">
                  <c:v>190.40000904351473</c:v>
                </c:pt>
                <c:pt idx="1905">
                  <c:v>190.50000904826447</c:v>
                </c:pt>
                <c:pt idx="1906">
                  <c:v>190.60000905301422</c:v>
                </c:pt>
                <c:pt idx="1907">
                  <c:v>190.70000905776396</c:v>
                </c:pt>
                <c:pt idx="1908">
                  <c:v>190.80000906251371</c:v>
                </c:pt>
                <c:pt idx="1909">
                  <c:v>190.90000906726345</c:v>
                </c:pt>
                <c:pt idx="1910">
                  <c:v>191.0000090720132</c:v>
                </c:pt>
                <c:pt idx="1911">
                  <c:v>191.10000907676294</c:v>
                </c:pt>
                <c:pt idx="1912">
                  <c:v>191.20000908151269</c:v>
                </c:pt>
                <c:pt idx="1913">
                  <c:v>191.30000908626243</c:v>
                </c:pt>
                <c:pt idx="1914">
                  <c:v>191.40000909101218</c:v>
                </c:pt>
                <c:pt idx="1915">
                  <c:v>191.50000909576192</c:v>
                </c:pt>
                <c:pt idx="1916">
                  <c:v>191.60000910051167</c:v>
                </c:pt>
                <c:pt idx="1917">
                  <c:v>191.70000910526142</c:v>
                </c:pt>
                <c:pt idx="1918">
                  <c:v>191.80000911001116</c:v>
                </c:pt>
                <c:pt idx="1919">
                  <c:v>191.90000911476091</c:v>
                </c:pt>
                <c:pt idx="1920">
                  <c:v>192.00000911951065</c:v>
                </c:pt>
                <c:pt idx="1921">
                  <c:v>192.1000091242604</c:v>
                </c:pt>
                <c:pt idx="1922">
                  <c:v>192.20000912901014</c:v>
                </c:pt>
                <c:pt idx="1923">
                  <c:v>192.30000913375989</c:v>
                </c:pt>
                <c:pt idx="1924">
                  <c:v>192.40000913850963</c:v>
                </c:pt>
                <c:pt idx="1925">
                  <c:v>192.50000914325938</c:v>
                </c:pt>
                <c:pt idx="1926">
                  <c:v>192.60000914800912</c:v>
                </c:pt>
                <c:pt idx="1927">
                  <c:v>192.70000915275887</c:v>
                </c:pt>
                <c:pt idx="1928">
                  <c:v>192.80000915750861</c:v>
                </c:pt>
                <c:pt idx="1929">
                  <c:v>192.90000916225836</c:v>
                </c:pt>
                <c:pt idx="1930">
                  <c:v>193.0000091670081</c:v>
                </c:pt>
                <c:pt idx="1931">
                  <c:v>193.10000917175785</c:v>
                </c:pt>
                <c:pt idx="1932">
                  <c:v>193.20000917650759</c:v>
                </c:pt>
                <c:pt idx="1933">
                  <c:v>193.30000918125734</c:v>
                </c:pt>
                <c:pt idx="1934">
                  <c:v>193.40000918600708</c:v>
                </c:pt>
                <c:pt idx="1935">
                  <c:v>193.50000919075683</c:v>
                </c:pt>
                <c:pt idx="1936">
                  <c:v>193.60000919550657</c:v>
                </c:pt>
                <c:pt idx="1937">
                  <c:v>193.70000920025632</c:v>
                </c:pt>
                <c:pt idx="1938">
                  <c:v>193.80000920500606</c:v>
                </c:pt>
                <c:pt idx="1939">
                  <c:v>193.90000920975581</c:v>
                </c:pt>
                <c:pt idx="1940">
                  <c:v>194.00000921450555</c:v>
                </c:pt>
                <c:pt idx="1941">
                  <c:v>194.1000092192553</c:v>
                </c:pt>
                <c:pt idx="1942">
                  <c:v>194.20000922400504</c:v>
                </c:pt>
                <c:pt idx="1943">
                  <c:v>194.30000922875479</c:v>
                </c:pt>
                <c:pt idx="1944">
                  <c:v>194.40000923350453</c:v>
                </c:pt>
                <c:pt idx="1945">
                  <c:v>194.50000923825428</c:v>
                </c:pt>
                <c:pt idx="1946">
                  <c:v>194.60000924300402</c:v>
                </c:pt>
                <c:pt idx="1947">
                  <c:v>194.70000924775377</c:v>
                </c:pt>
                <c:pt idx="1948">
                  <c:v>194.80000925250351</c:v>
                </c:pt>
                <c:pt idx="1949">
                  <c:v>194.90000925725326</c:v>
                </c:pt>
                <c:pt idx="1950">
                  <c:v>195.000009262003</c:v>
                </c:pt>
                <c:pt idx="1951">
                  <c:v>195.10000926675275</c:v>
                </c:pt>
                <c:pt idx="1952">
                  <c:v>195.20000927150249</c:v>
                </c:pt>
                <c:pt idx="1953">
                  <c:v>195.30000927625224</c:v>
                </c:pt>
                <c:pt idx="1954">
                  <c:v>195.40000928100199</c:v>
                </c:pt>
                <c:pt idx="1955">
                  <c:v>195.50000928575173</c:v>
                </c:pt>
                <c:pt idx="1956">
                  <c:v>195.60000929050148</c:v>
                </c:pt>
                <c:pt idx="1957">
                  <c:v>195.70000929525122</c:v>
                </c:pt>
                <c:pt idx="1958">
                  <c:v>195.80000930000097</c:v>
                </c:pt>
                <c:pt idx="1959">
                  <c:v>195.90000930475071</c:v>
                </c:pt>
                <c:pt idx="1960">
                  <c:v>196.00000930950046</c:v>
                </c:pt>
                <c:pt idx="1961">
                  <c:v>196.1000093142502</c:v>
                </c:pt>
                <c:pt idx="1962">
                  <c:v>196.20000931899995</c:v>
                </c:pt>
                <c:pt idx="1963">
                  <c:v>196.30000932374969</c:v>
                </c:pt>
                <c:pt idx="1964">
                  <c:v>196.40000932849944</c:v>
                </c:pt>
                <c:pt idx="1965">
                  <c:v>196.50000933324918</c:v>
                </c:pt>
                <c:pt idx="1966">
                  <c:v>196.60000933799893</c:v>
                </c:pt>
                <c:pt idx="1967">
                  <c:v>196.70000934274867</c:v>
                </c:pt>
                <c:pt idx="1968">
                  <c:v>196.80000934749842</c:v>
                </c:pt>
                <c:pt idx="1969">
                  <c:v>196.90000935224816</c:v>
                </c:pt>
                <c:pt idx="1970">
                  <c:v>197.00000935699791</c:v>
                </c:pt>
                <c:pt idx="1971">
                  <c:v>197.10000936174765</c:v>
                </c:pt>
                <c:pt idx="1972">
                  <c:v>197.2000093664974</c:v>
                </c:pt>
                <c:pt idx="1973">
                  <c:v>197.30000937124714</c:v>
                </c:pt>
                <c:pt idx="1974">
                  <c:v>197.40000937599689</c:v>
                </c:pt>
                <c:pt idx="1975">
                  <c:v>197.50000938074663</c:v>
                </c:pt>
                <c:pt idx="1976">
                  <c:v>197.60000938549638</c:v>
                </c:pt>
                <c:pt idx="1977">
                  <c:v>197.70000939024612</c:v>
                </c:pt>
                <c:pt idx="1978">
                  <c:v>197.80000939499587</c:v>
                </c:pt>
                <c:pt idx="1979">
                  <c:v>197.90000939974561</c:v>
                </c:pt>
                <c:pt idx="1980">
                  <c:v>198.00000940449536</c:v>
                </c:pt>
                <c:pt idx="1981">
                  <c:v>198.1000094092451</c:v>
                </c:pt>
                <c:pt idx="1982">
                  <c:v>198.20000941399485</c:v>
                </c:pt>
                <c:pt idx="1983">
                  <c:v>198.30000941874459</c:v>
                </c:pt>
                <c:pt idx="1984">
                  <c:v>198.40000942349434</c:v>
                </c:pt>
                <c:pt idx="1985">
                  <c:v>198.50000942824408</c:v>
                </c:pt>
                <c:pt idx="1986">
                  <c:v>198.60000943299383</c:v>
                </c:pt>
                <c:pt idx="1987">
                  <c:v>198.70000943774357</c:v>
                </c:pt>
                <c:pt idx="1988">
                  <c:v>198.80000944249332</c:v>
                </c:pt>
                <c:pt idx="1989">
                  <c:v>198.90000944724306</c:v>
                </c:pt>
                <c:pt idx="1990">
                  <c:v>199.00000945199281</c:v>
                </c:pt>
                <c:pt idx="1991">
                  <c:v>199.10000945674255</c:v>
                </c:pt>
                <c:pt idx="1992">
                  <c:v>199.2000094614923</c:v>
                </c:pt>
                <c:pt idx="1993">
                  <c:v>199.30000946624205</c:v>
                </c:pt>
                <c:pt idx="1994">
                  <c:v>199.40000947099179</c:v>
                </c:pt>
                <c:pt idx="1995">
                  <c:v>199.50000947574154</c:v>
                </c:pt>
                <c:pt idx="1996">
                  <c:v>199.60000948049128</c:v>
                </c:pt>
                <c:pt idx="1997">
                  <c:v>199.70000948524103</c:v>
                </c:pt>
                <c:pt idx="1998">
                  <c:v>199.80000948999077</c:v>
                </c:pt>
                <c:pt idx="1999">
                  <c:v>199.90000949474052</c:v>
                </c:pt>
                <c:pt idx="2000">
                  <c:v>200.00000949949026</c:v>
                </c:pt>
                <c:pt idx="2001">
                  <c:v>200.10000950424001</c:v>
                </c:pt>
                <c:pt idx="2002">
                  <c:v>200.20000950898975</c:v>
                </c:pt>
                <c:pt idx="2003">
                  <c:v>200.3000095137395</c:v>
                </c:pt>
                <c:pt idx="2004">
                  <c:v>200.40000951848924</c:v>
                </c:pt>
                <c:pt idx="2005">
                  <c:v>200.50000952323899</c:v>
                </c:pt>
                <c:pt idx="2006">
                  <c:v>200.60000952798873</c:v>
                </c:pt>
                <c:pt idx="2007">
                  <c:v>200.70000953273848</c:v>
                </c:pt>
                <c:pt idx="2008">
                  <c:v>200.80000953748822</c:v>
                </c:pt>
                <c:pt idx="2009">
                  <c:v>200.90000954223797</c:v>
                </c:pt>
                <c:pt idx="2010">
                  <c:v>201.00000954698771</c:v>
                </c:pt>
                <c:pt idx="2011">
                  <c:v>201.10000955173746</c:v>
                </c:pt>
                <c:pt idx="2012">
                  <c:v>201.2000095564872</c:v>
                </c:pt>
                <c:pt idx="2013">
                  <c:v>201.30000956123695</c:v>
                </c:pt>
                <c:pt idx="2014">
                  <c:v>201.40000956598669</c:v>
                </c:pt>
                <c:pt idx="2015">
                  <c:v>201.50000957073644</c:v>
                </c:pt>
                <c:pt idx="2016">
                  <c:v>201.60000957548618</c:v>
                </c:pt>
                <c:pt idx="2017">
                  <c:v>201.70000958023593</c:v>
                </c:pt>
                <c:pt idx="2018">
                  <c:v>201.80000958498567</c:v>
                </c:pt>
                <c:pt idx="2019">
                  <c:v>201.90000958973542</c:v>
                </c:pt>
                <c:pt idx="2020">
                  <c:v>202.00000959448516</c:v>
                </c:pt>
                <c:pt idx="2021">
                  <c:v>202.10000959923491</c:v>
                </c:pt>
                <c:pt idx="2022">
                  <c:v>202.20000960398465</c:v>
                </c:pt>
                <c:pt idx="2023">
                  <c:v>202.3000096087344</c:v>
                </c:pt>
                <c:pt idx="2024">
                  <c:v>202.40000961348414</c:v>
                </c:pt>
                <c:pt idx="2025">
                  <c:v>202.50000961823389</c:v>
                </c:pt>
                <c:pt idx="2026">
                  <c:v>202.60000962298363</c:v>
                </c:pt>
                <c:pt idx="2027">
                  <c:v>202.70000962773338</c:v>
                </c:pt>
                <c:pt idx="2028">
                  <c:v>202.80000963248312</c:v>
                </c:pt>
                <c:pt idx="2029">
                  <c:v>202.90000963723287</c:v>
                </c:pt>
                <c:pt idx="2030">
                  <c:v>203.00000964198261</c:v>
                </c:pt>
                <c:pt idx="2031">
                  <c:v>203.10000964673236</c:v>
                </c:pt>
                <c:pt idx="2032">
                  <c:v>203.20000965148211</c:v>
                </c:pt>
                <c:pt idx="2033">
                  <c:v>203.30000965623185</c:v>
                </c:pt>
                <c:pt idx="2034">
                  <c:v>203.4000096609816</c:v>
                </c:pt>
                <c:pt idx="2035">
                  <c:v>203.50000966573134</c:v>
                </c:pt>
                <c:pt idx="2036">
                  <c:v>203.60000967048109</c:v>
                </c:pt>
                <c:pt idx="2037">
                  <c:v>203.70000967523083</c:v>
                </c:pt>
                <c:pt idx="2038">
                  <c:v>203.80000967998058</c:v>
                </c:pt>
                <c:pt idx="2039">
                  <c:v>203.90000968473032</c:v>
                </c:pt>
                <c:pt idx="2040">
                  <c:v>204.00000968948007</c:v>
                </c:pt>
                <c:pt idx="2041">
                  <c:v>204.10000969422981</c:v>
                </c:pt>
                <c:pt idx="2042">
                  <c:v>204.20000969897956</c:v>
                </c:pt>
                <c:pt idx="2043">
                  <c:v>204.3000097037293</c:v>
                </c:pt>
                <c:pt idx="2044">
                  <c:v>204.40000970847905</c:v>
                </c:pt>
                <c:pt idx="2045">
                  <c:v>204.50000971322879</c:v>
                </c:pt>
                <c:pt idx="2046">
                  <c:v>204.60000971797854</c:v>
                </c:pt>
                <c:pt idx="2047">
                  <c:v>204.70000972272828</c:v>
                </c:pt>
                <c:pt idx="2048">
                  <c:v>204.80000972747803</c:v>
                </c:pt>
                <c:pt idx="2049">
                  <c:v>204.90000973222777</c:v>
                </c:pt>
                <c:pt idx="2050">
                  <c:v>205.00000973697752</c:v>
                </c:pt>
                <c:pt idx="2051">
                  <c:v>205.10000974172726</c:v>
                </c:pt>
                <c:pt idx="2052">
                  <c:v>205.20000974647701</c:v>
                </c:pt>
                <c:pt idx="2053">
                  <c:v>205.30000975122675</c:v>
                </c:pt>
                <c:pt idx="2054">
                  <c:v>205.4000097559765</c:v>
                </c:pt>
                <c:pt idx="2055">
                  <c:v>205.50000976072624</c:v>
                </c:pt>
                <c:pt idx="2056">
                  <c:v>205.60000976547599</c:v>
                </c:pt>
                <c:pt idx="2057">
                  <c:v>205.70000977022573</c:v>
                </c:pt>
                <c:pt idx="2058">
                  <c:v>205.80000977497548</c:v>
                </c:pt>
                <c:pt idx="2059">
                  <c:v>205.90000977972522</c:v>
                </c:pt>
                <c:pt idx="2060">
                  <c:v>206.00000978447497</c:v>
                </c:pt>
                <c:pt idx="2061">
                  <c:v>206.10000978922471</c:v>
                </c:pt>
                <c:pt idx="2062">
                  <c:v>206.20000979397446</c:v>
                </c:pt>
                <c:pt idx="2063">
                  <c:v>206.3000097987242</c:v>
                </c:pt>
                <c:pt idx="2064">
                  <c:v>206.40000980347395</c:v>
                </c:pt>
                <c:pt idx="2065">
                  <c:v>206.50000980822369</c:v>
                </c:pt>
                <c:pt idx="2066">
                  <c:v>206.60000981297344</c:v>
                </c:pt>
                <c:pt idx="2067">
                  <c:v>206.70000981772318</c:v>
                </c:pt>
                <c:pt idx="2068">
                  <c:v>206.80000982247293</c:v>
                </c:pt>
                <c:pt idx="2069">
                  <c:v>206.90000982722268</c:v>
                </c:pt>
                <c:pt idx="2070">
                  <c:v>207.00000983197242</c:v>
                </c:pt>
                <c:pt idx="2071">
                  <c:v>207.10000983672217</c:v>
                </c:pt>
                <c:pt idx="2072">
                  <c:v>207.20000984147191</c:v>
                </c:pt>
                <c:pt idx="2073">
                  <c:v>207.30000984622166</c:v>
                </c:pt>
                <c:pt idx="2074">
                  <c:v>207.4000098509714</c:v>
                </c:pt>
                <c:pt idx="2075">
                  <c:v>207.50000985572115</c:v>
                </c:pt>
                <c:pt idx="2076">
                  <c:v>207.60000986047089</c:v>
                </c:pt>
                <c:pt idx="2077">
                  <c:v>207.70000986522064</c:v>
                </c:pt>
                <c:pt idx="2078">
                  <c:v>207.80000986997038</c:v>
                </c:pt>
                <c:pt idx="2079">
                  <c:v>207.90000987472013</c:v>
                </c:pt>
                <c:pt idx="2080">
                  <c:v>208.00000987946987</c:v>
                </c:pt>
                <c:pt idx="2081">
                  <c:v>208.10000988421962</c:v>
                </c:pt>
                <c:pt idx="2082">
                  <c:v>208.20000988896936</c:v>
                </c:pt>
                <c:pt idx="2083">
                  <c:v>208.30000989371911</c:v>
                </c:pt>
                <c:pt idx="2084">
                  <c:v>208.40000989846885</c:v>
                </c:pt>
                <c:pt idx="2085">
                  <c:v>208.5000099032186</c:v>
                </c:pt>
                <c:pt idx="2086">
                  <c:v>208.60000990796834</c:v>
                </c:pt>
                <c:pt idx="2087">
                  <c:v>208.70000991271809</c:v>
                </c:pt>
                <c:pt idx="2088">
                  <c:v>208.80000991746783</c:v>
                </c:pt>
                <c:pt idx="2089">
                  <c:v>208.90000992221758</c:v>
                </c:pt>
                <c:pt idx="2090">
                  <c:v>209.00000992696732</c:v>
                </c:pt>
                <c:pt idx="2091">
                  <c:v>209.10000993171707</c:v>
                </c:pt>
                <c:pt idx="2092">
                  <c:v>209.20000993646681</c:v>
                </c:pt>
                <c:pt idx="2093">
                  <c:v>209.30000994121656</c:v>
                </c:pt>
                <c:pt idx="2094">
                  <c:v>209.4000099459663</c:v>
                </c:pt>
                <c:pt idx="2095">
                  <c:v>209.50000995071605</c:v>
                </c:pt>
                <c:pt idx="2096">
                  <c:v>209.60000995546579</c:v>
                </c:pt>
                <c:pt idx="2097">
                  <c:v>209.70000996021554</c:v>
                </c:pt>
                <c:pt idx="2098">
                  <c:v>209.80000996496528</c:v>
                </c:pt>
                <c:pt idx="2099">
                  <c:v>209.90000996971503</c:v>
                </c:pt>
                <c:pt idx="2100">
                  <c:v>210.00000997446477</c:v>
                </c:pt>
                <c:pt idx="2101">
                  <c:v>210.10000997921452</c:v>
                </c:pt>
                <c:pt idx="2102">
                  <c:v>210.20000998396426</c:v>
                </c:pt>
                <c:pt idx="2103">
                  <c:v>210.30000998871401</c:v>
                </c:pt>
                <c:pt idx="2104">
                  <c:v>210.40000999346375</c:v>
                </c:pt>
                <c:pt idx="2105">
                  <c:v>210.5000099982135</c:v>
                </c:pt>
                <c:pt idx="2106">
                  <c:v>210.60001000296324</c:v>
                </c:pt>
                <c:pt idx="2107">
                  <c:v>210.70001000771299</c:v>
                </c:pt>
                <c:pt idx="2108">
                  <c:v>210.80001001246274</c:v>
                </c:pt>
                <c:pt idx="2109">
                  <c:v>210.90001001721248</c:v>
                </c:pt>
                <c:pt idx="2110">
                  <c:v>211.00001002196223</c:v>
                </c:pt>
                <c:pt idx="2111">
                  <c:v>211.10001002671197</c:v>
                </c:pt>
                <c:pt idx="2112">
                  <c:v>211.20001003146172</c:v>
                </c:pt>
                <c:pt idx="2113">
                  <c:v>211.30001003621146</c:v>
                </c:pt>
                <c:pt idx="2114">
                  <c:v>211.40001004096121</c:v>
                </c:pt>
                <c:pt idx="2115">
                  <c:v>211.50001004571095</c:v>
                </c:pt>
                <c:pt idx="2116">
                  <c:v>211.6000100504607</c:v>
                </c:pt>
                <c:pt idx="2117">
                  <c:v>211.70001005521044</c:v>
                </c:pt>
                <c:pt idx="2118">
                  <c:v>211.80001005996019</c:v>
                </c:pt>
                <c:pt idx="2119">
                  <c:v>211.90001006470993</c:v>
                </c:pt>
                <c:pt idx="2120">
                  <c:v>212.00001006945968</c:v>
                </c:pt>
                <c:pt idx="2121">
                  <c:v>212.10001007420942</c:v>
                </c:pt>
                <c:pt idx="2122">
                  <c:v>212.20001007895917</c:v>
                </c:pt>
                <c:pt idx="2123">
                  <c:v>212.30001008370891</c:v>
                </c:pt>
                <c:pt idx="2124">
                  <c:v>212.40001008845866</c:v>
                </c:pt>
                <c:pt idx="2125">
                  <c:v>212.5000100932084</c:v>
                </c:pt>
                <c:pt idx="2126">
                  <c:v>212.60001009795815</c:v>
                </c:pt>
                <c:pt idx="2127">
                  <c:v>212.70001010270789</c:v>
                </c:pt>
                <c:pt idx="2128">
                  <c:v>212.80001010745764</c:v>
                </c:pt>
                <c:pt idx="2129">
                  <c:v>212.90001011220738</c:v>
                </c:pt>
                <c:pt idx="2130">
                  <c:v>213.00001011695713</c:v>
                </c:pt>
                <c:pt idx="2131">
                  <c:v>213.10001012170687</c:v>
                </c:pt>
                <c:pt idx="2132">
                  <c:v>213.20001012645662</c:v>
                </c:pt>
                <c:pt idx="2133">
                  <c:v>213.30001013120636</c:v>
                </c:pt>
                <c:pt idx="2134">
                  <c:v>213.40001013595611</c:v>
                </c:pt>
                <c:pt idx="2135">
                  <c:v>213.50001014070585</c:v>
                </c:pt>
                <c:pt idx="2136">
                  <c:v>213.6000101454556</c:v>
                </c:pt>
                <c:pt idx="2137">
                  <c:v>213.70001015020534</c:v>
                </c:pt>
                <c:pt idx="2138">
                  <c:v>213.80001015495509</c:v>
                </c:pt>
                <c:pt idx="2139">
                  <c:v>213.90001015970483</c:v>
                </c:pt>
                <c:pt idx="2140">
                  <c:v>214.00001016445458</c:v>
                </c:pt>
                <c:pt idx="2141">
                  <c:v>214.10001016920432</c:v>
                </c:pt>
                <c:pt idx="2142">
                  <c:v>214.20001017395407</c:v>
                </c:pt>
                <c:pt idx="2143">
                  <c:v>214.30001017870381</c:v>
                </c:pt>
                <c:pt idx="2144">
                  <c:v>214.40001018345356</c:v>
                </c:pt>
                <c:pt idx="2145">
                  <c:v>214.50001018820331</c:v>
                </c:pt>
                <c:pt idx="2146">
                  <c:v>214.60001019295305</c:v>
                </c:pt>
                <c:pt idx="2147">
                  <c:v>214.7000101977028</c:v>
                </c:pt>
                <c:pt idx="2148">
                  <c:v>214.80001020245254</c:v>
                </c:pt>
                <c:pt idx="2149">
                  <c:v>214.90001020720229</c:v>
                </c:pt>
                <c:pt idx="2150">
                  <c:v>215.00001021195203</c:v>
                </c:pt>
                <c:pt idx="2151">
                  <c:v>215.10001021670178</c:v>
                </c:pt>
                <c:pt idx="2152">
                  <c:v>215.20001022145152</c:v>
                </c:pt>
                <c:pt idx="2153">
                  <c:v>215.30001022620127</c:v>
                </c:pt>
                <c:pt idx="2154">
                  <c:v>215.40001023095101</c:v>
                </c:pt>
                <c:pt idx="2155">
                  <c:v>215.50001023570076</c:v>
                </c:pt>
                <c:pt idx="2156">
                  <c:v>215.6000102404505</c:v>
                </c:pt>
                <c:pt idx="2157">
                  <c:v>215.70001024520025</c:v>
                </c:pt>
                <c:pt idx="2158">
                  <c:v>215.80001024994999</c:v>
                </c:pt>
                <c:pt idx="2159">
                  <c:v>215.90001025469974</c:v>
                </c:pt>
                <c:pt idx="2160">
                  <c:v>216.00001025944948</c:v>
                </c:pt>
                <c:pt idx="2161">
                  <c:v>216.10001026419923</c:v>
                </c:pt>
                <c:pt idx="2162">
                  <c:v>216.20001026894897</c:v>
                </c:pt>
                <c:pt idx="2163">
                  <c:v>216.30001027369872</c:v>
                </c:pt>
                <c:pt idx="2164">
                  <c:v>216.40001027844846</c:v>
                </c:pt>
                <c:pt idx="2165">
                  <c:v>216.50001028319821</c:v>
                </c:pt>
                <c:pt idx="2166">
                  <c:v>216.60001028794795</c:v>
                </c:pt>
                <c:pt idx="2167">
                  <c:v>216.7000102926977</c:v>
                </c:pt>
                <c:pt idx="2168">
                  <c:v>216.80001029744744</c:v>
                </c:pt>
                <c:pt idx="2169">
                  <c:v>216.90001030219719</c:v>
                </c:pt>
                <c:pt idx="2170">
                  <c:v>217.00001030694693</c:v>
                </c:pt>
                <c:pt idx="2171">
                  <c:v>217.10001031169668</c:v>
                </c:pt>
                <c:pt idx="2172">
                  <c:v>217.20001031644642</c:v>
                </c:pt>
                <c:pt idx="2173">
                  <c:v>217.30001032119617</c:v>
                </c:pt>
                <c:pt idx="2174">
                  <c:v>217.40001032594591</c:v>
                </c:pt>
                <c:pt idx="2175">
                  <c:v>217.50001033069566</c:v>
                </c:pt>
                <c:pt idx="2176">
                  <c:v>217.6000103354454</c:v>
                </c:pt>
                <c:pt idx="2177">
                  <c:v>217.70001034019515</c:v>
                </c:pt>
                <c:pt idx="2178">
                  <c:v>217.80001034494489</c:v>
                </c:pt>
                <c:pt idx="2179">
                  <c:v>217.90001034969464</c:v>
                </c:pt>
                <c:pt idx="2180">
                  <c:v>218.00001035444438</c:v>
                </c:pt>
                <c:pt idx="2181">
                  <c:v>218.10001035919413</c:v>
                </c:pt>
                <c:pt idx="2182">
                  <c:v>218.20001036394387</c:v>
                </c:pt>
                <c:pt idx="2183">
                  <c:v>218.30001036869362</c:v>
                </c:pt>
                <c:pt idx="2184">
                  <c:v>218.40001037344337</c:v>
                </c:pt>
                <c:pt idx="2185">
                  <c:v>218.50001037819311</c:v>
                </c:pt>
                <c:pt idx="2186">
                  <c:v>218.60001038294286</c:v>
                </c:pt>
                <c:pt idx="2187">
                  <c:v>218.7000103876926</c:v>
                </c:pt>
                <c:pt idx="2188">
                  <c:v>218.80001039244235</c:v>
                </c:pt>
                <c:pt idx="2189">
                  <c:v>218.90001039719209</c:v>
                </c:pt>
                <c:pt idx="2190">
                  <c:v>219.00001040194184</c:v>
                </c:pt>
                <c:pt idx="2191">
                  <c:v>219.10001040669158</c:v>
                </c:pt>
                <c:pt idx="2192">
                  <c:v>219.20001041144133</c:v>
                </c:pt>
                <c:pt idx="2193">
                  <c:v>219.30001041619107</c:v>
                </c:pt>
                <c:pt idx="2194">
                  <c:v>219.40001042094082</c:v>
                </c:pt>
                <c:pt idx="2195">
                  <c:v>219.50001042569056</c:v>
                </c:pt>
                <c:pt idx="2196">
                  <c:v>219.60001043044031</c:v>
                </c:pt>
                <c:pt idx="2197">
                  <c:v>219.70001043519005</c:v>
                </c:pt>
                <c:pt idx="2198">
                  <c:v>219.8000104399398</c:v>
                </c:pt>
                <c:pt idx="2199">
                  <c:v>219.90001044468954</c:v>
                </c:pt>
                <c:pt idx="2200">
                  <c:v>220.00001044943929</c:v>
                </c:pt>
                <c:pt idx="2201">
                  <c:v>220.10001045418903</c:v>
                </c:pt>
                <c:pt idx="2202">
                  <c:v>220.20001045893878</c:v>
                </c:pt>
                <c:pt idx="2203">
                  <c:v>220.30001046368852</c:v>
                </c:pt>
                <c:pt idx="2204">
                  <c:v>220.40001046843827</c:v>
                </c:pt>
                <c:pt idx="2205">
                  <c:v>220.50001047318801</c:v>
                </c:pt>
                <c:pt idx="2206">
                  <c:v>220.60001047793776</c:v>
                </c:pt>
                <c:pt idx="2207">
                  <c:v>220.7000104826875</c:v>
                </c:pt>
                <c:pt idx="2208">
                  <c:v>220.80001048743725</c:v>
                </c:pt>
                <c:pt idx="2209">
                  <c:v>220.90001049218699</c:v>
                </c:pt>
                <c:pt idx="2210">
                  <c:v>221.00001049693674</c:v>
                </c:pt>
                <c:pt idx="2211">
                  <c:v>221.10001050168648</c:v>
                </c:pt>
                <c:pt idx="2212">
                  <c:v>221.20001050643623</c:v>
                </c:pt>
                <c:pt idx="2213">
                  <c:v>221.30001051118597</c:v>
                </c:pt>
                <c:pt idx="2214">
                  <c:v>221.40001051593572</c:v>
                </c:pt>
                <c:pt idx="2215">
                  <c:v>221.50001052068546</c:v>
                </c:pt>
                <c:pt idx="2216">
                  <c:v>221.60001052543521</c:v>
                </c:pt>
                <c:pt idx="2217">
                  <c:v>221.70001053018495</c:v>
                </c:pt>
                <c:pt idx="2218">
                  <c:v>221.8000105349347</c:v>
                </c:pt>
                <c:pt idx="2219">
                  <c:v>221.90001053968444</c:v>
                </c:pt>
                <c:pt idx="2220">
                  <c:v>222.00001054443419</c:v>
                </c:pt>
                <c:pt idx="2221">
                  <c:v>222.10001054918393</c:v>
                </c:pt>
                <c:pt idx="2222">
                  <c:v>222.20001055393368</c:v>
                </c:pt>
                <c:pt idx="2223">
                  <c:v>222.30001055868343</c:v>
                </c:pt>
                <c:pt idx="2224">
                  <c:v>222.40001056343317</c:v>
                </c:pt>
                <c:pt idx="2225">
                  <c:v>222.50001056818292</c:v>
                </c:pt>
                <c:pt idx="2226">
                  <c:v>222.60001057293266</c:v>
                </c:pt>
                <c:pt idx="2227">
                  <c:v>222.70001057768241</c:v>
                </c:pt>
                <c:pt idx="2228">
                  <c:v>222.80001058243215</c:v>
                </c:pt>
                <c:pt idx="2229">
                  <c:v>222.9000105871819</c:v>
                </c:pt>
                <c:pt idx="2230">
                  <c:v>223.00001059193164</c:v>
                </c:pt>
                <c:pt idx="2231">
                  <c:v>223.10001059668139</c:v>
                </c:pt>
                <c:pt idx="2232">
                  <c:v>223.20001060143113</c:v>
                </c:pt>
                <c:pt idx="2233">
                  <c:v>223.30001060618088</c:v>
                </c:pt>
                <c:pt idx="2234">
                  <c:v>223.40001061093062</c:v>
                </c:pt>
                <c:pt idx="2235">
                  <c:v>223.50001061568037</c:v>
                </c:pt>
                <c:pt idx="2236">
                  <c:v>223.60001062043011</c:v>
                </c:pt>
                <c:pt idx="2237">
                  <c:v>223.70001062517986</c:v>
                </c:pt>
                <c:pt idx="2238">
                  <c:v>223.8000106299296</c:v>
                </c:pt>
                <c:pt idx="2239">
                  <c:v>223.90001063467935</c:v>
                </c:pt>
                <c:pt idx="2240">
                  <c:v>224.00001063942909</c:v>
                </c:pt>
                <c:pt idx="2241">
                  <c:v>224.10001064417884</c:v>
                </c:pt>
                <c:pt idx="2242">
                  <c:v>224.20001064892858</c:v>
                </c:pt>
                <c:pt idx="2243">
                  <c:v>224.30001065367833</c:v>
                </c:pt>
                <c:pt idx="2244">
                  <c:v>224.40001065842807</c:v>
                </c:pt>
                <c:pt idx="2245">
                  <c:v>224.50001066317782</c:v>
                </c:pt>
                <c:pt idx="2246">
                  <c:v>224.60001066792756</c:v>
                </c:pt>
                <c:pt idx="2247">
                  <c:v>224.70001067267731</c:v>
                </c:pt>
                <c:pt idx="2248">
                  <c:v>224.80001067742705</c:v>
                </c:pt>
                <c:pt idx="2249">
                  <c:v>224.9000106821768</c:v>
                </c:pt>
                <c:pt idx="2250">
                  <c:v>225.00001068692654</c:v>
                </c:pt>
                <c:pt idx="2251">
                  <c:v>225.10001069167629</c:v>
                </c:pt>
                <c:pt idx="2252">
                  <c:v>225.20001069642603</c:v>
                </c:pt>
                <c:pt idx="2253">
                  <c:v>225.30001070117578</c:v>
                </c:pt>
                <c:pt idx="2254">
                  <c:v>225.40001070592552</c:v>
                </c:pt>
                <c:pt idx="2255">
                  <c:v>225.50001071067527</c:v>
                </c:pt>
                <c:pt idx="2256">
                  <c:v>225.60001071542501</c:v>
                </c:pt>
                <c:pt idx="2257">
                  <c:v>225.70001072017476</c:v>
                </c:pt>
                <c:pt idx="2258">
                  <c:v>225.8000107249245</c:v>
                </c:pt>
                <c:pt idx="2259">
                  <c:v>225.90001072967425</c:v>
                </c:pt>
                <c:pt idx="2260">
                  <c:v>226.000010734424</c:v>
                </c:pt>
                <c:pt idx="2261">
                  <c:v>226.10001073917374</c:v>
                </c:pt>
                <c:pt idx="2262">
                  <c:v>226.20001074392349</c:v>
                </c:pt>
                <c:pt idx="2263">
                  <c:v>226.30001074867323</c:v>
                </c:pt>
                <c:pt idx="2264">
                  <c:v>226.40001075342298</c:v>
                </c:pt>
                <c:pt idx="2265">
                  <c:v>226.50001075817272</c:v>
                </c:pt>
                <c:pt idx="2266">
                  <c:v>226.60001076292247</c:v>
                </c:pt>
                <c:pt idx="2267">
                  <c:v>226.70001076767221</c:v>
                </c:pt>
                <c:pt idx="2268">
                  <c:v>226.80001077242196</c:v>
                </c:pt>
                <c:pt idx="2269">
                  <c:v>226.9000107771717</c:v>
                </c:pt>
                <c:pt idx="2270">
                  <c:v>227.00001078192145</c:v>
                </c:pt>
                <c:pt idx="2271">
                  <c:v>227.10001078667119</c:v>
                </c:pt>
                <c:pt idx="2272">
                  <c:v>227.20001079142094</c:v>
                </c:pt>
                <c:pt idx="2273">
                  <c:v>227.30001079617068</c:v>
                </c:pt>
                <c:pt idx="2274">
                  <c:v>227.40001080092043</c:v>
                </c:pt>
                <c:pt idx="2275">
                  <c:v>227.50001080567017</c:v>
                </c:pt>
                <c:pt idx="2276">
                  <c:v>227.60001081041992</c:v>
                </c:pt>
                <c:pt idx="2277">
                  <c:v>227.70001081516966</c:v>
                </c:pt>
                <c:pt idx="2278">
                  <c:v>227.80001081991941</c:v>
                </c:pt>
                <c:pt idx="2279">
                  <c:v>227.90001082466915</c:v>
                </c:pt>
                <c:pt idx="2280">
                  <c:v>228.0000108294189</c:v>
                </c:pt>
                <c:pt idx="2281">
                  <c:v>228.10001083416864</c:v>
                </c:pt>
                <c:pt idx="2282">
                  <c:v>228.20001083891839</c:v>
                </c:pt>
                <c:pt idx="2283">
                  <c:v>228.30001084366813</c:v>
                </c:pt>
                <c:pt idx="2284">
                  <c:v>228.40001084841788</c:v>
                </c:pt>
                <c:pt idx="2285">
                  <c:v>228.50001085316762</c:v>
                </c:pt>
                <c:pt idx="2286">
                  <c:v>228.60001085791737</c:v>
                </c:pt>
                <c:pt idx="2287">
                  <c:v>228.70001086266711</c:v>
                </c:pt>
                <c:pt idx="2288">
                  <c:v>228.80001086741686</c:v>
                </c:pt>
                <c:pt idx="2289">
                  <c:v>228.9000108721666</c:v>
                </c:pt>
                <c:pt idx="2290">
                  <c:v>229.00001087691635</c:v>
                </c:pt>
                <c:pt idx="2291">
                  <c:v>229.10001088166609</c:v>
                </c:pt>
                <c:pt idx="2292">
                  <c:v>229.20001088641584</c:v>
                </c:pt>
                <c:pt idx="2293">
                  <c:v>229.30001089116558</c:v>
                </c:pt>
                <c:pt idx="2294">
                  <c:v>229.40001089591533</c:v>
                </c:pt>
                <c:pt idx="2295">
                  <c:v>229.50001090066507</c:v>
                </c:pt>
                <c:pt idx="2296">
                  <c:v>229.60001090541482</c:v>
                </c:pt>
                <c:pt idx="2297">
                  <c:v>229.70001091016456</c:v>
                </c:pt>
                <c:pt idx="2298">
                  <c:v>229.80001091491431</c:v>
                </c:pt>
                <c:pt idx="2299">
                  <c:v>229.90001091966406</c:v>
                </c:pt>
                <c:pt idx="2300">
                  <c:v>230.0000109244138</c:v>
                </c:pt>
                <c:pt idx="2301">
                  <c:v>230.10001092916355</c:v>
                </c:pt>
                <c:pt idx="2302">
                  <c:v>230.20001093391329</c:v>
                </c:pt>
                <c:pt idx="2303">
                  <c:v>230.30001093866304</c:v>
                </c:pt>
                <c:pt idx="2304">
                  <c:v>230.40001094341278</c:v>
                </c:pt>
                <c:pt idx="2305">
                  <c:v>230.50001094816253</c:v>
                </c:pt>
                <c:pt idx="2306">
                  <c:v>230.60001095291227</c:v>
                </c:pt>
                <c:pt idx="2307">
                  <c:v>230.70001095766202</c:v>
                </c:pt>
                <c:pt idx="2308">
                  <c:v>230.80001096241176</c:v>
                </c:pt>
                <c:pt idx="2309">
                  <c:v>230.90001096716151</c:v>
                </c:pt>
                <c:pt idx="2310">
                  <c:v>231.00001097191125</c:v>
                </c:pt>
                <c:pt idx="2311">
                  <c:v>231.100010976661</c:v>
                </c:pt>
                <c:pt idx="2312">
                  <c:v>231.20001098141074</c:v>
                </c:pt>
                <c:pt idx="2313">
                  <c:v>231.30001098616049</c:v>
                </c:pt>
                <c:pt idx="2314">
                  <c:v>231.40001099091023</c:v>
                </c:pt>
                <c:pt idx="2315">
                  <c:v>231.50001099565998</c:v>
                </c:pt>
                <c:pt idx="2316">
                  <c:v>231.60001100040972</c:v>
                </c:pt>
                <c:pt idx="2317">
                  <c:v>231.70001100515947</c:v>
                </c:pt>
                <c:pt idx="2318">
                  <c:v>231.80001100990921</c:v>
                </c:pt>
                <c:pt idx="2319">
                  <c:v>231.90001101465896</c:v>
                </c:pt>
                <c:pt idx="2320">
                  <c:v>232.0000110194087</c:v>
                </c:pt>
                <c:pt idx="2321">
                  <c:v>232.10001102415845</c:v>
                </c:pt>
                <c:pt idx="2322">
                  <c:v>232.20001102890819</c:v>
                </c:pt>
                <c:pt idx="2323">
                  <c:v>232.30001103365794</c:v>
                </c:pt>
                <c:pt idx="2324">
                  <c:v>232.40001103840768</c:v>
                </c:pt>
                <c:pt idx="2325">
                  <c:v>232.50001104315743</c:v>
                </c:pt>
                <c:pt idx="2326">
                  <c:v>232.60001104790717</c:v>
                </c:pt>
                <c:pt idx="2327">
                  <c:v>232.70001105265692</c:v>
                </c:pt>
                <c:pt idx="2328">
                  <c:v>232.80001105740666</c:v>
                </c:pt>
                <c:pt idx="2329">
                  <c:v>232.90001106215641</c:v>
                </c:pt>
                <c:pt idx="2330">
                  <c:v>233.00001106690615</c:v>
                </c:pt>
                <c:pt idx="2331">
                  <c:v>233.1000110716559</c:v>
                </c:pt>
                <c:pt idx="2332">
                  <c:v>233.20001107640564</c:v>
                </c:pt>
                <c:pt idx="2333">
                  <c:v>233.30001108115539</c:v>
                </c:pt>
                <c:pt idx="2334">
                  <c:v>233.40001108590513</c:v>
                </c:pt>
                <c:pt idx="2335">
                  <c:v>233.50001109065488</c:v>
                </c:pt>
                <c:pt idx="2336">
                  <c:v>233.60001109540462</c:v>
                </c:pt>
                <c:pt idx="2337">
                  <c:v>233.70001110015437</c:v>
                </c:pt>
                <c:pt idx="2338">
                  <c:v>233.80001110490412</c:v>
                </c:pt>
                <c:pt idx="2339">
                  <c:v>233.90001110965386</c:v>
                </c:pt>
                <c:pt idx="2340">
                  <c:v>234.00001111440361</c:v>
                </c:pt>
                <c:pt idx="2341">
                  <c:v>234.10001111915335</c:v>
                </c:pt>
                <c:pt idx="2342">
                  <c:v>234.2000111239031</c:v>
                </c:pt>
                <c:pt idx="2343">
                  <c:v>234.30001112865284</c:v>
                </c:pt>
                <c:pt idx="2344">
                  <c:v>234.40001113340259</c:v>
                </c:pt>
                <c:pt idx="2345">
                  <c:v>234.50001113815233</c:v>
                </c:pt>
                <c:pt idx="2346">
                  <c:v>234.60001114290208</c:v>
                </c:pt>
                <c:pt idx="2347">
                  <c:v>234.70001114765182</c:v>
                </c:pt>
                <c:pt idx="2348">
                  <c:v>234.80001115240157</c:v>
                </c:pt>
                <c:pt idx="2349">
                  <c:v>234.90001115715131</c:v>
                </c:pt>
                <c:pt idx="2350">
                  <c:v>235.00001116190106</c:v>
                </c:pt>
                <c:pt idx="2351">
                  <c:v>235.1000111666508</c:v>
                </c:pt>
                <c:pt idx="2352">
                  <c:v>235.20001117140055</c:v>
                </c:pt>
                <c:pt idx="2353">
                  <c:v>235.30001117615029</c:v>
                </c:pt>
                <c:pt idx="2354">
                  <c:v>235.40001118090004</c:v>
                </c:pt>
                <c:pt idx="2355">
                  <c:v>235.50001118564978</c:v>
                </c:pt>
                <c:pt idx="2356">
                  <c:v>235.60001119039953</c:v>
                </c:pt>
                <c:pt idx="2357">
                  <c:v>235.70001119514927</c:v>
                </c:pt>
                <c:pt idx="2358">
                  <c:v>235.80001119989902</c:v>
                </c:pt>
                <c:pt idx="2359">
                  <c:v>235.90001120464876</c:v>
                </c:pt>
                <c:pt idx="2360">
                  <c:v>236.00001120939851</c:v>
                </c:pt>
                <c:pt idx="2361">
                  <c:v>236.10001121414825</c:v>
                </c:pt>
                <c:pt idx="2362">
                  <c:v>236.200011218898</c:v>
                </c:pt>
                <c:pt idx="2363">
                  <c:v>236.30001122364774</c:v>
                </c:pt>
                <c:pt idx="2364">
                  <c:v>236.40001122839749</c:v>
                </c:pt>
                <c:pt idx="2365">
                  <c:v>236.50001123314723</c:v>
                </c:pt>
                <c:pt idx="2366">
                  <c:v>236.60001123789698</c:v>
                </c:pt>
                <c:pt idx="2367">
                  <c:v>236.70001124264672</c:v>
                </c:pt>
                <c:pt idx="2368">
                  <c:v>236.80001124739647</c:v>
                </c:pt>
                <c:pt idx="2369">
                  <c:v>236.90001125214621</c:v>
                </c:pt>
                <c:pt idx="2370">
                  <c:v>237.00001125689596</c:v>
                </c:pt>
                <c:pt idx="2371">
                  <c:v>237.1000112616457</c:v>
                </c:pt>
                <c:pt idx="2372">
                  <c:v>237.20001126639545</c:v>
                </c:pt>
                <c:pt idx="2373">
                  <c:v>237.30001127114519</c:v>
                </c:pt>
                <c:pt idx="2374">
                  <c:v>237.40001127589494</c:v>
                </c:pt>
                <c:pt idx="2375">
                  <c:v>237.50001128064469</c:v>
                </c:pt>
                <c:pt idx="2376">
                  <c:v>237.60001128539443</c:v>
                </c:pt>
                <c:pt idx="2377">
                  <c:v>237.70001129014418</c:v>
                </c:pt>
                <c:pt idx="2378">
                  <c:v>237.80001129489392</c:v>
                </c:pt>
                <c:pt idx="2379">
                  <c:v>237.90001129964367</c:v>
                </c:pt>
                <c:pt idx="2380">
                  <c:v>238.00001130439341</c:v>
                </c:pt>
                <c:pt idx="2381">
                  <c:v>238.10001130914316</c:v>
                </c:pt>
                <c:pt idx="2382">
                  <c:v>238.2000113138929</c:v>
                </c:pt>
                <c:pt idx="2383">
                  <c:v>238.30001131864265</c:v>
                </c:pt>
                <c:pt idx="2384">
                  <c:v>238.40001132339239</c:v>
                </c:pt>
                <c:pt idx="2385">
                  <c:v>238.50001132814214</c:v>
                </c:pt>
                <c:pt idx="2386">
                  <c:v>238.60001133289188</c:v>
                </c:pt>
                <c:pt idx="2387">
                  <c:v>238.70001133764163</c:v>
                </c:pt>
                <c:pt idx="2388">
                  <c:v>238.80001134239137</c:v>
                </c:pt>
                <c:pt idx="2389">
                  <c:v>238.90001134714112</c:v>
                </c:pt>
                <c:pt idx="2390">
                  <c:v>239.00001135189086</c:v>
                </c:pt>
                <c:pt idx="2391">
                  <c:v>239.10001135664061</c:v>
                </c:pt>
                <c:pt idx="2392">
                  <c:v>239.20001136139035</c:v>
                </c:pt>
                <c:pt idx="2393">
                  <c:v>239.3000113661401</c:v>
                </c:pt>
                <c:pt idx="2394">
                  <c:v>239.40001137088984</c:v>
                </c:pt>
                <c:pt idx="2395">
                  <c:v>239.50001137563959</c:v>
                </c:pt>
                <c:pt idx="2396">
                  <c:v>239.60001138038933</c:v>
                </c:pt>
                <c:pt idx="2397">
                  <c:v>239.70001138513908</c:v>
                </c:pt>
                <c:pt idx="2398">
                  <c:v>239.80001138988882</c:v>
                </c:pt>
                <c:pt idx="2399">
                  <c:v>239.90001139463857</c:v>
                </c:pt>
                <c:pt idx="2400">
                  <c:v>240.00001139938831</c:v>
                </c:pt>
                <c:pt idx="2401">
                  <c:v>240.10001140413806</c:v>
                </c:pt>
                <c:pt idx="2402">
                  <c:v>240.2000114088878</c:v>
                </c:pt>
                <c:pt idx="2403">
                  <c:v>240.30001141363755</c:v>
                </c:pt>
                <c:pt idx="2404">
                  <c:v>240.40001141838729</c:v>
                </c:pt>
                <c:pt idx="2405">
                  <c:v>240.50001142313704</c:v>
                </c:pt>
                <c:pt idx="2406">
                  <c:v>240.60001142788678</c:v>
                </c:pt>
                <c:pt idx="2407">
                  <c:v>240.70001143263653</c:v>
                </c:pt>
                <c:pt idx="2408">
                  <c:v>240.80001143738627</c:v>
                </c:pt>
                <c:pt idx="2409">
                  <c:v>240.90001144213602</c:v>
                </c:pt>
                <c:pt idx="2410">
                  <c:v>241.00001144688576</c:v>
                </c:pt>
                <c:pt idx="2411">
                  <c:v>241.10001145163551</c:v>
                </c:pt>
                <c:pt idx="2412">
                  <c:v>241.20001145638525</c:v>
                </c:pt>
                <c:pt idx="2413">
                  <c:v>241.300011461135</c:v>
                </c:pt>
                <c:pt idx="2414">
                  <c:v>241.40001146588475</c:v>
                </c:pt>
                <c:pt idx="2415">
                  <c:v>241.50001147063449</c:v>
                </c:pt>
                <c:pt idx="2416">
                  <c:v>241.60001147538424</c:v>
                </c:pt>
                <c:pt idx="2417">
                  <c:v>241.70001148013398</c:v>
                </c:pt>
                <c:pt idx="2418">
                  <c:v>241.80001148488373</c:v>
                </c:pt>
                <c:pt idx="2419">
                  <c:v>241.90001148963347</c:v>
                </c:pt>
                <c:pt idx="2420">
                  <c:v>242.00001149438322</c:v>
                </c:pt>
                <c:pt idx="2421">
                  <c:v>242.10001149913296</c:v>
                </c:pt>
                <c:pt idx="2422">
                  <c:v>242.20001150388271</c:v>
                </c:pt>
                <c:pt idx="2423">
                  <c:v>242.30001150863245</c:v>
                </c:pt>
                <c:pt idx="2424">
                  <c:v>242.4000115133822</c:v>
                </c:pt>
                <c:pt idx="2425">
                  <c:v>242.50001151813194</c:v>
                </c:pt>
                <c:pt idx="2426">
                  <c:v>242.60001152288169</c:v>
                </c:pt>
                <c:pt idx="2427">
                  <c:v>242.70001152763143</c:v>
                </c:pt>
                <c:pt idx="2428">
                  <c:v>242.80001153238118</c:v>
                </c:pt>
                <c:pt idx="2429">
                  <c:v>242.90001153713092</c:v>
                </c:pt>
                <c:pt idx="2430">
                  <c:v>243.00001154188067</c:v>
                </c:pt>
                <c:pt idx="2431">
                  <c:v>243.10001154663041</c:v>
                </c:pt>
                <c:pt idx="2432">
                  <c:v>243.20001155138016</c:v>
                </c:pt>
                <c:pt idx="2433">
                  <c:v>243.3000115561299</c:v>
                </c:pt>
                <c:pt idx="2434">
                  <c:v>243.40001156087965</c:v>
                </c:pt>
                <c:pt idx="2435">
                  <c:v>243.50001156562939</c:v>
                </c:pt>
                <c:pt idx="2436">
                  <c:v>243.60001157037914</c:v>
                </c:pt>
                <c:pt idx="2437">
                  <c:v>243.70001157512888</c:v>
                </c:pt>
                <c:pt idx="2438">
                  <c:v>243.80001157987863</c:v>
                </c:pt>
                <c:pt idx="2439">
                  <c:v>243.90001158462837</c:v>
                </c:pt>
                <c:pt idx="2440">
                  <c:v>244.00001158937812</c:v>
                </c:pt>
                <c:pt idx="2441">
                  <c:v>244.10001159412786</c:v>
                </c:pt>
                <c:pt idx="2442">
                  <c:v>244.20001159887761</c:v>
                </c:pt>
                <c:pt idx="2443">
                  <c:v>244.30001160362735</c:v>
                </c:pt>
                <c:pt idx="2444">
                  <c:v>244.4000116083771</c:v>
                </c:pt>
                <c:pt idx="2445">
                  <c:v>244.50001161312684</c:v>
                </c:pt>
                <c:pt idx="2446">
                  <c:v>244.60001161787659</c:v>
                </c:pt>
                <c:pt idx="2447">
                  <c:v>244.70001162262633</c:v>
                </c:pt>
                <c:pt idx="2448">
                  <c:v>244.80001162737608</c:v>
                </c:pt>
                <c:pt idx="2449">
                  <c:v>244.90001163212582</c:v>
                </c:pt>
                <c:pt idx="2450">
                  <c:v>245.00001163687557</c:v>
                </c:pt>
                <c:pt idx="2451">
                  <c:v>245.10001164162531</c:v>
                </c:pt>
                <c:pt idx="2452">
                  <c:v>245.20001164637506</c:v>
                </c:pt>
                <c:pt idx="2453">
                  <c:v>245.30001165112481</c:v>
                </c:pt>
                <c:pt idx="2454">
                  <c:v>245.40001165587455</c:v>
                </c:pt>
                <c:pt idx="2455">
                  <c:v>245.5000116606243</c:v>
                </c:pt>
                <c:pt idx="2456">
                  <c:v>245.60001166537404</c:v>
                </c:pt>
                <c:pt idx="2457">
                  <c:v>245.70001167012379</c:v>
                </c:pt>
                <c:pt idx="2458">
                  <c:v>245.80001167487353</c:v>
                </c:pt>
                <c:pt idx="2459">
                  <c:v>245.90001167962328</c:v>
                </c:pt>
                <c:pt idx="2460">
                  <c:v>246.00001168437302</c:v>
                </c:pt>
                <c:pt idx="2461">
                  <c:v>246.10001168912277</c:v>
                </c:pt>
                <c:pt idx="2462">
                  <c:v>246.20001169387251</c:v>
                </c:pt>
                <c:pt idx="2463">
                  <c:v>246.30001169862226</c:v>
                </c:pt>
                <c:pt idx="2464">
                  <c:v>246.400011703372</c:v>
                </c:pt>
                <c:pt idx="2465">
                  <c:v>246.50001170812175</c:v>
                </c:pt>
                <c:pt idx="2466">
                  <c:v>246.60001171287149</c:v>
                </c:pt>
                <c:pt idx="2467">
                  <c:v>246.70001171762124</c:v>
                </c:pt>
                <c:pt idx="2468">
                  <c:v>246.80001172237098</c:v>
                </c:pt>
                <c:pt idx="2469">
                  <c:v>246.90001172712073</c:v>
                </c:pt>
                <c:pt idx="2470">
                  <c:v>247.00001173187047</c:v>
                </c:pt>
                <c:pt idx="2471">
                  <c:v>247.10001173662022</c:v>
                </c:pt>
                <c:pt idx="2472">
                  <c:v>247.20001174136996</c:v>
                </c:pt>
                <c:pt idx="2473">
                  <c:v>247.30001174611971</c:v>
                </c:pt>
                <c:pt idx="2474">
                  <c:v>247.40001175086945</c:v>
                </c:pt>
                <c:pt idx="2475">
                  <c:v>247.5000117556192</c:v>
                </c:pt>
                <c:pt idx="2476">
                  <c:v>247.60001176036894</c:v>
                </c:pt>
                <c:pt idx="2477">
                  <c:v>247.70001176511869</c:v>
                </c:pt>
                <c:pt idx="2478">
                  <c:v>247.80001176986843</c:v>
                </c:pt>
                <c:pt idx="2479">
                  <c:v>247.90001177461818</c:v>
                </c:pt>
                <c:pt idx="2480">
                  <c:v>248.00001177936792</c:v>
                </c:pt>
                <c:pt idx="2481">
                  <c:v>248.10001178411767</c:v>
                </c:pt>
                <c:pt idx="2482">
                  <c:v>248.20001178886741</c:v>
                </c:pt>
                <c:pt idx="2483">
                  <c:v>248.30001179361716</c:v>
                </c:pt>
                <c:pt idx="2484">
                  <c:v>248.4000117983669</c:v>
                </c:pt>
                <c:pt idx="2485">
                  <c:v>248.50001180311665</c:v>
                </c:pt>
                <c:pt idx="2486">
                  <c:v>248.60001180786639</c:v>
                </c:pt>
                <c:pt idx="2487">
                  <c:v>248.70001181261614</c:v>
                </c:pt>
                <c:pt idx="2488">
                  <c:v>248.80001181736588</c:v>
                </c:pt>
                <c:pt idx="2489">
                  <c:v>248.90001182211563</c:v>
                </c:pt>
                <c:pt idx="2490">
                  <c:v>249.00001182686538</c:v>
                </c:pt>
                <c:pt idx="2491">
                  <c:v>249.10001183161512</c:v>
                </c:pt>
                <c:pt idx="2492">
                  <c:v>249.20001183636487</c:v>
                </c:pt>
                <c:pt idx="2493">
                  <c:v>249.30001184111461</c:v>
                </c:pt>
                <c:pt idx="2494">
                  <c:v>249.40001184586436</c:v>
                </c:pt>
                <c:pt idx="2495">
                  <c:v>249.5000118506141</c:v>
                </c:pt>
                <c:pt idx="2496">
                  <c:v>249.60001185536385</c:v>
                </c:pt>
                <c:pt idx="2497">
                  <c:v>249.70001186011359</c:v>
                </c:pt>
                <c:pt idx="2498">
                  <c:v>249.80001186486334</c:v>
                </c:pt>
                <c:pt idx="2499">
                  <c:v>249.90001186961308</c:v>
                </c:pt>
                <c:pt idx="2500">
                  <c:v>250.00001187436283</c:v>
                </c:pt>
                <c:pt idx="2501">
                  <c:v>250.10001187911257</c:v>
                </c:pt>
                <c:pt idx="2502">
                  <c:v>250.20001188386232</c:v>
                </c:pt>
                <c:pt idx="2503">
                  <c:v>250.30001188861206</c:v>
                </c:pt>
                <c:pt idx="2504">
                  <c:v>250.40001189336181</c:v>
                </c:pt>
                <c:pt idx="2505">
                  <c:v>250.50001189811155</c:v>
                </c:pt>
                <c:pt idx="2506">
                  <c:v>250.6000119028613</c:v>
                </c:pt>
                <c:pt idx="2507">
                  <c:v>250.70001190761104</c:v>
                </c:pt>
                <c:pt idx="2508">
                  <c:v>250.80001191236079</c:v>
                </c:pt>
                <c:pt idx="2509">
                  <c:v>250.90001191711053</c:v>
                </c:pt>
                <c:pt idx="2510">
                  <c:v>251.00001192186028</c:v>
                </c:pt>
                <c:pt idx="2511">
                  <c:v>251.10001192661002</c:v>
                </c:pt>
                <c:pt idx="2512">
                  <c:v>251.20001193135977</c:v>
                </c:pt>
                <c:pt idx="2513">
                  <c:v>251.30001193610951</c:v>
                </c:pt>
                <c:pt idx="2514">
                  <c:v>251.40001194085926</c:v>
                </c:pt>
                <c:pt idx="2515">
                  <c:v>251.500011945609</c:v>
                </c:pt>
                <c:pt idx="2516">
                  <c:v>251.60001195035875</c:v>
                </c:pt>
                <c:pt idx="2517">
                  <c:v>251.70001195510849</c:v>
                </c:pt>
                <c:pt idx="2518">
                  <c:v>251.80001195985824</c:v>
                </c:pt>
                <c:pt idx="2519">
                  <c:v>251.90001196460798</c:v>
                </c:pt>
                <c:pt idx="2520">
                  <c:v>252.00001196935773</c:v>
                </c:pt>
                <c:pt idx="2521">
                  <c:v>252.10001197410747</c:v>
                </c:pt>
                <c:pt idx="2522">
                  <c:v>252.20001197885722</c:v>
                </c:pt>
                <c:pt idx="2523">
                  <c:v>252.30001198360696</c:v>
                </c:pt>
                <c:pt idx="2524">
                  <c:v>252.40001198835671</c:v>
                </c:pt>
                <c:pt idx="2525">
                  <c:v>252.50001199310645</c:v>
                </c:pt>
                <c:pt idx="2526">
                  <c:v>252.6000119978562</c:v>
                </c:pt>
                <c:pt idx="2527">
                  <c:v>252.70001200260594</c:v>
                </c:pt>
                <c:pt idx="2528">
                  <c:v>252.80001200735569</c:v>
                </c:pt>
                <c:pt idx="2529">
                  <c:v>252.90001201210544</c:v>
                </c:pt>
                <c:pt idx="2530">
                  <c:v>253.00001201685518</c:v>
                </c:pt>
                <c:pt idx="2531">
                  <c:v>253.10001202160493</c:v>
                </c:pt>
                <c:pt idx="2532">
                  <c:v>253.20001202635467</c:v>
                </c:pt>
                <c:pt idx="2533">
                  <c:v>253.30001203110442</c:v>
                </c:pt>
                <c:pt idx="2534">
                  <c:v>253.40001203585416</c:v>
                </c:pt>
                <c:pt idx="2535">
                  <c:v>253.50001204060391</c:v>
                </c:pt>
                <c:pt idx="2536">
                  <c:v>253.60001204535365</c:v>
                </c:pt>
                <c:pt idx="2537">
                  <c:v>253.7000120501034</c:v>
                </c:pt>
                <c:pt idx="2538">
                  <c:v>253.80001205485314</c:v>
                </c:pt>
                <c:pt idx="2539">
                  <c:v>253.90001205960289</c:v>
                </c:pt>
                <c:pt idx="2540">
                  <c:v>254.00001206435263</c:v>
                </c:pt>
                <c:pt idx="2541">
                  <c:v>254.10001206910238</c:v>
                </c:pt>
                <c:pt idx="2542">
                  <c:v>254.20001207385212</c:v>
                </c:pt>
                <c:pt idx="2543">
                  <c:v>254.30001207860187</c:v>
                </c:pt>
                <c:pt idx="2544">
                  <c:v>254.40001208335161</c:v>
                </c:pt>
                <c:pt idx="2545">
                  <c:v>254.50001208810136</c:v>
                </c:pt>
                <c:pt idx="2546">
                  <c:v>254.6000120928511</c:v>
                </c:pt>
                <c:pt idx="2547">
                  <c:v>254.70001209760085</c:v>
                </c:pt>
                <c:pt idx="2548">
                  <c:v>254.80001210235059</c:v>
                </c:pt>
                <c:pt idx="2549">
                  <c:v>254.90001210710034</c:v>
                </c:pt>
                <c:pt idx="2550">
                  <c:v>255.00001211185008</c:v>
                </c:pt>
                <c:pt idx="2551">
                  <c:v>255.10001211659983</c:v>
                </c:pt>
                <c:pt idx="2552">
                  <c:v>255.20001212134957</c:v>
                </c:pt>
                <c:pt idx="2553">
                  <c:v>255.30001212609932</c:v>
                </c:pt>
                <c:pt idx="2554">
                  <c:v>255.40001213084906</c:v>
                </c:pt>
                <c:pt idx="2555">
                  <c:v>255.50001213559881</c:v>
                </c:pt>
                <c:pt idx="2556">
                  <c:v>255.60001214034855</c:v>
                </c:pt>
                <c:pt idx="2557">
                  <c:v>255.7000121450983</c:v>
                </c:pt>
                <c:pt idx="2558">
                  <c:v>255.80001214984804</c:v>
                </c:pt>
                <c:pt idx="2559">
                  <c:v>255.90001215459779</c:v>
                </c:pt>
                <c:pt idx="2560">
                  <c:v>256.00001215934753</c:v>
                </c:pt>
                <c:pt idx="2561">
                  <c:v>256.10001216409728</c:v>
                </c:pt>
                <c:pt idx="2562">
                  <c:v>256.20001216884702</c:v>
                </c:pt>
                <c:pt idx="2563">
                  <c:v>256.30001217359677</c:v>
                </c:pt>
                <c:pt idx="2564">
                  <c:v>256.40001217834651</c:v>
                </c:pt>
                <c:pt idx="2565">
                  <c:v>256.50001218309626</c:v>
                </c:pt>
                <c:pt idx="2566">
                  <c:v>256.600012187846</c:v>
                </c:pt>
                <c:pt idx="2567">
                  <c:v>256.70001219259575</c:v>
                </c:pt>
                <c:pt idx="2568">
                  <c:v>256.8000121973455</c:v>
                </c:pt>
                <c:pt idx="2569">
                  <c:v>256.90001220209524</c:v>
                </c:pt>
                <c:pt idx="2570">
                  <c:v>257.00001220684499</c:v>
                </c:pt>
                <c:pt idx="2571">
                  <c:v>257.10001221159473</c:v>
                </c:pt>
                <c:pt idx="2572">
                  <c:v>257.20001221634448</c:v>
                </c:pt>
                <c:pt idx="2573">
                  <c:v>257.30001222109422</c:v>
                </c:pt>
                <c:pt idx="2574">
                  <c:v>257.40001222584397</c:v>
                </c:pt>
                <c:pt idx="2575">
                  <c:v>257.50001223059371</c:v>
                </c:pt>
                <c:pt idx="2576">
                  <c:v>257.60001223534346</c:v>
                </c:pt>
                <c:pt idx="2577">
                  <c:v>257.7000122400932</c:v>
                </c:pt>
                <c:pt idx="2578">
                  <c:v>257.80001224484295</c:v>
                </c:pt>
                <c:pt idx="2579">
                  <c:v>257.90001224959269</c:v>
                </c:pt>
                <c:pt idx="2580">
                  <c:v>258.00001225434244</c:v>
                </c:pt>
                <c:pt idx="2581">
                  <c:v>258.10001225909218</c:v>
                </c:pt>
                <c:pt idx="2582">
                  <c:v>258.20001226384193</c:v>
                </c:pt>
                <c:pt idx="2583">
                  <c:v>258.30001226859167</c:v>
                </c:pt>
                <c:pt idx="2584">
                  <c:v>258.40001227334142</c:v>
                </c:pt>
                <c:pt idx="2585">
                  <c:v>258.50001227809116</c:v>
                </c:pt>
                <c:pt idx="2586">
                  <c:v>258.60001228284091</c:v>
                </c:pt>
                <c:pt idx="2587">
                  <c:v>258.70001228759065</c:v>
                </c:pt>
                <c:pt idx="2588">
                  <c:v>258.8000122923404</c:v>
                </c:pt>
                <c:pt idx="2589">
                  <c:v>258.90001229709014</c:v>
                </c:pt>
                <c:pt idx="2590">
                  <c:v>259.00001230183989</c:v>
                </c:pt>
                <c:pt idx="2591">
                  <c:v>259.10001230658963</c:v>
                </c:pt>
                <c:pt idx="2592">
                  <c:v>259.20001231133938</c:v>
                </c:pt>
                <c:pt idx="2593">
                  <c:v>259.30001231608912</c:v>
                </c:pt>
                <c:pt idx="2594">
                  <c:v>259.40001232083887</c:v>
                </c:pt>
                <c:pt idx="2595">
                  <c:v>259.50001232558861</c:v>
                </c:pt>
                <c:pt idx="2596">
                  <c:v>259.60001233033836</c:v>
                </c:pt>
                <c:pt idx="2597">
                  <c:v>259.7000123350881</c:v>
                </c:pt>
                <c:pt idx="2598">
                  <c:v>259.80001233983785</c:v>
                </c:pt>
                <c:pt idx="2599">
                  <c:v>259.90001234458759</c:v>
                </c:pt>
                <c:pt idx="2600">
                  <c:v>260.00001234933734</c:v>
                </c:pt>
                <c:pt idx="2601">
                  <c:v>260.10001235408708</c:v>
                </c:pt>
                <c:pt idx="2602">
                  <c:v>260.20001235883683</c:v>
                </c:pt>
                <c:pt idx="2603">
                  <c:v>260.30001236358657</c:v>
                </c:pt>
                <c:pt idx="2604">
                  <c:v>260.40001236833632</c:v>
                </c:pt>
                <c:pt idx="2605">
                  <c:v>260.50001237308607</c:v>
                </c:pt>
                <c:pt idx="2606">
                  <c:v>260.60001237783581</c:v>
                </c:pt>
                <c:pt idx="2607">
                  <c:v>260.70001238258556</c:v>
                </c:pt>
                <c:pt idx="2608">
                  <c:v>260.8000123873353</c:v>
                </c:pt>
                <c:pt idx="2609">
                  <c:v>260.90001239208505</c:v>
                </c:pt>
                <c:pt idx="2610">
                  <c:v>261.00001239683479</c:v>
                </c:pt>
                <c:pt idx="2611">
                  <c:v>261.10001240158454</c:v>
                </c:pt>
                <c:pt idx="2612">
                  <c:v>261.20001240633428</c:v>
                </c:pt>
                <c:pt idx="2613">
                  <c:v>261.30001241108403</c:v>
                </c:pt>
                <c:pt idx="2614">
                  <c:v>261.40001241583377</c:v>
                </c:pt>
                <c:pt idx="2615">
                  <c:v>261.50001242058352</c:v>
                </c:pt>
                <c:pt idx="2616">
                  <c:v>261.60001242533326</c:v>
                </c:pt>
                <c:pt idx="2617">
                  <c:v>261.70001243008301</c:v>
                </c:pt>
                <c:pt idx="2618">
                  <c:v>261.80001243483275</c:v>
                </c:pt>
                <c:pt idx="2619">
                  <c:v>261.9000124395825</c:v>
                </c:pt>
                <c:pt idx="2620">
                  <c:v>262.00001244433224</c:v>
                </c:pt>
                <c:pt idx="2621">
                  <c:v>262.10001244908199</c:v>
                </c:pt>
                <c:pt idx="2622">
                  <c:v>262.20001245383173</c:v>
                </c:pt>
                <c:pt idx="2623">
                  <c:v>262.30001245858148</c:v>
                </c:pt>
                <c:pt idx="2624">
                  <c:v>262.40001246333122</c:v>
                </c:pt>
                <c:pt idx="2625">
                  <c:v>262.50001246808097</c:v>
                </c:pt>
                <c:pt idx="2626">
                  <c:v>262.60001247283071</c:v>
                </c:pt>
                <c:pt idx="2627">
                  <c:v>262.70001247758046</c:v>
                </c:pt>
                <c:pt idx="2628">
                  <c:v>262.8000124823302</c:v>
                </c:pt>
                <c:pt idx="2629">
                  <c:v>262.90001248707995</c:v>
                </c:pt>
                <c:pt idx="2630">
                  <c:v>263.00001249182969</c:v>
                </c:pt>
                <c:pt idx="2631">
                  <c:v>263.10001249657944</c:v>
                </c:pt>
                <c:pt idx="2632">
                  <c:v>263.20001250132918</c:v>
                </c:pt>
                <c:pt idx="2633">
                  <c:v>263.30001250607893</c:v>
                </c:pt>
                <c:pt idx="2634">
                  <c:v>263.40001251082867</c:v>
                </c:pt>
                <c:pt idx="2635">
                  <c:v>263.50001251557842</c:v>
                </c:pt>
                <c:pt idx="2636">
                  <c:v>263.60001252032816</c:v>
                </c:pt>
                <c:pt idx="2637">
                  <c:v>263.70001252507791</c:v>
                </c:pt>
                <c:pt idx="2638">
                  <c:v>263.80001252982765</c:v>
                </c:pt>
                <c:pt idx="2639">
                  <c:v>263.9000125345774</c:v>
                </c:pt>
                <c:pt idx="2640">
                  <c:v>264.00001253932714</c:v>
                </c:pt>
                <c:pt idx="2641">
                  <c:v>264.10001254407689</c:v>
                </c:pt>
                <c:pt idx="2642">
                  <c:v>264.20001254882663</c:v>
                </c:pt>
                <c:pt idx="2643">
                  <c:v>264.30001255357638</c:v>
                </c:pt>
                <c:pt idx="2644">
                  <c:v>264.40001255832613</c:v>
                </c:pt>
                <c:pt idx="2645">
                  <c:v>264.50001256307587</c:v>
                </c:pt>
                <c:pt idx="2646">
                  <c:v>264.60001256782562</c:v>
                </c:pt>
                <c:pt idx="2647">
                  <c:v>264.70001257257536</c:v>
                </c:pt>
                <c:pt idx="2648">
                  <c:v>264.80001257732511</c:v>
                </c:pt>
                <c:pt idx="2649">
                  <c:v>264.90001258207485</c:v>
                </c:pt>
                <c:pt idx="2650">
                  <c:v>265.0000125868246</c:v>
                </c:pt>
                <c:pt idx="2651">
                  <c:v>265.10001259157434</c:v>
                </c:pt>
                <c:pt idx="2652">
                  <c:v>265.20001259632409</c:v>
                </c:pt>
                <c:pt idx="2653">
                  <c:v>265.30001260107383</c:v>
                </c:pt>
                <c:pt idx="2654">
                  <c:v>265.40001260582358</c:v>
                </c:pt>
                <c:pt idx="2655">
                  <c:v>265.50001261057332</c:v>
                </c:pt>
                <c:pt idx="2656">
                  <c:v>265.60001261532307</c:v>
                </c:pt>
                <c:pt idx="2657">
                  <c:v>265.70001262007281</c:v>
                </c:pt>
                <c:pt idx="2658">
                  <c:v>265.80001262482256</c:v>
                </c:pt>
                <c:pt idx="2659">
                  <c:v>265.9000126295723</c:v>
                </c:pt>
                <c:pt idx="2660">
                  <c:v>266.00001263432205</c:v>
                </c:pt>
                <c:pt idx="2661">
                  <c:v>266.10001263907179</c:v>
                </c:pt>
                <c:pt idx="2662">
                  <c:v>266.20001264382154</c:v>
                </c:pt>
                <c:pt idx="2663">
                  <c:v>266.30001264857128</c:v>
                </c:pt>
                <c:pt idx="2664">
                  <c:v>266.40001265332103</c:v>
                </c:pt>
                <c:pt idx="2665">
                  <c:v>266.50001265807077</c:v>
                </c:pt>
                <c:pt idx="2666">
                  <c:v>266.60001266282052</c:v>
                </c:pt>
                <c:pt idx="2667">
                  <c:v>266.70001266757026</c:v>
                </c:pt>
                <c:pt idx="2668">
                  <c:v>266.80001267232001</c:v>
                </c:pt>
                <c:pt idx="2669">
                  <c:v>266.90001267706975</c:v>
                </c:pt>
                <c:pt idx="2670">
                  <c:v>267.0000126818195</c:v>
                </c:pt>
                <c:pt idx="2671">
                  <c:v>267.10001268656924</c:v>
                </c:pt>
                <c:pt idx="2672">
                  <c:v>267.20001269131899</c:v>
                </c:pt>
                <c:pt idx="2673">
                  <c:v>267.30001269606873</c:v>
                </c:pt>
                <c:pt idx="2674">
                  <c:v>267.40001270081848</c:v>
                </c:pt>
                <c:pt idx="2675">
                  <c:v>267.50001270556822</c:v>
                </c:pt>
                <c:pt idx="2676">
                  <c:v>267.60001271031797</c:v>
                </c:pt>
                <c:pt idx="2677">
                  <c:v>267.70001271506771</c:v>
                </c:pt>
                <c:pt idx="2678">
                  <c:v>267.80001271981746</c:v>
                </c:pt>
                <c:pt idx="2679">
                  <c:v>267.9000127245672</c:v>
                </c:pt>
                <c:pt idx="2680">
                  <c:v>268.00001272931695</c:v>
                </c:pt>
                <c:pt idx="2681">
                  <c:v>268.10001273406669</c:v>
                </c:pt>
                <c:pt idx="2682">
                  <c:v>268.20001273881644</c:v>
                </c:pt>
                <c:pt idx="2683">
                  <c:v>268.30001274356619</c:v>
                </c:pt>
                <c:pt idx="2684">
                  <c:v>268.40001274831593</c:v>
                </c:pt>
                <c:pt idx="2685">
                  <c:v>268.50001275306568</c:v>
                </c:pt>
                <c:pt idx="2686">
                  <c:v>268.60001275781542</c:v>
                </c:pt>
                <c:pt idx="2687">
                  <c:v>268.70001276256517</c:v>
                </c:pt>
                <c:pt idx="2688">
                  <c:v>268.80001276731491</c:v>
                </c:pt>
                <c:pt idx="2689">
                  <c:v>268.90001277206466</c:v>
                </c:pt>
                <c:pt idx="2690">
                  <c:v>269.0000127768144</c:v>
                </c:pt>
                <c:pt idx="2691">
                  <c:v>269.10001278156415</c:v>
                </c:pt>
                <c:pt idx="2692">
                  <c:v>269.20001278631389</c:v>
                </c:pt>
                <c:pt idx="2693">
                  <c:v>269.30001279106364</c:v>
                </c:pt>
                <c:pt idx="2694">
                  <c:v>269.40001279581338</c:v>
                </c:pt>
                <c:pt idx="2695">
                  <c:v>269.50001280056313</c:v>
                </c:pt>
                <c:pt idx="2696">
                  <c:v>269.60001280531287</c:v>
                </c:pt>
                <c:pt idx="2697">
                  <c:v>269.70001281006262</c:v>
                </c:pt>
                <c:pt idx="2698">
                  <c:v>269.80001281481236</c:v>
                </c:pt>
                <c:pt idx="2699">
                  <c:v>269.90001281956211</c:v>
                </c:pt>
                <c:pt idx="2700">
                  <c:v>270.00001282431185</c:v>
                </c:pt>
                <c:pt idx="2701">
                  <c:v>270.1000128290616</c:v>
                </c:pt>
                <c:pt idx="2702">
                  <c:v>270.20001283381134</c:v>
                </c:pt>
                <c:pt idx="2703">
                  <c:v>270.30001283856109</c:v>
                </c:pt>
                <c:pt idx="2704">
                  <c:v>270.40001284331083</c:v>
                </c:pt>
                <c:pt idx="2705">
                  <c:v>270.50001284806058</c:v>
                </c:pt>
                <c:pt idx="2706">
                  <c:v>270.60001285281032</c:v>
                </c:pt>
                <c:pt idx="2707">
                  <c:v>270.70001285756007</c:v>
                </c:pt>
                <c:pt idx="2708">
                  <c:v>270.80001286230981</c:v>
                </c:pt>
                <c:pt idx="2709">
                  <c:v>270.90001286705956</c:v>
                </c:pt>
                <c:pt idx="2710">
                  <c:v>271.0000128718093</c:v>
                </c:pt>
                <c:pt idx="2711">
                  <c:v>271.10001287655905</c:v>
                </c:pt>
                <c:pt idx="2712">
                  <c:v>271.20001288130879</c:v>
                </c:pt>
                <c:pt idx="2713">
                  <c:v>271.30001288605854</c:v>
                </c:pt>
                <c:pt idx="2714">
                  <c:v>271.40001289080828</c:v>
                </c:pt>
                <c:pt idx="2715">
                  <c:v>271.50001289555803</c:v>
                </c:pt>
                <c:pt idx="2716">
                  <c:v>271.60001290030777</c:v>
                </c:pt>
                <c:pt idx="2717">
                  <c:v>271.70001290505752</c:v>
                </c:pt>
                <c:pt idx="2718">
                  <c:v>271.80001290980726</c:v>
                </c:pt>
                <c:pt idx="2719">
                  <c:v>271.90001291455701</c:v>
                </c:pt>
                <c:pt idx="2720">
                  <c:v>272.00001291930676</c:v>
                </c:pt>
                <c:pt idx="2721">
                  <c:v>272.1000129240565</c:v>
                </c:pt>
                <c:pt idx="2722">
                  <c:v>272.20001292880625</c:v>
                </c:pt>
                <c:pt idx="2723">
                  <c:v>272.30001293355599</c:v>
                </c:pt>
                <c:pt idx="2724">
                  <c:v>272.40001293830574</c:v>
                </c:pt>
                <c:pt idx="2725">
                  <c:v>272.50001294305548</c:v>
                </c:pt>
                <c:pt idx="2726">
                  <c:v>272.60001294780523</c:v>
                </c:pt>
                <c:pt idx="2727">
                  <c:v>272.70001295255497</c:v>
                </c:pt>
                <c:pt idx="2728">
                  <c:v>272.80001295730472</c:v>
                </c:pt>
                <c:pt idx="2729">
                  <c:v>272.90001296205446</c:v>
                </c:pt>
                <c:pt idx="2730">
                  <c:v>273.00001296680421</c:v>
                </c:pt>
                <c:pt idx="2731">
                  <c:v>273.10001297155395</c:v>
                </c:pt>
                <c:pt idx="2732">
                  <c:v>273.2000129763037</c:v>
                </c:pt>
                <c:pt idx="2733">
                  <c:v>273.30001298105344</c:v>
                </c:pt>
                <c:pt idx="2734">
                  <c:v>273.40001298580319</c:v>
                </c:pt>
                <c:pt idx="2735">
                  <c:v>273.50001299055293</c:v>
                </c:pt>
                <c:pt idx="2736">
                  <c:v>273.60001299530268</c:v>
                </c:pt>
                <c:pt idx="2737">
                  <c:v>273.70001300005242</c:v>
                </c:pt>
                <c:pt idx="2738">
                  <c:v>273.80001300480217</c:v>
                </c:pt>
                <c:pt idx="2739">
                  <c:v>273.90001300955191</c:v>
                </c:pt>
                <c:pt idx="2740">
                  <c:v>274.00001301430166</c:v>
                </c:pt>
                <c:pt idx="2741">
                  <c:v>274.1000130190514</c:v>
                </c:pt>
                <c:pt idx="2742">
                  <c:v>274.20001302380115</c:v>
                </c:pt>
                <c:pt idx="2743">
                  <c:v>274.30001302855089</c:v>
                </c:pt>
                <c:pt idx="2744">
                  <c:v>274.40001303330064</c:v>
                </c:pt>
                <c:pt idx="2745">
                  <c:v>274.50001303805038</c:v>
                </c:pt>
                <c:pt idx="2746">
                  <c:v>274.60001304280013</c:v>
                </c:pt>
                <c:pt idx="2747">
                  <c:v>274.70001304754987</c:v>
                </c:pt>
                <c:pt idx="2748">
                  <c:v>274.80001305229962</c:v>
                </c:pt>
                <c:pt idx="2749">
                  <c:v>274.90001305704936</c:v>
                </c:pt>
                <c:pt idx="2750">
                  <c:v>275.00001306179911</c:v>
                </c:pt>
                <c:pt idx="2751">
                  <c:v>275.10001306654885</c:v>
                </c:pt>
                <c:pt idx="2752">
                  <c:v>275.2000130712986</c:v>
                </c:pt>
                <c:pt idx="2753">
                  <c:v>275.30001307604834</c:v>
                </c:pt>
                <c:pt idx="2754">
                  <c:v>275.40001308079809</c:v>
                </c:pt>
                <c:pt idx="2755">
                  <c:v>275.50001308554783</c:v>
                </c:pt>
                <c:pt idx="2756">
                  <c:v>275.60001309029758</c:v>
                </c:pt>
                <c:pt idx="2757">
                  <c:v>275.70001309504732</c:v>
                </c:pt>
                <c:pt idx="2758">
                  <c:v>275.80001309979707</c:v>
                </c:pt>
                <c:pt idx="2759">
                  <c:v>275.90001310454682</c:v>
                </c:pt>
                <c:pt idx="2760">
                  <c:v>276.00001310929656</c:v>
                </c:pt>
                <c:pt idx="2761">
                  <c:v>276.10001311404631</c:v>
                </c:pt>
                <c:pt idx="2762">
                  <c:v>276.20001311879605</c:v>
                </c:pt>
                <c:pt idx="2763">
                  <c:v>276.3000131235458</c:v>
                </c:pt>
                <c:pt idx="2764">
                  <c:v>276.40001312829554</c:v>
                </c:pt>
                <c:pt idx="2765">
                  <c:v>276.50001313304529</c:v>
                </c:pt>
                <c:pt idx="2766">
                  <c:v>276.60001313779503</c:v>
                </c:pt>
                <c:pt idx="2767">
                  <c:v>276.70001314254478</c:v>
                </c:pt>
                <c:pt idx="2768">
                  <c:v>276.80001314729452</c:v>
                </c:pt>
                <c:pt idx="2769">
                  <c:v>276.90001315204427</c:v>
                </c:pt>
                <c:pt idx="2770">
                  <c:v>277.00001315679401</c:v>
                </c:pt>
                <c:pt idx="2771">
                  <c:v>277.10001316154376</c:v>
                </c:pt>
                <c:pt idx="2772">
                  <c:v>277.2000131662935</c:v>
                </c:pt>
                <c:pt idx="2773">
                  <c:v>277.30001317104325</c:v>
                </c:pt>
                <c:pt idx="2774">
                  <c:v>277.40001317579299</c:v>
                </c:pt>
                <c:pt idx="2775">
                  <c:v>277.50001318054274</c:v>
                </c:pt>
                <c:pt idx="2776">
                  <c:v>277.60001318529248</c:v>
                </c:pt>
                <c:pt idx="2777">
                  <c:v>277.70001319004223</c:v>
                </c:pt>
                <c:pt idx="2778">
                  <c:v>277.80001319479197</c:v>
                </c:pt>
                <c:pt idx="2779">
                  <c:v>277.90001319954172</c:v>
                </c:pt>
                <c:pt idx="2780">
                  <c:v>278.00001320429146</c:v>
                </c:pt>
                <c:pt idx="2781">
                  <c:v>278.10001320904121</c:v>
                </c:pt>
                <c:pt idx="2782">
                  <c:v>278.20001321379095</c:v>
                </c:pt>
                <c:pt idx="2783">
                  <c:v>278.3000132185407</c:v>
                </c:pt>
                <c:pt idx="2784">
                  <c:v>278.40001322329044</c:v>
                </c:pt>
                <c:pt idx="2785">
                  <c:v>278.50001322804019</c:v>
                </c:pt>
                <c:pt idx="2786">
                  <c:v>278.60001323278993</c:v>
                </c:pt>
                <c:pt idx="2787">
                  <c:v>278.70001323753968</c:v>
                </c:pt>
                <c:pt idx="2788">
                  <c:v>278.80001324228942</c:v>
                </c:pt>
                <c:pt idx="2789">
                  <c:v>278.90001324703917</c:v>
                </c:pt>
                <c:pt idx="2790">
                  <c:v>279.00001325178891</c:v>
                </c:pt>
                <c:pt idx="2791">
                  <c:v>279.10001325653866</c:v>
                </c:pt>
                <c:pt idx="2792">
                  <c:v>279.2000132612884</c:v>
                </c:pt>
                <c:pt idx="2793">
                  <c:v>279.30001326603815</c:v>
                </c:pt>
                <c:pt idx="2794">
                  <c:v>279.40001327078789</c:v>
                </c:pt>
                <c:pt idx="2795">
                  <c:v>279.50001327553764</c:v>
                </c:pt>
                <c:pt idx="2796">
                  <c:v>279.60001328028738</c:v>
                </c:pt>
                <c:pt idx="2797">
                  <c:v>279.70001328503713</c:v>
                </c:pt>
                <c:pt idx="2798">
                  <c:v>279.80001328978688</c:v>
                </c:pt>
                <c:pt idx="2799">
                  <c:v>279.90001329453662</c:v>
                </c:pt>
                <c:pt idx="2800">
                  <c:v>280.00001329928637</c:v>
                </c:pt>
                <c:pt idx="2801">
                  <c:v>280.10001330403611</c:v>
                </c:pt>
                <c:pt idx="2802">
                  <c:v>280.20001330878586</c:v>
                </c:pt>
                <c:pt idx="2803">
                  <c:v>280.3000133135356</c:v>
                </c:pt>
                <c:pt idx="2804">
                  <c:v>280.40001331828535</c:v>
                </c:pt>
                <c:pt idx="2805">
                  <c:v>280.50001332303509</c:v>
                </c:pt>
                <c:pt idx="2806">
                  <c:v>280.60001332778484</c:v>
                </c:pt>
                <c:pt idx="2807">
                  <c:v>280.70001333253458</c:v>
                </c:pt>
                <c:pt idx="2808">
                  <c:v>280.80001333728433</c:v>
                </c:pt>
                <c:pt idx="2809">
                  <c:v>280.90001334203407</c:v>
                </c:pt>
                <c:pt idx="2810">
                  <c:v>281.00001334678382</c:v>
                </c:pt>
                <c:pt idx="2811">
                  <c:v>281.10001335153356</c:v>
                </c:pt>
                <c:pt idx="2812">
                  <c:v>281.20001335628331</c:v>
                </c:pt>
                <c:pt idx="2813">
                  <c:v>281.30001336103305</c:v>
                </c:pt>
                <c:pt idx="2814">
                  <c:v>281.4000133657828</c:v>
                </c:pt>
                <c:pt idx="2815">
                  <c:v>281.50001337053254</c:v>
                </c:pt>
                <c:pt idx="2816">
                  <c:v>281.60001337528229</c:v>
                </c:pt>
                <c:pt idx="2817">
                  <c:v>281.70001338003203</c:v>
                </c:pt>
                <c:pt idx="2818">
                  <c:v>281.80001338478178</c:v>
                </c:pt>
                <c:pt idx="2819">
                  <c:v>281.90001338953152</c:v>
                </c:pt>
                <c:pt idx="2820">
                  <c:v>282.00001339428127</c:v>
                </c:pt>
                <c:pt idx="2821">
                  <c:v>282.10001339903101</c:v>
                </c:pt>
                <c:pt idx="2822">
                  <c:v>282.20001340378076</c:v>
                </c:pt>
                <c:pt idx="2823">
                  <c:v>282.3000134085305</c:v>
                </c:pt>
                <c:pt idx="2824">
                  <c:v>282.40001341328025</c:v>
                </c:pt>
                <c:pt idx="2825">
                  <c:v>282.50001341802999</c:v>
                </c:pt>
                <c:pt idx="2826">
                  <c:v>282.60001342277974</c:v>
                </c:pt>
                <c:pt idx="2827">
                  <c:v>282.70001342752948</c:v>
                </c:pt>
                <c:pt idx="2828">
                  <c:v>282.80001343227923</c:v>
                </c:pt>
                <c:pt idx="2829">
                  <c:v>282.90001343702897</c:v>
                </c:pt>
                <c:pt idx="2830">
                  <c:v>283.00001344177872</c:v>
                </c:pt>
                <c:pt idx="2831">
                  <c:v>283.10001344652846</c:v>
                </c:pt>
                <c:pt idx="2832">
                  <c:v>283.20001345127821</c:v>
                </c:pt>
                <c:pt idx="2833">
                  <c:v>283.30001345602795</c:v>
                </c:pt>
                <c:pt idx="2834">
                  <c:v>283.4000134607777</c:v>
                </c:pt>
                <c:pt idx="2835">
                  <c:v>283.50001346552745</c:v>
                </c:pt>
                <c:pt idx="2836">
                  <c:v>283.60001347027719</c:v>
                </c:pt>
                <c:pt idx="2837">
                  <c:v>283.70001347502694</c:v>
                </c:pt>
                <c:pt idx="2838">
                  <c:v>283.80001347977668</c:v>
                </c:pt>
                <c:pt idx="2839">
                  <c:v>283.90001348452643</c:v>
                </c:pt>
                <c:pt idx="2840">
                  <c:v>284.00001348927617</c:v>
                </c:pt>
                <c:pt idx="2841">
                  <c:v>284.10001349402592</c:v>
                </c:pt>
                <c:pt idx="2842">
                  <c:v>284.20001349877566</c:v>
                </c:pt>
                <c:pt idx="2843">
                  <c:v>284.30001350352541</c:v>
                </c:pt>
                <c:pt idx="2844">
                  <c:v>284.40001350827515</c:v>
                </c:pt>
                <c:pt idx="2845">
                  <c:v>284.5000135130249</c:v>
                </c:pt>
                <c:pt idx="2846">
                  <c:v>284.60001351777464</c:v>
                </c:pt>
                <c:pt idx="2847">
                  <c:v>284.70001352252439</c:v>
                </c:pt>
                <c:pt idx="2848">
                  <c:v>284.80001352727413</c:v>
                </c:pt>
                <c:pt idx="2849">
                  <c:v>284.90001353202388</c:v>
                </c:pt>
                <c:pt idx="2850">
                  <c:v>285.00001353677362</c:v>
                </c:pt>
                <c:pt idx="2851">
                  <c:v>285.10001354152337</c:v>
                </c:pt>
                <c:pt idx="2852">
                  <c:v>285.20001354627311</c:v>
                </c:pt>
                <c:pt idx="2853">
                  <c:v>285.30001355102286</c:v>
                </c:pt>
                <c:pt idx="2854">
                  <c:v>285.4000135557726</c:v>
                </c:pt>
                <c:pt idx="2855">
                  <c:v>285.50001356052235</c:v>
                </c:pt>
                <c:pt idx="2856">
                  <c:v>285.60001356527209</c:v>
                </c:pt>
                <c:pt idx="2857">
                  <c:v>285.70001357002184</c:v>
                </c:pt>
                <c:pt idx="2858">
                  <c:v>285.80001357477158</c:v>
                </c:pt>
                <c:pt idx="2859">
                  <c:v>285.90001357952133</c:v>
                </c:pt>
                <c:pt idx="2860">
                  <c:v>286.00001358427107</c:v>
                </c:pt>
                <c:pt idx="2861">
                  <c:v>286.10001358902082</c:v>
                </c:pt>
                <c:pt idx="2862">
                  <c:v>286.20001359377056</c:v>
                </c:pt>
                <c:pt idx="2863">
                  <c:v>286.30001359852031</c:v>
                </c:pt>
                <c:pt idx="2864">
                  <c:v>286.40001360327005</c:v>
                </c:pt>
                <c:pt idx="2865">
                  <c:v>286.5000136080198</c:v>
                </c:pt>
                <c:pt idx="2866">
                  <c:v>286.60001361276954</c:v>
                </c:pt>
                <c:pt idx="2867">
                  <c:v>286.70001361751929</c:v>
                </c:pt>
                <c:pt idx="2868">
                  <c:v>286.80001362226903</c:v>
                </c:pt>
                <c:pt idx="2869">
                  <c:v>286.90001362701878</c:v>
                </c:pt>
                <c:pt idx="2870">
                  <c:v>287.00001363176852</c:v>
                </c:pt>
                <c:pt idx="2871">
                  <c:v>287.10001363651827</c:v>
                </c:pt>
                <c:pt idx="2872">
                  <c:v>287.20001364126801</c:v>
                </c:pt>
                <c:pt idx="2873">
                  <c:v>287.30001364601776</c:v>
                </c:pt>
                <c:pt idx="2874">
                  <c:v>287.40001365076751</c:v>
                </c:pt>
                <c:pt idx="2875">
                  <c:v>287.50001365551725</c:v>
                </c:pt>
                <c:pt idx="2876">
                  <c:v>287.600013660267</c:v>
                </c:pt>
                <c:pt idx="2877">
                  <c:v>287.70001366501674</c:v>
                </c:pt>
                <c:pt idx="2878">
                  <c:v>287.80001366976649</c:v>
                </c:pt>
                <c:pt idx="2879">
                  <c:v>287.90001367451623</c:v>
                </c:pt>
                <c:pt idx="2880">
                  <c:v>288.00001367926598</c:v>
                </c:pt>
                <c:pt idx="2881">
                  <c:v>288.10001368401572</c:v>
                </c:pt>
                <c:pt idx="2882">
                  <c:v>288.20001368876547</c:v>
                </c:pt>
                <c:pt idx="2883">
                  <c:v>288.30001369351521</c:v>
                </c:pt>
                <c:pt idx="2884">
                  <c:v>288.40001369826496</c:v>
                </c:pt>
                <c:pt idx="2885">
                  <c:v>288.5000137030147</c:v>
                </c:pt>
                <c:pt idx="2886">
                  <c:v>288.60001370776445</c:v>
                </c:pt>
                <c:pt idx="2887">
                  <c:v>288.70001371251419</c:v>
                </c:pt>
                <c:pt idx="2888">
                  <c:v>288.80001371726394</c:v>
                </c:pt>
                <c:pt idx="2889">
                  <c:v>288.90001372201368</c:v>
                </c:pt>
                <c:pt idx="2890">
                  <c:v>289.00001372676343</c:v>
                </c:pt>
                <c:pt idx="2891">
                  <c:v>289.10001373151317</c:v>
                </c:pt>
                <c:pt idx="2892">
                  <c:v>289.20001373626292</c:v>
                </c:pt>
                <c:pt idx="2893">
                  <c:v>289.30001374101266</c:v>
                </c:pt>
                <c:pt idx="2894">
                  <c:v>289.40001374576241</c:v>
                </c:pt>
                <c:pt idx="2895">
                  <c:v>289.50001375051215</c:v>
                </c:pt>
                <c:pt idx="2896">
                  <c:v>289.6000137552619</c:v>
                </c:pt>
                <c:pt idx="2897">
                  <c:v>289.70001376001164</c:v>
                </c:pt>
                <c:pt idx="2898">
                  <c:v>289.80001376476139</c:v>
                </c:pt>
                <c:pt idx="2899">
                  <c:v>289.90001376951113</c:v>
                </c:pt>
                <c:pt idx="2900">
                  <c:v>290.00001377426088</c:v>
                </c:pt>
                <c:pt idx="2901">
                  <c:v>290.10001377901062</c:v>
                </c:pt>
                <c:pt idx="2902">
                  <c:v>290.20001378376037</c:v>
                </c:pt>
                <c:pt idx="2903">
                  <c:v>290.30001378851011</c:v>
                </c:pt>
                <c:pt idx="2904">
                  <c:v>290.40001379325986</c:v>
                </c:pt>
                <c:pt idx="2905">
                  <c:v>290.5000137980096</c:v>
                </c:pt>
                <c:pt idx="2906">
                  <c:v>290.60001380275935</c:v>
                </c:pt>
                <c:pt idx="2907">
                  <c:v>290.70001380750909</c:v>
                </c:pt>
                <c:pt idx="2908">
                  <c:v>290.80001381225884</c:v>
                </c:pt>
                <c:pt idx="2909">
                  <c:v>290.90001381700858</c:v>
                </c:pt>
                <c:pt idx="2910">
                  <c:v>291.00001382175833</c:v>
                </c:pt>
                <c:pt idx="2911">
                  <c:v>291.10001382650807</c:v>
                </c:pt>
                <c:pt idx="2912">
                  <c:v>291.20001383125782</c:v>
                </c:pt>
                <c:pt idx="2913">
                  <c:v>291.30001383600757</c:v>
                </c:pt>
                <c:pt idx="2914">
                  <c:v>291.40001384075731</c:v>
                </c:pt>
                <c:pt idx="2915">
                  <c:v>291.50001384550706</c:v>
                </c:pt>
                <c:pt idx="2916">
                  <c:v>291.6000138502568</c:v>
                </c:pt>
                <c:pt idx="2917">
                  <c:v>291.70001385500655</c:v>
                </c:pt>
                <c:pt idx="2918">
                  <c:v>291.80001385975629</c:v>
                </c:pt>
                <c:pt idx="2919">
                  <c:v>291.90001386450604</c:v>
                </c:pt>
                <c:pt idx="2920">
                  <c:v>292.00001386925578</c:v>
                </c:pt>
                <c:pt idx="2921">
                  <c:v>292.10001387400553</c:v>
                </c:pt>
                <c:pt idx="2922">
                  <c:v>292.20001387875527</c:v>
                </c:pt>
                <c:pt idx="2923">
                  <c:v>292.30001388350502</c:v>
                </c:pt>
                <c:pt idx="2924">
                  <c:v>292.40001388825476</c:v>
                </c:pt>
                <c:pt idx="2925">
                  <c:v>292.50001389300451</c:v>
                </c:pt>
                <c:pt idx="2926">
                  <c:v>292.60001389775425</c:v>
                </c:pt>
                <c:pt idx="2927">
                  <c:v>292.700013902504</c:v>
                </c:pt>
                <c:pt idx="2928">
                  <c:v>292.80001390725374</c:v>
                </c:pt>
                <c:pt idx="2929">
                  <c:v>292.90001391200349</c:v>
                </c:pt>
                <c:pt idx="2930">
                  <c:v>293.00001391675323</c:v>
                </c:pt>
                <c:pt idx="2931">
                  <c:v>293.10001392150298</c:v>
                </c:pt>
                <c:pt idx="2932">
                  <c:v>293.20001392625272</c:v>
                </c:pt>
                <c:pt idx="2933">
                  <c:v>293.30001393100247</c:v>
                </c:pt>
                <c:pt idx="2934">
                  <c:v>293.40001393575221</c:v>
                </c:pt>
                <c:pt idx="2935">
                  <c:v>293.50001394050196</c:v>
                </c:pt>
                <c:pt idx="2936">
                  <c:v>293.6000139452517</c:v>
                </c:pt>
                <c:pt idx="2937">
                  <c:v>293.70001395000145</c:v>
                </c:pt>
                <c:pt idx="2938">
                  <c:v>293.80001395475119</c:v>
                </c:pt>
                <c:pt idx="2939">
                  <c:v>293.90001395950094</c:v>
                </c:pt>
                <c:pt idx="2940">
                  <c:v>294.00001396425068</c:v>
                </c:pt>
                <c:pt idx="2941">
                  <c:v>294.10001396900043</c:v>
                </c:pt>
                <c:pt idx="2942">
                  <c:v>294.20001397375017</c:v>
                </c:pt>
                <c:pt idx="2943">
                  <c:v>294.30001397849992</c:v>
                </c:pt>
                <c:pt idx="2944">
                  <c:v>294.40001398324966</c:v>
                </c:pt>
                <c:pt idx="2945">
                  <c:v>294.50001398799941</c:v>
                </c:pt>
                <c:pt idx="2946">
                  <c:v>294.60001399274915</c:v>
                </c:pt>
                <c:pt idx="2947">
                  <c:v>294.7000139974989</c:v>
                </c:pt>
                <c:pt idx="2948">
                  <c:v>294.80001400224864</c:v>
                </c:pt>
                <c:pt idx="2949">
                  <c:v>294.90001400699839</c:v>
                </c:pt>
                <c:pt idx="2950">
                  <c:v>295.00001401174814</c:v>
                </c:pt>
                <c:pt idx="2951">
                  <c:v>295.10001401649788</c:v>
                </c:pt>
                <c:pt idx="2952">
                  <c:v>295.20001402124763</c:v>
                </c:pt>
                <c:pt idx="2953">
                  <c:v>295.30001402599737</c:v>
                </c:pt>
                <c:pt idx="2954">
                  <c:v>295.40001403074712</c:v>
                </c:pt>
                <c:pt idx="2955">
                  <c:v>295.50001403549686</c:v>
                </c:pt>
                <c:pt idx="2956">
                  <c:v>295.60001404024661</c:v>
                </c:pt>
                <c:pt idx="2957">
                  <c:v>295.70001404499635</c:v>
                </c:pt>
                <c:pt idx="2958">
                  <c:v>295.8000140497461</c:v>
                </c:pt>
                <c:pt idx="2959">
                  <c:v>295.90001405449584</c:v>
                </c:pt>
                <c:pt idx="2960">
                  <c:v>296.00001405924559</c:v>
                </c:pt>
                <c:pt idx="2961">
                  <c:v>296.10001406399533</c:v>
                </c:pt>
                <c:pt idx="2962">
                  <c:v>296.20001406874508</c:v>
                </c:pt>
                <c:pt idx="2963">
                  <c:v>296.30001407349482</c:v>
                </c:pt>
                <c:pt idx="2964">
                  <c:v>296.40001407824457</c:v>
                </c:pt>
                <c:pt idx="2965">
                  <c:v>296.50001408299431</c:v>
                </c:pt>
                <c:pt idx="2966">
                  <c:v>296.60001408774406</c:v>
                </c:pt>
                <c:pt idx="2967">
                  <c:v>296.7000140924938</c:v>
                </c:pt>
                <c:pt idx="2968">
                  <c:v>296.80001409724355</c:v>
                </c:pt>
                <c:pt idx="2969">
                  <c:v>296.90001410199329</c:v>
                </c:pt>
                <c:pt idx="2970">
                  <c:v>297.00001410674304</c:v>
                </c:pt>
                <c:pt idx="2971">
                  <c:v>297.10001411149278</c:v>
                </c:pt>
                <c:pt idx="2972">
                  <c:v>297.20001411624253</c:v>
                </c:pt>
                <c:pt idx="2973">
                  <c:v>297.30001412099227</c:v>
                </c:pt>
                <c:pt idx="2974">
                  <c:v>297.40001412574202</c:v>
                </c:pt>
                <c:pt idx="2975">
                  <c:v>297.50001413049176</c:v>
                </c:pt>
                <c:pt idx="2976">
                  <c:v>297.60001413524151</c:v>
                </c:pt>
                <c:pt idx="2977">
                  <c:v>297.70001413999125</c:v>
                </c:pt>
                <c:pt idx="2978">
                  <c:v>297.800014144741</c:v>
                </c:pt>
                <c:pt idx="2979">
                  <c:v>297.90001414949074</c:v>
                </c:pt>
                <c:pt idx="2980">
                  <c:v>298.00001415424049</c:v>
                </c:pt>
                <c:pt idx="2981">
                  <c:v>298.10001415899023</c:v>
                </c:pt>
                <c:pt idx="2982">
                  <c:v>298.20001416373998</c:v>
                </c:pt>
                <c:pt idx="2983">
                  <c:v>298.30001416848972</c:v>
                </c:pt>
                <c:pt idx="2984">
                  <c:v>298.40001417323947</c:v>
                </c:pt>
                <c:pt idx="2985">
                  <c:v>298.50001417798921</c:v>
                </c:pt>
                <c:pt idx="2986">
                  <c:v>298.60001418273896</c:v>
                </c:pt>
                <c:pt idx="2987">
                  <c:v>298.7000141874887</c:v>
                </c:pt>
                <c:pt idx="2988">
                  <c:v>298.80001419223845</c:v>
                </c:pt>
                <c:pt idx="2989">
                  <c:v>298.9000141969882</c:v>
                </c:pt>
                <c:pt idx="2990">
                  <c:v>299.00001420173794</c:v>
                </c:pt>
                <c:pt idx="2991">
                  <c:v>299.10001420648769</c:v>
                </c:pt>
                <c:pt idx="2992">
                  <c:v>299.20001421123743</c:v>
                </c:pt>
                <c:pt idx="2993">
                  <c:v>299.30001421598718</c:v>
                </c:pt>
                <c:pt idx="2994">
                  <c:v>299.40001422073692</c:v>
                </c:pt>
                <c:pt idx="2995">
                  <c:v>299.50001422548667</c:v>
                </c:pt>
                <c:pt idx="2996">
                  <c:v>299.60001423023641</c:v>
                </c:pt>
                <c:pt idx="2997">
                  <c:v>299.70001423498616</c:v>
                </c:pt>
                <c:pt idx="2998">
                  <c:v>299.8000142397359</c:v>
                </c:pt>
                <c:pt idx="2999">
                  <c:v>299.90001424448565</c:v>
                </c:pt>
                <c:pt idx="3000">
                  <c:v>300.00001424923539</c:v>
                </c:pt>
                <c:pt idx="3001">
                  <c:v>300.10001425398514</c:v>
                </c:pt>
                <c:pt idx="3002">
                  <c:v>300.20001425873488</c:v>
                </c:pt>
                <c:pt idx="3003">
                  <c:v>300.30001426348463</c:v>
                </c:pt>
                <c:pt idx="3004">
                  <c:v>300.40001426823437</c:v>
                </c:pt>
                <c:pt idx="3005">
                  <c:v>300.50001427298412</c:v>
                </c:pt>
                <c:pt idx="3006">
                  <c:v>300.60001427773386</c:v>
                </c:pt>
                <c:pt idx="3007">
                  <c:v>300.70001428248361</c:v>
                </c:pt>
                <c:pt idx="3008">
                  <c:v>300.80001428723335</c:v>
                </c:pt>
                <c:pt idx="3009">
                  <c:v>300.9000142919831</c:v>
                </c:pt>
                <c:pt idx="3010">
                  <c:v>301.00001429673284</c:v>
                </c:pt>
                <c:pt idx="3011">
                  <c:v>301.10001430148259</c:v>
                </c:pt>
                <c:pt idx="3012">
                  <c:v>301.20001430623233</c:v>
                </c:pt>
                <c:pt idx="3013">
                  <c:v>301.30001431098208</c:v>
                </c:pt>
                <c:pt idx="3014">
                  <c:v>301.40001431573182</c:v>
                </c:pt>
                <c:pt idx="3015">
                  <c:v>301.50001432048157</c:v>
                </c:pt>
                <c:pt idx="3016">
                  <c:v>301.60001432523131</c:v>
                </c:pt>
                <c:pt idx="3017">
                  <c:v>301.70001432998106</c:v>
                </c:pt>
                <c:pt idx="3018">
                  <c:v>301.8000143347308</c:v>
                </c:pt>
                <c:pt idx="3019">
                  <c:v>301.90001433948055</c:v>
                </c:pt>
                <c:pt idx="3020">
                  <c:v>302.00001434423029</c:v>
                </c:pt>
                <c:pt idx="3021">
                  <c:v>302.10001434898004</c:v>
                </c:pt>
                <c:pt idx="3022">
                  <c:v>302.20001435372978</c:v>
                </c:pt>
                <c:pt idx="3023">
                  <c:v>302.30001435847953</c:v>
                </c:pt>
                <c:pt idx="3024">
                  <c:v>302.40001436322927</c:v>
                </c:pt>
                <c:pt idx="3025">
                  <c:v>302.50001436797902</c:v>
                </c:pt>
                <c:pt idx="3026">
                  <c:v>302.60001437272877</c:v>
                </c:pt>
                <c:pt idx="3027">
                  <c:v>302.70001437747851</c:v>
                </c:pt>
                <c:pt idx="3028">
                  <c:v>302.80001438222826</c:v>
                </c:pt>
                <c:pt idx="3029">
                  <c:v>302.900014386978</c:v>
                </c:pt>
                <c:pt idx="3030">
                  <c:v>303.00001439172775</c:v>
                </c:pt>
                <c:pt idx="3031">
                  <c:v>303.10001439647749</c:v>
                </c:pt>
                <c:pt idx="3032">
                  <c:v>303.20001440122724</c:v>
                </c:pt>
                <c:pt idx="3033">
                  <c:v>303.30001440597698</c:v>
                </c:pt>
                <c:pt idx="3034">
                  <c:v>303.40001441072673</c:v>
                </c:pt>
                <c:pt idx="3035">
                  <c:v>303.50001441547647</c:v>
                </c:pt>
                <c:pt idx="3036">
                  <c:v>303.60001442022622</c:v>
                </c:pt>
                <c:pt idx="3037">
                  <c:v>303.70001442497596</c:v>
                </c:pt>
                <c:pt idx="3038">
                  <c:v>303.80001442972571</c:v>
                </c:pt>
                <c:pt idx="3039">
                  <c:v>303.90001443447545</c:v>
                </c:pt>
                <c:pt idx="3040">
                  <c:v>304.0000144392252</c:v>
                </c:pt>
                <c:pt idx="3041">
                  <c:v>304.10001444397494</c:v>
                </c:pt>
                <c:pt idx="3042">
                  <c:v>304.20001444872469</c:v>
                </c:pt>
                <c:pt idx="3043">
                  <c:v>304.30001445347443</c:v>
                </c:pt>
                <c:pt idx="3044">
                  <c:v>304.40001445822418</c:v>
                </c:pt>
                <c:pt idx="3045">
                  <c:v>304.50001446297392</c:v>
                </c:pt>
                <c:pt idx="3046">
                  <c:v>304.60001446772367</c:v>
                </c:pt>
                <c:pt idx="3047">
                  <c:v>304.70001447247341</c:v>
                </c:pt>
                <c:pt idx="3048">
                  <c:v>304.80001447722316</c:v>
                </c:pt>
                <c:pt idx="3049">
                  <c:v>304.9000144819729</c:v>
                </c:pt>
                <c:pt idx="3050">
                  <c:v>305.00001448672265</c:v>
                </c:pt>
                <c:pt idx="3051">
                  <c:v>305.10001449147239</c:v>
                </c:pt>
                <c:pt idx="3052">
                  <c:v>305.20001449622214</c:v>
                </c:pt>
                <c:pt idx="3053">
                  <c:v>305.30001450097188</c:v>
                </c:pt>
                <c:pt idx="3054">
                  <c:v>305.40001450572163</c:v>
                </c:pt>
                <c:pt idx="3055">
                  <c:v>305.50001451047137</c:v>
                </c:pt>
                <c:pt idx="3056">
                  <c:v>305.60001451522112</c:v>
                </c:pt>
                <c:pt idx="3057">
                  <c:v>305.70001451997086</c:v>
                </c:pt>
                <c:pt idx="3058">
                  <c:v>305.80001452472061</c:v>
                </c:pt>
                <c:pt idx="3059">
                  <c:v>305.90001452947035</c:v>
                </c:pt>
                <c:pt idx="3060">
                  <c:v>306.0000145342201</c:v>
                </c:pt>
                <c:pt idx="3061">
                  <c:v>306.10001453896984</c:v>
                </c:pt>
                <c:pt idx="3062">
                  <c:v>306.20001454371959</c:v>
                </c:pt>
                <c:pt idx="3063">
                  <c:v>306.30001454846933</c:v>
                </c:pt>
                <c:pt idx="3064">
                  <c:v>306.40001455321908</c:v>
                </c:pt>
                <c:pt idx="3065">
                  <c:v>306.50001455796883</c:v>
                </c:pt>
                <c:pt idx="3066">
                  <c:v>306.60001456271857</c:v>
                </c:pt>
                <c:pt idx="3067">
                  <c:v>306.70001456746832</c:v>
                </c:pt>
                <c:pt idx="3068">
                  <c:v>306.80001457221806</c:v>
                </c:pt>
                <c:pt idx="3069">
                  <c:v>306.90001457696781</c:v>
                </c:pt>
                <c:pt idx="3070">
                  <c:v>307.00001458171755</c:v>
                </c:pt>
                <c:pt idx="3071">
                  <c:v>307.1000145864673</c:v>
                </c:pt>
                <c:pt idx="3072">
                  <c:v>307.20001459121704</c:v>
                </c:pt>
                <c:pt idx="3073">
                  <c:v>307.30001459596679</c:v>
                </c:pt>
                <c:pt idx="3074">
                  <c:v>307.40001460071653</c:v>
                </c:pt>
                <c:pt idx="3075">
                  <c:v>307.50001460546628</c:v>
                </c:pt>
                <c:pt idx="3076">
                  <c:v>307.60001461021602</c:v>
                </c:pt>
                <c:pt idx="3077">
                  <c:v>307.70001461496577</c:v>
                </c:pt>
                <c:pt idx="3078">
                  <c:v>307.80001461971551</c:v>
                </c:pt>
                <c:pt idx="3079">
                  <c:v>307.90001462446526</c:v>
                </c:pt>
                <c:pt idx="3080">
                  <c:v>308.000014629215</c:v>
                </c:pt>
                <c:pt idx="3081">
                  <c:v>308.10001463396475</c:v>
                </c:pt>
                <c:pt idx="3082">
                  <c:v>308.20001463871449</c:v>
                </c:pt>
                <c:pt idx="3083">
                  <c:v>308.30001464346424</c:v>
                </c:pt>
                <c:pt idx="3084">
                  <c:v>308.40001464821398</c:v>
                </c:pt>
                <c:pt idx="3085">
                  <c:v>308.50001465296373</c:v>
                </c:pt>
                <c:pt idx="3086">
                  <c:v>308.60001465771347</c:v>
                </c:pt>
                <c:pt idx="3087">
                  <c:v>308.70001466246322</c:v>
                </c:pt>
                <c:pt idx="3088">
                  <c:v>308.80001466721296</c:v>
                </c:pt>
                <c:pt idx="3089">
                  <c:v>308.90001467196271</c:v>
                </c:pt>
                <c:pt idx="3090">
                  <c:v>309.00001467671245</c:v>
                </c:pt>
                <c:pt idx="3091">
                  <c:v>309.1000146814622</c:v>
                </c:pt>
                <c:pt idx="3092">
                  <c:v>309.20001468621194</c:v>
                </c:pt>
                <c:pt idx="3093">
                  <c:v>309.30001469096169</c:v>
                </c:pt>
                <c:pt idx="3094">
                  <c:v>309.40001469571143</c:v>
                </c:pt>
                <c:pt idx="3095">
                  <c:v>309.50001470046118</c:v>
                </c:pt>
                <c:pt idx="3096">
                  <c:v>309.60001470521092</c:v>
                </c:pt>
                <c:pt idx="3097">
                  <c:v>309.70001470996067</c:v>
                </c:pt>
                <c:pt idx="3098">
                  <c:v>309.80001471471041</c:v>
                </c:pt>
                <c:pt idx="3099">
                  <c:v>309.90001471946016</c:v>
                </c:pt>
                <c:pt idx="3100">
                  <c:v>310.0000147242099</c:v>
                </c:pt>
                <c:pt idx="3101">
                  <c:v>310.10001472895965</c:v>
                </c:pt>
                <c:pt idx="3102">
                  <c:v>310.20001473370939</c:v>
                </c:pt>
                <c:pt idx="3103">
                  <c:v>310.30001473845914</c:v>
                </c:pt>
                <c:pt idx="3104">
                  <c:v>310.40001474320889</c:v>
                </c:pt>
                <c:pt idx="3105">
                  <c:v>310.50001474795863</c:v>
                </c:pt>
                <c:pt idx="3106">
                  <c:v>310.60001475270838</c:v>
                </c:pt>
                <c:pt idx="3107">
                  <c:v>310.70001475745812</c:v>
                </c:pt>
                <c:pt idx="3108">
                  <c:v>310.80001476220787</c:v>
                </c:pt>
                <c:pt idx="3109">
                  <c:v>310.90001476695761</c:v>
                </c:pt>
                <c:pt idx="3110">
                  <c:v>311.00001477170736</c:v>
                </c:pt>
                <c:pt idx="3111">
                  <c:v>311.1000147764571</c:v>
                </c:pt>
                <c:pt idx="3112">
                  <c:v>311.20001478120685</c:v>
                </c:pt>
                <c:pt idx="3113">
                  <c:v>311.30001478595659</c:v>
                </c:pt>
                <c:pt idx="3114">
                  <c:v>311.40001479070634</c:v>
                </c:pt>
                <c:pt idx="3115">
                  <c:v>311.50001479545608</c:v>
                </c:pt>
                <c:pt idx="3116">
                  <c:v>311.60001480020583</c:v>
                </c:pt>
                <c:pt idx="3117">
                  <c:v>311.70001480495557</c:v>
                </c:pt>
                <c:pt idx="3118">
                  <c:v>311.80001480970532</c:v>
                </c:pt>
                <c:pt idx="3119">
                  <c:v>311.90001481445506</c:v>
                </c:pt>
                <c:pt idx="3120">
                  <c:v>312.00001481920481</c:v>
                </c:pt>
                <c:pt idx="3121">
                  <c:v>312.10001482395455</c:v>
                </c:pt>
                <c:pt idx="3122">
                  <c:v>312.2000148287043</c:v>
                </c:pt>
                <c:pt idx="3123">
                  <c:v>312.30001483345404</c:v>
                </c:pt>
                <c:pt idx="3124">
                  <c:v>312.40001483820379</c:v>
                </c:pt>
                <c:pt idx="3125">
                  <c:v>312.50001484295353</c:v>
                </c:pt>
                <c:pt idx="3126">
                  <c:v>312.60001484770328</c:v>
                </c:pt>
                <c:pt idx="3127">
                  <c:v>312.70001485245302</c:v>
                </c:pt>
                <c:pt idx="3128">
                  <c:v>312.80001485720277</c:v>
                </c:pt>
                <c:pt idx="3129">
                  <c:v>312.90001486195251</c:v>
                </c:pt>
                <c:pt idx="3130">
                  <c:v>313.00001486670226</c:v>
                </c:pt>
                <c:pt idx="3131">
                  <c:v>313.100014871452</c:v>
                </c:pt>
                <c:pt idx="3132">
                  <c:v>313.20001487620175</c:v>
                </c:pt>
                <c:pt idx="3133">
                  <c:v>313.30001488095149</c:v>
                </c:pt>
                <c:pt idx="3134">
                  <c:v>313.40001488570124</c:v>
                </c:pt>
                <c:pt idx="3135">
                  <c:v>313.50001489045098</c:v>
                </c:pt>
                <c:pt idx="3136">
                  <c:v>313.60001489520073</c:v>
                </c:pt>
                <c:pt idx="3137">
                  <c:v>313.70001489995047</c:v>
                </c:pt>
                <c:pt idx="3138">
                  <c:v>313.80001490470022</c:v>
                </c:pt>
                <c:pt idx="3139">
                  <c:v>313.90001490944996</c:v>
                </c:pt>
                <c:pt idx="3140">
                  <c:v>314.00001491419971</c:v>
                </c:pt>
                <c:pt idx="3141">
                  <c:v>314.10001491894946</c:v>
                </c:pt>
                <c:pt idx="3142">
                  <c:v>314.2000149236992</c:v>
                </c:pt>
                <c:pt idx="3143">
                  <c:v>314.30001492844895</c:v>
                </c:pt>
                <c:pt idx="3144">
                  <c:v>314.40001493319869</c:v>
                </c:pt>
                <c:pt idx="3145">
                  <c:v>314.50001493794844</c:v>
                </c:pt>
                <c:pt idx="3146">
                  <c:v>314.60001494269818</c:v>
                </c:pt>
                <c:pt idx="3147">
                  <c:v>314.70001494744793</c:v>
                </c:pt>
                <c:pt idx="3148">
                  <c:v>314.80001495219767</c:v>
                </c:pt>
                <c:pt idx="3149">
                  <c:v>314.90001495694742</c:v>
                </c:pt>
                <c:pt idx="3150">
                  <c:v>315.00001496169716</c:v>
                </c:pt>
                <c:pt idx="3151">
                  <c:v>315.10001496644691</c:v>
                </c:pt>
                <c:pt idx="3152">
                  <c:v>315.20001497119665</c:v>
                </c:pt>
                <c:pt idx="3153">
                  <c:v>315.3000149759464</c:v>
                </c:pt>
                <c:pt idx="3154">
                  <c:v>315.40001498069614</c:v>
                </c:pt>
                <c:pt idx="3155">
                  <c:v>315.50001498544589</c:v>
                </c:pt>
                <c:pt idx="3156">
                  <c:v>315.60001499019563</c:v>
                </c:pt>
                <c:pt idx="3157">
                  <c:v>315.70001499494538</c:v>
                </c:pt>
                <c:pt idx="3158">
                  <c:v>315.80001499969512</c:v>
                </c:pt>
                <c:pt idx="3159">
                  <c:v>315.90001500444487</c:v>
                </c:pt>
                <c:pt idx="3160">
                  <c:v>316.00001500919461</c:v>
                </c:pt>
                <c:pt idx="3161">
                  <c:v>316.10001501394436</c:v>
                </c:pt>
                <c:pt idx="3162">
                  <c:v>316.2000150186941</c:v>
                </c:pt>
                <c:pt idx="3163">
                  <c:v>316.30001502344385</c:v>
                </c:pt>
                <c:pt idx="3164">
                  <c:v>316.40001502819359</c:v>
                </c:pt>
                <c:pt idx="3165">
                  <c:v>316.50001503294334</c:v>
                </c:pt>
                <c:pt idx="3166">
                  <c:v>316.60001503769308</c:v>
                </c:pt>
                <c:pt idx="3167">
                  <c:v>316.70001504244283</c:v>
                </c:pt>
                <c:pt idx="3168">
                  <c:v>316.80001504719257</c:v>
                </c:pt>
                <c:pt idx="3169">
                  <c:v>316.90001505194232</c:v>
                </c:pt>
                <c:pt idx="3170">
                  <c:v>317.00001505669206</c:v>
                </c:pt>
                <c:pt idx="3171">
                  <c:v>317.10001506144181</c:v>
                </c:pt>
                <c:pt idx="3172">
                  <c:v>317.20001506619155</c:v>
                </c:pt>
                <c:pt idx="3173">
                  <c:v>317.3000150709413</c:v>
                </c:pt>
                <c:pt idx="3174">
                  <c:v>317.40001507569104</c:v>
                </c:pt>
                <c:pt idx="3175">
                  <c:v>317.50001508044079</c:v>
                </c:pt>
                <c:pt idx="3176">
                  <c:v>317.60001508519053</c:v>
                </c:pt>
                <c:pt idx="3177">
                  <c:v>317.70001508994028</c:v>
                </c:pt>
                <c:pt idx="3178">
                  <c:v>317.80001509469002</c:v>
                </c:pt>
                <c:pt idx="3179">
                  <c:v>317.90001509943977</c:v>
                </c:pt>
                <c:pt idx="3180">
                  <c:v>318.00001510418952</c:v>
                </c:pt>
                <c:pt idx="3181">
                  <c:v>318.10001510893926</c:v>
                </c:pt>
                <c:pt idx="3182">
                  <c:v>318.20001511368901</c:v>
                </c:pt>
                <c:pt idx="3183">
                  <c:v>318.30001511843875</c:v>
                </c:pt>
                <c:pt idx="3184">
                  <c:v>318.4000151231885</c:v>
                </c:pt>
                <c:pt idx="3185">
                  <c:v>318.50001512793824</c:v>
                </c:pt>
                <c:pt idx="3186">
                  <c:v>318.60001513268799</c:v>
                </c:pt>
                <c:pt idx="3187">
                  <c:v>318.70001513743773</c:v>
                </c:pt>
                <c:pt idx="3188">
                  <c:v>318.80001514218748</c:v>
                </c:pt>
                <c:pt idx="3189">
                  <c:v>318.90001514693722</c:v>
                </c:pt>
                <c:pt idx="3190">
                  <c:v>319.00001515168697</c:v>
                </c:pt>
                <c:pt idx="3191">
                  <c:v>319.10001515643671</c:v>
                </c:pt>
                <c:pt idx="3192">
                  <c:v>319.20001516118646</c:v>
                </c:pt>
                <c:pt idx="3193">
                  <c:v>319.3000151659362</c:v>
                </c:pt>
                <c:pt idx="3194">
                  <c:v>319.40001517068595</c:v>
                </c:pt>
                <c:pt idx="3195">
                  <c:v>319.50001517543569</c:v>
                </c:pt>
                <c:pt idx="3196">
                  <c:v>319.60001518018544</c:v>
                </c:pt>
                <c:pt idx="3197">
                  <c:v>319.70001518493518</c:v>
                </c:pt>
                <c:pt idx="3198">
                  <c:v>319.80001518968493</c:v>
                </c:pt>
                <c:pt idx="3199">
                  <c:v>319.90001519443467</c:v>
                </c:pt>
                <c:pt idx="3200">
                  <c:v>320.00001519918442</c:v>
                </c:pt>
                <c:pt idx="3201">
                  <c:v>320.10001520393416</c:v>
                </c:pt>
                <c:pt idx="3202">
                  <c:v>320.20001520868391</c:v>
                </c:pt>
                <c:pt idx="3203">
                  <c:v>320.30001521343365</c:v>
                </c:pt>
                <c:pt idx="3204">
                  <c:v>320.4000152181834</c:v>
                </c:pt>
                <c:pt idx="3205">
                  <c:v>320.50001522293314</c:v>
                </c:pt>
                <c:pt idx="3206">
                  <c:v>320.60001522768289</c:v>
                </c:pt>
                <c:pt idx="3207">
                  <c:v>320.70001523243263</c:v>
                </c:pt>
                <c:pt idx="3208">
                  <c:v>320.80001523718238</c:v>
                </c:pt>
                <c:pt idx="3209">
                  <c:v>320.90001524193212</c:v>
                </c:pt>
                <c:pt idx="3210">
                  <c:v>321.00001524668187</c:v>
                </c:pt>
                <c:pt idx="3211">
                  <c:v>321.10001525143161</c:v>
                </c:pt>
                <c:pt idx="3212">
                  <c:v>321.20001525618136</c:v>
                </c:pt>
                <c:pt idx="3213">
                  <c:v>321.3000152609311</c:v>
                </c:pt>
                <c:pt idx="3214">
                  <c:v>321.40001526568085</c:v>
                </c:pt>
                <c:pt idx="3215">
                  <c:v>321.50001527043059</c:v>
                </c:pt>
                <c:pt idx="3216">
                  <c:v>321.60001527518034</c:v>
                </c:pt>
                <c:pt idx="3217">
                  <c:v>321.70001527993008</c:v>
                </c:pt>
                <c:pt idx="3218">
                  <c:v>321.80001528467983</c:v>
                </c:pt>
                <c:pt idx="3219">
                  <c:v>321.90001528942958</c:v>
                </c:pt>
                <c:pt idx="3220">
                  <c:v>322.00001529417932</c:v>
                </c:pt>
                <c:pt idx="3221">
                  <c:v>322.10001529892907</c:v>
                </c:pt>
                <c:pt idx="3222">
                  <c:v>322.20001530367881</c:v>
                </c:pt>
                <c:pt idx="3223">
                  <c:v>322.30001530842856</c:v>
                </c:pt>
                <c:pt idx="3224">
                  <c:v>322.4000153131783</c:v>
                </c:pt>
                <c:pt idx="3225">
                  <c:v>322.50001531792805</c:v>
                </c:pt>
                <c:pt idx="3226">
                  <c:v>322.60001532267779</c:v>
                </c:pt>
                <c:pt idx="3227">
                  <c:v>322.70001532742754</c:v>
                </c:pt>
                <c:pt idx="3228">
                  <c:v>322.80001533217728</c:v>
                </c:pt>
                <c:pt idx="3229">
                  <c:v>322.90001533692703</c:v>
                </c:pt>
                <c:pt idx="3230">
                  <c:v>323.00001534167677</c:v>
                </c:pt>
                <c:pt idx="3231">
                  <c:v>323.10001534642652</c:v>
                </c:pt>
                <c:pt idx="3232">
                  <c:v>323.20001535117626</c:v>
                </c:pt>
                <c:pt idx="3233">
                  <c:v>323.30001535592601</c:v>
                </c:pt>
                <c:pt idx="3234">
                  <c:v>323.40001536067575</c:v>
                </c:pt>
                <c:pt idx="3235">
                  <c:v>323.5000153654255</c:v>
                </c:pt>
                <c:pt idx="3236">
                  <c:v>323.60001537017524</c:v>
                </c:pt>
                <c:pt idx="3237">
                  <c:v>323.70001537492499</c:v>
                </c:pt>
                <c:pt idx="3238">
                  <c:v>323.80001537967473</c:v>
                </c:pt>
                <c:pt idx="3239">
                  <c:v>323.90001538442448</c:v>
                </c:pt>
                <c:pt idx="3240">
                  <c:v>324.00001538917422</c:v>
                </c:pt>
                <c:pt idx="3241">
                  <c:v>324.10001539392397</c:v>
                </c:pt>
                <c:pt idx="3242">
                  <c:v>324.20001539867371</c:v>
                </c:pt>
                <c:pt idx="3243">
                  <c:v>324.30001540342346</c:v>
                </c:pt>
                <c:pt idx="3244">
                  <c:v>324.4000154081732</c:v>
                </c:pt>
                <c:pt idx="3245">
                  <c:v>324.50001541292295</c:v>
                </c:pt>
                <c:pt idx="3246">
                  <c:v>324.60001541767269</c:v>
                </c:pt>
                <c:pt idx="3247">
                  <c:v>324.70001542242244</c:v>
                </c:pt>
                <c:pt idx="3248">
                  <c:v>324.80001542717218</c:v>
                </c:pt>
                <c:pt idx="3249">
                  <c:v>324.90001543192193</c:v>
                </c:pt>
                <c:pt idx="3250">
                  <c:v>325.00001543667167</c:v>
                </c:pt>
                <c:pt idx="3251">
                  <c:v>325.10001544142142</c:v>
                </c:pt>
                <c:pt idx="3252">
                  <c:v>325.20001544617116</c:v>
                </c:pt>
                <c:pt idx="3253">
                  <c:v>325.30001545092091</c:v>
                </c:pt>
                <c:pt idx="3254">
                  <c:v>325.40001545567065</c:v>
                </c:pt>
                <c:pt idx="3255">
                  <c:v>325.5000154604204</c:v>
                </c:pt>
                <c:pt idx="3256">
                  <c:v>325.60001546517015</c:v>
                </c:pt>
                <c:pt idx="3257">
                  <c:v>325.70001546991989</c:v>
                </c:pt>
                <c:pt idx="3258">
                  <c:v>325.80001547466964</c:v>
                </c:pt>
                <c:pt idx="3259">
                  <c:v>325.90001547941938</c:v>
                </c:pt>
                <c:pt idx="3260">
                  <c:v>326.00001548416913</c:v>
                </c:pt>
                <c:pt idx="3261">
                  <c:v>326.10001548891887</c:v>
                </c:pt>
                <c:pt idx="3262">
                  <c:v>326.20001549366862</c:v>
                </c:pt>
                <c:pt idx="3263">
                  <c:v>326.30001549841836</c:v>
                </c:pt>
                <c:pt idx="3264">
                  <c:v>326.40001550316811</c:v>
                </c:pt>
                <c:pt idx="3265">
                  <c:v>326.50001550791785</c:v>
                </c:pt>
                <c:pt idx="3266">
                  <c:v>326.6000155126676</c:v>
                </c:pt>
                <c:pt idx="3267">
                  <c:v>326.70001551741734</c:v>
                </c:pt>
                <c:pt idx="3268">
                  <c:v>326.80001552216709</c:v>
                </c:pt>
                <c:pt idx="3269">
                  <c:v>326.90001552691683</c:v>
                </c:pt>
                <c:pt idx="3270">
                  <c:v>327.00001553166658</c:v>
                </c:pt>
                <c:pt idx="3271">
                  <c:v>327.10001553641632</c:v>
                </c:pt>
                <c:pt idx="3272">
                  <c:v>327.20001554116607</c:v>
                </c:pt>
                <c:pt idx="3273">
                  <c:v>327.30001554591581</c:v>
                </c:pt>
                <c:pt idx="3274">
                  <c:v>327.40001555066556</c:v>
                </c:pt>
                <c:pt idx="3275">
                  <c:v>327.5000155554153</c:v>
                </c:pt>
                <c:pt idx="3276">
                  <c:v>327.60001556016505</c:v>
                </c:pt>
                <c:pt idx="3277">
                  <c:v>327.70001556491479</c:v>
                </c:pt>
                <c:pt idx="3278">
                  <c:v>327.80001556966454</c:v>
                </c:pt>
                <c:pt idx="3279">
                  <c:v>327.90001557441428</c:v>
                </c:pt>
                <c:pt idx="3280">
                  <c:v>328.00001557916403</c:v>
                </c:pt>
                <c:pt idx="3281">
                  <c:v>328.10001558391377</c:v>
                </c:pt>
                <c:pt idx="3282">
                  <c:v>328.20001558866352</c:v>
                </c:pt>
                <c:pt idx="3283">
                  <c:v>328.30001559341326</c:v>
                </c:pt>
                <c:pt idx="3284">
                  <c:v>328.40001559816301</c:v>
                </c:pt>
                <c:pt idx="3285">
                  <c:v>328.50001560291275</c:v>
                </c:pt>
                <c:pt idx="3286">
                  <c:v>328.6000156076625</c:v>
                </c:pt>
                <c:pt idx="3287">
                  <c:v>328.70001561241224</c:v>
                </c:pt>
                <c:pt idx="3288">
                  <c:v>328.80001561716199</c:v>
                </c:pt>
                <c:pt idx="3289">
                  <c:v>328.90001562191173</c:v>
                </c:pt>
                <c:pt idx="3290">
                  <c:v>329.00001562666148</c:v>
                </c:pt>
                <c:pt idx="3291">
                  <c:v>329.10001563141122</c:v>
                </c:pt>
                <c:pt idx="3292">
                  <c:v>329.20001563616097</c:v>
                </c:pt>
                <c:pt idx="3293">
                  <c:v>329.30001564091071</c:v>
                </c:pt>
                <c:pt idx="3294">
                  <c:v>329.40001564566046</c:v>
                </c:pt>
                <c:pt idx="3295">
                  <c:v>329.50001565041021</c:v>
                </c:pt>
                <c:pt idx="3296">
                  <c:v>329.60001565515995</c:v>
                </c:pt>
                <c:pt idx="3297">
                  <c:v>329.7000156599097</c:v>
                </c:pt>
                <c:pt idx="3298">
                  <c:v>329.80001566465944</c:v>
                </c:pt>
                <c:pt idx="3299">
                  <c:v>329.90001566940919</c:v>
                </c:pt>
                <c:pt idx="3300">
                  <c:v>330.00001567415893</c:v>
                </c:pt>
                <c:pt idx="3301">
                  <c:v>330.10001567890868</c:v>
                </c:pt>
                <c:pt idx="3302">
                  <c:v>330.20001568365842</c:v>
                </c:pt>
                <c:pt idx="3303">
                  <c:v>330.30001568840817</c:v>
                </c:pt>
                <c:pt idx="3304">
                  <c:v>330.40001569315791</c:v>
                </c:pt>
                <c:pt idx="3305">
                  <c:v>330.50001569790766</c:v>
                </c:pt>
                <c:pt idx="3306">
                  <c:v>330.6000157026574</c:v>
                </c:pt>
                <c:pt idx="3307">
                  <c:v>330.70001570740715</c:v>
                </c:pt>
                <c:pt idx="3308">
                  <c:v>330.80001571215689</c:v>
                </c:pt>
                <c:pt idx="3309">
                  <c:v>330.90001571690664</c:v>
                </c:pt>
                <c:pt idx="3310">
                  <c:v>331.00001572165638</c:v>
                </c:pt>
                <c:pt idx="3311">
                  <c:v>331.10001572640613</c:v>
                </c:pt>
                <c:pt idx="3312">
                  <c:v>331.20001573115587</c:v>
                </c:pt>
                <c:pt idx="3313">
                  <c:v>331.30001573590562</c:v>
                </c:pt>
                <c:pt idx="3314">
                  <c:v>331.40001574065536</c:v>
                </c:pt>
                <c:pt idx="3315">
                  <c:v>331.50001574540511</c:v>
                </c:pt>
                <c:pt idx="3316">
                  <c:v>331.60001575015485</c:v>
                </c:pt>
                <c:pt idx="3317">
                  <c:v>331.7000157549046</c:v>
                </c:pt>
                <c:pt idx="3318">
                  <c:v>331.80001575965434</c:v>
                </c:pt>
                <c:pt idx="3319">
                  <c:v>331.90001576440409</c:v>
                </c:pt>
                <c:pt idx="3320">
                  <c:v>332.00001576915383</c:v>
                </c:pt>
                <c:pt idx="3321">
                  <c:v>332.10001577390358</c:v>
                </c:pt>
                <c:pt idx="3322">
                  <c:v>332.20001577865332</c:v>
                </c:pt>
                <c:pt idx="3323">
                  <c:v>332.30001578340307</c:v>
                </c:pt>
                <c:pt idx="3324">
                  <c:v>332.40001578815281</c:v>
                </c:pt>
                <c:pt idx="3325">
                  <c:v>332.50001579290256</c:v>
                </c:pt>
                <c:pt idx="3326">
                  <c:v>332.6000157976523</c:v>
                </c:pt>
                <c:pt idx="3327">
                  <c:v>332.70001580240205</c:v>
                </c:pt>
                <c:pt idx="3328">
                  <c:v>332.80001580715179</c:v>
                </c:pt>
                <c:pt idx="3329">
                  <c:v>332.90001581190154</c:v>
                </c:pt>
                <c:pt idx="3330">
                  <c:v>333.00001581665128</c:v>
                </c:pt>
                <c:pt idx="3331">
                  <c:v>333.10001582140103</c:v>
                </c:pt>
                <c:pt idx="3332">
                  <c:v>333.20001582615077</c:v>
                </c:pt>
                <c:pt idx="3333">
                  <c:v>333.30001583090052</c:v>
                </c:pt>
                <c:pt idx="3334">
                  <c:v>333.40001583565027</c:v>
                </c:pt>
                <c:pt idx="3335">
                  <c:v>333.50001584040001</c:v>
                </c:pt>
                <c:pt idx="3336">
                  <c:v>333.60001584514976</c:v>
                </c:pt>
                <c:pt idx="3337">
                  <c:v>333.7000158498995</c:v>
                </c:pt>
                <c:pt idx="3338">
                  <c:v>333.80001585464925</c:v>
                </c:pt>
                <c:pt idx="3339">
                  <c:v>333.90001585939899</c:v>
                </c:pt>
                <c:pt idx="3340">
                  <c:v>334.00001586414874</c:v>
                </c:pt>
                <c:pt idx="3341">
                  <c:v>334.10001586889848</c:v>
                </c:pt>
                <c:pt idx="3342">
                  <c:v>334.20001587364823</c:v>
                </c:pt>
                <c:pt idx="3343">
                  <c:v>334.30001587839797</c:v>
                </c:pt>
                <c:pt idx="3344">
                  <c:v>334.40001588314772</c:v>
                </c:pt>
                <c:pt idx="3345">
                  <c:v>334.50001588789746</c:v>
                </c:pt>
                <c:pt idx="3346">
                  <c:v>334.60001589264721</c:v>
                </c:pt>
                <c:pt idx="3347">
                  <c:v>334.70001589739695</c:v>
                </c:pt>
                <c:pt idx="3348">
                  <c:v>334.8000159021467</c:v>
                </c:pt>
                <c:pt idx="3349">
                  <c:v>334.90001590689644</c:v>
                </c:pt>
                <c:pt idx="3350">
                  <c:v>335.00001591164619</c:v>
                </c:pt>
                <c:pt idx="3351">
                  <c:v>335.10001591639593</c:v>
                </c:pt>
                <c:pt idx="3352">
                  <c:v>335.20001592114568</c:v>
                </c:pt>
                <c:pt idx="3353">
                  <c:v>335.30001592589542</c:v>
                </c:pt>
                <c:pt idx="3354">
                  <c:v>335.40001593064517</c:v>
                </c:pt>
                <c:pt idx="3355">
                  <c:v>335.50001593539491</c:v>
                </c:pt>
                <c:pt idx="3356">
                  <c:v>335.60001594014466</c:v>
                </c:pt>
                <c:pt idx="3357">
                  <c:v>335.7000159448944</c:v>
                </c:pt>
                <c:pt idx="3358">
                  <c:v>335.80001594964415</c:v>
                </c:pt>
                <c:pt idx="3359">
                  <c:v>335.90001595439389</c:v>
                </c:pt>
                <c:pt idx="3360">
                  <c:v>336.00001595914364</c:v>
                </c:pt>
                <c:pt idx="3361">
                  <c:v>336.10001596389338</c:v>
                </c:pt>
                <c:pt idx="3362">
                  <c:v>336.20001596864313</c:v>
                </c:pt>
                <c:pt idx="3363">
                  <c:v>336.30001597339287</c:v>
                </c:pt>
                <c:pt idx="3364">
                  <c:v>336.40001597814262</c:v>
                </c:pt>
                <c:pt idx="3365">
                  <c:v>336.50001598289236</c:v>
                </c:pt>
                <c:pt idx="3366">
                  <c:v>336.60001598764211</c:v>
                </c:pt>
                <c:pt idx="3367">
                  <c:v>336.70001599239185</c:v>
                </c:pt>
                <c:pt idx="3368">
                  <c:v>336.8000159971416</c:v>
                </c:pt>
                <c:pt idx="3369">
                  <c:v>336.90001600189134</c:v>
                </c:pt>
                <c:pt idx="3370">
                  <c:v>337.00001600664109</c:v>
                </c:pt>
                <c:pt idx="3371">
                  <c:v>337.10001601139084</c:v>
                </c:pt>
                <c:pt idx="3372">
                  <c:v>337.20001601614058</c:v>
                </c:pt>
                <c:pt idx="3373">
                  <c:v>337.30001602089033</c:v>
                </c:pt>
                <c:pt idx="3374">
                  <c:v>337.40001602564007</c:v>
                </c:pt>
                <c:pt idx="3375">
                  <c:v>337.50001603038982</c:v>
                </c:pt>
                <c:pt idx="3376">
                  <c:v>337.60001603513956</c:v>
                </c:pt>
                <c:pt idx="3377">
                  <c:v>337.70001603988931</c:v>
                </c:pt>
                <c:pt idx="3378">
                  <c:v>337.80001604463905</c:v>
                </c:pt>
                <c:pt idx="3379">
                  <c:v>337.9000160493888</c:v>
                </c:pt>
                <c:pt idx="3380">
                  <c:v>338.00001605413854</c:v>
                </c:pt>
                <c:pt idx="3381">
                  <c:v>338.10001605888829</c:v>
                </c:pt>
                <c:pt idx="3382">
                  <c:v>338.20001606363803</c:v>
                </c:pt>
                <c:pt idx="3383">
                  <c:v>338.30001606838778</c:v>
                </c:pt>
                <c:pt idx="3384">
                  <c:v>338.40001607313752</c:v>
                </c:pt>
                <c:pt idx="3385">
                  <c:v>338.50001607788727</c:v>
                </c:pt>
                <c:pt idx="3386">
                  <c:v>338.60001608263701</c:v>
                </c:pt>
                <c:pt idx="3387">
                  <c:v>338.70001608738676</c:v>
                </c:pt>
                <c:pt idx="3388">
                  <c:v>338.8000160921365</c:v>
                </c:pt>
                <c:pt idx="3389">
                  <c:v>338.90001609688625</c:v>
                </c:pt>
                <c:pt idx="3390">
                  <c:v>339.00001610163599</c:v>
                </c:pt>
                <c:pt idx="3391">
                  <c:v>339.10001610638574</c:v>
                </c:pt>
                <c:pt idx="3392">
                  <c:v>339.20001611113548</c:v>
                </c:pt>
                <c:pt idx="3393">
                  <c:v>339.30001611588523</c:v>
                </c:pt>
                <c:pt idx="3394">
                  <c:v>339.40001612063497</c:v>
                </c:pt>
                <c:pt idx="3395">
                  <c:v>339.50001612538472</c:v>
                </c:pt>
                <c:pt idx="3396">
                  <c:v>339.60001613013446</c:v>
                </c:pt>
                <c:pt idx="3397">
                  <c:v>339.70001613488421</c:v>
                </c:pt>
                <c:pt idx="3398">
                  <c:v>339.80001613963395</c:v>
                </c:pt>
                <c:pt idx="3399">
                  <c:v>339.9000161443837</c:v>
                </c:pt>
                <c:pt idx="3400">
                  <c:v>340.00001614913344</c:v>
                </c:pt>
                <c:pt idx="3401">
                  <c:v>340.10001615388319</c:v>
                </c:pt>
                <c:pt idx="3402">
                  <c:v>340.20001615863293</c:v>
                </c:pt>
                <c:pt idx="3403">
                  <c:v>340.30001616338268</c:v>
                </c:pt>
                <c:pt idx="3404">
                  <c:v>340.40001616813242</c:v>
                </c:pt>
                <c:pt idx="3405">
                  <c:v>340.50001617288217</c:v>
                </c:pt>
                <c:pt idx="3406">
                  <c:v>340.60001617763191</c:v>
                </c:pt>
                <c:pt idx="3407">
                  <c:v>340.70001618238166</c:v>
                </c:pt>
                <c:pt idx="3408">
                  <c:v>340.8000161871314</c:v>
                </c:pt>
                <c:pt idx="3409">
                  <c:v>340.90001619188115</c:v>
                </c:pt>
                <c:pt idx="3410">
                  <c:v>341.0000161966309</c:v>
                </c:pt>
                <c:pt idx="3411">
                  <c:v>341.10001620138064</c:v>
                </c:pt>
                <c:pt idx="3412">
                  <c:v>341.20001620613039</c:v>
                </c:pt>
                <c:pt idx="3413">
                  <c:v>341.30001621088013</c:v>
                </c:pt>
                <c:pt idx="3414">
                  <c:v>341.40001621562988</c:v>
                </c:pt>
                <c:pt idx="3415">
                  <c:v>341.50001622037962</c:v>
                </c:pt>
                <c:pt idx="3416">
                  <c:v>341.60001622512937</c:v>
                </c:pt>
                <c:pt idx="3417">
                  <c:v>341.70001622987911</c:v>
                </c:pt>
                <c:pt idx="3418">
                  <c:v>341.80001623462886</c:v>
                </c:pt>
                <c:pt idx="3419">
                  <c:v>341.9000162393786</c:v>
                </c:pt>
                <c:pt idx="3420">
                  <c:v>342.00001624412835</c:v>
                </c:pt>
                <c:pt idx="3421">
                  <c:v>342.10001624887809</c:v>
                </c:pt>
                <c:pt idx="3422">
                  <c:v>342.20001625362784</c:v>
                </c:pt>
                <c:pt idx="3423">
                  <c:v>342.30001625837758</c:v>
                </c:pt>
                <c:pt idx="3424">
                  <c:v>342.40001626312733</c:v>
                </c:pt>
                <c:pt idx="3425">
                  <c:v>342.50001626787707</c:v>
                </c:pt>
                <c:pt idx="3426">
                  <c:v>342.60001627262682</c:v>
                </c:pt>
                <c:pt idx="3427">
                  <c:v>342.70001627737656</c:v>
                </c:pt>
                <c:pt idx="3428">
                  <c:v>342.80001628212631</c:v>
                </c:pt>
                <c:pt idx="3429">
                  <c:v>342.90001628687605</c:v>
                </c:pt>
                <c:pt idx="3430">
                  <c:v>343.0000162916258</c:v>
                </c:pt>
                <c:pt idx="3431">
                  <c:v>343.10001629637554</c:v>
                </c:pt>
                <c:pt idx="3432">
                  <c:v>343.20001630112529</c:v>
                </c:pt>
                <c:pt idx="3433">
                  <c:v>343.30001630587503</c:v>
                </c:pt>
                <c:pt idx="3434">
                  <c:v>343.40001631062478</c:v>
                </c:pt>
                <c:pt idx="3435">
                  <c:v>343.50001631537452</c:v>
                </c:pt>
                <c:pt idx="3436">
                  <c:v>343.60001632012427</c:v>
                </c:pt>
                <c:pt idx="3437">
                  <c:v>343.70001632487401</c:v>
                </c:pt>
                <c:pt idx="3438">
                  <c:v>343.80001632962376</c:v>
                </c:pt>
                <c:pt idx="3439">
                  <c:v>343.9000163343735</c:v>
                </c:pt>
                <c:pt idx="3440">
                  <c:v>344.00001633912325</c:v>
                </c:pt>
                <c:pt idx="3441">
                  <c:v>344.10001634387299</c:v>
                </c:pt>
                <c:pt idx="3442">
                  <c:v>344.20001634862274</c:v>
                </c:pt>
                <c:pt idx="3443">
                  <c:v>344.30001635337248</c:v>
                </c:pt>
                <c:pt idx="3444">
                  <c:v>344.40001635812223</c:v>
                </c:pt>
                <c:pt idx="3445">
                  <c:v>344.50001636287197</c:v>
                </c:pt>
                <c:pt idx="3446">
                  <c:v>344.60001636762172</c:v>
                </c:pt>
                <c:pt idx="3447">
                  <c:v>344.70001637237146</c:v>
                </c:pt>
                <c:pt idx="3448">
                  <c:v>344.80001637712121</c:v>
                </c:pt>
                <c:pt idx="3449">
                  <c:v>344.90001638187096</c:v>
                </c:pt>
                <c:pt idx="3450">
                  <c:v>345.0000163866207</c:v>
                </c:pt>
                <c:pt idx="3451">
                  <c:v>345.10001639137045</c:v>
                </c:pt>
                <c:pt idx="3452">
                  <c:v>345.20001639612019</c:v>
                </c:pt>
                <c:pt idx="3453">
                  <c:v>345.30001640086994</c:v>
                </c:pt>
                <c:pt idx="3454">
                  <c:v>345.40001640561968</c:v>
                </c:pt>
                <c:pt idx="3455">
                  <c:v>345.50001641036943</c:v>
                </c:pt>
                <c:pt idx="3456">
                  <c:v>345.60001641511917</c:v>
                </c:pt>
                <c:pt idx="3457">
                  <c:v>345.70001641986892</c:v>
                </c:pt>
                <c:pt idx="3458">
                  <c:v>345.80001642461866</c:v>
                </c:pt>
                <c:pt idx="3459">
                  <c:v>345.90001642936841</c:v>
                </c:pt>
                <c:pt idx="3460">
                  <c:v>346.00001643411815</c:v>
                </c:pt>
                <c:pt idx="3461">
                  <c:v>346.1000164388679</c:v>
                </c:pt>
                <c:pt idx="3462">
                  <c:v>346.20001644361764</c:v>
                </c:pt>
                <c:pt idx="3463">
                  <c:v>346.30001644836739</c:v>
                </c:pt>
                <c:pt idx="3464">
                  <c:v>346.40001645311713</c:v>
                </c:pt>
                <c:pt idx="3465">
                  <c:v>346.50001645786688</c:v>
                </c:pt>
                <c:pt idx="3466">
                  <c:v>346.60001646261662</c:v>
                </c:pt>
                <c:pt idx="3467">
                  <c:v>346.70001646736637</c:v>
                </c:pt>
                <c:pt idx="3468">
                  <c:v>346.80001647211611</c:v>
                </c:pt>
                <c:pt idx="3469">
                  <c:v>346.90001647686586</c:v>
                </c:pt>
                <c:pt idx="3470">
                  <c:v>347.0000164816156</c:v>
                </c:pt>
                <c:pt idx="3471">
                  <c:v>347.10001648636535</c:v>
                </c:pt>
                <c:pt idx="3472">
                  <c:v>347.20001649111509</c:v>
                </c:pt>
                <c:pt idx="3473">
                  <c:v>347.30001649586484</c:v>
                </c:pt>
                <c:pt idx="3474">
                  <c:v>347.40001650061458</c:v>
                </c:pt>
                <c:pt idx="3475">
                  <c:v>347.50001650536433</c:v>
                </c:pt>
                <c:pt idx="3476">
                  <c:v>347.60001651011407</c:v>
                </c:pt>
                <c:pt idx="3477">
                  <c:v>347.70001651486382</c:v>
                </c:pt>
                <c:pt idx="3478">
                  <c:v>347.80001651961356</c:v>
                </c:pt>
                <c:pt idx="3479">
                  <c:v>347.90001652436331</c:v>
                </c:pt>
                <c:pt idx="3480">
                  <c:v>348.00001652911305</c:v>
                </c:pt>
                <c:pt idx="3481">
                  <c:v>348.1000165338628</c:v>
                </c:pt>
                <c:pt idx="3482">
                  <c:v>348.20001653861254</c:v>
                </c:pt>
                <c:pt idx="3483">
                  <c:v>348.30001654336229</c:v>
                </c:pt>
                <c:pt idx="3484">
                  <c:v>348.40001654811203</c:v>
                </c:pt>
                <c:pt idx="3485">
                  <c:v>348.50001655286178</c:v>
                </c:pt>
                <c:pt idx="3486">
                  <c:v>348.60001655761153</c:v>
                </c:pt>
                <c:pt idx="3487">
                  <c:v>348.70001656236127</c:v>
                </c:pt>
                <c:pt idx="3488">
                  <c:v>348.80001656711102</c:v>
                </c:pt>
                <c:pt idx="3489">
                  <c:v>348.90001657186076</c:v>
                </c:pt>
                <c:pt idx="3490">
                  <c:v>349.00001657661051</c:v>
                </c:pt>
                <c:pt idx="3491">
                  <c:v>349.10001658136025</c:v>
                </c:pt>
                <c:pt idx="3492">
                  <c:v>349.20001658611</c:v>
                </c:pt>
                <c:pt idx="3493">
                  <c:v>349.30001659085974</c:v>
                </c:pt>
                <c:pt idx="3494">
                  <c:v>349.40001659560949</c:v>
                </c:pt>
                <c:pt idx="3495">
                  <c:v>349.50001660035923</c:v>
                </c:pt>
                <c:pt idx="3496">
                  <c:v>349.60001660510898</c:v>
                </c:pt>
                <c:pt idx="3497">
                  <c:v>349.70001660985872</c:v>
                </c:pt>
                <c:pt idx="3498">
                  <c:v>349.80001661460847</c:v>
                </c:pt>
                <c:pt idx="3499">
                  <c:v>349.90001661935821</c:v>
                </c:pt>
                <c:pt idx="3500">
                  <c:v>350.00001662410796</c:v>
                </c:pt>
                <c:pt idx="3501">
                  <c:v>350.1000166288577</c:v>
                </c:pt>
                <c:pt idx="3502">
                  <c:v>350.20001663360745</c:v>
                </c:pt>
                <c:pt idx="3503">
                  <c:v>350.30001663835719</c:v>
                </c:pt>
                <c:pt idx="3504">
                  <c:v>350.40001664310694</c:v>
                </c:pt>
                <c:pt idx="3505">
                  <c:v>350.50001664785668</c:v>
                </c:pt>
                <c:pt idx="3506">
                  <c:v>350.60001665260643</c:v>
                </c:pt>
                <c:pt idx="3507">
                  <c:v>350.70001665735617</c:v>
                </c:pt>
                <c:pt idx="3508">
                  <c:v>350.80001666210592</c:v>
                </c:pt>
                <c:pt idx="3509">
                  <c:v>350.90001666685566</c:v>
                </c:pt>
                <c:pt idx="3510">
                  <c:v>351.00001667160541</c:v>
                </c:pt>
                <c:pt idx="3511">
                  <c:v>351.10001667635515</c:v>
                </c:pt>
                <c:pt idx="3512">
                  <c:v>351.2000166811049</c:v>
                </c:pt>
                <c:pt idx="3513">
                  <c:v>351.30001668585464</c:v>
                </c:pt>
                <c:pt idx="3514">
                  <c:v>351.40001669060439</c:v>
                </c:pt>
                <c:pt idx="3515">
                  <c:v>351.50001669535413</c:v>
                </c:pt>
                <c:pt idx="3516">
                  <c:v>351.60001670010388</c:v>
                </c:pt>
                <c:pt idx="3517">
                  <c:v>351.70001670485362</c:v>
                </c:pt>
                <c:pt idx="3518">
                  <c:v>351.80001670960337</c:v>
                </c:pt>
                <c:pt idx="3519">
                  <c:v>351.90001671435311</c:v>
                </c:pt>
                <c:pt idx="3520">
                  <c:v>352.00001671910286</c:v>
                </c:pt>
                <c:pt idx="3521">
                  <c:v>352.1000167238526</c:v>
                </c:pt>
                <c:pt idx="3522">
                  <c:v>352.20001672860235</c:v>
                </c:pt>
                <c:pt idx="3523">
                  <c:v>352.30001673335209</c:v>
                </c:pt>
                <c:pt idx="3524">
                  <c:v>352.40001673810184</c:v>
                </c:pt>
                <c:pt idx="3525">
                  <c:v>352.50001674285159</c:v>
                </c:pt>
                <c:pt idx="3526">
                  <c:v>352.60001674760133</c:v>
                </c:pt>
                <c:pt idx="3527">
                  <c:v>352.70001675235108</c:v>
                </c:pt>
                <c:pt idx="3528">
                  <c:v>352.80001675710082</c:v>
                </c:pt>
                <c:pt idx="3529">
                  <c:v>352.90001676185057</c:v>
                </c:pt>
                <c:pt idx="3530">
                  <c:v>353.00001676660031</c:v>
                </c:pt>
                <c:pt idx="3531">
                  <c:v>353.10001677135006</c:v>
                </c:pt>
                <c:pt idx="3532">
                  <c:v>353.2000167760998</c:v>
                </c:pt>
                <c:pt idx="3533">
                  <c:v>353.30001678084955</c:v>
                </c:pt>
                <c:pt idx="3534">
                  <c:v>353.40001678559929</c:v>
                </c:pt>
                <c:pt idx="3535">
                  <c:v>353.50001679034904</c:v>
                </c:pt>
                <c:pt idx="3536">
                  <c:v>353.60001679509878</c:v>
                </c:pt>
                <c:pt idx="3537">
                  <c:v>353.70001679984853</c:v>
                </c:pt>
                <c:pt idx="3538">
                  <c:v>353.80001680459827</c:v>
                </c:pt>
                <c:pt idx="3539">
                  <c:v>353.90001680934802</c:v>
                </c:pt>
                <c:pt idx="3540">
                  <c:v>354.00001681409776</c:v>
                </c:pt>
                <c:pt idx="3541">
                  <c:v>354.10001681884751</c:v>
                </c:pt>
                <c:pt idx="3542">
                  <c:v>354.20001682359725</c:v>
                </c:pt>
                <c:pt idx="3543">
                  <c:v>354.300016828347</c:v>
                </c:pt>
                <c:pt idx="3544">
                  <c:v>354.40001683309674</c:v>
                </c:pt>
                <c:pt idx="3545">
                  <c:v>354.50001683784649</c:v>
                </c:pt>
                <c:pt idx="3546">
                  <c:v>354.60001684259623</c:v>
                </c:pt>
                <c:pt idx="3547">
                  <c:v>354.70001684734598</c:v>
                </c:pt>
                <c:pt idx="3548">
                  <c:v>354.80001685209572</c:v>
                </c:pt>
                <c:pt idx="3549">
                  <c:v>354.90001685684547</c:v>
                </c:pt>
                <c:pt idx="3550">
                  <c:v>355.00001686159521</c:v>
                </c:pt>
                <c:pt idx="3551">
                  <c:v>355.10001686634496</c:v>
                </c:pt>
                <c:pt idx="3552">
                  <c:v>355.2000168710947</c:v>
                </c:pt>
                <c:pt idx="3553">
                  <c:v>355.30001687584445</c:v>
                </c:pt>
                <c:pt idx="3554">
                  <c:v>355.40001688059419</c:v>
                </c:pt>
                <c:pt idx="3555">
                  <c:v>355.50001688534394</c:v>
                </c:pt>
                <c:pt idx="3556">
                  <c:v>355.60001689009368</c:v>
                </c:pt>
                <c:pt idx="3557">
                  <c:v>355.70001689484343</c:v>
                </c:pt>
                <c:pt idx="3558">
                  <c:v>355.80001689959317</c:v>
                </c:pt>
                <c:pt idx="3559">
                  <c:v>355.90001690434292</c:v>
                </c:pt>
                <c:pt idx="3560">
                  <c:v>356.00001690909266</c:v>
                </c:pt>
                <c:pt idx="3561">
                  <c:v>356.10001691384241</c:v>
                </c:pt>
                <c:pt idx="3562">
                  <c:v>356.20001691859215</c:v>
                </c:pt>
                <c:pt idx="3563">
                  <c:v>356.3000169233419</c:v>
                </c:pt>
                <c:pt idx="3564">
                  <c:v>356.40001692809165</c:v>
                </c:pt>
                <c:pt idx="3565">
                  <c:v>356.50001693284139</c:v>
                </c:pt>
                <c:pt idx="3566">
                  <c:v>356.60001693759114</c:v>
                </c:pt>
                <c:pt idx="3567">
                  <c:v>356.70001694234088</c:v>
                </c:pt>
                <c:pt idx="3568">
                  <c:v>356.80001694709063</c:v>
                </c:pt>
                <c:pt idx="3569">
                  <c:v>356.90001695184037</c:v>
                </c:pt>
                <c:pt idx="3570">
                  <c:v>357.00001695659012</c:v>
                </c:pt>
                <c:pt idx="3571">
                  <c:v>357.10001696133986</c:v>
                </c:pt>
                <c:pt idx="3572">
                  <c:v>357.20001696608961</c:v>
                </c:pt>
                <c:pt idx="3573">
                  <c:v>357.30001697083935</c:v>
                </c:pt>
                <c:pt idx="3574">
                  <c:v>357.4000169755891</c:v>
                </c:pt>
                <c:pt idx="3575">
                  <c:v>357.50001698033884</c:v>
                </c:pt>
                <c:pt idx="3576">
                  <c:v>357.60001698508859</c:v>
                </c:pt>
                <c:pt idx="3577">
                  <c:v>357.70001698983833</c:v>
                </c:pt>
                <c:pt idx="3578">
                  <c:v>357.80001699458808</c:v>
                </c:pt>
                <c:pt idx="3579">
                  <c:v>357.90001699933782</c:v>
                </c:pt>
                <c:pt idx="3580">
                  <c:v>358.00001700408757</c:v>
                </c:pt>
                <c:pt idx="3581">
                  <c:v>358.10001700883731</c:v>
                </c:pt>
                <c:pt idx="3582">
                  <c:v>358.20001701358706</c:v>
                </c:pt>
                <c:pt idx="3583">
                  <c:v>358.3000170183368</c:v>
                </c:pt>
                <c:pt idx="3584">
                  <c:v>358.40001702308655</c:v>
                </c:pt>
                <c:pt idx="3585">
                  <c:v>358.50001702783629</c:v>
                </c:pt>
                <c:pt idx="3586">
                  <c:v>358.60001703258604</c:v>
                </c:pt>
                <c:pt idx="3587">
                  <c:v>358.70001703733578</c:v>
                </c:pt>
                <c:pt idx="3588">
                  <c:v>358.80001704208553</c:v>
                </c:pt>
                <c:pt idx="3589">
                  <c:v>358.90001704683527</c:v>
                </c:pt>
                <c:pt idx="3590">
                  <c:v>359.00001705158502</c:v>
                </c:pt>
                <c:pt idx="3591">
                  <c:v>359.10001705633476</c:v>
                </c:pt>
                <c:pt idx="3592">
                  <c:v>359.20001706108451</c:v>
                </c:pt>
                <c:pt idx="3593">
                  <c:v>359.30001706583425</c:v>
                </c:pt>
                <c:pt idx="3594">
                  <c:v>359.400017070584</c:v>
                </c:pt>
                <c:pt idx="3595">
                  <c:v>359.50001707533374</c:v>
                </c:pt>
                <c:pt idx="3596">
                  <c:v>359.60001708008349</c:v>
                </c:pt>
                <c:pt idx="3597">
                  <c:v>359.70001708483323</c:v>
                </c:pt>
                <c:pt idx="3598">
                  <c:v>359.80001708958298</c:v>
                </c:pt>
                <c:pt idx="3599">
                  <c:v>359.90001709433272</c:v>
                </c:pt>
                <c:pt idx="3600">
                  <c:v>360.00001709908247</c:v>
                </c:pt>
                <c:pt idx="3601">
                  <c:v>360.10001710383222</c:v>
                </c:pt>
                <c:pt idx="3602">
                  <c:v>360.20001710858196</c:v>
                </c:pt>
                <c:pt idx="3603">
                  <c:v>360.30001711333171</c:v>
                </c:pt>
                <c:pt idx="3604">
                  <c:v>360.40001711808145</c:v>
                </c:pt>
                <c:pt idx="3605">
                  <c:v>360.5000171228312</c:v>
                </c:pt>
                <c:pt idx="3606">
                  <c:v>360.60001712758094</c:v>
                </c:pt>
                <c:pt idx="3607">
                  <c:v>360.70001713233069</c:v>
                </c:pt>
                <c:pt idx="3608">
                  <c:v>360.80001713708043</c:v>
                </c:pt>
                <c:pt idx="3609">
                  <c:v>360.90001714183018</c:v>
                </c:pt>
                <c:pt idx="3610">
                  <c:v>361.00001714657992</c:v>
                </c:pt>
                <c:pt idx="3611">
                  <c:v>361.10001715132967</c:v>
                </c:pt>
                <c:pt idx="3612">
                  <c:v>361.20001715607941</c:v>
                </c:pt>
                <c:pt idx="3613">
                  <c:v>361.30001716082916</c:v>
                </c:pt>
                <c:pt idx="3614">
                  <c:v>361.4000171655789</c:v>
                </c:pt>
                <c:pt idx="3615">
                  <c:v>361.50001717032865</c:v>
                </c:pt>
                <c:pt idx="3616">
                  <c:v>361.60001717507839</c:v>
                </c:pt>
                <c:pt idx="3617">
                  <c:v>361.70001717982814</c:v>
                </c:pt>
                <c:pt idx="3618">
                  <c:v>361.80001718457788</c:v>
                </c:pt>
                <c:pt idx="3619">
                  <c:v>361.90001718932763</c:v>
                </c:pt>
                <c:pt idx="3620">
                  <c:v>362.00001719407737</c:v>
                </c:pt>
                <c:pt idx="3621">
                  <c:v>362.10001719882712</c:v>
                </c:pt>
                <c:pt idx="3622">
                  <c:v>362.20001720357686</c:v>
                </c:pt>
                <c:pt idx="3623">
                  <c:v>362.30001720832661</c:v>
                </c:pt>
                <c:pt idx="3624">
                  <c:v>362.40001721307635</c:v>
                </c:pt>
                <c:pt idx="3625">
                  <c:v>362.5000172178261</c:v>
                </c:pt>
                <c:pt idx="3626">
                  <c:v>362.60001722257584</c:v>
                </c:pt>
                <c:pt idx="3627">
                  <c:v>362.70001722732559</c:v>
                </c:pt>
                <c:pt idx="3628">
                  <c:v>362.80001723207533</c:v>
                </c:pt>
                <c:pt idx="3629">
                  <c:v>362.90001723682508</c:v>
                </c:pt>
                <c:pt idx="3630">
                  <c:v>363.00001724157482</c:v>
                </c:pt>
                <c:pt idx="3631">
                  <c:v>363.10001724632457</c:v>
                </c:pt>
                <c:pt idx="3632">
                  <c:v>363.20001725107431</c:v>
                </c:pt>
                <c:pt idx="3633">
                  <c:v>363.30001725582406</c:v>
                </c:pt>
                <c:pt idx="3634">
                  <c:v>363.4000172605738</c:v>
                </c:pt>
                <c:pt idx="3635">
                  <c:v>363.50001726532355</c:v>
                </c:pt>
                <c:pt idx="3636">
                  <c:v>363.60001727007329</c:v>
                </c:pt>
                <c:pt idx="3637">
                  <c:v>363.70001727482304</c:v>
                </c:pt>
                <c:pt idx="3638">
                  <c:v>363.80001727957278</c:v>
                </c:pt>
                <c:pt idx="3639">
                  <c:v>363.90001728432253</c:v>
                </c:pt>
                <c:pt idx="3640">
                  <c:v>364.00001728907228</c:v>
                </c:pt>
                <c:pt idx="3641">
                  <c:v>364.10001729382202</c:v>
                </c:pt>
                <c:pt idx="3642">
                  <c:v>364.20001729857177</c:v>
                </c:pt>
                <c:pt idx="3643">
                  <c:v>364.30001730332151</c:v>
                </c:pt>
                <c:pt idx="3644">
                  <c:v>364.40001730807126</c:v>
                </c:pt>
                <c:pt idx="3645">
                  <c:v>364.500017312821</c:v>
                </c:pt>
                <c:pt idx="3646">
                  <c:v>364.60001731757075</c:v>
                </c:pt>
                <c:pt idx="3647">
                  <c:v>364.70001732232049</c:v>
                </c:pt>
                <c:pt idx="3648">
                  <c:v>364.80001732707024</c:v>
                </c:pt>
                <c:pt idx="3649">
                  <c:v>364.90001733181998</c:v>
                </c:pt>
                <c:pt idx="3650">
                  <c:v>365.00001733656973</c:v>
                </c:pt>
                <c:pt idx="3651">
                  <c:v>365.10001734131947</c:v>
                </c:pt>
                <c:pt idx="3652">
                  <c:v>365.20001734606922</c:v>
                </c:pt>
                <c:pt idx="3653">
                  <c:v>365.30001735081896</c:v>
                </c:pt>
                <c:pt idx="3654">
                  <c:v>365.40001735556871</c:v>
                </c:pt>
                <c:pt idx="3655">
                  <c:v>365.50001736031845</c:v>
                </c:pt>
                <c:pt idx="3656">
                  <c:v>365.6000173650682</c:v>
                </c:pt>
                <c:pt idx="3657">
                  <c:v>365.70001736981794</c:v>
                </c:pt>
                <c:pt idx="3658">
                  <c:v>365.80001737456769</c:v>
                </c:pt>
                <c:pt idx="3659">
                  <c:v>365.90001737931743</c:v>
                </c:pt>
                <c:pt idx="3660">
                  <c:v>366.00001738406718</c:v>
                </c:pt>
                <c:pt idx="3661">
                  <c:v>366.10001738881692</c:v>
                </c:pt>
                <c:pt idx="3662">
                  <c:v>366.20001739356667</c:v>
                </c:pt>
                <c:pt idx="3663">
                  <c:v>366.30001739831641</c:v>
                </c:pt>
                <c:pt idx="3664">
                  <c:v>366.40001740306616</c:v>
                </c:pt>
                <c:pt idx="3665">
                  <c:v>366.5000174078159</c:v>
                </c:pt>
                <c:pt idx="3666">
                  <c:v>366.60001741256565</c:v>
                </c:pt>
                <c:pt idx="3667">
                  <c:v>366.70001741731539</c:v>
                </c:pt>
                <c:pt idx="3668">
                  <c:v>366.80001742206514</c:v>
                </c:pt>
                <c:pt idx="3669">
                  <c:v>366.90001742681488</c:v>
                </c:pt>
                <c:pt idx="3670">
                  <c:v>367.00001743156463</c:v>
                </c:pt>
                <c:pt idx="3671">
                  <c:v>367.10001743631437</c:v>
                </c:pt>
                <c:pt idx="3672">
                  <c:v>367.20001744106412</c:v>
                </c:pt>
                <c:pt idx="3673">
                  <c:v>367.30001744581386</c:v>
                </c:pt>
                <c:pt idx="3674">
                  <c:v>367.40001745056361</c:v>
                </c:pt>
                <c:pt idx="3675">
                  <c:v>367.50001745531335</c:v>
                </c:pt>
                <c:pt idx="3676">
                  <c:v>367.6000174600631</c:v>
                </c:pt>
                <c:pt idx="3677">
                  <c:v>367.70001746481284</c:v>
                </c:pt>
                <c:pt idx="3678">
                  <c:v>367.80001746956259</c:v>
                </c:pt>
                <c:pt idx="3679">
                  <c:v>367.90001747431234</c:v>
                </c:pt>
                <c:pt idx="3680">
                  <c:v>368.00001747906208</c:v>
                </c:pt>
                <c:pt idx="3681">
                  <c:v>368.10001748381183</c:v>
                </c:pt>
                <c:pt idx="3682">
                  <c:v>368.20001748856157</c:v>
                </c:pt>
                <c:pt idx="3683">
                  <c:v>368.30001749331132</c:v>
                </c:pt>
                <c:pt idx="3684">
                  <c:v>368.40001749806106</c:v>
                </c:pt>
                <c:pt idx="3685">
                  <c:v>368.50001750281081</c:v>
                </c:pt>
                <c:pt idx="3686">
                  <c:v>368.60001750756055</c:v>
                </c:pt>
                <c:pt idx="3687">
                  <c:v>368.7000175123103</c:v>
                </c:pt>
                <c:pt idx="3688">
                  <c:v>368.80001751706004</c:v>
                </c:pt>
                <c:pt idx="3689">
                  <c:v>368.90001752180979</c:v>
                </c:pt>
                <c:pt idx="3690">
                  <c:v>369.00001752655953</c:v>
                </c:pt>
                <c:pt idx="3691">
                  <c:v>369.10001753130928</c:v>
                </c:pt>
                <c:pt idx="3692">
                  <c:v>369.20001753605902</c:v>
                </c:pt>
                <c:pt idx="3693">
                  <c:v>369.30001754080877</c:v>
                </c:pt>
                <c:pt idx="3694">
                  <c:v>369.40001754555851</c:v>
                </c:pt>
                <c:pt idx="3695">
                  <c:v>369.50001755030826</c:v>
                </c:pt>
                <c:pt idx="3696">
                  <c:v>369.600017555058</c:v>
                </c:pt>
                <c:pt idx="3697">
                  <c:v>369.70001755980775</c:v>
                </c:pt>
                <c:pt idx="3698">
                  <c:v>369.80001756455749</c:v>
                </c:pt>
                <c:pt idx="3699">
                  <c:v>369.90001756930724</c:v>
                </c:pt>
                <c:pt idx="3700">
                  <c:v>370.00001757405698</c:v>
                </c:pt>
                <c:pt idx="3701">
                  <c:v>370.10001757880673</c:v>
                </c:pt>
                <c:pt idx="3702">
                  <c:v>370.20001758355647</c:v>
                </c:pt>
                <c:pt idx="3703">
                  <c:v>370.30001758830622</c:v>
                </c:pt>
                <c:pt idx="3704">
                  <c:v>370.40001759305596</c:v>
                </c:pt>
                <c:pt idx="3705">
                  <c:v>370.50001759780571</c:v>
                </c:pt>
                <c:pt idx="3706">
                  <c:v>370.60001760255545</c:v>
                </c:pt>
                <c:pt idx="3707">
                  <c:v>370.7000176073052</c:v>
                </c:pt>
                <c:pt idx="3708">
                  <c:v>370.80001761205494</c:v>
                </c:pt>
                <c:pt idx="3709">
                  <c:v>370.90001761680469</c:v>
                </c:pt>
                <c:pt idx="3710">
                  <c:v>371.00001762155443</c:v>
                </c:pt>
                <c:pt idx="3711">
                  <c:v>371.10001762630418</c:v>
                </c:pt>
                <c:pt idx="3712">
                  <c:v>371.20001763105392</c:v>
                </c:pt>
                <c:pt idx="3713">
                  <c:v>371.30001763580367</c:v>
                </c:pt>
                <c:pt idx="3714">
                  <c:v>371.40001764055341</c:v>
                </c:pt>
                <c:pt idx="3715">
                  <c:v>371.50001764530316</c:v>
                </c:pt>
                <c:pt idx="3716">
                  <c:v>371.60001765005291</c:v>
                </c:pt>
                <c:pt idx="3717">
                  <c:v>371.70001765480265</c:v>
                </c:pt>
                <c:pt idx="3718">
                  <c:v>371.8000176595524</c:v>
                </c:pt>
                <c:pt idx="3719">
                  <c:v>371.90001766430214</c:v>
                </c:pt>
                <c:pt idx="3720">
                  <c:v>372.00001766905189</c:v>
                </c:pt>
                <c:pt idx="3721">
                  <c:v>372.10001767380163</c:v>
                </c:pt>
                <c:pt idx="3722">
                  <c:v>372.20001767855138</c:v>
                </c:pt>
                <c:pt idx="3723">
                  <c:v>372.30001768330112</c:v>
                </c:pt>
                <c:pt idx="3724">
                  <c:v>372.40001768805087</c:v>
                </c:pt>
                <c:pt idx="3725">
                  <c:v>372.50001769280061</c:v>
                </c:pt>
                <c:pt idx="3726">
                  <c:v>372.60001769755036</c:v>
                </c:pt>
                <c:pt idx="3727">
                  <c:v>372.7000177023001</c:v>
                </c:pt>
                <c:pt idx="3728">
                  <c:v>372.80001770704985</c:v>
                </c:pt>
                <c:pt idx="3729">
                  <c:v>372.90001771179959</c:v>
                </c:pt>
                <c:pt idx="3730">
                  <c:v>373.00001771654934</c:v>
                </c:pt>
                <c:pt idx="3731">
                  <c:v>373.10001772129908</c:v>
                </c:pt>
                <c:pt idx="3732">
                  <c:v>373.20001772604883</c:v>
                </c:pt>
                <c:pt idx="3733">
                  <c:v>373.30001773079857</c:v>
                </c:pt>
                <c:pt idx="3734">
                  <c:v>373.40001773554832</c:v>
                </c:pt>
                <c:pt idx="3735">
                  <c:v>373.50001774029806</c:v>
                </c:pt>
                <c:pt idx="3736">
                  <c:v>373.60001774504781</c:v>
                </c:pt>
                <c:pt idx="3737">
                  <c:v>373.70001774979755</c:v>
                </c:pt>
                <c:pt idx="3738">
                  <c:v>373.8000177545473</c:v>
                </c:pt>
                <c:pt idx="3739">
                  <c:v>373.90001775929704</c:v>
                </c:pt>
                <c:pt idx="3740">
                  <c:v>374.00001776404679</c:v>
                </c:pt>
                <c:pt idx="3741">
                  <c:v>374.10001776879653</c:v>
                </c:pt>
                <c:pt idx="3742">
                  <c:v>374.20001777354628</c:v>
                </c:pt>
                <c:pt idx="3743">
                  <c:v>374.30001777829602</c:v>
                </c:pt>
                <c:pt idx="3744">
                  <c:v>374.40001778304577</c:v>
                </c:pt>
                <c:pt idx="3745">
                  <c:v>374.50001778779551</c:v>
                </c:pt>
                <c:pt idx="3746">
                  <c:v>374.60001779254526</c:v>
                </c:pt>
                <c:pt idx="3747">
                  <c:v>374.700017797295</c:v>
                </c:pt>
                <c:pt idx="3748">
                  <c:v>374.80001780204475</c:v>
                </c:pt>
                <c:pt idx="3749">
                  <c:v>374.90001780679449</c:v>
                </c:pt>
                <c:pt idx="3750">
                  <c:v>375.00001781154424</c:v>
                </c:pt>
                <c:pt idx="3751">
                  <c:v>375.10001781629398</c:v>
                </c:pt>
                <c:pt idx="3752">
                  <c:v>375.20001782104373</c:v>
                </c:pt>
                <c:pt idx="3753">
                  <c:v>375.30001782579347</c:v>
                </c:pt>
                <c:pt idx="3754">
                  <c:v>375.40001783054322</c:v>
                </c:pt>
                <c:pt idx="3755">
                  <c:v>375.50001783529297</c:v>
                </c:pt>
                <c:pt idx="3756">
                  <c:v>375.60001784004271</c:v>
                </c:pt>
                <c:pt idx="3757">
                  <c:v>375.70001784479246</c:v>
                </c:pt>
                <c:pt idx="3758">
                  <c:v>375.8000178495422</c:v>
                </c:pt>
                <c:pt idx="3759">
                  <c:v>375.90001785429195</c:v>
                </c:pt>
                <c:pt idx="3760">
                  <c:v>376.00001785904169</c:v>
                </c:pt>
                <c:pt idx="3761">
                  <c:v>376.10001786379144</c:v>
                </c:pt>
                <c:pt idx="3762">
                  <c:v>376.20001786854118</c:v>
                </c:pt>
                <c:pt idx="3763">
                  <c:v>376.30001787329093</c:v>
                </c:pt>
                <c:pt idx="3764">
                  <c:v>376.40001787804067</c:v>
                </c:pt>
                <c:pt idx="3765">
                  <c:v>376.50001788279042</c:v>
                </c:pt>
                <c:pt idx="3766">
                  <c:v>376.60001788754016</c:v>
                </c:pt>
                <c:pt idx="3767">
                  <c:v>376.70001789228991</c:v>
                </c:pt>
                <c:pt idx="3768">
                  <c:v>376.80001789703965</c:v>
                </c:pt>
                <c:pt idx="3769">
                  <c:v>376.9000179017894</c:v>
                </c:pt>
                <c:pt idx="3770">
                  <c:v>377.00001790653914</c:v>
                </c:pt>
                <c:pt idx="3771">
                  <c:v>377.10001791128889</c:v>
                </c:pt>
                <c:pt idx="3772">
                  <c:v>377.20001791603863</c:v>
                </c:pt>
                <c:pt idx="3773">
                  <c:v>377.30001792078838</c:v>
                </c:pt>
                <c:pt idx="3774">
                  <c:v>377.40001792553812</c:v>
                </c:pt>
                <c:pt idx="3775">
                  <c:v>377.50001793028787</c:v>
                </c:pt>
                <c:pt idx="3776">
                  <c:v>377.60001793503761</c:v>
                </c:pt>
                <c:pt idx="3777">
                  <c:v>377.70001793978736</c:v>
                </c:pt>
                <c:pt idx="3778">
                  <c:v>377.8000179445371</c:v>
                </c:pt>
                <c:pt idx="3779">
                  <c:v>377.90001794928685</c:v>
                </c:pt>
                <c:pt idx="3780">
                  <c:v>378.00001795403659</c:v>
                </c:pt>
                <c:pt idx="3781">
                  <c:v>378.10001795878634</c:v>
                </c:pt>
                <c:pt idx="3782">
                  <c:v>378.20001796353608</c:v>
                </c:pt>
                <c:pt idx="3783">
                  <c:v>378.30001796828583</c:v>
                </c:pt>
                <c:pt idx="3784">
                  <c:v>378.40001797303557</c:v>
                </c:pt>
                <c:pt idx="3785">
                  <c:v>378.50001797778532</c:v>
                </c:pt>
                <c:pt idx="3786">
                  <c:v>378.60001798253506</c:v>
                </c:pt>
                <c:pt idx="3787">
                  <c:v>378.70001798728481</c:v>
                </c:pt>
                <c:pt idx="3788">
                  <c:v>378.80001799203455</c:v>
                </c:pt>
                <c:pt idx="3789">
                  <c:v>378.9000179967843</c:v>
                </c:pt>
                <c:pt idx="3790">
                  <c:v>379.00001800153404</c:v>
                </c:pt>
                <c:pt idx="3791">
                  <c:v>379.10001800628379</c:v>
                </c:pt>
                <c:pt idx="3792">
                  <c:v>379.20001801103354</c:v>
                </c:pt>
                <c:pt idx="3793">
                  <c:v>379.30001801578328</c:v>
                </c:pt>
                <c:pt idx="3794">
                  <c:v>379.40001802053303</c:v>
                </c:pt>
                <c:pt idx="3795">
                  <c:v>379.50001802528277</c:v>
                </c:pt>
                <c:pt idx="3796">
                  <c:v>379.60001803003252</c:v>
                </c:pt>
                <c:pt idx="3797">
                  <c:v>379.70001803478226</c:v>
                </c:pt>
                <c:pt idx="3798">
                  <c:v>379.80001803953201</c:v>
                </c:pt>
                <c:pt idx="3799">
                  <c:v>379.90001804428175</c:v>
                </c:pt>
                <c:pt idx="3800">
                  <c:v>380.0000180490315</c:v>
                </c:pt>
                <c:pt idx="3801">
                  <c:v>380.10001805378124</c:v>
                </c:pt>
                <c:pt idx="3802">
                  <c:v>380.20001805853099</c:v>
                </c:pt>
                <c:pt idx="3803">
                  <c:v>380.30001806328073</c:v>
                </c:pt>
                <c:pt idx="3804">
                  <c:v>380.40001806803048</c:v>
                </c:pt>
                <c:pt idx="3805">
                  <c:v>380.50001807278022</c:v>
                </c:pt>
                <c:pt idx="3806">
                  <c:v>380.60001807752997</c:v>
                </c:pt>
                <c:pt idx="3807">
                  <c:v>380.70001808227971</c:v>
                </c:pt>
                <c:pt idx="3808">
                  <c:v>380.80001808702946</c:v>
                </c:pt>
                <c:pt idx="3809">
                  <c:v>380.9000180917792</c:v>
                </c:pt>
                <c:pt idx="3810">
                  <c:v>381.00001809652895</c:v>
                </c:pt>
                <c:pt idx="3811">
                  <c:v>381.10001810127869</c:v>
                </c:pt>
                <c:pt idx="3812">
                  <c:v>381.20001810602844</c:v>
                </c:pt>
                <c:pt idx="3813">
                  <c:v>381.30001811077818</c:v>
                </c:pt>
                <c:pt idx="3814">
                  <c:v>381.40001811552793</c:v>
                </c:pt>
                <c:pt idx="3815">
                  <c:v>381.50001812027767</c:v>
                </c:pt>
                <c:pt idx="3816">
                  <c:v>381.60001812502742</c:v>
                </c:pt>
                <c:pt idx="3817">
                  <c:v>381.70001812977716</c:v>
                </c:pt>
                <c:pt idx="3818">
                  <c:v>381.80001813452691</c:v>
                </c:pt>
                <c:pt idx="3819">
                  <c:v>381.90001813927665</c:v>
                </c:pt>
                <c:pt idx="3820">
                  <c:v>382.0000181440264</c:v>
                </c:pt>
                <c:pt idx="3821">
                  <c:v>382.10001814877614</c:v>
                </c:pt>
                <c:pt idx="3822">
                  <c:v>382.20001815352589</c:v>
                </c:pt>
                <c:pt idx="3823">
                  <c:v>382.30001815827563</c:v>
                </c:pt>
                <c:pt idx="3824">
                  <c:v>382.40001816302538</c:v>
                </c:pt>
                <c:pt idx="3825">
                  <c:v>382.50001816777512</c:v>
                </c:pt>
                <c:pt idx="3826">
                  <c:v>382.60001817252487</c:v>
                </c:pt>
                <c:pt idx="3827">
                  <c:v>382.70001817727461</c:v>
                </c:pt>
                <c:pt idx="3828">
                  <c:v>382.80001818202436</c:v>
                </c:pt>
                <c:pt idx="3829">
                  <c:v>382.9000181867741</c:v>
                </c:pt>
                <c:pt idx="3830">
                  <c:v>383.00001819152385</c:v>
                </c:pt>
                <c:pt idx="3831">
                  <c:v>383.1000181962736</c:v>
                </c:pt>
                <c:pt idx="3832">
                  <c:v>383.20001820102334</c:v>
                </c:pt>
                <c:pt idx="3833">
                  <c:v>383.30001820577309</c:v>
                </c:pt>
                <c:pt idx="3834">
                  <c:v>383.40001821052283</c:v>
                </c:pt>
                <c:pt idx="3835">
                  <c:v>383.50001821527258</c:v>
                </c:pt>
                <c:pt idx="3836">
                  <c:v>383.60001822002232</c:v>
                </c:pt>
                <c:pt idx="3837">
                  <c:v>383.70001822477207</c:v>
                </c:pt>
                <c:pt idx="3838">
                  <c:v>383.80001822952181</c:v>
                </c:pt>
                <c:pt idx="3839">
                  <c:v>383.90001823427156</c:v>
                </c:pt>
                <c:pt idx="3840">
                  <c:v>384.0000182390213</c:v>
                </c:pt>
                <c:pt idx="3841">
                  <c:v>384.10001824377105</c:v>
                </c:pt>
                <c:pt idx="3842">
                  <c:v>384.20001824852079</c:v>
                </c:pt>
                <c:pt idx="3843">
                  <c:v>384.30001825327054</c:v>
                </c:pt>
                <c:pt idx="3844">
                  <c:v>384.40001825802028</c:v>
                </c:pt>
                <c:pt idx="3845">
                  <c:v>384.50001826277003</c:v>
                </c:pt>
                <c:pt idx="3846">
                  <c:v>384.60001826751977</c:v>
                </c:pt>
                <c:pt idx="3847">
                  <c:v>384.70001827226952</c:v>
                </c:pt>
                <c:pt idx="3848">
                  <c:v>384.80001827701926</c:v>
                </c:pt>
                <c:pt idx="3849">
                  <c:v>384.90001828176901</c:v>
                </c:pt>
                <c:pt idx="3850">
                  <c:v>385.00001828651875</c:v>
                </c:pt>
                <c:pt idx="3851">
                  <c:v>385.1000182912685</c:v>
                </c:pt>
                <c:pt idx="3852">
                  <c:v>385.20001829601824</c:v>
                </c:pt>
                <c:pt idx="3853">
                  <c:v>385.30001830076799</c:v>
                </c:pt>
                <c:pt idx="3854">
                  <c:v>385.40001830551773</c:v>
                </c:pt>
                <c:pt idx="3855">
                  <c:v>385.50001831026748</c:v>
                </c:pt>
                <c:pt idx="3856">
                  <c:v>385.60001831501722</c:v>
                </c:pt>
                <c:pt idx="3857">
                  <c:v>385.70001831976697</c:v>
                </c:pt>
                <c:pt idx="3858">
                  <c:v>385.80001832451671</c:v>
                </c:pt>
                <c:pt idx="3859">
                  <c:v>385.90001832926646</c:v>
                </c:pt>
                <c:pt idx="3860">
                  <c:v>386.0000183340162</c:v>
                </c:pt>
                <c:pt idx="3861">
                  <c:v>386.10001833876595</c:v>
                </c:pt>
                <c:pt idx="3862">
                  <c:v>386.20001834351569</c:v>
                </c:pt>
                <c:pt idx="3863">
                  <c:v>386.30001834826544</c:v>
                </c:pt>
                <c:pt idx="3864">
                  <c:v>386.40001835301518</c:v>
                </c:pt>
                <c:pt idx="3865">
                  <c:v>386.50001835776493</c:v>
                </c:pt>
                <c:pt idx="3866">
                  <c:v>386.60001836251467</c:v>
                </c:pt>
                <c:pt idx="3867">
                  <c:v>386.70001836726442</c:v>
                </c:pt>
                <c:pt idx="3868">
                  <c:v>386.80001837201416</c:v>
                </c:pt>
                <c:pt idx="3869">
                  <c:v>386.90001837676391</c:v>
                </c:pt>
                <c:pt idx="3870">
                  <c:v>387.00001838151366</c:v>
                </c:pt>
                <c:pt idx="3871">
                  <c:v>387.1000183862634</c:v>
                </c:pt>
                <c:pt idx="3872">
                  <c:v>387.20001839101315</c:v>
                </c:pt>
                <c:pt idx="3873">
                  <c:v>387.30001839576289</c:v>
                </c:pt>
                <c:pt idx="3874">
                  <c:v>387.40001840051264</c:v>
                </c:pt>
                <c:pt idx="3875">
                  <c:v>387.50001840526238</c:v>
                </c:pt>
                <c:pt idx="3876">
                  <c:v>387.60001841001213</c:v>
                </c:pt>
                <c:pt idx="3877">
                  <c:v>387.70001841476187</c:v>
                </c:pt>
                <c:pt idx="3878">
                  <c:v>387.80001841951162</c:v>
                </c:pt>
                <c:pt idx="3879">
                  <c:v>387.90001842426136</c:v>
                </c:pt>
                <c:pt idx="3880">
                  <c:v>388.00001842901111</c:v>
                </c:pt>
                <c:pt idx="3881">
                  <c:v>388.10001843376085</c:v>
                </c:pt>
                <c:pt idx="3882">
                  <c:v>388.2000184385106</c:v>
                </c:pt>
                <c:pt idx="3883">
                  <c:v>388.30001844326034</c:v>
                </c:pt>
                <c:pt idx="3884">
                  <c:v>388.40001844801009</c:v>
                </c:pt>
                <c:pt idx="3885">
                  <c:v>388.50001845275983</c:v>
                </c:pt>
                <c:pt idx="3886">
                  <c:v>388.60001845750958</c:v>
                </c:pt>
                <c:pt idx="3887">
                  <c:v>388.70001846225932</c:v>
                </c:pt>
                <c:pt idx="3888">
                  <c:v>388.80001846700907</c:v>
                </c:pt>
                <c:pt idx="3889">
                  <c:v>388.90001847175881</c:v>
                </c:pt>
                <c:pt idx="3890">
                  <c:v>389.00001847650856</c:v>
                </c:pt>
                <c:pt idx="3891">
                  <c:v>389.1000184812583</c:v>
                </c:pt>
                <c:pt idx="3892">
                  <c:v>389.20001848600805</c:v>
                </c:pt>
                <c:pt idx="3893">
                  <c:v>389.30001849075779</c:v>
                </c:pt>
                <c:pt idx="3894">
                  <c:v>389.40001849550754</c:v>
                </c:pt>
                <c:pt idx="3895">
                  <c:v>389.50001850025728</c:v>
                </c:pt>
                <c:pt idx="3896">
                  <c:v>389.60001850500703</c:v>
                </c:pt>
                <c:pt idx="3897">
                  <c:v>389.70001850975677</c:v>
                </c:pt>
                <c:pt idx="3898">
                  <c:v>389.80001851450652</c:v>
                </c:pt>
                <c:pt idx="3899">
                  <c:v>389.90001851925626</c:v>
                </c:pt>
                <c:pt idx="3900">
                  <c:v>390.00001852400601</c:v>
                </c:pt>
                <c:pt idx="3901">
                  <c:v>390.10001852875575</c:v>
                </c:pt>
                <c:pt idx="3902">
                  <c:v>390.2000185335055</c:v>
                </c:pt>
                <c:pt idx="3903">
                  <c:v>390.30001853825524</c:v>
                </c:pt>
                <c:pt idx="3904">
                  <c:v>390.40001854300499</c:v>
                </c:pt>
                <c:pt idx="3905">
                  <c:v>390.50001854775473</c:v>
                </c:pt>
                <c:pt idx="3906">
                  <c:v>390.60001855250448</c:v>
                </c:pt>
                <c:pt idx="3907">
                  <c:v>390.70001855725423</c:v>
                </c:pt>
                <c:pt idx="3908">
                  <c:v>390.80001856200397</c:v>
                </c:pt>
                <c:pt idx="3909">
                  <c:v>390.90001856675372</c:v>
                </c:pt>
                <c:pt idx="3910">
                  <c:v>391.00001857150346</c:v>
                </c:pt>
                <c:pt idx="3911">
                  <c:v>391.10001857625321</c:v>
                </c:pt>
                <c:pt idx="3912">
                  <c:v>391.20001858100295</c:v>
                </c:pt>
                <c:pt idx="3913">
                  <c:v>391.3000185857527</c:v>
                </c:pt>
                <c:pt idx="3914">
                  <c:v>391.40001859050244</c:v>
                </c:pt>
                <c:pt idx="3915">
                  <c:v>391.50001859525219</c:v>
                </c:pt>
                <c:pt idx="3916">
                  <c:v>391.60001860000193</c:v>
                </c:pt>
                <c:pt idx="3917">
                  <c:v>391.70001860475168</c:v>
                </c:pt>
                <c:pt idx="3918">
                  <c:v>391.80001860950142</c:v>
                </c:pt>
                <c:pt idx="3919">
                  <c:v>391.90001861425117</c:v>
                </c:pt>
                <c:pt idx="3920">
                  <c:v>392.00001861900091</c:v>
                </c:pt>
                <c:pt idx="3921">
                  <c:v>392.10001862375066</c:v>
                </c:pt>
                <c:pt idx="3922">
                  <c:v>392.2000186285004</c:v>
                </c:pt>
                <c:pt idx="3923">
                  <c:v>392.30001863325015</c:v>
                </c:pt>
                <c:pt idx="3924">
                  <c:v>392.40001863799989</c:v>
                </c:pt>
                <c:pt idx="3925">
                  <c:v>392.50001864274964</c:v>
                </c:pt>
                <c:pt idx="3926">
                  <c:v>392.60001864749938</c:v>
                </c:pt>
                <c:pt idx="3927">
                  <c:v>392.70001865224913</c:v>
                </c:pt>
                <c:pt idx="3928">
                  <c:v>392.80001865699887</c:v>
                </c:pt>
                <c:pt idx="3929">
                  <c:v>392.90001866174862</c:v>
                </c:pt>
                <c:pt idx="3930">
                  <c:v>393.00001866649836</c:v>
                </c:pt>
                <c:pt idx="3931">
                  <c:v>393.10001867124811</c:v>
                </c:pt>
                <c:pt idx="3932">
                  <c:v>393.20001867599785</c:v>
                </c:pt>
                <c:pt idx="3933">
                  <c:v>393.3000186807476</c:v>
                </c:pt>
                <c:pt idx="3934">
                  <c:v>393.40001868549734</c:v>
                </c:pt>
                <c:pt idx="3935">
                  <c:v>393.50001869024709</c:v>
                </c:pt>
                <c:pt idx="3936">
                  <c:v>393.60001869499683</c:v>
                </c:pt>
                <c:pt idx="3937">
                  <c:v>393.70001869974658</c:v>
                </c:pt>
                <c:pt idx="3938">
                  <c:v>393.80001870449632</c:v>
                </c:pt>
                <c:pt idx="3939">
                  <c:v>393.90001870924607</c:v>
                </c:pt>
                <c:pt idx="3940">
                  <c:v>394.00001871399581</c:v>
                </c:pt>
                <c:pt idx="3941">
                  <c:v>394.10001871874556</c:v>
                </c:pt>
                <c:pt idx="3942">
                  <c:v>394.2000187234953</c:v>
                </c:pt>
                <c:pt idx="3943">
                  <c:v>394.30001872824505</c:v>
                </c:pt>
                <c:pt idx="3944">
                  <c:v>394.40001873299479</c:v>
                </c:pt>
                <c:pt idx="3945">
                  <c:v>394.50001873774454</c:v>
                </c:pt>
                <c:pt idx="3946">
                  <c:v>394.60001874249429</c:v>
                </c:pt>
                <c:pt idx="3947">
                  <c:v>394.70001874724403</c:v>
                </c:pt>
                <c:pt idx="3948">
                  <c:v>394.80001875199378</c:v>
                </c:pt>
                <c:pt idx="3949">
                  <c:v>394.90001875674352</c:v>
                </c:pt>
                <c:pt idx="3950">
                  <c:v>395.00001876149327</c:v>
                </c:pt>
                <c:pt idx="3951">
                  <c:v>395.10001876624301</c:v>
                </c:pt>
                <c:pt idx="3952">
                  <c:v>395.20001877099276</c:v>
                </c:pt>
                <c:pt idx="3953">
                  <c:v>395.3000187757425</c:v>
                </c:pt>
                <c:pt idx="3954">
                  <c:v>395.40001878049225</c:v>
                </c:pt>
                <c:pt idx="3955">
                  <c:v>395.50001878524199</c:v>
                </c:pt>
                <c:pt idx="3956">
                  <c:v>395.60001878999174</c:v>
                </c:pt>
                <c:pt idx="3957">
                  <c:v>395.70001879474148</c:v>
                </c:pt>
                <c:pt idx="3958">
                  <c:v>395.80001879949123</c:v>
                </c:pt>
                <c:pt idx="3959">
                  <c:v>395.90001880424097</c:v>
                </c:pt>
                <c:pt idx="3960">
                  <c:v>396.00001880899072</c:v>
                </c:pt>
                <c:pt idx="3961">
                  <c:v>396.10001881374046</c:v>
                </c:pt>
                <c:pt idx="3962">
                  <c:v>396.20001881849021</c:v>
                </c:pt>
                <c:pt idx="3963">
                  <c:v>396.30001882323995</c:v>
                </c:pt>
                <c:pt idx="3964">
                  <c:v>396.4000188279897</c:v>
                </c:pt>
                <c:pt idx="3965">
                  <c:v>396.50001883273944</c:v>
                </c:pt>
                <c:pt idx="3966">
                  <c:v>396.60001883748919</c:v>
                </c:pt>
                <c:pt idx="3967">
                  <c:v>396.70001884223893</c:v>
                </c:pt>
                <c:pt idx="3968">
                  <c:v>396.80001884698868</c:v>
                </c:pt>
                <c:pt idx="3969">
                  <c:v>396.90001885173842</c:v>
                </c:pt>
                <c:pt idx="3970">
                  <c:v>397.00001885648817</c:v>
                </c:pt>
                <c:pt idx="3971">
                  <c:v>397.10001886123791</c:v>
                </c:pt>
                <c:pt idx="3972">
                  <c:v>397.20001886598766</c:v>
                </c:pt>
                <c:pt idx="3973">
                  <c:v>397.3000188707374</c:v>
                </c:pt>
                <c:pt idx="3974">
                  <c:v>397.40001887548715</c:v>
                </c:pt>
                <c:pt idx="3975">
                  <c:v>397.50001888023689</c:v>
                </c:pt>
                <c:pt idx="3976">
                  <c:v>397.60001888498664</c:v>
                </c:pt>
                <c:pt idx="3977">
                  <c:v>397.70001888973638</c:v>
                </c:pt>
                <c:pt idx="3978">
                  <c:v>397.80001889448613</c:v>
                </c:pt>
                <c:pt idx="3979">
                  <c:v>397.90001889923587</c:v>
                </c:pt>
                <c:pt idx="3980">
                  <c:v>398.00001890398562</c:v>
                </c:pt>
                <c:pt idx="3981">
                  <c:v>398.10001890873536</c:v>
                </c:pt>
                <c:pt idx="3982">
                  <c:v>398.20001891348511</c:v>
                </c:pt>
                <c:pt idx="3983">
                  <c:v>398.30001891823485</c:v>
                </c:pt>
                <c:pt idx="3984">
                  <c:v>398.4000189229846</c:v>
                </c:pt>
                <c:pt idx="3985">
                  <c:v>398.50001892773435</c:v>
                </c:pt>
                <c:pt idx="3986">
                  <c:v>398.60001893248409</c:v>
                </c:pt>
                <c:pt idx="3987">
                  <c:v>398.70001893723384</c:v>
                </c:pt>
                <c:pt idx="3988">
                  <c:v>398.80001894198358</c:v>
                </c:pt>
                <c:pt idx="3989">
                  <c:v>398.90001894673333</c:v>
                </c:pt>
                <c:pt idx="3990">
                  <c:v>399.00001895148307</c:v>
                </c:pt>
                <c:pt idx="3991">
                  <c:v>399.10001895623282</c:v>
                </c:pt>
                <c:pt idx="3992">
                  <c:v>399.20001896098256</c:v>
                </c:pt>
                <c:pt idx="3993">
                  <c:v>399.30001896573231</c:v>
                </c:pt>
                <c:pt idx="3994">
                  <c:v>399.40001897048205</c:v>
                </c:pt>
                <c:pt idx="3995">
                  <c:v>399.5000189752318</c:v>
                </c:pt>
                <c:pt idx="3996">
                  <c:v>399.60001897998154</c:v>
                </c:pt>
                <c:pt idx="3997">
                  <c:v>399.70001898473129</c:v>
                </c:pt>
                <c:pt idx="3998">
                  <c:v>399.80001898948103</c:v>
                </c:pt>
                <c:pt idx="3999">
                  <c:v>399.90001899423078</c:v>
                </c:pt>
                <c:pt idx="4000">
                  <c:v>400.00001899898052</c:v>
                </c:pt>
                <c:pt idx="4001">
                  <c:v>400.10001900373027</c:v>
                </c:pt>
                <c:pt idx="4002">
                  <c:v>400.20001900848001</c:v>
                </c:pt>
                <c:pt idx="4003">
                  <c:v>400.30001901322976</c:v>
                </c:pt>
                <c:pt idx="4004">
                  <c:v>400.4000190179795</c:v>
                </c:pt>
                <c:pt idx="4005">
                  <c:v>400.50001902272925</c:v>
                </c:pt>
                <c:pt idx="4006">
                  <c:v>400.60001902747899</c:v>
                </c:pt>
                <c:pt idx="4007">
                  <c:v>400.70001903222874</c:v>
                </c:pt>
                <c:pt idx="4008">
                  <c:v>400.80001903697848</c:v>
                </c:pt>
                <c:pt idx="4009">
                  <c:v>400.90001904172823</c:v>
                </c:pt>
                <c:pt idx="4010">
                  <c:v>401.00001904647797</c:v>
                </c:pt>
                <c:pt idx="4011">
                  <c:v>401.10001905122772</c:v>
                </c:pt>
                <c:pt idx="4012">
                  <c:v>401.20001905597746</c:v>
                </c:pt>
                <c:pt idx="4013">
                  <c:v>401.30001906072721</c:v>
                </c:pt>
                <c:pt idx="4014">
                  <c:v>401.40001906547695</c:v>
                </c:pt>
                <c:pt idx="4015">
                  <c:v>401.5000190702267</c:v>
                </c:pt>
                <c:pt idx="4016">
                  <c:v>401.60001907497644</c:v>
                </c:pt>
                <c:pt idx="4017">
                  <c:v>401.70001907972619</c:v>
                </c:pt>
                <c:pt idx="4018">
                  <c:v>401.80001908447593</c:v>
                </c:pt>
                <c:pt idx="4019">
                  <c:v>401.90001908922568</c:v>
                </c:pt>
                <c:pt idx="4020">
                  <c:v>402.00001909397542</c:v>
                </c:pt>
                <c:pt idx="4021">
                  <c:v>402.10001909872517</c:v>
                </c:pt>
                <c:pt idx="4022">
                  <c:v>402.20001910347492</c:v>
                </c:pt>
                <c:pt idx="4023">
                  <c:v>402.30001910822466</c:v>
                </c:pt>
                <c:pt idx="4024">
                  <c:v>402.40001911297441</c:v>
                </c:pt>
                <c:pt idx="4025">
                  <c:v>402.50001911772415</c:v>
                </c:pt>
                <c:pt idx="4026">
                  <c:v>402.6000191224739</c:v>
                </c:pt>
                <c:pt idx="4027">
                  <c:v>402.70001912722364</c:v>
                </c:pt>
                <c:pt idx="4028">
                  <c:v>402.80001913197339</c:v>
                </c:pt>
                <c:pt idx="4029">
                  <c:v>402.90001913672313</c:v>
                </c:pt>
                <c:pt idx="4030">
                  <c:v>403.00001914147288</c:v>
                </c:pt>
                <c:pt idx="4031">
                  <c:v>403.10001914622262</c:v>
                </c:pt>
                <c:pt idx="4032">
                  <c:v>403.20001915097237</c:v>
                </c:pt>
                <c:pt idx="4033">
                  <c:v>403.30001915572211</c:v>
                </c:pt>
                <c:pt idx="4034">
                  <c:v>403.40001916047186</c:v>
                </c:pt>
                <c:pt idx="4035">
                  <c:v>403.5000191652216</c:v>
                </c:pt>
                <c:pt idx="4036">
                  <c:v>403.60001916997135</c:v>
                </c:pt>
                <c:pt idx="4037">
                  <c:v>403.70001917472109</c:v>
                </c:pt>
                <c:pt idx="4038">
                  <c:v>403.80001917947084</c:v>
                </c:pt>
                <c:pt idx="4039">
                  <c:v>403.90001918422058</c:v>
                </c:pt>
                <c:pt idx="4040">
                  <c:v>404.00001918897033</c:v>
                </c:pt>
                <c:pt idx="4041">
                  <c:v>404.10001919372007</c:v>
                </c:pt>
                <c:pt idx="4042">
                  <c:v>404.20001919846982</c:v>
                </c:pt>
                <c:pt idx="4043">
                  <c:v>404.30001920321956</c:v>
                </c:pt>
                <c:pt idx="4044">
                  <c:v>404.40001920796931</c:v>
                </c:pt>
                <c:pt idx="4045">
                  <c:v>404.50001921271905</c:v>
                </c:pt>
                <c:pt idx="4046">
                  <c:v>404.6000192174688</c:v>
                </c:pt>
                <c:pt idx="4047">
                  <c:v>404.70001922221854</c:v>
                </c:pt>
                <c:pt idx="4048">
                  <c:v>404.80001922696829</c:v>
                </c:pt>
                <c:pt idx="4049">
                  <c:v>404.90001923171803</c:v>
                </c:pt>
                <c:pt idx="4050">
                  <c:v>405.00001923646778</c:v>
                </c:pt>
                <c:pt idx="4051">
                  <c:v>405.10001924121752</c:v>
                </c:pt>
                <c:pt idx="4052">
                  <c:v>405.20001924596727</c:v>
                </c:pt>
                <c:pt idx="4053">
                  <c:v>405.30001925071701</c:v>
                </c:pt>
                <c:pt idx="4054">
                  <c:v>405.40001925546676</c:v>
                </c:pt>
                <c:pt idx="4055">
                  <c:v>405.5000192602165</c:v>
                </c:pt>
                <c:pt idx="4056">
                  <c:v>405.60001926496625</c:v>
                </c:pt>
                <c:pt idx="4057">
                  <c:v>405.70001926971599</c:v>
                </c:pt>
                <c:pt idx="4058">
                  <c:v>405.80001927446574</c:v>
                </c:pt>
                <c:pt idx="4059">
                  <c:v>405.90001927921548</c:v>
                </c:pt>
                <c:pt idx="4060">
                  <c:v>406.00001928396523</c:v>
                </c:pt>
                <c:pt idx="4061">
                  <c:v>406.10001928871498</c:v>
                </c:pt>
                <c:pt idx="4062">
                  <c:v>406.20001929346472</c:v>
                </c:pt>
                <c:pt idx="4063">
                  <c:v>406.30001929821447</c:v>
                </c:pt>
                <c:pt idx="4064">
                  <c:v>406.40001930296421</c:v>
                </c:pt>
                <c:pt idx="4065">
                  <c:v>406.50001930771396</c:v>
                </c:pt>
                <c:pt idx="4066">
                  <c:v>406.6000193124637</c:v>
                </c:pt>
                <c:pt idx="4067">
                  <c:v>406.70001931721345</c:v>
                </c:pt>
                <c:pt idx="4068">
                  <c:v>406.80001932196319</c:v>
                </c:pt>
                <c:pt idx="4069">
                  <c:v>406.90001932671294</c:v>
                </c:pt>
                <c:pt idx="4070">
                  <c:v>407.00001933146268</c:v>
                </c:pt>
                <c:pt idx="4071">
                  <c:v>407.10001933621243</c:v>
                </c:pt>
                <c:pt idx="4072">
                  <c:v>407.20001934096217</c:v>
                </c:pt>
                <c:pt idx="4073">
                  <c:v>407.30001934571192</c:v>
                </c:pt>
                <c:pt idx="4074">
                  <c:v>407.40001935046166</c:v>
                </c:pt>
                <c:pt idx="4075">
                  <c:v>407.50001935521141</c:v>
                </c:pt>
                <c:pt idx="4076">
                  <c:v>407.60001935996115</c:v>
                </c:pt>
                <c:pt idx="4077">
                  <c:v>407.7000193647109</c:v>
                </c:pt>
                <c:pt idx="4078">
                  <c:v>407.80001936946064</c:v>
                </c:pt>
                <c:pt idx="4079">
                  <c:v>407.90001937421039</c:v>
                </c:pt>
                <c:pt idx="4080">
                  <c:v>408.00001937896013</c:v>
                </c:pt>
                <c:pt idx="4081">
                  <c:v>408.10001938370988</c:v>
                </c:pt>
                <c:pt idx="4082">
                  <c:v>408.20001938845962</c:v>
                </c:pt>
                <c:pt idx="4083">
                  <c:v>408.30001939320937</c:v>
                </c:pt>
                <c:pt idx="4084">
                  <c:v>408.40001939795911</c:v>
                </c:pt>
                <c:pt idx="4085">
                  <c:v>408.50001940270886</c:v>
                </c:pt>
                <c:pt idx="4086">
                  <c:v>408.6000194074586</c:v>
                </c:pt>
                <c:pt idx="4087">
                  <c:v>408.70001941220835</c:v>
                </c:pt>
                <c:pt idx="4088">
                  <c:v>408.80001941695809</c:v>
                </c:pt>
                <c:pt idx="4089">
                  <c:v>408.90001942170784</c:v>
                </c:pt>
                <c:pt idx="4090">
                  <c:v>409.00001942645758</c:v>
                </c:pt>
                <c:pt idx="4091">
                  <c:v>409.10001943120733</c:v>
                </c:pt>
                <c:pt idx="4092">
                  <c:v>409.20001943595707</c:v>
                </c:pt>
                <c:pt idx="4093">
                  <c:v>409.30001944070682</c:v>
                </c:pt>
                <c:pt idx="4094">
                  <c:v>409.40001944545656</c:v>
                </c:pt>
                <c:pt idx="4095">
                  <c:v>409.50001945020631</c:v>
                </c:pt>
                <c:pt idx="4096">
                  <c:v>409.60001945495605</c:v>
                </c:pt>
                <c:pt idx="4097">
                  <c:v>409.7000194597058</c:v>
                </c:pt>
                <c:pt idx="4098">
                  <c:v>409.80001946445554</c:v>
                </c:pt>
                <c:pt idx="4099">
                  <c:v>409.90001946920529</c:v>
                </c:pt>
                <c:pt idx="4100">
                  <c:v>410.00001947395504</c:v>
                </c:pt>
                <c:pt idx="4101">
                  <c:v>410.10001947870478</c:v>
                </c:pt>
                <c:pt idx="4102">
                  <c:v>410.20001948345453</c:v>
                </c:pt>
                <c:pt idx="4103">
                  <c:v>410.30001948820427</c:v>
                </c:pt>
                <c:pt idx="4104">
                  <c:v>410.40001949295402</c:v>
                </c:pt>
                <c:pt idx="4105">
                  <c:v>410.50001949770376</c:v>
                </c:pt>
                <c:pt idx="4106">
                  <c:v>410.60001950245351</c:v>
                </c:pt>
                <c:pt idx="4107">
                  <c:v>410.70001950720325</c:v>
                </c:pt>
                <c:pt idx="4108">
                  <c:v>410.800019511953</c:v>
                </c:pt>
                <c:pt idx="4109">
                  <c:v>410.90001951670274</c:v>
                </c:pt>
                <c:pt idx="4110">
                  <c:v>411.00001952145249</c:v>
                </c:pt>
                <c:pt idx="4111">
                  <c:v>411.10001952620223</c:v>
                </c:pt>
                <c:pt idx="4112">
                  <c:v>411.20001953095198</c:v>
                </c:pt>
                <c:pt idx="4113">
                  <c:v>411.30001953570172</c:v>
                </c:pt>
                <c:pt idx="4114">
                  <c:v>411.40001954045147</c:v>
                </c:pt>
                <c:pt idx="4115">
                  <c:v>411.50001954520121</c:v>
                </c:pt>
                <c:pt idx="4116">
                  <c:v>411.60001954995096</c:v>
                </c:pt>
                <c:pt idx="4117">
                  <c:v>411.7000195547007</c:v>
                </c:pt>
                <c:pt idx="4118">
                  <c:v>411.80001955945045</c:v>
                </c:pt>
                <c:pt idx="4119">
                  <c:v>411.90001956420019</c:v>
                </c:pt>
                <c:pt idx="4120">
                  <c:v>412.00001956894994</c:v>
                </c:pt>
                <c:pt idx="4121">
                  <c:v>412.10001957369968</c:v>
                </c:pt>
                <c:pt idx="4122">
                  <c:v>412.20001957844943</c:v>
                </c:pt>
                <c:pt idx="4123">
                  <c:v>412.30001958319917</c:v>
                </c:pt>
                <c:pt idx="4124">
                  <c:v>412.40001958794892</c:v>
                </c:pt>
                <c:pt idx="4125">
                  <c:v>412.50001959269866</c:v>
                </c:pt>
                <c:pt idx="4126">
                  <c:v>412.60001959744841</c:v>
                </c:pt>
                <c:pt idx="4127">
                  <c:v>412.70001960219815</c:v>
                </c:pt>
                <c:pt idx="4128">
                  <c:v>412.8000196069479</c:v>
                </c:pt>
                <c:pt idx="4129">
                  <c:v>412.90001961169764</c:v>
                </c:pt>
                <c:pt idx="4130">
                  <c:v>413.00001961644739</c:v>
                </c:pt>
                <c:pt idx="4131">
                  <c:v>413.10001962119713</c:v>
                </c:pt>
                <c:pt idx="4132">
                  <c:v>413.20001962594688</c:v>
                </c:pt>
                <c:pt idx="4133">
                  <c:v>413.30001963069662</c:v>
                </c:pt>
                <c:pt idx="4134">
                  <c:v>413.40001963544637</c:v>
                </c:pt>
                <c:pt idx="4135">
                  <c:v>413.50001964019611</c:v>
                </c:pt>
                <c:pt idx="4136">
                  <c:v>413.60001964494586</c:v>
                </c:pt>
                <c:pt idx="4137">
                  <c:v>413.70001964969561</c:v>
                </c:pt>
                <c:pt idx="4138">
                  <c:v>413.80001965444535</c:v>
                </c:pt>
                <c:pt idx="4139">
                  <c:v>413.9000196591951</c:v>
                </c:pt>
                <c:pt idx="4140">
                  <c:v>414.00001966394484</c:v>
                </c:pt>
                <c:pt idx="4141">
                  <c:v>414.10001966869459</c:v>
                </c:pt>
                <c:pt idx="4142">
                  <c:v>414.20001967344433</c:v>
                </c:pt>
                <c:pt idx="4143">
                  <c:v>414.30001967819408</c:v>
                </c:pt>
                <c:pt idx="4144">
                  <c:v>414.40001968294382</c:v>
                </c:pt>
                <c:pt idx="4145">
                  <c:v>414.50001968769357</c:v>
                </c:pt>
                <c:pt idx="4146">
                  <c:v>414.60001969244331</c:v>
                </c:pt>
                <c:pt idx="4147">
                  <c:v>414.70001969719306</c:v>
                </c:pt>
                <c:pt idx="4148">
                  <c:v>414.8000197019428</c:v>
                </c:pt>
                <c:pt idx="4149">
                  <c:v>414.90001970669255</c:v>
                </c:pt>
                <c:pt idx="4150">
                  <c:v>415.00001971144229</c:v>
                </c:pt>
                <c:pt idx="4151">
                  <c:v>415.10001971619204</c:v>
                </c:pt>
                <c:pt idx="4152">
                  <c:v>415.20001972094178</c:v>
                </c:pt>
                <c:pt idx="4153">
                  <c:v>415.30001972569153</c:v>
                </c:pt>
                <c:pt idx="4154">
                  <c:v>415.40001973044127</c:v>
                </c:pt>
                <c:pt idx="4155">
                  <c:v>415.50001973519102</c:v>
                </c:pt>
                <c:pt idx="4156">
                  <c:v>415.60001973994076</c:v>
                </c:pt>
                <c:pt idx="4157">
                  <c:v>415.70001974469051</c:v>
                </c:pt>
                <c:pt idx="4158">
                  <c:v>415.80001974944025</c:v>
                </c:pt>
                <c:pt idx="4159">
                  <c:v>415.90001975419</c:v>
                </c:pt>
                <c:pt idx="4160">
                  <c:v>416.00001975893974</c:v>
                </c:pt>
                <c:pt idx="4161">
                  <c:v>416.10001976368949</c:v>
                </c:pt>
                <c:pt idx="4162">
                  <c:v>416.20001976843923</c:v>
                </c:pt>
                <c:pt idx="4163">
                  <c:v>416.30001977318898</c:v>
                </c:pt>
                <c:pt idx="4164">
                  <c:v>416.40001977793872</c:v>
                </c:pt>
                <c:pt idx="4165">
                  <c:v>416.50001978268847</c:v>
                </c:pt>
                <c:pt idx="4166">
                  <c:v>416.60001978743821</c:v>
                </c:pt>
                <c:pt idx="4167">
                  <c:v>416.70001979218796</c:v>
                </c:pt>
                <c:pt idx="4168">
                  <c:v>416.8000197969377</c:v>
                </c:pt>
                <c:pt idx="4169">
                  <c:v>416.90001980168745</c:v>
                </c:pt>
                <c:pt idx="4170">
                  <c:v>417.00001980643719</c:v>
                </c:pt>
                <c:pt idx="4171">
                  <c:v>417.10001981118694</c:v>
                </c:pt>
                <c:pt idx="4172">
                  <c:v>417.20001981593668</c:v>
                </c:pt>
                <c:pt idx="4173">
                  <c:v>417.30001982068643</c:v>
                </c:pt>
                <c:pt idx="4174">
                  <c:v>417.40001982543617</c:v>
                </c:pt>
                <c:pt idx="4175">
                  <c:v>417.50001983018592</c:v>
                </c:pt>
                <c:pt idx="4176">
                  <c:v>417.60001983493567</c:v>
                </c:pt>
                <c:pt idx="4177">
                  <c:v>417.70001983968541</c:v>
                </c:pt>
                <c:pt idx="4178">
                  <c:v>417.80001984443516</c:v>
                </c:pt>
                <c:pt idx="4179">
                  <c:v>417.9000198491849</c:v>
                </c:pt>
                <c:pt idx="4180">
                  <c:v>418.00001985393465</c:v>
                </c:pt>
                <c:pt idx="4181">
                  <c:v>418.10001985868439</c:v>
                </c:pt>
                <c:pt idx="4182">
                  <c:v>418.20001986343414</c:v>
                </c:pt>
                <c:pt idx="4183">
                  <c:v>418.30001986818388</c:v>
                </c:pt>
                <c:pt idx="4184">
                  <c:v>418.40001987293363</c:v>
                </c:pt>
                <c:pt idx="4185">
                  <c:v>418.50001987768337</c:v>
                </c:pt>
                <c:pt idx="4186">
                  <c:v>418.60001988243312</c:v>
                </c:pt>
                <c:pt idx="4187">
                  <c:v>418.70001988718286</c:v>
                </c:pt>
                <c:pt idx="4188">
                  <c:v>418.80001989193261</c:v>
                </c:pt>
                <c:pt idx="4189">
                  <c:v>418.90001989668235</c:v>
                </c:pt>
                <c:pt idx="4190">
                  <c:v>419.0000199014321</c:v>
                </c:pt>
                <c:pt idx="4191">
                  <c:v>419.10001990618184</c:v>
                </c:pt>
                <c:pt idx="4192">
                  <c:v>419.20001991093159</c:v>
                </c:pt>
                <c:pt idx="4193">
                  <c:v>419.30001991568133</c:v>
                </c:pt>
                <c:pt idx="4194">
                  <c:v>419.40001992043108</c:v>
                </c:pt>
                <c:pt idx="4195">
                  <c:v>419.50001992518082</c:v>
                </c:pt>
                <c:pt idx="4196">
                  <c:v>419.60001992993057</c:v>
                </c:pt>
                <c:pt idx="4197">
                  <c:v>419.70001993468031</c:v>
                </c:pt>
                <c:pt idx="4198">
                  <c:v>419.80001993943006</c:v>
                </c:pt>
                <c:pt idx="4199">
                  <c:v>419.9000199441798</c:v>
                </c:pt>
                <c:pt idx="4200">
                  <c:v>420.00001994892955</c:v>
                </c:pt>
                <c:pt idx="4201">
                  <c:v>420.10001995367929</c:v>
                </c:pt>
                <c:pt idx="4202">
                  <c:v>420.20001995842904</c:v>
                </c:pt>
                <c:pt idx="4203">
                  <c:v>420.30001996317878</c:v>
                </c:pt>
                <c:pt idx="4204">
                  <c:v>420.40001996792853</c:v>
                </c:pt>
                <c:pt idx="4205">
                  <c:v>420.50001997267827</c:v>
                </c:pt>
                <c:pt idx="4206">
                  <c:v>420.60001997742802</c:v>
                </c:pt>
                <c:pt idx="4207">
                  <c:v>420.70001998217776</c:v>
                </c:pt>
                <c:pt idx="4208">
                  <c:v>420.80001998692751</c:v>
                </c:pt>
                <c:pt idx="4209">
                  <c:v>420.90001999167725</c:v>
                </c:pt>
                <c:pt idx="4210">
                  <c:v>421.000019996427</c:v>
                </c:pt>
                <c:pt idx="4211">
                  <c:v>421.10002000117674</c:v>
                </c:pt>
                <c:pt idx="4212">
                  <c:v>421.20002000592649</c:v>
                </c:pt>
                <c:pt idx="4213">
                  <c:v>421.30002001067623</c:v>
                </c:pt>
                <c:pt idx="4214">
                  <c:v>421.40002001542598</c:v>
                </c:pt>
                <c:pt idx="4215">
                  <c:v>421.50002002017573</c:v>
                </c:pt>
                <c:pt idx="4216">
                  <c:v>421.60002002492547</c:v>
                </c:pt>
                <c:pt idx="4217">
                  <c:v>421.70002002967522</c:v>
                </c:pt>
                <c:pt idx="4218">
                  <c:v>421.80002003442496</c:v>
                </c:pt>
                <c:pt idx="4219">
                  <c:v>421.90002003917471</c:v>
                </c:pt>
                <c:pt idx="4220">
                  <c:v>422.00002004392445</c:v>
                </c:pt>
                <c:pt idx="4221">
                  <c:v>422.1000200486742</c:v>
                </c:pt>
                <c:pt idx="4222">
                  <c:v>422.20002005342394</c:v>
                </c:pt>
                <c:pt idx="4223">
                  <c:v>422.30002005817369</c:v>
                </c:pt>
                <c:pt idx="4224">
                  <c:v>422.40002006292343</c:v>
                </c:pt>
                <c:pt idx="4225">
                  <c:v>422.50002006767318</c:v>
                </c:pt>
                <c:pt idx="4226">
                  <c:v>422.60002007242292</c:v>
                </c:pt>
                <c:pt idx="4227">
                  <c:v>422.70002007717267</c:v>
                </c:pt>
                <c:pt idx="4228">
                  <c:v>422.80002008192241</c:v>
                </c:pt>
                <c:pt idx="4229">
                  <c:v>422.90002008667216</c:v>
                </c:pt>
                <c:pt idx="4230">
                  <c:v>423.0000200914219</c:v>
                </c:pt>
                <c:pt idx="4231">
                  <c:v>423.10002009617165</c:v>
                </c:pt>
                <c:pt idx="4232">
                  <c:v>423.20002010092139</c:v>
                </c:pt>
                <c:pt idx="4233">
                  <c:v>423.30002010567114</c:v>
                </c:pt>
                <c:pt idx="4234">
                  <c:v>423.40002011042088</c:v>
                </c:pt>
                <c:pt idx="4235">
                  <c:v>423.50002011517063</c:v>
                </c:pt>
                <c:pt idx="4236">
                  <c:v>423.60002011992037</c:v>
                </c:pt>
                <c:pt idx="4237">
                  <c:v>423.70002012467012</c:v>
                </c:pt>
                <c:pt idx="4238">
                  <c:v>423.80002012941986</c:v>
                </c:pt>
                <c:pt idx="4239">
                  <c:v>423.90002013416961</c:v>
                </c:pt>
                <c:pt idx="4240">
                  <c:v>424.00002013891935</c:v>
                </c:pt>
                <c:pt idx="4241">
                  <c:v>424.1000201436691</c:v>
                </c:pt>
                <c:pt idx="4242">
                  <c:v>424.20002014841884</c:v>
                </c:pt>
                <c:pt idx="4243">
                  <c:v>424.30002015316859</c:v>
                </c:pt>
                <c:pt idx="4244">
                  <c:v>424.40002015791833</c:v>
                </c:pt>
                <c:pt idx="4245">
                  <c:v>424.50002016266808</c:v>
                </c:pt>
                <c:pt idx="4246">
                  <c:v>424.60002016741782</c:v>
                </c:pt>
                <c:pt idx="4247">
                  <c:v>424.70002017216757</c:v>
                </c:pt>
                <c:pt idx="4248">
                  <c:v>424.80002017691731</c:v>
                </c:pt>
                <c:pt idx="4249">
                  <c:v>424.90002018166706</c:v>
                </c:pt>
                <c:pt idx="4250">
                  <c:v>425.0000201864168</c:v>
                </c:pt>
                <c:pt idx="4251">
                  <c:v>425.10002019116655</c:v>
                </c:pt>
                <c:pt idx="4252">
                  <c:v>425.2000201959163</c:v>
                </c:pt>
                <c:pt idx="4253">
                  <c:v>425.30002020066604</c:v>
                </c:pt>
                <c:pt idx="4254">
                  <c:v>425.40002020541579</c:v>
                </c:pt>
                <c:pt idx="4255">
                  <c:v>425.50002021016553</c:v>
                </c:pt>
                <c:pt idx="4256">
                  <c:v>425.60002021491528</c:v>
                </c:pt>
                <c:pt idx="4257">
                  <c:v>425.70002021966502</c:v>
                </c:pt>
                <c:pt idx="4258">
                  <c:v>425.80002022441477</c:v>
                </c:pt>
                <c:pt idx="4259">
                  <c:v>425.90002022916451</c:v>
                </c:pt>
                <c:pt idx="4260">
                  <c:v>426.00002023391426</c:v>
                </c:pt>
                <c:pt idx="4261">
                  <c:v>426.100020238664</c:v>
                </c:pt>
                <c:pt idx="4262">
                  <c:v>426.20002024341375</c:v>
                </c:pt>
                <c:pt idx="4263">
                  <c:v>426.30002024816349</c:v>
                </c:pt>
                <c:pt idx="4264">
                  <c:v>426.40002025291324</c:v>
                </c:pt>
                <c:pt idx="4265">
                  <c:v>426.50002025766298</c:v>
                </c:pt>
                <c:pt idx="4266">
                  <c:v>426.60002026241273</c:v>
                </c:pt>
                <c:pt idx="4267">
                  <c:v>426.70002026716247</c:v>
                </c:pt>
                <c:pt idx="4268">
                  <c:v>426.80002027191222</c:v>
                </c:pt>
                <c:pt idx="4269">
                  <c:v>426.90002027666196</c:v>
                </c:pt>
                <c:pt idx="4270">
                  <c:v>427.00002028141171</c:v>
                </c:pt>
                <c:pt idx="4271">
                  <c:v>427.10002028616145</c:v>
                </c:pt>
                <c:pt idx="4272">
                  <c:v>427.2000202909112</c:v>
                </c:pt>
                <c:pt idx="4273">
                  <c:v>427.30002029566094</c:v>
                </c:pt>
                <c:pt idx="4274">
                  <c:v>427.40002030041069</c:v>
                </c:pt>
                <c:pt idx="4275">
                  <c:v>427.50002030516043</c:v>
                </c:pt>
                <c:pt idx="4276">
                  <c:v>427.60002030991018</c:v>
                </c:pt>
                <c:pt idx="4277">
                  <c:v>427.70002031465992</c:v>
                </c:pt>
                <c:pt idx="4278">
                  <c:v>427.80002031940967</c:v>
                </c:pt>
                <c:pt idx="4279">
                  <c:v>427.90002032415941</c:v>
                </c:pt>
                <c:pt idx="4280">
                  <c:v>428.00002032890916</c:v>
                </c:pt>
                <c:pt idx="4281">
                  <c:v>428.1000203336589</c:v>
                </c:pt>
                <c:pt idx="4282">
                  <c:v>428.20002033840865</c:v>
                </c:pt>
                <c:pt idx="4283">
                  <c:v>428.30002034315839</c:v>
                </c:pt>
                <c:pt idx="4284">
                  <c:v>428.40002034790814</c:v>
                </c:pt>
                <c:pt idx="4285">
                  <c:v>428.50002035265788</c:v>
                </c:pt>
                <c:pt idx="4286">
                  <c:v>428.60002035740763</c:v>
                </c:pt>
                <c:pt idx="4287">
                  <c:v>428.70002036215737</c:v>
                </c:pt>
                <c:pt idx="4288">
                  <c:v>428.80002036690712</c:v>
                </c:pt>
                <c:pt idx="4289">
                  <c:v>428.90002037165686</c:v>
                </c:pt>
                <c:pt idx="4290">
                  <c:v>429.00002037640661</c:v>
                </c:pt>
                <c:pt idx="4291">
                  <c:v>429.10002038115636</c:v>
                </c:pt>
                <c:pt idx="4292">
                  <c:v>429.2000203859061</c:v>
                </c:pt>
                <c:pt idx="4293">
                  <c:v>429.30002039065585</c:v>
                </c:pt>
                <c:pt idx="4294">
                  <c:v>429.40002039540559</c:v>
                </c:pt>
                <c:pt idx="4295">
                  <c:v>429.50002040015534</c:v>
                </c:pt>
                <c:pt idx="4296">
                  <c:v>429.60002040490508</c:v>
                </c:pt>
                <c:pt idx="4297">
                  <c:v>429.70002040965483</c:v>
                </c:pt>
                <c:pt idx="4298">
                  <c:v>429.80002041440457</c:v>
                </c:pt>
                <c:pt idx="4299">
                  <c:v>429.90002041915432</c:v>
                </c:pt>
                <c:pt idx="4300">
                  <c:v>430.00002042390406</c:v>
                </c:pt>
                <c:pt idx="4301">
                  <c:v>430.10002042865381</c:v>
                </c:pt>
                <c:pt idx="4302">
                  <c:v>430.20002043340355</c:v>
                </c:pt>
                <c:pt idx="4303">
                  <c:v>430.3000204381533</c:v>
                </c:pt>
                <c:pt idx="4304">
                  <c:v>430.40002044290304</c:v>
                </c:pt>
                <c:pt idx="4305">
                  <c:v>430.50002044765279</c:v>
                </c:pt>
                <c:pt idx="4306">
                  <c:v>430.60002045240253</c:v>
                </c:pt>
                <c:pt idx="4307">
                  <c:v>430.70002045715228</c:v>
                </c:pt>
                <c:pt idx="4308">
                  <c:v>430.80002046190202</c:v>
                </c:pt>
                <c:pt idx="4309">
                  <c:v>430.90002046665177</c:v>
                </c:pt>
                <c:pt idx="4310">
                  <c:v>431.00002047140151</c:v>
                </c:pt>
                <c:pt idx="4311">
                  <c:v>431.10002047615126</c:v>
                </c:pt>
                <c:pt idx="4312">
                  <c:v>431.200020480901</c:v>
                </c:pt>
                <c:pt idx="4313">
                  <c:v>431.30002048565075</c:v>
                </c:pt>
                <c:pt idx="4314">
                  <c:v>431.40002049040049</c:v>
                </c:pt>
                <c:pt idx="4315">
                  <c:v>431.50002049515024</c:v>
                </c:pt>
                <c:pt idx="4316">
                  <c:v>431.60002049989998</c:v>
                </c:pt>
                <c:pt idx="4317">
                  <c:v>431.70002050464973</c:v>
                </c:pt>
                <c:pt idx="4318">
                  <c:v>431.80002050939947</c:v>
                </c:pt>
                <c:pt idx="4319">
                  <c:v>431.90002051414922</c:v>
                </c:pt>
                <c:pt idx="4320">
                  <c:v>432.00002051889896</c:v>
                </c:pt>
                <c:pt idx="4321">
                  <c:v>432.10002052364871</c:v>
                </c:pt>
                <c:pt idx="4322">
                  <c:v>432.20002052839845</c:v>
                </c:pt>
                <c:pt idx="4323">
                  <c:v>432.3000205331482</c:v>
                </c:pt>
                <c:pt idx="4324">
                  <c:v>432.40002053789794</c:v>
                </c:pt>
                <c:pt idx="4325">
                  <c:v>432.50002054264769</c:v>
                </c:pt>
                <c:pt idx="4326">
                  <c:v>432.60002054739743</c:v>
                </c:pt>
                <c:pt idx="4327">
                  <c:v>432.70002055214718</c:v>
                </c:pt>
                <c:pt idx="4328">
                  <c:v>432.80002055689692</c:v>
                </c:pt>
                <c:pt idx="4329">
                  <c:v>432.90002056164667</c:v>
                </c:pt>
                <c:pt idx="4330">
                  <c:v>433.00002056639642</c:v>
                </c:pt>
                <c:pt idx="4331">
                  <c:v>433.10002057114616</c:v>
                </c:pt>
                <c:pt idx="4332">
                  <c:v>433.20002057589591</c:v>
                </c:pt>
                <c:pt idx="4333">
                  <c:v>433.30002058064565</c:v>
                </c:pt>
                <c:pt idx="4334">
                  <c:v>433.4000205853954</c:v>
                </c:pt>
                <c:pt idx="4335">
                  <c:v>433.50002059014514</c:v>
                </c:pt>
                <c:pt idx="4336">
                  <c:v>433.60002059489489</c:v>
                </c:pt>
                <c:pt idx="4337">
                  <c:v>433.70002059964463</c:v>
                </c:pt>
                <c:pt idx="4338">
                  <c:v>433.80002060439438</c:v>
                </c:pt>
                <c:pt idx="4339">
                  <c:v>433.90002060914412</c:v>
                </c:pt>
                <c:pt idx="4340">
                  <c:v>434.00002061389387</c:v>
                </c:pt>
                <c:pt idx="4341">
                  <c:v>434.10002061864361</c:v>
                </c:pt>
                <c:pt idx="4342">
                  <c:v>434.20002062339336</c:v>
                </c:pt>
                <c:pt idx="4343">
                  <c:v>434.3000206281431</c:v>
                </c:pt>
                <c:pt idx="4344">
                  <c:v>434.40002063289285</c:v>
                </c:pt>
                <c:pt idx="4345">
                  <c:v>434.50002063764259</c:v>
                </c:pt>
                <c:pt idx="4346">
                  <c:v>434.60002064239234</c:v>
                </c:pt>
                <c:pt idx="4347">
                  <c:v>434.70002064714208</c:v>
                </c:pt>
                <c:pt idx="4348">
                  <c:v>434.80002065189183</c:v>
                </c:pt>
                <c:pt idx="4349">
                  <c:v>434.90002065664157</c:v>
                </c:pt>
                <c:pt idx="4350">
                  <c:v>435.00002066139132</c:v>
                </c:pt>
                <c:pt idx="4351">
                  <c:v>435.10002066614106</c:v>
                </c:pt>
                <c:pt idx="4352">
                  <c:v>435.20002067089081</c:v>
                </c:pt>
                <c:pt idx="4353">
                  <c:v>435.30002067564055</c:v>
                </c:pt>
                <c:pt idx="4354">
                  <c:v>435.4000206803903</c:v>
                </c:pt>
                <c:pt idx="4355">
                  <c:v>435.50002068514004</c:v>
                </c:pt>
                <c:pt idx="4356">
                  <c:v>435.60002068988979</c:v>
                </c:pt>
                <c:pt idx="4357">
                  <c:v>435.70002069463953</c:v>
                </c:pt>
                <c:pt idx="4358">
                  <c:v>435.80002069938928</c:v>
                </c:pt>
                <c:pt idx="4359">
                  <c:v>435.90002070413902</c:v>
                </c:pt>
                <c:pt idx="4360">
                  <c:v>436.00002070888877</c:v>
                </c:pt>
                <c:pt idx="4361">
                  <c:v>436.10002071363851</c:v>
                </c:pt>
                <c:pt idx="4362">
                  <c:v>436.20002071838826</c:v>
                </c:pt>
                <c:pt idx="4363">
                  <c:v>436.300020723138</c:v>
                </c:pt>
                <c:pt idx="4364">
                  <c:v>436.40002072788775</c:v>
                </c:pt>
                <c:pt idx="4365">
                  <c:v>436.50002073263749</c:v>
                </c:pt>
                <c:pt idx="4366">
                  <c:v>436.60002073738724</c:v>
                </c:pt>
                <c:pt idx="4367">
                  <c:v>436.70002074213699</c:v>
                </c:pt>
                <c:pt idx="4368">
                  <c:v>436.80002074688673</c:v>
                </c:pt>
                <c:pt idx="4369">
                  <c:v>436.90002075163648</c:v>
                </c:pt>
                <c:pt idx="4370">
                  <c:v>437.00002075638622</c:v>
                </c:pt>
                <c:pt idx="4371">
                  <c:v>437.10002076113597</c:v>
                </c:pt>
                <c:pt idx="4372">
                  <c:v>437.20002076588571</c:v>
                </c:pt>
                <c:pt idx="4373">
                  <c:v>437.30002077063546</c:v>
                </c:pt>
                <c:pt idx="4374">
                  <c:v>437.4000207753852</c:v>
                </c:pt>
                <c:pt idx="4375">
                  <c:v>437.50002078013495</c:v>
                </c:pt>
                <c:pt idx="4376">
                  <c:v>437.60002078488469</c:v>
                </c:pt>
                <c:pt idx="4377">
                  <c:v>437.70002078963444</c:v>
                </c:pt>
                <c:pt idx="4378">
                  <c:v>437.80002079438418</c:v>
                </c:pt>
                <c:pt idx="4379">
                  <c:v>437.90002079913393</c:v>
                </c:pt>
                <c:pt idx="4380">
                  <c:v>438.00002080388367</c:v>
                </c:pt>
                <c:pt idx="4381">
                  <c:v>438.10002080863342</c:v>
                </c:pt>
                <c:pt idx="4382">
                  <c:v>438.20002081338316</c:v>
                </c:pt>
                <c:pt idx="4383">
                  <c:v>438.30002081813291</c:v>
                </c:pt>
                <c:pt idx="4384">
                  <c:v>438.40002082288265</c:v>
                </c:pt>
                <c:pt idx="4385">
                  <c:v>438.5000208276324</c:v>
                </c:pt>
                <c:pt idx="4386">
                  <c:v>438.60002083238214</c:v>
                </c:pt>
                <c:pt idx="4387">
                  <c:v>438.70002083713189</c:v>
                </c:pt>
                <c:pt idx="4388">
                  <c:v>438.80002084188163</c:v>
                </c:pt>
                <c:pt idx="4389">
                  <c:v>438.90002084663138</c:v>
                </c:pt>
                <c:pt idx="4390">
                  <c:v>439.00002085138112</c:v>
                </c:pt>
                <c:pt idx="4391">
                  <c:v>439.10002085613087</c:v>
                </c:pt>
                <c:pt idx="4392">
                  <c:v>439.20002086088061</c:v>
                </c:pt>
                <c:pt idx="4393">
                  <c:v>439.30002086563036</c:v>
                </c:pt>
                <c:pt idx="4394">
                  <c:v>439.4000208703801</c:v>
                </c:pt>
                <c:pt idx="4395">
                  <c:v>439.50002087512985</c:v>
                </c:pt>
                <c:pt idx="4396">
                  <c:v>439.60002087987959</c:v>
                </c:pt>
                <c:pt idx="4397">
                  <c:v>439.70002088462934</c:v>
                </c:pt>
                <c:pt idx="4398">
                  <c:v>439.80002088937908</c:v>
                </c:pt>
                <c:pt idx="4399">
                  <c:v>439.90002089412883</c:v>
                </c:pt>
                <c:pt idx="4400">
                  <c:v>440.00002089887857</c:v>
                </c:pt>
                <c:pt idx="4401">
                  <c:v>440.10002090362832</c:v>
                </c:pt>
                <c:pt idx="4402">
                  <c:v>440.20002090837806</c:v>
                </c:pt>
                <c:pt idx="4403">
                  <c:v>440.30002091312781</c:v>
                </c:pt>
                <c:pt idx="4404">
                  <c:v>440.40002091787755</c:v>
                </c:pt>
                <c:pt idx="4405">
                  <c:v>440.5000209226273</c:v>
                </c:pt>
                <c:pt idx="4406">
                  <c:v>440.60002092737705</c:v>
                </c:pt>
                <c:pt idx="4407">
                  <c:v>440.70002093212679</c:v>
                </c:pt>
                <c:pt idx="4408">
                  <c:v>440.80002093687654</c:v>
                </c:pt>
                <c:pt idx="4409">
                  <c:v>440.90002094162628</c:v>
                </c:pt>
                <c:pt idx="4410">
                  <c:v>441.00002094637603</c:v>
                </c:pt>
                <c:pt idx="4411">
                  <c:v>441.10002095112577</c:v>
                </c:pt>
                <c:pt idx="4412">
                  <c:v>441.20002095587552</c:v>
                </c:pt>
                <c:pt idx="4413">
                  <c:v>441.30002096062526</c:v>
                </c:pt>
                <c:pt idx="4414">
                  <c:v>441.40002096537501</c:v>
                </c:pt>
                <c:pt idx="4415">
                  <c:v>441.50002097012475</c:v>
                </c:pt>
                <c:pt idx="4416">
                  <c:v>441.6000209748745</c:v>
                </c:pt>
                <c:pt idx="4417">
                  <c:v>441.70002097962424</c:v>
                </c:pt>
                <c:pt idx="4418">
                  <c:v>441.80002098437399</c:v>
                </c:pt>
                <c:pt idx="4419">
                  <c:v>441.90002098912373</c:v>
                </c:pt>
                <c:pt idx="4420">
                  <c:v>442.00002099387348</c:v>
                </c:pt>
                <c:pt idx="4421">
                  <c:v>442.10002099862322</c:v>
                </c:pt>
                <c:pt idx="4422">
                  <c:v>442.20002100337297</c:v>
                </c:pt>
                <c:pt idx="4423">
                  <c:v>442.30002100812271</c:v>
                </c:pt>
                <c:pt idx="4424">
                  <c:v>442.40002101287246</c:v>
                </c:pt>
                <c:pt idx="4425">
                  <c:v>442.5000210176222</c:v>
                </c:pt>
                <c:pt idx="4426">
                  <c:v>442.60002102237195</c:v>
                </c:pt>
                <c:pt idx="4427">
                  <c:v>442.70002102712169</c:v>
                </c:pt>
                <c:pt idx="4428">
                  <c:v>442.80002103187144</c:v>
                </c:pt>
                <c:pt idx="4429">
                  <c:v>442.90002103662118</c:v>
                </c:pt>
                <c:pt idx="4430">
                  <c:v>443.00002104137093</c:v>
                </c:pt>
                <c:pt idx="4431">
                  <c:v>443.10002104612067</c:v>
                </c:pt>
                <c:pt idx="4432">
                  <c:v>443.20002105087042</c:v>
                </c:pt>
                <c:pt idx="4433">
                  <c:v>443.30002105562016</c:v>
                </c:pt>
                <c:pt idx="4434">
                  <c:v>443.40002106036991</c:v>
                </c:pt>
                <c:pt idx="4435">
                  <c:v>443.50002106511965</c:v>
                </c:pt>
                <c:pt idx="4436">
                  <c:v>443.6000210698694</c:v>
                </c:pt>
                <c:pt idx="4437">
                  <c:v>443.70002107461914</c:v>
                </c:pt>
                <c:pt idx="4438">
                  <c:v>443.80002107936889</c:v>
                </c:pt>
                <c:pt idx="4439">
                  <c:v>443.90002108411863</c:v>
                </c:pt>
                <c:pt idx="4440">
                  <c:v>444.00002108886838</c:v>
                </c:pt>
                <c:pt idx="4441">
                  <c:v>444.10002109361812</c:v>
                </c:pt>
                <c:pt idx="4442">
                  <c:v>444.20002109836787</c:v>
                </c:pt>
                <c:pt idx="4443">
                  <c:v>444.30002110311761</c:v>
                </c:pt>
                <c:pt idx="4444">
                  <c:v>444.40002110786736</c:v>
                </c:pt>
                <c:pt idx="4445">
                  <c:v>444.50002111261711</c:v>
                </c:pt>
                <c:pt idx="4446">
                  <c:v>444.60002111736685</c:v>
                </c:pt>
                <c:pt idx="4447">
                  <c:v>444.7000211221166</c:v>
                </c:pt>
                <c:pt idx="4448">
                  <c:v>444.80002112686634</c:v>
                </c:pt>
                <c:pt idx="4449">
                  <c:v>444.90002113161609</c:v>
                </c:pt>
                <c:pt idx="4450">
                  <c:v>445.00002113636583</c:v>
                </c:pt>
                <c:pt idx="4451">
                  <c:v>445.10002114111558</c:v>
                </c:pt>
                <c:pt idx="4452">
                  <c:v>445.20002114586532</c:v>
                </c:pt>
                <c:pt idx="4453">
                  <c:v>445.30002115061507</c:v>
                </c:pt>
                <c:pt idx="4454">
                  <c:v>445.40002115536481</c:v>
                </c:pt>
                <c:pt idx="4455">
                  <c:v>445.50002116011456</c:v>
                </c:pt>
                <c:pt idx="4456">
                  <c:v>445.6000211648643</c:v>
                </c:pt>
                <c:pt idx="4457">
                  <c:v>445.70002116961405</c:v>
                </c:pt>
                <c:pt idx="4458">
                  <c:v>445.80002117436379</c:v>
                </c:pt>
                <c:pt idx="4459">
                  <c:v>445.90002117911354</c:v>
                </c:pt>
                <c:pt idx="4460">
                  <c:v>446.00002118386328</c:v>
                </c:pt>
                <c:pt idx="4461">
                  <c:v>446.10002118861303</c:v>
                </c:pt>
                <c:pt idx="4462">
                  <c:v>446.20002119336277</c:v>
                </c:pt>
                <c:pt idx="4463">
                  <c:v>446.30002119811252</c:v>
                </c:pt>
                <c:pt idx="4464">
                  <c:v>446.40002120286226</c:v>
                </c:pt>
                <c:pt idx="4465">
                  <c:v>446.50002120761201</c:v>
                </c:pt>
                <c:pt idx="4466">
                  <c:v>446.60002121236175</c:v>
                </c:pt>
                <c:pt idx="4467">
                  <c:v>446.7000212171115</c:v>
                </c:pt>
                <c:pt idx="4468">
                  <c:v>446.80002122186124</c:v>
                </c:pt>
                <c:pt idx="4469">
                  <c:v>446.90002122661099</c:v>
                </c:pt>
                <c:pt idx="4470">
                  <c:v>447.00002123136073</c:v>
                </c:pt>
                <c:pt idx="4471">
                  <c:v>447.10002123611048</c:v>
                </c:pt>
                <c:pt idx="4472">
                  <c:v>447.20002124086022</c:v>
                </c:pt>
                <c:pt idx="4473">
                  <c:v>447.30002124560997</c:v>
                </c:pt>
                <c:pt idx="4474">
                  <c:v>447.40002125035971</c:v>
                </c:pt>
                <c:pt idx="4475">
                  <c:v>447.50002125510946</c:v>
                </c:pt>
                <c:pt idx="4476">
                  <c:v>447.6000212598592</c:v>
                </c:pt>
                <c:pt idx="4477">
                  <c:v>447.70002126460895</c:v>
                </c:pt>
                <c:pt idx="4478">
                  <c:v>447.80002126935869</c:v>
                </c:pt>
                <c:pt idx="4479">
                  <c:v>447.90002127410844</c:v>
                </c:pt>
                <c:pt idx="4480">
                  <c:v>448.00002127885818</c:v>
                </c:pt>
                <c:pt idx="4481">
                  <c:v>448.10002128360793</c:v>
                </c:pt>
                <c:pt idx="4482">
                  <c:v>448.20002128835768</c:v>
                </c:pt>
                <c:pt idx="4483">
                  <c:v>448.30002129310742</c:v>
                </c:pt>
                <c:pt idx="4484">
                  <c:v>448.40002129785717</c:v>
                </c:pt>
                <c:pt idx="4485">
                  <c:v>448.50002130260691</c:v>
                </c:pt>
                <c:pt idx="4486">
                  <c:v>448.60002130735666</c:v>
                </c:pt>
                <c:pt idx="4487">
                  <c:v>448.7000213121064</c:v>
                </c:pt>
                <c:pt idx="4488">
                  <c:v>448.80002131685615</c:v>
                </c:pt>
                <c:pt idx="4489">
                  <c:v>448.90002132160589</c:v>
                </c:pt>
                <c:pt idx="4490">
                  <c:v>449.00002132635564</c:v>
                </c:pt>
                <c:pt idx="4491">
                  <c:v>449.10002133110538</c:v>
                </c:pt>
                <c:pt idx="4492">
                  <c:v>449.20002133585513</c:v>
                </c:pt>
                <c:pt idx="4493">
                  <c:v>449.30002134060487</c:v>
                </c:pt>
                <c:pt idx="4494">
                  <c:v>449.40002134535462</c:v>
                </c:pt>
                <c:pt idx="4495">
                  <c:v>449.50002135010436</c:v>
                </c:pt>
                <c:pt idx="4496">
                  <c:v>449.60002135485411</c:v>
                </c:pt>
                <c:pt idx="4497">
                  <c:v>449.70002135960385</c:v>
                </c:pt>
                <c:pt idx="4498">
                  <c:v>449.8000213643536</c:v>
                </c:pt>
                <c:pt idx="4499">
                  <c:v>449.90002136910334</c:v>
                </c:pt>
                <c:pt idx="4500">
                  <c:v>450.00002137385309</c:v>
                </c:pt>
                <c:pt idx="4501">
                  <c:v>450.10002137860283</c:v>
                </c:pt>
                <c:pt idx="4502">
                  <c:v>450.20002138335258</c:v>
                </c:pt>
                <c:pt idx="4503">
                  <c:v>450.30002138810232</c:v>
                </c:pt>
                <c:pt idx="4504">
                  <c:v>450.40002139285207</c:v>
                </c:pt>
                <c:pt idx="4505">
                  <c:v>450.50002139760181</c:v>
                </c:pt>
                <c:pt idx="4506">
                  <c:v>450.60002140235156</c:v>
                </c:pt>
                <c:pt idx="4507">
                  <c:v>450.7000214071013</c:v>
                </c:pt>
                <c:pt idx="4508">
                  <c:v>450.80002141185105</c:v>
                </c:pt>
                <c:pt idx="4509">
                  <c:v>450.90002141660079</c:v>
                </c:pt>
                <c:pt idx="4510">
                  <c:v>451.00002142135054</c:v>
                </c:pt>
                <c:pt idx="4511">
                  <c:v>451.10002142610028</c:v>
                </c:pt>
                <c:pt idx="4512">
                  <c:v>451.20002143085003</c:v>
                </c:pt>
                <c:pt idx="4513">
                  <c:v>451.30002143559977</c:v>
                </c:pt>
                <c:pt idx="4514">
                  <c:v>451.40002144034952</c:v>
                </c:pt>
                <c:pt idx="4515">
                  <c:v>451.50002144509926</c:v>
                </c:pt>
                <c:pt idx="4516">
                  <c:v>451.60002144984901</c:v>
                </c:pt>
                <c:pt idx="4517">
                  <c:v>451.70002145459875</c:v>
                </c:pt>
                <c:pt idx="4518">
                  <c:v>451.8000214593485</c:v>
                </c:pt>
                <c:pt idx="4519">
                  <c:v>451.90002146409824</c:v>
                </c:pt>
                <c:pt idx="4520">
                  <c:v>452.00002146884799</c:v>
                </c:pt>
                <c:pt idx="4521">
                  <c:v>452.10002147359774</c:v>
                </c:pt>
                <c:pt idx="4522">
                  <c:v>452.20002147834748</c:v>
                </c:pt>
                <c:pt idx="4523">
                  <c:v>452.30002148309723</c:v>
                </c:pt>
                <c:pt idx="4524">
                  <c:v>452.40002148784697</c:v>
                </c:pt>
                <c:pt idx="4525">
                  <c:v>452.50002149259672</c:v>
                </c:pt>
                <c:pt idx="4526">
                  <c:v>452.60002149734646</c:v>
                </c:pt>
                <c:pt idx="4527">
                  <c:v>452.70002150209621</c:v>
                </c:pt>
                <c:pt idx="4528">
                  <c:v>452.80002150684595</c:v>
                </c:pt>
                <c:pt idx="4529">
                  <c:v>452.9000215115957</c:v>
                </c:pt>
                <c:pt idx="4530">
                  <c:v>453.00002151634544</c:v>
                </c:pt>
                <c:pt idx="4531">
                  <c:v>453.10002152109519</c:v>
                </c:pt>
                <c:pt idx="4532">
                  <c:v>453.20002152584493</c:v>
                </c:pt>
                <c:pt idx="4533">
                  <c:v>453.30002153059468</c:v>
                </c:pt>
                <c:pt idx="4534">
                  <c:v>453.40002153534442</c:v>
                </c:pt>
                <c:pt idx="4535">
                  <c:v>453.50002154009417</c:v>
                </c:pt>
                <c:pt idx="4536">
                  <c:v>453.60002154484391</c:v>
                </c:pt>
                <c:pt idx="4537">
                  <c:v>453.70002154959366</c:v>
                </c:pt>
                <c:pt idx="4538">
                  <c:v>453.8000215543434</c:v>
                </c:pt>
                <c:pt idx="4539">
                  <c:v>453.90002155909315</c:v>
                </c:pt>
                <c:pt idx="4540">
                  <c:v>454.00002156384289</c:v>
                </c:pt>
                <c:pt idx="4541">
                  <c:v>454.10002156859264</c:v>
                </c:pt>
                <c:pt idx="4542">
                  <c:v>454.20002157334238</c:v>
                </c:pt>
                <c:pt idx="4543">
                  <c:v>454.30002157809213</c:v>
                </c:pt>
                <c:pt idx="4544">
                  <c:v>454.40002158284187</c:v>
                </c:pt>
                <c:pt idx="4545">
                  <c:v>454.50002158759162</c:v>
                </c:pt>
                <c:pt idx="4546">
                  <c:v>454.60002159234136</c:v>
                </c:pt>
                <c:pt idx="4547">
                  <c:v>454.70002159709111</c:v>
                </c:pt>
                <c:pt idx="4548">
                  <c:v>454.80002160184085</c:v>
                </c:pt>
                <c:pt idx="4549">
                  <c:v>454.9000216065906</c:v>
                </c:pt>
                <c:pt idx="4550">
                  <c:v>455.00002161134034</c:v>
                </c:pt>
                <c:pt idx="4551">
                  <c:v>455.10002161609009</c:v>
                </c:pt>
                <c:pt idx="4552">
                  <c:v>455.20002162083983</c:v>
                </c:pt>
                <c:pt idx="4553">
                  <c:v>455.30002162558958</c:v>
                </c:pt>
                <c:pt idx="4554">
                  <c:v>455.40002163033932</c:v>
                </c:pt>
                <c:pt idx="4555">
                  <c:v>455.50002163508907</c:v>
                </c:pt>
                <c:pt idx="4556">
                  <c:v>455.60002163983881</c:v>
                </c:pt>
                <c:pt idx="4557">
                  <c:v>455.70002164458856</c:v>
                </c:pt>
                <c:pt idx="4558">
                  <c:v>455.8000216493383</c:v>
                </c:pt>
                <c:pt idx="4559">
                  <c:v>455.90002165408805</c:v>
                </c:pt>
                <c:pt idx="4560">
                  <c:v>456.0000216588378</c:v>
                </c:pt>
                <c:pt idx="4561">
                  <c:v>456.10002166358754</c:v>
                </c:pt>
                <c:pt idx="4562">
                  <c:v>456.20002166833729</c:v>
                </c:pt>
                <c:pt idx="4563">
                  <c:v>456.30002167308703</c:v>
                </c:pt>
                <c:pt idx="4564">
                  <c:v>456.40002167783678</c:v>
                </c:pt>
                <c:pt idx="4565">
                  <c:v>456.50002168258652</c:v>
                </c:pt>
                <c:pt idx="4566">
                  <c:v>456.60002168733627</c:v>
                </c:pt>
                <c:pt idx="4567">
                  <c:v>456.70002169208601</c:v>
                </c:pt>
                <c:pt idx="4568">
                  <c:v>456.80002169683576</c:v>
                </c:pt>
                <c:pt idx="4569">
                  <c:v>456.9000217015855</c:v>
                </c:pt>
                <c:pt idx="4570">
                  <c:v>457.00002170633525</c:v>
                </c:pt>
                <c:pt idx="4571">
                  <c:v>457.10002171108499</c:v>
                </c:pt>
                <c:pt idx="4572">
                  <c:v>457.20002171583474</c:v>
                </c:pt>
                <c:pt idx="4573">
                  <c:v>457.30002172058448</c:v>
                </c:pt>
                <c:pt idx="4574">
                  <c:v>457.40002172533423</c:v>
                </c:pt>
                <c:pt idx="4575">
                  <c:v>457.50002173008397</c:v>
                </c:pt>
                <c:pt idx="4576">
                  <c:v>457.60002173483372</c:v>
                </c:pt>
                <c:pt idx="4577">
                  <c:v>457.70002173958346</c:v>
                </c:pt>
                <c:pt idx="4578">
                  <c:v>457.80002174433321</c:v>
                </c:pt>
                <c:pt idx="4579">
                  <c:v>457.90002174908295</c:v>
                </c:pt>
                <c:pt idx="4580">
                  <c:v>458.0000217538327</c:v>
                </c:pt>
                <c:pt idx="4581">
                  <c:v>458.10002175858244</c:v>
                </c:pt>
                <c:pt idx="4582">
                  <c:v>458.20002176333219</c:v>
                </c:pt>
                <c:pt idx="4583">
                  <c:v>458.30002176808193</c:v>
                </c:pt>
                <c:pt idx="4584">
                  <c:v>458.40002177283168</c:v>
                </c:pt>
                <c:pt idx="4585">
                  <c:v>458.50002177758142</c:v>
                </c:pt>
                <c:pt idx="4586">
                  <c:v>458.60002178233117</c:v>
                </c:pt>
                <c:pt idx="4587">
                  <c:v>458.70002178708091</c:v>
                </c:pt>
                <c:pt idx="4588">
                  <c:v>458.80002179183066</c:v>
                </c:pt>
                <c:pt idx="4589">
                  <c:v>458.9000217965804</c:v>
                </c:pt>
                <c:pt idx="4590">
                  <c:v>459.00002180133015</c:v>
                </c:pt>
                <c:pt idx="4591">
                  <c:v>459.10002180607989</c:v>
                </c:pt>
                <c:pt idx="4592">
                  <c:v>459.20002181082964</c:v>
                </c:pt>
                <c:pt idx="4593">
                  <c:v>459.30002181557938</c:v>
                </c:pt>
                <c:pt idx="4594">
                  <c:v>459.40002182032913</c:v>
                </c:pt>
                <c:pt idx="4595">
                  <c:v>459.50002182507887</c:v>
                </c:pt>
                <c:pt idx="4596">
                  <c:v>459.60002182982862</c:v>
                </c:pt>
                <c:pt idx="4597">
                  <c:v>459.70002183457837</c:v>
                </c:pt>
                <c:pt idx="4598">
                  <c:v>459.80002183932811</c:v>
                </c:pt>
                <c:pt idx="4599">
                  <c:v>459.90002184407786</c:v>
                </c:pt>
                <c:pt idx="4600">
                  <c:v>460.0000218488276</c:v>
                </c:pt>
                <c:pt idx="4601">
                  <c:v>460.10002185357735</c:v>
                </c:pt>
                <c:pt idx="4602">
                  <c:v>460.20002185832709</c:v>
                </c:pt>
                <c:pt idx="4603">
                  <c:v>460.30002186307684</c:v>
                </c:pt>
                <c:pt idx="4604">
                  <c:v>460.40002186782658</c:v>
                </c:pt>
                <c:pt idx="4605">
                  <c:v>460.50002187257633</c:v>
                </c:pt>
                <c:pt idx="4606">
                  <c:v>460.60002187732607</c:v>
                </c:pt>
                <c:pt idx="4607">
                  <c:v>460.70002188207582</c:v>
                </c:pt>
                <c:pt idx="4608">
                  <c:v>460.80002188682556</c:v>
                </c:pt>
                <c:pt idx="4609">
                  <c:v>460.90002189157531</c:v>
                </c:pt>
                <c:pt idx="4610">
                  <c:v>461.00002189632505</c:v>
                </c:pt>
                <c:pt idx="4611">
                  <c:v>461.1000219010748</c:v>
                </c:pt>
                <c:pt idx="4612">
                  <c:v>461.20002190582454</c:v>
                </c:pt>
                <c:pt idx="4613">
                  <c:v>461.30002191057429</c:v>
                </c:pt>
                <c:pt idx="4614">
                  <c:v>461.40002191532403</c:v>
                </c:pt>
                <c:pt idx="4615">
                  <c:v>461.50002192007378</c:v>
                </c:pt>
                <c:pt idx="4616">
                  <c:v>461.60002192482352</c:v>
                </c:pt>
                <c:pt idx="4617">
                  <c:v>461.70002192957327</c:v>
                </c:pt>
                <c:pt idx="4618">
                  <c:v>461.80002193432301</c:v>
                </c:pt>
                <c:pt idx="4619">
                  <c:v>461.90002193907276</c:v>
                </c:pt>
                <c:pt idx="4620">
                  <c:v>462.0000219438225</c:v>
                </c:pt>
                <c:pt idx="4621">
                  <c:v>462.10002194857225</c:v>
                </c:pt>
                <c:pt idx="4622">
                  <c:v>462.20002195332199</c:v>
                </c:pt>
                <c:pt idx="4623">
                  <c:v>462.30002195807174</c:v>
                </c:pt>
                <c:pt idx="4624">
                  <c:v>462.40002196282148</c:v>
                </c:pt>
                <c:pt idx="4625">
                  <c:v>462.50002196757123</c:v>
                </c:pt>
                <c:pt idx="4626">
                  <c:v>462.60002197232097</c:v>
                </c:pt>
                <c:pt idx="4627">
                  <c:v>462.70002197707072</c:v>
                </c:pt>
                <c:pt idx="4628">
                  <c:v>462.80002198182046</c:v>
                </c:pt>
                <c:pt idx="4629">
                  <c:v>462.90002198657021</c:v>
                </c:pt>
                <c:pt idx="4630">
                  <c:v>463.00002199131995</c:v>
                </c:pt>
                <c:pt idx="4631">
                  <c:v>463.1000219960697</c:v>
                </c:pt>
                <c:pt idx="4632">
                  <c:v>463.20002200081944</c:v>
                </c:pt>
                <c:pt idx="4633">
                  <c:v>463.30002200556919</c:v>
                </c:pt>
                <c:pt idx="4634">
                  <c:v>463.40002201031893</c:v>
                </c:pt>
                <c:pt idx="4635">
                  <c:v>463.50002201506868</c:v>
                </c:pt>
                <c:pt idx="4636">
                  <c:v>463.60002201981843</c:v>
                </c:pt>
                <c:pt idx="4637">
                  <c:v>463.70002202456817</c:v>
                </c:pt>
                <c:pt idx="4638">
                  <c:v>463.80002202931792</c:v>
                </c:pt>
                <c:pt idx="4639">
                  <c:v>463.90002203406766</c:v>
                </c:pt>
                <c:pt idx="4640">
                  <c:v>464.00002203881741</c:v>
                </c:pt>
                <c:pt idx="4641">
                  <c:v>464.10002204356715</c:v>
                </c:pt>
                <c:pt idx="4642">
                  <c:v>464.2000220483169</c:v>
                </c:pt>
                <c:pt idx="4643">
                  <c:v>464.30002205306664</c:v>
                </c:pt>
                <c:pt idx="4644">
                  <c:v>464.40002205781639</c:v>
                </c:pt>
                <c:pt idx="4645">
                  <c:v>464.50002206256613</c:v>
                </c:pt>
                <c:pt idx="4646">
                  <c:v>464.60002206731588</c:v>
                </c:pt>
                <c:pt idx="4647">
                  <c:v>464.70002207206562</c:v>
                </c:pt>
                <c:pt idx="4648">
                  <c:v>464.80002207681537</c:v>
                </c:pt>
                <c:pt idx="4649">
                  <c:v>464.90002208156511</c:v>
                </c:pt>
                <c:pt idx="4650">
                  <c:v>465.00002208631486</c:v>
                </c:pt>
                <c:pt idx="4651">
                  <c:v>465.1000220910646</c:v>
                </c:pt>
                <c:pt idx="4652">
                  <c:v>465.20002209581435</c:v>
                </c:pt>
                <c:pt idx="4653">
                  <c:v>465.30002210056409</c:v>
                </c:pt>
                <c:pt idx="4654">
                  <c:v>465.40002210531384</c:v>
                </c:pt>
                <c:pt idx="4655">
                  <c:v>465.50002211006358</c:v>
                </c:pt>
                <c:pt idx="4656">
                  <c:v>465.60002211481333</c:v>
                </c:pt>
                <c:pt idx="4657">
                  <c:v>465.70002211956307</c:v>
                </c:pt>
                <c:pt idx="4658">
                  <c:v>465.80002212431282</c:v>
                </c:pt>
                <c:pt idx="4659">
                  <c:v>465.90002212906256</c:v>
                </c:pt>
                <c:pt idx="4660">
                  <c:v>466.00002213381231</c:v>
                </c:pt>
                <c:pt idx="4661">
                  <c:v>466.10002213856205</c:v>
                </c:pt>
                <c:pt idx="4662">
                  <c:v>466.2000221433118</c:v>
                </c:pt>
                <c:pt idx="4663">
                  <c:v>466.30002214806154</c:v>
                </c:pt>
                <c:pt idx="4664">
                  <c:v>466.40002215281129</c:v>
                </c:pt>
                <c:pt idx="4665">
                  <c:v>466.50002215756103</c:v>
                </c:pt>
                <c:pt idx="4666">
                  <c:v>466.60002216231078</c:v>
                </c:pt>
                <c:pt idx="4667">
                  <c:v>466.70002216706052</c:v>
                </c:pt>
                <c:pt idx="4668">
                  <c:v>466.80002217181027</c:v>
                </c:pt>
                <c:pt idx="4669">
                  <c:v>466.90002217656001</c:v>
                </c:pt>
                <c:pt idx="4670">
                  <c:v>467.00002218130976</c:v>
                </c:pt>
                <c:pt idx="4671">
                  <c:v>467.1000221860595</c:v>
                </c:pt>
                <c:pt idx="4672">
                  <c:v>467.20002219080925</c:v>
                </c:pt>
                <c:pt idx="4673">
                  <c:v>467.300022195559</c:v>
                </c:pt>
                <c:pt idx="4674">
                  <c:v>467.40002220030874</c:v>
                </c:pt>
                <c:pt idx="4675">
                  <c:v>467.50002220505849</c:v>
                </c:pt>
                <c:pt idx="4676">
                  <c:v>467.60002220980823</c:v>
                </c:pt>
                <c:pt idx="4677">
                  <c:v>467.70002221455798</c:v>
                </c:pt>
                <c:pt idx="4678">
                  <c:v>467.80002221930772</c:v>
                </c:pt>
                <c:pt idx="4679">
                  <c:v>467.90002222405747</c:v>
                </c:pt>
                <c:pt idx="4680">
                  <c:v>468.00002222880721</c:v>
                </c:pt>
                <c:pt idx="4681">
                  <c:v>468.10002223355696</c:v>
                </c:pt>
                <c:pt idx="4682">
                  <c:v>468.2000222383067</c:v>
                </c:pt>
                <c:pt idx="4683">
                  <c:v>468.30002224305645</c:v>
                </c:pt>
                <c:pt idx="4684">
                  <c:v>468.40002224780619</c:v>
                </c:pt>
                <c:pt idx="4685">
                  <c:v>468.50002225255594</c:v>
                </c:pt>
                <c:pt idx="4686">
                  <c:v>468.60002225730568</c:v>
                </c:pt>
                <c:pt idx="4687">
                  <c:v>468.70002226205543</c:v>
                </c:pt>
                <c:pt idx="4688">
                  <c:v>468.80002226680517</c:v>
                </c:pt>
                <c:pt idx="4689">
                  <c:v>468.90002227155492</c:v>
                </c:pt>
                <c:pt idx="4690">
                  <c:v>469.00002227630466</c:v>
                </c:pt>
                <c:pt idx="4691">
                  <c:v>469.10002228105441</c:v>
                </c:pt>
                <c:pt idx="4692">
                  <c:v>469.20002228580415</c:v>
                </c:pt>
                <c:pt idx="4693">
                  <c:v>469.3000222905539</c:v>
                </c:pt>
                <c:pt idx="4694">
                  <c:v>469.40002229530364</c:v>
                </c:pt>
                <c:pt idx="4695">
                  <c:v>469.50002230005339</c:v>
                </c:pt>
                <c:pt idx="4696">
                  <c:v>469.60002230480313</c:v>
                </c:pt>
                <c:pt idx="4697">
                  <c:v>469.70002230955288</c:v>
                </c:pt>
                <c:pt idx="4698">
                  <c:v>469.80002231430262</c:v>
                </c:pt>
                <c:pt idx="4699">
                  <c:v>469.90002231905237</c:v>
                </c:pt>
                <c:pt idx="4700">
                  <c:v>470.00002232380211</c:v>
                </c:pt>
                <c:pt idx="4701">
                  <c:v>470.10002232855186</c:v>
                </c:pt>
                <c:pt idx="4702">
                  <c:v>470.2000223333016</c:v>
                </c:pt>
                <c:pt idx="4703">
                  <c:v>470.30002233805135</c:v>
                </c:pt>
                <c:pt idx="4704">
                  <c:v>470.40002234280109</c:v>
                </c:pt>
                <c:pt idx="4705">
                  <c:v>470.50002234755084</c:v>
                </c:pt>
                <c:pt idx="4706">
                  <c:v>470.60002235230058</c:v>
                </c:pt>
                <c:pt idx="4707">
                  <c:v>470.70002235705033</c:v>
                </c:pt>
                <c:pt idx="4708">
                  <c:v>470.80002236180007</c:v>
                </c:pt>
                <c:pt idx="4709">
                  <c:v>470.90002236654982</c:v>
                </c:pt>
                <c:pt idx="4710">
                  <c:v>471.00002237129956</c:v>
                </c:pt>
                <c:pt idx="4711">
                  <c:v>471.10002237604931</c:v>
                </c:pt>
                <c:pt idx="4712">
                  <c:v>471.20002238079906</c:v>
                </c:pt>
                <c:pt idx="4713">
                  <c:v>471.3000223855488</c:v>
                </c:pt>
                <c:pt idx="4714">
                  <c:v>471.40002239029855</c:v>
                </c:pt>
                <c:pt idx="4715">
                  <c:v>471.50002239504829</c:v>
                </c:pt>
                <c:pt idx="4716">
                  <c:v>471.60002239979804</c:v>
                </c:pt>
                <c:pt idx="4717">
                  <c:v>471.70002240454778</c:v>
                </c:pt>
                <c:pt idx="4718">
                  <c:v>471.80002240929753</c:v>
                </c:pt>
                <c:pt idx="4719">
                  <c:v>471.90002241404727</c:v>
                </c:pt>
                <c:pt idx="4720">
                  <c:v>472.00002241879702</c:v>
                </c:pt>
                <c:pt idx="4721">
                  <c:v>472.10002242354676</c:v>
                </c:pt>
                <c:pt idx="4722">
                  <c:v>472.20002242829651</c:v>
                </c:pt>
                <c:pt idx="4723">
                  <c:v>472.30002243304625</c:v>
                </c:pt>
                <c:pt idx="4724">
                  <c:v>472.400022437796</c:v>
                </c:pt>
                <c:pt idx="4725">
                  <c:v>472.50002244254574</c:v>
                </c:pt>
                <c:pt idx="4726">
                  <c:v>472.60002244729549</c:v>
                </c:pt>
                <c:pt idx="4727">
                  <c:v>472.70002245204523</c:v>
                </c:pt>
                <c:pt idx="4728">
                  <c:v>472.80002245679498</c:v>
                </c:pt>
                <c:pt idx="4729">
                  <c:v>472.90002246154472</c:v>
                </c:pt>
                <c:pt idx="4730">
                  <c:v>473.00002246629447</c:v>
                </c:pt>
                <c:pt idx="4731">
                  <c:v>473.10002247104421</c:v>
                </c:pt>
                <c:pt idx="4732">
                  <c:v>473.20002247579396</c:v>
                </c:pt>
                <c:pt idx="4733">
                  <c:v>473.3000224805437</c:v>
                </c:pt>
                <c:pt idx="4734">
                  <c:v>473.40002248529345</c:v>
                </c:pt>
                <c:pt idx="4735">
                  <c:v>473.50002249004319</c:v>
                </c:pt>
                <c:pt idx="4736">
                  <c:v>473.60002249479294</c:v>
                </c:pt>
                <c:pt idx="4737">
                  <c:v>473.70002249954268</c:v>
                </c:pt>
                <c:pt idx="4738">
                  <c:v>473.80002250429243</c:v>
                </c:pt>
                <c:pt idx="4739">
                  <c:v>473.90002250904217</c:v>
                </c:pt>
                <c:pt idx="4740">
                  <c:v>474.00002251379192</c:v>
                </c:pt>
                <c:pt idx="4741">
                  <c:v>474.10002251854166</c:v>
                </c:pt>
                <c:pt idx="4742">
                  <c:v>474.20002252329141</c:v>
                </c:pt>
                <c:pt idx="4743">
                  <c:v>474.30002252804115</c:v>
                </c:pt>
                <c:pt idx="4744">
                  <c:v>474.4000225327909</c:v>
                </c:pt>
                <c:pt idx="4745">
                  <c:v>474.50002253754064</c:v>
                </c:pt>
                <c:pt idx="4746">
                  <c:v>474.60002254229039</c:v>
                </c:pt>
                <c:pt idx="4747">
                  <c:v>474.70002254704013</c:v>
                </c:pt>
                <c:pt idx="4748">
                  <c:v>474.80002255178988</c:v>
                </c:pt>
                <c:pt idx="4749">
                  <c:v>474.90002255653962</c:v>
                </c:pt>
                <c:pt idx="4750">
                  <c:v>475.00002256128937</c:v>
                </c:pt>
                <c:pt idx="4751">
                  <c:v>475.10002256603912</c:v>
                </c:pt>
                <c:pt idx="4752">
                  <c:v>475.20002257078886</c:v>
                </c:pt>
                <c:pt idx="4753">
                  <c:v>475.30002257553861</c:v>
                </c:pt>
                <c:pt idx="4754">
                  <c:v>475.40002258028835</c:v>
                </c:pt>
                <c:pt idx="4755">
                  <c:v>475.5000225850381</c:v>
                </c:pt>
                <c:pt idx="4756">
                  <c:v>475.60002258978784</c:v>
                </c:pt>
                <c:pt idx="4757">
                  <c:v>475.70002259453759</c:v>
                </c:pt>
                <c:pt idx="4758">
                  <c:v>475.80002259928733</c:v>
                </c:pt>
                <c:pt idx="4759">
                  <c:v>475.90002260403708</c:v>
                </c:pt>
                <c:pt idx="4760">
                  <c:v>476.00002260878682</c:v>
                </c:pt>
                <c:pt idx="4761">
                  <c:v>476.10002261353657</c:v>
                </c:pt>
                <c:pt idx="4762">
                  <c:v>476.20002261828631</c:v>
                </c:pt>
                <c:pt idx="4763">
                  <c:v>476.30002262303606</c:v>
                </c:pt>
                <c:pt idx="4764">
                  <c:v>476.4000226277858</c:v>
                </c:pt>
                <c:pt idx="4765">
                  <c:v>476.50002263253555</c:v>
                </c:pt>
                <c:pt idx="4766">
                  <c:v>476.60002263728529</c:v>
                </c:pt>
                <c:pt idx="4767">
                  <c:v>476.70002264203504</c:v>
                </c:pt>
                <c:pt idx="4768">
                  <c:v>476.80002264678478</c:v>
                </c:pt>
                <c:pt idx="4769">
                  <c:v>476.90002265153453</c:v>
                </c:pt>
                <c:pt idx="4770">
                  <c:v>477.00002265628427</c:v>
                </c:pt>
                <c:pt idx="4771">
                  <c:v>477.10002266103402</c:v>
                </c:pt>
                <c:pt idx="4772">
                  <c:v>477.20002266578376</c:v>
                </c:pt>
                <c:pt idx="4773">
                  <c:v>477.30002267053351</c:v>
                </c:pt>
                <c:pt idx="4774">
                  <c:v>477.40002267528325</c:v>
                </c:pt>
                <c:pt idx="4775">
                  <c:v>477.500022680033</c:v>
                </c:pt>
                <c:pt idx="4776">
                  <c:v>477.60002268478274</c:v>
                </c:pt>
                <c:pt idx="4777">
                  <c:v>477.70002268953249</c:v>
                </c:pt>
                <c:pt idx="4778">
                  <c:v>477.80002269428223</c:v>
                </c:pt>
                <c:pt idx="4779">
                  <c:v>477.90002269903198</c:v>
                </c:pt>
                <c:pt idx="4780">
                  <c:v>478.00002270378172</c:v>
                </c:pt>
                <c:pt idx="4781">
                  <c:v>478.10002270853147</c:v>
                </c:pt>
                <c:pt idx="4782">
                  <c:v>478.20002271328121</c:v>
                </c:pt>
                <c:pt idx="4783">
                  <c:v>478.30002271803096</c:v>
                </c:pt>
                <c:pt idx="4784">
                  <c:v>478.4000227227807</c:v>
                </c:pt>
                <c:pt idx="4785">
                  <c:v>478.50002272753045</c:v>
                </c:pt>
                <c:pt idx="4786">
                  <c:v>478.60002273228019</c:v>
                </c:pt>
                <c:pt idx="4787">
                  <c:v>478.70002273702994</c:v>
                </c:pt>
                <c:pt idx="4788">
                  <c:v>478.80002274177969</c:v>
                </c:pt>
                <c:pt idx="4789">
                  <c:v>478.90002274652943</c:v>
                </c:pt>
                <c:pt idx="4790">
                  <c:v>479.00002275127918</c:v>
                </c:pt>
                <c:pt idx="4791">
                  <c:v>479.10002275602892</c:v>
                </c:pt>
                <c:pt idx="4792">
                  <c:v>479.20002276077867</c:v>
                </c:pt>
                <c:pt idx="4793">
                  <c:v>479.30002276552841</c:v>
                </c:pt>
                <c:pt idx="4794">
                  <c:v>479.40002277027816</c:v>
                </c:pt>
                <c:pt idx="4795">
                  <c:v>479.5000227750279</c:v>
                </c:pt>
                <c:pt idx="4796">
                  <c:v>479.60002277977765</c:v>
                </c:pt>
                <c:pt idx="4797">
                  <c:v>479.70002278452739</c:v>
                </c:pt>
                <c:pt idx="4798">
                  <c:v>479.80002278927714</c:v>
                </c:pt>
                <c:pt idx="4799">
                  <c:v>479.90002279402688</c:v>
                </c:pt>
                <c:pt idx="4800">
                  <c:v>480.00002279877663</c:v>
                </c:pt>
                <c:pt idx="4801">
                  <c:v>480.10002280352637</c:v>
                </c:pt>
                <c:pt idx="4802">
                  <c:v>480.20002280827612</c:v>
                </c:pt>
                <c:pt idx="4803">
                  <c:v>480.30002281302586</c:v>
                </c:pt>
                <c:pt idx="4804">
                  <c:v>480.40002281777561</c:v>
                </c:pt>
                <c:pt idx="4805">
                  <c:v>480.50002282252535</c:v>
                </c:pt>
                <c:pt idx="4806">
                  <c:v>480.6000228272751</c:v>
                </c:pt>
                <c:pt idx="4807">
                  <c:v>480.70002283202484</c:v>
                </c:pt>
                <c:pt idx="4808">
                  <c:v>480.80002283677459</c:v>
                </c:pt>
                <c:pt idx="4809">
                  <c:v>480.90002284152433</c:v>
                </c:pt>
                <c:pt idx="4810">
                  <c:v>481.00002284627408</c:v>
                </c:pt>
                <c:pt idx="4811">
                  <c:v>481.10002285102382</c:v>
                </c:pt>
                <c:pt idx="4812">
                  <c:v>481.20002285577357</c:v>
                </c:pt>
                <c:pt idx="4813">
                  <c:v>481.30002286052331</c:v>
                </c:pt>
                <c:pt idx="4814">
                  <c:v>481.40002286527306</c:v>
                </c:pt>
                <c:pt idx="4815">
                  <c:v>481.5000228700228</c:v>
                </c:pt>
                <c:pt idx="4816">
                  <c:v>481.60002287477255</c:v>
                </c:pt>
                <c:pt idx="4817">
                  <c:v>481.70002287952229</c:v>
                </c:pt>
                <c:pt idx="4818">
                  <c:v>481.80002288427204</c:v>
                </c:pt>
                <c:pt idx="4819">
                  <c:v>481.90002288902178</c:v>
                </c:pt>
                <c:pt idx="4820">
                  <c:v>482.00002289377153</c:v>
                </c:pt>
                <c:pt idx="4821">
                  <c:v>482.10002289852127</c:v>
                </c:pt>
                <c:pt idx="4822">
                  <c:v>482.20002290327102</c:v>
                </c:pt>
                <c:pt idx="4823">
                  <c:v>482.30002290802076</c:v>
                </c:pt>
                <c:pt idx="4824">
                  <c:v>482.40002291277051</c:v>
                </c:pt>
                <c:pt idx="4825">
                  <c:v>482.50002291752025</c:v>
                </c:pt>
                <c:pt idx="4826">
                  <c:v>482.60002292227</c:v>
                </c:pt>
                <c:pt idx="4827">
                  <c:v>482.70002292701975</c:v>
                </c:pt>
                <c:pt idx="4828">
                  <c:v>482.80002293176949</c:v>
                </c:pt>
                <c:pt idx="4829">
                  <c:v>482.90002293651924</c:v>
                </c:pt>
                <c:pt idx="4830">
                  <c:v>483.00002294126898</c:v>
                </c:pt>
                <c:pt idx="4831">
                  <c:v>483.10002294601873</c:v>
                </c:pt>
                <c:pt idx="4832">
                  <c:v>483.20002295076847</c:v>
                </c:pt>
                <c:pt idx="4833">
                  <c:v>483.30002295551822</c:v>
                </c:pt>
                <c:pt idx="4834">
                  <c:v>483.40002296026796</c:v>
                </c:pt>
                <c:pt idx="4835">
                  <c:v>483.50002296501771</c:v>
                </c:pt>
                <c:pt idx="4836">
                  <c:v>483.60002296976745</c:v>
                </c:pt>
                <c:pt idx="4837">
                  <c:v>483.7000229745172</c:v>
                </c:pt>
                <c:pt idx="4838">
                  <c:v>483.80002297926694</c:v>
                </c:pt>
                <c:pt idx="4839">
                  <c:v>483.90002298401669</c:v>
                </c:pt>
                <c:pt idx="4840">
                  <c:v>484.00002298876643</c:v>
                </c:pt>
                <c:pt idx="4841">
                  <c:v>484.10002299351618</c:v>
                </c:pt>
                <c:pt idx="4842">
                  <c:v>484.20002299826592</c:v>
                </c:pt>
                <c:pt idx="4843">
                  <c:v>484.30002300301567</c:v>
                </c:pt>
                <c:pt idx="4844">
                  <c:v>484.40002300776541</c:v>
                </c:pt>
                <c:pt idx="4845">
                  <c:v>484.50002301251516</c:v>
                </c:pt>
                <c:pt idx="4846">
                  <c:v>484.6000230172649</c:v>
                </c:pt>
                <c:pt idx="4847">
                  <c:v>484.70002302201465</c:v>
                </c:pt>
                <c:pt idx="4848">
                  <c:v>484.80002302676439</c:v>
                </c:pt>
                <c:pt idx="4849">
                  <c:v>484.90002303151414</c:v>
                </c:pt>
                <c:pt idx="4850">
                  <c:v>485.00002303626388</c:v>
                </c:pt>
                <c:pt idx="4851">
                  <c:v>485.10002304101363</c:v>
                </c:pt>
                <c:pt idx="4852">
                  <c:v>485.20002304576337</c:v>
                </c:pt>
                <c:pt idx="4853">
                  <c:v>485.30002305051312</c:v>
                </c:pt>
                <c:pt idx="4854">
                  <c:v>485.40002305526286</c:v>
                </c:pt>
                <c:pt idx="4855">
                  <c:v>485.50002306001261</c:v>
                </c:pt>
                <c:pt idx="4856">
                  <c:v>485.60002306476235</c:v>
                </c:pt>
                <c:pt idx="4857">
                  <c:v>485.7000230695121</c:v>
                </c:pt>
                <c:pt idx="4858">
                  <c:v>485.80002307426184</c:v>
                </c:pt>
                <c:pt idx="4859">
                  <c:v>485.90002307901159</c:v>
                </c:pt>
                <c:pt idx="4860">
                  <c:v>486.00002308376133</c:v>
                </c:pt>
                <c:pt idx="4861">
                  <c:v>486.10002308851108</c:v>
                </c:pt>
                <c:pt idx="4862">
                  <c:v>486.20002309326082</c:v>
                </c:pt>
                <c:pt idx="4863">
                  <c:v>486.30002309801057</c:v>
                </c:pt>
                <c:pt idx="4864">
                  <c:v>486.40002310276031</c:v>
                </c:pt>
                <c:pt idx="4865">
                  <c:v>486.50002310751006</c:v>
                </c:pt>
                <c:pt idx="4866">
                  <c:v>486.60002311225981</c:v>
                </c:pt>
                <c:pt idx="4867">
                  <c:v>486.70002311700955</c:v>
                </c:pt>
                <c:pt idx="4868">
                  <c:v>486.8000231217593</c:v>
                </c:pt>
                <c:pt idx="4869">
                  <c:v>486.90002312650904</c:v>
                </c:pt>
                <c:pt idx="4870">
                  <c:v>487.00002313125879</c:v>
                </c:pt>
                <c:pt idx="4871">
                  <c:v>487.10002313600853</c:v>
                </c:pt>
                <c:pt idx="4872">
                  <c:v>487.20002314075828</c:v>
                </c:pt>
                <c:pt idx="4873">
                  <c:v>487.30002314550802</c:v>
                </c:pt>
                <c:pt idx="4874">
                  <c:v>487.40002315025777</c:v>
                </c:pt>
                <c:pt idx="4875">
                  <c:v>487.50002315500751</c:v>
                </c:pt>
                <c:pt idx="4876">
                  <c:v>487.60002315975726</c:v>
                </c:pt>
                <c:pt idx="4877">
                  <c:v>487.700023164507</c:v>
                </c:pt>
                <c:pt idx="4878">
                  <c:v>487.80002316925675</c:v>
                </c:pt>
                <c:pt idx="4879">
                  <c:v>487.90002317400649</c:v>
                </c:pt>
                <c:pt idx="4880">
                  <c:v>488.00002317875624</c:v>
                </c:pt>
                <c:pt idx="4881">
                  <c:v>488.10002318350598</c:v>
                </c:pt>
                <c:pt idx="4882">
                  <c:v>488.20002318825573</c:v>
                </c:pt>
                <c:pt idx="4883">
                  <c:v>488.30002319300547</c:v>
                </c:pt>
                <c:pt idx="4884">
                  <c:v>488.40002319775522</c:v>
                </c:pt>
                <c:pt idx="4885">
                  <c:v>488.50002320250496</c:v>
                </c:pt>
                <c:pt idx="4886">
                  <c:v>488.60002320725471</c:v>
                </c:pt>
                <c:pt idx="4887">
                  <c:v>488.70002321200445</c:v>
                </c:pt>
                <c:pt idx="4888">
                  <c:v>488.8000232167542</c:v>
                </c:pt>
                <c:pt idx="4889">
                  <c:v>488.90002322150394</c:v>
                </c:pt>
                <c:pt idx="4890">
                  <c:v>489.00002322625369</c:v>
                </c:pt>
                <c:pt idx="4891">
                  <c:v>489.10002323100343</c:v>
                </c:pt>
                <c:pt idx="4892">
                  <c:v>489.20002323575318</c:v>
                </c:pt>
                <c:pt idx="4893">
                  <c:v>489.30002324050292</c:v>
                </c:pt>
                <c:pt idx="4894">
                  <c:v>489.40002324525267</c:v>
                </c:pt>
                <c:pt idx="4895">
                  <c:v>489.50002325000241</c:v>
                </c:pt>
                <c:pt idx="4896">
                  <c:v>489.60002325475216</c:v>
                </c:pt>
                <c:pt idx="4897">
                  <c:v>489.7000232595019</c:v>
                </c:pt>
                <c:pt idx="4898">
                  <c:v>489.80002326425165</c:v>
                </c:pt>
                <c:pt idx="4899">
                  <c:v>489.90002326900139</c:v>
                </c:pt>
                <c:pt idx="4900">
                  <c:v>490.00002327375114</c:v>
                </c:pt>
                <c:pt idx="4901">
                  <c:v>490.10002327850088</c:v>
                </c:pt>
                <c:pt idx="4902">
                  <c:v>490.20002328325063</c:v>
                </c:pt>
                <c:pt idx="4903">
                  <c:v>490.30002328800038</c:v>
                </c:pt>
                <c:pt idx="4904">
                  <c:v>490.40002329275012</c:v>
                </c:pt>
                <c:pt idx="4905">
                  <c:v>490.50002329749987</c:v>
                </c:pt>
                <c:pt idx="4906">
                  <c:v>490.60002330224961</c:v>
                </c:pt>
                <c:pt idx="4907">
                  <c:v>490.70002330699936</c:v>
                </c:pt>
                <c:pt idx="4908">
                  <c:v>490.8000233117491</c:v>
                </c:pt>
                <c:pt idx="4909">
                  <c:v>490.90002331649885</c:v>
                </c:pt>
                <c:pt idx="4910">
                  <c:v>491.00002332124859</c:v>
                </c:pt>
                <c:pt idx="4911">
                  <c:v>491.10002332599834</c:v>
                </c:pt>
                <c:pt idx="4912">
                  <c:v>491.20002333074808</c:v>
                </c:pt>
                <c:pt idx="4913">
                  <c:v>491.30002333549783</c:v>
                </c:pt>
                <c:pt idx="4914">
                  <c:v>491.40002334024757</c:v>
                </c:pt>
                <c:pt idx="4915">
                  <c:v>491.50002334499732</c:v>
                </c:pt>
                <c:pt idx="4916">
                  <c:v>491.60002334974706</c:v>
                </c:pt>
                <c:pt idx="4917">
                  <c:v>491.70002335449681</c:v>
                </c:pt>
                <c:pt idx="4918">
                  <c:v>491.80002335924655</c:v>
                </c:pt>
                <c:pt idx="4919">
                  <c:v>491.9000233639963</c:v>
                </c:pt>
                <c:pt idx="4920">
                  <c:v>492.00002336874604</c:v>
                </c:pt>
                <c:pt idx="4921">
                  <c:v>492.10002337349579</c:v>
                </c:pt>
                <c:pt idx="4922">
                  <c:v>492.20002337824553</c:v>
                </c:pt>
                <c:pt idx="4923">
                  <c:v>492.30002338299528</c:v>
                </c:pt>
                <c:pt idx="4924">
                  <c:v>492.40002338774502</c:v>
                </c:pt>
                <c:pt idx="4925">
                  <c:v>492.50002339249477</c:v>
                </c:pt>
                <c:pt idx="4926">
                  <c:v>492.60002339724451</c:v>
                </c:pt>
                <c:pt idx="4927">
                  <c:v>492.70002340199426</c:v>
                </c:pt>
                <c:pt idx="4928">
                  <c:v>492.800023406744</c:v>
                </c:pt>
                <c:pt idx="4929">
                  <c:v>492.90002341149375</c:v>
                </c:pt>
                <c:pt idx="4930">
                  <c:v>493.00002341624349</c:v>
                </c:pt>
                <c:pt idx="4931">
                  <c:v>493.10002342099324</c:v>
                </c:pt>
                <c:pt idx="4932">
                  <c:v>493.20002342574298</c:v>
                </c:pt>
                <c:pt idx="4933">
                  <c:v>493.30002343049273</c:v>
                </c:pt>
                <c:pt idx="4934">
                  <c:v>493.40002343524247</c:v>
                </c:pt>
                <c:pt idx="4935">
                  <c:v>493.50002343999222</c:v>
                </c:pt>
                <c:pt idx="4936">
                  <c:v>493.60002344474196</c:v>
                </c:pt>
                <c:pt idx="4937">
                  <c:v>493.70002344949171</c:v>
                </c:pt>
                <c:pt idx="4938">
                  <c:v>493.80002345424145</c:v>
                </c:pt>
                <c:pt idx="4939">
                  <c:v>493.9000234589912</c:v>
                </c:pt>
                <c:pt idx="4940">
                  <c:v>494.00002346374094</c:v>
                </c:pt>
                <c:pt idx="4941">
                  <c:v>494.10002346849069</c:v>
                </c:pt>
                <c:pt idx="4942">
                  <c:v>494.20002347324044</c:v>
                </c:pt>
                <c:pt idx="4943">
                  <c:v>494.30002347799018</c:v>
                </c:pt>
                <c:pt idx="4944">
                  <c:v>494.40002348273993</c:v>
                </c:pt>
                <c:pt idx="4945">
                  <c:v>494.50002348748967</c:v>
                </c:pt>
                <c:pt idx="4946">
                  <c:v>494.60002349223942</c:v>
                </c:pt>
                <c:pt idx="4947">
                  <c:v>494.70002349698916</c:v>
                </c:pt>
                <c:pt idx="4948">
                  <c:v>494.80002350173891</c:v>
                </c:pt>
                <c:pt idx="4949">
                  <c:v>494.90002350648865</c:v>
                </c:pt>
                <c:pt idx="4950">
                  <c:v>495.0000235112384</c:v>
                </c:pt>
                <c:pt idx="4951">
                  <c:v>495.10002351598814</c:v>
                </c:pt>
                <c:pt idx="4952">
                  <c:v>495.20002352073789</c:v>
                </c:pt>
                <c:pt idx="4953">
                  <c:v>495.30002352548763</c:v>
                </c:pt>
                <c:pt idx="4954">
                  <c:v>495.40002353023738</c:v>
                </c:pt>
                <c:pt idx="4955">
                  <c:v>495.50002353498712</c:v>
                </c:pt>
                <c:pt idx="4956">
                  <c:v>495.60002353973687</c:v>
                </c:pt>
                <c:pt idx="4957">
                  <c:v>495.70002354448661</c:v>
                </c:pt>
                <c:pt idx="4958">
                  <c:v>495.80002354923636</c:v>
                </c:pt>
                <c:pt idx="4959">
                  <c:v>495.9000235539861</c:v>
                </c:pt>
                <c:pt idx="4960">
                  <c:v>496.00002355873585</c:v>
                </c:pt>
                <c:pt idx="4961">
                  <c:v>496.10002356348559</c:v>
                </c:pt>
                <c:pt idx="4962">
                  <c:v>496.20002356823534</c:v>
                </c:pt>
                <c:pt idx="4963">
                  <c:v>496.30002357298508</c:v>
                </c:pt>
                <c:pt idx="4964">
                  <c:v>496.40002357773483</c:v>
                </c:pt>
                <c:pt idx="4965">
                  <c:v>496.50002358248457</c:v>
                </c:pt>
                <c:pt idx="4966">
                  <c:v>496.60002358723432</c:v>
                </c:pt>
                <c:pt idx="4967">
                  <c:v>496.70002359198406</c:v>
                </c:pt>
                <c:pt idx="4968">
                  <c:v>496.80002359673381</c:v>
                </c:pt>
                <c:pt idx="4969">
                  <c:v>496.90002360148355</c:v>
                </c:pt>
                <c:pt idx="4970">
                  <c:v>497.0000236062333</c:v>
                </c:pt>
                <c:pt idx="4971">
                  <c:v>497.10002361098304</c:v>
                </c:pt>
                <c:pt idx="4972">
                  <c:v>497.20002361573279</c:v>
                </c:pt>
                <c:pt idx="4973">
                  <c:v>497.30002362048253</c:v>
                </c:pt>
                <c:pt idx="4974">
                  <c:v>497.40002362523228</c:v>
                </c:pt>
                <c:pt idx="4975">
                  <c:v>497.50002362998202</c:v>
                </c:pt>
                <c:pt idx="4976">
                  <c:v>497.60002363473177</c:v>
                </c:pt>
                <c:pt idx="4977">
                  <c:v>497.70002363948151</c:v>
                </c:pt>
                <c:pt idx="4978">
                  <c:v>497.80002364423126</c:v>
                </c:pt>
                <c:pt idx="4979">
                  <c:v>497.900023648981</c:v>
                </c:pt>
                <c:pt idx="4980">
                  <c:v>498.00002365373075</c:v>
                </c:pt>
                <c:pt idx="4981">
                  <c:v>498.1000236584805</c:v>
                </c:pt>
                <c:pt idx="4982">
                  <c:v>498.20002366323024</c:v>
                </c:pt>
                <c:pt idx="4983">
                  <c:v>498.30002366797999</c:v>
                </c:pt>
                <c:pt idx="4984">
                  <c:v>498.40002367272973</c:v>
                </c:pt>
                <c:pt idx="4985">
                  <c:v>498.50002367747948</c:v>
                </c:pt>
                <c:pt idx="4986">
                  <c:v>498.60002368222922</c:v>
                </c:pt>
                <c:pt idx="4987">
                  <c:v>498.70002368697897</c:v>
                </c:pt>
                <c:pt idx="4988">
                  <c:v>498.80002369172871</c:v>
                </c:pt>
                <c:pt idx="4989">
                  <c:v>498.90002369647846</c:v>
                </c:pt>
                <c:pt idx="4990">
                  <c:v>499.0000237012282</c:v>
                </c:pt>
                <c:pt idx="4991">
                  <c:v>499.10002370597795</c:v>
                </c:pt>
                <c:pt idx="4992">
                  <c:v>499.20002371072769</c:v>
                </c:pt>
                <c:pt idx="4993">
                  <c:v>499.30002371547744</c:v>
                </c:pt>
                <c:pt idx="4994">
                  <c:v>499.40002372022718</c:v>
                </c:pt>
                <c:pt idx="4995">
                  <c:v>499.50002372497693</c:v>
                </c:pt>
                <c:pt idx="4996">
                  <c:v>499.60002372972667</c:v>
                </c:pt>
                <c:pt idx="4997">
                  <c:v>499.70002373447642</c:v>
                </c:pt>
                <c:pt idx="4998">
                  <c:v>499.80002373922616</c:v>
                </c:pt>
                <c:pt idx="4999">
                  <c:v>499.90002374397591</c:v>
                </c:pt>
                <c:pt idx="5000">
                  <c:v>500.00002374872565</c:v>
                </c:pt>
                <c:pt idx="5001">
                  <c:v>500.1000237534754</c:v>
                </c:pt>
                <c:pt idx="5002">
                  <c:v>500.20002375822514</c:v>
                </c:pt>
                <c:pt idx="5003">
                  <c:v>500.30002376297489</c:v>
                </c:pt>
                <c:pt idx="5004">
                  <c:v>500.40002376772463</c:v>
                </c:pt>
                <c:pt idx="5005">
                  <c:v>500.50002377247438</c:v>
                </c:pt>
                <c:pt idx="5006">
                  <c:v>500.60002377722412</c:v>
                </c:pt>
                <c:pt idx="5007">
                  <c:v>500.70002378197387</c:v>
                </c:pt>
                <c:pt idx="5008">
                  <c:v>500.80002378672361</c:v>
                </c:pt>
                <c:pt idx="5009">
                  <c:v>500.90002379147336</c:v>
                </c:pt>
                <c:pt idx="5010">
                  <c:v>501.0000237962231</c:v>
                </c:pt>
                <c:pt idx="5011">
                  <c:v>501.10002380097285</c:v>
                </c:pt>
                <c:pt idx="5012">
                  <c:v>501.20002380572259</c:v>
                </c:pt>
                <c:pt idx="5013">
                  <c:v>501.30002381047234</c:v>
                </c:pt>
                <c:pt idx="5014">
                  <c:v>501.40002381522208</c:v>
                </c:pt>
                <c:pt idx="5015">
                  <c:v>501.50002381997183</c:v>
                </c:pt>
                <c:pt idx="5016">
                  <c:v>501.60002382472157</c:v>
                </c:pt>
                <c:pt idx="5017">
                  <c:v>501.70002382947132</c:v>
                </c:pt>
                <c:pt idx="5018">
                  <c:v>501.80002383422107</c:v>
                </c:pt>
                <c:pt idx="5019">
                  <c:v>501.90002383897081</c:v>
                </c:pt>
                <c:pt idx="5020">
                  <c:v>502.00002384372056</c:v>
                </c:pt>
                <c:pt idx="5021">
                  <c:v>502.1000238484703</c:v>
                </c:pt>
                <c:pt idx="5022">
                  <c:v>502.20002385322005</c:v>
                </c:pt>
                <c:pt idx="5023">
                  <c:v>502.30002385796979</c:v>
                </c:pt>
                <c:pt idx="5024">
                  <c:v>502.40002386271954</c:v>
                </c:pt>
                <c:pt idx="5025">
                  <c:v>502.50002386746928</c:v>
                </c:pt>
                <c:pt idx="5026">
                  <c:v>502.60002387221903</c:v>
                </c:pt>
                <c:pt idx="5027">
                  <c:v>502.70002387696877</c:v>
                </c:pt>
                <c:pt idx="5028">
                  <c:v>502.80002388171852</c:v>
                </c:pt>
                <c:pt idx="5029">
                  <c:v>502.90002388646826</c:v>
                </c:pt>
                <c:pt idx="5030">
                  <c:v>503.00002389121801</c:v>
                </c:pt>
                <c:pt idx="5031">
                  <c:v>503.10002389596775</c:v>
                </c:pt>
                <c:pt idx="5032">
                  <c:v>503.2000239007175</c:v>
                </c:pt>
                <c:pt idx="5033">
                  <c:v>503.30002390546724</c:v>
                </c:pt>
                <c:pt idx="5034">
                  <c:v>503.40002391021699</c:v>
                </c:pt>
                <c:pt idx="5035">
                  <c:v>503.50002391496673</c:v>
                </c:pt>
                <c:pt idx="5036">
                  <c:v>503.60002391971648</c:v>
                </c:pt>
                <c:pt idx="5037">
                  <c:v>503.70002392446622</c:v>
                </c:pt>
                <c:pt idx="5038">
                  <c:v>503.80002392921597</c:v>
                </c:pt>
                <c:pt idx="5039">
                  <c:v>503.90002393396571</c:v>
                </c:pt>
                <c:pt idx="5040">
                  <c:v>504.00002393871546</c:v>
                </c:pt>
                <c:pt idx="5041">
                  <c:v>504.1000239434652</c:v>
                </c:pt>
                <c:pt idx="5042">
                  <c:v>504.20002394821495</c:v>
                </c:pt>
                <c:pt idx="5043">
                  <c:v>504.30002395296469</c:v>
                </c:pt>
                <c:pt idx="5044">
                  <c:v>504.40002395771444</c:v>
                </c:pt>
                <c:pt idx="5045">
                  <c:v>504.50002396246418</c:v>
                </c:pt>
                <c:pt idx="5046">
                  <c:v>504.60002396721393</c:v>
                </c:pt>
                <c:pt idx="5047">
                  <c:v>504.70002397196367</c:v>
                </c:pt>
                <c:pt idx="5048">
                  <c:v>504.80002397671342</c:v>
                </c:pt>
                <c:pt idx="5049">
                  <c:v>504.90002398146316</c:v>
                </c:pt>
                <c:pt idx="5050">
                  <c:v>505.00002398621291</c:v>
                </c:pt>
                <c:pt idx="5051">
                  <c:v>505.10002399096265</c:v>
                </c:pt>
                <c:pt idx="5052">
                  <c:v>505.2000239957124</c:v>
                </c:pt>
                <c:pt idx="5053">
                  <c:v>505.30002400046214</c:v>
                </c:pt>
                <c:pt idx="5054">
                  <c:v>505.40002400521189</c:v>
                </c:pt>
                <c:pt idx="5055">
                  <c:v>505.50002400996163</c:v>
                </c:pt>
                <c:pt idx="5056">
                  <c:v>505.60002401471138</c:v>
                </c:pt>
                <c:pt idx="5057">
                  <c:v>505.70002401946113</c:v>
                </c:pt>
                <c:pt idx="5058">
                  <c:v>505.80002402421087</c:v>
                </c:pt>
                <c:pt idx="5059">
                  <c:v>505.90002402896062</c:v>
                </c:pt>
                <c:pt idx="5060">
                  <c:v>506.00002403371036</c:v>
                </c:pt>
                <c:pt idx="5061">
                  <c:v>506.10002403846011</c:v>
                </c:pt>
                <c:pt idx="5062">
                  <c:v>506.20002404320985</c:v>
                </c:pt>
                <c:pt idx="5063">
                  <c:v>506.3000240479596</c:v>
                </c:pt>
                <c:pt idx="5064">
                  <c:v>506.40002405270934</c:v>
                </c:pt>
                <c:pt idx="5065">
                  <c:v>506.50002405745909</c:v>
                </c:pt>
                <c:pt idx="5066">
                  <c:v>506.60002406220883</c:v>
                </c:pt>
                <c:pt idx="5067">
                  <c:v>506.70002406695858</c:v>
                </c:pt>
                <c:pt idx="5068">
                  <c:v>506.80002407170832</c:v>
                </c:pt>
                <c:pt idx="5069">
                  <c:v>506.90002407645807</c:v>
                </c:pt>
                <c:pt idx="5070">
                  <c:v>507.00002408120781</c:v>
                </c:pt>
                <c:pt idx="5071">
                  <c:v>507.10002408595756</c:v>
                </c:pt>
                <c:pt idx="5072">
                  <c:v>507.2000240907073</c:v>
                </c:pt>
                <c:pt idx="5073">
                  <c:v>507.30002409545705</c:v>
                </c:pt>
                <c:pt idx="5074">
                  <c:v>507.40002410020679</c:v>
                </c:pt>
                <c:pt idx="5075">
                  <c:v>507.50002410495654</c:v>
                </c:pt>
                <c:pt idx="5076">
                  <c:v>507.60002410970628</c:v>
                </c:pt>
                <c:pt idx="5077">
                  <c:v>507.70002411445603</c:v>
                </c:pt>
                <c:pt idx="5078">
                  <c:v>507.80002411920577</c:v>
                </c:pt>
                <c:pt idx="5079">
                  <c:v>507.90002412395552</c:v>
                </c:pt>
                <c:pt idx="5080">
                  <c:v>508.00002412870526</c:v>
                </c:pt>
                <c:pt idx="5081">
                  <c:v>508.10002413345501</c:v>
                </c:pt>
                <c:pt idx="5082">
                  <c:v>508.20002413820475</c:v>
                </c:pt>
                <c:pt idx="5083">
                  <c:v>508.3000241429545</c:v>
                </c:pt>
                <c:pt idx="5084">
                  <c:v>508.40002414770424</c:v>
                </c:pt>
                <c:pt idx="5085">
                  <c:v>508.50002415245399</c:v>
                </c:pt>
                <c:pt idx="5086">
                  <c:v>508.60002415720373</c:v>
                </c:pt>
                <c:pt idx="5087">
                  <c:v>508.70002416195348</c:v>
                </c:pt>
                <c:pt idx="5088">
                  <c:v>508.80002416670322</c:v>
                </c:pt>
                <c:pt idx="5089">
                  <c:v>508.90002417145297</c:v>
                </c:pt>
                <c:pt idx="5090">
                  <c:v>509.00002417620271</c:v>
                </c:pt>
                <c:pt idx="5091">
                  <c:v>509.10002418095246</c:v>
                </c:pt>
                <c:pt idx="5092">
                  <c:v>509.2000241857022</c:v>
                </c:pt>
                <c:pt idx="5093">
                  <c:v>509.30002419045195</c:v>
                </c:pt>
                <c:pt idx="5094">
                  <c:v>509.40002419520169</c:v>
                </c:pt>
                <c:pt idx="5095">
                  <c:v>509.50002419995144</c:v>
                </c:pt>
                <c:pt idx="5096">
                  <c:v>509.60002420470119</c:v>
                </c:pt>
                <c:pt idx="5097">
                  <c:v>509.70002420945093</c:v>
                </c:pt>
                <c:pt idx="5098">
                  <c:v>509.80002421420068</c:v>
                </c:pt>
                <c:pt idx="5099">
                  <c:v>509.90002421895042</c:v>
                </c:pt>
                <c:pt idx="5100">
                  <c:v>510.00002422370017</c:v>
                </c:pt>
                <c:pt idx="5101">
                  <c:v>510.10002422844991</c:v>
                </c:pt>
                <c:pt idx="5102">
                  <c:v>510.20002423319966</c:v>
                </c:pt>
                <c:pt idx="5103">
                  <c:v>510.3000242379494</c:v>
                </c:pt>
                <c:pt idx="5104">
                  <c:v>510.40002424269915</c:v>
                </c:pt>
                <c:pt idx="5105">
                  <c:v>510.50002424744889</c:v>
                </c:pt>
                <c:pt idx="5106">
                  <c:v>510.60002425219864</c:v>
                </c:pt>
                <c:pt idx="5107">
                  <c:v>510.70002425694838</c:v>
                </c:pt>
                <c:pt idx="5108">
                  <c:v>510.80002426169813</c:v>
                </c:pt>
                <c:pt idx="5109">
                  <c:v>510.90002426644787</c:v>
                </c:pt>
                <c:pt idx="5110">
                  <c:v>511.00002427119762</c:v>
                </c:pt>
                <c:pt idx="5111">
                  <c:v>511.10002427594736</c:v>
                </c:pt>
                <c:pt idx="5112">
                  <c:v>511.20002428069711</c:v>
                </c:pt>
                <c:pt idx="5113">
                  <c:v>511.30002428544685</c:v>
                </c:pt>
                <c:pt idx="5114">
                  <c:v>511.4000242901966</c:v>
                </c:pt>
                <c:pt idx="5115">
                  <c:v>511.50002429494634</c:v>
                </c:pt>
                <c:pt idx="5116">
                  <c:v>511.60002429969609</c:v>
                </c:pt>
                <c:pt idx="5117">
                  <c:v>511.70002430444583</c:v>
                </c:pt>
                <c:pt idx="5118">
                  <c:v>511.80002430919558</c:v>
                </c:pt>
                <c:pt idx="5119">
                  <c:v>511.90002431394532</c:v>
                </c:pt>
                <c:pt idx="5120">
                  <c:v>512.00002431869507</c:v>
                </c:pt>
                <c:pt idx="5121">
                  <c:v>512.10002432344481</c:v>
                </c:pt>
                <c:pt idx="5122">
                  <c:v>512.20002432819456</c:v>
                </c:pt>
                <c:pt idx="5123">
                  <c:v>512.3000243329443</c:v>
                </c:pt>
                <c:pt idx="5124">
                  <c:v>512.40002433769405</c:v>
                </c:pt>
                <c:pt idx="5125">
                  <c:v>512.50002434244379</c:v>
                </c:pt>
                <c:pt idx="5126">
                  <c:v>512.60002434719354</c:v>
                </c:pt>
                <c:pt idx="5127">
                  <c:v>512.70002435194328</c:v>
                </c:pt>
                <c:pt idx="5128">
                  <c:v>512.80002435669303</c:v>
                </c:pt>
                <c:pt idx="5129">
                  <c:v>512.90002436144277</c:v>
                </c:pt>
                <c:pt idx="5130">
                  <c:v>513.00002436619252</c:v>
                </c:pt>
                <c:pt idx="5131">
                  <c:v>513.10002437094226</c:v>
                </c:pt>
                <c:pt idx="5132">
                  <c:v>513.20002437569201</c:v>
                </c:pt>
                <c:pt idx="5133">
                  <c:v>513.30002438044176</c:v>
                </c:pt>
                <c:pt idx="5134">
                  <c:v>513.4000243851915</c:v>
                </c:pt>
                <c:pt idx="5135">
                  <c:v>513.50002438994125</c:v>
                </c:pt>
                <c:pt idx="5136">
                  <c:v>513.60002439469099</c:v>
                </c:pt>
                <c:pt idx="5137">
                  <c:v>513.70002439944074</c:v>
                </c:pt>
                <c:pt idx="5138">
                  <c:v>513.80002440419048</c:v>
                </c:pt>
                <c:pt idx="5139">
                  <c:v>513.90002440894023</c:v>
                </c:pt>
                <c:pt idx="5140">
                  <c:v>514.00002441368997</c:v>
                </c:pt>
                <c:pt idx="5141">
                  <c:v>514.10002441843972</c:v>
                </c:pt>
                <c:pt idx="5142">
                  <c:v>514.20002442318946</c:v>
                </c:pt>
                <c:pt idx="5143">
                  <c:v>514.30002442793921</c:v>
                </c:pt>
                <c:pt idx="5144">
                  <c:v>514.40002443268895</c:v>
                </c:pt>
                <c:pt idx="5145">
                  <c:v>514.5000244374387</c:v>
                </c:pt>
                <c:pt idx="5146">
                  <c:v>514.60002444218844</c:v>
                </c:pt>
                <c:pt idx="5147">
                  <c:v>514.70002444693819</c:v>
                </c:pt>
                <c:pt idx="5148">
                  <c:v>514.80002445168793</c:v>
                </c:pt>
                <c:pt idx="5149">
                  <c:v>514.90002445643768</c:v>
                </c:pt>
                <c:pt idx="5150">
                  <c:v>515.00002446118742</c:v>
                </c:pt>
                <c:pt idx="5151">
                  <c:v>515.10002446593717</c:v>
                </c:pt>
                <c:pt idx="5152">
                  <c:v>515.20002447068691</c:v>
                </c:pt>
                <c:pt idx="5153">
                  <c:v>515.30002447543666</c:v>
                </c:pt>
                <c:pt idx="5154">
                  <c:v>515.4000244801864</c:v>
                </c:pt>
                <c:pt idx="5155">
                  <c:v>515.50002448493615</c:v>
                </c:pt>
                <c:pt idx="5156">
                  <c:v>515.60002448968589</c:v>
                </c:pt>
                <c:pt idx="5157">
                  <c:v>515.70002449443564</c:v>
                </c:pt>
                <c:pt idx="5158">
                  <c:v>515.80002449918538</c:v>
                </c:pt>
                <c:pt idx="5159">
                  <c:v>515.90002450393513</c:v>
                </c:pt>
                <c:pt idx="5160">
                  <c:v>516.00002450868487</c:v>
                </c:pt>
                <c:pt idx="5161">
                  <c:v>516.10002451343462</c:v>
                </c:pt>
                <c:pt idx="5162">
                  <c:v>516.20002451818436</c:v>
                </c:pt>
                <c:pt idx="5163">
                  <c:v>516.30002452293411</c:v>
                </c:pt>
                <c:pt idx="5164">
                  <c:v>516.40002452768385</c:v>
                </c:pt>
                <c:pt idx="5165">
                  <c:v>516.5000245324336</c:v>
                </c:pt>
                <c:pt idx="5166">
                  <c:v>516.60002453718334</c:v>
                </c:pt>
                <c:pt idx="5167">
                  <c:v>516.70002454193309</c:v>
                </c:pt>
                <c:pt idx="5168">
                  <c:v>516.80002454668283</c:v>
                </c:pt>
                <c:pt idx="5169">
                  <c:v>516.90002455143258</c:v>
                </c:pt>
                <c:pt idx="5170">
                  <c:v>517.00002455618232</c:v>
                </c:pt>
                <c:pt idx="5171">
                  <c:v>517.10002456093207</c:v>
                </c:pt>
                <c:pt idx="5172">
                  <c:v>517.20002456568182</c:v>
                </c:pt>
                <c:pt idx="5173">
                  <c:v>517.30002457043156</c:v>
                </c:pt>
                <c:pt idx="5174">
                  <c:v>517.40002457518131</c:v>
                </c:pt>
                <c:pt idx="5175">
                  <c:v>517.50002457993105</c:v>
                </c:pt>
                <c:pt idx="5176">
                  <c:v>517.6000245846808</c:v>
                </c:pt>
                <c:pt idx="5177">
                  <c:v>517.70002458943054</c:v>
                </c:pt>
                <c:pt idx="5178">
                  <c:v>517.80002459418029</c:v>
                </c:pt>
                <c:pt idx="5179">
                  <c:v>517.90002459893003</c:v>
                </c:pt>
                <c:pt idx="5180">
                  <c:v>518.00002460367978</c:v>
                </c:pt>
                <c:pt idx="5181">
                  <c:v>518.10002460842952</c:v>
                </c:pt>
                <c:pt idx="5182">
                  <c:v>518.20002461317927</c:v>
                </c:pt>
                <c:pt idx="5183">
                  <c:v>518.30002461792901</c:v>
                </c:pt>
                <c:pt idx="5184">
                  <c:v>518.40002462267876</c:v>
                </c:pt>
                <c:pt idx="5185">
                  <c:v>518.5000246274285</c:v>
                </c:pt>
                <c:pt idx="5186">
                  <c:v>518.60002463217825</c:v>
                </c:pt>
                <c:pt idx="5187">
                  <c:v>518.70002463692799</c:v>
                </c:pt>
                <c:pt idx="5188">
                  <c:v>518.80002464167774</c:v>
                </c:pt>
                <c:pt idx="5189">
                  <c:v>518.90002464642748</c:v>
                </c:pt>
                <c:pt idx="5190">
                  <c:v>519.00002465117723</c:v>
                </c:pt>
                <c:pt idx="5191">
                  <c:v>519.10002465592697</c:v>
                </c:pt>
                <c:pt idx="5192">
                  <c:v>519.20002466067672</c:v>
                </c:pt>
                <c:pt idx="5193">
                  <c:v>519.30002466542646</c:v>
                </c:pt>
                <c:pt idx="5194">
                  <c:v>519.40002467017621</c:v>
                </c:pt>
                <c:pt idx="5195">
                  <c:v>519.50002467492595</c:v>
                </c:pt>
                <c:pt idx="5196">
                  <c:v>519.6000246796757</c:v>
                </c:pt>
                <c:pt idx="5197">
                  <c:v>519.70002468442544</c:v>
                </c:pt>
                <c:pt idx="5198">
                  <c:v>519.80002468917519</c:v>
                </c:pt>
                <c:pt idx="5199">
                  <c:v>519.90002469392493</c:v>
                </c:pt>
                <c:pt idx="5200">
                  <c:v>520.00002469867468</c:v>
                </c:pt>
                <c:pt idx="5201">
                  <c:v>520.10002470342442</c:v>
                </c:pt>
                <c:pt idx="5202">
                  <c:v>520.20002470817417</c:v>
                </c:pt>
                <c:pt idx="5203">
                  <c:v>520.30002471292391</c:v>
                </c:pt>
                <c:pt idx="5204">
                  <c:v>520.40002471767366</c:v>
                </c:pt>
                <c:pt idx="5205">
                  <c:v>520.5000247224234</c:v>
                </c:pt>
                <c:pt idx="5206">
                  <c:v>520.60002472717315</c:v>
                </c:pt>
                <c:pt idx="5207">
                  <c:v>520.70002473192289</c:v>
                </c:pt>
                <c:pt idx="5208">
                  <c:v>520.80002473667264</c:v>
                </c:pt>
                <c:pt idx="5209">
                  <c:v>520.90002474142238</c:v>
                </c:pt>
                <c:pt idx="5210">
                  <c:v>521.00002474617213</c:v>
                </c:pt>
                <c:pt idx="5211">
                  <c:v>521.10002475092188</c:v>
                </c:pt>
                <c:pt idx="5212">
                  <c:v>521.20002475567162</c:v>
                </c:pt>
                <c:pt idx="5213">
                  <c:v>521.30002476042137</c:v>
                </c:pt>
                <c:pt idx="5214">
                  <c:v>521.40002476517111</c:v>
                </c:pt>
                <c:pt idx="5215">
                  <c:v>521.50002476992086</c:v>
                </c:pt>
                <c:pt idx="5216">
                  <c:v>521.6000247746706</c:v>
                </c:pt>
                <c:pt idx="5217">
                  <c:v>521.70002477942035</c:v>
                </c:pt>
                <c:pt idx="5218">
                  <c:v>521.80002478417009</c:v>
                </c:pt>
                <c:pt idx="5219">
                  <c:v>521.90002478891984</c:v>
                </c:pt>
                <c:pt idx="5220">
                  <c:v>522.00002479366958</c:v>
                </c:pt>
                <c:pt idx="5221">
                  <c:v>522.10002479841933</c:v>
                </c:pt>
                <c:pt idx="5222">
                  <c:v>522.20002480316907</c:v>
                </c:pt>
                <c:pt idx="5223">
                  <c:v>522.30002480791882</c:v>
                </c:pt>
                <c:pt idx="5224">
                  <c:v>522.40002481266856</c:v>
                </c:pt>
                <c:pt idx="5225">
                  <c:v>522.50002481741831</c:v>
                </c:pt>
                <c:pt idx="5226">
                  <c:v>522.60002482216805</c:v>
                </c:pt>
                <c:pt idx="5227">
                  <c:v>522.7000248269178</c:v>
                </c:pt>
                <c:pt idx="5228">
                  <c:v>522.80002483166754</c:v>
                </c:pt>
                <c:pt idx="5229">
                  <c:v>522.90002483641729</c:v>
                </c:pt>
                <c:pt idx="5230">
                  <c:v>523.00002484116703</c:v>
                </c:pt>
                <c:pt idx="5231">
                  <c:v>523.10002484591678</c:v>
                </c:pt>
                <c:pt idx="5232">
                  <c:v>523.20002485066652</c:v>
                </c:pt>
                <c:pt idx="5233">
                  <c:v>523.30002485541627</c:v>
                </c:pt>
                <c:pt idx="5234">
                  <c:v>523.40002486016601</c:v>
                </c:pt>
                <c:pt idx="5235">
                  <c:v>523.50002486491576</c:v>
                </c:pt>
                <c:pt idx="5236">
                  <c:v>523.6000248696655</c:v>
                </c:pt>
                <c:pt idx="5237">
                  <c:v>523.70002487441525</c:v>
                </c:pt>
                <c:pt idx="5238">
                  <c:v>523.80002487916499</c:v>
                </c:pt>
                <c:pt idx="5239">
                  <c:v>523.90002488391474</c:v>
                </c:pt>
                <c:pt idx="5240">
                  <c:v>524.00002488866448</c:v>
                </c:pt>
                <c:pt idx="5241">
                  <c:v>524.10002489341423</c:v>
                </c:pt>
                <c:pt idx="5242">
                  <c:v>524.20002489816397</c:v>
                </c:pt>
                <c:pt idx="5243">
                  <c:v>524.30002490291372</c:v>
                </c:pt>
                <c:pt idx="5244">
                  <c:v>524.40002490766346</c:v>
                </c:pt>
                <c:pt idx="5245">
                  <c:v>524.50002491241321</c:v>
                </c:pt>
                <c:pt idx="5246">
                  <c:v>524.60002491716295</c:v>
                </c:pt>
                <c:pt idx="5247">
                  <c:v>524.7000249219127</c:v>
                </c:pt>
                <c:pt idx="5248">
                  <c:v>524.80002492666245</c:v>
                </c:pt>
                <c:pt idx="5249">
                  <c:v>524.90002493141219</c:v>
                </c:pt>
                <c:pt idx="5250">
                  <c:v>525.00002493616194</c:v>
                </c:pt>
                <c:pt idx="5251">
                  <c:v>525.10002494091168</c:v>
                </c:pt>
                <c:pt idx="5252">
                  <c:v>525.20002494566143</c:v>
                </c:pt>
                <c:pt idx="5253">
                  <c:v>525.30002495041117</c:v>
                </c:pt>
                <c:pt idx="5254">
                  <c:v>525.40002495516092</c:v>
                </c:pt>
                <c:pt idx="5255">
                  <c:v>525.50002495991066</c:v>
                </c:pt>
                <c:pt idx="5256">
                  <c:v>525.60002496466041</c:v>
                </c:pt>
                <c:pt idx="5257">
                  <c:v>525.70002496941015</c:v>
                </c:pt>
                <c:pt idx="5258">
                  <c:v>525.8000249741599</c:v>
                </c:pt>
                <c:pt idx="5259">
                  <c:v>525.90002497890964</c:v>
                </c:pt>
                <c:pt idx="5260">
                  <c:v>526.00002498365939</c:v>
                </c:pt>
                <c:pt idx="5261">
                  <c:v>526.10002498840913</c:v>
                </c:pt>
                <c:pt idx="5262">
                  <c:v>526.20002499315888</c:v>
                </c:pt>
                <c:pt idx="5263">
                  <c:v>526.30002499790862</c:v>
                </c:pt>
                <c:pt idx="5264">
                  <c:v>526.40002500265837</c:v>
                </c:pt>
                <c:pt idx="5265">
                  <c:v>526.50002500740811</c:v>
                </c:pt>
                <c:pt idx="5266">
                  <c:v>526.60002501215786</c:v>
                </c:pt>
                <c:pt idx="5267">
                  <c:v>526.7000250169076</c:v>
                </c:pt>
                <c:pt idx="5268">
                  <c:v>526.80002502165735</c:v>
                </c:pt>
                <c:pt idx="5269">
                  <c:v>526.90002502640709</c:v>
                </c:pt>
                <c:pt idx="5270">
                  <c:v>527.00002503115684</c:v>
                </c:pt>
                <c:pt idx="5271">
                  <c:v>527.10002503590658</c:v>
                </c:pt>
                <c:pt idx="5272">
                  <c:v>527.20002504065633</c:v>
                </c:pt>
                <c:pt idx="5273">
                  <c:v>527.30002504540607</c:v>
                </c:pt>
                <c:pt idx="5274">
                  <c:v>527.40002505015582</c:v>
                </c:pt>
                <c:pt idx="5275">
                  <c:v>527.50002505490556</c:v>
                </c:pt>
                <c:pt idx="5276">
                  <c:v>527.60002505965531</c:v>
                </c:pt>
                <c:pt idx="5277">
                  <c:v>527.70002506440505</c:v>
                </c:pt>
                <c:pt idx="5278">
                  <c:v>527.8000250691548</c:v>
                </c:pt>
                <c:pt idx="5279">
                  <c:v>527.90002507390454</c:v>
                </c:pt>
                <c:pt idx="5280">
                  <c:v>528.00002507865429</c:v>
                </c:pt>
                <c:pt idx="5281">
                  <c:v>528.10002508340403</c:v>
                </c:pt>
                <c:pt idx="5282">
                  <c:v>528.20002508815378</c:v>
                </c:pt>
                <c:pt idx="5283">
                  <c:v>528.30002509290352</c:v>
                </c:pt>
                <c:pt idx="5284">
                  <c:v>528.40002509765327</c:v>
                </c:pt>
                <c:pt idx="5285">
                  <c:v>528.50002510240301</c:v>
                </c:pt>
                <c:pt idx="5286">
                  <c:v>528.60002510715276</c:v>
                </c:pt>
                <c:pt idx="5287">
                  <c:v>528.70002511190251</c:v>
                </c:pt>
                <c:pt idx="5288">
                  <c:v>528.80002511665225</c:v>
                </c:pt>
                <c:pt idx="5289">
                  <c:v>528.900025121402</c:v>
                </c:pt>
                <c:pt idx="5290">
                  <c:v>529.00002512615174</c:v>
                </c:pt>
                <c:pt idx="5291">
                  <c:v>529.10002513090149</c:v>
                </c:pt>
                <c:pt idx="5292">
                  <c:v>529.20002513565123</c:v>
                </c:pt>
                <c:pt idx="5293">
                  <c:v>529.30002514040098</c:v>
                </c:pt>
                <c:pt idx="5294">
                  <c:v>529.40002514515072</c:v>
                </c:pt>
                <c:pt idx="5295">
                  <c:v>529.50002514990047</c:v>
                </c:pt>
                <c:pt idx="5296">
                  <c:v>529.60002515465021</c:v>
                </c:pt>
                <c:pt idx="5297">
                  <c:v>529.70002515939996</c:v>
                </c:pt>
                <c:pt idx="5298">
                  <c:v>529.8000251641497</c:v>
                </c:pt>
                <c:pt idx="5299">
                  <c:v>529.90002516889945</c:v>
                </c:pt>
                <c:pt idx="5300">
                  <c:v>530.00002517364919</c:v>
                </c:pt>
                <c:pt idx="5301">
                  <c:v>530.10002517839894</c:v>
                </c:pt>
                <c:pt idx="5302">
                  <c:v>530.20002518314868</c:v>
                </c:pt>
                <c:pt idx="5303">
                  <c:v>530.30002518789843</c:v>
                </c:pt>
                <c:pt idx="5304">
                  <c:v>530.40002519264817</c:v>
                </c:pt>
                <c:pt idx="5305">
                  <c:v>530.50002519739792</c:v>
                </c:pt>
                <c:pt idx="5306">
                  <c:v>530.60002520214766</c:v>
                </c:pt>
                <c:pt idx="5307">
                  <c:v>530.70002520689741</c:v>
                </c:pt>
                <c:pt idx="5308">
                  <c:v>530.80002521164715</c:v>
                </c:pt>
                <c:pt idx="5309">
                  <c:v>530.9000252163969</c:v>
                </c:pt>
                <c:pt idx="5310">
                  <c:v>531.00002522114664</c:v>
                </c:pt>
                <c:pt idx="5311">
                  <c:v>531.10002522589639</c:v>
                </c:pt>
                <c:pt idx="5312">
                  <c:v>531.20002523064613</c:v>
                </c:pt>
                <c:pt idx="5313">
                  <c:v>531.30002523539588</c:v>
                </c:pt>
                <c:pt idx="5314">
                  <c:v>531.40002524014562</c:v>
                </c:pt>
                <c:pt idx="5315">
                  <c:v>531.50002524489537</c:v>
                </c:pt>
                <c:pt idx="5316">
                  <c:v>531.60002524964511</c:v>
                </c:pt>
                <c:pt idx="5317">
                  <c:v>531.70002525439486</c:v>
                </c:pt>
                <c:pt idx="5318">
                  <c:v>531.8000252591446</c:v>
                </c:pt>
                <c:pt idx="5319">
                  <c:v>531.90002526389435</c:v>
                </c:pt>
                <c:pt idx="5320">
                  <c:v>532.00002526864409</c:v>
                </c:pt>
                <c:pt idx="5321">
                  <c:v>532.10002527339384</c:v>
                </c:pt>
                <c:pt idx="5322">
                  <c:v>532.20002527814358</c:v>
                </c:pt>
                <c:pt idx="5323">
                  <c:v>532.30002528289333</c:v>
                </c:pt>
                <c:pt idx="5324">
                  <c:v>532.40002528764307</c:v>
                </c:pt>
                <c:pt idx="5325">
                  <c:v>532.50002529239282</c:v>
                </c:pt>
                <c:pt idx="5326">
                  <c:v>532.60002529714257</c:v>
                </c:pt>
                <c:pt idx="5327">
                  <c:v>532.70002530189231</c:v>
                </c:pt>
                <c:pt idx="5328">
                  <c:v>532.80002530664206</c:v>
                </c:pt>
                <c:pt idx="5329">
                  <c:v>532.9000253113918</c:v>
                </c:pt>
                <c:pt idx="5330">
                  <c:v>533.00002531614155</c:v>
                </c:pt>
                <c:pt idx="5331">
                  <c:v>533.10002532089129</c:v>
                </c:pt>
                <c:pt idx="5332">
                  <c:v>533.20002532564104</c:v>
                </c:pt>
                <c:pt idx="5333">
                  <c:v>533.30002533039078</c:v>
                </c:pt>
                <c:pt idx="5334">
                  <c:v>533.40002533514053</c:v>
                </c:pt>
                <c:pt idx="5335">
                  <c:v>533.50002533989027</c:v>
                </c:pt>
                <c:pt idx="5336">
                  <c:v>533.60002534464002</c:v>
                </c:pt>
                <c:pt idx="5337">
                  <c:v>533.70002534938976</c:v>
                </c:pt>
                <c:pt idx="5338">
                  <c:v>533.80002535413951</c:v>
                </c:pt>
                <c:pt idx="5339">
                  <c:v>533.90002535888925</c:v>
                </c:pt>
                <c:pt idx="5340">
                  <c:v>534.000025363639</c:v>
                </c:pt>
                <c:pt idx="5341">
                  <c:v>534.10002536838874</c:v>
                </c:pt>
                <c:pt idx="5342">
                  <c:v>534.20002537313849</c:v>
                </c:pt>
                <c:pt idx="5343">
                  <c:v>534.30002537788823</c:v>
                </c:pt>
                <c:pt idx="5344">
                  <c:v>534.40002538263798</c:v>
                </c:pt>
                <c:pt idx="5345">
                  <c:v>534.50002538738772</c:v>
                </c:pt>
                <c:pt idx="5346">
                  <c:v>534.60002539213747</c:v>
                </c:pt>
                <c:pt idx="5347">
                  <c:v>534.70002539688721</c:v>
                </c:pt>
                <c:pt idx="5348">
                  <c:v>534.80002540163696</c:v>
                </c:pt>
                <c:pt idx="5349">
                  <c:v>534.9000254063867</c:v>
                </c:pt>
                <c:pt idx="5350">
                  <c:v>535.00002541113645</c:v>
                </c:pt>
                <c:pt idx="5351">
                  <c:v>535.10002541588619</c:v>
                </c:pt>
                <c:pt idx="5352">
                  <c:v>535.20002542063594</c:v>
                </c:pt>
                <c:pt idx="5353">
                  <c:v>535.30002542538568</c:v>
                </c:pt>
                <c:pt idx="5354">
                  <c:v>535.40002543013543</c:v>
                </c:pt>
                <c:pt idx="5355">
                  <c:v>535.50002543488517</c:v>
                </c:pt>
                <c:pt idx="5356">
                  <c:v>535.60002543963492</c:v>
                </c:pt>
                <c:pt idx="5357">
                  <c:v>535.70002544438466</c:v>
                </c:pt>
                <c:pt idx="5358">
                  <c:v>535.80002544913441</c:v>
                </c:pt>
                <c:pt idx="5359">
                  <c:v>535.90002545388415</c:v>
                </c:pt>
                <c:pt idx="5360">
                  <c:v>536.0000254586339</c:v>
                </c:pt>
                <c:pt idx="5361">
                  <c:v>536.10002546338364</c:v>
                </c:pt>
                <c:pt idx="5362">
                  <c:v>536.20002546813339</c:v>
                </c:pt>
                <c:pt idx="5363">
                  <c:v>536.30002547288314</c:v>
                </c:pt>
                <c:pt idx="5364">
                  <c:v>536.40002547763288</c:v>
                </c:pt>
                <c:pt idx="5365">
                  <c:v>536.50002548238263</c:v>
                </c:pt>
                <c:pt idx="5366">
                  <c:v>536.60002548713237</c:v>
                </c:pt>
                <c:pt idx="5367">
                  <c:v>536.70002549188212</c:v>
                </c:pt>
                <c:pt idx="5368">
                  <c:v>536.80002549663186</c:v>
                </c:pt>
                <c:pt idx="5369">
                  <c:v>536.90002550138161</c:v>
                </c:pt>
                <c:pt idx="5370">
                  <c:v>537.00002550613135</c:v>
                </c:pt>
                <c:pt idx="5371">
                  <c:v>537.1000255108811</c:v>
                </c:pt>
                <c:pt idx="5372">
                  <c:v>537.20002551563084</c:v>
                </c:pt>
                <c:pt idx="5373">
                  <c:v>537.30002552038059</c:v>
                </c:pt>
                <c:pt idx="5374">
                  <c:v>537.40002552513033</c:v>
                </c:pt>
                <c:pt idx="5375">
                  <c:v>537.50002552988008</c:v>
                </c:pt>
                <c:pt idx="5376">
                  <c:v>537.60002553462982</c:v>
                </c:pt>
                <c:pt idx="5377">
                  <c:v>537.70002553937957</c:v>
                </c:pt>
                <c:pt idx="5378">
                  <c:v>537.80002554412931</c:v>
                </c:pt>
                <c:pt idx="5379">
                  <c:v>537.90002554887906</c:v>
                </c:pt>
                <c:pt idx="5380">
                  <c:v>538.0000255536288</c:v>
                </c:pt>
                <c:pt idx="5381">
                  <c:v>538.10002555837855</c:v>
                </c:pt>
                <c:pt idx="5382">
                  <c:v>538.20002556312829</c:v>
                </c:pt>
                <c:pt idx="5383">
                  <c:v>538.30002556787804</c:v>
                </c:pt>
                <c:pt idx="5384">
                  <c:v>538.40002557262778</c:v>
                </c:pt>
                <c:pt idx="5385">
                  <c:v>538.50002557737753</c:v>
                </c:pt>
                <c:pt idx="5386">
                  <c:v>538.60002558212727</c:v>
                </c:pt>
                <c:pt idx="5387">
                  <c:v>538.70002558687702</c:v>
                </c:pt>
                <c:pt idx="5388">
                  <c:v>538.80002559162676</c:v>
                </c:pt>
                <c:pt idx="5389">
                  <c:v>538.90002559637651</c:v>
                </c:pt>
                <c:pt idx="5390">
                  <c:v>539.00002560112625</c:v>
                </c:pt>
                <c:pt idx="5391">
                  <c:v>539.100025605876</c:v>
                </c:pt>
                <c:pt idx="5392">
                  <c:v>539.20002561062574</c:v>
                </c:pt>
                <c:pt idx="5393">
                  <c:v>539.30002561537549</c:v>
                </c:pt>
                <c:pt idx="5394">
                  <c:v>539.40002562012523</c:v>
                </c:pt>
                <c:pt idx="5395">
                  <c:v>539.50002562487498</c:v>
                </c:pt>
                <c:pt idx="5396">
                  <c:v>539.60002562962472</c:v>
                </c:pt>
                <c:pt idx="5397">
                  <c:v>539.70002563437447</c:v>
                </c:pt>
                <c:pt idx="5398">
                  <c:v>539.80002563912421</c:v>
                </c:pt>
                <c:pt idx="5399">
                  <c:v>539.90002564387396</c:v>
                </c:pt>
                <c:pt idx="5400">
                  <c:v>540.0000256486237</c:v>
                </c:pt>
                <c:pt idx="5401">
                  <c:v>540.10002565337345</c:v>
                </c:pt>
                <c:pt idx="5402">
                  <c:v>540.2000256581232</c:v>
                </c:pt>
                <c:pt idx="5403">
                  <c:v>540.30002566287294</c:v>
                </c:pt>
                <c:pt idx="5404">
                  <c:v>540.40002566762269</c:v>
                </c:pt>
                <c:pt idx="5405">
                  <c:v>540.50002567237243</c:v>
                </c:pt>
                <c:pt idx="5406">
                  <c:v>540.60002567712218</c:v>
                </c:pt>
                <c:pt idx="5407">
                  <c:v>540.70002568187192</c:v>
                </c:pt>
                <c:pt idx="5408">
                  <c:v>540.80002568662167</c:v>
                </c:pt>
                <c:pt idx="5409">
                  <c:v>540.90002569137141</c:v>
                </c:pt>
                <c:pt idx="5410">
                  <c:v>541.00002569612116</c:v>
                </c:pt>
                <c:pt idx="5411">
                  <c:v>541.1000257008709</c:v>
                </c:pt>
                <c:pt idx="5412">
                  <c:v>541.20002570562065</c:v>
                </c:pt>
                <c:pt idx="5413">
                  <c:v>541.30002571037039</c:v>
                </c:pt>
                <c:pt idx="5414">
                  <c:v>541.40002571512014</c:v>
                </c:pt>
                <c:pt idx="5415">
                  <c:v>541.50002571986988</c:v>
                </c:pt>
                <c:pt idx="5416">
                  <c:v>541.60002572461963</c:v>
                </c:pt>
                <c:pt idx="5417">
                  <c:v>541.70002572936937</c:v>
                </c:pt>
                <c:pt idx="5418">
                  <c:v>541.80002573411912</c:v>
                </c:pt>
                <c:pt idx="5419">
                  <c:v>541.90002573886886</c:v>
                </c:pt>
                <c:pt idx="5420">
                  <c:v>542.00002574361861</c:v>
                </c:pt>
                <c:pt idx="5421">
                  <c:v>542.10002574836835</c:v>
                </c:pt>
                <c:pt idx="5422">
                  <c:v>542.2000257531181</c:v>
                </c:pt>
                <c:pt idx="5423">
                  <c:v>542.30002575786784</c:v>
                </c:pt>
                <c:pt idx="5424">
                  <c:v>542.40002576261759</c:v>
                </c:pt>
                <c:pt idx="5425">
                  <c:v>542.50002576736733</c:v>
                </c:pt>
                <c:pt idx="5426">
                  <c:v>542.60002577211708</c:v>
                </c:pt>
                <c:pt idx="5427">
                  <c:v>542.70002577686682</c:v>
                </c:pt>
                <c:pt idx="5428">
                  <c:v>542.80002578161657</c:v>
                </c:pt>
                <c:pt idx="5429">
                  <c:v>542.90002578636631</c:v>
                </c:pt>
                <c:pt idx="5430">
                  <c:v>543.00002579111606</c:v>
                </c:pt>
                <c:pt idx="5431">
                  <c:v>543.1000257958658</c:v>
                </c:pt>
                <c:pt idx="5432">
                  <c:v>543.20002580061555</c:v>
                </c:pt>
                <c:pt idx="5433">
                  <c:v>543.30002580536529</c:v>
                </c:pt>
                <c:pt idx="5434">
                  <c:v>543.40002581011504</c:v>
                </c:pt>
                <c:pt idx="5435">
                  <c:v>543.50002581486478</c:v>
                </c:pt>
                <c:pt idx="5436">
                  <c:v>543.60002581961453</c:v>
                </c:pt>
                <c:pt idx="5437">
                  <c:v>543.70002582436427</c:v>
                </c:pt>
                <c:pt idx="5438">
                  <c:v>543.80002582911402</c:v>
                </c:pt>
                <c:pt idx="5439">
                  <c:v>543.90002583386377</c:v>
                </c:pt>
                <c:pt idx="5440">
                  <c:v>544.00002583861351</c:v>
                </c:pt>
                <c:pt idx="5441">
                  <c:v>544.10002584336326</c:v>
                </c:pt>
                <c:pt idx="5442">
                  <c:v>544.200025848113</c:v>
                </c:pt>
                <c:pt idx="5443">
                  <c:v>544.30002585286275</c:v>
                </c:pt>
                <c:pt idx="5444">
                  <c:v>544.40002585761249</c:v>
                </c:pt>
                <c:pt idx="5445">
                  <c:v>544.50002586236224</c:v>
                </c:pt>
                <c:pt idx="5446">
                  <c:v>544.60002586711198</c:v>
                </c:pt>
                <c:pt idx="5447">
                  <c:v>544.70002587186173</c:v>
                </c:pt>
                <c:pt idx="5448">
                  <c:v>544.80002587661147</c:v>
                </c:pt>
                <c:pt idx="5449">
                  <c:v>544.90002588136122</c:v>
                </c:pt>
                <c:pt idx="5450">
                  <c:v>545.00002588611096</c:v>
                </c:pt>
                <c:pt idx="5451">
                  <c:v>545.10002589086071</c:v>
                </c:pt>
                <c:pt idx="5452">
                  <c:v>545.20002589561045</c:v>
                </c:pt>
                <c:pt idx="5453">
                  <c:v>545.3000259003602</c:v>
                </c:pt>
                <c:pt idx="5454">
                  <c:v>545.40002590510994</c:v>
                </c:pt>
                <c:pt idx="5455">
                  <c:v>545.50002590985969</c:v>
                </c:pt>
                <c:pt idx="5456">
                  <c:v>545.60002591460943</c:v>
                </c:pt>
                <c:pt idx="5457">
                  <c:v>545.70002591935918</c:v>
                </c:pt>
                <c:pt idx="5458">
                  <c:v>545.80002592410892</c:v>
                </c:pt>
                <c:pt idx="5459">
                  <c:v>545.90002592885867</c:v>
                </c:pt>
                <c:pt idx="5460">
                  <c:v>546.00002593360841</c:v>
                </c:pt>
                <c:pt idx="5461">
                  <c:v>546.10002593835816</c:v>
                </c:pt>
                <c:pt idx="5462">
                  <c:v>546.2000259431079</c:v>
                </c:pt>
                <c:pt idx="5463">
                  <c:v>546.30002594785765</c:v>
                </c:pt>
                <c:pt idx="5464">
                  <c:v>546.40002595260739</c:v>
                </c:pt>
                <c:pt idx="5465">
                  <c:v>546.50002595735714</c:v>
                </c:pt>
                <c:pt idx="5466">
                  <c:v>546.60002596210688</c:v>
                </c:pt>
                <c:pt idx="5467">
                  <c:v>546.70002596685663</c:v>
                </c:pt>
                <c:pt idx="5468">
                  <c:v>546.80002597160637</c:v>
                </c:pt>
                <c:pt idx="5469">
                  <c:v>546.90002597635612</c:v>
                </c:pt>
                <c:pt idx="5470">
                  <c:v>547.00002598110586</c:v>
                </c:pt>
                <c:pt idx="5471">
                  <c:v>547.10002598585561</c:v>
                </c:pt>
                <c:pt idx="5472">
                  <c:v>547.20002599060535</c:v>
                </c:pt>
                <c:pt idx="5473">
                  <c:v>547.3000259953551</c:v>
                </c:pt>
                <c:pt idx="5474">
                  <c:v>547.40002600010484</c:v>
                </c:pt>
                <c:pt idx="5475">
                  <c:v>547.50002600485459</c:v>
                </c:pt>
                <c:pt idx="5476">
                  <c:v>547.60002600960433</c:v>
                </c:pt>
                <c:pt idx="5477">
                  <c:v>547.70002601435408</c:v>
                </c:pt>
                <c:pt idx="5478">
                  <c:v>547.80002601910383</c:v>
                </c:pt>
                <c:pt idx="5479">
                  <c:v>547.90002602385357</c:v>
                </c:pt>
                <c:pt idx="5480">
                  <c:v>548.00002602860332</c:v>
                </c:pt>
                <c:pt idx="5481">
                  <c:v>548.10002603335306</c:v>
                </c:pt>
                <c:pt idx="5482">
                  <c:v>548.20002603810281</c:v>
                </c:pt>
                <c:pt idx="5483">
                  <c:v>548.30002604285255</c:v>
                </c:pt>
                <c:pt idx="5484">
                  <c:v>548.4000260476023</c:v>
                </c:pt>
                <c:pt idx="5485">
                  <c:v>548.50002605235204</c:v>
                </c:pt>
                <c:pt idx="5486">
                  <c:v>548.60002605710179</c:v>
                </c:pt>
                <c:pt idx="5487">
                  <c:v>548.70002606185153</c:v>
                </c:pt>
                <c:pt idx="5488">
                  <c:v>548.80002606660128</c:v>
                </c:pt>
                <c:pt idx="5489">
                  <c:v>548.90002607135102</c:v>
                </c:pt>
                <c:pt idx="5490">
                  <c:v>549.00002607610077</c:v>
                </c:pt>
                <c:pt idx="5491">
                  <c:v>549.10002608085051</c:v>
                </c:pt>
                <c:pt idx="5492">
                  <c:v>549.20002608560026</c:v>
                </c:pt>
                <c:pt idx="5493">
                  <c:v>549.30002609035</c:v>
                </c:pt>
                <c:pt idx="5494">
                  <c:v>549.40002609509975</c:v>
                </c:pt>
                <c:pt idx="5495">
                  <c:v>549.50002609984949</c:v>
                </c:pt>
                <c:pt idx="5496">
                  <c:v>549.60002610459924</c:v>
                </c:pt>
                <c:pt idx="5497">
                  <c:v>549.70002610934898</c:v>
                </c:pt>
                <c:pt idx="5498">
                  <c:v>549.80002611409873</c:v>
                </c:pt>
                <c:pt idx="5499">
                  <c:v>549.90002611884847</c:v>
                </c:pt>
                <c:pt idx="5500">
                  <c:v>550.00002612359822</c:v>
                </c:pt>
                <c:pt idx="5501">
                  <c:v>550.10002612834796</c:v>
                </c:pt>
                <c:pt idx="5502">
                  <c:v>550.20002613309771</c:v>
                </c:pt>
                <c:pt idx="5503">
                  <c:v>550.30002613784745</c:v>
                </c:pt>
                <c:pt idx="5504">
                  <c:v>550.4000261425972</c:v>
                </c:pt>
                <c:pt idx="5505">
                  <c:v>550.50002614734694</c:v>
                </c:pt>
                <c:pt idx="5506">
                  <c:v>550.60002615209669</c:v>
                </c:pt>
                <c:pt idx="5507">
                  <c:v>550.70002615684643</c:v>
                </c:pt>
                <c:pt idx="5508">
                  <c:v>550.80002616159618</c:v>
                </c:pt>
                <c:pt idx="5509">
                  <c:v>550.90002616634592</c:v>
                </c:pt>
                <c:pt idx="5510">
                  <c:v>551.00002617109567</c:v>
                </c:pt>
                <c:pt idx="5511">
                  <c:v>551.10002617584541</c:v>
                </c:pt>
                <c:pt idx="5512">
                  <c:v>551.20002618059516</c:v>
                </c:pt>
                <c:pt idx="5513">
                  <c:v>551.3000261853449</c:v>
                </c:pt>
                <c:pt idx="5514">
                  <c:v>551.40002619009465</c:v>
                </c:pt>
                <c:pt idx="5515">
                  <c:v>551.50002619484439</c:v>
                </c:pt>
                <c:pt idx="5516">
                  <c:v>551.60002619959414</c:v>
                </c:pt>
                <c:pt idx="5517">
                  <c:v>551.70002620434389</c:v>
                </c:pt>
                <c:pt idx="5518">
                  <c:v>551.80002620909363</c:v>
                </c:pt>
                <c:pt idx="5519">
                  <c:v>551.90002621384338</c:v>
                </c:pt>
                <c:pt idx="5520">
                  <c:v>552.00002621859312</c:v>
                </c:pt>
                <c:pt idx="5521">
                  <c:v>552.10002622334287</c:v>
                </c:pt>
                <c:pt idx="5522">
                  <c:v>552.20002622809261</c:v>
                </c:pt>
                <c:pt idx="5523">
                  <c:v>552.30002623284236</c:v>
                </c:pt>
                <c:pt idx="5524">
                  <c:v>552.4000262375921</c:v>
                </c:pt>
                <c:pt idx="5525">
                  <c:v>552.50002624234185</c:v>
                </c:pt>
                <c:pt idx="5526">
                  <c:v>552.60002624709159</c:v>
                </c:pt>
                <c:pt idx="5527">
                  <c:v>552.70002625184134</c:v>
                </c:pt>
                <c:pt idx="5528">
                  <c:v>552.80002625659108</c:v>
                </c:pt>
                <c:pt idx="5529">
                  <c:v>552.90002626134083</c:v>
                </c:pt>
                <c:pt idx="5530">
                  <c:v>553.00002626609057</c:v>
                </c:pt>
                <c:pt idx="5531">
                  <c:v>553.10002627084032</c:v>
                </c:pt>
                <c:pt idx="5532">
                  <c:v>553.20002627559006</c:v>
                </c:pt>
                <c:pt idx="5533">
                  <c:v>553.30002628033981</c:v>
                </c:pt>
                <c:pt idx="5534">
                  <c:v>553.40002628508955</c:v>
                </c:pt>
                <c:pt idx="5535">
                  <c:v>553.5000262898393</c:v>
                </c:pt>
                <c:pt idx="5536">
                  <c:v>553.60002629458904</c:v>
                </c:pt>
                <c:pt idx="5537">
                  <c:v>553.70002629933879</c:v>
                </c:pt>
                <c:pt idx="5538">
                  <c:v>553.80002630408853</c:v>
                </c:pt>
                <c:pt idx="5539">
                  <c:v>553.90002630883828</c:v>
                </c:pt>
                <c:pt idx="5540">
                  <c:v>554.00002631358802</c:v>
                </c:pt>
                <c:pt idx="5541">
                  <c:v>554.10002631833777</c:v>
                </c:pt>
                <c:pt idx="5542">
                  <c:v>554.20002632308751</c:v>
                </c:pt>
                <c:pt idx="5543">
                  <c:v>554.30002632783726</c:v>
                </c:pt>
                <c:pt idx="5544">
                  <c:v>554.400026332587</c:v>
                </c:pt>
                <c:pt idx="5545">
                  <c:v>554.50002633733675</c:v>
                </c:pt>
                <c:pt idx="5546">
                  <c:v>554.60002634208649</c:v>
                </c:pt>
                <c:pt idx="5547">
                  <c:v>554.70002634683624</c:v>
                </c:pt>
                <c:pt idx="5548">
                  <c:v>554.80002635158598</c:v>
                </c:pt>
                <c:pt idx="5549">
                  <c:v>554.90002635633573</c:v>
                </c:pt>
                <c:pt idx="5550">
                  <c:v>555.00002636108547</c:v>
                </c:pt>
                <c:pt idx="5551">
                  <c:v>555.10002636583522</c:v>
                </c:pt>
                <c:pt idx="5552">
                  <c:v>555.20002637058496</c:v>
                </c:pt>
                <c:pt idx="5553">
                  <c:v>555.30002637533471</c:v>
                </c:pt>
                <c:pt idx="5554">
                  <c:v>555.40002638008446</c:v>
                </c:pt>
                <c:pt idx="5555">
                  <c:v>555.5000263848342</c:v>
                </c:pt>
                <c:pt idx="5556">
                  <c:v>555.60002638958395</c:v>
                </c:pt>
                <c:pt idx="5557">
                  <c:v>555.70002639433369</c:v>
                </c:pt>
                <c:pt idx="5558">
                  <c:v>555.80002639908344</c:v>
                </c:pt>
                <c:pt idx="5559">
                  <c:v>555.90002640383318</c:v>
                </c:pt>
                <c:pt idx="5560">
                  <c:v>556.00002640858293</c:v>
                </c:pt>
                <c:pt idx="5561">
                  <c:v>556.10002641333267</c:v>
                </c:pt>
                <c:pt idx="5562">
                  <c:v>556.20002641808242</c:v>
                </c:pt>
                <c:pt idx="5563">
                  <c:v>556.30002642283216</c:v>
                </c:pt>
                <c:pt idx="5564">
                  <c:v>556.40002642758191</c:v>
                </c:pt>
                <c:pt idx="5565">
                  <c:v>556.50002643233165</c:v>
                </c:pt>
                <c:pt idx="5566">
                  <c:v>556.6000264370814</c:v>
                </c:pt>
                <c:pt idx="5567">
                  <c:v>556.70002644183114</c:v>
                </c:pt>
                <c:pt idx="5568">
                  <c:v>556.80002644658089</c:v>
                </c:pt>
                <c:pt idx="5569">
                  <c:v>556.90002645133063</c:v>
                </c:pt>
                <c:pt idx="5570">
                  <c:v>557.00002645608038</c:v>
                </c:pt>
                <c:pt idx="5571">
                  <c:v>557.10002646083012</c:v>
                </c:pt>
                <c:pt idx="5572">
                  <c:v>557.20002646557987</c:v>
                </c:pt>
                <c:pt idx="5573">
                  <c:v>557.30002647032961</c:v>
                </c:pt>
                <c:pt idx="5574">
                  <c:v>557.40002647507936</c:v>
                </c:pt>
                <c:pt idx="5575">
                  <c:v>557.5000264798291</c:v>
                </c:pt>
                <c:pt idx="5576">
                  <c:v>557.60002648457885</c:v>
                </c:pt>
                <c:pt idx="5577">
                  <c:v>557.70002648932859</c:v>
                </c:pt>
                <c:pt idx="5578">
                  <c:v>557.80002649407834</c:v>
                </c:pt>
                <c:pt idx="5579">
                  <c:v>557.90002649882808</c:v>
                </c:pt>
                <c:pt idx="5580">
                  <c:v>558.00002650357783</c:v>
                </c:pt>
                <c:pt idx="5581">
                  <c:v>558.10002650832757</c:v>
                </c:pt>
                <c:pt idx="5582">
                  <c:v>558.20002651307732</c:v>
                </c:pt>
                <c:pt idx="5583">
                  <c:v>558.30002651782706</c:v>
                </c:pt>
                <c:pt idx="5584">
                  <c:v>558.40002652257681</c:v>
                </c:pt>
                <c:pt idx="5585">
                  <c:v>558.50002652732655</c:v>
                </c:pt>
                <c:pt idx="5586">
                  <c:v>558.6000265320763</c:v>
                </c:pt>
                <c:pt idx="5587">
                  <c:v>558.70002653682604</c:v>
                </c:pt>
                <c:pt idx="5588">
                  <c:v>558.80002654157579</c:v>
                </c:pt>
                <c:pt idx="5589">
                  <c:v>558.90002654632553</c:v>
                </c:pt>
                <c:pt idx="5590">
                  <c:v>559.00002655107528</c:v>
                </c:pt>
                <c:pt idx="5591">
                  <c:v>559.10002655582502</c:v>
                </c:pt>
                <c:pt idx="5592">
                  <c:v>559.20002656057477</c:v>
                </c:pt>
                <c:pt idx="5593">
                  <c:v>559.30002656532452</c:v>
                </c:pt>
                <c:pt idx="5594">
                  <c:v>559.40002657007426</c:v>
                </c:pt>
                <c:pt idx="5595">
                  <c:v>559.50002657482401</c:v>
                </c:pt>
                <c:pt idx="5596">
                  <c:v>559.60002657957375</c:v>
                </c:pt>
                <c:pt idx="5597">
                  <c:v>559.7000265843235</c:v>
                </c:pt>
                <c:pt idx="5598">
                  <c:v>559.80002658907324</c:v>
                </c:pt>
                <c:pt idx="5599">
                  <c:v>559.90002659382299</c:v>
                </c:pt>
                <c:pt idx="5600">
                  <c:v>560.00002659857273</c:v>
                </c:pt>
                <c:pt idx="5601">
                  <c:v>560.10002660332248</c:v>
                </c:pt>
                <c:pt idx="5602">
                  <c:v>560.20002660807222</c:v>
                </c:pt>
                <c:pt idx="5603">
                  <c:v>560.30002661282197</c:v>
                </c:pt>
                <c:pt idx="5604">
                  <c:v>560.40002661757171</c:v>
                </c:pt>
                <c:pt idx="5605">
                  <c:v>560.50002662232146</c:v>
                </c:pt>
                <c:pt idx="5606">
                  <c:v>560.6000266270712</c:v>
                </c:pt>
                <c:pt idx="5607">
                  <c:v>560.70002663182095</c:v>
                </c:pt>
                <c:pt idx="5608">
                  <c:v>560.80002663657069</c:v>
                </c:pt>
                <c:pt idx="5609">
                  <c:v>560.90002664132044</c:v>
                </c:pt>
                <c:pt idx="5610">
                  <c:v>561.00002664607018</c:v>
                </c:pt>
                <c:pt idx="5611">
                  <c:v>561.10002665081993</c:v>
                </c:pt>
                <c:pt idx="5612">
                  <c:v>561.20002665556967</c:v>
                </c:pt>
                <c:pt idx="5613">
                  <c:v>561.30002666031942</c:v>
                </c:pt>
                <c:pt idx="5614">
                  <c:v>561.40002666506916</c:v>
                </c:pt>
                <c:pt idx="5615">
                  <c:v>561.50002666981891</c:v>
                </c:pt>
                <c:pt idx="5616">
                  <c:v>561.60002667456865</c:v>
                </c:pt>
                <c:pt idx="5617">
                  <c:v>561.7000266793184</c:v>
                </c:pt>
                <c:pt idx="5618">
                  <c:v>561.80002668406814</c:v>
                </c:pt>
                <c:pt idx="5619">
                  <c:v>561.90002668881789</c:v>
                </c:pt>
                <c:pt idx="5620">
                  <c:v>562.00002669356763</c:v>
                </c:pt>
                <c:pt idx="5621">
                  <c:v>562.10002669831738</c:v>
                </c:pt>
                <c:pt idx="5622">
                  <c:v>562.20002670306712</c:v>
                </c:pt>
                <c:pt idx="5623">
                  <c:v>562.30002670781687</c:v>
                </c:pt>
                <c:pt idx="5624">
                  <c:v>562.40002671256661</c:v>
                </c:pt>
                <c:pt idx="5625">
                  <c:v>562.50002671731636</c:v>
                </c:pt>
                <c:pt idx="5626">
                  <c:v>562.6000267220661</c:v>
                </c:pt>
                <c:pt idx="5627">
                  <c:v>562.70002672681585</c:v>
                </c:pt>
                <c:pt idx="5628">
                  <c:v>562.80002673156559</c:v>
                </c:pt>
                <c:pt idx="5629">
                  <c:v>562.90002673631534</c:v>
                </c:pt>
                <c:pt idx="5630">
                  <c:v>563.00002674106508</c:v>
                </c:pt>
                <c:pt idx="5631">
                  <c:v>563.10002674581483</c:v>
                </c:pt>
                <c:pt idx="5632">
                  <c:v>563.20002675056458</c:v>
                </c:pt>
                <c:pt idx="5633">
                  <c:v>563.30002675531432</c:v>
                </c:pt>
                <c:pt idx="5634">
                  <c:v>563.40002676006407</c:v>
                </c:pt>
                <c:pt idx="5635">
                  <c:v>563.50002676481381</c:v>
                </c:pt>
                <c:pt idx="5636">
                  <c:v>563.60002676956356</c:v>
                </c:pt>
                <c:pt idx="5637">
                  <c:v>563.7000267743133</c:v>
                </c:pt>
                <c:pt idx="5638">
                  <c:v>563.80002677906305</c:v>
                </c:pt>
                <c:pt idx="5639">
                  <c:v>563.90002678381279</c:v>
                </c:pt>
                <c:pt idx="5640">
                  <c:v>564.00002678856254</c:v>
                </c:pt>
                <c:pt idx="5641">
                  <c:v>564.10002679331228</c:v>
                </c:pt>
                <c:pt idx="5642">
                  <c:v>564.20002679806203</c:v>
                </c:pt>
                <c:pt idx="5643">
                  <c:v>564.30002680281177</c:v>
                </c:pt>
                <c:pt idx="5644">
                  <c:v>564.40002680756152</c:v>
                </c:pt>
                <c:pt idx="5645">
                  <c:v>564.50002681231126</c:v>
                </c:pt>
                <c:pt idx="5646">
                  <c:v>564.60002681706101</c:v>
                </c:pt>
                <c:pt idx="5647">
                  <c:v>564.70002682181075</c:v>
                </c:pt>
                <c:pt idx="5648">
                  <c:v>564.8000268265605</c:v>
                </c:pt>
                <c:pt idx="5649">
                  <c:v>564.90002683131024</c:v>
                </c:pt>
                <c:pt idx="5650">
                  <c:v>565.00002683605999</c:v>
                </c:pt>
                <c:pt idx="5651">
                  <c:v>565.10002684080973</c:v>
                </c:pt>
                <c:pt idx="5652">
                  <c:v>565.20002684555948</c:v>
                </c:pt>
                <c:pt idx="5653">
                  <c:v>565.30002685030922</c:v>
                </c:pt>
                <c:pt idx="5654">
                  <c:v>565.40002685505897</c:v>
                </c:pt>
                <c:pt idx="5655">
                  <c:v>565.50002685980871</c:v>
                </c:pt>
                <c:pt idx="5656">
                  <c:v>565.60002686455846</c:v>
                </c:pt>
                <c:pt idx="5657">
                  <c:v>565.7000268693082</c:v>
                </c:pt>
                <c:pt idx="5658">
                  <c:v>565.80002687405795</c:v>
                </c:pt>
                <c:pt idx="5659">
                  <c:v>565.90002687880769</c:v>
                </c:pt>
                <c:pt idx="5660">
                  <c:v>566.00002688355744</c:v>
                </c:pt>
                <c:pt idx="5661">
                  <c:v>566.10002688830718</c:v>
                </c:pt>
                <c:pt idx="5662">
                  <c:v>566.20002689305693</c:v>
                </c:pt>
                <c:pt idx="5663">
                  <c:v>566.30002689780667</c:v>
                </c:pt>
                <c:pt idx="5664">
                  <c:v>566.40002690255642</c:v>
                </c:pt>
                <c:pt idx="5665">
                  <c:v>566.50002690730616</c:v>
                </c:pt>
                <c:pt idx="5666">
                  <c:v>566.60002691205591</c:v>
                </c:pt>
                <c:pt idx="5667">
                  <c:v>566.70002691680565</c:v>
                </c:pt>
                <c:pt idx="5668">
                  <c:v>566.8000269215554</c:v>
                </c:pt>
                <c:pt idx="5669">
                  <c:v>566.90002692630515</c:v>
                </c:pt>
                <c:pt idx="5670">
                  <c:v>567.00002693105489</c:v>
                </c:pt>
                <c:pt idx="5671">
                  <c:v>567.10002693580464</c:v>
                </c:pt>
                <c:pt idx="5672">
                  <c:v>567.20002694055438</c:v>
                </c:pt>
                <c:pt idx="5673">
                  <c:v>567.30002694530413</c:v>
                </c:pt>
                <c:pt idx="5674">
                  <c:v>567.40002695005387</c:v>
                </c:pt>
                <c:pt idx="5675">
                  <c:v>567.50002695480362</c:v>
                </c:pt>
                <c:pt idx="5676">
                  <c:v>567.60002695955336</c:v>
                </c:pt>
                <c:pt idx="5677">
                  <c:v>567.70002696430311</c:v>
                </c:pt>
                <c:pt idx="5678">
                  <c:v>567.80002696905285</c:v>
                </c:pt>
                <c:pt idx="5679">
                  <c:v>567.9000269738026</c:v>
                </c:pt>
                <c:pt idx="5680">
                  <c:v>568.00002697855234</c:v>
                </c:pt>
                <c:pt idx="5681">
                  <c:v>568.10002698330209</c:v>
                </c:pt>
                <c:pt idx="5682">
                  <c:v>568.20002698805183</c:v>
                </c:pt>
                <c:pt idx="5683">
                  <c:v>568.30002699280158</c:v>
                </c:pt>
                <c:pt idx="5684">
                  <c:v>568.40002699755132</c:v>
                </c:pt>
                <c:pt idx="5685">
                  <c:v>568.50002700230107</c:v>
                </c:pt>
                <c:pt idx="5686">
                  <c:v>568.60002700705081</c:v>
                </c:pt>
                <c:pt idx="5687">
                  <c:v>568.70002701180056</c:v>
                </c:pt>
                <c:pt idx="5688">
                  <c:v>568.8000270165503</c:v>
                </c:pt>
                <c:pt idx="5689">
                  <c:v>568.90002702130005</c:v>
                </c:pt>
                <c:pt idx="5690">
                  <c:v>569.00002702604979</c:v>
                </c:pt>
                <c:pt idx="5691">
                  <c:v>569.10002703079954</c:v>
                </c:pt>
                <c:pt idx="5692">
                  <c:v>569.20002703554928</c:v>
                </c:pt>
                <c:pt idx="5693">
                  <c:v>569.30002704029903</c:v>
                </c:pt>
                <c:pt idx="5694">
                  <c:v>569.40002704504877</c:v>
                </c:pt>
                <c:pt idx="5695">
                  <c:v>569.50002704979852</c:v>
                </c:pt>
                <c:pt idx="5696">
                  <c:v>569.60002705454826</c:v>
                </c:pt>
                <c:pt idx="5697">
                  <c:v>569.70002705929801</c:v>
                </c:pt>
                <c:pt idx="5698">
                  <c:v>569.80002706404775</c:v>
                </c:pt>
                <c:pt idx="5699">
                  <c:v>569.9000270687975</c:v>
                </c:pt>
                <c:pt idx="5700">
                  <c:v>570.00002707354724</c:v>
                </c:pt>
                <c:pt idx="5701">
                  <c:v>570.10002707829699</c:v>
                </c:pt>
                <c:pt idx="5702">
                  <c:v>570.20002708304673</c:v>
                </c:pt>
                <c:pt idx="5703">
                  <c:v>570.30002708779648</c:v>
                </c:pt>
                <c:pt idx="5704">
                  <c:v>570.40002709254622</c:v>
                </c:pt>
                <c:pt idx="5705">
                  <c:v>570.50002709729597</c:v>
                </c:pt>
                <c:pt idx="5706">
                  <c:v>570.60002710204571</c:v>
                </c:pt>
                <c:pt idx="5707">
                  <c:v>570.70002710679546</c:v>
                </c:pt>
                <c:pt idx="5708">
                  <c:v>570.80002711154521</c:v>
                </c:pt>
                <c:pt idx="5709">
                  <c:v>570.90002711629495</c:v>
                </c:pt>
                <c:pt idx="5710">
                  <c:v>571.0000271210447</c:v>
                </c:pt>
                <c:pt idx="5711">
                  <c:v>571.10002712579444</c:v>
                </c:pt>
                <c:pt idx="5712">
                  <c:v>571.20002713054419</c:v>
                </c:pt>
                <c:pt idx="5713">
                  <c:v>571.30002713529393</c:v>
                </c:pt>
                <c:pt idx="5714">
                  <c:v>571.40002714004368</c:v>
                </c:pt>
                <c:pt idx="5715">
                  <c:v>571.50002714479342</c:v>
                </c:pt>
                <c:pt idx="5716">
                  <c:v>571.60002714954317</c:v>
                </c:pt>
                <c:pt idx="5717">
                  <c:v>571.70002715429291</c:v>
                </c:pt>
                <c:pt idx="5718">
                  <c:v>571.80002715904266</c:v>
                </c:pt>
                <c:pt idx="5719">
                  <c:v>571.9000271637924</c:v>
                </c:pt>
                <c:pt idx="5720">
                  <c:v>572.00002716854215</c:v>
                </c:pt>
                <c:pt idx="5721">
                  <c:v>572.10002717329189</c:v>
                </c:pt>
                <c:pt idx="5722">
                  <c:v>572.20002717804164</c:v>
                </c:pt>
                <c:pt idx="5723">
                  <c:v>572.30002718279138</c:v>
                </c:pt>
                <c:pt idx="5724">
                  <c:v>572.40002718754113</c:v>
                </c:pt>
                <c:pt idx="5725">
                  <c:v>572.50002719229087</c:v>
                </c:pt>
                <c:pt idx="5726">
                  <c:v>572.60002719704062</c:v>
                </c:pt>
                <c:pt idx="5727">
                  <c:v>572.70002720179036</c:v>
                </c:pt>
                <c:pt idx="5728">
                  <c:v>572.80002720654011</c:v>
                </c:pt>
                <c:pt idx="5729">
                  <c:v>572.90002721128985</c:v>
                </c:pt>
                <c:pt idx="5730">
                  <c:v>573.0000272160396</c:v>
                </c:pt>
                <c:pt idx="5731">
                  <c:v>573.10002722078934</c:v>
                </c:pt>
                <c:pt idx="5732">
                  <c:v>573.20002722553909</c:v>
                </c:pt>
                <c:pt idx="5733">
                  <c:v>573.30002723028883</c:v>
                </c:pt>
                <c:pt idx="5734">
                  <c:v>573.40002723503858</c:v>
                </c:pt>
                <c:pt idx="5735">
                  <c:v>573.50002723978832</c:v>
                </c:pt>
                <c:pt idx="5736">
                  <c:v>573.60002724453807</c:v>
                </c:pt>
                <c:pt idx="5737">
                  <c:v>573.70002724928781</c:v>
                </c:pt>
                <c:pt idx="5738">
                  <c:v>573.80002725403756</c:v>
                </c:pt>
                <c:pt idx="5739">
                  <c:v>573.9000272587873</c:v>
                </c:pt>
                <c:pt idx="5740">
                  <c:v>574.00002726353705</c:v>
                </c:pt>
                <c:pt idx="5741">
                  <c:v>574.10002726828679</c:v>
                </c:pt>
                <c:pt idx="5742">
                  <c:v>574.20002727303654</c:v>
                </c:pt>
                <c:pt idx="5743">
                  <c:v>574.30002727778628</c:v>
                </c:pt>
                <c:pt idx="5744">
                  <c:v>574.40002728253603</c:v>
                </c:pt>
                <c:pt idx="5745">
                  <c:v>574.50002728728577</c:v>
                </c:pt>
                <c:pt idx="5746">
                  <c:v>574.60002729203552</c:v>
                </c:pt>
                <c:pt idx="5747">
                  <c:v>574.70002729678527</c:v>
                </c:pt>
                <c:pt idx="5748">
                  <c:v>574.80002730153501</c:v>
                </c:pt>
                <c:pt idx="5749">
                  <c:v>574.90002730628476</c:v>
                </c:pt>
                <c:pt idx="5750">
                  <c:v>575.0000273110345</c:v>
                </c:pt>
                <c:pt idx="5751">
                  <c:v>575.10002731578425</c:v>
                </c:pt>
                <c:pt idx="5752">
                  <c:v>575.20002732053399</c:v>
                </c:pt>
                <c:pt idx="5753">
                  <c:v>575.30002732528374</c:v>
                </c:pt>
                <c:pt idx="5754">
                  <c:v>575.40002733003348</c:v>
                </c:pt>
                <c:pt idx="5755">
                  <c:v>575.50002733478323</c:v>
                </c:pt>
                <c:pt idx="5756">
                  <c:v>575.60002733953297</c:v>
                </c:pt>
                <c:pt idx="5757">
                  <c:v>575.70002734428272</c:v>
                </c:pt>
                <c:pt idx="5758">
                  <c:v>575.80002734903246</c:v>
                </c:pt>
                <c:pt idx="5759">
                  <c:v>575.90002735378221</c:v>
                </c:pt>
                <c:pt idx="5760">
                  <c:v>576.00002735853195</c:v>
                </c:pt>
                <c:pt idx="5761">
                  <c:v>576.1000273632817</c:v>
                </c:pt>
                <c:pt idx="5762">
                  <c:v>576.20002736803144</c:v>
                </c:pt>
                <c:pt idx="5763">
                  <c:v>576.30002737278119</c:v>
                </c:pt>
                <c:pt idx="5764">
                  <c:v>576.40002737753093</c:v>
                </c:pt>
                <c:pt idx="5765">
                  <c:v>576.50002738228068</c:v>
                </c:pt>
                <c:pt idx="5766">
                  <c:v>576.60002738703042</c:v>
                </c:pt>
                <c:pt idx="5767">
                  <c:v>576.70002739178017</c:v>
                </c:pt>
                <c:pt idx="5768">
                  <c:v>576.80002739652991</c:v>
                </c:pt>
                <c:pt idx="5769">
                  <c:v>576.90002740127966</c:v>
                </c:pt>
                <c:pt idx="5770">
                  <c:v>577.0000274060294</c:v>
                </c:pt>
                <c:pt idx="5771">
                  <c:v>577.10002741077915</c:v>
                </c:pt>
                <c:pt idx="5772">
                  <c:v>577.20002741552889</c:v>
                </c:pt>
                <c:pt idx="5773">
                  <c:v>577.30002742027864</c:v>
                </c:pt>
                <c:pt idx="5774">
                  <c:v>577.40002742502838</c:v>
                </c:pt>
                <c:pt idx="5775">
                  <c:v>577.50002742977813</c:v>
                </c:pt>
                <c:pt idx="5776">
                  <c:v>577.60002743452787</c:v>
                </c:pt>
                <c:pt idx="5777">
                  <c:v>577.70002743927762</c:v>
                </c:pt>
                <c:pt idx="5778">
                  <c:v>577.80002744402736</c:v>
                </c:pt>
                <c:pt idx="5779">
                  <c:v>577.90002744877711</c:v>
                </c:pt>
                <c:pt idx="5780">
                  <c:v>578.00002745352685</c:v>
                </c:pt>
                <c:pt idx="5781">
                  <c:v>578.1000274582766</c:v>
                </c:pt>
                <c:pt idx="5782">
                  <c:v>578.20002746302634</c:v>
                </c:pt>
                <c:pt idx="5783">
                  <c:v>578.30002746777609</c:v>
                </c:pt>
                <c:pt idx="5784">
                  <c:v>578.40002747252584</c:v>
                </c:pt>
                <c:pt idx="5785">
                  <c:v>578.50002747727558</c:v>
                </c:pt>
                <c:pt idx="5786">
                  <c:v>578.60002748202533</c:v>
                </c:pt>
                <c:pt idx="5787">
                  <c:v>578.70002748677507</c:v>
                </c:pt>
                <c:pt idx="5788">
                  <c:v>578.80002749152482</c:v>
                </c:pt>
                <c:pt idx="5789">
                  <c:v>578.90002749627456</c:v>
                </c:pt>
                <c:pt idx="5790">
                  <c:v>579.00002750102431</c:v>
                </c:pt>
                <c:pt idx="5791">
                  <c:v>579.10002750577405</c:v>
                </c:pt>
                <c:pt idx="5792">
                  <c:v>579.2000275105238</c:v>
                </c:pt>
                <c:pt idx="5793">
                  <c:v>579.30002751527354</c:v>
                </c:pt>
                <c:pt idx="5794">
                  <c:v>579.40002752002329</c:v>
                </c:pt>
                <c:pt idx="5795">
                  <c:v>579.50002752477303</c:v>
                </c:pt>
                <c:pt idx="5796">
                  <c:v>579.60002752952278</c:v>
                </c:pt>
                <c:pt idx="5797">
                  <c:v>579.70002753427252</c:v>
                </c:pt>
                <c:pt idx="5798">
                  <c:v>579.80002753902227</c:v>
                </c:pt>
                <c:pt idx="5799">
                  <c:v>579.90002754377201</c:v>
                </c:pt>
                <c:pt idx="5800">
                  <c:v>580.00002754852176</c:v>
                </c:pt>
                <c:pt idx="5801">
                  <c:v>580.1000275532715</c:v>
                </c:pt>
                <c:pt idx="5802">
                  <c:v>580.20002755802125</c:v>
                </c:pt>
                <c:pt idx="5803">
                  <c:v>580.30002756277099</c:v>
                </c:pt>
                <c:pt idx="5804">
                  <c:v>580.40002756752074</c:v>
                </c:pt>
                <c:pt idx="5805">
                  <c:v>580.50002757227048</c:v>
                </c:pt>
                <c:pt idx="5806">
                  <c:v>580.60002757702023</c:v>
                </c:pt>
                <c:pt idx="5807">
                  <c:v>580.70002758176997</c:v>
                </c:pt>
                <c:pt idx="5808">
                  <c:v>580.80002758651972</c:v>
                </c:pt>
                <c:pt idx="5809">
                  <c:v>580.90002759126946</c:v>
                </c:pt>
                <c:pt idx="5810">
                  <c:v>581.00002759601921</c:v>
                </c:pt>
                <c:pt idx="5811">
                  <c:v>581.10002760076895</c:v>
                </c:pt>
                <c:pt idx="5812">
                  <c:v>581.2000276055187</c:v>
                </c:pt>
                <c:pt idx="5813">
                  <c:v>581.30002761026844</c:v>
                </c:pt>
                <c:pt idx="5814">
                  <c:v>581.40002761501819</c:v>
                </c:pt>
                <c:pt idx="5815">
                  <c:v>581.50002761976793</c:v>
                </c:pt>
                <c:pt idx="5816">
                  <c:v>581.60002762451768</c:v>
                </c:pt>
                <c:pt idx="5817">
                  <c:v>581.70002762926742</c:v>
                </c:pt>
                <c:pt idx="5818">
                  <c:v>581.80002763401717</c:v>
                </c:pt>
                <c:pt idx="5819">
                  <c:v>581.90002763876691</c:v>
                </c:pt>
                <c:pt idx="5820">
                  <c:v>582.00002764351666</c:v>
                </c:pt>
                <c:pt idx="5821">
                  <c:v>582.1000276482664</c:v>
                </c:pt>
                <c:pt idx="5822">
                  <c:v>582.20002765301615</c:v>
                </c:pt>
                <c:pt idx="5823">
                  <c:v>582.3000276577659</c:v>
                </c:pt>
                <c:pt idx="5824">
                  <c:v>582.40002766251564</c:v>
                </c:pt>
                <c:pt idx="5825">
                  <c:v>582.50002766726539</c:v>
                </c:pt>
                <c:pt idx="5826">
                  <c:v>582.60002767201513</c:v>
                </c:pt>
                <c:pt idx="5827">
                  <c:v>582.70002767676488</c:v>
                </c:pt>
                <c:pt idx="5828">
                  <c:v>582.80002768151462</c:v>
                </c:pt>
                <c:pt idx="5829">
                  <c:v>582.90002768626437</c:v>
                </c:pt>
                <c:pt idx="5830">
                  <c:v>583.00002769101411</c:v>
                </c:pt>
                <c:pt idx="5831">
                  <c:v>583.10002769576386</c:v>
                </c:pt>
                <c:pt idx="5832">
                  <c:v>583.2000277005136</c:v>
                </c:pt>
                <c:pt idx="5833">
                  <c:v>583.30002770526335</c:v>
                </c:pt>
                <c:pt idx="5834">
                  <c:v>583.40002771001309</c:v>
                </c:pt>
                <c:pt idx="5835">
                  <c:v>583.50002771476284</c:v>
                </c:pt>
                <c:pt idx="5836">
                  <c:v>583.60002771951258</c:v>
                </c:pt>
                <c:pt idx="5837">
                  <c:v>583.70002772426233</c:v>
                </c:pt>
                <c:pt idx="5838">
                  <c:v>583.80002772901207</c:v>
                </c:pt>
                <c:pt idx="5839">
                  <c:v>583.90002773376182</c:v>
                </c:pt>
                <c:pt idx="5840">
                  <c:v>584.00002773851156</c:v>
                </c:pt>
                <c:pt idx="5841">
                  <c:v>584.10002774326131</c:v>
                </c:pt>
                <c:pt idx="5842">
                  <c:v>584.20002774801105</c:v>
                </c:pt>
                <c:pt idx="5843">
                  <c:v>584.3000277527608</c:v>
                </c:pt>
                <c:pt idx="5844">
                  <c:v>584.40002775751054</c:v>
                </c:pt>
                <c:pt idx="5845">
                  <c:v>584.50002776226029</c:v>
                </c:pt>
                <c:pt idx="5846">
                  <c:v>584.60002776701003</c:v>
                </c:pt>
                <c:pt idx="5847">
                  <c:v>584.70002777175978</c:v>
                </c:pt>
                <c:pt idx="5848">
                  <c:v>584.80002777650952</c:v>
                </c:pt>
                <c:pt idx="5849">
                  <c:v>584.90002778125927</c:v>
                </c:pt>
                <c:pt idx="5850">
                  <c:v>585.00002778600901</c:v>
                </c:pt>
                <c:pt idx="5851">
                  <c:v>585.10002779075876</c:v>
                </c:pt>
                <c:pt idx="5852">
                  <c:v>585.2000277955085</c:v>
                </c:pt>
                <c:pt idx="5853">
                  <c:v>585.30002780025825</c:v>
                </c:pt>
                <c:pt idx="5854">
                  <c:v>585.40002780500799</c:v>
                </c:pt>
                <c:pt idx="5855">
                  <c:v>585.50002780975774</c:v>
                </c:pt>
                <c:pt idx="5856">
                  <c:v>585.60002781450748</c:v>
                </c:pt>
                <c:pt idx="5857">
                  <c:v>585.70002781925723</c:v>
                </c:pt>
                <c:pt idx="5858">
                  <c:v>585.80002782400697</c:v>
                </c:pt>
                <c:pt idx="5859">
                  <c:v>585.90002782875672</c:v>
                </c:pt>
                <c:pt idx="5860">
                  <c:v>586.00002783350646</c:v>
                </c:pt>
                <c:pt idx="5861">
                  <c:v>586.10002783825621</c:v>
                </c:pt>
                <c:pt idx="5862">
                  <c:v>586.20002784300596</c:v>
                </c:pt>
                <c:pt idx="5863">
                  <c:v>586.3000278477557</c:v>
                </c:pt>
                <c:pt idx="5864">
                  <c:v>586.40002785250545</c:v>
                </c:pt>
                <c:pt idx="5865">
                  <c:v>586.50002785725519</c:v>
                </c:pt>
                <c:pt idx="5866">
                  <c:v>586.60002786200494</c:v>
                </c:pt>
                <c:pt idx="5867">
                  <c:v>586.70002786675468</c:v>
                </c:pt>
                <c:pt idx="5868">
                  <c:v>586.80002787150443</c:v>
                </c:pt>
                <c:pt idx="5869">
                  <c:v>586.90002787625417</c:v>
                </c:pt>
                <c:pt idx="5870">
                  <c:v>587.00002788100392</c:v>
                </c:pt>
                <c:pt idx="5871">
                  <c:v>587.10002788575366</c:v>
                </c:pt>
                <c:pt idx="5872">
                  <c:v>587.20002789050341</c:v>
                </c:pt>
                <c:pt idx="5873">
                  <c:v>587.30002789525315</c:v>
                </c:pt>
                <c:pt idx="5874">
                  <c:v>587.4000279000029</c:v>
                </c:pt>
                <c:pt idx="5875">
                  <c:v>587.50002790475264</c:v>
                </c:pt>
                <c:pt idx="5876">
                  <c:v>587.60002790950239</c:v>
                </c:pt>
                <c:pt idx="5877">
                  <c:v>587.70002791425213</c:v>
                </c:pt>
                <c:pt idx="5878">
                  <c:v>587.80002791900188</c:v>
                </c:pt>
                <c:pt idx="5879">
                  <c:v>587.90002792375162</c:v>
                </c:pt>
                <c:pt idx="5880">
                  <c:v>588.00002792850137</c:v>
                </c:pt>
                <c:pt idx="5881">
                  <c:v>588.10002793325111</c:v>
                </c:pt>
                <c:pt idx="5882">
                  <c:v>588.20002793800086</c:v>
                </c:pt>
                <c:pt idx="5883">
                  <c:v>588.3000279427506</c:v>
                </c:pt>
                <c:pt idx="5884">
                  <c:v>588.40002794750035</c:v>
                </c:pt>
                <c:pt idx="5885">
                  <c:v>588.50002795225009</c:v>
                </c:pt>
                <c:pt idx="5886">
                  <c:v>588.60002795699984</c:v>
                </c:pt>
                <c:pt idx="5887">
                  <c:v>588.70002796174958</c:v>
                </c:pt>
                <c:pt idx="5888">
                  <c:v>588.80002796649933</c:v>
                </c:pt>
                <c:pt idx="5889">
                  <c:v>588.90002797124907</c:v>
                </c:pt>
                <c:pt idx="5890">
                  <c:v>589.00002797599882</c:v>
                </c:pt>
                <c:pt idx="5891">
                  <c:v>589.10002798074856</c:v>
                </c:pt>
                <c:pt idx="5892">
                  <c:v>589.20002798549831</c:v>
                </c:pt>
                <c:pt idx="5893">
                  <c:v>589.30002799024805</c:v>
                </c:pt>
                <c:pt idx="5894">
                  <c:v>589.4000279949978</c:v>
                </c:pt>
                <c:pt idx="5895">
                  <c:v>589.50002799974754</c:v>
                </c:pt>
                <c:pt idx="5896">
                  <c:v>589.60002800449729</c:v>
                </c:pt>
                <c:pt idx="5897">
                  <c:v>589.70002800924703</c:v>
                </c:pt>
                <c:pt idx="5898">
                  <c:v>589.80002801399678</c:v>
                </c:pt>
                <c:pt idx="5899">
                  <c:v>589.90002801874653</c:v>
                </c:pt>
                <c:pt idx="5900">
                  <c:v>590.00002802349627</c:v>
                </c:pt>
                <c:pt idx="5901">
                  <c:v>590.10002802824602</c:v>
                </c:pt>
                <c:pt idx="5902">
                  <c:v>590.20002803299576</c:v>
                </c:pt>
                <c:pt idx="5903">
                  <c:v>590.30002803774551</c:v>
                </c:pt>
                <c:pt idx="5904">
                  <c:v>590.40002804249525</c:v>
                </c:pt>
                <c:pt idx="5905">
                  <c:v>590.500028047245</c:v>
                </c:pt>
                <c:pt idx="5906">
                  <c:v>590.60002805199474</c:v>
                </c:pt>
                <c:pt idx="5907">
                  <c:v>590.70002805674449</c:v>
                </c:pt>
                <c:pt idx="5908">
                  <c:v>590.80002806149423</c:v>
                </c:pt>
                <c:pt idx="5909">
                  <c:v>590.90002806624398</c:v>
                </c:pt>
                <c:pt idx="5910">
                  <c:v>591.00002807099372</c:v>
                </c:pt>
                <c:pt idx="5911">
                  <c:v>591.10002807574347</c:v>
                </c:pt>
                <c:pt idx="5912">
                  <c:v>591.20002808049321</c:v>
                </c:pt>
                <c:pt idx="5913">
                  <c:v>591.30002808524296</c:v>
                </c:pt>
                <c:pt idx="5914">
                  <c:v>591.4000280899927</c:v>
                </c:pt>
                <c:pt idx="5915">
                  <c:v>591.50002809474245</c:v>
                </c:pt>
                <c:pt idx="5916">
                  <c:v>591.60002809949219</c:v>
                </c:pt>
                <c:pt idx="5917">
                  <c:v>591.70002810424194</c:v>
                </c:pt>
                <c:pt idx="5918">
                  <c:v>591.80002810899168</c:v>
                </c:pt>
                <c:pt idx="5919">
                  <c:v>591.90002811374143</c:v>
                </c:pt>
                <c:pt idx="5920">
                  <c:v>592.00002811849117</c:v>
                </c:pt>
                <c:pt idx="5921">
                  <c:v>592.10002812324092</c:v>
                </c:pt>
                <c:pt idx="5922">
                  <c:v>592.20002812799066</c:v>
                </c:pt>
                <c:pt idx="5923">
                  <c:v>592.30002813274041</c:v>
                </c:pt>
                <c:pt idx="5924">
                  <c:v>592.40002813749015</c:v>
                </c:pt>
                <c:pt idx="5925">
                  <c:v>592.5000281422399</c:v>
                </c:pt>
                <c:pt idx="5926">
                  <c:v>592.60002814698964</c:v>
                </c:pt>
                <c:pt idx="5927">
                  <c:v>592.70002815173939</c:v>
                </c:pt>
                <c:pt idx="5928">
                  <c:v>592.80002815648913</c:v>
                </c:pt>
                <c:pt idx="5929">
                  <c:v>592.90002816123888</c:v>
                </c:pt>
                <c:pt idx="5930">
                  <c:v>593.00002816598862</c:v>
                </c:pt>
                <c:pt idx="5931">
                  <c:v>593.10002817073837</c:v>
                </c:pt>
                <c:pt idx="5932">
                  <c:v>593.20002817548811</c:v>
                </c:pt>
                <c:pt idx="5933">
                  <c:v>593.30002818023786</c:v>
                </c:pt>
                <c:pt idx="5934">
                  <c:v>593.4000281849876</c:v>
                </c:pt>
                <c:pt idx="5935">
                  <c:v>593.50002818973735</c:v>
                </c:pt>
                <c:pt idx="5936">
                  <c:v>593.60002819448709</c:v>
                </c:pt>
                <c:pt idx="5937">
                  <c:v>593.70002819923684</c:v>
                </c:pt>
                <c:pt idx="5938">
                  <c:v>593.80002820398659</c:v>
                </c:pt>
                <c:pt idx="5939">
                  <c:v>593.90002820873633</c:v>
                </c:pt>
                <c:pt idx="5940">
                  <c:v>594.00002821348608</c:v>
                </c:pt>
                <c:pt idx="5941">
                  <c:v>594.10002821823582</c:v>
                </c:pt>
                <c:pt idx="5942">
                  <c:v>594.20002822298557</c:v>
                </c:pt>
                <c:pt idx="5943">
                  <c:v>594.30002822773531</c:v>
                </c:pt>
                <c:pt idx="5944">
                  <c:v>594.40002823248506</c:v>
                </c:pt>
                <c:pt idx="5945">
                  <c:v>594.5000282372348</c:v>
                </c:pt>
                <c:pt idx="5946">
                  <c:v>594.60002824198455</c:v>
                </c:pt>
                <c:pt idx="5947">
                  <c:v>594.70002824673429</c:v>
                </c:pt>
                <c:pt idx="5948">
                  <c:v>594.80002825148404</c:v>
                </c:pt>
                <c:pt idx="5949">
                  <c:v>594.90002825623378</c:v>
                </c:pt>
                <c:pt idx="5950">
                  <c:v>595.00002826098353</c:v>
                </c:pt>
                <c:pt idx="5951">
                  <c:v>595.10002826573327</c:v>
                </c:pt>
                <c:pt idx="5952">
                  <c:v>595.20002827048302</c:v>
                </c:pt>
                <c:pt idx="5953">
                  <c:v>595.30002827523276</c:v>
                </c:pt>
                <c:pt idx="5954">
                  <c:v>595.40002827998251</c:v>
                </c:pt>
                <c:pt idx="5955">
                  <c:v>595.50002828473225</c:v>
                </c:pt>
                <c:pt idx="5956">
                  <c:v>595.600028289482</c:v>
                </c:pt>
                <c:pt idx="5957">
                  <c:v>595.70002829423174</c:v>
                </c:pt>
                <c:pt idx="5958">
                  <c:v>595.80002829898149</c:v>
                </c:pt>
                <c:pt idx="5959">
                  <c:v>595.90002830373123</c:v>
                </c:pt>
                <c:pt idx="5960">
                  <c:v>596.00002830848098</c:v>
                </c:pt>
                <c:pt idx="5961">
                  <c:v>596.10002831323072</c:v>
                </c:pt>
                <c:pt idx="5962">
                  <c:v>596.20002831798047</c:v>
                </c:pt>
                <c:pt idx="5963">
                  <c:v>596.30002832273021</c:v>
                </c:pt>
                <c:pt idx="5964">
                  <c:v>596.40002832747996</c:v>
                </c:pt>
                <c:pt idx="5965">
                  <c:v>596.5000283322297</c:v>
                </c:pt>
                <c:pt idx="5966">
                  <c:v>596.60002833697945</c:v>
                </c:pt>
                <c:pt idx="5967">
                  <c:v>596.70002834172919</c:v>
                </c:pt>
                <c:pt idx="5968">
                  <c:v>596.80002834647894</c:v>
                </c:pt>
                <c:pt idx="5969">
                  <c:v>596.90002835122868</c:v>
                </c:pt>
                <c:pt idx="5970">
                  <c:v>597.00002835597843</c:v>
                </c:pt>
                <c:pt idx="5971">
                  <c:v>597.10002836072817</c:v>
                </c:pt>
                <c:pt idx="5972">
                  <c:v>597.20002836547792</c:v>
                </c:pt>
                <c:pt idx="5973">
                  <c:v>597.30002837022766</c:v>
                </c:pt>
                <c:pt idx="5974">
                  <c:v>597.40002837497741</c:v>
                </c:pt>
                <c:pt idx="5975">
                  <c:v>597.50002837972715</c:v>
                </c:pt>
                <c:pt idx="5976">
                  <c:v>597.6000283844769</c:v>
                </c:pt>
                <c:pt idx="5977">
                  <c:v>597.70002838922665</c:v>
                </c:pt>
                <c:pt idx="5978">
                  <c:v>597.80002839397639</c:v>
                </c:pt>
                <c:pt idx="5979">
                  <c:v>597.90002839872614</c:v>
                </c:pt>
                <c:pt idx="5980">
                  <c:v>598.00002840347588</c:v>
                </c:pt>
                <c:pt idx="5981">
                  <c:v>598.10002840822563</c:v>
                </c:pt>
                <c:pt idx="5982">
                  <c:v>598.20002841297537</c:v>
                </c:pt>
                <c:pt idx="5983">
                  <c:v>598.30002841772512</c:v>
                </c:pt>
                <c:pt idx="5984">
                  <c:v>598.40002842247486</c:v>
                </c:pt>
                <c:pt idx="5985">
                  <c:v>598.50002842722461</c:v>
                </c:pt>
                <c:pt idx="5986">
                  <c:v>598.60002843197435</c:v>
                </c:pt>
                <c:pt idx="5987">
                  <c:v>598.7000284367241</c:v>
                </c:pt>
                <c:pt idx="5988">
                  <c:v>598.80002844147384</c:v>
                </c:pt>
                <c:pt idx="5989">
                  <c:v>598.90002844622359</c:v>
                </c:pt>
                <c:pt idx="5990">
                  <c:v>599.00002845097333</c:v>
                </c:pt>
                <c:pt idx="5991">
                  <c:v>599.10002845572308</c:v>
                </c:pt>
                <c:pt idx="5992">
                  <c:v>599.20002846047282</c:v>
                </c:pt>
                <c:pt idx="5993">
                  <c:v>599.30002846522257</c:v>
                </c:pt>
                <c:pt idx="5994">
                  <c:v>599.40002846997231</c:v>
                </c:pt>
                <c:pt idx="5995">
                  <c:v>599.50002847472206</c:v>
                </c:pt>
                <c:pt idx="5996">
                  <c:v>599.6000284794718</c:v>
                </c:pt>
                <c:pt idx="5997">
                  <c:v>599.70002848422155</c:v>
                </c:pt>
                <c:pt idx="5998">
                  <c:v>599.80002848897129</c:v>
                </c:pt>
                <c:pt idx="5999">
                  <c:v>599.90002849372104</c:v>
                </c:pt>
                <c:pt idx="6000">
                  <c:v>600.00002849847078</c:v>
                </c:pt>
                <c:pt idx="6001">
                  <c:v>600.10002850322053</c:v>
                </c:pt>
                <c:pt idx="6002">
                  <c:v>600.20002850797027</c:v>
                </c:pt>
                <c:pt idx="6003">
                  <c:v>600.30002851272002</c:v>
                </c:pt>
                <c:pt idx="6004">
                  <c:v>600.40002851746976</c:v>
                </c:pt>
                <c:pt idx="6005">
                  <c:v>600.50002852221951</c:v>
                </c:pt>
                <c:pt idx="6006">
                  <c:v>600.60002852696925</c:v>
                </c:pt>
                <c:pt idx="6007">
                  <c:v>600.700028531719</c:v>
                </c:pt>
                <c:pt idx="6008">
                  <c:v>600.80002853646874</c:v>
                </c:pt>
                <c:pt idx="6009">
                  <c:v>600.90002854121849</c:v>
                </c:pt>
                <c:pt idx="6010">
                  <c:v>601.00002854596823</c:v>
                </c:pt>
                <c:pt idx="6011">
                  <c:v>601.10002855071798</c:v>
                </c:pt>
                <c:pt idx="6012">
                  <c:v>601.20002855546772</c:v>
                </c:pt>
                <c:pt idx="6013">
                  <c:v>601.30002856021747</c:v>
                </c:pt>
                <c:pt idx="6014">
                  <c:v>601.40002856496722</c:v>
                </c:pt>
                <c:pt idx="6015">
                  <c:v>601.50002856971696</c:v>
                </c:pt>
                <c:pt idx="6016">
                  <c:v>601.60002857446671</c:v>
                </c:pt>
                <c:pt idx="6017">
                  <c:v>601.70002857921645</c:v>
                </c:pt>
                <c:pt idx="6018">
                  <c:v>601.8000285839662</c:v>
                </c:pt>
                <c:pt idx="6019">
                  <c:v>601.90002858871594</c:v>
                </c:pt>
                <c:pt idx="6020">
                  <c:v>602.00002859346569</c:v>
                </c:pt>
                <c:pt idx="6021">
                  <c:v>602.10002859821543</c:v>
                </c:pt>
                <c:pt idx="6022">
                  <c:v>602.20002860296518</c:v>
                </c:pt>
                <c:pt idx="6023">
                  <c:v>602.30002860771492</c:v>
                </c:pt>
                <c:pt idx="6024">
                  <c:v>602.40002861246467</c:v>
                </c:pt>
                <c:pt idx="6025">
                  <c:v>602.50002861721441</c:v>
                </c:pt>
                <c:pt idx="6026">
                  <c:v>602.60002862196416</c:v>
                </c:pt>
                <c:pt idx="6027">
                  <c:v>602.7000286267139</c:v>
                </c:pt>
                <c:pt idx="6028">
                  <c:v>602.80002863146365</c:v>
                </c:pt>
                <c:pt idx="6029">
                  <c:v>602.90002863621339</c:v>
                </c:pt>
                <c:pt idx="6030">
                  <c:v>603.00002864096314</c:v>
                </c:pt>
                <c:pt idx="6031">
                  <c:v>603.10002864571288</c:v>
                </c:pt>
                <c:pt idx="6032">
                  <c:v>603.20002865046263</c:v>
                </c:pt>
                <c:pt idx="6033">
                  <c:v>603.30002865521237</c:v>
                </c:pt>
                <c:pt idx="6034">
                  <c:v>603.40002865996212</c:v>
                </c:pt>
                <c:pt idx="6035">
                  <c:v>603.50002866471186</c:v>
                </c:pt>
                <c:pt idx="6036">
                  <c:v>603.60002866946161</c:v>
                </c:pt>
                <c:pt idx="6037">
                  <c:v>603.70002867421135</c:v>
                </c:pt>
                <c:pt idx="6038">
                  <c:v>603.8000286789611</c:v>
                </c:pt>
                <c:pt idx="6039">
                  <c:v>603.90002868371084</c:v>
                </c:pt>
                <c:pt idx="6040">
                  <c:v>604.00002868846059</c:v>
                </c:pt>
                <c:pt idx="6041">
                  <c:v>604.10002869321033</c:v>
                </c:pt>
                <c:pt idx="6042">
                  <c:v>604.20002869796008</c:v>
                </c:pt>
                <c:pt idx="6043">
                  <c:v>604.30002870270982</c:v>
                </c:pt>
                <c:pt idx="6044">
                  <c:v>604.40002870745957</c:v>
                </c:pt>
                <c:pt idx="6045">
                  <c:v>604.50002871220931</c:v>
                </c:pt>
                <c:pt idx="6046">
                  <c:v>604.60002871695906</c:v>
                </c:pt>
                <c:pt idx="6047">
                  <c:v>604.7000287217088</c:v>
                </c:pt>
                <c:pt idx="6048">
                  <c:v>604.80002872645855</c:v>
                </c:pt>
                <c:pt idx="6049">
                  <c:v>604.90002873120829</c:v>
                </c:pt>
                <c:pt idx="6050">
                  <c:v>605.00002873595804</c:v>
                </c:pt>
                <c:pt idx="6051">
                  <c:v>605.10002874070778</c:v>
                </c:pt>
                <c:pt idx="6052">
                  <c:v>605.20002874545753</c:v>
                </c:pt>
                <c:pt idx="6053">
                  <c:v>605.30002875020728</c:v>
                </c:pt>
                <c:pt idx="6054">
                  <c:v>605.40002875495702</c:v>
                </c:pt>
                <c:pt idx="6055">
                  <c:v>605.50002875970677</c:v>
                </c:pt>
                <c:pt idx="6056">
                  <c:v>605.60002876445651</c:v>
                </c:pt>
                <c:pt idx="6057">
                  <c:v>605.70002876920626</c:v>
                </c:pt>
                <c:pt idx="6058">
                  <c:v>605.800028773956</c:v>
                </c:pt>
                <c:pt idx="6059">
                  <c:v>605.90002877870575</c:v>
                </c:pt>
                <c:pt idx="6060">
                  <c:v>606.00002878345549</c:v>
                </c:pt>
                <c:pt idx="6061">
                  <c:v>606.10002878820524</c:v>
                </c:pt>
                <c:pt idx="6062">
                  <c:v>606.20002879295498</c:v>
                </c:pt>
                <c:pt idx="6063">
                  <c:v>606.30002879770473</c:v>
                </c:pt>
                <c:pt idx="6064">
                  <c:v>606.40002880245447</c:v>
                </c:pt>
                <c:pt idx="6065">
                  <c:v>606.50002880720422</c:v>
                </c:pt>
                <c:pt idx="6066">
                  <c:v>606.60002881195396</c:v>
                </c:pt>
                <c:pt idx="6067">
                  <c:v>606.70002881670371</c:v>
                </c:pt>
                <c:pt idx="6068">
                  <c:v>606.80002882145345</c:v>
                </c:pt>
                <c:pt idx="6069">
                  <c:v>606.9000288262032</c:v>
                </c:pt>
                <c:pt idx="6070">
                  <c:v>607.00002883095294</c:v>
                </c:pt>
                <c:pt idx="6071">
                  <c:v>607.10002883570269</c:v>
                </c:pt>
                <c:pt idx="6072">
                  <c:v>607.20002884045243</c:v>
                </c:pt>
                <c:pt idx="6073">
                  <c:v>607.30002884520218</c:v>
                </c:pt>
                <c:pt idx="6074">
                  <c:v>607.40002884995192</c:v>
                </c:pt>
                <c:pt idx="6075">
                  <c:v>607.50002885470167</c:v>
                </c:pt>
                <c:pt idx="6076">
                  <c:v>607.60002885945141</c:v>
                </c:pt>
                <c:pt idx="6077">
                  <c:v>607.70002886420116</c:v>
                </c:pt>
                <c:pt idx="6078">
                  <c:v>607.8000288689509</c:v>
                </c:pt>
                <c:pt idx="6079">
                  <c:v>607.90002887370065</c:v>
                </c:pt>
                <c:pt idx="6080">
                  <c:v>608.00002887845039</c:v>
                </c:pt>
                <c:pt idx="6081">
                  <c:v>608.10002888320014</c:v>
                </c:pt>
                <c:pt idx="6082">
                  <c:v>608.20002888794988</c:v>
                </c:pt>
                <c:pt idx="6083">
                  <c:v>608.30002889269963</c:v>
                </c:pt>
                <c:pt idx="6084">
                  <c:v>608.40002889744937</c:v>
                </c:pt>
                <c:pt idx="6085">
                  <c:v>608.50002890219912</c:v>
                </c:pt>
                <c:pt idx="6086">
                  <c:v>608.60002890694886</c:v>
                </c:pt>
                <c:pt idx="6087">
                  <c:v>608.70002891169861</c:v>
                </c:pt>
                <c:pt idx="6088">
                  <c:v>608.80002891644835</c:v>
                </c:pt>
                <c:pt idx="6089">
                  <c:v>608.9000289211981</c:v>
                </c:pt>
                <c:pt idx="6090">
                  <c:v>609.00002892594784</c:v>
                </c:pt>
                <c:pt idx="6091">
                  <c:v>609.10002893069759</c:v>
                </c:pt>
                <c:pt idx="6092">
                  <c:v>609.20002893544734</c:v>
                </c:pt>
                <c:pt idx="6093">
                  <c:v>609.30002894019708</c:v>
                </c:pt>
                <c:pt idx="6094">
                  <c:v>609.40002894494683</c:v>
                </c:pt>
                <c:pt idx="6095">
                  <c:v>609.50002894969657</c:v>
                </c:pt>
                <c:pt idx="6096">
                  <c:v>609.60002895444632</c:v>
                </c:pt>
                <c:pt idx="6097">
                  <c:v>609.70002895919606</c:v>
                </c:pt>
                <c:pt idx="6098">
                  <c:v>609.80002896394581</c:v>
                </c:pt>
                <c:pt idx="6099">
                  <c:v>609.90002896869555</c:v>
                </c:pt>
                <c:pt idx="6100">
                  <c:v>610.0000289734453</c:v>
                </c:pt>
                <c:pt idx="6101">
                  <c:v>610.10002897819504</c:v>
                </c:pt>
                <c:pt idx="6102">
                  <c:v>610.20002898294479</c:v>
                </c:pt>
                <c:pt idx="6103">
                  <c:v>610.30002898769453</c:v>
                </c:pt>
                <c:pt idx="6104">
                  <c:v>610.40002899244428</c:v>
                </c:pt>
                <c:pt idx="6105">
                  <c:v>610.50002899719402</c:v>
                </c:pt>
                <c:pt idx="6106">
                  <c:v>610.60002900194377</c:v>
                </c:pt>
                <c:pt idx="6107">
                  <c:v>610.70002900669351</c:v>
                </c:pt>
                <c:pt idx="6108">
                  <c:v>610.80002901144326</c:v>
                </c:pt>
                <c:pt idx="6109">
                  <c:v>610.900029016193</c:v>
                </c:pt>
                <c:pt idx="6110">
                  <c:v>611.00002902094275</c:v>
                </c:pt>
                <c:pt idx="6111">
                  <c:v>611.10002902569249</c:v>
                </c:pt>
                <c:pt idx="6112">
                  <c:v>611.20002903044224</c:v>
                </c:pt>
                <c:pt idx="6113">
                  <c:v>611.30002903519198</c:v>
                </c:pt>
                <c:pt idx="6114">
                  <c:v>611.40002903994173</c:v>
                </c:pt>
                <c:pt idx="6115">
                  <c:v>611.50002904469147</c:v>
                </c:pt>
                <c:pt idx="6116">
                  <c:v>611.60002904944122</c:v>
                </c:pt>
                <c:pt idx="6117">
                  <c:v>611.70002905419096</c:v>
                </c:pt>
                <c:pt idx="6118">
                  <c:v>611.80002905894071</c:v>
                </c:pt>
                <c:pt idx="6119">
                  <c:v>611.90002906369045</c:v>
                </c:pt>
                <c:pt idx="6120">
                  <c:v>612.0000290684402</c:v>
                </c:pt>
                <c:pt idx="6121">
                  <c:v>612.10002907318994</c:v>
                </c:pt>
                <c:pt idx="6122">
                  <c:v>612.20002907793969</c:v>
                </c:pt>
                <c:pt idx="6123">
                  <c:v>612.30002908268943</c:v>
                </c:pt>
                <c:pt idx="6124">
                  <c:v>612.40002908743918</c:v>
                </c:pt>
                <c:pt idx="6125">
                  <c:v>612.50002909218892</c:v>
                </c:pt>
                <c:pt idx="6126">
                  <c:v>612.60002909693867</c:v>
                </c:pt>
                <c:pt idx="6127">
                  <c:v>612.70002910168841</c:v>
                </c:pt>
                <c:pt idx="6128">
                  <c:v>612.80002910643816</c:v>
                </c:pt>
                <c:pt idx="6129">
                  <c:v>612.90002911118791</c:v>
                </c:pt>
                <c:pt idx="6130">
                  <c:v>613.00002911593765</c:v>
                </c:pt>
                <c:pt idx="6131">
                  <c:v>613.1000291206874</c:v>
                </c:pt>
                <c:pt idx="6132">
                  <c:v>613.20002912543714</c:v>
                </c:pt>
                <c:pt idx="6133">
                  <c:v>613.30002913018689</c:v>
                </c:pt>
                <c:pt idx="6134">
                  <c:v>613.40002913493663</c:v>
                </c:pt>
                <c:pt idx="6135">
                  <c:v>613.50002913968638</c:v>
                </c:pt>
                <c:pt idx="6136">
                  <c:v>613.60002914443612</c:v>
                </c:pt>
                <c:pt idx="6137">
                  <c:v>613.70002914918587</c:v>
                </c:pt>
                <c:pt idx="6138">
                  <c:v>613.80002915393561</c:v>
                </c:pt>
                <c:pt idx="6139">
                  <c:v>613.90002915868536</c:v>
                </c:pt>
                <c:pt idx="6140">
                  <c:v>614.0000291634351</c:v>
                </c:pt>
                <c:pt idx="6141">
                  <c:v>614.10002916818485</c:v>
                </c:pt>
                <c:pt idx="6142">
                  <c:v>614.20002917293459</c:v>
                </c:pt>
                <c:pt idx="6143">
                  <c:v>614.30002917768434</c:v>
                </c:pt>
                <c:pt idx="6144">
                  <c:v>614.40002918243408</c:v>
                </c:pt>
                <c:pt idx="6145">
                  <c:v>614.50002918718383</c:v>
                </c:pt>
                <c:pt idx="6146">
                  <c:v>614.60002919193357</c:v>
                </c:pt>
                <c:pt idx="6147">
                  <c:v>614.70002919668332</c:v>
                </c:pt>
                <c:pt idx="6148">
                  <c:v>614.80002920143306</c:v>
                </c:pt>
                <c:pt idx="6149">
                  <c:v>614.90002920618281</c:v>
                </c:pt>
                <c:pt idx="6150">
                  <c:v>615.00002921093255</c:v>
                </c:pt>
                <c:pt idx="6151">
                  <c:v>615.1000292156823</c:v>
                </c:pt>
                <c:pt idx="6152">
                  <c:v>615.20002922043204</c:v>
                </c:pt>
                <c:pt idx="6153">
                  <c:v>615.30002922518179</c:v>
                </c:pt>
                <c:pt idx="6154">
                  <c:v>615.40002922993153</c:v>
                </c:pt>
                <c:pt idx="6155">
                  <c:v>615.50002923468128</c:v>
                </c:pt>
                <c:pt idx="6156">
                  <c:v>615.60002923943102</c:v>
                </c:pt>
                <c:pt idx="6157">
                  <c:v>615.70002924418077</c:v>
                </c:pt>
                <c:pt idx="6158">
                  <c:v>615.80002924893051</c:v>
                </c:pt>
                <c:pt idx="6159">
                  <c:v>615.90002925368026</c:v>
                </c:pt>
                <c:pt idx="6160">
                  <c:v>616.00002925843</c:v>
                </c:pt>
                <c:pt idx="6161">
                  <c:v>616.10002926317975</c:v>
                </c:pt>
                <c:pt idx="6162">
                  <c:v>616.20002926792949</c:v>
                </c:pt>
                <c:pt idx="6163">
                  <c:v>616.30002927267924</c:v>
                </c:pt>
                <c:pt idx="6164">
                  <c:v>616.40002927742898</c:v>
                </c:pt>
                <c:pt idx="6165">
                  <c:v>616.50002928217873</c:v>
                </c:pt>
                <c:pt idx="6166">
                  <c:v>616.60002928692847</c:v>
                </c:pt>
                <c:pt idx="6167">
                  <c:v>616.70002929167822</c:v>
                </c:pt>
                <c:pt idx="6168">
                  <c:v>616.80002929642797</c:v>
                </c:pt>
                <c:pt idx="6169">
                  <c:v>616.90002930117771</c:v>
                </c:pt>
                <c:pt idx="6170">
                  <c:v>617.00002930592746</c:v>
                </c:pt>
                <c:pt idx="6171">
                  <c:v>617.1000293106772</c:v>
                </c:pt>
                <c:pt idx="6172">
                  <c:v>617.20002931542695</c:v>
                </c:pt>
                <c:pt idx="6173">
                  <c:v>617.30002932017669</c:v>
                </c:pt>
                <c:pt idx="6174">
                  <c:v>617.40002932492644</c:v>
                </c:pt>
                <c:pt idx="6175">
                  <c:v>617.50002932967618</c:v>
                </c:pt>
                <c:pt idx="6176">
                  <c:v>617.60002933442593</c:v>
                </c:pt>
                <c:pt idx="6177">
                  <c:v>617.70002933917567</c:v>
                </c:pt>
                <c:pt idx="6178">
                  <c:v>617.80002934392542</c:v>
                </c:pt>
                <c:pt idx="6179">
                  <c:v>617.90002934867516</c:v>
                </c:pt>
                <c:pt idx="6180">
                  <c:v>618.00002935342491</c:v>
                </c:pt>
                <c:pt idx="6181">
                  <c:v>618.10002935817465</c:v>
                </c:pt>
                <c:pt idx="6182">
                  <c:v>618.2000293629244</c:v>
                </c:pt>
                <c:pt idx="6183">
                  <c:v>618.30002936767414</c:v>
                </c:pt>
                <c:pt idx="6184">
                  <c:v>618.40002937242389</c:v>
                </c:pt>
                <c:pt idx="6185">
                  <c:v>618.50002937717363</c:v>
                </c:pt>
                <c:pt idx="6186">
                  <c:v>618.60002938192338</c:v>
                </c:pt>
                <c:pt idx="6187">
                  <c:v>618.70002938667312</c:v>
                </c:pt>
                <c:pt idx="6188">
                  <c:v>618.80002939142287</c:v>
                </c:pt>
                <c:pt idx="6189">
                  <c:v>618.90002939617261</c:v>
                </c:pt>
                <c:pt idx="6190">
                  <c:v>619.00002940092236</c:v>
                </c:pt>
                <c:pt idx="6191">
                  <c:v>619.1000294056721</c:v>
                </c:pt>
                <c:pt idx="6192">
                  <c:v>619.20002941042185</c:v>
                </c:pt>
                <c:pt idx="6193">
                  <c:v>619.30002941517159</c:v>
                </c:pt>
                <c:pt idx="6194">
                  <c:v>619.40002941992134</c:v>
                </c:pt>
                <c:pt idx="6195">
                  <c:v>619.50002942467108</c:v>
                </c:pt>
                <c:pt idx="6196">
                  <c:v>619.60002942942083</c:v>
                </c:pt>
                <c:pt idx="6197">
                  <c:v>619.70002943417057</c:v>
                </c:pt>
                <c:pt idx="6198">
                  <c:v>619.80002943892032</c:v>
                </c:pt>
                <c:pt idx="6199">
                  <c:v>619.90002944367006</c:v>
                </c:pt>
                <c:pt idx="6200">
                  <c:v>620.00002944841981</c:v>
                </c:pt>
                <c:pt idx="6201">
                  <c:v>620.10002945316955</c:v>
                </c:pt>
                <c:pt idx="6202">
                  <c:v>620.2000294579193</c:v>
                </c:pt>
                <c:pt idx="6203">
                  <c:v>620.30002946266904</c:v>
                </c:pt>
                <c:pt idx="6204">
                  <c:v>620.40002946741879</c:v>
                </c:pt>
                <c:pt idx="6205">
                  <c:v>620.50002947216853</c:v>
                </c:pt>
                <c:pt idx="6206">
                  <c:v>620.60002947691828</c:v>
                </c:pt>
                <c:pt idx="6207">
                  <c:v>620.70002948166803</c:v>
                </c:pt>
                <c:pt idx="6208">
                  <c:v>620.80002948641777</c:v>
                </c:pt>
                <c:pt idx="6209">
                  <c:v>620.90002949116752</c:v>
                </c:pt>
                <c:pt idx="6210">
                  <c:v>621.00002949591726</c:v>
                </c:pt>
                <c:pt idx="6211">
                  <c:v>621.10002950066701</c:v>
                </c:pt>
                <c:pt idx="6212">
                  <c:v>621.20002950541675</c:v>
                </c:pt>
                <c:pt idx="6213">
                  <c:v>621.3000295101665</c:v>
                </c:pt>
                <c:pt idx="6214">
                  <c:v>621.40002951491624</c:v>
                </c:pt>
                <c:pt idx="6215">
                  <c:v>621.50002951966599</c:v>
                </c:pt>
                <c:pt idx="6216">
                  <c:v>621.60002952441573</c:v>
                </c:pt>
                <c:pt idx="6217">
                  <c:v>621.70002952916548</c:v>
                </c:pt>
                <c:pt idx="6218">
                  <c:v>621.80002953391522</c:v>
                </c:pt>
                <c:pt idx="6219">
                  <c:v>621.90002953866497</c:v>
                </c:pt>
                <c:pt idx="6220">
                  <c:v>622.00002954341471</c:v>
                </c:pt>
                <c:pt idx="6221">
                  <c:v>622.10002954816446</c:v>
                </c:pt>
                <c:pt idx="6222">
                  <c:v>622.2000295529142</c:v>
                </c:pt>
                <c:pt idx="6223">
                  <c:v>622.30002955766395</c:v>
                </c:pt>
                <c:pt idx="6224">
                  <c:v>622.40002956241369</c:v>
                </c:pt>
                <c:pt idx="6225">
                  <c:v>622.50002956716344</c:v>
                </c:pt>
                <c:pt idx="6226">
                  <c:v>622.60002957191318</c:v>
                </c:pt>
                <c:pt idx="6227">
                  <c:v>622.70002957666293</c:v>
                </c:pt>
                <c:pt idx="6228">
                  <c:v>622.80002958141267</c:v>
                </c:pt>
                <c:pt idx="6229">
                  <c:v>622.90002958616242</c:v>
                </c:pt>
                <c:pt idx="6230">
                  <c:v>623.00002959091216</c:v>
                </c:pt>
                <c:pt idx="6231">
                  <c:v>623.10002959566191</c:v>
                </c:pt>
                <c:pt idx="6232">
                  <c:v>623.20002960041165</c:v>
                </c:pt>
                <c:pt idx="6233">
                  <c:v>623.3000296051614</c:v>
                </c:pt>
                <c:pt idx="6234">
                  <c:v>623.40002960991114</c:v>
                </c:pt>
                <c:pt idx="6235">
                  <c:v>623.50002961466089</c:v>
                </c:pt>
                <c:pt idx="6236">
                  <c:v>623.60002961941063</c:v>
                </c:pt>
                <c:pt idx="6237">
                  <c:v>623.70002962416038</c:v>
                </c:pt>
                <c:pt idx="6238">
                  <c:v>623.80002962891012</c:v>
                </c:pt>
                <c:pt idx="6239">
                  <c:v>623.90002963365987</c:v>
                </c:pt>
                <c:pt idx="6240">
                  <c:v>624.00002963840961</c:v>
                </c:pt>
                <c:pt idx="6241">
                  <c:v>624.10002964315936</c:v>
                </c:pt>
                <c:pt idx="6242">
                  <c:v>624.2000296479091</c:v>
                </c:pt>
                <c:pt idx="6243">
                  <c:v>624.30002965265885</c:v>
                </c:pt>
                <c:pt idx="6244">
                  <c:v>624.4000296574086</c:v>
                </c:pt>
                <c:pt idx="6245">
                  <c:v>624.50002966215834</c:v>
                </c:pt>
                <c:pt idx="6246">
                  <c:v>624.60002966690809</c:v>
                </c:pt>
                <c:pt idx="6247">
                  <c:v>624.70002967165783</c:v>
                </c:pt>
                <c:pt idx="6248">
                  <c:v>624.80002967640758</c:v>
                </c:pt>
                <c:pt idx="6249">
                  <c:v>624.90002968115732</c:v>
                </c:pt>
                <c:pt idx="6250">
                  <c:v>625.00002968590707</c:v>
                </c:pt>
                <c:pt idx="6251">
                  <c:v>625.10002969065681</c:v>
                </c:pt>
                <c:pt idx="6252">
                  <c:v>625.20002969540656</c:v>
                </c:pt>
                <c:pt idx="6253">
                  <c:v>625.3000297001563</c:v>
                </c:pt>
                <c:pt idx="6254">
                  <c:v>625.40002970490605</c:v>
                </c:pt>
                <c:pt idx="6255">
                  <c:v>625.50002970965579</c:v>
                </c:pt>
                <c:pt idx="6256">
                  <c:v>625.60002971440554</c:v>
                </c:pt>
                <c:pt idx="6257">
                  <c:v>625.70002971915528</c:v>
                </c:pt>
                <c:pt idx="6258">
                  <c:v>625.80002972390503</c:v>
                </c:pt>
                <c:pt idx="6259">
                  <c:v>625.90002972865477</c:v>
                </c:pt>
                <c:pt idx="6260">
                  <c:v>626.00002973340452</c:v>
                </c:pt>
                <c:pt idx="6261">
                  <c:v>626.10002973815426</c:v>
                </c:pt>
                <c:pt idx="6262">
                  <c:v>626.20002974290401</c:v>
                </c:pt>
                <c:pt idx="6263">
                  <c:v>626.30002974765375</c:v>
                </c:pt>
                <c:pt idx="6264">
                  <c:v>626.4000297524035</c:v>
                </c:pt>
                <c:pt idx="6265">
                  <c:v>626.50002975715324</c:v>
                </c:pt>
                <c:pt idx="6266">
                  <c:v>626.60002976190299</c:v>
                </c:pt>
                <c:pt idx="6267">
                  <c:v>626.70002976665273</c:v>
                </c:pt>
                <c:pt idx="6268">
                  <c:v>626.80002977140248</c:v>
                </c:pt>
                <c:pt idx="6269">
                  <c:v>626.90002977615222</c:v>
                </c:pt>
                <c:pt idx="6270">
                  <c:v>627.00002978090197</c:v>
                </c:pt>
                <c:pt idx="6271">
                  <c:v>627.10002978565171</c:v>
                </c:pt>
                <c:pt idx="6272">
                  <c:v>627.20002979040146</c:v>
                </c:pt>
                <c:pt idx="6273">
                  <c:v>627.3000297951512</c:v>
                </c:pt>
                <c:pt idx="6274">
                  <c:v>627.40002979990095</c:v>
                </c:pt>
                <c:pt idx="6275">
                  <c:v>627.50002980465069</c:v>
                </c:pt>
                <c:pt idx="6276">
                  <c:v>627.60002980940044</c:v>
                </c:pt>
                <c:pt idx="6277">
                  <c:v>627.70002981415018</c:v>
                </c:pt>
                <c:pt idx="6278">
                  <c:v>627.80002981889993</c:v>
                </c:pt>
                <c:pt idx="6279">
                  <c:v>627.90002982364967</c:v>
                </c:pt>
                <c:pt idx="6280">
                  <c:v>628.00002982839942</c:v>
                </c:pt>
                <c:pt idx="6281">
                  <c:v>628.10002983314916</c:v>
                </c:pt>
                <c:pt idx="6282">
                  <c:v>628.20002983789891</c:v>
                </c:pt>
                <c:pt idx="6283">
                  <c:v>628.30002984264866</c:v>
                </c:pt>
                <c:pt idx="6284">
                  <c:v>628.4000298473984</c:v>
                </c:pt>
                <c:pt idx="6285">
                  <c:v>628.50002985214815</c:v>
                </c:pt>
                <c:pt idx="6286">
                  <c:v>628.60002985689789</c:v>
                </c:pt>
                <c:pt idx="6287">
                  <c:v>628.70002986164764</c:v>
                </c:pt>
                <c:pt idx="6288">
                  <c:v>628.80002986639738</c:v>
                </c:pt>
                <c:pt idx="6289">
                  <c:v>628.90002987114713</c:v>
                </c:pt>
                <c:pt idx="6290">
                  <c:v>629.00002987589687</c:v>
                </c:pt>
                <c:pt idx="6291">
                  <c:v>629.10002988064662</c:v>
                </c:pt>
                <c:pt idx="6292">
                  <c:v>629.20002988539636</c:v>
                </c:pt>
                <c:pt idx="6293">
                  <c:v>629.30002989014611</c:v>
                </c:pt>
                <c:pt idx="6294">
                  <c:v>629.40002989489585</c:v>
                </c:pt>
                <c:pt idx="6295">
                  <c:v>629.5000298996456</c:v>
                </c:pt>
                <c:pt idx="6296">
                  <c:v>629.60002990439534</c:v>
                </c:pt>
                <c:pt idx="6297">
                  <c:v>629.70002990914509</c:v>
                </c:pt>
                <c:pt idx="6298">
                  <c:v>629.80002991389483</c:v>
                </c:pt>
                <c:pt idx="6299">
                  <c:v>629.90002991864458</c:v>
                </c:pt>
                <c:pt idx="6300">
                  <c:v>630.00002992339432</c:v>
                </c:pt>
                <c:pt idx="6301">
                  <c:v>630.10002992814407</c:v>
                </c:pt>
                <c:pt idx="6302">
                  <c:v>630.20002993289381</c:v>
                </c:pt>
                <c:pt idx="6303">
                  <c:v>630.30002993764356</c:v>
                </c:pt>
                <c:pt idx="6304">
                  <c:v>630.4000299423933</c:v>
                </c:pt>
                <c:pt idx="6305">
                  <c:v>630.50002994714305</c:v>
                </c:pt>
                <c:pt idx="6306">
                  <c:v>630.60002995189279</c:v>
                </c:pt>
                <c:pt idx="6307">
                  <c:v>630.70002995664254</c:v>
                </c:pt>
                <c:pt idx="6308">
                  <c:v>630.80002996139228</c:v>
                </c:pt>
                <c:pt idx="6309">
                  <c:v>630.90002996614203</c:v>
                </c:pt>
                <c:pt idx="6310">
                  <c:v>631.00002997089177</c:v>
                </c:pt>
                <c:pt idx="6311">
                  <c:v>631.10002997564152</c:v>
                </c:pt>
                <c:pt idx="6312">
                  <c:v>631.20002998039126</c:v>
                </c:pt>
                <c:pt idx="6313">
                  <c:v>631.30002998514101</c:v>
                </c:pt>
                <c:pt idx="6314">
                  <c:v>631.40002998989075</c:v>
                </c:pt>
                <c:pt idx="6315">
                  <c:v>631.5000299946405</c:v>
                </c:pt>
                <c:pt idx="6316">
                  <c:v>631.60002999939024</c:v>
                </c:pt>
                <c:pt idx="6317">
                  <c:v>631.70003000413999</c:v>
                </c:pt>
                <c:pt idx="6318">
                  <c:v>631.80003000888973</c:v>
                </c:pt>
                <c:pt idx="6319">
                  <c:v>631.90003001363948</c:v>
                </c:pt>
                <c:pt idx="6320">
                  <c:v>632.00003001838923</c:v>
                </c:pt>
                <c:pt idx="6321">
                  <c:v>632.10003002313897</c:v>
                </c:pt>
                <c:pt idx="6322">
                  <c:v>632.20003002788872</c:v>
                </c:pt>
                <c:pt idx="6323">
                  <c:v>632.30003003263846</c:v>
                </c:pt>
                <c:pt idx="6324">
                  <c:v>632.40003003738821</c:v>
                </c:pt>
                <c:pt idx="6325">
                  <c:v>632.50003004213795</c:v>
                </c:pt>
                <c:pt idx="6326">
                  <c:v>632.6000300468877</c:v>
                </c:pt>
                <c:pt idx="6327">
                  <c:v>632.70003005163744</c:v>
                </c:pt>
                <c:pt idx="6328">
                  <c:v>632.80003005638719</c:v>
                </c:pt>
                <c:pt idx="6329">
                  <c:v>632.90003006113693</c:v>
                </c:pt>
                <c:pt idx="6330">
                  <c:v>633.00003006588668</c:v>
                </c:pt>
                <c:pt idx="6331">
                  <c:v>633.10003007063642</c:v>
                </c:pt>
                <c:pt idx="6332">
                  <c:v>633.20003007538617</c:v>
                </c:pt>
                <c:pt idx="6333">
                  <c:v>633.30003008013591</c:v>
                </c:pt>
                <c:pt idx="6334">
                  <c:v>633.40003008488566</c:v>
                </c:pt>
                <c:pt idx="6335">
                  <c:v>633.5000300896354</c:v>
                </c:pt>
                <c:pt idx="6336">
                  <c:v>633.60003009438515</c:v>
                </c:pt>
                <c:pt idx="6337">
                  <c:v>633.70003009913489</c:v>
                </c:pt>
                <c:pt idx="6338">
                  <c:v>633.80003010388464</c:v>
                </c:pt>
                <c:pt idx="6339">
                  <c:v>633.90003010863438</c:v>
                </c:pt>
                <c:pt idx="6340">
                  <c:v>634.00003011338413</c:v>
                </c:pt>
                <c:pt idx="6341">
                  <c:v>634.10003011813387</c:v>
                </c:pt>
                <c:pt idx="6342">
                  <c:v>634.20003012288362</c:v>
                </c:pt>
                <c:pt idx="6343">
                  <c:v>634.30003012763336</c:v>
                </c:pt>
                <c:pt idx="6344">
                  <c:v>634.40003013238311</c:v>
                </c:pt>
                <c:pt idx="6345">
                  <c:v>634.50003013713285</c:v>
                </c:pt>
                <c:pt idx="6346">
                  <c:v>634.6000301418826</c:v>
                </c:pt>
                <c:pt idx="6347">
                  <c:v>634.70003014663234</c:v>
                </c:pt>
                <c:pt idx="6348">
                  <c:v>634.80003015138209</c:v>
                </c:pt>
                <c:pt idx="6349">
                  <c:v>634.90003015613183</c:v>
                </c:pt>
                <c:pt idx="6350">
                  <c:v>635.00003016088158</c:v>
                </c:pt>
                <c:pt idx="6351">
                  <c:v>635.10003016563132</c:v>
                </c:pt>
                <c:pt idx="6352">
                  <c:v>635.20003017038107</c:v>
                </c:pt>
                <c:pt idx="6353">
                  <c:v>635.30003017513081</c:v>
                </c:pt>
                <c:pt idx="6354">
                  <c:v>635.40003017988056</c:v>
                </c:pt>
                <c:pt idx="6355">
                  <c:v>635.5000301846303</c:v>
                </c:pt>
                <c:pt idx="6356">
                  <c:v>635.60003018938005</c:v>
                </c:pt>
                <c:pt idx="6357">
                  <c:v>635.70003019412979</c:v>
                </c:pt>
                <c:pt idx="6358">
                  <c:v>635.80003019887954</c:v>
                </c:pt>
                <c:pt idx="6359">
                  <c:v>635.90003020362929</c:v>
                </c:pt>
                <c:pt idx="6360">
                  <c:v>636.00003020837903</c:v>
                </c:pt>
                <c:pt idx="6361">
                  <c:v>636.10003021312878</c:v>
                </c:pt>
                <c:pt idx="6362">
                  <c:v>636.20003021787852</c:v>
                </c:pt>
                <c:pt idx="6363">
                  <c:v>636.30003022262827</c:v>
                </c:pt>
                <c:pt idx="6364">
                  <c:v>636.40003022737801</c:v>
                </c:pt>
                <c:pt idx="6365">
                  <c:v>636.50003023212776</c:v>
                </c:pt>
                <c:pt idx="6366">
                  <c:v>636.6000302368775</c:v>
                </c:pt>
                <c:pt idx="6367">
                  <c:v>636.70003024162725</c:v>
                </c:pt>
                <c:pt idx="6368">
                  <c:v>636.80003024637699</c:v>
                </c:pt>
                <c:pt idx="6369">
                  <c:v>636.90003025112674</c:v>
                </c:pt>
                <c:pt idx="6370">
                  <c:v>637.00003025587648</c:v>
                </c:pt>
                <c:pt idx="6371">
                  <c:v>637.10003026062623</c:v>
                </c:pt>
                <c:pt idx="6372">
                  <c:v>637.20003026537597</c:v>
                </c:pt>
                <c:pt idx="6373">
                  <c:v>637.30003027012572</c:v>
                </c:pt>
                <c:pt idx="6374">
                  <c:v>637.40003027487546</c:v>
                </c:pt>
                <c:pt idx="6375">
                  <c:v>637.50003027962521</c:v>
                </c:pt>
                <c:pt idx="6376">
                  <c:v>637.60003028437495</c:v>
                </c:pt>
                <c:pt idx="6377">
                  <c:v>637.7000302891247</c:v>
                </c:pt>
                <c:pt idx="6378">
                  <c:v>637.80003029387444</c:v>
                </c:pt>
                <c:pt idx="6379">
                  <c:v>637.90003029862419</c:v>
                </c:pt>
                <c:pt idx="6380">
                  <c:v>638.00003030337393</c:v>
                </c:pt>
                <c:pt idx="6381">
                  <c:v>638.10003030812368</c:v>
                </c:pt>
                <c:pt idx="6382">
                  <c:v>638.20003031287342</c:v>
                </c:pt>
                <c:pt idx="6383">
                  <c:v>638.30003031762317</c:v>
                </c:pt>
                <c:pt idx="6384">
                  <c:v>638.40003032237291</c:v>
                </c:pt>
                <c:pt idx="6385">
                  <c:v>638.50003032712266</c:v>
                </c:pt>
                <c:pt idx="6386">
                  <c:v>638.6000303318724</c:v>
                </c:pt>
                <c:pt idx="6387">
                  <c:v>638.70003033662215</c:v>
                </c:pt>
                <c:pt idx="6388">
                  <c:v>638.80003034137189</c:v>
                </c:pt>
                <c:pt idx="6389">
                  <c:v>638.90003034612164</c:v>
                </c:pt>
                <c:pt idx="6390">
                  <c:v>639.00003035087138</c:v>
                </c:pt>
                <c:pt idx="6391">
                  <c:v>639.10003035562113</c:v>
                </c:pt>
                <c:pt idx="6392">
                  <c:v>639.20003036037087</c:v>
                </c:pt>
                <c:pt idx="6393">
                  <c:v>639.30003036512062</c:v>
                </c:pt>
                <c:pt idx="6394">
                  <c:v>639.40003036987036</c:v>
                </c:pt>
                <c:pt idx="6395">
                  <c:v>639.50003037462011</c:v>
                </c:pt>
                <c:pt idx="6396">
                  <c:v>639.60003037936985</c:v>
                </c:pt>
                <c:pt idx="6397">
                  <c:v>639.7000303841196</c:v>
                </c:pt>
                <c:pt idx="6398">
                  <c:v>639.80003038886935</c:v>
                </c:pt>
                <c:pt idx="6399">
                  <c:v>639.90003039361909</c:v>
                </c:pt>
                <c:pt idx="6400">
                  <c:v>640.00003039836884</c:v>
                </c:pt>
                <c:pt idx="6401">
                  <c:v>640.10003040311858</c:v>
                </c:pt>
                <c:pt idx="6402">
                  <c:v>640.20003040786833</c:v>
                </c:pt>
                <c:pt idx="6403">
                  <c:v>640.30003041261807</c:v>
                </c:pt>
                <c:pt idx="6404">
                  <c:v>640.40003041736782</c:v>
                </c:pt>
                <c:pt idx="6405">
                  <c:v>640.50003042211756</c:v>
                </c:pt>
                <c:pt idx="6406">
                  <c:v>640.60003042686731</c:v>
                </c:pt>
                <c:pt idx="6407">
                  <c:v>640.70003043161705</c:v>
                </c:pt>
                <c:pt idx="6408">
                  <c:v>640.8000304363668</c:v>
                </c:pt>
                <c:pt idx="6409">
                  <c:v>640.90003044111654</c:v>
                </c:pt>
                <c:pt idx="6410">
                  <c:v>641.00003044586629</c:v>
                </c:pt>
                <c:pt idx="6411">
                  <c:v>641.10003045061603</c:v>
                </c:pt>
                <c:pt idx="6412">
                  <c:v>641.20003045536578</c:v>
                </c:pt>
                <c:pt idx="6413">
                  <c:v>641.30003046011552</c:v>
                </c:pt>
                <c:pt idx="6414">
                  <c:v>641.40003046486527</c:v>
                </c:pt>
                <c:pt idx="6415">
                  <c:v>641.50003046961501</c:v>
                </c:pt>
                <c:pt idx="6416">
                  <c:v>641.60003047436476</c:v>
                </c:pt>
                <c:pt idx="6417">
                  <c:v>641.7000304791145</c:v>
                </c:pt>
                <c:pt idx="6418">
                  <c:v>641.80003048386425</c:v>
                </c:pt>
                <c:pt idx="6419">
                  <c:v>641.90003048861399</c:v>
                </c:pt>
                <c:pt idx="6420">
                  <c:v>642.00003049336374</c:v>
                </c:pt>
                <c:pt idx="6421">
                  <c:v>642.10003049811348</c:v>
                </c:pt>
                <c:pt idx="6422">
                  <c:v>642.20003050286323</c:v>
                </c:pt>
                <c:pt idx="6423">
                  <c:v>642.30003050761297</c:v>
                </c:pt>
                <c:pt idx="6424">
                  <c:v>642.40003051236272</c:v>
                </c:pt>
                <c:pt idx="6425">
                  <c:v>642.50003051711246</c:v>
                </c:pt>
                <c:pt idx="6426">
                  <c:v>642.60003052186221</c:v>
                </c:pt>
                <c:pt idx="6427">
                  <c:v>642.70003052661195</c:v>
                </c:pt>
                <c:pt idx="6428">
                  <c:v>642.8000305313617</c:v>
                </c:pt>
                <c:pt idx="6429">
                  <c:v>642.90003053611144</c:v>
                </c:pt>
                <c:pt idx="6430">
                  <c:v>643.00003054086119</c:v>
                </c:pt>
                <c:pt idx="6431">
                  <c:v>643.10003054561093</c:v>
                </c:pt>
                <c:pt idx="6432">
                  <c:v>643.20003055036068</c:v>
                </c:pt>
                <c:pt idx="6433">
                  <c:v>643.30003055511042</c:v>
                </c:pt>
                <c:pt idx="6434">
                  <c:v>643.40003055986017</c:v>
                </c:pt>
                <c:pt idx="6435">
                  <c:v>643.50003056460992</c:v>
                </c:pt>
                <c:pt idx="6436">
                  <c:v>643.60003056935966</c:v>
                </c:pt>
                <c:pt idx="6437">
                  <c:v>643.70003057410941</c:v>
                </c:pt>
                <c:pt idx="6438">
                  <c:v>643.80003057885915</c:v>
                </c:pt>
                <c:pt idx="6439">
                  <c:v>643.9000305836089</c:v>
                </c:pt>
                <c:pt idx="6440">
                  <c:v>644.00003058835864</c:v>
                </c:pt>
                <c:pt idx="6441">
                  <c:v>644.10003059310839</c:v>
                </c:pt>
                <c:pt idx="6442">
                  <c:v>644.20003059785813</c:v>
                </c:pt>
                <c:pt idx="6443">
                  <c:v>644.30003060260788</c:v>
                </c:pt>
                <c:pt idx="6444">
                  <c:v>644.40003060735762</c:v>
                </c:pt>
                <c:pt idx="6445">
                  <c:v>644.50003061210737</c:v>
                </c:pt>
                <c:pt idx="6446">
                  <c:v>644.60003061685711</c:v>
                </c:pt>
                <c:pt idx="6447">
                  <c:v>644.70003062160686</c:v>
                </c:pt>
                <c:pt idx="6448">
                  <c:v>644.8000306263566</c:v>
                </c:pt>
                <c:pt idx="6449">
                  <c:v>644.90003063110635</c:v>
                </c:pt>
                <c:pt idx="6450">
                  <c:v>645.00003063585609</c:v>
                </c:pt>
                <c:pt idx="6451">
                  <c:v>645.10003064060584</c:v>
                </c:pt>
                <c:pt idx="6452">
                  <c:v>645.20003064535558</c:v>
                </c:pt>
                <c:pt idx="6453">
                  <c:v>645.30003065010533</c:v>
                </c:pt>
                <c:pt idx="6454">
                  <c:v>645.40003065485507</c:v>
                </c:pt>
                <c:pt idx="6455">
                  <c:v>645.50003065960482</c:v>
                </c:pt>
                <c:pt idx="6456">
                  <c:v>645.60003066435456</c:v>
                </c:pt>
                <c:pt idx="6457">
                  <c:v>645.70003066910431</c:v>
                </c:pt>
                <c:pt idx="6458">
                  <c:v>645.80003067385405</c:v>
                </c:pt>
                <c:pt idx="6459">
                  <c:v>645.9000306786038</c:v>
                </c:pt>
                <c:pt idx="6460">
                  <c:v>646.00003068335354</c:v>
                </c:pt>
                <c:pt idx="6461">
                  <c:v>646.10003068810329</c:v>
                </c:pt>
                <c:pt idx="6462">
                  <c:v>646.20003069285303</c:v>
                </c:pt>
                <c:pt idx="6463">
                  <c:v>646.30003069760278</c:v>
                </c:pt>
                <c:pt idx="6464">
                  <c:v>646.40003070235252</c:v>
                </c:pt>
                <c:pt idx="6465">
                  <c:v>646.50003070710227</c:v>
                </c:pt>
                <c:pt idx="6466">
                  <c:v>646.60003071185201</c:v>
                </c:pt>
                <c:pt idx="6467">
                  <c:v>646.70003071660176</c:v>
                </c:pt>
                <c:pt idx="6468">
                  <c:v>646.8000307213515</c:v>
                </c:pt>
                <c:pt idx="6469">
                  <c:v>646.90003072610125</c:v>
                </c:pt>
                <c:pt idx="6470">
                  <c:v>647.00003073085099</c:v>
                </c:pt>
                <c:pt idx="6471">
                  <c:v>647.10003073560074</c:v>
                </c:pt>
                <c:pt idx="6472">
                  <c:v>647.20003074035048</c:v>
                </c:pt>
                <c:pt idx="6473">
                  <c:v>647.30003074510023</c:v>
                </c:pt>
                <c:pt idx="6474">
                  <c:v>647.40003074984998</c:v>
                </c:pt>
                <c:pt idx="6475">
                  <c:v>647.50003075459972</c:v>
                </c:pt>
                <c:pt idx="6476">
                  <c:v>647.60003075934947</c:v>
                </c:pt>
                <c:pt idx="6477">
                  <c:v>647.70003076409921</c:v>
                </c:pt>
                <c:pt idx="6478">
                  <c:v>647.80003076884896</c:v>
                </c:pt>
                <c:pt idx="6479">
                  <c:v>647.9000307735987</c:v>
                </c:pt>
                <c:pt idx="6480">
                  <c:v>648.00003077834845</c:v>
                </c:pt>
                <c:pt idx="6481">
                  <c:v>648.10003078309819</c:v>
                </c:pt>
                <c:pt idx="6482">
                  <c:v>648.20003078784794</c:v>
                </c:pt>
                <c:pt idx="6483">
                  <c:v>648.30003079259768</c:v>
                </c:pt>
                <c:pt idx="6484">
                  <c:v>648.40003079734743</c:v>
                </c:pt>
                <c:pt idx="6485">
                  <c:v>648.50003080209717</c:v>
                </c:pt>
                <c:pt idx="6486">
                  <c:v>648.60003080684692</c:v>
                </c:pt>
                <c:pt idx="6487">
                  <c:v>648.70003081159666</c:v>
                </c:pt>
                <c:pt idx="6488">
                  <c:v>648.80003081634641</c:v>
                </c:pt>
                <c:pt idx="6489">
                  <c:v>648.90003082109615</c:v>
                </c:pt>
                <c:pt idx="6490">
                  <c:v>649.0000308258459</c:v>
                </c:pt>
                <c:pt idx="6491">
                  <c:v>649.10003083059564</c:v>
                </c:pt>
                <c:pt idx="6492">
                  <c:v>649.20003083534539</c:v>
                </c:pt>
                <c:pt idx="6493">
                  <c:v>649.30003084009513</c:v>
                </c:pt>
                <c:pt idx="6494">
                  <c:v>649.40003084484488</c:v>
                </c:pt>
                <c:pt idx="6495">
                  <c:v>649.50003084959462</c:v>
                </c:pt>
                <c:pt idx="6496">
                  <c:v>649.60003085434437</c:v>
                </c:pt>
                <c:pt idx="6497">
                  <c:v>649.70003085909411</c:v>
                </c:pt>
                <c:pt idx="6498">
                  <c:v>649.80003086384386</c:v>
                </c:pt>
                <c:pt idx="6499">
                  <c:v>649.9000308685936</c:v>
                </c:pt>
                <c:pt idx="6500">
                  <c:v>650.00003087334335</c:v>
                </c:pt>
                <c:pt idx="6501">
                  <c:v>650.10003087809309</c:v>
                </c:pt>
                <c:pt idx="6502">
                  <c:v>650.20003088284284</c:v>
                </c:pt>
                <c:pt idx="6503">
                  <c:v>650.30003088759258</c:v>
                </c:pt>
                <c:pt idx="6504">
                  <c:v>650.40003089234233</c:v>
                </c:pt>
                <c:pt idx="6505">
                  <c:v>650.50003089709207</c:v>
                </c:pt>
                <c:pt idx="6506">
                  <c:v>650.60003090184182</c:v>
                </c:pt>
                <c:pt idx="6507">
                  <c:v>650.70003090659156</c:v>
                </c:pt>
                <c:pt idx="6508">
                  <c:v>650.80003091134131</c:v>
                </c:pt>
                <c:pt idx="6509">
                  <c:v>650.90003091609105</c:v>
                </c:pt>
                <c:pt idx="6510">
                  <c:v>651.0000309208408</c:v>
                </c:pt>
                <c:pt idx="6511">
                  <c:v>651.10003092559054</c:v>
                </c:pt>
                <c:pt idx="6512">
                  <c:v>651.20003093034029</c:v>
                </c:pt>
                <c:pt idx="6513">
                  <c:v>651.30003093509004</c:v>
                </c:pt>
                <c:pt idx="6514">
                  <c:v>651.40003093983978</c:v>
                </c:pt>
                <c:pt idx="6515">
                  <c:v>651.50003094458953</c:v>
                </c:pt>
                <c:pt idx="6516">
                  <c:v>651.60003094933927</c:v>
                </c:pt>
                <c:pt idx="6517">
                  <c:v>651.70003095408902</c:v>
                </c:pt>
                <c:pt idx="6518">
                  <c:v>651.80003095883876</c:v>
                </c:pt>
                <c:pt idx="6519">
                  <c:v>651.90003096358851</c:v>
                </c:pt>
                <c:pt idx="6520">
                  <c:v>652.00003096833825</c:v>
                </c:pt>
                <c:pt idx="6521">
                  <c:v>652.100030973088</c:v>
                </c:pt>
                <c:pt idx="6522">
                  <c:v>652.20003097783774</c:v>
                </c:pt>
                <c:pt idx="6523">
                  <c:v>652.30003098258749</c:v>
                </c:pt>
                <c:pt idx="6524">
                  <c:v>652.40003098733723</c:v>
                </c:pt>
                <c:pt idx="6525">
                  <c:v>652.50003099208698</c:v>
                </c:pt>
                <c:pt idx="6526">
                  <c:v>652.60003099683672</c:v>
                </c:pt>
                <c:pt idx="6527">
                  <c:v>652.70003100158647</c:v>
                </c:pt>
                <c:pt idx="6528">
                  <c:v>652.80003100633621</c:v>
                </c:pt>
                <c:pt idx="6529">
                  <c:v>652.90003101108596</c:v>
                </c:pt>
                <c:pt idx="6530">
                  <c:v>653.0000310158357</c:v>
                </c:pt>
                <c:pt idx="6531">
                  <c:v>653.10003102058545</c:v>
                </c:pt>
                <c:pt idx="6532">
                  <c:v>653.20003102533519</c:v>
                </c:pt>
                <c:pt idx="6533">
                  <c:v>653.30003103008494</c:v>
                </c:pt>
                <c:pt idx="6534">
                  <c:v>653.40003103483468</c:v>
                </c:pt>
                <c:pt idx="6535">
                  <c:v>653.50003103958443</c:v>
                </c:pt>
                <c:pt idx="6536">
                  <c:v>653.60003104433417</c:v>
                </c:pt>
                <c:pt idx="6537">
                  <c:v>653.70003104908392</c:v>
                </c:pt>
                <c:pt idx="6538">
                  <c:v>653.80003105383366</c:v>
                </c:pt>
                <c:pt idx="6539">
                  <c:v>653.90003105858341</c:v>
                </c:pt>
                <c:pt idx="6540">
                  <c:v>654.00003106333315</c:v>
                </c:pt>
                <c:pt idx="6541">
                  <c:v>654.1000310680829</c:v>
                </c:pt>
                <c:pt idx="6542">
                  <c:v>654.20003107283264</c:v>
                </c:pt>
                <c:pt idx="6543">
                  <c:v>654.30003107758239</c:v>
                </c:pt>
                <c:pt idx="6544">
                  <c:v>654.40003108233213</c:v>
                </c:pt>
                <c:pt idx="6545">
                  <c:v>654.50003108708188</c:v>
                </c:pt>
                <c:pt idx="6546">
                  <c:v>654.60003109183162</c:v>
                </c:pt>
                <c:pt idx="6547">
                  <c:v>654.70003109658137</c:v>
                </c:pt>
                <c:pt idx="6548">
                  <c:v>654.80003110133111</c:v>
                </c:pt>
                <c:pt idx="6549">
                  <c:v>654.90003110608086</c:v>
                </c:pt>
                <c:pt idx="6550">
                  <c:v>655.00003111083061</c:v>
                </c:pt>
                <c:pt idx="6551">
                  <c:v>655.10003111558035</c:v>
                </c:pt>
                <c:pt idx="6552">
                  <c:v>655.2000311203301</c:v>
                </c:pt>
                <c:pt idx="6553">
                  <c:v>655.30003112507984</c:v>
                </c:pt>
                <c:pt idx="6554">
                  <c:v>655.40003112982959</c:v>
                </c:pt>
                <c:pt idx="6555">
                  <c:v>655.50003113457933</c:v>
                </c:pt>
                <c:pt idx="6556">
                  <c:v>655.60003113932908</c:v>
                </c:pt>
                <c:pt idx="6557">
                  <c:v>655.70003114407882</c:v>
                </c:pt>
                <c:pt idx="6558">
                  <c:v>655.80003114882857</c:v>
                </c:pt>
                <c:pt idx="6559">
                  <c:v>655.90003115357831</c:v>
                </c:pt>
                <c:pt idx="6560">
                  <c:v>656.00003115832806</c:v>
                </c:pt>
                <c:pt idx="6561">
                  <c:v>656.1000311630778</c:v>
                </c:pt>
                <c:pt idx="6562">
                  <c:v>656.20003116782755</c:v>
                </c:pt>
                <c:pt idx="6563">
                  <c:v>656.30003117257729</c:v>
                </c:pt>
                <c:pt idx="6564">
                  <c:v>656.40003117732704</c:v>
                </c:pt>
                <c:pt idx="6565">
                  <c:v>656.50003118207678</c:v>
                </c:pt>
                <c:pt idx="6566">
                  <c:v>656.60003118682653</c:v>
                </c:pt>
                <c:pt idx="6567">
                  <c:v>656.70003119157627</c:v>
                </c:pt>
                <c:pt idx="6568">
                  <c:v>656.80003119632602</c:v>
                </c:pt>
                <c:pt idx="6569">
                  <c:v>656.90003120107576</c:v>
                </c:pt>
                <c:pt idx="6570">
                  <c:v>657.00003120582551</c:v>
                </c:pt>
                <c:pt idx="6571">
                  <c:v>657.10003121057525</c:v>
                </c:pt>
                <c:pt idx="6572">
                  <c:v>657.200031215325</c:v>
                </c:pt>
                <c:pt idx="6573">
                  <c:v>657.30003122007474</c:v>
                </c:pt>
                <c:pt idx="6574">
                  <c:v>657.40003122482449</c:v>
                </c:pt>
                <c:pt idx="6575">
                  <c:v>657.50003122957423</c:v>
                </c:pt>
                <c:pt idx="6576">
                  <c:v>657.60003123432398</c:v>
                </c:pt>
                <c:pt idx="6577">
                  <c:v>657.70003123907372</c:v>
                </c:pt>
                <c:pt idx="6578">
                  <c:v>657.80003124382347</c:v>
                </c:pt>
                <c:pt idx="6579">
                  <c:v>657.90003124857321</c:v>
                </c:pt>
                <c:pt idx="6580">
                  <c:v>658.00003125332296</c:v>
                </c:pt>
                <c:pt idx="6581">
                  <c:v>658.1000312580727</c:v>
                </c:pt>
                <c:pt idx="6582">
                  <c:v>658.20003126282245</c:v>
                </c:pt>
                <c:pt idx="6583">
                  <c:v>658.30003126757219</c:v>
                </c:pt>
                <c:pt idx="6584">
                  <c:v>658.40003127232194</c:v>
                </c:pt>
                <c:pt idx="6585">
                  <c:v>658.50003127707168</c:v>
                </c:pt>
                <c:pt idx="6586">
                  <c:v>658.60003128182143</c:v>
                </c:pt>
                <c:pt idx="6587">
                  <c:v>658.70003128657117</c:v>
                </c:pt>
                <c:pt idx="6588">
                  <c:v>658.80003129132092</c:v>
                </c:pt>
                <c:pt idx="6589">
                  <c:v>658.90003129607067</c:v>
                </c:pt>
                <c:pt idx="6590">
                  <c:v>659.00003130082041</c:v>
                </c:pt>
                <c:pt idx="6591">
                  <c:v>659.10003130557016</c:v>
                </c:pt>
                <c:pt idx="6592">
                  <c:v>659.2000313103199</c:v>
                </c:pt>
                <c:pt idx="6593">
                  <c:v>659.30003131506965</c:v>
                </c:pt>
                <c:pt idx="6594">
                  <c:v>659.40003131981939</c:v>
                </c:pt>
                <c:pt idx="6595">
                  <c:v>659.50003132456914</c:v>
                </c:pt>
                <c:pt idx="6596">
                  <c:v>659.60003132931888</c:v>
                </c:pt>
                <c:pt idx="6597">
                  <c:v>659.70003133406863</c:v>
                </c:pt>
                <c:pt idx="6598">
                  <c:v>659.80003133881837</c:v>
                </c:pt>
                <c:pt idx="6599">
                  <c:v>659.90003134356812</c:v>
                </c:pt>
                <c:pt idx="6600">
                  <c:v>660.00003134831786</c:v>
                </c:pt>
                <c:pt idx="6601">
                  <c:v>660.10003135306761</c:v>
                </c:pt>
                <c:pt idx="6602">
                  <c:v>660.20003135781735</c:v>
                </c:pt>
                <c:pt idx="6603">
                  <c:v>660.3000313625671</c:v>
                </c:pt>
                <c:pt idx="6604">
                  <c:v>660.40003136731684</c:v>
                </c:pt>
                <c:pt idx="6605">
                  <c:v>660.50003137206659</c:v>
                </c:pt>
                <c:pt idx="6606">
                  <c:v>660.60003137681633</c:v>
                </c:pt>
                <c:pt idx="6607">
                  <c:v>660.70003138156608</c:v>
                </c:pt>
                <c:pt idx="6608">
                  <c:v>660.80003138631582</c:v>
                </c:pt>
                <c:pt idx="6609">
                  <c:v>660.90003139106557</c:v>
                </c:pt>
                <c:pt idx="6610">
                  <c:v>661.00003139581531</c:v>
                </c:pt>
                <c:pt idx="6611">
                  <c:v>661.10003140056506</c:v>
                </c:pt>
                <c:pt idx="6612">
                  <c:v>661.2000314053148</c:v>
                </c:pt>
                <c:pt idx="6613">
                  <c:v>661.30003141006455</c:v>
                </c:pt>
                <c:pt idx="6614">
                  <c:v>661.40003141481429</c:v>
                </c:pt>
                <c:pt idx="6615">
                  <c:v>661.50003141956404</c:v>
                </c:pt>
                <c:pt idx="6616">
                  <c:v>661.60003142431378</c:v>
                </c:pt>
                <c:pt idx="6617">
                  <c:v>661.70003142906353</c:v>
                </c:pt>
                <c:pt idx="6618">
                  <c:v>661.80003143381327</c:v>
                </c:pt>
                <c:pt idx="6619">
                  <c:v>661.90003143856302</c:v>
                </c:pt>
                <c:pt idx="6620">
                  <c:v>662.00003144331276</c:v>
                </c:pt>
                <c:pt idx="6621">
                  <c:v>662.10003144806251</c:v>
                </c:pt>
                <c:pt idx="6622">
                  <c:v>662.20003145281225</c:v>
                </c:pt>
                <c:pt idx="6623">
                  <c:v>662.300031457562</c:v>
                </c:pt>
                <c:pt idx="6624">
                  <c:v>662.40003146231174</c:v>
                </c:pt>
                <c:pt idx="6625">
                  <c:v>662.50003146706149</c:v>
                </c:pt>
                <c:pt idx="6626">
                  <c:v>662.60003147181123</c:v>
                </c:pt>
                <c:pt idx="6627">
                  <c:v>662.70003147656098</c:v>
                </c:pt>
                <c:pt idx="6628">
                  <c:v>662.80003148131073</c:v>
                </c:pt>
                <c:pt idx="6629">
                  <c:v>662.90003148606047</c:v>
                </c:pt>
                <c:pt idx="6630">
                  <c:v>663.00003149081022</c:v>
                </c:pt>
                <c:pt idx="6631">
                  <c:v>663.10003149555996</c:v>
                </c:pt>
                <c:pt idx="6632">
                  <c:v>663.20003150030971</c:v>
                </c:pt>
                <c:pt idx="6633">
                  <c:v>663.30003150505945</c:v>
                </c:pt>
                <c:pt idx="6634">
                  <c:v>663.4000315098092</c:v>
                </c:pt>
                <c:pt idx="6635">
                  <c:v>663.50003151455894</c:v>
                </c:pt>
                <c:pt idx="6636">
                  <c:v>663.60003151930869</c:v>
                </c:pt>
                <c:pt idx="6637">
                  <c:v>663.70003152405843</c:v>
                </c:pt>
                <c:pt idx="6638">
                  <c:v>663.80003152880818</c:v>
                </c:pt>
                <c:pt idx="6639">
                  <c:v>663.90003153355792</c:v>
                </c:pt>
                <c:pt idx="6640">
                  <c:v>664.00003153830767</c:v>
                </c:pt>
                <c:pt idx="6641">
                  <c:v>664.10003154305741</c:v>
                </c:pt>
                <c:pt idx="6642">
                  <c:v>664.20003154780716</c:v>
                </c:pt>
                <c:pt idx="6643">
                  <c:v>664.3000315525569</c:v>
                </c:pt>
                <c:pt idx="6644">
                  <c:v>664.40003155730665</c:v>
                </c:pt>
                <c:pt idx="6645">
                  <c:v>664.50003156205639</c:v>
                </c:pt>
                <c:pt idx="6646">
                  <c:v>664.60003156680614</c:v>
                </c:pt>
                <c:pt idx="6647">
                  <c:v>664.70003157155588</c:v>
                </c:pt>
                <c:pt idx="6648">
                  <c:v>664.80003157630563</c:v>
                </c:pt>
                <c:pt idx="6649">
                  <c:v>664.90003158105537</c:v>
                </c:pt>
                <c:pt idx="6650">
                  <c:v>665.00003158580512</c:v>
                </c:pt>
                <c:pt idx="6651">
                  <c:v>665.10003159055486</c:v>
                </c:pt>
                <c:pt idx="6652">
                  <c:v>665.20003159530461</c:v>
                </c:pt>
                <c:pt idx="6653">
                  <c:v>665.30003160005435</c:v>
                </c:pt>
                <c:pt idx="6654">
                  <c:v>665.4000316048041</c:v>
                </c:pt>
                <c:pt idx="6655">
                  <c:v>665.50003160955384</c:v>
                </c:pt>
                <c:pt idx="6656">
                  <c:v>665.60003161430359</c:v>
                </c:pt>
                <c:pt idx="6657">
                  <c:v>665.70003161905333</c:v>
                </c:pt>
                <c:pt idx="6658">
                  <c:v>665.80003162380308</c:v>
                </c:pt>
                <c:pt idx="6659">
                  <c:v>665.90003162855282</c:v>
                </c:pt>
                <c:pt idx="6660">
                  <c:v>666.00003163330257</c:v>
                </c:pt>
                <c:pt idx="6661">
                  <c:v>666.10003163805231</c:v>
                </c:pt>
                <c:pt idx="6662">
                  <c:v>666.20003164280206</c:v>
                </c:pt>
                <c:pt idx="6663">
                  <c:v>666.3000316475518</c:v>
                </c:pt>
                <c:pt idx="6664">
                  <c:v>666.40003165230155</c:v>
                </c:pt>
                <c:pt idx="6665">
                  <c:v>666.5000316570513</c:v>
                </c:pt>
                <c:pt idx="6666">
                  <c:v>666.60003166180104</c:v>
                </c:pt>
                <c:pt idx="6667">
                  <c:v>666.70003166655079</c:v>
                </c:pt>
                <c:pt idx="6668">
                  <c:v>666.80003167130053</c:v>
                </c:pt>
                <c:pt idx="6669">
                  <c:v>666.90003167605028</c:v>
                </c:pt>
                <c:pt idx="6670">
                  <c:v>667.00003168080002</c:v>
                </c:pt>
                <c:pt idx="6671">
                  <c:v>667.10003168554977</c:v>
                </c:pt>
                <c:pt idx="6672">
                  <c:v>667.20003169029951</c:v>
                </c:pt>
                <c:pt idx="6673">
                  <c:v>667.30003169504926</c:v>
                </c:pt>
                <c:pt idx="6674">
                  <c:v>667.400031699799</c:v>
                </c:pt>
                <c:pt idx="6675">
                  <c:v>667.50003170454875</c:v>
                </c:pt>
                <c:pt idx="6676">
                  <c:v>667.60003170929849</c:v>
                </c:pt>
                <c:pt idx="6677">
                  <c:v>667.70003171404824</c:v>
                </c:pt>
                <c:pt idx="6678">
                  <c:v>667.80003171879798</c:v>
                </c:pt>
                <c:pt idx="6679">
                  <c:v>667.90003172354773</c:v>
                </c:pt>
                <c:pt idx="6680">
                  <c:v>668.00003172829747</c:v>
                </c:pt>
                <c:pt idx="6681">
                  <c:v>668.10003173304722</c:v>
                </c:pt>
                <c:pt idx="6682">
                  <c:v>668.20003173779696</c:v>
                </c:pt>
                <c:pt idx="6683">
                  <c:v>668.30003174254671</c:v>
                </c:pt>
                <c:pt idx="6684">
                  <c:v>668.40003174729645</c:v>
                </c:pt>
                <c:pt idx="6685">
                  <c:v>668.5000317520462</c:v>
                </c:pt>
                <c:pt idx="6686">
                  <c:v>668.60003175679594</c:v>
                </c:pt>
                <c:pt idx="6687">
                  <c:v>668.70003176154569</c:v>
                </c:pt>
                <c:pt idx="6688">
                  <c:v>668.80003176629543</c:v>
                </c:pt>
                <c:pt idx="6689">
                  <c:v>668.90003177104518</c:v>
                </c:pt>
                <c:pt idx="6690">
                  <c:v>669.00003177579492</c:v>
                </c:pt>
                <c:pt idx="6691">
                  <c:v>669.10003178054467</c:v>
                </c:pt>
                <c:pt idx="6692">
                  <c:v>669.20003178529441</c:v>
                </c:pt>
                <c:pt idx="6693">
                  <c:v>669.30003179004416</c:v>
                </c:pt>
                <c:pt idx="6694">
                  <c:v>669.4000317947939</c:v>
                </c:pt>
                <c:pt idx="6695">
                  <c:v>669.50003179954365</c:v>
                </c:pt>
                <c:pt idx="6696">
                  <c:v>669.60003180429339</c:v>
                </c:pt>
                <c:pt idx="6697">
                  <c:v>669.70003180904314</c:v>
                </c:pt>
                <c:pt idx="6698">
                  <c:v>669.80003181379288</c:v>
                </c:pt>
                <c:pt idx="6699">
                  <c:v>669.90003181854263</c:v>
                </c:pt>
                <c:pt idx="6700">
                  <c:v>670.00003182329237</c:v>
                </c:pt>
                <c:pt idx="6701">
                  <c:v>670.10003182804212</c:v>
                </c:pt>
                <c:pt idx="6702">
                  <c:v>670.20003183279186</c:v>
                </c:pt>
                <c:pt idx="6703">
                  <c:v>670.30003183754161</c:v>
                </c:pt>
                <c:pt idx="6704">
                  <c:v>670.40003184229136</c:v>
                </c:pt>
                <c:pt idx="6705">
                  <c:v>670.5000318470411</c:v>
                </c:pt>
                <c:pt idx="6706">
                  <c:v>670.60003185179085</c:v>
                </c:pt>
                <c:pt idx="6707">
                  <c:v>670.70003185654059</c:v>
                </c:pt>
                <c:pt idx="6708">
                  <c:v>670.80003186129034</c:v>
                </c:pt>
                <c:pt idx="6709">
                  <c:v>670.90003186604008</c:v>
                </c:pt>
                <c:pt idx="6710">
                  <c:v>671.00003187078983</c:v>
                </c:pt>
                <c:pt idx="6711">
                  <c:v>671.10003187553957</c:v>
                </c:pt>
                <c:pt idx="6712">
                  <c:v>671.20003188028932</c:v>
                </c:pt>
                <c:pt idx="6713">
                  <c:v>671.30003188503906</c:v>
                </c:pt>
                <c:pt idx="6714">
                  <c:v>671.40003188978881</c:v>
                </c:pt>
                <c:pt idx="6715">
                  <c:v>671.50003189453855</c:v>
                </c:pt>
                <c:pt idx="6716">
                  <c:v>671.6000318992883</c:v>
                </c:pt>
                <c:pt idx="6717">
                  <c:v>671.70003190403804</c:v>
                </c:pt>
                <c:pt idx="6718">
                  <c:v>671.80003190878779</c:v>
                </c:pt>
                <c:pt idx="6719">
                  <c:v>671.90003191353753</c:v>
                </c:pt>
                <c:pt idx="6720">
                  <c:v>672.00003191828728</c:v>
                </c:pt>
                <c:pt idx="6721">
                  <c:v>672.10003192303702</c:v>
                </c:pt>
                <c:pt idx="6722">
                  <c:v>672.20003192778677</c:v>
                </c:pt>
                <c:pt idx="6723">
                  <c:v>672.30003193253651</c:v>
                </c:pt>
                <c:pt idx="6724">
                  <c:v>672.40003193728626</c:v>
                </c:pt>
                <c:pt idx="6725">
                  <c:v>672.500031942036</c:v>
                </c:pt>
                <c:pt idx="6726">
                  <c:v>672.60003194678575</c:v>
                </c:pt>
                <c:pt idx="6727">
                  <c:v>672.70003195153549</c:v>
                </c:pt>
                <c:pt idx="6728">
                  <c:v>672.80003195628524</c:v>
                </c:pt>
                <c:pt idx="6729">
                  <c:v>672.90003196103498</c:v>
                </c:pt>
                <c:pt idx="6730">
                  <c:v>673.00003196578473</c:v>
                </c:pt>
                <c:pt idx="6731">
                  <c:v>673.10003197053447</c:v>
                </c:pt>
                <c:pt idx="6732">
                  <c:v>673.20003197528422</c:v>
                </c:pt>
                <c:pt idx="6733">
                  <c:v>673.30003198003396</c:v>
                </c:pt>
                <c:pt idx="6734">
                  <c:v>673.40003198478371</c:v>
                </c:pt>
                <c:pt idx="6735">
                  <c:v>673.50003198953345</c:v>
                </c:pt>
                <c:pt idx="6736">
                  <c:v>673.6000319942832</c:v>
                </c:pt>
                <c:pt idx="6737">
                  <c:v>673.70003199903294</c:v>
                </c:pt>
                <c:pt idx="6738">
                  <c:v>673.80003200378269</c:v>
                </c:pt>
                <c:pt idx="6739">
                  <c:v>673.90003200853243</c:v>
                </c:pt>
                <c:pt idx="6740">
                  <c:v>674.00003201328218</c:v>
                </c:pt>
                <c:pt idx="6741">
                  <c:v>674.10003201803192</c:v>
                </c:pt>
                <c:pt idx="6742">
                  <c:v>674.20003202278167</c:v>
                </c:pt>
                <c:pt idx="6743">
                  <c:v>674.30003202753142</c:v>
                </c:pt>
                <c:pt idx="6744">
                  <c:v>674.40003203228116</c:v>
                </c:pt>
                <c:pt idx="6745">
                  <c:v>674.50003203703091</c:v>
                </c:pt>
                <c:pt idx="6746">
                  <c:v>674.60003204178065</c:v>
                </c:pt>
                <c:pt idx="6747">
                  <c:v>674.7000320465304</c:v>
                </c:pt>
                <c:pt idx="6748">
                  <c:v>674.80003205128014</c:v>
                </c:pt>
                <c:pt idx="6749">
                  <c:v>674.90003205602989</c:v>
                </c:pt>
                <c:pt idx="6750">
                  <c:v>675.00003206077963</c:v>
                </c:pt>
                <c:pt idx="6751">
                  <c:v>675.10003206552938</c:v>
                </c:pt>
                <c:pt idx="6752">
                  <c:v>675.20003207027912</c:v>
                </c:pt>
                <c:pt idx="6753">
                  <c:v>675.30003207502887</c:v>
                </c:pt>
                <c:pt idx="6754">
                  <c:v>675.40003207977861</c:v>
                </c:pt>
                <c:pt idx="6755">
                  <c:v>675.50003208452836</c:v>
                </c:pt>
                <c:pt idx="6756">
                  <c:v>675.6000320892781</c:v>
                </c:pt>
                <c:pt idx="6757">
                  <c:v>675.70003209402785</c:v>
                </c:pt>
                <c:pt idx="6758">
                  <c:v>675.80003209877759</c:v>
                </c:pt>
                <c:pt idx="6759">
                  <c:v>675.90003210352734</c:v>
                </c:pt>
                <c:pt idx="6760">
                  <c:v>676.00003210827708</c:v>
                </c:pt>
                <c:pt idx="6761">
                  <c:v>676.10003211302683</c:v>
                </c:pt>
                <c:pt idx="6762">
                  <c:v>676.20003211777657</c:v>
                </c:pt>
                <c:pt idx="6763">
                  <c:v>676.30003212252632</c:v>
                </c:pt>
                <c:pt idx="6764">
                  <c:v>676.40003212727606</c:v>
                </c:pt>
                <c:pt idx="6765">
                  <c:v>676.50003213202581</c:v>
                </c:pt>
                <c:pt idx="6766">
                  <c:v>676.60003213677555</c:v>
                </c:pt>
                <c:pt idx="6767">
                  <c:v>676.7000321415253</c:v>
                </c:pt>
                <c:pt idx="6768">
                  <c:v>676.80003214627504</c:v>
                </c:pt>
                <c:pt idx="6769">
                  <c:v>676.90003215102479</c:v>
                </c:pt>
                <c:pt idx="6770">
                  <c:v>677.00003215577453</c:v>
                </c:pt>
                <c:pt idx="6771">
                  <c:v>677.10003216052428</c:v>
                </c:pt>
                <c:pt idx="6772">
                  <c:v>677.20003216527402</c:v>
                </c:pt>
                <c:pt idx="6773">
                  <c:v>677.30003217002377</c:v>
                </c:pt>
                <c:pt idx="6774">
                  <c:v>677.40003217477351</c:v>
                </c:pt>
                <c:pt idx="6775">
                  <c:v>677.50003217952326</c:v>
                </c:pt>
                <c:pt idx="6776">
                  <c:v>677.600032184273</c:v>
                </c:pt>
                <c:pt idx="6777">
                  <c:v>677.70003218902275</c:v>
                </c:pt>
                <c:pt idx="6778">
                  <c:v>677.80003219377249</c:v>
                </c:pt>
                <c:pt idx="6779">
                  <c:v>677.90003219852224</c:v>
                </c:pt>
                <c:pt idx="6780">
                  <c:v>678.00003220327199</c:v>
                </c:pt>
                <c:pt idx="6781">
                  <c:v>678.10003220802173</c:v>
                </c:pt>
                <c:pt idx="6782">
                  <c:v>678.20003221277148</c:v>
                </c:pt>
                <c:pt idx="6783">
                  <c:v>678.30003221752122</c:v>
                </c:pt>
                <c:pt idx="6784">
                  <c:v>678.40003222227097</c:v>
                </c:pt>
                <c:pt idx="6785">
                  <c:v>678.50003222702071</c:v>
                </c:pt>
                <c:pt idx="6786">
                  <c:v>678.60003223177046</c:v>
                </c:pt>
                <c:pt idx="6787">
                  <c:v>678.7000322365202</c:v>
                </c:pt>
                <c:pt idx="6788">
                  <c:v>678.80003224126995</c:v>
                </c:pt>
                <c:pt idx="6789">
                  <c:v>678.90003224601969</c:v>
                </c:pt>
                <c:pt idx="6790">
                  <c:v>679.00003225076944</c:v>
                </c:pt>
                <c:pt idx="6791">
                  <c:v>679.10003225551918</c:v>
                </c:pt>
                <c:pt idx="6792">
                  <c:v>679.20003226026893</c:v>
                </c:pt>
                <c:pt idx="6793">
                  <c:v>679.30003226501867</c:v>
                </c:pt>
                <c:pt idx="6794">
                  <c:v>679.40003226976842</c:v>
                </c:pt>
                <c:pt idx="6795">
                  <c:v>679.50003227451816</c:v>
                </c:pt>
                <c:pt idx="6796">
                  <c:v>679.60003227926791</c:v>
                </c:pt>
                <c:pt idx="6797">
                  <c:v>679.70003228401765</c:v>
                </c:pt>
                <c:pt idx="6798">
                  <c:v>679.8000322887674</c:v>
                </c:pt>
                <c:pt idx="6799">
                  <c:v>679.90003229351714</c:v>
                </c:pt>
                <c:pt idx="6800">
                  <c:v>680.00003229826689</c:v>
                </c:pt>
                <c:pt idx="6801">
                  <c:v>680.10003230301663</c:v>
                </c:pt>
                <c:pt idx="6802">
                  <c:v>680.20003230776638</c:v>
                </c:pt>
                <c:pt idx="6803">
                  <c:v>680.30003231251612</c:v>
                </c:pt>
                <c:pt idx="6804">
                  <c:v>680.40003231726587</c:v>
                </c:pt>
                <c:pt idx="6805">
                  <c:v>680.50003232201561</c:v>
                </c:pt>
                <c:pt idx="6806">
                  <c:v>680.60003232676536</c:v>
                </c:pt>
                <c:pt idx="6807">
                  <c:v>680.7000323315151</c:v>
                </c:pt>
                <c:pt idx="6808">
                  <c:v>680.80003233626485</c:v>
                </c:pt>
                <c:pt idx="6809">
                  <c:v>680.90003234101459</c:v>
                </c:pt>
                <c:pt idx="6810">
                  <c:v>681.00003234576434</c:v>
                </c:pt>
                <c:pt idx="6811">
                  <c:v>681.10003235051408</c:v>
                </c:pt>
                <c:pt idx="6812">
                  <c:v>681.20003235526383</c:v>
                </c:pt>
                <c:pt idx="6813">
                  <c:v>681.30003236001357</c:v>
                </c:pt>
                <c:pt idx="6814">
                  <c:v>681.40003236476332</c:v>
                </c:pt>
                <c:pt idx="6815">
                  <c:v>681.50003236951306</c:v>
                </c:pt>
                <c:pt idx="6816">
                  <c:v>681.60003237426281</c:v>
                </c:pt>
                <c:pt idx="6817">
                  <c:v>681.70003237901255</c:v>
                </c:pt>
                <c:pt idx="6818">
                  <c:v>681.8000323837623</c:v>
                </c:pt>
                <c:pt idx="6819">
                  <c:v>681.90003238851205</c:v>
                </c:pt>
                <c:pt idx="6820">
                  <c:v>682.00003239326179</c:v>
                </c:pt>
                <c:pt idx="6821">
                  <c:v>682.10003239801154</c:v>
                </c:pt>
                <c:pt idx="6822">
                  <c:v>682.20003240276128</c:v>
                </c:pt>
                <c:pt idx="6823">
                  <c:v>682.30003240751103</c:v>
                </c:pt>
                <c:pt idx="6824">
                  <c:v>682.40003241226077</c:v>
                </c:pt>
                <c:pt idx="6825">
                  <c:v>682.50003241701052</c:v>
                </c:pt>
                <c:pt idx="6826">
                  <c:v>682.60003242176026</c:v>
                </c:pt>
                <c:pt idx="6827">
                  <c:v>682.70003242651001</c:v>
                </c:pt>
                <c:pt idx="6828">
                  <c:v>682.80003243125975</c:v>
                </c:pt>
                <c:pt idx="6829">
                  <c:v>682.9000324360095</c:v>
                </c:pt>
                <c:pt idx="6830">
                  <c:v>683.00003244075924</c:v>
                </c:pt>
                <c:pt idx="6831">
                  <c:v>683.10003244550899</c:v>
                </c:pt>
                <c:pt idx="6832">
                  <c:v>683.20003245025873</c:v>
                </c:pt>
                <c:pt idx="6833">
                  <c:v>683.30003245500848</c:v>
                </c:pt>
                <c:pt idx="6834">
                  <c:v>683.40003245975822</c:v>
                </c:pt>
                <c:pt idx="6835">
                  <c:v>683.50003246450797</c:v>
                </c:pt>
                <c:pt idx="6836">
                  <c:v>683.60003246925771</c:v>
                </c:pt>
                <c:pt idx="6837">
                  <c:v>683.70003247400746</c:v>
                </c:pt>
                <c:pt idx="6838">
                  <c:v>683.8000324787572</c:v>
                </c:pt>
                <c:pt idx="6839">
                  <c:v>683.90003248350695</c:v>
                </c:pt>
                <c:pt idx="6840">
                  <c:v>684.00003248825669</c:v>
                </c:pt>
                <c:pt idx="6841">
                  <c:v>684.10003249300644</c:v>
                </c:pt>
                <c:pt idx="6842">
                  <c:v>684.20003249775618</c:v>
                </c:pt>
                <c:pt idx="6843">
                  <c:v>684.30003250250593</c:v>
                </c:pt>
                <c:pt idx="6844">
                  <c:v>684.40003250725567</c:v>
                </c:pt>
                <c:pt idx="6845">
                  <c:v>684.50003251200542</c:v>
                </c:pt>
                <c:pt idx="6846">
                  <c:v>684.60003251675516</c:v>
                </c:pt>
                <c:pt idx="6847">
                  <c:v>684.70003252150491</c:v>
                </c:pt>
                <c:pt idx="6848">
                  <c:v>684.80003252625465</c:v>
                </c:pt>
                <c:pt idx="6849">
                  <c:v>684.9000325310044</c:v>
                </c:pt>
                <c:pt idx="6850">
                  <c:v>685.00003253575414</c:v>
                </c:pt>
                <c:pt idx="6851">
                  <c:v>685.10003254050389</c:v>
                </c:pt>
                <c:pt idx="6852">
                  <c:v>685.20003254525363</c:v>
                </c:pt>
                <c:pt idx="6853">
                  <c:v>685.30003255000338</c:v>
                </c:pt>
                <c:pt idx="6854">
                  <c:v>685.40003255475312</c:v>
                </c:pt>
                <c:pt idx="6855">
                  <c:v>685.50003255950287</c:v>
                </c:pt>
                <c:pt idx="6856">
                  <c:v>685.60003256425261</c:v>
                </c:pt>
                <c:pt idx="6857">
                  <c:v>685.70003256900236</c:v>
                </c:pt>
                <c:pt idx="6858">
                  <c:v>685.80003257375211</c:v>
                </c:pt>
                <c:pt idx="6859">
                  <c:v>685.90003257850185</c:v>
                </c:pt>
                <c:pt idx="6860">
                  <c:v>686.0000325832516</c:v>
                </c:pt>
                <c:pt idx="6861">
                  <c:v>686.10003258800134</c:v>
                </c:pt>
                <c:pt idx="6862">
                  <c:v>686.20003259275109</c:v>
                </c:pt>
                <c:pt idx="6863">
                  <c:v>686.30003259750083</c:v>
                </c:pt>
                <c:pt idx="6864">
                  <c:v>686.40003260225058</c:v>
                </c:pt>
                <c:pt idx="6865">
                  <c:v>686.50003260700032</c:v>
                </c:pt>
                <c:pt idx="6866">
                  <c:v>686.60003261175007</c:v>
                </c:pt>
                <c:pt idx="6867">
                  <c:v>686.70003261649981</c:v>
                </c:pt>
                <c:pt idx="6868">
                  <c:v>686.80003262124956</c:v>
                </c:pt>
                <c:pt idx="6869">
                  <c:v>686.9000326259993</c:v>
                </c:pt>
                <c:pt idx="6870">
                  <c:v>687.00003263074905</c:v>
                </c:pt>
                <c:pt idx="6871">
                  <c:v>687.10003263549879</c:v>
                </c:pt>
                <c:pt idx="6872">
                  <c:v>687.20003264024854</c:v>
                </c:pt>
                <c:pt idx="6873">
                  <c:v>687.30003264499828</c:v>
                </c:pt>
                <c:pt idx="6874">
                  <c:v>687.40003264974803</c:v>
                </c:pt>
                <c:pt idx="6875">
                  <c:v>687.50003265449777</c:v>
                </c:pt>
                <c:pt idx="6876">
                  <c:v>687.60003265924752</c:v>
                </c:pt>
                <c:pt idx="6877">
                  <c:v>687.70003266399726</c:v>
                </c:pt>
                <c:pt idx="6878">
                  <c:v>687.80003266874701</c:v>
                </c:pt>
                <c:pt idx="6879">
                  <c:v>687.90003267349675</c:v>
                </c:pt>
                <c:pt idx="6880">
                  <c:v>688.0000326782465</c:v>
                </c:pt>
                <c:pt idx="6881">
                  <c:v>688.10003268299624</c:v>
                </c:pt>
                <c:pt idx="6882">
                  <c:v>688.20003268774599</c:v>
                </c:pt>
                <c:pt idx="6883">
                  <c:v>688.30003269249573</c:v>
                </c:pt>
                <c:pt idx="6884">
                  <c:v>688.40003269724548</c:v>
                </c:pt>
                <c:pt idx="6885">
                  <c:v>688.50003270199522</c:v>
                </c:pt>
                <c:pt idx="6886">
                  <c:v>688.60003270674497</c:v>
                </c:pt>
                <c:pt idx="6887">
                  <c:v>688.70003271149471</c:v>
                </c:pt>
                <c:pt idx="6888">
                  <c:v>688.80003271624446</c:v>
                </c:pt>
                <c:pt idx="6889">
                  <c:v>688.9000327209942</c:v>
                </c:pt>
                <c:pt idx="6890">
                  <c:v>689.00003272574395</c:v>
                </c:pt>
                <c:pt idx="6891">
                  <c:v>689.10003273049369</c:v>
                </c:pt>
                <c:pt idx="6892">
                  <c:v>689.20003273524344</c:v>
                </c:pt>
                <c:pt idx="6893">
                  <c:v>689.30003273999318</c:v>
                </c:pt>
                <c:pt idx="6894">
                  <c:v>689.40003274474293</c:v>
                </c:pt>
                <c:pt idx="6895">
                  <c:v>689.50003274949268</c:v>
                </c:pt>
                <c:pt idx="6896">
                  <c:v>689.60003275424242</c:v>
                </c:pt>
                <c:pt idx="6897">
                  <c:v>689.70003275899217</c:v>
                </c:pt>
                <c:pt idx="6898">
                  <c:v>689.80003276374191</c:v>
                </c:pt>
                <c:pt idx="6899">
                  <c:v>689.90003276849166</c:v>
                </c:pt>
                <c:pt idx="6900">
                  <c:v>690.0000327732414</c:v>
                </c:pt>
                <c:pt idx="6901">
                  <c:v>690.10003277799115</c:v>
                </c:pt>
                <c:pt idx="6902">
                  <c:v>690.20003278274089</c:v>
                </c:pt>
                <c:pt idx="6903">
                  <c:v>690.30003278749064</c:v>
                </c:pt>
                <c:pt idx="6904">
                  <c:v>690.40003279224038</c:v>
                </c:pt>
                <c:pt idx="6905">
                  <c:v>690.50003279699013</c:v>
                </c:pt>
                <c:pt idx="6906">
                  <c:v>690.60003280173987</c:v>
                </c:pt>
                <c:pt idx="6907">
                  <c:v>690.70003280648962</c:v>
                </c:pt>
                <c:pt idx="6908">
                  <c:v>690.80003281123936</c:v>
                </c:pt>
                <c:pt idx="6909">
                  <c:v>690.90003281598911</c:v>
                </c:pt>
                <c:pt idx="6910">
                  <c:v>691.00003282073885</c:v>
                </c:pt>
                <c:pt idx="6911">
                  <c:v>691.1000328254886</c:v>
                </c:pt>
                <c:pt idx="6912">
                  <c:v>691.20003283023834</c:v>
                </c:pt>
                <c:pt idx="6913">
                  <c:v>691.30003283498809</c:v>
                </c:pt>
                <c:pt idx="6914">
                  <c:v>691.40003283973783</c:v>
                </c:pt>
                <c:pt idx="6915">
                  <c:v>691.50003284448758</c:v>
                </c:pt>
                <c:pt idx="6916">
                  <c:v>691.60003284923732</c:v>
                </c:pt>
                <c:pt idx="6917">
                  <c:v>691.70003285398707</c:v>
                </c:pt>
                <c:pt idx="6918">
                  <c:v>691.80003285873681</c:v>
                </c:pt>
                <c:pt idx="6919">
                  <c:v>691.90003286348656</c:v>
                </c:pt>
                <c:pt idx="6920">
                  <c:v>692.0000328682363</c:v>
                </c:pt>
                <c:pt idx="6921">
                  <c:v>692.10003287298605</c:v>
                </c:pt>
                <c:pt idx="6922">
                  <c:v>692.20003287773579</c:v>
                </c:pt>
                <c:pt idx="6923">
                  <c:v>692.30003288248554</c:v>
                </c:pt>
                <c:pt idx="6924">
                  <c:v>692.40003288723528</c:v>
                </c:pt>
                <c:pt idx="6925">
                  <c:v>692.50003289198503</c:v>
                </c:pt>
                <c:pt idx="6926">
                  <c:v>692.60003289673477</c:v>
                </c:pt>
                <c:pt idx="6927">
                  <c:v>692.70003290148452</c:v>
                </c:pt>
                <c:pt idx="6928">
                  <c:v>692.80003290623426</c:v>
                </c:pt>
                <c:pt idx="6929">
                  <c:v>692.90003291098401</c:v>
                </c:pt>
                <c:pt idx="6930">
                  <c:v>693.00003291573375</c:v>
                </c:pt>
                <c:pt idx="6931">
                  <c:v>693.1000329204835</c:v>
                </c:pt>
                <c:pt idx="6932">
                  <c:v>693.20003292523324</c:v>
                </c:pt>
                <c:pt idx="6933">
                  <c:v>693.30003292998299</c:v>
                </c:pt>
                <c:pt idx="6934">
                  <c:v>693.40003293473274</c:v>
                </c:pt>
                <c:pt idx="6935">
                  <c:v>693.50003293948248</c:v>
                </c:pt>
                <c:pt idx="6936">
                  <c:v>693.60003294423223</c:v>
                </c:pt>
                <c:pt idx="6937">
                  <c:v>693.70003294898197</c:v>
                </c:pt>
                <c:pt idx="6938">
                  <c:v>693.80003295373172</c:v>
                </c:pt>
                <c:pt idx="6939">
                  <c:v>693.90003295848146</c:v>
                </c:pt>
                <c:pt idx="6940">
                  <c:v>694.00003296323121</c:v>
                </c:pt>
                <c:pt idx="6941">
                  <c:v>694.10003296798095</c:v>
                </c:pt>
                <c:pt idx="6942">
                  <c:v>694.2000329727307</c:v>
                </c:pt>
                <c:pt idx="6943">
                  <c:v>694.30003297748044</c:v>
                </c:pt>
                <c:pt idx="6944">
                  <c:v>694.40003298223019</c:v>
                </c:pt>
                <c:pt idx="6945">
                  <c:v>694.50003298697993</c:v>
                </c:pt>
                <c:pt idx="6946">
                  <c:v>694.60003299172968</c:v>
                </c:pt>
                <c:pt idx="6947">
                  <c:v>694.70003299647942</c:v>
                </c:pt>
                <c:pt idx="6948">
                  <c:v>694.80003300122917</c:v>
                </c:pt>
                <c:pt idx="6949">
                  <c:v>694.90003300597891</c:v>
                </c:pt>
                <c:pt idx="6950">
                  <c:v>695.00003301072866</c:v>
                </c:pt>
                <c:pt idx="6951">
                  <c:v>695.1000330154784</c:v>
                </c:pt>
                <c:pt idx="6952">
                  <c:v>695.20003302022815</c:v>
                </c:pt>
                <c:pt idx="6953">
                  <c:v>695.30003302497789</c:v>
                </c:pt>
                <c:pt idx="6954">
                  <c:v>695.40003302972764</c:v>
                </c:pt>
                <c:pt idx="6955">
                  <c:v>695.50003303447738</c:v>
                </c:pt>
                <c:pt idx="6956">
                  <c:v>695.60003303922713</c:v>
                </c:pt>
                <c:pt idx="6957">
                  <c:v>695.70003304397687</c:v>
                </c:pt>
                <c:pt idx="6958">
                  <c:v>695.80003304872662</c:v>
                </c:pt>
                <c:pt idx="6959">
                  <c:v>695.90003305347636</c:v>
                </c:pt>
                <c:pt idx="6960">
                  <c:v>696.00003305822611</c:v>
                </c:pt>
                <c:pt idx="6961">
                  <c:v>696.10003306297585</c:v>
                </c:pt>
                <c:pt idx="6962">
                  <c:v>696.2000330677256</c:v>
                </c:pt>
                <c:pt idx="6963">
                  <c:v>696.30003307247534</c:v>
                </c:pt>
                <c:pt idx="6964">
                  <c:v>696.40003307722509</c:v>
                </c:pt>
                <c:pt idx="6965">
                  <c:v>696.50003308197483</c:v>
                </c:pt>
                <c:pt idx="6966">
                  <c:v>696.60003308672458</c:v>
                </c:pt>
                <c:pt idx="6967">
                  <c:v>696.70003309147432</c:v>
                </c:pt>
                <c:pt idx="6968">
                  <c:v>696.80003309622407</c:v>
                </c:pt>
                <c:pt idx="6969">
                  <c:v>696.90003310097381</c:v>
                </c:pt>
                <c:pt idx="6970">
                  <c:v>697.00003310572356</c:v>
                </c:pt>
                <c:pt idx="6971">
                  <c:v>697.1000331104733</c:v>
                </c:pt>
                <c:pt idx="6972">
                  <c:v>697.20003311522305</c:v>
                </c:pt>
                <c:pt idx="6973">
                  <c:v>697.3000331199728</c:v>
                </c:pt>
                <c:pt idx="6974">
                  <c:v>697.40003312472254</c:v>
                </c:pt>
                <c:pt idx="6975">
                  <c:v>697.50003312947229</c:v>
                </c:pt>
                <c:pt idx="6976">
                  <c:v>697.60003313422203</c:v>
                </c:pt>
                <c:pt idx="6977">
                  <c:v>697.70003313897178</c:v>
                </c:pt>
                <c:pt idx="6978">
                  <c:v>697.80003314372152</c:v>
                </c:pt>
                <c:pt idx="6979">
                  <c:v>697.90003314847127</c:v>
                </c:pt>
                <c:pt idx="6980">
                  <c:v>698.00003315322101</c:v>
                </c:pt>
                <c:pt idx="6981">
                  <c:v>698.10003315797076</c:v>
                </c:pt>
                <c:pt idx="6982">
                  <c:v>698.2000331627205</c:v>
                </c:pt>
                <c:pt idx="6983">
                  <c:v>698.30003316747025</c:v>
                </c:pt>
                <c:pt idx="6984">
                  <c:v>698.40003317221999</c:v>
                </c:pt>
                <c:pt idx="6985">
                  <c:v>698.50003317696974</c:v>
                </c:pt>
                <c:pt idx="6986">
                  <c:v>698.60003318171948</c:v>
                </c:pt>
                <c:pt idx="6987">
                  <c:v>698.70003318646923</c:v>
                </c:pt>
                <c:pt idx="6988">
                  <c:v>698.80003319121897</c:v>
                </c:pt>
                <c:pt idx="6989">
                  <c:v>698.90003319596872</c:v>
                </c:pt>
                <c:pt idx="6990">
                  <c:v>699.00003320071846</c:v>
                </c:pt>
                <c:pt idx="6991">
                  <c:v>699.10003320546821</c:v>
                </c:pt>
                <c:pt idx="6992">
                  <c:v>699.20003321021795</c:v>
                </c:pt>
                <c:pt idx="6993">
                  <c:v>699.3000332149677</c:v>
                </c:pt>
                <c:pt idx="6994">
                  <c:v>699.40003321971744</c:v>
                </c:pt>
                <c:pt idx="6995">
                  <c:v>699.50003322446719</c:v>
                </c:pt>
                <c:pt idx="6996">
                  <c:v>699.60003322921693</c:v>
                </c:pt>
                <c:pt idx="6997">
                  <c:v>699.70003323396668</c:v>
                </c:pt>
                <c:pt idx="6998">
                  <c:v>699.80003323871642</c:v>
                </c:pt>
                <c:pt idx="6999">
                  <c:v>699.90003324346617</c:v>
                </c:pt>
                <c:pt idx="7000">
                  <c:v>700.00003324821591</c:v>
                </c:pt>
                <c:pt idx="7001">
                  <c:v>700.10003325296566</c:v>
                </c:pt>
                <c:pt idx="7002">
                  <c:v>700.2000332577154</c:v>
                </c:pt>
                <c:pt idx="7003">
                  <c:v>700.30003326246515</c:v>
                </c:pt>
                <c:pt idx="7004">
                  <c:v>700.40003326721489</c:v>
                </c:pt>
                <c:pt idx="7005">
                  <c:v>700.50003327196464</c:v>
                </c:pt>
                <c:pt idx="7006">
                  <c:v>700.60003327671438</c:v>
                </c:pt>
                <c:pt idx="7007">
                  <c:v>700.70003328146413</c:v>
                </c:pt>
                <c:pt idx="7008">
                  <c:v>700.80003328621387</c:v>
                </c:pt>
                <c:pt idx="7009">
                  <c:v>700.90003329096362</c:v>
                </c:pt>
                <c:pt idx="7010">
                  <c:v>701.00003329571337</c:v>
                </c:pt>
                <c:pt idx="7011">
                  <c:v>701.10003330046311</c:v>
                </c:pt>
                <c:pt idx="7012">
                  <c:v>701.20003330521286</c:v>
                </c:pt>
                <c:pt idx="7013">
                  <c:v>701.3000333099626</c:v>
                </c:pt>
                <c:pt idx="7014">
                  <c:v>701.40003331471235</c:v>
                </c:pt>
                <c:pt idx="7015">
                  <c:v>701.50003331946209</c:v>
                </c:pt>
                <c:pt idx="7016">
                  <c:v>701.60003332421184</c:v>
                </c:pt>
                <c:pt idx="7017">
                  <c:v>701.70003332896158</c:v>
                </c:pt>
                <c:pt idx="7018">
                  <c:v>701.80003333371133</c:v>
                </c:pt>
                <c:pt idx="7019">
                  <c:v>701.90003333846107</c:v>
                </c:pt>
                <c:pt idx="7020">
                  <c:v>702.00003334321082</c:v>
                </c:pt>
                <c:pt idx="7021">
                  <c:v>702.10003334796056</c:v>
                </c:pt>
                <c:pt idx="7022">
                  <c:v>702.20003335271031</c:v>
                </c:pt>
                <c:pt idx="7023">
                  <c:v>702.30003335746005</c:v>
                </c:pt>
                <c:pt idx="7024">
                  <c:v>702.4000333622098</c:v>
                </c:pt>
                <c:pt idx="7025">
                  <c:v>702.50003336695954</c:v>
                </c:pt>
                <c:pt idx="7026">
                  <c:v>702.60003337170929</c:v>
                </c:pt>
                <c:pt idx="7027">
                  <c:v>702.70003337645903</c:v>
                </c:pt>
                <c:pt idx="7028">
                  <c:v>702.80003338120878</c:v>
                </c:pt>
                <c:pt idx="7029">
                  <c:v>702.90003338595852</c:v>
                </c:pt>
                <c:pt idx="7030">
                  <c:v>703.00003339070827</c:v>
                </c:pt>
                <c:pt idx="7031">
                  <c:v>703.10003339545801</c:v>
                </c:pt>
                <c:pt idx="7032">
                  <c:v>703.20003340020776</c:v>
                </c:pt>
                <c:pt idx="7033">
                  <c:v>703.3000334049575</c:v>
                </c:pt>
                <c:pt idx="7034">
                  <c:v>703.40003340970725</c:v>
                </c:pt>
                <c:pt idx="7035">
                  <c:v>703.50003341445699</c:v>
                </c:pt>
                <c:pt idx="7036">
                  <c:v>703.60003341920674</c:v>
                </c:pt>
                <c:pt idx="7037">
                  <c:v>703.70003342395648</c:v>
                </c:pt>
                <c:pt idx="7038">
                  <c:v>703.80003342870623</c:v>
                </c:pt>
                <c:pt idx="7039">
                  <c:v>703.90003343345597</c:v>
                </c:pt>
                <c:pt idx="7040">
                  <c:v>704.00003343820572</c:v>
                </c:pt>
                <c:pt idx="7041">
                  <c:v>704.10003344295546</c:v>
                </c:pt>
                <c:pt idx="7042">
                  <c:v>704.20003344770521</c:v>
                </c:pt>
                <c:pt idx="7043">
                  <c:v>704.30003345245495</c:v>
                </c:pt>
                <c:pt idx="7044">
                  <c:v>704.4000334572047</c:v>
                </c:pt>
                <c:pt idx="7045">
                  <c:v>704.50003346195444</c:v>
                </c:pt>
                <c:pt idx="7046">
                  <c:v>704.60003346670419</c:v>
                </c:pt>
                <c:pt idx="7047">
                  <c:v>704.70003347145393</c:v>
                </c:pt>
                <c:pt idx="7048">
                  <c:v>704.80003347620368</c:v>
                </c:pt>
                <c:pt idx="7049">
                  <c:v>704.90003348095343</c:v>
                </c:pt>
                <c:pt idx="7050">
                  <c:v>705.00003348570317</c:v>
                </c:pt>
                <c:pt idx="7051">
                  <c:v>705.10003349045292</c:v>
                </c:pt>
                <c:pt idx="7052">
                  <c:v>705.20003349520266</c:v>
                </c:pt>
                <c:pt idx="7053">
                  <c:v>705.30003349995241</c:v>
                </c:pt>
                <c:pt idx="7054">
                  <c:v>705.40003350470215</c:v>
                </c:pt>
                <c:pt idx="7055">
                  <c:v>705.5000335094519</c:v>
                </c:pt>
                <c:pt idx="7056">
                  <c:v>705.60003351420164</c:v>
                </c:pt>
                <c:pt idx="7057">
                  <c:v>705.70003351895139</c:v>
                </c:pt>
                <c:pt idx="7058">
                  <c:v>705.80003352370113</c:v>
                </c:pt>
                <c:pt idx="7059">
                  <c:v>705.90003352845088</c:v>
                </c:pt>
                <c:pt idx="7060">
                  <c:v>706.00003353320062</c:v>
                </c:pt>
                <c:pt idx="7061">
                  <c:v>706.10003353795037</c:v>
                </c:pt>
                <c:pt idx="7062">
                  <c:v>706.20003354270011</c:v>
                </c:pt>
                <c:pt idx="7063">
                  <c:v>706.30003354744986</c:v>
                </c:pt>
                <c:pt idx="7064">
                  <c:v>706.4000335521996</c:v>
                </c:pt>
                <c:pt idx="7065">
                  <c:v>706.50003355694935</c:v>
                </c:pt>
                <c:pt idx="7066">
                  <c:v>706.60003356169909</c:v>
                </c:pt>
                <c:pt idx="7067">
                  <c:v>706.70003356644884</c:v>
                </c:pt>
                <c:pt idx="7068">
                  <c:v>706.80003357119858</c:v>
                </c:pt>
                <c:pt idx="7069">
                  <c:v>706.90003357594833</c:v>
                </c:pt>
                <c:pt idx="7070">
                  <c:v>707.00003358069807</c:v>
                </c:pt>
                <c:pt idx="7071">
                  <c:v>707.10003358544782</c:v>
                </c:pt>
                <c:pt idx="7072">
                  <c:v>707.20003359019756</c:v>
                </c:pt>
                <c:pt idx="7073">
                  <c:v>707.30003359494731</c:v>
                </c:pt>
                <c:pt idx="7074">
                  <c:v>707.40003359969705</c:v>
                </c:pt>
                <c:pt idx="7075">
                  <c:v>707.5000336044468</c:v>
                </c:pt>
                <c:pt idx="7076">
                  <c:v>707.60003360919654</c:v>
                </c:pt>
                <c:pt idx="7077">
                  <c:v>707.70003361394629</c:v>
                </c:pt>
                <c:pt idx="7078">
                  <c:v>707.80003361869603</c:v>
                </c:pt>
                <c:pt idx="7079">
                  <c:v>707.90003362344578</c:v>
                </c:pt>
                <c:pt idx="7080">
                  <c:v>708.00003362819552</c:v>
                </c:pt>
                <c:pt idx="7081">
                  <c:v>708.10003363294527</c:v>
                </c:pt>
                <c:pt idx="7082">
                  <c:v>708.20003363769501</c:v>
                </c:pt>
                <c:pt idx="7083">
                  <c:v>708.30003364244476</c:v>
                </c:pt>
                <c:pt idx="7084">
                  <c:v>708.4000336471945</c:v>
                </c:pt>
                <c:pt idx="7085">
                  <c:v>708.50003365194425</c:v>
                </c:pt>
                <c:pt idx="7086">
                  <c:v>708.60003365669399</c:v>
                </c:pt>
                <c:pt idx="7087">
                  <c:v>708.70003366144374</c:v>
                </c:pt>
                <c:pt idx="7088">
                  <c:v>708.80003366619349</c:v>
                </c:pt>
                <c:pt idx="7089">
                  <c:v>708.90003367094323</c:v>
                </c:pt>
                <c:pt idx="7090">
                  <c:v>709.00003367569298</c:v>
                </c:pt>
                <c:pt idx="7091">
                  <c:v>709.10003368044272</c:v>
                </c:pt>
                <c:pt idx="7092">
                  <c:v>709.20003368519247</c:v>
                </c:pt>
                <c:pt idx="7093">
                  <c:v>709.30003368994221</c:v>
                </c:pt>
                <c:pt idx="7094">
                  <c:v>709.40003369469196</c:v>
                </c:pt>
                <c:pt idx="7095">
                  <c:v>709.5000336994417</c:v>
                </c:pt>
                <c:pt idx="7096">
                  <c:v>709.60003370419145</c:v>
                </c:pt>
                <c:pt idx="7097">
                  <c:v>709.70003370894119</c:v>
                </c:pt>
                <c:pt idx="7098">
                  <c:v>709.80003371369094</c:v>
                </c:pt>
                <c:pt idx="7099">
                  <c:v>709.90003371844068</c:v>
                </c:pt>
                <c:pt idx="7100">
                  <c:v>710.00003372319043</c:v>
                </c:pt>
                <c:pt idx="7101">
                  <c:v>710.10003372794017</c:v>
                </c:pt>
                <c:pt idx="7102">
                  <c:v>710.20003373268992</c:v>
                </c:pt>
                <c:pt idx="7103">
                  <c:v>710.30003373743966</c:v>
                </c:pt>
                <c:pt idx="7104">
                  <c:v>710.40003374218941</c:v>
                </c:pt>
                <c:pt idx="7105">
                  <c:v>710.50003374693915</c:v>
                </c:pt>
                <c:pt idx="7106">
                  <c:v>710.6000337516889</c:v>
                </c:pt>
                <c:pt idx="7107">
                  <c:v>710.70003375643864</c:v>
                </c:pt>
                <c:pt idx="7108">
                  <c:v>710.80003376118839</c:v>
                </c:pt>
                <c:pt idx="7109">
                  <c:v>710.90003376593813</c:v>
                </c:pt>
                <c:pt idx="7110">
                  <c:v>711.00003377068788</c:v>
                </c:pt>
                <c:pt idx="7111">
                  <c:v>711.10003377543762</c:v>
                </c:pt>
                <c:pt idx="7112">
                  <c:v>711.20003378018737</c:v>
                </c:pt>
                <c:pt idx="7113">
                  <c:v>711.30003378493711</c:v>
                </c:pt>
                <c:pt idx="7114">
                  <c:v>711.40003378968686</c:v>
                </c:pt>
                <c:pt idx="7115">
                  <c:v>711.5000337944366</c:v>
                </c:pt>
                <c:pt idx="7116">
                  <c:v>711.60003379918635</c:v>
                </c:pt>
                <c:pt idx="7117">
                  <c:v>711.70003380393609</c:v>
                </c:pt>
                <c:pt idx="7118">
                  <c:v>711.80003380868584</c:v>
                </c:pt>
                <c:pt idx="7119">
                  <c:v>711.90003381343558</c:v>
                </c:pt>
                <c:pt idx="7120">
                  <c:v>712.00003381818533</c:v>
                </c:pt>
                <c:pt idx="7121">
                  <c:v>712.10003382293507</c:v>
                </c:pt>
                <c:pt idx="7122">
                  <c:v>712.20003382768482</c:v>
                </c:pt>
                <c:pt idx="7123">
                  <c:v>712.30003383243456</c:v>
                </c:pt>
                <c:pt idx="7124">
                  <c:v>712.40003383718431</c:v>
                </c:pt>
                <c:pt idx="7125">
                  <c:v>712.50003384193406</c:v>
                </c:pt>
                <c:pt idx="7126">
                  <c:v>712.6000338466838</c:v>
                </c:pt>
                <c:pt idx="7127">
                  <c:v>712.70003385143355</c:v>
                </c:pt>
                <c:pt idx="7128">
                  <c:v>712.80003385618329</c:v>
                </c:pt>
                <c:pt idx="7129">
                  <c:v>712.90003386093304</c:v>
                </c:pt>
                <c:pt idx="7130">
                  <c:v>713.00003386568278</c:v>
                </c:pt>
                <c:pt idx="7131">
                  <c:v>713.10003387043253</c:v>
                </c:pt>
                <c:pt idx="7132">
                  <c:v>713.20003387518227</c:v>
                </c:pt>
                <c:pt idx="7133">
                  <c:v>713.30003387993202</c:v>
                </c:pt>
                <c:pt idx="7134">
                  <c:v>713.40003388468176</c:v>
                </c:pt>
                <c:pt idx="7135">
                  <c:v>713.50003388943151</c:v>
                </c:pt>
                <c:pt idx="7136">
                  <c:v>713.60003389418125</c:v>
                </c:pt>
                <c:pt idx="7137">
                  <c:v>713.700033898931</c:v>
                </c:pt>
                <c:pt idx="7138">
                  <c:v>713.80003390368074</c:v>
                </c:pt>
                <c:pt idx="7139">
                  <c:v>713.90003390843049</c:v>
                </c:pt>
                <c:pt idx="7140">
                  <c:v>714.00003391318023</c:v>
                </c:pt>
                <c:pt idx="7141">
                  <c:v>714.10003391792998</c:v>
                </c:pt>
                <c:pt idx="7142">
                  <c:v>714.20003392267972</c:v>
                </c:pt>
                <c:pt idx="7143">
                  <c:v>714.30003392742947</c:v>
                </c:pt>
                <c:pt idx="7144">
                  <c:v>714.40003393217921</c:v>
                </c:pt>
                <c:pt idx="7145">
                  <c:v>714.50003393692896</c:v>
                </c:pt>
                <c:pt idx="7146">
                  <c:v>714.6000339416787</c:v>
                </c:pt>
                <c:pt idx="7147">
                  <c:v>714.70003394642845</c:v>
                </c:pt>
                <c:pt idx="7148">
                  <c:v>714.80003395117819</c:v>
                </c:pt>
                <c:pt idx="7149">
                  <c:v>714.90003395592794</c:v>
                </c:pt>
                <c:pt idx="7150">
                  <c:v>715.00003396067768</c:v>
                </c:pt>
                <c:pt idx="7151">
                  <c:v>715.10003396542743</c:v>
                </c:pt>
                <c:pt idx="7152">
                  <c:v>715.20003397017717</c:v>
                </c:pt>
                <c:pt idx="7153">
                  <c:v>715.30003397492692</c:v>
                </c:pt>
                <c:pt idx="7154">
                  <c:v>715.40003397967666</c:v>
                </c:pt>
                <c:pt idx="7155">
                  <c:v>715.50003398442641</c:v>
                </c:pt>
                <c:pt idx="7156">
                  <c:v>715.60003398917615</c:v>
                </c:pt>
                <c:pt idx="7157">
                  <c:v>715.7000339939259</c:v>
                </c:pt>
                <c:pt idx="7158">
                  <c:v>715.80003399867564</c:v>
                </c:pt>
                <c:pt idx="7159">
                  <c:v>715.90003400342539</c:v>
                </c:pt>
                <c:pt idx="7160">
                  <c:v>716.00003400817513</c:v>
                </c:pt>
                <c:pt idx="7161">
                  <c:v>716.10003401292488</c:v>
                </c:pt>
                <c:pt idx="7162">
                  <c:v>716.20003401767462</c:v>
                </c:pt>
                <c:pt idx="7163">
                  <c:v>716.30003402242437</c:v>
                </c:pt>
                <c:pt idx="7164">
                  <c:v>716.40003402717412</c:v>
                </c:pt>
                <c:pt idx="7165">
                  <c:v>716.50003403192386</c:v>
                </c:pt>
                <c:pt idx="7166">
                  <c:v>716.60003403667361</c:v>
                </c:pt>
                <c:pt idx="7167">
                  <c:v>716.70003404142335</c:v>
                </c:pt>
                <c:pt idx="7168">
                  <c:v>716.8000340461731</c:v>
                </c:pt>
                <c:pt idx="7169">
                  <c:v>716.90003405092284</c:v>
                </c:pt>
                <c:pt idx="7170">
                  <c:v>717.00003405567259</c:v>
                </c:pt>
                <c:pt idx="7171">
                  <c:v>717.10003406042233</c:v>
                </c:pt>
                <c:pt idx="7172">
                  <c:v>717.20003406517208</c:v>
                </c:pt>
                <c:pt idx="7173">
                  <c:v>717.30003406992182</c:v>
                </c:pt>
                <c:pt idx="7174">
                  <c:v>717.40003407467157</c:v>
                </c:pt>
                <c:pt idx="7175">
                  <c:v>717.50003407942131</c:v>
                </c:pt>
                <c:pt idx="7176">
                  <c:v>717.60003408417106</c:v>
                </c:pt>
                <c:pt idx="7177">
                  <c:v>717.7000340889208</c:v>
                </c:pt>
                <c:pt idx="7178">
                  <c:v>717.80003409367055</c:v>
                </c:pt>
                <c:pt idx="7179">
                  <c:v>717.90003409842029</c:v>
                </c:pt>
                <c:pt idx="7180">
                  <c:v>718.00003410317004</c:v>
                </c:pt>
                <c:pt idx="7181">
                  <c:v>718.10003410791978</c:v>
                </c:pt>
                <c:pt idx="7182">
                  <c:v>718.20003411266953</c:v>
                </c:pt>
                <c:pt idx="7183">
                  <c:v>718.30003411741927</c:v>
                </c:pt>
                <c:pt idx="7184">
                  <c:v>718.40003412216902</c:v>
                </c:pt>
                <c:pt idx="7185">
                  <c:v>718.50003412691876</c:v>
                </c:pt>
                <c:pt idx="7186">
                  <c:v>718.60003413166851</c:v>
                </c:pt>
                <c:pt idx="7187">
                  <c:v>718.70003413641825</c:v>
                </c:pt>
                <c:pt idx="7188">
                  <c:v>718.800034141168</c:v>
                </c:pt>
                <c:pt idx="7189">
                  <c:v>718.90003414591774</c:v>
                </c:pt>
                <c:pt idx="7190">
                  <c:v>719.00003415066749</c:v>
                </c:pt>
                <c:pt idx="7191">
                  <c:v>719.10003415541723</c:v>
                </c:pt>
                <c:pt idx="7192">
                  <c:v>719.20003416016698</c:v>
                </c:pt>
                <c:pt idx="7193">
                  <c:v>719.30003416491672</c:v>
                </c:pt>
                <c:pt idx="7194">
                  <c:v>719.40003416966647</c:v>
                </c:pt>
                <c:pt idx="7195">
                  <c:v>719.50003417441621</c:v>
                </c:pt>
                <c:pt idx="7196">
                  <c:v>719.60003417916596</c:v>
                </c:pt>
                <c:pt idx="7197">
                  <c:v>719.7000341839157</c:v>
                </c:pt>
                <c:pt idx="7198">
                  <c:v>719.80003418866545</c:v>
                </c:pt>
                <c:pt idx="7199">
                  <c:v>719.90003419341519</c:v>
                </c:pt>
                <c:pt idx="7200">
                  <c:v>720.00003419816494</c:v>
                </c:pt>
                <c:pt idx="7201">
                  <c:v>720.10003420291469</c:v>
                </c:pt>
                <c:pt idx="7202">
                  <c:v>720.20003420766443</c:v>
                </c:pt>
                <c:pt idx="7203">
                  <c:v>720.30003421241418</c:v>
                </c:pt>
                <c:pt idx="7204">
                  <c:v>720.40003421716392</c:v>
                </c:pt>
                <c:pt idx="7205">
                  <c:v>720.50003422191367</c:v>
                </c:pt>
                <c:pt idx="7206">
                  <c:v>720.60003422666341</c:v>
                </c:pt>
                <c:pt idx="7207">
                  <c:v>720.70003423141316</c:v>
                </c:pt>
                <c:pt idx="7208">
                  <c:v>720.8000342361629</c:v>
                </c:pt>
                <c:pt idx="7209">
                  <c:v>720.90003424091265</c:v>
                </c:pt>
                <c:pt idx="7210">
                  <c:v>721.00003424566239</c:v>
                </c:pt>
                <c:pt idx="7211">
                  <c:v>721.10003425041214</c:v>
                </c:pt>
                <c:pt idx="7212">
                  <c:v>721.20003425516188</c:v>
                </c:pt>
                <c:pt idx="7213">
                  <c:v>721.30003425991163</c:v>
                </c:pt>
                <c:pt idx="7214">
                  <c:v>721.40003426466137</c:v>
                </c:pt>
                <c:pt idx="7215">
                  <c:v>721.50003426941112</c:v>
                </c:pt>
                <c:pt idx="7216">
                  <c:v>721.60003427416086</c:v>
                </c:pt>
                <c:pt idx="7217">
                  <c:v>721.70003427891061</c:v>
                </c:pt>
                <c:pt idx="7218">
                  <c:v>721.80003428366035</c:v>
                </c:pt>
                <c:pt idx="7219">
                  <c:v>721.9000342884101</c:v>
                </c:pt>
                <c:pt idx="7220">
                  <c:v>722.00003429315984</c:v>
                </c:pt>
                <c:pt idx="7221">
                  <c:v>722.10003429790959</c:v>
                </c:pt>
                <c:pt idx="7222">
                  <c:v>722.20003430265933</c:v>
                </c:pt>
                <c:pt idx="7223">
                  <c:v>722.30003430740908</c:v>
                </c:pt>
                <c:pt idx="7224">
                  <c:v>722.40003431215882</c:v>
                </c:pt>
                <c:pt idx="7225">
                  <c:v>722.50003431690857</c:v>
                </c:pt>
                <c:pt idx="7226">
                  <c:v>722.60003432165831</c:v>
                </c:pt>
                <c:pt idx="7227">
                  <c:v>722.70003432640806</c:v>
                </c:pt>
                <c:pt idx="7228">
                  <c:v>722.8000343311578</c:v>
                </c:pt>
                <c:pt idx="7229">
                  <c:v>722.90003433590755</c:v>
                </c:pt>
                <c:pt idx="7230">
                  <c:v>723.00003434065729</c:v>
                </c:pt>
                <c:pt idx="7231">
                  <c:v>723.10003434540704</c:v>
                </c:pt>
                <c:pt idx="7232">
                  <c:v>723.20003435015678</c:v>
                </c:pt>
                <c:pt idx="7233">
                  <c:v>723.30003435490653</c:v>
                </c:pt>
                <c:pt idx="7234">
                  <c:v>723.40003435965627</c:v>
                </c:pt>
                <c:pt idx="7235">
                  <c:v>723.50003436440602</c:v>
                </c:pt>
                <c:pt idx="7236">
                  <c:v>723.60003436915576</c:v>
                </c:pt>
                <c:pt idx="7237">
                  <c:v>723.70003437390551</c:v>
                </c:pt>
                <c:pt idx="7238">
                  <c:v>723.80003437865525</c:v>
                </c:pt>
                <c:pt idx="7239">
                  <c:v>723.900034383405</c:v>
                </c:pt>
                <c:pt idx="7240">
                  <c:v>724.00003438815475</c:v>
                </c:pt>
                <c:pt idx="7241">
                  <c:v>724.10003439290449</c:v>
                </c:pt>
                <c:pt idx="7242">
                  <c:v>724.20003439765424</c:v>
                </c:pt>
                <c:pt idx="7243">
                  <c:v>724.30003440240398</c:v>
                </c:pt>
                <c:pt idx="7244">
                  <c:v>724.40003440715373</c:v>
                </c:pt>
                <c:pt idx="7245">
                  <c:v>724.50003441190347</c:v>
                </c:pt>
                <c:pt idx="7246">
                  <c:v>724.60003441665322</c:v>
                </c:pt>
                <c:pt idx="7247">
                  <c:v>724.70003442140296</c:v>
                </c:pt>
                <c:pt idx="7248">
                  <c:v>724.80003442615271</c:v>
                </c:pt>
                <c:pt idx="7249">
                  <c:v>724.90003443090245</c:v>
                </c:pt>
                <c:pt idx="7250">
                  <c:v>725.0000344356522</c:v>
                </c:pt>
                <c:pt idx="7251">
                  <c:v>725.10003444040194</c:v>
                </c:pt>
                <c:pt idx="7252">
                  <c:v>725.20003444515169</c:v>
                </c:pt>
                <c:pt idx="7253">
                  <c:v>725.30003444990143</c:v>
                </c:pt>
                <c:pt idx="7254">
                  <c:v>725.40003445465118</c:v>
                </c:pt>
                <c:pt idx="7255">
                  <c:v>725.50003445940092</c:v>
                </c:pt>
                <c:pt idx="7256">
                  <c:v>725.60003446415067</c:v>
                </c:pt>
                <c:pt idx="7257">
                  <c:v>725.70003446890041</c:v>
                </c:pt>
                <c:pt idx="7258">
                  <c:v>725.80003447365016</c:v>
                </c:pt>
                <c:pt idx="7259">
                  <c:v>725.9000344783999</c:v>
                </c:pt>
                <c:pt idx="7260">
                  <c:v>726.00003448314965</c:v>
                </c:pt>
                <c:pt idx="7261">
                  <c:v>726.10003448789939</c:v>
                </c:pt>
                <c:pt idx="7262">
                  <c:v>726.20003449264914</c:v>
                </c:pt>
                <c:pt idx="7263">
                  <c:v>726.30003449739888</c:v>
                </c:pt>
                <c:pt idx="7264">
                  <c:v>726.40003450214863</c:v>
                </c:pt>
                <c:pt idx="7265">
                  <c:v>726.50003450689837</c:v>
                </c:pt>
                <c:pt idx="7266">
                  <c:v>726.60003451164812</c:v>
                </c:pt>
                <c:pt idx="7267">
                  <c:v>726.70003451639786</c:v>
                </c:pt>
                <c:pt idx="7268">
                  <c:v>726.80003452114761</c:v>
                </c:pt>
                <c:pt idx="7269">
                  <c:v>726.90003452589735</c:v>
                </c:pt>
                <c:pt idx="7270">
                  <c:v>727.0000345306471</c:v>
                </c:pt>
                <c:pt idx="7271">
                  <c:v>727.10003453539684</c:v>
                </c:pt>
                <c:pt idx="7272">
                  <c:v>727.20003454014659</c:v>
                </c:pt>
                <c:pt idx="7273">
                  <c:v>727.30003454489633</c:v>
                </c:pt>
                <c:pt idx="7274">
                  <c:v>727.40003454964608</c:v>
                </c:pt>
                <c:pt idx="7275">
                  <c:v>727.50003455439582</c:v>
                </c:pt>
                <c:pt idx="7276">
                  <c:v>727.60003455914557</c:v>
                </c:pt>
                <c:pt idx="7277">
                  <c:v>727.70003456389531</c:v>
                </c:pt>
                <c:pt idx="7278">
                  <c:v>727.80003456864506</c:v>
                </c:pt>
                <c:pt idx="7279">
                  <c:v>727.90003457339481</c:v>
                </c:pt>
                <c:pt idx="7280">
                  <c:v>728.00003457814455</c:v>
                </c:pt>
                <c:pt idx="7281">
                  <c:v>728.1000345828943</c:v>
                </c:pt>
                <c:pt idx="7282">
                  <c:v>728.20003458764404</c:v>
                </c:pt>
                <c:pt idx="7283">
                  <c:v>728.30003459239379</c:v>
                </c:pt>
                <c:pt idx="7284">
                  <c:v>728.40003459714353</c:v>
                </c:pt>
                <c:pt idx="7285">
                  <c:v>728.50003460189328</c:v>
                </c:pt>
                <c:pt idx="7286">
                  <c:v>728.60003460664302</c:v>
                </c:pt>
                <c:pt idx="7287">
                  <c:v>728.70003461139277</c:v>
                </c:pt>
                <c:pt idx="7288">
                  <c:v>728.80003461614251</c:v>
                </c:pt>
                <c:pt idx="7289">
                  <c:v>728.90003462089226</c:v>
                </c:pt>
                <c:pt idx="7290">
                  <c:v>729.000034625642</c:v>
                </c:pt>
                <c:pt idx="7291">
                  <c:v>729.10003463039175</c:v>
                </c:pt>
                <c:pt idx="7292">
                  <c:v>729.20003463514149</c:v>
                </c:pt>
                <c:pt idx="7293">
                  <c:v>729.30003463989124</c:v>
                </c:pt>
                <c:pt idx="7294">
                  <c:v>729.40003464464098</c:v>
                </c:pt>
                <c:pt idx="7295">
                  <c:v>729.50003464939073</c:v>
                </c:pt>
                <c:pt idx="7296">
                  <c:v>729.60003465414047</c:v>
                </c:pt>
                <c:pt idx="7297">
                  <c:v>729.70003465889022</c:v>
                </c:pt>
                <c:pt idx="7298">
                  <c:v>729.80003466363996</c:v>
                </c:pt>
                <c:pt idx="7299">
                  <c:v>729.90003466838971</c:v>
                </c:pt>
                <c:pt idx="7300">
                  <c:v>730.00003467313945</c:v>
                </c:pt>
                <c:pt idx="7301">
                  <c:v>730.1000346778892</c:v>
                </c:pt>
                <c:pt idx="7302">
                  <c:v>730.20003468263894</c:v>
                </c:pt>
                <c:pt idx="7303">
                  <c:v>730.30003468738869</c:v>
                </c:pt>
                <c:pt idx="7304">
                  <c:v>730.40003469213843</c:v>
                </c:pt>
                <c:pt idx="7305">
                  <c:v>730.50003469688818</c:v>
                </c:pt>
                <c:pt idx="7306">
                  <c:v>730.60003470163792</c:v>
                </c:pt>
                <c:pt idx="7307">
                  <c:v>730.70003470638767</c:v>
                </c:pt>
                <c:pt idx="7308">
                  <c:v>730.80003471113741</c:v>
                </c:pt>
                <c:pt idx="7309">
                  <c:v>730.90003471588716</c:v>
                </c:pt>
                <c:pt idx="7310">
                  <c:v>731.0000347206369</c:v>
                </c:pt>
                <c:pt idx="7311">
                  <c:v>731.10003472538665</c:v>
                </c:pt>
                <c:pt idx="7312">
                  <c:v>731.20003473013639</c:v>
                </c:pt>
                <c:pt idx="7313">
                  <c:v>731.30003473488614</c:v>
                </c:pt>
                <c:pt idx="7314">
                  <c:v>731.40003473963588</c:v>
                </c:pt>
                <c:pt idx="7315">
                  <c:v>731.50003474438563</c:v>
                </c:pt>
                <c:pt idx="7316">
                  <c:v>731.60003474913538</c:v>
                </c:pt>
                <c:pt idx="7317">
                  <c:v>731.70003475388512</c:v>
                </c:pt>
                <c:pt idx="7318">
                  <c:v>731.80003475863487</c:v>
                </c:pt>
                <c:pt idx="7319">
                  <c:v>731.90003476338461</c:v>
                </c:pt>
                <c:pt idx="7320">
                  <c:v>732.00003476813436</c:v>
                </c:pt>
                <c:pt idx="7321">
                  <c:v>732.1000347728841</c:v>
                </c:pt>
                <c:pt idx="7322">
                  <c:v>732.20003477763385</c:v>
                </c:pt>
                <c:pt idx="7323">
                  <c:v>732.30003478238359</c:v>
                </c:pt>
                <c:pt idx="7324">
                  <c:v>732.40003478713334</c:v>
                </c:pt>
                <c:pt idx="7325">
                  <c:v>732.50003479188308</c:v>
                </c:pt>
                <c:pt idx="7326">
                  <c:v>732.60003479663283</c:v>
                </c:pt>
                <c:pt idx="7327">
                  <c:v>732.70003480138257</c:v>
                </c:pt>
                <c:pt idx="7328">
                  <c:v>732.80003480613232</c:v>
                </c:pt>
                <c:pt idx="7329">
                  <c:v>732.90003481088206</c:v>
                </c:pt>
                <c:pt idx="7330">
                  <c:v>733.00003481563181</c:v>
                </c:pt>
                <c:pt idx="7331">
                  <c:v>733.10003482038155</c:v>
                </c:pt>
                <c:pt idx="7332">
                  <c:v>733.2000348251313</c:v>
                </c:pt>
                <c:pt idx="7333">
                  <c:v>733.30003482988104</c:v>
                </c:pt>
                <c:pt idx="7334">
                  <c:v>733.40003483463079</c:v>
                </c:pt>
                <c:pt idx="7335">
                  <c:v>733.50003483938053</c:v>
                </c:pt>
                <c:pt idx="7336">
                  <c:v>733.60003484413028</c:v>
                </c:pt>
                <c:pt idx="7337">
                  <c:v>733.70003484888002</c:v>
                </c:pt>
                <c:pt idx="7338">
                  <c:v>733.80003485362977</c:v>
                </c:pt>
                <c:pt idx="7339">
                  <c:v>733.90003485837951</c:v>
                </c:pt>
                <c:pt idx="7340">
                  <c:v>734.00003486312926</c:v>
                </c:pt>
                <c:pt idx="7341">
                  <c:v>734.100034867879</c:v>
                </c:pt>
                <c:pt idx="7342">
                  <c:v>734.20003487262875</c:v>
                </c:pt>
                <c:pt idx="7343">
                  <c:v>734.30003487737849</c:v>
                </c:pt>
                <c:pt idx="7344">
                  <c:v>734.40003488212824</c:v>
                </c:pt>
                <c:pt idx="7345">
                  <c:v>734.50003488687798</c:v>
                </c:pt>
                <c:pt idx="7346">
                  <c:v>734.60003489162773</c:v>
                </c:pt>
                <c:pt idx="7347">
                  <c:v>734.70003489637747</c:v>
                </c:pt>
                <c:pt idx="7348">
                  <c:v>734.80003490112722</c:v>
                </c:pt>
                <c:pt idx="7349">
                  <c:v>734.90003490587696</c:v>
                </c:pt>
                <c:pt idx="7350">
                  <c:v>735.00003491062671</c:v>
                </c:pt>
                <c:pt idx="7351">
                  <c:v>735.10003491537645</c:v>
                </c:pt>
                <c:pt idx="7352">
                  <c:v>735.2000349201262</c:v>
                </c:pt>
                <c:pt idx="7353">
                  <c:v>735.30003492487594</c:v>
                </c:pt>
                <c:pt idx="7354">
                  <c:v>735.40003492962569</c:v>
                </c:pt>
                <c:pt idx="7355">
                  <c:v>735.50003493437544</c:v>
                </c:pt>
                <c:pt idx="7356">
                  <c:v>735.60003493912518</c:v>
                </c:pt>
                <c:pt idx="7357">
                  <c:v>735.70003494387493</c:v>
                </c:pt>
                <c:pt idx="7358">
                  <c:v>735.80003494862467</c:v>
                </c:pt>
                <c:pt idx="7359">
                  <c:v>735.90003495337442</c:v>
                </c:pt>
                <c:pt idx="7360">
                  <c:v>736.00003495812416</c:v>
                </c:pt>
                <c:pt idx="7361">
                  <c:v>736.10003496287391</c:v>
                </c:pt>
                <c:pt idx="7362">
                  <c:v>736.20003496762365</c:v>
                </c:pt>
                <c:pt idx="7363">
                  <c:v>736.3000349723734</c:v>
                </c:pt>
                <c:pt idx="7364">
                  <c:v>736.40003497712314</c:v>
                </c:pt>
                <c:pt idx="7365">
                  <c:v>736.50003498187289</c:v>
                </c:pt>
                <c:pt idx="7366">
                  <c:v>736.60003498662263</c:v>
                </c:pt>
                <c:pt idx="7367">
                  <c:v>736.70003499137238</c:v>
                </c:pt>
                <c:pt idx="7368">
                  <c:v>736.80003499612212</c:v>
                </c:pt>
                <c:pt idx="7369">
                  <c:v>736.90003500087187</c:v>
                </c:pt>
                <c:pt idx="7370">
                  <c:v>737.00003500562161</c:v>
                </c:pt>
                <c:pt idx="7371">
                  <c:v>737.10003501037136</c:v>
                </c:pt>
                <c:pt idx="7372">
                  <c:v>737.2000350151211</c:v>
                </c:pt>
                <c:pt idx="7373">
                  <c:v>737.30003501987085</c:v>
                </c:pt>
                <c:pt idx="7374">
                  <c:v>737.40003502462059</c:v>
                </c:pt>
                <c:pt idx="7375">
                  <c:v>737.50003502937034</c:v>
                </c:pt>
                <c:pt idx="7376">
                  <c:v>737.60003503412008</c:v>
                </c:pt>
                <c:pt idx="7377">
                  <c:v>737.70003503886983</c:v>
                </c:pt>
                <c:pt idx="7378">
                  <c:v>737.80003504361957</c:v>
                </c:pt>
                <c:pt idx="7379">
                  <c:v>737.90003504836932</c:v>
                </c:pt>
                <c:pt idx="7380">
                  <c:v>738.00003505311906</c:v>
                </c:pt>
                <c:pt idx="7381">
                  <c:v>738.10003505786881</c:v>
                </c:pt>
                <c:pt idx="7382">
                  <c:v>738.20003506261855</c:v>
                </c:pt>
                <c:pt idx="7383">
                  <c:v>738.3000350673683</c:v>
                </c:pt>
                <c:pt idx="7384">
                  <c:v>738.40003507211804</c:v>
                </c:pt>
                <c:pt idx="7385">
                  <c:v>738.50003507686779</c:v>
                </c:pt>
                <c:pt idx="7386">
                  <c:v>738.60003508161753</c:v>
                </c:pt>
                <c:pt idx="7387">
                  <c:v>738.70003508636728</c:v>
                </c:pt>
                <c:pt idx="7388">
                  <c:v>738.80003509111702</c:v>
                </c:pt>
                <c:pt idx="7389">
                  <c:v>738.90003509586677</c:v>
                </c:pt>
                <c:pt idx="7390">
                  <c:v>739.00003510061651</c:v>
                </c:pt>
                <c:pt idx="7391">
                  <c:v>739.10003510536626</c:v>
                </c:pt>
                <c:pt idx="7392">
                  <c:v>739.200035110116</c:v>
                </c:pt>
                <c:pt idx="7393">
                  <c:v>739.30003511486575</c:v>
                </c:pt>
                <c:pt idx="7394">
                  <c:v>739.4000351196155</c:v>
                </c:pt>
                <c:pt idx="7395">
                  <c:v>739.50003512436524</c:v>
                </c:pt>
                <c:pt idx="7396">
                  <c:v>739.60003512911499</c:v>
                </c:pt>
                <c:pt idx="7397">
                  <c:v>739.70003513386473</c:v>
                </c:pt>
                <c:pt idx="7398">
                  <c:v>739.80003513861448</c:v>
                </c:pt>
                <c:pt idx="7399">
                  <c:v>739.90003514336422</c:v>
                </c:pt>
                <c:pt idx="7400">
                  <c:v>740.00003514811397</c:v>
                </c:pt>
                <c:pt idx="7401">
                  <c:v>740.10003515286371</c:v>
                </c:pt>
                <c:pt idx="7402">
                  <c:v>740.20003515761346</c:v>
                </c:pt>
                <c:pt idx="7403">
                  <c:v>740.3000351623632</c:v>
                </c:pt>
                <c:pt idx="7404">
                  <c:v>740.40003516711295</c:v>
                </c:pt>
                <c:pt idx="7405">
                  <c:v>740.50003517186269</c:v>
                </c:pt>
                <c:pt idx="7406">
                  <c:v>740.60003517661244</c:v>
                </c:pt>
                <c:pt idx="7407">
                  <c:v>740.70003518136218</c:v>
                </c:pt>
                <c:pt idx="7408">
                  <c:v>740.80003518611193</c:v>
                </c:pt>
                <c:pt idx="7409">
                  <c:v>740.90003519086167</c:v>
                </c:pt>
                <c:pt idx="7410">
                  <c:v>741.00003519561142</c:v>
                </c:pt>
                <c:pt idx="7411">
                  <c:v>741.10003520036116</c:v>
                </c:pt>
                <c:pt idx="7412">
                  <c:v>741.20003520511091</c:v>
                </c:pt>
                <c:pt idx="7413">
                  <c:v>741.30003520986065</c:v>
                </c:pt>
                <c:pt idx="7414">
                  <c:v>741.4000352146104</c:v>
                </c:pt>
                <c:pt idx="7415">
                  <c:v>741.50003521936014</c:v>
                </c:pt>
                <c:pt idx="7416">
                  <c:v>741.60003522410989</c:v>
                </c:pt>
                <c:pt idx="7417">
                  <c:v>741.70003522885963</c:v>
                </c:pt>
                <c:pt idx="7418">
                  <c:v>741.80003523360938</c:v>
                </c:pt>
                <c:pt idx="7419">
                  <c:v>741.90003523835912</c:v>
                </c:pt>
                <c:pt idx="7420">
                  <c:v>742.00003524310887</c:v>
                </c:pt>
                <c:pt idx="7421">
                  <c:v>742.10003524785861</c:v>
                </c:pt>
                <c:pt idx="7422">
                  <c:v>742.20003525260836</c:v>
                </c:pt>
                <c:pt idx="7423">
                  <c:v>742.3000352573581</c:v>
                </c:pt>
                <c:pt idx="7424">
                  <c:v>742.40003526210785</c:v>
                </c:pt>
                <c:pt idx="7425">
                  <c:v>742.50003526685759</c:v>
                </c:pt>
                <c:pt idx="7426">
                  <c:v>742.60003527160734</c:v>
                </c:pt>
                <c:pt idx="7427">
                  <c:v>742.70003527635708</c:v>
                </c:pt>
                <c:pt idx="7428">
                  <c:v>742.80003528110683</c:v>
                </c:pt>
                <c:pt idx="7429">
                  <c:v>742.90003528585657</c:v>
                </c:pt>
                <c:pt idx="7430">
                  <c:v>743.00003529060632</c:v>
                </c:pt>
                <c:pt idx="7431">
                  <c:v>743.10003529535607</c:v>
                </c:pt>
                <c:pt idx="7432">
                  <c:v>743.20003530010581</c:v>
                </c:pt>
                <c:pt idx="7433">
                  <c:v>743.30003530485556</c:v>
                </c:pt>
                <c:pt idx="7434">
                  <c:v>743.4000353096053</c:v>
                </c:pt>
                <c:pt idx="7435">
                  <c:v>743.50003531435505</c:v>
                </c:pt>
                <c:pt idx="7436">
                  <c:v>743.60003531910479</c:v>
                </c:pt>
                <c:pt idx="7437">
                  <c:v>743.70003532385454</c:v>
                </c:pt>
                <c:pt idx="7438">
                  <c:v>743.80003532860428</c:v>
                </c:pt>
                <c:pt idx="7439">
                  <c:v>743.90003533335403</c:v>
                </c:pt>
                <c:pt idx="7440">
                  <c:v>744.00003533810377</c:v>
                </c:pt>
                <c:pt idx="7441">
                  <c:v>744.10003534285352</c:v>
                </c:pt>
                <c:pt idx="7442">
                  <c:v>744.20003534760326</c:v>
                </c:pt>
                <c:pt idx="7443">
                  <c:v>744.30003535235301</c:v>
                </c:pt>
                <c:pt idx="7444">
                  <c:v>744.40003535710275</c:v>
                </c:pt>
                <c:pt idx="7445">
                  <c:v>744.5000353618525</c:v>
                </c:pt>
                <c:pt idx="7446">
                  <c:v>744.60003536660224</c:v>
                </c:pt>
                <c:pt idx="7447">
                  <c:v>744.70003537135199</c:v>
                </c:pt>
                <c:pt idx="7448">
                  <c:v>744.80003537610173</c:v>
                </c:pt>
                <c:pt idx="7449">
                  <c:v>744.90003538085148</c:v>
                </c:pt>
                <c:pt idx="7450">
                  <c:v>745.00003538560122</c:v>
                </c:pt>
                <c:pt idx="7451">
                  <c:v>745.10003539035097</c:v>
                </c:pt>
                <c:pt idx="7452">
                  <c:v>745.20003539510071</c:v>
                </c:pt>
                <c:pt idx="7453">
                  <c:v>745.30003539985046</c:v>
                </c:pt>
                <c:pt idx="7454">
                  <c:v>745.4000354046002</c:v>
                </c:pt>
                <c:pt idx="7455">
                  <c:v>745.50003540934995</c:v>
                </c:pt>
                <c:pt idx="7456">
                  <c:v>745.60003541409969</c:v>
                </c:pt>
                <c:pt idx="7457">
                  <c:v>745.70003541884944</c:v>
                </c:pt>
                <c:pt idx="7458">
                  <c:v>745.80003542359918</c:v>
                </c:pt>
                <c:pt idx="7459">
                  <c:v>745.90003542834893</c:v>
                </c:pt>
                <c:pt idx="7460">
                  <c:v>746.00003543309867</c:v>
                </c:pt>
                <c:pt idx="7461">
                  <c:v>746.10003543784842</c:v>
                </c:pt>
                <c:pt idx="7462">
                  <c:v>746.20003544259816</c:v>
                </c:pt>
                <c:pt idx="7463">
                  <c:v>746.30003544734791</c:v>
                </c:pt>
                <c:pt idx="7464">
                  <c:v>746.40003545209765</c:v>
                </c:pt>
                <c:pt idx="7465">
                  <c:v>746.5000354568474</c:v>
                </c:pt>
                <c:pt idx="7466">
                  <c:v>746.60003546159714</c:v>
                </c:pt>
                <c:pt idx="7467">
                  <c:v>746.70003546634689</c:v>
                </c:pt>
                <c:pt idx="7468">
                  <c:v>746.80003547109663</c:v>
                </c:pt>
                <c:pt idx="7469">
                  <c:v>746.90003547584638</c:v>
                </c:pt>
                <c:pt idx="7470">
                  <c:v>747.00003548059613</c:v>
                </c:pt>
                <c:pt idx="7471">
                  <c:v>747.10003548534587</c:v>
                </c:pt>
                <c:pt idx="7472">
                  <c:v>747.20003549009562</c:v>
                </c:pt>
                <c:pt idx="7473">
                  <c:v>747.30003549484536</c:v>
                </c:pt>
                <c:pt idx="7474">
                  <c:v>747.40003549959511</c:v>
                </c:pt>
                <c:pt idx="7475">
                  <c:v>747.50003550434485</c:v>
                </c:pt>
                <c:pt idx="7476">
                  <c:v>747.6000355090946</c:v>
                </c:pt>
                <c:pt idx="7477">
                  <c:v>747.70003551384434</c:v>
                </c:pt>
                <c:pt idx="7478">
                  <c:v>747.80003551859409</c:v>
                </c:pt>
                <c:pt idx="7479">
                  <c:v>747.90003552334383</c:v>
                </c:pt>
                <c:pt idx="7480">
                  <c:v>748.00003552809358</c:v>
                </c:pt>
                <c:pt idx="7481">
                  <c:v>748.10003553284332</c:v>
                </c:pt>
                <c:pt idx="7482">
                  <c:v>748.20003553759307</c:v>
                </c:pt>
                <c:pt idx="7483">
                  <c:v>748.30003554234281</c:v>
                </c:pt>
                <c:pt idx="7484">
                  <c:v>748.40003554709256</c:v>
                </c:pt>
                <c:pt idx="7485">
                  <c:v>748.5000355518423</c:v>
                </c:pt>
                <c:pt idx="7486">
                  <c:v>748.60003555659205</c:v>
                </c:pt>
                <c:pt idx="7487">
                  <c:v>748.70003556134179</c:v>
                </c:pt>
                <c:pt idx="7488">
                  <c:v>748.80003556609154</c:v>
                </c:pt>
                <c:pt idx="7489">
                  <c:v>748.90003557084128</c:v>
                </c:pt>
                <c:pt idx="7490">
                  <c:v>749.00003557559103</c:v>
                </c:pt>
                <c:pt idx="7491">
                  <c:v>749.10003558034077</c:v>
                </c:pt>
                <c:pt idx="7492">
                  <c:v>749.20003558509052</c:v>
                </c:pt>
                <c:pt idx="7493">
                  <c:v>749.30003558984026</c:v>
                </c:pt>
                <c:pt idx="7494">
                  <c:v>749.40003559459001</c:v>
                </c:pt>
                <c:pt idx="7495">
                  <c:v>749.50003559933975</c:v>
                </c:pt>
                <c:pt idx="7496">
                  <c:v>749.6000356040895</c:v>
                </c:pt>
                <c:pt idx="7497">
                  <c:v>749.70003560883924</c:v>
                </c:pt>
                <c:pt idx="7498">
                  <c:v>749.80003561358899</c:v>
                </c:pt>
                <c:pt idx="7499">
                  <c:v>749.90003561833873</c:v>
                </c:pt>
                <c:pt idx="7500">
                  <c:v>750.00003562308848</c:v>
                </c:pt>
                <c:pt idx="7501">
                  <c:v>750.10003562783822</c:v>
                </c:pt>
                <c:pt idx="7502">
                  <c:v>750.20003563258797</c:v>
                </c:pt>
                <c:pt idx="7503">
                  <c:v>750.30003563733771</c:v>
                </c:pt>
                <c:pt idx="7504">
                  <c:v>750.40003564208746</c:v>
                </c:pt>
                <c:pt idx="7505">
                  <c:v>750.5000356468372</c:v>
                </c:pt>
                <c:pt idx="7506">
                  <c:v>750.60003565158695</c:v>
                </c:pt>
                <c:pt idx="7507">
                  <c:v>750.70003565633669</c:v>
                </c:pt>
                <c:pt idx="7508">
                  <c:v>750.80003566108644</c:v>
                </c:pt>
                <c:pt idx="7509">
                  <c:v>750.90003566583619</c:v>
                </c:pt>
                <c:pt idx="7510">
                  <c:v>751.00003567058593</c:v>
                </c:pt>
                <c:pt idx="7511">
                  <c:v>751.10003567533568</c:v>
                </c:pt>
                <c:pt idx="7512">
                  <c:v>751.20003568008542</c:v>
                </c:pt>
                <c:pt idx="7513">
                  <c:v>751.30003568483517</c:v>
                </c:pt>
                <c:pt idx="7514">
                  <c:v>751.40003568958491</c:v>
                </c:pt>
                <c:pt idx="7515">
                  <c:v>751.50003569433466</c:v>
                </c:pt>
                <c:pt idx="7516">
                  <c:v>751.6000356990844</c:v>
                </c:pt>
                <c:pt idx="7517">
                  <c:v>751.70003570383415</c:v>
                </c:pt>
                <c:pt idx="7518">
                  <c:v>751.80003570858389</c:v>
                </c:pt>
                <c:pt idx="7519">
                  <c:v>751.90003571333364</c:v>
                </c:pt>
                <c:pt idx="7520">
                  <c:v>752.00003571808338</c:v>
                </c:pt>
                <c:pt idx="7521">
                  <c:v>752.10003572283313</c:v>
                </c:pt>
                <c:pt idx="7522">
                  <c:v>752.20003572758287</c:v>
                </c:pt>
                <c:pt idx="7523">
                  <c:v>752.30003573233262</c:v>
                </c:pt>
                <c:pt idx="7524">
                  <c:v>752.40003573708236</c:v>
                </c:pt>
                <c:pt idx="7525">
                  <c:v>752.50003574183211</c:v>
                </c:pt>
                <c:pt idx="7526">
                  <c:v>752.60003574658185</c:v>
                </c:pt>
                <c:pt idx="7527">
                  <c:v>752.7000357513316</c:v>
                </c:pt>
                <c:pt idx="7528">
                  <c:v>752.80003575608134</c:v>
                </c:pt>
                <c:pt idx="7529">
                  <c:v>752.90003576083109</c:v>
                </c:pt>
                <c:pt idx="7530">
                  <c:v>753.00003576558083</c:v>
                </c:pt>
                <c:pt idx="7531">
                  <c:v>753.10003577033058</c:v>
                </c:pt>
                <c:pt idx="7532">
                  <c:v>753.20003577508032</c:v>
                </c:pt>
                <c:pt idx="7533">
                  <c:v>753.30003577983007</c:v>
                </c:pt>
                <c:pt idx="7534">
                  <c:v>753.40003578457981</c:v>
                </c:pt>
                <c:pt idx="7535">
                  <c:v>753.50003578932956</c:v>
                </c:pt>
                <c:pt idx="7536">
                  <c:v>753.6000357940793</c:v>
                </c:pt>
                <c:pt idx="7537">
                  <c:v>753.70003579882905</c:v>
                </c:pt>
                <c:pt idx="7538">
                  <c:v>753.80003580357879</c:v>
                </c:pt>
                <c:pt idx="7539">
                  <c:v>753.90003580832854</c:v>
                </c:pt>
                <c:pt idx="7540">
                  <c:v>754.00003581307828</c:v>
                </c:pt>
                <c:pt idx="7541">
                  <c:v>754.10003581782803</c:v>
                </c:pt>
                <c:pt idx="7542">
                  <c:v>754.20003582257777</c:v>
                </c:pt>
                <c:pt idx="7543">
                  <c:v>754.30003582732752</c:v>
                </c:pt>
                <c:pt idx="7544">
                  <c:v>754.40003583207726</c:v>
                </c:pt>
                <c:pt idx="7545">
                  <c:v>754.50003583682701</c:v>
                </c:pt>
                <c:pt idx="7546">
                  <c:v>754.60003584157676</c:v>
                </c:pt>
                <c:pt idx="7547">
                  <c:v>754.7000358463265</c:v>
                </c:pt>
                <c:pt idx="7548">
                  <c:v>754.80003585107625</c:v>
                </c:pt>
                <c:pt idx="7549">
                  <c:v>754.90003585582599</c:v>
                </c:pt>
                <c:pt idx="7550">
                  <c:v>755.00003586057574</c:v>
                </c:pt>
                <c:pt idx="7551">
                  <c:v>755.10003586532548</c:v>
                </c:pt>
                <c:pt idx="7552">
                  <c:v>755.20003587007523</c:v>
                </c:pt>
                <c:pt idx="7553">
                  <c:v>755.30003587482497</c:v>
                </c:pt>
                <c:pt idx="7554">
                  <c:v>755.40003587957472</c:v>
                </c:pt>
                <c:pt idx="7555">
                  <c:v>755.50003588432446</c:v>
                </c:pt>
                <c:pt idx="7556">
                  <c:v>755.60003588907421</c:v>
                </c:pt>
                <c:pt idx="7557">
                  <c:v>755.70003589382395</c:v>
                </c:pt>
                <c:pt idx="7558">
                  <c:v>755.8000358985737</c:v>
                </c:pt>
                <c:pt idx="7559">
                  <c:v>755.90003590332344</c:v>
                </c:pt>
                <c:pt idx="7560">
                  <c:v>756.00003590807319</c:v>
                </c:pt>
                <c:pt idx="7561">
                  <c:v>756.10003591282293</c:v>
                </c:pt>
                <c:pt idx="7562">
                  <c:v>756.20003591757268</c:v>
                </c:pt>
                <c:pt idx="7563">
                  <c:v>756.30003592232242</c:v>
                </c:pt>
                <c:pt idx="7564">
                  <c:v>756.40003592707217</c:v>
                </c:pt>
                <c:pt idx="7565">
                  <c:v>756.50003593182191</c:v>
                </c:pt>
                <c:pt idx="7566">
                  <c:v>756.60003593657166</c:v>
                </c:pt>
                <c:pt idx="7567">
                  <c:v>756.7000359413214</c:v>
                </c:pt>
                <c:pt idx="7568">
                  <c:v>756.80003594607115</c:v>
                </c:pt>
                <c:pt idx="7569">
                  <c:v>756.90003595082089</c:v>
                </c:pt>
                <c:pt idx="7570">
                  <c:v>757.00003595557064</c:v>
                </c:pt>
                <c:pt idx="7571">
                  <c:v>757.10003596032038</c:v>
                </c:pt>
                <c:pt idx="7572">
                  <c:v>757.20003596507013</c:v>
                </c:pt>
                <c:pt idx="7573">
                  <c:v>757.30003596981987</c:v>
                </c:pt>
                <c:pt idx="7574">
                  <c:v>757.40003597456962</c:v>
                </c:pt>
                <c:pt idx="7575">
                  <c:v>757.50003597931936</c:v>
                </c:pt>
                <c:pt idx="7576">
                  <c:v>757.60003598406911</c:v>
                </c:pt>
                <c:pt idx="7577">
                  <c:v>757.70003598881885</c:v>
                </c:pt>
                <c:pt idx="7578">
                  <c:v>757.8000359935686</c:v>
                </c:pt>
                <c:pt idx="7579">
                  <c:v>757.90003599831834</c:v>
                </c:pt>
                <c:pt idx="7580">
                  <c:v>758.00003600306809</c:v>
                </c:pt>
                <c:pt idx="7581">
                  <c:v>758.10003600781783</c:v>
                </c:pt>
                <c:pt idx="7582">
                  <c:v>758.20003601256758</c:v>
                </c:pt>
                <c:pt idx="7583">
                  <c:v>758.30003601731732</c:v>
                </c:pt>
                <c:pt idx="7584">
                  <c:v>758.40003602206707</c:v>
                </c:pt>
                <c:pt idx="7585">
                  <c:v>758.50003602681682</c:v>
                </c:pt>
                <c:pt idx="7586">
                  <c:v>758.60003603156656</c:v>
                </c:pt>
                <c:pt idx="7587">
                  <c:v>758.70003603631631</c:v>
                </c:pt>
                <c:pt idx="7588">
                  <c:v>758.80003604106605</c:v>
                </c:pt>
                <c:pt idx="7589">
                  <c:v>758.9000360458158</c:v>
                </c:pt>
                <c:pt idx="7590">
                  <c:v>759.00003605056554</c:v>
                </c:pt>
                <c:pt idx="7591">
                  <c:v>759.10003605531529</c:v>
                </c:pt>
                <c:pt idx="7592">
                  <c:v>759.20003606006503</c:v>
                </c:pt>
                <c:pt idx="7593">
                  <c:v>759.30003606481478</c:v>
                </c:pt>
                <c:pt idx="7594">
                  <c:v>759.40003606956452</c:v>
                </c:pt>
                <c:pt idx="7595">
                  <c:v>759.50003607431427</c:v>
                </c:pt>
                <c:pt idx="7596">
                  <c:v>759.60003607906401</c:v>
                </c:pt>
                <c:pt idx="7597">
                  <c:v>759.70003608381376</c:v>
                </c:pt>
                <c:pt idx="7598">
                  <c:v>759.8000360885635</c:v>
                </c:pt>
                <c:pt idx="7599">
                  <c:v>759.90003609331325</c:v>
                </c:pt>
                <c:pt idx="7600">
                  <c:v>760.00003609806299</c:v>
                </c:pt>
                <c:pt idx="7601">
                  <c:v>760.10003610281274</c:v>
                </c:pt>
                <c:pt idx="7602">
                  <c:v>760.20003610756248</c:v>
                </c:pt>
                <c:pt idx="7603">
                  <c:v>760.30003611231223</c:v>
                </c:pt>
                <c:pt idx="7604">
                  <c:v>760.40003611706197</c:v>
                </c:pt>
                <c:pt idx="7605">
                  <c:v>760.50003612181172</c:v>
                </c:pt>
                <c:pt idx="7606">
                  <c:v>760.60003612656146</c:v>
                </c:pt>
                <c:pt idx="7607">
                  <c:v>760.70003613131121</c:v>
                </c:pt>
                <c:pt idx="7608">
                  <c:v>760.80003613606095</c:v>
                </c:pt>
                <c:pt idx="7609">
                  <c:v>760.9000361408107</c:v>
                </c:pt>
                <c:pt idx="7610">
                  <c:v>761.00003614556044</c:v>
                </c:pt>
                <c:pt idx="7611">
                  <c:v>761.10003615031019</c:v>
                </c:pt>
                <c:pt idx="7612">
                  <c:v>761.20003615505993</c:v>
                </c:pt>
                <c:pt idx="7613">
                  <c:v>761.30003615980968</c:v>
                </c:pt>
                <c:pt idx="7614">
                  <c:v>761.40003616455942</c:v>
                </c:pt>
                <c:pt idx="7615">
                  <c:v>761.50003616930917</c:v>
                </c:pt>
                <c:pt idx="7616">
                  <c:v>761.60003617405891</c:v>
                </c:pt>
                <c:pt idx="7617">
                  <c:v>761.70003617880866</c:v>
                </c:pt>
                <c:pt idx="7618">
                  <c:v>761.8000361835584</c:v>
                </c:pt>
                <c:pt idx="7619">
                  <c:v>761.90003618830815</c:v>
                </c:pt>
                <c:pt idx="7620">
                  <c:v>762.00003619305789</c:v>
                </c:pt>
                <c:pt idx="7621">
                  <c:v>762.10003619780764</c:v>
                </c:pt>
                <c:pt idx="7622">
                  <c:v>762.20003620255738</c:v>
                </c:pt>
                <c:pt idx="7623">
                  <c:v>762.30003620730713</c:v>
                </c:pt>
                <c:pt idx="7624">
                  <c:v>762.40003621205688</c:v>
                </c:pt>
                <c:pt idx="7625">
                  <c:v>762.50003621680662</c:v>
                </c:pt>
                <c:pt idx="7626">
                  <c:v>762.60003622155637</c:v>
                </c:pt>
                <c:pt idx="7627">
                  <c:v>762.70003622630611</c:v>
                </c:pt>
                <c:pt idx="7628">
                  <c:v>762.80003623105586</c:v>
                </c:pt>
                <c:pt idx="7629">
                  <c:v>762.9000362358056</c:v>
                </c:pt>
                <c:pt idx="7630">
                  <c:v>763.00003624055535</c:v>
                </c:pt>
                <c:pt idx="7631">
                  <c:v>763.10003624530509</c:v>
                </c:pt>
                <c:pt idx="7632">
                  <c:v>763.20003625005484</c:v>
                </c:pt>
                <c:pt idx="7633">
                  <c:v>763.30003625480458</c:v>
                </c:pt>
                <c:pt idx="7634">
                  <c:v>763.40003625955433</c:v>
                </c:pt>
                <c:pt idx="7635">
                  <c:v>763.50003626430407</c:v>
                </c:pt>
                <c:pt idx="7636">
                  <c:v>763.60003626905382</c:v>
                </c:pt>
                <c:pt idx="7637">
                  <c:v>763.70003627380356</c:v>
                </c:pt>
                <c:pt idx="7638">
                  <c:v>763.80003627855331</c:v>
                </c:pt>
                <c:pt idx="7639">
                  <c:v>763.90003628330305</c:v>
                </c:pt>
                <c:pt idx="7640">
                  <c:v>764.0000362880528</c:v>
                </c:pt>
                <c:pt idx="7641">
                  <c:v>764.10003629280254</c:v>
                </c:pt>
                <c:pt idx="7642">
                  <c:v>764.20003629755229</c:v>
                </c:pt>
                <c:pt idx="7643">
                  <c:v>764.30003630230203</c:v>
                </c:pt>
                <c:pt idx="7644">
                  <c:v>764.40003630705178</c:v>
                </c:pt>
                <c:pt idx="7645">
                  <c:v>764.50003631180152</c:v>
                </c:pt>
                <c:pt idx="7646">
                  <c:v>764.60003631655127</c:v>
                </c:pt>
                <c:pt idx="7647">
                  <c:v>764.70003632130101</c:v>
                </c:pt>
                <c:pt idx="7648">
                  <c:v>764.80003632605076</c:v>
                </c:pt>
                <c:pt idx="7649">
                  <c:v>764.9000363308005</c:v>
                </c:pt>
                <c:pt idx="7650">
                  <c:v>765.00003633555025</c:v>
                </c:pt>
                <c:pt idx="7651">
                  <c:v>765.10003634029999</c:v>
                </c:pt>
                <c:pt idx="7652">
                  <c:v>765.20003634504974</c:v>
                </c:pt>
                <c:pt idx="7653">
                  <c:v>765.30003634979948</c:v>
                </c:pt>
                <c:pt idx="7654">
                  <c:v>765.40003635454923</c:v>
                </c:pt>
                <c:pt idx="7655">
                  <c:v>765.50003635929897</c:v>
                </c:pt>
                <c:pt idx="7656">
                  <c:v>765.60003636404872</c:v>
                </c:pt>
                <c:pt idx="7657">
                  <c:v>765.70003636879846</c:v>
                </c:pt>
                <c:pt idx="7658">
                  <c:v>765.80003637354821</c:v>
                </c:pt>
                <c:pt idx="7659">
                  <c:v>765.90003637829795</c:v>
                </c:pt>
                <c:pt idx="7660">
                  <c:v>766.0000363830477</c:v>
                </c:pt>
                <c:pt idx="7661">
                  <c:v>766.10003638779745</c:v>
                </c:pt>
                <c:pt idx="7662">
                  <c:v>766.20003639254719</c:v>
                </c:pt>
                <c:pt idx="7663">
                  <c:v>766.30003639729694</c:v>
                </c:pt>
                <c:pt idx="7664">
                  <c:v>766.40003640204668</c:v>
                </c:pt>
                <c:pt idx="7665">
                  <c:v>766.50003640679643</c:v>
                </c:pt>
                <c:pt idx="7666">
                  <c:v>766.60003641154617</c:v>
                </c:pt>
                <c:pt idx="7667">
                  <c:v>766.70003641629592</c:v>
                </c:pt>
                <c:pt idx="7668">
                  <c:v>766.80003642104566</c:v>
                </c:pt>
                <c:pt idx="7669">
                  <c:v>766.90003642579541</c:v>
                </c:pt>
                <c:pt idx="7670">
                  <c:v>767.00003643054515</c:v>
                </c:pt>
                <c:pt idx="7671">
                  <c:v>767.1000364352949</c:v>
                </c:pt>
                <c:pt idx="7672">
                  <c:v>767.20003644004464</c:v>
                </c:pt>
                <c:pt idx="7673">
                  <c:v>767.30003644479439</c:v>
                </c:pt>
                <c:pt idx="7674">
                  <c:v>767.40003644954413</c:v>
                </c:pt>
                <c:pt idx="7675">
                  <c:v>767.50003645429388</c:v>
                </c:pt>
                <c:pt idx="7676">
                  <c:v>767.60003645904362</c:v>
                </c:pt>
                <c:pt idx="7677">
                  <c:v>767.70003646379337</c:v>
                </c:pt>
                <c:pt idx="7678">
                  <c:v>767.80003646854311</c:v>
                </c:pt>
                <c:pt idx="7679">
                  <c:v>767.90003647329286</c:v>
                </c:pt>
                <c:pt idx="7680">
                  <c:v>768.0000364780426</c:v>
                </c:pt>
                <c:pt idx="7681">
                  <c:v>768.10003648279235</c:v>
                </c:pt>
                <c:pt idx="7682">
                  <c:v>768.20003648754209</c:v>
                </c:pt>
                <c:pt idx="7683">
                  <c:v>768.30003649229184</c:v>
                </c:pt>
                <c:pt idx="7684">
                  <c:v>768.40003649704158</c:v>
                </c:pt>
                <c:pt idx="7685">
                  <c:v>768.50003650179133</c:v>
                </c:pt>
                <c:pt idx="7686">
                  <c:v>768.60003650654107</c:v>
                </c:pt>
                <c:pt idx="7687">
                  <c:v>768.70003651129082</c:v>
                </c:pt>
                <c:pt idx="7688">
                  <c:v>768.80003651604056</c:v>
                </c:pt>
                <c:pt idx="7689">
                  <c:v>768.90003652079031</c:v>
                </c:pt>
                <c:pt idx="7690">
                  <c:v>769.00003652554005</c:v>
                </c:pt>
                <c:pt idx="7691">
                  <c:v>769.1000365302898</c:v>
                </c:pt>
                <c:pt idx="7692">
                  <c:v>769.20003653503954</c:v>
                </c:pt>
                <c:pt idx="7693">
                  <c:v>769.30003653978929</c:v>
                </c:pt>
                <c:pt idx="7694">
                  <c:v>769.40003654453903</c:v>
                </c:pt>
                <c:pt idx="7695">
                  <c:v>769.50003654928878</c:v>
                </c:pt>
                <c:pt idx="7696">
                  <c:v>769.60003655403852</c:v>
                </c:pt>
                <c:pt idx="7697">
                  <c:v>769.70003655878827</c:v>
                </c:pt>
                <c:pt idx="7698">
                  <c:v>769.80003656353801</c:v>
                </c:pt>
                <c:pt idx="7699">
                  <c:v>769.90003656828776</c:v>
                </c:pt>
                <c:pt idx="7700">
                  <c:v>770.00003657303751</c:v>
                </c:pt>
                <c:pt idx="7701">
                  <c:v>770.10003657778725</c:v>
                </c:pt>
                <c:pt idx="7702">
                  <c:v>770.200036582537</c:v>
                </c:pt>
                <c:pt idx="7703">
                  <c:v>770.30003658728674</c:v>
                </c:pt>
                <c:pt idx="7704">
                  <c:v>770.40003659203649</c:v>
                </c:pt>
                <c:pt idx="7705">
                  <c:v>770.50003659678623</c:v>
                </c:pt>
                <c:pt idx="7706">
                  <c:v>770.60003660153598</c:v>
                </c:pt>
                <c:pt idx="7707">
                  <c:v>770.70003660628572</c:v>
                </c:pt>
                <c:pt idx="7708">
                  <c:v>770.80003661103547</c:v>
                </c:pt>
                <c:pt idx="7709">
                  <c:v>770.90003661578521</c:v>
                </c:pt>
                <c:pt idx="7710">
                  <c:v>771.00003662053496</c:v>
                </c:pt>
                <c:pt idx="7711">
                  <c:v>771.1000366252847</c:v>
                </c:pt>
                <c:pt idx="7712">
                  <c:v>771.20003663003445</c:v>
                </c:pt>
                <c:pt idx="7713">
                  <c:v>771.30003663478419</c:v>
                </c:pt>
                <c:pt idx="7714">
                  <c:v>771.40003663953394</c:v>
                </c:pt>
                <c:pt idx="7715">
                  <c:v>771.50003664428368</c:v>
                </c:pt>
                <c:pt idx="7716">
                  <c:v>771.60003664903343</c:v>
                </c:pt>
                <c:pt idx="7717">
                  <c:v>771.70003665378317</c:v>
                </c:pt>
                <c:pt idx="7718">
                  <c:v>771.80003665853292</c:v>
                </c:pt>
                <c:pt idx="7719">
                  <c:v>771.90003666328266</c:v>
                </c:pt>
                <c:pt idx="7720">
                  <c:v>772.00003666803241</c:v>
                </c:pt>
                <c:pt idx="7721">
                  <c:v>772.10003667278215</c:v>
                </c:pt>
                <c:pt idx="7722">
                  <c:v>772.2000366775319</c:v>
                </c:pt>
                <c:pt idx="7723">
                  <c:v>772.30003668228164</c:v>
                </c:pt>
                <c:pt idx="7724">
                  <c:v>772.40003668703139</c:v>
                </c:pt>
                <c:pt idx="7725">
                  <c:v>772.50003669178113</c:v>
                </c:pt>
                <c:pt idx="7726">
                  <c:v>772.60003669653088</c:v>
                </c:pt>
                <c:pt idx="7727">
                  <c:v>772.70003670128062</c:v>
                </c:pt>
                <c:pt idx="7728">
                  <c:v>772.80003670603037</c:v>
                </c:pt>
                <c:pt idx="7729">
                  <c:v>772.90003671078011</c:v>
                </c:pt>
                <c:pt idx="7730">
                  <c:v>773.00003671552986</c:v>
                </c:pt>
                <c:pt idx="7731">
                  <c:v>773.1000367202796</c:v>
                </c:pt>
                <c:pt idx="7732">
                  <c:v>773.20003672502935</c:v>
                </c:pt>
                <c:pt idx="7733">
                  <c:v>773.30003672977909</c:v>
                </c:pt>
                <c:pt idx="7734">
                  <c:v>773.40003673452884</c:v>
                </c:pt>
                <c:pt idx="7735">
                  <c:v>773.50003673927858</c:v>
                </c:pt>
                <c:pt idx="7736">
                  <c:v>773.60003674402833</c:v>
                </c:pt>
                <c:pt idx="7737">
                  <c:v>773.70003674877807</c:v>
                </c:pt>
                <c:pt idx="7738">
                  <c:v>773.80003675352782</c:v>
                </c:pt>
                <c:pt idx="7739">
                  <c:v>773.90003675827757</c:v>
                </c:pt>
                <c:pt idx="7740">
                  <c:v>774.00003676302731</c:v>
                </c:pt>
                <c:pt idx="7741">
                  <c:v>774.10003676777706</c:v>
                </c:pt>
                <c:pt idx="7742">
                  <c:v>774.2000367725268</c:v>
                </c:pt>
                <c:pt idx="7743">
                  <c:v>774.30003677727655</c:v>
                </c:pt>
                <c:pt idx="7744">
                  <c:v>774.40003678202629</c:v>
                </c:pt>
                <c:pt idx="7745">
                  <c:v>774.50003678677604</c:v>
                </c:pt>
                <c:pt idx="7746">
                  <c:v>774.60003679152578</c:v>
                </c:pt>
                <c:pt idx="7747">
                  <c:v>774.70003679627553</c:v>
                </c:pt>
                <c:pt idx="7748">
                  <c:v>774.80003680102527</c:v>
                </c:pt>
                <c:pt idx="7749">
                  <c:v>774.90003680577502</c:v>
                </c:pt>
                <c:pt idx="7750">
                  <c:v>775.00003681052476</c:v>
                </c:pt>
                <c:pt idx="7751">
                  <c:v>775.10003681527451</c:v>
                </c:pt>
                <c:pt idx="7752">
                  <c:v>775.20003682002425</c:v>
                </c:pt>
                <c:pt idx="7753">
                  <c:v>775.300036824774</c:v>
                </c:pt>
                <c:pt idx="7754">
                  <c:v>775.40003682952374</c:v>
                </c:pt>
                <c:pt idx="7755">
                  <c:v>775.50003683427349</c:v>
                </c:pt>
                <c:pt idx="7756">
                  <c:v>775.60003683902323</c:v>
                </c:pt>
                <c:pt idx="7757">
                  <c:v>775.70003684377298</c:v>
                </c:pt>
                <c:pt idx="7758">
                  <c:v>775.80003684852272</c:v>
                </c:pt>
                <c:pt idx="7759">
                  <c:v>775.90003685327247</c:v>
                </c:pt>
                <c:pt idx="7760">
                  <c:v>776.00003685802221</c:v>
                </c:pt>
                <c:pt idx="7761">
                  <c:v>776.10003686277196</c:v>
                </c:pt>
                <c:pt idx="7762">
                  <c:v>776.2000368675217</c:v>
                </c:pt>
                <c:pt idx="7763">
                  <c:v>776.30003687227145</c:v>
                </c:pt>
                <c:pt idx="7764">
                  <c:v>776.40003687702119</c:v>
                </c:pt>
                <c:pt idx="7765">
                  <c:v>776.50003688177094</c:v>
                </c:pt>
                <c:pt idx="7766">
                  <c:v>776.60003688652068</c:v>
                </c:pt>
                <c:pt idx="7767">
                  <c:v>776.70003689127043</c:v>
                </c:pt>
                <c:pt idx="7768">
                  <c:v>776.80003689602017</c:v>
                </c:pt>
                <c:pt idx="7769">
                  <c:v>776.90003690076992</c:v>
                </c:pt>
                <c:pt idx="7770">
                  <c:v>777.00003690551966</c:v>
                </c:pt>
                <c:pt idx="7771">
                  <c:v>777.10003691026941</c:v>
                </c:pt>
                <c:pt idx="7772">
                  <c:v>777.20003691501915</c:v>
                </c:pt>
                <c:pt idx="7773">
                  <c:v>777.3000369197689</c:v>
                </c:pt>
                <c:pt idx="7774">
                  <c:v>777.40003692451864</c:v>
                </c:pt>
                <c:pt idx="7775">
                  <c:v>777.50003692926839</c:v>
                </c:pt>
                <c:pt idx="7776">
                  <c:v>777.60003693401814</c:v>
                </c:pt>
                <c:pt idx="7777">
                  <c:v>777.70003693876788</c:v>
                </c:pt>
                <c:pt idx="7778">
                  <c:v>777.80003694351763</c:v>
                </c:pt>
                <c:pt idx="7779">
                  <c:v>777.90003694826737</c:v>
                </c:pt>
                <c:pt idx="7780">
                  <c:v>778.00003695301712</c:v>
                </c:pt>
                <c:pt idx="7781">
                  <c:v>778.10003695776686</c:v>
                </c:pt>
                <c:pt idx="7782">
                  <c:v>778.20003696251661</c:v>
                </c:pt>
                <c:pt idx="7783">
                  <c:v>778.30003696726635</c:v>
                </c:pt>
                <c:pt idx="7784">
                  <c:v>778.4000369720161</c:v>
                </c:pt>
                <c:pt idx="7785">
                  <c:v>778.50003697676584</c:v>
                </c:pt>
                <c:pt idx="7786">
                  <c:v>778.60003698151559</c:v>
                </c:pt>
                <c:pt idx="7787">
                  <c:v>778.70003698626533</c:v>
                </c:pt>
                <c:pt idx="7788">
                  <c:v>778.80003699101508</c:v>
                </c:pt>
                <c:pt idx="7789">
                  <c:v>778.90003699576482</c:v>
                </c:pt>
                <c:pt idx="7790">
                  <c:v>779.00003700051457</c:v>
                </c:pt>
                <c:pt idx="7791">
                  <c:v>779.10003700526431</c:v>
                </c:pt>
                <c:pt idx="7792">
                  <c:v>779.20003701001406</c:v>
                </c:pt>
                <c:pt idx="7793">
                  <c:v>779.3000370147638</c:v>
                </c:pt>
                <c:pt idx="7794">
                  <c:v>779.40003701951355</c:v>
                </c:pt>
                <c:pt idx="7795">
                  <c:v>779.50003702426329</c:v>
                </c:pt>
                <c:pt idx="7796">
                  <c:v>779.60003702901304</c:v>
                </c:pt>
                <c:pt idx="7797">
                  <c:v>779.70003703376278</c:v>
                </c:pt>
                <c:pt idx="7798">
                  <c:v>779.80003703851253</c:v>
                </c:pt>
                <c:pt idx="7799">
                  <c:v>779.90003704326227</c:v>
                </c:pt>
                <c:pt idx="7800">
                  <c:v>780.00003704801202</c:v>
                </c:pt>
                <c:pt idx="7801">
                  <c:v>780.10003705276176</c:v>
                </c:pt>
                <c:pt idx="7802">
                  <c:v>780.20003705751151</c:v>
                </c:pt>
                <c:pt idx="7803">
                  <c:v>780.30003706226125</c:v>
                </c:pt>
                <c:pt idx="7804">
                  <c:v>780.400037067011</c:v>
                </c:pt>
                <c:pt idx="7805">
                  <c:v>780.50003707176074</c:v>
                </c:pt>
                <c:pt idx="7806">
                  <c:v>780.60003707651049</c:v>
                </c:pt>
                <c:pt idx="7807">
                  <c:v>780.70003708126023</c:v>
                </c:pt>
                <c:pt idx="7808">
                  <c:v>780.80003708600998</c:v>
                </c:pt>
                <c:pt idx="7809">
                  <c:v>780.90003709075972</c:v>
                </c:pt>
                <c:pt idx="7810">
                  <c:v>781.00003709550947</c:v>
                </c:pt>
                <c:pt idx="7811">
                  <c:v>781.10003710025921</c:v>
                </c:pt>
                <c:pt idx="7812">
                  <c:v>781.20003710500896</c:v>
                </c:pt>
                <c:pt idx="7813">
                  <c:v>781.3000371097587</c:v>
                </c:pt>
                <c:pt idx="7814">
                  <c:v>781.40003711450845</c:v>
                </c:pt>
                <c:pt idx="7815">
                  <c:v>781.5000371192582</c:v>
                </c:pt>
                <c:pt idx="7816">
                  <c:v>781.60003712400794</c:v>
                </c:pt>
                <c:pt idx="7817">
                  <c:v>781.70003712875769</c:v>
                </c:pt>
                <c:pt idx="7818">
                  <c:v>781.80003713350743</c:v>
                </c:pt>
                <c:pt idx="7819">
                  <c:v>781.90003713825718</c:v>
                </c:pt>
                <c:pt idx="7820">
                  <c:v>782.00003714300692</c:v>
                </c:pt>
                <c:pt idx="7821">
                  <c:v>782.10003714775667</c:v>
                </c:pt>
                <c:pt idx="7822">
                  <c:v>782.20003715250641</c:v>
                </c:pt>
                <c:pt idx="7823">
                  <c:v>782.30003715725616</c:v>
                </c:pt>
                <c:pt idx="7824">
                  <c:v>782.4000371620059</c:v>
                </c:pt>
                <c:pt idx="7825">
                  <c:v>782.50003716675565</c:v>
                </c:pt>
                <c:pt idx="7826">
                  <c:v>782.60003717150539</c:v>
                </c:pt>
                <c:pt idx="7827">
                  <c:v>782.70003717625514</c:v>
                </c:pt>
                <c:pt idx="7828">
                  <c:v>782.80003718100488</c:v>
                </c:pt>
                <c:pt idx="7829">
                  <c:v>782.90003718575463</c:v>
                </c:pt>
                <c:pt idx="7830">
                  <c:v>783.00003719050437</c:v>
                </c:pt>
                <c:pt idx="7831">
                  <c:v>783.10003719525412</c:v>
                </c:pt>
                <c:pt idx="7832">
                  <c:v>783.20003720000386</c:v>
                </c:pt>
                <c:pt idx="7833">
                  <c:v>783.30003720475361</c:v>
                </c:pt>
                <c:pt idx="7834">
                  <c:v>783.40003720950335</c:v>
                </c:pt>
                <c:pt idx="7835">
                  <c:v>783.5000372142531</c:v>
                </c:pt>
                <c:pt idx="7836">
                  <c:v>783.60003721900284</c:v>
                </c:pt>
                <c:pt idx="7837">
                  <c:v>783.70003722375259</c:v>
                </c:pt>
                <c:pt idx="7838">
                  <c:v>783.80003722850233</c:v>
                </c:pt>
                <c:pt idx="7839">
                  <c:v>783.90003723325208</c:v>
                </c:pt>
                <c:pt idx="7840">
                  <c:v>784.00003723800182</c:v>
                </c:pt>
                <c:pt idx="7841">
                  <c:v>784.10003724275157</c:v>
                </c:pt>
                <c:pt idx="7842">
                  <c:v>784.20003724750131</c:v>
                </c:pt>
                <c:pt idx="7843">
                  <c:v>784.30003725225106</c:v>
                </c:pt>
                <c:pt idx="7844">
                  <c:v>784.4000372570008</c:v>
                </c:pt>
                <c:pt idx="7845">
                  <c:v>784.50003726175055</c:v>
                </c:pt>
                <c:pt idx="7846">
                  <c:v>784.60003726650029</c:v>
                </c:pt>
                <c:pt idx="7847">
                  <c:v>784.70003727125004</c:v>
                </c:pt>
                <c:pt idx="7848">
                  <c:v>784.80003727599978</c:v>
                </c:pt>
                <c:pt idx="7849">
                  <c:v>784.90003728074953</c:v>
                </c:pt>
                <c:pt idx="7850">
                  <c:v>785.00003728549927</c:v>
                </c:pt>
                <c:pt idx="7851">
                  <c:v>785.10003729024902</c:v>
                </c:pt>
                <c:pt idx="7852">
                  <c:v>785.20003729499876</c:v>
                </c:pt>
                <c:pt idx="7853">
                  <c:v>785.30003729974851</c:v>
                </c:pt>
                <c:pt idx="7854">
                  <c:v>785.40003730449826</c:v>
                </c:pt>
                <c:pt idx="7855">
                  <c:v>785.500037309248</c:v>
                </c:pt>
                <c:pt idx="7856">
                  <c:v>785.60003731399775</c:v>
                </c:pt>
                <c:pt idx="7857">
                  <c:v>785.70003731874749</c:v>
                </c:pt>
                <c:pt idx="7858">
                  <c:v>785.80003732349724</c:v>
                </c:pt>
                <c:pt idx="7859">
                  <c:v>785.90003732824698</c:v>
                </c:pt>
                <c:pt idx="7860">
                  <c:v>786.00003733299673</c:v>
                </c:pt>
                <c:pt idx="7861">
                  <c:v>786.10003733774647</c:v>
                </c:pt>
                <c:pt idx="7862">
                  <c:v>786.20003734249622</c:v>
                </c:pt>
                <c:pt idx="7863">
                  <c:v>786.30003734724596</c:v>
                </c:pt>
                <c:pt idx="7864">
                  <c:v>786.40003735199571</c:v>
                </c:pt>
                <c:pt idx="7865">
                  <c:v>786.50003735674545</c:v>
                </c:pt>
                <c:pt idx="7866">
                  <c:v>786.6000373614952</c:v>
                </c:pt>
                <c:pt idx="7867">
                  <c:v>786.70003736624494</c:v>
                </c:pt>
                <c:pt idx="7868">
                  <c:v>786.80003737099469</c:v>
                </c:pt>
                <c:pt idx="7869">
                  <c:v>786.90003737574443</c:v>
                </c:pt>
                <c:pt idx="7870">
                  <c:v>787.00003738049418</c:v>
                </c:pt>
                <c:pt idx="7871">
                  <c:v>787.10003738524392</c:v>
                </c:pt>
                <c:pt idx="7872">
                  <c:v>787.20003738999367</c:v>
                </c:pt>
                <c:pt idx="7873">
                  <c:v>787.30003739474341</c:v>
                </c:pt>
                <c:pt idx="7874">
                  <c:v>787.40003739949316</c:v>
                </c:pt>
                <c:pt idx="7875">
                  <c:v>787.5000374042429</c:v>
                </c:pt>
                <c:pt idx="7876">
                  <c:v>787.60003740899265</c:v>
                </c:pt>
                <c:pt idx="7877">
                  <c:v>787.70003741374239</c:v>
                </c:pt>
                <c:pt idx="7878">
                  <c:v>787.80003741849214</c:v>
                </c:pt>
                <c:pt idx="7879">
                  <c:v>787.90003742324188</c:v>
                </c:pt>
                <c:pt idx="7880">
                  <c:v>788.00003742799163</c:v>
                </c:pt>
                <c:pt idx="7881">
                  <c:v>788.10003743274137</c:v>
                </c:pt>
                <c:pt idx="7882">
                  <c:v>788.20003743749112</c:v>
                </c:pt>
                <c:pt idx="7883">
                  <c:v>788.30003744224086</c:v>
                </c:pt>
                <c:pt idx="7884">
                  <c:v>788.40003744699061</c:v>
                </c:pt>
                <c:pt idx="7885">
                  <c:v>788.50003745174035</c:v>
                </c:pt>
                <c:pt idx="7886">
                  <c:v>788.6000374564901</c:v>
                </c:pt>
                <c:pt idx="7887">
                  <c:v>788.70003746123984</c:v>
                </c:pt>
                <c:pt idx="7888">
                  <c:v>788.80003746598959</c:v>
                </c:pt>
                <c:pt idx="7889">
                  <c:v>788.90003747073933</c:v>
                </c:pt>
                <c:pt idx="7890">
                  <c:v>789.00003747548908</c:v>
                </c:pt>
                <c:pt idx="7891">
                  <c:v>789.10003748023883</c:v>
                </c:pt>
                <c:pt idx="7892">
                  <c:v>789.20003748498857</c:v>
                </c:pt>
                <c:pt idx="7893">
                  <c:v>789.30003748973832</c:v>
                </c:pt>
                <c:pt idx="7894">
                  <c:v>789.40003749448806</c:v>
                </c:pt>
                <c:pt idx="7895">
                  <c:v>789.50003749923781</c:v>
                </c:pt>
                <c:pt idx="7896">
                  <c:v>789.60003750398755</c:v>
                </c:pt>
                <c:pt idx="7897">
                  <c:v>789.7000375087373</c:v>
                </c:pt>
                <c:pt idx="7898">
                  <c:v>789.80003751348704</c:v>
                </c:pt>
                <c:pt idx="7899">
                  <c:v>789.90003751823679</c:v>
                </c:pt>
                <c:pt idx="7900">
                  <c:v>790.00003752298653</c:v>
                </c:pt>
                <c:pt idx="7901">
                  <c:v>790.10003752773628</c:v>
                </c:pt>
                <c:pt idx="7902">
                  <c:v>790.20003753248602</c:v>
                </c:pt>
                <c:pt idx="7903">
                  <c:v>790.30003753723577</c:v>
                </c:pt>
                <c:pt idx="7904">
                  <c:v>790.40003754198551</c:v>
                </c:pt>
                <c:pt idx="7905">
                  <c:v>790.50003754673526</c:v>
                </c:pt>
                <c:pt idx="7906">
                  <c:v>790.600037551485</c:v>
                </c:pt>
                <c:pt idx="7907">
                  <c:v>790.70003755623475</c:v>
                </c:pt>
                <c:pt idx="7908">
                  <c:v>790.80003756098449</c:v>
                </c:pt>
                <c:pt idx="7909">
                  <c:v>790.90003756573424</c:v>
                </c:pt>
                <c:pt idx="7910">
                  <c:v>791.00003757048398</c:v>
                </c:pt>
                <c:pt idx="7911">
                  <c:v>791.10003757523373</c:v>
                </c:pt>
                <c:pt idx="7912">
                  <c:v>791.20003757998347</c:v>
                </c:pt>
                <c:pt idx="7913">
                  <c:v>791.30003758473322</c:v>
                </c:pt>
                <c:pt idx="7914">
                  <c:v>791.40003758948296</c:v>
                </c:pt>
                <c:pt idx="7915">
                  <c:v>791.50003759423271</c:v>
                </c:pt>
                <c:pt idx="7916">
                  <c:v>791.60003759898245</c:v>
                </c:pt>
                <c:pt idx="7917">
                  <c:v>791.7000376037322</c:v>
                </c:pt>
                <c:pt idx="7918">
                  <c:v>791.80003760848194</c:v>
                </c:pt>
                <c:pt idx="7919">
                  <c:v>791.90003761323169</c:v>
                </c:pt>
                <c:pt idx="7920">
                  <c:v>792.00003761798143</c:v>
                </c:pt>
                <c:pt idx="7921">
                  <c:v>792.10003762273118</c:v>
                </c:pt>
                <c:pt idx="7922">
                  <c:v>792.20003762748092</c:v>
                </c:pt>
                <c:pt idx="7923">
                  <c:v>792.30003763223067</c:v>
                </c:pt>
                <c:pt idx="7924">
                  <c:v>792.40003763698041</c:v>
                </c:pt>
                <c:pt idx="7925">
                  <c:v>792.50003764173016</c:v>
                </c:pt>
                <c:pt idx="7926">
                  <c:v>792.6000376464799</c:v>
                </c:pt>
                <c:pt idx="7927">
                  <c:v>792.70003765122965</c:v>
                </c:pt>
                <c:pt idx="7928">
                  <c:v>792.80003765597939</c:v>
                </c:pt>
                <c:pt idx="7929">
                  <c:v>792.90003766072914</c:v>
                </c:pt>
                <c:pt idx="7930">
                  <c:v>793.00003766547889</c:v>
                </c:pt>
                <c:pt idx="7931">
                  <c:v>793.10003767022863</c:v>
                </c:pt>
                <c:pt idx="7932">
                  <c:v>793.20003767497838</c:v>
                </c:pt>
                <c:pt idx="7933">
                  <c:v>793.30003767972812</c:v>
                </c:pt>
                <c:pt idx="7934">
                  <c:v>793.40003768447787</c:v>
                </c:pt>
                <c:pt idx="7935">
                  <c:v>793.50003768922761</c:v>
                </c:pt>
                <c:pt idx="7936">
                  <c:v>793.60003769397736</c:v>
                </c:pt>
                <c:pt idx="7937">
                  <c:v>793.7000376987271</c:v>
                </c:pt>
                <c:pt idx="7938">
                  <c:v>793.80003770347685</c:v>
                </c:pt>
                <c:pt idx="7939">
                  <c:v>793.90003770822659</c:v>
                </c:pt>
                <c:pt idx="7940">
                  <c:v>794.00003771297634</c:v>
                </c:pt>
                <c:pt idx="7941">
                  <c:v>794.10003771772608</c:v>
                </c:pt>
                <c:pt idx="7942">
                  <c:v>794.20003772247583</c:v>
                </c:pt>
                <c:pt idx="7943">
                  <c:v>794.30003772722557</c:v>
                </c:pt>
                <c:pt idx="7944">
                  <c:v>794.40003773197532</c:v>
                </c:pt>
                <c:pt idx="7945">
                  <c:v>794.50003773672506</c:v>
                </c:pt>
                <c:pt idx="7946">
                  <c:v>794.60003774147481</c:v>
                </c:pt>
                <c:pt idx="7947">
                  <c:v>794.70003774622455</c:v>
                </c:pt>
                <c:pt idx="7948">
                  <c:v>794.8000377509743</c:v>
                </c:pt>
                <c:pt idx="7949">
                  <c:v>794.90003775572404</c:v>
                </c:pt>
                <c:pt idx="7950">
                  <c:v>795.00003776047379</c:v>
                </c:pt>
                <c:pt idx="7951">
                  <c:v>795.10003776522353</c:v>
                </c:pt>
                <c:pt idx="7952">
                  <c:v>795.20003776997328</c:v>
                </c:pt>
                <c:pt idx="7953">
                  <c:v>795.30003777472302</c:v>
                </c:pt>
                <c:pt idx="7954">
                  <c:v>795.40003777947277</c:v>
                </c:pt>
                <c:pt idx="7955">
                  <c:v>795.50003778422251</c:v>
                </c:pt>
                <c:pt idx="7956">
                  <c:v>795.60003778897226</c:v>
                </c:pt>
                <c:pt idx="7957">
                  <c:v>795.700037793722</c:v>
                </c:pt>
                <c:pt idx="7958">
                  <c:v>795.80003779847175</c:v>
                </c:pt>
                <c:pt idx="7959">
                  <c:v>795.90003780322149</c:v>
                </c:pt>
                <c:pt idx="7960">
                  <c:v>796.00003780797124</c:v>
                </c:pt>
                <c:pt idx="7961">
                  <c:v>796.10003781272098</c:v>
                </c:pt>
                <c:pt idx="7962">
                  <c:v>796.20003781747073</c:v>
                </c:pt>
                <c:pt idx="7963">
                  <c:v>796.30003782222047</c:v>
                </c:pt>
                <c:pt idx="7964">
                  <c:v>796.40003782697022</c:v>
                </c:pt>
                <c:pt idx="7965">
                  <c:v>796.50003783171996</c:v>
                </c:pt>
                <c:pt idx="7966">
                  <c:v>796.60003783646971</c:v>
                </c:pt>
                <c:pt idx="7967">
                  <c:v>796.70003784121946</c:v>
                </c:pt>
                <c:pt idx="7968">
                  <c:v>796.8000378459692</c:v>
                </c:pt>
                <c:pt idx="7969">
                  <c:v>796.90003785071895</c:v>
                </c:pt>
                <c:pt idx="7970">
                  <c:v>797.00003785546869</c:v>
                </c:pt>
                <c:pt idx="7971">
                  <c:v>797.10003786021844</c:v>
                </c:pt>
                <c:pt idx="7972">
                  <c:v>797.20003786496818</c:v>
                </c:pt>
                <c:pt idx="7973">
                  <c:v>797.30003786971793</c:v>
                </c:pt>
                <c:pt idx="7974">
                  <c:v>797.40003787446767</c:v>
                </c:pt>
                <c:pt idx="7975">
                  <c:v>797.50003787921742</c:v>
                </c:pt>
                <c:pt idx="7976">
                  <c:v>797.60003788396716</c:v>
                </c:pt>
                <c:pt idx="7977">
                  <c:v>797.70003788871691</c:v>
                </c:pt>
                <c:pt idx="7978">
                  <c:v>797.80003789346665</c:v>
                </c:pt>
                <c:pt idx="7979">
                  <c:v>797.9000378982164</c:v>
                </c:pt>
                <c:pt idx="7980">
                  <c:v>798.00003790296614</c:v>
                </c:pt>
                <c:pt idx="7981">
                  <c:v>798.10003790771589</c:v>
                </c:pt>
                <c:pt idx="7982">
                  <c:v>798.20003791246563</c:v>
                </c:pt>
                <c:pt idx="7983">
                  <c:v>798.30003791721538</c:v>
                </c:pt>
                <c:pt idx="7984">
                  <c:v>798.40003792196512</c:v>
                </c:pt>
                <c:pt idx="7985">
                  <c:v>798.50003792671487</c:v>
                </c:pt>
                <c:pt idx="7986">
                  <c:v>798.60003793146461</c:v>
                </c:pt>
                <c:pt idx="7987">
                  <c:v>798.70003793621436</c:v>
                </c:pt>
                <c:pt idx="7988">
                  <c:v>798.8000379409641</c:v>
                </c:pt>
                <c:pt idx="7989">
                  <c:v>798.90003794571385</c:v>
                </c:pt>
                <c:pt idx="7990">
                  <c:v>799.00003795046359</c:v>
                </c:pt>
                <c:pt idx="7991">
                  <c:v>799.10003795521334</c:v>
                </c:pt>
                <c:pt idx="7992">
                  <c:v>799.20003795996308</c:v>
                </c:pt>
                <c:pt idx="7993">
                  <c:v>799.30003796471283</c:v>
                </c:pt>
                <c:pt idx="7994">
                  <c:v>799.40003796946257</c:v>
                </c:pt>
                <c:pt idx="7995">
                  <c:v>799.50003797421232</c:v>
                </c:pt>
                <c:pt idx="7996">
                  <c:v>799.60003797896206</c:v>
                </c:pt>
                <c:pt idx="7997">
                  <c:v>799.70003798371181</c:v>
                </c:pt>
                <c:pt idx="7998">
                  <c:v>799.80003798846155</c:v>
                </c:pt>
                <c:pt idx="7999">
                  <c:v>799.9000379932113</c:v>
                </c:pt>
                <c:pt idx="8000">
                  <c:v>800.00003799796104</c:v>
                </c:pt>
                <c:pt idx="8001">
                  <c:v>800.10003800271079</c:v>
                </c:pt>
                <c:pt idx="8002">
                  <c:v>800.20003800746053</c:v>
                </c:pt>
                <c:pt idx="8003">
                  <c:v>800.30003801221028</c:v>
                </c:pt>
                <c:pt idx="8004">
                  <c:v>800.40003801696002</c:v>
                </c:pt>
                <c:pt idx="8005">
                  <c:v>800.50003802170977</c:v>
                </c:pt>
                <c:pt idx="8006">
                  <c:v>800.60003802645952</c:v>
                </c:pt>
                <c:pt idx="8007">
                  <c:v>800.70003803120926</c:v>
                </c:pt>
                <c:pt idx="8008">
                  <c:v>800.80003803595901</c:v>
                </c:pt>
                <c:pt idx="8009">
                  <c:v>800.90003804070875</c:v>
                </c:pt>
                <c:pt idx="8010">
                  <c:v>801.0000380454585</c:v>
                </c:pt>
                <c:pt idx="8011">
                  <c:v>801.10003805020824</c:v>
                </c:pt>
                <c:pt idx="8012">
                  <c:v>801.20003805495799</c:v>
                </c:pt>
                <c:pt idx="8013">
                  <c:v>801.30003805970773</c:v>
                </c:pt>
                <c:pt idx="8014">
                  <c:v>801.40003806445748</c:v>
                </c:pt>
                <c:pt idx="8015">
                  <c:v>801.50003806920722</c:v>
                </c:pt>
                <c:pt idx="8016">
                  <c:v>801.60003807395697</c:v>
                </c:pt>
                <c:pt idx="8017">
                  <c:v>801.70003807870671</c:v>
                </c:pt>
                <c:pt idx="8018">
                  <c:v>801.80003808345646</c:v>
                </c:pt>
                <c:pt idx="8019">
                  <c:v>801.9000380882062</c:v>
                </c:pt>
                <c:pt idx="8020">
                  <c:v>802.00003809295595</c:v>
                </c:pt>
                <c:pt idx="8021">
                  <c:v>802.10003809770569</c:v>
                </c:pt>
                <c:pt idx="8022">
                  <c:v>802.20003810245544</c:v>
                </c:pt>
                <c:pt idx="8023">
                  <c:v>802.30003810720518</c:v>
                </c:pt>
                <c:pt idx="8024">
                  <c:v>802.40003811195493</c:v>
                </c:pt>
                <c:pt idx="8025">
                  <c:v>802.50003811670467</c:v>
                </c:pt>
                <c:pt idx="8026">
                  <c:v>802.60003812145442</c:v>
                </c:pt>
                <c:pt idx="8027">
                  <c:v>802.70003812620416</c:v>
                </c:pt>
                <c:pt idx="8028">
                  <c:v>802.80003813095391</c:v>
                </c:pt>
                <c:pt idx="8029">
                  <c:v>802.90003813570365</c:v>
                </c:pt>
                <c:pt idx="8030">
                  <c:v>803.0000381404534</c:v>
                </c:pt>
                <c:pt idx="8031">
                  <c:v>803.10003814520314</c:v>
                </c:pt>
                <c:pt idx="8032">
                  <c:v>803.20003814995289</c:v>
                </c:pt>
                <c:pt idx="8033">
                  <c:v>803.30003815470263</c:v>
                </c:pt>
                <c:pt idx="8034">
                  <c:v>803.40003815945238</c:v>
                </c:pt>
                <c:pt idx="8035">
                  <c:v>803.50003816420212</c:v>
                </c:pt>
                <c:pt idx="8036">
                  <c:v>803.60003816895187</c:v>
                </c:pt>
                <c:pt idx="8037">
                  <c:v>803.70003817370161</c:v>
                </c:pt>
                <c:pt idx="8038">
                  <c:v>803.80003817845136</c:v>
                </c:pt>
                <c:pt idx="8039">
                  <c:v>803.9000381832011</c:v>
                </c:pt>
                <c:pt idx="8040">
                  <c:v>804.00003818795085</c:v>
                </c:pt>
                <c:pt idx="8041">
                  <c:v>804.10003819270059</c:v>
                </c:pt>
                <c:pt idx="8042">
                  <c:v>804.20003819745034</c:v>
                </c:pt>
                <c:pt idx="8043">
                  <c:v>804.30003820220008</c:v>
                </c:pt>
                <c:pt idx="8044">
                  <c:v>804.40003820694983</c:v>
                </c:pt>
                <c:pt idx="8045">
                  <c:v>804.50003821169958</c:v>
                </c:pt>
                <c:pt idx="8046">
                  <c:v>804.60003821644932</c:v>
                </c:pt>
                <c:pt idx="8047">
                  <c:v>804.70003822119907</c:v>
                </c:pt>
                <c:pt idx="8048">
                  <c:v>804.80003822594881</c:v>
                </c:pt>
                <c:pt idx="8049">
                  <c:v>804.90003823069856</c:v>
                </c:pt>
                <c:pt idx="8050">
                  <c:v>805.0000382354483</c:v>
                </c:pt>
                <c:pt idx="8051">
                  <c:v>805.10003824019805</c:v>
                </c:pt>
                <c:pt idx="8052">
                  <c:v>805.20003824494779</c:v>
                </c:pt>
                <c:pt idx="8053">
                  <c:v>805.30003824969754</c:v>
                </c:pt>
                <c:pt idx="8054">
                  <c:v>805.40003825444728</c:v>
                </c:pt>
                <c:pt idx="8055">
                  <c:v>805.50003825919703</c:v>
                </c:pt>
                <c:pt idx="8056">
                  <c:v>805.60003826394677</c:v>
                </c:pt>
                <c:pt idx="8057">
                  <c:v>805.70003826869652</c:v>
                </c:pt>
                <c:pt idx="8058">
                  <c:v>805.80003827344626</c:v>
                </c:pt>
                <c:pt idx="8059">
                  <c:v>805.90003827819601</c:v>
                </c:pt>
                <c:pt idx="8060">
                  <c:v>806.00003828294575</c:v>
                </c:pt>
                <c:pt idx="8061">
                  <c:v>806.1000382876955</c:v>
                </c:pt>
                <c:pt idx="8062">
                  <c:v>806.20003829244524</c:v>
                </c:pt>
                <c:pt idx="8063">
                  <c:v>806.30003829719499</c:v>
                </c:pt>
                <c:pt idx="8064">
                  <c:v>806.40003830194473</c:v>
                </c:pt>
                <c:pt idx="8065">
                  <c:v>806.50003830669448</c:v>
                </c:pt>
                <c:pt idx="8066">
                  <c:v>806.60003831144422</c:v>
                </c:pt>
                <c:pt idx="8067">
                  <c:v>806.70003831619397</c:v>
                </c:pt>
                <c:pt idx="8068">
                  <c:v>806.80003832094371</c:v>
                </c:pt>
                <c:pt idx="8069">
                  <c:v>806.90003832569346</c:v>
                </c:pt>
                <c:pt idx="8070">
                  <c:v>807.0000383304432</c:v>
                </c:pt>
                <c:pt idx="8071">
                  <c:v>807.10003833519295</c:v>
                </c:pt>
                <c:pt idx="8072">
                  <c:v>807.20003833994269</c:v>
                </c:pt>
                <c:pt idx="8073">
                  <c:v>807.30003834469244</c:v>
                </c:pt>
                <c:pt idx="8074">
                  <c:v>807.40003834944218</c:v>
                </c:pt>
                <c:pt idx="8075">
                  <c:v>807.50003835419193</c:v>
                </c:pt>
                <c:pt idx="8076">
                  <c:v>807.60003835894167</c:v>
                </c:pt>
                <c:pt idx="8077">
                  <c:v>807.70003836369142</c:v>
                </c:pt>
                <c:pt idx="8078">
                  <c:v>807.80003836844116</c:v>
                </c:pt>
                <c:pt idx="8079">
                  <c:v>807.90003837319091</c:v>
                </c:pt>
                <c:pt idx="8080">
                  <c:v>808.00003837794065</c:v>
                </c:pt>
                <c:pt idx="8081">
                  <c:v>808.1000383826904</c:v>
                </c:pt>
                <c:pt idx="8082">
                  <c:v>808.20003838744015</c:v>
                </c:pt>
                <c:pt idx="8083">
                  <c:v>808.30003839218989</c:v>
                </c:pt>
                <c:pt idx="8084">
                  <c:v>808.40003839693964</c:v>
                </c:pt>
                <c:pt idx="8085">
                  <c:v>808.50003840168938</c:v>
                </c:pt>
                <c:pt idx="8086">
                  <c:v>808.60003840643913</c:v>
                </c:pt>
                <c:pt idx="8087">
                  <c:v>808.70003841118887</c:v>
                </c:pt>
                <c:pt idx="8088">
                  <c:v>808.80003841593862</c:v>
                </c:pt>
                <c:pt idx="8089">
                  <c:v>808.90003842068836</c:v>
                </c:pt>
                <c:pt idx="8090">
                  <c:v>809.00003842543811</c:v>
                </c:pt>
                <c:pt idx="8091">
                  <c:v>809.10003843018785</c:v>
                </c:pt>
                <c:pt idx="8092">
                  <c:v>809.2000384349376</c:v>
                </c:pt>
                <c:pt idx="8093">
                  <c:v>809.30003843968734</c:v>
                </c:pt>
                <c:pt idx="8094">
                  <c:v>809.40003844443709</c:v>
                </c:pt>
                <c:pt idx="8095">
                  <c:v>809.50003844918683</c:v>
                </c:pt>
                <c:pt idx="8096">
                  <c:v>809.60003845393658</c:v>
                </c:pt>
                <c:pt idx="8097">
                  <c:v>809.70003845868632</c:v>
                </c:pt>
                <c:pt idx="8098">
                  <c:v>809.80003846343607</c:v>
                </c:pt>
                <c:pt idx="8099">
                  <c:v>809.90003846818581</c:v>
                </c:pt>
                <c:pt idx="8100">
                  <c:v>810.00003847293556</c:v>
                </c:pt>
                <c:pt idx="8101">
                  <c:v>810.1000384776853</c:v>
                </c:pt>
                <c:pt idx="8102">
                  <c:v>810.20003848243505</c:v>
                </c:pt>
                <c:pt idx="8103">
                  <c:v>810.30003848718479</c:v>
                </c:pt>
                <c:pt idx="8104">
                  <c:v>810.40003849193454</c:v>
                </c:pt>
                <c:pt idx="8105">
                  <c:v>810.50003849668428</c:v>
                </c:pt>
                <c:pt idx="8106">
                  <c:v>810.60003850143403</c:v>
                </c:pt>
                <c:pt idx="8107">
                  <c:v>810.70003850618377</c:v>
                </c:pt>
                <c:pt idx="8108">
                  <c:v>810.80003851093352</c:v>
                </c:pt>
                <c:pt idx="8109">
                  <c:v>810.90003851568326</c:v>
                </c:pt>
                <c:pt idx="8110">
                  <c:v>811.00003852043301</c:v>
                </c:pt>
                <c:pt idx="8111">
                  <c:v>811.10003852518275</c:v>
                </c:pt>
                <c:pt idx="8112">
                  <c:v>811.2000385299325</c:v>
                </c:pt>
                <c:pt idx="8113">
                  <c:v>811.30003853468224</c:v>
                </c:pt>
                <c:pt idx="8114">
                  <c:v>811.40003853943199</c:v>
                </c:pt>
                <c:pt idx="8115">
                  <c:v>811.50003854418173</c:v>
                </c:pt>
                <c:pt idx="8116">
                  <c:v>811.60003854893148</c:v>
                </c:pt>
                <c:pt idx="8117">
                  <c:v>811.70003855368122</c:v>
                </c:pt>
                <c:pt idx="8118">
                  <c:v>811.80003855843097</c:v>
                </c:pt>
                <c:pt idx="8119">
                  <c:v>811.90003856318071</c:v>
                </c:pt>
                <c:pt idx="8120">
                  <c:v>812.00003856793046</c:v>
                </c:pt>
                <c:pt idx="8121">
                  <c:v>812.10003857268021</c:v>
                </c:pt>
                <c:pt idx="8122">
                  <c:v>812.20003857742995</c:v>
                </c:pt>
                <c:pt idx="8123">
                  <c:v>812.3000385821797</c:v>
                </c:pt>
                <c:pt idx="8124">
                  <c:v>812.40003858692944</c:v>
                </c:pt>
                <c:pt idx="8125">
                  <c:v>812.50003859167919</c:v>
                </c:pt>
                <c:pt idx="8126">
                  <c:v>812.60003859642893</c:v>
                </c:pt>
                <c:pt idx="8127">
                  <c:v>812.70003860117868</c:v>
                </c:pt>
                <c:pt idx="8128">
                  <c:v>812.80003860592842</c:v>
                </c:pt>
                <c:pt idx="8129">
                  <c:v>812.90003861067817</c:v>
                </c:pt>
                <c:pt idx="8130">
                  <c:v>813.00003861542791</c:v>
                </c:pt>
                <c:pt idx="8131">
                  <c:v>813.10003862017766</c:v>
                </c:pt>
                <c:pt idx="8132">
                  <c:v>813.2000386249274</c:v>
                </c:pt>
                <c:pt idx="8133">
                  <c:v>813.30003862967715</c:v>
                </c:pt>
                <c:pt idx="8134">
                  <c:v>813.40003863442689</c:v>
                </c:pt>
                <c:pt idx="8135">
                  <c:v>813.50003863917664</c:v>
                </c:pt>
                <c:pt idx="8136">
                  <c:v>813.60003864392638</c:v>
                </c:pt>
                <c:pt idx="8137">
                  <c:v>813.70003864867613</c:v>
                </c:pt>
                <c:pt idx="8138">
                  <c:v>813.80003865342587</c:v>
                </c:pt>
                <c:pt idx="8139">
                  <c:v>813.90003865817562</c:v>
                </c:pt>
                <c:pt idx="8140">
                  <c:v>814.00003866292536</c:v>
                </c:pt>
                <c:pt idx="8141">
                  <c:v>814.10003866767511</c:v>
                </c:pt>
                <c:pt idx="8142">
                  <c:v>814.20003867242485</c:v>
                </c:pt>
                <c:pt idx="8143">
                  <c:v>814.3000386771746</c:v>
                </c:pt>
                <c:pt idx="8144">
                  <c:v>814.40003868192434</c:v>
                </c:pt>
                <c:pt idx="8145">
                  <c:v>814.50003868667409</c:v>
                </c:pt>
                <c:pt idx="8146">
                  <c:v>814.60003869142383</c:v>
                </c:pt>
                <c:pt idx="8147">
                  <c:v>814.70003869617358</c:v>
                </c:pt>
                <c:pt idx="8148">
                  <c:v>814.80003870092332</c:v>
                </c:pt>
                <c:pt idx="8149">
                  <c:v>814.90003870567307</c:v>
                </c:pt>
                <c:pt idx="8150">
                  <c:v>815.00003871042281</c:v>
                </c:pt>
                <c:pt idx="8151">
                  <c:v>815.10003871517256</c:v>
                </c:pt>
                <c:pt idx="8152">
                  <c:v>815.2000387199223</c:v>
                </c:pt>
                <c:pt idx="8153">
                  <c:v>815.30003872467205</c:v>
                </c:pt>
                <c:pt idx="8154">
                  <c:v>815.40003872942179</c:v>
                </c:pt>
                <c:pt idx="8155">
                  <c:v>815.50003873417154</c:v>
                </c:pt>
                <c:pt idx="8156">
                  <c:v>815.60003873892128</c:v>
                </c:pt>
                <c:pt idx="8157">
                  <c:v>815.70003874367103</c:v>
                </c:pt>
                <c:pt idx="8158">
                  <c:v>815.80003874842077</c:v>
                </c:pt>
                <c:pt idx="8159">
                  <c:v>815.90003875317052</c:v>
                </c:pt>
                <c:pt idx="8160">
                  <c:v>816.00003875792027</c:v>
                </c:pt>
                <c:pt idx="8161">
                  <c:v>816.10003876267001</c:v>
                </c:pt>
                <c:pt idx="8162">
                  <c:v>816.20003876741976</c:v>
                </c:pt>
                <c:pt idx="8163">
                  <c:v>816.3000387721695</c:v>
                </c:pt>
                <c:pt idx="8164">
                  <c:v>816.40003877691925</c:v>
                </c:pt>
                <c:pt idx="8165">
                  <c:v>816.50003878166899</c:v>
                </c:pt>
                <c:pt idx="8166">
                  <c:v>816.60003878641874</c:v>
                </c:pt>
                <c:pt idx="8167">
                  <c:v>816.70003879116848</c:v>
                </c:pt>
                <c:pt idx="8168">
                  <c:v>816.80003879591823</c:v>
                </c:pt>
                <c:pt idx="8169">
                  <c:v>816.90003880066797</c:v>
                </c:pt>
                <c:pt idx="8170">
                  <c:v>817.00003880541772</c:v>
                </c:pt>
                <c:pt idx="8171">
                  <c:v>817.10003881016746</c:v>
                </c:pt>
                <c:pt idx="8172">
                  <c:v>817.20003881491721</c:v>
                </c:pt>
                <c:pt idx="8173">
                  <c:v>817.30003881966695</c:v>
                </c:pt>
                <c:pt idx="8174">
                  <c:v>817.4000388244167</c:v>
                </c:pt>
                <c:pt idx="8175">
                  <c:v>817.50003882916644</c:v>
                </c:pt>
                <c:pt idx="8176">
                  <c:v>817.60003883391619</c:v>
                </c:pt>
                <c:pt idx="8177">
                  <c:v>817.70003883866593</c:v>
                </c:pt>
                <c:pt idx="8178">
                  <c:v>817.80003884341568</c:v>
                </c:pt>
                <c:pt idx="8179">
                  <c:v>817.90003884816542</c:v>
                </c:pt>
                <c:pt idx="8180">
                  <c:v>818.00003885291517</c:v>
                </c:pt>
                <c:pt idx="8181">
                  <c:v>818.10003885766491</c:v>
                </c:pt>
                <c:pt idx="8182">
                  <c:v>818.20003886241466</c:v>
                </c:pt>
                <c:pt idx="8183">
                  <c:v>818.3000388671644</c:v>
                </c:pt>
                <c:pt idx="8184">
                  <c:v>818.40003887191415</c:v>
                </c:pt>
                <c:pt idx="8185">
                  <c:v>818.50003887666389</c:v>
                </c:pt>
                <c:pt idx="8186">
                  <c:v>818.60003888141364</c:v>
                </c:pt>
                <c:pt idx="8187">
                  <c:v>818.70003888616338</c:v>
                </c:pt>
                <c:pt idx="8188">
                  <c:v>818.80003889091313</c:v>
                </c:pt>
                <c:pt idx="8189">
                  <c:v>818.90003889566287</c:v>
                </c:pt>
                <c:pt idx="8190">
                  <c:v>819.00003890041262</c:v>
                </c:pt>
                <c:pt idx="8191">
                  <c:v>819.10003890516236</c:v>
                </c:pt>
                <c:pt idx="8192">
                  <c:v>819.20003890991211</c:v>
                </c:pt>
                <c:pt idx="8193">
                  <c:v>819.30003891466185</c:v>
                </c:pt>
                <c:pt idx="8194">
                  <c:v>819.4000389194116</c:v>
                </c:pt>
                <c:pt idx="8195">
                  <c:v>819.50003892416134</c:v>
                </c:pt>
                <c:pt idx="8196">
                  <c:v>819.60003892891109</c:v>
                </c:pt>
                <c:pt idx="8197">
                  <c:v>819.70003893366084</c:v>
                </c:pt>
                <c:pt idx="8198">
                  <c:v>819.80003893841058</c:v>
                </c:pt>
                <c:pt idx="8199">
                  <c:v>819.90003894316033</c:v>
                </c:pt>
                <c:pt idx="8200">
                  <c:v>820.00003894791007</c:v>
                </c:pt>
                <c:pt idx="8201">
                  <c:v>820.10003895265982</c:v>
                </c:pt>
                <c:pt idx="8202">
                  <c:v>820.20003895740956</c:v>
                </c:pt>
                <c:pt idx="8203">
                  <c:v>820.30003896215931</c:v>
                </c:pt>
                <c:pt idx="8204">
                  <c:v>820.40003896690905</c:v>
                </c:pt>
                <c:pt idx="8205">
                  <c:v>820.5000389716588</c:v>
                </c:pt>
                <c:pt idx="8206">
                  <c:v>820.60003897640854</c:v>
                </c:pt>
                <c:pt idx="8207">
                  <c:v>820.70003898115829</c:v>
                </c:pt>
                <c:pt idx="8208">
                  <c:v>820.80003898590803</c:v>
                </c:pt>
                <c:pt idx="8209">
                  <c:v>820.90003899065778</c:v>
                </c:pt>
                <c:pt idx="8210">
                  <c:v>821.00003899540752</c:v>
                </c:pt>
                <c:pt idx="8211">
                  <c:v>821.10003900015727</c:v>
                </c:pt>
                <c:pt idx="8212">
                  <c:v>821.20003900490701</c:v>
                </c:pt>
                <c:pt idx="8213">
                  <c:v>821.30003900965676</c:v>
                </c:pt>
                <c:pt idx="8214">
                  <c:v>821.4000390144065</c:v>
                </c:pt>
                <c:pt idx="8215">
                  <c:v>821.50003901915625</c:v>
                </c:pt>
                <c:pt idx="8216">
                  <c:v>821.60003902390599</c:v>
                </c:pt>
                <c:pt idx="8217">
                  <c:v>821.70003902865574</c:v>
                </c:pt>
                <c:pt idx="8218">
                  <c:v>821.80003903340548</c:v>
                </c:pt>
                <c:pt idx="8219">
                  <c:v>821.90003903815523</c:v>
                </c:pt>
                <c:pt idx="8220">
                  <c:v>822.00003904290497</c:v>
                </c:pt>
                <c:pt idx="8221">
                  <c:v>822.10003904765472</c:v>
                </c:pt>
                <c:pt idx="8222">
                  <c:v>822.20003905240446</c:v>
                </c:pt>
                <c:pt idx="8223">
                  <c:v>822.30003905715421</c:v>
                </c:pt>
                <c:pt idx="8224">
                  <c:v>822.40003906190395</c:v>
                </c:pt>
                <c:pt idx="8225">
                  <c:v>822.5000390666537</c:v>
                </c:pt>
                <c:pt idx="8226">
                  <c:v>822.60003907140344</c:v>
                </c:pt>
                <c:pt idx="8227">
                  <c:v>822.70003907615319</c:v>
                </c:pt>
                <c:pt idx="8228">
                  <c:v>822.80003908090293</c:v>
                </c:pt>
                <c:pt idx="8229">
                  <c:v>822.90003908565268</c:v>
                </c:pt>
                <c:pt idx="8230">
                  <c:v>823.00003909040242</c:v>
                </c:pt>
                <c:pt idx="8231">
                  <c:v>823.10003909515217</c:v>
                </c:pt>
                <c:pt idx="8232">
                  <c:v>823.20003909990191</c:v>
                </c:pt>
                <c:pt idx="8233">
                  <c:v>823.30003910465166</c:v>
                </c:pt>
                <c:pt idx="8234">
                  <c:v>823.4000391094014</c:v>
                </c:pt>
                <c:pt idx="8235">
                  <c:v>823.50003911415115</c:v>
                </c:pt>
                <c:pt idx="8236">
                  <c:v>823.6000391189009</c:v>
                </c:pt>
                <c:pt idx="8237">
                  <c:v>823.70003912365064</c:v>
                </c:pt>
                <c:pt idx="8238">
                  <c:v>823.80003912840039</c:v>
                </c:pt>
                <c:pt idx="8239">
                  <c:v>823.90003913315013</c:v>
                </c:pt>
                <c:pt idx="8240">
                  <c:v>824.00003913789988</c:v>
                </c:pt>
                <c:pt idx="8241">
                  <c:v>824.10003914264962</c:v>
                </c:pt>
                <c:pt idx="8242">
                  <c:v>824.20003914739937</c:v>
                </c:pt>
                <c:pt idx="8243">
                  <c:v>824.30003915214911</c:v>
                </c:pt>
                <c:pt idx="8244">
                  <c:v>824.40003915689886</c:v>
                </c:pt>
                <c:pt idx="8245">
                  <c:v>824.5000391616486</c:v>
                </c:pt>
                <c:pt idx="8246">
                  <c:v>824.60003916639835</c:v>
                </c:pt>
                <c:pt idx="8247">
                  <c:v>824.70003917114809</c:v>
                </c:pt>
                <c:pt idx="8248">
                  <c:v>824.80003917589784</c:v>
                </c:pt>
                <c:pt idx="8249">
                  <c:v>824.90003918064758</c:v>
                </c:pt>
                <c:pt idx="8250">
                  <c:v>825.00003918539733</c:v>
                </c:pt>
                <c:pt idx="8251">
                  <c:v>825.10003919014707</c:v>
                </c:pt>
                <c:pt idx="8252">
                  <c:v>825.20003919489682</c:v>
                </c:pt>
                <c:pt idx="8253">
                  <c:v>825.30003919964656</c:v>
                </c:pt>
                <c:pt idx="8254">
                  <c:v>825.40003920439631</c:v>
                </c:pt>
                <c:pt idx="8255">
                  <c:v>825.50003920914605</c:v>
                </c:pt>
                <c:pt idx="8256">
                  <c:v>825.6000392138958</c:v>
                </c:pt>
                <c:pt idx="8257">
                  <c:v>825.70003921864554</c:v>
                </c:pt>
                <c:pt idx="8258">
                  <c:v>825.80003922339529</c:v>
                </c:pt>
                <c:pt idx="8259">
                  <c:v>825.90003922814503</c:v>
                </c:pt>
                <c:pt idx="8260">
                  <c:v>826.00003923289478</c:v>
                </c:pt>
                <c:pt idx="8261">
                  <c:v>826.10003923764452</c:v>
                </c:pt>
                <c:pt idx="8262">
                  <c:v>826.20003924239427</c:v>
                </c:pt>
                <c:pt idx="8263">
                  <c:v>826.30003924714401</c:v>
                </c:pt>
                <c:pt idx="8264">
                  <c:v>826.40003925189376</c:v>
                </c:pt>
                <c:pt idx="8265">
                  <c:v>826.5000392566435</c:v>
                </c:pt>
                <c:pt idx="8266">
                  <c:v>826.60003926139325</c:v>
                </c:pt>
                <c:pt idx="8267">
                  <c:v>826.70003926614299</c:v>
                </c:pt>
                <c:pt idx="8268">
                  <c:v>826.80003927089274</c:v>
                </c:pt>
                <c:pt idx="8269">
                  <c:v>826.90003927564248</c:v>
                </c:pt>
                <c:pt idx="8270">
                  <c:v>827.00003928039223</c:v>
                </c:pt>
                <c:pt idx="8271">
                  <c:v>827.10003928514197</c:v>
                </c:pt>
                <c:pt idx="8272">
                  <c:v>827.20003928989172</c:v>
                </c:pt>
                <c:pt idx="8273">
                  <c:v>827.30003929464146</c:v>
                </c:pt>
                <c:pt idx="8274">
                  <c:v>827.40003929939121</c:v>
                </c:pt>
                <c:pt idx="8275">
                  <c:v>827.50003930414096</c:v>
                </c:pt>
                <c:pt idx="8276">
                  <c:v>827.6000393088907</c:v>
                </c:pt>
                <c:pt idx="8277">
                  <c:v>827.70003931364045</c:v>
                </c:pt>
                <c:pt idx="8278">
                  <c:v>827.80003931839019</c:v>
                </c:pt>
                <c:pt idx="8279">
                  <c:v>827.90003932313994</c:v>
                </c:pt>
                <c:pt idx="8280">
                  <c:v>828.00003932788968</c:v>
                </c:pt>
                <c:pt idx="8281">
                  <c:v>828.10003933263943</c:v>
                </c:pt>
                <c:pt idx="8282">
                  <c:v>828.20003933738917</c:v>
                </c:pt>
                <c:pt idx="8283">
                  <c:v>828.30003934213892</c:v>
                </c:pt>
                <c:pt idx="8284">
                  <c:v>828.40003934688866</c:v>
                </c:pt>
                <c:pt idx="8285">
                  <c:v>828.50003935163841</c:v>
                </c:pt>
                <c:pt idx="8286">
                  <c:v>828.60003935638815</c:v>
                </c:pt>
                <c:pt idx="8287">
                  <c:v>828.7000393611379</c:v>
                </c:pt>
                <c:pt idx="8288">
                  <c:v>828.80003936588764</c:v>
                </c:pt>
                <c:pt idx="8289">
                  <c:v>828.90003937063739</c:v>
                </c:pt>
                <c:pt idx="8290">
                  <c:v>829.00003937538713</c:v>
                </c:pt>
                <c:pt idx="8291">
                  <c:v>829.10003938013688</c:v>
                </c:pt>
                <c:pt idx="8292">
                  <c:v>829.20003938488662</c:v>
                </c:pt>
                <c:pt idx="8293">
                  <c:v>829.30003938963637</c:v>
                </c:pt>
                <c:pt idx="8294">
                  <c:v>829.40003939438611</c:v>
                </c:pt>
                <c:pt idx="8295">
                  <c:v>829.50003939913586</c:v>
                </c:pt>
                <c:pt idx="8296">
                  <c:v>829.6000394038856</c:v>
                </c:pt>
                <c:pt idx="8297">
                  <c:v>829.70003940863535</c:v>
                </c:pt>
                <c:pt idx="8298">
                  <c:v>829.80003941338509</c:v>
                </c:pt>
                <c:pt idx="8299">
                  <c:v>829.90003941813484</c:v>
                </c:pt>
                <c:pt idx="8300">
                  <c:v>830.00003942288458</c:v>
                </c:pt>
                <c:pt idx="8301">
                  <c:v>830.10003942763433</c:v>
                </c:pt>
                <c:pt idx="8302">
                  <c:v>830.20003943238407</c:v>
                </c:pt>
                <c:pt idx="8303">
                  <c:v>830.30003943713382</c:v>
                </c:pt>
                <c:pt idx="8304">
                  <c:v>830.40003944188356</c:v>
                </c:pt>
                <c:pt idx="8305">
                  <c:v>830.50003944663331</c:v>
                </c:pt>
                <c:pt idx="8306">
                  <c:v>830.60003945138305</c:v>
                </c:pt>
                <c:pt idx="8307">
                  <c:v>830.7000394561328</c:v>
                </c:pt>
                <c:pt idx="8308">
                  <c:v>830.80003946088254</c:v>
                </c:pt>
                <c:pt idx="8309">
                  <c:v>830.90003946563229</c:v>
                </c:pt>
                <c:pt idx="8310">
                  <c:v>831.00003947038203</c:v>
                </c:pt>
                <c:pt idx="8311">
                  <c:v>831.10003947513178</c:v>
                </c:pt>
                <c:pt idx="8312">
                  <c:v>831.20003947988153</c:v>
                </c:pt>
                <c:pt idx="8313">
                  <c:v>831.30003948463127</c:v>
                </c:pt>
                <c:pt idx="8314">
                  <c:v>831.40003948938102</c:v>
                </c:pt>
                <c:pt idx="8315">
                  <c:v>831.50003949413076</c:v>
                </c:pt>
                <c:pt idx="8316">
                  <c:v>831.60003949888051</c:v>
                </c:pt>
                <c:pt idx="8317">
                  <c:v>831.70003950363025</c:v>
                </c:pt>
                <c:pt idx="8318">
                  <c:v>831.80003950838</c:v>
                </c:pt>
                <c:pt idx="8319">
                  <c:v>831.90003951312974</c:v>
                </c:pt>
                <c:pt idx="8320">
                  <c:v>832.00003951787949</c:v>
                </c:pt>
                <c:pt idx="8321">
                  <c:v>832.10003952262923</c:v>
                </c:pt>
                <c:pt idx="8322">
                  <c:v>832.20003952737898</c:v>
                </c:pt>
                <c:pt idx="8323">
                  <c:v>832.30003953212872</c:v>
                </c:pt>
                <c:pt idx="8324">
                  <c:v>832.40003953687847</c:v>
                </c:pt>
                <c:pt idx="8325">
                  <c:v>832.50003954162821</c:v>
                </c:pt>
                <c:pt idx="8326">
                  <c:v>832.60003954637796</c:v>
                </c:pt>
                <c:pt idx="8327">
                  <c:v>832.7000395511277</c:v>
                </c:pt>
                <c:pt idx="8328">
                  <c:v>832.80003955587745</c:v>
                </c:pt>
                <c:pt idx="8329">
                  <c:v>832.90003956062719</c:v>
                </c:pt>
                <c:pt idx="8330">
                  <c:v>833.00003956537694</c:v>
                </c:pt>
                <c:pt idx="8331">
                  <c:v>833.10003957012668</c:v>
                </c:pt>
                <c:pt idx="8332">
                  <c:v>833.20003957487643</c:v>
                </c:pt>
                <c:pt idx="8333">
                  <c:v>833.30003957962617</c:v>
                </c:pt>
                <c:pt idx="8334">
                  <c:v>833.40003958437592</c:v>
                </c:pt>
                <c:pt idx="8335">
                  <c:v>833.50003958912566</c:v>
                </c:pt>
                <c:pt idx="8336">
                  <c:v>833.60003959387541</c:v>
                </c:pt>
                <c:pt idx="8337">
                  <c:v>833.70003959862515</c:v>
                </c:pt>
                <c:pt idx="8338">
                  <c:v>833.8000396033749</c:v>
                </c:pt>
                <c:pt idx="8339">
                  <c:v>833.90003960812464</c:v>
                </c:pt>
                <c:pt idx="8340">
                  <c:v>834.00003961287439</c:v>
                </c:pt>
                <c:pt idx="8341">
                  <c:v>834.10003961762413</c:v>
                </c:pt>
                <c:pt idx="8342">
                  <c:v>834.20003962237388</c:v>
                </c:pt>
                <c:pt idx="8343">
                  <c:v>834.30003962712362</c:v>
                </c:pt>
                <c:pt idx="8344">
                  <c:v>834.40003963187337</c:v>
                </c:pt>
                <c:pt idx="8345">
                  <c:v>834.50003963662311</c:v>
                </c:pt>
                <c:pt idx="8346">
                  <c:v>834.60003964137286</c:v>
                </c:pt>
                <c:pt idx="8347">
                  <c:v>834.7000396461226</c:v>
                </c:pt>
                <c:pt idx="8348">
                  <c:v>834.80003965087235</c:v>
                </c:pt>
                <c:pt idx="8349">
                  <c:v>834.90003965562209</c:v>
                </c:pt>
                <c:pt idx="8350">
                  <c:v>835.00003966037184</c:v>
                </c:pt>
                <c:pt idx="8351">
                  <c:v>835.10003966512159</c:v>
                </c:pt>
                <c:pt idx="8352">
                  <c:v>835.20003966987133</c:v>
                </c:pt>
                <c:pt idx="8353">
                  <c:v>835.30003967462108</c:v>
                </c:pt>
                <c:pt idx="8354">
                  <c:v>835.40003967937082</c:v>
                </c:pt>
                <c:pt idx="8355">
                  <c:v>835.50003968412057</c:v>
                </c:pt>
                <c:pt idx="8356">
                  <c:v>835.60003968887031</c:v>
                </c:pt>
                <c:pt idx="8357">
                  <c:v>835.70003969362006</c:v>
                </c:pt>
                <c:pt idx="8358">
                  <c:v>835.8000396983698</c:v>
                </c:pt>
                <c:pt idx="8359">
                  <c:v>835.90003970311955</c:v>
                </c:pt>
                <c:pt idx="8360">
                  <c:v>836.00003970786929</c:v>
                </c:pt>
                <c:pt idx="8361">
                  <c:v>836.10003971261904</c:v>
                </c:pt>
                <c:pt idx="8362">
                  <c:v>836.20003971736878</c:v>
                </c:pt>
                <c:pt idx="8363">
                  <c:v>836.30003972211853</c:v>
                </c:pt>
                <c:pt idx="8364">
                  <c:v>836.40003972686827</c:v>
                </c:pt>
                <c:pt idx="8365">
                  <c:v>836.50003973161802</c:v>
                </c:pt>
                <c:pt idx="8366">
                  <c:v>836.60003973636776</c:v>
                </c:pt>
                <c:pt idx="8367">
                  <c:v>836.70003974111751</c:v>
                </c:pt>
                <c:pt idx="8368">
                  <c:v>836.80003974586725</c:v>
                </c:pt>
                <c:pt idx="8369">
                  <c:v>836.900039750617</c:v>
                </c:pt>
                <c:pt idx="8370">
                  <c:v>837.00003975536674</c:v>
                </c:pt>
                <c:pt idx="8371">
                  <c:v>837.10003976011649</c:v>
                </c:pt>
                <c:pt idx="8372">
                  <c:v>837.20003976486623</c:v>
                </c:pt>
                <c:pt idx="8373">
                  <c:v>837.30003976961598</c:v>
                </c:pt>
                <c:pt idx="8374">
                  <c:v>837.40003977436572</c:v>
                </c:pt>
                <c:pt idx="8375">
                  <c:v>837.50003977911547</c:v>
                </c:pt>
                <c:pt idx="8376">
                  <c:v>837.60003978386521</c:v>
                </c:pt>
                <c:pt idx="8377">
                  <c:v>837.70003978861496</c:v>
                </c:pt>
                <c:pt idx="8378">
                  <c:v>837.8000397933647</c:v>
                </c:pt>
                <c:pt idx="8379">
                  <c:v>837.90003979811445</c:v>
                </c:pt>
                <c:pt idx="8380">
                  <c:v>838.00003980286419</c:v>
                </c:pt>
                <c:pt idx="8381">
                  <c:v>838.10003980761394</c:v>
                </c:pt>
                <c:pt idx="8382">
                  <c:v>838.20003981236368</c:v>
                </c:pt>
                <c:pt idx="8383">
                  <c:v>838.30003981711343</c:v>
                </c:pt>
                <c:pt idx="8384">
                  <c:v>838.40003982186317</c:v>
                </c:pt>
                <c:pt idx="8385">
                  <c:v>838.50003982661292</c:v>
                </c:pt>
                <c:pt idx="8386">
                  <c:v>838.60003983136266</c:v>
                </c:pt>
                <c:pt idx="8387">
                  <c:v>838.70003983611241</c:v>
                </c:pt>
                <c:pt idx="8388">
                  <c:v>838.80003984086215</c:v>
                </c:pt>
                <c:pt idx="8389">
                  <c:v>838.9000398456119</c:v>
                </c:pt>
                <c:pt idx="8390">
                  <c:v>839.00003985036165</c:v>
                </c:pt>
                <c:pt idx="8391">
                  <c:v>839.10003985511139</c:v>
                </c:pt>
                <c:pt idx="8392">
                  <c:v>839.20003985986114</c:v>
                </c:pt>
                <c:pt idx="8393">
                  <c:v>839.30003986461088</c:v>
                </c:pt>
                <c:pt idx="8394">
                  <c:v>839.40003986936063</c:v>
                </c:pt>
                <c:pt idx="8395">
                  <c:v>839.50003987411037</c:v>
                </c:pt>
                <c:pt idx="8396">
                  <c:v>839.60003987886012</c:v>
                </c:pt>
                <c:pt idx="8397">
                  <c:v>839.70003988360986</c:v>
                </c:pt>
                <c:pt idx="8398">
                  <c:v>839.80003988835961</c:v>
                </c:pt>
                <c:pt idx="8399">
                  <c:v>839.90003989310935</c:v>
                </c:pt>
                <c:pt idx="8400">
                  <c:v>840.0000398978591</c:v>
                </c:pt>
                <c:pt idx="8401">
                  <c:v>840.10003990260884</c:v>
                </c:pt>
                <c:pt idx="8402">
                  <c:v>840.20003990735859</c:v>
                </c:pt>
                <c:pt idx="8403">
                  <c:v>840.30003991210833</c:v>
                </c:pt>
                <c:pt idx="8404">
                  <c:v>840.40003991685808</c:v>
                </c:pt>
                <c:pt idx="8405">
                  <c:v>840.50003992160782</c:v>
                </c:pt>
                <c:pt idx="8406">
                  <c:v>840.60003992635757</c:v>
                </c:pt>
                <c:pt idx="8407">
                  <c:v>840.70003993110731</c:v>
                </c:pt>
                <c:pt idx="8408">
                  <c:v>840.80003993585706</c:v>
                </c:pt>
                <c:pt idx="8409">
                  <c:v>840.9000399406068</c:v>
                </c:pt>
                <c:pt idx="8410">
                  <c:v>841.00003994535655</c:v>
                </c:pt>
                <c:pt idx="8411">
                  <c:v>841.10003995010629</c:v>
                </c:pt>
                <c:pt idx="8412">
                  <c:v>841.20003995485604</c:v>
                </c:pt>
                <c:pt idx="8413">
                  <c:v>841.30003995960578</c:v>
                </c:pt>
                <c:pt idx="8414">
                  <c:v>841.40003996435553</c:v>
                </c:pt>
                <c:pt idx="8415">
                  <c:v>841.50003996910527</c:v>
                </c:pt>
                <c:pt idx="8416">
                  <c:v>841.60003997385502</c:v>
                </c:pt>
                <c:pt idx="8417">
                  <c:v>841.70003997860476</c:v>
                </c:pt>
                <c:pt idx="8418">
                  <c:v>841.80003998335451</c:v>
                </c:pt>
                <c:pt idx="8419">
                  <c:v>841.90003998810425</c:v>
                </c:pt>
                <c:pt idx="8420">
                  <c:v>842.000039992854</c:v>
                </c:pt>
                <c:pt idx="8421">
                  <c:v>842.10003999760374</c:v>
                </c:pt>
                <c:pt idx="8422">
                  <c:v>842.20004000235349</c:v>
                </c:pt>
                <c:pt idx="8423">
                  <c:v>842.30004000710323</c:v>
                </c:pt>
                <c:pt idx="8424">
                  <c:v>842.40004001185298</c:v>
                </c:pt>
                <c:pt idx="8425">
                  <c:v>842.50004001660272</c:v>
                </c:pt>
                <c:pt idx="8426">
                  <c:v>842.60004002135247</c:v>
                </c:pt>
                <c:pt idx="8427">
                  <c:v>842.70004002610222</c:v>
                </c:pt>
                <c:pt idx="8428">
                  <c:v>842.80004003085196</c:v>
                </c:pt>
                <c:pt idx="8429">
                  <c:v>842.90004003560171</c:v>
                </c:pt>
                <c:pt idx="8430">
                  <c:v>843.00004004035145</c:v>
                </c:pt>
                <c:pt idx="8431">
                  <c:v>843.1000400451012</c:v>
                </c:pt>
                <c:pt idx="8432">
                  <c:v>843.20004004985094</c:v>
                </c:pt>
                <c:pt idx="8433">
                  <c:v>843.30004005460069</c:v>
                </c:pt>
                <c:pt idx="8434">
                  <c:v>843.40004005935043</c:v>
                </c:pt>
                <c:pt idx="8435">
                  <c:v>843.50004006410018</c:v>
                </c:pt>
                <c:pt idx="8436">
                  <c:v>843.60004006884992</c:v>
                </c:pt>
                <c:pt idx="8437">
                  <c:v>843.70004007359967</c:v>
                </c:pt>
                <c:pt idx="8438">
                  <c:v>843.80004007834941</c:v>
                </c:pt>
                <c:pt idx="8439">
                  <c:v>843.90004008309916</c:v>
                </c:pt>
                <c:pt idx="8440">
                  <c:v>844.0000400878489</c:v>
                </c:pt>
                <c:pt idx="8441">
                  <c:v>844.10004009259865</c:v>
                </c:pt>
                <c:pt idx="8442">
                  <c:v>844.20004009734839</c:v>
                </c:pt>
                <c:pt idx="8443">
                  <c:v>844.30004010209814</c:v>
                </c:pt>
                <c:pt idx="8444">
                  <c:v>844.40004010684788</c:v>
                </c:pt>
                <c:pt idx="8445">
                  <c:v>844.50004011159763</c:v>
                </c:pt>
                <c:pt idx="8446">
                  <c:v>844.60004011634737</c:v>
                </c:pt>
                <c:pt idx="8447">
                  <c:v>844.70004012109712</c:v>
                </c:pt>
                <c:pt idx="8448">
                  <c:v>844.80004012584686</c:v>
                </c:pt>
                <c:pt idx="8449">
                  <c:v>844.90004013059661</c:v>
                </c:pt>
                <c:pt idx="8450">
                  <c:v>845.00004013534635</c:v>
                </c:pt>
                <c:pt idx="8451">
                  <c:v>845.1000401400961</c:v>
                </c:pt>
                <c:pt idx="8452">
                  <c:v>845.20004014484584</c:v>
                </c:pt>
                <c:pt idx="8453">
                  <c:v>845.30004014959559</c:v>
                </c:pt>
                <c:pt idx="8454">
                  <c:v>845.40004015434533</c:v>
                </c:pt>
                <c:pt idx="8455">
                  <c:v>845.50004015909508</c:v>
                </c:pt>
                <c:pt idx="8456">
                  <c:v>845.60004016384482</c:v>
                </c:pt>
                <c:pt idx="8457">
                  <c:v>845.70004016859457</c:v>
                </c:pt>
                <c:pt idx="8458">
                  <c:v>845.80004017334431</c:v>
                </c:pt>
                <c:pt idx="8459">
                  <c:v>845.90004017809406</c:v>
                </c:pt>
                <c:pt idx="8460">
                  <c:v>846.0000401828438</c:v>
                </c:pt>
                <c:pt idx="8461">
                  <c:v>846.10004018759355</c:v>
                </c:pt>
                <c:pt idx="8462">
                  <c:v>846.20004019234329</c:v>
                </c:pt>
                <c:pt idx="8463">
                  <c:v>846.30004019709304</c:v>
                </c:pt>
                <c:pt idx="8464">
                  <c:v>846.40004020184278</c:v>
                </c:pt>
                <c:pt idx="8465">
                  <c:v>846.50004020659253</c:v>
                </c:pt>
                <c:pt idx="8466">
                  <c:v>846.60004021134228</c:v>
                </c:pt>
                <c:pt idx="8467">
                  <c:v>846.70004021609202</c:v>
                </c:pt>
                <c:pt idx="8468">
                  <c:v>846.80004022084177</c:v>
                </c:pt>
                <c:pt idx="8469">
                  <c:v>846.90004022559151</c:v>
                </c:pt>
                <c:pt idx="8470">
                  <c:v>847.00004023034126</c:v>
                </c:pt>
                <c:pt idx="8471">
                  <c:v>847.100040235091</c:v>
                </c:pt>
                <c:pt idx="8472">
                  <c:v>847.20004023984075</c:v>
                </c:pt>
                <c:pt idx="8473">
                  <c:v>847.30004024459049</c:v>
                </c:pt>
                <c:pt idx="8474">
                  <c:v>847.40004024934024</c:v>
                </c:pt>
                <c:pt idx="8475">
                  <c:v>847.50004025408998</c:v>
                </c:pt>
                <c:pt idx="8476">
                  <c:v>847.60004025883973</c:v>
                </c:pt>
                <c:pt idx="8477">
                  <c:v>847.70004026358947</c:v>
                </c:pt>
                <c:pt idx="8478">
                  <c:v>847.80004026833922</c:v>
                </c:pt>
                <c:pt idx="8479">
                  <c:v>847.90004027308896</c:v>
                </c:pt>
                <c:pt idx="8480">
                  <c:v>848.00004027783871</c:v>
                </c:pt>
                <c:pt idx="8481">
                  <c:v>848.10004028258845</c:v>
                </c:pt>
                <c:pt idx="8482">
                  <c:v>848.2000402873382</c:v>
                </c:pt>
                <c:pt idx="8483">
                  <c:v>848.30004029208794</c:v>
                </c:pt>
                <c:pt idx="8484">
                  <c:v>848.40004029683769</c:v>
                </c:pt>
                <c:pt idx="8485">
                  <c:v>848.50004030158743</c:v>
                </c:pt>
                <c:pt idx="8486">
                  <c:v>848.60004030633718</c:v>
                </c:pt>
                <c:pt idx="8487">
                  <c:v>848.70004031108692</c:v>
                </c:pt>
                <c:pt idx="8488">
                  <c:v>848.80004031583667</c:v>
                </c:pt>
                <c:pt idx="8489">
                  <c:v>848.90004032058641</c:v>
                </c:pt>
                <c:pt idx="8490">
                  <c:v>849.00004032533616</c:v>
                </c:pt>
                <c:pt idx="8491">
                  <c:v>849.1000403300859</c:v>
                </c:pt>
                <c:pt idx="8492">
                  <c:v>849.20004033483565</c:v>
                </c:pt>
                <c:pt idx="8493">
                  <c:v>849.30004033958539</c:v>
                </c:pt>
                <c:pt idx="8494">
                  <c:v>849.40004034433514</c:v>
                </c:pt>
                <c:pt idx="8495">
                  <c:v>849.50004034908488</c:v>
                </c:pt>
                <c:pt idx="8496">
                  <c:v>849.60004035383463</c:v>
                </c:pt>
                <c:pt idx="8497">
                  <c:v>849.70004035858437</c:v>
                </c:pt>
                <c:pt idx="8498">
                  <c:v>849.80004036333412</c:v>
                </c:pt>
                <c:pt idx="8499">
                  <c:v>849.90004036808386</c:v>
                </c:pt>
                <c:pt idx="8500">
                  <c:v>850.00004037283361</c:v>
                </c:pt>
                <c:pt idx="8501">
                  <c:v>850.10004037758335</c:v>
                </c:pt>
                <c:pt idx="8502">
                  <c:v>850.2000403823331</c:v>
                </c:pt>
                <c:pt idx="8503">
                  <c:v>850.30004038708284</c:v>
                </c:pt>
                <c:pt idx="8504">
                  <c:v>850.40004039183259</c:v>
                </c:pt>
                <c:pt idx="8505">
                  <c:v>850.50004039658234</c:v>
                </c:pt>
                <c:pt idx="8506">
                  <c:v>850.60004040133208</c:v>
                </c:pt>
                <c:pt idx="8507">
                  <c:v>850.70004040608183</c:v>
                </c:pt>
                <c:pt idx="8508">
                  <c:v>850.80004041083157</c:v>
                </c:pt>
                <c:pt idx="8509">
                  <c:v>850.90004041558132</c:v>
                </c:pt>
                <c:pt idx="8510">
                  <c:v>851.00004042033106</c:v>
                </c:pt>
                <c:pt idx="8511">
                  <c:v>851.10004042508081</c:v>
                </c:pt>
                <c:pt idx="8512">
                  <c:v>851.20004042983055</c:v>
                </c:pt>
                <c:pt idx="8513">
                  <c:v>851.3000404345803</c:v>
                </c:pt>
                <c:pt idx="8514">
                  <c:v>851.40004043933004</c:v>
                </c:pt>
                <c:pt idx="8515">
                  <c:v>851.50004044407979</c:v>
                </c:pt>
                <c:pt idx="8516">
                  <c:v>851.60004044882953</c:v>
                </c:pt>
                <c:pt idx="8517">
                  <c:v>851.70004045357928</c:v>
                </c:pt>
                <c:pt idx="8518">
                  <c:v>851.80004045832902</c:v>
                </c:pt>
                <c:pt idx="8519">
                  <c:v>851.90004046307877</c:v>
                </c:pt>
                <c:pt idx="8520">
                  <c:v>852.00004046782851</c:v>
                </c:pt>
                <c:pt idx="8521">
                  <c:v>852.10004047257826</c:v>
                </c:pt>
                <c:pt idx="8522">
                  <c:v>852.200040477328</c:v>
                </c:pt>
                <c:pt idx="8523">
                  <c:v>852.30004048207775</c:v>
                </c:pt>
                <c:pt idx="8524">
                  <c:v>852.40004048682749</c:v>
                </c:pt>
                <c:pt idx="8525">
                  <c:v>852.50004049157724</c:v>
                </c:pt>
                <c:pt idx="8526">
                  <c:v>852.60004049632698</c:v>
                </c:pt>
                <c:pt idx="8527">
                  <c:v>852.70004050107673</c:v>
                </c:pt>
                <c:pt idx="8528">
                  <c:v>852.80004050582647</c:v>
                </c:pt>
                <c:pt idx="8529">
                  <c:v>852.90004051057622</c:v>
                </c:pt>
                <c:pt idx="8530">
                  <c:v>853.00004051532596</c:v>
                </c:pt>
                <c:pt idx="8531">
                  <c:v>853.10004052007571</c:v>
                </c:pt>
                <c:pt idx="8532">
                  <c:v>853.20004052482545</c:v>
                </c:pt>
                <c:pt idx="8533">
                  <c:v>853.3000405295752</c:v>
                </c:pt>
                <c:pt idx="8534">
                  <c:v>853.40004053432494</c:v>
                </c:pt>
                <c:pt idx="8535">
                  <c:v>853.50004053907469</c:v>
                </c:pt>
                <c:pt idx="8536">
                  <c:v>853.60004054382443</c:v>
                </c:pt>
                <c:pt idx="8537">
                  <c:v>853.70004054857418</c:v>
                </c:pt>
                <c:pt idx="8538">
                  <c:v>853.80004055332392</c:v>
                </c:pt>
                <c:pt idx="8539">
                  <c:v>853.90004055807367</c:v>
                </c:pt>
                <c:pt idx="8540">
                  <c:v>854.00004056282341</c:v>
                </c:pt>
                <c:pt idx="8541">
                  <c:v>854.10004056757316</c:v>
                </c:pt>
                <c:pt idx="8542">
                  <c:v>854.20004057232291</c:v>
                </c:pt>
                <c:pt idx="8543">
                  <c:v>854.30004057707265</c:v>
                </c:pt>
                <c:pt idx="8544">
                  <c:v>854.4000405818224</c:v>
                </c:pt>
                <c:pt idx="8545">
                  <c:v>854.50004058657214</c:v>
                </c:pt>
                <c:pt idx="8546">
                  <c:v>854.60004059132189</c:v>
                </c:pt>
                <c:pt idx="8547">
                  <c:v>854.70004059607163</c:v>
                </c:pt>
                <c:pt idx="8548">
                  <c:v>854.80004060082138</c:v>
                </c:pt>
                <c:pt idx="8549">
                  <c:v>854.90004060557112</c:v>
                </c:pt>
                <c:pt idx="8550">
                  <c:v>855.00004061032087</c:v>
                </c:pt>
                <c:pt idx="8551">
                  <c:v>855.10004061507061</c:v>
                </c:pt>
                <c:pt idx="8552">
                  <c:v>855.20004061982036</c:v>
                </c:pt>
                <c:pt idx="8553">
                  <c:v>855.3000406245701</c:v>
                </c:pt>
                <c:pt idx="8554">
                  <c:v>855.40004062931985</c:v>
                </c:pt>
                <c:pt idx="8555">
                  <c:v>855.50004063406959</c:v>
                </c:pt>
                <c:pt idx="8556">
                  <c:v>855.60004063881934</c:v>
                </c:pt>
                <c:pt idx="8557">
                  <c:v>855.70004064356908</c:v>
                </c:pt>
                <c:pt idx="8558">
                  <c:v>855.80004064831883</c:v>
                </c:pt>
                <c:pt idx="8559">
                  <c:v>855.90004065306857</c:v>
                </c:pt>
                <c:pt idx="8560">
                  <c:v>856.00004065781832</c:v>
                </c:pt>
                <c:pt idx="8561">
                  <c:v>856.10004066256806</c:v>
                </c:pt>
                <c:pt idx="8562">
                  <c:v>856.20004066731781</c:v>
                </c:pt>
                <c:pt idx="8563">
                  <c:v>856.30004067206755</c:v>
                </c:pt>
                <c:pt idx="8564">
                  <c:v>856.4000406768173</c:v>
                </c:pt>
                <c:pt idx="8565">
                  <c:v>856.50004068156704</c:v>
                </c:pt>
                <c:pt idx="8566">
                  <c:v>856.60004068631679</c:v>
                </c:pt>
                <c:pt idx="8567">
                  <c:v>856.70004069106653</c:v>
                </c:pt>
                <c:pt idx="8568">
                  <c:v>856.80004069581628</c:v>
                </c:pt>
                <c:pt idx="8569">
                  <c:v>856.90004070056602</c:v>
                </c:pt>
                <c:pt idx="8570">
                  <c:v>857.00004070531577</c:v>
                </c:pt>
                <c:pt idx="8571">
                  <c:v>857.10004071006551</c:v>
                </c:pt>
                <c:pt idx="8572">
                  <c:v>857.20004071481526</c:v>
                </c:pt>
                <c:pt idx="8573">
                  <c:v>857.300040719565</c:v>
                </c:pt>
                <c:pt idx="8574">
                  <c:v>857.40004072431475</c:v>
                </c:pt>
                <c:pt idx="8575">
                  <c:v>857.50004072906449</c:v>
                </c:pt>
                <c:pt idx="8576">
                  <c:v>857.60004073381424</c:v>
                </c:pt>
                <c:pt idx="8577">
                  <c:v>857.70004073856398</c:v>
                </c:pt>
                <c:pt idx="8578">
                  <c:v>857.80004074331373</c:v>
                </c:pt>
                <c:pt idx="8579">
                  <c:v>857.90004074806347</c:v>
                </c:pt>
                <c:pt idx="8580">
                  <c:v>858.00004075281322</c:v>
                </c:pt>
                <c:pt idx="8581">
                  <c:v>858.10004075756297</c:v>
                </c:pt>
                <c:pt idx="8582">
                  <c:v>858.20004076231271</c:v>
                </c:pt>
                <c:pt idx="8583">
                  <c:v>858.30004076706246</c:v>
                </c:pt>
                <c:pt idx="8584">
                  <c:v>858.4000407718122</c:v>
                </c:pt>
                <c:pt idx="8585">
                  <c:v>858.50004077656195</c:v>
                </c:pt>
                <c:pt idx="8586">
                  <c:v>858.60004078131169</c:v>
                </c:pt>
                <c:pt idx="8587">
                  <c:v>858.70004078606144</c:v>
                </c:pt>
                <c:pt idx="8588">
                  <c:v>858.80004079081118</c:v>
                </c:pt>
                <c:pt idx="8589">
                  <c:v>858.90004079556093</c:v>
                </c:pt>
                <c:pt idx="8590">
                  <c:v>859.00004080031067</c:v>
                </c:pt>
                <c:pt idx="8591">
                  <c:v>859.10004080506042</c:v>
                </c:pt>
                <c:pt idx="8592">
                  <c:v>859.20004080981016</c:v>
                </c:pt>
                <c:pt idx="8593">
                  <c:v>859.30004081455991</c:v>
                </c:pt>
                <c:pt idx="8594">
                  <c:v>859.40004081930965</c:v>
                </c:pt>
                <c:pt idx="8595">
                  <c:v>859.5000408240594</c:v>
                </c:pt>
                <c:pt idx="8596">
                  <c:v>859.60004082880914</c:v>
                </c:pt>
                <c:pt idx="8597">
                  <c:v>859.70004083355889</c:v>
                </c:pt>
                <c:pt idx="8598">
                  <c:v>859.80004083830863</c:v>
                </c:pt>
                <c:pt idx="8599">
                  <c:v>859.90004084305838</c:v>
                </c:pt>
                <c:pt idx="8600">
                  <c:v>860.00004084780812</c:v>
                </c:pt>
                <c:pt idx="8601">
                  <c:v>860.10004085255787</c:v>
                </c:pt>
                <c:pt idx="8602">
                  <c:v>860.20004085730761</c:v>
                </c:pt>
                <c:pt idx="8603">
                  <c:v>860.30004086205736</c:v>
                </c:pt>
                <c:pt idx="8604">
                  <c:v>860.4000408668071</c:v>
                </c:pt>
                <c:pt idx="8605">
                  <c:v>860.50004087155685</c:v>
                </c:pt>
                <c:pt idx="8606">
                  <c:v>860.60004087630659</c:v>
                </c:pt>
                <c:pt idx="8607">
                  <c:v>860.70004088105634</c:v>
                </c:pt>
                <c:pt idx="8608">
                  <c:v>860.80004088580608</c:v>
                </c:pt>
                <c:pt idx="8609">
                  <c:v>860.90004089055583</c:v>
                </c:pt>
                <c:pt idx="8610">
                  <c:v>861.00004089530557</c:v>
                </c:pt>
                <c:pt idx="8611">
                  <c:v>861.10004090005532</c:v>
                </c:pt>
                <c:pt idx="8612">
                  <c:v>861.20004090480506</c:v>
                </c:pt>
                <c:pt idx="8613">
                  <c:v>861.30004090955481</c:v>
                </c:pt>
                <c:pt idx="8614">
                  <c:v>861.40004091430455</c:v>
                </c:pt>
                <c:pt idx="8615">
                  <c:v>861.5000409190543</c:v>
                </c:pt>
                <c:pt idx="8616">
                  <c:v>861.60004092380404</c:v>
                </c:pt>
                <c:pt idx="8617">
                  <c:v>861.70004092855379</c:v>
                </c:pt>
                <c:pt idx="8618">
                  <c:v>861.80004093330353</c:v>
                </c:pt>
                <c:pt idx="8619">
                  <c:v>861.90004093805328</c:v>
                </c:pt>
                <c:pt idx="8620">
                  <c:v>862.00004094280303</c:v>
                </c:pt>
                <c:pt idx="8621">
                  <c:v>862.10004094755277</c:v>
                </c:pt>
                <c:pt idx="8622">
                  <c:v>862.20004095230252</c:v>
                </c:pt>
                <c:pt idx="8623">
                  <c:v>862.30004095705226</c:v>
                </c:pt>
                <c:pt idx="8624">
                  <c:v>862.40004096180201</c:v>
                </c:pt>
                <c:pt idx="8625">
                  <c:v>862.50004096655175</c:v>
                </c:pt>
                <c:pt idx="8626">
                  <c:v>862.6000409713015</c:v>
                </c:pt>
                <c:pt idx="8627">
                  <c:v>862.70004097605124</c:v>
                </c:pt>
                <c:pt idx="8628">
                  <c:v>862.80004098080099</c:v>
                </c:pt>
                <c:pt idx="8629">
                  <c:v>862.90004098555073</c:v>
                </c:pt>
                <c:pt idx="8630">
                  <c:v>863.00004099030048</c:v>
                </c:pt>
                <c:pt idx="8631">
                  <c:v>863.10004099505022</c:v>
                </c:pt>
                <c:pt idx="8632">
                  <c:v>863.20004099979997</c:v>
                </c:pt>
                <c:pt idx="8633">
                  <c:v>863.30004100454971</c:v>
                </c:pt>
                <c:pt idx="8634">
                  <c:v>863.40004100929946</c:v>
                </c:pt>
                <c:pt idx="8635">
                  <c:v>863.5000410140492</c:v>
                </c:pt>
                <c:pt idx="8636">
                  <c:v>863.60004101879895</c:v>
                </c:pt>
                <c:pt idx="8637">
                  <c:v>863.70004102354869</c:v>
                </c:pt>
                <c:pt idx="8638">
                  <c:v>863.80004102829844</c:v>
                </c:pt>
                <c:pt idx="8639">
                  <c:v>863.90004103304818</c:v>
                </c:pt>
                <c:pt idx="8640">
                  <c:v>864.00004103779793</c:v>
                </c:pt>
                <c:pt idx="8641">
                  <c:v>864.10004104254767</c:v>
                </c:pt>
                <c:pt idx="8642">
                  <c:v>864.20004104729742</c:v>
                </c:pt>
                <c:pt idx="8643">
                  <c:v>864.30004105204716</c:v>
                </c:pt>
                <c:pt idx="8644">
                  <c:v>864.40004105679691</c:v>
                </c:pt>
                <c:pt idx="8645">
                  <c:v>864.50004106154665</c:v>
                </c:pt>
                <c:pt idx="8646">
                  <c:v>864.6000410662964</c:v>
                </c:pt>
                <c:pt idx="8647">
                  <c:v>864.70004107104614</c:v>
                </c:pt>
                <c:pt idx="8648">
                  <c:v>864.80004107579589</c:v>
                </c:pt>
                <c:pt idx="8649">
                  <c:v>864.90004108054563</c:v>
                </c:pt>
                <c:pt idx="8650">
                  <c:v>865.00004108529538</c:v>
                </c:pt>
                <c:pt idx="8651">
                  <c:v>865.10004109004512</c:v>
                </c:pt>
                <c:pt idx="8652">
                  <c:v>865.20004109479487</c:v>
                </c:pt>
                <c:pt idx="8653">
                  <c:v>865.30004109954461</c:v>
                </c:pt>
                <c:pt idx="8654">
                  <c:v>865.40004110429436</c:v>
                </c:pt>
                <c:pt idx="8655">
                  <c:v>865.5000411090441</c:v>
                </c:pt>
                <c:pt idx="8656">
                  <c:v>865.60004111379385</c:v>
                </c:pt>
                <c:pt idx="8657">
                  <c:v>865.7000411185436</c:v>
                </c:pt>
                <c:pt idx="8658">
                  <c:v>865.80004112329334</c:v>
                </c:pt>
                <c:pt idx="8659">
                  <c:v>865.90004112804309</c:v>
                </c:pt>
                <c:pt idx="8660">
                  <c:v>866.00004113279283</c:v>
                </c:pt>
                <c:pt idx="8661">
                  <c:v>866.10004113754258</c:v>
                </c:pt>
                <c:pt idx="8662">
                  <c:v>866.20004114229232</c:v>
                </c:pt>
                <c:pt idx="8663">
                  <c:v>866.30004114704207</c:v>
                </c:pt>
                <c:pt idx="8664">
                  <c:v>866.40004115179181</c:v>
                </c:pt>
                <c:pt idx="8665">
                  <c:v>866.50004115654156</c:v>
                </c:pt>
                <c:pt idx="8666">
                  <c:v>866.6000411612913</c:v>
                </c:pt>
                <c:pt idx="8667">
                  <c:v>866.70004116604105</c:v>
                </c:pt>
                <c:pt idx="8668">
                  <c:v>866.80004117079079</c:v>
                </c:pt>
                <c:pt idx="8669">
                  <c:v>866.90004117554054</c:v>
                </c:pt>
                <c:pt idx="8670">
                  <c:v>867.00004118029028</c:v>
                </c:pt>
                <c:pt idx="8671">
                  <c:v>867.10004118504003</c:v>
                </c:pt>
                <c:pt idx="8672">
                  <c:v>867.20004118978977</c:v>
                </c:pt>
                <c:pt idx="8673">
                  <c:v>867.30004119453952</c:v>
                </c:pt>
                <c:pt idx="8674">
                  <c:v>867.40004119928926</c:v>
                </c:pt>
                <c:pt idx="8675">
                  <c:v>867.50004120403901</c:v>
                </c:pt>
                <c:pt idx="8676">
                  <c:v>867.60004120878875</c:v>
                </c:pt>
                <c:pt idx="8677">
                  <c:v>867.7000412135385</c:v>
                </c:pt>
                <c:pt idx="8678">
                  <c:v>867.80004121828824</c:v>
                </c:pt>
                <c:pt idx="8679">
                  <c:v>867.90004122303799</c:v>
                </c:pt>
                <c:pt idx="8680">
                  <c:v>868.00004122778773</c:v>
                </c:pt>
                <c:pt idx="8681">
                  <c:v>868.10004123253748</c:v>
                </c:pt>
                <c:pt idx="8682">
                  <c:v>868.20004123728722</c:v>
                </c:pt>
                <c:pt idx="8683">
                  <c:v>868.30004124203697</c:v>
                </c:pt>
                <c:pt idx="8684">
                  <c:v>868.40004124678671</c:v>
                </c:pt>
                <c:pt idx="8685">
                  <c:v>868.50004125153646</c:v>
                </c:pt>
                <c:pt idx="8686">
                  <c:v>868.6000412562862</c:v>
                </c:pt>
                <c:pt idx="8687">
                  <c:v>868.70004126103595</c:v>
                </c:pt>
                <c:pt idx="8688">
                  <c:v>868.80004126578569</c:v>
                </c:pt>
                <c:pt idx="8689">
                  <c:v>868.90004127053544</c:v>
                </c:pt>
                <c:pt idx="8690">
                  <c:v>869.00004127528518</c:v>
                </c:pt>
                <c:pt idx="8691">
                  <c:v>869.10004128003493</c:v>
                </c:pt>
                <c:pt idx="8692">
                  <c:v>869.20004128478467</c:v>
                </c:pt>
                <c:pt idx="8693">
                  <c:v>869.30004128953442</c:v>
                </c:pt>
                <c:pt idx="8694">
                  <c:v>869.40004129428416</c:v>
                </c:pt>
                <c:pt idx="8695">
                  <c:v>869.50004129903391</c:v>
                </c:pt>
                <c:pt idx="8696">
                  <c:v>869.60004130378366</c:v>
                </c:pt>
                <c:pt idx="8697">
                  <c:v>869.7000413085334</c:v>
                </c:pt>
                <c:pt idx="8698">
                  <c:v>869.80004131328315</c:v>
                </c:pt>
                <c:pt idx="8699">
                  <c:v>869.90004131803289</c:v>
                </c:pt>
                <c:pt idx="8700">
                  <c:v>870.00004132278264</c:v>
                </c:pt>
                <c:pt idx="8701">
                  <c:v>870.10004132753238</c:v>
                </c:pt>
                <c:pt idx="8702">
                  <c:v>870.20004133228213</c:v>
                </c:pt>
                <c:pt idx="8703">
                  <c:v>870.30004133703187</c:v>
                </c:pt>
                <c:pt idx="8704">
                  <c:v>870.40004134178162</c:v>
                </c:pt>
                <c:pt idx="8705">
                  <c:v>870.50004134653136</c:v>
                </c:pt>
                <c:pt idx="8706">
                  <c:v>870.60004135128111</c:v>
                </c:pt>
                <c:pt idx="8707">
                  <c:v>870.70004135603085</c:v>
                </c:pt>
                <c:pt idx="8708">
                  <c:v>870.8000413607806</c:v>
                </c:pt>
                <c:pt idx="8709">
                  <c:v>870.90004136553034</c:v>
                </c:pt>
                <c:pt idx="8710">
                  <c:v>871.00004137028009</c:v>
                </c:pt>
                <c:pt idx="8711">
                  <c:v>871.10004137502983</c:v>
                </c:pt>
                <c:pt idx="8712">
                  <c:v>871.20004137977958</c:v>
                </c:pt>
                <c:pt idx="8713">
                  <c:v>871.30004138452932</c:v>
                </c:pt>
                <c:pt idx="8714">
                  <c:v>871.40004138927907</c:v>
                </c:pt>
                <c:pt idx="8715">
                  <c:v>871.50004139402881</c:v>
                </c:pt>
                <c:pt idx="8716">
                  <c:v>871.60004139877856</c:v>
                </c:pt>
                <c:pt idx="8717">
                  <c:v>871.7000414035283</c:v>
                </c:pt>
                <c:pt idx="8718">
                  <c:v>871.80004140827805</c:v>
                </c:pt>
                <c:pt idx="8719">
                  <c:v>871.90004141302779</c:v>
                </c:pt>
                <c:pt idx="8720">
                  <c:v>872.00004141777754</c:v>
                </c:pt>
                <c:pt idx="8721">
                  <c:v>872.10004142252728</c:v>
                </c:pt>
                <c:pt idx="8722">
                  <c:v>872.20004142727703</c:v>
                </c:pt>
                <c:pt idx="8723">
                  <c:v>872.30004143202677</c:v>
                </c:pt>
                <c:pt idx="8724">
                  <c:v>872.40004143677652</c:v>
                </c:pt>
                <c:pt idx="8725">
                  <c:v>872.50004144152626</c:v>
                </c:pt>
                <c:pt idx="8726">
                  <c:v>872.60004144627601</c:v>
                </c:pt>
                <c:pt idx="8727">
                  <c:v>872.70004145102575</c:v>
                </c:pt>
                <c:pt idx="8728">
                  <c:v>872.8000414557755</c:v>
                </c:pt>
                <c:pt idx="8729">
                  <c:v>872.90004146052524</c:v>
                </c:pt>
                <c:pt idx="8730">
                  <c:v>873.00004146527499</c:v>
                </c:pt>
                <c:pt idx="8731">
                  <c:v>873.10004147002473</c:v>
                </c:pt>
                <c:pt idx="8732">
                  <c:v>873.20004147477448</c:v>
                </c:pt>
                <c:pt idx="8733">
                  <c:v>873.30004147952422</c:v>
                </c:pt>
                <c:pt idx="8734">
                  <c:v>873.40004148427397</c:v>
                </c:pt>
                <c:pt idx="8735">
                  <c:v>873.50004148902372</c:v>
                </c:pt>
                <c:pt idx="8736">
                  <c:v>873.60004149377346</c:v>
                </c:pt>
                <c:pt idx="8737">
                  <c:v>873.70004149852321</c:v>
                </c:pt>
                <c:pt idx="8738">
                  <c:v>873.80004150327295</c:v>
                </c:pt>
                <c:pt idx="8739">
                  <c:v>873.9000415080227</c:v>
                </c:pt>
                <c:pt idx="8740">
                  <c:v>874.00004151277244</c:v>
                </c:pt>
                <c:pt idx="8741">
                  <c:v>874.10004151752219</c:v>
                </c:pt>
                <c:pt idx="8742">
                  <c:v>874.20004152227193</c:v>
                </c:pt>
                <c:pt idx="8743">
                  <c:v>874.30004152702168</c:v>
                </c:pt>
                <c:pt idx="8744">
                  <c:v>874.40004153177142</c:v>
                </c:pt>
                <c:pt idx="8745">
                  <c:v>874.50004153652117</c:v>
                </c:pt>
                <c:pt idx="8746">
                  <c:v>874.60004154127091</c:v>
                </c:pt>
                <c:pt idx="8747">
                  <c:v>874.70004154602066</c:v>
                </c:pt>
                <c:pt idx="8748">
                  <c:v>874.8000415507704</c:v>
                </c:pt>
                <c:pt idx="8749">
                  <c:v>874.90004155552015</c:v>
                </c:pt>
                <c:pt idx="8750">
                  <c:v>875.00004156026989</c:v>
                </c:pt>
                <c:pt idx="8751">
                  <c:v>875.10004156501964</c:v>
                </c:pt>
                <c:pt idx="8752">
                  <c:v>875.20004156976938</c:v>
                </c:pt>
                <c:pt idx="8753">
                  <c:v>875.30004157451913</c:v>
                </c:pt>
                <c:pt idx="8754">
                  <c:v>875.40004157926887</c:v>
                </c:pt>
                <c:pt idx="8755">
                  <c:v>875.50004158401862</c:v>
                </c:pt>
                <c:pt idx="8756">
                  <c:v>875.60004158876836</c:v>
                </c:pt>
                <c:pt idx="8757">
                  <c:v>875.70004159351811</c:v>
                </c:pt>
                <c:pt idx="8758">
                  <c:v>875.80004159826785</c:v>
                </c:pt>
                <c:pt idx="8759">
                  <c:v>875.9000416030176</c:v>
                </c:pt>
                <c:pt idx="8760">
                  <c:v>876.00004160776734</c:v>
                </c:pt>
                <c:pt idx="8761">
                  <c:v>876.10004161251709</c:v>
                </c:pt>
                <c:pt idx="8762">
                  <c:v>876.20004161726683</c:v>
                </c:pt>
                <c:pt idx="8763">
                  <c:v>876.30004162201658</c:v>
                </c:pt>
                <c:pt idx="8764">
                  <c:v>876.40004162676632</c:v>
                </c:pt>
                <c:pt idx="8765">
                  <c:v>876.50004163151607</c:v>
                </c:pt>
                <c:pt idx="8766">
                  <c:v>876.60004163626581</c:v>
                </c:pt>
                <c:pt idx="8767">
                  <c:v>876.70004164101556</c:v>
                </c:pt>
                <c:pt idx="8768">
                  <c:v>876.8000416457653</c:v>
                </c:pt>
                <c:pt idx="8769">
                  <c:v>876.90004165051505</c:v>
                </c:pt>
                <c:pt idx="8770">
                  <c:v>877.00004165526479</c:v>
                </c:pt>
                <c:pt idx="8771">
                  <c:v>877.10004166001454</c:v>
                </c:pt>
                <c:pt idx="8772">
                  <c:v>877.20004166476429</c:v>
                </c:pt>
                <c:pt idx="8773">
                  <c:v>877.30004166951403</c:v>
                </c:pt>
                <c:pt idx="8774">
                  <c:v>877.40004167426378</c:v>
                </c:pt>
                <c:pt idx="8775">
                  <c:v>877.50004167901352</c:v>
                </c:pt>
                <c:pt idx="8776">
                  <c:v>877.60004168376327</c:v>
                </c:pt>
                <c:pt idx="8777">
                  <c:v>877.70004168851301</c:v>
                </c:pt>
                <c:pt idx="8778">
                  <c:v>877.80004169326276</c:v>
                </c:pt>
                <c:pt idx="8779">
                  <c:v>877.9000416980125</c:v>
                </c:pt>
                <c:pt idx="8780">
                  <c:v>878.00004170276225</c:v>
                </c:pt>
                <c:pt idx="8781">
                  <c:v>878.10004170751199</c:v>
                </c:pt>
                <c:pt idx="8782">
                  <c:v>878.20004171226174</c:v>
                </c:pt>
                <c:pt idx="8783">
                  <c:v>878.30004171701148</c:v>
                </c:pt>
                <c:pt idx="8784">
                  <c:v>878.40004172176123</c:v>
                </c:pt>
                <c:pt idx="8785">
                  <c:v>878.50004172651097</c:v>
                </c:pt>
                <c:pt idx="8786">
                  <c:v>878.60004173126072</c:v>
                </c:pt>
                <c:pt idx="8787">
                  <c:v>878.70004173601046</c:v>
                </c:pt>
                <c:pt idx="8788">
                  <c:v>878.80004174076021</c:v>
                </c:pt>
                <c:pt idx="8789">
                  <c:v>878.90004174550995</c:v>
                </c:pt>
                <c:pt idx="8790">
                  <c:v>879.0000417502597</c:v>
                </c:pt>
                <c:pt idx="8791">
                  <c:v>879.10004175500944</c:v>
                </c:pt>
                <c:pt idx="8792">
                  <c:v>879.20004175975919</c:v>
                </c:pt>
                <c:pt idx="8793">
                  <c:v>879.30004176450893</c:v>
                </c:pt>
                <c:pt idx="8794">
                  <c:v>879.40004176925868</c:v>
                </c:pt>
                <c:pt idx="8795">
                  <c:v>879.50004177400842</c:v>
                </c:pt>
                <c:pt idx="8796">
                  <c:v>879.60004177875817</c:v>
                </c:pt>
                <c:pt idx="8797">
                  <c:v>879.70004178350791</c:v>
                </c:pt>
                <c:pt idx="8798">
                  <c:v>879.80004178825766</c:v>
                </c:pt>
                <c:pt idx="8799">
                  <c:v>879.9000417930074</c:v>
                </c:pt>
                <c:pt idx="8800">
                  <c:v>880.00004179775715</c:v>
                </c:pt>
                <c:pt idx="8801">
                  <c:v>880.10004180250689</c:v>
                </c:pt>
                <c:pt idx="8802">
                  <c:v>880.20004180725664</c:v>
                </c:pt>
                <c:pt idx="8803">
                  <c:v>880.30004181200638</c:v>
                </c:pt>
                <c:pt idx="8804">
                  <c:v>880.40004181675613</c:v>
                </c:pt>
                <c:pt idx="8805">
                  <c:v>880.50004182150587</c:v>
                </c:pt>
                <c:pt idx="8806">
                  <c:v>880.60004182625562</c:v>
                </c:pt>
                <c:pt idx="8807">
                  <c:v>880.70004183100536</c:v>
                </c:pt>
                <c:pt idx="8808">
                  <c:v>880.80004183575511</c:v>
                </c:pt>
                <c:pt idx="8809">
                  <c:v>880.90004184050485</c:v>
                </c:pt>
                <c:pt idx="8810">
                  <c:v>881.0000418452546</c:v>
                </c:pt>
                <c:pt idx="8811">
                  <c:v>881.10004185000435</c:v>
                </c:pt>
                <c:pt idx="8812">
                  <c:v>881.20004185475409</c:v>
                </c:pt>
                <c:pt idx="8813">
                  <c:v>881.30004185950384</c:v>
                </c:pt>
                <c:pt idx="8814">
                  <c:v>881.40004186425358</c:v>
                </c:pt>
                <c:pt idx="8815">
                  <c:v>881.50004186900333</c:v>
                </c:pt>
                <c:pt idx="8816">
                  <c:v>881.60004187375307</c:v>
                </c:pt>
                <c:pt idx="8817">
                  <c:v>881.70004187850282</c:v>
                </c:pt>
                <c:pt idx="8818">
                  <c:v>881.80004188325256</c:v>
                </c:pt>
                <c:pt idx="8819">
                  <c:v>881.90004188800231</c:v>
                </c:pt>
                <c:pt idx="8820">
                  <c:v>882.00004189275205</c:v>
                </c:pt>
                <c:pt idx="8821">
                  <c:v>882.1000418975018</c:v>
                </c:pt>
                <c:pt idx="8822">
                  <c:v>882.20004190225154</c:v>
                </c:pt>
                <c:pt idx="8823">
                  <c:v>882.30004190700129</c:v>
                </c:pt>
                <c:pt idx="8824">
                  <c:v>882.40004191175103</c:v>
                </c:pt>
                <c:pt idx="8825">
                  <c:v>882.50004191650078</c:v>
                </c:pt>
                <c:pt idx="8826">
                  <c:v>882.60004192125052</c:v>
                </c:pt>
                <c:pt idx="8827">
                  <c:v>882.70004192600027</c:v>
                </c:pt>
                <c:pt idx="8828">
                  <c:v>882.80004193075001</c:v>
                </c:pt>
                <c:pt idx="8829">
                  <c:v>882.90004193549976</c:v>
                </c:pt>
                <c:pt idx="8830">
                  <c:v>883.0000419402495</c:v>
                </c:pt>
                <c:pt idx="8831">
                  <c:v>883.10004194499925</c:v>
                </c:pt>
                <c:pt idx="8832">
                  <c:v>883.20004194974899</c:v>
                </c:pt>
                <c:pt idx="8833">
                  <c:v>883.30004195449874</c:v>
                </c:pt>
                <c:pt idx="8834">
                  <c:v>883.40004195924848</c:v>
                </c:pt>
                <c:pt idx="8835">
                  <c:v>883.50004196399823</c:v>
                </c:pt>
                <c:pt idx="8836">
                  <c:v>883.60004196874797</c:v>
                </c:pt>
                <c:pt idx="8837">
                  <c:v>883.70004197349772</c:v>
                </c:pt>
                <c:pt idx="8838">
                  <c:v>883.80004197824746</c:v>
                </c:pt>
                <c:pt idx="8839">
                  <c:v>883.90004198299721</c:v>
                </c:pt>
                <c:pt idx="8840">
                  <c:v>884.00004198774695</c:v>
                </c:pt>
                <c:pt idx="8841">
                  <c:v>884.1000419924967</c:v>
                </c:pt>
                <c:pt idx="8842">
                  <c:v>884.20004199724644</c:v>
                </c:pt>
                <c:pt idx="8843">
                  <c:v>884.30004200199619</c:v>
                </c:pt>
                <c:pt idx="8844">
                  <c:v>884.40004200674593</c:v>
                </c:pt>
                <c:pt idx="8845">
                  <c:v>884.50004201149568</c:v>
                </c:pt>
                <c:pt idx="8846">
                  <c:v>884.60004201624542</c:v>
                </c:pt>
                <c:pt idx="8847">
                  <c:v>884.70004202099517</c:v>
                </c:pt>
                <c:pt idx="8848">
                  <c:v>884.80004202574492</c:v>
                </c:pt>
                <c:pt idx="8849">
                  <c:v>884.90004203049466</c:v>
                </c:pt>
                <c:pt idx="8850">
                  <c:v>885.00004203524441</c:v>
                </c:pt>
                <c:pt idx="8851">
                  <c:v>885.10004203999415</c:v>
                </c:pt>
                <c:pt idx="8852">
                  <c:v>885.2000420447439</c:v>
                </c:pt>
                <c:pt idx="8853">
                  <c:v>885.30004204949364</c:v>
                </c:pt>
                <c:pt idx="8854">
                  <c:v>885.40004205424339</c:v>
                </c:pt>
                <c:pt idx="8855">
                  <c:v>885.50004205899313</c:v>
                </c:pt>
                <c:pt idx="8856">
                  <c:v>885.60004206374288</c:v>
                </c:pt>
                <c:pt idx="8857">
                  <c:v>885.70004206849262</c:v>
                </c:pt>
                <c:pt idx="8858">
                  <c:v>885.80004207324237</c:v>
                </c:pt>
                <c:pt idx="8859">
                  <c:v>885.90004207799211</c:v>
                </c:pt>
                <c:pt idx="8860">
                  <c:v>886.00004208274186</c:v>
                </c:pt>
                <c:pt idx="8861">
                  <c:v>886.1000420874916</c:v>
                </c:pt>
                <c:pt idx="8862">
                  <c:v>886.20004209224135</c:v>
                </c:pt>
                <c:pt idx="8863">
                  <c:v>886.30004209699109</c:v>
                </c:pt>
                <c:pt idx="8864">
                  <c:v>886.40004210174084</c:v>
                </c:pt>
                <c:pt idx="8865">
                  <c:v>886.50004210649058</c:v>
                </c:pt>
                <c:pt idx="8866">
                  <c:v>886.60004211124033</c:v>
                </c:pt>
                <c:pt idx="8867">
                  <c:v>886.70004211599007</c:v>
                </c:pt>
                <c:pt idx="8868">
                  <c:v>886.80004212073982</c:v>
                </c:pt>
                <c:pt idx="8869">
                  <c:v>886.90004212548956</c:v>
                </c:pt>
                <c:pt idx="8870">
                  <c:v>887.00004213023931</c:v>
                </c:pt>
                <c:pt idx="8871">
                  <c:v>887.10004213498905</c:v>
                </c:pt>
                <c:pt idx="8872">
                  <c:v>887.2000421397388</c:v>
                </c:pt>
                <c:pt idx="8873">
                  <c:v>887.30004214448854</c:v>
                </c:pt>
                <c:pt idx="8874">
                  <c:v>887.40004214923829</c:v>
                </c:pt>
                <c:pt idx="8875">
                  <c:v>887.50004215398803</c:v>
                </c:pt>
                <c:pt idx="8876">
                  <c:v>887.60004215873778</c:v>
                </c:pt>
                <c:pt idx="8877">
                  <c:v>887.70004216348752</c:v>
                </c:pt>
                <c:pt idx="8878">
                  <c:v>887.80004216823727</c:v>
                </c:pt>
                <c:pt idx="8879">
                  <c:v>887.90004217298701</c:v>
                </c:pt>
                <c:pt idx="8880">
                  <c:v>888.00004217773676</c:v>
                </c:pt>
                <c:pt idx="8881">
                  <c:v>888.1000421824865</c:v>
                </c:pt>
                <c:pt idx="8882">
                  <c:v>888.20004218723625</c:v>
                </c:pt>
                <c:pt idx="8883">
                  <c:v>888.30004219198599</c:v>
                </c:pt>
                <c:pt idx="8884">
                  <c:v>888.40004219673574</c:v>
                </c:pt>
                <c:pt idx="8885">
                  <c:v>888.50004220148548</c:v>
                </c:pt>
                <c:pt idx="8886">
                  <c:v>888.60004220623523</c:v>
                </c:pt>
                <c:pt idx="8887">
                  <c:v>888.70004221098498</c:v>
                </c:pt>
                <c:pt idx="8888">
                  <c:v>888.80004221573472</c:v>
                </c:pt>
                <c:pt idx="8889">
                  <c:v>888.90004222048447</c:v>
                </c:pt>
                <c:pt idx="8890">
                  <c:v>889.00004222523421</c:v>
                </c:pt>
                <c:pt idx="8891">
                  <c:v>889.10004222998396</c:v>
                </c:pt>
                <c:pt idx="8892">
                  <c:v>889.2000422347337</c:v>
                </c:pt>
                <c:pt idx="8893">
                  <c:v>889.30004223948345</c:v>
                </c:pt>
                <c:pt idx="8894">
                  <c:v>889.40004224423319</c:v>
                </c:pt>
                <c:pt idx="8895">
                  <c:v>889.50004224898294</c:v>
                </c:pt>
                <c:pt idx="8896">
                  <c:v>889.60004225373268</c:v>
                </c:pt>
                <c:pt idx="8897">
                  <c:v>889.70004225848243</c:v>
                </c:pt>
                <c:pt idx="8898">
                  <c:v>889.80004226323217</c:v>
                </c:pt>
                <c:pt idx="8899">
                  <c:v>889.90004226798192</c:v>
                </c:pt>
                <c:pt idx="8900">
                  <c:v>890.00004227273166</c:v>
                </c:pt>
                <c:pt idx="8901">
                  <c:v>890.10004227748141</c:v>
                </c:pt>
                <c:pt idx="8902">
                  <c:v>890.20004228223115</c:v>
                </c:pt>
                <c:pt idx="8903">
                  <c:v>890.3000422869809</c:v>
                </c:pt>
                <c:pt idx="8904">
                  <c:v>890.40004229173064</c:v>
                </c:pt>
                <c:pt idx="8905">
                  <c:v>890.50004229648039</c:v>
                </c:pt>
                <c:pt idx="8906">
                  <c:v>890.60004230123013</c:v>
                </c:pt>
                <c:pt idx="8907">
                  <c:v>890.70004230597988</c:v>
                </c:pt>
                <c:pt idx="8908">
                  <c:v>890.80004231072962</c:v>
                </c:pt>
                <c:pt idx="8909">
                  <c:v>890.90004231547937</c:v>
                </c:pt>
                <c:pt idx="8910">
                  <c:v>891.00004232022911</c:v>
                </c:pt>
                <c:pt idx="8911">
                  <c:v>891.10004232497886</c:v>
                </c:pt>
                <c:pt idx="8912">
                  <c:v>891.2000423297286</c:v>
                </c:pt>
                <c:pt idx="8913">
                  <c:v>891.30004233447835</c:v>
                </c:pt>
                <c:pt idx="8914">
                  <c:v>891.40004233922809</c:v>
                </c:pt>
                <c:pt idx="8915">
                  <c:v>891.50004234397784</c:v>
                </c:pt>
                <c:pt idx="8916">
                  <c:v>891.60004234872758</c:v>
                </c:pt>
                <c:pt idx="8917">
                  <c:v>891.70004235347733</c:v>
                </c:pt>
                <c:pt idx="8918">
                  <c:v>891.80004235822707</c:v>
                </c:pt>
                <c:pt idx="8919">
                  <c:v>891.90004236297682</c:v>
                </c:pt>
                <c:pt idx="8920">
                  <c:v>892.00004236772656</c:v>
                </c:pt>
                <c:pt idx="8921">
                  <c:v>892.10004237247631</c:v>
                </c:pt>
                <c:pt idx="8922">
                  <c:v>892.20004237722605</c:v>
                </c:pt>
                <c:pt idx="8923">
                  <c:v>892.3000423819758</c:v>
                </c:pt>
                <c:pt idx="8924">
                  <c:v>892.40004238672554</c:v>
                </c:pt>
                <c:pt idx="8925">
                  <c:v>892.50004239147529</c:v>
                </c:pt>
                <c:pt idx="8926">
                  <c:v>892.60004239622504</c:v>
                </c:pt>
                <c:pt idx="8927">
                  <c:v>892.70004240097478</c:v>
                </c:pt>
                <c:pt idx="8928">
                  <c:v>892.80004240572453</c:v>
                </c:pt>
                <c:pt idx="8929">
                  <c:v>892.90004241047427</c:v>
                </c:pt>
                <c:pt idx="8930">
                  <c:v>893.00004241522402</c:v>
                </c:pt>
                <c:pt idx="8931">
                  <c:v>893.10004241997376</c:v>
                </c:pt>
                <c:pt idx="8932">
                  <c:v>893.20004242472351</c:v>
                </c:pt>
                <c:pt idx="8933">
                  <c:v>893.30004242947325</c:v>
                </c:pt>
                <c:pt idx="8934">
                  <c:v>893.400042434223</c:v>
                </c:pt>
                <c:pt idx="8935">
                  <c:v>893.50004243897274</c:v>
                </c:pt>
                <c:pt idx="8936">
                  <c:v>893.60004244372249</c:v>
                </c:pt>
                <c:pt idx="8937">
                  <c:v>893.70004244847223</c:v>
                </c:pt>
                <c:pt idx="8938">
                  <c:v>893.80004245322198</c:v>
                </c:pt>
                <c:pt idx="8939">
                  <c:v>893.90004245797172</c:v>
                </c:pt>
                <c:pt idx="8940">
                  <c:v>894.00004246272147</c:v>
                </c:pt>
                <c:pt idx="8941">
                  <c:v>894.10004246747121</c:v>
                </c:pt>
                <c:pt idx="8942">
                  <c:v>894.20004247222096</c:v>
                </c:pt>
                <c:pt idx="8943">
                  <c:v>894.3000424769707</c:v>
                </c:pt>
                <c:pt idx="8944">
                  <c:v>894.40004248172045</c:v>
                </c:pt>
                <c:pt idx="8945">
                  <c:v>894.50004248647019</c:v>
                </c:pt>
                <c:pt idx="8946">
                  <c:v>894.60004249121994</c:v>
                </c:pt>
                <c:pt idx="8947">
                  <c:v>894.70004249596968</c:v>
                </c:pt>
                <c:pt idx="8948">
                  <c:v>894.80004250071943</c:v>
                </c:pt>
                <c:pt idx="8949">
                  <c:v>894.90004250546917</c:v>
                </c:pt>
                <c:pt idx="8950">
                  <c:v>895.00004251021892</c:v>
                </c:pt>
                <c:pt idx="8951">
                  <c:v>895.10004251496866</c:v>
                </c:pt>
                <c:pt idx="8952">
                  <c:v>895.20004251971841</c:v>
                </c:pt>
                <c:pt idx="8953">
                  <c:v>895.30004252446815</c:v>
                </c:pt>
                <c:pt idx="8954">
                  <c:v>895.4000425292179</c:v>
                </c:pt>
                <c:pt idx="8955">
                  <c:v>895.50004253396764</c:v>
                </c:pt>
                <c:pt idx="8956">
                  <c:v>895.60004253871739</c:v>
                </c:pt>
                <c:pt idx="8957">
                  <c:v>895.70004254346713</c:v>
                </c:pt>
                <c:pt idx="8958">
                  <c:v>895.80004254821688</c:v>
                </c:pt>
                <c:pt idx="8959">
                  <c:v>895.90004255296662</c:v>
                </c:pt>
                <c:pt idx="8960">
                  <c:v>896.00004255771637</c:v>
                </c:pt>
                <c:pt idx="8961">
                  <c:v>896.10004256246611</c:v>
                </c:pt>
                <c:pt idx="8962">
                  <c:v>896.20004256721586</c:v>
                </c:pt>
                <c:pt idx="8963">
                  <c:v>896.30004257196561</c:v>
                </c:pt>
                <c:pt idx="8964">
                  <c:v>896.40004257671535</c:v>
                </c:pt>
                <c:pt idx="8965">
                  <c:v>896.5000425814651</c:v>
                </c:pt>
                <c:pt idx="8966">
                  <c:v>896.60004258621484</c:v>
                </c:pt>
                <c:pt idx="8967">
                  <c:v>896.70004259096459</c:v>
                </c:pt>
                <c:pt idx="8968">
                  <c:v>896.80004259571433</c:v>
                </c:pt>
                <c:pt idx="8969">
                  <c:v>896.90004260046408</c:v>
                </c:pt>
                <c:pt idx="8970">
                  <c:v>897.00004260521382</c:v>
                </c:pt>
                <c:pt idx="8971">
                  <c:v>897.10004260996357</c:v>
                </c:pt>
                <c:pt idx="8972">
                  <c:v>897.20004261471331</c:v>
                </c:pt>
                <c:pt idx="8973">
                  <c:v>897.30004261946306</c:v>
                </c:pt>
                <c:pt idx="8974">
                  <c:v>897.4000426242128</c:v>
                </c:pt>
                <c:pt idx="8975">
                  <c:v>897.50004262896255</c:v>
                </c:pt>
                <c:pt idx="8976">
                  <c:v>897.60004263371229</c:v>
                </c:pt>
                <c:pt idx="8977">
                  <c:v>897.70004263846204</c:v>
                </c:pt>
                <c:pt idx="8978">
                  <c:v>897.80004264321178</c:v>
                </c:pt>
                <c:pt idx="8979">
                  <c:v>897.90004264796153</c:v>
                </c:pt>
                <c:pt idx="8980">
                  <c:v>898.00004265271127</c:v>
                </c:pt>
                <c:pt idx="8981">
                  <c:v>898.10004265746102</c:v>
                </c:pt>
                <c:pt idx="8982">
                  <c:v>898.20004266221076</c:v>
                </c:pt>
                <c:pt idx="8983">
                  <c:v>898.30004266696051</c:v>
                </c:pt>
                <c:pt idx="8984">
                  <c:v>898.40004267171025</c:v>
                </c:pt>
                <c:pt idx="8985">
                  <c:v>898.50004267646</c:v>
                </c:pt>
                <c:pt idx="8986">
                  <c:v>898.60004268120974</c:v>
                </c:pt>
                <c:pt idx="8987">
                  <c:v>898.70004268595949</c:v>
                </c:pt>
                <c:pt idx="8988">
                  <c:v>898.80004269070923</c:v>
                </c:pt>
                <c:pt idx="8989">
                  <c:v>898.90004269545898</c:v>
                </c:pt>
                <c:pt idx="8990">
                  <c:v>899.00004270020872</c:v>
                </c:pt>
                <c:pt idx="8991">
                  <c:v>899.10004270495847</c:v>
                </c:pt>
                <c:pt idx="8992">
                  <c:v>899.20004270970821</c:v>
                </c:pt>
                <c:pt idx="8993">
                  <c:v>899.30004271445796</c:v>
                </c:pt>
                <c:pt idx="8994">
                  <c:v>899.4000427192077</c:v>
                </c:pt>
                <c:pt idx="8995">
                  <c:v>899.50004272395745</c:v>
                </c:pt>
                <c:pt idx="8996">
                  <c:v>899.60004272870719</c:v>
                </c:pt>
                <c:pt idx="8997">
                  <c:v>899.70004273345694</c:v>
                </c:pt>
                <c:pt idx="8998">
                  <c:v>899.80004273820668</c:v>
                </c:pt>
                <c:pt idx="8999">
                  <c:v>899.90004274295643</c:v>
                </c:pt>
                <c:pt idx="9000">
                  <c:v>900.00004274770617</c:v>
                </c:pt>
                <c:pt idx="9001">
                  <c:v>900.10004275245592</c:v>
                </c:pt>
                <c:pt idx="9002">
                  <c:v>900.20004275720567</c:v>
                </c:pt>
                <c:pt idx="9003">
                  <c:v>900.30004276195541</c:v>
                </c:pt>
                <c:pt idx="9004">
                  <c:v>900.40004276670516</c:v>
                </c:pt>
                <c:pt idx="9005">
                  <c:v>900.5000427714549</c:v>
                </c:pt>
                <c:pt idx="9006">
                  <c:v>900.60004277620465</c:v>
                </c:pt>
                <c:pt idx="9007">
                  <c:v>900.70004278095439</c:v>
                </c:pt>
                <c:pt idx="9008">
                  <c:v>900.80004278570414</c:v>
                </c:pt>
                <c:pt idx="9009">
                  <c:v>900.90004279045388</c:v>
                </c:pt>
                <c:pt idx="9010">
                  <c:v>901.00004279520363</c:v>
                </c:pt>
                <c:pt idx="9011">
                  <c:v>901.10004279995337</c:v>
                </c:pt>
                <c:pt idx="9012">
                  <c:v>901.20004280470312</c:v>
                </c:pt>
                <c:pt idx="9013">
                  <c:v>901.30004280945286</c:v>
                </c:pt>
                <c:pt idx="9014">
                  <c:v>901.40004281420261</c:v>
                </c:pt>
                <c:pt idx="9015">
                  <c:v>901.50004281895235</c:v>
                </c:pt>
                <c:pt idx="9016">
                  <c:v>901.6000428237021</c:v>
                </c:pt>
                <c:pt idx="9017">
                  <c:v>901.70004282845184</c:v>
                </c:pt>
                <c:pt idx="9018">
                  <c:v>901.80004283320159</c:v>
                </c:pt>
                <c:pt idx="9019">
                  <c:v>901.90004283795133</c:v>
                </c:pt>
                <c:pt idx="9020">
                  <c:v>902.00004284270108</c:v>
                </c:pt>
                <c:pt idx="9021">
                  <c:v>902.10004284745082</c:v>
                </c:pt>
                <c:pt idx="9022">
                  <c:v>902.20004285220057</c:v>
                </c:pt>
                <c:pt idx="9023">
                  <c:v>902.30004285695031</c:v>
                </c:pt>
                <c:pt idx="9024">
                  <c:v>902.40004286170006</c:v>
                </c:pt>
                <c:pt idx="9025">
                  <c:v>902.5000428664498</c:v>
                </c:pt>
                <c:pt idx="9026">
                  <c:v>902.60004287119955</c:v>
                </c:pt>
                <c:pt idx="9027">
                  <c:v>902.70004287594929</c:v>
                </c:pt>
                <c:pt idx="9028">
                  <c:v>902.80004288069904</c:v>
                </c:pt>
                <c:pt idx="9029">
                  <c:v>902.90004288544878</c:v>
                </c:pt>
                <c:pt idx="9030">
                  <c:v>903.00004289019853</c:v>
                </c:pt>
                <c:pt idx="9031">
                  <c:v>903.10004289494827</c:v>
                </c:pt>
                <c:pt idx="9032">
                  <c:v>903.20004289969802</c:v>
                </c:pt>
                <c:pt idx="9033">
                  <c:v>903.30004290444776</c:v>
                </c:pt>
                <c:pt idx="9034">
                  <c:v>903.40004290919751</c:v>
                </c:pt>
                <c:pt idx="9035">
                  <c:v>903.50004291394725</c:v>
                </c:pt>
                <c:pt idx="9036">
                  <c:v>903.600042918697</c:v>
                </c:pt>
                <c:pt idx="9037">
                  <c:v>903.70004292344674</c:v>
                </c:pt>
                <c:pt idx="9038">
                  <c:v>903.80004292819649</c:v>
                </c:pt>
                <c:pt idx="9039">
                  <c:v>903.90004293294623</c:v>
                </c:pt>
                <c:pt idx="9040">
                  <c:v>904.00004293769598</c:v>
                </c:pt>
                <c:pt idx="9041">
                  <c:v>904.10004294244573</c:v>
                </c:pt>
                <c:pt idx="9042">
                  <c:v>904.20004294719547</c:v>
                </c:pt>
                <c:pt idx="9043">
                  <c:v>904.30004295194522</c:v>
                </c:pt>
                <c:pt idx="9044">
                  <c:v>904.40004295669496</c:v>
                </c:pt>
                <c:pt idx="9045">
                  <c:v>904.50004296144471</c:v>
                </c:pt>
                <c:pt idx="9046">
                  <c:v>904.60004296619445</c:v>
                </c:pt>
                <c:pt idx="9047">
                  <c:v>904.7000429709442</c:v>
                </c:pt>
                <c:pt idx="9048">
                  <c:v>904.80004297569394</c:v>
                </c:pt>
                <c:pt idx="9049">
                  <c:v>904.90004298044369</c:v>
                </c:pt>
                <c:pt idx="9050">
                  <c:v>905.00004298519343</c:v>
                </c:pt>
                <c:pt idx="9051">
                  <c:v>905.10004298994318</c:v>
                </c:pt>
                <c:pt idx="9052">
                  <c:v>905.20004299469292</c:v>
                </c:pt>
                <c:pt idx="9053">
                  <c:v>905.30004299944267</c:v>
                </c:pt>
                <c:pt idx="9054">
                  <c:v>905.40004300419241</c:v>
                </c:pt>
                <c:pt idx="9055">
                  <c:v>905.50004300894216</c:v>
                </c:pt>
                <c:pt idx="9056">
                  <c:v>905.6000430136919</c:v>
                </c:pt>
                <c:pt idx="9057">
                  <c:v>905.70004301844165</c:v>
                </c:pt>
                <c:pt idx="9058">
                  <c:v>905.80004302319139</c:v>
                </c:pt>
                <c:pt idx="9059">
                  <c:v>905.90004302794114</c:v>
                </c:pt>
                <c:pt idx="9060">
                  <c:v>906.00004303269088</c:v>
                </c:pt>
                <c:pt idx="9061">
                  <c:v>906.10004303744063</c:v>
                </c:pt>
                <c:pt idx="9062">
                  <c:v>906.20004304219037</c:v>
                </c:pt>
                <c:pt idx="9063">
                  <c:v>906.30004304694012</c:v>
                </c:pt>
                <c:pt idx="9064">
                  <c:v>906.40004305168986</c:v>
                </c:pt>
                <c:pt idx="9065">
                  <c:v>906.50004305643961</c:v>
                </c:pt>
                <c:pt idx="9066">
                  <c:v>906.60004306118935</c:v>
                </c:pt>
                <c:pt idx="9067">
                  <c:v>906.7000430659391</c:v>
                </c:pt>
                <c:pt idx="9068">
                  <c:v>906.80004307068884</c:v>
                </c:pt>
                <c:pt idx="9069">
                  <c:v>906.90004307543859</c:v>
                </c:pt>
                <c:pt idx="9070">
                  <c:v>907.00004308018833</c:v>
                </c:pt>
                <c:pt idx="9071">
                  <c:v>907.10004308493808</c:v>
                </c:pt>
                <c:pt idx="9072">
                  <c:v>907.20004308968782</c:v>
                </c:pt>
                <c:pt idx="9073">
                  <c:v>907.30004309443757</c:v>
                </c:pt>
                <c:pt idx="9074">
                  <c:v>907.40004309918731</c:v>
                </c:pt>
                <c:pt idx="9075">
                  <c:v>907.50004310393706</c:v>
                </c:pt>
                <c:pt idx="9076">
                  <c:v>907.6000431086868</c:v>
                </c:pt>
                <c:pt idx="9077">
                  <c:v>907.70004311343655</c:v>
                </c:pt>
                <c:pt idx="9078">
                  <c:v>907.8000431181863</c:v>
                </c:pt>
                <c:pt idx="9079">
                  <c:v>907.90004312293604</c:v>
                </c:pt>
                <c:pt idx="9080">
                  <c:v>908.00004312768579</c:v>
                </c:pt>
                <c:pt idx="9081">
                  <c:v>908.10004313243553</c:v>
                </c:pt>
                <c:pt idx="9082">
                  <c:v>908.20004313718528</c:v>
                </c:pt>
                <c:pt idx="9083">
                  <c:v>908.30004314193502</c:v>
                </c:pt>
                <c:pt idx="9084">
                  <c:v>908.40004314668477</c:v>
                </c:pt>
                <c:pt idx="9085">
                  <c:v>908.50004315143451</c:v>
                </c:pt>
                <c:pt idx="9086">
                  <c:v>908.60004315618426</c:v>
                </c:pt>
                <c:pt idx="9087">
                  <c:v>908.700043160934</c:v>
                </c:pt>
                <c:pt idx="9088">
                  <c:v>908.80004316568375</c:v>
                </c:pt>
                <c:pt idx="9089">
                  <c:v>908.90004317043349</c:v>
                </c:pt>
                <c:pt idx="9090">
                  <c:v>909.00004317518324</c:v>
                </c:pt>
                <c:pt idx="9091">
                  <c:v>909.10004317993298</c:v>
                </c:pt>
                <c:pt idx="9092">
                  <c:v>909.20004318468273</c:v>
                </c:pt>
                <c:pt idx="9093">
                  <c:v>909.30004318943247</c:v>
                </c:pt>
                <c:pt idx="9094">
                  <c:v>909.40004319418222</c:v>
                </c:pt>
                <c:pt idx="9095">
                  <c:v>909.50004319893196</c:v>
                </c:pt>
                <c:pt idx="9096">
                  <c:v>909.60004320368171</c:v>
                </c:pt>
                <c:pt idx="9097">
                  <c:v>909.70004320843145</c:v>
                </c:pt>
                <c:pt idx="9098">
                  <c:v>909.8000432131812</c:v>
                </c:pt>
                <c:pt idx="9099">
                  <c:v>909.90004321793094</c:v>
                </c:pt>
                <c:pt idx="9100">
                  <c:v>910.00004322268069</c:v>
                </c:pt>
                <c:pt idx="9101">
                  <c:v>910.10004322743043</c:v>
                </c:pt>
                <c:pt idx="9102">
                  <c:v>910.20004323218018</c:v>
                </c:pt>
                <c:pt idx="9103">
                  <c:v>910.30004323692992</c:v>
                </c:pt>
                <c:pt idx="9104">
                  <c:v>910.40004324167967</c:v>
                </c:pt>
                <c:pt idx="9105">
                  <c:v>910.50004324642941</c:v>
                </c:pt>
                <c:pt idx="9106">
                  <c:v>910.60004325117916</c:v>
                </c:pt>
                <c:pt idx="9107">
                  <c:v>910.7000432559289</c:v>
                </c:pt>
                <c:pt idx="9108">
                  <c:v>910.80004326067865</c:v>
                </c:pt>
                <c:pt idx="9109">
                  <c:v>910.90004326542839</c:v>
                </c:pt>
                <c:pt idx="9110">
                  <c:v>911.00004327017814</c:v>
                </c:pt>
                <c:pt idx="9111">
                  <c:v>911.10004327492788</c:v>
                </c:pt>
                <c:pt idx="9112">
                  <c:v>911.20004327967763</c:v>
                </c:pt>
                <c:pt idx="9113">
                  <c:v>911.30004328442737</c:v>
                </c:pt>
                <c:pt idx="9114">
                  <c:v>911.40004328917712</c:v>
                </c:pt>
                <c:pt idx="9115">
                  <c:v>911.50004329392686</c:v>
                </c:pt>
                <c:pt idx="9116">
                  <c:v>911.60004329867661</c:v>
                </c:pt>
                <c:pt idx="9117">
                  <c:v>911.70004330342636</c:v>
                </c:pt>
                <c:pt idx="9118">
                  <c:v>911.8000433081761</c:v>
                </c:pt>
                <c:pt idx="9119">
                  <c:v>911.90004331292585</c:v>
                </c:pt>
                <c:pt idx="9120">
                  <c:v>912.00004331767559</c:v>
                </c:pt>
                <c:pt idx="9121">
                  <c:v>912.10004332242534</c:v>
                </c:pt>
                <c:pt idx="9122">
                  <c:v>912.20004332717508</c:v>
                </c:pt>
                <c:pt idx="9123">
                  <c:v>912.30004333192483</c:v>
                </c:pt>
                <c:pt idx="9124">
                  <c:v>912.40004333667457</c:v>
                </c:pt>
                <c:pt idx="9125">
                  <c:v>912.50004334142432</c:v>
                </c:pt>
                <c:pt idx="9126">
                  <c:v>912.60004334617406</c:v>
                </c:pt>
                <c:pt idx="9127">
                  <c:v>912.70004335092381</c:v>
                </c:pt>
                <c:pt idx="9128">
                  <c:v>912.80004335567355</c:v>
                </c:pt>
                <c:pt idx="9129">
                  <c:v>912.9000433604233</c:v>
                </c:pt>
                <c:pt idx="9130">
                  <c:v>913.00004336517304</c:v>
                </c:pt>
                <c:pt idx="9131">
                  <c:v>913.10004336992279</c:v>
                </c:pt>
                <c:pt idx="9132">
                  <c:v>913.20004337467253</c:v>
                </c:pt>
                <c:pt idx="9133">
                  <c:v>913.30004337942228</c:v>
                </c:pt>
                <c:pt idx="9134">
                  <c:v>913.40004338417202</c:v>
                </c:pt>
                <c:pt idx="9135">
                  <c:v>913.50004338892177</c:v>
                </c:pt>
                <c:pt idx="9136">
                  <c:v>913.60004339367151</c:v>
                </c:pt>
                <c:pt idx="9137">
                  <c:v>913.70004339842126</c:v>
                </c:pt>
                <c:pt idx="9138">
                  <c:v>913.800043403171</c:v>
                </c:pt>
                <c:pt idx="9139">
                  <c:v>913.90004340792075</c:v>
                </c:pt>
                <c:pt idx="9140">
                  <c:v>914.00004341267049</c:v>
                </c:pt>
                <c:pt idx="9141">
                  <c:v>914.10004341742024</c:v>
                </c:pt>
                <c:pt idx="9142">
                  <c:v>914.20004342216998</c:v>
                </c:pt>
                <c:pt idx="9143">
                  <c:v>914.30004342691973</c:v>
                </c:pt>
                <c:pt idx="9144">
                  <c:v>914.40004343166947</c:v>
                </c:pt>
                <c:pt idx="9145">
                  <c:v>914.50004343641922</c:v>
                </c:pt>
                <c:pt idx="9146">
                  <c:v>914.60004344116896</c:v>
                </c:pt>
                <c:pt idx="9147">
                  <c:v>914.70004344591871</c:v>
                </c:pt>
                <c:pt idx="9148">
                  <c:v>914.80004345066845</c:v>
                </c:pt>
                <c:pt idx="9149">
                  <c:v>914.9000434554182</c:v>
                </c:pt>
                <c:pt idx="9150">
                  <c:v>915.00004346016794</c:v>
                </c:pt>
                <c:pt idx="9151">
                  <c:v>915.10004346491769</c:v>
                </c:pt>
                <c:pt idx="9152">
                  <c:v>915.20004346966743</c:v>
                </c:pt>
                <c:pt idx="9153">
                  <c:v>915.30004347441718</c:v>
                </c:pt>
                <c:pt idx="9154">
                  <c:v>915.40004347916692</c:v>
                </c:pt>
                <c:pt idx="9155">
                  <c:v>915.50004348391667</c:v>
                </c:pt>
                <c:pt idx="9156">
                  <c:v>915.60004348866642</c:v>
                </c:pt>
                <c:pt idx="9157">
                  <c:v>915.70004349341616</c:v>
                </c:pt>
                <c:pt idx="9158">
                  <c:v>915.80004349816591</c:v>
                </c:pt>
                <c:pt idx="9159">
                  <c:v>915.90004350291565</c:v>
                </c:pt>
                <c:pt idx="9160">
                  <c:v>916.0000435076654</c:v>
                </c:pt>
                <c:pt idx="9161">
                  <c:v>916.10004351241514</c:v>
                </c:pt>
                <c:pt idx="9162">
                  <c:v>916.20004351716489</c:v>
                </c:pt>
                <c:pt idx="9163">
                  <c:v>916.30004352191463</c:v>
                </c:pt>
                <c:pt idx="9164">
                  <c:v>916.40004352666438</c:v>
                </c:pt>
                <c:pt idx="9165">
                  <c:v>916.50004353141412</c:v>
                </c:pt>
                <c:pt idx="9166">
                  <c:v>916.60004353616387</c:v>
                </c:pt>
                <c:pt idx="9167">
                  <c:v>916.70004354091361</c:v>
                </c:pt>
                <c:pt idx="9168">
                  <c:v>916.80004354566336</c:v>
                </c:pt>
                <c:pt idx="9169">
                  <c:v>916.9000435504131</c:v>
                </c:pt>
                <c:pt idx="9170">
                  <c:v>917.00004355516285</c:v>
                </c:pt>
                <c:pt idx="9171">
                  <c:v>917.10004355991259</c:v>
                </c:pt>
                <c:pt idx="9172">
                  <c:v>917.20004356466234</c:v>
                </c:pt>
                <c:pt idx="9173">
                  <c:v>917.30004356941208</c:v>
                </c:pt>
                <c:pt idx="9174">
                  <c:v>917.40004357416183</c:v>
                </c:pt>
                <c:pt idx="9175">
                  <c:v>917.50004357891157</c:v>
                </c:pt>
                <c:pt idx="9176">
                  <c:v>917.60004358366132</c:v>
                </c:pt>
                <c:pt idx="9177">
                  <c:v>917.70004358841106</c:v>
                </c:pt>
                <c:pt idx="9178">
                  <c:v>917.80004359316081</c:v>
                </c:pt>
                <c:pt idx="9179">
                  <c:v>917.90004359791055</c:v>
                </c:pt>
                <c:pt idx="9180">
                  <c:v>918.0000436026603</c:v>
                </c:pt>
                <c:pt idx="9181">
                  <c:v>918.10004360741004</c:v>
                </c:pt>
                <c:pt idx="9182">
                  <c:v>918.20004361215979</c:v>
                </c:pt>
                <c:pt idx="9183">
                  <c:v>918.30004361690953</c:v>
                </c:pt>
                <c:pt idx="9184">
                  <c:v>918.40004362165928</c:v>
                </c:pt>
                <c:pt idx="9185">
                  <c:v>918.50004362640902</c:v>
                </c:pt>
                <c:pt idx="9186">
                  <c:v>918.60004363115877</c:v>
                </c:pt>
                <c:pt idx="9187">
                  <c:v>918.70004363590851</c:v>
                </c:pt>
                <c:pt idx="9188">
                  <c:v>918.80004364065826</c:v>
                </c:pt>
                <c:pt idx="9189">
                  <c:v>918.900043645408</c:v>
                </c:pt>
                <c:pt idx="9190">
                  <c:v>919.00004365015775</c:v>
                </c:pt>
                <c:pt idx="9191">
                  <c:v>919.10004365490749</c:v>
                </c:pt>
                <c:pt idx="9192">
                  <c:v>919.20004365965724</c:v>
                </c:pt>
                <c:pt idx="9193">
                  <c:v>919.30004366440699</c:v>
                </c:pt>
                <c:pt idx="9194">
                  <c:v>919.40004366915673</c:v>
                </c:pt>
                <c:pt idx="9195">
                  <c:v>919.50004367390648</c:v>
                </c:pt>
                <c:pt idx="9196">
                  <c:v>919.60004367865622</c:v>
                </c:pt>
                <c:pt idx="9197">
                  <c:v>919.70004368340597</c:v>
                </c:pt>
                <c:pt idx="9198">
                  <c:v>919.80004368815571</c:v>
                </c:pt>
                <c:pt idx="9199">
                  <c:v>919.90004369290546</c:v>
                </c:pt>
                <c:pt idx="9200">
                  <c:v>920.0000436976552</c:v>
                </c:pt>
                <c:pt idx="9201">
                  <c:v>920.10004370240495</c:v>
                </c:pt>
                <c:pt idx="9202">
                  <c:v>920.20004370715469</c:v>
                </c:pt>
                <c:pt idx="9203">
                  <c:v>920.30004371190444</c:v>
                </c:pt>
                <c:pt idx="9204">
                  <c:v>920.40004371665418</c:v>
                </c:pt>
                <c:pt idx="9205">
                  <c:v>920.50004372140393</c:v>
                </c:pt>
                <c:pt idx="9206">
                  <c:v>920.60004372615367</c:v>
                </c:pt>
                <c:pt idx="9207">
                  <c:v>920.70004373090342</c:v>
                </c:pt>
                <c:pt idx="9208">
                  <c:v>920.80004373565316</c:v>
                </c:pt>
                <c:pt idx="9209">
                  <c:v>920.90004374040291</c:v>
                </c:pt>
                <c:pt idx="9210">
                  <c:v>921.00004374515265</c:v>
                </c:pt>
                <c:pt idx="9211">
                  <c:v>921.1000437499024</c:v>
                </c:pt>
                <c:pt idx="9212">
                  <c:v>921.20004375465214</c:v>
                </c:pt>
                <c:pt idx="9213">
                  <c:v>921.30004375940189</c:v>
                </c:pt>
                <c:pt idx="9214">
                  <c:v>921.40004376415163</c:v>
                </c:pt>
                <c:pt idx="9215">
                  <c:v>921.50004376890138</c:v>
                </c:pt>
                <c:pt idx="9216">
                  <c:v>921.60004377365112</c:v>
                </c:pt>
                <c:pt idx="9217">
                  <c:v>921.70004377840087</c:v>
                </c:pt>
                <c:pt idx="9218">
                  <c:v>921.80004378315061</c:v>
                </c:pt>
                <c:pt idx="9219">
                  <c:v>921.90004378790036</c:v>
                </c:pt>
                <c:pt idx="9220">
                  <c:v>922.0000437926501</c:v>
                </c:pt>
                <c:pt idx="9221">
                  <c:v>922.10004379739985</c:v>
                </c:pt>
                <c:pt idx="9222">
                  <c:v>922.20004380214959</c:v>
                </c:pt>
                <c:pt idx="9223">
                  <c:v>922.30004380689934</c:v>
                </c:pt>
                <c:pt idx="9224">
                  <c:v>922.40004381164908</c:v>
                </c:pt>
                <c:pt idx="9225">
                  <c:v>922.50004381639883</c:v>
                </c:pt>
                <c:pt idx="9226">
                  <c:v>922.60004382114857</c:v>
                </c:pt>
                <c:pt idx="9227">
                  <c:v>922.70004382589832</c:v>
                </c:pt>
                <c:pt idx="9228">
                  <c:v>922.80004383064806</c:v>
                </c:pt>
                <c:pt idx="9229">
                  <c:v>922.90004383539781</c:v>
                </c:pt>
                <c:pt idx="9230">
                  <c:v>923.00004384014755</c:v>
                </c:pt>
                <c:pt idx="9231">
                  <c:v>923.1000438448973</c:v>
                </c:pt>
                <c:pt idx="9232">
                  <c:v>923.20004384964705</c:v>
                </c:pt>
                <c:pt idx="9233">
                  <c:v>923.30004385439679</c:v>
                </c:pt>
                <c:pt idx="9234">
                  <c:v>923.40004385914654</c:v>
                </c:pt>
                <c:pt idx="9235">
                  <c:v>923.50004386389628</c:v>
                </c:pt>
                <c:pt idx="9236">
                  <c:v>923.60004386864603</c:v>
                </c:pt>
                <c:pt idx="9237">
                  <c:v>923.70004387339577</c:v>
                </c:pt>
                <c:pt idx="9238">
                  <c:v>923.80004387814552</c:v>
                </c:pt>
                <c:pt idx="9239">
                  <c:v>923.90004388289526</c:v>
                </c:pt>
                <c:pt idx="9240">
                  <c:v>924.00004388764501</c:v>
                </c:pt>
                <c:pt idx="9241">
                  <c:v>924.10004389239475</c:v>
                </c:pt>
                <c:pt idx="9242">
                  <c:v>924.2000438971445</c:v>
                </c:pt>
                <c:pt idx="9243">
                  <c:v>924.30004390189424</c:v>
                </c:pt>
                <c:pt idx="9244">
                  <c:v>924.40004390664399</c:v>
                </c:pt>
                <c:pt idx="9245">
                  <c:v>924.50004391139373</c:v>
                </c:pt>
                <c:pt idx="9246">
                  <c:v>924.60004391614348</c:v>
                </c:pt>
                <c:pt idx="9247">
                  <c:v>924.70004392089322</c:v>
                </c:pt>
                <c:pt idx="9248">
                  <c:v>924.80004392564297</c:v>
                </c:pt>
                <c:pt idx="9249">
                  <c:v>924.90004393039271</c:v>
                </c:pt>
                <c:pt idx="9250">
                  <c:v>925.00004393514246</c:v>
                </c:pt>
                <c:pt idx="9251">
                  <c:v>925.1000439398922</c:v>
                </c:pt>
                <c:pt idx="9252">
                  <c:v>925.20004394464195</c:v>
                </c:pt>
                <c:pt idx="9253">
                  <c:v>925.30004394939169</c:v>
                </c:pt>
                <c:pt idx="9254">
                  <c:v>925.40004395414144</c:v>
                </c:pt>
                <c:pt idx="9255">
                  <c:v>925.50004395889118</c:v>
                </c:pt>
                <c:pt idx="9256">
                  <c:v>925.60004396364093</c:v>
                </c:pt>
                <c:pt idx="9257">
                  <c:v>925.70004396839067</c:v>
                </c:pt>
                <c:pt idx="9258">
                  <c:v>925.80004397314042</c:v>
                </c:pt>
                <c:pt idx="9259">
                  <c:v>925.90004397789016</c:v>
                </c:pt>
                <c:pt idx="9260">
                  <c:v>926.00004398263991</c:v>
                </c:pt>
                <c:pt idx="9261">
                  <c:v>926.10004398738965</c:v>
                </c:pt>
                <c:pt idx="9262">
                  <c:v>926.2000439921394</c:v>
                </c:pt>
                <c:pt idx="9263">
                  <c:v>926.30004399688914</c:v>
                </c:pt>
                <c:pt idx="9264">
                  <c:v>926.40004400163889</c:v>
                </c:pt>
                <c:pt idx="9265">
                  <c:v>926.50004400638863</c:v>
                </c:pt>
                <c:pt idx="9266">
                  <c:v>926.60004401113838</c:v>
                </c:pt>
                <c:pt idx="9267">
                  <c:v>926.70004401588812</c:v>
                </c:pt>
                <c:pt idx="9268">
                  <c:v>926.80004402063787</c:v>
                </c:pt>
                <c:pt idx="9269">
                  <c:v>926.90004402538761</c:v>
                </c:pt>
                <c:pt idx="9270">
                  <c:v>927.00004403013736</c:v>
                </c:pt>
                <c:pt idx="9271">
                  <c:v>927.10004403488711</c:v>
                </c:pt>
                <c:pt idx="9272">
                  <c:v>927.20004403963685</c:v>
                </c:pt>
                <c:pt idx="9273">
                  <c:v>927.3000440443866</c:v>
                </c:pt>
                <c:pt idx="9274">
                  <c:v>927.40004404913634</c:v>
                </c:pt>
                <c:pt idx="9275">
                  <c:v>927.50004405388609</c:v>
                </c:pt>
                <c:pt idx="9276">
                  <c:v>927.60004405863583</c:v>
                </c:pt>
                <c:pt idx="9277">
                  <c:v>927.70004406338558</c:v>
                </c:pt>
                <c:pt idx="9278">
                  <c:v>927.80004406813532</c:v>
                </c:pt>
                <c:pt idx="9279">
                  <c:v>927.90004407288507</c:v>
                </c:pt>
                <c:pt idx="9280">
                  <c:v>928.00004407763481</c:v>
                </c:pt>
                <c:pt idx="9281">
                  <c:v>928.10004408238456</c:v>
                </c:pt>
                <c:pt idx="9282">
                  <c:v>928.2000440871343</c:v>
                </c:pt>
                <c:pt idx="9283">
                  <c:v>928.30004409188405</c:v>
                </c:pt>
                <c:pt idx="9284">
                  <c:v>928.40004409663379</c:v>
                </c:pt>
                <c:pt idx="9285">
                  <c:v>928.50004410138354</c:v>
                </c:pt>
                <c:pt idx="9286">
                  <c:v>928.60004410613328</c:v>
                </c:pt>
                <c:pt idx="9287">
                  <c:v>928.70004411088303</c:v>
                </c:pt>
                <c:pt idx="9288">
                  <c:v>928.80004411563277</c:v>
                </c:pt>
                <c:pt idx="9289">
                  <c:v>928.90004412038252</c:v>
                </c:pt>
                <c:pt idx="9290">
                  <c:v>929.00004412513226</c:v>
                </c:pt>
                <c:pt idx="9291">
                  <c:v>929.10004412988201</c:v>
                </c:pt>
                <c:pt idx="9292">
                  <c:v>929.20004413463175</c:v>
                </c:pt>
                <c:pt idx="9293">
                  <c:v>929.3000441393815</c:v>
                </c:pt>
                <c:pt idx="9294">
                  <c:v>929.40004414413124</c:v>
                </c:pt>
                <c:pt idx="9295">
                  <c:v>929.50004414888099</c:v>
                </c:pt>
                <c:pt idx="9296">
                  <c:v>929.60004415363073</c:v>
                </c:pt>
                <c:pt idx="9297">
                  <c:v>929.70004415838048</c:v>
                </c:pt>
                <c:pt idx="9298">
                  <c:v>929.80004416313022</c:v>
                </c:pt>
                <c:pt idx="9299">
                  <c:v>929.90004416787997</c:v>
                </c:pt>
                <c:pt idx="9300">
                  <c:v>930.00004417262971</c:v>
                </c:pt>
                <c:pt idx="9301">
                  <c:v>930.10004417737946</c:v>
                </c:pt>
                <c:pt idx="9302">
                  <c:v>930.2000441821292</c:v>
                </c:pt>
                <c:pt idx="9303">
                  <c:v>930.30004418687895</c:v>
                </c:pt>
                <c:pt idx="9304">
                  <c:v>930.40004419162869</c:v>
                </c:pt>
                <c:pt idx="9305">
                  <c:v>930.50004419637844</c:v>
                </c:pt>
                <c:pt idx="9306">
                  <c:v>930.60004420112818</c:v>
                </c:pt>
                <c:pt idx="9307">
                  <c:v>930.70004420587793</c:v>
                </c:pt>
                <c:pt idx="9308">
                  <c:v>930.80004421062768</c:v>
                </c:pt>
                <c:pt idx="9309">
                  <c:v>930.90004421537742</c:v>
                </c:pt>
                <c:pt idx="9310">
                  <c:v>931.00004422012717</c:v>
                </c:pt>
                <c:pt idx="9311">
                  <c:v>931.10004422487691</c:v>
                </c:pt>
                <c:pt idx="9312">
                  <c:v>931.20004422962666</c:v>
                </c:pt>
                <c:pt idx="9313">
                  <c:v>931.3000442343764</c:v>
                </c:pt>
                <c:pt idx="9314">
                  <c:v>931.40004423912615</c:v>
                </c:pt>
                <c:pt idx="9315">
                  <c:v>931.50004424387589</c:v>
                </c:pt>
                <c:pt idx="9316">
                  <c:v>931.60004424862564</c:v>
                </c:pt>
                <c:pt idx="9317">
                  <c:v>931.70004425337538</c:v>
                </c:pt>
                <c:pt idx="9318">
                  <c:v>931.80004425812513</c:v>
                </c:pt>
                <c:pt idx="9319">
                  <c:v>931.90004426287487</c:v>
                </c:pt>
                <c:pt idx="9320">
                  <c:v>932.00004426762462</c:v>
                </c:pt>
                <c:pt idx="9321">
                  <c:v>932.10004427237436</c:v>
                </c:pt>
                <c:pt idx="9322">
                  <c:v>932.20004427712411</c:v>
                </c:pt>
                <c:pt idx="9323">
                  <c:v>932.30004428187385</c:v>
                </c:pt>
                <c:pt idx="9324">
                  <c:v>932.4000442866236</c:v>
                </c:pt>
                <c:pt idx="9325">
                  <c:v>932.50004429137334</c:v>
                </c:pt>
                <c:pt idx="9326">
                  <c:v>932.60004429612309</c:v>
                </c:pt>
                <c:pt idx="9327">
                  <c:v>932.70004430087283</c:v>
                </c:pt>
                <c:pt idx="9328">
                  <c:v>932.80004430562258</c:v>
                </c:pt>
                <c:pt idx="9329">
                  <c:v>932.90004431037232</c:v>
                </c:pt>
                <c:pt idx="9330">
                  <c:v>933.00004431512207</c:v>
                </c:pt>
                <c:pt idx="9331">
                  <c:v>933.10004431987181</c:v>
                </c:pt>
                <c:pt idx="9332">
                  <c:v>933.20004432462156</c:v>
                </c:pt>
                <c:pt idx="9333">
                  <c:v>933.3000443293713</c:v>
                </c:pt>
                <c:pt idx="9334">
                  <c:v>933.40004433412105</c:v>
                </c:pt>
                <c:pt idx="9335">
                  <c:v>933.50004433887079</c:v>
                </c:pt>
                <c:pt idx="9336">
                  <c:v>933.60004434362054</c:v>
                </c:pt>
                <c:pt idx="9337">
                  <c:v>933.70004434837028</c:v>
                </c:pt>
                <c:pt idx="9338">
                  <c:v>933.80004435312003</c:v>
                </c:pt>
                <c:pt idx="9339">
                  <c:v>933.90004435786977</c:v>
                </c:pt>
                <c:pt idx="9340">
                  <c:v>934.00004436261952</c:v>
                </c:pt>
                <c:pt idx="9341">
                  <c:v>934.10004436736926</c:v>
                </c:pt>
                <c:pt idx="9342">
                  <c:v>934.20004437211901</c:v>
                </c:pt>
                <c:pt idx="9343">
                  <c:v>934.30004437686875</c:v>
                </c:pt>
                <c:pt idx="9344">
                  <c:v>934.4000443816185</c:v>
                </c:pt>
                <c:pt idx="9345">
                  <c:v>934.50004438636824</c:v>
                </c:pt>
                <c:pt idx="9346">
                  <c:v>934.60004439111799</c:v>
                </c:pt>
                <c:pt idx="9347">
                  <c:v>934.70004439586774</c:v>
                </c:pt>
                <c:pt idx="9348">
                  <c:v>934.80004440061748</c:v>
                </c:pt>
                <c:pt idx="9349">
                  <c:v>934.90004440536723</c:v>
                </c:pt>
                <c:pt idx="9350">
                  <c:v>935.00004441011697</c:v>
                </c:pt>
                <c:pt idx="9351">
                  <c:v>935.10004441486672</c:v>
                </c:pt>
                <c:pt idx="9352">
                  <c:v>935.20004441961646</c:v>
                </c:pt>
                <c:pt idx="9353">
                  <c:v>935.30004442436621</c:v>
                </c:pt>
                <c:pt idx="9354">
                  <c:v>935.40004442911595</c:v>
                </c:pt>
                <c:pt idx="9355">
                  <c:v>935.5000444338657</c:v>
                </c:pt>
                <c:pt idx="9356">
                  <c:v>935.60004443861544</c:v>
                </c:pt>
                <c:pt idx="9357">
                  <c:v>935.70004444336519</c:v>
                </c:pt>
                <c:pt idx="9358">
                  <c:v>935.80004444811493</c:v>
                </c:pt>
                <c:pt idx="9359">
                  <c:v>935.90004445286468</c:v>
                </c:pt>
                <c:pt idx="9360">
                  <c:v>936.00004445761442</c:v>
                </c:pt>
                <c:pt idx="9361">
                  <c:v>936.10004446236417</c:v>
                </c:pt>
                <c:pt idx="9362">
                  <c:v>936.20004446711391</c:v>
                </c:pt>
                <c:pt idx="9363">
                  <c:v>936.30004447186366</c:v>
                </c:pt>
                <c:pt idx="9364">
                  <c:v>936.4000444766134</c:v>
                </c:pt>
                <c:pt idx="9365">
                  <c:v>936.50004448136315</c:v>
                </c:pt>
                <c:pt idx="9366">
                  <c:v>936.60004448611289</c:v>
                </c:pt>
                <c:pt idx="9367">
                  <c:v>936.70004449086264</c:v>
                </c:pt>
                <c:pt idx="9368">
                  <c:v>936.80004449561238</c:v>
                </c:pt>
                <c:pt idx="9369">
                  <c:v>936.90004450036213</c:v>
                </c:pt>
                <c:pt idx="9370">
                  <c:v>937.00004450511187</c:v>
                </c:pt>
                <c:pt idx="9371">
                  <c:v>937.10004450986162</c:v>
                </c:pt>
                <c:pt idx="9372">
                  <c:v>937.20004451461136</c:v>
                </c:pt>
                <c:pt idx="9373">
                  <c:v>937.30004451936111</c:v>
                </c:pt>
                <c:pt idx="9374">
                  <c:v>937.40004452411085</c:v>
                </c:pt>
                <c:pt idx="9375">
                  <c:v>937.5000445288606</c:v>
                </c:pt>
                <c:pt idx="9376">
                  <c:v>937.60004453361034</c:v>
                </c:pt>
                <c:pt idx="9377">
                  <c:v>937.70004453836009</c:v>
                </c:pt>
                <c:pt idx="9378">
                  <c:v>937.80004454310983</c:v>
                </c:pt>
                <c:pt idx="9379">
                  <c:v>937.90004454785958</c:v>
                </c:pt>
                <c:pt idx="9380">
                  <c:v>938.00004455260932</c:v>
                </c:pt>
                <c:pt idx="9381">
                  <c:v>938.10004455735907</c:v>
                </c:pt>
                <c:pt idx="9382">
                  <c:v>938.20004456210881</c:v>
                </c:pt>
                <c:pt idx="9383">
                  <c:v>938.30004456685856</c:v>
                </c:pt>
                <c:pt idx="9384">
                  <c:v>938.4000445716083</c:v>
                </c:pt>
                <c:pt idx="9385">
                  <c:v>938.50004457635805</c:v>
                </c:pt>
                <c:pt idx="9386">
                  <c:v>938.6000445811078</c:v>
                </c:pt>
                <c:pt idx="9387">
                  <c:v>938.70004458585754</c:v>
                </c:pt>
                <c:pt idx="9388">
                  <c:v>938.80004459060729</c:v>
                </c:pt>
                <c:pt idx="9389">
                  <c:v>938.90004459535703</c:v>
                </c:pt>
                <c:pt idx="9390">
                  <c:v>939.00004460010678</c:v>
                </c:pt>
                <c:pt idx="9391">
                  <c:v>939.10004460485652</c:v>
                </c:pt>
                <c:pt idx="9392">
                  <c:v>939.20004460960627</c:v>
                </c:pt>
                <c:pt idx="9393">
                  <c:v>939.30004461435601</c:v>
                </c:pt>
                <c:pt idx="9394">
                  <c:v>939.40004461910576</c:v>
                </c:pt>
                <c:pt idx="9395">
                  <c:v>939.5000446238555</c:v>
                </c:pt>
                <c:pt idx="9396">
                  <c:v>939.60004462860525</c:v>
                </c:pt>
                <c:pt idx="9397">
                  <c:v>939.70004463335499</c:v>
                </c:pt>
                <c:pt idx="9398">
                  <c:v>939.80004463810474</c:v>
                </c:pt>
                <c:pt idx="9399">
                  <c:v>939.90004464285448</c:v>
                </c:pt>
                <c:pt idx="9400">
                  <c:v>940.00004464760423</c:v>
                </c:pt>
                <c:pt idx="9401">
                  <c:v>940.10004465235397</c:v>
                </c:pt>
                <c:pt idx="9402">
                  <c:v>940.20004465710372</c:v>
                </c:pt>
                <c:pt idx="9403">
                  <c:v>940.30004466185346</c:v>
                </c:pt>
                <c:pt idx="9404">
                  <c:v>940.40004466660321</c:v>
                </c:pt>
                <c:pt idx="9405">
                  <c:v>940.50004467135295</c:v>
                </c:pt>
                <c:pt idx="9406">
                  <c:v>940.6000446761027</c:v>
                </c:pt>
                <c:pt idx="9407">
                  <c:v>940.70004468085244</c:v>
                </c:pt>
                <c:pt idx="9408">
                  <c:v>940.80004468560219</c:v>
                </c:pt>
                <c:pt idx="9409">
                  <c:v>940.90004469035193</c:v>
                </c:pt>
                <c:pt idx="9410">
                  <c:v>941.00004469510168</c:v>
                </c:pt>
                <c:pt idx="9411">
                  <c:v>941.10004469985142</c:v>
                </c:pt>
                <c:pt idx="9412">
                  <c:v>941.20004470460117</c:v>
                </c:pt>
                <c:pt idx="9413">
                  <c:v>941.30004470935091</c:v>
                </c:pt>
                <c:pt idx="9414">
                  <c:v>941.40004471410066</c:v>
                </c:pt>
                <c:pt idx="9415">
                  <c:v>941.5000447188504</c:v>
                </c:pt>
                <c:pt idx="9416">
                  <c:v>941.60004472360015</c:v>
                </c:pt>
                <c:pt idx="9417">
                  <c:v>941.70004472834989</c:v>
                </c:pt>
                <c:pt idx="9418">
                  <c:v>941.80004473309964</c:v>
                </c:pt>
                <c:pt idx="9419">
                  <c:v>941.90004473784938</c:v>
                </c:pt>
                <c:pt idx="9420">
                  <c:v>942.00004474259913</c:v>
                </c:pt>
                <c:pt idx="9421">
                  <c:v>942.10004474734887</c:v>
                </c:pt>
                <c:pt idx="9422">
                  <c:v>942.20004475209862</c:v>
                </c:pt>
                <c:pt idx="9423">
                  <c:v>942.30004475684837</c:v>
                </c:pt>
                <c:pt idx="9424">
                  <c:v>942.40004476159811</c:v>
                </c:pt>
                <c:pt idx="9425">
                  <c:v>942.50004476634786</c:v>
                </c:pt>
                <c:pt idx="9426">
                  <c:v>942.6000447710976</c:v>
                </c:pt>
                <c:pt idx="9427">
                  <c:v>942.70004477584735</c:v>
                </c:pt>
                <c:pt idx="9428">
                  <c:v>942.80004478059709</c:v>
                </c:pt>
                <c:pt idx="9429">
                  <c:v>942.90004478534684</c:v>
                </c:pt>
                <c:pt idx="9430">
                  <c:v>943.00004479009658</c:v>
                </c:pt>
                <c:pt idx="9431">
                  <c:v>943.10004479484633</c:v>
                </c:pt>
                <c:pt idx="9432">
                  <c:v>943.20004479959607</c:v>
                </c:pt>
                <c:pt idx="9433">
                  <c:v>943.30004480434582</c:v>
                </c:pt>
                <c:pt idx="9434">
                  <c:v>943.40004480909556</c:v>
                </c:pt>
                <c:pt idx="9435">
                  <c:v>943.50004481384531</c:v>
                </c:pt>
                <c:pt idx="9436">
                  <c:v>943.60004481859505</c:v>
                </c:pt>
                <c:pt idx="9437">
                  <c:v>943.7000448233448</c:v>
                </c:pt>
                <c:pt idx="9438">
                  <c:v>943.80004482809454</c:v>
                </c:pt>
                <c:pt idx="9439">
                  <c:v>943.90004483284429</c:v>
                </c:pt>
                <c:pt idx="9440">
                  <c:v>944.00004483759403</c:v>
                </c:pt>
                <c:pt idx="9441">
                  <c:v>944.10004484234378</c:v>
                </c:pt>
                <c:pt idx="9442">
                  <c:v>944.20004484709352</c:v>
                </c:pt>
                <c:pt idx="9443">
                  <c:v>944.30004485184327</c:v>
                </c:pt>
                <c:pt idx="9444">
                  <c:v>944.40004485659301</c:v>
                </c:pt>
                <c:pt idx="9445">
                  <c:v>944.50004486134276</c:v>
                </c:pt>
                <c:pt idx="9446">
                  <c:v>944.6000448660925</c:v>
                </c:pt>
                <c:pt idx="9447">
                  <c:v>944.70004487084225</c:v>
                </c:pt>
                <c:pt idx="9448">
                  <c:v>944.80004487559199</c:v>
                </c:pt>
                <c:pt idx="9449">
                  <c:v>944.90004488034174</c:v>
                </c:pt>
                <c:pt idx="9450">
                  <c:v>945.00004488509148</c:v>
                </c:pt>
                <c:pt idx="9451">
                  <c:v>945.10004488984123</c:v>
                </c:pt>
                <c:pt idx="9452">
                  <c:v>945.20004489459097</c:v>
                </c:pt>
                <c:pt idx="9453">
                  <c:v>945.30004489934072</c:v>
                </c:pt>
                <c:pt idx="9454">
                  <c:v>945.40004490409046</c:v>
                </c:pt>
                <c:pt idx="9455">
                  <c:v>945.50004490884021</c:v>
                </c:pt>
                <c:pt idx="9456">
                  <c:v>945.60004491358995</c:v>
                </c:pt>
                <c:pt idx="9457">
                  <c:v>945.7000449183397</c:v>
                </c:pt>
                <c:pt idx="9458">
                  <c:v>945.80004492308944</c:v>
                </c:pt>
                <c:pt idx="9459">
                  <c:v>945.90004492783919</c:v>
                </c:pt>
                <c:pt idx="9460">
                  <c:v>946.00004493258893</c:v>
                </c:pt>
                <c:pt idx="9461">
                  <c:v>946.10004493733868</c:v>
                </c:pt>
                <c:pt idx="9462">
                  <c:v>946.20004494208843</c:v>
                </c:pt>
                <c:pt idx="9463">
                  <c:v>946.30004494683817</c:v>
                </c:pt>
                <c:pt idx="9464">
                  <c:v>946.40004495158792</c:v>
                </c:pt>
                <c:pt idx="9465">
                  <c:v>946.50004495633766</c:v>
                </c:pt>
                <c:pt idx="9466">
                  <c:v>946.60004496108741</c:v>
                </c:pt>
                <c:pt idx="9467">
                  <c:v>946.70004496583715</c:v>
                </c:pt>
                <c:pt idx="9468">
                  <c:v>946.8000449705869</c:v>
                </c:pt>
                <c:pt idx="9469">
                  <c:v>946.90004497533664</c:v>
                </c:pt>
                <c:pt idx="9470">
                  <c:v>947.00004498008639</c:v>
                </c:pt>
                <c:pt idx="9471">
                  <c:v>947.10004498483613</c:v>
                </c:pt>
                <c:pt idx="9472">
                  <c:v>947.20004498958588</c:v>
                </c:pt>
                <c:pt idx="9473">
                  <c:v>947.30004499433562</c:v>
                </c:pt>
                <c:pt idx="9474">
                  <c:v>947.40004499908537</c:v>
                </c:pt>
                <c:pt idx="9475">
                  <c:v>947.50004500383511</c:v>
                </c:pt>
                <c:pt idx="9476">
                  <c:v>947.60004500858486</c:v>
                </c:pt>
                <c:pt idx="9477">
                  <c:v>947.7000450133346</c:v>
                </c:pt>
                <c:pt idx="9478">
                  <c:v>947.80004501808435</c:v>
                </c:pt>
                <c:pt idx="9479">
                  <c:v>947.90004502283409</c:v>
                </c:pt>
                <c:pt idx="9480">
                  <c:v>948.00004502758384</c:v>
                </c:pt>
                <c:pt idx="9481">
                  <c:v>948.10004503233358</c:v>
                </c:pt>
                <c:pt idx="9482">
                  <c:v>948.20004503708333</c:v>
                </c:pt>
                <c:pt idx="9483">
                  <c:v>948.30004504183307</c:v>
                </c:pt>
                <c:pt idx="9484">
                  <c:v>948.40004504658282</c:v>
                </c:pt>
                <c:pt idx="9485">
                  <c:v>948.50004505133256</c:v>
                </c:pt>
                <c:pt idx="9486">
                  <c:v>948.60004505608231</c:v>
                </c:pt>
                <c:pt idx="9487">
                  <c:v>948.70004506083205</c:v>
                </c:pt>
                <c:pt idx="9488">
                  <c:v>948.8000450655818</c:v>
                </c:pt>
                <c:pt idx="9489">
                  <c:v>948.90004507033154</c:v>
                </c:pt>
                <c:pt idx="9490">
                  <c:v>949.00004507508129</c:v>
                </c:pt>
                <c:pt idx="9491">
                  <c:v>949.10004507983103</c:v>
                </c:pt>
                <c:pt idx="9492">
                  <c:v>949.20004508458078</c:v>
                </c:pt>
                <c:pt idx="9493">
                  <c:v>949.30004508933052</c:v>
                </c:pt>
                <c:pt idx="9494">
                  <c:v>949.40004509408027</c:v>
                </c:pt>
                <c:pt idx="9495">
                  <c:v>949.50004509883001</c:v>
                </c:pt>
                <c:pt idx="9496">
                  <c:v>949.60004510357976</c:v>
                </c:pt>
                <c:pt idx="9497">
                  <c:v>949.7000451083295</c:v>
                </c:pt>
                <c:pt idx="9498">
                  <c:v>949.80004511307925</c:v>
                </c:pt>
                <c:pt idx="9499">
                  <c:v>949.90004511782899</c:v>
                </c:pt>
                <c:pt idx="9500">
                  <c:v>950.00004512257874</c:v>
                </c:pt>
                <c:pt idx="9501">
                  <c:v>950.10004512732849</c:v>
                </c:pt>
                <c:pt idx="9502">
                  <c:v>950.20004513207823</c:v>
                </c:pt>
                <c:pt idx="9503">
                  <c:v>950.30004513682798</c:v>
                </c:pt>
                <c:pt idx="9504">
                  <c:v>950.40004514157772</c:v>
                </c:pt>
                <c:pt idx="9505">
                  <c:v>950.50004514632747</c:v>
                </c:pt>
                <c:pt idx="9506">
                  <c:v>950.60004515107721</c:v>
                </c:pt>
                <c:pt idx="9507">
                  <c:v>950.70004515582696</c:v>
                </c:pt>
                <c:pt idx="9508">
                  <c:v>950.8000451605767</c:v>
                </c:pt>
                <c:pt idx="9509">
                  <c:v>950.90004516532645</c:v>
                </c:pt>
                <c:pt idx="9510">
                  <c:v>951.00004517007619</c:v>
                </c:pt>
                <c:pt idx="9511">
                  <c:v>951.10004517482594</c:v>
                </c:pt>
                <c:pt idx="9512">
                  <c:v>951.20004517957568</c:v>
                </c:pt>
                <c:pt idx="9513">
                  <c:v>951.30004518432543</c:v>
                </c:pt>
                <c:pt idx="9514">
                  <c:v>951.40004518907517</c:v>
                </c:pt>
                <c:pt idx="9515">
                  <c:v>951.50004519382492</c:v>
                </c:pt>
                <c:pt idx="9516">
                  <c:v>951.60004519857466</c:v>
                </c:pt>
                <c:pt idx="9517">
                  <c:v>951.70004520332441</c:v>
                </c:pt>
                <c:pt idx="9518">
                  <c:v>951.80004520807415</c:v>
                </c:pt>
                <c:pt idx="9519">
                  <c:v>951.9000452128239</c:v>
                </c:pt>
                <c:pt idx="9520">
                  <c:v>952.00004521757364</c:v>
                </c:pt>
                <c:pt idx="9521">
                  <c:v>952.10004522232339</c:v>
                </c:pt>
                <c:pt idx="9522">
                  <c:v>952.20004522707313</c:v>
                </c:pt>
                <c:pt idx="9523">
                  <c:v>952.30004523182288</c:v>
                </c:pt>
                <c:pt idx="9524">
                  <c:v>952.40004523657262</c:v>
                </c:pt>
                <c:pt idx="9525">
                  <c:v>952.50004524132237</c:v>
                </c:pt>
                <c:pt idx="9526">
                  <c:v>952.60004524607211</c:v>
                </c:pt>
                <c:pt idx="9527">
                  <c:v>952.70004525082186</c:v>
                </c:pt>
                <c:pt idx="9528">
                  <c:v>952.8000452555716</c:v>
                </c:pt>
                <c:pt idx="9529">
                  <c:v>952.90004526032135</c:v>
                </c:pt>
                <c:pt idx="9530">
                  <c:v>953.00004526507109</c:v>
                </c:pt>
                <c:pt idx="9531">
                  <c:v>953.10004526982084</c:v>
                </c:pt>
                <c:pt idx="9532">
                  <c:v>953.20004527457058</c:v>
                </c:pt>
                <c:pt idx="9533">
                  <c:v>953.30004527932033</c:v>
                </c:pt>
                <c:pt idx="9534">
                  <c:v>953.40004528407007</c:v>
                </c:pt>
                <c:pt idx="9535">
                  <c:v>953.50004528881982</c:v>
                </c:pt>
                <c:pt idx="9536">
                  <c:v>953.60004529356956</c:v>
                </c:pt>
                <c:pt idx="9537">
                  <c:v>953.70004529831931</c:v>
                </c:pt>
                <c:pt idx="9538">
                  <c:v>953.80004530306906</c:v>
                </c:pt>
                <c:pt idx="9539">
                  <c:v>953.9000453078188</c:v>
                </c:pt>
                <c:pt idx="9540">
                  <c:v>954.00004531256855</c:v>
                </c:pt>
                <c:pt idx="9541">
                  <c:v>954.10004531731829</c:v>
                </c:pt>
                <c:pt idx="9542">
                  <c:v>954.20004532206804</c:v>
                </c:pt>
                <c:pt idx="9543">
                  <c:v>954.30004532681778</c:v>
                </c:pt>
                <c:pt idx="9544">
                  <c:v>954.40004533156753</c:v>
                </c:pt>
                <c:pt idx="9545">
                  <c:v>954.50004533631727</c:v>
                </c:pt>
                <c:pt idx="9546">
                  <c:v>954.60004534106702</c:v>
                </c:pt>
                <c:pt idx="9547">
                  <c:v>954.70004534581676</c:v>
                </c:pt>
                <c:pt idx="9548">
                  <c:v>954.80004535056651</c:v>
                </c:pt>
                <c:pt idx="9549">
                  <c:v>954.90004535531625</c:v>
                </c:pt>
                <c:pt idx="9550">
                  <c:v>955.000045360066</c:v>
                </c:pt>
                <c:pt idx="9551">
                  <c:v>955.10004536481574</c:v>
                </c:pt>
                <c:pt idx="9552">
                  <c:v>955.20004536956549</c:v>
                </c:pt>
                <c:pt idx="9553">
                  <c:v>955.30004537431523</c:v>
                </c:pt>
                <c:pt idx="9554">
                  <c:v>955.40004537906498</c:v>
                </c:pt>
                <c:pt idx="9555">
                  <c:v>955.50004538381472</c:v>
                </c:pt>
                <c:pt idx="9556">
                  <c:v>955.60004538856447</c:v>
                </c:pt>
                <c:pt idx="9557">
                  <c:v>955.70004539331421</c:v>
                </c:pt>
                <c:pt idx="9558">
                  <c:v>955.80004539806396</c:v>
                </c:pt>
                <c:pt idx="9559">
                  <c:v>955.9000454028137</c:v>
                </c:pt>
                <c:pt idx="9560">
                  <c:v>956.00004540756345</c:v>
                </c:pt>
                <c:pt idx="9561">
                  <c:v>956.10004541231319</c:v>
                </c:pt>
                <c:pt idx="9562">
                  <c:v>956.20004541706294</c:v>
                </c:pt>
                <c:pt idx="9563">
                  <c:v>956.30004542181268</c:v>
                </c:pt>
                <c:pt idx="9564">
                  <c:v>956.40004542656243</c:v>
                </c:pt>
                <c:pt idx="9565">
                  <c:v>956.50004543131217</c:v>
                </c:pt>
                <c:pt idx="9566">
                  <c:v>956.60004543606192</c:v>
                </c:pt>
                <c:pt idx="9567">
                  <c:v>956.70004544081166</c:v>
                </c:pt>
                <c:pt idx="9568">
                  <c:v>956.80004544556141</c:v>
                </c:pt>
                <c:pt idx="9569">
                  <c:v>956.90004545031115</c:v>
                </c:pt>
                <c:pt idx="9570">
                  <c:v>957.0000454550609</c:v>
                </c:pt>
                <c:pt idx="9571">
                  <c:v>957.10004545981064</c:v>
                </c:pt>
                <c:pt idx="9572">
                  <c:v>957.20004546456039</c:v>
                </c:pt>
                <c:pt idx="9573">
                  <c:v>957.30004546931013</c:v>
                </c:pt>
                <c:pt idx="9574">
                  <c:v>957.40004547405988</c:v>
                </c:pt>
                <c:pt idx="9575">
                  <c:v>957.50004547880962</c:v>
                </c:pt>
                <c:pt idx="9576">
                  <c:v>957.60004548355937</c:v>
                </c:pt>
                <c:pt idx="9577">
                  <c:v>957.70004548830912</c:v>
                </c:pt>
                <c:pt idx="9578">
                  <c:v>957.80004549305886</c:v>
                </c:pt>
                <c:pt idx="9579">
                  <c:v>957.90004549780861</c:v>
                </c:pt>
                <c:pt idx="9580">
                  <c:v>958.00004550255835</c:v>
                </c:pt>
                <c:pt idx="9581">
                  <c:v>958.1000455073081</c:v>
                </c:pt>
                <c:pt idx="9582">
                  <c:v>958.20004551205784</c:v>
                </c:pt>
                <c:pt idx="9583">
                  <c:v>958.30004551680759</c:v>
                </c:pt>
                <c:pt idx="9584">
                  <c:v>958.40004552155733</c:v>
                </c:pt>
                <c:pt idx="9585">
                  <c:v>958.50004552630708</c:v>
                </c:pt>
                <c:pt idx="9586">
                  <c:v>958.60004553105682</c:v>
                </c:pt>
                <c:pt idx="9587">
                  <c:v>958.70004553580657</c:v>
                </c:pt>
                <c:pt idx="9588">
                  <c:v>958.80004554055631</c:v>
                </c:pt>
                <c:pt idx="9589">
                  <c:v>958.90004554530606</c:v>
                </c:pt>
                <c:pt idx="9590">
                  <c:v>959.0000455500558</c:v>
                </c:pt>
                <c:pt idx="9591">
                  <c:v>959.10004555480555</c:v>
                </c:pt>
                <c:pt idx="9592">
                  <c:v>959.20004555955529</c:v>
                </c:pt>
                <c:pt idx="9593">
                  <c:v>959.30004556430504</c:v>
                </c:pt>
                <c:pt idx="9594">
                  <c:v>959.40004556905478</c:v>
                </c:pt>
                <c:pt idx="9595">
                  <c:v>959.50004557380453</c:v>
                </c:pt>
                <c:pt idx="9596">
                  <c:v>959.60004557855427</c:v>
                </c:pt>
                <c:pt idx="9597">
                  <c:v>959.70004558330402</c:v>
                </c:pt>
                <c:pt idx="9598">
                  <c:v>959.80004558805376</c:v>
                </c:pt>
                <c:pt idx="9599">
                  <c:v>959.90004559280351</c:v>
                </c:pt>
                <c:pt idx="9600">
                  <c:v>960.00004559755325</c:v>
                </c:pt>
                <c:pt idx="9601">
                  <c:v>960.100045602303</c:v>
                </c:pt>
                <c:pt idx="9602">
                  <c:v>960.20004560705274</c:v>
                </c:pt>
                <c:pt idx="9603">
                  <c:v>960.30004561180249</c:v>
                </c:pt>
                <c:pt idx="9604">
                  <c:v>960.40004561655223</c:v>
                </c:pt>
                <c:pt idx="9605">
                  <c:v>960.50004562130198</c:v>
                </c:pt>
                <c:pt idx="9606">
                  <c:v>960.60004562605172</c:v>
                </c:pt>
                <c:pt idx="9607">
                  <c:v>960.70004563080147</c:v>
                </c:pt>
                <c:pt idx="9608">
                  <c:v>960.80004563555121</c:v>
                </c:pt>
                <c:pt idx="9609">
                  <c:v>960.90004564030096</c:v>
                </c:pt>
                <c:pt idx="9610">
                  <c:v>961.0000456450507</c:v>
                </c:pt>
                <c:pt idx="9611">
                  <c:v>961.10004564980045</c:v>
                </c:pt>
                <c:pt idx="9612">
                  <c:v>961.20004565455019</c:v>
                </c:pt>
                <c:pt idx="9613">
                  <c:v>961.30004565929994</c:v>
                </c:pt>
                <c:pt idx="9614">
                  <c:v>961.40004566404969</c:v>
                </c:pt>
                <c:pt idx="9615">
                  <c:v>961.50004566879943</c:v>
                </c:pt>
                <c:pt idx="9616">
                  <c:v>961.60004567354918</c:v>
                </c:pt>
                <c:pt idx="9617">
                  <c:v>961.70004567829892</c:v>
                </c:pt>
                <c:pt idx="9618">
                  <c:v>961.80004568304867</c:v>
                </c:pt>
                <c:pt idx="9619">
                  <c:v>961.90004568779841</c:v>
                </c:pt>
                <c:pt idx="9620">
                  <c:v>962.00004569254816</c:v>
                </c:pt>
                <c:pt idx="9621">
                  <c:v>962.1000456972979</c:v>
                </c:pt>
                <c:pt idx="9622">
                  <c:v>962.20004570204765</c:v>
                </c:pt>
                <c:pt idx="9623">
                  <c:v>962.30004570679739</c:v>
                </c:pt>
                <c:pt idx="9624">
                  <c:v>962.40004571154714</c:v>
                </c:pt>
                <c:pt idx="9625">
                  <c:v>962.50004571629688</c:v>
                </c:pt>
                <c:pt idx="9626">
                  <c:v>962.60004572104663</c:v>
                </c:pt>
                <c:pt idx="9627">
                  <c:v>962.70004572579637</c:v>
                </c:pt>
                <c:pt idx="9628">
                  <c:v>962.80004573054612</c:v>
                </c:pt>
                <c:pt idx="9629">
                  <c:v>962.90004573529586</c:v>
                </c:pt>
                <c:pt idx="9630">
                  <c:v>963.00004574004561</c:v>
                </c:pt>
                <c:pt idx="9631">
                  <c:v>963.10004574479535</c:v>
                </c:pt>
                <c:pt idx="9632">
                  <c:v>963.2000457495451</c:v>
                </c:pt>
                <c:pt idx="9633">
                  <c:v>963.30004575429484</c:v>
                </c:pt>
                <c:pt idx="9634">
                  <c:v>963.40004575904459</c:v>
                </c:pt>
                <c:pt idx="9635">
                  <c:v>963.50004576379433</c:v>
                </c:pt>
                <c:pt idx="9636">
                  <c:v>963.60004576854408</c:v>
                </c:pt>
                <c:pt idx="9637">
                  <c:v>963.70004577329382</c:v>
                </c:pt>
                <c:pt idx="9638">
                  <c:v>963.80004577804357</c:v>
                </c:pt>
                <c:pt idx="9639">
                  <c:v>963.90004578279331</c:v>
                </c:pt>
                <c:pt idx="9640">
                  <c:v>964.00004578754306</c:v>
                </c:pt>
                <c:pt idx="9641">
                  <c:v>964.1000457922928</c:v>
                </c:pt>
                <c:pt idx="9642">
                  <c:v>964.20004579704255</c:v>
                </c:pt>
                <c:pt idx="9643">
                  <c:v>964.30004580179229</c:v>
                </c:pt>
                <c:pt idx="9644">
                  <c:v>964.40004580654204</c:v>
                </c:pt>
                <c:pt idx="9645">
                  <c:v>964.50004581129178</c:v>
                </c:pt>
                <c:pt idx="9646">
                  <c:v>964.60004581604153</c:v>
                </c:pt>
                <c:pt idx="9647">
                  <c:v>964.70004582079127</c:v>
                </c:pt>
                <c:pt idx="9648">
                  <c:v>964.80004582554102</c:v>
                </c:pt>
                <c:pt idx="9649">
                  <c:v>964.90004583029076</c:v>
                </c:pt>
                <c:pt idx="9650">
                  <c:v>965.00004583504051</c:v>
                </c:pt>
                <c:pt idx="9651">
                  <c:v>965.10004583979025</c:v>
                </c:pt>
                <c:pt idx="9652">
                  <c:v>965.20004584454</c:v>
                </c:pt>
                <c:pt idx="9653">
                  <c:v>965.30004584928975</c:v>
                </c:pt>
                <c:pt idx="9654">
                  <c:v>965.40004585403949</c:v>
                </c:pt>
                <c:pt idx="9655">
                  <c:v>965.50004585878924</c:v>
                </c:pt>
                <c:pt idx="9656">
                  <c:v>965.60004586353898</c:v>
                </c:pt>
                <c:pt idx="9657">
                  <c:v>965.70004586828873</c:v>
                </c:pt>
                <c:pt idx="9658">
                  <c:v>965.80004587303847</c:v>
                </c:pt>
                <c:pt idx="9659">
                  <c:v>965.90004587778822</c:v>
                </c:pt>
                <c:pt idx="9660">
                  <c:v>966.00004588253796</c:v>
                </c:pt>
                <c:pt idx="9661">
                  <c:v>966.10004588728771</c:v>
                </c:pt>
                <c:pt idx="9662">
                  <c:v>966.20004589203745</c:v>
                </c:pt>
                <c:pt idx="9663">
                  <c:v>966.3000458967872</c:v>
                </c:pt>
                <c:pt idx="9664">
                  <c:v>966.40004590153694</c:v>
                </c:pt>
                <c:pt idx="9665">
                  <c:v>966.50004590628669</c:v>
                </c:pt>
                <c:pt idx="9666">
                  <c:v>966.60004591103643</c:v>
                </c:pt>
                <c:pt idx="9667">
                  <c:v>966.70004591578618</c:v>
                </c:pt>
                <c:pt idx="9668">
                  <c:v>966.80004592053592</c:v>
                </c:pt>
                <c:pt idx="9669">
                  <c:v>966.90004592528567</c:v>
                </c:pt>
                <c:pt idx="9670">
                  <c:v>967.00004593003541</c:v>
                </c:pt>
                <c:pt idx="9671">
                  <c:v>967.10004593478516</c:v>
                </c:pt>
                <c:pt idx="9672">
                  <c:v>967.2000459395349</c:v>
                </c:pt>
                <c:pt idx="9673">
                  <c:v>967.30004594428465</c:v>
                </c:pt>
                <c:pt idx="9674">
                  <c:v>967.40004594903439</c:v>
                </c:pt>
                <c:pt idx="9675">
                  <c:v>967.50004595378414</c:v>
                </c:pt>
                <c:pt idx="9676">
                  <c:v>967.60004595853388</c:v>
                </c:pt>
                <c:pt idx="9677">
                  <c:v>967.70004596328363</c:v>
                </c:pt>
                <c:pt idx="9678">
                  <c:v>967.80004596803337</c:v>
                </c:pt>
                <c:pt idx="9679">
                  <c:v>967.90004597278312</c:v>
                </c:pt>
                <c:pt idx="9680">
                  <c:v>968.00004597753286</c:v>
                </c:pt>
                <c:pt idx="9681">
                  <c:v>968.10004598228261</c:v>
                </c:pt>
                <c:pt idx="9682">
                  <c:v>968.20004598703235</c:v>
                </c:pt>
                <c:pt idx="9683">
                  <c:v>968.3000459917821</c:v>
                </c:pt>
                <c:pt idx="9684">
                  <c:v>968.40004599653184</c:v>
                </c:pt>
                <c:pt idx="9685">
                  <c:v>968.50004600128159</c:v>
                </c:pt>
                <c:pt idx="9686">
                  <c:v>968.60004600603133</c:v>
                </c:pt>
                <c:pt idx="9687">
                  <c:v>968.70004601078108</c:v>
                </c:pt>
                <c:pt idx="9688">
                  <c:v>968.80004601553082</c:v>
                </c:pt>
                <c:pt idx="9689">
                  <c:v>968.90004602028057</c:v>
                </c:pt>
                <c:pt idx="9690">
                  <c:v>969.00004602503031</c:v>
                </c:pt>
                <c:pt idx="9691">
                  <c:v>969.10004602978006</c:v>
                </c:pt>
                <c:pt idx="9692">
                  <c:v>969.20004603452981</c:v>
                </c:pt>
                <c:pt idx="9693">
                  <c:v>969.30004603927955</c:v>
                </c:pt>
                <c:pt idx="9694">
                  <c:v>969.4000460440293</c:v>
                </c:pt>
                <c:pt idx="9695">
                  <c:v>969.50004604877904</c:v>
                </c:pt>
                <c:pt idx="9696">
                  <c:v>969.60004605352879</c:v>
                </c:pt>
                <c:pt idx="9697">
                  <c:v>969.70004605827853</c:v>
                </c:pt>
                <c:pt idx="9698">
                  <c:v>969.80004606302828</c:v>
                </c:pt>
                <c:pt idx="9699">
                  <c:v>969.90004606777802</c:v>
                </c:pt>
                <c:pt idx="9700">
                  <c:v>970.00004607252777</c:v>
                </c:pt>
                <c:pt idx="9701">
                  <c:v>970.10004607727751</c:v>
                </c:pt>
                <c:pt idx="9702">
                  <c:v>970.20004608202726</c:v>
                </c:pt>
                <c:pt idx="9703">
                  <c:v>970.300046086777</c:v>
                </c:pt>
                <c:pt idx="9704">
                  <c:v>970.40004609152675</c:v>
                </c:pt>
                <c:pt idx="9705">
                  <c:v>970.50004609627649</c:v>
                </c:pt>
                <c:pt idx="9706">
                  <c:v>970.60004610102624</c:v>
                </c:pt>
                <c:pt idx="9707">
                  <c:v>970.70004610577598</c:v>
                </c:pt>
                <c:pt idx="9708">
                  <c:v>970.80004611052573</c:v>
                </c:pt>
                <c:pt idx="9709">
                  <c:v>970.90004611527547</c:v>
                </c:pt>
                <c:pt idx="9710">
                  <c:v>971.00004612002522</c:v>
                </c:pt>
                <c:pt idx="9711">
                  <c:v>971.10004612477496</c:v>
                </c:pt>
                <c:pt idx="9712">
                  <c:v>971.20004612952471</c:v>
                </c:pt>
                <c:pt idx="9713">
                  <c:v>971.30004613427445</c:v>
                </c:pt>
                <c:pt idx="9714">
                  <c:v>971.4000461390242</c:v>
                </c:pt>
                <c:pt idx="9715">
                  <c:v>971.50004614377394</c:v>
                </c:pt>
                <c:pt idx="9716">
                  <c:v>971.60004614852369</c:v>
                </c:pt>
                <c:pt idx="9717">
                  <c:v>971.70004615327343</c:v>
                </c:pt>
                <c:pt idx="9718">
                  <c:v>971.80004615802318</c:v>
                </c:pt>
                <c:pt idx="9719">
                  <c:v>971.90004616277292</c:v>
                </c:pt>
                <c:pt idx="9720">
                  <c:v>972.00004616752267</c:v>
                </c:pt>
                <c:pt idx="9721">
                  <c:v>972.10004617227241</c:v>
                </c:pt>
                <c:pt idx="9722">
                  <c:v>972.20004617702216</c:v>
                </c:pt>
                <c:pt idx="9723">
                  <c:v>972.3000461817719</c:v>
                </c:pt>
                <c:pt idx="9724">
                  <c:v>972.40004618652165</c:v>
                </c:pt>
                <c:pt idx="9725">
                  <c:v>972.50004619127139</c:v>
                </c:pt>
                <c:pt idx="9726">
                  <c:v>972.60004619602114</c:v>
                </c:pt>
                <c:pt idx="9727">
                  <c:v>972.70004620077088</c:v>
                </c:pt>
                <c:pt idx="9728">
                  <c:v>972.80004620552063</c:v>
                </c:pt>
                <c:pt idx="9729">
                  <c:v>972.90004621027038</c:v>
                </c:pt>
                <c:pt idx="9730">
                  <c:v>973.00004621502012</c:v>
                </c:pt>
                <c:pt idx="9731">
                  <c:v>973.10004621976987</c:v>
                </c:pt>
                <c:pt idx="9732">
                  <c:v>973.20004622451961</c:v>
                </c:pt>
                <c:pt idx="9733">
                  <c:v>973.30004622926936</c:v>
                </c:pt>
                <c:pt idx="9734">
                  <c:v>973.4000462340191</c:v>
                </c:pt>
                <c:pt idx="9735">
                  <c:v>973.50004623876885</c:v>
                </c:pt>
                <c:pt idx="9736">
                  <c:v>973.60004624351859</c:v>
                </c:pt>
                <c:pt idx="9737">
                  <c:v>973.70004624826834</c:v>
                </c:pt>
                <c:pt idx="9738">
                  <c:v>973.80004625301808</c:v>
                </c:pt>
                <c:pt idx="9739">
                  <c:v>973.90004625776783</c:v>
                </c:pt>
                <c:pt idx="9740">
                  <c:v>974.00004626251757</c:v>
                </c:pt>
                <c:pt idx="9741">
                  <c:v>974.10004626726732</c:v>
                </c:pt>
                <c:pt idx="9742">
                  <c:v>974.20004627201706</c:v>
                </c:pt>
                <c:pt idx="9743">
                  <c:v>974.30004627676681</c:v>
                </c:pt>
                <c:pt idx="9744">
                  <c:v>974.40004628151655</c:v>
                </c:pt>
                <c:pt idx="9745">
                  <c:v>974.5000462862663</c:v>
                </c:pt>
                <c:pt idx="9746">
                  <c:v>974.60004629101604</c:v>
                </c:pt>
                <c:pt idx="9747">
                  <c:v>974.70004629576579</c:v>
                </c:pt>
                <c:pt idx="9748">
                  <c:v>974.80004630051553</c:v>
                </c:pt>
                <c:pt idx="9749">
                  <c:v>974.90004630526528</c:v>
                </c:pt>
                <c:pt idx="9750">
                  <c:v>975.00004631001502</c:v>
                </c:pt>
                <c:pt idx="9751">
                  <c:v>975.10004631476477</c:v>
                </c:pt>
                <c:pt idx="9752">
                  <c:v>975.20004631951451</c:v>
                </c:pt>
                <c:pt idx="9753">
                  <c:v>975.30004632426426</c:v>
                </c:pt>
                <c:pt idx="9754">
                  <c:v>975.400046329014</c:v>
                </c:pt>
                <c:pt idx="9755">
                  <c:v>975.50004633376375</c:v>
                </c:pt>
                <c:pt idx="9756">
                  <c:v>975.60004633851349</c:v>
                </c:pt>
                <c:pt idx="9757">
                  <c:v>975.70004634326324</c:v>
                </c:pt>
                <c:pt idx="9758">
                  <c:v>975.80004634801298</c:v>
                </c:pt>
                <c:pt idx="9759">
                  <c:v>975.90004635276273</c:v>
                </c:pt>
                <c:pt idx="9760">
                  <c:v>976.00004635751247</c:v>
                </c:pt>
                <c:pt idx="9761">
                  <c:v>976.10004636226222</c:v>
                </c:pt>
                <c:pt idx="9762">
                  <c:v>976.20004636701196</c:v>
                </c:pt>
                <c:pt idx="9763">
                  <c:v>976.30004637176171</c:v>
                </c:pt>
                <c:pt idx="9764">
                  <c:v>976.40004637651145</c:v>
                </c:pt>
                <c:pt idx="9765">
                  <c:v>976.5000463812612</c:v>
                </c:pt>
                <c:pt idx="9766">
                  <c:v>976.60004638601094</c:v>
                </c:pt>
                <c:pt idx="9767">
                  <c:v>976.70004639076069</c:v>
                </c:pt>
                <c:pt idx="9768">
                  <c:v>976.80004639551044</c:v>
                </c:pt>
                <c:pt idx="9769">
                  <c:v>976.90004640026018</c:v>
                </c:pt>
                <c:pt idx="9770">
                  <c:v>977.00004640500993</c:v>
                </c:pt>
                <c:pt idx="9771">
                  <c:v>977.10004640975967</c:v>
                </c:pt>
                <c:pt idx="9772">
                  <c:v>977.20004641450942</c:v>
                </c:pt>
                <c:pt idx="9773">
                  <c:v>977.30004641925916</c:v>
                </c:pt>
                <c:pt idx="9774">
                  <c:v>977.40004642400891</c:v>
                </c:pt>
                <c:pt idx="9775">
                  <c:v>977.50004642875865</c:v>
                </c:pt>
                <c:pt idx="9776">
                  <c:v>977.6000464335084</c:v>
                </c:pt>
                <c:pt idx="9777">
                  <c:v>977.70004643825814</c:v>
                </c:pt>
                <c:pt idx="9778">
                  <c:v>977.80004644300789</c:v>
                </c:pt>
                <c:pt idx="9779">
                  <c:v>977.90004644775763</c:v>
                </c:pt>
                <c:pt idx="9780">
                  <c:v>978.00004645250738</c:v>
                </c:pt>
                <c:pt idx="9781">
                  <c:v>978.10004645725712</c:v>
                </c:pt>
                <c:pt idx="9782">
                  <c:v>978.20004646200687</c:v>
                </c:pt>
                <c:pt idx="9783">
                  <c:v>978.30004646675661</c:v>
                </c:pt>
                <c:pt idx="9784">
                  <c:v>978.40004647150636</c:v>
                </c:pt>
                <c:pt idx="9785">
                  <c:v>978.5000464762561</c:v>
                </c:pt>
                <c:pt idx="9786">
                  <c:v>978.60004648100585</c:v>
                </c:pt>
                <c:pt idx="9787">
                  <c:v>978.70004648575559</c:v>
                </c:pt>
                <c:pt idx="9788">
                  <c:v>978.80004649050534</c:v>
                </c:pt>
                <c:pt idx="9789">
                  <c:v>978.90004649525508</c:v>
                </c:pt>
                <c:pt idx="9790">
                  <c:v>979.00004650000483</c:v>
                </c:pt>
                <c:pt idx="9791">
                  <c:v>979.10004650475457</c:v>
                </c:pt>
                <c:pt idx="9792">
                  <c:v>979.20004650950432</c:v>
                </c:pt>
                <c:pt idx="9793">
                  <c:v>979.30004651425406</c:v>
                </c:pt>
                <c:pt idx="9794">
                  <c:v>979.40004651900381</c:v>
                </c:pt>
                <c:pt idx="9795">
                  <c:v>979.50004652375355</c:v>
                </c:pt>
                <c:pt idx="9796">
                  <c:v>979.6000465285033</c:v>
                </c:pt>
                <c:pt idx="9797">
                  <c:v>979.70004653325304</c:v>
                </c:pt>
                <c:pt idx="9798">
                  <c:v>979.80004653800279</c:v>
                </c:pt>
                <c:pt idx="9799">
                  <c:v>979.90004654275253</c:v>
                </c:pt>
                <c:pt idx="9800">
                  <c:v>980.00004654750228</c:v>
                </c:pt>
                <c:pt idx="9801">
                  <c:v>980.10004655225202</c:v>
                </c:pt>
                <c:pt idx="9802">
                  <c:v>980.20004655700177</c:v>
                </c:pt>
                <c:pt idx="9803">
                  <c:v>980.30004656175151</c:v>
                </c:pt>
                <c:pt idx="9804">
                  <c:v>980.40004656650126</c:v>
                </c:pt>
                <c:pt idx="9805">
                  <c:v>980.500046571251</c:v>
                </c:pt>
                <c:pt idx="9806">
                  <c:v>980.60004657600075</c:v>
                </c:pt>
                <c:pt idx="9807">
                  <c:v>980.7000465807505</c:v>
                </c:pt>
                <c:pt idx="9808">
                  <c:v>980.80004658550024</c:v>
                </c:pt>
                <c:pt idx="9809">
                  <c:v>980.90004659024999</c:v>
                </c:pt>
                <c:pt idx="9810">
                  <c:v>981.00004659499973</c:v>
                </c:pt>
                <c:pt idx="9811">
                  <c:v>981.10004659974948</c:v>
                </c:pt>
                <c:pt idx="9812">
                  <c:v>981.20004660449922</c:v>
                </c:pt>
                <c:pt idx="9813">
                  <c:v>981.30004660924897</c:v>
                </c:pt>
                <c:pt idx="9814">
                  <c:v>981.40004661399871</c:v>
                </c:pt>
                <c:pt idx="9815">
                  <c:v>981.50004661874846</c:v>
                </c:pt>
                <c:pt idx="9816">
                  <c:v>981.6000466234982</c:v>
                </c:pt>
                <c:pt idx="9817">
                  <c:v>981.70004662824795</c:v>
                </c:pt>
                <c:pt idx="9818">
                  <c:v>981.80004663299769</c:v>
                </c:pt>
                <c:pt idx="9819">
                  <c:v>981.90004663774744</c:v>
                </c:pt>
                <c:pt idx="9820">
                  <c:v>982.00004664249718</c:v>
                </c:pt>
                <c:pt idx="9821">
                  <c:v>982.10004664724693</c:v>
                </c:pt>
                <c:pt idx="9822">
                  <c:v>982.20004665199667</c:v>
                </c:pt>
                <c:pt idx="9823">
                  <c:v>982.30004665674642</c:v>
                </c:pt>
                <c:pt idx="9824">
                  <c:v>982.40004666149616</c:v>
                </c:pt>
                <c:pt idx="9825">
                  <c:v>982.50004666624591</c:v>
                </c:pt>
                <c:pt idx="9826">
                  <c:v>982.60004667099565</c:v>
                </c:pt>
                <c:pt idx="9827">
                  <c:v>982.7000466757454</c:v>
                </c:pt>
                <c:pt idx="9828">
                  <c:v>982.80004668049514</c:v>
                </c:pt>
                <c:pt idx="9829">
                  <c:v>982.90004668524489</c:v>
                </c:pt>
                <c:pt idx="9830">
                  <c:v>983.00004668999463</c:v>
                </c:pt>
                <c:pt idx="9831">
                  <c:v>983.10004669474438</c:v>
                </c:pt>
                <c:pt idx="9832">
                  <c:v>983.20004669949412</c:v>
                </c:pt>
                <c:pt idx="9833">
                  <c:v>983.30004670424387</c:v>
                </c:pt>
                <c:pt idx="9834">
                  <c:v>983.40004670899361</c:v>
                </c:pt>
                <c:pt idx="9835">
                  <c:v>983.50004671374336</c:v>
                </c:pt>
                <c:pt idx="9836">
                  <c:v>983.6000467184931</c:v>
                </c:pt>
                <c:pt idx="9837">
                  <c:v>983.70004672324285</c:v>
                </c:pt>
                <c:pt idx="9838">
                  <c:v>983.80004672799259</c:v>
                </c:pt>
                <c:pt idx="9839">
                  <c:v>983.90004673274234</c:v>
                </c:pt>
                <c:pt idx="9840">
                  <c:v>984.00004673749208</c:v>
                </c:pt>
                <c:pt idx="9841">
                  <c:v>984.10004674224183</c:v>
                </c:pt>
                <c:pt idx="9842">
                  <c:v>984.20004674699157</c:v>
                </c:pt>
                <c:pt idx="9843">
                  <c:v>984.30004675174132</c:v>
                </c:pt>
                <c:pt idx="9844">
                  <c:v>984.40004675649107</c:v>
                </c:pt>
                <c:pt idx="9845">
                  <c:v>984.50004676124081</c:v>
                </c:pt>
                <c:pt idx="9846">
                  <c:v>984.60004676599056</c:v>
                </c:pt>
                <c:pt idx="9847">
                  <c:v>984.7000467707403</c:v>
                </c:pt>
                <c:pt idx="9848">
                  <c:v>984.80004677549005</c:v>
                </c:pt>
                <c:pt idx="9849">
                  <c:v>984.90004678023979</c:v>
                </c:pt>
                <c:pt idx="9850">
                  <c:v>985.00004678498954</c:v>
                </c:pt>
                <c:pt idx="9851">
                  <c:v>985.10004678973928</c:v>
                </c:pt>
                <c:pt idx="9852">
                  <c:v>985.20004679448903</c:v>
                </c:pt>
                <c:pt idx="9853">
                  <c:v>985.30004679923877</c:v>
                </c:pt>
                <c:pt idx="9854">
                  <c:v>985.40004680398852</c:v>
                </c:pt>
                <c:pt idx="9855">
                  <c:v>985.50004680873826</c:v>
                </c:pt>
                <c:pt idx="9856">
                  <c:v>985.60004681348801</c:v>
                </c:pt>
                <c:pt idx="9857">
                  <c:v>985.70004681823775</c:v>
                </c:pt>
                <c:pt idx="9858">
                  <c:v>985.8000468229875</c:v>
                </c:pt>
                <c:pt idx="9859">
                  <c:v>985.90004682773724</c:v>
                </c:pt>
                <c:pt idx="9860">
                  <c:v>986.00004683248699</c:v>
                </c:pt>
                <c:pt idx="9861">
                  <c:v>986.10004683723673</c:v>
                </c:pt>
                <c:pt idx="9862">
                  <c:v>986.20004684198648</c:v>
                </c:pt>
                <c:pt idx="9863">
                  <c:v>986.30004684673622</c:v>
                </c:pt>
                <c:pt idx="9864">
                  <c:v>986.40004685148597</c:v>
                </c:pt>
                <c:pt idx="9865">
                  <c:v>986.50004685623571</c:v>
                </c:pt>
                <c:pt idx="9866">
                  <c:v>986.60004686098546</c:v>
                </c:pt>
                <c:pt idx="9867">
                  <c:v>986.7000468657352</c:v>
                </c:pt>
                <c:pt idx="9868">
                  <c:v>986.80004687048495</c:v>
                </c:pt>
                <c:pt idx="9869">
                  <c:v>986.90004687523469</c:v>
                </c:pt>
                <c:pt idx="9870">
                  <c:v>987.00004687998444</c:v>
                </c:pt>
                <c:pt idx="9871">
                  <c:v>987.10004688473418</c:v>
                </c:pt>
                <c:pt idx="9872">
                  <c:v>987.20004688948393</c:v>
                </c:pt>
                <c:pt idx="9873">
                  <c:v>987.30004689423367</c:v>
                </c:pt>
                <c:pt idx="9874">
                  <c:v>987.40004689898342</c:v>
                </c:pt>
                <c:pt idx="9875">
                  <c:v>987.50004690373316</c:v>
                </c:pt>
                <c:pt idx="9876">
                  <c:v>987.60004690848291</c:v>
                </c:pt>
                <c:pt idx="9877">
                  <c:v>987.70004691323265</c:v>
                </c:pt>
                <c:pt idx="9878">
                  <c:v>987.8000469179824</c:v>
                </c:pt>
                <c:pt idx="9879">
                  <c:v>987.90004692273214</c:v>
                </c:pt>
                <c:pt idx="9880">
                  <c:v>988.00004692748189</c:v>
                </c:pt>
                <c:pt idx="9881">
                  <c:v>988.10004693223163</c:v>
                </c:pt>
                <c:pt idx="9882">
                  <c:v>988.20004693698138</c:v>
                </c:pt>
                <c:pt idx="9883">
                  <c:v>988.30004694173113</c:v>
                </c:pt>
                <c:pt idx="9884">
                  <c:v>988.40004694648087</c:v>
                </c:pt>
                <c:pt idx="9885">
                  <c:v>988.50004695123062</c:v>
                </c:pt>
                <c:pt idx="9886">
                  <c:v>988.60004695598036</c:v>
                </c:pt>
                <c:pt idx="9887">
                  <c:v>988.70004696073011</c:v>
                </c:pt>
                <c:pt idx="9888">
                  <c:v>988.80004696547985</c:v>
                </c:pt>
                <c:pt idx="9889">
                  <c:v>988.9000469702296</c:v>
                </c:pt>
                <c:pt idx="9890">
                  <c:v>989.00004697497934</c:v>
                </c:pt>
                <c:pt idx="9891">
                  <c:v>989.10004697972909</c:v>
                </c:pt>
                <c:pt idx="9892">
                  <c:v>989.20004698447883</c:v>
                </c:pt>
                <c:pt idx="9893">
                  <c:v>989.30004698922858</c:v>
                </c:pt>
                <c:pt idx="9894">
                  <c:v>989.40004699397832</c:v>
                </c:pt>
                <c:pt idx="9895">
                  <c:v>989.50004699872807</c:v>
                </c:pt>
                <c:pt idx="9896">
                  <c:v>989.60004700347781</c:v>
                </c:pt>
                <c:pt idx="9897">
                  <c:v>989.70004700822756</c:v>
                </c:pt>
                <c:pt idx="9898">
                  <c:v>989.8000470129773</c:v>
                </c:pt>
                <c:pt idx="9899">
                  <c:v>989.90004701772705</c:v>
                </c:pt>
                <c:pt idx="9900">
                  <c:v>990.00004702247679</c:v>
                </c:pt>
                <c:pt idx="9901">
                  <c:v>990.10004702722654</c:v>
                </c:pt>
                <c:pt idx="9902">
                  <c:v>990.20004703197628</c:v>
                </c:pt>
                <c:pt idx="9903">
                  <c:v>990.30004703672603</c:v>
                </c:pt>
                <c:pt idx="9904">
                  <c:v>990.40004704147577</c:v>
                </c:pt>
                <c:pt idx="9905">
                  <c:v>990.50004704622552</c:v>
                </c:pt>
                <c:pt idx="9906">
                  <c:v>990.60004705097526</c:v>
                </c:pt>
                <c:pt idx="9907">
                  <c:v>990.70004705572501</c:v>
                </c:pt>
                <c:pt idx="9908">
                  <c:v>990.80004706047475</c:v>
                </c:pt>
                <c:pt idx="9909">
                  <c:v>990.9000470652245</c:v>
                </c:pt>
                <c:pt idx="9910">
                  <c:v>991.00004706997424</c:v>
                </c:pt>
                <c:pt idx="9911">
                  <c:v>991.10004707472399</c:v>
                </c:pt>
                <c:pt idx="9912">
                  <c:v>991.20004707947373</c:v>
                </c:pt>
                <c:pt idx="9913">
                  <c:v>991.30004708422348</c:v>
                </c:pt>
                <c:pt idx="9914">
                  <c:v>991.40004708897322</c:v>
                </c:pt>
                <c:pt idx="9915">
                  <c:v>991.50004709372297</c:v>
                </c:pt>
                <c:pt idx="9916">
                  <c:v>991.60004709847271</c:v>
                </c:pt>
                <c:pt idx="9917">
                  <c:v>991.70004710322246</c:v>
                </c:pt>
                <c:pt idx="9918">
                  <c:v>991.8000471079722</c:v>
                </c:pt>
                <c:pt idx="9919">
                  <c:v>991.90004711272195</c:v>
                </c:pt>
                <c:pt idx="9920">
                  <c:v>992.00004711747169</c:v>
                </c:pt>
                <c:pt idx="9921">
                  <c:v>992.10004712222144</c:v>
                </c:pt>
                <c:pt idx="9922">
                  <c:v>992.20004712697119</c:v>
                </c:pt>
                <c:pt idx="9923">
                  <c:v>992.30004713172093</c:v>
                </c:pt>
                <c:pt idx="9924">
                  <c:v>992.40004713647068</c:v>
                </c:pt>
                <c:pt idx="9925">
                  <c:v>992.50004714122042</c:v>
                </c:pt>
                <c:pt idx="9926">
                  <c:v>992.60004714597017</c:v>
                </c:pt>
                <c:pt idx="9927">
                  <c:v>992.70004715071991</c:v>
                </c:pt>
                <c:pt idx="9928">
                  <c:v>992.80004715546966</c:v>
                </c:pt>
                <c:pt idx="9929">
                  <c:v>992.9000471602194</c:v>
                </c:pt>
                <c:pt idx="9930">
                  <c:v>993.00004716496915</c:v>
                </c:pt>
                <c:pt idx="9931">
                  <c:v>993.10004716971889</c:v>
                </c:pt>
                <c:pt idx="9932">
                  <c:v>993.20004717446864</c:v>
                </c:pt>
                <c:pt idx="9933">
                  <c:v>993.30004717921838</c:v>
                </c:pt>
                <c:pt idx="9934">
                  <c:v>993.40004718396813</c:v>
                </c:pt>
                <c:pt idx="9935">
                  <c:v>993.50004718871787</c:v>
                </c:pt>
                <c:pt idx="9936">
                  <c:v>993.60004719346762</c:v>
                </c:pt>
                <c:pt idx="9937">
                  <c:v>993.70004719821736</c:v>
                </c:pt>
                <c:pt idx="9938">
                  <c:v>993.80004720296711</c:v>
                </c:pt>
                <c:pt idx="9939">
                  <c:v>993.90004720771685</c:v>
                </c:pt>
                <c:pt idx="9940">
                  <c:v>994.0000472124666</c:v>
                </c:pt>
                <c:pt idx="9941">
                  <c:v>994.10004721721634</c:v>
                </c:pt>
                <c:pt idx="9942">
                  <c:v>994.20004722196609</c:v>
                </c:pt>
                <c:pt idx="9943">
                  <c:v>994.30004722671583</c:v>
                </c:pt>
                <c:pt idx="9944">
                  <c:v>994.40004723146558</c:v>
                </c:pt>
                <c:pt idx="9945">
                  <c:v>994.50004723621532</c:v>
                </c:pt>
                <c:pt idx="9946">
                  <c:v>994.60004724096507</c:v>
                </c:pt>
                <c:pt idx="9947">
                  <c:v>994.70004724571481</c:v>
                </c:pt>
                <c:pt idx="9948">
                  <c:v>994.80004725046456</c:v>
                </c:pt>
                <c:pt idx="9949">
                  <c:v>994.9000472552143</c:v>
                </c:pt>
                <c:pt idx="9950">
                  <c:v>995.00004725996405</c:v>
                </c:pt>
                <c:pt idx="9951">
                  <c:v>995.10004726471379</c:v>
                </c:pt>
                <c:pt idx="9952">
                  <c:v>995.20004726946354</c:v>
                </c:pt>
                <c:pt idx="9953">
                  <c:v>995.30004727421328</c:v>
                </c:pt>
                <c:pt idx="9954">
                  <c:v>995.40004727896303</c:v>
                </c:pt>
                <c:pt idx="9955">
                  <c:v>995.50004728371277</c:v>
                </c:pt>
                <c:pt idx="9956">
                  <c:v>995.60004728846252</c:v>
                </c:pt>
                <c:pt idx="9957">
                  <c:v>995.70004729321226</c:v>
                </c:pt>
                <c:pt idx="9958">
                  <c:v>995.80004729796201</c:v>
                </c:pt>
                <c:pt idx="9959">
                  <c:v>995.90004730271176</c:v>
                </c:pt>
                <c:pt idx="9960">
                  <c:v>996.0000473074615</c:v>
                </c:pt>
                <c:pt idx="9961">
                  <c:v>996.10004731221125</c:v>
                </c:pt>
                <c:pt idx="9962">
                  <c:v>996.20004731696099</c:v>
                </c:pt>
                <c:pt idx="9963">
                  <c:v>996.30004732171074</c:v>
                </c:pt>
                <c:pt idx="9964">
                  <c:v>996.40004732646048</c:v>
                </c:pt>
                <c:pt idx="9965">
                  <c:v>996.50004733121023</c:v>
                </c:pt>
                <c:pt idx="9966">
                  <c:v>996.60004733595997</c:v>
                </c:pt>
                <c:pt idx="9967">
                  <c:v>996.70004734070972</c:v>
                </c:pt>
                <c:pt idx="9968">
                  <c:v>996.80004734545946</c:v>
                </c:pt>
                <c:pt idx="9969">
                  <c:v>996.90004735020921</c:v>
                </c:pt>
                <c:pt idx="9970">
                  <c:v>997.00004735495895</c:v>
                </c:pt>
                <c:pt idx="9971">
                  <c:v>997.1000473597087</c:v>
                </c:pt>
                <c:pt idx="9972">
                  <c:v>997.20004736445844</c:v>
                </c:pt>
                <c:pt idx="9973">
                  <c:v>997.30004736920819</c:v>
                </c:pt>
                <c:pt idx="9974">
                  <c:v>997.40004737395793</c:v>
                </c:pt>
                <c:pt idx="9975">
                  <c:v>997.50004737870768</c:v>
                </c:pt>
                <c:pt idx="9976">
                  <c:v>997.60004738345742</c:v>
                </c:pt>
                <c:pt idx="9977">
                  <c:v>997.70004738820717</c:v>
                </c:pt>
                <c:pt idx="9978">
                  <c:v>997.80004739295691</c:v>
                </c:pt>
                <c:pt idx="9979">
                  <c:v>997.90004739770666</c:v>
                </c:pt>
                <c:pt idx="9980">
                  <c:v>998.0000474024564</c:v>
                </c:pt>
                <c:pt idx="9981">
                  <c:v>998.10004740720615</c:v>
                </c:pt>
                <c:pt idx="9982">
                  <c:v>998.20004741195589</c:v>
                </c:pt>
                <c:pt idx="9983">
                  <c:v>998.30004741670564</c:v>
                </c:pt>
                <c:pt idx="9984">
                  <c:v>998.40004742145538</c:v>
                </c:pt>
                <c:pt idx="9985">
                  <c:v>998.50004742620513</c:v>
                </c:pt>
                <c:pt idx="9986">
                  <c:v>998.60004743095487</c:v>
                </c:pt>
                <c:pt idx="9987">
                  <c:v>998.70004743570462</c:v>
                </c:pt>
                <c:pt idx="9988">
                  <c:v>998.80004744045436</c:v>
                </c:pt>
                <c:pt idx="9989">
                  <c:v>998.90004744520411</c:v>
                </c:pt>
                <c:pt idx="9990">
                  <c:v>999.00004744995385</c:v>
                </c:pt>
                <c:pt idx="9991">
                  <c:v>999.1000474547036</c:v>
                </c:pt>
                <c:pt idx="9992">
                  <c:v>999.20004745945334</c:v>
                </c:pt>
                <c:pt idx="9993">
                  <c:v>999.30004746420309</c:v>
                </c:pt>
                <c:pt idx="9994">
                  <c:v>999.40004746895283</c:v>
                </c:pt>
                <c:pt idx="9995">
                  <c:v>999.50004747370258</c:v>
                </c:pt>
                <c:pt idx="9996">
                  <c:v>999.60004747845232</c:v>
                </c:pt>
                <c:pt idx="9997">
                  <c:v>999.70004748320207</c:v>
                </c:pt>
                <c:pt idx="9998">
                  <c:v>999.80004748795182</c:v>
                </c:pt>
                <c:pt idx="9999">
                  <c:v>999.90004749270156</c:v>
                </c:pt>
                <c:pt idx="10000">
                  <c:v>1000.0000474974513</c:v>
                </c:pt>
                <c:pt idx="10001">
                  <c:v>1000.1000475022011</c:v>
                </c:pt>
                <c:pt idx="10002">
                  <c:v>1000.2000475069508</c:v>
                </c:pt>
                <c:pt idx="10003">
                  <c:v>1000.3000475117005</c:v>
                </c:pt>
                <c:pt idx="10004">
                  <c:v>1000.4000475164503</c:v>
                </c:pt>
                <c:pt idx="10005">
                  <c:v>1000.5000475212</c:v>
                </c:pt>
                <c:pt idx="10006">
                  <c:v>1000.6000475259498</c:v>
                </c:pt>
                <c:pt idx="10007">
                  <c:v>1000.7000475306995</c:v>
                </c:pt>
                <c:pt idx="10008">
                  <c:v>1000.8000475354493</c:v>
                </c:pt>
                <c:pt idx="10009">
                  <c:v>1000.900047540199</c:v>
                </c:pt>
                <c:pt idx="10010">
                  <c:v>1001.0000475449488</c:v>
                </c:pt>
                <c:pt idx="10011">
                  <c:v>1001.1000475496985</c:v>
                </c:pt>
                <c:pt idx="10012">
                  <c:v>1001.2000475544482</c:v>
                </c:pt>
                <c:pt idx="10013">
                  <c:v>1001.300047559198</c:v>
                </c:pt>
                <c:pt idx="10014">
                  <c:v>1001.4000475639477</c:v>
                </c:pt>
                <c:pt idx="10015">
                  <c:v>1001.5000475686975</c:v>
                </c:pt>
                <c:pt idx="10016">
                  <c:v>1001.6000475734472</c:v>
                </c:pt>
                <c:pt idx="10017">
                  <c:v>1001.700047578197</c:v>
                </c:pt>
                <c:pt idx="10018">
                  <c:v>1001.8000475829467</c:v>
                </c:pt>
                <c:pt idx="10019">
                  <c:v>1001.9000475876965</c:v>
                </c:pt>
                <c:pt idx="10020">
                  <c:v>1002.0000475924462</c:v>
                </c:pt>
                <c:pt idx="10021">
                  <c:v>1002.100047597196</c:v>
                </c:pt>
                <c:pt idx="10022">
                  <c:v>1002.2000476019457</c:v>
                </c:pt>
                <c:pt idx="10023">
                  <c:v>1002.3000476066954</c:v>
                </c:pt>
                <c:pt idx="10024">
                  <c:v>1002.4000476114452</c:v>
                </c:pt>
                <c:pt idx="10025">
                  <c:v>1002.5000476161949</c:v>
                </c:pt>
                <c:pt idx="10026">
                  <c:v>1002.6000476209447</c:v>
                </c:pt>
                <c:pt idx="10027">
                  <c:v>1002.7000476256944</c:v>
                </c:pt>
                <c:pt idx="10028">
                  <c:v>1002.8000476304442</c:v>
                </c:pt>
                <c:pt idx="10029">
                  <c:v>1002.9000476351939</c:v>
                </c:pt>
                <c:pt idx="10030">
                  <c:v>1003.0000476399437</c:v>
                </c:pt>
                <c:pt idx="10031">
                  <c:v>1003.1000476446934</c:v>
                </c:pt>
                <c:pt idx="10032">
                  <c:v>1003.2000476494431</c:v>
                </c:pt>
                <c:pt idx="10033">
                  <c:v>1003.3000476541929</c:v>
                </c:pt>
                <c:pt idx="10034">
                  <c:v>1003.4000476589426</c:v>
                </c:pt>
                <c:pt idx="10035">
                  <c:v>1003.5000476636924</c:v>
                </c:pt>
                <c:pt idx="10036">
                  <c:v>1003.6000476684421</c:v>
                </c:pt>
                <c:pt idx="10037">
                  <c:v>1003.7000476731919</c:v>
                </c:pt>
                <c:pt idx="10038">
                  <c:v>1003.8000476779416</c:v>
                </c:pt>
                <c:pt idx="10039">
                  <c:v>1003.9000476826914</c:v>
                </c:pt>
                <c:pt idx="10040">
                  <c:v>1004.0000476874411</c:v>
                </c:pt>
                <c:pt idx="10041">
                  <c:v>1004.1000476921909</c:v>
                </c:pt>
                <c:pt idx="10042">
                  <c:v>1004.2000476969406</c:v>
                </c:pt>
                <c:pt idx="10043">
                  <c:v>1004.3000477016903</c:v>
                </c:pt>
                <c:pt idx="10044">
                  <c:v>1004.4000477064401</c:v>
                </c:pt>
                <c:pt idx="10045">
                  <c:v>1004.5000477111898</c:v>
                </c:pt>
                <c:pt idx="10046">
                  <c:v>1004.6000477159396</c:v>
                </c:pt>
                <c:pt idx="10047">
                  <c:v>1004.7000477206893</c:v>
                </c:pt>
                <c:pt idx="10048">
                  <c:v>1004.8000477254391</c:v>
                </c:pt>
                <c:pt idx="10049">
                  <c:v>1004.9000477301888</c:v>
                </c:pt>
                <c:pt idx="10050">
                  <c:v>1005.0000477349386</c:v>
                </c:pt>
                <c:pt idx="10051">
                  <c:v>1005.1000477396883</c:v>
                </c:pt>
                <c:pt idx="10052">
                  <c:v>1005.2000477444381</c:v>
                </c:pt>
                <c:pt idx="10053">
                  <c:v>1005.3000477491878</c:v>
                </c:pt>
                <c:pt idx="10054">
                  <c:v>1005.4000477539375</c:v>
                </c:pt>
                <c:pt idx="10055">
                  <c:v>1005.5000477586873</c:v>
                </c:pt>
                <c:pt idx="10056">
                  <c:v>1005.600047763437</c:v>
                </c:pt>
                <c:pt idx="10057">
                  <c:v>1005.7000477681868</c:v>
                </c:pt>
                <c:pt idx="10058">
                  <c:v>1005.8000477729365</c:v>
                </c:pt>
                <c:pt idx="10059">
                  <c:v>1005.9000477776863</c:v>
                </c:pt>
                <c:pt idx="10060">
                  <c:v>1006.000047782436</c:v>
                </c:pt>
                <c:pt idx="10061">
                  <c:v>1006.1000477871858</c:v>
                </c:pt>
                <c:pt idx="10062">
                  <c:v>1006.2000477919355</c:v>
                </c:pt>
                <c:pt idx="10063">
                  <c:v>1006.3000477966852</c:v>
                </c:pt>
                <c:pt idx="10064">
                  <c:v>1006.400047801435</c:v>
                </c:pt>
                <c:pt idx="10065">
                  <c:v>1006.5000478061847</c:v>
                </c:pt>
                <c:pt idx="10066">
                  <c:v>1006.6000478109345</c:v>
                </c:pt>
                <c:pt idx="10067">
                  <c:v>1006.7000478156842</c:v>
                </c:pt>
                <c:pt idx="10068">
                  <c:v>1006.800047820434</c:v>
                </c:pt>
                <c:pt idx="10069">
                  <c:v>1006.9000478251837</c:v>
                </c:pt>
                <c:pt idx="10070">
                  <c:v>1007.0000478299335</c:v>
                </c:pt>
                <c:pt idx="10071">
                  <c:v>1007.1000478346832</c:v>
                </c:pt>
                <c:pt idx="10072">
                  <c:v>1007.200047839433</c:v>
                </c:pt>
                <c:pt idx="10073">
                  <c:v>1007.3000478441827</c:v>
                </c:pt>
                <c:pt idx="10074">
                  <c:v>1007.4000478489324</c:v>
                </c:pt>
                <c:pt idx="10075">
                  <c:v>1007.5000478536822</c:v>
                </c:pt>
                <c:pt idx="10076">
                  <c:v>1007.6000478584319</c:v>
                </c:pt>
                <c:pt idx="10077">
                  <c:v>1007.7000478631817</c:v>
                </c:pt>
                <c:pt idx="10078">
                  <c:v>1007.8000478679314</c:v>
                </c:pt>
                <c:pt idx="10079">
                  <c:v>1007.9000478726812</c:v>
                </c:pt>
                <c:pt idx="10080">
                  <c:v>1008.0000478774309</c:v>
                </c:pt>
                <c:pt idx="10081">
                  <c:v>1008.1000478821807</c:v>
                </c:pt>
                <c:pt idx="10082">
                  <c:v>1008.2000478869304</c:v>
                </c:pt>
                <c:pt idx="10083">
                  <c:v>1008.3000478916802</c:v>
                </c:pt>
                <c:pt idx="10084">
                  <c:v>1008.4000478964299</c:v>
                </c:pt>
                <c:pt idx="10085">
                  <c:v>1008.5000479011796</c:v>
                </c:pt>
                <c:pt idx="10086">
                  <c:v>1008.6000479059294</c:v>
                </c:pt>
                <c:pt idx="10087">
                  <c:v>1008.7000479106791</c:v>
                </c:pt>
                <c:pt idx="10088">
                  <c:v>1008.8000479154289</c:v>
                </c:pt>
                <c:pt idx="10089">
                  <c:v>1008.9000479201786</c:v>
                </c:pt>
                <c:pt idx="10090">
                  <c:v>1009.0000479249284</c:v>
                </c:pt>
                <c:pt idx="10091">
                  <c:v>1009.1000479296781</c:v>
                </c:pt>
                <c:pt idx="10092">
                  <c:v>1009.2000479344279</c:v>
                </c:pt>
                <c:pt idx="10093">
                  <c:v>1009.3000479391776</c:v>
                </c:pt>
                <c:pt idx="10094">
                  <c:v>1009.4000479439273</c:v>
                </c:pt>
                <c:pt idx="10095">
                  <c:v>1009.5000479486771</c:v>
                </c:pt>
                <c:pt idx="10096">
                  <c:v>1009.6000479534268</c:v>
                </c:pt>
                <c:pt idx="10097">
                  <c:v>1009.7000479581766</c:v>
                </c:pt>
                <c:pt idx="10098">
                  <c:v>1009.8000479629263</c:v>
                </c:pt>
                <c:pt idx="10099">
                  <c:v>1009.9000479676761</c:v>
                </c:pt>
                <c:pt idx="10100">
                  <c:v>1010.0000479724258</c:v>
                </c:pt>
                <c:pt idx="10101">
                  <c:v>1010.1000479771756</c:v>
                </c:pt>
                <c:pt idx="10102">
                  <c:v>1010.2000479819253</c:v>
                </c:pt>
                <c:pt idx="10103">
                  <c:v>1010.3000479866751</c:v>
                </c:pt>
                <c:pt idx="10104">
                  <c:v>1010.4000479914248</c:v>
                </c:pt>
                <c:pt idx="10105">
                  <c:v>1010.5000479961745</c:v>
                </c:pt>
                <c:pt idx="10106">
                  <c:v>1010.6000480009243</c:v>
                </c:pt>
                <c:pt idx="10107">
                  <c:v>1010.700048005674</c:v>
                </c:pt>
                <c:pt idx="10108">
                  <c:v>1010.8000480104238</c:v>
                </c:pt>
                <c:pt idx="10109">
                  <c:v>1010.9000480151735</c:v>
                </c:pt>
                <c:pt idx="10110">
                  <c:v>1011.0000480199233</c:v>
                </c:pt>
                <c:pt idx="10111">
                  <c:v>1011.100048024673</c:v>
                </c:pt>
                <c:pt idx="10112">
                  <c:v>1011.2000480294228</c:v>
                </c:pt>
                <c:pt idx="10113">
                  <c:v>1011.3000480341725</c:v>
                </c:pt>
                <c:pt idx="10114">
                  <c:v>1011.4000480389223</c:v>
                </c:pt>
                <c:pt idx="10115">
                  <c:v>1011.500048043672</c:v>
                </c:pt>
                <c:pt idx="10116">
                  <c:v>1011.6000480484217</c:v>
                </c:pt>
                <c:pt idx="10117">
                  <c:v>1011.7000480531715</c:v>
                </c:pt>
                <c:pt idx="10118">
                  <c:v>1011.8000480579212</c:v>
                </c:pt>
                <c:pt idx="10119">
                  <c:v>1011.900048062671</c:v>
                </c:pt>
                <c:pt idx="10120">
                  <c:v>1012.0000480674207</c:v>
                </c:pt>
                <c:pt idx="10121">
                  <c:v>1012.1000480721705</c:v>
                </c:pt>
                <c:pt idx="10122">
                  <c:v>1012.2000480769202</c:v>
                </c:pt>
                <c:pt idx="10123">
                  <c:v>1012.30004808167</c:v>
                </c:pt>
                <c:pt idx="10124">
                  <c:v>1012.4000480864197</c:v>
                </c:pt>
                <c:pt idx="10125">
                  <c:v>1012.5000480911694</c:v>
                </c:pt>
                <c:pt idx="10126">
                  <c:v>1012.6000480959192</c:v>
                </c:pt>
                <c:pt idx="10127">
                  <c:v>1012.7000481006689</c:v>
                </c:pt>
                <c:pt idx="10128">
                  <c:v>1012.8000481054187</c:v>
                </c:pt>
                <c:pt idx="10129">
                  <c:v>1012.9000481101684</c:v>
                </c:pt>
                <c:pt idx="10130">
                  <c:v>1013.0000481149182</c:v>
                </c:pt>
                <c:pt idx="10131">
                  <c:v>1013.1000481196679</c:v>
                </c:pt>
                <c:pt idx="10132">
                  <c:v>1013.2000481244177</c:v>
                </c:pt>
                <c:pt idx="10133">
                  <c:v>1013.3000481291674</c:v>
                </c:pt>
                <c:pt idx="10134">
                  <c:v>1013.4000481339172</c:v>
                </c:pt>
                <c:pt idx="10135">
                  <c:v>1013.5000481386669</c:v>
                </c:pt>
                <c:pt idx="10136">
                  <c:v>1013.6000481434166</c:v>
                </c:pt>
                <c:pt idx="10137">
                  <c:v>1013.7000481481664</c:v>
                </c:pt>
                <c:pt idx="10138">
                  <c:v>1013.8000481529161</c:v>
                </c:pt>
                <c:pt idx="10139">
                  <c:v>1013.9000481576659</c:v>
                </c:pt>
                <c:pt idx="10140">
                  <c:v>1014.0000481624156</c:v>
                </c:pt>
                <c:pt idx="10141">
                  <c:v>1014.1000481671654</c:v>
                </c:pt>
                <c:pt idx="10142">
                  <c:v>1014.2000481719151</c:v>
                </c:pt>
                <c:pt idx="10143">
                  <c:v>1014.3000481766649</c:v>
                </c:pt>
                <c:pt idx="10144">
                  <c:v>1014.4000481814146</c:v>
                </c:pt>
                <c:pt idx="10145">
                  <c:v>1014.5000481861643</c:v>
                </c:pt>
                <c:pt idx="10146">
                  <c:v>1014.6000481909141</c:v>
                </c:pt>
                <c:pt idx="10147">
                  <c:v>1014.7000481956638</c:v>
                </c:pt>
                <c:pt idx="10148">
                  <c:v>1014.8000482004136</c:v>
                </c:pt>
                <c:pt idx="10149">
                  <c:v>1014.9000482051633</c:v>
                </c:pt>
                <c:pt idx="10150">
                  <c:v>1015.0000482099131</c:v>
                </c:pt>
                <c:pt idx="10151">
                  <c:v>1015.1000482146628</c:v>
                </c:pt>
                <c:pt idx="10152">
                  <c:v>1015.2000482194126</c:v>
                </c:pt>
                <c:pt idx="10153">
                  <c:v>1015.3000482241623</c:v>
                </c:pt>
                <c:pt idx="10154">
                  <c:v>1015.4000482289121</c:v>
                </c:pt>
                <c:pt idx="10155">
                  <c:v>1015.5000482336618</c:v>
                </c:pt>
                <c:pt idx="10156">
                  <c:v>1015.6000482384115</c:v>
                </c:pt>
                <c:pt idx="10157">
                  <c:v>1015.7000482431613</c:v>
                </c:pt>
                <c:pt idx="10158">
                  <c:v>1015.800048247911</c:v>
                </c:pt>
                <c:pt idx="10159">
                  <c:v>1015.9000482526608</c:v>
                </c:pt>
                <c:pt idx="10160">
                  <c:v>1016.0000482574105</c:v>
                </c:pt>
                <c:pt idx="10161">
                  <c:v>1016.1000482621603</c:v>
                </c:pt>
                <c:pt idx="10162">
                  <c:v>1016.20004826691</c:v>
                </c:pt>
                <c:pt idx="10163">
                  <c:v>1016.3000482716598</c:v>
                </c:pt>
                <c:pt idx="10164">
                  <c:v>1016.4000482764095</c:v>
                </c:pt>
                <c:pt idx="10165">
                  <c:v>1016.5000482811593</c:v>
                </c:pt>
                <c:pt idx="10166">
                  <c:v>1016.600048285909</c:v>
                </c:pt>
                <c:pt idx="10167">
                  <c:v>1016.7000482906587</c:v>
                </c:pt>
                <c:pt idx="10168">
                  <c:v>1016.8000482954085</c:v>
                </c:pt>
                <c:pt idx="10169">
                  <c:v>1016.9000483001582</c:v>
                </c:pt>
                <c:pt idx="10170">
                  <c:v>1017.000048304908</c:v>
                </c:pt>
                <c:pt idx="10171">
                  <c:v>1017.1000483096577</c:v>
                </c:pt>
                <c:pt idx="10172">
                  <c:v>1017.2000483144075</c:v>
                </c:pt>
                <c:pt idx="10173">
                  <c:v>1017.3000483191572</c:v>
                </c:pt>
                <c:pt idx="10174">
                  <c:v>1017.400048323907</c:v>
                </c:pt>
                <c:pt idx="10175">
                  <c:v>1017.5000483286567</c:v>
                </c:pt>
                <c:pt idx="10176">
                  <c:v>1017.6000483334064</c:v>
                </c:pt>
                <c:pt idx="10177">
                  <c:v>1017.7000483381562</c:v>
                </c:pt>
                <c:pt idx="10178">
                  <c:v>1017.8000483429059</c:v>
                </c:pt>
                <c:pt idx="10179">
                  <c:v>1017.9000483476557</c:v>
                </c:pt>
                <c:pt idx="10180">
                  <c:v>1018.0000483524054</c:v>
                </c:pt>
                <c:pt idx="10181">
                  <c:v>1018.1000483571552</c:v>
                </c:pt>
                <c:pt idx="10182">
                  <c:v>1018.2000483619049</c:v>
                </c:pt>
                <c:pt idx="10183">
                  <c:v>1018.3000483666547</c:v>
                </c:pt>
                <c:pt idx="10184">
                  <c:v>1018.4000483714044</c:v>
                </c:pt>
                <c:pt idx="10185">
                  <c:v>1018.5000483761542</c:v>
                </c:pt>
                <c:pt idx="10186">
                  <c:v>1018.6000483809039</c:v>
                </c:pt>
                <c:pt idx="10187">
                  <c:v>1018.7000483856536</c:v>
                </c:pt>
                <c:pt idx="10188">
                  <c:v>1018.8000483904034</c:v>
                </c:pt>
                <c:pt idx="10189">
                  <c:v>1018.9000483951531</c:v>
                </c:pt>
                <c:pt idx="10190">
                  <c:v>1019.0000483999029</c:v>
                </c:pt>
                <c:pt idx="10191">
                  <c:v>1019.1000484046526</c:v>
                </c:pt>
                <c:pt idx="10192">
                  <c:v>1019.2000484094024</c:v>
                </c:pt>
                <c:pt idx="10193">
                  <c:v>1019.3000484141521</c:v>
                </c:pt>
                <c:pt idx="10194">
                  <c:v>1019.4000484189019</c:v>
                </c:pt>
                <c:pt idx="10195">
                  <c:v>1019.5000484236516</c:v>
                </c:pt>
                <c:pt idx="10196">
                  <c:v>1019.6000484284014</c:v>
                </c:pt>
                <c:pt idx="10197">
                  <c:v>1019.7000484331511</c:v>
                </c:pt>
                <c:pt idx="10198">
                  <c:v>1019.8000484379008</c:v>
                </c:pt>
                <c:pt idx="10199">
                  <c:v>1019.9000484426506</c:v>
                </c:pt>
                <c:pt idx="10200">
                  <c:v>1020.0000484474003</c:v>
                </c:pt>
                <c:pt idx="10201">
                  <c:v>1020.1000484521501</c:v>
                </c:pt>
                <c:pt idx="10202">
                  <c:v>1020.2000484568998</c:v>
                </c:pt>
                <c:pt idx="10203">
                  <c:v>1020.3000484616496</c:v>
                </c:pt>
                <c:pt idx="10204">
                  <c:v>1020.4000484663993</c:v>
                </c:pt>
                <c:pt idx="10205">
                  <c:v>1020.5000484711491</c:v>
                </c:pt>
                <c:pt idx="10206">
                  <c:v>1020.6000484758988</c:v>
                </c:pt>
                <c:pt idx="10207">
                  <c:v>1020.7000484806485</c:v>
                </c:pt>
                <c:pt idx="10208">
                  <c:v>1020.8000484853983</c:v>
                </c:pt>
                <c:pt idx="10209">
                  <c:v>1020.900048490148</c:v>
                </c:pt>
                <c:pt idx="10210">
                  <c:v>1021.0000484948978</c:v>
                </c:pt>
                <c:pt idx="10211">
                  <c:v>1021.1000484996475</c:v>
                </c:pt>
                <c:pt idx="10212">
                  <c:v>1021.2000485043973</c:v>
                </c:pt>
                <c:pt idx="10213">
                  <c:v>1021.300048509147</c:v>
                </c:pt>
                <c:pt idx="10214">
                  <c:v>1021.4000485138968</c:v>
                </c:pt>
                <c:pt idx="10215">
                  <c:v>1021.5000485186465</c:v>
                </c:pt>
                <c:pt idx="10216">
                  <c:v>1021.6000485233963</c:v>
                </c:pt>
                <c:pt idx="10217">
                  <c:v>1021.700048528146</c:v>
                </c:pt>
                <c:pt idx="10218">
                  <c:v>1021.8000485328957</c:v>
                </c:pt>
                <c:pt idx="10219">
                  <c:v>1021.9000485376455</c:v>
                </c:pt>
                <c:pt idx="10220">
                  <c:v>1022.0000485423952</c:v>
                </c:pt>
                <c:pt idx="10221">
                  <c:v>1022.100048547145</c:v>
                </c:pt>
                <c:pt idx="10222">
                  <c:v>1022.2000485518947</c:v>
                </c:pt>
                <c:pt idx="10223">
                  <c:v>1022.3000485566445</c:v>
                </c:pt>
                <c:pt idx="10224">
                  <c:v>1022.4000485613942</c:v>
                </c:pt>
                <c:pt idx="10225">
                  <c:v>1022.500048566144</c:v>
                </c:pt>
                <c:pt idx="10226">
                  <c:v>1022.6000485708937</c:v>
                </c:pt>
                <c:pt idx="10227">
                  <c:v>1022.7000485756435</c:v>
                </c:pt>
                <c:pt idx="10228">
                  <c:v>1022.8000485803932</c:v>
                </c:pt>
                <c:pt idx="10229">
                  <c:v>1022.9000485851429</c:v>
                </c:pt>
                <c:pt idx="10230">
                  <c:v>1023.0000485898927</c:v>
                </c:pt>
                <c:pt idx="10231">
                  <c:v>1023.1000485946424</c:v>
                </c:pt>
                <c:pt idx="10232">
                  <c:v>1023.2000485993922</c:v>
                </c:pt>
                <c:pt idx="10233">
                  <c:v>1023.3000486041419</c:v>
                </c:pt>
                <c:pt idx="10234">
                  <c:v>1023.4000486088917</c:v>
                </c:pt>
                <c:pt idx="10235">
                  <c:v>1023.5000486136414</c:v>
                </c:pt>
                <c:pt idx="10236">
                  <c:v>1023.6000486183912</c:v>
                </c:pt>
                <c:pt idx="10237">
                  <c:v>1023.7000486231409</c:v>
                </c:pt>
                <c:pt idx="10238">
                  <c:v>1023.8000486278906</c:v>
                </c:pt>
                <c:pt idx="10239">
                  <c:v>1023.9000486326404</c:v>
                </c:pt>
                <c:pt idx="10240">
                  <c:v>1024.0000486373901</c:v>
                </c:pt>
                <c:pt idx="10241">
                  <c:v>1024.1000486421399</c:v>
                </c:pt>
                <c:pt idx="10242">
                  <c:v>1024.2000486468896</c:v>
                </c:pt>
                <c:pt idx="10243">
                  <c:v>1024.3000486516394</c:v>
                </c:pt>
                <c:pt idx="10244">
                  <c:v>1024.4000486563891</c:v>
                </c:pt>
                <c:pt idx="10245">
                  <c:v>1024.5000486611389</c:v>
                </c:pt>
                <c:pt idx="10246">
                  <c:v>1024.6000486658886</c:v>
                </c:pt>
                <c:pt idx="10247">
                  <c:v>1024.7000486706384</c:v>
                </c:pt>
                <c:pt idx="10248">
                  <c:v>1024.8000486753881</c:v>
                </c:pt>
                <c:pt idx="10249">
                  <c:v>1024.9000486801378</c:v>
                </c:pt>
                <c:pt idx="10250">
                  <c:v>1025.0000486848876</c:v>
                </c:pt>
                <c:pt idx="10251">
                  <c:v>1025.1000486896373</c:v>
                </c:pt>
                <c:pt idx="10252">
                  <c:v>1025.2000486943871</c:v>
                </c:pt>
                <c:pt idx="10253">
                  <c:v>1025.3000486991368</c:v>
                </c:pt>
                <c:pt idx="10254">
                  <c:v>1025.4000487038866</c:v>
                </c:pt>
                <c:pt idx="10255">
                  <c:v>1025.5000487086363</c:v>
                </c:pt>
                <c:pt idx="10256">
                  <c:v>1025.6000487133861</c:v>
                </c:pt>
                <c:pt idx="10257">
                  <c:v>1025.7000487181358</c:v>
                </c:pt>
                <c:pt idx="10258">
                  <c:v>1025.8000487228855</c:v>
                </c:pt>
                <c:pt idx="10259">
                  <c:v>1025.9000487276353</c:v>
                </c:pt>
                <c:pt idx="10260">
                  <c:v>1026.000048732385</c:v>
                </c:pt>
                <c:pt idx="10261">
                  <c:v>1026.1000487371348</c:v>
                </c:pt>
                <c:pt idx="10262">
                  <c:v>1026.2000487418845</c:v>
                </c:pt>
                <c:pt idx="10263">
                  <c:v>1026.3000487466343</c:v>
                </c:pt>
                <c:pt idx="10264">
                  <c:v>1026.400048751384</c:v>
                </c:pt>
                <c:pt idx="10265">
                  <c:v>1026.5000487561338</c:v>
                </c:pt>
                <c:pt idx="10266">
                  <c:v>1026.6000487608835</c:v>
                </c:pt>
                <c:pt idx="10267">
                  <c:v>1026.7000487656333</c:v>
                </c:pt>
                <c:pt idx="10268">
                  <c:v>1026.800048770383</c:v>
                </c:pt>
                <c:pt idx="10269">
                  <c:v>1026.9000487751327</c:v>
                </c:pt>
                <c:pt idx="10270">
                  <c:v>1027.0000487798825</c:v>
                </c:pt>
                <c:pt idx="10271">
                  <c:v>1027.1000487846322</c:v>
                </c:pt>
                <c:pt idx="10272">
                  <c:v>1027.200048789382</c:v>
                </c:pt>
                <c:pt idx="10273">
                  <c:v>1027.3000487941317</c:v>
                </c:pt>
                <c:pt idx="10274">
                  <c:v>1027.4000487988815</c:v>
                </c:pt>
                <c:pt idx="10275">
                  <c:v>1027.5000488036312</c:v>
                </c:pt>
                <c:pt idx="10276">
                  <c:v>1027.600048808381</c:v>
                </c:pt>
                <c:pt idx="10277">
                  <c:v>1027.7000488131307</c:v>
                </c:pt>
                <c:pt idx="10278">
                  <c:v>1027.8000488178805</c:v>
                </c:pt>
                <c:pt idx="10279">
                  <c:v>1027.9000488226302</c:v>
                </c:pt>
                <c:pt idx="10280">
                  <c:v>1028.0000488273799</c:v>
                </c:pt>
                <c:pt idx="10281">
                  <c:v>1028.1000488321297</c:v>
                </c:pt>
                <c:pt idx="10282">
                  <c:v>1028.2000488368794</c:v>
                </c:pt>
                <c:pt idx="10283">
                  <c:v>1028.3000488416292</c:v>
                </c:pt>
                <c:pt idx="10284">
                  <c:v>1028.4000488463789</c:v>
                </c:pt>
                <c:pt idx="10285">
                  <c:v>1028.5000488511287</c:v>
                </c:pt>
                <c:pt idx="10286">
                  <c:v>1028.6000488558784</c:v>
                </c:pt>
                <c:pt idx="10287">
                  <c:v>1028.7000488606282</c:v>
                </c:pt>
                <c:pt idx="10288">
                  <c:v>1028.8000488653779</c:v>
                </c:pt>
                <c:pt idx="10289">
                  <c:v>1028.9000488701276</c:v>
                </c:pt>
                <c:pt idx="10290">
                  <c:v>1029.0000488748774</c:v>
                </c:pt>
                <c:pt idx="10291">
                  <c:v>1029.1000488796271</c:v>
                </c:pt>
                <c:pt idx="10292">
                  <c:v>1029.2000488843769</c:v>
                </c:pt>
                <c:pt idx="10293">
                  <c:v>1029.3000488891266</c:v>
                </c:pt>
                <c:pt idx="10294">
                  <c:v>1029.4000488938764</c:v>
                </c:pt>
                <c:pt idx="10295">
                  <c:v>1029.5000488986261</c:v>
                </c:pt>
                <c:pt idx="10296">
                  <c:v>1029.6000489033759</c:v>
                </c:pt>
                <c:pt idx="10297">
                  <c:v>1029.7000489081256</c:v>
                </c:pt>
                <c:pt idx="10298">
                  <c:v>1029.8000489128754</c:v>
                </c:pt>
                <c:pt idx="10299">
                  <c:v>1029.9000489176251</c:v>
                </c:pt>
                <c:pt idx="10300">
                  <c:v>1030.0000489223748</c:v>
                </c:pt>
                <c:pt idx="10301">
                  <c:v>1030.1000489271246</c:v>
                </c:pt>
                <c:pt idx="10302">
                  <c:v>1030.2000489318743</c:v>
                </c:pt>
                <c:pt idx="10303">
                  <c:v>1030.3000489366241</c:v>
                </c:pt>
                <c:pt idx="10304">
                  <c:v>1030.4000489413738</c:v>
                </c:pt>
                <c:pt idx="10305">
                  <c:v>1030.5000489461236</c:v>
                </c:pt>
                <c:pt idx="10306">
                  <c:v>1030.6000489508733</c:v>
                </c:pt>
                <c:pt idx="10307">
                  <c:v>1030.7000489556231</c:v>
                </c:pt>
                <c:pt idx="10308">
                  <c:v>1030.8000489603728</c:v>
                </c:pt>
                <c:pt idx="10309">
                  <c:v>1030.9000489651226</c:v>
                </c:pt>
                <c:pt idx="10310">
                  <c:v>1031.0000489698723</c:v>
                </c:pt>
                <c:pt idx="10311">
                  <c:v>1031.100048974622</c:v>
                </c:pt>
                <c:pt idx="10312">
                  <c:v>1031.2000489793718</c:v>
                </c:pt>
                <c:pt idx="10313">
                  <c:v>1031.3000489841215</c:v>
                </c:pt>
                <c:pt idx="10314">
                  <c:v>1031.4000489888713</c:v>
                </c:pt>
                <c:pt idx="10315">
                  <c:v>1031.500048993621</c:v>
                </c:pt>
                <c:pt idx="10316">
                  <c:v>1031.6000489983708</c:v>
                </c:pt>
                <c:pt idx="10317">
                  <c:v>1031.7000490031205</c:v>
                </c:pt>
                <c:pt idx="10318">
                  <c:v>1031.8000490078703</c:v>
                </c:pt>
                <c:pt idx="10319">
                  <c:v>1031.90004901262</c:v>
                </c:pt>
                <c:pt idx="10320">
                  <c:v>1032.0000490173697</c:v>
                </c:pt>
                <c:pt idx="10321">
                  <c:v>1032.1000490221195</c:v>
                </c:pt>
                <c:pt idx="10322">
                  <c:v>1032.2000490268692</c:v>
                </c:pt>
                <c:pt idx="10323">
                  <c:v>1032.300049031619</c:v>
                </c:pt>
                <c:pt idx="10324">
                  <c:v>1032.4000490363687</c:v>
                </c:pt>
                <c:pt idx="10325">
                  <c:v>1032.5000490411185</c:v>
                </c:pt>
                <c:pt idx="10326">
                  <c:v>1032.6000490458682</c:v>
                </c:pt>
                <c:pt idx="10327">
                  <c:v>1032.700049050618</c:v>
                </c:pt>
                <c:pt idx="10328">
                  <c:v>1032.8000490553677</c:v>
                </c:pt>
                <c:pt idx="10329">
                  <c:v>1032.9000490601175</c:v>
                </c:pt>
                <c:pt idx="10330">
                  <c:v>1033.0000490648672</c:v>
                </c:pt>
                <c:pt idx="10331">
                  <c:v>1033.1000490696169</c:v>
                </c:pt>
                <c:pt idx="10332">
                  <c:v>1033.2000490743667</c:v>
                </c:pt>
                <c:pt idx="10333">
                  <c:v>1033.3000490791164</c:v>
                </c:pt>
                <c:pt idx="10334">
                  <c:v>1033.4000490838662</c:v>
                </c:pt>
                <c:pt idx="10335">
                  <c:v>1033.5000490886159</c:v>
                </c:pt>
                <c:pt idx="10336">
                  <c:v>1033.6000490933657</c:v>
                </c:pt>
                <c:pt idx="10337">
                  <c:v>1033.7000490981154</c:v>
                </c:pt>
                <c:pt idx="10338">
                  <c:v>1033.8000491028652</c:v>
                </c:pt>
                <c:pt idx="10339">
                  <c:v>1033.9000491076149</c:v>
                </c:pt>
                <c:pt idx="10340">
                  <c:v>1034.0000491123646</c:v>
                </c:pt>
                <c:pt idx="10341">
                  <c:v>1034.1000491171144</c:v>
                </c:pt>
                <c:pt idx="10342">
                  <c:v>1034.2000491218641</c:v>
                </c:pt>
                <c:pt idx="10343">
                  <c:v>1034.3000491266139</c:v>
                </c:pt>
                <c:pt idx="10344">
                  <c:v>1034.4000491313636</c:v>
                </c:pt>
                <c:pt idx="10345">
                  <c:v>1034.5000491361134</c:v>
                </c:pt>
                <c:pt idx="10346">
                  <c:v>1034.6000491408631</c:v>
                </c:pt>
                <c:pt idx="10347">
                  <c:v>1034.7000491456129</c:v>
                </c:pt>
                <c:pt idx="10348">
                  <c:v>1034.8000491503626</c:v>
                </c:pt>
                <c:pt idx="10349">
                  <c:v>1034.9000491551124</c:v>
                </c:pt>
                <c:pt idx="10350">
                  <c:v>1035.0000491598621</c:v>
                </c:pt>
                <c:pt idx="10351">
                  <c:v>1035.1000491646118</c:v>
                </c:pt>
                <c:pt idx="10352">
                  <c:v>1035.2000491693616</c:v>
                </c:pt>
                <c:pt idx="10353">
                  <c:v>1035.3000491741113</c:v>
                </c:pt>
                <c:pt idx="10354">
                  <c:v>1035.4000491788611</c:v>
                </c:pt>
                <c:pt idx="10355">
                  <c:v>1035.5000491836108</c:v>
                </c:pt>
                <c:pt idx="10356">
                  <c:v>1035.6000491883606</c:v>
                </c:pt>
                <c:pt idx="10357">
                  <c:v>1035.7000491931103</c:v>
                </c:pt>
                <c:pt idx="10358">
                  <c:v>1035.8000491978601</c:v>
                </c:pt>
                <c:pt idx="10359">
                  <c:v>1035.9000492026098</c:v>
                </c:pt>
                <c:pt idx="10360">
                  <c:v>1036.0000492073596</c:v>
                </c:pt>
                <c:pt idx="10361">
                  <c:v>1036.1000492121093</c:v>
                </c:pt>
                <c:pt idx="10362">
                  <c:v>1036.200049216859</c:v>
                </c:pt>
                <c:pt idx="10363">
                  <c:v>1036.3000492216088</c:v>
                </c:pt>
                <c:pt idx="10364">
                  <c:v>1036.4000492263585</c:v>
                </c:pt>
                <c:pt idx="10365">
                  <c:v>1036.5000492311083</c:v>
                </c:pt>
                <c:pt idx="10366">
                  <c:v>1036.600049235858</c:v>
                </c:pt>
                <c:pt idx="10367">
                  <c:v>1036.7000492406078</c:v>
                </c:pt>
                <c:pt idx="10368">
                  <c:v>1036.8000492453575</c:v>
                </c:pt>
                <c:pt idx="10369">
                  <c:v>1036.9000492501073</c:v>
                </c:pt>
                <c:pt idx="10370">
                  <c:v>1037.000049254857</c:v>
                </c:pt>
                <c:pt idx="10371">
                  <c:v>1037.1000492596067</c:v>
                </c:pt>
                <c:pt idx="10372">
                  <c:v>1037.2000492643565</c:v>
                </c:pt>
                <c:pt idx="10373">
                  <c:v>1037.3000492691062</c:v>
                </c:pt>
                <c:pt idx="10374">
                  <c:v>1037.400049273856</c:v>
                </c:pt>
                <c:pt idx="10375">
                  <c:v>1037.5000492786057</c:v>
                </c:pt>
                <c:pt idx="10376">
                  <c:v>1037.6000492833555</c:v>
                </c:pt>
                <c:pt idx="10377">
                  <c:v>1037.7000492881052</c:v>
                </c:pt>
                <c:pt idx="10378">
                  <c:v>1037.800049292855</c:v>
                </c:pt>
                <c:pt idx="10379">
                  <c:v>1037.9000492976047</c:v>
                </c:pt>
                <c:pt idx="10380">
                  <c:v>1038.0000493023545</c:v>
                </c:pt>
                <c:pt idx="10381">
                  <c:v>1038.1000493071042</c:v>
                </c:pt>
                <c:pt idx="10382">
                  <c:v>1038.2000493118539</c:v>
                </c:pt>
                <c:pt idx="10383">
                  <c:v>1038.3000493166037</c:v>
                </c:pt>
                <c:pt idx="10384">
                  <c:v>1038.4000493213534</c:v>
                </c:pt>
                <c:pt idx="10385">
                  <c:v>1038.5000493261032</c:v>
                </c:pt>
                <c:pt idx="10386">
                  <c:v>1038.6000493308529</c:v>
                </c:pt>
                <c:pt idx="10387">
                  <c:v>1038.7000493356027</c:v>
                </c:pt>
                <c:pt idx="10388">
                  <c:v>1038.8000493403524</c:v>
                </c:pt>
                <c:pt idx="10389">
                  <c:v>1038.9000493451022</c:v>
                </c:pt>
                <c:pt idx="10390">
                  <c:v>1039.0000493498519</c:v>
                </c:pt>
                <c:pt idx="10391">
                  <c:v>1039.1000493546017</c:v>
                </c:pt>
                <c:pt idx="10392">
                  <c:v>1039.2000493593514</c:v>
                </c:pt>
                <c:pt idx="10393">
                  <c:v>1039.3000493641011</c:v>
                </c:pt>
                <c:pt idx="10394">
                  <c:v>1039.4000493688509</c:v>
                </c:pt>
                <c:pt idx="10395">
                  <c:v>1039.5000493736006</c:v>
                </c:pt>
                <c:pt idx="10396">
                  <c:v>1039.6000493783504</c:v>
                </c:pt>
                <c:pt idx="10397">
                  <c:v>1039.7000493831001</c:v>
                </c:pt>
                <c:pt idx="10398">
                  <c:v>1039.8000493878499</c:v>
                </c:pt>
                <c:pt idx="10399">
                  <c:v>1039.9000493925996</c:v>
                </c:pt>
                <c:pt idx="10400">
                  <c:v>1040.0000493973494</c:v>
                </c:pt>
                <c:pt idx="10401">
                  <c:v>1040.1000494020991</c:v>
                </c:pt>
                <c:pt idx="10402">
                  <c:v>1040.2000494068488</c:v>
                </c:pt>
                <c:pt idx="10403">
                  <c:v>1040.3000494115986</c:v>
                </c:pt>
                <c:pt idx="10404">
                  <c:v>1040.4000494163483</c:v>
                </c:pt>
                <c:pt idx="10405">
                  <c:v>1040.5000494210981</c:v>
                </c:pt>
                <c:pt idx="10406">
                  <c:v>1040.6000494258478</c:v>
                </c:pt>
                <c:pt idx="10407">
                  <c:v>1040.7000494305976</c:v>
                </c:pt>
                <c:pt idx="10408">
                  <c:v>1040.8000494353473</c:v>
                </c:pt>
                <c:pt idx="10409">
                  <c:v>1040.9000494400971</c:v>
                </c:pt>
                <c:pt idx="10410">
                  <c:v>1041.0000494448468</c:v>
                </c:pt>
                <c:pt idx="10411">
                  <c:v>1041.1000494495966</c:v>
                </c:pt>
                <c:pt idx="10412">
                  <c:v>1041.2000494543463</c:v>
                </c:pt>
                <c:pt idx="10413">
                  <c:v>1041.300049459096</c:v>
                </c:pt>
                <c:pt idx="10414">
                  <c:v>1041.4000494638458</c:v>
                </c:pt>
                <c:pt idx="10415">
                  <c:v>1041.5000494685955</c:v>
                </c:pt>
                <c:pt idx="10416">
                  <c:v>1041.6000494733453</c:v>
                </c:pt>
                <c:pt idx="10417">
                  <c:v>1041.700049478095</c:v>
                </c:pt>
                <c:pt idx="10418">
                  <c:v>1041.8000494828448</c:v>
                </c:pt>
                <c:pt idx="10419">
                  <c:v>1041.9000494875945</c:v>
                </c:pt>
                <c:pt idx="10420">
                  <c:v>1042.0000494923443</c:v>
                </c:pt>
                <c:pt idx="10421">
                  <c:v>1042.100049497094</c:v>
                </c:pt>
                <c:pt idx="10422">
                  <c:v>1042.2000495018438</c:v>
                </c:pt>
                <c:pt idx="10423">
                  <c:v>1042.3000495065935</c:v>
                </c:pt>
                <c:pt idx="10424">
                  <c:v>1042.4000495113432</c:v>
                </c:pt>
                <c:pt idx="10425">
                  <c:v>1042.500049516093</c:v>
                </c:pt>
                <c:pt idx="10426">
                  <c:v>1042.6000495208427</c:v>
                </c:pt>
                <c:pt idx="10427">
                  <c:v>1042.7000495255925</c:v>
                </c:pt>
                <c:pt idx="10428">
                  <c:v>1042.8000495303422</c:v>
                </c:pt>
                <c:pt idx="10429">
                  <c:v>1042.900049535092</c:v>
                </c:pt>
                <c:pt idx="10430">
                  <c:v>1043.0000495398417</c:v>
                </c:pt>
                <c:pt idx="10431">
                  <c:v>1043.1000495445915</c:v>
                </c:pt>
                <c:pt idx="10432">
                  <c:v>1043.2000495493412</c:v>
                </c:pt>
                <c:pt idx="10433">
                  <c:v>1043.3000495540909</c:v>
                </c:pt>
                <c:pt idx="10434">
                  <c:v>1043.4000495588407</c:v>
                </c:pt>
                <c:pt idx="10435">
                  <c:v>1043.5000495635904</c:v>
                </c:pt>
                <c:pt idx="10436">
                  <c:v>1043.6000495683402</c:v>
                </c:pt>
                <c:pt idx="10437">
                  <c:v>1043.7000495730899</c:v>
                </c:pt>
                <c:pt idx="10438">
                  <c:v>1043.8000495778397</c:v>
                </c:pt>
                <c:pt idx="10439">
                  <c:v>1043.9000495825894</c:v>
                </c:pt>
                <c:pt idx="10440">
                  <c:v>1044.0000495873392</c:v>
                </c:pt>
                <c:pt idx="10441">
                  <c:v>1044.1000495920889</c:v>
                </c:pt>
                <c:pt idx="10442">
                  <c:v>1044.2000495968387</c:v>
                </c:pt>
                <c:pt idx="10443">
                  <c:v>1044.3000496015884</c:v>
                </c:pt>
                <c:pt idx="10444">
                  <c:v>1044.4000496063381</c:v>
                </c:pt>
                <c:pt idx="10445">
                  <c:v>1044.5000496110879</c:v>
                </c:pt>
                <c:pt idx="10446">
                  <c:v>1044.6000496158376</c:v>
                </c:pt>
                <c:pt idx="10447">
                  <c:v>1044.7000496205874</c:v>
                </c:pt>
                <c:pt idx="10448">
                  <c:v>1044.8000496253371</c:v>
                </c:pt>
                <c:pt idx="10449">
                  <c:v>1044.9000496300869</c:v>
                </c:pt>
                <c:pt idx="10450">
                  <c:v>1045.0000496348366</c:v>
                </c:pt>
                <c:pt idx="10451">
                  <c:v>1045.1000496395864</c:v>
                </c:pt>
                <c:pt idx="10452">
                  <c:v>1045.2000496443361</c:v>
                </c:pt>
                <c:pt idx="10453">
                  <c:v>1045.3000496490858</c:v>
                </c:pt>
                <c:pt idx="10454">
                  <c:v>1045.4000496538356</c:v>
                </c:pt>
                <c:pt idx="10455">
                  <c:v>1045.5000496585853</c:v>
                </c:pt>
                <c:pt idx="10456">
                  <c:v>1045.6000496633351</c:v>
                </c:pt>
                <c:pt idx="10457">
                  <c:v>1045.7000496680848</c:v>
                </c:pt>
                <c:pt idx="10458">
                  <c:v>1045.8000496728346</c:v>
                </c:pt>
                <c:pt idx="10459">
                  <c:v>1045.9000496775843</c:v>
                </c:pt>
                <c:pt idx="10460">
                  <c:v>1046.0000496823341</c:v>
                </c:pt>
                <c:pt idx="10461">
                  <c:v>1046.1000496870838</c:v>
                </c:pt>
                <c:pt idx="10462">
                  <c:v>1046.2000496918336</c:v>
                </c:pt>
                <c:pt idx="10463">
                  <c:v>1046.3000496965833</c:v>
                </c:pt>
                <c:pt idx="10464">
                  <c:v>1046.400049701333</c:v>
                </c:pt>
                <c:pt idx="10465">
                  <c:v>1046.5000497060828</c:v>
                </c:pt>
                <c:pt idx="10466">
                  <c:v>1046.6000497108325</c:v>
                </c:pt>
                <c:pt idx="10467">
                  <c:v>1046.7000497155823</c:v>
                </c:pt>
                <c:pt idx="10468">
                  <c:v>1046.800049720332</c:v>
                </c:pt>
                <c:pt idx="10469">
                  <c:v>1046.9000497250818</c:v>
                </c:pt>
                <c:pt idx="10470">
                  <c:v>1047.0000497298315</c:v>
                </c:pt>
                <c:pt idx="10471">
                  <c:v>1047.1000497345813</c:v>
                </c:pt>
                <c:pt idx="10472">
                  <c:v>1047.200049739331</c:v>
                </c:pt>
                <c:pt idx="10473">
                  <c:v>1047.3000497440808</c:v>
                </c:pt>
                <c:pt idx="10474">
                  <c:v>1047.4000497488305</c:v>
                </c:pt>
                <c:pt idx="10475">
                  <c:v>1047.5000497535802</c:v>
                </c:pt>
                <c:pt idx="10476">
                  <c:v>1047.60004975833</c:v>
                </c:pt>
                <c:pt idx="10477">
                  <c:v>1047.7000497630797</c:v>
                </c:pt>
                <c:pt idx="10478">
                  <c:v>1047.8000497678295</c:v>
                </c:pt>
                <c:pt idx="10479">
                  <c:v>1047.9000497725792</c:v>
                </c:pt>
                <c:pt idx="10480">
                  <c:v>1048.000049777329</c:v>
                </c:pt>
                <c:pt idx="10481">
                  <c:v>1048.1000497820787</c:v>
                </c:pt>
                <c:pt idx="10482">
                  <c:v>1048.2000497868285</c:v>
                </c:pt>
                <c:pt idx="10483">
                  <c:v>1048.3000497915782</c:v>
                </c:pt>
                <c:pt idx="10484">
                  <c:v>1048.4000497963279</c:v>
                </c:pt>
                <c:pt idx="10485">
                  <c:v>1048.5000498010777</c:v>
                </c:pt>
                <c:pt idx="10486">
                  <c:v>1048.6000498058274</c:v>
                </c:pt>
                <c:pt idx="10487">
                  <c:v>1048.7000498105772</c:v>
                </c:pt>
                <c:pt idx="10488">
                  <c:v>1048.8000498153269</c:v>
                </c:pt>
                <c:pt idx="10489">
                  <c:v>1048.9000498200767</c:v>
                </c:pt>
                <c:pt idx="10490">
                  <c:v>1049.0000498248264</c:v>
                </c:pt>
                <c:pt idx="10491">
                  <c:v>1049.1000498295762</c:v>
                </c:pt>
                <c:pt idx="10492">
                  <c:v>1049.2000498343259</c:v>
                </c:pt>
                <c:pt idx="10493">
                  <c:v>1049.3000498390757</c:v>
                </c:pt>
                <c:pt idx="10494">
                  <c:v>1049.4000498438254</c:v>
                </c:pt>
                <c:pt idx="10495">
                  <c:v>1049.5000498485751</c:v>
                </c:pt>
                <c:pt idx="10496">
                  <c:v>1049.6000498533249</c:v>
                </c:pt>
                <c:pt idx="10497">
                  <c:v>1049.7000498580746</c:v>
                </c:pt>
                <c:pt idx="10498">
                  <c:v>1049.8000498628244</c:v>
                </c:pt>
                <c:pt idx="10499">
                  <c:v>1049.9000498675741</c:v>
                </c:pt>
                <c:pt idx="10500">
                  <c:v>1050.0000498723239</c:v>
                </c:pt>
                <c:pt idx="10501">
                  <c:v>1050.1000498770736</c:v>
                </c:pt>
                <c:pt idx="10502">
                  <c:v>1050.2000498818234</c:v>
                </c:pt>
                <c:pt idx="10503">
                  <c:v>1050.3000498865731</c:v>
                </c:pt>
                <c:pt idx="10504">
                  <c:v>1050.4000498913229</c:v>
                </c:pt>
                <c:pt idx="10505">
                  <c:v>1050.5000498960726</c:v>
                </c:pt>
                <c:pt idx="10506">
                  <c:v>1050.6000499008223</c:v>
                </c:pt>
                <c:pt idx="10507">
                  <c:v>1050.7000499055721</c:v>
                </c:pt>
                <c:pt idx="10508">
                  <c:v>1050.8000499103218</c:v>
                </c:pt>
                <c:pt idx="10509">
                  <c:v>1050.9000499150716</c:v>
                </c:pt>
                <c:pt idx="10510">
                  <c:v>1051.0000499198213</c:v>
                </c:pt>
                <c:pt idx="10511">
                  <c:v>1051.1000499245711</c:v>
                </c:pt>
                <c:pt idx="10512">
                  <c:v>1051.2000499293208</c:v>
                </c:pt>
                <c:pt idx="10513">
                  <c:v>1051.3000499340706</c:v>
                </c:pt>
                <c:pt idx="10514">
                  <c:v>1051.4000499388203</c:v>
                </c:pt>
                <c:pt idx="10515">
                  <c:v>1051.50004994357</c:v>
                </c:pt>
                <c:pt idx="10516">
                  <c:v>1051.6000499483198</c:v>
                </c:pt>
                <c:pt idx="10517">
                  <c:v>1051.7000499530695</c:v>
                </c:pt>
                <c:pt idx="10518">
                  <c:v>1051.8000499578193</c:v>
                </c:pt>
                <c:pt idx="10519">
                  <c:v>1051.900049962569</c:v>
                </c:pt>
                <c:pt idx="10520">
                  <c:v>1052.0000499673188</c:v>
                </c:pt>
                <c:pt idx="10521">
                  <c:v>1052.1000499720685</c:v>
                </c:pt>
                <c:pt idx="10522">
                  <c:v>1052.2000499768183</c:v>
                </c:pt>
                <c:pt idx="10523">
                  <c:v>1052.300049981568</c:v>
                </c:pt>
                <c:pt idx="10524">
                  <c:v>1052.4000499863178</c:v>
                </c:pt>
                <c:pt idx="10525">
                  <c:v>1052.5000499910675</c:v>
                </c:pt>
                <c:pt idx="10526">
                  <c:v>1052.6000499958172</c:v>
                </c:pt>
                <c:pt idx="10527">
                  <c:v>1052.700050000567</c:v>
                </c:pt>
                <c:pt idx="10528">
                  <c:v>1052.8000500053167</c:v>
                </c:pt>
                <c:pt idx="10529">
                  <c:v>1052.9000500100665</c:v>
                </c:pt>
                <c:pt idx="10530">
                  <c:v>1053.0000500148162</c:v>
                </c:pt>
                <c:pt idx="10531">
                  <c:v>1053.100050019566</c:v>
                </c:pt>
                <c:pt idx="10532">
                  <c:v>1053.2000500243157</c:v>
                </c:pt>
                <c:pt idx="10533">
                  <c:v>1053.3000500290655</c:v>
                </c:pt>
                <c:pt idx="10534">
                  <c:v>1053.4000500338152</c:v>
                </c:pt>
                <c:pt idx="10535">
                  <c:v>1053.500050038565</c:v>
                </c:pt>
                <c:pt idx="10536">
                  <c:v>1053.6000500433147</c:v>
                </c:pt>
                <c:pt idx="10537">
                  <c:v>1053.7000500480644</c:v>
                </c:pt>
                <c:pt idx="10538">
                  <c:v>1053.8000500528142</c:v>
                </c:pt>
                <c:pt idx="10539">
                  <c:v>1053.9000500575639</c:v>
                </c:pt>
                <c:pt idx="10540">
                  <c:v>1054.0000500623137</c:v>
                </c:pt>
                <c:pt idx="10541">
                  <c:v>1054.1000500670634</c:v>
                </c:pt>
                <c:pt idx="10542">
                  <c:v>1054.2000500718132</c:v>
                </c:pt>
                <c:pt idx="10543">
                  <c:v>1054.3000500765629</c:v>
                </c:pt>
                <c:pt idx="10544">
                  <c:v>1054.4000500813127</c:v>
                </c:pt>
                <c:pt idx="10545">
                  <c:v>1054.5000500860624</c:v>
                </c:pt>
                <c:pt idx="10546">
                  <c:v>1054.6000500908121</c:v>
                </c:pt>
                <c:pt idx="10547">
                  <c:v>1054.7000500955619</c:v>
                </c:pt>
                <c:pt idx="10548">
                  <c:v>1054.8000501003116</c:v>
                </c:pt>
                <c:pt idx="10549">
                  <c:v>1054.9000501050614</c:v>
                </c:pt>
                <c:pt idx="10550">
                  <c:v>1055.0000501098111</c:v>
                </c:pt>
                <c:pt idx="10551">
                  <c:v>1055.1000501145609</c:v>
                </c:pt>
                <c:pt idx="10552">
                  <c:v>1055.2000501193106</c:v>
                </c:pt>
                <c:pt idx="10553">
                  <c:v>1055.3000501240604</c:v>
                </c:pt>
                <c:pt idx="10554">
                  <c:v>1055.4000501288101</c:v>
                </c:pt>
                <c:pt idx="10555">
                  <c:v>1055.5000501335599</c:v>
                </c:pt>
                <c:pt idx="10556">
                  <c:v>1055.6000501383096</c:v>
                </c:pt>
                <c:pt idx="10557">
                  <c:v>1055.7000501430593</c:v>
                </c:pt>
                <c:pt idx="10558">
                  <c:v>1055.8000501478091</c:v>
                </c:pt>
                <c:pt idx="10559">
                  <c:v>1055.9000501525588</c:v>
                </c:pt>
                <c:pt idx="10560">
                  <c:v>1056.0000501573086</c:v>
                </c:pt>
                <c:pt idx="10561">
                  <c:v>1056.1000501620583</c:v>
                </c:pt>
                <c:pt idx="10562">
                  <c:v>1056.2000501668081</c:v>
                </c:pt>
                <c:pt idx="10563">
                  <c:v>1056.3000501715578</c:v>
                </c:pt>
                <c:pt idx="10564">
                  <c:v>1056.4000501763076</c:v>
                </c:pt>
                <c:pt idx="10565">
                  <c:v>1056.5000501810573</c:v>
                </c:pt>
                <c:pt idx="10566">
                  <c:v>1056.600050185807</c:v>
                </c:pt>
                <c:pt idx="10567">
                  <c:v>1056.7000501905568</c:v>
                </c:pt>
                <c:pt idx="10568">
                  <c:v>1056.8000501953065</c:v>
                </c:pt>
                <c:pt idx="10569">
                  <c:v>1056.9000502000563</c:v>
                </c:pt>
                <c:pt idx="10570">
                  <c:v>1057.000050204806</c:v>
                </c:pt>
                <c:pt idx="10571">
                  <c:v>1057.1000502095558</c:v>
                </c:pt>
                <c:pt idx="10572">
                  <c:v>1057.2000502143055</c:v>
                </c:pt>
                <c:pt idx="10573">
                  <c:v>1057.3000502190553</c:v>
                </c:pt>
                <c:pt idx="10574">
                  <c:v>1057.400050223805</c:v>
                </c:pt>
                <c:pt idx="10575">
                  <c:v>1057.5000502285548</c:v>
                </c:pt>
                <c:pt idx="10576">
                  <c:v>1057.6000502333045</c:v>
                </c:pt>
                <c:pt idx="10577">
                  <c:v>1057.7000502380542</c:v>
                </c:pt>
                <c:pt idx="10578">
                  <c:v>1057.800050242804</c:v>
                </c:pt>
                <c:pt idx="10579">
                  <c:v>1057.9000502475537</c:v>
                </c:pt>
                <c:pt idx="10580">
                  <c:v>1058.0000502523035</c:v>
                </c:pt>
                <c:pt idx="10581">
                  <c:v>1058.1000502570532</c:v>
                </c:pt>
                <c:pt idx="10582">
                  <c:v>1058.200050261803</c:v>
                </c:pt>
                <c:pt idx="10583">
                  <c:v>1058.3000502665527</c:v>
                </c:pt>
                <c:pt idx="10584">
                  <c:v>1058.4000502713025</c:v>
                </c:pt>
                <c:pt idx="10585">
                  <c:v>1058.5000502760522</c:v>
                </c:pt>
                <c:pt idx="10586">
                  <c:v>1058.600050280802</c:v>
                </c:pt>
                <c:pt idx="10587">
                  <c:v>1058.7000502855517</c:v>
                </c:pt>
                <c:pt idx="10588">
                  <c:v>1058.8000502903014</c:v>
                </c:pt>
                <c:pt idx="10589">
                  <c:v>1058.9000502950512</c:v>
                </c:pt>
                <c:pt idx="10590">
                  <c:v>1059.0000502998009</c:v>
                </c:pt>
                <c:pt idx="10591">
                  <c:v>1059.1000503045507</c:v>
                </c:pt>
                <c:pt idx="10592">
                  <c:v>1059.2000503093004</c:v>
                </c:pt>
                <c:pt idx="10593">
                  <c:v>1059.3000503140502</c:v>
                </c:pt>
                <c:pt idx="10594">
                  <c:v>1059.4000503187999</c:v>
                </c:pt>
                <c:pt idx="10595">
                  <c:v>1059.5000503235497</c:v>
                </c:pt>
                <c:pt idx="10596">
                  <c:v>1059.6000503282994</c:v>
                </c:pt>
                <c:pt idx="10597">
                  <c:v>1059.7000503330491</c:v>
                </c:pt>
                <c:pt idx="10598">
                  <c:v>1059.8000503377989</c:v>
                </c:pt>
                <c:pt idx="10599">
                  <c:v>1059.9000503425486</c:v>
                </c:pt>
                <c:pt idx="10600">
                  <c:v>1060.0000503472984</c:v>
                </c:pt>
                <c:pt idx="10601">
                  <c:v>1060.1000503520481</c:v>
                </c:pt>
                <c:pt idx="10602">
                  <c:v>1060.2000503567979</c:v>
                </c:pt>
                <c:pt idx="10603">
                  <c:v>1060.3000503615476</c:v>
                </c:pt>
                <c:pt idx="10604">
                  <c:v>1060.4000503662974</c:v>
                </c:pt>
                <c:pt idx="10605">
                  <c:v>1060.5000503710471</c:v>
                </c:pt>
                <c:pt idx="10606">
                  <c:v>1060.6000503757969</c:v>
                </c:pt>
                <c:pt idx="10607">
                  <c:v>1060.7000503805466</c:v>
                </c:pt>
                <c:pt idx="10608">
                  <c:v>1060.8000503852963</c:v>
                </c:pt>
                <c:pt idx="10609">
                  <c:v>1060.9000503900461</c:v>
                </c:pt>
                <c:pt idx="10610">
                  <c:v>1061.0000503947958</c:v>
                </c:pt>
                <c:pt idx="10611">
                  <c:v>1061.1000503995456</c:v>
                </c:pt>
                <c:pt idx="10612">
                  <c:v>1061.2000504042953</c:v>
                </c:pt>
                <c:pt idx="10613">
                  <c:v>1061.3000504090451</c:v>
                </c:pt>
                <c:pt idx="10614">
                  <c:v>1061.4000504137948</c:v>
                </c:pt>
                <c:pt idx="10615">
                  <c:v>1061.5000504185446</c:v>
                </c:pt>
                <c:pt idx="10616">
                  <c:v>1061.6000504232943</c:v>
                </c:pt>
                <c:pt idx="10617">
                  <c:v>1061.7000504280441</c:v>
                </c:pt>
                <c:pt idx="10618">
                  <c:v>1061.8000504327938</c:v>
                </c:pt>
                <c:pt idx="10619">
                  <c:v>1061.9000504375435</c:v>
                </c:pt>
                <c:pt idx="10620">
                  <c:v>1062.0000504422933</c:v>
                </c:pt>
                <c:pt idx="10621">
                  <c:v>1062.100050447043</c:v>
                </c:pt>
                <c:pt idx="10622">
                  <c:v>1062.2000504517928</c:v>
                </c:pt>
                <c:pt idx="10623">
                  <c:v>1062.3000504565425</c:v>
                </c:pt>
                <c:pt idx="10624">
                  <c:v>1062.4000504612923</c:v>
                </c:pt>
                <c:pt idx="10625">
                  <c:v>1062.500050466042</c:v>
                </c:pt>
                <c:pt idx="10626">
                  <c:v>1062.6000504707918</c:v>
                </c:pt>
                <c:pt idx="10627">
                  <c:v>1062.7000504755415</c:v>
                </c:pt>
                <c:pt idx="10628">
                  <c:v>1062.8000504802912</c:v>
                </c:pt>
                <c:pt idx="10629">
                  <c:v>1062.900050485041</c:v>
                </c:pt>
                <c:pt idx="10630">
                  <c:v>1063.0000504897907</c:v>
                </c:pt>
                <c:pt idx="10631">
                  <c:v>1063.1000504945405</c:v>
                </c:pt>
                <c:pt idx="10632">
                  <c:v>1063.2000504992902</c:v>
                </c:pt>
                <c:pt idx="10633">
                  <c:v>1063.30005050404</c:v>
                </c:pt>
                <c:pt idx="10634">
                  <c:v>1063.4000505087897</c:v>
                </c:pt>
                <c:pt idx="10635">
                  <c:v>1063.5000505135395</c:v>
                </c:pt>
                <c:pt idx="10636">
                  <c:v>1063.6000505182892</c:v>
                </c:pt>
                <c:pt idx="10637">
                  <c:v>1063.700050523039</c:v>
                </c:pt>
                <c:pt idx="10638">
                  <c:v>1063.8000505277887</c:v>
                </c:pt>
                <c:pt idx="10639">
                  <c:v>1063.9000505325384</c:v>
                </c:pt>
                <c:pt idx="10640">
                  <c:v>1064.0000505372882</c:v>
                </c:pt>
                <c:pt idx="10641">
                  <c:v>1064.1000505420379</c:v>
                </c:pt>
                <c:pt idx="10642">
                  <c:v>1064.2000505467877</c:v>
                </c:pt>
                <c:pt idx="10643">
                  <c:v>1064.3000505515374</c:v>
                </c:pt>
                <c:pt idx="10644">
                  <c:v>1064.4000505562872</c:v>
                </c:pt>
                <c:pt idx="10645">
                  <c:v>1064.5000505610369</c:v>
                </c:pt>
                <c:pt idx="10646">
                  <c:v>1064.6000505657867</c:v>
                </c:pt>
                <c:pt idx="10647">
                  <c:v>1064.7000505705364</c:v>
                </c:pt>
                <c:pt idx="10648">
                  <c:v>1064.8000505752861</c:v>
                </c:pt>
                <c:pt idx="10649">
                  <c:v>1064.9000505800359</c:v>
                </c:pt>
                <c:pt idx="10650">
                  <c:v>1065.0000505847856</c:v>
                </c:pt>
                <c:pt idx="10651">
                  <c:v>1065.1000505895354</c:v>
                </c:pt>
                <c:pt idx="10652">
                  <c:v>1065.2000505942851</c:v>
                </c:pt>
                <c:pt idx="10653">
                  <c:v>1065.3000505990349</c:v>
                </c:pt>
                <c:pt idx="10654">
                  <c:v>1065.4000506037846</c:v>
                </c:pt>
                <c:pt idx="10655">
                  <c:v>1065.5000506085344</c:v>
                </c:pt>
                <c:pt idx="10656">
                  <c:v>1065.6000506132841</c:v>
                </c:pt>
                <c:pt idx="10657">
                  <c:v>1065.7000506180339</c:v>
                </c:pt>
                <c:pt idx="10658">
                  <c:v>1065.8000506227836</c:v>
                </c:pt>
                <c:pt idx="10659">
                  <c:v>1065.9000506275333</c:v>
                </c:pt>
                <c:pt idx="10660">
                  <c:v>1066.0000506322831</c:v>
                </c:pt>
                <c:pt idx="10661">
                  <c:v>1066.1000506370328</c:v>
                </c:pt>
                <c:pt idx="10662">
                  <c:v>1066.2000506417826</c:v>
                </c:pt>
                <c:pt idx="10663">
                  <c:v>1066.3000506465323</c:v>
                </c:pt>
                <c:pt idx="10664">
                  <c:v>1066.4000506512821</c:v>
                </c:pt>
                <c:pt idx="10665">
                  <c:v>1066.5000506560318</c:v>
                </c:pt>
                <c:pt idx="10666">
                  <c:v>1066.6000506607816</c:v>
                </c:pt>
                <c:pt idx="10667">
                  <c:v>1066.7000506655313</c:v>
                </c:pt>
                <c:pt idx="10668">
                  <c:v>1066.8000506702811</c:v>
                </c:pt>
                <c:pt idx="10669">
                  <c:v>1066.9000506750308</c:v>
                </c:pt>
                <c:pt idx="10670">
                  <c:v>1067.0000506797805</c:v>
                </c:pt>
                <c:pt idx="10671">
                  <c:v>1067.1000506845303</c:v>
                </c:pt>
                <c:pt idx="10672">
                  <c:v>1067.20005068928</c:v>
                </c:pt>
                <c:pt idx="10673">
                  <c:v>1067.3000506940298</c:v>
                </c:pt>
                <c:pt idx="10674">
                  <c:v>1067.4000506987795</c:v>
                </c:pt>
                <c:pt idx="10675">
                  <c:v>1067.5000507035293</c:v>
                </c:pt>
                <c:pt idx="10676">
                  <c:v>1067.600050708279</c:v>
                </c:pt>
                <c:pt idx="10677">
                  <c:v>1067.7000507130288</c:v>
                </c:pt>
                <c:pt idx="10678">
                  <c:v>1067.8000507177785</c:v>
                </c:pt>
                <c:pt idx="10679">
                  <c:v>1067.9000507225282</c:v>
                </c:pt>
                <c:pt idx="10680">
                  <c:v>1068.000050727278</c:v>
                </c:pt>
                <c:pt idx="10681">
                  <c:v>1068.1000507320277</c:v>
                </c:pt>
                <c:pt idx="10682">
                  <c:v>1068.2000507367775</c:v>
                </c:pt>
                <c:pt idx="10683">
                  <c:v>1068.3000507415272</c:v>
                </c:pt>
                <c:pt idx="10684">
                  <c:v>1068.400050746277</c:v>
                </c:pt>
                <c:pt idx="10685">
                  <c:v>1068.5000507510267</c:v>
                </c:pt>
                <c:pt idx="10686">
                  <c:v>1068.6000507557765</c:v>
                </c:pt>
                <c:pt idx="10687">
                  <c:v>1068.7000507605262</c:v>
                </c:pt>
                <c:pt idx="10688">
                  <c:v>1068.800050765276</c:v>
                </c:pt>
                <c:pt idx="10689">
                  <c:v>1068.9000507700257</c:v>
                </c:pt>
                <c:pt idx="10690">
                  <c:v>1069.0000507747754</c:v>
                </c:pt>
                <c:pt idx="10691">
                  <c:v>1069.1000507795252</c:v>
                </c:pt>
                <c:pt idx="10692">
                  <c:v>1069.2000507842749</c:v>
                </c:pt>
                <c:pt idx="10693">
                  <c:v>1069.3000507890247</c:v>
                </c:pt>
                <c:pt idx="10694">
                  <c:v>1069.4000507937744</c:v>
                </c:pt>
                <c:pt idx="10695">
                  <c:v>1069.5000507985242</c:v>
                </c:pt>
                <c:pt idx="10696">
                  <c:v>1069.6000508032739</c:v>
                </c:pt>
                <c:pt idx="10697">
                  <c:v>1069.7000508080237</c:v>
                </c:pt>
                <c:pt idx="10698">
                  <c:v>1069.8000508127734</c:v>
                </c:pt>
                <c:pt idx="10699">
                  <c:v>1069.9000508175232</c:v>
                </c:pt>
                <c:pt idx="10700">
                  <c:v>1070.0000508222729</c:v>
                </c:pt>
                <c:pt idx="10701">
                  <c:v>1070.1000508270226</c:v>
                </c:pt>
                <c:pt idx="10702">
                  <c:v>1070.2000508317724</c:v>
                </c:pt>
                <c:pt idx="10703">
                  <c:v>1070.3000508365221</c:v>
                </c:pt>
                <c:pt idx="10704">
                  <c:v>1070.4000508412719</c:v>
                </c:pt>
                <c:pt idx="10705">
                  <c:v>1070.5000508460216</c:v>
                </c:pt>
                <c:pt idx="10706">
                  <c:v>1070.6000508507714</c:v>
                </c:pt>
                <c:pt idx="10707">
                  <c:v>1070.7000508555211</c:v>
                </c:pt>
                <c:pt idx="10708">
                  <c:v>1070.8000508602709</c:v>
                </c:pt>
                <c:pt idx="10709">
                  <c:v>1070.9000508650206</c:v>
                </c:pt>
                <c:pt idx="10710">
                  <c:v>1071.0000508697703</c:v>
                </c:pt>
                <c:pt idx="10711">
                  <c:v>1071.1000508745201</c:v>
                </c:pt>
                <c:pt idx="10712">
                  <c:v>1071.2000508792698</c:v>
                </c:pt>
                <c:pt idx="10713">
                  <c:v>1071.3000508840196</c:v>
                </c:pt>
                <c:pt idx="10714">
                  <c:v>1071.4000508887693</c:v>
                </c:pt>
                <c:pt idx="10715">
                  <c:v>1071.5000508935191</c:v>
                </c:pt>
                <c:pt idx="10716">
                  <c:v>1071.6000508982688</c:v>
                </c:pt>
                <c:pt idx="10717">
                  <c:v>1071.7000509030186</c:v>
                </c:pt>
                <c:pt idx="10718">
                  <c:v>1071.8000509077683</c:v>
                </c:pt>
                <c:pt idx="10719">
                  <c:v>1071.9000509125181</c:v>
                </c:pt>
                <c:pt idx="10720">
                  <c:v>1072.0000509172678</c:v>
                </c:pt>
                <c:pt idx="10721">
                  <c:v>1072.1000509220175</c:v>
                </c:pt>
                <c:pt idx="10722">
                  <c:v>1072.2000509267673</c:v>
                </c:pt>
                <c:pt idx="10723">
                  <c:v>1072.300050931517</c:v>
                </c:pt>
                <c:pt idx="10724">
                  <c:v>1072.4000509362668</c:v>
                </c:pt>
                <c:pt idx="10725">
                  <c:v>1072.5000509410165</c:v>
                </c:pt>
                <c:pt idx="10726">
                  <c:v>1072.6000509457663</c:v>
                </c:pt>
                <c:pt idx="10727">
                  <c:v>1072.700050950516</c:v>
                </c:pt>
                <c:pt idx="10728">
                  <c:v>1072.8000509552658</c:v>
                </c:pt>
                <c:pt idx="10729">
                  <c:v>1072.9000509600155</c:v>
                </c:pt>
                <c:pt idx="10730">
                  <c:v>1073.0000509647653</c:v>
                </c:pt>
                <c:pt idx="10731">
                  <c:v>1073.100050969515</c:v>
                </c:pt>
                <c:pt idx="10732">
                  <c:v>1073.2000509742647</c:v>
                </c:pt>
                <c:pt idx="10733">
                  <c:v>1073.3000509790145</c:v>
                </c:pt>
                <c:pt idx="10734">
                  <c:v>1073.4000509837642</c:v>
                </c:pt>
                <c:pt idx="10735">
                  <c:v>1073.500050988514</c:v>
                </c:pt>
                <c:pt idx="10736">
                  <c:v>1073.6000509932637</c:v>
                </c:pt>
                <c:pt idx="10737">
                  <c:v>1073.7000509980135</c:v>
                </c:pt>
                <c:pt idx="10738">
                  <c:v>1073.8000510027632</c:v>
                </c:pt>
                <c:pt idx="10739">
                  <c:v>1073.900051007513</c:v>
                </c:pt>
                <c:pt idx="10740">
                  <c:v>1074.0000510122627</c:v>
                </c:pt>
                <c:pt idx="10741">
                  <c:v>1074.1000510170124</c:v>
                </c:pt>
                <c:pt idx="10742">
                  <c:v>1074.2000510217622</c:v>
                </c:pt>
                <c:pt idx="10743">
                  <c:v>1074.3000510265119</c:v>
                </c:pt>
                <c:pt idx="10744">
                  <c:v>1074.4000510312617</c:v>
                </c:pt>
                <c:pt idx="10745">
                  <c:v>1074.5000510360114</c:v>
                </c:pt>
                <c:pt idx="10746">
                  <c:v>1074.6000510407612</c:v>
                </c:pt>
                <c:pt idx="10747">
                  <c:v>1074.7000510455109</c:v>
                </c:pt>
                <c:pt idx="10748">
                  <c:v>1074.8000510502607</c:v>
                </c:pt>
                <c:pt idx="10749">
                  <c:v>1074.9000510550104</c:v>
                </c:pt>
                <c:pt idx="10750">
                  <c:v>1075.0000510597602</c:v>
                </c:pt>
                <c:pt idx="10751">
                  <c:v>1075.1000510645099</c:v>
                </c:pt>
                <c:pt idx="10752">
                  <c:v>1075.2000510692596</c:v>
                </c:pt>
                <c:pt idx="10753">
                  <c:v>1075.3000510740094</c:v>
                </c:pt>
                <c:pt idx="10754">
                  <c:v>1075.4000510787591</c:v>
                </c:pt>
                <c:pt idx="10755">
                  <c:v>1075.5000510835089</c:v>
                </c:pt>
                <c:pt idx="10756">
                  <c:v>1075.6000510882586</c:v>
                </c:pt>
                <c:pt idx="10757">
                  <c:v>1075.7000510930084</c:v>
                </c:pt>
                <c:pt idx="10758">
                  <c:v>1075.8000510977581</c:v>
                </c:pt>
                <c:pt idx="10759">
                  <c:v>1075.9000511025079</c:v>
                </c:pt>
                <c:pt idx="10760">
                  <c:v>1076.0000511072576</c:v>
                </c:pt>
                <c:pt idx="10761">
                  <c:v>1076.1000511120073</c:v>
                </c:pt>
                <c:pt idx="10762">
                  <c:v>1076.2000511167571</c:v>
                </c:pt>
                <c:pt idx="10763">
                  <c:v>1076.3000511215068</c:v>
                </c:pt>
                <c:pt idx="10764">
                  <c:v>1076.4000511262566</c:v>
                </c:pt>
                <c:pt idx="10765">
                  <c:v>1076.5000511310063</c:v>
                </c:pt>
                <c:pt idx="10766">
                  <c:v>1076.6000511357561</c:v>
                </c:pt>
                <c:pt idx="10767">
                  <c:v>1076.7000511405058</c:v>
                </c:pt>
                <c:pt idx="10768">
                  <c:v>1076.8000511452556</c:v>
                </c:pt>
                <c:pt idx="10769">
                  <c:v>1076.9000511500053</c:v>
                </c:pt>
                <c:pt idx="10770">
                  <c:v>1077.0000511547551</c:v>
                </c:pt>
                <c:pt idx="10771">
                  <c:v>1077.1000511595048</c:v>
                </c:pt>
                <c:pt idx="10772">
                  <c:v>1077.2000511642545</c:v>
                </c:pt>
                <c:pt idx="10773">
                  <c:v>1077.3000511690043</c:v>
                </c:pt>
                <c:pt idx="10774">
                  <c:v>1077.400051173754</c:v>
                </c:pt>
                <c:pt idx="10775">
                  <c:v>1077.5000511785038</c:v>
                </c:pt>
                <c:pt idx="10776">
                  <c:v>1077.6000511832535</c:v>
                </c:pt>
                <c:pt idx="10777">
                  <c:v>1077.7000511880033</c:v>
                </c:pt>
                <c:pt idx="10778">
                  <c:v>1077.800051192753</c:v>
                </c:pt>
                <c:pt idx="10779">
                  <c:v>1077.9000511975028</c:v>
                </c:pt>
                <c:pt idx="10780">
                  <c:v>1078.0000512022525</c:v>
                </c:pt>
                <c:pt idx="10781">
                  <c:v>1078.1000512070023</c:v>
                </c:pt>
                <c:pt idx="10782">
                  <c:v>1078.200051211752</c:v>
                </c:pt>
                <c:pt idx="10783">
                  <c:v>1078.3000512165017</c:v>
                </c:pt>
                <c:pt idx="10784">
                  <c:v>1078.4000512212515</c:v>
                </c:pt>
                <c:pt idx="10785">
                  <c:v>1078.5000512260012</c:v>
                </c:pt>
                <c:pt idx="10786">
                  <c:v>1078.600051230751</c:v>
                </c:pt>
                <c:pt idx="10787">
                  <c:v>1078.7000512355007</c:v>
                </c:pt>
                <c:pt idx="10788">
                  <c:v>1078.8000512402505</c:v>
                </c:pt>
                <c:pt idx="10789">
                  <c:v>1078.9000512450002</c:v>
                </c:pt>
                <c:pt idx="10790">
                  <c:v>1079.00005124975</c:v>
                </c:pt>
                <c:pt idx="10791">
                  <c:v>1079.1000512544997</c:v>
                </c:pt>
                <c:pt idx="10792">
                  <c:v>1079.2000512592494</c:v>
                </c:pt>
                <c:pt idx="10793">
                  <c:v>1079.3000512639992</c:v>
                </c:pt>
                <c:pt idx="10794">
                  <c:v>1079.4000512687489</c:v>
                </c:pt>
                <c:pt idx="10795">
                  <c:v>1079.5000512734987</c:v>
                </c:pt>
                <c:pt idx="10796">
                  <c:v>1079.6000512782484</c:v>
                </c:pt>
                <c:pt idx="10797">
                  <c:v>1079.7000512829982</c:v>
                </c:pt>
                <c:pt idx="10798">
                  <c:v>1079.8000512877479</c:v>
                </c:pt>
                <c:pt idx="10799">
                  <c:v>1079.9000512924977</c:v>
                </c:pt>
                <c:pt idx="10800">
                  <c:v>1080.0000512972474</c:v>
                </c:pt>
                <c:pt idx="10801">
                  <c:v>1080.1000513019972</c:v>
                </c:pt>
                <c:pt idx="10802">
                  <c:v>1080.2000513067469</c:v>
                </c:pt>
                <c:pt idx="10803">
                  <c:v>1080.3000513114966</c:v>
                </c:pt>
                <c:pt idx="10804">
                  <c:v>1080.4000513162464</c:v>
                </c:pt>
                <c:pt idx="10805">
                  <c:v>1080.5000513209961</c:v>
                </c:pt>
                <c:pt idx="10806">
                  <c:v>1080.6000513257459</c:v>
                </c:pt>
                <c:pt idx="10807">
                  <c:v>1080.7000513304956</c:v>
                </c:pt>
                <c:pt idx="10808">
                  <c:v>1080.8000513352454</c:v>
                </c:pt>
                <c:pt idx="10809">
                  <c:v>1080.9000513399951</c:v>
                </c:pt>
                <c:pt idx="10810">
                  <c:v>1081.0000513447449</c:v>
                </c:pt>
                <c:pt idx="10811">
                  <c:v>1081.1000513494946</c:v>
                </c:pt>
                <c:pt idx="10812">
                  <c:v>1081.2000513542444</c:v>
                </c:pt>
                <c:pt idx="10813">
                  <c:v>1081.3000513589941</c:v>
                </c:pt>
                <c:pt idx="10814">
                  <c:v>1081.4000513637438</c:v>
                </c:pt>
                <c:pt idx="10815">
                  <c:v>1081.5000513684936</c:v>
                </c:pt>
                <c:pt idx="10816">
                  <c:v>1081.6000513732433</c:v>
                </c:pt>
                <c:pt idx="10817">
                  <c:v>1081.7000513779931</c:v>
                </c:pt>
                <c:pt idx="10818">
                  <c:v>1081.8000513827428</c:v>
                </c:pt>
                <c:pt idx="10819">
                  <c:v>1081.9000513874926</c:v>
                </c:pt>
                <c:pt idx="10820">
                  <c:v>1082.0000513922423</c:v>
                </c:pt>
                <c:pt idx="10821">
                  <c:v>1082.1000513969921</c:v>
                </c:pt>
                <c:pt idx="10822">
                  <c:v>1082.2000514017418</c:v>
                </c:pt>
                <c:pt idx="10823">
                  <c:v>1082.3000514064915</c:v>
                </c:pt>
                <c:pt idx="10824">
                  <c:v>1082.4000514112413</c:v>
                </c:pt>
                <c:pt idx="10825">
                  <c:v>1082.500051415991</c:v>
                </c:pt>
                <c:pt idx="10826">
                  <c:v>1082.6000514207408</c:v>
                </c:pt>
                <c:pt idx="10827">
                  <c:v>1082.7000514254905</c:v>
                </c:pt>
                <c:pt idx="10828">
                  <c:v>1082.8000514302403</c:v>
                </c:pt>
                <c:pt idx="10829">
                  <c:v>1082.90005143499</c:v>
                </c:pt>
                <c:pt idx="10830">
                  <c:v>1083.0000514397398</c:v>
                </c:pt>
                <c:pt idx="10831">
                  <c:v>1083.1000514444895</c:v>
                </c:pt>
                <c:pt idx="10832">
                  <c:v>1083.2000514492393</c:v>
                </c:pt>
                <c:pt idx="10833">
                  <c:v>1083.300051453989</c:v>
                </c:pt>
                <c:pt idx="10834">
                  <c:v>1083.4000514587387</c:v>
                </c:pt>
                <c:pt idx="10835">
                  <c:v>1083.5000514634885</c:v>
                </c:pt>
                <c:pt idx="10836">
                  <c:v>1083.6000514682382</c:v>
                </c:pt>
                <c:pt idx="10837">
                  <c:v>1083.700051472988</c:v>
                </c:pt>
                <c:pt idx="10838">
                  <c:v>1083.8000514777377</c:v>
                </c:pt>
                <c:pt idx="10839">
                  <c:v>1083.9000514824875</c:v>
                </c:pt>
                <c:pt idx="10840">
                  <c:v>1084.0000514872372</c:v>
                </c:pt>
                <c:pt idx="10841">
                  <c:v>1084.100051491987</c:v>
                </c:pt>
                <c:pt idx="10842">
                  <c:v>1084.2000514967367</c:v>
                </c:pt>
                <c:pt idx="10843">
                  <c:v>1084.3000515014865</c:v>
                </c:pt>
                <c:pt idx="10844">
                  <c:v>1084.4000515062362</c:v>
                </c:pt>
                <c:pt idx="10845">
                  <c:v>1084.5000515109859</c:v>
                </c:pt>
                <c:pt idx="10846">
                  <c:v>1084.6000515157357</c:v>
                </c:pt>
                <c:pt idx="10847">
                  <c:v>1084.7000515204854</c:v>
                </c:pt>
                <c:pt idx="10848">
                  <c:v>1084.8000515252352</c:v>
                </c:pt>
                <c:pt idx="10849">
                  <c:v>1084.9000515299849</c:v>
                </c:pt>
                <c:pt idx="10850">
                  <c:v>1085.0000515347347</c:v>
                </c:pt>
                <c:pt idx="10851">
                  <c:v>1085.1000515394844</c:v>
                </c:pt>
                <c:pt idx="10852">
                  <c:v>1085.2000515442342</c:v>
                </c:pt>
                <c:pt idx="10853">
                  <c:v>1085.3000515489839</c:v>
                </c:pt>
                <c:pt idx="10854">
                  <c:v>1085.4000515537336</c:v>
                </c:pt>
                <c:pt idx="10855">
                  <c:v>1085.5000515584834</c:v>
                </c:pt>
                <c:pt idx="10856">
                  <c:v>1085.6000515632331</c:v>
                </c:pt>
                <c:pt idx="10857">
                  <c:v>1085.7000515679829</c:v>
                </c:pt>
                <c:pt idx="10858">
                  <c:v>1085.8000515727326</c:v>
                </c:pt>
                <c:pt idx="10859">
                  <c:v>1085.9000515774824</c:v>
                </c:pt>
                <c:pt idx="10860">
                  <c:v>1086.0000515822321</c:v>
                </c:pt>
                <c:pt idx="10861">
                  <c:v>1086.1000515869819</c:v>
                </c:pt>
                <c:pt idx="10862">
                  <c:v>1086.2000515917316</c:v>
                </c:pt>
                <c:pt idx="10863">
                  <c:v>1086.3000515964814</c:v>
                </c:pt>
                <c:pt idx="10864">
                  <c:v>1086.4000516012311</c:v>
                </c:pt>
                <c:pt idx="10865">
                  <c:v>1086.5000516059808</c:v>
                </c:pt>
                <c:pt idx="10866">
                  <c:v>1086.6000516107306</c:v>
                </c:pt>
                <c:pt idx="10867">
                  <c:v>1086.7000516154803</c:v>
                </c:pt>
                <c:pt idx="10868">
                  <c:v>1086.8000516202301</c:v>
                </c:pt>
                <c:pt idx="10869">
                  <c:v>1086.9000516249798</c:v>
                </c:pt>
                <c:pt idx="10870">
                  <c:v>1087.0000516297296</c:v>
                </c:pt>
                <c:pt idx="10871">
                  <c:v>1087.1000516344793</c:v>
                </c:pt>
                <c:pt idx="10872">
                  <c:v>1087.2000516392291</c:v>
                </c:pt>
                <c:pt idx="10873">
                  <c:v>1087.3000516439788</c:v>
                </c:pt>
                <c:pt idx="10874">
                  <c:v>1087.4000516487285</c:v>
                </c:pt>
                <c:pt idx="10875">
                  <c:v>1087.5000516534783</c:v>
                </c:pt>
                <c:pt idx="10876">
                  <c:v>1087.600051658228</c:v>
                </c:pt>
                <c:pt idx="10877">
                  <c:v>1087.7000516629778</c:v>
                </c:pt>
                <c:pt idx="10878">
                  <c:v>1087.8000516677275</c:v>
                </c:pt>
                <c:pt idx="10879">
                  <c:v>1087.9000516724773</c:v>
                </c:pt>
                <c:pt idx="10880">
                  <c:v>1088.000051677227</c:v>
                </c:pt>
                <c:pt idx="10881">
                  <c:v>1088.1000516819768</c:v>
                </c:pt>
                <c:pt idx="10882">
                  <c:v>1088.2000516867265</c:v>
                </c:pt>
                <c:pt idx="10883">
                  <c:v>1088.3000516914763</c:v>
                </c:pt>
                <c:pt idx="10884">
                  <c:v>1088.400051696226</c:v>
                </c:pt>
                <c:pt idx="10885">
                  <c:v>1088.5000517009757</c:v>
                </c:pt>
                <c:pt idx="10886">
                  <c:v>1088.6000517057255</c:v>
                </c:pt>
                <c:pt idx="10887">
                  <c:v>1088.7000517104752</c:v>
                </c:pt>
                <c:pt idx="10888">
                  <c:v>1088.800051715225</c:v>
                </c:pt>
                <c:pt idx="10889">
                  <c:v>1088.9000517199747</c:v>
                </c:pt>
                <c:pt idx="10890">
                  <c:v>1089.0000517247245</c:v>
                </c:pt>
                <c:pt idx="10891">
                  <c:v>1089.1000517294742</c:v>
                </c:pt>
                <c:pt idx="10892">
                  <c:v>1089.200051734224</c:v>
                </c:pt>
                <c:pt idx="10893">
                  <c:v>1089.3000517389737</c:v>
                </c:pt>
                <c:pt idx="10894">
                  <c:v>1089.4000517437235</c:v>
                </c:pt>
                <c:pt idx="10895">
                  <c:v>1089.5000517484732</c:v>
                </c:pt>
                <c:pt idx="10896">
                  <c:v>1089.6000517532229</c:v>
                </c:pt>
                <c:pt idx="10897">
                  <c:v>1089.7000517579727</c:v>
                </c:pt>
                <c:pt idx="10898">
                  <c:v>1089.8000517627224</c:v>
                </c:pt>
                <c:pt idx="10899">
                  <c:v>1089.9000517674722</c:v>
                </c:pt>
                <c:pt idx="10900">
                  <c:v>1090.0000517722219</c:v>
                </c:pt>
                <c:pt idx="10901">
                  <c:v>1090.1000517769717</c:v>
                </c:pt>
                <c:pt idx="10902">
                  <c:v>1090.2000517817214</c:v>
                </c:pt>
                <c:pt idx="10903">
                  <c:v>1090.3000517864712</c:v>
                </c:pt>
                <c:pt idx="10904">
                  <c:v>1090.4000517912209</c:v>
                </c:pt>
                <c:pt idx="10905">
                  <c:v>1090.5000517959706</c:v>
                </c:pt>
                <c:pt idx="10906">
                  <c:v>1090.6000518007204</c:v>
                </c:pt>
                <c:pt idx="10907">
                  <c:v>1090.7000518054701</c:v>
                </c:pt>
                <c:pt idx="10908">
                  <c:v>1090.8000518102199</c:v>
                </c:pt>
                <c:pt idx="10909">
                  <c:v>1090.9000518149696</c:v>
                </c:pt>
                <c:pt idx="10910">
                  <c:v>1091.0000518197194</c:v>
                </c:pt>
                <c:pt idx="10911">
                  <c:v>1091.1000518244691</c:v>
                </c:pt>
                <c:pt idx="10912">
                  <c:v>1091.2000518292189</c:v>
                </c:pt>
                <c:pt idx="10913">
                  <c:v>1091.3000518339686</c:v>
                </c:pt>
                <c:pt idx="10914">
                  <c:v>1091.4000518387184</c:v>
                </c:pt>
                <c:pt idx="10915">
                  <c:v>1091.5000518434681</c:v>
                </c:pt>
                <c:pt idx="10916">
                  <c:v>1091.6000518482178</c:v>
                </c:pt>
                <c:pt idx="10917">
                  <c:v>1091.7000518529676</c:v>
                </c:pt>
                <c:pt idx="10918">
                  <c:v>1091.8000518577173</c:v>
                </c:pt>
                <c:pt idx="10919">
                  <c:v>1091.9000518624671</c:v>
                </c:pt>
                <c:pt idx="10920">
                  <c:v>1092.0000518672168</c:v>
                </c:pt>
                <c:pt idx="10921">
                  <c:v>1092.1000518719666</c:v>
                </c:pt>
                <c:pt idx="10922">
                  <c:v>1092.2000518767163</c:v>
                </c:pt>
                <c:pt idx="10923">
                  <c:v>1092.3000518814661</c:v>
                </c:pt>
                <c:pt idx="10924">
                  <c:v>1092.4000518862158</c:v>
                </c:pt>
                <c:pt idx="10925">
                  <c:v>1092.5000518909656</c:v>
                </c:pt>
                <c:pt idx="10926">
                  <c:v>1092.6000518957153</c:v>
                </c:pt>
                <c:pt idx="10927">
                  <c:v>1092.700051900465</c:v>
                </c:pt>
                <c:pt idx="10928">
                  <c:v>1092.8000519052148</c:v>
                </c:pt>
                <c:pt idx="10929">
                  <c:v>1092.9000519099645</c:v>
                </c:pt>
                <c:pt idx="10930">
                  <c:v>1093.0000519147143</c:v>
                </c:pt>
                <c:pt idx="10931">
                  <c:v>1093.100051919464</c:v>
                </c:pt>
                <c:pt idx="10932">
                  <c:v>1093.2000519242138</c:v>
                </c:pt>
                <c:pt idx="10933">
                  <c:v>1093.3000519289635</c:v>
                </c:pt>
                <c:pt idx="10934">
                  <c:v>1093.4000519337133</c:v>
                </c:pt>
                <c:pt idx="10935">
                  <c:v>1093.500051938463</c:v>
                </c:pt>
                <c:pt idx="10936">
                  <c:v>1093.6000519432127</c:v>
                </c:pt>
                <c:pt idx="10937">
                  <c:v>1093.7000519479625</c:v>
                </c:pt>
                <c:pt idx="10938">
                  <c:v>1093.8000519527122</c:v>
                </c:pt>
                <c:pt idx="10939">
                  <c:v>1093.900051957462</c:v>
                </c:pt>
                <c:pt idx="10940">
                  <c:v>1094.0000519622117</c:v>
                </c:pt>
                <c:pt idx="10941">
                  <c:v>1094.1000519669615</c:v>
                </c:pt>
                <c:pt idx="10942">
                  <c:v>1094.2000519717112</c:v>
                </c:pt>
                <c:pt idx="10943">
                  <c:v>1094.300051976461</c:v>
                </c:pt>
                <c:pt idx="10944">
                  <c:v>1094.4000519812107</c:v>
                </c:pt>
                <c:pt idx="10945">
                  <c:v>1094.5000519859605</c:v>
                </c:pt>
                <c:pt idx="10946">
                  <c:v>1094.6000519907102</c:v>
                </c:pt>
                <c:pt idx="10947">
                  <c:v>1094.7000519954599</c:v>
                </c:pt>
                <c:pt idx="10948">
                  <c:v>1094.8000520002097</c:v>
                </c:pt>
                <c:pt idx="10949">
                  <c:v>1094.9000520049594</c:v>
                </c:pt>
                <c:pt idx="10950">
                  <c:v>1095.0000520097092</c:v>
                </c:pt>
                <c:pt idx="10951">
                  <c:v>1095.1000520144589</c:v>
                </c:pt>
                <c:pt idx="10952">
                  <c:v>1095.2000520192087</c:v>
                </c:pt>
                <c:pt idx="10953">
                  <c:v>1095.3000520239584</c:v>
                </c:pt>
                <c:pt idx="10954">
                  <c:v>1095.4000520287082</c:v>
                </c:pt>
                <c:pt idx="10955">
                  <c:v>1095.5000520334579</c:v>
                </c:pt>
                <c:pt idx="10956">
                  <c:v>1095.6000520382077</c:v>
                </c:pt>
                <c:pt idx="10957">
                  <c:v>1095.7000520429574</c:v>
                </c:pt>
                <c:pt idx="10958">
                  <c:v>1095.8000520477071</c:v>
                </c:pt>
                <c:pt idx="10959">
                  <c:v>1095.9000520524569</c:v>
                </c:pt>
                <c:pt idx="10960">
                  <c:v>1096.0000520572066</c:v>
                </c:pt>
                <c:pt idx="10961">
                  <c:v>1096.1000520619564</c:v>
                </c:pt>
                <c:pt idx="10962">
                  <c:v>1096.2000520667061</c:v>
                </c:pt>
                <c:pt idx="10963">
                  <c:v>1096.3000520714559</c:v>
                </c:pt>
                <c:pt idx="10964">
                  <c:v>1096.4000520762056</c:v>
                </c:pt>
                <c:pt idx="10965">
                  <c:v>1096.5000520809554</c:v>
                </c:pt>
                <c:pt idx="10966">
                  <c:v>1096.6000520857051</c:v>
                </c:pt>
                <c:pt idx="10967">
                  <c:v>1096.7000520904548</c:v>
                </c:pt>
                <c:pt idx="10968">
                  <c:v>1096.8000520952046</c:v>
                </c:pt>
                <c:pt idx="10969">
                  <c:v>1096.9000520999543</c:v>
                </c:pt>
                <c:pt idx="10970">
                  <c:v>1097.0000521047041</c:v>
                </c:pt>
                <c:pt idx="10971">
                  <c:v>1097.1000521094538</c:v>
                </c:pt>
                <c:pt idx="10972">
                  <c:v>1097.2000521142036</c:v>
                </c:pt>
                <c:pt idx="10973">
                  <c:v>1097.3000521189533</c:v>
                </c:pt>
                <c:pt idx="10974">
                  <c:v>1097.4000521237031</c:v>
                </c:pt>
                <c:pt idx="10975">
                  <c:v>1097.5000521284528</c:v>
                </c:pt>
                <c:pt idx="10976">
                  <c:v>1097.6000521332026</c:v>
                </c:pt>
                <c:pt idx="10977">
                  <c:v>1097.7000521379523</c:v>
                </c:pt>
                <c:pt idx="10978">
                  <c:v>1097.800052142702</c:v>
                </c:pt>
                <c:pt idx="10979">
                  <c:v>1097.9000521474518</c:v>
                </c:pt>
                <c:pt idx="10980">
                  <c:v>1098.0000521522015</c:v>
                </c:pt>
                <c:pt idx="10981">
                  <c:v>1098.1000521569513</c:v>
                </c:pt>
                <c:pt idx="10982">
                  <c:v>1098.200052161701</c:v>
                </c:pt>
                <c:pt idx="10983">
                  <c:v>1098.3000521664508</c:v>
                </c:pt>
                <c:pt idx="10984">
                  <c:v>1098.4000521712005</c:v>
                </c:pt>
                <c:pt idx="10985">
                  <c:v>1098.5000521759503</c:v>
                </c:pt>
                <c:pt idx="10986">
                  <c:v>1098.6000521807</c:v>
                </c:pt>
                <c:pt idx="10987">
                  <c:v>1098.7000521854497</c:v>
                </c:pt>
                <c:pt idx="10988">
                  <c:v>1098.8000521901995</c:v>
                </c:pt>
                <c:pt idx="10989">
                  <c:v>1098.9000521949492</c:v>
                </c:pt>
                <c:pt idx="10990">
                  <c:v>1099.000052199699</c:v>
                </c:pt>
                <c:pt idx="10991">
                  <c:v>1099.1000522044487</c:v>
                </c:pt>
                <c:pt idx="10992">
                  <c:v>1099.2000522091985</c:v>
                </c:pt>
                <c:pt idx="10993">
                  <c:v>1099.3000522139482</c:v>
                </c:pt>
                <c:pt idx="10994">
                  <c:v>1099.400052218698</c:v>
                </c:pt>
                <c:pt idx="10995">
                  <c:v>1099.5000522234477</c:v>
                </c:pt>
                <c:pt idx="10996">
                  <c:v>1099.6000522281975</c:v>
                </c:pt>
                <c:pt idx="10997">
                  <c:v>1099.7000522329472</c:v>
                </c:pt>
                <c:pt idx="10998">
                  <c:v>1099.8000522376969</c:v>
                </c:pt>
                <c:pt idx="10999">
                  <c:v>1099.9000522424467</c:v>
                </c:pt>
                <c:pt idx="11000">
                  <c:v>1100.0000522471964</c:v>
                </c:pt>
                <c:pt idx="11001">
                  <c:v>1100.1000522519462</c:v>
                </c:pt>
                <c:pt idx="11002">
                  <c:v>1100.2000522566959</c:v>
                </c:pt>
                <c:pt idx="11003">
                  <c:v>1100.3000522614457</c:v>
                </c:pt>
                <c:pt idx="11004">
                  <c:v>1100.4000522661954</c:v>
                </c:pt>
                <c:pt idx="11005">
                  <c:v>1100.5000522709452</c:v>
                </c:pt>
                <c:pt idx="11006">
                  <c:v>1100.6000522756949</c:v>
                </c:pt>
                <c:pt idx="11007">
                  <c:v>1100.7000522804447</c:v>
                </c:pt>
                <c:pt idx="11008">
                  <c:v>1100.8000522851944</c:v>
                </c:pt>
                <c:pt idx="11009">
                  <c:v>1100.9000522899441</c:v>
                </c:pt>
                <c:pt idx="11010">
                  <c:v>1101.0000522946939</c:v>
                </c:pt>
                <c:pt idx="11011">
                  <c:v>1101.1000522994436</c:v>
                </c:pt>
                <c:pt idx="11012">
                  <c:v>1101.2000523041934</c:v>
                </c:pt>
                <c:pt idx="11013">
                  <c:v>1101.3000523089431</c:v>
                </c:pt>
                <c:pt idx="11014">
                  <c:v>1101.4000523136929</c:v>
                </c:pt>
                <c:pt idx="11015">
                  <c:v>1101.5000523184426</c:v>
                </c:pt>
                <c:pt idx="11016">
                  <c:v>1101.6000523231924</c:v>
                </c:pt>
                <c:pt idx="11017">
                  <c:v>1101.7000523279421</c:v>
                </c:pt>
                <c:pt idx="11018">
                  <c:v>1101.8000523326918</c:v>
                </c:pt>
                <c:pt idx="11019">
                  <c:v>1101.9000523374416</c:v>
                </c:pt>
                <c:pt idx="11020">
                  <c:v>1102.0000523421913</c:v>
                </c:pt>
                <c:pt idx="11021">
                  <c:v>1102.1000523469411</c:v>
                </c:pt>
                <c:pt idx="11022">
                  <c:v>1102.2000523516908</c:v>
                </c:pt>
                <c:pt idx="11023">
                  <c:v>1102.3000523564406</c:v>
                </c:pt>
                <c:pt idx="11024">
                  <c:v>1102.4000523611903</c:v>
                </c:pt>
                <c:pt idx="11025">
                  <c:v>1102.5000523659401</c:v>
                </c:pt>
                <c:pt idx="11026">
                  <c:v>1102.6000523706898</c:v>
                </c:pt>
                <c:pt idx="11027">
                  <c:v>1102.7000523754396</c:v>
                </c:pt>
                <c:pt idx="11028">
                  <c:v>1102.8000523801893</c:v>
                </c:pt>
                <c:pt idx="11029">
                  <c:v>1102.900052384939</c:v>
                </c:pt>
                <c:pt idx="11030">
                  <c:v>1103.0000523896888</c:v>
                </c:pt>
                <c:pt idx="11031">
                  <c:v>1103.1000523944385</c:v>
                </c:pt>
                <c:pt idx="11032">
                  <c:v>1103.2000523991883</c:v>
                </c:pt>
                <c:pt idx="11033">
                  <c:v>1103.300052403938</c:v>
                </c:pt>
                <c:pt idx="11034">
                  <c:v>1103.4000524086878</c:v>
                </c:pt>
                <c:pt idx="11035">
                  <c:v>1103.5000524134375</c:v>
                </c:pt>
                <c:pt idx="11036">
                  <c:v>1103.6000524181873</c:v>
                </c:pt>
                <c:pt idx="11037">
                  <c:v>1103.700052422937</c:v>
                </c:pt>
                <c:pt idx="11038">
                  <c:v>1103.8000524276868</c:v>
                </c:pt>
                <c:pt idx="11039">
                  <c:v>1103.9000524324365</c:v>
                </c:pt>
                <c:pt idx="11040">
                  <c:v>1104.0000524371862</c:v>
                </c:pt>
                <c:pt idx="11041">
                  <c:v>1104.100052441936</c:v>
                </c:pt>
                <c:pt idx="11042">
                  <c:v>1104.2000524466857</c:v>
                </c:pt>
                <c:pt idx="11043">
                  <c:v>1104.3000524514355</c:v>
                </c:pt>
                <c:pt idx="11044">
                  <c:v>1104.4000524561852</c:v>
                </c:pt>
                <c:pt idx="11045">
                  <c:v>1104.500052460935</c:v>
                </c:pt>
                <c:pt idx="11046">
                  <c:v>1104.6000524656847</c:v>
                </c:pt>
                <c:pt idx="11047">
                  <c:v>1104.7000524704345</c:v>
                </c:pt>
                <c:pt idx="11048">
                  <c:v>1104.8000524751842</c:v>
                </c:pt>
                <c:pt idx="11049">
                  <c:v>1104.9000524799339</c:v>
                </c:pt>
                <c:pt idx="11050">
                  <c:v>1105.0000524846837</c:v>
                </c:pt>
                <c:pt idx="11051">
                  <c:v>1105.1000524894334</c:v>
                </c:pt>
                <c:pt idx="11052">
                  <c:v>1105.2000524941832</c:v>
                </c:pt>
                <c:pt idx="11053">
                  <c:v>1105.3000524989329</c:v>
                </c:pt>
                <c:pt idx="11054">
                  <c:v>1105.4000525036827</c:v>
                </c:pt>
                <c:pt idx="11055">
                  <c:v>1105.5000525084324</c:v>
                </c:pt>
                <c:pt idx="11056">
                  <c:v>1105.6000525131822</c:v>
                </c:pt>
                <c:pt idx="11057">
                  <c:v>1105.7000525179319</c:v>
                </c:pt>
                <c:pt idx="11058">
                  <c:v>1105.8000525226817</c:v>
                </c:pt>
                <c:pt idx="11059">
                  <c:v>1105.9000525274314</c:v>
                </c:pt>
                <c:pt idx="11060">
                  <c:v>1106.0000525321811</c:v>
                </c:pt>
                <c:pt idx="11061">
                  <c:v>1106.1000525369309</c:v>
                </c:pt>
                <c:pt idx="11062">
                  <c:v>1106.2000525416806</c:v>
                </c:pt>
                <c:pt idx="11063">
                  <c:v>1106.3000525464304</c:v>
                </c:pt>
                <c:pt idx="11064">
                  <c:v>1106.4000525511801</c:v>
                </c:pt>
                <c:pt idx="11065">
                  <c:v>1106.5000525559299</c:v>
                </c:pt>
                <c:pt idx="11066">
                  <c:v>1106.6000525606796</c:v>
                </c:pt>
                <c:pt idx="11067">
                  <c:v>1106.7000525654294</c:v>
                </c:pt>
                <c:pt idx="11068">
                  <c:v>1106.8000525701791</c:v>
                </c:pt>
                <c:pt idx="11069">
                  <c:v>1106.9000525749288</c:v>
                </c:pt>
                <c:pt idx="11070">
                  <c:v>1107.0000525796786</c:v>
                </c:pt>
                <c:pt idx="11071">
                  <c:v>1107.1000525844283</c:v>
                </c:pt>
                <c:pt idx="11072">
                  <c:v>1107.2000525891781</c:v>
                </c:pt>
                <c:pt idx="11073">
                  <c:v>1107.3000525939278</c:v>
                </c:pt>
                <c:pt idx="11074">
                  <c:v>1107.4000525986776</c:v>
                </c:pt>
                <c:pt idx="11075">
                  <c:v>1107.5000526034273</c:v>
                </c:pt>
                <c:pt idx="11076">
                  <c:v>1107.6000526081771</c:v>
                </c:pt>
                <c:pt idx="11077">
                  <c:v>1107.7000526129268</c:v>
                </c:pt>
                <c:pt idx="11078">
                  <c:v>1107.8000526176766</c:v>
                </c:pt>
                <c:pt idx="11079">
                  <c:v>1107.9000526224263</c:v>
                </c:pt>
                <c:pt idx="11080">
                  <c:v>1108.000052627176</c:v>
                </c:pt>
                <c:pt idx="11081">
                  <c:v>1108.1000526319258</c:v>
                </c:pt>
                <c:pt idx="11082">
                  <c:v>1108.2000526366755</c:v>
                </c:pt>
                <c:pt idx="11083">
                  <c:v>1108.3000526414253</c:v>
                </c:pt>
                <c:pt idx="11084">
                  <c:v>1108.400052646175</c:v>
                </c:pt>
                <c:pt idx="11085">
                  <c:v>1108.5000526509248</c:v>
                </c:pt>
                <c:pt idx="11086">
                  <c:v>1108.6000526556745</c:v>
                </c:pt>
                <c:pt idx="11087">
                  <c:v>1108.7000526604243</c:v>
                </c:pt>
                <c:pt idx="11088">
                  <c:v>1108.800052665174</c:v>
                </c:pt>
                <c:pt idx="11089">
                  <c:v>1108.9000526699238</c:v>
                </c:pt>
                <c:pt idx="11090">
                  <c:v>1109.0000526746735</c:v>
                </c:pt>
                <c:pt idx="11091">
                  <c:v>1109.1000526794232</c:v>
                </c:pt>
                <c:pt idx="11092">
                  <c:v>1109.200052684173</c:v>
                </c:pt>
                <c:pt idx="11093">
                  <c:v>1109.3000526889227</c:v>
                </c:pt>
                <c:pt idx="11094">
                  <c:v>1109.4000526936725</c:v>
                </c:pt>
                <c:pt idx="11095">
                  <c:v>1109.5000526984222</c:v>
                </c:pt>
                <c:pt idx="11096">
                  <c:v>1109.600052703172</c:v>
                </c:pt>
                <c:pt idx="11097">
                  <c:v>1109.7000527079217</c:v>
                </c:pt>
                <c:pt idx="11098">
                  <c:v>1109.8000527126715</c:v>
                </c:pt>
                <c:pt idx="11099">
                  <c:v>1109.9000527174212</c:v>
                </c:pt>
                <c:pt idx="11100">
                  <c:v>1110.0000527221709</c:v>
                </c:pt>
                <c:pt idx="11101">
                  <c:v>1110.1000527269207</c:v>
                </c:pt>
                <c:pt idx="11102">
                  <c:v>1110.2000527316704</c:v>
                </c:pt>
                <c:pt idx="11103">
                  <c:v>1110.3000527364202</c:v>
                </c:pt>
                <c:pt idx="11104">
                  <c:v>1110.4000527411699</c:v>
                </c:pt>
                <c:pt idx="11105">
                  <c:v>1110.5000527459197</c:v>
                </c:pt>
                <c:pt idx="11106">
                  <c:v>1110.6000527506694</c:v>
                </c:pt>
                <c:pt idx="11107">
                  <c:v>1110.7000527554192</c:v>
                </c:pt>
                <c:pt idx="11108">
                  <c:v>1110.8000527601689</c:v>
                </c:pt>
                <c:pt idx="11109">
                  <c:v>1110.9000527649187</c:v>
                </c:pt>
                <c:pt idx="11110">
                  <c:v>1111.0000527696684</c:v>
                </c:pt>
                <c:pt idx="11111">
                  <c:v>1111.1000527744181</c:v>
                </c:pt>
                <c:pt idx="11112">
                  <c:v>1111.2000527791679</c:v>
                </c:pt>
                <c:pt idx="11113">
                  <c:v>1111.3000527839176</c:v>
                </c:pt>
                <c:pt idx="11114">
                  <c:v>1111.4000527886674</c:v>
                </c:pt>
                <c:pt idx="11115">
                  <c:v>1111.5000527934171</c:v>
                </c:pt>
                <c:pt idx="11116">
                  <c:v>1111.6000527981669</c:v>
                </c:pt>
                <c:pt idx="11117">
                  <c:v>1111.7000528029166</c:v>
                </c:pt>
                <c:pt idx="11118">
                  <c:v>1111.8000528076664</c:v>
                </c:pt>
                <c:pt idx="11119">
                  <c:v>1111.9000528124161</c:v>
                </c:pt>
                <c:pt idx="11120">
                  <c:v>1112.0000528171659</c:v>
                </c:pt>
                <c:pt idx="11121">
                  <c:v>1112.1000528219156</c:v>
                </c:pt>
                <c:pt idx="11122">
                  <c:v>1112.2000528266653</c:v>
                </c:pt>
                <c:pt idx="11123">
                  <c:v>1112.3000528314151</c:v>
                </c:pt>
                <c:pt idx="11124">
                  <c:v>1112.4000528361648</c:v>
                </c:pt>
                <c:pt idx="11125">
                  <c:v>1112.5000528409146</c:v>
                </c:pt>
                <c:pt idx="11126">
                  <c:v>1112.6000528456643</c:v>
                </c:pt>
                <c:pt idx="11127">
                  <c:v>1112.7000528504141</c:v>
                </c:pt>
                <c:pt idx="11128">
                  <c:v>1112.8000528551638</c:v>
                </c:pt>
                <c:pt idx="11129">
                  <c:v>1112.9000528599136</c:v>
                </c:pt>
                <c:pt idx="11130">
                  <c:v>1113.0000528646633</c:v>
                </c:pt>
                <c:pt idx="11131">
                  <c:v>1113.100052869413</c:v>
                </c:pt>
                <c:pt idx="11132">
                  <c:v>1113.2000528741628</c:v>
                </c:pt>
                <c:pt idx="11133">
                  <c:v>1113.3000528789125</c:v>
                </c:pt>
                <c:pt idx="11134">
                  <c:v>1113.4000528836623</c:v>
                </c:pt>
                <c:pt idx="11135">
                  <c:v>1113.500052888412</c:v>
                </c:pt>
                <c:pt idx="11136">
                  <c:v>1113.6000528931618</c:v>
                </c:pt>
                <c:pt idx="11137">
                  <c:v>1113.7000528979115</c:v>
                </c:pt>
                <c:pt idx="11138">
                  <c:v>1113.8000529026613</c:v>
                </c:pt>
                <c:pt idx="11139">
                  <c:v>1113.900052907411</c:v>
                </c:pt>
                <c:pt idx="11140">
                  <c:v>1114.0000529121608</c:v>
                </c:pt>
                <c:pt idx="11141">
                  <c:v>1114.1000529169105</c:v>
                </c:pt>
                <c:pt idx="11142">
                  <c:v>1114.2000529216602</c:v>
                </c:pt>
                <c:pt idx="11143">
                  <c:v>1114.30005292641</c:v>
                </c:pt>
                <c:pt idx="11144">
                  <c:v>1114.4000529311597</c:v>
                </c:pt>
                <c:pt idx="11145">
                  <c:v>1114.5000529359095</c:v>
                </c:pt>
                <c:pt idx="11146">
                  <c:v>1114.6000529406592</c:v>
                </c:pt>
                <c:pt idx="11147">
                  <c:v>1114.700052945409</c:v>
                </c:pt>
                <c:pt idx="11148">
                  <c:v>1114.8000529501587</c:v>
                </c:pt>
                <c:pt idx="11149">
                  <c:v>1114.9000529549085</c:v>
                </c:pt>
                <c:pt idx="11150">
                  <c:v>1115.0000529596582</c:v>
                </c:pt>
                <c:pt idx="11151">
                  <c:v>1115.100052964408</c:v>
                </c:pt>
                <c:pt idx="11152">
                  <c:v>1115.2000529691577</c:v>
                </c:pt>
                <c:pt idx="11153">
                  <c:v>1115.3000529739074</c:v>
                </c:pt>
                <c:pt idx="11154">
                  <c:v>1115.4000529786572</c:v>
                </c:pt>
                <c:pt idx="11155">
                  <c:v>1115.5000529834069</c:v>
                </c:pt>
                <c:pt idx="11156">
                  <c:v>1115.6000529881567</c:v>
                </c:pt>
                <c:pt idx="11157">
                  <c:v>1115.7000529929064</c:v>
                </c:pt>
                <c:pt idx="11158">
                  <c:v>1115.8000529976562</c:v>
                </c:pt>
                <c:pt idx="11159">
                  <c:v>1115.9000530024059</c:v>
                </c:pt>
                <c:pt idx="11160">
                  <c:v>1116.0000530071557</c:v>
                </c:pt>
                <c:pt idx="11161">
                  <c:v>1116.1000530119054</c:v>
                </c:pt>
                <c:pt idx="11162">
                  <c:v>1116.2000530166551</c:v>
                </c:pt>
                <c:pt idx="11163">
                  <c:v>1116.3000530214049</c:v>
                </c:pt>
                <c:pt idx="11164">
                  <c:v>1116.4000530261546</c:v>
                </c:pt>
                <c:pt idx="11165">
                  <c:v>1116.5000530309044</c:v>
                </c:pt>
                <c:pt idx="11166">
                  <c:v>1116.6000530356541</c:v>
                </c:pt>
                <c:pt idx="11167">
                  <c:v>1116.7000530404039</c:v>
                </c:pt>
                <c:pt idx="11168">
                  <c:v>1116.8000530451536</c:v>
                </c:pt>
                <c:pt idx="11169">
                  <c:v>1116.9000530499034</c:v>
                </c:pt>
                <c:pt idx="11170">
                  <c:v>1117.0000530546531</c:v>
                </c:pt>
                <c:pt idx="11171">
                  <c:v>1117.1000530594029</c:v>
                </c:pt>
                <c:pt idx="11172">
                  <c:v>1117.2000530641526</c:v>
                </c:pt>
                <c:pt idx="11173">
                  <c:v>1117.3000530689023</c:v>
                </c:pt>
                <c:pt idx="11174">
                  <c:v>1117.4000530736521</c:v>
                </c:pt>
                <c:pt idx="11175">
                  <c:v>1117.5000530784018</c:v>
                </c:pt>
                <c:pt idx="11176">
                  <c:v>1117.6000530831516</c:v>
                </c:pt>
                <c:pt idx="11177">
                  <c:v>1117.7000530879013</c:v>
                </c:pt>
                <c:pt idx="11178">
                  <c:v>1117.8000530926511</c:v>
                </c:pt>
                <c:pt idx="11179">
                  <c:v>1117.9000530974008</c:v>
                </c:pt>
                <c:pt idx="11180">
                  <c:v>1118.0000531021506</c:v>
                </c:pt>
                <c:pt idx="11181">
                  <c:v>1118.1000531069003</c:v>
                </c:pt>
                <c:pt idx="11182">
                  <c:v>1118.20005311165</c:v>
                </c:pt>
                <c:pt idx="11183">
                  <c:v>1118.3000531163998</c:v>
                </c:pt>
                <c:pt idx="11184">
                  <c:v>1118.4000531211495</c:v>
                </c:pt>
                <c:pt idx="11185">
                  <c:v>1118.5000531258993</c:v>
                </c:pt>
                <c:pt idx="11186">
                  <c:v>1118.600053130649</c:v>
                </c:pt>
                <c:pt idx="11187">
                  <c:v>1118.7000531353988</c:v>
                </c:pt>
                <c:pt idx="11188">
                  <c:v>1118.8000531401485</c:v>
                </c:pt>
                <c:pt idx="11189">
                  <c:v>1118.9000531448983</c:v>
                </c:pt>
                <c:pt idx="11190">
                  <c:v>1119.000053149648</c:v>
                </c:pt>
                <c:pt idx="11191">
                  <c:v>1119.1000531543978</c:v>
                </c:pt>
                <c:pt idx="11192">
                  <c:v>1119.2000531591475</c:v>
                </c:pt>
                <c:pt idx="11193">
                  <c:v>1119.3000531638972</c:v>
                </c:pt>
                <c:pt idx="11194">
                  <c:v>1119.400053168647</c:v>
                </c:pt>
                <c:pt idx="11195">
                  <c:v>1119.5000531733967</c:v>
                </c:pt>
                <c:pt idx="11196">
                  <c:v>1119.6000531781465</c:v>
                </c:pt>
                <c:pt idx="11197">
                  <c:v>1119.7000531828962</c:v>
                </c:pt>
                <c:pt idx="11198">
                  <c:v>1119.800053187646</c:v>
                </c:pt>
                <c:pt idx="11199">
                  <c:v>1119.9000531923957</c:v>
                </c:pt>
                <c:pt idx="11200">
                  <c:v>1120.0000531971455</c:v>
                </c:pt>
                <c:pt idx="11201">
                  <c:v>1120.1000532018952</c:v>
                </c:pt>
                <c:pt idx="11202">
                  <c:v>1120.200053206645</c:v>
                </c:pt>
                <c:pt idx="11203">
                  <c:v>1120.3000532113947</c:v>
                </c:pt>
                <c:pt idx="11204">
                  <c:v>1120.4000532161444</c:v>
                </c:pt>
                <c:pt idx="11205">
                  <c:v>1120.5000532208942</c:v>
                </c:pt>
                <c:pt idx="11206">
                  <c:v>1120.6000532256439</c:v>
                </c:pt>
                <c:pt idx="11207">
                  <c:v>1120.7000532303937</c:v>
                </c:pt>
                <c:pt idx="11208">
                  <c:v>1120.8000532351434</c:v>
                </c:pt>
                <c:pt idx="11209">
                  <c:v>1120.9000532398932</c:v>
                </c:pt>
                <c:pt idx="11210">
                  <c:v>1121.0000532446429</c:v>
                </c:pt>
                <c:pt idx="11211">
                  <c:v>1121.1000532493927</c:v>
                </c:pt>
                <c:pt idx="11212">
                  <c:v>1121.2000532541424</c:v>
                </c:pt>
                <c:pt idx="11213">
                  <c:v>1121.3000532588921</c:v>
                </c:pt>
                <c:pt idx="11214">
                  <c:v>1121.4000532636419</c:v>
                </c:pt>
                <c:pt idx="11215">
                  <c:v>1121.5000532683916</c:v>
                </c:pt>
                <c:pt idx="11216">
                  <c:v>1121.6000532731414</c:v>
                </c:pt>
                <c:pt idx="11217">
                  <c:v>1121.7000532778911</c:v>
                </c:pt>
                <c:pt idx="11218">
                  <c:v>1121.8000532826409</c:v>
                </c:pt>
                <c:pt idx="11219">
                  <c:v>1121.9000532873906</c:v>
                </c:pt>
                <c:pt idx="11220">
                  <c:v>1122.0000532921404</c:v>
                </c:pt>
                <c:pt idx="11221">
                  <c:v>1122.1000532968901</c:v>
                </c:pt>
                <c:pt idx="11222">
                  <c:v>1122.2000533016399</c:v>
                </c:pt>
                <c:pt idx="11223">
                  <c:v>1122.3000533063896</c:v>
                </c:pt>
                <c:pt idx="11224">
                  <c:v>1122.4000533111393</c:v>
                </c:pt>
                <c:pt idx="11225">
                  <c:v>1122.5000533158891</c:v>
                </c:pt>
                <c:pt idx="11226">
                  <c:v>1122.6000533206388</c:v>
                </c:pt>
                <c:pt idx="11227">
                  <c:v>1122.7000533253886</c:v>
                </c:pt>
                <c:pt idx="11228">
                  <c:v>1122.8000533301383</c:v>
                </c:pt>
                <c:pt idx="11229">
                  <c:v>1122.9000533348881</c:v>
                </c:pt>
                <c:pt idx="11230">
                  <c:v>1123.0000533396378</c:v>
                </c:pt>
                <c:pt idx="11231">
                  <c:v>1123.1000533443876</c:v>
                </c:pt>
                <c:pt idx="11232">
                  <c:v>1123.2000533491373</c:v>
                </c:pt>
                <c:pt idx="11233">
                  <c:v>1123.3000533538871</c:v>
                </c:pt>
                <c:pt idx="11234">
                  <c:v>1123.4000533586368</c:v>
                </c:pt>
                <c:pt idx="11235">
                  <c:v>1123.5000533633865</c:v>
                </c:pt>
                <c:pt idx="11236">
                  <c:v>1123.6000533681363</c:v>
                </c:pt>
                <c:pt idx="11237">
                  <c:v>1123.700053372886</c:v>
                </c:pt>
                <c:pt idx="11238">
                  <c:v>1123.8000533776358</c:v>
                </c:pt>
                <c:pt idx="11239">
                  <c:v>1123.9000533823855</c:v>
                </c:pt>
                <c:pt idx="11240">
                  <c:v>1124.0000533871353</c:v>
                </c:pt>
                <c:pt idx="11241">
                  <c:v>1124.100053391885</c:v>
                </c:pt>
                <c:pt idx="11242">
                  <c:v>1124.2000533966348</c:v>
                </c:pt>
                <c:pt idx="11243">
                  <c:v>1124.3000534013845</c:v>
                </c:pt>
                <c:pt idx="11244">
                  <c:v>1124.4000534061342</c:v>
                </c:pt>
                <c:pt idx="11245">
                  <c:v>1124.500053410884</c:v>
                </c:pt>
                <c:pt idx="11246">
                  <c:v>1124.6000534156337</c:v>
                </c:pt>
                <c:pt idx="11247">
                  <c:v>1124.7000534203835</c:v>
                </c:pt>
                <c:pt idx="11248">
                  <c:v>1124.8000534251332</c:v>
                </c:pt>
                <c:pt idx="11249">
                  <c:v>1124.900053429883</c:v>
                </c:pt>
                <c:pt idx="11250">
                  <c:v>1125.0000534346327</c:v>
                </c:pt>
                <c:pt idx="11251">
                  <c:v>1125.1000534393825</c:v>
                </c:pt>
                <c:pt idx="11252">
                  <c:v>1125.2000534441322</c:v>
                </c:pt>
                <c:pt idx="11253">
                  <c:v>1125.300053448882</c:v>
                </c:pt>
                <c:pt idx="11254">
                  <c:v>1125.4000534536317</c:v>
                </c:pt>
                <c:pt idx="11255">
                  <c:v>1125.5000534583814</c:v>
                </c:pt>
                <c:pt idx="11256">
                  <c:v>1125.6000534631312</c:v>
                </c:pt>
                <c:pt idx="11257">
                  <c:v>1125.7000534678809</c:v>
                </c:pt>
                <c:pt idx="11258">
                  <c:v>1125.8000534726307</c:v>
                </c:pt>
                <c:pt idx="11259">
                  <c:v>1125.9000534773804</c:v>
                </c:pt>
                <c:pt idx="11260">
                  <c:v>1126.0000534821302</c:v>
                </c:pt>
                <c:pt idx="11261">
                  <c:v>1126.1000534868799</c:v>
                </c:pt>
                <c:pt idx="11262">
                  <c:v>1126.2000534916297</c:v>
                </c:pt>
                <c:pt idx="11263">
                  <c:v>1126.3000534963794</c:v>
                </c:pt>
                <c:pt idx="11264">
                  <c:v>1126.4000535011292</c:v>
                </c:pt>
                <c:pt idx="11265">
                  <c:v>1126.5000535058789</c:v>
                </c:pt>
                <c:pt idx="11266">
                  <c:v>1126.6000535106286</c:v>
                </c:pt>
                <c:pt idx="11267">
                  <c:v>1126.7000535153784</c:v>
                </c:pt>
                <c:pt idx="11268">
                  <c:v>1126.8000535201281</c:v>
                </c:pt>
                <c:pt idx="11269">
                  <c:v>1126.9000535248779</c:v>
                </c:pt>
                <c:pt idx="11270">
                  <c:v>1127.0000535296276</c:v>
                </c:pt>
                <c:pt idx="11271">
                  <c:v>1127.1000535343774</c:v>
                </c:pt>
                <c:pt idx="11272">
                  <c:v>1127.2000535391271</c:v>
                </c:pt>
                <c:pt idx="11273">
                  <c:v>1127.3000535438769</c:v>
                </c:pt>
                <c:pt idx="11274">
                  <c:v>1127.4000535486266</c:v>
                </c:pt>
                <c:pt idx="11275">
                  <c:v>1127.5000535533763</c:v>
                </c:pt>
                <c:pt idx="11276">
                  <c:v>1127.6000535581261</c:v>
                </c:pt>
                <c:pt idx="11277">
                  <c:v>1127.7000535628758</c:v>
                </c:pt>
                <c:pt idx="11278">
                  <c:v>1127.8000535676256</c:v>
                </c:pt>
                <c:pt idx="11279">
                  <c:v>1127.9000535723753</c:v>
                </c:pt>
                <c:pt idx="11280">
                  <c:v>1128.0000535771251</c:v>
                </c:pt>
                <c:pt idx="11281">
                  <c:v>1128.1000535818748</c:v>
                </c:pt>
                <c:pt idx="11282">
                  <c:v>1128.2000535866246</c:v>
                </c:pt>
                <c:pt idx="11283">
                  <c:v>1128.3000535913743</c:v>
                </c:pt>
                <c:pt idx="11284">
                  <c:v>1128.4000535961241</c:v>
                </c:pt>
                <c:pt idx="11285">
                  <c:v>1128.5000536008738</c:v>
                </c:pt>
                <c:pt idx="11286">
                  <c:v>1128.6000536056235</c:v>
                </c:pt>
                <c:pt idx="11287">
                  <c:v>1128.7000536103733</c:v>
                </c:pt>
                <c:pt idx="11288">
                  <c:v>1128.800053615123</c:v>
                </c:pt>
                <c:pt idx="11289">
                  <c:v>1128.9000536198728</c:v>
                </c:pt>
                <c:pt idx="11290">
                  <c:v>1129.0000536246225</c:v>
                </c:pt>
                <c:pt idx="11291">
                  <c:v>1129.1000536293723</c:v>
                </c:pt>
                <c:pt idx="11292">
                  <c:v>1129.200053634122</c:v>
                </c:pt>
                <c:pt idx="11293">
                  <c:v>1129.3000536388718</c:v>
                </c:pt>
                <c:pt idx="11294">
                  <c:v>1129.4000536436215</c:v>
                </c:pt>
                <c:pt idx="11295">
                  <c:v>1129.5000536483712</c:v>
                </c:pt>
                <c:pt idx="11296">
                  <c:v>1129.600053653121</c:v>
                </c:pt>
                <c:pt idx="11297">
                  <c:v>1129.7000536578707</c:v>
                </c:pt>
                <c:pt idx="11298">
                  <c:v>1129.8000536626205</c:v>
                </c:pt>
                <c:pt idx="11299">
                  <c:v>1129.9000536673702</c:v>
                </c:pt>
                <c:pt idx="11300">
                  <c:v>1130.00005367212</c:v>
                </c:pt>
                <c:pt idx="11301">
                  <c:v>1130.1000536768697</c:v>
                </c:pt>
                <c:pt idx="11302">
                  <c:v>1130.2000536816195</c:v>
                </c:pt>
                <c:pt idx="11303">
                  <c:v>1130.3000536863692</c:v>
                </c:pt>
                <c:pt idx="11304">
                  <c:v>1130.400053691119</c:v>
                </c:pt>
                <c:pt idx="11305">
                  <c:v>1130.5000536958687</c:v>
                </c:pt>
                <c:pt idx="11306">
                  <c:v>1130.6000537006184</c:v>
                </c:pt>
                <c:pt idx="11307">
                  <c:v>1130.7000537053682</c:v>
                </c:pt>
                <c:pt idx="11308">
                  <c:v>1130.8000537101179</c:v>
                </c:pt>
                <c:pt idx="11309">
                  <c:v>1130.9000537148677</c:v>
                </c:pt>
                <c:pt idx="11310">
                  <c:v>1131.0000537196174</c:v>
                </c:pt>
                <c:pt idx="11311">
                  <c:v>1131.1000537243672</c:v>
                </c:pt>
                <c:pt idx="11312">
                  <c:v>1131.2000537291169</c:v>
                </c:pt>
                <c:pt idx="11313">
                  <c:v>1131.3000537338667</c:v>
                </c:pt>
                <c:pt idx="11314">
                  <c:v>1131.4000537386164</c:v>
                </c:pt>
                <c:pt idx="11315">
                  <c:v>1131.5000537433662</c:v>
                </c:pt>
                <c:pt idx="11316">
                  <c:v>1131.6000537481159</c:v>
                </c:pt>
                <c:pt idx="11317">
                  <c:v>1131.7000537528656</c:v>
                </c:pt>
                <c:pt idx="11318">
                  <c:v>1131.8000537576154</c:v>
                </c:pt>
                <c:pt idx="11319">
                  <c:v>1131.9000537623651</c:v>
                </c:pt>
                <c:pt idx="11320">
                  <c:v>1132.0000537671149</c:v>
                </c:pt>
                <c:pt idx="11321">
                  <c:v>1132.1000537718646</c:v>
                </c:pt>
                <c:pt idx="11322">
                  <c:v>1132.2000537766144</c:v>
                </c:pt>
                <c:pt idx="11323">
                  <c:v>1132.3000537813641</c:v>
                </c:pt>
                <c:pt idx="11324">
                  <c:v>1132.4000537861139</c:v>
                </c:pt>
                <c:pt idx="11325">
                  <c:v>1132.5000537908636</c:v>
                </c:pt>
                <c:pt idx="11326">
                  <c:v>1132.6000537956133</c:v>
                </c:pt>
                <c:pt idx="11327">
                  <c:v>1132.7000538003631</c:v>
                </c:pt>
                <c:pt idx="11328">
                  <c:v>1132.8000538051128</c:v>
                </c:pt>
                <c:pt idx="11329">
                  <c:v>1132.9000538098626</c:v>
                </c:pt>
                <c:pt idx="11330">
                  <c:v>1133.0000538146123</c:v>
                </c:pt>
                <c:pt idx="11331">
                  <c:v>1133.1000538193621</c:v>
                </c:pt>
                <c:pt idx="11332">
                  <c:v>1133.2000538241118</c:v>
                </c:pt>
                <c:pt idx="11333">
                  <c:v>1133.3000538288616</c:v>
                </c:pt>
                <c:pt idx="11334">
                  <c:v>1133.4000538336113</c:v>
                </c:pt>
                <c:pt idx="11335">
                  <c:v>1133.5000538383611</c:v>
                </c:pt>
                <c:pt idx="11336">
                  <c:v>1133.6000538431108</c:v>
                </c:pt>
                <c:pt idx="11337">
                  <c:v>1133.7000538478605</c:v>
                </c:pt>
                <c:pt idx="11338">
                  <c:v>1133.8000538526103</c:v>
                </c:pt>
                <c:pt idx="11339">
                  <c:v>1133.90005385736</c:v>
                </c:pt>
                <c:pt idx="11340">
                  <c:v>1134.0000538621098</c:v>
                </c:pt>
                <c:pt idx="11341">
                  <c:v>1134.1000538668595</c:v>
                </c:pt>
                <c:pt idx="11342">
                  <c:v>1134.2000538716093</c:v>
                </c:pt>
                <c:pt idx="11343">
                  <c:v>1134.300053876359</c:v>
                </c:pt>
                <c:pt idx="11344">
                  <c:v>1134.4000538811088</c:v>
                </c:pt>
                <c:pt idx="11345">
                  <c:v>1134.5000538858585</c:v>
                </c:pt>
                <c:pt idx="11346">
                  <c:v>1134.6000538906083</c:v>
                </c:pt>
                <c:pt idx="11347">
                  <c:v>1134.700053895358</c:v>
                </c:pt>
                <c:pt idx="11348">
                  <c:v>1134.8000539001077</c:v>
                </c:pt>
                <c:pt idx="11349">
                  <c:v>1134.9000539048575</c:v>
                </c:pt>
                <c:pt idx="11350">
                  <c:v>1135.0000539096072</c:v>
                </c:pt>
                <c:pt idx="11351">
                  <c:v>1135.100053914357</c:v>
                </c:pt>
                <c:pt idx="11352">
                  <c:v>1135.2000539191067</c:v>
                </c:pt>
                <c:pt idx="11353">
                  <c:v>1135.3000539238565</c:v>
                </c:pt>
                <c:pt idx="11354">
                  <c:v>1135.4000539286062</c:v>
                </c:pt>
                <c:pt idx="11355">
                  <c:v>1135.500053933356</c:v>
                </c:pt>
                <c:pt idx="11356">
                  <c:v>1135.6000539381057</c:v>
                </c:pt>
                <c:pt idx="11357">
                  <c:v>1135.7000539428554</c:v>
                </c:pt>
                <c:pt idx="11358">
                  <c:v>1135.8000539476052</c:v>
                </c:pt>
                <c:pt idx="11359">
                  <c:v>1135.9000539523549</c:v>
                </c:pt>
                <c:pt idx="11360">
                  <c:v>1136.0000539571047</c:v>
                </c:pt>
                <c:pt idx="11361">
                  <c:v>1136.1000539618544</c:v>
                </c:pt>
                <c:pt idx="11362">
                  <c:v>1136.2000539666042</c:v>
                </c:pt>
                <c:pt idx="11363">
                  <c:v>1136.3000539713539</c:v>
                </c:pt>
                <c:pt idx="11364">
                  <c:v>1136.4000539761037</c:v>
                </c:pt>
                <c:pt idx="11365">
                  <c:v>1136.5000539808534</c:v>
                </c:pt>
                <c:pt idx="11366">
                  <c:v>1136.6000539856032</c:v>
                </c:pt>
                <c:pt idx="11367">
                  <c:v>1136.7000539903529</c:v>
                </c:pt>
                <c:pt idx="11368">
                  <c:v>1136.8000539951026</c:v>
                </c:pt>
                <c:pt idx="11369">
                  <c:v>1136.9000539998524</c:v>
                </c:pt>
                <c:pt idx="11370">
                  <c:v>1137.0000540046021</c:v>
                </c:pt>
                <c:pt idx="11371">
                  <c:v>1137.1000540093519</c:v>
                </c:pt>
                <c:pt idx="11372">
                  <c:v>1137.2000540141016</c:v>
                </c:pt>
                <c:pt idx="11373">
                  <c:v>1137.3000540188514</c:v>
                </c:pt>
                <c:pt idx="11374">
                  <c:v>1137.4000540236011</c:v>
                </c:pt>
                <c:pt idx="11375">
                  <c:v>1137.5000540283509</c:v>
                </c:pt>
                <c:pt idx="11376">
                  <c:v>1137.6000540331006</c:v>
                </c:pt>
                <c:pt idx="11377">
                  <c:v>1137.7000540378504</c:v>
                </c:pt>
                <c:pt idx="11378">
                  <c:v>1137.8000540426001</c:v>
                </c:pt>
                <c:pt idx="11379">
                  <c:v>1137.9000540473498</c:v>
                </c:pt>
                <c:pt idx="11380">
                  <c:v>1138.0000540520996</c:v>
                </c:pt>
                <c:pt idx="11381">
                  <c:v>1138.1000540568493</c:v>
                </c:pt>
                <c:pt idx="11382">
                  <c:v>1138.2000540615991</c:v>
                </c:pt>
                <c:pt idx="11383">
                  <c:v>1138.3000540663488</c:v>
                </c:pt>
                <c:pt idx="11384">
                  <c:v>1138.4000540710986</c:v>
                </c:pt>
                <c:pt idx="11385">
                  <c:v>1138.5000540758483</c:v>
                </c:pt>
                <c:pt idx="11386">
                  <c:v>1138.6000540805981</c:v>
                </c:pt>
                <c:pt idx="11387">
                  <c:v>1138.7000540853478</c:v>
                </c:pt>
                <c:pt idx="11388">
                  <c:v>1138.8000540900975</c:v>
                </c:pt>
                <c:pt idx="11389">
                  <c:v>1138.9000540948473</c:v>
                </c:pt>
                <c:pt idx="11390">
                  <c:v>1139.000054099597</c:v>
                </c:pt>
                <c:pt idx="11391">
                  <c:v>1139.1000541043468</c:v>
                </c:pt>
                <c:pt idx="11392">
                  <c:v>1139.2000541090965</c:v>
                </c:pt>
                <c:pt idx="11393">
                  <c:v>1139.3000541138463</c:v>
                </c:pt>
                <c:pt idx="11394">
                  <c:v>1139.400054118596</c:v>
                </c:pt>
                <c:pt idx="11395">
                  <c:v>1139.5000541233458</c:v>
                </c:pt>
                <c:pt idx="11396">
                  <c:v>1139.6000541280955</c:v>
                </c:pt>
                <c:pt idx="11397">
                  <c:v>1139.7000541328453</c:v>
                </c:pt>
                <c:pt idx="11398">
                  <c:v>1139.800054137595</c:v>
                </c:pt>
                <c:pt idx="11399">
                  <c:v>1139.9000541423447</c:v>
                </c:pt>
                <c:pt idx="11400">
                  <c:v>1140.0000541470945</c:v>
                </c:pt>
                <c:pt idx="11401">
                  <c:v>1140.1000541518442</c:v>
                </c:pt>
                <c:pt idx="11402">
                  <c:v>1140.200054156594</c:v>
                </c:pt>
                <c:pt idx="11403">
                  <c:v>1140.3000541613437</c:v>
                </c:pt>
                <c:pt idx="11404">
                  <c:v>1140.4000541660935</c:v>
                </c:pt>
                <c:pt idx="11405">
                  <c:v>1140.5000541708432</c:v>
                </c:pt>
                <c:pt idx="11406">
                  <c:v>1140.600054175593</c:v>
                </c:pt>
                <c:pt idx="11407">
                  <c:v>1140.7000541803427</c:v>
                </c:pt>
                <c:pt idx="11408">
                  <c:v>1140.8000541850924</c:v>
                </c:pt>
                <c:pt idx="11409">
                  <c:v>1140.9000541898422</c:v>
                </c:pt>
                <c:pt idx="11410">
                  <c:v>1141.0000541945919</c:v>
                </c:pt>
                <c:pt idx="11411">
                  <c:v>1141.1000541993417</c:v>
                </c:pt>
                <c:pt idx="11412">
                  <c:v>1141.2000542040914</c:v>
                </c:pt>
                <c:pt idx="11413">
                  <c:v>1141.3000542088412</c:v>
                </c:pt>
                <c:pt idx="11414">
                  <c:v>1141.4000542135909</c:v>
                </c:pt>
                <c:pt idx="11415">
                  <c:v>1141.5000542183407</c:v>
                </c:pt>
                <c:pt idx="11416">
                  <c:v>1141.6000542230904</c:v>
                </c:pt>
                <c:pt idx="11417">
                  <c:v>1141.7000542278402</c:v>
                </c:pt>
                <c:pt idx="11418">
                  <c:v>1141.8000542325899</c:v>
                </c:pt>
                <c:pt idx="11419">
                  <c:v>1141.9000542373396</c:v>
                </c:pt>
                <c:pt idx="11420">
                  <c:v>1142.0000542420894</c:v>
                </c:pt>
                <c:pt idx="11421">
                  <c:v>1142.1000542468391</c:v>
                </c:pt>
                <c:pt idx="11422">
                  <c:v>1142.2000542515889</c:v>
                </c:pt>
                <c:pt idx="11423">
                  <c:v>1142.3000542563386</c:v>
                </c:pt>
                <c:pt idx="11424">
                  <c:v>1142.4000542610884</c:v>
                </c:pt>
                <c:pt idx="11425">
                  <c:v>1142.5000542658381</c:v>
                </c:pt>
                <c:pt idx="11426">
                  <c:v>1142.6000542705879</c:v>
                </c:pt>
                <c:pt idx="11427">
                  <c:v>1142.7000542753376</c:v>
                </c:pt>
                <c:pt idx="11428">
                  <c:v>1142.8000542800874</c:v>
                </c:pt>
                <c:pt idx="11429">
                  <c:v>1142.9000542848371</c:v>
                </c:pt>
                <c:pt idx="11430">
                  <c:v>1143.0000542895868</c:v>
                </c:pt>
                <c:pt idx="11431">
                  <c:v>1143.1000542943366</c:v>
                </c:pt>
                <c:pt idx="11432">
                  <c:v>1143.2000542990863</c:v>
                </c:pt>
                <c:pt idx="11433">
                  <c:v>1143.3000543038361</c:v>
                </c:pt>
                <c:pt idx="11434">
                  <c:v>1143.4000543085858</c:v>
                </c:pt>
                <c:pt idx="11435">
                  <c:v>1143.5000543133356</c:v>
                </c:pt>
                <c:pt idx="11436">
                  <c:v>1143.6000543180853</c:v>
                </c:pt>
                <c:pt idx="11437">
                  <c:v>1143.7000543228351</c:v>
                </c:pt>
                <c:pt idx="11438">
                  <c:v>1143.8000543275848</c:v>
                </c:pt>
                <c:pt idx="11439">
                  <c:v>1143.9000543323345</c:v>
                </c:pt>
                <c:pt idx="11440">
                  <c:v>1144.0000543370843</c:v>
                </c:pt>
                <c:pt idx="11441">
                  <c:v>1144.100054341834</c:v>
                </c:pt>
                <c:pt idx="11442">
                  <c:v>1144.2000543465838</c:v>
                </c:pt>
                <c:pt idx="11443">
                  <c:v>1144.3000543513335</c:v>
                </c:pt>
                <c:pt idx="11444">
                  <c:v>1144.4000543560833</c:v>
                </c:pt>
                <c:pt idx="11445">
                  <c:v>1144.500054360833</c:v>
                </c:pt>
                <c:pt idx="11446">
                  <c:v>1144.6000543655828</c:v>
                </c:pt>
                <c:pt idx="11447">
                  <c:v>1144.7000543703325</c:v>
                </c:pt>
                <c:pt idx="11448">
                  <c:v>1144.8000543750823</c:v>
                </c:pt>
                <c:pt idx="11449">
                  <c:v>1144.900054379832</c:v>
                </c:pt>
                <c:pt idx="11450">
                  <c:v>1145.0000543845817</c:v>
                </c:pt>
                <c:pt idx="11451">
                  <c:v>1145.1000543893315</c:v>
                </c:pt>
                <c:pt idx="11452">
                  <c:v>1145.2000543940812</c:v>
                </c:pt>
                <c:pt idx="11453">
                  <c:v>1145.300054398831</c:v>
                </c:pt>
                <c:pt idx="11454">
                  <c:v>1145.4000544035807</c:v>
                </c:pt>
                <c:pt idx="11455">
                  <c:v>1145.5000544083305</c:v>
                </c:pt>
                <c:pt idx="11456">
                  <c:v>1145.6000544130802</c:v>
                </c:pt>
                <c:pt idx="11457">
                  <c:v>1145.70005441783</c:v>
                </c:pt>
                <c:pt idx="11458">
                  <c:v>1145.8000544225797</c:v>
                </c:pt>
                <c:pt idx="11459">
                  <c:v>1145.9000544273295</c:v>
                </c:pt>
                <c:pt idx="11460">
                  <c:v>1146.0000544320792</c:v>
                </c:pt>
                <c:pt idx="11461">
                  <c:v>1146.1000544368289</c:v>
                </c:pt>
                <c:pt idx="11462">
                  <c:v>1146.2000544415787</c:v>
                </c:pt>
                <c:pt idx="11463">
                  <c:v>1146.3000544463284</c:v>
                </c:pt>
                <c:pt idx="11464">
                  <c:v>1146.4000544510782</c:v>
                </c:pt>
                <c:pt idx="11465">
                  <c:v>1146.5000544558279</c:v>
                </c:pt>
                <c:pt idx="11466">
                  <c:v>1146.6000544605777</c:v>
                </c:pt>
                <c:pt idx="11467">
                  <c:v>1146.7000544653274</c:v>
                </c:pt>
                <c:pt idx="11468">
                  <c:v>1146.8000544700772</c:v>
                </c:pt>
                <c:pt idx="11469">
                  <c:v>1146.9000544748269</c:v>
                </c:pt>
                <c:pt idx="11470">
                  <c:v>1147.0000544795766</c:v>
                </c:pt>
                <c:pt idx="11471">
                  <c:v>1147.1000544843264</c:v>
                </c:pt>
                <c:pt idx="11472">
                  <c:v>1147.2000544890761</c:v>
                </c:pt>
                <c:pt idx="11473">
                  <c:v>1147.3000544938259</c:v>
                </c:pt>
                <c:pt idx="11474">
                  <c:v>1147.4000544985756</c:v>
                </c:pt>
                <c:pt idx="11475">
                  <c:v>1147.5000545033254</c:v>
                </c:pt>
                <c:pt idx="11476">
                  <c:v>1147.6000545080751</c:v>
                </c:pt>
                <c:pt idx="11477">
                  <c:v>1147.7000545128249</c:v>
                </c:pt>
                <c:pt idx="11478">
                  <c:v>1147.8000545175746</c:v>
                </c:pt>
                <c:pt idx="11479">
                  <c:v>1147.9000545223244</c:v>
                </c:pt>
                <c:pt idx="11480">
                  <c:v>1148.0000545270741</c:v>
                </c:pt>
                <c:pt idx="11481">
                  <c:v>1148.1000545318238</c:v>
                </c:pt>
                <c:pt idx="11482">
                  <c:v>1148.2000545365736</c:v>
                </c:pt>
                <c:pt idx="11483">
                  <c:v>1148.3000545413233</c:v>
                </c:pt>
                <c:pt idx="11484">
                  <c:v>1148.4000545460731</c:v>
                </c:pt>
                <c:pt idx="11485">
                  <c:v>1148.5000545508228</c:v>
                </c:pt>
                <c:pt idx="11486">
                  <c:v>1148.6000545555726</c:v>
                </c:pt>
                <c:pt idx="11487">
                  <c:v>1148.7000545603223</c:v>
                </c:pt>
                <c:pt idx="11488">
                  <c:v>1148.8000545650721</c:v>
                </c:pt>
                <c:pt idx="11489">
                  <c:v>1148.9000545698218</c:v>
                </c:pt>
                <c:pt idx="11490">
                  <c:v>1149.0000545745715</c:v>
                </c:pt>
                <c:pt idx="11491">
                  <c:v>1149.1000545793213</c:v>
                </c:pt>
                <c:pt idx="11492">
                  <c:v>1149.200054584071</c:v>
                </c:pt>
                <c:pt idx="11493">
                  <c:v>1149.3000545888208</c:v>
                </c:pt>
                <c:pt idx="11494">
                  <c:v>1149.4000545935705</c:v>
                </c:pt>
                <c:pt idx="11495">
                  <c:v>1149.5000545983203</c:v>
                </c:pt>
                <c:pt idx="11496">
                  <c:v>1149.60005460307</c:v>
                </c:pt>
                <c:pt idx="11497">
                  <c:v>1149.7000546078198</c:v>
                </c:pt>
                <c:pt idx="11498">
                  <c:v>1149.8000546125695</c:v>
                </c:pt>
                <c:pt idx="11499">
                  <c:v>1149.9000546173193</c:v>
                </c:pt>
                <c:pt idx="11500">
                  <c:v>1150.000054622069</c:v>
                </c:pt>
                <c:pt idx="11501">
                  <c:v>1150.1000546268187</c:v>
                </c:pt>
                <c:pt idx="11502">
                  <c:v>1150.2000546315685</c:v>
                </c:pt>
                <c:pt idx="11503">
                  <c:v>1150.3000546363182</c:v>
                </c:pt>
                <c:pt idx="11504">
                  <c:v>1150.400054641068</c:v>
                </c:pt>
                <c:pt idx="11505">
                  <c:v>1150.5000546458177</c:v>
                </c:pt>
                <c:pt idx="11506">
                  <c:v>1150.6000546505675</c:v>
                </c:pt>
                <c:pt idx="11507">
                  <c:v>1150.7000546553172</c:v>
                </c:pt>
                <c:pt idx="11508">
                  <c:v>1150.800054660067</c:v>
                </c:pt>
                <c:pt idx="11509">
                  <c:v>1150.9000546648167</c:v>
                </c:pt>
                <c:pt idx="11510">
                  <c:v>1151.0000546695665</c:v>
                </c:pt>
                <c:pt idx="11511">
                  <c:v>1151.1000546743162</c:v>
                </c:pt>
                <c:pt idx="11512">
                  <c:v>1151.2000546790659</c:v>
                </c:pt>
                <c:pt idx="11513">
                  <c:v>1151.3000546838157</c:v>
                </c:pt>
                <c:pt idx="11514">
                  <c:v>1151.4000546885654</c:v>
                </c:pt>
                <c:pt idx="11515">
                  <c:v>1151.5000546933152</c:v>
                </c:pt>
                <c:pt idx="11516">
                  <c:v>1151.6000546980649</c:v>
                </c:pt>
                <c:pt idx="11517">
                  <c:v>1151.7000547028147</c:v>
                </c:pt>
                <c:pt idx="11518">
                  <c:v>1151.8000547075644</c:v>
                </c:pt>
                <c:pt idx="11519">
                  <c:v>1151.9000547123142</c:v>
                </c:pt>
                <c:pt idx="11520">
                  <c:v>1152.0000547170639</c:v>
                </c:pt>
                <c:pt idx="11521">
                  <c:v>1152.1000547218136</c:v>
                </c:pt>
                <c:pt idx="11522">
                  <c:v>1152.2000547265634</c:v>
                </c:pt>
                <c:pt idx="11523">
                  <c:v>1152.3000547313131</c:v>
                </c:pt>
                <c:pt idx="11524">
                  <c:v>1152.4000547360629</c:v>
                </c:pt>
                <c:pt idx="11525">
                  <c:v>1152.5000547408126</c:v>
                </c:pt>
                <c:pt idx="11526">
                  <c:v>1152.6000547455624</c:v>
                </c:pt>
                <c:pt idx="11527">
                  <c:v>1152.7000547503121</c:v>
                </c:pt>
                <c:pt idx="11528">
                  <c:v>1152.8000547550619</c:v>
                </c:pt>
                <c:pt idx="11529">
                  <c:v>1152.9000547598116</c:v>
                </c:pt>
                <c:pt idx="11530">
                  <c:v>1153.0000547645614</c:v>
                </c:pt>
                <c:pt idx="11531">
                  <c:v>1153.1000547693111</c:v>
                </c:pt>
                <c:pt idx="11532">
                  <c:v>1153.2000547740608</c:v>
                </c:pt>
                <c:pt idx="11533">
                  <c:v>1153.3000547788106</c:v>
                </c:pt>
                <c:pt idx="11534">
                  <c:v>1153.4000547835603</c:v>
                </c:pt>
                <c:pt idx="11535">
                  <c:v>1153.5000547883101</c:v>
                </c:pt>
                <c:pt idx="11536">
                  <c:v>1153.6000547930598</c:v>
                </c:pt>
                <c:pt idx="11537">
                  <c:v>1153.7000547978096</c:v>
                </c:pt>
                <c:pt idx="11538">
                  <c:v>1153.8000548025593</c:v>
                </c:pt>
                <c:pt idx="11539">
                  <c:v>1153.9000548073091</c:v>
                </c:pt>
                <c:pt idx="11540">
                  <c:v>1154.0000548120588</c:v>
                </c:pt>
                <c:pt idx="11541">
                  <c:v>1154.1000548168086</c:v>
                </c:pt>
                <c:pt idx="11542">
                  <c:v>1154.2000548215583</c:v>
                </c:pt>
                <c:pt idx="11543">
                  <c:v>1154.300054826308</c:v>
                </c:pt>
                <c:pt idx="11544">
                  <c:v>1154.4000548310578</c:v>
                </c:pt>
                <c:pt idx="11545">
                  <c:v>1154.5000548358075</c:v>
                </c:pt>
                <c:pt idx="11546">
                  <c:v>1154.6000548405573</c:v>
                </c:pt>
                <c:pt idx="11547">
                  <c:v>1154.700054845307</c:v>
                </c:pt>
                <c:pt idx="11548">
                  <c:v>1154.8000548500568</c:v>
                </c:pt>
                <c:pt idx="11549">
                  <c:v>1154.9000548548065</c:v>
                </c:pt>
                <c:pt idx="11550">
                  <c:v>1155.0000548595563</c:v>
                </c:pt>
                <c:pt idx="11551">
                  <c:v>1155.100054864306</c:v>
                </c:pt>
                <c:pt idx="11552">
                  <c:v>1155.2000548690557</c:v>
                </c:pt>
                <c:pt idx="11553">
                  <c:v>1155.3000548738055</c:v>
                </c:pt>
                <c:pt idx="11554">
                  <c:v>1155.4000548785552</c:v>
                </c:pt>
                <c:pt idx="11555">
                  <c:v>1155.500054883305</c:v>
                </c:pt>
                <c:pt idx="11556">
                  <c:v>1155.6000548880547</c:v>
                </c:pt>
                <c:pt idx="11557">
                  <c:v>1155.7000548928045</c:v>
                </c:pt>
                <c:pt idx="11558">
                  <c:v>1155.8000548975542</c:v>
                </c:pt>
                <c:pt idx="11559">
                  <c:v>1155.900054902304</c:v>
                </c:pt>
                <c:pt idx="11560">
                  <c:v>1156.0000549070537</c:v>
                </c:pt>
                <c:pt idx="11561">
                  <c:v>1156.1000549118035</c:v>
                </c:pt>
                <c:pt idx="11562">
                  <c:v>1156.2000549165532</c:v>
                </c:pt>
                <c:pt idx="11563">
                  <c:v>1156.3000549213029</c:v>
                </c:pt>
                <c:pt idx="11564">
                  <c:v>1156.4000549260527</c:v>
                </c:pt>
                <c:pt idx="11565">
                  <c:v>1156.5000549308024</c:v>
                </c:pt>
                <c:pt idx="11566">
                  <c:v>1156.6000549355522</c:v>
                </c:pt>
                <c:pt idx="11567">
                  <c:v>1156.7000549403019</c:v>
                </c:pt>
                <c:pt idx="11568">
                  <c:v>1156.8000549450517</c:v>
                </c:pt>
                <c:pt idx="11569">
                  <c:v>1156.9000549498014</c:v>
                </c:pt>
                <c:pt idx="11570">
                  <c:v>1157.0000549545512</c:v>
                </c:pt>
                <c:pt idx="11571">
                  <c:v>1157.1000549593009</c:v>
                </c:pt>
                <c:pt idx="11572">
                  <c:v>1157.2000549640507</c:v>
                </c:pt>
                <c:pt idx="11573">
                  <c:v>1157.3000549688004</c:v>
                </c:pt>
                <c:pt idx="11574">
                  <c:v>1157.4000549735501</c:v>
                </c:pt>
                <c:pt idx="11575">
                  <c:v>1157.5000549782999</c:v>
                </c:pt>
                <c:pt idx="11576">
                  <c:v>1157.6000549830496</c:v>
                </c:pt>
                <c:pt idx="11577">
                  <c:v>1157.7000549877994</c:v>
                </c:pt>
                <c:pt idx="11578">
                  <c:v>1157.8000549925491</c:v>
                </c:pt>
                <c:pt idx="11579">
                  <c:v>1157.9000549972989</c:v>
                </c:pt>
                <c:pt idx="11580">
                  <c:v>1158.0000550020486</c:v>
                </c:pt>
                <c:pt idx="11581">
                  <c:v>1158.1000550067984</c:v>
                </c:pt>
                <c:pt idx="11582">
                  <c:v>1158.2000550115481</c:v>
                </c:pt>
                <c:pt idx="11583">
                  <c:v>1158.3000550162978</c:v>
                </c:pt>
                <c:pt idx="11584">
                  <c:v>1158.4000550210476</c:v>
                </c:pt>
                <c:pt idx="11585">
                  <c:v>1158.5000550257973</c:v>
                </c:pt>
                <c:pt idx="11586">
                  <c:v>1158.6000550305471</c:v>
                </c:pt>
                <c:pt idx="11587">
                  <c:v>1158.7000550352968</c:v>
                </c:pt>
                <c:pt idx="11588">
                  <c:v>1158.8000550400466</c:v>
                </c:pt>
                <c:pt idx="11589">
                  <c:v>1158.9000550447963</c:v>
                </c:pt>
                <c:pt idx="11590">
                  <c:v>1159.0000550495461</c:v>
                </c:pt>
                <c:pt idx="11591">
                  <c:v>1159.1000550542958</c:v>
                </c:pt>
                <c:pt idx="11592">
                  <c:v>1159.2000550590456</c:v>
                </c:pt>
                <c:pt idx="11593">
                  <c:v>1159.3000550637953</c:v>
                </c:pt>
                <c:pt idx="11594">
                  <c:v>1159.400055068545</c:v>
                </c:pt>
                <c:pt idx="11595">
                  <c:v>1159.5000550732948</c:v>
                </c:pt>
                <c:pt idx="11596">
                  <c:v>1159.6000550780445</c:v>
                </c:pt>
                <c:pt idx="11597">
                  <c:v>1159.7000550827943</c:v>
                </c:pt>
                <c:pt idx="11598">
                  <c:v>1159.800055087544</c:v>
                </c:pt>
                <c:pt idx="11599">
                  <c:v>1159.9000550922938</c:v>
                </c:pt>
                <c:pt idx="11600">
                  <c:v>1160.0000550970435</c:v>
                </c:pt>
                <c:pt idx="11601">
                  <c:v>1160.1000551017933</c:v>
                </c:pt>
                <c:pt idx="11602">
                  <c:v>1160.200055106543</c:v>
                </c:pt>
                <c:pt idx="11603">
                  <c:v>1160.3000551112927</c:v>
                </c:pt>
                <c:pt idx="11604">
                  <c:v>1160.4000551160425</c:v>
                </c:pt>
                <c:pt idx="11605">
                  <c:v>1160.5000551207922</c:v>
                </c:pt>
                <c:pt idx="11606">
                  <c:v>1160.600055125542</c:v>
                </c:pt>
                <c:pt idx="11607">
                  <c:v>1160.7000551302917</c:v>
                </c:pt>
                <c:pt idx="11608">
                  <c:v>1160.8000551350415</c:v>
                </c:pt>
                <c:pt idx="11609">
                  <c:v>1160.9000551397912</c:v>
                </c:pt>
                <c:pt idx="11610">
                  <c:v>1161.000055144541</c:v>
                </c:pt>
                <c:pt idx="11611">
                  <c:v>1161.1000551492907</c:v>
                </c:pt>
                <c:pt idx="11612">
                  <c:v>1161.2000551540405</c:v>
                </c:pt>
                <c:pt idx="11613">
                  <c:v>1161.3000551587902</c:v>
                </c:pt>
                <c:pt idx="11614">
                  <c:v>1161.4000551635399</c:v>
                </c:pt>
                <c:pt idx="11615">
                  <c:v>1161.5000551682897</c:v>
                </c:pt>
                <c:pt idx="11616">
                  <c:v>1161.6000551730394</c:v>
                </c:pt>
                <c:pt idx="11617">
                  <c:v>1161.7000551777892</c:v>
                </c:pt>
                <c:pt idx="11618">
                  <c:v>1161.8000551825389</c:v>
                </c:pt>
                <c:pt idx="11619">
                  <c:v>1161.9000551872887</c:v>
                </c:pt>
                <c:pt idx="11620">
                  <c:v>1162.0000551920384</c:v>
                </c:pt>
                <c:pt idx="11621">
                  <c:v>1162.1000551967882</c:v>
                </c:pt>
                <c:pt idx="11622">
                  <c:v>1162.2000552015379</c:v>
                </c:pt>
                <c:pt idx="11623">
                  <c:v>1162.3000552062877</c:v>
                </c:pt>
                <c:pt idx="11624">
                  <c:v>1162.4000552110374</c:v>
                </c:pt>
                <c:pt idx="11625">
                  <c:v>1162.5000552157871</c:v>
                </c:pt>
                <c:pt idx="11626">
                  <c:v>1162.6000552205369</c:v>
                </c:pt>
                <c:pt idx="11627">
                  <c:v>1162.7000552252866</c:v>
                </c:pt>
                <c:pt idx="11628">
                  <c:v>1162.8000552300364</c:v>
                </c:pt>
                <c:pt idx="11629">
                  <c:v>1162.9000552347861</c:v>
                </c:pt>
                <c:pt idx="11630">
                  <c:v>1163.0000552395359</c:v>
                </c:pt>
                <c:pt idx="11631">
                  <c:v>1163.1000552442856</c:v>
                </c:pt>
                <c:pt idx="11632">
                  <c:v>1163.2000552490354</c:v>
                </c:pt>
                <c:pt idx="11633">
                  <c:v>1163.3000552537851</c:v>
                </c:pt>
                <c:pt idx="11634">
                  <c:v>1163.4000552585348</c:v>
                </c:pt>
                <c:pt idx="11635">
                  <c:v>1163.5000552632846</c:v>
                </c:pt>
                <c:pt idx="11636">
                  <c:v>1163.6000552680343</c:v>
                </c:pt>
                <c:pt idx="11637">
                  <c:v>1163.7000552727841</c:v>
                </c:pt>
                <c:pt idx="11638">
                  <c:v>1163.8000552775338</c:v>
                </c:pt>
                <c:pt idx="11639">
                  <c:v>1163.9000552822836</c:v>
                </c:pt>
                <c:pt idx="11640">
                  <c:v>1164.0000552870333</c:v>
                </c:pt>
                <c:pt idx="11641">
                  <c:v>1164.1000552917831</c:v>
                </c:pt>
                <c:pt idx="11642">
                  <c:v>1164.2000552965328</c:v>
                </c:pt>
                <c:pt idx="11643">
                  <c:v>1164.3000553012826</c:v>
                </c:pt>
                <c:pt idx="11644">
                  <c:v>1164.4000553060323</c:v>
                </c:pt>
                <c:pt idx="11645">
                  <c:v>1164.500055310782</c:v>
                </c:pt>
                <c:pt idx="11646">
                  <c:v>1164.6000553155318</c:v>
                </c:pt>
                <c:pt idx="11647">
                  <c:v>1164.7000553202815</c:v>
                </c:pt>
                <c:pt idx="11648">
                  <c:v>1164.8000553250313</c:v>
                </c:pt>
                <c:pt idx="11649">
                  <c:v>1164.900055329781</c:v>
                </c:pt>
                <c:pt idx="11650">
                  <c:v>1165.0000553345308</c:v>
                </c:pt>
                <c:pt idx="11651">
                  <c:v>1165.1000553392805</c:v>
                </c:pt>
                <c:pt idx="11652">
                  <c:v>1165.2000553440303</c:v>
                </c:pt>
                <c:pt idx="11653">
                  <c:v>1165.30005534878</c:v>
                </c:pt>
                <c:pt idx="11654">
                  <c:v>1165.4000553535298</c:v>
                </c:pt>
                <c:pt idx="11655">
                  <c:v>1165.5000553582795</c:v>
                </c:pt>
                <c:pt idx="11656">
                  <c:v>1165.6000553630292</c:v>
                </c:pt>
                <c:pt idx="11657">
                  <c:v>1165.700055367779</c:v>
                </c:pt>
                <c:pt idx="11658">
                  <c:v>1165.8000553725287</c:v>
                </c:pt>
                <c:pt idx="11659">
                  <c:v>1165.9000553772785</c:v>
                </c:pt>
                <c:pt idx="11660">
                  <c:v>1166.0000553820282</c:v>
                </c:pt>
                <c:pt idx="11661">
                  <c:v>1166.100055386778</c:v>
                </c:pt>
                <c:pt idx="11662">
                  <c:v>1166.2000553915277</c:v>
                </c:pt>
                <c:pt idx="11663">
                  <c:v>1166.3000553962775</c:v>
                </c:pt>
                <c:pt idx="11664">
                  <c:v>1166.4000554010272</c:v>
                </c:pt>
                <c:pt idx="11665">
                  <c:v>1166.5000554057769</c:v>
                </c:pt>
                <c:pt idx="11666">
                  <c:v>1166.6000554105267</c:v>
                </c:pt>
                <c:pt idx="11667">
                  <c:v>1166.7000554152764</c:v>
                </c:pt>
                <c:pt idx="11668">
                  <c:v>1166.8000554200262</c:v>
                </c:pt>
                <c:pt idx="11669">
                  <c:v>1166.9000554247759</c:v>
                </c:pt>
                <c:pt idx="11670">
                  <c:v>1167.0000554295257</c:v>
                </c:pt>
                <c:pt idx="11671">
                  <c:v>1167.1000554342754</c:v>
                </c:pt>
                <c:pt idx="11672">
                  <c:v>1167.2000554390252</c:v>
                </c:pt>
                <c:pt idx="11673">
                  <c:v>1167.3000554437749</c:v>
                </c:pt>
                <c:pt idx="11674">
                  <c:v>1167.4000554485247</c:v>
                </c:pt>
                <c:pt idx="11675">
                  <c:v>1167.5000554532744</c:v>
                </c:pt>
                <c:pt idx="11676">
                  <c:v>1167.6000554580241</c:v>
                </c:pt>
                <c:pt idx="11677">
                  <c:v>1167.7000554627739</c:v>
                </c:pt>
                <c:pt idx="11678">
                  <c:v>1167.8000554675236</c:v>
                </c:pt>
                <c:pt idx="11679">
                  <c:v>1167.9000554722734</c:v>
                </c:pt>
                <c:pt idx="11680">
                  <c:v>1168.0000554770231</c:v>
                </c:pt>
                <c:pt idx="11681">
                  <c:v>1168.1000554817729</c:v>
                </c:pt>
                <c:pt idx="11682">
                  <c:v>1168.2000554865226</c:v>
                </c:pt>
                <c:pt idx="11683">
                  <c:v>1168.3000554912724</c:v>
                </c:pt>
                <c:pt idx="11684">
                  <c:v>1168.4000554960221</c:v>
                </c:pt>
                <c:pt idx="11685">
                  <c:v>1168.5000555007719</c:v>
                </c:pt>
                <c:pt idx="11686">
                  <c:v>1168.6000555055216</c:v>
                </c:pt>
                <c:pt idx="11687">
                  <c:v>1168.7000555102713</c:v>
                </c:pt>
                <c:pt idx="11688">
                  <c:v>1168.8000555150211</c:v>
                </c:pt>
                <c:pt idx="11689">
                  <c:v>1168.9000555197708</c:v>
                </c:pt>
                <c:pt idx="11690">
                  <c:v>1169.0000555245206</c:v>
                </c:pt>
                <c:pt idx="11691">
                  <c:v>1169.1000555292703</c:v>
                </c:pt>
                <c:pt idx="11692">
                  <c:v>1169.2000555340201</c:v>
                </c:pt>
                <c:pt idx="11693">
                  <c:v>1169.3000555387698</c:v>
                </c:pt>
                <c:pt idx="11694">
                  <c:v>1169.4000555435196</c:v>
                </c:pt>
                <c:pt idx="11695">
                  <c:v>1169.5000555482693</c:v>
                </c:pt>
                <c:pt idx="11696">
                  <c:v>1169.600055553019</c:v>
                </c:pt>
                <c:pt idx="11697">
                  <c:v>1169.7000555577688</c:v>
                </c:pt>
                <c:pt idx="11698">
                  <c:v>1169.8000555625185</c:v>
                </c:pt>
                <c:pt idx="11699">
                  <c:v>1169.9000555672683</c:v>
                </c:pt>
                <c:pt idx="11700">
                  <c:v>1170.000055572018</c:v>
                </c:pt>
                <c:pt idx="11701">
                  <c:v>1170.1000555767678</c:v>
                </c:pt>
                <c:pt idx="11702">
                  <c:v>1170.2000555815175</c:v>
                </c:pt>
                <c:pt idx="11703">
                  <c:v>1170.3000555862673</c:v>
                </c:pt>
                <c:pt idx="11704">
                  <c:v>1170.400055591017</c:v>
                </c:pt>
                <c:pt idx="11705">
                  <c:v>1170.5000555957668</c:v>
                </c:pt>
                <c:pt idx="11706">
                  <c:v>1170.6000556005165</c:v>
                </c:pt>
                <c:pt idx="11707">
                  <c:v>1170.7000556052662</c:v>
                </c:pt>
                <c:pt idx="11708">
                  <c:v>1170.800055610016</c:v>
                </c:pt>
                <c:pt idx="11709">
                  <c:v>1170.9000556147657</c:v>
                </c:pt>
                <c:pt idx="11710">
                  <c:v>1171.0000556195155</c:v>
                </c:pt>
                <c:pt idx="11711">
                  <c:v>1171.1000556242652</c:v>
                </c:pt>
                <c:pt idx="11712">
                  <c:v>1171.200055629015</c:v>
                </c:pt>
                <c:pt idx="11713">
                  <c:v>1171.3000556337647</c:v>
                </c:pt>
                <c:pt idx="11714">
                  <c:v>1171.4000556385145</c:v>
                </c:pt>
                <c:pt idx="11715">
                  <c:v>1171.5000556432642</c:v>
                </c:pt>
                <c:pt idx="11716">
                  <c:v>1171.6000556480139</c:v>
                </c:pt>
                <c:pt idx="11717">
                  <c:v>1171.7000556527637</c:v>
                </c:pt>
                <c:pt idx="11718">
                  <c:v>1171.8000556575134</c:v>
                </c:pt>
                <c:pt idx="11719">
                  <c:v>1171.9000556622632</c:v>
                </c:pt>
                <c:pt idx="11720">
                  <c:v>1172.0000556670129</c:v>
                </c:pt>
                <c:pt idx="11721">
                  <c:v>1172.1000556717627</c:v>
                </c:pt>
                <c:pt idx="11722">
                  <c:v>1172.2000556765124</c:v>
                </c:pt>
                <c:pt idx="11723">
                  <c:v>1172.3000556812622</c:v>
                </c:pt>
                <c:pt idx="11724">
                  <c:v>1172.4000556860119</c:v>
                </c:pt>
                <c:pt idx="11725">
                  <c:v>1172.5000556907617</c:v>
                </c:pt>
                <c:pt idx="11726">
                  <c:v>1172.6000556955114</c:v>
                </c:pt>
                <c:pt idx="11727">
                  <c:v>1172.7000557002611</c:v>
                </c:pt>
                <c:pt idx="11728">
                  <c:v>1172.8000557050109</c:v>
                </c:pt>
                <c:pt idx="11729">
                  <c:v>1172.9000557097606</c:v>
                </c:pt>
                <c:pt idx="11730">
                  <c:v>1173.0000557145104</c:v>
                </c:pt>
                <c:pt idx="11731">
                  <c:v>1173.1000557192601</c:v>
                </c:pt>
                <c:pt idx="11732">
                  <c:v>1173.2000557240099</c:v>
                </c:pt>
                <c:pt idx="11733">
                  <c:v>1173.3000557287596</c:v>
                </c:pt>
                <c:pt idx="11734">
                  <c:v>1173.4000557335094</c:v>
                </c:pt>
                <c:pt idx="11735">
                  <c:v>1173.5000557382591</c:v>
                </c:pt>
                <c:pt idx="11736">
                  <c:v>1173.6000557430089</c:v>
                </c:pt>
                <c:pt idx="11737">
                  <c:v>1173.7000557477586</c:v>
                </c:pt>
                <c:pt idx="11738">
                  <c:v>1173.8000557525083</c:v>
                </c:pt>
                <c:pt idx="11739">
                  <c:v>1173.9000557572581</c:v>
                </c:pt>
                <c:pt idx="11740">
                  <c:v>1174.0000557620078</c:v>
                </c:pt>
                <c:pt idx="11741">
                  <c:v>1174.1000557667576</c:v>
                </c:pt>
                <c:pt idx="11742">
                  <c:v>1174.2000557715073</c:v>
                </c:pt>
                <c:pt idx="11743">
                  <c:v>1174.3000557762571</c:v>
                </c:pt>
                <c:pt idx="11744">
                  <c:v>1174.4000557810068</c:v>
                </c:pt>
                <c:pt idx="11745">
                  <c:v>1174.5000557857566</c:v>
                </c:pt>
                <c:pt idx="11746">
                  <c:v>1174.6000557905063</c:v>
                </c:pt>
                <c:pt idx="11747">
                  <c:v>1174.700055795256</c:v>
                </c:pt>
                <c:pt idx="11748">
                  <c:v>1174.8000558000058</c:v>
                </c:pt>
                <c:pt idx="11749">
                  <c:v>1174.9000558047555</c:v>
                </c:pt>
                <c:pt idx="11750">
                  <c:v>1175.0000558095053</c:v>
                </c:pt>
                <c:pt idx="11751">
                  <c:v>1175.100055814255</c:v>
                </c:pt>
                <c:pt idx="11752">
                  <c:v>1175.2000558190048</c:v>
                </c:pt>
                <c:pt idx="11753">
                  <c:v>1175.3000558237545</c:v>
                </c:pt>
                <c:pt idx="11754">
                  <c:v>1175.4000558285043</c:v>
                </c:pt>
                <c:pt idx="11755">
                  <c:v>1175.500055833254</c:v>
                </c:pt>
                <c:pt idx="11756">
                  <c:v>1175.6000558380038</c:v>
                </c:pt>
                <c:pt idx="11757">
                  <c:v>1175.7000558427535</c:v>
                </c:pt>
                <c:pt idx="11758">
                  <c:v>1175.8000558475032</c:v>
                </c:pt>
                <c:pt idx="11759">
                  <c:v>1175.900055852253</c:v>
                </c:pt>
                <c:pt idx="11760">
                  <c:v>1176.0000558570027</c:v>
                </c:pt>
                <c:pt idx="11761">
                  <c:v>1176.1000558617525</c:v>
                </c:pt>
                <c:pt idx="11762">
                  <c:v>1176.2000558665022</c:v>
                </c:pt>
                <c:pt idx="11763">
                  <c:v>1176.300055871252</c:v>
                </c:pt>
                <c:pt idx="11764">
                  <c:v>1176.4000558760017</c:v>
                </c:pt>
                <c:pt idx="11765">
                  <c:v>1176.5000558807515</c:v>
                </c:pt>
                <c:pt idx="11766">
                  <c:v>1176.6000558855012</c:v>
                </c:pt>
                <c:pt idx="11767">
                  <c:v>1176.700055890251</c:v>
                </c:pt>
                <c:pt idx="11768">
                  <c:v>1176.8000558950007</c:v>
                </c:pt>
                <c:pt idx="11769">
                  <c:v>1176.9000558997504</c:v>
                </c:pt>
                <c:pt idx="11770">
                  <c:v>1177.0000559045002</c:v>
                </c:pt>
                <c:pt idx="11771">
                  <c:v>1177.1000559092499</c:v>
                </c:pt>
                <c:pt idx="11772">
                  <c:v>1177.2000559139997</c:v>
                </c:pt>
                <c:pt idx="11773">
                  <c:v>1177.3000559187494</c:v>
                </c:pt>
                <c:pt idx="11774">
                  <c:v>1177.4000559234992</c:v>
                </c:pt>
                <c:pt idx="11775">
                  <c:v>1177.5000559282489</c:v>
                </c:pt>
                <c:pt idx="11776">
                  <c:v>1177.6000559329987</c:v>
                </c:pt>
                <c:pt idx="11777">
                  <c:v>1177.7000559377484</c:v>
                </c:pt>
                <c:pt idx="11778">
                  <c:v>1177.8000559424981</c:v>
                </c:pt>
                <c:pt idx="11779">
                  <c:v>1177.9000559472479</c:v>
                </c:pt>
                <c:pt idx="11780">
                  <c:v>1178.0000559519976</c:v>
                </c:pt>
                <c:pt idx="11781">
                  <c:v>1178.1000559567474</c:v>
                </c:pt>
                <c:pt idx="11782">
                  <c:v>1178.2000559614971</c:v>
                </c:pt>
                <c:pt idx="11783">
                  <c:v>1178.3000559662469</c:v>
                </c:pt>
                <c:pt idx="11784">
                  <c:v>1178.4000559709966</c:v>
                </c:pt>
                <c:pt idx="11785">
                  <c:v>1178.5000559757464</c:v>
                </c:pt>
                <c:pt idx="11786">
                  <c:v>1178.6000559804961</c:v>
                </c:pt>
                <c:pt idx="11787">
                  <c:v>1178.7000559852459</c:v>
                </c:pt>
                <c:pt idx="11788">
                  <c:v>1178.8000559899956</c:v>
                </c:pt>
                <c:pt idx="11789">
                  <c:v>1178.9000559947453</c:v>
                </c:pt>
                <c:pt idx="11790">
                  <c:v>1179.0000559994951</c:v>
                </c:pt>
                <c:pt idx="11791">
                  <c:v>1179.1000560042448</c:v>
                </c:pt>
                <c:pt idx="11792">
                  <c:v>1179.2000560089946</c:v>
                </c:pt>
                <c:pt idx="11793">
                  <c:v>1179.3000560137443</c:v>
                </c:pt>
                <c:pt idx="11794">
                  <c:v>1179.4000560184941</c:v>
                </c:pt>
                <c:pt idx="11795">
                  <c:v>1179.5000560232438</c:v>
                </c:pt>
                <c:pt idx="11796">
                  <c:v>1179.6000560279936</c:v>
                </c:pt>
                <c:pt idx="11797">
                  <c:v>1179.7000560327433</c:v>
                </c:pt>
                <c:pt idx="11798">
                  <c:v>1179.8000560374931</c:v>
                </c:pt>
                <c:pt idx="11799">
                  <c:v>1179.9000560422428</c:v>
                </c:pt>
                <c:pt idx="11800">
                  <c:v>1180.0000560469925</c:v>
                </c:pt>
                <c:pt idx="11801">
                  <c:v>1180.1000560517423</c:v>
                </c:pt>
                <c:pt idx="11802">
                  <c:v>1180.200056056492</c:v>
                </c:pt>
                <c:pt idx="11803">
                  <c:v>1180.3000560612418</c:v>
                </c:pt>
                <c:pt idx="11804">
                  <c:v>1180.4000560659915</c:v>
                </c:pt>
                <c:pt idx="11805">
                  <c:v>1180.5000560707413</c:v>
                </c:pt>
                <c:pt idx="11806">
                  <c:v>1180.600056075491</c:v>
                </c:pt>
                <c:pt idx="11807">
                  <c:v>1180.7000560802408</c:v>
                </c:pt>
                <c:pt idx="11808">
                  <c:v>1180.8000560849905</c:v>
                </c:pt>
                <c:pt idx="11809">
                  <c:v>1180.9000560897402</c:v>
                </c:pt>
                <c:pt idx="11810">
                  <c:v>1181.00005609449</c:v>
                </c:pt>
                <c:pt idx="11811">
                  <c:v>1181.1000560992397</c:v>
                </c:pt>
                <c:pt idx="11812">
                  <c:v>1181.2000561039895</c:v>
                </c:pt>
                <c:pt idx="11813">
                  <c:v>1181.3000561087392</c:v>
                </c:pt>
                <c:pt idx="11814">
                  <c:v>1181.400056113489</c:v>
                </c:pt>
                <c:pt idx="11815">
                  <c:v>1181.5000561182387</c:v>
                </c:pt>
                <c:pt idx="11816">
                  <c:v>1181.6000561229885</c:v>
                </c:pt>
                <c:pt idx="11817">
                  <c:v>1181.7000561277382</c:v>
                </c:pt>
                <c:pt idx="11818">
                  <c:v>1181.800056132488</c:v>
                </c:pt>
                <c:pt idx="11819">
                  <c:v>1181.9000561372377</c:v>
                </c:pt>
                <c:pt idx="11820">
                  <c:v>1182.0000561419874</c:v>
                </c:pt>
                <c:pt idx="11821">
                  <c:v>1182.1000561467372</c:v>
                </c:pt>
                <c:pt idx="11822">
                  <c:v>1182.2000561514869</c:v>
                </c:pt>
                <c:pt idx="11823">
                  <c:v>1182.3000561562367</c:v>
                </c:pt>
                <c:pt idx="11824">
                  <c:v>1182.4000561609864</c:v>
                </c:pt>
                <c:pt idx="11825">
                  <c:v>1182.5000561657362</c:v>
                </c:pt>
                <c:pt idx="11826">
                  <c:v>1182.6000561704859</c:v>
                </c:pt>
                <c:pt idx="11827">
                  <c:v>1182.7000561752357</c:v>
                </c:pt>
                <c:pt idx="11828">
                  <c:v>1182.8000561799854</c:v>
                </c:pt>
                <c:pt idx="11829">
                  <c:v>1182.9000561847351</c:v>
                </c:pt>
                <c:pt idx="11830">
                  <c:v>1183.0000561894849</c:v>
                </c:pt>
                <c:pt idx="11831">
                  <c:v>1183.1000561942346</c:v>
                </c:pt>
                <c:pt idx="11832">
                  <c:v>1183.2000561989844</c:v>
                </c:pt>
                <c:pt idx="11833">
                  <c:v>1183.3000562037341</c:v>
                </c:pt>
                <c:pt idx="11834">
                  <c:v>1183.4000562084839</c:v>
                </c:pt>
                <c:pt idx="11835">
                  <c:v>1183.5000562132336</c:v>
                </c:pt>
                <c:pt idx="11836">
                  <c:v>1183.6000562179834</c:v>
                </c:pt>
                <c:pt idx="11837">
                  <c:v>1183.7000562227331</c:v>
                </c:pt>
                <c:pt idx="11838">
                  <c:v>1183.8000562274829</c:v>
                </c:pt>
                <c:pt idx="11839">
                  <c:v>1183.9000562322326</c:v>
                </c:pt>
                <c:pt idx="11840">
                  <c:v>1184.0000562369823</c:v>
                </c:pt>
                <c:pt idx="11841">
                  <c:v>1184.1000562417321</c:v>
                </c:pt>
                <c:pt idx="11842">
                  <c:v>1184.2000562464818</c:v>
                </c:pt>
                <c:pt idx="11843">
                  <c:v>1184.3000562512316</c:v>
                </c:pt>
                <c:pt idx="11844">
                  <c:v>1184.4000562559813</c:v>
                </c:pt>
                <c:pt idx="11845">
                  <c:v>1184.5000562607311</c:v>
                </c:pt>
                <c:pt idx="11846">
                  <c:v>1184.6000562654808</c:v>
                </c:pt>
                <c:pt idx="11847">
                  <c:v>1184.7000562702306</c:v>
                </c:pt>
                <c:pt idx="11848">
                  <c:v>1184.8000562749803</c:v>
                </c:pt>
                <c:pt idx="11849">
                  <c:v>1184.9000562797301</c:v>
                </c:pt>
                <c:pt idx="11850">
                  <c:v>1185.0000562844798</c:v>
                </c:pt>
                <c:pt idx="11851">
                  <c:v>1185.1000562892295</c:v>
                </c:pt>
                <c:pt idx="11852">
                  <c:v>1185.2000562939793</c:v>
                </c:pt>
                <c:pt idx="11853">
                  <c:v>1185.300056298729</c:v>
                </c:pt>
                <c:pt idx="11854">
                  <c:v>1185.4000563034788</c:v>
                </c:pt>
                <c:pt idx="11855">
                  <c:v>1185.5000563082285</c:v>
                </c:pt>
                <c:pt idx="11856">
                  <c:v>1185.6000563129783</c:v>
                </c:pt>
                <c:pt idx="11857">
                  <c:v>1185.700056317728</c:v>
                </c:pt>
                <c:pt idx="11858">
                  <c:v>1185.8000563224778</c:v>
                </c:pt>
                <c:pt idx="11859">
                  <c:v>1185.9000563272275</c:v>
                </c:pt>
                <c:pt idx="11860">
                  <c:v>1186.0000563319772</c:v>
                </c:pt>
                <c:pt idx="11861">
                  <c:v>1186.100056336727</c:v>
                </c:pt>
                <c:pt idx="11862">
                  <c:v>1186.2000563414767</c:v>
                </c:pt>
                <c:pt idx="11863">
                  <c:v>1186.3000563462265</c:v>
                </c:pt>
                <c:pt idx="11864">
                  <c:v>1186.4000563509762</c:v>
                </c:pt>
                <c:pt idx="11865">
                  <c:v>1186.500056355726</c:v>
                </c:pt>
                <c:pt idx="11866">
                  <c:v>1186.6000563604757</c:v>
                </c:pt>
                <c:pt idx="11867">
                  <c:v>1186.7000563652255</c:v>
                </c:pt>
                <c:pt idx="11868">
                  <c:v>1186.8000563699752</c:v>
                </c:pt>
                <c:pt idx="11869">
                  <c:v>1186.900056374725</c:v>
                </c:pt>
                <c:pt idx="11870">
                  <c:v>1187.0000563794747</c:v>
                </c:pt>
                <c:pt idx="11871">
                  <c:v>1187.1000563842244</c:v>
                </c:pt>
                <c:pt idx="11872">
                  <c:v>1187.2000563889742</c:v>
                </c:pt>
                <c:pt idx="11873">
                  <c:v>1187.3000563937239</c:v>
                </c:pt>
                <c:pt idx="11874">
                  <c:v>1187.4000563984737</c:v>
                </c:pt>
                <c:pt idx="11875">
                  <c:v>1187.5000564032234</c:v>
                </c:pt>
                <c:pt idx="11876">
                  <c:v>1187.6000564079732</c:v>
                </c:pt>
                <c:pt idx="11877">
                  <c:v>1187.7000564127229</c:v>
                </c:pt>
                <c:pt idx="11878">
                  <c:v>1187.8000564174727</c:v>
                </c:pt>
                <c:pt idx="11879">
                  <c:v>1187.9000564222224</c:v>
                </c:pt>
                <c:pt idx="11880">
                  <c:v>1188.0000564269722</c:v>
                </c:pt>
                <c:pt idx="11881">
                  <c:v>1188.1000564317219</c:v>
                </c:pt>
                <c:pt idx="11882">
                  <c:v>1188.2000564364716</c:v>
                </c:pt>
                <c:pt idx="11883">
                  <c:v>1188.3000564412214</c:v>
                </c:pt>
                <c:pt idx="11884">
                  <c:v>1188.4000564459711</c:v>
                </c:pt>
                <c:pt idx="11885">
                  <c:v>1188.5000564507209</c:v>
                </c:pt>
                <c:pt idx="11886">
                  <c:v>1188.6000564554706</c:v>
                </c:pt>
                <c:pt idx="11887">
                  <c:v>1188.7000564602204</c:v>
                </c:pt>
                <c:pt idx="11888">
                  <c:v>1188.8000564649701</c:v>
                </c:pt>
                <c:pt idx="11889">
                  <c:v>1188.9000564697199</c:v>
                </c:pt>
                <c:pt idx="11890">
                  <c:v>1189.0000564744696</c:v>
                </c:pt>
                <c:pt idx="11891">
                  <c:v>1189.1000564792193</c:v>
                </c:pt>
                <c:pt idx="11892">
                  <c:v>1189.2000564839691</c:v>
                </c:pt>
                <c:pt idx="11893">
                  <c:v>1189.3000564887188</c:v>
                </c:pt>
                <c:pt idx="11894">
                  <c:v>1189.4000564934686</c:v>
                </c:pt>
                <c:pt idx="11895">
                  <c:v>1189.5000564982183</c:v>
                </c:pt>
                <c:pt idx="11896">
                  <c:v>1189.6000565029681</c:v>
                </c:pt>
                <c:pt idx="11897">
                  <c:v>1189.7000565077178</c:v>
                </c:pt>
                <c:pt idx="11898">
                  <c:v>1189.8000565124676</c:v>
                </c:pt>
                <c:pt idx="11899">
                  <c:v>1189.9000565172173</c:v>
                </c:pt>
                <c:pt idx="11900">
                  <c:v>1190.0000565219671</c:v>
                </c:pt>
                <c:pt idx="11901">
                  <c:v>1190.1000565267168</c:v>
                </c:pt>
                <c:pt idx="11902">
                  <c:v>1190.2000565314665</c:v>
                </c:pt>
                <c:pt idx="11903">
                  <c:v>1190.3000565362163</c:v>
                </c:pt>
                <c:pt idx="11904">
                  <c:v>1190.400056540966</c:v>
                </c:pt>
                <c:pt idx="11905">
                  <c:v>1190.5000565457158</c:v>
                </c:pt>
                <c:pt idx="11906">
                  <c:v>1190.6000565504655</c:v>
                </c:pt>
                <c:pt idx="11907">
                  <c:v>1190.7000565552153</c:v>
                </c:pt>
                <c:pt idx="11908">
                  <c:v>1190.800056559965</c:v>
                </c:pt>
                <c:pt idx="11909">
                  <c:v>1190.9000565647148</c:v>
                </c:pt>
                <c:pt idx="11910">
                  <c:v>1191.0000565694645</c:v>
                </c:pt>
                <c:pt idx="11911">
                  <c:v>1191.1000565742142</c:v>
                </c:pt>
                <c:pt idx="11912">
                  <c:v>1191.200056578964</c:v>
                </c:pt>
                <c:pt idx="11913">
                  <c:v>1191.3000565837137</c:v>
                </c:pt>
                <c:pt idx="11914">
                  <c:v>1191.4000565884635</c:v>
                </c:pt>
                <c:pt idx="11915">
                  <c:v>1191.5000565932132</c:v>
                </c:pt>
                <c:pt idx="11916">
                  <c:v>1191.600056597963</c:v>
                </c:pt>
                <c:pt idx="11917">
                  <c:v>1191.7000566027127</c:v>
                </c:pt>
                <c:pt idx="11918">
                  <c:v>1191.8000566074625</c:v>
                </c:pt>
                <c:pt idx="11919">
                  <c:v>1191.9000566122122</c:v>
                </c:pt>
                <c:pt idx="11920">
                  <c:v>1192.000056616962</c:v>
                </c:pt>
                <c:pt idx="11921">
                  <c:v>1192.1000566217117</c:v>
                </c:pt>
                <c:pt idx="11922">
                  <c:v>1192.2000566264614</c:v>
                </c:pt>
                <c:pt idx="11923">
                  <c:v>1192.3000566312112</c:v>
                </c:pt>
                <c:pt idx="11924">
                  <c:v>1192.4000566359609</c:v>
                </c:pt>
                <c:pt idx="11925">
                  <c:v>1192.5000566407107</c:v>
                </c:pt>
                <c:pt idx="11926">
                  <c:v>1192.6000566454604</c:v>
                </c:pt>
                <c:pt idx="11927">
                  <c:v>1192.7000566502102</c:v>
                </c:pt>
                <c:pt idx="11928">
                  <c:v>1192.8000566549599</c:v>
                </c:pt>
                <c:pt idx="11929">
                  <c:v>1192.9000566597097</c:v>
                </c:pt>
                <c:pt idx="11930">
                  <c:v>1193.0000566644594</c:v>
                </c:pt>
                <c:pt idx="11931">
                  <c:v>1193.1000566692092</c:v>
                </c:pt>
                <c:pt idx="11932">
                  <c:v>1193.2000566739589</c:v>
                </c:pt>
                <c:pt idx="11933">
                  <c:v>1193.3000566787086</c:v>
                </c:pt>
                <c:pt idx="11934">
                  <c:v>1193.4000566834584</c:v>
                </c:pt>
                <c:pt idx="11935">
                  <c:v>1193.5000566882081</c:v>
                </c:pt>
                <c:pt idx="11936">
                  <c:v>1193.6000566929579</c:v>
                </c:pt>
                <c:pt idx="11937">
                  <c:v>1193.7000566977076</c:v>
                </c:pt>
                <c:pt idx="11938">
                  <c:v>1193.8000567024574</c:v>
                </c:pt>
                <c:pt idx="11939">
                  <c:v>1193.9000567072071</c:v>
                </c:pt>
                <c:pt idx="11940">
                  <c:v>1194.0000567119569</c:v>
                </c:pt>
                <c:pt idx="11941">
                  <c:v>1194.1000567167066</c:v>
                </c:pt>
                <c:pt idx="11942">
                  <c:v>1194.2000567214563</c:v>
                </c:pt>
                <c:pt idx="11943">
                  <c:v>1194.3000567262061</c:v>
                </c:pt>
                <c:pt idx="11944">
                  <c:v>1194.4000567309558</c:v>
                </c:pt>
                <c:pt idx="11945">
                  <c:v>1194.5000567357056</c:v>
                </c:pt>
                <c:pt idx="11946">
                  <c:v>1194.6000567404553</c:v>
                </c:pt>
                <c:pt idx="11947">
                  <c:v>1194.7000567452051</c:v>
                </c:pt>
                <c:pt idx="11948">
                  <c:v>1194.8000567499548</c:v>
                </c:pt>
                <c:pt idx="11949">
                  <c:v>1194.9000567547046</c:v>
                </c:pt>
                <c:pt idx="11950">
                  <c:v>1195.0000567594543</c:v>
                </c:pt>
                <c:pt idx="11951">
                  <c:v>1195.1000567642041</c:v>
                </c:pt>
                <c:pt idx="11952">
                  <c:v>1195.2000567689538</c:v>
                </c:pt>
                <c:pt idx="11953">
                  <c:v>1195.3000567737035</c:v>
                </c:pt>
                <c:pt idx="11954">
                  <c:v>1195.4000567784533</c:v>
                </c:pt>
                <c:pt idx="11955">
                  <c:v>1195.500056783203</c:v>
                </c:pt>
                <c:pt idx="11956">
                  <c:v>1195.6000567879528</c:v>
                </c:pt>
                <c:pt idx="11957">
                  <c:v>1195.7000567927025</c:v>
                </c:pt>
                <c:pt idx="11958">
                  <c:v>1195.8000567974523</c:v>
                </c:pt>
                <c:pt idx="11959">
                  <c:v>1195.900056802202</c:v>
                </c:pt>
                <c:pt idx="11960">
                  <c:v>1196.0000568069518</c:v>
                </c:pt>
                <c:pt idx="11961">
                  <c:v>1196.1000568117015</c:v>
                </c:pt>
                <c:pt idx="11962">
                  <c:v>1196.2000568164513</c:v>
                </c:pt>
                <c:pt idx="11963">
                  <c:v>1196.300056821201</c:v>
                </c:pt>
                <c:pt idx="11964">
                  <c:v>1196.4000568259507</c:v>
                </c:pt>
                <c:pt idx="11965">
                  <c:v>1196.5000568307005</c:v>
                </c:pt>
                <c:pt idx="11966">
                  <c:v>1196.6000568354502</c:v>
                </c:pt>
                <c:pt idx="11967">
                  <c:v>1196.7000568402</c:v>
                </c:pt>
                <c:pt idx="11968">
                  <c:v>1196.8000568449497</c:v>
                </c:pt>
                <c:pt idx="11969">
                  <c:v>1196.9000568496995</c:v>
                </c:pt>
                <c:pt idx="11970">
                  <c:v>1197.0000568544492</c:v>
                </c:pt>
                <c:pt idx="11971">
                  <c:v>1197.100056859199</c:v>
                </c:pt>
                <c:pt idx="11972">
                  <c:v>1197.2000568639487</c:v>
                </c:pt>
                <c:pt idx="11973">
                  <c:v>1197.3000568686984</c:v>
                </c:pt>
                <c:pt idx="11974">
                  <c:v>1197.4000568734482</c:v>
                </c:pt>
                <c:pt idx="11975">
                  <c:v>1197.5000568781979</c:v>
                </c:pt>
                <c:pt idx="11976">
                  <c:v>1197.6000568829477</c:v>
                </c:pt>
                <c:pt idx="11977">
                  <c:v>1197.7000568876974</c:v>
                </c:pt>
                <c:pt idx="11978">
                  <c:v>1197.8000568924472</c:v>
                </c:pt>
                <c:pt idx="11979">
                  <c:v>1197.9000568971969</c:v>
                </c:pt>
                <c:pt idx="11980">
                  <c:v>1198.0000569019467</c:v>
                </c:pt>
                <c:pt idx="11981">
                  <c:v>1198.1000569066964</c:v>
                </c:pt>
                <c:pt idx="11982">
                  <c:v>1198.2000569114462</c:v>
                </c:pt>
                <c:pt idx="11983">
                  <c:v>1198.3000569161959</c:v>
                </c:pt>
                <c:pt idx="11984">
                  <c:v>1198.4000569209456</c:v>
                </c:pt>
                <c:pt idx="11985">
                  <c:v>1198.5000569256954</c:v>
                </c:pt>
                <c:pt idx="11986">
                  <c:v>1198.6000569304451</c:v>
                </c:pt>
                <c:pt idx="11987">
                  <c:v>1198.7000569351949</c:v>
                </c:pt>
                <c:pt idx="11988">
                  <c:v>1198.8000569399446</c:v>
                </c:pt>
                <c:pt idx="11989">
                  <c:v>1198.9000569446944</c:v>
                </c:pt>
                <c:pt idx="11990">
                  <c:v>1199.0000569494441</c:v>
                </c:pt>
                <c:pt idx="11991">
                  <c:v>1199.1000569541939</c:v>
                </c:pt>
                <c:pt idx="11992">
                  <c:v>1199.2000569589436</c:v>
                </c:pt>
                <c:pt idx="11993">
                  <c:v>1199.3000569636934</c:v>
                </c:pt>
                <c:pt idx="11994">
                  <c:v>1199.4000569684431</c:v>
                </c:pt>
                <c:pt idx="11995">
                  <c:v>1199.5000569731928</c:v>
                </c:pt>
                <c:pt idx="11996">
                  <c:v>1199.6000569779426</c:v>
                </c:pt>
                <c:pt idx="11997">
                  <c:v>1199.7000569826923</c:v>
                </c:pt>
                <c:pt idx="11998">
                  <c:v>1199.8000569874421</c:v>
                </c:pt>
                <c:pt idx="11999">
                  <c:v>1199.9000569921918</c:v>
                </c:pt>
                <c:pt idx="12000">
                  <c:v>1200.0000569969416</c:v>
                </c:pt>
                <c:pt idx="12001">
                  <c:v>1200.1000570016913</c:v>
                </c:pt>
                <c:pt idx="12002">
                  <c:v>1200.2000570064411</c:v>
                </c:pt>
                <c:pt idx="12003">
                  <c:v>1200.3000570111908</c:v>
                </c:pt>
                <c:pt idx="12004">
                  <c:v>1200.4000570159405</c:v>
                </c:pt>
                <c:pt idx="12005">
                  <c:v>1200.5000570206903</c:v>
                </c:pt>
                <c:pt idx="12006">
                  <c:v>1200.60005702544</c:v>
                </c:pt>
                <c:pt idx="12007">
                  <c:v>1200.7000570301898</c:v>
                </c:pt>
                <c:pt idx="12008">
                  <c:v>1200.8000570349395</c:v>
                </c:pt>
                <c:pt idx="12009">
                  <c:v>1200.9000570396893</c:v>
                </c:pt>
                <c:pt idx="12010">
                  <c:v>1201.000057044439</c:v>
                </c:pt>
                <c:pt idx="12011">
                  <c:v>1201.1000570491888</c:v>
                </c:pt>
                <c:pt idx="12012">
                  <c:v>1201.2000570539385</c:v>
                </c:pt>
                <c:pt idx="12013">
                  <c:v>1201.3000570586883</c:v>
                </c:pt>
                <c:pt idx="12014">
                  <c:v>1201.400057063438</c:v>
                </c:pt>
                <c:pt idx="12015">
                  <c:v>1201.5000570681877</c:v>
                </c:pt>
                <c:pt idx="12016">
                  <c:v>1201.6000570729375</c:v>
                </c:pt>
                <c:pt idx="12017">
                  <c:v>1201.7000570776872</c:v>
                </c:pt>
                <c:pt idx="12018">
                  <c:v>1201.800057082437</c:v>
                </c:pt>
                <c:pt idx="12019">
                  <c:v>1201.9000570871867</c:v>
                </c:pt>
                <c:pt idx="12020">
                  <c:v>1202.0000570919365</c:v>
                </c:pt>
                <c:pt idx="12021">
                  <c:v>1202.1000570966862</c:v>
                </c:pt>
                <c:pt idx="12022">
                  <c:v>1202.200057101436</c:v>
                </c:pt>
                <c:pt idx="12023">
                  <c:v>1202.3000571061857</c:v>
                </c:pt>
                <c:pt idx="12024">
                  <c:v>1202.4000571109354</c:v>
                </c:pt>
                <c:pt idx="12025">
                  <c:v>1202.5000571156852</c:v>
                </c:pt>
                <c:pt idx="12026">
                  <c:v>1202.6000571204349</c:v>
                </c:pt>
                <c:pt idx="12027">
                  <c:v>1202.7000571251847</c:v>
                </c:pt>
                <c:pt idx="12028">
                  <c:v>1202.8000571299344</c:v>
                </c:pt>
                <c:pt idx="12029">
                  <c:v>1202.9000571346842</c:v>
                </c:pt>
                <c:pt idx="12030">
                  <c:v>1203.0000571394339</c:v>
                </c:pt>
                <c:pt idx="12031">
                  <c:v>1203.1000571441837</c:v>
                </c:pt>
                <c:pt idx="12032">
                  <c:v>1203.2000571489334</c:v>
                </c:pt>
                <c:pt idx="12033">
                  <c:v>1203.3000571536832</c:v>
                </c:pt>
                <c:pt idx="12034">
                  <c:v>1203.4000571584329</c:v>
                </c:pt>
                <c:pt idx="12035">
                  <c:v>1203.5000571631826</c:v>
                </c:pt>
                <c:pt idx="12036">
                  <c:v>1203.6000571679324</c:v>
                </c:pt>
                <c:pt idx="12037">
                  <c:v>1203.7000571726821</c:v>
                </c:pt>
                <c:pt idx="12038">
                  <c:v>1203.8000571774319</c:v>
                </c:pt>
                <c:pt idx="12039">
                  <c:v>1203.9000571821816</c:v>
                </c:pt>
                <c:pt idx="12040">
                  <c:v>1204.0000571869314</c:v>
                </c:pt>
                <c:pt idx="12041">
                  <c:v>1204.1000571916811</c:v>
                </c:pt>
                <c:pt idx="12042">
                  <c:v>1204.2000571964309</c:v>
                </c:pt>
                <c:pt idx="12043">
                  <c:v>1204.3000572011806</c:v>
                </c:pt>
                <c:pt idx="12044">
                  <c:v>1204.4000572059304</c:v>
                </c:pt>
                <c:pt idx="12045">
                  <c:v>1204.5000572106801</c:v>
                </c:pt>
                <c:pt idx="12046">
                  <c:v>1204.6000572154298</c:v>
                </c:pt>
                <c:pt idx="12047">
                  <c:v>1204.7000572201796</c:v>
                </c:pt>
                <c:pt idx="12048">
                  <c:v>1204.8000572249293</c:v>
                </c:pt>
                <c:pt idx="12049">
                  <c:v>1204.9000572296791</c:v>
                </c:pt>
                <c:pt idx="12050">
                  <c:v>1205.0000572344288</c:v>
                </c:pt>
                <c:pt idx="12051">
                  <c:v>1205.1000572391786</c:v>
                </c:pt>
                <c:pt idx="12052">
                  <c:v>1205.2000572439283</c:v>
                </c:pt>
                <c:pt idx="12053">
                  <c:v>1205.3000572486781</c:v>
                </c:pt>
                <c:pt idx="12054">
                  <c:v>1205.4000572534278</c:v>
                </c:pt>
                <c:pt idx="12055">
                  <c:v>1205.5000572581775</c:v>
                </c:pt>
                <c:pt idx="12056">
                  <c:v>1205.6000572629273</c:v>
                </c:pt>
                <c:pt idx="12057">
                  <c:v>1205.700057267677</c:v>
                </c:pt>
                <c:pt idx="12058">
                  <c:v>1205.8000572724268</c:v>
                </c:pt>
                <c:pt idx="12059">
                  <c:v>1205.9000572771765</c:v>
                </c:pt>
                <c:pt idx="12060">
                  <c:v>1206.0000572819263</c:v>
                </c:pt>
                <c:pt idx="12061">
                  <c:v>1206.100057286676</c:v>
                </c:pt>
                <c:pt idx="12062">
                  <c:v>1206.2000572914258</c:v>
                </c:pt>
                <c:pt idx="12063">
                  <c:v>1206.3000572961755</c:v>
                </c:pt>
                <c:pt idx="12064">
                  <c:v>1206.4000573009253</c:v>
                </c:pt>
                <c:pt idx="12065">
                  <c:v>1206.500057305675</c:v>
                </c:pt>
                <c:pt idx="12066">
                  <c:v>1206.6000573104247</c:v>
                </c:pt>
                <c:pt idx="12067">
                  <c:v>1206.7000573151745</c:v>
                </c:pt>
                <c:pt idx="12068">
                  <c:v>1206.8000573199242</c:v>
                </c:pt>
                <c:pt idx="12069">
                  <c:v>1206.900057324674</c:v>
                </c:pt>
                <c:pt idx="12070">
                  <c:v>1207.0000573294237</c:v>
                </c:pt>
                <c:pt idx="12071">
                  <c:v>1207.1000573341735</c:v>
                </c:pt>
                <c:pt idx="12072">
                  <c:v>1207.2000573389232</c:v>
                </c:pt>
                <c:pt idx="12073">
                  <c:v>1207.300057343673</c:v>
                </c:pt>
                <c:pt idx="12074">
                  <c:v>1207.4000573484227</c:v>
                </c:pt>
                <c:pt idx="12075">
                  <c:v>1207.5000573531725</c:v>
                </c:pt>
                <c:pt idx="12076">
                  <c:v>1207.6000573579222</c:v>
                </c:pt>
                <c:pt idx="12077">
                  <c:v>1207.7000573626719</c:v>
                </c:pt>
                <c:pt idx="12078">
                  <c:v>1207.8000573674217</c:v>
                </c:pt>
                <c:pt idx="12079">
                  <c:v>1207.9000573721714</c:v>
                </c:pt>
                <c:pt idx="12080">
                  <c:v>1208.0000573769212</c:v>
                </c:pt>
                <c:pt idx="12081">
                  <c:v>1208.1000573816709</c:v>
                </c:pt>
                <c:pt idx="12082">
                  <c:v>1208.2000573864207</c:v>
                </c:pt>
                <c:pt idx="12083">
                  <c:v>1208.3000573911704</c:v>
                </c:pt>
                <c:pt idx="12084">
                  <c:v>1208.4000573959202</c:v>
                </c:pt>
                <c:pt idx="12085">
                  <c:v>1208.5000574006699</c:v>
                </c:pt>
                <c:pt idx="12086">
                  <c:v>1208.6000574054196</c:v>
                </c:pt>
                <c:pt idx="12087">
                  <c:v>1208.7000574101694</c:v>
                </c:pt>
                <c:pt idx="12088">
                  <c:v>1208.8000574149191</c:v>
                </c:pt>
                <c:pt idx="12089">
                  <c:v>1208.9000574196689</c:v>
                </c:pt>
                <c:pt idx="12090">
                  <c:v>1209.0000574244186</c:v>
                </c:pt>
                <c:pt idx="12091">
                  <c:v>1209.1000574291684</c:v>
                </c:pt>
                <c:pt idx="12092">
                  <c:v>1209.2000574339181</c:v>
                </c:pt>
                <c:pt idx="12093">
                  <c:v>1209.3000574386679</c:v>
                </c:pt>
                <c:pt idx="12094">
                  <c:v>1209.4000574434176</c:v>
                </c:pt>
                <c:pt idx="12095">
                  <c:v>1209.5000574481674</c:v>
                </c:pt>
                <c:pt idx="12096">
                  <c:v>1209.6000574529171</c:v>
                </c:pt>
                <c:pt idx="12097">
                  <c:v>1209.7000574576668</c:v>
                </c:pt>
                <c:pt idx="12098">
                  <c:v>1209.8000574624166</c:v>
                </c:pt>
                <c:pt idx="12099">
                  <c:v>1209.9000574671663</c:v>
                </c:pt>
                <c:pt idx="12100">
                  <c:v>1210.0000574719161</c:v>
                </c:pt>
                <c:pt idx="12101">
                  <c:v>1210.1000574766658</c:v>
                </c:pt>
                <c:pt idx="12102">
                  <c:v>1210.2000574814156</c:v>
                </c:pt>
                <c:pt idx="12103">
                  <c:v>1210.3000574861653</c:v>
                </c:pt>
                <c:pt idx="12104">
                  <c:v>1210.4000574909151</c:v>
                </c:pt>
                <c:pt idx="12105">
                  <c:v>1210.5000574956648</c:v>
                </c:pt>
                <c:pt idx="12106">
                  <c:v>1210.6000575004146</c:v>
                </c:pt>
                <c:pt idx="12107">
                  <c:v>1210.7000575051643</c:v>
                </c:pt>
                <c:pt idx="12108">
                  <c:v>1210.800057509914</c:v>
                </c:pt>
                <c:pt idx="12109">
                  <c:v>1210.9000575146638</c:v>
                </c:pt>
                <c:pt idx="12110">
                  <c:v>1211.0000575194135</c:v>
                </c:pt>
                <c:pt idx="12111">
                  <c:v>1211.1000575241633</c:v>
                </c:pt>
                <c:pt idx="12112">
                  <c:v>1211.200057528913</c:v>
                </c:pt>
                <c:pt idx="12113">
                  <c:v>1211.3000575336628</c:v>
                </c:pt>
                <c:pt idx="12114">
                  <c:v>1211.4000575384125</c:v>
                </c:pt>
                <c:pt idx="12115">
                  <c:v>1211.5000575431623</c:v>
                </c:pt>
                <c:pt idx="12116">
                  <c:v>1211.600057547912</c:v>
                </c:pt>
                <c:pt idx="12117">
                  <c:v>1211.7000575526617</c:v>
                </c:pt>
                <c:pt idx="12118">
                  <c:v>1211.8000575574115</c:v>
                </c:pt>
                <c:pt idx="12119">
                  <c:v>1211.9000575621612</c:v>
                </c:pt>
                <c:pt idx="12120">
                  <c:v>1212.000057566911</c:v>
                </c:pt>
                <c:pt idx="12121">
                  <c:v>1212.1000575716607</c:v>
                </c:pt>
                <c:pt idx="12122">
                  <c:v>1212.2000575764105</c:v>
                </c:pt>
                <c:pt idx="12123">
                  <c:v>1212.3000575811602</c:v>
                </c:pt>
                <c:pt idx="12124">
                  <c:v>1212.40005758591</c:v>
                </c:pt>
                <c:pt idx="12125">
                  <c:v>1212.5000575906597</c:v>
                </c:pt>
                <c:pt idx="12126">
                  <c:v>1212.6000575954095</c:v>
                </c:pt>
                <c:pt idx="12127">
                  <c:v>1212.7000576001592</c:v>
                </c:pt>
                <c:pt idx="12128">
                  <c:v>1212.8000576049089</c:v>
                </c:pt>
                <c:pt idx="12129">
                  <c:v>1212.9000576096587</c:v>
                </c:pt>
                <c:pt idx="12130">
                  <c:v>1213.0000576144084</c:v>
                </c:pt>
                <c:pt idx="12131">
                  <c:v>1213.1000576191582</c:v>
                </c:pt>
                <c:pt idx="12132">
                  <c:v>1213.2000576239079</c:v>
                </c:pt>
                <c:pt idx="12133">
                  <c:v>1213.3000576286577</c:v>
                </c:pt>
                <c:pt idx="12134">
                  <c:v>1213.4000576334074</c:v>
                </c:pt>
                <c:pt idx="12135">
                  <c:v>1213.5000576381572</c:v>
                </c:pt>
                <c:pt idx="12136">
                  <c:v>1213.6000576429069</c:v>
                </c:pt>
                <c:pt idx="12137">
                  <c:v>1213.7000576476566</c:v>
                </c:pt>
                <c:pt idx="12138">
                  <c:v>1213.8000576524064</c:v>
                </c:pt>
                <c:pt idx="12139">
                  <c:v>1213.9000576571561</c:v>
                </c:pt>
                <c:pt idx="12140">
                  <c:v>1214.0000576619059</c:v>
                </c:pt>
                <c:pt idx="12141">
                  <c:v>1214.1000576666556</c:v>
                </c:pt>
                <c:pt idx="12142">
                  <c:v>1214.2000576714054</c:v>
                </c:pt>
                <c:pt idx="12143">
                  <c:v>1214.3000576761551</c:v>
                </c:pt>
                <c:pt idx="12144">
                  <c:v>1214.4000576809049</c:v>
                </c:pt>
                <c:pt idx="12145">
                  <c:v>1214.5000576856546</c:v>
                </c:pt>
                <c:pt idx="12146">
                  <c:v>1214.6000576904044</c:v>
                </c:pt>
                <c:pt idx="12147">
                  <c:v>1214.7000576951541</c:v>
                </c:pt>
                <c:pt idx="12148">
                  <c:v>1214.8000576999038</c:v>
                </c:pt>
                <c:pt idx="12149">
                  <c:v>1214.9000577046536</c:v>
                </c:pt>
                <c:pt idx="12150">
                  <c:v>1215.0000577094033</c:v>
                </c:pt>
                <c:pt idx="12151">
                  <c:v>1215.1000577141531</c:v>
                </c:pt>
                <c:pt idx="12152">
                  <c:v>1215.2000577189028</c:v>
                </c:pt>
                <c:pt idx="12153">
                  <c:v>1215.3000577236526</c:v>
                </c:pt>
                <c:pt idx="12154">
                  <c:v>1215.4000577284023</c:v>
                </c:pt>
                <c:pt idx="12155">
                  <c:v>1215.5000577331521</c:v>
                </c:pt>
                <c:pt idx="12156">
                  <c:v>1215.6000577379018</c:v>
                </c:pt>
                <c:pt idx="12157">
                  <c:v>1215.7000577426516</c:v>
                </c:pt>
                <c:pt idx="12158">
                  <c:v>1215.8000577474013</c:v>
                </c:pt>
                <c:pt idx="12159">
                  <c:v>1215.900057752151</c:v>
                </c:pt>
                <c:pt idx="12160">
                  <c:v>1216.0000577569008</c:v>
                </c:pt>
                <c:pt idx="12161">
                  <c:v>1216.1000577616505</c:v>
                </c:pt>
                <c:pt idx="12162">
                  <c:v>1216.2000577664003</c:v>
                </c:pt>
                <c:pt idx="12163">
                  <c:v>1216.30005777115</c:v>
                </c:pt>
                <c:pt idx="12164">
                  <c:v>1216.4000577758998</c:v>
                </c:pt>
                <c:pt idx="12165">
                  <c:v>1216.5000577806495</c:v>
                </c:pt>
                <c:pt idx="12166">
                  <c:v>1216.6000577853993</c:v>
                </c:pt>
                <c:pt idx="12167">
                  <c:v>1216.700057790149</c:v>
                </c:pt>
                <c:pt idx="12168">
                  <c:v>1216.8000577948987</c:v>
                </c:pt>
                <c:pt idx="12169">
                  <c:v>1216.9000577996485</c:v>
                </c:pt>
                <c:pt idx="12170">
                  <c:v>1217.0000578043982</c:v>
                </c:pt>
                <c:pt idx="12171">
                  <c:v>1217.100057809148</c:v>
                </c:pt>
                <c:pt idx="12172">
                  <c:v>1217.2000578138977</c:v>
                </c:pt>
                <c:pt idx="12173">
                  <c:v>1217.3000578186475</c:v>
                </c:pt>
                <c:pt idx="12174">
                  <c:v>1217.4000578233972</c:v>
                </c:pt>
                <c:pt idx="12175">
                  <c:v>1217.500057828147</c:v>
                </c:pt>
                <c:pt idx="12176">
                  <c:v>1217.6000578328967</c:v>
                </c:pt>
                <c:pt idx="12177">
                  <c:v>1217.7000578376465</c:v>
                </c:pt>
                <c:pt idx="12178">
                  <c:v>1217.8000578423962</c:v>
                </c:pt>
                <c:pt idx="12179">
                  <c:v>1217.9000578471459</c:v>
                </c:pt>
                <c:pt idx="12180">
                  <c:v>1218.0000578518957</c:v>
                </c:pt>
                <c:pt idx="12181">
                  <c:v>1218.1000578566454</c:v>
                </c:pt>
                <c:pt idx="12182">
                  <c:v>1218.2000578613952</c:v>
                </c:pt>
                <c:pt idx="12183">
                  <c:v>1218.3000578661449</c:v>
                </c:pt>
                <c:pt idx="12184">
                  <c:v>1218.4000578708947</c:v>
                </c:pt>
                <c:pt idx="12185">
                  <c:v>1218.5000578756444</c:v>
                </c:pt>
                <c:pt idx="12186">
                  <c:v>1218.6000578803942</c:v>
                </c:pt>
                <c:pt idx="12187">
                  <c:v>1218.7000578851439</c:v>
                </c:pt>
                <c:pt idx="12188">
                  <c:v>1218.8000578898937</c:v>
                </c:pt>
                <c:pt idx="12189">
                  <c:v>1218.9000578946434</c:v>
                </c:pt>
                <c:pt idx="12190">
                  <c:v>1219.0000578993931</c:v>
                </c:pt>
                <c:pt idx="12191">
                  <c:v>1219.1000579041429</c:v>
                </c:pt>
                <c:pt idx="12192">
                  <c:v>1219.2000579088926</c:v>
                </c:pt>
                <c:pt idx="12193">
                  <c:v>1219.3000579136424</c:v>
                </c:pt>
                <c:pt idx="12194">
                  <c:v>1219.4000579183921</c:v>
                </c:pt>
                <c:pt idx="12195">
                  <c:v>1219.5000579231419</c:v>
                </c:pt>
                <c:pt idx="12196">
                  <c:v>1219.6000579278916</c:v>
                </c:pt>
                <c:pt idx="12197">
                  <c:v>1219.7000579326414</c:v>
                </c:pt>
                <c:pt idx="12198">
                  <c:v>1219.8000579373911</c:v>
                </c:pt>
                <c:pt idx="12199">
                  <c:v>1219.9000579421408</c:v>
                </c:pt>
                <c:pt idx="12200">
                  <c:v>1220.0000579468906</c:v>
                </c:pt>
                <c:pt idx="12201">
                  <c:v>1220.1000579516403</c:v>
                </c:pt>
                <c:pt idx="12202">
                  <c:v>1220.2000579563901</c:v>
                </c:pt>
                <c:pt idx="12203">
                  <c:v>1220.3000579611398</c:v>
                </c:pt>
                <c:pt idx="12204">
                  <c:v>1220.4000579658896</c:v>
                </c:pt>
                <c:pt idx="12205">
                  <c:v>1220.5000579706393</c:v>
                </c:pt>
                <c:pt idx="12206">
                  <c:v>1220.6000579753891</c:v>
                </c:pt>
                <c:pt idx="12207">
                  <c:v>1220.7000579801388</c:v>
                </c:pt>
                <c:pt idx="12208">
                  <c:v>1220.8000579848886</c:v>
                </c:pt>
                <c:pt idx="12209">
                  <c:v>1220.9000579896383</c:v>
                </c:pt>
                <c:pt idx="12210">
                  <c:v>1221.000057994388</c:v>
                </c:pt>
                <c:pt idx="12211">
                  <c:v>1221.1000579991378</c:v>
                </c:pt>
                <c:pt idx="12212">
                  <c:v>1221.2000580038875</c:v>
                </c:pt>
                <c:pt idx="12213">
                  <c:v>1221.3000580086373</c:v>
                </c:pt>
                <c:pt idx="12214">
                  <c:v>1221.400058013387</c:v>
                </c:pt>
                <c:pt idx="12215">
                  <c:v>1221.5000580181368</c:v>
                </c:pt>
                <c:pt idx="12216">
                  <c:v>1221.6000580228865</c:v>
                </c:pt>
                <c:pt idx="12217">
                  <c:v>1221.7000580276363</c:v>
                </c:pt>
                <c:pt idx="12218">
                  <c:v>1221.800058032386</c:v>
                </c:pt>
                <c:pt idx="12219">
                  <c:v>1221.9000580371358</c:v>
                </c:pt>
                <c:pt idx="12220">
                  <c:v>1222.0000580418855</c:v>
                </c:pt>
                <c:pt idx="12221">
                  <c:v>1222.1000580466352</c:v>
                </c:pt>
                <c:pt idx="12222">
                  <c:v>1222.200058051385</c:v>
                </c:pt>
                <c:pt idx="12223">
                  <c:v>1222.3000580561347</c:v>
                </c:pt>
                <c:pt idx="12224">
                  <c:v>1222.4000580608845</c:v>
                </c:pt>
                <c:pt idx="12225">
                  <c:v>1222.5000580656342</c:v>
                </c:pt>
                <c:pt idx="12226">
                  <c:v>1222.600058070384</c:v>
                </c:pt>
                <c:pt idx="12227">
                  <c:v>1222.7000580751337</c:v>
                </c:pt>
                <c:pt idx="12228">
                  <c:v>1222.8000580798835</c:v>
                </c:pt>
                <c:pt idx="12229">
                  <c:v>1222.9000580846332</c:v>
                </c:pt>
                <c:pt idx="12230">
                  <c:v>1223.0000580893829</c:v>
                </c:pt>
                <c:pt idx="12231">
                  <c:v>1223.1000580941327</c:v>
                </c:pt>
                <c:pt idx="12232">
                  <c:v>1223.2000580988824</c:v>
                </c:pt>
                <c:pt idx="12233">
                  <c:v>1223.3000581036322</c:v>
                </c:pt>
                <c:pt idx="12234">
                  <c:v>1223.4000581083819</c:v>
                </c:pt>
                <c:pt idx="12235">
                  <c:v>1223.5000581131317</c:v>
                </c:pt>
                <c:pt idx="12236">
                  <c:v>1223.6000581178814</c:v>
                </c:pt>
                <c:pt idx="12237">
                  <c:v>1223.7000581226312</c:v>
                </c:pt>
                <c:pt idx="12238">
                  <c:v>1223.8000581273809</c:v>
                </c:pt>
                <c:pt idx="12239">
                  <c:v>1223.9000581321307</c:v>
                </c:pt>
                <c:pt idx="12240">
                  <c:v>1224.0000581368804</c:v>
                </c:pt>
                <c:pt idx="12241">
                  <c:v>1224.1000581416301</c:v>
                </c:pt>
                <c:pt idx="12242">
                  <c:v>1224.2000581463799</c:v>
                </c:pt>
                <c:pt idx="12243">
                  <c:v>1224.3000581511296</c:v>
                </c:pt>
                <c:pt idx="12244">
                  <c:v>1224.4000581558794</c:v>
                </c:pt>
                <c:pt idx="12245">
                  <c:v>1224.5000581606291</c:v>
                </c:pt>
                <c:pt idx="12246">
                  <c:v>1224.6000581653789</c:v>
                </c:pt>
                <c:pt idx="12247">
                  <c:v>1224.7000581701286</c:v>
                </c:pt>
                <c:pt idx="12248">
                  <c:v>1224.8000581748784</c:v>
                </c:pt>
                <c:pt idx="12249">
                  <c:v>1224.9000581796281</c:v>
                </c:pt>
                <c:pt idx="12250">
                  <c:v>1225.0000581843778</c:v>
                </c:pt>
                <c:pt idx="12251">
                  <c:v>1225.1000581891276</c:v>
                </c:pt>
                <c:pt idx="12252">
                  <c:v>1225.2000581938773</c:v>
                </c:pt>
                <c:pt idx="12253">
                  <c:v>1225.3000581986271</c:v>
                </c:pt>
                <c:pt idx="12254">
                  <c:v>1225.4000582033768</c:v>
                </c:pt>
                <c:pt idx="12255">
                  <c:v>1225.5000582081266</c:v>
                </c:pt>
                <c:pt idx="12256">
                  <c:v>1225.6000582128763</c:v>
                </c:pt>
                <c:pt idx="12257">
                  <c:v>1225.7000582176261</c:v>
                </c:pt>
                <c:pt idx="12258">
                  <c:v>1225.8000582223758</c:v>
                </c:pt>
                <c:pt idx="12259">
                  <c:v>1225.9000582271256</c:v>
                </c:pt>
                <c:pt idx="12260">
                  <c:v>1226.0000582318753</c:v>
                </c:pt>
                <c:pt idx="12261">
                  <c:v>1226.100058236625</c:v>
                </c:pt>
                <c:pt idx="12262">
                  <c:v>1226.2000582413748</c:v>
                </c:pt>
                <c:pt idx="12263">
                  <c:v>1226.3000582461245</c:v>
                </c:pt>
                <c:pt idx="12264">
                  <c:v>1226.4000582508743</c:v>
                </c:pt>
                <c:pt idx="12265">
                  <c:v>1226.500058255624</c:v>
                </c:pt>
                <c:pt idx="12266">
                  <c:v>1226.6000582603738</c:v>
                </c:pt>
                <c:pt idx="12267">
                  <c:v>1226.7000582651235</c:v>
                </c:pt>
                <c:pt idx="12268">
                  <c:v>1226.8000582698733</c:v>
                </c:pt>
                <c:pt idx="12269">
                  <c:v>1226.900058274623</c:v>
                </c:pt>
                <c:pt idx="12270">
                  <c:v>1227.0000582793728</c:v>
                </c:pt>
                <c:pt idx="12271">
                  <c:v>1227.1000582841225</c:v>
                </c:pt>
                <c:pt idx="12272">
                  <c:v>1227.2000582888722</c:v>
                </c:pt>
                <c:pt idx="12273">
                  <c:v>1227.300058293622</c:v>
                </c:pt>
                <c:pt idx="12274">
                  <c:v>1227.4000582983717</c:v>
                </c:pt>
                <c:pt idx="12275">
                  <c:v>1227.5000583031215</c:v>
                </c:pt>
                <c:pt idx="12276">
                  <c:v>1227.6000583078712</c:v>
                </c:pt>
                <c:pt idx="12277">
                  <c:v>1227.700058312621</c:v>
                </c:pt>
                <c:pt idx="12278">
                  <c:v>1227.8000583173707</c:v>
                </c:pt>
                <c:pt idx="12279">
                  <c:v>1227.9000583221205</c:v>
                </c:pt>
                <c:pt idx="12280">
                  <c:v>1228.0000583268702</c:v>
                </c:pt>
                <c:pt idx="12281">
                  <c:v>1228.1000583316199</c:v>
                </c:pt>
                <c:pt idx="12282">
                  <c:v>1228.2000583363697</c:v>
                </c:pt>
                <c:pt idx="12283">
                  <c:v>1228.3000583411194</c:v>
                </c:pt>
                <c:pt idx="12284">
                  <c:v>1228.4000583458692</c:v>
                </c:pt>
                <c:pt idx="12285">
                  <c:v>1228.5000583506189</c:v>
                </c:pt>
                <c:pt idx="12286">
                  <c:v>1228.6000583553687</c:v>
                </c:pt>
                <c:pt idx="12287">
                  <c:v>1228.7000583601184</c:v>
                </c:pt>
                <c:pt idx="12288">
                  <c:v>1228.8000583648682</c:v>
                </c:pt>
                <c:pt idx="12289">
                  <c:v>1228.9000583696179</c:v>
                </c:pt>
                <c:pt idx="12290">
                  <c:v>1229.0000583743677</c:v>
                </c:pt>
                <c:pt idx="12291">
                  <c:v>1229.1000583791174</c:v>
                </c:pt>
                <c:pt idx="12292">
                  <c:v>1229.2000583838671</c:v>
                </c:pt>
                <c:pt idx="12293">
                  <c:v>1229.3000583886169</c:v>
                </c:pt>
                <c:pt idx="12294">
                  <c:v>1229.4000583933666</c:v>
                </c:pt>
                <c:pt idx="12295">
                  <c:v>1229.5000583981164</c:v>
                </c:pt>
                <c:pt idx="12296">
                  <c:v>1229.6000584028661</c:v>
                </c:pt>
                <c:pt idx="12297">
                  <c:v>1229.7000584076159</c:v>
                </c:pt>
                <c:pt idx="12298">
                  <c:v>1229.8000584123656</c:v>
                </c:pt>
                <c:pt idx="12299">
                  <c:v>1229.9000584171154</c:v>
                </c:pt>
                <c:pt idx="12300">
                  <c:v>1230.0000584218651</c:v>
                </c:pt>
                <c:pt idx="12301">
                  <c:v>1230.1000584266149</c:v>
                </c:pt>
                <c:pt idx="12302">
                  <c:v>1230.2000584313646</c:v>
                </c:pt>
                <c:pt idx="12303">
                  <c:v>1230.3000584361143</c:v>
                </c:pt>
                <c:pt idx="12304">
                  <c:v>1230.4000584408641</c:v>
                </c:pt>
                <c:pt idx="12305">
                  <c:v>1230.5000584456138</c:v>
                </c:pt>
                <c:pt idx="12306">
                  <c:v>1230.6000584503636</c:v>
                </c:pt>
                <c:pt idx="12307">
                  <c:v>1230.7000584551133</c:v>
                </c:pt>
                <c:pt idx="12308">
                  <c:v>1230.8000584598631</c:v>
                </c:pt>
                <c:pt idx="12309">
                  <c:v>1230.9000584646128</c:v>
                </c:pt>
                <c:pt idx="12310">
                  <c:v>1231.0000584693626</c:v>
                </c:pt>
                <c:pt idx="12311">
                  <c:v>1231.1000584741123</c:v>
                </c:pt>
                <c:pt idx="12312">
                  <c:v>1231.200058478862</c:v>
                </c:pt>
                <c:pt idx="12313">
                  <c:v>1231.3000584836118</c:v>
                </c:pt>
                <c:pt idx="12314">
                  <c:v>1231.4000584883615</c:v>
                </c:pt>
                <c:pt idx="12315">
                  <c:v>1231.5000584931113</c:v>
                </c:pt>
                <c:pt idx="12316">
                  <c:v>1231.600058497861</c:v>
                </c:pt>
                <c:pt idx="12317">
                  <c:v>1231.7000585026108</c:v>
                </c:pt>
                <c:pt idx="12318">
                  <c:v>1231.8000585073605</c:v>
                </c:pt>
                <c:pt idx="12319">
                  <c:v>1231.9000585121103</c:v>
                </c:pt>
                <c:pt idx="12320">
                  <c:v>1232.00005851686</c:v>
                </c:pt>
                <c:pt idx="12321">
                  <c:v>1232.1000585216098</c:v>
                </c:pt>
                <c:pt idx="12322">
                  <c:v>1232.2000585263595</c:v>
                </c:pt>
                <c:pt idx="12323">
                  <c:v>1232.3000585311092</c:v>
                </c:pt>
                <c:pt idx="12324">
                  <c:v>1232.400058535859</c:v>
                </c:pt>
                <c:pt idx="12325">
                  <c:v>1232.5000585406087</c:v>
                </c:pt>
                <c:pt idx="12326">
                  <c:v>1232.6000585453585</c:v>
                </c:pt>
                <c:pt idx="12327">
                  <c:v>1232.7000585501082</c:v>
                </c:pt>
                <c:pt idx="12328">
                  <c:v>1232.800058554858</c:v>
                </c:pt>
                <c:pt idx="12329">
                  <c:v>1232.9000585596077</c:v>
                </c:pt>
                <c:pt idx="12330">
                  <c:v>1233.0000585643575</c:v>
                </c:pt>
                <c:pt idx="12331">
                  <c:v>1233.1000585691072</c:v>
                </c:pt>
                <c:pt idx="12332">
                  <c:v>1233.2000585738569</c:v>
                </c:pt>
                <c:pt idx="12333">
                  <c:v>1233.3000585786067</c:v>
                </c:pt>
                <c:pt idx="12334">
                  <c:v>1233.4000585833564</c:v>
                </c:pt>
                <c:pt idx="12335">
                  <c:v>1233.5000585881062</c:v>
                </c:pt>
                <c:pt idx="12336">
                  <c:v>1233.6000585928559</c:v>
                </c:pt>
                <c:pt idx="12337">
                  <c:v>1233.7000585976057</c:v>
                </c:pt>
                <c:pt idx="12338">
                  <c:v>1233.8000586023554</c:v>
                </c:pt>
                <c:pt idx="12339">
                  <c:v>1233.9000586071052</c:v>
                </c:pt>
                <c:pt idx="12340">
                  <c:v>1234.0000586118549</c:v>
                </c:pt>
                <c:pt idx="12341">
                  <c:v>1234.1000586166047</c:v>
                </c:pt>
                <c:pt idx="12342">
                  <c:v>1234.2000586213544</c:v>
                </c:pt>
                <c:pt idx="12343">
                  <c:v>1234.3000586261041</c:v>
                </c:pt>
                <c:pt idx="12344">
                  <c:v>1234.4000586308539</c:v>
                </c:pt>
                <c:pt idx="12345">
                  <c:v>1234.5000586356036</c:v>
                </c:pt>
                <c:pt idx="12346">
                  <c:v>1234.6000586403534</c:v>
                </c:pt>
                <c:pt idx="12347">
                  <c:v>1234.7000586451031</c:v>
                </c:pt>
                <c:pt idx="12348">
                  <c:v>1234.8000586498529</c:v>
                </c:pt>
                <c:pt idx="12349">
                  <c:v>1234.9000586546026</c:v>
                </c:pt>
                <c:pt idx="12350">
                  <c:v>1235.0000586593524</c:v>
                </c:pt>
                <c:pt idx="12351">
                  <c:v>1235.1000586641021</c:v>
                </c:pt>
                <c:pt idx="12352">
                  <c:v>1235.2000586688519</c:v>
                </c:pt>
                <c:pt idx="12353">
                  <c:v>1235.3000586736016</c:v>
                </c:pt>
                <c:pt idx="12354">
                  <c:v>1235.4000586783513</c:v>
                </c:pt>
                <c:pt idx="12355">
                  <c:v>1235.5000586831011</c:v>
                </c:pt>
                <c:pt idx="12356">
                  <c:v>1235.6000586878508</c:v>
                </c:pt>
                <c:pt idx="12357">
                  <c:v>1235.7000586926006</c:v>
                </c:pt>
                <c:pt idx="12358">
                  <c:v>1235.8000586973503</c:v>
                </c:pt>
                <c:pt idx="12359">
                  <c:v>1235.9000587021001</c:v>
                </c:pt>
                <c:pt idx="12360">
                  <c:v>1236.0000587068498</c:v>
                </c:pt>
                <c:pt idx="12361">
                  <c:v>1236.1000587115996</c:v>
                </c:pt>
                <c:pt idx="12362">
                  <c:v>1236.2000587163493</c:v>
                </c:pt>
                <c:pt idx="12363">
                  <c:v>1236.300058721099</c:v>
                </c:pt>
                <c:pt idx="12364">
                  <c:v>1236.4000587258488</c:v>
                </c:pt>
                <c:pt idx="12365">
                  <c:v>1236.5000587305985</c:v>
                </c:pt>
                <c:pt idx="12366">
                  <c:v>1236.6000587353483</c:v>
                </c:pt>
                <c:pt idx="12367">
                  <c:v>1236.700058740098</c:v>
                </c:pt>
                <c:pt idx="12368">
                  <c:v>1236.8000587448478</c:v>
                </c:pt>
                <c:pt idx="12369">
                  <c:v>1236.9000587495975</c:v>
                </c:pt>
                <c:pt idx="12370">
                  <c:v>1237.0000587543473</c:v>
                </c:pt>
                <c:pt idx="12371">
                  <c:v>1237.100058759097</c:v>
                </c:pt>
                <c:pt idx="12372">
                  <c:v>1237.2000587638468</c:v>
                </c:pt>
                <c:pt idx="12373">
                  <c:v>1237.3000587685965</c:v>
                </c:pt>
                <c:pt idx="12374">
                  <c:v>1237.4000587733462</c:v>
                </c:pt>
                <c:pt idx="12375">
                  <c:v>1237.500058778096</c:v>
                </c:pt>
                <c:pt idx="12376">
                  <c:v>1237.6000587828457</c:v>
                </c:pt>
                <c:pt idx="12377">
                  <c:v>1237.7000587875955</c:v>
                </c:pt>
                <c:pt idx="12378">
                  <c:v>1237.8000587923452</c:v>
                </c:pt>
                <c:pt idx="12379">
                  <c:v>1237.900058797095</c:v>
                </c:pt>
                <c:pt idx="12380">
                  <c:v>1238.0000588018447</c:v>
                </c:pt>
                <c:pt idx="12381">
                  <c:v>1238.1000588065945</c:v>
                </c:pt>
                <c:pt idx="12382">
                  <c:v>1238.2000588113442</c:v>
                </c:pt>
                <c:pt idx="12383">
                  <c:v>1238.300058816094</c:v>
                </c:pt>
                <c:pt idx="12384">
                  <c:v>1238.4000588208437</c:v>
                </c:pt>
                <c:pt idx="12385">
                  <c:v>1238.5000588255934</c:v>
                </c:pt>
                <c:pt idx="12386">
                  <c:v>1238.6000588303432</c:v>
                </c:pt>
                <c:pt idx="12387">
                  <c:v>1238.7000588350929</c:v>
                </c:pt>
                <c:pt idx="12388">
                  <c:v>1238.8000588398427</c:v>
                </c:pt>
                <c:pt idx="12389">
                  <c:v>1238.9000588445924</c:v>
                </c:pt>
                <c:pt idx="12390">
                  <c:v>1239.0000588493422</c:v>
                </c:pt>
                <c:pt idx="12391">
                  <c:v>1239.1000588540919</c:v>
                </c:pt>
                <c:pt idx="12392">
                  <c:v>1239.2000588588417</c:v>
                </c:pt>
                <c:pt idx="12393">
                  <c:v>1239.3000588635914</c:v>
                </c:pt>
                <c:pt idx="12394">
                  <c:v>1239.4000588683411</c:v>
                </c:pt>
                <c:pt idx="12395">
                  <c:v>1239.5000588730909</c:v>
                </c:pt>
                <c:pt idx="12396">
                  <c:v>1239.6000588778406</c:v>
                </c:pt>
                <c:pt idx="12397">
                  <c:v>1239.7000588825904</c:v>
                </c:pt>
                <c:pt idx="12398">
                  <c:v>1239.8000588873401</c:v>
                </c:pt>
                <c:pt idx="12399">
                  <c:v>1239.9000588920899</c:v>
                </c:pt>
                <c:pt idx="12400">
                  <c:v>1240.0000588968396</c:v>
                </c:pt>
                <c:pt idx="12401">
                  <c:v>1240.1000589015894</c:v>
                </c:pt>
                <c:pt idx="12402">
                  <c:v>1240.2000589063391</c:v>
                </c:pt>
                <c:pt idx="12403">
                  <c:v>1240.3000589110889</c:v>
                </c:pt>
                <c:pt idx="12404">
                  <c:v>1240.4000589158386</c:v>
                </c:pt>
                <c:pt idx="12405">
                  <c:v>1240.5000589205883</c:v>
                </c:pt>
                <c:pt idx="12406">
                  <c:v>1240.6000589253381</c:v>
                </c:pt>
                <c:pt idx="12407">
                  <c:v>1240.7000589300878</c:v>
                </c:pt>
                <c:pt idx="12408">
                  <c:v>1240.8000589348376</c:v>
                </c:pt>
                <c:pt idx="12409">
                  <c:v>1240.9000589395873</c:v>
                </c:pt>
                <c:pt idx="12410">
                  <c:v>1241.0000589443371</c:v>
                </c:pt>
                <c:pt idx="12411">
                  <c:v>1241.1000589490868</c:v>
                </c:pt>
                <c:pt idx="12412">
                  <c:v>1241.2000589538366</c:v>
                </c:pt>
                <c:pt idx="12413">
                  <c:v>1241.3000589585863</c:v>
                </c:pt>
                <c:pt idx="12414">
                  <c:v>1241.4000589633361</c:v>
                </c:pt>
                <c:pt idx="12415">
                  <c:v>1241.5000589680858</c:v>
                </c:pt>
                <c:pt idx="12416">
                  <c:v>1241.6000589728355</c:v>
                </c:pt>
                <c:pt idx="12417">
                  <c:v>1241.7000589775853</c:v>
                </c:pt>
                <c:pt idx="12418">
                  <c:v>1241.800058982335</c:v>
                </c:pt>
                <c:pt idx="12419">
                  <c:v>1241.9000589870848</c:v>
                </c:pt>
                <c:pt idx="12420">
                  <c:v>1242.0000589918345</c:v>
                </c:pt>
                <c:pt idx="12421">
                  <c:v>1242.1000589965843</c:v>
                </c:pt>
                <c:pt idx="12422">
                  <c:v>1242.200059001334</c:v>
                </c:pt>
                <c:pt idx="12423">
                  <c:v>1242.3000590060838</c:v>
                </c:pt>
                <c:pt idx="12424">
                  <c:v>1242.4000590108335</c:v>
                </c:pt>
                <c:pt idx="12425">
                  <c:v>1242.5000590155832</c:v>
                </c:pt>
                <c:pt idx="12426">
                  <c:v>1242.600059020333</c:v>
                </c:pt>
                <c:pt idx="12427">
                  <c:v>1242.7000590250827</c:v>
                </c:pt>
                <c:pt idx="12428">
                  <c:v>1242.8000590298325</c:v>
                </c:pt>
                <c:pt idx="12429">
                  <c:v>1242.9000590345822</c:v>
                </c:pt>
                <c:pt idx="12430">
                  <c:v>1243.000059039332</c:v>
                </c:pt>
                <c:pt idx="12431">
                  <c:v>1243.1000590440817</c:v>
                </c:pt>
                <c:pt idx="12432">
                  <c:v>1243.2000590488315</c:v>
                </c:pt>
                <c:pt idx="12433">
                  <c:v>1243.3000590535812</c:v>
                </c:pt>
                <c:pt idx="12434">
                  <c:v>1243.400059058331</c:v>
                </c:pt>
                <c:pt idx="12435">
                  <c:v>1243.5000590630807</c:v>
                </c:pt>
                <c:pt idx="12436">
                  <c:v>1243.6000590678304</c:v>
                </c:pt>
                <c:pt idx="12437">
                  <c:v>1243.7000590725802</c:v>
                </c:pt>
                <c:pt idx="12438">
                  <c:v>1243.8000590773299</c:v>
                </c:pt>
                <c:pt idx="12439">
                  <c:v>1243.9000590820797</c:v>
                </c:pt>
                <c:pt idx="12440">
                  <c:v>1244.0000590868294</c:v>
                </c:pt>
                <c:pt idx="12441">
                  <c:v>1244.1000590915792</c:v>
                </c:pt>
                <c:pt idx="12442">
                  <c:v>1244.2000590963289</c:v>
                </c:pt>
                <c:pt idx="12443">
                  <c:v>1244.3000591010787</c:v>
                </c:pt>
                <c:pt idx="12444">
                  <c:v>1244.4000591058284</c:v>
                </c:pt>
                <c:pt idx="12445">
                  <c:v>1244.5000591105781</c:v>
                </c:pt>
                <c:pt idx="12446">
                  <c:v>1244.6000591153279</c:v>
                </c:pt>
                <c:pt idx="12447">
                  <c:v>1244.7000591200776</c:v>
                </c:pt>
                <c:pt idx="12448">
                  <c:v>1244.8000591248274</c:v>
                </c:pt>
                <c:pt idx="12449">
                  <c:v>1244.9000591295771</c:v>
                </c:pt>
                <c:pt idx="12450">
                  <c:v>1245.0000591343269</c:v>
                </c:pt>
                <c:pt idx="12451">
                  <c:v>1245.1000591390766</c:v>
                </c:pt>
                <c:pt idx="12452">
                  <c:v>1245.2000591438264</c:v>
                </c:pt>
                <c:pt idx="12453">
                  <c:v>1245.3000591485761</c:v>
                </c:pt>
                <c:pt idx="12454">
                  <c:v>1245.4000591533259</c:v>
                </c:pt>
                <c:pt idx="12455">
                  <c:v>1245.5000591580756</c:v>
                </c:pt>
                <c:pt idx="12456">
                  <c:v>1245.6000591628253</c:v>
                </c:pt>
                <c:pt idx="12457">
                  <c:v>1245.7000591675751</c:v>
                </c:pt>
                <c:pt idx="12458">
                  <c:v>1245.8000591723248</c:v>
                </c:pt>
                <c:pt idx="12459">
                  <c:v>1245.9000591770746</c:v>
                </c:pt>
                <c:pt idx="12460">
                  <c:v>1246.0000591818243</c:v>
                </c:pt>
                <c:pt idx="12461">
                  <c:v>1246.1000591865741</c:v>
                </c:pt>
                <c:pt idx="12462">
                  <c:v>1246.2000591913238</c:v>
                </c:pt>
                <c:pt idx="12463">
                  <c:v>1246.3000591960736</c:v>
                </c:pt>
                <c:pt idx="12464">
                  <c:v>1246.4000592008233</c:v>
                </c:pt>
                <c:pt idx="12465">
                  <c:v>1246.5000592055731</c:v>
                </c:pt>
                <c:pt idx="12466">
                  <c:v>1246.6000592103228</c:v>
                </c:pt>
                <c:pt idx="12467">
                  <c:v>1246.7000592150725</c:v>
                </c:pt>
                <c:pt idx="12468">
                  <c:v>1246.8000592198223</c:v>
                </c:pt>
                <c:pt idx="12469">
                  <c:v>1246.900059224572</c:v>
                </c:pt>
                <c:pt idx="12470">
                  <c:v>1247.0000592293218</c:v>
                </c:pt>
                <c:pt idx="12471">
                  <c:v>1247.1000592340715</c:v>
                </c:pt>
                <c:pt idx="12472">
                  <c:v>1247.2000592388213</c:v>
                </c:pt>
                <c:pt idx="12473">
                  <c:v>1247.300059243571</c:v>
                </c:pt>
                <c:pt idx="12474">
                  <c:v>1247.4000592483208</c:v>
                </c:pt>
                <c:pt idx="12475">
                  <c:v>1247.5000592530705</c:v>
                </c:pt>
                <c:pt idx="12476">
                  <c:v>1247.6000592578202</c:v>
                </c:pt>
                <c:pt idx="12477">
                  <c:v>1247.70005926257</c:v>
                </c:pt>
                <c:pt idx="12478">
                  <c:v>1247.8000592673197</c:v>
                </c:pt>
                <c:pt idx="12479">
                  <c:v>1247.9000592720695</c:v>
                </c:pt>
                <c:pt idx="12480">
                  <c:v>1248.0000592768192</c:v>
                </c:pt>
                <c:pt idx="12481">
                  <c:v>1248.100059281569</c:v>
                </c:pt>
                <c:pt idx="12482">
                  <c:v>1248.2000592863187</c:v>
                </c:pt>
                <c:pt idx="12483">
                  <c:v>1248.3000592910685</c:v>
                </c:pt>
                <c:pt idx="12484">
                  <c:v>1248.4000592958182</c:v>
                </c:pt>
                <c:pt idx="12485">
                  <c:v>1248.500059300568</c:v>
                </c:pt>
                <c:pt idx="12486">
                  <c:v>1248.6000593053177</c:v>
                </c:pt>
                <c:pt idx="12487">
                  <c:v>1248.7000593100674</c:v>
                </c:pt>
                <c:pt idx="12488">
                  <c:v>1248.8000593148172</c:v>
                </c:pt>
                <c:pt idx="12489">
                  <c:v>1248.9000593195669</c:v>
                </c:pt>
                <c:pt idx="12490">
                  <c:v>1249.0000593243167</c:v>
                </c:pt>
                <c:pt idx="12491">
                  <c:v>1249.1000593290664</c:v>
                </c:pt>
                <c:pt idx="12492">
                  <c:v>1249.2000593338162</c:v>
                </c:pt>
                <c:pt idx="12493">
                  <c:v>1249.3000593385659</c:v>
                </c:pt>
                <c:pt idx="12494">
                  <c:v>1249.4000593433157</c:v>
                </c:pt>
                <c:pt idx="12495">
                  <c:v>1249.5000593480654</c:v>
                </c:pt>
                <c:pt idx="12496">
                  <c:v>1249.6000593528152</c:v>
                </c:pt>
                <c:pt idx="12497">
                  <c:v>1249.7000593575649</c:v>
                </c:pt>
                <c:pt idx="12498">
                  <c:v>1249.8000593623146</c:v>
                </c:pt>
                <c:pt idx="12499">
                  <c:v>1249.9000593670644</c:v>
                </c:pt>
                <c:pt idx="12500">
                  <c:v>1250.0000593718141</c:v>
                </c:pt>
                <c:pt idx="12501">
                  <c:v>1250.1000593765639</c:v>
                </c:pt>
                <c:pt idx="12502">
                  <c:v>1250.2000593813136</c:v>
                </c:pt>
                <c:pt idx="12503">
                  <c:v>1250.3000593860634</c:v>
                </c:pt>
                <c:pt idx="12504">
                  <c:v>1250.4000593908131</c:v>
                </c:pt>
                <c:pt idx="12505">
                  <c:v>1250.5000593955629</c:v>
                </c:pt>
                <c:pt idx="12506">
                  <c:v>1250.6000594003126</c:v>
                </c:pt>
                <c:pt idx="12507">
                  <c:v>1250.7000594050623</c:v>
                </c:pt>
                <c:pt idx="12508">
                  <c:v>1250.8000594098121</c:v>
                </c:pt>
                <c:pt idx="12509">
                  <c:v>1250.9000594145618</c:v>
                </c:pt>
                <c:pt idx="12510">
                  <c:v>1251.0000594193116</c:v>
                </c:pt>
                <c:pt idx="12511">
                  <c:v>1251.1000594240613</c:v>
                </c:pt>
                <c:pt idx="12512">
                  <c:v>1251.2000594288111</c:v>
                </c:pt>
                <c:pt idx="12513">
                  <c:v>1251.3000594335608</c:v>
                </c:pt>
                <c:pt idx="12514">
                  <c:v>1251.4000594383106</c:v>
                </c:pt>
                <c:pt idx="12515">
                  <c:v>1251.5000594430603</c:v>
                </c:pt>
                <c:pt idx="12516">
                  <c:v>1251.6000594478101</c:v>
                </c:pt>
                <c:pt idx="12517">
                  <c:v>1251.7000594525598</c:v>
                </c:pt>
                <c:pt idx="12518">
                  <c:v>1251.8000594573095</c:v>
                </c:pt>
                <c:pt idx="12519">
                  <c:v>1251.9000594620593</c:v>
                </c:pt>
                <c:pt idx="12520">
                  <c:v>1252.000059466809</c:v>
                </c:pt>
                <c:pt idx="12521">
                  <c:v>1252.1000594715588</c:v>
                </c:pt>
                <c:pt idx="12522">
                  <c:v>1252.2000594763085</c:v>
                </c:pt>
                <c:pt idx="12523">
                  <c:v>1252.3000594810583</c:v>
                </c:pt>
                <c:pt idx="12524">
                  <c:v>1252.400059485808</c:v>
                </c:pt>
                <c:pt idx="12525">
                  <c:v>1252.5000594905578</c:v>
                </c:pt>
                <c:pt idx="12526">
                  <c:v>1252.6000594953075</c:v>
                </c:pt>
                <c:pt idx="12527">
                  <c:v>1252.7000595000573</c:v>
                </c:pt>
                <c:pt idx="12528">
                  <c:v>1252.800059504807</c:v>
                </c:pt>
                <c:pt idx="12529">
                  <c:v>1252.9000595095567</c:v>
                </c:pt>
                <c:pt idx="12530">
                  <c:v>1253.0000595143065</c:v>
                </c:pt>
                <c:pt idx="12531">
                  <c:v>1253.1000595190562</c:v>
                </c:pt>
                <c:pt idx="12532">
                  <c:v>1253.200059523806</c:v>
                </c:pt>
                <c:pt idx="12533">
                  <c:v>1253.3000595285557</c:v>
                </c:pt>
                <c:pt idx="12534">
                  <c:v>1253.4000595333055</c:v>
                </c:pt>
                <c:pt idx="12535">
                  <c:v>1253.5000595380552</c:v>
                </c:pt>
                <c:pt idx="12536">
                  <c:v>1253.600059542805</c:v>
                </c:pt>
                <c:pt idx="12537">
                  <c:v>1253.7000595475547</c:v>
                </c:pt>
                <c:pt idx="12538">
                  <c:v>1253.8000595523044</c:v>
                </c:pt>
                <c:pt idx="12539">
                  <c:v>1253.9000595570542</c:v>
                </c:pt>
                <c:pt idx="12540">
                  <c:v>1254.0000595618039</c:v>
                </c:pt>
                <c:pt idx="12541">
                  <c:v>1254.1000595665537</c:v>
                </c:pt>
                <c:pt idx="12542">
                  <c:v>1254.2000595713034</c:v>
                </c:pt>
                <c:pt idx="12543">
                  <c:v>1254.3000595760532</c:v>
                </c:pt>
                <c:pt idx="12544">
                  <c:v>1254.4000595808029</c:v>
                </c:pt>
                <c:pt idx="12545">
                  <c:v>1254.5000595855527</c:v>
                </c:pt>
                <c:pt idx="12546">
                  <c:v>1254.6000595903024</c:v>
                </c:pt>
                <c:pt idx="12547">
                  <c:v>1254.7000595950522</c:v>
                </c:pt>
                <c:pt idx="12548">
                  <c:v>1254.8000595998019</c:v>
                </c:pt>
                <c:pt idx="12549">
                  <c:v>1254.9000596045516</c:v>
                </c:pt>
                <c:pt idx="12550">
                  <c:v>1255.0000596093014</c:v>
                </c:pt>
                <c:pt idx="12551">
                  <c:v>1255.1000596140511</c:v>
                </c:pt>
                <c:pt idx="12552">
                  <c:v>1255.2000596188009</c:v>
                </c:pt>
                <c:pt idx="12553">
                  <c:v>1255.3000596235506</c:v>
                </c:pt>
                <c:pt idx="12554">
                  <c:v>1255.4000596283004</c:v>
                </c:pt>
                <c:pt idx="12555">
                  <c:v>1255.5000596330501</c:v>
                </c:pt>
                <c:pt idx="12556">
                  <c:v>1255.6000596377999</c:v>
                </c:pt>
                <c:pt idx="12557">
                  <c:v>1255.7000596425496</c:v>
                </c:pt>
                <c:pt idx="12558">
                  <c:v>1255.8000596472993</c:v>
                </c:pt>
                <c:pt idx="12559">
                  <c:v>1255.9000596520491</c:v>
                </c:pt>
                <c:pt idx="12560">
                  <c:v>1256.0000596567988</c:v>
                </c:pt>
                <c:pt idx="12561">
                  <c:v>1256.1000596615486</c:v>
                </c:pt>
                <c:pt idx="12562">
                  <c:v>1256.2000596662983</c:v>
                </c:pt>
                <c:pt idx="12563">
                  <c:v>1256.3000596710481</c:v>
                </c:pt>
                <c:pt idx="12564">
                  <c:v>1256.4000596757978</c:v>
                </c:pt>
                <c:pt idx="12565">
                  <c:v>1256.5000596805476</c:v>
                </c:pt>
                <c:pt idx="12566">
                  <c:v>1256.6000596852973</c:v>
                </c:pt>
                <c:pt idx="12567">
                  <c:v>1256.7000596900471</c:v>
                </c:pt>
                <c:pt idx="12568">
                  <c:v>1256.8000596947968</c:v>
                </c:pt>
                <c:pt idx="12569">
                  <c:v>1256.9000596995465</c:v>
                </c:pt>
                <c:pt idx="12570">
                  <c:v>1257.0000597042963</c:v>
                </c:pt>
                <c:pt idx="12571">
                  <c:v>1257.100059709046</c:v>
                </c:pt>
                <c:pt idx="12572">
                  <c:v>1257.2000597137958</c:v>
                </c:pt>
                <c:pt idx="12573">
                  <c:v>1257.3000597185455</c:v>
                </c:pt>
                <c:pt idx="12574">
                  <c:v>1257.4000597232953</c:v>
                </c:pt>
                <c:pt idx="12575">
                  <c:v>1257.500059728045</c:v>
                </c:pt>
                <c:pt idx="12576">
                  <c:v>1257.6000597327948</c:v>
                </c:pt>
                <c:pt idx="12577">
                  <c:v>1257.7000597375445</c:v>
                </c:pt>
                <c:pt idx="12578">
                  <c:v>1257.8000597422943</c:v>
                </c:pt>
                <c:pt idx="12579">
                  <c:v>1257.900059747044</c:v>
                </c:pt>
                <c:pt idx="12580">
                  <c:v>1258.0000597517937</c:v>
                </c:pt>
                <c:pt idx="12581">
                  <c:v>1258.1000597565435</c:v>
                </c:pt>
                <c:pt idx="12582">
                  <c:v>1258.2000597612932</c:v>
                </c:pt>
                <c:pt idx="12583">
                  <c:v>1258.300059766043</c:v>
                </c:pt>
                <c:pt idx="12584">
                  <c:v>1258.4000597707927</c:v>
                </c:pt>
                <c:pt idx="12585">
                  <c:v>1258.5000597755425</c:v>
                </c:pt>
                <c:pt idx="12586">
                  <c:v>1258.6000597802922</c:v>
                </c:pt>
                <c:pt idx="12587">
                  <c:v>1258.700059785042</c:v>
                </c:pt>
                <c:pt idx="12588">
                  <c:v>1258.8000597897917</c:v>
                </c:pt>
                <c:pt idx="12589">
                  <c:v>1258.9000597945414</c:v>
                </c:pt>
                <c:pt idx="12590">
                  <c:v>1259.0000597992912</c:v>
                </c:pt>
                <c:pt idx="12591">
                  <c:v>1259.1000598040409</c:v>
                </c:pt>
                <c:pt idx="12592">
                  <c:v>1259.2000598087907</c:v>
                </c:pt>
                <c:pt idx="12593">
                  <c:v>1259.3000598135404</c:v>
                </c:pt>
                <c:pt idx="12594">
                  <c:v>1259.4000598182902</c:v>
                </c:pt>
                <c:pt idx="12595">
                  <c:v>1259.5000598230399</c:v>
                </c:pt>
                <c:pt idx="12596">
                  <c:v>1259.6000598277897</c:v>
                </c:pt>
                <c:pt idx="12597">
                  <c:v>1259.7000598325394</c:v>
                </c:pt>
                <c:pt idx="12598">
                  <c:v>1259.8000598372892</c:v>
                </c:pt>
                <c:pt idx="12599">
                  <c:v>1259.9000598420389</c:v>
                </c:pt>
                <c:pt idx="12600">
                  <c:v>1260.0000598467886</c:v>
                </c:pt>
                <c:pt idx="12601">
                  <c:v>1260.1000598515384</c:v>
                </c:pt>
                <c:pt idx="12602">
                  <c:v>1260.2000598562881</c:v>
                </c:pt>
                <c:pt idx="12603">
                  <c:v>1260.3000598610379</c:v>
                </c:pt>
                <c:pt idx="12604">
                  <c:v>1260.4000598657876</c:v>
                </c:pt>
                <c:pt idx="12605">
                  <c:v>1260.5000598705374</c:v>
                </c:pt>
                <c:pt idx="12606">
                  <c:v>1260.6000598752871</c:v>
                </c:pt>
                <c:pt idx="12607">
                  <c:v>1260.7000598800369</c:v>
                </c:pt>
                <c:pt idx="12608">
                  <c:v>1260.8000598847866</c:v>
                </c:pt>
                <c:pt idx="12609">
                  <c:v>1260.9000598895364</c:v>
                </c:pt>
                <c:pt idx="12610">
                  <c:v>1261.0000598942861</c:v>
                </c:pt>
                <c:pt idx="12611">
                  <c:v>1261.1000598990358</c:v>
                </c:pt>
                <c:pt idx="12612">
                  <c:v>1261.2000599037856</c:v>
                </c:pt>
                <c:pt idx="12613">
                  <c:v>1261.3000599085353</c:v>
                </c:pt>
                <c:pt idx="12614">
                  <c:v>1261.4000599132851</c:v>
                </c:pt>
                <c:pt idx="12615">
                  <c:v>1261.5000599180348</c:v>
                </c:pt>
                <c:pt idx="12616">
                  <c:v>1261.6000599227846</c:v>
                </c:pt>
                <c:pt idx="12617">
                  <c:v>1261.7000599275343</c:v>
                </c:pt>
                <c:pt idx="12618">
                  <c:v>1261.8000599322841</c:v>
                </c:pt>
                <c:pt idx="12619">
                  <c:v>1261.9000599370338</c:v>
                </c:pt>
                <c:pt idx="12620">
                  <c:v>1262.0000599417835</c:v>
                </c:pt>
                <c:pt idx="12621">
                  <c:v>1262.1000599465333</c:v>
                </c:pt>
                <c:pt idx="12622">
                  <c:v>1262.200059951283</c:v>
                </c:pt>
                <c:pt idx="12623">
                  <c:v>1262.3000599560328</c:v>
                </c:pt>
                <c:pt idx="12624">
                  <c:v>1262.4000599607825</c:v>
                </c:pt>
                <c:pt idx="12625">
                  <c:v>1262.5000599655323</c:v>
                </c:pt>
                <c:pt idx="12626">
                  <c:v>1262.600059970282</c:v>
                </c:pt>
                <c:pt idx="12627">
                  <c:v>1262.7000599750318</c:v>
                </c:pt>
                <c:pt idx="12628">
                  <c:v>1262.8000599797815</c:v>
                </c:pt>
                <c:pt idx="12629">
                  <c:v>1262.9000599845313</c:v>
                </c:pt>
                <c:pt idx="12630">
                  <c:v>1263.000059989281</c:v>
                </c:pt>
                <c:pt idx="12631">
                  <c:v>1263.1000599940307</c:v>
                </c:pt>
                <c:pt idx="12632">
                  <c:v>1263.2000599987805</c:v>
                </c:pt>
                <c:pt idx="12633">
                  <c:v>1263.3000600035302</c:v>
                </c:pt>
                <c:pt idx="12634">
                  <c:v>1263.40006000828</c:v>
                </c:pt>
                <c:pt idx="12635">
                  <c:v>1263.5000600130297</c:v>
                </c:pt>
                <c:pt idx="12636">
                  <c:v>1263.6000600177795</c:v>
                </c:pt>
                <c:pt idx="12637">
                  <c:v>1263.7000600225292</c:v>
                </c:pt>
                <c:pt idx="12638">
                  <c:v>1263.800060027279</c:v>
                </c:pt>
                <c:pt idx="12639">
                  <c:v>1263.9000600320287</c:v>
                </c:pt>
                <c:pt idx="12640">
                  <c:v>1264.0000600367785</c:v>
                </c:pt>
                <c:pt idx="12641">
                  <c:v>1264.1000600415282</c:v>
                </c:pt>
                <c:pt idx="12642">
                  <c:v>1264.2000600462779</c:v>
                </c:pt>
                <c:pt idx="12643">
                  <c:v>1264.3000600510277</c:v>
                </c:pt>
                <c:pt idx="12644">
                  <c:v>1264.4000600557774</c:v>
                </c:pt>
                <c:pt idx="12645">
                  <c:v>1264.5000600605272</c:v>
                </c:pt>
                <c:pt idx="12646">
                  <c:v>1264.6000600652769</c:v>
                </c:pt>
                <c:pt idx="12647">
                  <c:v>1264.7000600700267</c:v>
                </c:pt>
                <c:pt idx="12648">
                  <c:v>1264.8000600747764</c:v>
                </c:pt>
                <c:pt idx="12649">
                  <c:v>1264.9000600795262</c:v>
                </c:pt>
                <c:pt idx="12650">
                  <c:v>1265.0000600842759</c:v>
                </c:pt>
                <c:pt idx="12651">
                  <c:v>1265.1000600890256</c:v>
                </c:pt>
                <c:pt idx="12652">
                  <c:v>1265.2000600937754</c:v>
                </c:pt>
                <c:pt idx="12653">
                  <c:v>1265.3000600985251</c:v>
                </c:pt>
                <c:pt idx="12654">
                  <c:v>1265.4000601032749</c:v>
                </c:pt>
                <c:pt idx="12655">
                  <c:v>1265.5000601080246</c:v>
                </c:pt>
                <c:pt idx="12656">
                  <c:v>1265.6000601127744</c:v>
                </c:pt>
                <c:pt idx="12657">
                  <c:v>1265.7000601175241</c:v>
                </c:pt>
                <c:pt idx="12658">
                  <c:v>1265.8000601222739</c:v>
                </c:pt>
                <c:pt idx="12659">
                  <c:v>1265.9000601270236</c:v>
                </c:pt>
                <c:pt idx="12660">
                  <c:v>1266.0000601317734</c:v>
                </c:pt>
                <c:pt idx="12661">
                  <c:v>1266.1000601365231</c:v>
                </c:pt>
                <c:pt idx="12662">
                  <c:v>1266.2000601412728</c:v>
                </c:pt>
                <c:pt idx="12663">
                  <c:v>1266.3000601460226</c:v>
                </c:pt>
                <c:pt idx="12664">
                  <c:v>1266.4000601507723</c:v>
                </c:pt>
                <c:pt idx="12665">
                  <c:v>1266.5000601555221</c:v>
                </c:pt>
                <c:pt idx="12666">
                  <c:v>1266.6000601602718</c:v>
                </c:pt>
                <c:pt idx="12667">
                  <c:v>1266.7000601650216</c:v>
                </c:pt>
                <c:pt idx="12668">
                  <c:v>1266.8000601697713</c:v>
                </c:pt>
                <c:pt idx="12669">
                  <c:v>1266.9000601745211</c:v>
                </c:pt>
                <c:pt idx="12670">
                  <c:v>1267.0000601792708</c:v>
                </c:pt>
                <c:pt idx="12671">
                  <c:v>1267.1000601840205</c:v>
                </c:pt>
                <c:pt idx="12672">
                  <c:v>1267.2000601887703</c:v>
                </c:pt>
                <c:pt idx="12673">
                  <c:v>1267.30006019352</c:v>
                </c:pt>
                <c:pt idx="12674">
                  <c:v>1267.4000601982698</c:v>
                </c:pt>
                <c:pt idx="12675">
                  <c:v>1267.5000602030195</c:v>
                </c:pt>
                <c:pt idx="12676">
                  <c:v>1267.6000602077693</c:v>
                </c:pt>
                <c:pt idx="12677">
                  <c:v>1267.700060212519</c:v>
                </c:pt>
                <c:pt idx="12678">
                  <c:v>1267.8000602172688</c:v>
                </c:pt>
                <c:pt idx="12679">
                  <c:v>1267.9000602220185</c:v>
                </c:pt>
                <c:pt idx="12680">
                  <c:v>1268.0000602267683</c:v>
                </c:pt>
                <c:pt idx="12681">
                  <c:v>1268.100060231518</c:v>
                </c:pt>
                <c:pt idx="12682">
                  <c:v>1268.2000602362677</c:v>
                </c:pt>
                <c:pt idx="12683">
                  <c:v>1268.3000602410175</c:v>
                </c:pt>
                <c:pt idx="12684">
                  <c:v>1268.4000602457672</c:v>
                </c:pt>
                <c:pt idx="12685">
                  <c:v>1268.500060250517</c:v>
                </c:pt>
                <c:pt idx="12686">
                  <c:v>1268.6000602552667</c:v>
                </c:pt>
                <c:pt idx="12687">
                  <c:v>1268.7000602600165</c:v>
                </c:pt>
                <c:pt idx="12688">
                  <c:v>1268.8000602647662</c:v>
                </c:pt>
                <c:pt idx="12689">
                  <c:v>1268.900060269516</c:v>
                </c:pt>
                <c:pt idx="12690">
                  <c:v>1269.0000602742657</c:v>
                </c:pt>
                <c:pt idx="12691">
                  <c:v>1269.1000602790155</c:v>
                </c:pt>
                <c:pt idx="12692">
                  <c:v>1269.2000602837652</c:v>
                </c:pt>
                <c:pt idx="12693">
                  <c:v>1269.3000602885149</c:v>
                </c:pt>
                <c:pt idx="12694">
                  <c:v>1269.4000602932647</c:v>
                </c:pt>
                <c:pt idx="12695">
                  <c:v>1269.5000602980144</c:v>
                </c:pt>
                <c:pt idx="12696">
                  <c:v>1269.6000603027642</c:v>
                </c:pt>
                <c:pt idx="12697">
                  <c:v>1269.7000603075139</c:v>
                </c:pt>
                <c:pt idx="12698">
                  <c:v>1269.8000603122637</c:v>
                </c:pt>
                <c:pt idx="12699">
                  <c:v>1269.9000603170134</c:v>
                </c:pt>
                <c:pt idx="12700">
                  <c:v>1270.0000603217632</c:v>
                </c:pt>
                <c:pt idx="12701">
                  <c:v>1270.1000603265129</c:v>
                </c:pt>
                <c:pt idx="12702">
                  <c:v>1270.2000603312626</c:v>
                </c:pt>
                <c:pt idx="12703">
                  <c:v>1270.3000603360124</c:v>
                </c:pt>
                <c:pt idx="12704">
                  <c:v>1270.4000603407621</c:v>
                </c:pt>
                <c:pt idx="12705">
                  <c:v>1270.5000603455119</c:v>
                </c:pt>
                <c:pt idx="12706">
                  <c:v>1270.6000603502616</c:v>
                </c:pt>
                <c:pt idx="12707">
                  <c:v>1270.7000603550114</c:v>
                </c:pt>
                <c:pt idx="12708">
                  <c:v>1270.8000603597611</c:v>
                </c:pt>
                <c:pt idx="12709">
                  <c:v>1270.9000603645109</c:v>
                </c:pt>
                <c:pt idx="12710">
                  <c:v>1271.0000603692606</c:v>
                </c:pt>
                <c:pt idx="12711">
                  <c:v>1271.1000603740104</c:v>
                </c:pt>
                <c:pt idx="12712">
                  <c:v>1271.2000603787601</c:v>
                </c:pt>
                <c:pt idx="12713">
                  <c:v>1271.3000603835098</c:v>
                </c:pt>
                <c:pt idx="12714">
                  <c:v>1271.4000603882596</c:v>
                </c:pt>
                <c:pt idx="12715">
                  <c:v>1271.5000603930093</c:v>
                </c:pt>
                <c:pt idx="12716">
                  <c:v>1271.6000603977591</c:v>
                </c:pt>
                <c:pt idx="12717">
                  <c:v>1271.7000604025088</c:v>
                </c:pt>
                <c:pt idx="12718">
                  <c:v>1271.8000604072586</c:v>
                </c:pt>
                <c:pt idx="12719">
                  <c:v>1271.9000604120083</c:v>
                </c:pt>
                <c:pt idx="12720">
                  <c:v>1272.0000604167581</c:v>
                </c:pt>
                <c:pt idx="12721">
                  <c:v>1272.1000604215078</c:v>
                </c:pt>
                <c:pt idx="12722">
                  <c:v>1272.2000604262576</c:v>
                </c:pt>
                <c:pt idx="12723">
                  <c:v>1272.3000604310073</c:v>
                </c:pt>
                <c:pt idx="12724">
                  <c:v>1272.400060435757</c:v>
                </c:pt>
                <c:pt idx="12725">
                  <c:v>1272.5000604405068</c:v>
                </c:pt>
                <c:pt idx="12726">
                  <c:v>1272.6000604452565</c:v>
                </c:pt>
                <c:pt idx="12727">
                  <c:v>1272.7000604500063</c:v>
                </c:pt>
                <c:pt idx="12728">
                  <c:v>1272.800060454756</c:v>
                </c:pt>
                <c:pt idx="12729">
                  <c:v>1272.9000604595058</c:v>
                </c:pt>
                <c:pt idx="12730">
                  <c:v>1273.0000604642555</c:v>
                </c:pt>
                <c:pt idx="12731">
                  <c:v>1273.1000604690053</c:v>
                </c:pt>
                <c:pt idx="12732">
                  <c:v>1273.200060473755</c:v>
                </c:pt>
                <c:pt idx="12733">
                  <c:v>1273.3000604785047</c:v>
                </c:pt>
                <c:pt idx="12734">
                  <c:v>1273.4000604832545</c:v>
                </c:pt>
                <c:pt idx="12735">
                  <c:v>1273.5000604880042</c:v>
                </c:pt>
                <c:pt idx="12736">
                  <c:v>1273.600060492754</c:v>
                </c:pt>
                <c:pt idx="12737">
                  <c:v>1273.7000604975037</c:v>
                </c:pt>
                <c:pt idx="12738">
                  <c:v>1273.8000605022535</c:v>
                </c:pt>
                <c:pt idx="12739">
                  <c:v>1273.9000605070032</c:v>
                </c:pt>
                <c:pt idx="12740">
                  <c:v>1274.000060511753</c:v>
                </c:pt>
                <c:pt idx="12741">
                  <c:v>1274.1000605165027</c:v>
                </c:pt>
                <c:pt idx="12742">
                  <c:v>1274.2000605212525</c:v>
                </c:pt>
                <c:pt idx="12743">
                  <c:v>1274.3000605260022</c:v>
                </c:pt>
                <c:pt idx="12744">
                  <c:v>1274.4000605307519</c:v>
                </c:pt>
                <c:pt idx="12745">
                  <c:v>1274.5000605355017</c:v>
                </c:pt>
                <c:pt idx="12746">
                  <c:v>1274.6000605402514</c:v>
                </c:pt>
                <c:pt idx="12747">
                  <c:v>1274.7000605450012</c:v>
                </c:pt>
                <c:pt idx="12748">
                  <c:v>1274.8000605497509</c:v>
                </c:pt>
                <c:pt idx="12749">
                  <c:v>1274.9000605545007</c:v>
                </c:pt>
                <c:pt idx="12750">
                  <c:v>1275.0000605592504</c:v>
                </c:pt>
                <c:pt idx="12751">
                  <c:v>1275.1000605640002</c:v>
                </c:pt>
                <c:pt idx="12752">
                  <c:v>1275.2000605687499</c:v>
                </c:pt>
                <c:pt idx="12753">
                  <c:v>1275.3000605734996</c:v>
                </c:pt>
                <c:pt idx="12754">
                  <c:v>1275.4000605782494</c:v>
                </c:pt>
                <c:pt idx="12755">
                  <c:v>1275.5000605829991</c:v>
                </c:pt>
                <c:pt idx="12756">
                  <c:v>1275.6000605877489</c:v>
                </c:pt>
                <c:pt idx="12757">
                  <c:v>1275.7000605924986</c:v>
                </c:pt>
                <c:pt idx="12758">
                  <c:v>1275.8000605972484</c:v>
                </c:pt>
                <c:pt idx="12759">
                  <c:v>1275.9000606019981</c:v>
                </c:pt>
                <c:pt idx="12760">
                  <c:v>1276.0000606067479</c:v>
                </c:pt>
                <c:pt idx="12761">
                  <c:v>1276.1000606114976</c:v>
                </c:pt>
                <c:pt idx="12762">
                  <c:v>1276.2000606162474</c:v>
                </c:pt>
                <c:pt idx="12763">
                  <c:v>1276.3000606209971</c:v>
                </c:pt>
                <c:pt idx="12764">
                  <c:v>1276.4000606257468</c:v>
                </c:pt>
                <c:pt idx="12765">
                  <c:v>1276.5000606304966</c:v>
                </c:pt>
                <c:pt idx="12766">
                  <c:v>1276.6000606352463</c:v>
                </c:pt>
                <c:pt idx="12767">
                  <c:v>1276.7000606399961</c:v>
                </c:pt>
                <c:pt idx="12768">
                  <c:v>1276.8000606447458</c:v>
                </c:pt>
                <c:pt idx="12769">
                  <c:v>1276.9000606494956</c:v>
                </c:pt>
                <c:pt idx="12770">
                  <c:v>1277.0000606542453</c:v>
                </c:pt>
                <c:pt idx="12771">
                  <c:v>1277.1000606589951</c:v>
                </c:pt>
                <c:pt idx="12772">
                  <c:v>1277.2000606637448</c:v>
                </c:pt>
                <c:pt idx="12773">
                  <c:v>1277.3000606684946</c:v>
                </c:pt>
                <c:pt idx="12774">
                  <c:v>1277.4000606732443</c:v>
                </c:pt>
                <c:pt idx="12775">
                  <c:v>1277.500060677994</c:v>
                </c:pt>
                <c:pt idx="12776">
                  <c:v>1277.6000606827438</c:v>
                </c:pt>
                <c:pt idx="12777">
                  <c:v>1277.7000606874935</c:v>
                </c:pt>
                <c:pt idx="12778">
                  <c:v>1277.8000606922433</c:v>
                </c:pt>
                <c:pt idx="12779">
                  <c:v>1277.900060696993</c:v>
                </c:pt>
                <c:pt idx="12780">
                  <c:v>1278.0000607017428</c:v>
                </c:pt>
                <c:pt idx="12781">
                  <c:v>1278.1000607064925</c:v>
                </c:pt>
                <c:pt idx="12782">
                  <c:v>1278.2000607112423</c:v>
                </c:pt>
                <c:pt idx="12783">
                  <c:v>1278.300060715992</c:v>
                </c:pt>
                <c:pt idx="12784">
                  <c:v>1278.4000607207417</c:v>
                </c:pt>
                <c:pt idx="12785">
                  <c:v>1278.5000607254915</c:v>
                </c:pt>
                <c:pt idx="12786">
                  <c:v>1278.6000607302412</c:v>
                </c:pt>
                <c:pt idx="12787">
                  <c:v>1278.700060734991</c:v>
                </c:pt>
                <c:pt idx="12788">
                  <c:v>1278.8000607397407</c:v>
                </c:pt>
                <c:pt idx="12789">
                  <c:v>1278.9000607444905</c:v>
                </c:pt>
                <c:pt idx="12790">
                  <c:v>1279.0000607492402</c:v>
                </c:pt>
                <c:pt idx="12791">
                  <c:v>1279.10006075399</c:v>
                </c:pt>
                <c:pt idx="12792">
                  <c:v>1279.2000607587397</c:v>
                </c:pt>
                <c:pt idx="12793">
                  <c:v>1279.3000607634895</c:v>
                </c:pt>
                <c:pt idx="12794">
                  <c:v>1279.4000607682392</c:v>
                </c:pt>
                <c:pt idx="12795">
                  <c:v>1279.5000607729889</c:v>
                </c:pt>
                <c:pt idx="12796">
                  <c:v>1279.6000607777387</c:v>
                </c:pt>
                <c:pt idx="12797">
                  <c:v>1279.7000607824884</c:v>
                </c:pt>
                <c:pt idx="12798">
                  <c:v>1279.8000607872382</c:v>
                </c:pt>
                <c:pt idx="12799">
                  <c:v>1279.9000607919879</c:v>
                </c:pt>
                <c:pt idx="12800">
                  <c:v>1280.0000607967377</c:v>
                </c:pt>
                <c:pt idx="12801">
                  <c:v>1280.1000608014874</c:v>
                </c:pt>
                <c:pt idx="12802">
                  <c:v>1280.2000608062372</c:v>
                </c:pt>
                <c:pt idx="12803">
                  <c:v>1280.3000608109869</c:v>
                </c:pt>
                <c:pt idx="12804">
                  <c:v>1280.4000608157367</c:v>
                </c:pt>
                <c:pt idx="12805">
                  <c:v>1280.5000608204864</c:v>
                </c:pt>
                <c:pt idx="12806">
                  <c:v>1280.6000608252361</c:v>
                </c:pt>
                <c:pt idx="12807">
                  <c:v>1280.7000608299859</c:v>
                </c:pt>
                <c:pt idx="12808">
                  <c:v>1280.8000608347356</c:v>
                </c:pt>
                <c:pt idx="12809">
                  <c:v>1280.9000608394854</c:v>
                </c:pt>
                <c:pt idx="12810">
                  <c:v>1281.0000608442351</c:v>
                </c:pt>
                <c:pt idx="12811">
                  <c:v>1281.1000608489849</c:v>
                </c:pt>
                <c:pt idx="12812">
                  <c:v>1281.2000608537346</c:v>
                </c:pt>
                <c:pt idx="12813">
                  <c:v>1281.3000608584844</c:v>
                </c:pt>
                <c:pt idx="12814">
                  <c:v>1281.4000608632341</c:v>
                </c:pt>
                <c:pt idx="12815">
                  <c:v>1281.5000608679838</c:v>
                </c:pt>
                <c:pt idx="12816">
                  <c:v>1281.6000608727336</c:v>
                </c:pt>
                <c:pt idx="12817">
                  <c:v>1281.7000608774833</c:v>
                </c:pt>
                <c:pt idx="12818">
                  <c:v>1281.8000608822331</c:v>
                </c:pt>
                <c:pt idx="12819">
                  <c:v>1281.9000608869828</c:v>
                </c:pt>
                <c:pt idx="12820">
                  <c:v>1282.0000608917326</c:v>
                </c:pt>
                <c:pt idx="12821">
                  <c:v>1282.1000608964823</c:v>
                </c:pt>
                <c:pt idx="12822">
                  <c:v>1282.2000609012321</c:v>
                </c:pt>
                <c:pt idx="12823">
                  <c:v>1282.3000609059818</c:v>
                </c:pt>
                <c:pt idx="12824">
                  <c:v>1282.4000609107316</c:v>
                </c:pt>
                <c:pt idx="12825">
                  <c:v>1282.5000609154813</c:v>
                </c:pt>
                <c:pt idx="12826">
                  <c:v>1282.600060920231</c:v>
                </c:pt>
                <c:pt idx="12827">
                  <c:v>1282.7000609249808</c:v>
                </c:pt>
                <c:pt idx="12828">
                  <c:v>1282.8000609297305</c:v>
                </c:pt>
                <c:pt idx="12829">
                  <c:v>1282.9000609344803</c:v>
                </c:pt>
                <c:pt idx="12830">
                  <c:v>1283.00006093923</c:v>
                </c:pt>
                <c:pt idx="12831">
                  <c:v>1283.1000609439798</c:v>
                </c:pt>
                <c:pt idx="12832">
                  <c:v>1283.2000609487295</c:v>
                </c:pt>
                <c:pt idx="12833">
                  <c:v>1283.3000609534793</c:v>
                </c:pt>
                <c:pt idx="12834">
                  <c:v>1283.400060958229</c:v>
                </c:pt>
                <c:pt idx="12835">
                  <c:v>1283.5000609629788</c:v>
                </c:pt>
                <c:pt idx="12836">
                  <c:v>1283.6000609677285</c:v>
                </c:pt>
                <c:pt idx="12837">
                  <c:v>1283.7000609724782</c:v>
                </c:pt>
                <c:pt idx="12838">
                  <c:v>1283.800060977228</c:v>
                </c:pt>
                <c:pt idx="12839">
                  <c:v>1283.9000609819777</c:v>
                </c:pt>
                <c:pt idx="12840">
                  <c:v>1284.0000609867275</c:v>
                </c:pt>
                <c:pt idx="12841">
                  <c:v>1284.1000609914772</c:v>
                </c:pt>
                <c:pt idx="12842">
                  <c:v>1284.200060996227</c:v>
                </c:pt>
                <c:pt idx="12843">
                  <c:v>1284.3000610009767</c:v>
                </c:pt>
                <c:pt idx="12844">
                  <c:v>1284.4000610057265</c:v>
                </c:pt>
                <c:pt idx="12845">
                  <c:v>1284.5000610104762</c:v>
                </c:pt>
                <c:pt idx="12846">
                  <c:v>1284.6000610152259</c:v>
                </c:pt>
                <c:pt idx="12847">
                  <c:v>1284.7000610199757</c:v>
                </c:pt>
                <c:pt idx="12848">
                  <c:v>1284.8000610247254</c:v>
                </c:pt>
                <c:pt idx="12849">
                  <c:v>1284.9000610294752</c:v>
                </c:pt>
                <c:pt idx="12850">
                  <c:v>1285.0000610342249</c:v>
                </c:pt>
                <c:pt idx="12851">
                  <c:v>1285.1000610389747</c:v>
                </c:pt>
                <c:pt idx="12852">
                  <c:v>1285.2000610437244</c:v>
                </c:pt>
                <c:pt idx="12853">
                  <c:v>1285.3000610484742</c:v>
                </c:pt>
                <c:pt idx="12854">
                  <c:v>1285.4000610532239</c:v>
                </c:pt>
                <c:pt idx="12855">
                  <c:v>1285.5000610579737</c:v>
                </c:pt>
                <c:pt idx="12856">
                  <c:v>1285.6000610627234</c:v>
                </c:pt>
                <c:pt idx="12857">
                  <c:v>1285.7000610674731</c:v>
                </c:pt>
                <c:pt idx="12858">
                  <c:v>1285.8000610722229</c:v>
                </c:pt>
                <c:pt idx="12859">
                  <c:v>1285.9000610769726</c:v>
                </c:pt>
                <c:pt idx="12860">
                  <c:v>1286.0000610817224</c:v>
                </c:pt>
                <c:pt idx="12861">
                  <c:v>1286.1000610864721</c:v>
                </c:pt>
                <c:pt idx="12862">
                  <c:v>1286.2000610912219</c:v>
                </c:pt>
                <c:pt idx="12863">
                  <c:v>1286.3000610959716</c:v>
                </c:pt>
                <c:pt idx="12864">
                  <c:v>1286.4000611007214</c:v>
                </c:pt>
                <c:pt idx="12865">
                  <c:v>1286.5000611054711</c:v>
                </c:pt>
                <c:pt idx="12866">
                  <c:v>1286.6000611102208</c:v>
                </c:pt>
                <c:pt idx="12867">
                  <c:v>1286.7000611149706</c:v>
                </c:pt>
                <c:pt idx="12868">
                  <c:v>1286.8000611197203</c:v>
                </c:pt>
                <c:pt idx="12869">
                  <c:v>1286.9000611244701</c:v>
                </c:pt>
                <c:pt idx="12870">
                  <c:v>1287.0000611292198</c:v>
                </c:pt>
                <c:pt idx="12871">
                  <c:v>1287.1000611339696</c:v>
                </c:pt>
                <c:pt idx="12872">
                  <c:v>1287.2000611387193</c:v>
                </c:pt>
                <c:pt idx="12873">
                  <c:v>1287.3000611434691</c:v>
                </c:pt>
                <c:pt idx="12874">
                  <c:v>1287.4000611482188</c:v>
                </c:pt>
                <c:pt idx="12875">
                  <c:v>1287.5000611529686</c:v>
                </c:pt>
                <c:pt idx="12876">
                  <c:v>1287.6000611577183</c:v>
                </c:pt>
                <c:pt idx="12877">
                  <c:v>1287.700061162468</c:v>
                </c:pt>
                <c:pt idx="12878">
                  <c:v>1287.8000611672178</c:v>
                </c:pt>
                <c:pt idx="12879">
                  <c:v>1287.9000611719675</c:v>
                </c:pt>
                <c:pt idx="12880">
                  <c:v>1288.0000611767173</c:v>
                </c:pt>
                <c:pt idx="12881">
                  <c:v>1288.100061181467</c:v>
                </c:pt>
                <c:pt idx="12882">
                  <c:v>1288.2000611862168</c:v>
                </c:pt>
                <c:pt idx="12883">
                  <c:v>1288.3000611909665</c:v>
                </c:pt>
                <c:pt idx="12884">
                  <c:v>1288.4000611957163</c:v>
                </c:pt>
                <c:pt idx="12885">
                  <c:v>1288.500061200466</c:v>
                </c:pt>
                <c:pt idx="12886">
                  <c:v>1288.6000612052158</c:v>
                </c:pt>
                <c:pt idx="12887">
                  <c:v>1288.7000612099655</c:v>
                </c:pt>
                <c:pt idx="12888">
                  <c:v>1288.8000612147152</c:v>
                </c:pt>
                <c:pt idx="12889">
                  <c:v>1288.900061219465</c:v>
                </c:pt>
                <c:pt idx="12890">
                  <c:v>1289.0000612242147</c:v>
                </c:pt>
                <c:pt idx="12891">
                  <c:v>1289.1000612289645</c:v>
                </c:pt>
                <c:pt idx="12892">
                  <c:v>1289.2000612337142</c:v>
                </c:pt>
                <c:pt idx="12893">
                  <c:v>1289.300061238464</c:v>
                </c:pt>
                <c:pt idx="12894">
                  <c:v>1289.4000612432137</c:v>
                </c:pt>
                <c:pt idx="12895">
                  <c:v>1289.5000612479635</c:v>
                </c:pt>
                <c:pt idx="12896">
                  <c:v>1289.6000612527132</c:v>
                </c:pt>
                <c:pt idx="12897">
                  <c:v>1289.7000612574629</c:v>
                </c:pt>
                <c:pt idx="12898">
                  <c:v>1289.8000612622127</c:v>
                </c:pt>
                <c:pt idx="12899">
                  <c:v>1289.9000612669624</c:v>
                </c:pt>
                <c:pt idx="12900">
                  <c:v>1290.0000612717122</c:v>
                </c:pt>
                <c:pt idx="12901">
                  <c:v>1290.1000612764619</c:v>
                </c:pt>
                <c:pt idx="12902">
                  <c:v>1290.2000612812117</c:v>
                </c:pt>
                <c:pt idx="12903">
                  <c:v>1290.3000612859614</c:v>
                </c:pt>
                <c:pt idx="12904">
                  <c:v>1290.4000612907112</c:v>
                </c:pt>
                <c:pt idx="12905">
                  <c:v>1290.5000612954609</c:v>
                </c:pt>
                <c:pt idx="12906">
                  <c:v>1290.6000613002107</c:v>
                </c:pt>
                <c:pt idx="12907">
                  <c:v>1290.7000613049604</c:v>
                </c:pt>
                <c:pt idx="12908">
                  <c:v>1290.8000613097101</c:v>
                </c:pt>
                <c:pt idx="12909">
                  <c:v>1290.9000613144599</c:v>
                </c:pt>
                <c:pt idx="12910">
                  <c:v>1291.0000613192096</c:v>
                </c:pt>
                <c:pt idx="12911">
                  <c:v>1291.1000613239594</c:v>
                </c:pt>
                <c:pt idx="12912">
                  <c:v>1291.2000613287091</c:v>
                </c:pt>
                <c:pt idx="12913">
                  <c:v>1291.3000613334589</c:v>
                </c:pt>
                <c:pt idx="12914">
                  <c:v>1291.4000613382086</c:v>
                </c:pt>
                <c:pt idx="12915">
                  <c:v>1291.5000613429584</c:v>
                </c:pt>
                <c:pt idx="12916">
                  <c:v>1291.6000613477081</c:v>
                </c:pt>
                <c:pt idx="12917">
                  <c:v>1291.7000613524579</c:v>
                </c:pt>
                <c:pt idx="12918">
                  <c:v>1291.8000613572076</c:v>
                </c:pt>
                <c:pt idx="12919">
                  <c:v>1291.9000613619573</c:v>
                </c:pt>
                <c:pt idx="12920">
                  <c:v>1292.0000613667071</c:v>
                </c:pt>
                <c:pt idx="12921">
                  <c:v>1292.1000613714568</c:v>
                </c:pt>
                <c:pt idx="12922">
                  <c:v>1292.2000613762066</c:v>
                </c:pt>
                <c:pt idx="12923">
                  <c:v>1292.3000613809563</c:v>
                </c:pt>
                <c:pt idx="12924">
                  <c:v>1292.4000613857061</c:v>
                </c:pt>
                <c:pt idx="12925">
                  <c:v>1292.5000613904558</c:v>
                </c:pt>
                <c:pt idx="12926">
                  <c:v>1292.6000613952056</c:v>
                </c:pt>
                <c:pt idx="12927">
                  <c:v>1292.7000613999553</c:v>
                </c:pt>
                <c:pt idx="12928">
                  <c:v>1292.800061404705</c:v>
                </c:pt>
                <c:pt idx="12929">
                  <c:v>1292.9000614094548</c:v>
                </c:pt>
                <c:pt idx="12930">
                  <c:v>1293.0000614142045</c:v>
                </c:pt>
                <c:pt idx="12931">
                  <c:v>1293.1000614189543</c:v>
                </c:pt>
                <c:pt idx="12932">
                  <c:v>1293.200061423704</c:v>
                </c:pt>
                <c:pt idx="12933">
                  <c:v>1293.3000614284538</c:v>
                </c:pt>
                <c:pt idx="12934">
                  <c:v>1293.4000614332035</c:v>
                </c:pt>
                <c:pt idx="12935">
                  <c:v>1293.5000614379533</c:v>
                </c:pt>
                <c:pt idx="12936">
                  <c:v>1293.600061442703</c:v>
                </c:pt>
                <c:pt idx="12937">
                  <c:v>1293.7000614474528</c:v>
                </c:pt>
                <c:pt idx="12938">
                  <c:v>1293.8000614522025</c:v>
                </c:pt>
                <c:pt idx="12939">
                  <c:v>1293.9000614569522</c:v>
                </c:pt>
                <c:pt idx="12940">
                  <c:v>1294.000061461702</c:v>
                </c:pt>
                <c:pt idx="12941">
                  <c:v>1294.1000614664517</c:v>
                </c:pt>
                <c:pt idx="12942">
                  <c:v>1294.2000614712015</c:v>
                </c:pt>
                <c:pt idx="12943">
                  <c:v>1294.3000614759512</c:v>
                </c:pt>
                <c:pt idx="12944">
                  <c:v>1294.400061480701</c:v>
                </c:pt>
                <c:pt idx="12945">
                  <c:v>1294.5000614854507</c:v>
                </c:pt>
                <c:pt idx="12946">
                  <c:v>1294.6000614902005</c:v>
                </c:pt>
                <c:pt idx="12947">
                  <c:v>1294.7000614949502</c:v>
                </c:pt>
                <c:pt idx="12948">
                  <c:v>1294.8000614997</c:v>
                </c:pt>
                <c:pt idx="12949">
                  <c:v>1294.9000615044497</c:v>
                </c:pt>
                <c:pt idx="12950">
                  <c:v>1295.0000615091994</c:v>
                </c:pt>
                <c:pt idx="12951">
                  <c:v>1295.1000615139492</c:v>
                </c:pt>
                <c:pt idx="12952">
                  <c:v>1295.2000615186989</c:v>
                </c:pt>
                <c:pt idx="12953">
                  <c:v>1295.3000615234487</c:v>
                </c:pt>
                <c:pt idx="12954">
                  <c:v>1295.4000615281984</c:v>
                </c:pt>
                <c:pt idx="12955">
                  <c:v>1295.5000615329482</c:v>
                </c:pt>
                <c:pt idx="12956">
                  <c:v>1295.6000615376979</c:v>
                </c:pt>
                <c:pt idx="12957">
                  <c:v>1295.7000615424477</c:v>
                </c:pt>
                <c:pt idx="12958">
                  <c:v>1295.8000615471974</c:v>
                </c:pt>
                <c:pt idx="12959">
                  <c:v>1295.9000615519471</c:v>
                </c:pt>
                <c:pt idx="12960">
                  <c:v>1296.0000615566969</c:v>
                </c:pt>
                <c:pt idx="12961">
                  <c:v>1296.1000615614466</c:v>
                </c:pt>
                <c:pt idx="12962">
                  <c:v>1296.2000615661964</c:v>
                </c:pt>
                <c:pt idx="12963">
                  <c:v>1296.3000615709461</c:v>
                </c:pt>
                <c:pt idx="12964">
                  <c:v>1296.4000615756959</c:v>
                </c:pt>
                <c:pt idx="12965">
                  <c:v>1296.5000615804456</c:v>
                </c:pt>
                <c:pt idx="12966">
                  <c:v>1296.6000615851954</c:v>
                </c:pt>
                <c:pt idx="12967">
                  <c:v>1296.7000615899451</c:v>
                </c:pt>
                <c:pt idx="12968">
                  <c:v>1296.8000615946949</c:v>
                </c:pt>
                <c:pt idx="12969">
                  <c:v>1296.9000615994446</c:v>
                </c:pt>
                <c:pt idx="12970">
                  <c:v>1297.0000616041943</c:v>
                </c:pt>
                <c:pt idx="12971">
                  <c:v>1297.1000616089441</c:v>
                </c:pt>
                <c:pt idx="12972">
                  <c:v>1297.2000616136938</c:v>
                </c:pt>
                <c:pt idx="12973">
                  <c:v>1297.3000616184436</c:v>
                </c:pt>
                <c:pt idx="12974">
                  <c:v>1297.4000616231933</c:v>
                </c:pt>
                <c:pt idx="12975">
                  <c:v>1297.5000616279431</c:v>
                </c:pt>
                <c:pt idx="12976">
                  <c:v>1297.6000616326928</c:v>
                </c:pt>
                <c:pt idx="12977">
                  <c:v>1297.7000616374426</c:v>
                </c:pt>
                <c:pt idx="12978">
                  <c:v>1297.8000616421923</c:v>
                </c:pt>
                <c:pt idx="12979">
                  <c:v>1297.900061646942</c:v>
                </c:pt>
                <c:pt idx="12980">
                  <c:v>1298.0000616516918</c:v>
                </c:pt>
                <c:pt idx="12981">
                  <c:v>1298.1000616564415</c:v>
                </c:pt>
                <c:pt idx="12982">
                  <c:v>1298.2000616611913</c:v>
                </c:pt>
                <c:pt idx="12983">
                  <c:v>1298.300061665941</c:v>
                </c:pt>
                <c:pt idx="12984">
                  <c:v>1298.4000616706908</c:v>
                </c:pt>
                <c:pt idx="12985">
                  <c:v>1298.5000616754405</c:v>
                </c:pt>
                <c:pt idx="12986">
                  <c:v>1298.6000616801903</c:v>
                </c:pt>
                <c:pt idx="12987">
                  <c:v>1298.70006168494</c:v>
                </c:pt>
                <c:pt idx="12988">
                  <c:v>1298.8000616896898</c:v>
                </c:pt>
                <c:pt idx="12989">
                  <c:v>1298.9000616944395</c:v>
                </c:pt>
                <c:pt idx="12990">
                  <c:v>1299.0000616991892</c:v>
                </c:pt>
                <c:pt idx="12991">
                  <c:v>1299.100061703939</c:v>
                </c:pt>
                <c:pt idx="12992">
                  <c:v>1299.2000617086887</c:v>
                </c:pt>
                <c:pt idx="12993">
                  <c:v>1299.3000617134385</c:v>
                </c:pt>
                <c:pt idx="12994">
                  <c:v>1299.4000617181882</c:v>
                </c:pt>
                <c:pt idx="12995">
                  <c:v>1299.500061722938</c:v>
                </c:pt>
                <c:pt idx="12996">
                  <c:v>1299.6000617276877</c:v>
                </c:pt>
                <c:pt idx="12997">
                  <c:v>1299.7000617324375</c:v>
                </c:pt>
                <c:pt idx="12998">
                  <c:v>1299.8000617371872</c:v>
                </c:pt>
                <c:pt idx="12999">
                  <c:v>1299.900061741937</c:v>
                </c:pt>
                <c:pt idx="13000">
                  <c:v>1300.0000617466867</c:v>
                </c:pt>
                <c:pt idx="13001">
                  <c:v>1300.1000617514364</c:v>
                </c:pt>
                <c:pt idx="13002">
                  <c:v>1300.2000617561862</c:v>
                </c:pt>
                <c:pt idx="13003">
                  <c:v>1300.3000617609359</c:v>
                </c:pt>
                <c:pt idx="13004">
                  <c:v>1300.4000617656857</c:v>
                </c:pt>
                <c:pt idx="13005">
                  <c:v>1300.5000617704354</c:v>
                </c:pt>
                <c:pt idx="13006">
                  <c:v>1300.6000617751852</c:v>
                </c:pt>
                <c:pt idx="13007">
                  <c:v>1300.7000617799349</c:v>
                </c:pt>
                <c:pt idx="13008">
                  <c:v>1300.8000617846847</c:v>
                </c:pt>
                <c:pt idx="13009">
                  <c:v>1300.9000617894344</c:v>
                </c:pt>
                <c:pt idx="13010">
                  <c:v>1301.0000617941841</c:v>
                </c:pt>
                <c:pt idx="13011">
                  <c:v>1301.1000617989339</c:v>
                </c:pt>
                <c:pt idx="13012">
                  <c:v>1301.2000618036836</c:v>
                </c:pt>
                <c:pt idx="13013">
                  <c:v>1301.3000618084334</c:v>
                </c:pt>
                <c:pt idx="13014">
                  <c:v>1301.4000618131831</c:v>
                </c:pt>
                <c:pt idx="13015">
                  <c:v>1301.5000618179329</c:v>
                </c:pt>
                <c:pt idx="13016">
                  <c:v>1301.6000618226826</c:v>
                </c:pt>
                <c:pt idx="13017">
                  <c:v>1301.7000618274324</c:v>
                </c:pt>
                <c:pt idx="13018">
                  <c:v>1301.8000618321821</c:v>
                </c:pt>
                <c:pt idx="13019">
                  <c:v>1301.9000618369319</c:v>
                </c:pt>
                <c:pt idx="13020">
                  <c:v>1302.0000618416816</c:v>
                </c:pt>
                <c:pt idx="13021">
                  <c:v>1302.1000618464313</c:v>
                </c:pt>
                <c:pt idx="13022">
                  <c:v>1302.2000618511811</c:v>
                </c:pt>
                <c:pt idx="13023">
                  <c:v>1302.3000618559308</c:v>
                </c:pt>
                <c:pt idx="13024">
                  <c:v>1302.4000618606806</c:v>
                </c:pt>
                <c:pt idx="13025">
                  <c:v>1302.5000618654303</c:v>
                </c:pt>
                <c:pt idx="13026">
                  <c:v>1302.6000618701801</c:v>
                </c:pt>
                <c:pt idx="13027">
                  <c:v>1302.7000618749298</c:v>
                </c:pt>
                <c:pt idx="13028">
                  <c:v>1302.8000618796796</c:v>
                </c:pt>
                <c:pt idx="13029">
                  <c:v>1302.9000618844293</c:v>
                </c:pt>
                <c:pt idx="13030">
                  <c:v>1303.0000618891791</c:v>
                </c:pt>
                <c:pt idx="13031">
                  <c:v>1303.1000618939288</c:v>
                </c:pt>
                <c:pt idx="13032">
                  <c:v>1303.2000618986785</c:v>
                </c:pt>
                <c:pt idx="13033">
                  <c:v>1303.3000619034283</c:v>
                </c:pt>
                <c:pt idx="13034">
                  <c:v>1303.400061908178</c:v>
                </c:pt>
                <c:pt idx="13035">
                  <c:v>1303.5000619129278</c:v>
                </c:pt>
                <c:pt idx="13036">
                  <c:v>1303.6000619176775</c:v>
                </c:pt>
                <c:pt idx="13037">
                  <c:v>1303.7000619224273</c:v>
                </c:pt>
                <c:pt idx="13038">
                  <c:v>1303.800061927177</c:v>
                </c:pt>
                <c:pt idx="13039">
                  <c:v>1303.9000619319268</c:v>
                </c:pt>
                <c:pt idx="13040">
                  <c:v>1304.0000619366765</c:v>
                </c:pt>
                <c:pt idx="13041">
                  <c:v>1304.1000619414262</c:v>
                </c:pt>
                <c:pt idx="13042">
                  <c:v>1304.200061946176</c:v>
                </c:pt>
                <c:pt idx="13043">
                  <c:v>1304.3000619509257</c:v>
                </c:pt>
                <c:pt idx="13044">
                  <c:v>1304.4000619556755</c:v>
                </c:pt>
                <c:pt idx="13045">
                  <c:v>1304.5000619604252</c:v>
                </c:pt>
                <c:pt idx="13046">
                  <c:v>1304.600061965175</c:v>
                </c:pt>
                <c:pt idx="13047">
                  <c:v>1304.7000619699247</c:v>
                </c:pt>
                <c:pt idx="13048">
                  <c:v>1304.8000619746745</c:v>
                </c:pt>
                <c:pt idx="13049">
                  <c:v>1304.9000619794242</c:v>
                </c:pt>
                <c:pt idx="13050">
                  <c:v>1305.000061984174</c:v>
                </c:pt>
                <c:pt idx="13051">
                  <c:v>1305.1000619889237</c:v>
                </c:pt>
                <c:pt idx="13052">
                  <c:v>1305.2000619936734</c:v>
                </c:pt>
                <c:pt idx="13053">
                  <c:v>1305.3000619984232</c:v>
                </c:pt>
                <c:pt idx="13054">
                  <c:v>1305.4000620031729</c:v>
                </c:pt>
                <c:pt idx="13055">
                  <c:v>1305.5000620079227</c:v>
                </c:pt>
                <c:pt idx="13056">
                  <c:v>1305.6000620126724</c:v>
                </c:pt>
                <c:pt idx="13057">
                  <c:v>1305.7000620174222</c:v>
                </c:pt>
                <c:pt idx="13058">
                  <c:v>1305.8000620221719</c:v>
                </c:pt>
                <c:pt idx="13059">
                  <c:v>1305.9000620269217</c:v>
                </c:pt>
                <c:pt idx="13060">
                  <c:v>1306.0000620316714</c:v>
                </c:pt>
                <c:pt idx="13061">
                  <c:v>1306.1000620364211</c:v>
                </c:pt>
                <c:pt idx="13062">
                  <c:v>1306.2000620411709</c:v>
                </c:pt>
                <c:pt idx="13063">
                  <c:v>1306.3000620459206</c:v>
                </c:pt>
                <c:pt idx="13064">
                  <c:v>1306.4000620506704</c:v>
                </c:pt>
                <c:pt idx="13065">
                  <c:v>1306.5000620554201</c:v>
                </c:pt>
                <c:pt idx="13066">
                  <c:v>1306.6000620601699</c:v>
                </c:pt>
                <c:pt idx="13067">
                  <c:v>1306.7000620649196</c:v>
                </c:pt>
                <c:pt idx="13068">
                  <c:v>1306.8000620696694</c:v>
                </c:pt>
                <c:pt idx="13069">
                  <c:v>1306.9000620744191</c:v>
                </c:pt>
                <c:pt idx="13070">
                  <c:v>1307.0000620791689</c:v>
                </c:pt>
                <c:pt idx="13071">
                  <c:v>1307.1000620839186</c:v>
                </c:pt>
                <c:pt idx="13072">
                  <c:v>1307.2000620886683</c:v>
                </c:pt>
                <c:pt idx="13073">
                  <c:v>1307.3000620934181</c:v>
                </c:pt>
                <c:pt idx="13074">
                  <c:v>1307.4000620981678</c:v>
                </c:pt>
                <c:pt idx="13075">
                  <c:v>1307.5000621029176</c:v>
                </c:pt>
                <c:pt idx="13076">
                  <c:v>1307.6000621076673</c:v>
                </c:pt>
                <c:pt idx="13077">
                  <c:v>1307.7000621124171</c:v>
                </c:pt>
                <c:pt idx="13078">
                  <c:v>1307.8000621171668</c:v>
                </c:pt>
                <c:pt idx="13079">
                  <c:v>1307.9000621219166</c:v>
                </c:pt>
                <c:pt idx="13080">
                  <c:v>1308.0000621266663</c:v>
                </c:pt>
                <c:pt idx="13081">
                  <c:v>1308.1000621314161</c:v>
                </c:pt>
                <c:pt idx="13082">
                  <c:v>1308.2000621361658</c:v>
                </c:pt>
                <c:pt idx="13083">
                  <c:v>1308.3000621409155</c:v>
                </c:pt>
                <c:pt idx="13084">
                  <c:v>1308.4000621456653</c:v>
                </c:pt>
                <c:pt idx="13085">
                  <c:v>1308.500062150415</c:v>
                </c:pt>
                <c:pt idx="13086">
                  <c:v>1308.6000621551648</c:v>
                </c:pt>
                <c:pt idx="13087">
                  <c:v>1308.7000621599145</c:v>
                </c:pt>
                <c:pt idx="13088">
                  <c:v>1308.8000621646643</c:v>
                </c:pt>
                <c:pt idx="13089">
                  <c:v>1308.900062169414</c:v>
                </c:pt>
                <c:pt idx="13090">
                  <c:v>1309.0000621741638</c:v>
                </c:pt>
                <c:pt idx="13091">
                  <c:v>1309.1000621789135</c:v>
                </c:pt>
                <c:pt idx="13092">
                  <c:v>1309.2000621836632</c:v>
                </c:pt>
                <c:pt idx="13093">
                  <c:v>1309.300062188413</c:v>
                </c:pt>
                <c:pt idx="13094">
                  <c:v>1309.4000621931627</c:v>
                </c:pt>
                <c:pt idx="13095">
                  <c:v>1309.5000621979125</c:v>
                </c:pt>
                <c:pt idx="13096">
                  <c:v>1309.6000622026622</c:v>
                </c:pt>
                <c:pt idx="13097">
                  <c:v>1309.700062207412</c:v>
                </c:pt>
                <c:pt idx="13098">
                  <c:v>1309.8000622121617</c:v>
                </c:pt>
                <c:pt idx="13099">
                  <c:v>1309.9000622169115</c:v>
                </c:pt>
                <c:pt idx="13100">
                  <c:v>1310.0000622216612</c:v>
                </c:pt>
                <c:pt idx="13101">
                  <c:v>1310.100062226411</c:v>
                </c:pt>
                <c:pt idx="13102">
                  <c:v>1310.2000622311607</c:v>
                </c:pt>
                <c:pt idx="13103">
                  <c:v>1310.3000622359104</c:v>
                </c:pt>
                <c:pt idx="13104">
                  <c:v>1310.4000622406602</c:v>
                </c:pt>
                <c:pt idx="13105">
                  <c:v>1310.5000622454099</c:v>
                </c:pt>
                <c:pt idx="13106">
                  <c:v>1310.6000622501597</c:v>
                </c:pt>
                <c:pt idx="13107">
                  <c:v>1310.7000622549094</c:v>
                </c:pt>
                <c:pt idx="13108">
                  <c:v>1310.8000622596592</c:v>
                </c:pt>
                <c:pt idx="13109">
                  <c:v>1310.9000622644089</c:v>
                </c:pt>
                <c:pt idx="13110">
                  <c:v>1311.0000622691587</c:v>
                </c:pt>
                <c:pt idx="13111">
                  <c:v>1311.1000622739084</c:v>
                </c:pt>
                <c:pt idx="13112">
                  <c:v>1311.2000622786582</c:v>
                </c:pt>
                <c:pt idx="13113">
                  <c:v>1311.3000622834079</c:v>
                </c:pt>
                <c:pt idx="13114">
                  <c:v>1311.4000622881576</c:v>
                </c:pt>
                <c:pt idx="13115">
                  <c:v>1311.5000622929074</c:v>
                </c:pt>
                <c:pt idx="13116">
                  <c:v>1311.6000622976571</c:v>
                </c:pt>
                <c:pt idx="13117">
                  <c:v>1311.7000623024069</c:v>
                </c:pt>
                <c:pt idx="13118">
                  <c:v>1311.8000623071566</c:v>
                </c:pt>
                <c:pt idx="13119">
                  <c:v>1311.9000623119064</c:v>
                </c:pt>
                <c:pt idx="13120">
                  <c:v>1312.0000623166561</c:v>
                </c:pt>
                <c:pt idx="13121">
                  <c:v>1312.1000623214059</c:v>
                </c:pt>
                <c:pt idx="13122">
                  <c:v>1312.2000623261556</c:v>
                </c:pt>
                <c:pt idx="13123">
                  <c:v>1312.3000623309053</c:v>
                </c:pt>
                <c:pt idx="13124">
                  <c:v>1312.4000623356551</c:v>
                </c:pt>
                <c:pt idx="13125">
                  <c:v>1312.5000623404048</c:v>
                </c:pt>
                <c:pt idx="13126">
                  <c:v>1312.6000623451546</c:v>
                </c:pt>
                <c:pt idx="13127">
                  <c:v>1312.7000623499043</c:v>
                </c:pt>
                <c:pt idx="13128">
                  <c:v>1312.8000623546541</c:v>
                </c:pt>
                <c:pt idx="13129">
                  <c:v>1312.9000623594038</c:v>
                </c:pt>
                <c:pt idx="13130">
                  <c:v>1313.0000623641536</c:v>
                </c:pt>
                <c:pt idx="13131">
                  <c:v>1313.1000623689033</c:v>
                </c:pt>
                <c:pt idx="13132">
                  <c:v>1313.2000623736531</c:v>
                </c:pt>
                <c:pt idx="13133">
                  <c:v>1313.3000623784028</c:v>
                </c:pt>
                <c:pt idx="13134">
                  <c:v>1313.4000623831525</c:v>
                </c:pt>
                <c:pt idx="13135">
                  <c:v>1313.5000623879023</c:v>
                </c:pt>
                <c:pt idx="13136">
                  <c:v>1313.600062392652</c:v>
                </c:pt>
                <c:pt idx="13137">
                  <c:v>1313.7000623974018</c:v>
                </c:pt>
                <c:pt idx="13138">
                  <c:v>1313.8000624021515</c:v>
                </c:pt>
                <c:pt idx="13139">
                  <c:v>1313.9000624069013</c:v>
                </c:pt>
                <c:pt idx="13140">
                  <c:v>1314.000062411651</c:v>
                </c:pt>
                <c:pt idx="13141">
                  <c:v>1314.1000624164008</c:v>
                </c:pt>
                <c:pt idx="13142">
                  <c:v>1314.2000624211505</c:v>
                </c:pt>
                <c:pt idx="13143">
                  <c:v>1314.3000624259003</c:v>
                </c:pt>
                <c:pt idx="13144">
                  <c:v>1314.40006243065</c:v>
                </c:pt>
                <c:pt idx="13145">
                  <c:v>1314.5000624353997</c:v>
                </c:pt>
                <c:pt idx="13146">
                  <c:v>1314.6000624401495</c:v>
                </c:pt>
                <c:pt idx="13147">
                  <c:v>1314.7000624448992</c:v>
                </c:pt>
                <c:pt idx="13148">
                  <c:v>1314.800062449649</c:v>
                </c:pt>
                <c:pt idx="13149">
                  <c:v>1314.9000624543987</c:v>
                </c:pt>
                <c:pt idx="13150">
                  <c:v>1315.0000624591485</c:v>
                </c:pt>
                <c:pt idx="13151">
                  <c:v>1315.1000624638982</c:v>
                </c:pt>
                <c:pt idx="13152">
                  <c:v>1315.200062468648</c:v>
                </c:pt>
                <c:pt idx="13153">
                  <c:v>1315.3000624733977</c:v>
                </c:pt>
                <c:pt idx="13154">
                  <c:v>1315.4000624781474</c:v>
                </c:pt>
                <c:pt idx="13155">
                  <c:v>1315.5000624828972</c:v>
                </c:pt>
                <c:pt idx="13156">
                  <c:v>1315.6000624876469</c:v>
                </c:pt>
                <c:pt idx="13157">
                  <c:v>1315.7000624923967</c:v>
                </c:pt>
                <c:pt idx="13158">
                  <c:v>1315.8000624971464</c:v>
                </c:pt>
                <c:pt idx="13159">
                  <c:v>1315.9000625018962</c:v>
                </c:pt>
                <c:pt idx="13160">
                  <c:v>1316.0000625066459</c:v>
                </c:pt>
                <c:pt idx="13161">
                  <c:v>1316.1000625113957</c:v>
                </c:pt>
                <c:pt idx="13162">
                  <c:v>1316.2000625161454</c:v>
                </c:pt>
                <c:pt idx="13163">
                  <c:v>1316.3000625208952</c:v>
                </c:pt>
                <c:pt idx="13164">
                  <c:v>1316.4000625256449</c:v>
                </c:pt>
                <c:pt idx="13165">
                  <c:v>1316.5000625303946</c:v>
                </c:pt>
                <c:pt idx="13166">
                  <c:v>1316.6000625351444</c:v>
                </c:pt>
                <c:pt idx="13167">
                  <c:v>1316.7000625398941</c:v>
                </c:pt>
                <c:pt idx="13168">
                  <c:v>1316.8000625446439</c:v>
                </c:pt>
                <c:pt idx="13169">
                  <c:v>1316.9000625493936</c:v>
                </c:pt>
                <c:pt idx="13170">
                  <c:v>1317.0000625541434</c:v>
                </c:pt>
                <c:pt idx="13171">
                  <c:v>1317.1000625588931</c:v>
                </c:pt>
                <c:pt idx="13172">
                  <c:v>1317.2000625636429</c:v>
                </c:pt>
                <c:pt idx="13173">
                  <c:v>1317.3000625683926</c:v>
                </c:pt>
                <c:pt idx="13174">
                  <c:v>1317.4000625731423</c:v>
                </c:pt>
                <c:pt idx="13175">
                  <c:v>1317.5000625778921</c:v>
                </c:pt>
                <c:pt idx="13176">
                  <c:v>1317.6000625826418</c:v>
                </c:pt>
                <c:pt idx="13177">
                  <c:v>1317.7000625873916</c:v>
                </c:pt>
                <c:pt idx="13178">
                  <c:v>1317.8000625921413</c:v>
                </c:pt>
                <c:pt idx="13179">
                  <c:v>1317.9000625968911</c:v>
                </c:pt>
                <c:pt idx="13180">
                  <c:v>1318.0000626016408</c:v>
                </c:pt>
                <c:pt idx="13181">
                  <c:v>1318.1000626063906</c:v>
                </c:pt>
                <c:pt idx="13182">
                  <c:v>1318.2000626111403</c:v>
                </c:pt>
                <c:pt idx="13183">
                  <c:v>1318.3000626158901</c:v>
                </c:pt>
                <c:pt idx="13184">
                  <c:v>1318.4000626206398</c:v>
                </c:pt>
                <c:pt idx="13185">
                  <c:v>1318.5000626253895</c:v>
                </c:pt>
                <c:pt idx="13186">
                  <c:v>1318.6000626301393</c:v>
                </c:pt>
                <c:pt idx="13187">
                  <c:v>1318.700062634889</c:v>
                </c:pt>
                <c:pt idx="13188">
                  <c:v>1318.8000626396388</c:v>
                </c:pt>
                <c:pt idx="13189">
                  <c:v>1318.9000626443885</c:v>
                </c:pt>
                <c:pt idx="13190">
                  <c:v>1319.0000626491383</c:v>
                </c:pt>
                <c:pt idx="13191">
                  <c:v>1319.100062653888</c:v>
                </c:pt>
                <c:pt idx="13192">
                  <c:v>1319.2000626586378</c:v>
                </c:pt>
                <c:pt idx="13193">
                  <c:v>1319.3000626633875</c:v>
                </c:pt>
                <c:pt idx="13194">
                  <c:v>1319.4000626681373</c:v>
                </c:pt>
                <c:pt idx="13195">
                  <c:v>1319.500062672887</c:v>
                </c:pt>
                <c:pt idx="13196">
                  <c:v>1319.6000626776367</c:v>
                </c:pt>
                <c:pt idx="13197">
                  <c:v>1319.7000626823865</c:v>
                </c:pt>
                <c:pt idx="13198">
                  <c:v>1319.8000626871362</c:v>
                </c:pt>
                <c:pt idx="13199">
                  <c:v>1319.900062691886</c:v>
                </c:pt>
                <c:pt idx="13200">
                  <c:v>1320.0000626966357</c:v>
                </c:pt>
                <c:pt idx="13201">
                  <c:v>1320.1000627013855</c:v>
                </c:pt>
                <c:pt idx="13202">
                  <c:v>1320.2000627061352</c:v>
                </c:pt>
                <c:pt idx="13203">
                  <c:v>1320.300062710885</c:v>
                </c:pt>
                <c:pt idx="13204">
                  <c:v>1320.4000627156347</c:v>
                </c:pt>
                <c:pt idx="13205">
                  <c:v>1320.5000627203844</c:v>
                </c:pt>
                <c:pt idx="13206">
                  <c:v>1320.6000627251342</c:v>
                </c:pt>
                <c:pt idx="13207">
                  <c:v>1320.7000627298839</c:v>
                </c:pt>
                <c:pt idx="13208">
                  <c:v>1320.8000627346337</c:v>
                </c:pt>
                <c:pt idx="13209">
                  <c:v>1320.9000627393834</c:v>
                </c:pt>
                <c:pt idx="13210">
                  <c:v>1321.0000627441332</c:v>
                </c:pt>
                <c:pt idx="13211">
                  <c:v>1321.1000627488829</c:v>
                </c:pt>
                <c:pt idx="13212">
                  <c:v>1321.2000627536327</c:v>
                </c:pt>
                <c:pt idx="13213">
                  <c:v>1321.3000627583824</c:v>
                </c:pt>
                <c:pt idx="13214">
                  <c:v>1321.4000627631322</c:v>
                </c:pt>
                <c:pt idx="13215">
                  <c:v>1321.5000627678819</c:v>
                </c:pt>
                <c:pt idx="13216">
                  <c:v>1321.6000627726316</c:v>
                </c:pt>
                <c:pt idx="13217">
                  <c:v>1321.7000627773814</c:v>
                </c:pt>
                <c:pt idx="13218">
                  <c:v>1321.8000627821311</c:v>
                </c:pt>
                <c:pt idx="13219">
                  <c:v>1321.9000627868809</c:v>
                </c:pt>
                <c:pt idx="13220">
                  <c:v>1322.0000627916306</c:v>
                </c:pt>
                <c:pt idx="13221">
                  <c:v>1322.1000627963804</c:v>
                </c:pt>
                <c:pt idx="13222">
                  <c:v>1322.2000628011301</c:v>
                </c:pt>
                <c:pt idx="13223">
                  <c:v>1322.3000628058799</c:v>
                </c:pt>
                <c:pt idx="13224">
                  <c:v>1322.4000628106296</c:v>
                </c:pt>
                <c:pt idx="13225">
                  <c:v>1322.5000628153794</c:v>
                </c:pt>
                <c:pt idx="13226">
                  <c:v>1322.6000628201291</c:v>
                </c:pt>
                <c:pt idx="13227">
                  <c:v>1322.7000628248788</c:v>
                </c:pt>
                <c:pt idx="13228">
                  <c:v>1322.8000628296286</c:v>
                </c:pt>
                <c:pt idx="13229">
                  <c:v>1322.9000628343783</c:v>
                </c:pt>
                <c:pt idx="13230">
                  <c:v>1323.0000628391281</c:v>
                </c:pt>
                <c:pt idx="13231">
                  <c:v>1323.1000628438778</c:v>
                </c:pt>
                <c:pt idx="13232">
                  <c:v>1323.2000628486276</c:v>
                </c:pt>
                <c:pt idx="13233">
                  <c:v>1323.3000628533773</c:v>
                </c:pt>
                <c:pt idx="13234">
                  <c:v>1323.4000628581271</c:v>
                </c:pt>
                <c:pt idx="13235">
                  <c:v>1323.5000628628768</c:v>
                </c:pt>
                <c:pt idx="13236">
                  <c:v>1323.6000628676265</c:v>
                </c:pt>
                <c:pt idx="13237">
                  <c:v>1323.7000628723763</c:v>
                </c:pt>
                <c:pt idx="13238">
                  <c:v>1323.800062877126</c:v>
                </c:pt>
                <c:pt idx="13239">
                  <c:v>1323.9000628818758</c:v>
                </c:pt>
                <c:pt idx="13240">
                  <c:v>1324.0000628866255</c:v>
                </c:pt>
                <c:pt idx="13241">
                  <c:v>1324.1000628913753</c:v>
                </c:pt>
                <c:pt idx="13242">
                  <c:v>1324.200062896125</c:v>
                </c:pt>
                <c:pt idx="13243">
                  <c:v>1324.3000629008748</c:v>
                </c:pt>
                <c:pt idx="13244">
                  <c:v>1324.4000629056245</c:v>
                </c:pt>
                <c:pt idx="13245">
                  <c:v>1324.5000629103743</c:v>
                </c:pt>
                <c:pt idx="13246">
                  <c:v>1324.600062915124</c:v>
                </c:pt>
                <c:pt idx="13247">
                  <c:v>1324.7000629198737</c:v>
                </c:pt>
                <c:pt idx="13248">
                  <c:v>1324.8000629246235</c:v>
                </c:pt>
                <c:pt idx="13249">
                  <c:v>1324.9000629293732</c:v>
                </c:pt>
                <c:pt idx="13250">
                  <c:v>1325.000062934123</c:v>
                </c:pt>
                <c:pt idx="13251">
                  <c:v>1325.1000629388727</c:v>
                </c:pt>
                <c:pt idx="13252">
                  <c:v>1325.2000629436225</c:v>
                </c:pt>
                <c:pt idx="13253">
                  <c:v>1325.3000629483722</c:v>
                </c:pt>
                <c:pt idx="13254">
                  <c:v>1325.400062953122</c:v>
                </c:pt>
                <c:pt idx="13255">
                  <c:v>1325.5000629578717</c:v>
                </c:pt>
                <c:pt idx="13256">
                  <c:v>1325.6000629626215</c:v>
                </c:pt>
                <c:pt idx="13257">
                  <c:v>1325.7000629673712</c:v>
                </c:pt>
                <c:pt idx="13258">
                  <c:v>1325.8000629721209</c:v>
                </c:pt>
                <c:pt idx="13259">
                  <c:v>1325.9000629768707</c:v>
                </c:pt>
                <c:pt idx="13260">
                  <c:v>1326.0000629816204</c:v>
                </c:pt>
                <c:pt idx="13261">
                  <c:v>1326.1000629863702</c:v>
                </c:pt>
                <c:pt idx="13262">
                  <c:v>1326.2000629911199</c:v>
                </c:pt>
                <c:pt idx="13263">
                  <c:v>1326.3000629958697</c:v>
                </c:pt>
                <c:pt idx="13264">
                  <c:v>1326.4000630006194</c:v>
                </c:pt>
                <c:pt idx="13265">
                  <c:v>1326.5000630053692</c:v>
                </c:pt>
                <c:pt idx="13266">
                  <c:v>1326.6000630101189</c:v>
                </c:pt>
                <c:pt idx="13267">
                  <c:v>1326.7000630148686</c:v>
                </c:pt>
                <c:pt idx="13268">
                  <c:v>1326.8000630196184</c:v>
                </c:pt>
                <c:pt idx="13269">
                  <c:v>1326.9000630243681</c:v>
                </c:pt>
                <c:pt idx="13270">
                  <c:v>1327.0000630291179</c:v>
                </c:pt>
                <c:pt idx="13271">
                  <c:v>1327.1000630338676</c:v>
                </c:pt>
                <c:pt idx="13272">
                  <c:v>1327.2000630386174</c:v>
                </c:pt>
                <c:pt idx="13273">
                  <c:v>1327.3000630433671</c:v>
                </c:pt>
                <c:pt idx="13274">
                  <c:v>1327.4000630481169</c:v>
                </c:pt>
                <c:pt idx="13275">
                  <c:v>1327.5000630528666</c:v>
                </c:pt>
                <c:pt idx="13276">
                  <c:v>1327.6000630576164</c:v>
                </c:pt>
                <c:pt idx="13277">
                  <c:v>1327.7000630623661</c:v>
                </c:pt>
                <c:pt idx="13278">
                  <c:v>1327.8000630671158</c:v>
                </c:pt>
                <c:pt idx="13279">
                  <c:v>1327.9000630718656</c:v>
                </c:pt>
                <c:pt idx="13280">
                  <c:v>1328.0000630766153</c:v>
                </c:pt>
                <c:pt idx="13281">
                  <c:v>1328.1000630813651</c:v>
                </c:pt>
                <c:pt idx="13282">
                  <c:v>1328.2000630861148</c:v>
                </c:pt>
                <c:pt idx="13283">
                  <c:v>1328.3000630908646</c:v>
                </c:pt>
                <c:pt idx="13284">
                  <c:v>1328.4000630956143</c:v>
                </c:pt>
                <c:pt idx="13285">
                  <c:v>1328.5000631003641</c:v>
                </c:pt>
                <c:pt idx="13286">
                  <c:v>1328.6000631051138</c:v>
                </c:pt>
                <c:pt idx="13287">
                  <c:v>1328.7000631098635</c:v>
                </c:pt>
                <c:pt idx="13288">
                  <c:v>1328.8000631146133</c:v>
                </c:pt>
                <c:pt idx="13289">
                  <c:v>1328.900063119363</c:v>
                </c:pt>
                <c:pt idx="13290">
                  <c:v>1329.0000631241128</c:v>
                </c:pt>
                <c:pt idx="13291">
                  <c:v>1329.1000631288625</c:v>
                </c:pt>
                <c:pt idx="13292">
                  <c:v>1329.2000631336123</c:v>
                </c:pt>
                <c:pt idx="13293">
                  <c:v>1329.300063138362</c:v>
                </c:pt>
                <c:pt idx="13294">
                  <c:v>1329.4000631431118</c:v>
                </c:pt>
                <c:pt idx="13295">
                  <c:v>1329.5000631478615</c:v>
                </c:pt>
                <c:pt idx="13296">
                  <c:v>1329.6000631526113</c:v>
                </c:pt>
                <c:pt idx="13297">
                  <c:v>1329.700063157361</c:v>
                </c:pt>
                <c:pt idx="13298">
                  <c:v>1329.8000631621107</c:v>
                </c:pt>
                <c:pt idx="13299">
                  <c:v>1329.9000631668605</c:v>
                </c:pt>
                <c:pt idx="13300">
                  <c:v>1330.0000631716102</c:v>
                </c:pt>
                <c:pt idx="13301">
                  <c:v>1330.10006317636</c:v>
                </c:pt>
                <c:pt idx="13302">
                  <c:v>1330.2000631811097</c:v>
                </c:pt>
                <c:pt idx="13303">
                  <c:v>1330.3000631858595</c:v>
                </c:pt>
                <c:pt idx="13304">
                  <c:v>1330.4000631906092</c:v>
                </c:pt>
                <c:pt idx="13305">
                  <c:v>1330.500063195359</c:v>
                </c:pt>
                <c:pt idx="13306">
                  <c:v>1330.6000632001087</c:v>
                </c:pt>
                <c:pt idx="13307">
                  <c:v>1330.7000632048585</c:v>
                </c:pt>
                <c:pt idx="13308">
                  <c:v>1330.8000632096082</c:v>
                </c:pt>
                <c:pt idx="13309">
                  <c:v>1330.9000632143579</c:v>
                </c:pt>
                <c:pt idx="13310">
                  <c:v>1331.0000632191077</c:v>
                </c:pt>
                <c:pt idx="13311">
                  <c:v>1331.1000632238574</c:v>
                </c:pt>
                <c:pt idx="13312">
                  <c:v>1331.2000632286072</c:v>
                </c:pt>
                <c:pt idx="13313">
                  <c:v>1331.3000632333569</c:v>
                </c:pt>
                <c:pt idx="13314">
                  <c:v>1331.4000632381067</c:v>
                </c:pt>
                <c:pt idx="13315">
                  <c:v>1331.5000632428564</c:v>
                </c:pt>
                <c:pt idx="13316">
                  <c:v>1331.6000632476062</c:v>
                </c:pt>
                <c:pt idx="13317">
                  <c:v>1331.7000632523559</c:v>
                </c:pt>
                <c:pt idx="13318">
                  <c:v>1331.8000632571056</c:v>
                </c:pt>
                <c:pt idx="13319">
                  <c:v>1331.9000632618554</c:v>
                </c:pt>
                <c:pt idx="13320">
                  <c:v>1332.0000632666051</c:v>
                </c:pt>
                <c:pt idx="13321">
                  <c:v>1332.1000632713549</c:v>
                </c:pt>
                <c:pt idx="13322">
                  <c:v>1332.2000632761046</c:v>
                </c:pt>
                <c:pt idx="13323">
                  <c:v>1332.3000632808544</c:v>
                </c:pt>
                <c:pt idx="13324">
                  <c:v>1332.4000632856041</c:v>
                </c:pt>
                <c:pt idx="13325">
                  <c:v>1332.5000632903539</c:v>
                </c:pt>
                <c:pt idx="13326">
                  <c:v>1332.6000632951036</c:v>
                </c:pt>
                <c:pt idx="13327">
                  <c:v>1332.7000632998534</c:v>
                </c:pt>
                <c:pt idx="13328">
                  <c:v>1332.8000633046031</c:v>
                </c:pt>
                <c:pt idx="13329">
                  <c:v>1332.9000633093528</c:v>
                </c:pt>
                <c:pt idx="13330">
                  <c:v>1333.0000633141026</c:v>
                </c:pt>
                <c:pt idx="13331">
                  <c:v>1333.1000633188523</c:v>
                </c:pt>
                <c:pt idx="13332">
                  <c:v>1333.2000633236021</c:v>
                </c:pt>
                <c:pt idx="13333">
                  <c:v>1333.3000633283518</c:v>
                </c:pt>
                <c:pt idx="13334">
                  <c:v>1333.4000633331016</c:v>
                </c:pt>
                <c:pt idx="13335">
                  <c:v>1333.5000633378513</c:v>
                </c:pt>
                <c:pt idx="13336">
                  <c:v>1333.6000633426011</c:v>
                </c:pt>
                <c:pt idx="13337">
                  <c:v>1333.7000633473508</c:v>
                </c:pt>
                <c:pt idx="13338">
                  <c:v>1333.8000633521006</c:v>
                </c:pt>
                <c:pt idx="13339">
                  <c:v>1333.9000633568503</c:v>
                </c:pt>
                <c:pt idx="13340">
                  <c:v>1334.0000633616</c:v>
                </c:pt>
                <c:pt idx="13341">
                  <c:v>1334.1000633663498</c:v>
                </c:pt>
                <c:pt idx="13342">
                  <c:v>1334.2000633710995</c:v>
                </c:pt>
                <c:pt idx="13343">
                  <c:v>1334.3000633758493</c:v>
                </c:pt>
                <c:pt idx="13344">
                  <c:v>1334.400063380599</c:v>
                </c:pt>
                <c:pt idx="13345">
                  <c:v>1334.5000633853488</c:v>
                </c:pt>
                <c:pt idx="13346">
                  <c:v>1334.6000633900985</c:v>
                </c:pt>
                <c:pt idx="13347">
                  <c:v>1334.7000633948483</c:v>
                </c:pt>
                <c:pt idx="13348">
                  <c:v>1334.800063399598</c:v>
                </c:pt>
                <c:pt idx="13349">
                  <c:v>1334.9000634043477</c:v>
                </c:pt>
                <c:pt idx="13350">
                  <c:v>1335.0000634090975</c:v>
                </c:pt>
                <c:pt idx="13351">
                  <c:v>1335.1000634138472</c:v>
                </c:pt>
                <c:pt idx="13352">
                  <c:v>1335.200063418597</c:v>
                </c:pt>
                <c:pt idx="13353">
                  <c:v>1335.3000634233467</c:v>
                </c:pt>
                <c:pt idx="13354">
                  <c:v>1335.4000634280965</c:v>
                </c:pt>
                <c:pt idx="13355">
                  <c:v>1335.5000634328462</c:v>
                </c:pt>
                <c:pt idx="13356">
                  <c:v>1335.600063437596</c:v>
                </c:pt>
                <c:pt idx="13357">
                  <c:v>1335.7000634423457</c:v>
                </c:pt>
                <c:pt idx="13358">
                  <c:v>1335.8000634470955</c:v>
                </c:pt>
                <c:pt idx="13359">
                  <c:v>1335.9000634518452</c:v>
                </c:pt>
                <c:pt idx="13360">
                  <c:v>1336.0000634565949</c:v>
                </c:pt>
                <c:pt idx="13361">
                  <c:v>1336.1000634613447</c:v>
                </c:pt>
                <c:pt idx="13362">
                  <c:v>1336.2000634660944</c:v>
                </c:pt>
                <c:pt idx="13363">
                  <c:v>1336.3000634708442</c:v>
                </c:pt>
                <c:pt idx="13364">
                  <c:v>1336.4000634755939</c:v>
                </c:pt>
                <c:pt idx="13365">
                  <c:v>1336.5000634803437</c:v>
                </c:pt>
                <c:pt idx="13366">
                  <c:v>1336.6000634850934</c:v>
                </c:pt>
                <c:pt idx="13367">
                  <c:v>1336.7000634898432</c:v>
                </c:pt>
                <c:pt idx="13368">
                  <c:v>1336.8000634945929</c:v>
                </c:pt>
                <c:pt idx="13369">
                  <c:v>1336.9000634993427</c:v>
                </c:pt>
                <c:pt idx="13370">
                  <c:v>1337.0000635040924</c:v>
                </c:pt>
                <c:pt idx="13371">
                  <c:v>1337.1000635088421</c:v>
                </c:pt>
                <c:pt idx="13372">
                  <c:v>1337.2000635135919</c:v>
                </c:pt>
                <c:pt idx="13373">
                  <c:v>1337.3000635183416</c:v>
                </c:pt>
                <c:pt idx="13374">
                  <c:v>1337.4000635230914</c:v>
                </c:pt>
                <c:pt idx="13375">
                  <c:v>1337.5000635278411</c:v>
                </c:pt>
                <c:pt idx="13376">
                  <c:v>1337.6000635325909</c:v>
                </c:pt>
                <c:pt idx="13377">
                  <c:v>1337.7000635373406</c:v>
                </c:pt>
                <c:pt idx="13378">
                  <c:v>1337.8000635420904</c:v>
                </c:pt>
                <c:pt idx="13379">
                  <c:v>1337.9000635468401</c:v>
                </c:pt>
                <c:pt idx="13380">
                  <c:v>1338.0000635515898</c:v>
                </c:pt>
                <c:pt idx="13381">
                  <c:v>1338.1000635563396</c:v>
                </c:pt>
                <c:pt idx="13382">
                  <c:v>1338.2000635610893</c:v>
                </c:pt>
                <c:pt idx="13383">
                  <c:v>1338.3000635658391</c:v>
                </c:pt>
                <c:pt idx="13384">
                  <c:v>1338.4000635705888</c:v>
                </c:pt>
                <c:pt idx="13385">
                  <c:v>1338.5000635753386</c:v>
                </c:pt>
                <c:pt idx="13386">
                  <c:v>1338.6000635800883</c:v>
                </c:pt>
                <c:pt idx="13387">
                  <c:v>1338.7000635848381</c:v>
                </c:pt>
                <c:pt idx="13388">
                  <c:v>1338.8000635895878</c:v>
                </c:pt>
                <c:pt idx="13389">
                  <c:v>1338.9000635943376</c:v>
                </c:pt>
                <c:pt idx="13390">
                  <c:v>1339.0000635990873</c:v>
                </c:pt>
                <c:pt idx="13391">
                  <c:v>1339.100063603837</c:v>
                </c:pt>
                <c:pt idx="13392">
                  <c:v>1339.2000636085868</c:v>
                </c:pt>
                <c:pt idx="13393">
                  <c:v>1339.3000636133365</c:v>
                </c:pt>
                <c:pt idx="13394">
                  <c:v>1339.4000636180863</c:v>
                </c:pt>
                <c:pt idx="13395">
                  <c:v>1339.500063622836</c:v>
                </c:pt>
                <c:pt idx="13396">
                  <c:v>1339.6000636275858</c:v>
                </c:pt>
                <c:pt idx="13397">
                  <c:v>1339.7000636323355</c:v>
                </c:pt>
                <c:pt idx="13398">
                  <c:v>1339.8000636370853</c:v>
                </c:pt>
                <c:pt idx="13399">
                  <c:v>1339.900063641835</c:v>
                </c:pt>
                <c:pt idx="13400">
                  <c:v>1340.0000636465847</c:v>
                </c:pt>
                <c:pt idx="13401">
                  <c:v>1340.1000636513345</c:v>
                </c:pt>
                <c:pt idx="13402">
                  <c:v>1340.2000636560842</c:v>
                </c:pt>
                <c:pt idx="13403">
                  <c:v>1340.300063660834</c:v>
                </c:pt>
                <c:pt idx="13404">
                  <c:v>1340.4000636655837</c:v>
                </c:pt>
                <c:pt idx="13405">
                  <c:v>1340.5000636703335</c:v>
                </c:pt>
                <c:pt idx="13406">
                  <c:v>1340.6000636750832</c:v>
                </c:pt>
                <c:pt idx="13407">
                  <c:v>1340.700063679833</c:v>
                </c:pt>
                <c:pt idx="13408">
                  <c:v>1340.8000636845827</c:v>
                </c:pt>
                <c:pt idx="13409">
                  <c:v>1340.9000636893325</c:v>
                </c:pt>
                <c:pt idx="13410">
                  <c:v>1341.0000636940822</c:v>
                </c:pt>
                <c:pt idx="13411">
                  <c:v>1341.1000636988319</c:v>
                </c:pt>
                <c:pt idx="13412">
                  <c:v>1341.2000637035817</c:v>
                </c:pt>
                <c:pt idx="13413">
                  <c:v>1341.3000637083314</c:v>
                </c:pt>
                <c:pt idx="13414">
                  <c:v>1341.4000637130812</c:v>
                </c:pt>
                <c:pt idx="13415">
                  <c:v>1341.5000637178309</c:v>
                </c:pt>
                <c:pt idx="13416">
                  <c:v>1341.6000637225807</c:v>
                </c:pt>
                <c:pt idx="13417">
                  <c:v>1341.7000637273304</c:v>
                </c:pt>
                <c:pt idx="13418">
                  <c:v>1341.8000637320802</c:v>
                </c:pt>
                <c:pt idx="13419">
                  <c:v>1341.9000637368299</c:v>
                </c:pt>
                <c:pt idx="13420">
                  <c:v>1342.0000637415797</c:v>
                </c:pt>
                <c:pt idx="13421">
                  <c:v>1342.1000637463294</c:v>
                </c:pt>
                <c:pt idx="13422">
                  <c:v>1342.2000637510791</c:v>
                </c:pt>
                <c:pt idx="13423">
                  <c:v>1342.3000637558289</c:v>
                </c:pt>
                <c:pt idx="13424">
                  <c:v>1342.4000637605786</c:v>
                </c:pt>
                <c:pt idx="13425">
                  <c:v>1342.5000637653284</c:v>
                </c:pt>
                <c:pt idx="13426">
                  <c:v>1342.6000637700781</c:v>
                </c:pt>
                <c:pt idx="13427">
                  <c:v>1342.7000637748279</c:v>
                </c:pt>
                <c:pt idx="13428">
                  <c:v>1342.8000637795776</c:v>
                </c:pt>
                <c:pt idx="13429">
                  <c:v>1342.9000637843274</c:v>
                </c:pt>
                <c:pt idx="13430">
                  <c:v>1343.0000637890771</c:v>
                </c:pt>
                <c:pt idx="13431">
                  <c:v>1343.1000637938268</c:v>
                </c:pt>
                <c:pt idx="13432">
                  <c:v>1343.2000637985766</c:v>
                </c:pt>
                <c:pt idx="13433">
                  <c:v>1343.3000638033263</c:v>
                </c:pt>
                <c:pt idx="13434">
                  <c:v>1343.4000638080761</c:v>
                </c:pt>
                <c:pt idx="13435">
                  <c:v>1343.5000638128258</c:v>
                </c:pt>
                <c:pt idx="13436">
                  <c:v>1343.6000638175756</c:v>
                </c:pt>
                <c:pt idx="13437">
                  <c:v>1343.7000638223253</c:v>
                </c:pt>
                <c:pt idx="13438">
                  <c:v>1343.8000638270751</c:v>
                </c:pt>
                <c:pt idx="13439">
                  <c:v>1343.9000638318248</c:v>
                </c:pt>
                <c:pt idx="13440">
                  <c:v>1344.0000638365746</c:v>
                </c:pt>
                <c:pt idx="13441">
                  <c:v>1344.1000638413243</c:v>
                </c:pt>
                <c:pt idx="13442">
                  <c:v>1344.200063846074</c:v>
                </c:pt>
                <c:pt idx="13443">
                  <c:v>1344.3000638508238</c:v>
                </c:pt>
                <c:pt idx="13444">
                  <c:v>1344.4000638555735</c:v>
                </c:pt>
                <c:pt idx="13445">
                  <c:v>1344.5000638603233</c:v>
                </c:pt>
                <c:pt idx="13446">
                  <c:v>1344.600063865073</c:v>
                </c:pt>
                <c:pt idx="13447">
                  <c:v>1344.7000638698228</c:v>
                </c:pt>
                <c:pt idx="13448">
                  <c:v>1344.8000638745725</c:v>
                </c:pt>
                <c:pt idx="13449">
                  <c:v>1344.9000638793223</c:v>
                </c:pt>
                <c:pt idx="13450">
                  <c:v>1345.000063884072</c:v>
                </c:pt>
                <c:pt idx="13451">
                  <c:v>1345.1000638888218</c:v>
                </c:pt>
                <c:pt idx="13452">
                  <c:v>1345.2000638935715</c:v>
                </c:pt>
                <c:pt idx="13453">
                  <c:v>1345.3000638983212</c:v>
                </c:pt>
                <c:pt idx="13454">
                  <c:v>1345.400063903071</c:v>
                </c:pt>
                <c:pt idx="13455">
                  <c:v>1345.5000639078207</c:v>
                </c:pt>
                <c:pt idx="13456">
                  <c:v>1345.6000639125705</c:v>
                </c:pt>
                <c:pt idx="13457">
                  <c:v>1345.7000639173202</c:v>
                </c:pt>
                <c:pt idx="13458">
                  <c:v>1345.80006392207</c:v>
                </c:pt>
                <c:pt idx="13459">
                  <c:v>1345.9000639268197</c:v>
                </c:pt>
                <c:pt idx="13460">
                  <c:v>1346.0000639315695</c:v>
                </c:pt>
                <c:pt idx="13461">
                  <c:v>1346.1000639363192</c:v>
                </c:pt>
                <c:pt idx="13462">
                  <c:v>1346.2000639410689</c:v>
                </c:pt>
                <c:pt idx="13463">
                  <c:v>1346.3000639458187</c:v>
                </c:pt>
                <c:pt idx="13464">
                  <c:v>1346.4000639505684</c:v>
                </c:pt>
                <c:pt idx="13465">
                  <c:v>1346.5000639553182</c:v>
                </c:pt>
                <c:pt idx="13466">
                  <c:v>1346.6000639600679</c:v>
                </c:pt>
                <c:pt idx="13467">
                  <c:v>1346.7000639648177</c:v>
                </c:pt>
                <c:pt idx="13468">
                  <c:v>1346.8000639695674</c:v>
                </c:pt>
                <c:pt idx="13469">
                  <c:v>1346.9000639743172</c:v>
                </c:pt>
                <c:pt idx="13470">
                  <c:v>1347.0000639790669</c:v>
                </c:pt>
                <c:pt idx="13471">
                  <c:v>1347.1000639838167</c:v>
                </c:pt>
                <c:pt idx="13472">
                  <c:v>1347.2000639885664</c:v>
                </c:pt>
                <c:pt idx="13473">
                  <c:v>1347.3000639933161</c:v>
                </c:pt>
                <c:pt idx="13474">
                  <c:v>1347.4000639980659</c:v>
                </c:pt>
                <c:pt idx="13475">
                  <c:v>1347.5000640028156</c:v>
                </c:pt>
                <c:pt idx="13476">
                  <c:v>1347.6000640075654</c:v>
                </c:pt>
                <c:pt idx="13477">
                  <c:v>1347.7000640123151</c:v>
                </c:pt>
                <c:pt idx="13478">
                  <c:v>1347.8000640170649</c:v>
                </c:pt>
                <c:pt idx="13479">
                  <c:v>1347.9000640218146</c:v>
                </c:pt>
                <c:pt idx="13480">
                  <c:v>1348.0000640265644</c:v>
                </c:pt>
                <c:pt idx="13481">
                  <c:v>1348.1000640313141</c:v>
                </c:pt>
                <c:pt idx="13482">
                  <c:v>1348.2000640360638</c:v>
                </c:pt>
                <c:pt idx="13483">
                  <c:v>1348.3000640408136</c:v>
                </c:pt>
                <c:pt idx="13484">
                  <c:v>1348.4000640455633</c:v>
                </c:pt>
                <c:pt idx="13485">
                  <c:v>1348.5000640503131</c:v>
                </c:pt>
                <c:pt idx="13486">
                  <c:v>1348.6000640550628</c:v>
                </c:pt>
                <c:pt idx="13487">
                  <c:v>1348.7000640598126</c:v>
                </c:pt>
                <c:pt idx="13488">
                  <c:v>1348.8000640645623</c:v>
                </c:pt>
                <c:pt idx="13489">
                  <c:v>1348.9000640693121</c:v>
                </c:pt>
                <c:pt idx="13490">
                  <c:v>1349.0000640740618</c:v>
                </c:pt>
                <c:pt idx="13491">
                  <c:v>1349.1000640788116</c:v>
                </c:pt>
                <c:pt idx="13492">
                  <c:v>1349.2000640835613</c:v>
                </c:pt>
                <c:pt idx="13493">
                  <c:v>1349.300064088311</c:v>
                </c:pt>
                <c:pt idx="13494">
                  <c:v>1349.4000640930608</c:v>
                </c:pt>
                <c:pt idx="13495">
                  <c:v>1349.5000640978105</c:v>
                </c:pt>
                <c:pt idx="13496">
                  <c:v>1349.6000641025603</c:v>
                </c:pt>
                <c:pt idx="13497">
                  <c:v>1349.70006410731</c:v>
                </c:pt>
                <c:pt idx="13498">
                  <c:v>1349.8000641120598</c:v>
                </c:pt>
                <c:pt idx="13499">
                  <c:v>1349.9000641168095</c:v>
                </c:pt>
                <c:pt idx="13500">
                  <c:v>1350.0000641215593</c:v>
                </c:pt>
                <c:pt idx="13501">
                  <c:v>1350.100064126309</c:v>
                </c:pt>
                <c:pt idx="13502">
                  <c:v>1350.2000641310588</c:v>
                </c:pt>
                <c:pt idx="13503">
                  <c:v>1350.3000641358085</c:v>
                </c:pt>
                <c:pt idx="13504">
                  <c:v>1350.4000641405582</c:v>
                </c:pt>
                <c:pt idx="13505">
                  <c:v>1350.500064145308</c:v>
                </c:pt>
                <c:pt idx="13506">
                  <c:v>1350.6000641500577</c:v>
                </c:pt>
                <c:pt idx="13507">
                  <c:v>1350.7000641548075</c:v>
                </c:pt>
                <c:pt idx="13508">
                  <c:v>1350.8000641595572</c:v>
                </c:pt>
                <c:pt idx="13509">
                  <c:v>1350.900064164307</c:v>
                </c:pt>
                <c:pt idx="13510">
                  <c:v>1351.0000641690567</c:v>
                </c:pt>
                <c:pt idx="13511">
                  <c:v>1351.1000641738065</c:v>
                </c:pt>
                <c:pt idx="13512">
                  <c:v>1351.2000641785562</c:v>
                </c:pt>
                <c:pt idx="13513">
                  <c:v>1351.3000641833059</c:v>
                </c:pt>
                <c:pt idx="13514">
                  <c:v>1351.4000641880557</c:v>
                </c:pt>
                <c:pt idx="13515">
                  <c:v>1351.5000641928054</c:v>
                </c:pt>
                <c:pt idx="13516">
                  <c:v>1351.6000641975552</c:v>
                </c:pt>
                <c:pt idx="13517">
                  <c:v>1351.7000642023049</c:v>
                </c:pt>
                <c:pt idx="13518">
                  <c:v>1351.8000642070547</c:v>
                </c:pt>
                <c:pt idx="13519">
                  <c:v>1351.9000642118044</c:v>
                </c:pt>
                <c:pt idx="13520">
                  <c:v>1352.0000642165542</c:v>
                </c:pt>
                <c:pt idx="13521">
                  <c:v>1352.1000642213039</c:v>
                </c:pt>
                <c:pt idx="13522">
                  <c:v>1352.2000642260537</c:v>
                </c:pt>
                <c:pt idx="13523">
                  <c:v>1352.3000642308034</c:v>
                </c:pt>
                <c:pt idx="13524">
                  <c:v>1352.4000642355531</c:v>
                </c:pt>
                <c:pt idx="13525">
                  <c:v>1352.5000642403029</c:v>
                </c:pt>
                <c:pt idx="13526">
                  <c:v>1352.6000642450526</c:v>
                </c:pt>
                <c:pt idx="13527">
                  <c:v>1352.7000642498024</c:v>
                </c:pt>
                <c:pt idx="13528">
                  <c:v>1352.8000642545521</c:v>
                </c:pt>
                <c:pt idx="13529">
                  <c:v>1352.9000642593019</c:v>
                </c:pt>
                <c:pt idx="13530">
                  <c:v>1353.0000642640516</c:v>
                </c:pt>
                <c:pt idx="13531">
                  <c:v>1353.1000642688014</c:v>
                </c:pt>
                <c:pt idx="13532">
                  <c:v>1353.2000642735511</c:v>
                </c:pt>
                <c:pt idx="13533">
                  <c:v>1353.3000642783009</c:v>
                </c:pt>
                <c:pt idx="13534">
                  <c:v>1353.4000642830506</c:v>
                </c:pt>
                <c:pt idx="13535">
                  <c:v>1353.5000642878003</c:v>
                </c:pt>
                <c:pt idx="13536">
                  <c:v>1353.6000642925501</c:v>
                </c:pt>
                <c:pt idx="13537">
                  <c:v>1353.7000642972998</c:v>
                </c:pt>
                <c:pt idx="13538">
                  <c:v>1353.8000643020496</c:v>
                </c:pt>
                <c:pt idx="13539">
                  <c:v>1353.9000643067993</c:v>
                </c:pt>
                <c:pt idx="13540">
                  <c:v>1354.0000643115491</c:v>
                </c:pt>
                <c:pt idx="13541">
                  <c:v>1354.1000643162988</c:v>
                </c:pt>
                <c:pt idx="13542">
                  <c:v>1354.2000643210486</c:v>
                </c:pt>
                <c:pt idx="13543">
                  <c:v>1354.3000643257983</c:v>
                </c:pt>
                <c:pt idx="13544">
                  <c:v>1354.400064330548</c:v>
                </c:pt>
                <c:pt idx="13545">
                  <c:v>1354.5000643352978</c:v>
                </c:pt>
                <c:pt idx="13546">
                  <c:v>1354.6000643400475</c:v>
                </c:pt>
                <c:pt idx="13547">
                  <c:v>1354.7000643447973</c:v>
                </c:pt>
                <c:pt idx="13548">
                  <c:v>1354.800064349547</c:v>
                </c:pt>
                <c:pt idx="13549">
                  <c:v>1354.9000643542968</c:v>
                </c:pt>
                <c:pt idx="13550">
                  <c:v>1355.0000643590465</c:v>
                </c:pt>
                <c:pt idx="13551">
                  <c:v>1355.1000643637963</c:v>
                </c:pt>
                <c:pt idx="13552">
                  <c:v>1355.200064368546</c:v>
                </c:pt>
                <c:pt idx="13553">
                  <c:v>1355.3000643732958</c:v>
                </c:pt>
                <c:pt idx="13554">
                  <c:v>1355.4000643780455</c:v>
                </c:pt>
                <c:pt idx="13555">
                  <c:v>1355.5000643827952</c:v>
                </c:pt>
                <c:pt idx="13556">
                  <c:v>1355.600064387545</c:v>
                </c:pt>
                <c:pt idx="13557">
                  <c:v>1355.7000643922947</c:v>
                </c:pt>
                <c:pt idx="13558">
                  <c:v>1355.8000643970445</c:v>
                </c:pt>
                <c:pt idx="13559">
                  <c:v>1355.9000644017942</c:v>
                </c:pt>
                <c:pt idx="13560">
                  <c:v>1356.000064406544</c:v>
                </c:pt>
                <c:pt idx="13561">
                  <c:v>1356.1000644112937</c:v>
                </c:pt>
                <c:pt idx="13562">
                  <c:v>1356.2000644160435</c:v>
                </c:pt>
                <c:pt idx="13563">
                  <c:v>1356.3000644207932</c:v>
                </c:pt>
                <c:pt idx="13564">
                  <c:v>1356.400064425543</c:v>
                </c:pt>
                <c:pt idx="13565">
                  <c:v>1356.5000644302927</c:v>
                </c:pt>
                <c:pt idx="13566">
                  <c:v>1356.6000644350424</c:v>
                </c:pt>
                <c:pt idx="13567">
                  <c:v>1356.7000644397922</c:v>
                </c:pt>
                <c:pt idx="13568">
                  <c:v>1356.8000644445419</c:v>
                </c:pt>
                <c:pt idx="13569">
                  <c:v>1356.9000644492917</c:v>
                </c:pt>
                <c:pt idx="13570">
                  <c:v>1357.0000644540414</c:v>
                </c:pt>
                <c:pt idx="13571">
                  <c:v>1357.1000644587912</c:v>
                </c:pt>
                <c:pt idx="13572">
                  <c:v>1357.2000644635409</c:v>
                </c:pt>
                <c:pt idx="13573">
                  <c:v>1357.3000644682907</c:v>
                </c:pt>
                <c:pt idx="13574">
                  <c:v>1357.4000644730404</c:v>
                </c:pt>
                <c:pt idx="13575">
                  <c:v>1357.5000644777901</c:v>
                </c:pt>
                <c:pt idx="13576">
                  <c:v>1357.6000644825399</c:v>
                </c:pt>
                <c:pt idx="13577">
                  <c:v>1357.7000644872896</c:v>
                </c:pt>
                <c:pt idx="13578">
                  <c:v>1357.8000644920394</c:v>
                </c:pt>
                <c:pt idx="13579">
                  <c:v>1357.9000644967891</c:v>
                </c:pt>
                <c:pt idx="13580">
                  <c:v>1358.0000645015389</c:v>
                </c:pt>
                <c:pt idx="13581">
                  <c:v>1358.1000645062886</c:v>
                </c:pt>
                <c:pt idx="13582">
                  <c:v>1358.2000645110384</c:v>
                </c:pt>
                <c:pt idx="13583">
                  <c:v>1358.3000645157881</c:v>
                </c:pt>
                <c:pt idx="13584">
                  <c:v>1358.4000645205379</c:v>
                </c:pt>
                <c:pt idx="13585">
                  <c:v>1358.5000645252876</c:v>
                </c:pt>
                <c:pt idx="13586">
                  <c:v>1358.6000645300373</c:v>
                </c:pt>
                <c:pt idx="13587">
                  <c:v>1358.7000645347871</c:v>
                </c:pt>
                <c:pt idx="13588">
                  <c:v>1358.8000645395368</c:v>
                </c:pt>
                <c:pt idx="13589">
                  <c:v>1358.9000645442866</c:v>
                </c:pt>
                <c:pt idx="13590">
                  <c:v>1359.0000645490363</c:v>
                </c:pt>
                <c:pt idx="13591">
                  <c:v>1359.1000645537861</c:v>
                </c:pt>
                <c:pt idx="13592">
                  <c:v>1359.2000645585358</c:v>
                </c:pt>
                <c:pt idx="13593">
                  <c:v>1359.3000645632856</c:v>
                </c:pt>
                <c:pt idx="13594">
                  <c:v>1359.4000645680353</c:v>
                </c:pt>
                <c:pt idx="13595">
                  <c:v>1359.500064572785</c:v>
                </c:pt>
                <c:pt idx="13596">
                  <c:v>1359.6000645775348</c:v>
                </c:pt>
                <c:pt idx="13597">
                  <c:v>1359.7000645822845</c:v>
                </c:pt>
                <c:pt idx="13598">
                  <c:v>1359.8000645870343</c:v>
                </c:pt>
                <c:pt idx="13599">
                  <c:v>1359.900064591784</c:v>
                </c:pt>
                <c:pt idx="13600">
                  <c:v>1360.0000645965338</c:v>
                </c:pt>
                <c:pt idx="13601">
                  <c:v>1360.1000646012835</c:v>
                </c:pt>
                <c:pt idx="13602">
                  <c:v>1360.2000646060333</c:v>
                </c:pt>
                <c:pt idx="13603">
                  <c:v>1360.300064610783</c:v>
                </c:pt>
                <c:pt idx="13604">
                  <c:v>1360.4000646155328</c:v>
                </c:pt>
                <c:pt idx="13605">
                  <c:v>1360.5000646202825</c:v>
                </c:pt>
                <c:pt idx="13606">
                  <c:v>1360.6000646250322</c:v>
                </c:pt>
                <c:pt idx="13607">
                  <c:v>1360.700064629782</c:v>
                </c:pt>
                <c:pt idx="13608">
                  <c:v>1360.8000646345317</c:v>
                </c:pt>
                <c:pt idx="13609">
                  <c:v>1360.9000646392815</c:v>
                </c:pt>
                <c:pt idx="13610">
                  <c:v>1361.0000646440312</c:v>
                </c:pt>
                <c:pt idx="13611">
                  <c:v>1361.100064648781</c:v>
                </c:pt>
                <c:pt idx="13612">
                  <c:v>1361.2000646535307</c:v>
                </c:pt>
                <c:pt idx="13613">
                  <c:v>1361.3000646582805</c:v>
                </c:pt>
                <c:pt idx="13614">
                  <c:v>1361.4000646630302</c:v>
                </c:pt>
                <c:pt idx="13615">
                  <c:v>1361.50006466778</c:v>
                </c:pt>
                <c:pt idx="13616">
                  <c:v>1361.6000646725297</c:v>
                </c:pt>
                <c:pt idx="13617">
                  <c:v>1361.7000646772794</c:v>
                </c:pt>
                <c:pt idx="13618">
                  <c:v>1361.8000646820292</c:v>
                </c:pt>
                <c:pt idx="13619">
                  <c:v>1361.9000646867789</c:v>
                </c:pt>
                <c:pt idx="13620">
                  <c:v>1362.0000646915287</c:v>
                </c:pt>
                <c:pt idx="13621">
                  <c:v>1362.1000646962784</c:v>
                </c:pt>
                <c:pt idx="13622">
                  <c:v>1362.2000647010282</c:v>
                </c:pt>
                <c:pt idx="13623">
                  <c:v>1362.3000647057779</c:v>
                </c:pt>
                <c:pt idx="13624">
                  <c:v>1362.4000647105277</c:v>
                </c:pt>
                <c:pt idx="13625">
                  <c:v>1362.5000647152774</c:v>
                </c:pt>
                <c:pt idx="13626">
                  <c:v>1362.6000647200271</c:v>
                </c:pt>
                <c:pt idx="13627">
                  <c:v>1362.7000647247769</c:v>
                </c:pt>
                <c:pt idx="13628">
                  <c:v>1362.8000647295266</c:v>
                </c:pt>
                <c:pt idx="13629">
                  <c:v>1362.9000647342764</c:v>
                </c:pt>
                <c:pt idx="13630">
                  <c:v>1363.0000647390261</c:v>
                </c:pt>
                <c:pt idx="13631">
                  <c:v>1363.1000647437759</c:v>
                </c:pt>
                <c:pt idx="13632">
                  <c:v>1363.2000647485256</c:v>
                </c:pt>
                <c:pt idx="13633">
                  <c:v>1363.3000647532754</c:v>
                </c:pt>
                <c:pt idx="13634">
                  <c:v>1363.4000647580251</c:v>
                </c:pt>
                <c:pt idx="13635">
                  <c:v>1363.5000647627749</c:v>
                </c:pt>
                <c:pt idx="13636">
                  <c:v>1363.6000647675246</c:v>
                </c:pt>
                <c:pt idx="13637">
                  <c:v>1363.7000647722743</c:v>
                </c:pt>
                <c:pt idx="13638">
                  <c:v>1363.8000647770241</c:v>
                </c:pt>
                <c:pt idx="13639">
                  <c:v>1363.9000647817738</c:v>
                </c:pt>
                <c:pt idx="13640">
                  <c:v>1364.0000647865236</c:v>
                </c:pt>
                <c:pt idx="13641">
                  <c:v>1364.1000647912733</c:v>
                </c:pt>
                <c:pt idx="13642">
                  <c:v>1364.2000647960231</c:v>
                </c:pt>
                <c:pt idx="13643">
                  <c:v>1364.3000648007728</c:v>
                </c:pt>
                <c:pt idx="13644">
                  <c:v>1364.4000648055226</c:v>
                </c:pt>
                <c:pt idx="13645">
                  <c:v>1364.5000648102723</c:v>
                </c:pt>
                <c:pt idx="13646">
                  <c:v>1364.6000648150221</c:v>
                </c:pt>
                <c:pt idx="13647">
                  <c:v>1364.7000648197718</c:v>
                </c:pt>
                <c:pt idx="13648">
                  <c:v>1364.8000648245215</c:v>
                </c:pt>
                <c:pt idx="13649">
                  <c:v>1364.9000648292713</c:v>
                </c:pt>
                <c:pt idx="13650">
                  <c:v>1365.000064834021</c:v>
                </c:pt>
                <c:pt idx="13651">
                  <c:v>1365.1000648387708</c:v>
                </c:pt>
                <c:pt idx="13652">
                  <c:v>1365.2000648435205</c:v>
                </c:pt>
                <c:pt idx="13653">
                  <c:v>1365.3000648482703</c:v>
                </c:pt>
                <c:pt idx="13654">
                  <c:v>1365.40006485302</c:v>
                </c:pt>
                <c:pt idx="13655">
                  <c:v>1365.5000648577698</c:v>
                </c:pt>
                <c:pt idx="13656">
                  <c:v>1365.6000648625195</c:v>
                </c:pt>
                <c:pt idx="13657">
                  <c:v>1365.7000648672692</c:v>
                </c:pt>
                <c:pt idx="13658">
                  <c:v>1365.800064872019</c:v>
                </c:pt>
                <c:pt idx="13659">
                  <c:v>1365.9000648767687</c:v>
                </c:pt>
                <c:pt idx="13660">
                  <c:v>1366.0000648815185</c:v>
                </c:pt>
                <c:pt idx="13661">
                  <c:v>1366.1000648862682</c:v>
                </c:pt>
                <c:pt idx="13662">
                  <c:v>1366.200064891018</c:v>
                </c:pt>
                <c:pt idx="13663">
                  <c:v>1366.3000648957677</c:v>
                </c:pt>
                <c:pt idx="13664">
                  <c:v>1366.4000649005175</c:v>
                </c:pt>
                <c:pt idx="13665">
                  <c:v>1366.5000649052672</c:v>
                </c:pt>
                <c:pt idx="13666">
                  <c:v>1366.600064910017</c:v>
                </c:pt>
                <c:pt idx="13667">
                  <c:v>1366.7000649147667</c:v>
                </c:pt>
                <c:pt idx="13668">
                  <c:v>1366.8000649195164</c:v>
                </c:pt>
                <c:pt idx="13669">
                  <c:v>1366.9000649242662</c:v>
                </c:pt>
                <c:pt idx="13670">
                  <c:v>1367.0000649290159</c:v>
                </c:pt>
                <c:pt idx="13671">
                  <c:v>1367.1000649337657</c:v>
                </c:pt>
                <c:pt idx="13672">
                  <c:v>1367.2000649385154</c:v>
                </c:pt>
                <c:pt idx="13673">
                  <c:v>1367.3000649432652</c:v>
                </c:pt>
                <c:pt idx="13674">
                  <c:v>1367.4000649480149</c:v>
                </c:pt>
                <c:pt idx="13675">
                  <c:v>1367.5000649527647</c:v>
                </c:pt>
                <c:pt idx="13676">
                  <c:v>1367.6000649575144</c:v>
                </c:pt>
                <c:pt idx="13677">
                  <c:v>1367.7000649622642</c:v>
                </c:pt>
                <c:pt idx="13678">
                  <c:v>1367.8000649670139</c:v>
                </c:pt>
                <c:pt idx="13679">
                  <c:v>1367.9000649717636</c:v>
                </c:pt>
                <c:pt idx="13680">
                  <c:v>1368.0000649765134</c:v>
                </c:pt>
                <c:pt idx="13681">
                  <c:v>1368.1000649812631</c:v>
                </c:pt>
                <c:pt idx="13682">
                  <c:v>1368.2000649860129</c:v>
                </c:pt>
                <c:pt idx="13683">
                  <c:v>1368.3000649907626</c:v>
                </c:pt>
                <c:pt idx="13684">
                  <c:v>1368.4000649955124</c:v>
                </c:pt>
                <c:pt idx="13685">
                  <c:v>1368.5000650002621</c:v>
                </c:pt>
                <c:pt idx="13686">
                  <c:v>1368.6000650050119</c:v>
                </c:pt>
                <c:pt idx="13687">
                  <c:v>1368.7000650097616</c:v>
                </c:pt>
                <c:pt idx="13688">
                  <c:v>1368.8000650145113</c:v>
                </c:pt>
                <c:pt idx="13689">
                  <c:v>1368.9000650192611</c:v>
                </c:pt>
                <c:pt idx="13690">
                  <c:v>1369.0000650240108</c:v>
                </c:pt>
                <c:pt idx="13691">
                  <c:v>1369.1000650287606</c:v>
                </c:pt>
                <c:pt idx="13692">
                  <c:v>1369.2000650335103</c:v>
                </c:pt>
                <c:pt idx="13693">
                  <c:v>1369.3000650382601</c:v>
                </c:pt>
                <c:pt idx="13694">
                  <c:v>1369.4000650430098</c:v>
                </c:pt>
                <c:pt idx="13695">
                  <c:v>1369.5000650477596</c:v>
                </c:pt>
                <c:pt idx="13696">
                  <c:v>1369.6000650525093</c:v>
                </c:pt>
                <c:pt idx="13697">
                  <c:v>1369.7000650572591</c:v>
                </c:pt>
                <c:pt idx="13698">
                  <c:v>1369.8000650620088</c:v>
                </c:pt>
                <c:pt idx="13699">
                  <c:v>1369.9000650667585</c:v>
                </c:pt>
                <c:pt idx="13700">
                  <c:v>1370.0000650715083</c:v>
                </c:pt>
                <c:pt idx="13701">
                  <c:v>1370.100065076258</c:v>
                </c:pt>
                <c:pt idx="13702">
                  <c:v>1370.2000650810078</c:v>
                </c:pt>
                <c:pt idx="13703">
                  <c:v>1370.3000650857575</c:v>
                </c:pt>
                <c:pt idx="13704">
                  <c:v>1370.4000650905073</c:v>
                </c:pt>
                <c:pt idx="13705">
                  <c:v>1370.500065095257</c:v>
                </c:pt>
                <c:pt idx="13706">
                  <c:v>1370.6000651000068</c:v>
                </c:pt>
                <c:pt idx="13707">
                  <c:v>1370.7000651047565</c:v>
                </c:pt>
                <c:pt idx="13708">
                  <c:v>1370.8000651095062</c:v>
                </c:pt>
                <c:pt idx="13709">
                  <c:v>1370.900065114256</c:v>
                </c:pt>
                <c:pt idx="13710">
                  <c:v>1371.0000651190057</c:v>
                </c:pt>
                <c:pt idx="13711">
                  <c:v>1371.1000651237555</c:v>
                </c:pt>
                <c:pt idx="13712">
                  <c:v>1371.2000651285052</c:v>
                </c:pt>
                <c:pt idx="13713">
                  <c:v>1371.300065133255</c:v>
                </c:pt>
                <c:pt idx="13714">
                  <c:v>1371.4000651380047</c:v>
                </c:pt>
                <c:pt idx="13715">
                  <c:v>1371.5000651427545</c:v>
                </c:pt>
                <c:pt idx="13716">
                  <c:v>1371.6000651475042</c:v>
                </c:pt>
                <c:pt idx="13717">
                  <c:v>1371.700065152254</c:v>
                </c:pt>
                <c:pt idx="13718">
                  <c:v>1371.8000651570037</c:v>
                </c:pt>
                <c:pt idx="13719">
                  <c:v>1371.9000651617534</c:v>
                </c:pt>
                <c:pt idx="13720">
                  <c:v>1372.0000651665032</c:v>
                </c:pt>
                <c:pt idx="13721">
                  <c:v>1372.1000651712529</c:v>
                </c:pt>
                <c:pt idx="13722">
                  <c:v>1372.2000651760027</c:v>
                </c:pt>
                <c:pt idx="13723">
                  <c:v>1372.3000651807524</c:v>
                </c:pt>
                <c:pt idx="13724">
                  <c:v>1372.4000651855022</c:v>
                </c:pt>
                <c:pt idx="13725">
                  <c:v>1372.5000651902519</c:v>
                </c:pt>
                <c:pt idx="13726">
                  <c:v>1372.6000651950017</c:v>
                </c:pt>
                <c:pt idx="13727">
                  <c:v>1372.7000651997514</c:v>
                </c:pt>
                <c:pt idx="13728">
                  <c:v>1372.8000652045012</c:v>
                </c:pt>
                <c:pt idx="13729">
                  <c:v>1372.9000652092509</c:v>
                </c:pt>
                <c:pt idx="13730">
                  <c:v>1373.0000652140006</c:v>
                </c:pt>
                <c:pt idx="13731">
                  <c:v>1373.1000652187504</c:v>
                </c:pt>
                <c:pt idx="13732">
                  <c:v>1373.2000652235001</c:v>
                </c:pt>
                <c:pt idx="13733">
                  <c:v>1373.3000652282499</c:v>
                </c:pt>
                <c:pt idx="13734">
                  <c:v>1373.4000652329996</c:v>
                </c:pt>
                <c:pt idx="13735">
                  <c:v>1373.5000652377494</c:v>
                </c:pt>
                <c:pt idx="13736">
                  <c:v>1373.6000652424991</c:v>
                </c:pt>
                <c:pt idx="13737">
                  <c:v>1373.7000652472489</c:v>
                </c:pt>
                <c:pt idx="13738">
                  <c:v>1373.8000652519986</c:v>
                </c:pt>
                <c:pt idx="13739">
                  <c:v>1373.9000652567483</c:v>
                </c:pt>
                <c:pt idx="13740">
                  <c:v>1374.0000652614981</c:v>
                </c:pt>
                <c:pt idx="13741">
                  <c:v>1374.1000652662478</c:v>
                </c:pt>
                <c:pt idx="13742">
                  <c:v>1374.2000652709976</c:v>
                </c:pt>
                <c:pt idx="13743">
                  <c:v>1374.3000652757473</c:v>
                </c:pt>
                <c:pt idx="13744">
                  <c:v>1374.4000652804971</c:v>
                </c:pt>
                <c:pt idx="13745">
                  <c:v>1374.5000652852468</c:v>
                </c:pt>
                <c:pt idx="13746">
                  <c:v>1374.6000652899966</c:v>
                </c:pt>
                <c:pt idx="13747">
                  <c:v>1374.7000652947463</c:v>
                </c:pt>
                <c:pt idx="13748">
                  <c:v>1374.8000652994961</c:v>
                </c:pt>
                <c:pt idx="13749">
                  <c:v>1374.9000653042458</c:v>
                </c:pt>
                <c:pt idx="13750">
                  <c:v>1375.0000653089955</c:v>
                </c:pt>
                <c:pt idx="13751">
                  <c:v>1375.1000653137453</c:v>
                </c:pt>
                <c:pt idx="13752">
                  <c:v>1375.200065318495</c:v>
                </c:pt>
                <c:pt idx="13753">
                  <c:v>1375.3000653232448</c:v>
                </c:pt>
                <c:pt idx="13754">
                  <c:v>1375.4000653279945</c:v>
                </c:pt>
                <c:pt idx="13755">
                  <c:v>1375.5000653327443</c:v>
                </c:pt>
                <c:pt idx="13756">
                  <c:v>1375.600065337494</c:v>
                </c:pt>
                <c:pt idx="13757">
                  <c:v>1375.7000653422438</c:v>
                </c:pt>
                <c:pt idx="13758">
                  <c:v>1375.8000653469935</c:v>
                </c:pt>
                <c:pt idx="13759">
                  <c:v>1375.9000653517433</c:v>
                </c:pt>
                <c:pt idx="13760">
                  <c:v>1376.000065356493</c:v>
                </c:pt>
                <c:pt idx="13761">
                  <c:v>1376.1000653612427</c:v>
                </c:pt>
                <c:pt idx="13762">
                  <c:v>1376.2000653659925</c:v>
                </c:pt>
                <c:pt idx="13763">
                  <c:v>1376.3000653707422</c:v>
                </c:pt>
                <c:pt idx="13764">
                  <c:v>1376.400065375492</c:v>
                </c:pt>
                <c:pt idx="13765">
                  <c:v>1376.5000653802417</c:v>
                </c:pt>
                <c:pt idx="13766">
                  <c:v>1376.6000653849915</c:v>
                </c:pt>
                <c:pt idx="13767">
                  <c:v>1376.7000653897412</c:v>
                </c:pt>
                <c:pt idx="13768">
                  <c:v>1376.800065394491</c:v>
                </c:pt>
                <c:pt idx="13769">
                  <c:v>1376.9000653992407</c:v>
                </c:pt>
                <c:pt idx="13770">
                  <c:v>1377.0000654039904</c:v>
                </c:pt>
                <c:pt idx="13771">
                  <c:v>1377.1000654087402</c:v>
                </c:pt>
                <c:pt idx="13772">
                  <c:v>1377.2000654134899</c:v>
                </c:pt>
                <c:pt idx="13773">
                  <c:v>1377.3000654182397</c:v>
                </c:pt>
                <c:pt idx="13774">
                  <c:v>1377.4000654229894</c:v>
                </c:pt>
                <c:pt idx="13775">
                  <c:v>1377.5000654277392</c:v>
                </c:pt>
                <c:pt idx="13776">
                  <c:v>1377.6000654324889</c:v>
                </c:pt>
                <c:pt idx="13777">
                  <c:v>1377.7000654372387</c:v>
                </c:pt>
                <c:pt idx="13778">
                  <c:v>1377.8000654419884</c:v>
                </c:pt>
                <c:pt idx="13779">
                  <c:v>1377.9000654467382</c:v>
                </c:pt>
                <c:pt idx="13780">
                  <c:v>1378.0000654514879</c:v>
                </c:pt>
                <c:pt idx="13781">
                  <c:v>1378.1000654562376</c:v>
                </c:pt>
                <c:pt idx="13782">
                  <c:v>1378.2000654609874</c:v>
                </c:pt>
                <c:pt idx="13783">
                  <c:v>1378.3000654657371</c:v>
                </c:pt>
                <c:pt idx="13784">
                  <c:v>1378.4000654704869</c:v>
                </c:pt>
                <c:pt idx="13785">
                  <c:v>1378.5000654752366</c:v>
                </c:pt>
                <c:pt idx="13786">
                  <c:v>1378.6000654799864</c:v>
                </c:pt>
                <c:pt idx="13787">
                  <c:v>1378.7000654847361</c:v>
                </c:pt>
                <c:pt idx="13788">
                  <c:v>1378.8000654894859</c:v>
                </c:pt>
                <c:pt idx="13789">
                  <c:v>1378.9000654942356</c:v>
                </c:pt>
                <c:pt idx="13790">
                  <c:v>1379.0000654989854</c:v>
                </c:pt>
                <c:pt idx="13791">
                  <c:v>1379.1000655037351</c:v>
                </c:pt>
                <c:pt idx="13792">
                  <c:v>1379.2000655084848</c:v>
                </c:pt>
                <c:pt idx="13793">
                  <c:v>1379.3000655132346</c:v>
                </c:pt>
                <c:pt idx="13794">
                  <c:v>1379.4000655179843</c:v>
                </c:pt>
                <c:pt idx="13795">
                  <c:v>1379.5000655227341</c:v>
                </c:pt>
                <c:pt idx="13796">
                  <c:v>1379.6000655274838</c:v>
                </c:pt>
                <c:pt idx="13797">
                  <c:v>1379.7000655322336</c:v>
                </c:pt>
                <c:pt idx="13798">
                  <c:v>1379.8000655369833</c:v>
                </c:pt>
                <c:pt idx="13799">
                  <c:v>1379.9000655417331</c:v>
                </c:pt>
                <c:pt idx="13800">
                  <c:v>1380.0000655464828</c:v>
                </c:pt>
                <c:pt idx="13801">
                  <c:v>1380.1000655512325</c:v>
                </c:pt>
                <c:pt idx="13802">
                  <c:v>1380.2000655559823</c:v>
                </c:pt>
                <c:pt idx="13803">
                  <c:v>1380.300065560732</c:v>
                </c:pt>
                <c:pt idx="13804">
                  <c:v>1380.4000655654818</c:v>
                </c:pt>
                <c:pt idx="13805">
                  <c:v>1380.5000655702315</c:v>
                </c:pt>
                <c:pt idx="13806">
                  <c:v>1380.6000655749813</c:v>
                </c:pt>
                <c:pt idx="13807">
                  <c:v>1380.700065579731</c:v>
                </c:pt>
                <c:pt idx="13808">
                  <c:v>1380.8000655844808</c:v>
                </c:pt>
                <c:pt idx="13809">
                  <c:v>1380.9000655892305</c:v>
                </c:pt>
                <c:pt idx="13810">
                  <c:v>1381.0000655939803</c:v>
                </c:pt>
                <c:pt idx="13811">
                  <c:v>1381.10006559873</c:v>
                </c:pt>
                <c:pt idx="13812">
                  <c:v>1381.2000656034797</c:v>
                </c:pt>
                <c:pt idx="13813">
                  <c:v>1381.3000656082295</c:v>
                </c:pt>
                <c:pt idx="13814">
                  <c:v>1381.4000656129792</c:v>
                </c:pt>
                <c:pt idx="13815">
                  <c:v>1381.500065617729</c:v>
                </c:pt>
                <c:pt idx="13816">
                  <c:v>1381.6000656224787</c:v>
                </c:pt>
                <c:pt idx="13817">
                  <c:v>1381.7000656272285</c:v>
                </c:pt>
                <c:pt idx="13818">
                  <c:v>1381.8000656319782</c:v>
                </c:pt>
                <c:pt idx="13819">
                  <c:v>1381.900065636728</c:v>
                </c:pt>
                <c:pt idx="13820">
                  <c:v>1382.0000656414777</c:v>
                </c:pt>
                <c:pt idx="13821">
                  <c:v>1382.1000656462274</c:v>
                </c:pt>
                <c:pt idx="13822">
                  <c:v>1382.2000656509772</c:v>
                </c:pt>
                <c:pt idx="13823">
                  <c:v>1382.3000656557269</c:v>
                </c:pt>
                <c:pt idx="13824">
                  <c:v>1382.4000656604767</c:v>
                </c:pt>
                <c:pt idx="13825">
                  <c:v>1382.5000656652264</c:v>
                </c:pt>
                <c:pt idx="13826">
                  <c:v>1382.6000656699762</c:v>
                </c:pt>
                <c:pt idx="13827">
                  <c:v>1382.7000656747259</c:v>
                </c:pt>
                <c:pt idx="13828">
                  <c:v>1382.8000656794757</c:v>
                </c:pt>
                <c:pt idx="13829">
                  <c:v>1382.9000656842254</c:v>
                </c:pt>
                <c:pt idx="13830">
                  <c:v>1383.0000656889752</c:v>
                </c:pt>
                <c:pt idx="13831">
                  <c:v>1383.1000656937249</c:v>
                </c:pt>
                <c:pt idx="13832">
                  <c:v>1383.2000656984746</c:v>
                </c:pt>
                <c:pt idx="13833">
                  <c:v>1383.3000657032244</c:v>
                </c:pt>
                <c:pt idx="13834">
                  <c:v>1383.4000657079741</c:v>
                </c:pt>
                <c:pt idx="13835">
                  <c:v>1383.5000657127239</c:v>
                </c:pt>
                <c:pt idx="13836">
                  <c:v>1383.6000657174736</c:v>
                </c:pt>
                <c:pt idx="13837">
                  <c:v>1383.7000657222234</c:v>
                </c:pt>
                <c:pt idx="13838">
                  <c:v>1383.8000657269731</c:v>
                </c:pt>
                <c:pt idx="13839">
                  <c:v>1383.9000657317229</c:v>
                </c:pt>
                <c:pt idx="13840">
                  <c:v>1384.0000657364726</c:v>
                </c:pt>
                <c:pt idx="13841">
                  <c:v>1384.1000657412224</c:v>
                </c:pt>
                <c:pt idx="13842">
                  <c:v>1384.2000657459721</c:v>
                </c:pt>
                <c:pt idx="13843">
                  <c:v>1384.3000657507218</c:v>
                </c:pt>
                <c:pt idx="13844">
                  <c:v>1384.4000657554716</c:v>
                </c:pt>
                <c:pt idx="13845">
                  <c:v>1384.5000657602213</c:v>
                </c:pt>
                <c:pt idx="13846">
                  <c:v>1384.6000657649711</c:v>
                </c:pt>
                <c:pt idx="13847">
                  <c:v>1384.7000657697208</c:v>
                </c:pt>
                <c:pt idx="13848">
                  <c:v>1384.8000657744706</c:v>
                </c:pt>
                <c:pt idx="13849">
                  <c:v>1384.9000657792203</c:v>
                </c:pt>
                <c:pt idx="13850">
                  <c:v>1385.0000657839701</c:v>
                </c:pt>
                <c:pt idx="13851">
                  <c:v>1385.1000657887198</c:v>
                </c:pt>
                <c:pt idx="13852">
                  <c:v>1385.2000657934695</c:v>
                </c:pt>
                <c:pt idx="13853">
                  <c:v>1385.3000657982193</c:v>
                </c:pt>
                <c:pt idx="13854">
                  <c:v>1385.400065802969</c:v>
                </c:pt>
                <c:pt idx="13855">
                  <c:v>1385.5000658077188</c:v>
                </c:pt>
                <c:pt idx="13856">
                  <c:v>1385.6000658124685</c:v>
                </c:pt>
                <c:pt idx="13857">
                  <c:v>1385.7000658172183</c:v>
                </c:pt>
                <c:pt idx="13858">
                  <c:v>1385.800065821968</c:v>
                </c:pt>
                <c:pt idx="13859">
                  <c:v>1385.9000658267178</c:v>
                </c:pt>
                <c:pt idx="13860">
                  <c:v>1386.0000658314675</c:v>
                </c:pt>
                <c:pt idx="13861">
                  <c:v>1386.1000658362173</c:v>
                </c:pt>
                <c:pt idx="13862">
                  <c:v>1386.200065840967</c:v>
                </c:pt>
                <c:pt idx="13863">
                  <c:v>1386.3000658457167</c:v>
                </c:pt>
                <c:pt idx="13864">
                  <c:v>1386.4000658504665</c:v>
                </c:pt>
                <c:pt idx="13865">
                  <c:v>1386.5000658552162</c:v>
                </c:pt>
                <c:pt idx="13866">
                  <c:v>1386.600065859966</c:v>
                </c:pt>
                <c:pt idx="13867">
                  <c:v>1386.7000658647157</c:v>
                </c:pt>
                <c:pt idx="13868">
                  <c:v>1386.8000658694655</c:v>
                </c:pt>
                <c:pt idx="13869">
                  <c:v>1386.9000658742152</c:v>
                </c:pt>
                <c:pt idx="13870">
                  <c:v>1387.000065878965</c:v>
                </c:pt>
                <c:pt idx="13871">
                  <c:v>1387.1000658837147</c:v>
                </c:pt>
                <c:pt idx="13872">
                  <c:v>1387.2000658884645</c:v>
                </c:pt>
                <c:pt idx="13873">
                  <c:v>1387.3000658932142</c:v>
                </c:pt>
                <c:pt idx="13874">
                  <c:v>1387.4000658979639</c:v>
                </c:pt>
                <c:pt idx="13875">
                  <c:v>1387.5000659027137</c:v>
                </c:pt>
                <c:pt idx="13876">
                  <c:v>1387.6000659074634</c:v>
                </c:pt>
                <c:pt idx="13877">
                  <c:v>1387.7000659122132</c:v>
                </c:pt>
                <c:pt idx="13878">
                  <c:v>1387.8000659169629</c:v>
                </c:pt>
                <c:pt idx="13879">
                  <c:v>1387.9000659217127</c:v>
                </c:pt>
                <c:pt idx="13880">
                  <c:v>1388.0000659264624</c:v>
                </c:pt>
                <c:pt idx="13881">
                  <c:v>1388.1000659312122</c:v>
                </c:pt>
                <c:pt idx="13882">
                  <c:v>1388.2000659359619</c:v>
                </c:pt>
                <c:pt idx="13883">
                  <c:v>1388.3000659407116</c:v>
                </c:pt>
                <c:pt idx="13884">
                  <c:v>1388.4000659454614</c:v>
                </c:pt>
                <c:pt idx="13885">
                  <c:v>1388.5000659502111</c:v>
                </c:pt>
                <c:pt idx="13886">
                  <c:v>1388.6000659549609</c:v>
                </c:pt>
                <c:pt idx="13887">
                  <c:v>1388.7000659597106</c:v>
                </c:pt>
                <c:pt idx="13888">
                  <c:v>1388.8000659644604</c:v>
                </c:pt>
                <c:pt idx="13889">
                  <c:v>1388.9000659692101</c:v>
                </c:pt>
                <c:pt idx="13890">
                  <c:v>1389.0000659739599</c:v>
                </c:pt>
                <c:pt idx="13891">
                  <c:v>1389.1000659787096</c:v>
                </c:pt>
                <c:pt idx="13892">
                  <c:v>1389.2000659834594</c:v>
                </c:pt>
                <c:pt idx="13893">
                  <c:v>1389.3000659882091</c:v>
                </c:pt>
                <c:pt idx="13894">
                  <c:v>1389.4000659929588</c:v>
                </c:pt>
                <c:pt idx="13895">
                  <c:v>1389.5000659977086</c:v>
                </c:pt>
                <c:pt idx="13896">
                  <c:v>1389.6000660024583</c:v>
                </c:pt>
                <c:pt idx="13897">
                  <c:v>1389.7000660072081</c:v>
                </c:pt>
                <c:pt idx="13898">
                  <c:v>1389.8000660119578</c:v>
                </c:pt>
                <c:pt idx="13899">
                  <c:v>1389.9000660167076</c:v>
                </c:pt>
                <c:pt idx="13900">
                  <c:v>1390.0000660214573</c:v>
                </c:pt>
                <c:pt idx="13901">
                  <c:v>1390.1000660262071</c:v>
                </c:pt>
                <c:pt idx="13902">
                  <c:v>1390.2000660309568</c:v>
                </c:pt>
                <c:pt idx="13903">
                  <c:v>1390.3000660357065</c:v>
                </c:pt>
                <c:pt idx="13904">
                  <c:v>1390.4000660404563</c:v>
                </c:pt>
                <c:pt idx="13905">
                  <c:v>1390.500066045206</c:v>
                </c:pt>
                <c:pt idx="13906">
                  <c:v>1390.6000660499558</c:v>
                </c:pt>
                <c:pt idx="13907">
                  <c:v>1390.7000660547055</c:v>
                </c:pt>
                <c:pt idx="13908">
                  <c:v>1390.8000660594553</c:v>
                </c:pt>
                <c:pt idx="13909">
                  <c:v>1390.900066064205</c:v>
                </c:pt>
                <c:pt idx="13910">
                  <c:v>1391.0000660689548</c:v>
                </c:pt>
                <c:pt idx="13911">
                  <c:v>1391.1000660737045</c:v>
                </c:pt>
                <c:pt idx="13912">
                  <c:v>1391.2000660784543</c:v>
                </c:pt>
                <c:pt idx="13913">
                  <c:v>1391.300066083204</c:v>
                </c:pt>
                <c:pt idx="13914">
                  <c:v>1391.4000660879537</c:v>
                </c:pt>
                <c:pt idx="13915">
                  <c:v>1391.5000660927035</c:v>
                </c:pt>
                <c:pt idx="13916">
                  <c:v>1391.6000660974532</c:v>
                </c:pt>
                <c:pt idx="13917">
                  <c:v>1391.700066102203</c:v>
                </c:pt>
                <c:pt idx="13918">
                  <c:v>1391.8000661069527</c:v>
                </c:pt>
                <c:pt idx="13919">
                  <c:v>1391.9000661117025</c:v>
                </c:pt>
                <c:pt idx="13920">
                  <c:v>1392.0000661164522</c:v>
                </c:pt>
                <c:pt idx="13921">
                  <c:v>1392.100066121202</c:v>
                </c:pt>
                <c:pt idx="13922">
                  <c:v>1392.2000661259517</c:v>
                </c:pt>
                <c:pt idx="13923">
                  <c:v>1392.3000661307015</c:v>
                </c:pt>
                <c:pt idx="13924">
                  <c:v>1392.4000661354512</c:v>
                </c:pt>
                <c:pt idx="13925">
                  <c:v>1392.5000661402009</c:v>
                </c:pt>
                <c:pt idx="13926">
                  <c:v>1392.6000661449507</c:v>
                </c:pt>
                <c:pt idx="13927">
                  <c:v>1392.7000661497004</c:v>
                </c:pt>
                <c:pt idx="13928">
                  <c:v>1392.8000661544502</c:v>
                </c:pt>
                <c:pt idx="13929">
                  <c:v>1392.9000661591999</c:v>
                </c:pt>
                <c:pt idx="13930">
                  <c:v>1393.0000661639497</c:v>
                </c:pt>
                <c:pt idx="13931">
                  <c:v>1393.1000661686994</c:v>
                </c:pt>
                <c:pt idx="13932">
                  <c:v>1393.2000661734492</c:v>
                </c:pt>
                <c:pt idx="13933">
                  <c:v>1393.3000661781989</c:v>
                </c:pt>
                <c:pt idx="13934">
                  <c:v>1393.4000661829486</c:v>
                </c:pt>
                <c:pt idx="13935">
                  <c:v>1393.5000661876984</c:v>
                </c:pt>
                <c:pt idx="13936">
                  <c:v>1393.6000661924481</c:v>
                </c:pt>
                <c:pt idx="13937">
                  <c:v>1393.7000661971979</c:v>
                </c:pt>
                <c:pt idx="13938">
                  <c:v>1393.8000662019476</c:v>
                </c:pt>
                <c:pt idx="13939">
                  <c:v>1393.9000662066974</c:v>
                </c:pt>
                <c:pt idx="13940">
                  <c:v>1394.0000662114471</c:v>
                </c:pt>
                <c:pt idx="13941">
                  <c:v>1394.1000662161969</c:v>
                </c:pt>
                <c:pt idx="13942">
                  <c:v>1394.2000662209466</c:v>
                </c:pt>
                <c:pt idx="13943">
                  <c:v>1394.3000662256964</c:v>
                </c:pt>
                <c:pt idx="13944">
                  <c:v>1394.4000662304461</c:v>
                </c:pt>
                <c:pt idx="13945">
                  <c:v>1394.5000662351958</c:v>
                </c:pt>
                <c:pt idx="13946">
                  <c:v>1394.6000662399456</c:v>
                </c:pt>
                <c:pt idx="13947">
                  <c:v>1394.7000662446953</c:v>
                </c:pt>
                <c:pt idx="13948">
                  <c:v>1394.8000662494451</c:v>
                </c:pt>
                <c:pt idx="13949">
                  <c:v>1394.9000662541948</c:v>
                </c:pt>
                <c:pt idx="13950">
                  <c:v>1395.0000662589446</c:v>
                </c:pt>
                <c:pt idx="13951">
                  <c:v>1395.1000662636943</c:v>
                </c:pt>
                <c:pt idx="13952">
                  <c:v>1395.2000662684441</c:v>
                </c:pt>
                <c:pt idx="13953">
                  <c:v>1395.3000662731938</c:v>
                </c:pt>
                <c:pt idx="13954">
                  <c:v>1395.4000662779436</c:v>
                </c:pt>
                <c:pt idx="13955">
                  <c:v>1395.5000662826933</c:v>
                </c:pt>
                <c:pt idx="13956">
                  <c:v>1395.600066287443</c:v>
                </c:pt>
                <c:pt idx="13957">
                  <c:v>1395.7000662921928</c:v>
                </c:pt>
                <c:pt idx="13958">
                  <c:v>1395.8000662969425</c:v>
                </c:pt>
                <c:pt idx="13959">
                  <c:v>1395.9000663016923</c:v>
                </c:pt>
                <c:pt idx="13960">
                  <c:v>1396.000066306442</c:v>
                </c:pt>
                <c:pt idx="13961">
                  <c:v>1396.1000663111918</c:v>
                </c:pt>
                <c:pt idx="13962">
                  <c:v>1396.2000663159415</c:v>
                </c:pt>
                <c:pt idx="13963">
                  <c:v>1396.3000663206913</c:v>
                </c:pt>
                <c:pt idx="13964">
                  <c:v>1396.400066325441</c:v>
                </c:pt>
                <c:pt idx="13965">
                  <c:v>1396.5000663301907</c:v>
                </c:pt>
                <c:pt idx="13966">
                  <c:v>1396.6000663349405</c:v>
                </c:pt>
                <c:pt idx="13967">
                  <c:v>1396.7000663396902</c:v>
                </c:pt>
                <c:pt idx="13968">
                  <c:v>1396.80006634444</c:v>
                </c:pt>
                <c:pt idx="13969">
                  <c:v>1396.9000663491897</c:v>
                </c:pt>
                <c:pt idx="13970">
                  <c:v>1397.0000663539395</c:v>
                </c:pt>
                <c:pt idx="13971">
                  <c:v>1397.1000663586892</c:v>
                </c:pt>
                <c:pt idx="13972">
                  <c:v>1397.200066363439</c:v>
                </c:pt>
                <c:pt idx="13973">
                  <c:v>1397.3000663681887</c:v>
                </c:pt>
                <c:pt idx="13974">
                  <c:v>1397.4000663729385</c:v>
                </c:pt>
                <c:pt idx="13975">
                  <c:v>1397.5000663776882</c:v>
                </c:pt>
                <c:pt idx="13976">
                  <c:v>1397.6000663824379</c:v>
                </c:pt>
                <c:pt idx="13977">
                  <c:v>1397.7000663871877</c:v>
                </c:pt>
                <c:pt idx="13978">
                  <c:v>1397.8000663919374</c:v>
                </c:pt>
                <c:pt idx="13979">
                  <c:v>1397.9000663966872</c:v>
                </c:pt>
                <c:pt idx="13980">
                  <c:v>1398.0000664014369</c:v>
                </c:pt>
                <c:pt idx="13981">
                  <c:v>1398.1000664061867</c:v>
                </c:pt>
                <c:pt idx="13982">
                  <c:v>1398.2000664109364</c:v>
                </c:pt>
                <c:pt idx="13983">
                  <c:v>1398.3000664156862</c:v>
                </c:pt>
                <c:pt idx="13984">
                  <c:v>1398.4000664204359</c:v>
                </c:pt>
                <c:pt idx="13985">
                  <c:v>1398.5000664251857</c:v>
                </c:pt>
                <c:pt idx="13986">
                  <c:v>1398.6000664299354</c:v>
                </c:pt>
                <c:pt idx="13987">
                  <c:v>1398.7000664346851</c:v>
                </c:pt>
                <c:pt idx="13988">
                  <c:v>1398.8000664394349</c:v>
                </c:pt>
                <c:pt idx="13989">
                  <c:v>1398.9000664441846</c:v>
                </c:pt>
                <c:pt idx="13990">
                  <c:v>1399.0000664489344</c:v>
                </c:pt>
                <c:pt idx="13991">
                  <c:v>1399.1000664536841</c:v>
                </c:pt>
                <c:pt idx="13992">
                  <c:v>1399.2000664584339</c:v>
                </c:pt>
                <c:pt idx="13993">
                  <c:v>1399.3000664631836</c:v>
                </c:pt>
                <c:pt idx="13994">
                  <c:v>1399.4000664679334</c:v>
                </c:pt>
                <c:pt idx="13995">
                  <c:v>1399.5000664726831</c:v>
                </c:pt>
                <c:pt idx="13996">
                  <c:v>1399.6000664774328</c:v>
                </c:pt>
                <c:pt idx="13997">
                  <c:v>1399.7000664821826</c:v>
                </c:pt>
                <c:pt idx="13998">
                  <c:v>1399.8000664869323</c:v>
                </c:pt>
                <c:pt idx="13999">
                  <c:v>1399.9000664916821</c:v>
                </c:pt>
                <c:pt idx="14000">
                  <c:v>1400.0000664964318</c:v>
                </c:pt>
                <c:pt idx="14001">
                  <c:v>1400.1000665011816</c:v>
                </c:pt>
                <c:pt idx="14002">
                  <c:v>1400.2000665059313</c:v>
                </c:pt>
                <c:pt idx="14003">
                  <c:v>1400.3000665106811</c:v>
                </c:pt>
                <c:pt idx="14004">
                  <c:v>1400.4000665154308</c:v>
                </c:pt>
                <c:pt idx="14005">
                  <c:v>1400.5000665201806</c:v>
                </c:pt>
                <c:pt idx="14006">
                  <c:v>1400.6000665249303</c:v>
                </c:pt>
                <c:pt idx="14007">
                  <c:v>1400.70006652968</c:v>
                </c:pt>
                <c:pt idx="14008">
                  <c:v>1400.8000665344298</c:v>
                </c:pt>
                <c:pt idx="14009">
                  <c:v>1400.9000665391795</c:v>
                </c:pt>
                <c:pt idx="14010">
                  <c:v>1401.0000665439293</c:v>
                </c:pt>
                <c:pt idx="14011">
                  <c:v>1401.100066548679</c:v>
                </c:pt>
                <c:pt idx="14012">
                  <c:v>1401.2000665534288</c:v>
                </c:pt>
                <c:pt idx="14013">
                  <c:v>1401.3000665581785</c:v>
                </c:pt>
                <c:pt idx="14014">
                  <c:v>1401.4000665629283</c:v>
                </c:pt>
                <c:pt idx="14015">
                  <c:v>1401.500066567678</c:v>
                </c:pt>
                <c:pt idx="14016">
                  <c:v>1401.6000665724277</c:v>
                </c:pt>
                <c:pt idx="14017">
                  <c:v>1401.7000665771775</c:v>
                </c:pt>
                <c:pt idx="14018">
                  <c:v>1401.8000665819272</c:v>
                </c:pt>
                <c:pt idx="14019">
                  <c:v>1401.900066586677</c:v>
                </c:pt>
                <c:pt idx="14020">
                  <c:v>1402.0000665914267</c:v>
                </c:pt>
                <c:pt idx="14021">
                  <c:v>1402.1000665961765</c:v>
                </c:pt>
                <c:pt idx="14022">
                  <c:v>1402.2000666009262</c:v>
                </c:pt>
                <c:pt idx="14023">
                  <c:v>1402.300066605676</c:v>
                </c:pt>
                <c:pt idx="14024">
                  <c:v>1402.4000666104257</c:v>
                </c:pt>
                <c:pt idx="14025">
                  <c:v>1402.5000666151755</c:v>
                </c:pt>
                <c:pt idx="14026">
                  <c:v>1402.6000666199252</c:v>
                </c:pt>
                <c:pt idx="14027">
                  <c:v>1402.7000666246749</c:v>
                </c:pt>
                <c:pt idx="14028">
                  <c:v>1402.8000666294247</c:v>
                </c:pt>
                <c:pt idx="14029">
                  <c:v>1402.9000666341744</c:v>
                </c:pt>
                <c:pt idx="14030">
                  <c:v>1403.0000666389242</c:v>
                </c:pt>
                <c:pt idx="14031">
                  <c:v>1403.1000666436739</c:v>
                </c:pt>
                <c:pt idx="14032">
                  <c:v>1403.2000666484237</c:v>
                </c:pt>
                <c:pt idx="14033">
                  <c:v>1403.3000666531734</c:v>
                </c:pt>
                <c:pt idx="14034">
                  <c:v>1403.4000666579232</c:v>
                </c:pt>
                <c:pt idx="14035">
                  <c:v>1403.5000666626729</c:v>
                </c:pt>
                <c:pt idx="14036">
                  <c:v>1403.6000666674227</c:v>
                </c:pt>
                <c:pt idx="14037">
                  <c:v>1403.7000666721724</c:v>
                </c:pt>
                <c:pt idx="14038">
                  <c:v>1403.8000666769221</c:v>
                </c:pt>
                <c:pt idx="14039">
                  <c:v>1403.9000666816719</c:v>
                </c:pt>
                <c:pt idx="14040">
                  <c:v>1404.0000666864216</c:v>
                </c:pt>
                <c:pt idx="14041">
                  <c:v>1404.1000666911714</c:v>
                </c:pt>
                <c:pt idx="14042">
                  <c:v>1404.2000666959211</c:v>
                </c:pt>
                <c:pt idx="14043">
                  <c:v>1404.3000667006709</c:v>
                </c:pt>
                <c:pt idx="14044">
                  <c:v>1404.4000667054206</c:v>
                </c:pt>
                <c:pt idx="14045">
                  <c:v>1404.5000667101704</c:v>
                </c:pt>
                <c:pt idx="14046">
                  <c:v>1404.6000667149201</c:v>
                </c:pt>
                <c:pt idx="14047">
                  <c:v>1404.7000667196698</c:v>
                </c:pt>
                <c:pt idx="14048">
                  <c:v>1404.8000667244196</c:v>
                </c:pt>
                <c:pt idx="14049">
                  <c:v>1404.9000667291693</c:v>
                </c:pt>
                <c:pt idx="14050">
                  <c:v>1405.0000667339191</c:v>
                </c:pt>
                <c:pt idx="14051">
                  <c:v>1405.1000667386688</c:v>
                </c:pt>
                <c:pt idx="14052">
                  <c:v>1405.2000667434186</c:v>
                </c:pt>
                <c:pt idx="14053">
                  <c:v>1405.3000667481683</c:v>
                </c:pt>
                <c:pt idx="14054">
                  <c:v>1405.4000667529181</c:v>
                </c:pt>
                <c:pt idx="14055">
                  <c:v>1405.5000667576678</c:v>
                </c:pt>
                <c:pt idx="14056">
                  <c:v>1405.6000667624176</c:v>
                </c:pt>
                <c:pt idx="14057">
                  <c:v>1405.7000667671673</c:v>
                </c:pt>
                <c:pt idx="14058">
                  <c:v>1405.800066771917</c:v>
                </c:pt>
                <c:pt idx="14059">
                  <c:v>1405.9000667766668</c:v>
                </c:pt>
                <c:pt idx="14060">
                  <c:v>1406.0000667814165</c:v>
                </c:pt>
                <c:pt idx="14061">
                  <c:v>1406.1000667861663</c:v>
                </c:pt>
                <c:pt idx="14062">
                  <c:v>1406.200066790916</c:v>
                </c:pt>
                <c:pt idx="14063">
                  <c:v>1406.3000667956658</c:v>
                </c:pt>
                <c:pt idx="14064">
                  <c:v>1406.4000668004155</c:v>
                </c:pt>
                <c:pt idx="14065">
                  <c:v>1406.5000668051653</c:v>
                </c:pt>
                <c:pt idx="14066">
                  <c:v>1406.600066809915</c:v>
                </c:pt>
                <c:pt idx="14067">
                  <c:v>1406.7000668146648</c:v>
                </c:pt>
                <c:pt idx="14068">
                  <c:v>1406.8000668194145</c:v>
                </c:pt>
                <c:pt idx="14069">
                  <c:v>1406.9000668241642</c:v>
                </c:pt>
                <c:pt idx="14070">
                  <c:v>1407.000066828914</c:v>
                </c:pt>
                <c:pt idx="14071">
                  <c:v>1407.1000668336637</c:v>
                </c:pt>
                <c:pt idx="14072">
                  <c:v>1407.2000668384135</c:v>
                </c:pt>
                <c:pt idx="14073">
                  <c:v>1407.3000668431632</c:v>
                </c:pt>
                <c:pt idx="14074">
                  <c:v>1407.400066847913</c:v>
                </c:pt>
                <c:pt idx="14075">
                  <c:v>1407.5000668526627</c:v>
                </c:pt>
                <c:pt idx="14076">
                  <c:v>1407.6000668574125</c:v>
                </c:pt>
                <c:pt idx="14077">
                  <c:v>1407.7000668621622</c:v>
                </c:pt>
                <c:pt idx="14078">
                  <c:v>1407.8000668669119</c:v>
                </c:pt>
                <c:pt idx="14079">
                  <c:v>1407.9000668716617</c:v>
                </c:pt>
                <c:pt idx="14080">
                  <c:v>1408.0000668764114</c:v>
                </c:pt>
                <c:pt idx="14081">
                  <c:v>1408.1000668811612</c:v>
                </c:pt>
                <c:pt idx="14082">
                  <c:v>1408.2000668859109</c:v>
                </c:pt>
                <c:pt idx="14083">
                  <c:v>1408.3000668906607</c:v>
                </c:pt>
                <c:pt idx="14084">
                  <c:v>1408.4000668954104</c:v>
                </c:pt>
                <c:pt idx="14085">
                  <c:v>1408.5000669001602</c:v>
                </c:pt>
                <c:pt idx="14086">
                  <c:v>1408.6000669049099</c:v>
                </c:pt>
                <c:pt idx="14087">
                  <c:v>1408.7000669096597</c:v>
                </c:pt>
                <c:pt idx="14088">
                  <c:v>1408.8000669144094</c:v>
                </c:pt>
                <c:pt idx="14089">
                  <c:v>1408.9000669191591</c:v>
                </c:pt>
                <c:pt idx="14090">
                  <c:v>1409.0000669239089</c:v>
                </c:pt>
                <c:pt idx="14091">
                  <c:v>1409.1000669286586</c:v>
                </c:pt>
                <c:pt idx="14092">
                  <c:v>1409.2000669334084</c:v>
                </c:pt>
                <c:pt idx="14093">
                  <c:v>1409.3000669381581</c:v>
                </c:pt>
                <c:pt idx="14094">
                  <c:v>1409.4000669429079</c:v>
                </c:pt>
                <c:pt idx="14095">
                  <c:v>1409.5000669476576</c:v>
                </c:pt>
                <c:pt idx="14096">
                  <c:v>1409.6000669524074</c:v>
                </c:pt>
                <c:pt idx="14097">
                  <c:v>1409.7000669571571</c:v>
                </c:pt>
                <c:pt idx="14098">
                  <c:v>1409.8000669619069</c:v>
                </c:pt>
                <c:pt idx="14099">
                  <c:v>1409.9000669666566</c:v>
                </c:pt>
                <c:pt idx="14100">
                  <c:v>1410.0000669714063</c:v>
                </c:pt>
                <c:pt idx="14101">
                  <c:v>1410.1000669761561</c:v>
                </c:pt>
                <c:pt idx="14102">
                  <c:v>1410.2000669809058</c:v>
                </c:pt>
                <c:pt idx="14103">
                  <c:v>1410.3000669856556</c:v>
                </c:pt>
                <c:pt idx="14104">
                  <c:v>1410.4000669904053</c:v>
                </c:pt>
                <c:pt idx="14105">
                  <c:v>1410.5000669951551</c:v>
                </c:pt>
                <c:pt idx="14106">
                  <c:v>1410.6000669999048</c:v>
                </c:pt>
                <c:pt idx="14107">
                  <c:v>1410.7000670046546</c:v>
                </c:pt>
                <c:pt idx="14108">
                  <c:v>1410.8000670094043</c:v>
                </c:pt>
                <c:pt idx="14109">
                  <c:v>1410.900067014154</c:v>
                </c:pt>
                <c:pt idx="14110">
                  <c:v>1411.0000670189038</c:v>
                </c:pt>
                <c:pt idx="14111">
                  <c:v>1411.1000670236535</c:v>
                </c:pt>
                <c:pt idx="14112">
                  <c:v>1411.2000670284033</c:v>
                </c:pt>
                <c:pt idx="14113">
                  <c:v>1411.300067033153</c:v>
                </c:pt>
                <c:pt idx="14114">
                  <c:v>1411.4000670379028</c:v>
                </c:pt>
                <c:pt idx="14115">
                  <c:v>1411.5000670426525</c:v>
                </c:pt>
                <c:pt idx="14116">
                  <c:v>1411.6000670474023</c:v>
                </c:pt>
                <c:pt idx="14117">
                  <c:v>1411.700067052152</c:v>
                </c:pt>
                <c:pt idx="14118">
                  <c:v>1411.8000670569018</c:v>
                </c:pt>
                <c:pt idx="14119">
                  <c:v>1411.9000670616515</c:v>
                </c:pt>
                <c:pt idx="14120">
                  <c:v>1412.0000670664012</c:v>
                </c:pt>
                <c:pt idx="14121">
                  <c:v>1412.100067071151</c:v>
                </c:pt>
                <c:pt idx="14122">
                  <c:v>1412.2000670759007</c:v>
                </c:pt>
                <c:pt idx="14123">
                  <c:v>1412.3000670806505</c:v>
                </c:pt>
                <c:pt idx="14124">
                  <c:v>1412.4000670854002</c:v>
                </c:pt>
                <c:pt idx="14125">
                  <c:v>1412.50006709015</c:v>
                </c:pt>
                <c:pt idx="14126">
                  <c:v>1412.6000670948997</c:v>
                </c:pt>
                <c:pt idx="14127">
                  <c:v>1412.7000670996495</c:v>
                </c:pt>
                <c:pt idx="14128">
                  <c:v>1412.8000671043992</c:v>
                </c:pt>
                <c:pt idx="14129">
                  <c:v>1412.9000671091489</c:v>
                </c:pt>
                <c:pt idx="14130">
                  <c:v>1413.0000671138987</c:v>
                </c:pt>
                <c:pt idx="14131">
                  <c:v>1413.1000671186484</c:v>
                </c:pt>
                <c:pt idx="14132">
                  <c:v>1413.2000671233982</c:v>
                </c:pt>
                <c:pt idx="14133">
                  <c:v>1413.3000671281479</c:v>
                </c:pt>
                <c:pt idx="14134">
                  <c:v>1413.4000671328977</c:v>
                </c:pt>
                <c:pt idx="14135">
                  <c:v>1413.5000671376474</c:v>
                </c:pt>
                <c:pt idx="14136">
                  <c:v>1413.6000671423972</c:v>
                </c:pt>
                <c:pt idx="14137">
                  <c:v>1413.7000671471469</c:v>
                </c:pt>
                <c:pt idx="14138">
                  <c:v>1413.8000671518967</c:v>
                </c:pt>
                <c:pt idx="14139">
                  <c:v>1413.9000671566464</c:v>
                </c:pt>
                <c:pt idx="14140">
                  <c:v>1414.0000671613961</c:v>
                </c:pt>
                <c:pt idx="14141">
                  <c:v>1414.1000671661459</c:v>
                </c:pt>
                <c:pt idx="14142">
                  <c:v>1414.2000671708956</c:v>
                </c:pt>
                <c:pt idx="14143">
                  <c:v>1414.3000671756454</c:v>
                </c:pt>
                <c:pt idx="14144">
                  <c:v>1414.4000671803951</c:v>
                </c:pt>
                <c:pt idx="14145">
                  <c:v>1414.5000671851449</c:v>
                </c:pt>
                <c:pt idx="14146">
                  <c:v>1414.6000671898946</c:v>
                </c:pt>
                <c:pt idx="14147">
                  <c:v>1414.7000671946444</c:v>
                </c:pt>
                <c:pt idx="14148">
                  <c:v>1414.8000671993941</c:v>
                </c:pt>
                <c:pt idx="14149">
                  <c:v>1414.9000672041439</c:v>
                </c:pt>
                <c:pt idx="14150">
                  <c:v>1415.0000672088936</c:v>
                </c:pt>
                <c:pt idx="14151">
                  <c:v>1415.1000672136433</c:v>
                </c:pt>
                <c:pt idx="14152">
                  <c:v>1415.2000672183931</c:v>
                </c:pt>
                <c:pt idx="14153">
                  <c:v>1415.3000672231428</c:v>
                </c:pt>
                <c:pt idx="14154">
                  <c:v>1415.4000672278926</c:v>
                </c:pt>
                <c:pt idx="14155">
                  <c:v>1415.5000672326423</c:v>
                </c:pt>
                <c:pt idx="14156">
                  <c:v>1415.6000672373921</c:v>
                </c:pt>
                <c:pt idx="14157">
                  <c:v>1415.7000672421418</c:v>
                </c:pt>
                <c:pt idx="14158">
                  <c:v>1415.8000672468916</c:v>
                </c:pt>
                <c:pt idx="14159">
                  <c:v>1415.9000672516413</c:v>
                </c:pt>
                <c:pt idx="14160">
                  <c:v>1416.000067256391</c:v>
                </c:pt>
                <c:pt idx="14161">
                  <c:v>1416.1000672611408</c:v>
                </c:pt>
                <c:pt idx="14162">
                  <c:v>1416.2000672658905</c:v>
                </c:pt>
                <c:pt idx="14163">
                  <c:v>1416.3000672706403</c:v>
                </c:pt>
                <c:pt idx="14164">
                  <c:v>1416.40006727539</c:v>
                </c:pt>
                <c:pt idx="14165">
                  <c:v>1416.5000672801398</c:v>
                </c:pt>
                <c:pt idx="14166">
                  <c:v>1416.6000672848895</c:v>
                </c:pt>
                <c:pt idx="14167">
                  <c:v>1416.7000672896393</c:v>
                </c:pt>
                <c:pt idx="14168">
                  <c:v>1416.800067294389</c:v>
                </c:pt>
                <c:pt idx="14169">
                  <c:v>1416.9000672991388</c:v>
                </c:pt>
                <c:pt idx="14170">
                  <c:v>1417.0000673038885</c:v>
                </c:pt>
                <c:pt idx="14171">
                  <c:v>1417.1000673086382</c:v>
                </c:pt>
                <c:pt idx="14172">
                  <c:v>1417.200067313388</c:v>
                </c:pt>
                <c:pt idx="14173">
                  <c:v>1417.3000673181377</c:v>
                </c:pt>
                <c:pt idx="14174">
                  <c:v>1417.4000673228875</c:v>
                </c:pt>
                <c:pt idx="14175">
                  <c:v>1417.5000673276372</c:v>
                </c:pt>
                <c:pt idx="14176">
                  <c:v>1417.600067332387</c:v>
                </c:pt>
                <c:pt idx="14177">
                  <c:v>1417.7000673371367</c:v>
                </c:pt>
                <c:pt idx="14178">
                  <c:v>1417.8000673418865</c:v>
                </c:pt>
                <c:pt idx="14179">
                  <c:v>1417.9000673466362</c:v>
                </c:pt>
                <c:pt idx="14180">
                  <c:v>1418.000067351386</c:v>
                </c:pt>
                <c:pt idx="14181">
                  <c:v>1418.1000673561357</c:v>
                </c:pt>
                <c:pt idx="14182">
                  <c:v>1418.2000673608854</c:v>
                </c:pt>
                <c:pt idx="14183">
                  <c:v>1418.3000673656352</c:v>
                </c:pt>
                <c:pt idx="14184">
                  <c:v>1418.4000673703849</c:v>
                </c:pt>
                <c:pt idx="14185">
                  <c:v>1418.5000673751347</c:v>
                </c:pt>
                <c:pt idx="14186">
                  <c:v>1418.6000673798844</c:v>
                </c:pt>
                <c:pt idx="14187">
                  <c:v>1418.7000673846342</c:v>
                </c:pt>
                <c:pt idx="14188">
                  <c:v>1418.8000673893839</c:v>
                </c:pt>
                <c:pt idx="14189">
                  <c:v>1418.9000673941337</c:v>
                </c:pt>
                <c:pt idx="14190">
                  <c:v>1419.0000673988834</c:v>
                </c:pt>
                <c:pt idx="14191">
                  <c:v>1419.1000674036331</c:v>
                </c:pt>
                <c:pt idx="14192">
                  <c:v>1419.2000674083829</c:v>
                </c:pt>
                <c:pt idx="14193">
                  <c:v>1419.3000674131326</c:v>
                </c:pt>
                <c:pt idx="14194">
                  <c:v>1419.4000674178824</c:v>
                </c:pt>
                <c:pt idx="14195">
                  <c:v>1419.5000674226321</c:v>
                </c:pt>
                <c:pt idx="14196">
                  <c:v>1419.6000674273819</c:v>
                </c:pt>
                <c:pt idx="14197">
                  <c:v>1419.7000674321316</c:v>
                </c:pt>
                <c:pt idx="14198">
                  <c:v>1419.8000674368814</c:v>
                </c:pt>
                <c:pt idx="14199">
                  <c:v>1419.9000674416311</c:v>
                </c:pt>
                <c:pt idx="14200">
                  <c:v>1420.0000674463809</c:v>
                </c:pt>
                <c:pt idx="14201">
                  <c:v>1420.1000674511306</c:v>
                </c:pt>
                <c:pt idx="14202">
                  <c:v>1420.2000674558803</c:v>
                </c:pt>
                <c:pt idx="14203">
                  <c:v>1420.3000674606301</c:v>
                </c:pt>
                <c:pt idx="14204">
                  <c:v>1420.4000674653798</c:v>
                </c:pt>
                <c:pt idx="14205">
                  <c:v>1420.5000674701296</c:v>
                </c:pt>
                <c:pt idx="14206">
                  <c:v>1420.6000674748793</c:v>
                </c:pt>
                <c:pt idx="14207">
                  <c:v>1420.7000674796291</c:v>
                </c:pt>
                <c:pt idx="14208">
                  <c:v>1420.8000674843788</c:v>
                </c:pt>
                <c:pt idx="14209">
                  <c:v>1420.9000674891286</c:v>
                </c:pt>
                <c:pt idx="14210">
                  <c:v>1421.0000674938783</c:v>
                </c:pt>
                <c:pt idx="14211">
                  <c:v>1421.1000674986281</c:v>
                </c:pt>
                <c:pt idx="14212">
                  <c:v>1421.2000675033778</c:v>
                </c:pt>
                <c:pt idx="14213">
                  <c:v>1421.3000675081275</c:v>
                </c:pt>
                <c:pt idx="14214">
                  <c:v>1421.4000675128773</c:v>
                </c:pt>
                <c:pt idx="14215">
                  <c:v>1421.500067517627</c:v>
                </c:pt>
                <c:pt idx="14216">
                  <c:v>1421.6000675223768</c:v>
                </c:pt>
                <c:pt idx="14217">
                  <c:v>1421.7000675271265</c:v>
                </c:pt>
                <c:pt idx="14218">
                  <c:v>1421.8000675318763</c:v>
                </c:pt>
                <c:pt idx="14219">
                  <c:v>1421.900067536626</c:v>
                </c:pt>
                <c:pt idx="14220">
                  <c:v>1422.0000675413758</c:v>
                </c:pt>
                <c:pt idx="14221">
                  <c:v>1422.1000675461255</c:v>
                </c:pt>
                <c:pt idx="14222">
                  <c:v>1422.2000675508752</c:v>
                </c:pt>
                <c:pt idx="14223">
                  <c:v>1422.300067555625</c:v>
                </c:pt>
                <c:pt idx="14224">
                  <c:v>1422.4000675603747</c:v>
                </c:pt>
                <c:pt idx="14225">
                  <c:v>1422.5000675651245</c:v>
                </c:pt>
                <c:pt idx="14226">
                  <c:v>1422.6000675698742</c:v>
                </c:pt>
                <c:pt idx="14227">
                  <c:v>1422.700067574624</c:v>
                </c:pt>
                <c:pt idx="14228">
                  <c:v>1422.8000675793737</c:v>
                </c:pt>
                <c:pt idx="14229">
                  <c:v>1422.9000675841235</c:v>
                </c:pt>
                <c:pt idx="14230">
                  <c:v>1423.0000675888732</c:v>
                </c:pt>
                <c:pt idx="14231">
                  <c:v>1423.100067593623</c:v>
                </c:pt>
                <c:pt idx="14232">
                  <c:v>1423.2000675983727</c:v>
                </c:pt>
                <c:pt idx="14233">
                  <c:v>1423.3000676031224</c:v>
                </c:pt>
                <c:pt idx="14234">
                  <c:v>1423.4000676078722</c:v>
                </c:pt>
                <c:pt idx="14235">
                  <c:v>1423.5000676126219</c:v>
                </c:pt>
                <c:pt idx="14236">
                  <c:v>1423.6000676173717</c:v>
                </c:pt>
                <c:pt idx="14237">
                  <c:v>1423.7000676221214</c:v>
                </c:pt>
                <c:pt idx="14238">
                  <c:v>1423.8000676268712</c:v>
                </c:pt>
                <c:pt idx="14239">
                  <c:v>1423.9000676316209</c:v>
                </c:pt>
                <c:pt idx="14240">
                  <c:v>1424.0000676363707</c:v>
                </c:pt>
                <c:pt idx="14241">
                  <c:v>1424.1000676411204</c:v>
                </c:pt>
                <c:pt idx="14242">
                  <c:v>1424.2000676458701</c:v>
                </c:pt>
                <c:pt idx="14243">
                  <c:v>1424.3000676506199</c:v>
                </c:pt>
                <c:pt idx="14244">
                  <c:v>1424.4000676553696</c:v>
                </c:pt>
                <c:pt idx="14245">
                  <c:v>1424.5000676601194</c:v>
                </c:pt>
                <c:pt idx="14246">
                  <c:v>1424.6000676648691</c:v>
                </c:pt>
                <c:pt idx="14247">
                  <c:v>1424.7000676696189</c:v>
                </c:pt>
                <c:pt idx="14248">
                  <c:v>1424.8000676743686</c:v>
                </c:pt>
                <c:pt idx="14249">
                  <c:v>1424.9000676791184</c:v>
                </c:pt>
                <c:pt idx="14250">
                  <c:v>1425.0000676838681</c:v>
                </c:pt>
                <c:pt idx="14251">
                  <c:v>1425.1000676886179</c:v>
                </c:pt>
                <c:pt idx="14252">
                  <c:v>1425.2000676933676</c:v>
                </c:pt>
                <c:pt idx="14253">
                  <c:v>1425.3000676981173</c:v>
                </c:pt>
                <c:pt idx="14254">
                  <c:v>1425.4000677028671</c:v>
                </c:pt>
                <c:pt idx="14255">
                  <c:v>1425.5000677076168</c:v>
                </c:pt>
                <c:pt idx="14256">
                  <c:v>1425.6000677123666</c:v>
                </c:pt>
                <c:pt idx="14257">
                  <c:v>1425.7000677171163</c:v>
                </c:pt>
                <c:pt idx="14258">
                  <c:v>1425.8000677218661</c:v>
                </c:pt>
                <c:pt idx="14259">
                  <c:v>1425.9000677266158</c:v>
                </c:pt>
                <c:pt idx="14260">
                  <c:v>1426.0000677313656</c:v>
                </c:pt>
                <c:pt idx="14261">
                  <c:v>1426.1000677361153</c:v>
                </c:pt>
                <c:pt idx="14262">
                  <c:v>1426.2000677408651</c:v>
                </c:pt>
                <c:pt idx="14263">
                  <c:v>1426.3000677456148</c:v>
                </c:pt>
                <c:pt idx="14264">
                  <c:v>1426.4000677503645</c:v>
                </c:pt>
                <c:pt idx="14265">
                  <c:v>1426.5000677551143</c:v>
                </c:pt>
                <c:pt idx="14266">
                  <c:v>1426.600067759864</c:v>
                </c:pt>
                <c:pt idx="14267">
                  <c:v>1426.7000677646138</c:v>
                </c:pt>
                <c:pt idx="14268">
                  <c:v>1426.8000677693635</c:v>
                </c:pt>
                <c:pt idx="14269">
                  <c:v>1426.9000677741133</c:v>
                </c:pt>
                <c:pt idx="14270">
                  <c:v>1427.000067778863</c:v>
                </c:pt>
                <c:pt idx="14271">
                  <c:v>1427.1000677836128</c:v>
                </c:pt>
                <c:pt idx="14272">
                  <c:v>1427.2000677883625</c:v>
                </c:pt>
                <c:pt idx="14273">
                  <c:v>1427.3000677931122</c:v>
                </c:pt>
                <c:pt idx="14274">
                  <c:v>1427.400067797862</c:v>
                </c:pt>
                <c:pt idx="14275">
                  <c:v>1427.5000678026117</c:v>
                </c:pt>
                <c:pt idx="14276">
                  <c:v>1427.6000678073615</c:v>
                </c:pt>
                <c:pt idx="14277">
                  <c:v>1427.7000678121112</c:v>
                </c:pt>
                <c:pt idx="14278">
                  <c:v>1427.800067816861</c:v>
                </c:pt>
                <c:pt idx="14279">
                  <c:v>1427.9000678216107</c:v>
                </c:pt>
                <c:pt idx="14280">
                  <c:v>1428.0000678263605</c:v>
                </c:pt>
                <c:pt idx="14281">
                  <c:v>1428.1000678311102</c:v>
                </c:pt>
                <c:pt idx="14282">
                  <c:v>1428.20006783586</c:v>
                </c:pt>
                <c:pt idx="14283">
                  <c:v>1428.3000678406097</c:v>
                </c:pt>
                <c:pt idx="14284">
                  <c:v>1428.4000678453594</c:v>
                </c:pt>
                <c:pt idx="14285">
                  <c:v>1428.5000678501092</c:v>
                </c:pt>
                <c:pt idx="14286">
                  <c:v>1428.6000678548589</c:v>
                </c:pt>
                <c:pt idx="14287">
                  <c:v>1428.7000678596087</c:v>
                </c:pt>
                <c:pt idx="14288">
                  <c:v>1428.8000678643584</c:v>
                </c:pt>
                <c:pt idx="14289">
                  <c:v>1428.9000678691082</c:v>
                </c:pt>
                <c:pt idx="14290">
                  <c:v>1429.0000678738579</c:v>
                </c:pt>
                <c:pt idx="14291">
                  <c:v>1429.1000678786077</c:v>
                </c:pt>
                <c:pt idx="14292">
                  <c:v>1429.2000678833574</c:v>
                </c:pt>
                <c:pt idx="14293">
                  <c:v>1429.3000678881072</c:v>
                </c:pt>
                <c:pt idx="14294">
                  <c:v>1429.4000678928569</c:v>
                </c:pt>
                <c:pt idx="14295">
                  <c:v>1429.5000678976066</c:v>
                </c:pt>
                <c:pt idx="14296">
                  <c:v>1429.6000679023564</c:v>
                </c:pt>
                <c:pt idx="14297">
                  <c:v>1429.7000679071061</c:v>
                </c:pt>
                <c:pt idx="14298">
                  <c:v>1429.8000679118559</c:v>
                </c:pt>
                <c:pt idx="14299">
                  <c:v>1429.9000679166056</c:v>
                </c:pt>
                <c:pt idx="14300">
                  <c:v>1430.0000679213554</c:v>
                </c:pt>
                <c:pt idx="14301">
                  <c:v>1430.1000679261051</c:v>
                </c:pt>
                <c:pt idx="14302">
                  <c:v>1430.2000679308549</c:v>
                </c:pt>
                <c:pt idx="14303">
                  <c:v>1430.3000679356046</c:v>
                </c:pt>
                <c:pt idx="14304">
                  <c:v>1430.4000679403543</c:v>
                </c:pt>
                <c:pt idx="14305">
                  <c:v>1430.5000679451041</c:v>
                </c:pt>
                <c:pt idx="14306">
                  <c:v>1430.6000679498538</c:v>
                </c:pt>
                <c:pt idx="14307">
                  <c:v>1430.7000679546036</c:v>
                </c:pt>
                <c:pt idx="14308">
                  <c:v>1430.8000679593533</c:v>
                </c:pt>
                <c:pt idx="14309">
                  <c:v>1430.9000679641031</c:v>
                </c:pt>
                <c:pt idx="14310">
                  <c:v>1431.0000679688528</c:v>
                </c:pt>
                <c:pt idx="14311">
                  <c:v>1431.1000679736026</c:v>
                </c:pt>
                <c:pt idx="14312">
                  <c:v>1431.2000679783523</c:v>
                </c:pt>
                <c:pt idx="14313">
                  <c:v>1431.3000679831021</c:v>
                </c:pt>
                <c:pt idx="14314">
                  <c:v>1431.4000679878518</c:v>
                </c:pt>
                <c:pt idx="14315">
                  <c:v>1431.5000679926015</c:v>
                </c:pt>
                <c:pt idx="14316">
                  <c:v>1431.6000679973513</c:v>
                </c:pt>
                <c:pt idx="14317">
                  <c:v>1431.700068002101</c:v>
                </c:pt>
                <c:pt idx="14318">
                  <c:v>1431.8000680068508</c:v>
                </c:pt>
                <c:pt idx="14319">
                  <c:v>1431.9000680116005</c:v>
                </c:pt>
                <c:pt idx="14320">
                  <c:v>1432.0000680163503</c:v>
                </c:pt>
                <c:pt idx="14321">
                  <c:v>1432.1000680211</c:v>
                </c:pt>
                <c:pt idx="14322">
                  <c:v>1432.2000680258498</c:v>
                </c:pt>
                <c:pt idx="14323">
                  <c:v>1432.3000680305995</c:v>
                </c:pt>
                <c:pt idx="14324">
                  <c:v>1432.4000680353492</c:v>
                </c:pt>
                <c:pt idx="14325">
                  <c:v>1432.500068040099</c:v>
                </c:pt>
                <c:pt idx="14326">
                  <c:v>1432.6000680448487</c:v>
                </c:pt>
                <c:pt idx="14327">
                  <c:v>1432.7000680495985</c:v>
                </c:pt>
                <c:pt idx="14328">
                  <c:v>1432.8000680543482</c:v>
                </c:pt>
                <c:pt idx="14329">
                  <c:v>1432.900068059098</c:v>
                </c:pt>
                <c:pt idx="14330">
                  <c:v>1433.0000680638477</c:v>
                </c:pt>
                <c:pt idx="14331">
                  <c:v>1433.1000680685975</c:v>
                </c:pt>
                <c:pt idx="14332">
                  <c:v>1433.2000680733472</c:v>
                </c:pt>
                <c:pt idx="14333">
                  <c:v>1433.300068078097</c:v>
                </c:pt>
                <c:pt idx="14334">
                  <c:v>1433.4000680828467</c:v>
                </c:pt>
                <c:pt idx="14335">
                  <c:v>1433.5000680875964</c:v>
                </c:pt>
                <c:pt idx="14336">
                  <c:v>1433.6000680923462</c:v>
                </c:pt>
                <c:pt idx="14337">
                  <c:v>1433.7000680970959</c:v>
                </c:pt>
                <c:pt idx="14338">
                  <c:v>1433.8000681018457</c:v>
                </c:pt>
                <c:pt idx="14339">
                  <c:v>1433.9000681065954</c:v>
                </c:pt>
                <c:pt idx="14340">
                  <c:v>1434.0000681113452</c:v>
                </c:pt>
                <c:pt idx="14341">
                  <c:v>1434.1000681160949</c:v>
                </c:pt>
                <c:pt idx="14342">
                  <c:v>1434.2000681208447</c:v>
                </c:pt>
                <c:pt idx="14343">
                  <c:v>1434.3000681255944</c:v>
                </c:pt>
                <c:pt idx="14344">
                  <c:v>1434.4000681303442</c:v>
                </c:pt>
                <c:pt idx="14345">
                  <c:v>1434.5000681350939</c:v>
                </c:pt>
                <c:pt idx="14346">
                  <c:v>1434.6000681398436</c:v>
                </c:pt>
                <c:pt idx="14347">
                  <c:v>1434.7000681445934</c:v>
                </c:pt>
                <c:pt idx="14348">
                  <c:v>1434.8000681493431</c:v>
                </c:pt>
                <c:pt idx="14349">
                  <c:v>1434.9000681540929</c:v>
                </c:pt>
                <c:pt idx="14350">
                  <c:v>1435.0000681588426</c:v>
                </c:pt>
                <c:pt idx="14351">
                  <c:v>1435.1000681635924</c:v>
                </c:pt>
                <c:pt idx="14352">
                  <c:v>1435.2000681683421</c:v>
                </c:pt>
                <c:pt idx="14353">
                  <c:v>1435.3000681730919</c:v>
                </c:pt>
                <c:pt idx="14354">
                  <c:v>1435.4000681778416</c:v>
                </c:pt>
                <c:pt idx="14355">
                  <c:v>1435.5000681825913</c:v>
                </c:pt>
                <c:pt idx="14356">
                  <c:v>1435.6000681873411</c:v>
                </c:pt>
                <c:pt idx="14357">
                  <c:v>1435.7000681920908</c:v>
                </c:pt>
                <c:pt idx="14358">
                  <c:v>1435.8000681968406</c:v>
                </c:pt>
                <c:pt idx="14359">
                  <c:v>1435.9000682015903</c:v>
                </c:pt>
                <c:pt idx="14360">
                  <c:v>1436.0000682063401</c:v>
                </c:pt>
                <c:pt idx="14361">
                  <c:v>1436.1000682110898</c:v>
                </c:pt>
                <c:pt idx="14362">
                  <c:v>1436.2000682158396</c:v>
                </c:pt>
                <c:pt idx="14363">
                  <c:v>1436.3000682205893</c:v>
                </c:pt>
                <c:pt idx="14364">
                  <c:v>1436.4000682253391</c:v>
                </c:pt>
                <c:pt idx="14365">
                  <c:v>1436.5000682300888</c:v>
                </c:pt>
                <c:pt idx="14366">
                  <c:v>1436.6000682348385</c:v>
                </c:pt>
                <c:pt idx="14367">
                  <c:v>1436.7000682395883</c:v>
                </c:pt>
                <c:pt idx="14368">
                  <c:v>1436.800068244338</c:v>
                </c:pt>
                <c:pt idx="14369">
                  <c:v>1436.9000682490878</c:v>
                </c:pt>
                <c:pt idx="14370">
                  <c:v>1437.0000682538375</c:v>
                </c:pt>
                <c:pt idx="14371">
                  <c:v>1437.1000682585873</c:v>
                </c:pt>
                <c:pt idx="14372">
                  <c:v>1437.200068263337</c:v>
                </c:pt>
                <c:pt idx="14373">
                  <c:v>1437.3000682680868</c:v>
                </c:pt>
                <c:pt idx="14374">
                  <c:v>1437.4000682728365</c:v>
                </c:pt>
                <c:pt idx="14375">
                  <c:v>1437.5000682775863</c:v>
                </c:pt>
                <c:pt idx="14376">
                  <c:v>1437.600068282336</c:v>
                </c:pt>
                <c:pt idx="14377">
                  <c:v>1437.7000682870857</c:v>
                </c:pt>
                <c:pt idx="14378">
                  <c:v>1437.8000682918355</c:v>
                </c:pt>
                <c:pt idx="14379">
                  <c:v>1437.9000682965852</c:v>
                </c:pt>
                <c:pt idx="14380">
                  <c:v>1438.000068301335</c:v>
                </c:pt>
                <c:pt idx="14381">
                  <c:v>1438.1000683060847</c:v>
                </c:pt>
                <c:pt idx="14382">
                  <c:v>1438.2000683108345</c:v>
                </c:pt>
                <c:pt idx="14383">
                  <c:v>1438.3000683155842</c:v>
                </c:pt>
                <c:pt idx="14384">
                  <c:v>1438.400068320334</c:v>
                </c:pt>
                <c:pt idx="14385">
                  <c:v>1438.5000683250837</c:v>
                </c:pt>
                <c:pt idx="14386">
                  <c:v>1438.6000683298334</c:v>
                </c:pt>
                <c:pt idx="14387">
                  <c:v>1438.7000683345832</c:v>
                </c:pt>
                <c:pt idx="14388">
                  <c:v>1438.8000683393329</c:v>
                </c:pt>
                <c:pt idx="14389">
                  <c:v>1438.9000683440827</c:v>
                </c:pt>
                <c:pt idx="14390">
                  <c:v>1439.0000683488324</c:v>
                </c:pt>
                <c:pt idx="14391">
                  <c:v>1439.1000683535822</c:v>
                </c:pt>
                <c:pt idx="14392">
                  <c:v>1439.2000683583319</c:v>
                </c:pt>
                <c:pt idx="14393">
                  <c:v>1439.3000683630817</c:v>
                </c:pt>
                <c:pt idx="14394">
                  <c:v>1439.4000683678314</c:v>
                </c:pt>
                <c:pt idx="14395">
                  <c:v>1439.5000683725812</c:v>
                </c:pt>
                <c:pt idx="14396">
                  <c:v>1439.6000683773309</c:v>
                </c:pt>
                <c:pt idx="14397">
                  <c:v>1439.7000683820806</c:v>
                </c:pt>
                <c:pt idx="14398">
                  <c:v>1439.8000683868304</c:v>
                </c:pt>
                <c:pt idx="14399">
                  <c:v>1439.9000683915801</c:v>
                </c:pt>
                <c:pt idx="14400">
                  <c:v>1440.0000683963299</c:v>
                </c:pt>
                <c:pt idx="14401">
                  <c:v>1440.1000684010796</c:v>
                </c:pt>
                <c:pt idx="14402">
                  <c:v>1440.2000684058294</c:v>
                </c:pt>
                <c:pt idx="14403">
                  <c:v>1440.3000684105791</c:v>
                </c:pt>
                <c:pt idx="14404">
                  <c:v>1440.4000684153289</c:v>
                </c:pt>
                <c:pt idx="14405">
                  <c:v>1440.5000684200786</c:v>
                </c:pt>
                <c:pt idx="14406">
                  <c:v>1440.6000684248284</c:v>
                </c:pt>
                <c:pt idx="14407">
                  <c:v>1440.7000684295781</c:v>
                </c:pt>
                <c:pt idx="14408">
                  <c:v>1440.8000684343278</c:v>
                </c:pt>
                <c:pt idx="14409">
                  <c:v>1440.9000684390776</c:v>
                </c:pt>
                <c:pt idx="14410">
                  <c:v>1441.0000684438273</c:v>
                </c:pt>
                <c:pt idx="14411">
                  <c:v>1441.1000684485771</c:v>
                </c:pt>
                <c:pt idx="14412">
                  <c:v>1441.2000684533268</c:v>
                </c:pt>
                <c:pt idx="14413">
                  <c:v>1441.3000684580766</c:v>
                </c:pt>
                <c:pt idx="14414">
                  <c:v>1441.4000684628263</c:v>
                </c:pt>
                <c:pt idx="14415">
                  <c:v>1441.5000684675761</c:v>
                </c:pt>
                <c:pt idx="14416">
                  <c:v>1441.6000684723258</c:v>
                </c:pt>
                <c:pt idx="14417">
                  <c:v>1441.7000684770755</c:v>
                </c:pt>
                <c:pt idx="14418">
                  <c:v>1441.8000684818253</c:v>
                </c:pt>
                <c:pt idx="14419">
                  <c:v>1441.900068486575</c:v>
                </c:pt>
                <c:pt idx="14420">
                  <c:v>1442.0000684913248</c:v>
                </c:pt>
                <c:pt idx="14421">
                  <c:v>1442.1000684960745</c:v>
                </c:pt>
                <c:pt idx="14422">
                  <c:v>1442.2000685008243</c:v>
                </c:pt>
                <c:pt idx="14423">
                  <c:v>1442.300068505574</c:v>
                </c:pt>
                <c:pt idx="14424">
                  <c:v>1442.4000685103238</c:v>
                </c:pt>
                <c:pt idx="14425">
                  <c:v>1442.5000685150735</c:v>
                </c:pt>
                <c:pt idx="14426">
                  <c:v>1442.6000685198233</c:v>
                </c:pt>
                <c:pt idx="14427">
                  <c:v>1442.700068524573</c:v>
                </c:pt>
                <c:pt idx="14428">
                  <c:v>1442.8000685293227</c:v>
                </c:pt>
                <c:pt idx="14429">
                  <c:v>1442.9000685340725</c:v>
                </c:pt>
                <c:pt idx="14430">
                  <c:v>1443.0000685388222</c:v>
                </c:pt>
                <c:pt idx="14431">
                  <c:v>1443.100068543572</c:v>
                </c:pt>
                <c:pt idx="14432">
                  <c:v>1443.2000685483217</c:v>
                </c:pt>
                <c:pt idx="14433">
                  <c:v>1443.3000685530715</c:v>
                </c:pt>
                <c:pt idx="14434">
                  <c:v>1443.4000685578212</c:v>
                </c:pt>
                <c:pt idx="14435">
                  <c:v>1443.500068562571</c:v>
                </c:pt>
                <c:pt idx="14436">
                  <c:v>1443.6000685673207</c:v>
                </c:pt>
                <c:pt idx="14437">
                  <c:v>1443.7000685720704</c:v>
                </c:pt>
                <c:pt idx="14438">
                  <c:v>1443.8000685768202</c:v>
                </c:pt>
                <c:pt idx="14439">
                  <c:v>1443.9000685815699</c:v>
                </c:pt>
                <c:pt idx="14440">
                  <c:v>1444.0000685863197</c:v>
                </c:pt>
                <c:pt idx="14441">
                  <c:v>1444.1000685910694</c:v>
                </c:pt>
                <c:pt idx="14442">
                  <c:v>1444.2000685958192</c:v>
                </c:pt>
                <c:pt idx="14443">
                  <c:v>1444.3000686005689</c:v>
                </c:pt>
                <c:pt idx="14444">
                  <c:v>1444.4000686053187</c:v>
                </c:pt>
                <c:pt idx="14445">
                  <c:v>1444.5000686100684</c:v>
                </c:pt>
                <c:pt idx="14446">
                  <c:v>1444.6000686148182</c:v>
                </c:pt>
                <c:pt idx="14447">
                  <c:v>1444.7000686195679</c:v>
                </c:pt>
                <c:pt idx="14448">
                  <c:v>1444.8000686243176</c:v>
                </c:pt>
                <c:pt idx="14449">
                  <c:v>1444.9000686290674</c:v>
                </c:pt>
                <c:pt idx="14450">
                  <c:v>1445.0000686338171</c:v>
                </c:pt>
                <c:pt idx="14451">
                  <c:v>1445.1000686385669</c:v>
                </c:pt>
                <c:pt idx="14452">
                  <c:v>1445.2000686433166</c:v>
                </c:pt>
                <c:pt idx="14453">
                  <c:v>1445.3000686480664</c:v>
                </c:pt>
                <c:pt idx="14454">
                  <c:v>1445.4000686528161</c:v>
                </c:pt>
                <c:pt idx="14455">
                  <c:v>1445.5000686575659</c:v>
                </c:pt>
                <c:pt idx="14456">
                  <c:v>1445.6000686623156</c:v>
                </c:pt>
                <c:pt idx="14457">
                  <c:v>1445.7000686670654</c:v>
                </c:pt>
                <c:pt idx="14458">
                  <c:v>1445.8000686718151</c:v>
                </c:pt>
                <c:pt idx="14459">
                  <c:v>1445.9000686765648</c:v>
                </c:pt>
                <c:pt idx="14460">
                  <c:v>1446.0000686813146</c:v>
                </c:pt>
                <c:pt idx="14461">
                  <c:v>1446.1000686860643</c:v>
                </c:pt>
                <c:pt idx="14462">
                  <c:v>1446.2000686908141</c:v>
                </c:pt>
                <c:pt idx="14463">
                  <c:v>1446.3000686955638</c:v>
                </c:pt>
                <c:pt idx="14464">
                  <c:v>1446.4000687003136</c:v>
                </c:pt>
                <c:pt idx="14465">
                  <c:v>1446.5000687050633</c:v>
                </c:pt>
                <c:pt idx="14466">
                  <c:v>1446.6000687098131</c:v>
                </c:pt>
                <c:pt idx="14467">
                  <c:v>1446.7000687145628</c:v>
                </c:pt>
                <c:pt idx="14468">
                  <c:v>1446.8000687193125</c:v>
                </c:pt>
                <c:pt idx="14469">
                  <c:v>1446.9000687240623</c:v>
                </c:pt>
                <c:pt idx="14470">
                  <c:v>1447.000068728812</c:v>
                </c:pt>
                <c:pt idx="14471">
                  <c:v>1447.1000687335618</c:v>
                </c:pt>
                <c:pt idx="14472">
                  <c:v>1447.2000687383115</c:v>
                </c:pt>
                <c:pt idx="14473">
                  <c:v>1447.3000687430613</c:v>
                </c:pt>
                <c:pt idx="14474">
                  <c:v>1447.400068747811</c:v>
                </c:pt>
                <c:pt idx="14475">
                  <c:v>1447.5000687525608</c:v>
                </c:pt>
                <c:pt idx="14476">
                  <c:v>1447.6000687573105</c:v>
                </c:pt>
                <c:pt idx="14477">
                  <c:v>1447.7000687620603</c:v>
                </c:pt>
                <c:pt idx="14478">
                  <c:v>1447.80006876681</c:v>
                </c:pt>
                <c:pt idx="14479">
                  <c:v>1447.9000687715597</c:v>
                </c:pt>
                <c:pt idx="14480">
                  <c:v>1448.0000687763095</c:v>
                </c:pt>
                <c:pt idx="14481">
                  <c:v>1448.1000687810592</c:v>
                </c:pt>
                <c:pt idx="14482">
                  <c:v>1448.200068785809</c:v>
                </c:pt>
                <c:pt idx="14483">
                  <c:v>1448.3000687905587</c:v>
                </c:pt>
                <c:pt idx="14484">
                  <c:v>1448.4000687953085</c:v>
                </c:pt>
                <c:pt idx="14485">
                  <c:v>1448.5000688000582</c:v>
                </c:pt>
                <c:pt idx="14486">
                  <c:v>1448.600068804808</c:v>
                </c:pt>
                <c:pt idx="14487">
                  <c:v>1448.7000688095577</c:v>
                </c:pt>
                <c:pt idx="14488">
                  <c:v>1448.8000688143075</c:v>
                </c:pt>
                <c:pt idx="14489">
                  <c:v>1448.9000688190572</c:v>
                </c:pt>
                <c:pt idx="14490">
                  <c:v>1449.0000688238069</c:v>
                </c:pt>
                <c:pt idx="14491">
                  <c:v>1449.1000688285567</c:v>
                </c:pt>
                <c:pt idx="14492">
                  <c:v>1449.2000688333064</c:v>
                </c:pt>
                <c:pt idx="14493">
                  <c:v>1449.3000688380562</c:v>
                </c:pt>
                <c:pt idx="14494">
                  <c:v>1449.4000688428059</c:v>
                </c:pt>
                <c:pt idx="14495">
                  <c:v>1449.5000688475557</c:v>
                </c:pt>
                <c:pt idx="14496">
                  <c:v>1449.6000688523054</c:v>
                </c:pt>
                <c:pt idx="14497">
                  <c:v>1449.7000688570552</c:v>
                </c:pt>
                <c:pt idx="14498">
                  <c:v>1449.8000688618049</c:v>
                </c:pt>
                <c:pt idx="14499">
                  <c:v>1449.9000688665546</c:v>
                </c:pt>
                <c:pt idx="14500">
                  <c:v>1450.0000688713044</c:v>
                </c:pt>
                <c:pt idx="14501">
                  <c:v>1450.1000688760541</c:v>
                </c:pt>
                <c:pt idx="14502">
                  <c:v>1450.2000688808039</c:v>
                </c:pt>
                <c:pt idx="14503">
                  <c:v>1450.3000688855536</c:v>
                </c:pt>
                <c:pt idx="14504">
                  <c:v>1450.4000688903034</c:v>
                </c:pt>
                <c:pt idx="14505">
                  <c:v>1450.5000688950531</c:v>
                </c:pt>
                <c:pt idx="14506">
                  <c:v>1450.6000688998029</c:v>
                </c:pt>
                <c:pt idx="14507">
                  <c:v>1450.7000689045526</c:v>
                </c:pt>
                <c:pt idx="14508">
                  <c:v>1450.8000689093024</c:v>
                </c:pt>
                <c:pt idx="14509">
                  <c:v>1450.9000689140521</c:v>
                </c:pt>
                <c:pt idx="14510">
                  <c:v>1451.0000689188018</c:v>
                </c:pt>
                <c:pt idx="14511">
                  <c:v>1451.1000689235516</c:v>
                </c:pt>
                <c:pt idx="14512">
                  <c:v>1451.2000689283013</c:v>
                </c:pt>
                <c:pt idx="14513">
                  <c:v>1451.3000689330511</c:v>
                </c:pt>
                <c:pt idx="14514">
                  <c:v>1451.4000689378008</c:v>
                </c:pt>
                <c:pt idx="14515">
                  <c:v>1451.5000689425506</c:v>
                </c:pt>
                <c:pt idx="14516">
                  <c:v>1451.6000689473003</c:v>
                </c:pt>
                <c:pt idx="14517">
                  <c:v>1451.7000689520501</c:v>
                </c:pt>
                <c:pt idx="14518">
                  <c:v>1451.8000689567998</c:v>
                </c:pt>
                <c:pt idx="14519">
                  <c:v>1451.9000689615496</c:v>
                </c:pt>
                <c:pt idx="14520">
                  <c:v>1452.0000689662993</c:v>
                </c:pt>
                <c:pt idx="14521">
                  <c:v>1452.100068971049</c:v>
                </c:pt>
                <c:pt idx="14522">
                  <c:v>1452.2000689757988</c:v>
                </c:pt>
                <c:pt idx="14523">
                  <c:v>1452.3000689805485</c:v>
                </c:pt>
                <c:pt idx="14524">
                  <c:v>1452.4000689852983</c:v>
                </c:pt>
                <c:pt idx="14525">
                  <c:v>1452.500068990048</c:v>
                </c:pt>
                <c:pt idx="14526">
                  <c:v>1452.6000689947978</c:v>
                </c:pt>
                <c:pt idx="14527">
                  <c:v>1452.7000689995475</c:v>
                </c:pt>
                <c:pt idx="14528">
                  <c:v>1452.8000690042973</c:v>
                </c:pt>
                <c:pt idx="14529">
                  <c:v>1452.900069009047</c:v>
                </c:pt>
                <c:pt idx="14530">
                  <c:v>1453.0000690137967</c:v>
                </c:pt>
                <c:pt idx="14531">
                  <c:v>1453.1000690185465</c:v>
                </c:pt>
                <c:pt idx="14532">
                  <c:v>1453.2000690232962</c:v>
                </c:pt>
                <c:pt idx="14533">
                  <c:v>1453.300069028046</c:v>
                </c:pt>
                <c:pt idx="14534">
                  <c:v>1453.4000690327957</c:v>
                </c:pt>
                <c:pt idx="14535">
                  <c:v>1453.5000690375455</c:v>
                </c:pt>
                <c:pt idx="14536">
                  <c:v>1453.6000690422952</c:v>
                </c:pt>
                <c:pt idx="14537">
                  <c:v>1453.700069047045</c:v>
                </c:pt>
                <c:pt idx="14538">
                  <c:v>1453.8000690517947</c:v>
                </c:pt>
                <c:pt idx="14539">
                  <c:v>1453.9000690565445</c:v>
                </c:pt>
                <c:pt idx="14540">
                  <c:v>1454.0000690612942</c:v>
                </c:pt>
                <c:pt idx="14541">
                  <c:v>1454.1000690660439</c:v>
                </c:pt>
                <c:pt idx="14542">
                  <c:v>1454.2000690707937</c:v>
                </c:pt>
                <c:pt idx="14543">
                  <c:v>1454.3000690755434</c:v>
                </c:pt>
                <c:pt idx="14544">
                  <c:v>1454.4000690802932</c:v>
                </c:pt>
                <c:pt idx="14545">
                  <c:v>1454.5000690850429</c:v>
                </c:pt>
                <c:pt idx="14546">
                  <c:v>1454.6000690897927</c:v>
                </c:pt>
                <c:pt idx="14547">
                  <c:v>1454.7000690945424</c:v>
                </c:pt>
                <c:pt idx="14548">
                  <c:v>1454.8000690992922</c:v>
                </c:pt>
                <c:pt idx="14549">
                  <c:v>1454.9000691040419</c:v>
                </c:pt>
                <c:pt idx="14550">
                  <c:v>1455.0000691087916</c:v>
                </c:pt>
                <c:pt idx="14551">
                  <c:v>1455.1000691135414</c:v>
                </c:pt>
                <c:pt idx="14552">
                  <c:v>1455.2000691182911</c:v>
                </c:pt>
                <c:pt idx="14553">
                  <c:v>1455.3000691230409</c:v>
                </c:pt>
                <c:pt idx="14554">
                  <c:v>1455.4000691277906</c:v>
                </c:pt>
                <c:pt idx="14555">
                  <c:v>1455.5000691325404</c:v>
                </c:pt>
                <c:pt idx="14556">
                  <c:v>1455.6000691372901</c:v>
                </c:pt>
                <c:pt idx="14557">
                  <c:v>1455.7000691420399</c:v>
                </c:pt>
                <c:pt idx="14558">
                  <c:v>1455.8000691467896</c:v>
                </c:pt>
                <c:pt idx="14559">
                  <c:v>1455.9000691515394</c:v>
                </c:pt>
                <c:pt idx="14560">
                  <c:v>1456.0000691562891</c:v>
                </c:pt>
                <c:pt idx="14561">
                  <c:v>1456.1000691610388</c:v>
                </c:pt>
                <c:pt idx="14562">
                  <c:v>1456.2000691657886</c:v>
                </c:pt>
                <c:pt idx="14563">
                  <c:v>1456.3000691705383</c:v>
                </c:pt>
                <c:pt idx="14564">
                  <c:v>1456.4000691752881</c:v>
                </c:pt>
                <c:pt idx="14565">
                  <c:v>1456.5000691800378</c:v>
                </c:pt>
                <c:pt idx="14566">
                  <c:v>1456.6000691847876</c:v>
                </c:pt>
                <c:pt idx="14567">
                  <c:v>1456.7000691895373</c:v>
                </c:pt>
                <c:pt idx="14568">
                  <c:v>1456.8000691942871</c:v>
                </c:pt>
                <c:pt idx="14569">
                  <c:v>1456.9000691990368</c:v>
                </c:pt>
                <c:pt idx="14570">
                  <c:v>1457.0000692037866</c:v>
                </c:pt>
                <c:pt idx="14571">
                  <c:v>1457.1000692085363</c:v>
                </c:pt>
                <c:pt idx="14572">
                  <c:v>1457.200069213286</c:v>
                </c:pt>
                <c:pt idx="14573">
                  <c:v>1457.3000692180358</c:v>
                </c:pt>
                <c:pt idx="14574">
                  <c:v>1457.4000692227855</c:v>
                </c:pt>
                <c:pt idx="14575">
                  <c:v>1457.5000692275353</c:v>
                </c:pt>
                <c:pt idx="14576">
                  <c:v>1457.600069232285</c:v>
                </c:pt>
                <c:pt idx="14577">
                  <c:v>1457.7000692370348</c:v>
                </c:pt>
                <c:pt idx="14578">
                  <c:v>1457.8000692417845</c:v>
                </c:pt>
                <c:pt idx="14579">
                  <c:v>1457.9000692465343</c:v>
                </c:pt>
                <c:pt idx="14580">
                  <c:v>1458.000069251284</c:v>
                </c:pt>
                <c:pt idx="14581">
                  <c:v>1458.1000692560337</c:v>
                </c:pt>
                <c:pt idx="14582">
                  <c:v>1458.2000692607835</c:v>
                </c:pt>
                <c:pt idx="14583">
                  <c:v>1458.3000692655332</c:v>
                </c:pt>
                <c:pt idx="14584">
                  <c:v>1458.400069270283</c:v>
                </c:pt>
                <c:pt idx="14585">
                  <c:v>1458.5000692750327</c:v>
                </c:pt>
                <c:pt idx="14586">
                  <c:v>1458.6000692797825</c:v>
                </c:pt>
                <c:pt idx="14587">
                  <c:v>1458.7000692845322</c:v>
                </c:pt>
                <c:pt idx="14588">
                  <c:v>1458.800069289282</c:v>
                </c:pt>
                <c:pt idx="14589">
                  <c:v>1458.9000692940317</c:v>
                </c:pt>
                <c:pt idx="14590">
                  <c:v>1459.0000692987815</c:v>
                </c:pt>
                <c:pt idx="14591">
                  <c:v>1459.1000693035312</c:v>
                </c:pt>
                <c:pt idx="14592">
                  <c:v>1459.2000693082809</c:v>
                </c:pt>
                <c:pt idx="14593">
                  <c:v>1459.3000693130307</c:v>
                </c:pt>
                <c:pt idx="14594">
                  <c:v>1459.4000693177804</c:v>
                </c:pt>
                <c:pt idx="14595">
                  <c:v>1459.5000693225302</c:v>
                </c:pt>
                <c:pt idx="14596">
                  <c:v>1459.6000693272799</c:v>
                </c:pt>
                <c:pt idx="14597">
                  <c:v>1459.7000693320297</c:v>
                </c:pt>
                <c:pt idx="14598">
                  <c:v>1459.8000693367794</c:v>
                </c:pt>
                <c:pt idx="14599">
                  <c:v>1459.9000693415292</c:v>
                </c:pt>
                <c:pt idx="14600">
                  <c:v>1460.0000693462789</c:v>
                </c:pt>
                <c:pt idx="14601">
                  <c:v>1460.1000693510287</c:v>
                </c:pt>
                <c:pt idx="14602">
                  <c:v>1460.2000693557784</c:v>
                </c:pt>
                <c:pt idx="14603">
                  <c:v>1460.3000693605281</c:v>
                </c:pt>
                <c:pt idx="14604">
                  <c:v>1460.4000693652779</c:v>
                </c:pt>
                <c:pt idx="14605">
                  <c:v>1460.5000693700276</c:v>
                </c:pt>
                <c:pt idx="14606">
                  <c:v>1460.6000693747774</c:v>
                </c:pt>
                <c:pt idx="14607">
                  <c:v>1460.7000693795271</c:v>
                </c:pt>
                <c:pt idx="14608">
                  <c:v>1460.8000693842769</c:v>
                </c:pt>
                <c:pt idx="14609">
                  <c:v>1460.9000693890266</c:v>
                </c:pt>
                <c:pt idx="14610">
                  <c:v>1461.0000693937764</c:v>
                </c:pt>
                <c:pt idx="14611">
                  <c:v>1461.1000693985261</c:v>
                </c:pt>
                <c:pt idx="14612">
                  <c:v>1461.2000694032758</c:v>
                </c:pt>
                <c:pt idx="14613">
                  <c:v>1461.3000694080256</c:v>
                </c:pt>
                <c:pt idx="14614">
                  <c:v>1461.4000694127753</c:v>
                </c:pt>
                <c:pt idx="14615">
                  <c:v>1461.5000694175251</c:v>
                </c:pt>
                <c:pt idx="14616">
                  <c:v>1461.6000694222748</c:v>
                </c:pt>
                <c:pt idx="14617">
                  <c:v>1461.7000694270246</c:v>
                </c:pt>
                <c:pt idx="14618">
                  <c:v>1461.8000694317743</c:v>
                </c:pt>
                <c:pt idx="14619">
                  <c:v>1461.9000694365241</c:v>
                </c:pt>
                <c:pt idx="14620">
                  <c:v>1462.0000694412738</c:v>
                </c:pt>
                <c:pt idx="14621">
                  <c:v>1462.1000694460236</c:v>
                </c:pt>
                <c:pt idx="14622">
                  <c:v>1462.2000694507733</c:v>
                </c:pt>
                <c:pt idx="14623">
                  <c:v>1462.300069455523</c:v>
                </c:pt>
                <c:pt idx="14624">
                  <c:v>1462.4000694602728</c:v>
                </c:pt>
                <c:pt idx="14625">
                  <c:v>1462.5000694650225</c:v>
                </c:pt>
                <c:pt idx="14626">
                  <c:v>1462.6000694697723</c:v>
                </c:pt>
                <c:pt idx="14627">
                  <c:v>1462.700069474522</c:v>
                </c:pt>
                <c:pt idx="14628">
                  <c:v>1462.8000694792718</c:v>
                </c:pt>
                <c:pt idx="14629">
                  <c:v>1462.9000694840215</c:v>
                </c:pt>
                <c:pt idx="14630">
                  <c:v>1463.0000694887713</c:v>
                </c:pt>
                <c:pt idx="14631">
                  <c:v>1463.100069493521</c:v>
                </c:pt>
                <c:pt idx="14632">
                  <c:v>1463.2000694982708</c:v>
                </c:pt>
                <c:pt idx="14633">
                  <c:v>1463.3000695030205</c:v>
                </c:pt>
                <c:pt idx="14634">
                  <c:v>1463.4000695077702</c:v>
                </c:pt>
                <c:pt idx="14635">
                  <c:v>1463.50006951252</c:v>
                </c:pt>
                <c:pt idx="14636">
                  <c:v>1463.6000695172697</c:v>
                </c:pt>
                <c:pt idx="14637">
                  <c:v>1463.7000695220195</c:v>
                </c:pt>
                <c:pt idx="14638">
                  <c:v>1463.8000695267692</c:v>
                </c:pt>
                <c:pt idx="14639">
                  <c:v>1463.900069531519</c:v>
                </c:pt>
                <c:pt idx="14640">
                  <c:v>1464.0000695362687</c:v>
                </c:pt>
                <c:pt idx="14641">
                  <c:v>1464.1000695410185</c:v>
                </c:pt>
                <c:pt idx="14642">
                  <c:v>1464.2000695457682</c:v>
                </c:pt>
                <c:pt idx="14643">
                  <c:v>1464.3000695505179</c:v>
                </c:pt>
                <c:pt idx="14644">
                  <c:v>1464.4000695552677</c:v>
                </c:pt>
                <c:pt idx="14645">
                  <c:v>1464.5000695600174</c:v>
                </c:pt>
                <c:pt idx="14646">
                  <c:v>1464.6000695647672</c:v>
                </c:pt>
                <c:pt idx="14647">
                  <c:v>1464.7000695695169</c:v>
                </c:pt>
                <c:pt idx="14648">
                  <c:v>1464.8000695742667</c:v>
                </c:pt>
                <c:pt idx="14649">
                  <c:v>1464.9000695790164</c:v>
                </c:pt>
                <c:pt idx="14650">
                  <c:v>1465.0000695837662</c:v>
                </c:pt>
                <c:pt idx="14651">
                  <c:v>1465.1000695885159</c:v>
                </c:pt>
                <c:pt idx="14652">
                  <c:v>1465.2000695932657</c:v>
                </c:pt>
                <c:pt idx="14653">
                  <c:v>1465.3000695980154</c:v>
                </c:pt>
                <c:pt idx="14654">
                  <c:v>1465.4000696027651</c:v>
                </c:pt>
                <c:pt idx="14655">
                  <c:v>1465.5000696075149</c:v>
                </c:pt>
                <c:pt idx="14656">
                  <c:v>1465.6000696122646</c:v>
                </c:pt>
                <c:pt idx="14657">
                  <c:v>1465.7000696170144</c:v>
                </c:pt>
                <c:pt idx="14658">
                  <c:v>1465.8000696217641</c:v>
                </c:pt>
                <c:pt idx="14659">
                  <c:v>1465.9000696265139</c:v>
                </c:pt>
                <c:pt idx="14660">
                  <c:v>1466.0000696312636</c:v>
                </c:pt>
                <c:pt idx="14661">
                  <c:v>1466.1000696360134</c:v>
                </c:pt>
                <c:pt idx="14662">
                  <c:v>1466.2000696407631</c:v>
                </c:pt>
                <c:pt idx="14663">
                  <c:v>1466.3000696455128</c:v>
                </c:pt>
                <c:pt idx="14664">
                  <c:v>1466.4000696502626</c:v>
                </c:pt>
                <c:pt idx="14665">
                  <c:v>1466.5000696550123</c:v>
                </c:pt>
                <c:pt idx="14666">
                  <c:v>1466.6000696597621</c:v>
                </c:pt>
                <c:pt idx="14667">
                  <c:v>1466.7000696645118</c:v>
                </c:pt>
                <c:pt idx="14668">
                  <c:v>1466.8000696692616</c:v>
                </c:pt>
                <c:pt idx="14669">
                  <c:v>1466.9000696740113</c:v>
                </c:pt>
                <c:pt idx="14670">
                  <c:v>1467.0000696787611</c:v>
                </c:pt>
                <c:pt idx="14671">
                  <c:v>1467.1000696835108</c:v>
                </c:pt>
                <c:pt idx="14672">
                  <c:v>1467.2000696882606</c:v>
                </c:pt>
                <c:pt idx="14673">
                  <c:v>1467.3000696930103</c:v>
                </c:pt>
                <c:pt idx="14674">
                  <c:v>1467.40006969776</c:v>
                </c:pt>
                <c:pt idx="14675">
                  <c:v>1467.5000697025098</c:v>
                </c:pt>
                <c:pt idx="14676">
                  <c:v>1467.6000697072595</c:v>
                </c:pt>
                <c:pt idx="14677">
                  <c:v>1467.7000697120093</c:v>
                </c:pt>
                <c:pt idx="14678">
                  <c:v>1467.800069716759</c:v>
                </c:pt>
                <c:pt idx="14679">
                  <c:v>1467.9000697215088</c:v>
                </c:pt>
                <c:pt idx="14680">
                  <c:v>1468.0000697262585</c:v>
                </c:pt>
                <c:pt idx="14681">
                  <c:v>1468.1000697310083</c:v>
                </c:pt>
                <c:pt idx="14682">
                  <c:v>1468.200069735758</c:v>
                </c:pt>
                <c:pt idx="14683">
                  <c:v>1468.3000697405078</c:v>
                </c:pt>
                <c:pt idx="14684">
                  <c:v>1468.4000697452575</c:v>
                </c:pt>
                <c:pt idx="14685">
                  <c:v>1468.5000697500072</c:v>
                </c:pt>
                <c:pt idx="14686">
                  <c:v>1468.600069754757</c:v>
                </c:pt>
                <c:pt idx="14687">
                  <c:v>1468.7000697595067</c:v>
                </c:pt>
                <c:pt idx="14688">
                  <c:v>1468.8000697642565</c:v>
                </c:pt>
                <c:pt idx="14689">
                  <c:v>1468.9000697690062</c:v>
                </c:pt>
                <c:pt idx="14690">
                  <c:v>1469.000069773756</c:v>
                </c:pt>
                <c:pt idx="14691">
                  <c:v>1469.1000697785057</c:v>
                </c:pt>
                <c:pt idx="14692">
                  <c:v>1469.2000697832555</c:v>
                </c:pt>
                <c:pt idx="14693">
                  <c:v>1469.3000697880052</c:v>
                </c:pt>
                <c:pt idx="14694">
                  <c:v>1469.4000697927549</c:v>
                </c:pt>
                <c:pt idx="14695">
                  <c:v>1469.5000697975047</c:v>
                </c:pt>
                <c:pt idx="14696">
                  <c:v>1469.6000698022544</c:v>
                </c:pt>
                <c:pt idx="14697">
                  <c:v>1469.7000698070042</c:v>
                </c:pt>
                <c:pt idx="14698">
                  <c:v>1469.8000698117539</c:v>
                </c:pt>
                <c:pt idx="14699">
                  <c:v>1469.9000698165037</c:v>
                </c:pt>
                <c:pt idx="14700">
                  <c:v>1470.0000698212534</c:v>
                </c:pt>
                <c:pt idx="14701">
                  <c:v>1470.1000698260032</c:v>
                </c:pt>
                <c:pt idx="14702">
                  <c:v>1470.2000698307529</c:v>
                </c:pt>
                <c:pt idx="14703">
                  <c:v>1470.3000698355027</c:v>
                </c:pt>
                <c:pt idx="14704">
                  <c:v>1470.4000698402524</c:v>
                </c:pt>
                <c:pt idx="14705">
                  <c:v>1470.5000698450021</c:v>
                </c:pt>
                <c:pt idx="14706">
                  <c:v>1470.6000698497519</c:v>
                </c:pt>
                <c:pt idx="14707">
                  <c:v>1470.7000698545016</c:v>
                </c:pt>
                <c:pt idx="14708">
                  <c:v>1470.8000698592514</c:v>
                </c:pt>
                <c:pt idx="14709">
                  <c:v>1470.9000698640011</c:v>
                </c:pt>
                <c:pt idx="14710">
                  <c:v>1471.0000698687509</c:v>
                </c:pt>
                <c:pt idx="14711">
                  <c:v>1471.1000698735006</c:v>
                </c:pt>
                <c:pt idx="14712">
                  <c:v>1471.2000698782504</c:v>
                </c:pt>
                <c:pt idx="14713">
                  <c:v>1471.3000698830001</c:v>
                </c:pt>
                <c:pt idx="14714">
                  <c:v>1471.4000698877499</c:v>
                </c:pt>
                <c:pt idx="14715">
                  <c:v>1471.5000698924996</c:v>
                </c:pt>
                <c:pt idx="14716">
                  <c:v>1471.6000698972493</c:v>
                </c:pt>
                <c:pt idx="14717">
                  <c:v>1471.7000699019991</c:v>
                </c:pt>
                <c:pt idx="14718">
                  <c:v>1471.8000699067488</c:v>
                </c:pt>
                <c:pt idx="14719">
                  <c:v>1471.9000699114986</c:v>
                </c:pt>
                <c:pt idx="14720">
                  <c:v>1472.0000699162483</c:v>
                </c:pt>
                <c:pt idx="14721">
                  <c:v>1472.1000699209981</c:v>
                </c:pt>
                <c:pt idx="14722">
                  <c:v>1472.2000699257478</c:v>
                </c:pt>
                <c:pt idx="14723">
                  <c:v>1472.3000699304976</c:v>
                </c:pt>
                <c:pt idx="14724">
                  <c:v>1472.4000699352473</c:v>
                </c:pt>
                <c:pt idx="14725">
                  <c:v>1472.500069939997</c:v>
                </c:pt>
                <c:pt idx="14726">
                  <c:v>1472.6000699447468</c:v>
                </c:pt>
                <c:pt idx="14727">
                  <c:v>1472.7000699494965</c:v>
                </c:pt>
                <c:pt idx="14728">
                  <c:v>1472.8000699542463</c:v>
                </c:pt>
                <c:pt idx="14729">
                  <c:v>1472.900069958996</c:v>
                </c:pt>
                <c:pt idx="14730">
                  <c:v>1473.0000699637458</c:v>
                </c:pt>
                <c:pt idx="14731">
                  <c:v>1473.1000699684955</c:v>
                </c:pt>
                <c:pt idx="14732">
                  <c:v>1473.2000699732453</c:v>
                </c:pt>
                <c:pt idx="14733">
                  <c:v>1473.300069977995</c:v>
                </c:pt>
                <c:pt idx="14734">
                  <c:v>1473.4000699827448</c:v>
                </c:pt>
                <c:pt idx="14735">
                  <c:v>1473.5000699874945</c:v>
                </c:pt>
                <c:pt idx="14736">
                  <c:v>1473.6000699922442</c:v>
                </c:pt>
                <c:pt idx="14737">
                  <c:v>1473.700069996994</c:v>
                </c:pt>
                <c:pt idx="14738">
                  <c:v>1473.8000700017437</c:v>
                </c:pt>
                <c:pt idx="14739">
                  <c:v>1473.9000700064935</c:v>
                </c:pt>
                <c:pt idx="14740">
                  <c:v>1474.0000700112432</c:v>
                </c:pt>
                <c:pt idx="14741">
                  <c:v>1474.100070015993</c:v>
                </c:pt>
                <c:pt idx="14742">
                  <c:v>1474.2000700207427</c:v>
                </c:pt>
                <c:pt idx="14743">
                  <c:v>1474.3000700254925</c:v>
                </c:pt>
                <c:pt idx="14744">
                  <c:v>1474.4000700302422</c:v>
                </c:pt>
                <c:pt idx="14745">
                  <c:v>1474.5000700349919</c:v>
                </c:pt>
                <c:pt idx="14746">
                  <c:v>1474.6000700397417</c:v>
                </c:pt>
                <c:pt idx="14747">
                  <c:v>1474.7000700444914</c:v>
                </c:pt>
                <c:pt idx="14748">
                  <c:v>1474.8000700492412</c:v>
                </c:pt>
                <c:pt idx="14749">
                  <c:v>1474.9000700539909</c:v>
                </c:pt>
                <c:pt idx="14750">
                  <c:v>1475.0000700587407</c:v>
                </c:pt>
                <c:pt idx="14751">
                  <c:v>1475.1000700634904</c:v>
                </c:pt>
                <c:pt idx="14752">
                  <c:v>1475.2000700682402</c:v>
                </c:pt>
                <c:pt idx="14753">
                  <c:v>1475.3000700729899</c:v>
                </c:pt>
                <c:pt idx="14754">
                  <c:v>1475.4000700777397</c:v>
                </c:pt>
                <c:pt idx="14755">
                  <c:v>1475.5000700824894</c:v>
                </c:pt>
                <c:pt idx="14756">
                  <c:v>1475.6000700872391</c:v>
                </c:pt>
                <c:pt idx="14757">
                  <c:v>1475.7000700919889</c:v>
                </c:pt>
                <c:pt idx="14758">
                  <c:v>1475.8000700967386</c:v>
                </c:pt>
                <c:pt idx="14759">
                  <c:v>1475.9000701014884</c:v>
                </c:pt>
                <c:pt idx="14760">
                  <c:v>1476.0000701062381</c:v>
                </c:pt>
                <c:pt idx="14761">
                  <c:v>1476.1000701109879</c:v>
                </c:pt>
                <c:pt idx="14762">
                  <c:v>1476.2000701157376</c:v>
                </c:pt>
                <c:pt idx="14763">
                  <c:v>1476.3000701204874</c:v>
                </c:pt>
                <c:pt idx="14764">
                  <c:v>1476.4000701252371</c:v>
                </c:pt>
                <c:pt idx="14765">
                  <c:v>1476.5000701299869</c:v>
                </c:pt>
                <c:pt idx="14766">
                  <c:v>1476.6000701347366</c:v>
                </c:pt>
                <c:pt idx="14767">
                  <c:v>1476.7000701394863</c:v>
                </c:pt>
                <c:pt idx="14768">
                  <c:v>1476.8000701442361</c:v>
                </c:pt>
                <c:pt idx="14769">
                  <c:v>1476.9000701489858</c:v>
                </c:pt>
                <c:pt idx="14770">
                  <c:v>1477.0000701537356</c:v>
                </c:pt>
                <c:pt idx="14771">
                  <c:v>1477.1000701584853</c:v>
                </c:pt>
                <c:pt idx="14772">
                  <c:v>1477.2000701632351</c:v>
                </c:pt>
                <c:pt idx="14773">
                  <c:v>1477.3000701679848</c:v>
                </c:pt>
                <c:pt idx="14774">
                  <c:v>1477.4000701727346</c:v>
                </c:pt>
                <c:pt idx="14775">
                  <c:v>1477.5000701774843</c:v>
                </c:pt>
                <c:pt idx="14776">
                  <c:v>1477.600070182234</c:v>
                </c:pt>
                <c:pt idx="14777">
                  <c:v>1477.7000701869838</c:v>
                </c:pt>
                <c:pt idx="14778">
                  <c:v>1477.8000701917335</c:v>
                </c:pt>
                <c:pt idx="14779">
                  <c:v>1477.9000701964833</c:v>
                </c:pt>
                <c:pt idx="14780">
                  <c:v>1478.000070201233</c:v>
                </c:pt>
                <c:pt idx="14781">
                  <c:v>1478.1000702059828</c:v>
                </c:pt>
                <c:pt idx="14782">
                  <c:v>1478.2000702107325</c:v>
                </c:pt>
                <c:pt idx="14783">
                  <c:v>1478.3000702154823</c:v>
                </c:pt>
                <c:pt idx="14784">
                  <c:v>1478.400070220232</c:v>
                </c:pt>
                <c:pt idx="14785">
                  <c:v>1478.5000702249818</c:v>
                </c:pt>
                <c:pt idx="14786">
                  <c:v>1478.6000702297315</c:v>
                </c:pt>
                <c:pt idx="14787">
                  <c:v>1478.7000702344812</c:v>
                </c:pt>
                <c:pt idx="14788">
                  <c:v>1478.800070239231</c:v>
                </c:pt>
                <c:pt idx="14789">
                  <c:v>1478.9000702439807</c:v>
                </c:pt>
                <c:pt idx="14790">
                  <c:v>1479.0000702487305</c:v>
                </c:pt>
                <c:pt idx="14791">
                  <c:v>1479.1000702534802</c:v>
                </c:pt>
                <c:pt idx="14792">
                  <c:v>1479.20007025823</c:v>
                </c:pt>
                <c:pt idx="14793">
                  <c:v>1479.3000702629797</c:v>
                </c:pt>
                <c:pt idx="14794">
                  <c:v>1479.4000702677295</c:v>
                </c:pt>
                <c:pt idx="14795">
                  <c:v>1479.5000702724792</c:v>
                </c:pt>
                <c:pt idx="14796">
                  <c:v>1479.600070277229</c:v>
                </c:pt>
                <c:pt idx="14797">
                  <c:v>1479.7000702819787</c:v>
                </c:pt>
                <c:pt idx="14798">
                  <c:v>1479.8000702867284</c:v>
                </c:pt>
                <c:pt idx="14799">
                  <c:v>1479.9000702914782</c:v>
                </c:pt>
                <c:pt idx="14800">
                  <c:v>1480.0000702962279</c:v>
                </c:pt>
                <c:pt idx="14801">
                  <c:v>1480.1000703009777</c:v>
                </c:pt>
                <c:pt idx="14802">
                  <c:v>1480.2000703057274</c:v>
                </c:pt>
                <c:pt idx="14803">
                  <c:v>1480.3000703104772</c:v>
                </c:pt>
                <c:pt idx="14804">
                  <c:v>1480.4000703152269</c:v>
                </c:pt>
                <c:pt idx="14805">
                  <c:v>1480.5000703199767</c:v>
                </c:pt>
                <c:pt idx="14806">
                  <c:v>1480.6000703247264</c:v>
                </c:pt>
                <c:pt idx="14807">
                  <c:v>1480.7000703294761</c:v>
                </c:pt>
                <c:pt idx="14808">
                  <c:v>1480.8000703342259</c:v>
                </c:pt>
                <c:pt idx="14809">
                  <c:v>1480.9000703389756</c:v>
                </c:pt>
                <c:pt idx="14810">
                  <c:v>1481.0000703437254</c:v>
                </c:pt>
                <c:pt idx="14811">
                  <c:v>1481.1000703484751</c:v>
                </c:pt>
                <c:pt idx="14812">
                  <c:v>1481.2000703532249</c:v>
                </c:pt>
                <c:pt idx="14813">
                  <c:v>1481.3000703579746</c:v>
                </c:pt>
                <c:pt idx="14814">
                  <c:v>1481.4000703627244</c:v>
                </c:pt>
                <c:pt idx="14815">
                  <c:v>1481.5000703674741</c:v>
                </c:pt>
                <c:pt idx="14816">
                  <c:v>1481.6000703722239</c:v>
                </c:pt>
                <c:pt idx="14817">
                  <c:v>1481.7000703769736</c:v>
                </c:pt>
                <c:pt idx="14818">
                  <c:v>1481.8000703817233</c:v>
                </c:pt>
                <c:pt idx="14819">
                  <c:v>1481.9000703864731</c:v>
                </c:pt>
                <c:pt idx="14820">
                  <c:v>1482.0000703912228</c:v>
                </c:pt>
                <c:pt idx="14821">
                  <c:v>1482.1000703959726</c:v>
                </c:pt>
                <c:pt idx="14822">
                  <c:v>1482.2000704007223</c:v>
                </c:pt>
                <c:pt idx="14823">
                  <c:v>1482.3000704054721</c:v>
                </c:pt>
                <c:pt idx="14824">
                  <c:v>1482.4000704102218</c:v>
                </c:pt>
                <c:pt idx="14825">
                  <c:v>1482.5000704149716</c:v>
                </c:pt>
                <c:pt idx="14826">
                  <c:v>1482.6000704197213</c:v>
                </c:pt>
                <c:pt idx="14827">
                  <c:v>1482.7000704244711</c:v>
                </c:pt>
                <c:pt idx="14828">
                  <c:v>1482.8000704292208</c:v>
                </c:pt>
                <c:pt idx="14829">
                  <c:v>1482.9000704339705</c:v>
                </c:pt>
                <c:pt idx="14830">
                  <c:v>1483.0000704387203</c:v>
                </c:pt>
                <c:pt idx="14831">
                  <c:v>1483.10007044347</c:v>
                </c:pt>
                <c:pt idx="14832">
                  <c:v>1483.2000704482198</c:v>
                </c:pt>
                <c:pt idx="14833">
                  <c:v>1483.3000704529695</c:v>
                </c:pt>
                <c:pt idx="14834">
                  <c:v>1483.4000704577193</c:v>
                </c:pt>
                <c:pt idx="14835">
                  <c:v>1483.500070462469</c:v>
                </c:pt>
                <c:pt idx="14836">
                  <c:v>1483.6000704672188</c:v>
                </c:pt>
                <c:pt idx="14837">
                  <c:v>1483.7000704719685</c:v>
                </c:pt>
                <c:pt idx="14838">
                  <c:v>1483.8000704767182</c:v>
                </c:pt>
                <c:pt idx="14839">
                  <c:v>1483.900070481468</c:v>
                </c:pt>
                <c:pt idx="14840">
                  <c:v>1484.0000704862177</c:v>
                </c:pt>
                <c:pt idx="14841">
                  <c:v>1484.1000704909675</c:v>
                </c:pt>
                <c:pt idx="14842">
                  <c:v>1484.2000704957172</c:v>
                </c:pt>
                <c:pt idx="14843">
                  <c:v>1484.300070500467</c:v>
                </c:pt>
                <c:pt idx="14844">
                  <c:v>1484.4000705052167</c:v>
                </c:pt>
                <c:pt idx="14845">
                  <c:v>1484.5000705099665</c:v>
                </c:pt>
                <c:pt idx="14846">
                  <c:v>1484.6000705147162</c:v>
                </c:pt>
                <c:pt idx="14847">
                  <c:v>1484.700070519466</c:v>
                </c:pt>
                <c:pt idx="14848">
                  <c:v>1484.8000705242157</c:v>
                </c:pt>
                <c:pt idx="14849">
                  <c:v>1484.9000705289654</c:v>
                </c:pt>
                <c:pt idx="14850">
                  <c:v>1485.0000705337152</c:v>
                </c:pt>
                <c:pt idx="14851">
                  <c:v>1485.1000705384649</c:v>
                </c:pt>
                <c:pt idx="14852">
                  <c:v>1485.2000705432147</c:v>
                </c:pt>
                <c:pt idx="14853">
                  <c:v>1485.3000705479644</c:v>
                </c:pt>
                <c:pt idx="14854">
                  <c:v>1485.4000705527142</c:v>
                </c:pt>
                <c:pt idx="14855">
                  <c:v>1485.5000705574639</c:v>
                </c:pt>
                <c:pt idx="14856">
                  <c:v>1485.6000705622137</c:v>
                </c:pt>
                <c:pt idx="14857">
                  <c:v>1485.7000705669634</c:v>
                </c:pt>
                <c:pt idx="14858">
                  <c:v>1485.8000705717131</c:v>
                </c:pt>
                <c:pt idx="14859">
                  <c:v>1485.9000705764629</c:v>
                </c:pt>
                <c:pt idx="14860">
                  <c:v>1486.0000705812126</c:v>
                </c:pt>
                <c:pt idx="14861">
                  <c:v>1486.1000705859624</c:v>
                </c:pt>
                <c:pt idx="14862">
                  <c:v>1486.2000705907121</c:v>
                </c:pt>
                <c:pt idx="14863">
                  <c:v>1486.3000705954619</c:v>
                </c:pt>
                <c:pt idx="14864">
                  <c:v>1486.4000706002116</c:v>
                </c:pt>
                <c:pt idx="14865">
                  <c:v>1486.5000706049614</c:v>
                </c:pt>
                <c:pt idx="14866">
                  <c:v>1486.6000706097111</c:v>
                </c:pt>
                <c:pt idx="14867">
                  <c:v>1486.7000706144609</c:v>
                </c:pt>
                <c:pt idx="14868">
                  <c:v>1486.8000706192106</c:v>
                </c:pt>
                <c:pt idx="14869">
                  <c:v>1486.9000706239603</c:v>
                </c:pt>
                <c:pt idx="14870">
                  <c:v>1487.0000706287101</c:v>
                </c:pt>
                <c:pt idx="14871">
                  <c:v>1487.1000706334598</c:v>
                </c:pt>
                <c:pt idx="14872">
                  <c:v>1487.2000706382096</c:v>
                </c:pt>
                <c:pt idx="14873">
                  <c:v>1487.3000706429593</c:v>
                </c:pt>
                <c:pt idx="14874">
                  <c:v>1487.4000706477091</c:v>
                </c:pt>
                <c:pt idx="14875">
                  <c:v>1487.5000706524588</c:v>
                </c:pt>
                <c:pt idx="14876">
                  <c:v>1487.6000706572086</c:v>
                </c:pt>
                <c:pt idx="14877">
                  <c:v>1487.7000706619583</c:v>
                </c:pt>
                <c:pt idx="14878">
                  <c:v>1487.8000706667081</c:v>
                </c:pt>
                <c:pt idx="14879">
                  <c:v>1487.9000706714578</c:v>
                </c:pt>
                <c:pt idx="14880">
                  <c:v>1488.0000706762075</c:v>
                </c:pt>
                <c:pt idx="14881">
                  <c:v>1488.1000706809573</c:v>
                </c:pt>
                <c:pt idx="14882">
                  <c:v>1488.200070685707</c:v>
                </c:pt>
                <c:pt idx="14883">
                  <c:v>1488.3000706904568</c:v>
                </c:pt>
                <c:pt idx="14884">
                  <c:v>1488.4000706952065</c:v>
                </c:pt>
                <c:pt idx="14885">
                  <c:v>1488.5000706999563</c:v>
                </c:pt>
                <c:pt idx="14886">
                  <c:v>1488.600070704706</c:v>
                </c:pt>
                <c:pt idx="14887">
                  <c:v>1488.7000707094558</c:v>
                </c:pt>
                <c:pt idx="14888">
                  <c:v>1488.8000707142055</c:v>
                </c:pt>
                <c:pt idx="14889">
                  <c:v>1488.9000707189552</c:v>
                </c:pt>
                <c:pt idx="14890">
                  <c:v>1489.000070723705</c:v>
                </c:pt>
                <c:pt idx="14891">
                  <c:v>1489.1000707284547</c:v>
                </c:pt>
                <c:pt idx="14892">
                  <c:v>1489.2000707332045</c:v>
                </c:pt>
                <c:pt idx="14893">
                  <c:v>1489.3000707379542</c:v>
                </c:pt>
                <c:pt idx="14894">
                  <c:v>1489.400070742704</c:v>
                </c:pt>
                <c:pt idx="14895">
                  <c:v>1489.5000707474537</c:v>
                </c:pt>
                <c:pt idx="14896">
                  <c:v>1489.6000707522035</c:v>
                </c:pt>
                <c:pt idx="14897">
                  <c:v>1489.7000707569532</c:v>
                </c:pt>
                <c:pt idx="14898">
                  <c:v>1489.800070761703</c:v>
                </c:pt>
                <c:pt idx="14899">
                  <c:v>1489.9000707664527</c:v>
                </c:pt>
                <c:pt idx="14900">
                  <c:v>1490.0000707712024</c:v>
                </c:pt>
                <c:pt idx="14901">
                  <c:v>1490.1000707759522</c:v>
                </c:pt>
                <c:pt idx="14902">
                  <c:v>1490.2000707807019</c:v>
                </c:pt>
                <c:pt idx="14903">
                  <c:v>1490.3000707854517</c:v>
                </c:pt>
                <c:pt idx="14904">
                  <c:v>1490.4000707902014</c:v>
                </c:pt>
                <c:pt idx="14905">
                  <c:v>1490.5000707949512</c:v>
                </c:pt>
                <c:pt idx="14906">
                  <c:v>1490.6000707997009</c:v>
                </c:pt>
                <c:pt idx="14907">
                  <c:v>1490.7000708044507</c:v>
                </c:pt>
                <c:pt idx="14908">
                  <c:v>1490.8000708092004</c:v>
                </c:pt>
                <c:pt idx="14909">
                  <c:v>1490.9000708139502</c:v>
                </c:pt>
                <c:pt idx="14910">
                  <c:v>1491.0000708186999</c:v>
                </c:pt>
                <c:pt idx="14911">
                  <c:v>1491.1000708234496</c:v>
                </c:pt>
                <c:pt idx="14912">
                  <c:v>1491.2000708281994</c:v>
                </c:pt>
                <c:pt idx="14913">
                  <c:v>1491.3000708329491</c:v>
                </c:pt>
                <c:pt idx="14914">
                  <c:v>1491.4000708376989</c:v>
                </c:pt>
                <c:pt idx="14915">
                  <c:v>1491.5000708424486</c:v>
                </c:pt>
                <c:pt idx="14916">
                  <c:v>1491.6000708471984</c:v>
                </c:pt>
                <c:pt idx="14917">
                  <c:v>1491.7000708519481</c:v>
                </c:pt>
                <c:pt idx="14918">
                  <c:v>1491.8000708566979</c:v>
                </c:pt>
                <c:pt idx="14919">
                  <c:v>1491.9000708614476</c:v>
                </c:pt>
                <c:pt idx="14920">
                  <c:v>1492.0000708661973</c:v>
                </c:pt>
                <c:pt idx="14921">
                  <c:v>1492.1000708709471</c:v>
                </c:pt>
                <c:pt idx="14922">
                  <c:v>1492.2000708756968</c:v>
                </c:pt>
                <c:pt idx="14923">
                  <c:v>1492.3000708804466</c:v>
                </c:pt>
                <c:pt idx="14924">
                  <c:v>1492.4000708851963</c:v>
                </c:pt>
                <c:pt idx="14925">
                  <c:v>1492.5000708899461</c:v>
                </c:pt>
                <c:pt idx="14926">
                  <c:v>1492.6000708946958</c:v>
                </c:pt>
                <c:pt idx="14927">
                  <c:v>1492.7000708994456</c:v>
                </c:pt>
                <c:pt idx="14928">
                  <c:v>1492.8000709041953</c:v>
                </c:pt>
                <c:pt idx="14929">
                  <c:v>1492.9000709089451</c:v>
                </c:pt>
                <c:pt idx="14930">
                  <c:v>1493.0000709136948</c:v>
                </c:pt>
                <c:pt idx="14931">
                  <c:v>1493.1000709184445</c:v>
                </c:pt>
                <c:pt idx="14932">
                  <c:v>1493.2000709231943</c:v>
                </c:pt>
                <c:pt idx="14933">
                  <c:v>1493.300070927944</c:v>
                </c:pt>
                <c:pt idx="14934">
                  <c:v>1493.4000709326938</c:v>
                </c:pt>
                <c:pt idx="14935">
                  <c:v>1493.5000709374435</c:v>
                </c:pt>
                <c:pt idx="14936">
                  <c:v>1493.6000709421933</c:v>
                </c:pt>
                <c:pt idx="14937">
                  <c:v>1493.700070946943</c:v>
                </c:pt>
                <c:pt idx="14938">
                  <c:v>1493.8000709516928</c:v>
                </c:pt>
                <c:pt idx="14939">
                  <c:v>1493.9000709564425</c:v>
                </c:pt>
                <c:pt idx="14940">
                  <c:v>1494.0000709611923</c:v>
                </c:pt>
                <c:pt idx="14941">
                  <c:v>1494.100070965942</c:v>
                </c:pt>
                <c:pt idx="14942">
                  <c:v>1494.2000709706917</c:v>
                </c:pt>
                <c:pt idx="14943">
                  <c:v>1494.3000709754415</c:v>
                </c:pt>
                <c:pt idx="14944">
                  <c:v>1494.4000709801912</c:v>
                </c:pt>
                <c:pt idx="14945">
                  <c:v>1494.500070984941</c:v>
                </c:pt>
                <c:pt idx="14946">
                  <c:v>1494.6000709896907</c:v>
                </c:pt>
                <c:pt idx="14947">
                  <c:v>1494.7000709944405</c:v>
                </c:pt>
                <c:pt idx="14948">
                  <c:v>1494.8000709991902</c:v>
                </c:pt>
                <c:pt idx="14949">
                  <c:v>1494.90007100394</c:v>
                </c:pt>
                <c:pt idx="14950">
                  <c:v>1495.0000710086897</c:v>
                </c:pt>
                <c:pt idx="14951">
                  <c:v>1495.1000710134394</c:v>
                </c:pt>
                <c:pt idx="14952">
                  <c:v>1495.2000710181892</c:v>
                </c:pt>
                <c:pt idx="14953">
                  <c:v>1495.3000710229389</c:v>
                </c:pt>
                <c:pt idx="14954">
                  <c:v>1495.4000710276887</c:v>
                </c:pt>
                <c:pt idx="14955">
                  <c:v>1495.5000710324384</c:v>
                </c:pt>
                <c:pt idx="14956">
                  <c:v>1495.6000710371882</c:v>
                </c:pt>
                <c:pt idx="14957">
                  <c:v>1495.7000710419379</c:v>
                </c:pt>
                <c:pt idx="14958">
                  <c:v>1495.8000710466877</c:v>
                </c:pt>
                <c:pt idx="14959">
                  <c:v>1495.9000710514374</c:v>
                </c:pt>
                <c:pt idx="14960">
                  <c:v>1496.0000710561872</c:v>
                </c:pt>
                <c:pt idx="14961">
                  <c:v>1496.1000710609369</c:v>
                </c:pt>
                <c:pt idx="14962">
                  <c:v>1496.2000710656866</c:v>
                </c:pt>
                <c:pt idx="14963">
                  <c:v>1496.3000710704364</c:v>
                </c:pt>
                <c:pt idx="14964">
                  <c:v>1496.4000710751861</c:v>
                </c:pt>
                <c:pt idx="14965">
                  <c:v>1496.5000710799359</c:v>
                </c:pt>
                <c:pt idx="14966">
                  <c:v>1496.6000710846856</c:v>
                </c:pt>
                <c:pt idx="14967">
                  <c:v>1496.7000710894354</c:v>
                </c:pt>
                <c:pt idx="14968">
                  <c:v>1496.8000710941851</c:v>
                </c:pt>
                <c:pt idx="14969">
                  <c:v>1496.9000710989349</c:v>
                </c:pt>
                <c:pt idx="14970">
                  <c:v>1497.0000711036846</c:v>
                </c:pt>
                <c:pt idx="14971">
                  <c:v>1497.1000711084343</c:v>
                </c:pt>
                <c:pt idx="14972">
                  <c:v>1497.2000711131841</c:v>
                </c:pt>
                <c:pt idx="14973">
                  <c:v>1497.3000711179338</c:v>
                </c:pt>
                <c:pt idx="14974">
                  <c:v>1497.4000711226836</c:v>
                </c:pt>
                <c:pt idx="14975">
                  <c:v>1497.5000711274333</c:v>
                </c:pt>
                <c:pt idx="14976">
                  <c:v>1497.6000711321831</c:v>
                </c:pt>
                <c:pt idx="14977">
                  <c:v>1497.7000711369328</c:v>
                </c:pt>
                <c:pt idx="14978">
                  <c:v>1497.8000711416826</c:v>
                </c:pt>
                <c:pt idx="14979">
                  <c:v>1497.9000711464323</c:v>
                </c:pt>
                <c:pt idx="14980">
                  <c:v>1498.0000711511821</c:v>
                </c:pt>
                <c:pt idx="14981">
                  <c:v>1498.1000711559318</c:v>
                </c:pt>
                <c:pt idx="14982">
                  <c:v>1498.2000711606815</c:v>
                </c:pt>
                <c:pt idx="14983">
                  <c:v>1498.3000711654313</c:v>
                </c:pt>
                <c:pt idx="14984">
                  <c:v>1498.400071170181</c:v>
                </c:pt>
                <c:pt idx="14985">
                  <c:v>1498.5000711749308</c:v>
                </c:pt>
                <c:pt idx="14986">
                  <c:v>1498.6000711796805</c:v>
                </c:pt>
                <c:pt idx="14987">
                  <c:v>1498.7000711844303</c:v>
                </c:pt>
                <c:pt idx="14988">
                  <c:v>1498.80007118918</c:v>
                </c:pt>
                <c:pt idx="14989">
                  <c:v>1498.9000711939298</c:v>
                </c:pt>
                <c:pt idx="14990">
                  <c:v>1499.0000711986795</c:v>
                </c:pt>
                <c:pt idx="14991">
                  <c:v>1499.1000712034293</c:v>
                </c:pt>
                <c:pt idx="14992">
                  <c:v>1499.200071208179</c:v>
                </c:pt>
                <c:pt idx="14993">
                  <c:v>1499.3000712129287</c:v>
                </c:pt>
                <c:pt idx="14994">
                  <c:v>1499.4000712176785</c:v>
                </c:pt>
                <c:pt idx="14995">
                  <c:v>1499.5000712224282</c:v>
                </c:pt>
                <c:pt idx="14996">
                  <c:v>1499.600071227178</c:v>
                </c:pt>
                <c:pt idx="14997">
                  <c:v>1499.7000712319277</c:v>
                </c:pt>
                <c:pt idx="14998">
                  <c:v>1499.8000712366775</c:v>
                </c:pt>
                <c:pt idx="14999">
                  <c:v>1499.9000712414272</c:v>
                </c:pt>
                <c:pt idx="15000">
                  <c:v>1500.000071246177</c:v>
                </c:pt>
                <c:pt idx="15001">
                  <c:v>1500.1000712509267</c:v>
                </c:pt>
                <c:pt idx="15002">
                  <c:v>1500.2000712556764</c:v>
                </c:pt>
                <c:pt idx="15003">
                  <c:v>1500.3000712604262</c:v>
                </c:pt>
                <c:pt idx="15004">
                  <c:v>1500.4000712651759</c:v>
                </c:pt>
                <c:pt idx="15005">
                  <c:v>1500.5000712699257</c:v>
                </c:pt>
                <c:pt idx="15006">
                  <c:v>1500.6000712746754</c:v>
                </c:pt>
                <c:pt idx="15007">
                  <c:v>1500.7000712794252</c:v>
                </c:pt>
                <c:pt idx="15008">
                  <c:v>1500.8000712841749</c:v>
                </c:pt>
                <c:pt idx="15009">
                  <c:v>1500.9000712889247</c:v>
                </c:pt>
                <c:pt idx="15010">
                  <c:v>1501.0000712936744</c:v>
                </c:pt>
                <c:pt idx="15011">
                  <c:v>1501.1000712984242</c:v>
                </c:pt>
                <c:pt idx="15012">
                  <c:v>1501.2000713031739</c:v>
                </c:pt>
                <c:pt idx="15013">
                  <c:v>1501.3000713079236</c:v>
                </c:pt>
                <c:pt idx="15014">
                  <c:v>1501.4000713126734</c:v>
                </c:pt>
                <c:pt idx="15015">
                  <c:v>1501.5000713174231</c:v>
                </c:pt>
                <c:pt idx="15016">
                  <c:v>1501.6000713221729</c:v>
                </c:pt>
                <c:pt idx="15017">
                  <c:v>1501.7000713269226</c:v>
                </c:pt>
                <c:pt idx="15018">
                  <c:v>1501.8000713316724</c:v>
                </c:pt>
                <c:pt idx="15019">
                  <c:v>1501.9000713364221</c:v>
                </c:pt>
                <c:pt idx="15020">
                  <c:v>1502.0000713411719</c:v>
                </c:pt>
                <c:pt idx="15021">
                  <c:v>1502.1000713459216</c:v>
                </c:pt>
                <c:pt idx="15022">
                  <c:v>1502.2000713506714</c:v>
                </c:pt>
                <c:pt idx="15023">
                  <c:v>1502.3000713554211</c:v>
                </c:pt>
                <c:pt idx="15024">
                  <c:v>1502.4000713601708</c:v>
                </c:pt>
                <c:pt idx="15025">
                  <c:v>1502.5000713649206</c:v>
                </c:pt>
                <c:pt idx="15026">
                  <c:v>1502.6000713696703</c:v>
                </c:pt>
                <c:pt idx="15027">
                  <c:v>1502.7000713744201</c:v>
                </c:pt>
                <c:pt idx="15028">
                  <c:v>1502.8000713791698</c:v>
                </c:pt>
                <c:pt idx="15029">
                  <c:v>1502.9000713839196</c:v>
                </c:pt>
                <c:pt idx="15030">
                  <c:v>1503.0000713886693</c:v>
                </c:pt>
                <c:pt idx="15031">
                  <c:v>1503.1000713934191</c:v>
                </c:pt>
                <c:pt idx="15032">
                  <c:v>1503.2000713981688</c:v>
                </c:pt>
                <c:pt idx="15033">
                  <c:v>1503.3000714029185</c:v>
                </c:pt>
                <c:pt idx="15034">
                  <c:v>1503.4000714076683</c:v>
                </c:pt>
                <c:pt idx="15035">
                  <c:v>1503.500071412418</c:v>
                </c:pt>
                <c:pt idx="15036">
                  <c:v>1503.6000714171678</c:v>
                </c:pt>
                <c:pt idx="15037">
                  <c:v>1503.7000714219175</c:v>
                </c:pt>
                <c:pt idx="15038">
                  <c:v>1503.8000714266673</c:v>
                </c:pt>
                <c:pt idx="15039">
                  <c:v>1503.900071431417</c:v>
                </c:pt>
                <c:pt idx="15040">
                  <c:v>1504.0000714361668</c:v>
                </c:pt>
                <c:pt idx="15041">
                  <c:v>1504.1000714409165</c:v>
                </c:pt>
                <c:pt idx="15042">
                  <c:v>1504.2000714456663</c:v>
                </c:pt>
                <c:pt idx="15043">
                  <c:v>1504.300071450416</c:v>
                </c:pt>
                <c:pt idx="15044">
                  <c:v>1504.4000714551657</c:v>
                </c:pt>
                <c:pt idx="15045">
                  <c:v>1504.5000714599155</c:v>
                </c:pt>
                <c:pt idx="15046">
                  <c:v>1504.6000714646652</c:v>
                </c:pt>
                <c:pt idx="15047">
                  <c:v>1504.700071469415</c:v>
                </c:pt>
                <c:pt idx="15048">
                  <c:v>1504.8000714741647</c:v>
                </c:pt>
                <c:pt idx="15049">
                  <c:v>1504.9000714789145</c:v>
                </c:pt>
                <c:pt idx="15050">
                  <c:v>1505.0000714836642</c:v>
                </c:pt>
                <c:pt idx="15051">
                  <c:v>1505.100071488414</c:v>
                </c:pt>
                <c:pt idx="15052">
                  <c:v>1505.2000714931637</c:v>
                </c:pt>
                <c:pt idx="15053">
                  <c:v>1505.3000714979135</c:v>
                </c:pt>
                <c:pt idx="15054">
                  <c:v>1505.4000715026632</c:v>
                </c:pt>
                <c:pt idx="15055">
                  <c:v>1505.5000715074129</c:v>
                </c:pt>
                <c:pt idx="15056">
                  <c:v>1505.6000715121627</c:v>
                </c:pt>
                <c:pt idx="15057">
                  <c:v>1505.7000715169124</c:v>
                </c:pt>
                <c:pt idx="15058">
                  <c:v>1505.8000715216622</c:v>
                </c:pt>
                <c:pt idx="15059">
                  <c:v>1505.9000715264119</c:v>
                </c:pt>
                <c:pt idx="15060">
                  <c:v>1506.0000715311617</c:v>
                </c:pt>
                <c:pt idx="15061">
                  <c:v>1506.1000715359114</c:v>
                </c:pt>
                <c:pt idx="15062">
                  <c:v>1506.2000715406612</c:v>
                </c:pt>
                <c:pt idx="15063">
                  <c:v>1506.3000715454109</c:v>
                </c:pt>
                <c:pt idx="15064">
                  <c:v>1506.4000715501606</c:v>
                </c:pt>
                <c:pt idx="15065">
                  <c:v>1506.5000715549104</c:v>
                </c:pt>
                <c:pt idx="15066">
                  <c:v>1506.6000715596601</c:v>
                </c:pt>
                <c:pt idx="15067">
                  <c:v>1506.7000715644099</c:v>
                </c:pt>
                <c:pt idx="15068">
                  <c:v>1506.8000715691596</c:v>
                </c:pt>
                <c:pt idx="15069">
                  <c:v>1506.9000715739094</c:v>
                </c:pt>
                <c:pt idx="15070">
                  <c:v>1507.0000715786591</c:v>
                </c:pt>
                <c:pt idx="15071">
                  <c:v>1507.1000715834089</c:v>
                </c:pt>
                <c:pt idx="15072">
                  <c:v>1507.2000715881586</c:v>
                </c:pt>
                <c:pt idx="15073">
                  <c:v>1507.3000715929084</c:v>
                </c:pt>
                <c:pt idx="15074">
                  <c:v>1507.4000715976581</c:v>
                </c:pt>
                <c:pt idx="15075">
                  <c:v>1507.5000716024078</c:v>
                </c:pt>
                <c:pt idx="15076">
                  <c:v>1507.6000716071576</c:v>
                </c:pt>
                <c:pt idx="15077">
                  <c:v>1507.7000716119073</c:v>
                </c:pt>
                <c:pt idx="15078">
                  <c:v>1507.8000716166571</c:v>
                </c:pt>
                <c:pt idx="15079">
                  <c:v>1507.9000716214068</c:v>
                </c:pt>
                <c:pt idx="15080">
                  <c:v>1508.0000716261566</c:v>
                </c:pt>
                <c:pt idx="15081">
                  <c:v>1508.1000716309063</c:v>
                </c:pt>
                <c:pt idx="15082">
                  <c:v>1508.2000716356561</c:v>
                </c:pt>
                <c:pt idx="15083">
                  <c:v>1508.3000716404058</c:v>
                </c:pt>
                <c:pt idx="15084">
                  <c:v>1508.4000716451555</c:v>
                </c:pt>
                <c:pt idx="15085">
                  <c:v>1508.5000716499053</c:v>
                </c:pt>
                <c:pt idx="15086">
                  <c:v>1508.600071654655</c:v>
                </c:pt>
                <c:pt idx="15087">
                  <c:v>1508.7000716594048</c:v>
                </c:pt>
                <c:pt idx="15088">
                  <c:v>1508.8000716641545</c:v>
                </c:pt>
                <c:pt idx="15089">
                  <c:v>1508.9000716689043</c:v>
                </c:pt>
                <c:pt idx="15090">
                  <c:v>1509.000071673654</c:v>
                </c:pt>
                <c:pt idx="15091">
                  <c:v>1509.1000716784038</c:v>
                </c:pt>
                <c:pt idx="15092">
                  <c:v>1509.2000716831535</c:v>
                </c:pt>
                <c:pt idx="15093">
                  <c:v>1509.3000716879033</c:v>
                </c:pt>
                <c:pt idx="15094">
                  <c:v>1509.400071692653</c:v>
                </c:pt>
                <c:pt idx="15095">
                  <c:v>1509.5000716974027</c:v>
                </c:pt>
                <c:pt idx="15096">
                  <c:v>1509.6000717021525</c:v>
                </c:pt>
                <c:pt idx="15097">
                  <c:v>1509.7000717069022</c:v>
                </c:pt>
                <c:pt idx="15098">
                  <c:v>1509.800071711652</c:v>
                </c:pt>
                <c:pt idx="15099">
                  <c:v>1509.9000717164017</c:v>
                </c:pt>
                <c:pt idx="15100">
                  <c:v>1510.0000717211515</c:v>
                </c:pt>
                <c:pt idx="15101">
                  <c:v>1510.1000717259012</c:v>
                </c:pt>
                <c:pt idx="15102">
                  <c:v>1510.200071730651</c:v>
                </c:pt>
                <c:pt idx="15103">
                  <c:v>1510.3000717354007</c:v>
                </c:pt>
                <c:pt idx="15104">
                  <c:v>1510.4000717401505</c:v>
                </c:pt>
                <c:pt idx="15105">
                  <c:v>1510.5000717449002</c:v>
                </c:pt>
                <c:pt idx="15106">
                  <c:v>1510.6000717496499</c:v>
                </c:pt>
                <c:pt idx="15107">
                  <c:v>1510.7000717543997</c:v>
                </c:pt>
                <c:pt idx="15108">
                  <c:v>1510.8000717591494</c:v>
                </c:pt>
                <c:pt idx="15109">
                  <c:v>1510.9000717638992</c:v>
                </c:pt>
                <c:pt idx="15110">
                  <c:v>1511.0000717686489</c:v>
                </c:pt>
                <c:pt idx="15111">
                  <c:v>1511.1000717733987</c:v>
                </c:pt>
                <c:pt idx="15112">
                  <c:v>1511.2000717781484</c:v>
                </c:pt>
                <c:pt idx="15113">
                  <c:v>1511.3000717828982</c:v>
                </c:pt>
                <c:pt idx="15114">
                  <c:v>1511.4000717876479</c:v>
                </c:pt>
                <c:pt idx="15115">
                  <c:v>1511.5000717923976</c:v>
                </c:pt>
                <c:pt idx="15116">
                  <c:v>1511.6000717971474</c:v>
                </c:pt>
                <c:pt idx="15117">
                  <c:v>1511.7000718018971</c:v>
                </c:pt>
                <c:pt idx="15118">
                  <c:v>1511.8000718066469</c:v>
                </c:pt>
                <c:pt idx="15119">
                  <c:v>1511.9000718113966</c:v>
                </c:pt>
                <c:pt idx="15120">
                  <c:v>1512.0000718161464</c:v>
                </c:pt>
                <c:pt idx="15121">
                  <c:v>1512.1000718208961</c:v>
                </c:pt>
                <c:pt idx="15122">
                  <c:v>1512.2000718256459</c:v>
                </c:pt>
                <c:pt idx="15123">
                  <c:v>1512.3000718303956</c:v>
                </c:pt>
                <c:pt idx="15124">
                  <c:v>1512.4000718351454</c:v>
                </c:pt>
                <c:pt idx="15125">
                  <c:v>1512.5000718398951</c:v>
                </c:pt>
                <c:pt idx="15126">
                  <c:v>1512.6000718446448</c:v>
                </c:pt>
                <c:pt idx="15127">
                  <c:v>1512.7000718493946</c:v>
                </c:pt>
                <c:pt idx="15128">
                  <c:v>1512.8000718541443</c:v>
                </c:pt>
                <c:pt idx="15129">
                  <c:v>1512.9000718588941</c:v>
                </c:pt>
                <c:pt idx="15130">
                  <c:v>1513.0000718636438</c:v>
                </c:pt>
                <c:pt idx="15131">
                  <c:v>1513.1000718683936</c:v>
                </c:pt>
                <c:pt idx="15132">
                  <c:v>1513.2000718731433</c:v>
                </c:pt>
                <c:pt idx="15133">
                  <c:v>1513.3000718778931</c:v>
                </c:pt>
                <c:pt idx="15134">
                  <c:v>1513.4000718826428</c:v>
                </c:pt>
                <c:pt idx="15135">
                  <c:v>1513.5000718873926</c:v>
                </c:pt>
                <c:pt idx="15136">
                  <c:v>1513.6000718921423</c:v>
                </c:pt>
                <c:pt idx="15137">
                  <c:v>1513.700071896892</c:v>
                </c:pt>
                <c:pt idx="15138">
                  <c:v>1513.8000719016418</c:v>
                </c:pt>
                <c:pt idx="15139">
                  <c:v>1513.9000719063915</c:v>
                </c:pt>
                <c:pt idx="15140">
                  <c:v>1514.0000719111413</c:v>
                </c:pt>
                <c:pt idx="15141">
                  <c:v>1514.100071915891</c:v>
                </c:pt>
                <c:pt idx="15142">
                  <c:v>1514.2000719206408</c:v>
                </c:pt>
                <c:pt idx="15143">
                  <c:v>1514.3000719253905</c:v>
                </c:pt>
                <c:pt idx="15144">
                  <c:v>1514.4000719301403</c:v>
                </c:pt>
                <c:pt idx="15145">
                  <c:v>1514.50007193489</c:v>
                </c:pt>
                <c:pt idx="15146">
                  <c:v>1514.6000719396397</c:v>
                </c:pt>
                <c:pt idx="15147">
                  <c:v>1514.7000719443895</c:v>
                </c:pt>
                <c:pt idx="15148">
                  <c:v>1514.8000719491392</c:v>
                </c:pt>
                <c:pt idx="15149">
                  <c:v>1514.900071953889</c:v>
                </c:pt>
                <c:pt idx="15150">
                  <c:v>1515.0000719586387</c:v>
                </c:pt>
                <c:pt idx="15151">
                  <c:v>1515.1000719633885</c:v>
                </c:pt>
                <c:pt idx="15152">
                  <c:v>1515.2000719681382</c:v>
                </c:pt>
                <c:pt idx="15153">
                  <c:v>1515.300071972888</c:v>
                </c:pt>
                <c:pt idx="15154">
                  <c:v>1515.4000719776377</c:v>
                </c:pt>
                <c:pt idx="15155">
                  <c:v>1515.5000719823875</c:v>
                </c:pt>
                <c:pt idx="15156">
                  <c:v>1515.6000719871372</c:v>
                </c:pt>
                <c:pt idx="15157">
                  <c:v>1515.7000719918869</c:v>
                </c:pt>
                <c:pt idx="15158">
                  <c:v>1515.8000719966367</c:v>
                </c:pt>
                <c:pt idx="15159">
                  <c:v>1515.9000720013864</c:v>
                </c:pt>
                <c:pt idx="15160">
                  <c:v>1516.0000720061362</c:v>
                </c:pt>
                <c:pt idx="15161">
                  <c:v>1516.1000720108859</c:v>
                </c:pt>
                <c:pt idx="15162">
                  <c:v>1516.2000720156357</c:v>
                </c:pt>
                <c:pt idx="15163">
                  <c:v>1516.3000720203854</c:v>
                </c:pt>
                <c:pt idx="15164">
                  <c:v>1516.4000720251352</c:v>
                </c:pt>
                <c:pt idx="15165">
                  <c:v>1516.5000720298849</c:v>
                </c:pt>
                <c:pt idx="15166">
                  <c:v>1516.6000720346346</c:v>
                </c:pt>
                <c:pt idx="15167">
                  <c:v>1516.7000720393844</c:v>
                </c:pt>
                <c:pt idx="15168">
                  <c:v>1516.8000720441341</c:v>
                </c:pt>
                <c:pt idx="15169">
                  <c:v>1516.9000720488839</c:v>
                </c:pt>
                <c:pt idx="15170">
                  <c:v>1517.0000720536336</c:v>
                </c:pt>
                <c:pt idx="15171">
                  <c:v>1517.1000720583834</c:v>
                </c:pt>
                <c:pt idx="15172">
                  <c:v>1517.2000720631331</c:v>
                </c:pt>
                <c:pt idx="15173">
                  <c:v>1517.3000720678829</c:v>
                </c:pt>
                <c:pt idx="15174">
                  <c:v>1517.4000720726326</c:v>
                </c:pt>
                <c:pt idx="15175">
                  <c:v>1517.5000720773824</c:v>
                </c:pt>
                <c:pt idx="15176">
                  <c:v>1517.6000720821321</c:v>
                </c:pt>
                <c:pt idx="15177">
                  <c:v>1517.7000720868818</c:v>
                </c:pt>
                <c:pt idx="15178">
                  <c:v>1517.8000720916316</c:v>
                </c:pt>
                <c:pt idx="15179">
                  <c:v>1517.9000720963813</c:v>
                </c:pt>
                <c:pt idx="15180">
                  <c:v>1518.0000721011311</c:v>
                </c:pt>
                <c:pt idx="15181">
                  <c:v>1518.1000721058808</c:v>
                </c:pt>
                <c:pt idx="15182">
                  <c:v>1518.2000721106306</c:v>
                </c:pt>
                <c:pt idx="15183">
                  <c:v>1518.3000721153803</c:v>
                </c:pt>
                <c:pt idx="15184">
                  <c:v>1518.4000721201301</c:v>
                </c:pt>
                <c:pt idx="15185">
                  <c:v>1518.5000721248798</c:v>
                </c:pt>
                <c:pt idx="15186">
                  <c:v>1518.6000721296296</c:v>
                </c:pt>
                <c:pt idx="15187">
                  <c:v>1518.7000721343793</c:v>
                </c:pt>
                <c:pt idx="15188">
                  <c:v>1518.800072139129</c:v>
                </c:pt>
                <c:pt idx="15189">
                  <c:v>1518.9000721438788</c:v>
                </c:pt>
                <c:pt idx="15190">
                  <c:v>1519.0000721486285</c:v>
                </c:pt>
                <c:pt idx="15191">
                  <c:v>1519.1000721533783</c:v>
                </c:pt>
                <c:pt idx="15192">
                  <c:v>1519.200072158128</c:v>
                </c:pt>
                <c:pt idx="15193">
                  <c:v>1519.3000721628778</c:v>
                </c:pt>
                <c:pt idx="15194">
                  <c:v>1519.4000721676275</c:v>
                </c:pt>
                <c:pt idx="15195">
                  <c:v>1519.5000721723773</c:v>
                </c:pt>
                <c:pt idx="15196">
                  <c:v>1519.600072177127</c:v>
                </c:pt>
                <c:pt idx="15197">
                  <c:v>1519.7000721818767</c:v>
                </c:pt>
                <c:pt idx="15198">
                  <c:v>1519.8000721866265</c:v>
                </c:pt>
                <c:pt idx="15199">
                  <c:v>1519.9000721913762</c:v>
                </c:pt>
                <c:pt idx="15200">
                  <c:v>1520.000072196126</c:v>
                </c:pt>
                <c:pt idx="15201">
                  <c:v>1520.1000722008757</c:v>
                </c:pt>
                <c:pt idx="15202">
                  <c:v>1520.2000722056255</c:v>
                </c:pt>
                <c:pt idx="15203">
                  <c:v>1520.3000722103752</c:v>
                </c:pt>
                <c:pt idx="15204">
                  <c:v>1520.400072215125</c:v>
                </c:pt>
                <c:pt idx="15205">
                  <c:v>1520.5000722198747</c:v>
                </c:pt>
                <c:pt idx="15206">
                  <c:v>1520.6000722246245</c:v>
                </c:pt>
                <c:pt idx="15207">
                  <c:v>1520.7000722293742</c:v>
                </c:pt>
                <c:pt idx="15208">
                  <c:v>1520.8000722341239</c:v>
                </c:pt>
                <c:pt idx="15209">
                  <c:v>1520.9000722388737</c:v>
                </c:pt>
                <c:pt idx="15210">
                  <c:v>1521.0000722436234</c:v>
                </c:pt>
                <c:pt idx="15211">
                  <c:v>1521.1000722483732</c:v>
                </c:pt>
                <c:pt idx="15212">
                  <c:v>1521.2000722531229</c:v>
                </c:pt>
                <c:pt idx="15213">
                  <c:v>1521.3000722578727</c:v>
                </c:pt>
                <c:pt idx="15214">
                  <c:v>1521.4000722626224</c:v>
                </c:pt>
                <c:pt idx="15215">
                  <c:v>1521.5000722673722</c:v>
                </c:pt>
                <c:pt idx="15216">
                  <c:v>1521.6000722721219</c:v>
                </c:pt>
                <c:pt idx="15217">
                  <c:v>1521.7000722768717</c:v>
                </c:pt>
                <c:pt idx="15218">
                  <c:v>1521.8000722816214</c:v>
                </c:pt>
                <c:pt idx="15219">
                  <c:v>1521.9000722863711</c:v>
                </c:pt>
                <c:pt idx="15220">
                  <c:v>1522.0000722911209</c:v>
                </c:pt>
                <c:pt idx="15221">
                  <c:v>1522.1000722958706</c:v>
                </c:pt>
                <c:pt idx="15222">
                  <c:v>1522.2000723006204</c:v>
                </c:pt>
                <c:pt idx="15223">
                  <c:v>1522.3000723053701</c:v>
                </c:pt>
                <c:pt idx="15224">
                  <c:v>1522.4000723101199</c:v>
                </c:pt>
                <c:pt idx="15225">
                  <c:v>1522.5000723148696</c:v>
                </c:pt>
                <c:pt idx="15226">
                  <c:v>1522.6000723196194</c:v>
                </c:pt>
                <c:pt idx="15227">
                  <c:v>1522.7000723243691</c:v>
                </c:pt>
                <c:pt idx="15228">
                  <c:v>1522.8000723291188</c:v>
                </c:pt>
                <c:pt idx="15229">
                  <c:v>1522.9000723338686</c:v>
                </c:pt>
                <c:pt idx="15230">
                  <c:v>1523.0000723386183</c:v>
                </c:pt>
                <c:pt idx="15231">
                  <c:v>1523.1000723433681</c:v>
                </c:pt>
                <c:pt idx="15232">
                  <c:v>1523.2000723481178</c:v>
                </c:pt>
                <c:pt idx="15233">
                  <c:v>1523.3000723528676</c:v>
                </c:pt>
                <c:pt idx="15234">
                  <c:v>1523.4000723576173</c:v>
                </c:pt>
                <c:pt idx="15235">
                  <c:v>1523.5000723623671</c:v>
                </c:pt>
                <c:pt idx="15236">
                  <c:v>1523.6000723671168</c:v>
                </c:pt>
                <c:pt idx="15237">
                  <c:v>1523.7000723718666</c:v>
                </c:pt>
                <c:pt idx="15238">
                  <c:v>1523.8000723766163</c:v>
                </c:pt>
                <c:pt idx="15239">
                  <c:v>1523.900072381366</c:v>
                </c:pt>
                <c:pt idx="15240">
                  <c:v>1524.0000723861158</c:v>
                </c:pt>
                <c:pt idx="15241">
                  <c:v>1524.1000723908655</c:v>
                </c:pt>
                <c:pt idx="15242">
                  <c:v>1524.2000723956153</c:v>
                </c:pt>
                <c:pt idx="15243">
                  <c:v>1524.300072400365</c:v>
                </c:pt>
                <c:pt idx="15244">
                  <c:v>1524.4000724051148</c:v>
                </c:pt>
                <c:pt idx="15245">
                  <c:v>1524.5000724098645</c:v>
                </c:pt>
                <c:pt idx="15246">
                  <c:v>1524.6000724146143</c:v>
                </c:pt>
                <c:pt idx="15247">
                  <c:v>1524.700072419364</c:v>
                </c:pt>
                <c:pt idx="15248">
                  <c:v>1524.8000724241138</c:v>
                </c:pt>
                <c:pt idx="15249">
                  <c:v>1524.9000724288635</c:v>
                </c:pt>
                <c:pt idx="15250">
                  <c:v>1525.0000724336132</c:v>
                </c:pt>
                <c:pt idx="15251">
                  <c:v>1525.100072438363</c:v>
                </c:pt>
                <c:pt idx="15252">
                  <c:v>1525.2000724431127</c:v>
                </c:pt>
                <c:pt idx="15253">
                  <c:v>1525.3000724478625</c:v>
                </c:pt>
                <c:pt idx="15254">
                  <c:v>1525.4000724526122</c:v>
                </c:pt>
                <c:pt idx="15255">
                  <c:v>1525.500072457362</c:v>
                </c:pt>
                <c:pt idx="15256">
                  <c:v>1525.6000724621117</c:v>
                </c:pt>
                <c:pt idx="15257">
                  <c:v>1525.7000724668615</c:v>
                </c:pt>
                <c:pt idx="15258">
                  <c:v>1525.8000724716112</c:v>
                </c:pt>
                <c:pt idx="15259">
                  <c:v>1525.9000724763609</c:v>
                </c:pt>
                <c:pt idx="15260">
                  <c:v>1526.0000724811107</c:v>
                </c:pt>
                <c:pt idx="15261">
                  <c:v>1526.1000724858604</c:v>
                </c:pt>
                <c:pt idx="15262">
                  <c:v>1526.2000724906102</c:v>
                </c:pt>
                <c:pt idx="15263">
                  <c:v>1526.3000724953599</c:v>
                </c:pt>
                <c:pt idx="15264">
                  <c:v>1526.4000725001097</c:v>
                </c:pt>
                <c:pt idx="15265">
                  <c:v>1526.5000725048594</c:v>
                </c:pt>
                <c:pt idx="15266">
                  <c:v>1526.6000725096092</c:v>
                </c:pt>
                <c:pt idx="15267">
                  <c:v>1526.7000725143589</c:v>
                </c:pt>
                <c:pt idx="15268">
                  <c:v>1526.8000725191087</c:v>
                </c:pt>
                <c:pt idx="15269">
                  <c:v>1526.9000725238584</c:v>
                </c:pt>
                <c:pt idx="15270">
                  <c:v>1527.0000725286081</c:v>
                </c:pt>
                <c:pt idx="15271">
                  <c:v>1527.1000725333579</c:v>
                </c:pt>
                <c:pt idx="15272">
                  <c:v>1527.2000725381076</c:v>
                </c:pt>
                <c:pt idx="15273">
                  <c:v>1527.3000725428574</c:v>
                </c:pt>
                <c:pt idx="15274">
                  <c:v>1527.4000725476071</c:v>
                </c:pt>
                <c:pt idx="15275">
                  <c:v>1527.5000725523569</c:v>
                </c:pt>
                <c:pt idx="15276">
                  <c:v>1527.6000725571066</c:v>
                </c:pt>
                <c:pt idx="15277">
                  <c:v>1527.7000725618564</c:v>
                </c:pt>
                <c:pt idx="15278">
                  <c:v>1527.8000725666061</c:v>
                </c:pt>
                <c:pt idx="15279">
                  <c:v>1527.9000725713558</c:v>
                </c:pt>
                <c:pt idx="15280">
                  <c:v>1528.0000725761056</c:v>
                </c:pt>
                <c:pt idx="15281">
                  <c:v>1528.1000725808553</c:v>
                </c:pt>
                <c:pt idx="15282">
                  <c:v>1528.2000725856051</c:v>
                </c:pt>
                <c:pt idx="15283">
                  <c:v>1528.3000725903548</c:v>
                </c:pt>
                <c:pt idx="15284">
                  <c:v>1528.4000725951046</c:v>
                </c:pt>
                <c:pt idx="15285">
                  <c:v>1528.5000725998543</c:v>
                </c:pt>
                <c:pt idx="15286">
                  <c:v>1528.6000726046041</c:v>
                </c:pt>
                <c:pt idx="15287">
                  <c:v>1528.7000726093538</c:v>
                </c:pt>
                <c:pt idx="15288">
                  <c:v>1528.8000726141036</c:v>
                </c:pt>
                <c:pt idx="15289">
                  <c:v>1528.9000726188533</c:v>
                </c:pt>
                <c:pt idx="15290">
                  <c:v>1529.000072623603</c:v>
                </c:pt>
                <c:pt idx="15291">
                  <c:v>1529.1000726283528</c:v>
                </c:pt>
                <c:pt idx="15292">
                  <c:v>1529.2000726331025</c:v>
                </c:pt>
                <c:pt idx="15293">
                  <c:v>1529.3000726378523</c:v>
                </c:pt>
                <c:pt idx="15294">
                  <c:v>1529.400072642602</c:v>
                </c:pt>
                <c:pt idx="15295">
                  <c:v>1529.5000726473518</c:v>
                </c:pt>
                <c:pt idx="15296">
                  <c:v>1529.6000726521015</c:v>
                </c:pt>
                <c:pt idx="15297">
                  <c:v>1529.7000726568513</c:v>
                </c:pt>
                <c:pt idx="15298">
                  <c:v>1529.800072661601</c:v>
                </c:pt>
                <c:pt idx="15299">
                  <c:v>1529.9000726663508</c:v>
                </c:pt>
                <c:pt idx="15300">
                  <c:v>1530.0000726711005</c:v>
                </c:pt>
                <c:pt idx="15301">
                  <c:v>1530.1000726758502</c:v>
                </c:pt>
                <c:pt idx="15302">
                  <c:v>1530.2000726806</c:v>
                </c:pt>
                <c:pt idx="15303">
                  <c:v>1530.3000726853497</c:v>
                </c:pt>
                <c:pt idx="15304">
                  <c:v>1530.4000726900995</c:v>
                </c:pt>
                <c:pt idx="15305">
                  <c:v>1530.5000726948492</c:v>
                </c:pt>
                <c:pt idx="15306">
                  <c:v>1530.600072699599</c:v>
                </c:pt>
                <c:pt idx="15307">
                  <c:v>1530.7000727043487</c:v>
                </c:pt>
                <c:pt idx="15308">
                  <c:v>1530.8000727090985</c:v>
                </c:pt>
                <c:pt idx="15309">
                  <c:v>1530.9000727138482</c:v>
                </c:pt>
                <c:pt idx="15310">
                  <c:v>1531.0000727185979</c:v>
                </c:pt>
                <c:pt idx="15311">
                  <c:v>1531.1000727233477</c:v>
                </c:pt>
                <c:pt idx="15312">
                  <c:v>1531.2000727280974</c:v>
                </c:pt>
                <c:pt idx="15313">
                  <c:v>1531.3000727328472</c:v>
                </c:pt>
                <c:pt idx="15314">
                  <c:v>1531.4000727375969</c:v>
                </c:pt>
                <c:pt idx="15315">
                  <c:v>1531.5000727423467</c:v>
                </c:pt>
                <c:pt idx="15316">
                  <c:v>1531.6000727470964</c:v>
                </c:pt>
                <c:pt idx="15317">
                  <c:v>1531.7000727518462</c:v>
                </c:pt>
                <c:pt idx="15318">
                  <c:v>1531.8000727565959</c:v>
                </c:pt>
                <c:pt idx="15319">
                  <c:v>1531.9000727613457</c:v>
                </c:pt>
                <c:pt idx="15320">
                  <c:v>1532.0000727660954</c:v>
                </c:pt>
                <c:pt idx="15321">
                  <c:v>1532.1000727708451</c:v>
                </c:pt>
                <c:pt idx="15322">
                  <c:v>1532.2000727755949</c:v>
                </c:pt>
                <c:pt idx="15323">
                  <c:v>1532.3000727803446</c:v>
                </c:pt>
                <c:pt idx="15324">
                  <c:v>1532.4000727850944</c:v>
                </c:pt>
                <c:pt idx="15325">
                  <c:v>1532.5000727898441</c:v>
                </c:pt>
                <c:pt idx="15326">
                  <c:v>1532.6000727945939</c:v>
                </c:pt>
                <c:pt idx="15327">
                  <c:v>1532.7000727993436</c:v>
                </c:pt>
                <c:pt idx="15328">
                  <c:v>1532.8000728040934</c:v>
                </c:pt>
                <c:pt idx="15329">
                  <c:v>1532.9000728088431</c:v>
                </c:pt>
                <c:pt idx="15330">
                  <c:v>1533.0000728135929</c:v>
                </c:pt>
                <c:pt idx="15331">
                  <c:v>1533.1000728183426</c:v>
                </c:pt>
                <c:pt idx="15332">
                  <c:v>1533.2000728230923</c:v>
                </c:pt>
                <c:pt idx="15333">
                  <c:v>1533.3000728278421</c:v>
                </c:pt>
                <c:pt idx="15334">
                  <c:v>1533.4000728325918</c:v>
                </c:pt>
                <c:pt idx="15335">
                  <c:v>1533.5000728373416</c:v>
                </c:pt>
                <c:pt idx="15336">
                  <c:v>1533.6000728420913</c:v>
                </c:pt>
                <c:pt idx="15337">
                  <c:v>1533.7000728468411</c:v>
                </c:pt>
                <c:pt idx="15338">
                  <c:v>1533.8000728515908</c:v>
                </c:pt>
                <c:pt idx="15339">
                  <c:v>1533.9000728563406</c:v>
                </c:pt>
                <c:pt idx="15340">
                  <c:v>1534.0000728610903</c:v>
                </c:pt>
                <c:pt idx="15341">
                  <c:v>1534.10007286584</c:v>
                </c:pt>
                <c:pt idx="15342">
                  <c:v>1534.2000728705898</c:v>
                </c:pt>
                <c:pt idx="15343">
                  <c:v>1534.3000728753395</c:v>
                </c:pt>
                <c:pt idx="15344">
                  <c:v>1534.4000728800893</c:v>
                </c:pt>
                <c:pt idx="15345">
                  <c:v>1534.500072884839</c:v>
                </c:pt>
                <c:pt idx="15346">
                  <c:v>1534.6000728895888</c:v>
                </c:pt>
                <c:pt idx="15347">
                  <c:v>1534.7000728943385</c:v>
                </c:pt>
                <c:pt idx="15348">
                  <c:v>1534.8000728990883</c:v>
                </c:pt>
                <c:pt idx="15349">
                  <c:v>1534.900072903838</c:v>
                </c:pt>
                <c:pt idx="15350">
                  <c:v>1535.0000729085878</c:v>
                </c:pt>
                <c:pt idx="15351">
                  <c:v>1535.1000729133375</c:v>
                </c:pt>
                <c:pt idx="15352">
                  <c:v>1535.2000729180872</c:v>
                </c:pt>
                <c:pt idx="15353">
                  <c:v>1535.300072922837</c:v>
                </c:pt>
                <c:pt idx="15354">
                  <c:v>1535.4000729275867</c:v>
                </c:pt>
                <c:pt idx="15355">
                  <c:v>1535.5000729323365</c:v>
                </c:pt>
                <c:pt idx="15356">
                  <c:v>1535.6000729370862</c:v>
                </c:pt>
                <c:pt idx="15357">
                  <c:v>1535.700072941836</c:v>
                </c:pt>
                <c:pt idx="15358">
                  <c:v>1535.8000729465857</c:v>
                </c:pt>
                <c:pt idx="15359">
                  <c:v>1535.9000729513355</c:v>
                </c:pt>
                <c:pt idx="15360">
                  <c:v>1536.0000729560852</c:v>
                </c:pt>
                <c:pt idx="15361">
                  <c:v>1536.100072960835</c:v>
                </c:pt>
                <c:pt idx="15362">
                  <c:v>1536.2000729655847</c:v>
                </c:pt>
                <c:pt idx="15363">
                  <c:v>1536.3000729703344</c:v>
                </c:pt>
                <c:pt idx="15364">
                  <c:v>1536.4000729750842</c:v>
                </c:pt>
                <c:pt idx="15365">
                  <c:v>1536.5000729798339</c:v>
                </c:pt>
                <c:pt idx="15366">
                  <c:v>1536.6000729845837</c:v>
                </c:pt>
                <c:pt idx="15367">
                  <c:v>1536.7000729893334</c:v>
                </c:pt>
                <c:pt idx="15368">
                  <c:v>1536.8000729940832</c:v>
                </c:pt>
                <c:pt idx="15369">
                  <c:v>1536.9000729988329</c:v>
                </c:pt>
                <c:pt idx="15370">
                  <c:v>1537.0000730035827</c:v>
                </c:pt>
                <c:pt idx="15371">
                  <c:v>1537.1000730083324</c:v>
                </c:pt>
                <c:pt idx="15372">
                  <c:v>1537.2000730130821</c:v>
                </c:pt>
                <c:pt idx="15373">
                  <c:v>1537.3000730178319</c:v>
                </c:pt>
                <c:pt idx="15374">
                  <c:v>1537.4000730225816</c:v>
                </c:pt>
                <c:pt idx="15375">
                  <c:v>1537.5000730273314</c:v>
                </c:pt>
                <c:pt idx="15376">
                  <c:v>1537.6000730320811</c:v>
                </c:pt>
                <c:pt idx="15377">
                  <c:v>1537.7000730368309</c:v>
                </c:pt>
                <c:pt idx="15378">
                  <c:v>1537.8000730415806</c:v>
                </c:pt>
                <c:pt idx="15379">
                  <c:v>1537.9000730463304</c:v>
                </c:pt>
                <c:pt idx="15380">
                  <c:v>1538.0000730510801</c:v>
                </c:pt>
                <c:pt idx="15381">
                  <c:v>1538.1000730558299</c:v>
                </c:pt>
                <c:pt idx="15382">
                  <c:v>1538.2000730605796</c:v>
                </c:pt>
                <c:pt idx="15383">
                  <c:v>1538.3000730653293</c:v>
                </c:pt>
                <c:pt idx="15384">
                  <c:v>1538.4000730700791</c:v>
                </c:pt>
                <c:pt idx="15385">
                  <c:v>1538.5000730748288</c:v>
                </c:pt>
                <c:pt idx="15386">
                  <c:v>1538.6000730795786</c:v>
                </c:pt>
                <c:pt idx="15387">
                  <c:v>1538.7000730843283</c:v>
                </c:pt>
                <c:pt idx="15388">
                  <c:v>1538.8000730890781</c:v>
                </c:pt>
                <c:pt idx="15389">
                  <c:v>1538.9000730938278</c:v>
                </c:pt>
                <c:pt idx="15390">
                  <c:v>1539.0000730985776</c:v>
                </c:pt>
                <c:pt idx="15391">
                  <c:v>1539.1000731033273</c:v>
                </c:pt>
                <c:pt idx="15392">
                  <c:v>1539.200073108077</c:v>
                </c:pt>
                <c:pt idx="15393">
                  <c:v>1539.3000731128268</c:v>
                </c:pt>
                <c:pt idx="15394">
                  <c:v>1539.4000731175765</c:v>
                </c:pt>
                <c:pt idx="15395">
                  <c:v>1539.5000731223263</c:v>
                </c:pt>
                <c:pt idx="15396">
                  <c:v>1539.600073127076</c:v>
                </c:pt>
                <c:pt idx="15397">
                  <c:v>1539.7000731318258</c:v>
                </c:pt>
                <c:pt idx="15398">
                  <c:v>1539.8000731365755</c:v>
                </c:pt>
                <c:pt idx="15399">
                  <c:v>1539.9000731413253</c:v>
                </c:pt>
                <c:pt idx="15400">
                  <c:v>1540.000073146075</c:v>
                </c:pt>
                <c:pt idx="15401">
                  <c:v>1540.1000731508248</c:v>
                </c:pt>
                <c:pt idx="15402">
                  <c:v>1540.2000731555745</c:v>
                </c:pt>
                <c:pt idx="15403">
                  <c:v>1540.3000731603242</c:v>
                </c:pt>
                <c:pt idx="15404">
                  <c:v>1540.400073165074</c:v>
                </c:pt>
                <c:pt idx="15405">
                  <c:v>1540.5000731698237</c:v>
                </c:pt>
                <c:pt idx="15406">
                  <c:v>1540.6000731745735</c:v>
                </c:pt>
                <c:pt idx="15407">
                  <c:v>1540.7000731793232</c:v>
                </c:pt>
                <c:pt idx="15408">
                  <c:v>1540.800073184073</c:v>
                </c:pt>
                <c:pt idx="15409">
                  <c:v>1540.9000731888227</c:v>
                </c:pt>
                <c:pt idx="15410">
                  <c:v>1541.0000731935725</c:v>
                </c:pt>
                <c:pt idx="15411">
                  <c:v>1541.1000731983222</c:v>
                </c:pt>
                <c:pt idx="15412">
                  <c:v>1541.200073203072</c:v>
                </c:pt>
                <c:pt idx="15413">
                  <c:v>1541.3000732078217</c:v>
                </c:pt>
                <c:pt idx="15414">
                  <c:v>1541.4000732125714</c:v>
                </c:pt>
                <c:pt idx="15415">
                  <c:v>1541.5000732173212</c:v>
                </c:pt>
                <c:pt idx="15416">
                  <c:v>1541.6000732220709</c:v>
                </c:pt>
                <c:pt idx="15417">
                  <c:v>1541.7000732268207</c:v>
                </c:pt>
                <c:pt idx="15418">
                  <c:v>1541.8000732315704</c:v>
                </c:pt>
                <c:pt idx="15419">
                  <c:v>1541.9000732363202</c:v>
                </c:pt>
                <c:pt idx="15420">
                  <c:v>1542.0000732410699</c:v>
                </c:pt>
                <c:pt idx="15421">
                  <c:v>1542.1000732458197</c:v>
                </c:pt>
                <c:pt idx="15422">
                  <c:v>1542.2000732505694</c:v>
                </c:pt>
                <c:pt idx="15423">
                  <c:v>1542.3000732553191</c:v>
                </c:pt>
                <c:pt idx="15424">
                  <c:v>1542.4000732600689</c:v>
                </c:pt>
                <c:pt idx="15425">
                  <c:v>1542.5000732648186</c:v>
                </c:pt>
                <c:pt idx="15426">
                  <c:v>1542.6000732695684</c:v>
                </c:pt>
                <c:pt idx="15427">
                  <c:v>1542.7000732743181</c:v>
                </c:pt>
                <c:pt idx="15428">
                  <c:v>1542.8000732790679</c:v>
                </c:pt>
                <c:pt idx="15429">
                  <c:v>1542.9000732838176</c:v>
                </c:pt>
                <c:pt idx="15430">
                  <c:v>1543.0000732885674</c:v>
                </c:pt>
                <c:pt idx="15431">
                  <c:v>1543.1000732933171</c:v>
                </c:pt>
                <c:pt idx="15432">
                  <c:v>1543.2000732980669</c:v>
                </c:pt>
                <c:pt idx="15433">
                  <c:v>1543.3000733028166</c:v>
                </c:pt>
                <c:pt idx="15434">
                  <c:v>1543.4000733075663</c:v>
                </c:pt>
                <c:pt idx="15435">
                  <c:v>1543.5000733123161</c:v>
                </c:pt>
                <c:pt idx="15436">
                  <c:v>1543.6000733170658</c:v>
                </c:pt>
                <c:pt idx="15437">
                  <c:v>1543.7000733218156</c:v>
                </c:pt>
                <c:pt idx="15438">
                  <c:v>1543.8000733265653</c:v>
                </c:pt>
                <c:pt idx="15439">
                  <c:v>1543.9000733313151</c:v>
                </c:pt>
                <c:pt idx="15440">
                  <c:v>1544.0000733360648</c:v>
                </c:pt>
                <c:pt idx="15441">
                  <c:v>1544.1000733408146</c:v>
                </c:pt>
                <c:pt idx="15442">
                  <c:v>1544.2000733455643</c:v>
                </c:pt>
                <c:pt idx="15443">
                  <c:v>1544.3000733503141</c:v>
                </c:pt>
                <c:pt idx="15444">
                  <c:v>1544.4000733550638</c:v>
                </c:pt>
                <c:pt idx="15445">
                  <c:v>1544.5000733598135</c:v>
                </c:pt>
                <c:pt idx="15446">
                  <c:v>1544.6000733645633</c:v>
                </c:pt>
                <c:pt idx="15447">
                  <c:v>1544.700073369313</c:v>
                </c:pt>
                <c:pt idx="15448">
                  <c:v>1544.8000733740628</c:v>
                </c:pt>
                <c:pt idx="15449">
                  <c:v>1544.9000733788125</c:v>
                </c:pt>
                <c:pt idx="15450">
                  <c:v>1545.0000733835623</c:v>
                </c:pt>
                <c:pt idx="15451">
                  <c:v>1545.100073388312</c:v>
                </c:pt>
                <c:pt idx="15452">
                  <c:v>1545.2000733930618</c:v>
                </c:pt>
                <c:pt idx="15453">
                  <c:v>1545.3000733978115</c:v>
                </c:pt>
                <c:pt idx="15454">
                  <c:v>1545.4000734025612</c:v>
                </c:pt>
                <c:pt idx="15455">
                  <c:v>1545.500073407311</c:v>
                </c:pt>
                <c:pt idx="15456">
                  <c:v>1545.6000734120607</c:v>
                </c:pt>
                <c:pt idx="15457">
                  <c:v>1545.7000734168105</c:v>
                </c:pt>
                <c:pt idx="15458">
                  <c:v>1545.8000734215602</c:v>
                </c:pt>
                <c:pt idx="15459">
                  <c:v>1545.90007342631</c:v>
                </c:pt>
                <c:pt idx="15460">
                  <c:v>1546.0000734310597</c:v>
                </c:pt>
                <c:pt idx="15461">
                  <c:v>1546.1000734358095</c:v>
                </c:pt>
                <c:pt idx="15462">
                  <c:v>1546.2000734405592</c:v>
                </c:pt>
                <c:pt idx="15463">
                  <c:v>1546.300073445309</c:v>
                </c:pt>
                <c:pt idx="15464">
                  <c:v>1546.4000734500587</c:v>
                </c:pt>
                <c:pt idx="15465">
                  <c:v>1546.5000734548084</c:v>
                </c:pt>
                <c:pt idx="15466">
                  <c:v>1546.6000734595582</c:v>
                </c:pt>
                <c:pt idx="15467">
                  <c:v>1546.7000734643079</c:v>
                </c:pt>
                <c:pt idx="15468">
                  <c:v>1546.8000734690577</c:v>
                </c:pt>
                <c:pt idx="15469">
                  <c:v>1546.9000734738074</c:v>
                </c:pt>
                <c:pt idx="15470">
                  <c:v>1547.0000734785572</c:v>
                </c:pt>
                <c:pt idx="15471">
                  <c:v>1547.1000734833069</c:v>
                </c:pt>
                <c:pt idx="15472">
                  <c:v>1547.2000734880567</c:v>
                </c:pt>
                <c:pt idx="15473">
                  <c:v>1547.3000734928064</c:v>
                </c:pt>
                <c:pt idx="15474">
                  <c:v>1547.4000734975561</c:v>
                </c:pt>
                <c:pt idx="15475">
                  <c:v>1547.5000735023059</c:v>
                </c:pt>
                <c:pt idx="15476">
                  <c:v>1547.6000735070556</c:v>
                </c:pt>
                <c:pt idx="15477">
                  <c:v>1547.7000735118054</c:v>
                </c:pt>
                <c:pt idx="15478">
                  <c:v>1547.8000735165551</c:v>
                </c:pt>
                <c:pt idx="15479">
                  <c:v>1547.9000735213049</c:v>
                </c:pt>
                <c:pt idx="15480">
                  <c:v>1548.0000735260546</c:v>
                </c:pt>
                <c:pt idx="15481">
                  <c:v>1548.1000735308044</c:v>
                </c:pt>
                <c:pt idx="15482">
                  <c:v>1548.2000735355541</c:v>
                </c:pt>
                <c:pt idx="15483">
                  <c:v>1548.3000735403039</c:v>
                </c:pt>
                <c:pt idx="15484">
                  <c:v>1548.4000735450536</c:v>
                </c:pt>
                <c:pt idx="15485">
                  <c:v>1548.5000735498033</c:v>
                </c:pt>
                <c:pt idx="15486">
                  <c:v>1548.6000735545531</c:v>
                </c:pt>
                <c:pt idx="15487">
                  <c:v>1548.7000735593028</c:v>
                </c:pt>
                <c:pt idx="15488">
                  <c:v>1548.8000735640526</c:v>
                </c:pt>
                <c:pt idx="15489">
                  <c:v>1548.9000735688023</c:v>
                </c:pt>
                <c:pt idx="15490">
                  <c:v>1549.0000735735521</c:v>
                </c:pt>
                <c:pt idx="15491">
                  <c:v>1549.1000735783018</c:v>
                </c:pt>
                <c:pt idx="15492">
                  <c:v>1549.2000735830516</c:v>
                </c:pt>
                <c:pt idx="15493">
                  <c:v>1549.3000735878013</c:v>
                </c:pt>
                <c:pt idx="15494">
                  <c:v>1549.4000735925511</c:v>
                </c:pt>
                <c:pt idx="15495">
                  <c:v>1549.5000735973008</c:v>
                </c:pt>
                <c:pt idx="15496">
                  <c:v>1549.6000736020505</c:v>
                </c:pt>
                <c:pt idx="15497">
                  <c:v>1549.7000736068003</c:v>
                </c:pt>
                <c:pt idx="15498">
                  <c:v>1549.80007361155</c:v>
                </c:pt>
                <c:pt idx="15499">
                  <c:v>1549.9000736162998</c:v>
                </c:pt>
                <c:pt idx="15500">
                  <c:v>1550.0000736210495</c:v>
                </c:pt>
                <c:pt idx="15501">
                  <c:v>1550.1000736257993</c:v>
                </c:pt>
              </c:numCache>
            </c:numRef>
          </c:xVal>
          <c:yVal>
            <c:numRef>
              <c:f>Sheet1!$B$50:$B$15551</c:f>
              <c:numCache>
                <c:formatCode>General</c:formatCode>
                <c:ptCount val="15502"/>
                <c:pt idx="0">
                  <c:v>0.8968474268913269</c:v>
                </c:pt>
                <c:pt idx="1">
                  <c:v>0.89683806896209717</c:v>
                </c:pt>
                <c:pt idx="2">
                  <c:v>0.89683473110198975</c:v>
                </c:pt>
                <c:pt idx="3">
                  <c:v>0.89683914184570312</c:v>
                </c:pt>
                <c:pt idx="4">
                  <c:v>0.89684343338012695</c:v>
                </c:pt>
                <c:pt idx="5">
                  <c:v>0.89684993028640747</c:v>
                </c:pt>
                <c:pt idx="6">
                  <c:v>0.89686286449432373</c:v>
                </c:pt>
                <c:pt idx="7">
                  <c:v>0.89686077833175659</c:v>
                </c:pt>
                <c:pt idx="8">
                  <c:v>0.89684158563613892</c:v>
                </c:pt>
                <c:pt idx="9">
                  <c:v>0.89684134721755981</c:v>
                </c:pt>
                <c:pt idx="10">
                  <c:v>0.89684557914733887</c:v>
                </c:pt>
                <c:pt idx="11">
                  <c:v>0.89685475826263428</c:v>
                </c:pt>
                <c:pt idx="12">
                  <c:v>0.89682888984680176</c:v>
                </c:pt>
                <c:pt idx="13">
                  <c:v>0.89683866500854492</c:v>
                </c:pt>
                <c:pt idx="14">
                  <c:v>0.89684432744979858</c:v>
                </c:pt>
                <c:pt idx="15">
                  <c:v>0.89683592319488525</c:v>
                </c:pt>
                <c:pt idx="16">
                  <c:v>0.8968537449836731</c:v>
                </c:pt>
                <c:pt idx="17">
                  <c:v>0.89685273170471191</c:v>
                </c:pt>
                <c:pt idx="18">
                  <c:v>0.89686089754104614</c:v>
                </c:pt>
                <c:pt idx="19">
                  <c:v>0.89685690402984619</c:v>
                </c:pt>
                <c:pt idx="20">
                  <c:v>0.89685565233230591</c:v>
                </c:pt>
                <c:pt idx="21">
                  <c:v>0.89685517549514771</c:v>
                </c:pt>
                <c:pt idx="22">
                  <c:v>0.89684820175170898</c:v>
                </c:pt>
                <c:pt idx="23">
                  <c:v>0.89685755968093872</c:v>
                </c:pt>
                <c:pt idx="24">
                  <c:v>0.89687037467956543</c:v>
                </c:pt>
                <c:pt idx="25">
                  <c:v>0.89687532186508179</c:v>
                </c:pt>
                <c:pt idx="26">
                  <c:v>0.89688795804977417</c:v>
                </c:pt>
                <c:pt idx="27">
                  <c:v>0.89685547351837158</c:v>
                </c:pt>
                <c:pt idx="28">
                  <c:v>0.89684969186782837</c:v>
                </c:pt>
                <c:pt idx="29">
                  <c:v>0.89686638116836548</c:v>
                </c:pt>
                <c:pt idx="30">
                  <c:v>0.89686298370361328</c:v>
                </c:pt>
                <c:pt idx="31">
                  <c:v>0.89687210321426392</c:v>
                </c:pt>
                <c:pt idx="32">
                  <c:v>0.89685308933258057</c:v>
                </c:pt>
                <c:pt idx="33">
                  <c:v>0.89684915542602539</c:v>
                </c:pt>
                <c:pt idx="34">
                  <c:v>0.89685702323913574</c:v>
                </c:pt>
                <c:pt idx="35">
                  <c:v>0.89685434103012085</c:v>
                </c:pt>
                <c:pt idx="36">
                  <c:v>0.89686203002929688</c:v>
                </c:pt>
                <c:pt idx="37">
                  <c:v>0.8968464732170105</c:v>
                </c:pt>
                <c:pt idx="38">
                  <c:v>0.89686256647109985</c:v>
                </c:pt>
                <c:pt idx="39">
                  <c:v>0.89684981107711792</c:v>
                </c:pt>
                <c:pt idx="40">
                  <c:v>0.89684754610061646</c:v>
                </c:pt>
                <c:pt idx="41">
                  <c:v>0.89685064554214478</c:v>
                </c:pt>
                <c:pt idx="42">
                  <c:v>0.89683806896209717</c:v>
                </c:pt>
                <c:pt idx="43">
                  <c:v>0.89683628082275391</c:v>
                </c:pt>
                <c:pt idx="44">
                  <c:v>0.89684033393859863</c:v>
                </c:pt>
                <c:pt idx="45">
                  <c:v>0.89682924747467041</c:v>
                </c:pt>
                <c:pt idx="46">
                  <c:v>0.8968384861946106</c:v>
                </c:pt>
                <c:pt idx="47">
                  <c:v>0.89685249328613281</c:v>
                </c:pt>
                <c:pt idx="48">
                  <c:v>0.89685219526290894</c:v>
                </c:pt>
                <c:pt idx="49">
                  <c:v>0.89684039354324341</c:v>
                </c:pt>
                <c:pt idx="50">
                  <c:v>0.89682126045227051</c:v>
                </c:pt>
                <c:pt idx="51">
                  <c:v>0.89683979749679565</c:v>
                </c:pt>
                <c:pt idx="52">
                  <c:v>0.89682847261428833</c:v>
                </c:pt>
                <c:pt idx="53">
                  <c:v>0.8968273401260376</c:v>
                </c:pt>
                <c:pt idx="54">
                  <c:v>0.89683383703231812</c:v>
                </c:pt>
                <c:pt idx="55">
                  <c:v>0.8968469500541687</c:v>
                </c:pt>
                <c:pt idx="56">
                  <c:v>0.89683985710144043</c:v>
                </c:pt>
                <c:pt idx="57">
                  <c:v>0.89681267738342285</c:v>
                </c:pt>
                <c:pt idx="58">
                  <c:v>0.89684414863586426</c:v>
                </c:pt>
                <c:pt idx="59">
                  <c:v>0.89682489633560181</c:v>
                </c:pt>
                <c:pt idx="60">
                  <c:v>0.89683109521865845</c:v>
                </c:pt>
                <c:pt idx="61">
                  <c:v>0.89683330059051514</c:v>
                </c:pt>
                <c:pt idx="62">
                  <c:v>0.8968319296836853</c:v>
                </c:pt>
                <c:pt idx="63">
                  <c:v>0.89682239294052124</c:v>
                </c:pt>
                <c:pt idx="64">
                  <c:v>0.89684152603149414</c:v>
                </c:pt>
                <c:pt idx="65">
                  <c:v>0.8968396782875061</c:v>
                </c:pt>
                <c:pt idx="66">
                  <c:v>0.89682853221893311</c:v>
                </c:pt>
                <c:pt idx="67">
                  <c:v>0.89682519435882568</c:v>
                </c:pt>
                <c:pt idx="68">
                  <c:v>0.8968241810798645</c:v>
                </c:pt>
                <c:pt idx="69">
                  <c:v>0.89683270454406738</c:v>
                </c:pt>
                <c:pt idx="70">
                  <c:v>0.89683139324188232</c:v>
                </c:pt>
                <c:pt idx="71">
                  <c:v>0.89681696891784668</c:v>
                </c:pt>
                <c:pt idx="72">
                  <c:v>0.8968205451965332</c:v>
                </c:pt>
                <c:pt idx="73">
                  <c:v>0.89683222770690918</c:v>
                </c:pt>
                <c:pt idx="74">
                  <c:v>0.8968169093132019</c:v>
                </c:pt>
                <c:pt idx="75">
                  <c:v>0.89681404829025269</c:v>
                </c:pt>
                <c:pt idx="76">
                  <c:v>0.89681166410446167</c:v>
                </c:pt>
                <c:pt idx="77">
                  <c:v>0.89682531356811523</c:v>
                </c:pt>
                <c:pt idx="78">
                  <c:v>0.896828293800354</c:v>
                </c:pt>
                <c:pt idx="79">
                  <c:v>0.89681154489517212</c:v>
                </c:pt>
                <c:pt idx="80">
                  <c:v>0.89681196212768555</c:v>
                </c:pt>
                <c:pt idx="81">
                  <c:v>0.89681905508041382</c:v>
                </c:pt>
                <c:pt idx="82">
                  <c:v>0.89682376384735107</c:v>
                </c:pt>
                <c:pt idx="83">
                  <c:v>0.89683067798614502</c:v>
                </c:pt>
                <c:pt idx="84">
                  <c:v>0.8968159556388855</c:v>
                </c:pt>
                <c:pt idx="85">
                  <c:v>0.89683032035827637</c:v>
                </c:pt>
                <c:pt idx="86">
                  <c:v>0.89682555198669434</c:v>
                </c:pt>
                <c:pt idx="87">
                  <c:v>0.89683300256729126</c:v>
                </c:pt>
                <c:pt idx="88">
                  <c:v>0.89683061838150024</c:v>
                </c:pt>
                <c:pt idx="89">
                  <c:v>0.89681559801101685</c:v>
                </c:pt>
                <c:pt idx="90">
                  <c:v>0.8968084454536438</c:v>
                </c:pt>
                <c:pt idx="91">
                  <c:v>0.89680123329162598</c:v>
                </c:pt>
                <c:pt idx="92">
                  <c:v>0.89679253101348877</c:v>
                </c:pt>
                <c:pt idx="93">
                  <c:v>0.89679044485092163</c:v>
                </c:pt>
                <c:pt idx="94">
                  <c:v>0.89680784940719604</c:v>
                </c:pt>
                <c:pt idx="95">
                  <c:v>0.8968052864074707</c:v>
                </c:pt>
                <c:pt idx="96">
                  <c:v>0.89681851863861084</c:v>
                </c:pt>
                <c:pt idx="97">
                  <c:v>0.89680355787277222</c:v>
                </c:pt>
                <c:pt idx="98">
                  <c:v>0.89681094884872437</c:v>
                </c:pt>
                <c:pt idx="99">
                  <c:v>0.89682608842849731</c:v>
                </c:pt>
                <c:pt idx="100">
                  <c:v>0.89679700136184692</c:v>
                </c:pt>
                <c:pt idx="101">
                  <c:v>0.89680182933807373</c:v>
                </c:pt>
                <c:pt idx="102">
                  <c:v>0.89681661128997803</c:v>
                </c:pt>
                <c:pt idx="103">
                  <c:v>0.89679503440856934</c:v>
                </c:pt>
                <c:pt idx="104">
                  <c:v>0.89680474996566772</c:v>
                </c:pt>
                <c:pt idx="105">
                  <c:v>0.89680993556976318</c:v>
                </c:pt>
                <c:pt idx="106">
                  <c:v>0.89679819345474243</c:v>
                </c:pt>
                <c:pt idx="107">
                  <c:v>0.89680576324462891</c:v>
                </c:pt>
                <c:pt idx="108">
                  <c:v>0.89680349826812744</c:v>
                </c:pt>
                <c:pt idx="109">
                  <c:v>0.8968052864074707</c:v>
                </c:pt>
                <c:pt idx="110">
                  <c:v>0.89680540561676025</c:v>
                </c:pt>
                <c:pt idx="111">
                  <c:v>0.89681494235992432</c:v>
                </c:pt>
                <c:pt idx="112">
                  <c:v>0.89679062366485596</c:v>
                </c:pt>
                <c:pt idx="113">
                  <c:v>0.89679622650146484</c:v>
                </c:pt>
                <c:pt idx="114">
                  <c:v>0.8968166708946228</c:v>
                </c:pt>
                <c:pt idx="115">
                  <c:v>0.89679628610610962</c:v>
                </c:pt>
                <c:pt idx="116">
                  <c:v>0.896808922290802</c:v>
                </c:pt>
                <c:pt idx="117">
                  <c:v>0.89681100845336914</c:v>
                </c:pt>
                <c:pt idx="118">
                  <c:v>0.89679670333862305</c:v>
                </c:pt>
                <c:pt idx="119">
                  <c:v>0.89682543277740479</c:v>
                </c:pt>
                <c:pt idx="120">
                  <c:v>0.89681297540664673</c:v>
                </c:pt>
                <c:pt idx="121">
                  <c:v>0.89681386947631836</c:v>
                </c:pt>
                <c:pt idx="122">
                  <c:v>0.89679181575775146</c:v>
                </c:pt>
                <c:pt idx="123">
                  <c:v>0.89680510759353638</c:v>
                </c:pt>
                <c:pt idx="124">
                  <c:v>0.89681315422058105</c:v>
                </c:pt>
                <c:pt idx="125">
                  <c:v>0.89681285619735718</c:v>
                </c:pt>
                <c:pt idx="126">
                  <c:v>0.8968159556388855</c:v>
                </c:pt>
                <c:pt idx="127">
                  <c:v>0.89682114124298096</c:v>
                </c:pt>
                <c:pt idx="128">
                  <c:v>0.89680898189544678</c:v>
                </c:pt>
                <c:pt idx="129">
                  <c:v>0.89681804180145264</c:v>
                </c:pt>
                <c:pt idx="130">
                  <c:v>0.89682036638259888</c:v>
                </c:pt>
                <c:pt idx="131">
                  <c:v>0.89682561159133911</c:v>
                </c:pt>
                <c:pt idx="132">
                  <c:v>0.89681172370910645</c:v>
                </c:pt>
                <c:pt idx="133">
                  <c:v>0.89679968357086182</c:v>
                </c:pt>
                <c:pt idx="134">
                  <c:v>0.89680975675582886</c:v>
                </c:pt>
                <c:pt idx="135">
                  <c:v>0.89679431915283203</c:v>
                </c:pt>
                <c:pt idx="136">
                  <c:v>0.89680761098861694</c:v>
                </c:pt>
                <c:pt idx="137">
                  <c:v>0.89680337905883789</c:v>
                </c:pt>
                <c:pt idx="138">
                  <c:v>0.89681798219680786</c:v>
                </c:pt>
                <c:pt idx="139">
                  <c:v>0.89680510759353638</c:v>
                </c:pt>
                <c:pt idx="140">
                  <c:v>0.89680624008178711</c:v>
                </c:pt>
                <c:pt idx="141">
                  <c:v>0.89681243896484375</c:v>
                </c:pt>
                <c:pt idx="142">
                  <c:v>0.89681357145309448</c:v>
                </c:pt>
                <c:pt idx="143">
                  <c:v>0.89684963226318359</c:v>
                </c:pt>
                <c:pt idx="144">
                  <c:v>0.89684379100799561</c:v>
                </c:pt>
                <c:pt idx="145">
                  <c:v>0.89684224128723145</c:v>
                </c:pt>
                <c:pt idx="146">
                  <c:v>0.89682364463806152</c:v>
                </c:pt>
                <c:pt idx="147">
                  <c:v>0.89681041240692139</c:v>
                </c:pt>
                <c:pt idx="148">
                  <c:v>0.89681118726730347</c:v>
                </c:pt>
                <c:pt idx="149">
                  <c:v>0.8968091607093811</c:v>
                </c:pt>
                <c:pt idx="150">
                  <c:v>0.89680373668670654</c:v>
                </c:pt>
                <c:pt idx="151">
                  <c:v>0.89680063724517822</c:v>
                </c:pt>
                <c:pt idx="152">
                  <c:v>0.89681470394134521</c:v>
                </c:pt>
                <c:pt idx="153">
                  <c:v>0.8968161940574646</c:v>
                </c:pt>
                <c:pt idx="154">
                  <c:v>0.89681148529052734</c:v>
                </c:pt>
                <c:pt idx="155">
                  <c:v>0.89682501554489136</c:v>
                </c:pt>
                <c:pt idx="156">
                  <c:v>0.89682018756866455</c:v>
                </c:pt>
                <c:pt idx="157">
                  <c:v>0.89681065082550049</c:v>
                </c:pt>
                <c:pt idx="158">
                  <c:v>0.89681315422058105</c:v>
                </c:pt>
                <c:pt idx="159">
                  <c:v>0.89681911468505859</c:v>
                </c:pt>
                <c:pt idx="160">
                  <c:v>0.89680904150009155</c:v>
                </c:pt>
                <c:pt idx="161">
                  <c:v>0.89680373668670654</c:v>
                </c:pt>
                <c:pt idx="162">
                  <c:v>0.89680087566375732</c:v>
                </c:pt>
                <c:pt idx="163">
                  <c:v>0.8968127965927124</c:v>
                </c:pt>
                <c:pt idx="164">
                  <c:v>0.89681494235992432</c:v>
                </c:pt>
                <c:pt idx="165">
                  <c:v>0.89681011438369751</c:v>
                </c:pt>
                <c:pt idx="166">
                  <c:v>0.89680862426757812</c:v>
                </c:pt>
                <c:pt idx="167">
                  <c:v>0.89681512117385864</c:v>
                </c:pt>
                <c:pt idx="168">
                  <c:v>0.89681458473205566</c:v>
                </c:pt>
                <c:pt idx="169">
                  <c:v>0.89681100845336914</c:v>
                </c:pt>
                <c:pt idx="170">
                  <c:v>0.89680993556976318</c:v>
                </c:pt>
                <c:pt idx="171">
                  <c:v>0.89682471752166748</c:v>
                </c:pt>
                <c:pt idx="172">
                  <c:v>0.89681965112686157</c:v>
                </c:pt>
                <c:pt idx="173">
                  <c:v>0.89682650566101074</c:v>
                </c:pt>
                <c:pt idx="174">
                  <c:v>0.89682310819625854</c:v>
                </c:pt>
                <c:pt idx="175">
                  <c:v>0.89682412147521973</c:v>
                </c:pt>
                <c:pt idx="176">
                  <c:v>0.89681309461593628</c:v>
                </c:pt>
                <c:pt idx="177">
                  <c:v>0.89681786298751831</c:v>
                </c:pt>
                <c:pt idx="178">
                  <c:v>0.8968091607093811</c:v>
                </c:pt>
                <c:pt idx="179">
                  <c:v>0.89681154489517212</c:v>
                </c:pt>
                <c:pt idx="180">
                  <c:v>0.89682513475418091</c:v>
                </c:pt>
                <c:pt idx="181">
                  <c:v>0.89681142568588257</c:v>
                </c:pt>
                <c:pt idx="182">
                  <c:v>0.89681947231292725</c:v>
                </c:pt>
                <c:pt idx="183">
                  <c:v>0.89681476354598999</c:v>
                </c:pt>
                <c:pt idx="184">
                  <c:v>0.89683026075363159</c:v>
                </c:pt>
                <c:pt idx="185">
                  <c:v>0.89683020114898682</c:v>
                </c:pt>
                <c:pt idx="186">
                  <c:v>0.89680492877960205</c:v>
                </c:pt>
                <c:pt idx="187">
                  <c:v>0.89679950475692749</c:v>
                </c:pt>
                <c:pt idx="188">
                  <c:v>0.8968166708946228</c:v>
                </c:pt>
                <c:pt idx="189">
                  <c:v>0.89680755138397217</c:v>
                </c:pt>
                <c:pt idx="190">
                  <c:v>0.89681023359298706</c:v>
                </c:pt>
                <c:pt idx="191">
                  <c:v>0.89681243896484375</c:v>
                </c:pt>
                <c:pt idx="192">
                  <c:v>0.89682763814926147</c:v>
                </c:pt>
                <c:pt idx="193">
                  <c:v>0.89681130647659302</c:v>
                </c:pt>
                <c:pt idx="194">
                  <c:v>0.8968241810798645</c:v>
                </c:pt>
                <c:pt idx="195">
                  <c:v>0.89682728052139282</c:v>
                </c:pt>
                <c:pt idx="196">
                  <c:v>0.89681887626647949</c:v>
                </c:pt>
                <c:pt idx="197">
                  <c:v>0.89681547880172729</c:v>
                </c:pt>
                <c:pt idx="198">
                  <c:v>0.89681345224380493</c:v>
                </c:pt>
                <c:pt idx="199">
                  <c:v>0.89681738615036011</c:v>
                </c:pt>
                <c:pt idx="200">
                  <c:v>0.89627951383590698</c:v>
                </c:pt>
                <c:pt idx="201">
                  <c:v>0.89589357376098633</c:v>
                </c:pt>
                <c:pt idx="202">
                  <c:v>0.89594674110412598</c:v>
                </c:pt>
                <c:pt idx="203">
                  <c:v>0.89606380462646484</c:v>
                </c:pt>
                <c:pt idx="204">
                  <c:v>0.89618217945098877</c:v>
                </c:pt>
                <c:pt idx="205">
                  <c:v>0.89676475524902344</c:v>
                </c:pt>
                <c:pt idx="206">
                  <c:v>0.89683026075363159</c:v>
                </c:pt>
                <c:pt idx="207">
                  <c:v>0.89683181047439575</c:v>
                </c:pt>
                <c:pt idx="208">
                  <c:v>0.89684021472930908</c:v>
                </c:pt>
                <c:pt idx="209">
                  <c:v>0.89682519435882568</c:v>
                </c:pt>
                <c:pt idx="210">
                  <c:v>0.89681136608123779</c:v>
                </c:pt>
                <c:pt idx="211">
                  <c:v>0.89682507514953613</c:v>
                </c:pt>
                <c:pt idx="212">
                  <c:v>0.89682966470718384</c:v>
                </c:pt>
                <c:pt idx="213">
                  <c:v>0.89683800935745239</c:v>
                </c:pt>
                <c:pt idx="214">
                  <c:v>0.8968498706817627</c:v>
                </c:pt>
                <c:pt idx="215">
                  <c:v>0.89684367179870605</c:v>
                </c:pt>
                <c:pt idx="216">
                  <c:v>0.8968428373336792</c:v>
                </c:pt>
                <c:pt idx="217">
                  <c:v>0.89683783054351807</c:v>
                </c:pt>
                <c:pt idx="218">
                  <c:v>0.89684104919433594</c:v>
                </c:pt>
                <c:pt idx="219">
                  <c:v>0.89683014154434204</c:v>
                </c:pt>
                <c:pt idx="220">
                  <c:v>0.89684402942657471</c:v>
                </c:pt>
                <c:pt idx="221">
                  <c:v>0.89684593677520752</c:v>
                </c:pt>
                <c:pt idx="222">
                  <c:v>0.89682304859161377</c:v>
                </c:pt>
                <c:pt idx="223">
                  <c:v>0.89680474996566772</c:v>
                </c:pt>
                <c:pt idx="224">
                  <c:v>0.89682239294052124</c:v>
                </c:pt>
                <c:pt idx="225">
                  <c:v>0.8968316912651062</c:v>
                </c:pt>
                <c:pt idx="226">
                  <c:v>0.89681977033615112</c:v>
                </c:pt>
                <c:pt idx="227">
                  <c:v>0.89682382345199585</c:v>
                </c:pt>
                <c:pt idx="228">
                  <c:v>0.89682257175445557</c:v>
                </c:pt>
                <c:pt idx="229">
                  <c:v>0.89683455228805542</c:v>
                </c:pt>
                <c:pt idx="230">
                  <c:v>0.89683794975280762</c:v>
                </c:pt>
                <c:pt idx="231">
                  <c:v>0.8968346118927002</c:v>
                </c:pt>
                <c:pt idx="232">
                  <c:v>0.8968353271484375</c:v>
                </c:pt>
                <c:pt idx="233">
                  <c:v>0.89683002233505249</c:v>
                </c:pt>
                <c:pt idx="234">
                  <c:v>0.89683175086975098</c:v>
                </c:pt>
                <c:pt idx="235">
                  <c:v>0.89683985710144043</c:v>
                </c:pt>
                <c:pt idx="236">
                  <c:v>0.89683151245117188</c:v>
                </c:pt>
                <c:pt idx="237">
                  <c:v>0.89682358503341675</c:v>
                </c:pt>
                <c:pt idx="238">
                  <c:v>0.8968193531036377</c:v>
                </c:pt>
                <c:pt idx="239">
                  <c:v>0.89682042598724365</c:v>
                </c:pt>
                <c:pt idx="240">
                  <c:v>0.89681476354598999</c:v>
                </c:pt>
                <c:pt idx="241">
                  <c:v>0.89680945873260498</c:v>
                </c:pt>
                <c:pt idx="242">
                  <c:v>0.89680308103561401</c:v>
                </c:pt>
                <c:pt idx="243">
                  <c:v>0.89681464433670044</c:v>
                </c:pt>
                <c:pt idx="244">
                  <c:v>0.89681881666183472</c:v>
                </c:pt>
                <c:pt idx="245">
                  <c:v>0.89681202173233032</c:v>
                </c:pt>
                <c:pt idx="246">
                  <c:v>0.89680510759353638</c:v>
                </c:pt>
                <c:pt idx="247">
                  <c:v>0.89681798219680786</c:v>
                </c:pt>
                <c:pt idx="248">
                  <c:v>0.89681237936019897</c:v>
                </c:pt>
                <c:pt idx="249">
                  <c:v>0.89679634571075439</c:v>
                </c:pt>
                <c:pt idx="250">
                  <c:v>0.89681088924407959</c:v>
                </c:pt>
                <c:pt idx="251">
                  <c:v>0.89681917428970337</c:v>
                </c:pt>
                <c:pt idx="252">
                  <c:v>0.89682656526565552</c:v>
                </c:pt>
                <c:pt idx="253">
                  <c:v>0.89681828022003174</c:v>
                </c:pt>
                <c:pt idx="254">
                  <c:v>0.89682501554489136</c:v>
                </c:pt>
                <c:pt idx="255">
                  <c:v>0.89682167768478394</c:v>
                </c:pt>
                <c:pt idx="256">
                  <c:v>0.89681094884872437</c:v>
                </c:pt>
                <c:pt idx="257">
                  <c:v>0.8968166708946228</c:v>
                </c:pt>
                <c:pt idx="258">
                  <c:v>0.89680975675582886</c:v>
                </c:pt>
                <c:pt idx="259">
                  <c:v>0.89680635929107666</c:v>
                </c:pt>
                <c:pt idx="260">
                  <c:v>0.89681762456893921</c:v>
                </c:pt>
                <c:pt idx="261">
                  <c:v>0.89681166410446167</c:v>
                </c:pt>
                <c:pt idx="262">
                  <c:v>0.89680618047714233</c:v>
                </c:pt>
                <c:pt idx="263">
                  <c:v>0.89682728052139282</c:v>
                </c:pt>
                <c:pt idx="264">
                  <c:v>0.89682495594024658</c:v>
                </c:pt>
                <c:pt idx="265">
                  <c:v>0.89681929349899292</c:v>
                </c:pt>
                <c:pt idx="266">
                  <c:v>0.8968203067779541</c:v>
                </c:pt>
                <c:pt idx="267">
                  <c:v>0.8968159556388855</c:v>
                </c:pt>
                <c:pt idx="268">
                  <c:v>0.89682227373123169</c:v>
                </c:pt>
                <c:pt idx="269">
                  <c:v>0.89683347940444946</c:v>
                </c:pt>
                <c:pt idx="270">
                  <c:v>0.89683258533477783</c:v>
                </c:pt>
                <c:pt idx="271">
                  <c:v>0.89681154489517212</c:v>
                </c:pt>
                <c:pt idx="272">
                  <c:v>0.89683431386947632</c:v>
                </c:pt>
                <c:pt idx="273">
                  <c:v>0.89682692289352417</c:v>
                </c:pt>
                <c:pt idx="274">
                  <c:v>0.89683413505554199</c:v>
                </c:pt>
                <c:pt idx="275">
                  <c:v>0.8968273401260376</c:v>
                </c:pt>
                <c:pt idx="276">
                  <c:v>0.89684194326400757</c:v>
                </c:pt>
                <c:pt idx="277">
                  <c:v>0.89684134721755981</c:v>
                </c:pt>
                <c:pt idx="278">
                  <c:v>0.89683669805526733</c:v>
                </c:pt>
                <c:pt idx="279">
                  <c:v>0.89683681726455688</c:v>
                </c:pt>
                <c:pt idx="280">
                  <c:v>0.89683860540390015</c:v>
                </c:pt>
                <c:pt idx="281">
                  <c:v>0.89684021472930908</c:v>
                </c:pt>
                <c:pt idx="282">
                  <c:v>0.89684343338012695</c:v>
                </c:pt>
                <c:pt idx="283">
                  <c:v>0.89683747291564941</c:v>
                </c:pt>
                <c:pt idx="284">
                  <c:v>0.89682298898696899</c:v>
                </c:pt>
                <c:pt idx="285">
                  <c:v>0.89685332775115967</c:v>
                </c:pt>
                <c:pt idx="286">
                  <c:v>0.89682567119598389</c:v>
                </c:pt>
                <c:pt idx="287">
                  <c:v>0.8968237042427063</c:v>
                </c:pt>
                <c:pt idx="288">
                  <c:v>0.8968316912651062</c:v>
                </c:pt>
                <c:pt idx="289">
                  <c:v>0.89683914184570312</c:v>
                </c:pt>
                <c:pt idx="290">
                  <c:v>0.89683401584625244</c:v>
                </c:pt>
                <c:pt idx="291">
                  <c:v>0.8968355655670166</c:v>
                </c:pt>
                <c:pt idx="292">
                  <c:v>0.8968350887298584</c:v>
                </c:pt>
                <c:pt idx="293">
                  <c:v>0.89682286977767944</c:v>
                </c:pt>
                <c:pt idx="294">
                  <c:v>0.89683413505554199</c:v>
                </c:pt>
                <c:pt idx="295">
                  <c:v>0.89683371782302856</c:v>
                </c:pt>
                <c:pt idx="296">
                  <c:v>0.8968396782875061</c:v>
                </c:pt>
                <c:pt idx="297">
                  <c:v>0.89683240652084351</c:v>
                </c:pt>
                <c:pt idx="298">
                  <c:v>0.89683115482330322</c:v>
                </c:pt>
                <c:pt idx="299">
                  <c:v>0.89681321382522583</c:v>
                </c:pt>
                <c:pt idx="300">
                  <c:v>0.89681035280227661</c:v>
                </c:pt>
                <c:pt idx="301">
                  <c:v>0.89680910110473633</c:v>
                </c:pt>
                <c:pt idx="302">
                  <c:v>0.89682042598724365</c:v>
                </c:pt>
                <c:pt idx="303">
                  <c:v>0.89683127403259277</c:v>
                </c:pt>
                <c:pt idx="304">
                  <c:v>0.89684563875198364</c:v>
                </c:pt>
                <c:pt idx="305">
                  <c:v>0.89682501554489136</c:v>
                </c:pt>
                <c:pt idx="306">
                  <c:v>0.89684087038040161</c:v>
                </c:pt>
                <c:pt idx="307">
                  <c:v>0.89683717489242554</c:v>
                </c:pt>
                <c:pt idx="308">
                  <c:v>0.89683479070663452</c:v>
                </c:pt>
                <c:pt idx="309">
                  <c:v>0.89684408903121948</c:v>
                </c:pt>
                <c:pt idx="310">
                  <c:v>0.89684373140335083</c:v>
                </c:pt>
                <c:pt idx="311">
                  <c:v>0.89684015512466431</c:v>
                </c:pt>
                <c:pt idx="312">
                  <c:v>0.89684897661209106</c:v>
                </c:pt>
                <c:pt idx="313">
                  <c:v>0.89685362577438354</c:v>
                </c:pt>
                <c:pt idx="314">
                  <c:v>0.8968428373336792</c:v>
                </c:pt>
                <c:pt idx="315">
                  <c:v>0.89682221412658691</c:v>
                </c:pt>
                <c:pt idx="316">
                  <c:v>0.89683502912521362</c:v>
                </c:pt>
                <c:pt idx="317">
                  <c:v>0.8968348503112793</c:v>
                </c:pt>
                <c:pt idx="318">
                  <c:v>0.89682203531265259</c:v>
                </c:pt>
                <c:pt idx="319">
                  <c:v>0.89681780338287354</c:v>
                </c:pt>
                <c:pt idx="320">
                  <c:v>0.89682787656784058</c:v>
                </c:pt>
                <c:pt idx="321">
                  <c:v>0.89682853221893311</c:v>
                </c:pt>
                <c:pt idx="322">
                  <c:v>0.8968232274055481</c:v>
                </c:pt>
                <c:pt idx="323">
                  <c:v>0.89683789014816284</c:v>
                </c:pt>
                <c:pt idx="324">
                  <c:v>0.89683312177658081</c:v>
                </c:pt>
                <c:pt idx="325">
                  <c:v>0.89684486389160156</c:v>
                </c:pt>
                <c:pt idx="326">
                  <c:v>0.89683908224105835</c:v>
                </c:pt>
                <c:pt idx="327">
                  <c:v>0.89682400226593018</c:v>
                </c:pt>
                <c:pt idx="328">
                  <c:v>0.89683151245117188</c:v>
                </c:pt>
                <c:pt idx="329">
                  <c:v>0.89681524038314819</c:v>
                </c:pt>
                <c:pt idx="330">
                  <c:v>0.89681708812713623</c:v>
                </c:pt>
                <c:pt idx="331">
                  <c:v>0.89682412147521973</c:v>
                </c:pt>
                <c:pt idx="332">
                  <c:v>0.8968195915222168</c:v>
                </c:pt>
                <c:pt idx="333">
                  <c:v>0.8968428373336792</c:v>
                </c:pt>
                <c:pt idx="334">
                  <c:v>0.89682400226593018</c:v>
                </c:pt>
                <c:pt idx="335">
                  <c:v>0.89681404829025269</c:v>
                </c:pt>
                <c:pt idx="336">
                  <c:v>0.89683884382247925</c:v>
                </c:pt>
                <c:pt idx="337">
                  <c:v>0.896820068359375</c:v>
                </c:pt>
                <c:pt idx="338">
                  <c:v>0.89682644605636597</c:v>
                </c:pt>
                <c:pt idx="339">
                  <c:v>0.89682918787002563</c:v>
                </c:pt>
                <c:pt idx="340">
                  <c:v>0.89681971073150635</c:v>
                </c:pt>
                <c:pt idx="341">
                  <c:v>0.89683711528778076</c:v>
                </c:pt>
                <c:pt idx="342">
                  <c:v>0.89683616161346436</c:v>
                </c:pt>
                <c:pt idx="343">
                  <c:v>0.89683568477630615</c:v>
                </c:pt>
                <c:pt idx="344">
                  <c:v>0.8968353271484375</c:v>
                </c:pt>
                <c:pt idx="345">
                  <c:v>0.89683264493942261</c:v>
                </c:pt>
                <c:pt idx="346">
                  <c:v>0.89684349298477173</c:v>
                </c:pt>
                <c:pt idx="347">
                  <c:v>0.89683997631072998</c:v>
                </c:pt>
                <c:pt idx="348">
                  <c:v>0.89683818817138672</c:v>
                </c:pt>
                <c:pt idx="349">
                  <c:v>0.89683991670608521</c:v>
                </c:pt>
                <c:pt idx="350">
                  <c:v>0.89683550596237183</c:v>
                </c:pt>
                <c:pt idx="351">
                  <c:v>0.89682155847549438</c:v>
                </c:pt>
                <c:pt idx="352">
                  <c:v>0.89683252573013306</c:v>
                </c:pt>
                <c:pt idx="353">
                  <c:v>0.8968428373336792</c:v>
                </c:pt>
                <c:pt idx="354">
                  <c:v>0.89684683084487915</c:v>
                </c:pt>
                <c:pt idx="355">
                  <c:v>0.89683026075363159</c:v>
                </c:pt>
                <c:pt idx="356">
                  <c:v>0.89682984352111816</c:v>
                </c:pt>
                <c:pt idx="357">
                  <c:v>0.89685940742492676</c:v>
                </c:pt>
                <c:pt idx="358">
                  <c:v>0.8968464732170105</c:v>
                </c:pt>
                <c:pt idx="359">
                  <c:v>0.89682579040527344</c:v>
                </c:pt>
                <c:pt idx="360">
                  <c:v>0.89684164524078369</c:v>
                </c:pt>
                <c:pt idx="361">
                  <c:v>0.89683938026428223</c:v>
                </c:pt>
                <c:pt idx="362">
                  <c:v>0.89683824777603149</c:v>
                </c:pt>
                <c:pt idx="363">
                  <c:v>0.89682817459106445</c:v>
                </c:pt>
                <c:pt idx="364">
                  <c:v>0.89684522151947021</c:v>
                </c:pt>
                <c:pt idx="365">
                  <c:v>0.89683592319488525</c:v>
                </c:pt>
                <c:pt idx="366">
                  <c:v>0.8968316912651062</c:v>
                </c:pt>
                <c:pt idx="367">
                  <c:v>0.89682197570800781</c:v>
                </c:pt>
                <c:pt idx="368">
                  <c:v>0.89683043956756592</c:v>
                </c:pt>
                <c:pt idx="369">
                  <c:v>0.89682877063751221</c:v>
                </c:pt>
                <c:pt idx="370">
                  <c:v>0.89683783054351807</c:v>
                </c:pt>
                <c:pt idx="371">
                  <c:v>0.89683359861373901</c:v>
                </c:pt>
                <c:pt idx="372">
                  <c:v>0.89682227373123169</c:v>
                </c:pt>
                <c:pt idx="373">
                  <c:v>0.89681786298751831</c:v>
                </c:pt>
                <c:pt idx="374">
                  <c:v>0.89682841300964355</c:v>
                </c:pt>
                <c:pt idx="375">
                  <c:v>0.89683598279953003</c:v>
                </c:pt>
                <c:pt idx="376">
                  <c:v>0.89683032035827637</c:v>
                </c:pt>
                <c:pt idx="377">
                  <c:v>0.89683645963668823</c:v>
                </c:pt>
                <c:pt idx="378">
                  <c:v>0.8968234658241272</c:v>
                </c:pt>
                <c:pt idx="379">
                  <c:v>0.89685267210006714</c:v>
                </c:pt>
                <c:pt idx="380">
                  <c:v>0.89683288335800171</c:v>
                </c:pt>
                <c:pt idx="381">
                  <c:v>0.89681977033615112</c:v>
                </c:pt>
                <c:pt idx="382">
                  <c:v>0.89681386947631836</c:v>
                </c:pt>
                <c:pt idx="383">
                  <c:v>0.89682531356811523</c:v>
                </c:pt>
                <c:pt idx="384">
                  <c:v>0.89682692289352417</c:v>
                </c:pt>
                <c:pt idx="385">
                  <c:v>0.89682513475418091</c:v>
                </c:pt>
                <c:pt idx="386">
                  <c:v>0.89682632684707642</c:v>
                </c:pt>
                <c:pt idx="387">
                  <c:v>0.89681363105773926</c:v>
                </c:pt>
                <c:pt idx="388">
                  <c:v>0.89681077003479004</c:v>
                </c:pt>
                <c:pt idx="389">
                  <c:v>0.89680200815200806</c:v>
                </c:pt>
                <c:pt idx="390">
                  <c:v>0.89679461717605591</c:v>
                </c:pt>
                <c:pt idx="391">
                  <c:v>0.89681851863861084</c:v>
                </c:pt>
                <c:pt idx="392">
                  <c:v>0.89681285619735718</c:v>
                </c:pt>
                <c:pt idx="393">
                  <c:v>0.89680773019790649</c:v>
                </c:pt>
                <c:pt idx="394">
                  <c:v>0.89682167768478394</c:v>
                </c:pt>
                <c:pt idx="395">
                  <c:v>0.89682614803314209</c:v>
                </c:pt>
                <c:pt idx="396">
                  <c:v>0.89680832624435425</c:v>
                </c:pt>
                <c:pt idx="397">
                  <c:v>0.89682877063751221</c:v>
                </c:pt>
                <c:pt idx="398">
                  <c:v>0.8968358039855957</c:v>
                </c:pt>
                <c:pt idx="399">
                  <c:v>0.89683091640472412</c:v>
                </c:pt>
                <c:pt idx="400">
                  <c:v>0.89684039354324341</c:v>
                </c:pt>
                <c:pt idx="401">
                  <c:v>0.89680749177932739</c:v>
                </c:pt>
                <c:pt idx="402">
                  <c:v>0.89683789014816284</c:v>
                </c:pt>
                <c:pt idx="403">
                  <c:v>0.89682048559188843</c:v>
                </c:pt>
                <c:pt idx="404">
                  <c:v>0.89682984352111816</c:v>
                </c:pt>
                <c:pt idx="405">
                  <c:v>0.89684593677520752</c:v>
                </c:pt>
                <c:pt idx="406">
                  <c:v>0.89683103561401367</c:v>
                </c:pt>
                <c:pt idx="407">
                  <c:v>0.89682286977767944</c:v>
                </c:pt>
                <c:pt idx="408">
                  <c:v>0.89682066440582275</c:v>
                </c:pt>
                <c:pt idx="409">
                  <c:v>0.89682203531265259</c:v>
                </c:pt>
                <c:pt idx="410">
                  <c:v>0.89684277772903442</c:v>
                </c:pt>
                <c:pt idx="411">
                  <c:v>0.89684194326400757</c:v>
                </c:pt>
                <c:pt idx="412">
                  <c:v>0.89684164524078369</c:v>
                </c:pt>
                <c:pt idx="413">
                  <c:v>0.89685416221618652</c:v>
                </c:pt>
                <c:pt idx="414">
                  <c:v>0.89684897661209106</c:v>
                </c:pt>
                <c:pt idx="415">
                  <c:v>0.89686179161071777</c:v>
                </c:pt>
                <c:pt idx="416">
                  <c:v>0.89685726165771484</c:v>
                </c:pt>
                <c:pt idx="417">
                  <c:v>0.89685338735580444</c:v>
                </c:pt>
                <c:pt idx="418">
                  <c:v>0.89686107635498047</c:v>
                </c:pt>
                <c:pt idx="419">
                  <c:v>0.89687031507492065</c:v>
                </c:pt>
                <c:pt idx="420">
                  <c:v>0.89686769247055054</c:v>
                </c:pt>
                <c:pt idx="421">
                  <c:v>0.89685910940170288</c:v>
                </c:pt>
                <c:pt idx="422">
                  <c:v>0.89685499668121338</c:v>
                </c:pt>
                <c:pt idx="423">
                  <c:v>0.89685720205307007</c:v>
                </c:pt>
                <c:pt idx="424">
                  <c:v>0.89686375856399536</c:v>
                </c:pt>
                <c:pt idx="425">
                  <c:v>0.8968498706817627</c:v>
                </c:pt>
                <c:pt idx="426">
                  <c:v>0.89684486389160156</c:v>
                </c:pt>
                <c:pt idx="427">
                  <c:v>0.89684486389160156</c:v>
                </c:pt>
                <c:pt idx="428">
                  <c:v>0.89685720205307007</c:v>
                </c:pt>
                <c:pt idx="429">
                  <c:v>0.89684182405471802</c:v>
                </c:pt>
                <c:pt idx="430">
                  <c:v>0.89686077833175659</c:v>
                </c:pt>
                <c:pt idx="431">
                  <c:v>0.89684563875198364</c:v>
                </c:pt>
                <c:pt idx="432">
                  <c:v>0.89684820175170898</c:v>
                </c:pt>
                <c:pt idx="433">
                  <c:v>0.89684879779815674</c:v>
                </c:pt>
                <c:pt idx="434">
                  <c:v>0.8968474268913269</c:v>
                </c:pt>
                <c:pt idx="435">
                  <c:v>0.89685410261154175</c:v>
                </c:pt>
                <c:pt idx="436">
                  <c:v>0.89684599637985229</c:v>
                </c:pt>
                <c:pt idx="437">
                  <c:v>0.89683675765991211</c:v>
                </c:pt>
                <c:pt idx="438">
                  <c:v>0.89684069156646729</c:v>
                </c:pt>
                <c:pt idx="439">
                  <c:v>0.89683878421783447</c:v>
                </c:pt>
                <c:pt idx="440">
                  <c:v>0.89684009552001953</c:v>
                </c:pt>
                <c:pt idx="441">
                  <c:v>0.89684689044952393</c:v>
                </c:pt>
                <c:pt idx="442">
                  <c:v>0.89685124158859253</c:v>
                </c:pt>
                <c:pt idx="443">
                  <c:v>0.89684724807739258</c:v>
                </c:pt>
                <c:pt idx="444">
                  <c:v>0.89683979749679565</c:v>
                </c:pt>
                <c:pt idx="445">
                  <c:v>0.89685463905334473</c:v>
                </c:pt>
                <c:pt idx="446">
                  <c:v>0.89684659242630005</c:v>
                </c:pt>
                <c:pt idx="447">
                  <c:v>0.89683061838150024</c:v>
                </c:pt>
                <c:pt idx="448">
                  <c:v>0.89682161808013916</c:v>
                </c:pt>
                <c:pt idx="449">
                  <c:v>0.89683657884597778</c:v>
                </c:pt>
                <c:pt idx="450">
                  <c:v>0.89685547351837158</c:v>
                </c:pt>
                <c:pt idx="451">
                  <c:v>0.89686775207519531</c:v>
                </c:pt>
                <c:pt idx="452">
                  <c:v>0.89685654640197754</c:v>
                </c:pt>
                <c:pt idx="453">
                  <c:v>0.89686226844787598</c:v>
                </c:pt>
                <c:pt idx="454">
                  <c:v>0.89685064554214478</c:v>
                </c:pt>
                <c:pt idx="455">
                  <c:v>0.89685976505279541</c:v>
                </c:pt>
                <c:pt idx="456">
                  <c:v>0.89685362577438354</c:v>
                </c:pt>
                <c:pt idx="457">
                  <c:v>0.89684957265853882</c:v>
                </c:pt>
                <c:pt idx="458">
                  <c:v>0.89684939384460449</c:v>
                </c:pt>
                <c:pt idx="459">
                  <c:v>0.89686107635498047</c:v>
                </c:pt>
                <c:pt idx="460">
                  <c:v>0.89685636758804321</c:v>
                </c:pt>
                <c:pt idx="461">
                  <c:v>0.89687138795852661</c:v>
                </c:pt>
                <c:pt idx="462">
                  <c:v>0.89684432744979858</c:v>
                </c:pt>
                <c:pt idx="463">
                  <c:v>0.89684289693832397</c:v>
                </c:pt>
                <c:pt idx="464">
                  <c:v>0.89683228731155396</c:v>
                </c:pt>
                <c:pt idx="465">
                  <c:v>0.89683443307876587</c:v>
                </c:pt>
                <c:pt idx="466">
                  <c:v>0.89684349298477173</c:v>
                </c:pt>
                <c:pt idx="467">
                  <c:v>0.89685344696044922</c:v>
                </c:pt>
                <c:pt idx="468">
                  <c:v>0.89687132835388184</c:v>
                </c:pt>
                <c:pt idx="469">
                  <c:v>0.89686095714569092</c:v>
                </c:pt>
                <c:pt idx="470">
                  <c:v>0.89685416221618652</c:v>
                </c:pt>
                <c:pt idx="471">
                  <c:v>0.89686959981918335</c:v>
                </c:pt>
                <c:pt idx="472">
                  <c:v>0.89641165733337402</c:v>
                </c:pt>
                <c:pt idx="473">
                  <c:v>0.89594900608062744</c:v>
                </c:pt>
                <c:pt idx="474">
                  <c:v>0.89593541622161865</c:v>
                </c:pt>
                <c:pt idx="475">
                  <c:v>0.89603620767593384</c:v>
                </c:pt>
                <c:pt idx="476">
                  <c:v>0.89613825082778931</c:v>
                </c:pt>
                <c:pt idx="477">
                  <c:v>0.89673632383346558</c:v>
                </c:pt>
                <c:pt idx="478">
                  <c:v>0.89684838056564331</c:v>
                </c:pt>
                <c:pt idx="479">
                  <c:v>0.89683347940444946</c:v>
                </c:pt>
                <c:pt idx="480">
                  <c:v>0.8968355655670166</c:v>
                </c:pt>
                <c:pt idx="481">
                  <c:v>0.89682823419570923</c:v>
                </c:pt>
                <c:pt idx="482">
                  <c:v>0.89683437347412109</c:v>
                </c:pt>
                <c:pt idx="483">
                  <c:v>0.89685457944869995</c:v>
                </c:pt>
                <c:pt idx="484">
                  <c:v>0.89684653282165527</c:v>
                </c:pt>
                <c:pt idx="485">
                  <c:v>0.89684486389160156</c:v>
                </c:pt>
                <c:pt idx="486">
                  <c:v>0.89684838056564331</c:v>
                </c:pt>
                <c:pt idx="487">
                  <c:v>0.89684373140335083</c:v>
                </c:pt>
                <c:pt idx="488">
                  <c:v>0.89684230089187622</c:v>
                </c:pt>
                <c:pt idx="489">
                  <c:v>0.89682865142822266</c:v>
                </c:pt>
                <c:pt idx="490">
                  <c:v>0.89684408903121948</c:v>
                </c:pt>
                <c:pt idx="491">
                  <c:v>0.89684516191482544</c:v>
                </c:pt>
                <c:pt idx="492">
                  <c:v>0.89685112237930298</c:v>
                </c:pt>
                <c:pt idx="493">
                  <c:v>0.89683562517166138</c:v>
                </c:pt>
                <c:pt idx="494">
                  <c:v>0.89684092998504639</c:v>
                </c:pt>
                <c:pt idx="495">
                  <c:v>0.89683419466018677</c:v>
                </c:pt>
                <c:pt idx="496">
                  <c:v>0.89682424068450928</c:v>
                </c:pt>
                <c:pt idx="497">
                  <c:v>0.8968537449836731</c:v>
                </c:pt>
                <c:pt idx="498">
                  <c:v>0.89685994386672974</c:v>
                </c:pt>
                <c:pt idx="499">
                  <c:v>0.89684063196182251</c:v>
                </c:pt>
                <c:pt idx="500">
                  <c:v>0.89685362577438354</c:v>
                </c:pt>
                <c:pt idx="501">
                  <c:v>0.89684873819351196</c:v>
                </c:pt>
                <c:pt idx="502">
                  <c:v>0.89684808254241943</c:v>
                </c:pt>
                <c:pt idx="503">
                  <c:v>0.8968433141708374</c:v>
                </c:pt>
                <c:pt idx="504">
                  <c:v>0.89685642719268799</c:v>
                </c:pt>
                <c:pt idx="505">
                  <c:v>0.89684349298477173</c:v>
                </c:pt>
                <c:pt idx="506">
                  <c:v>0.89685535430908203</c:v>
                </c:pt>
                <c:pt idx="507">
                  <c:v>0.89685720205307007</c:v>
                </c:pt>
                <c:pt idx="508">
                  <c:v>0.89685052633285522</c:v>
                </c:pt>
                <c:pt idx="509">
                  <c:v>0.89684057235717773</c:v>
                </c:pt>
                <c:pt idx="510">
                  <c:v>0.89683908224105835</c:v>
                </c:pt>
                <c:pt idx="511">
                  <c:v>0.89685285091400146</c:v>
                </c:pt>
                <c:pt idx="512">
                  <c:v>0.89683300256729126</c:v>
                </c:pt>
                <c:pt idx="513">
                  <c:v>0.89682388305664062</c:v>
                </c:pt>
                <c:pt idx="514">
                  <c:v>0.89682656526565552</c:v>
                </c:pt>
                <c:pt idx="515">
                  <c:v>0.89682155847549438</c:v>
                </c:pt>
                <c:pt idx="516">
                  <c:v>0.89684408903121948</c:v>
                </c:pt>
                <c:pt idx="517">
                  <c:v>0.89685642719268799</c:v>
                </c:pt>
                <c:pt idx="518">
                  <c:v>0.8968384861946106</c:v>
                </c:pt>
                <c:pt idx="519">
                  <c:v>0.8968498706817627</c:v>
                </c:pt>
                <c:pt idx="520">
                  <c:v>0.89684909582138062</c:v>
                </c:pt>
                <c:pt idx="521">
                  <c:v>0.89686673879623413</c:v>
                </c:pt>
                <c:pt idx="522">
                  <c:v>0.89686483144760132</c:v>
                </c:pt>
                <c:pt idx="523">
                  <c:v>0.89687168598175049</c:v>
                </c:pt>
                <c:pt idx="524">
                  <c:v>0.89686614274978638</c:v>
                </c:pt>
                <c:pt idx="525">
                  <c:v>0.89686423540115356</c:v>
                </c:pt>
                <c:pt idx="526">
                  <c:v>0.89684820175170898</c:v>
                </c:pt>
                <c:pt idx="527">
                  <c:v>0.8968350887298584</c:v>
                </c:pt>
                <c:pt idx="528">
                  <c:v>0.89684784412384033</c:v>
                </c:pt>
                <c:pt idx="529">
                  <c:v>0.89684748649597168</c:v>
                </c:pt>
                <c:pt idx="530">
                  <c:v>0.8968578577041626</c:v>
                </c:pt>
                <c:pt idx="531">
                  <c:v>0.89685255289077759</c:v>
                </c:pt>
                <c:pt idx="532">
                  <c:v>0.89685136079788208</c:v>
                </c:pt>
                <c:pt idx="533">
                  <c:v>0.89684516191482544</c:v>
                </c:pt>
                <c:pt idx="534">
                  <c:v>0.89685773849487305</c:v>
                </c:pt>
                <c:pt idx="535">
                  <c:v>0.89686048030853271</c:v>
                </c:pt>
                <c:pt idx="536">
                  <c:v>0.89685690402984619</c:v>
                </c:pt>
                <c:pt idx="537">
                  <c:v>0.89686292409896851</c:v>
                </c:pt>
                <c:pt idx="538">
                  <c:v>0.89685320854187012</c:v>
                </c:pt>
                <c:pt idx="539">
                  <c:v>0.89684224128723145</c:v>
                </c:pt>
                <c:pt idx="540">
                  <c:v>0.89685004949569702</c:v>
                </c:pt>
                <c:pt idx="541">
                  <c:v>0.89685541391372681</c:v>
                </c:pt>
                <c:pt idx="542">
                  <c:v>0.89684897661209106</c:v>
                </c:pt>
                <c:pt idx="543">
                  <c:v>0.8968428373336792</c:v>
                </c:pt>
                <c:pt idx="544">
                  <c:v>0.89683055877685547</c:v>
                </c:pt>
                <c:pt idx="545">
                  <c:v>0.89682823419570923</c:v>
                </c:pt>
                <c:pt idx="546">
                  <c:v>0.89685893058776855</c:v>
                </c:pt>
                <c:pt idx="547">
                  <c:v>0.89684116840362549</c:v>
                </c:pt>
                <c:pt idx="548">
                  <c:v>0.89682590961456299</c:v>
                </c:pt>
                <c:pt idx="549">
                  <c:v>0.89683544635772705</c:v>
                </c:pt>
                <c:pt idx="550">
                  <c:v>0.89683687686920166</c:v>
                </c:pt>
                <c:pt idx="551">
                  <c:v>0.89684814214706421</c:v>
                </c:pt>
                <c:pt idx="552">
                  <c:v>0.89683449268341064</c:v>
                </c:pt>
                <c:pt idx="553">
                  <c:v>0.89683347940444946</c:v>
                </c:pt>
                <c:pt idx="554">
                  <c:v>0.89684951305389404</c:v>
                </c:pt>
                <c:pt idx="555">
                  <c:v>0.89683502912521362</c:v>
                </c:pt>
                <c:pt idx="556">
                  <c:v>0.89685064554214478</c:v>
                </c:pt>
                <c:pt idx="557">
                  <c:v>0.89684087038040161</c:v>
                </c:pt>
                <c:pt idx="558">
                  <c:v>0.89682263135910034</c:v>
                </c:pt>
                <c:pt idx="559">
                  <c:v>0.89681661128997803</c:v>
                </c:pt>
                <c:pt idx="560">
                  <c:v>0.89683049917221069</c:v>
                </c:pt>
                <c:pt idx="561">
                  <c:v>0.89681971073150635</c:v>
                </c:pt>
                <c:pt idx="562">
                  <c:v>0.89682167768478394</c:v>
                </c:pt>
                <c:pt idx="563">
                  <c:v>0.89684873819351196</c:v>
                </c:pt>
                <c:pt idx="564">
                  <c:v>0.89683336019515991</c:v>
                </c:pt>
                <c:pt idx="565">
                  <c:v>0.89683383703231812</c:v>
                </c:pt>
                <c:pt idx="566">
                  <c:v>0.89683473110198975</c:v>
                </c:pt>
                <c:pt idx="567">
                  <c:v>0.89682596921920776</c:v>
                </c:pt>
                <c:pt idx="568">
                  <c:v>0.89682310819625854</c:v>
                </c:pt>
                <c:pt idx="569">
                  <c:v>0.89684736728668213</c:v>
                </c:pt>
                <c:pt idx="570">
                  <c:v>0.89684009552001953</c:v>
                </c:pt>
                <c:pt idx="571">
                  <c:v>0.89684659242630005</c:v>
                </c:pt>
                <c:pt idx="572">
                  <c:v>0.89682435989379883</c:v>
                </c:pt>
                <c:pt idx="573">
                  <c:v>0.89683723449707031</c:v>
                </c:pt>
                <c:pt idx="574">
                  <c:v>0.8968346118927002</c:v>
                </c:pt>
                <c:pt idx="575">
                  <c:v>0.8968319296836853</c:v>
                </c:pt>
                <c:pt idx="576">
                  <c:v>0.89681839942932129</c:v>
                </c:pt>
                <c:pt idx="577">
                  <c:v>0.89684230089187622</c:v>
                </c:pt>
                <c:pt idx="578">
                  <c:v>0.8968278169631958</c:v>
                </c:pt>
                <c:pt idx="579">
                  <c:v>0.89684849977493286</c:v>
                </c:pt>
                <c:pt idx="580">
                  <c:v>0.89682632684707642</c:v>
                </c:pt>
                <c:pt idx="581">
                  <c:v>0.89684534072875977</c:v>
                </c:pt>
                <c:pt idx="582">
                  <c:v>0.89683705568313599</c:v>
                </c:pt>
                <c:pt idx="583">
                  <c:v>0.8968350887298584</c:v>
                </c:pt>
                <c:pt idx="584">
                  <c:v>0.89682668447494507</c:v>
                </c:pt>
                <c:pt idx="585">
                  <c:v>0.8968355655670166</c:v>
                </c:pt>
                <c:pt idx="586">
                  <c:v>0.89682918787002563</c:v>
                </c:pt>
                <c:pt idx="587">
                  <c:v>0.89682400226593018</c:v>
                </c:pt>
                <c:pt idx="588">
                  <c:v>0.89681589603424072</c:v>
                </c:pt>
                <c:pt idx="589">
                  <c:v>0.89683705568313599</c:v>
                </c:pt>
                <c:pt idx="590">
                  <c:v>0.89683628082275391</c:v>
                </c:pt>
                <c:pt idx="591">
                  <c:v>0.89682745933532715</c:v>
                </c:pt>
                <c:pt idx="592">
                  <c:v>0.89683008193969727</c:v>
                </c:pt>
                <c:pt idx="593">
                  <c:v>0.89683389663696289</c:v>
                </c:pt>
                <c:pt idx="594">
                  <c:v>0.89683824777603149</c:v>
                </c:pt>
                <c:pt idx="595">
                  <c:v>0.89682668447494507</c:v>
                </c:pt>
                <c:pt idx="596">
                  <c:v>0.89682936668395996</c:v>
                </c:pt>
                <c:pt idx="597">
                  <c:v>0.89682352542877197</c:v>
                </c:pt>
                <c:pt idx="598">
                  <c:v>0.89682960510253906</c:v>
                </c:pt>
                <c:pt idx="599">
                  <c:v>0.89681631326675415</c:v>
                </c:pt>
                <c:pt idx="600">
                  <c:v>0.89682453870773315</c:v>
                </c:pt>
                <c:pt idx="601">
                  <c:v>0.89682775735855103</c:v>
                </c:pt>
                <c:pt idx="602">
                  <c:v>0.89681363105773926</c:v>
                </c:pt>
                <c:pt idx="603">
                  <c:v>0.89682984352111816</c:v>
                </c:pt>
                <c:pt idx="604">
                  <c:v>0.8968273401260376</c:v>
                </c:pt>
                <c:pt idx="605">
                  <c:v>0.89683640003204346</c:v>
                </c:pt>
                <c:pt idx="606">
                  <c:v>0.89684033393859863</c:v>
                </c:pt>
                <c:pt idx="607">
                  <c:v>0.89682537317276001</c:v>
                </c:pt>
                <c:pt idx="608">
                  <c:v>0.89683812856674194</c:v>
                </c:pt>
                <c:pt idx="609">
                  <c:v>0.89681899547576904</c:v>
                </c:pt>
                <c:pt idx="610">
                  <c:v>0.89681267738342285</c:v>
                </c:pt>
                <c:pt idx="611">
                  <c:v>0.89681023359298706</c:v>
                </c:pt>
                <c:pt idx="612">
                  <c:v>0.89682024717330933</c:v>
                </c:pt>
                <c:pt idx="613">
                  <c:v>0.89682263135910034</c:v>
                </c:pt>
                <c:pt idx="614">
                  <c:v>0.89682269096374512</c:v>
                </c:pt>
                <c:pt idx="615">
                  <c:v>0.89681887626647949</c:v>
                </c:pt>
                <c:pt idx="616">
                  <c:v>0.89680993556976318</c:v>
                </c:pt>
                <c:pt idx="617">
                  <c:v>0.89683067798614502</c:v>
                </c:pt>
                <c:pt idx="618">
                  <c:v>0.89681071043014526</c:v>
                </c:pt>
                <c:pt idx="619">
                  <c:v>0.89682763814926147</c:v>
                </c:pt>
                <c:pt idx="620">
                  <c:v>0.8968275785446167</c:v>
                </c:pt>
                <c:pt idx="621">
                  <c:v>0.89681363105773926</c:v>
                </c:pt>
                <c:pt idx="622">
                  <c:v>0.89681053161621094</c:v>
                </c:pt>
                <c:pt idx="623">
                  <c:v>0.89681744575500488</c:v>
                </c:pt>
                <c:pt idx="624">
                  <c:v>0.89681875705718994</c:v>
                </c:pt>
                <c:pt idx="625">
                  <c:v>0.89682596921920776</c:v>
                </c:pt>
                <c:pt idx="626">
                  <c:v>0.89681994915008545</c:v>
                </c:pt>
                <c:pt idx="627">
                  <c:v>0.89682382345199585</c:v>
                </c:pt>
                <c:pt idx="628">
                  <c:v>0.89683288335800171</c:v>
                </c:pt>
                <c:pt idx="629">
                  <c:v>0.89682114124298096</c:v>
                </c:pt>
                <c:pt idx="630">
                  <c:v>0.89681464433670044</c:v>
                </c:pt>
                <c:pt idx="631">
                  <c:v>0.89682048559188843</c:v>
                </c:pt>
                <c:pt idx="632">
                  <c:v>0.89681166410446167</c:v>
                </c:pt>
                <c:pt idx="633">
                  <c:v>0.89681720733642578</c:v>
                </c:pt>
                <c:pt idx="634">
                  <c:v>0.89681971073150635</c:v>
                </c:pt>
                <c:pt idx="635">
                  <c:v>0.89680981636047363</c:v>
                </c:pt>
                <c:pt idx="636">
                  <c:v>0.89681524038314819</c:v>
                </c:pt>
                <c:pt idx="637">
                  <c:v>0.89682614803314209</c:v>
                </c:pt>
                <c:pt idx="638">
                  <c:v>0.89682036638259888</c:v>
                </c:pt>
                <c:pt idx="639">
                  <c:v>0.89682519435882568</c:v>
                </c:pt>
                <c:pt idx="640">
                  <c:v>0.89681041240692139</c:v>
                </c:pt>
                <c:pt idx="641">
                  <c:v>0.89682561159133911</c:v>
                </c:pt>
                <c:pt idx="642">
                  <c:v>0.89681321382522583</c:v>
                </c:pt>
                <c:pt idx="643">
                  <c:v>0.89682745933532715</c:v>
                </c:pt>
                <c:pt idx="644">
                  <c:v>0.89683198928833008</c:v>
                </c:pt>
                <c:pt idx="645">
                  <c:v>0.89682686328887939</c:v>
                </c:pt>
                <c:pt idx="646">
                  <c:v>0.8968244194984436</c:v>
                </c:pt>
                <c:pt idx="647">
                  <c:v>0.89683324098587036</c:v>
                </c:pt>
                <c:pt idx="648">
                  <c:v>0.89682549238204956</c:v>
                </c:pt>
                <c:pt idx="649">
                  <c:v>0.89683359861373901</c:v>
                </c:pt>
                <c:pt idx="650">
                  <c:v>0.8968207836151123</c:v>
                </c:pt>
                <c:pt idx="651">
                  <c:v>0.89683836698532104</c:v>
                </c:pt>
                <c:pt idx="652">
                  <c:v>0.89681911468505859</c:v>
                </c:pt>
                <c:pt idx="653">
                  <c:v>0.89684909582138062</c:v>
                </c:pt>
                <c:pt idx="654">
                  <c:v>0.89683175086975098</c:v>
                </c:pt>
                <c:pt idx="655">
                  <c:v>0.89681470394134521</c:v>
                </c:pt>
                <c:pt idx="656">
                  <c:v>0.89682698249816895</c:v>
                </c:pt>
                <c:pt idx="657">
                  <c:v>0.89682245254516602</c:v>
                </c:pt>
                <c:pt idx="658">
                  <c:v>0.89681220054626465</c:v>
                </c:pt>
                <c:pt idx="659">
                  <c:v>0.89681780338287354</c:v>
                </c:pt>
                <c:pt idx="660">
                  <c:v>0.89681911468505859</c:v>
                </c:pt>
                <c:pt idx="661">
                  <c:v>0.89681798219680786</c:v>
                </c:pt>
                <c:pt idx="662">
                  <c:v>0.89682871103286743</c:v>
                </c:pt>
                <c:pt idx="663">
                  <c:v>0.8968237042427063</c:v>
                </c:pt>
                <c:pt idx="664">
                  <c:v>0.89682847261428833</c:v>
                </c:pt>
                <c:pt idx="665">
                  <c:v>0.89682799577713013</c:v>
                </c:pt>
                <c:pt idx="666">
                  <c:v>0.8968244194984436</c:v>
                </c:pt>
                <c:pt idx="667">
                  <c:v>0.89683884382247925</c:v>
                </c:pt>
                <c:pt idx="668">
                  <c:v>0.89685332775115967</c:v>
                </c:pt>
                <c:pt idx="669">
                  <c:v>0.8968501091003418</c:v>
                </c:pt>
                <c:pt idx="670">
                  <c:v>0.89682161808013916</c:v>
                </c:pt>
                <c:pt idx="671">
                  <c:v>0.89683437347412109</c:v>
                </c:pt>
                <c:pt idx="672">
                  <c:v>0.89682215452194214</c:v>
                </c:pt>
                <c:pt idx="673">
                  <c:v>0.89682662487030029</c:v>
                </c:pt>
                <c:pt idx="674">
                  <c:v>0.89683693647384644</c:v>
                </c:pt>
                <c:pt idx="675">
                  <c:v>0.89684557914733887</c:v>
                </c:pt>
                <c:pt idx="676">
                  <c:v>0.89684200286865234</c:v>
                </c:pt>
                <c:pt idx="677">
                  <c:v>0.89685094356536865</c:v>
                </c:pt>
                <c:pt idx="678">
                  <c:v>0.8968280553817749</c:v>
                </c:pt>
                <c:pt idx="679">
                  <c:v>0.89681398868560791</c:v>
                </c:pt>
                <c:pt idx="680">
                  <c:v>0.89682674407958984</c:v>
                </c:pt>
                <c:pt idx="681">
                  <c:v>0.8968430757522583</c:v>
                </c:pt>
                <c:pt idx="682">
                  <c:v>0.89683866500854492</c:v>
                </c:pt>
                <c:pt idx="683">
                  <c:v>0.89684605598449707</c:v>
                </c:pt>
                <c:pt idx="684">
                  <c:v>0.89683657884597778</c:v>
                </c:pt>
                <c:pt idx="685">
                  <c:v>0.89682132005691528</c:v>
                </c:pt>
                <c:pt idx="686">
                  <c:v>0.89682936668395996</c:v>
                </c:pt>
                <c:pt idx="687">
                  <c:v>0.89683586359024048</c:v>
                </c:pt>
                <c:pt idx="688">
                  <c:v>0.89682245254516602</c:v>
                </c:pt>
                <c:pt idx="689">
                  <c:v>0.89681309461593628</c:v>
                </c:pt>
                <c:pt idx="690">
                  <c:v>0.89683020114898682</c:v>
                </c:pt>
                <c:pt idx="691">
                  <c:v>0.89681768417358398</c:v>
                </c:pt>
                <c:pt idx="692">
                  <c:v>0.89684242010116577</c:v>
                </c:pt>
                <c:pt idx="693">
                  <c:v>0.89682728052139282</c:v>
                </c:pt>
                <c:pt idx="694">
                  <c:v>0.8968309760093689</c:v>
                </c:pt>
                <c:pt idx="695">
                  <c:v>0.89681673049926758</c:v>
                </c:pt>
                <c:pt idx="696">
                  <c:v>0.89683908224105835</c:v>
                </c:pt>
                <c:pt idx="697">
                  <c:v>0.896828293800354</c:v>
                </c:pt>
                <c:pt idx="698">
                  <c:v>0.89682960510253906</c:v>
                </c:pt>
                <c:pt idx="699">
                  <c:v>0.89682912826538086</c:v>
                </c:pt>
                <c:pt idx="700">
                  <c:v>0.89682650566101074</c:v>
                </c:pt>
                <c:pt idx="701">
                  <c:v>0.89683622121810913</c:v>
                </c:pt>
                <c:pt idx="702">
                  <c:v>0.89683252573013306</c:v>
                </c:pt>
                <c:pt idx="703">
                  <c:v>0.89682239294052124</c:v>
                </c:pt>
                <c:pt idx="704">
                  <c:v>0.89682769775390625</c:v>
                </c:pt>
                <c:pt idx="705">
                  <c:v>0.89683812856674194</c:v>
                </c:pt>
                <c:pt idx="706">
                  <c:v>0.89682948589324951</c:v>
                </c:pt>
                <c:pt idx="707">
                  <c:v>0.89683693647384644</c:v>
                </c:pt>
                <c:pt idx="708">
                  <c:v>0.89683520793914795</c:v>
                </c:pt>
                <c:pt idx="709">
                  <c:v>0.89683336019515991</c:v>
                </c:pt>
                <c:pt idx="710">
                  <c:v>0.89683824777603149</c:v>
                </c:pt>
                <c:pt idx="711">
                  <c:v>0.89685392379760742</c:v>
                </c:pt>
                <c:pt idx="712">
                  <c:v>0.89686501026153564</c:v>
                </c:pt>
                <c:pt idx="713">
                  <c:v>0.89686739444732666</c:v>
                </c:pt>
                <c:pt idx="714">
                  <c:v>0.8968469500541687</c:v>
                </c:pt>
                <c:pt idx="715">
                  <c:v>0.89686423540115356</c:v>
                </c:pt>
                <c:pt idx="716">
                  <c:v>0.89685827493667603</c:v>
                </c:pt>
                <c:pt idx="717">
                  <c:v>0.89685463905334473</c:v>
                </c:pt>
                <c:pt idx="718">
                  <c:v>0.89687681198120117</c:v>
                </c:pt>
                <c:pt idx="719">
                  <c:v>0.89686238765716553</c:v>
                </c:pt>
                <c:pt idx="720">
                  <c:v>0.89685088396072388</c:v>
                </c:pt>
                <c:pt idx="721">
                  <c:v>0.89687520265579224</c:v>
                </c:pt>
                <c:pt idx="722">
                  <c:v>0.89685863256454468</c:v>
                </c:pt>
                <c:pt idx="723">
                  <c:v>0.89686095714569092</c:v>
                </c:pt>
                <c:pt idx="724">
                  <c:v>0.89687812328338623</c:v>
                </c:pt>
                <c:pt idx="725">
                  <c:v>0.89687466621398926</c:v>
                </c:pt>
                <c:pt idx="726">
                  <c:v>0.89687651395797729</c:v>
                </c:pt>
                <c:pt idx="727">
                  <c:v>0.89687824249267578</c:v>
                </c:pt>
                <c:pt idx="728">
                  <c:v>0.89688849449157715</c:v>
                </c:pt>
                <c:pt idx="729">
                  <c:v>0.8968929648399353</c:v>
                </c:pt>
                <c:pt idx="730">
                  <c:v>0.89689159393310547</c:v>
                </c:pt>
                <c:pt idx="731">
                  <c:v>0.89689332246780396</c:v>
                </c:pt>
                <c:pt idx="732">
                  <c:v>0.89689147472381592</c:v>
                </c:pt>
                <c:pt idx="733">
                  <c:v>0.89691412448883057</c:v>
                </c:pt>
                <c:pt idx="734">
                  <c:v>0.89689075946807861</c:v>
                </c:pt>
                <c:pt idx="735">
                  <c:v>0.89690375328063965</c:v>
                </c:pt>
                <c:pt idx="736">
                  <c:v>0.89693838357925415</c:v>
                </c:pt>
                <c:pt idx="737">
                  <c:v>0.89692974090576172</c:v>
                </c:pt>
                <c:pt idx="738">
                  <c:v>0.89692682027816772</c:v>
                </c:pt>
                <c:pt idx="739">
                  <c:v>0.89694005250930786</c:v>
                </c:pt>
                <c:pt idx="740">
                  <c:v>0.89695227146148682</c:v>
                </c:pt>
                <c:pt idx="741">
                  <c:v>0.89693969488143921</c:v>
                </c:pt>
                <c:pt idx="742">
                  <c:v>0.89693105220794678</c:v>
                </c:pt>
                <c:pt idx="743">
                  <c:v>0.89692115783691406</c:v>
                </c:pt>
                <c:pt idx="744">
                  <c:v>0.89693194627761841</c:v>
                </c:pt>
                <c:pt idx="745">
                  <c:v>0.89692872762680054</c:v>
                </c:pt>
                <c:pt idx="746">
                  <c:v>0.89692330360412598</c:v>
                </c:pt>
                <c:pt idx="747">
                  <c:v>0.89692026376724243</c:v>
                </c:pt>
                <c:pt idx="748">
                  <c:v>0.89693158864974976</c:v>
                </c:pt>
                <c:pt idx="749">
                  <c:v>0.89691799879074097</c:v>
                </c:pt>
                <c:pt idx="750">
                  <c:v>0.89690995216369629</c:v>
                </c:pt>
                <c:pt idx="751">
                  <c:v>0.89693200588226318</c:v>
                </c:pt>
                <c:pt idx="752">
                  <c:v>0.89690083265304565</c:v>
                </c:pt>
                <c:pt idx="753">
                  <c:v>0.8968886137008667</c:v>
                </c:pt>
                <c:pt idx="754">
                  <c:v>0.89687067270278931</c:v>
                </c:pt>
                <c:pt idx="755">
                  <c:v>0.89687716960906982</c:v>
                </c:pt>
                <c:pt idx="756">
                  <c:v>0.89686614274978638</c:v>
                </c:pt>
                <c:pt idx="757">
                  <c:v>0.89686554670333862</c:v>
                </c:pt>
                <c:pt idx="758">
                  <c:v>0.89669400453567505</c:v>
                </c:pt>
                <c:pt idx="759">
                  <c:v>0.89600944519042969</c:v>
                </c:pt>
                <c:pt idx="760">
                  <c:v>0.89596354961395264</c:v>
                </c:pt>
                <c:pt idx="761">
                  <c:v>0.8960345983505249</c:v>
                </c:pt>
                <c:pt idx="762">
                  <c:v>0.89611697196960449</c:v>
                </c:pt>
                <c:pt idx="763">
                  <c:v>0.89659351110458374</c:v>
                </c:pt>
                <c:pt idx="764">
                  <c:v>0.89684557914733887</c:v>
                </c:pt>
                <c:pt idx="765">
                  <c:v>0.89685040712356567</c:v>
                </c:pt>
                <c:pt idx="766">
                  <c:v>0.89685267210006714</c:v>
                </c:pt>
                <c:pt idx="767">
                  <c:v>0.89684635400772095</c:v>
                </c:pt>
                <c:pt idx="768">
                  <c:v>0.89683699607849121</c:v>
                </c:pt>
                <c:pt idx="769">
                  <c:v>0.89683651924133301</c:v>
                </c:pt>
                <c:pt idx="770">
                  <c:v>0.89684861898422241</c:v>
                </c:pt>
                <c:pt idx="771">
                  <c:v>0.8968237042427063</c:v>
                </c:pt>
                <c:pt idx="772">
                  <c:v>0.89682912826538086</c:v>
                </c:pt>
                <c:pt idx="773">
                  <c:v>0.89683634042739868</c:v>
                </c:pt>
                <c:pt idx="774">
                  <c:v>0.89684903621673584</c:v>
                </c:pt>
                <c:pt idx="775">
                  <c:v>0.89682912826538086</c:v>
                </c:pt>
                <c:pt idx="776">
                  <c:v>0.89682614803314209</c:v>
                </c:pt>
                <c:pt idx="777">
                  <c:v>0.89683973789215088</c:v>
                </c:pt>
                <c:pt idx="778">
                  <c:v>0.89683043956756592</c:v>
                </c:pt>
                <c:pt idx="779">
                  <c:v>0.89682310819625854</c:v>
                </c:pt>
                <c:pt idx="780">
                  <c:v>0.89680218696594238</c:v>
                </c:pt>
                <c:pt idx="781">
                  <c:v>0.89682686328887939</c:v>
                </c:pt>
                <c:pt idx="782">
                  <c:v>0.89683037996292114</c:v>
                </c:pt>
                <c:pt idx="783">
                  <c:v>0.89685243368148804</c:v>
                </c:pt>
                <c:pt idx="784">
                  <c:v>0.89682561159133911</c:v>
                </c:pt>
                <c:pt idx="785">
                  <c:v>0.89682787656784058</c:v>
                </c:pt>
                <c:pt idx="786">
                  <c:v>0.89684081077575684</c:v>
                </c:pt>
                <c:pt idx="787">
                  <c:v>0.89684045314788818</c:v>
                </c:pt>
                <c:pt idx="788">
                  <c:v>0.89684808254241943</c:v>
                </c:pt>
                <c:pt idx="789">
                  <c:v>0.89684903621673584</c:v>
                </c:pt>
                <c:pt idx="790">
                  <c:v>0.89686882495880127</c:v>
                </c:pt>
                <c:pt idx="791">
                  <c:v>0.89686179161071777</c:v>
                </c:pt>
                <c:pt idx="792">
                  <c:v>0.89684754610061646</c:v>
                </c:pt>
                <c:pt idx="793">
                  <c:v>0.89687317609786987</c:v>
                </c:pt>
                <c:pt idx="794">
                  <c:v>0.89686471223831177</c:v>
                </c:pt>
                <c:pt idx="795">
                  <c:v>0.89685076475143433</c:v>
                </c:pt>
                <c:pt idx="796">
                  <c:v>0.89686328172683716</c:v>
                </c:pt>
                <c:pt idx="797">
                  <c:v>0.89688843488693237</c:v>
                </c:pt>
                <c:pt idx="798">
                  <c:v>0.89687377214431763</c:v>
                </c:pt>
                <c:pt idx="799">
                  <c:v>0.89686685800552368</c:v>
                </c:pt>
                <c:pt idx="800">
                  <c:v>0.89689916372299194</c:v>
                </c:pt>
                <c:pt idx="801">
                  <c:v>0.89689695835113525</c:v>
                </c:pt>
                <c:pt idx="802">
                  <c:v>0.89689433574676514</c:v>
                </c:pt>
                <c:pt idx="803">
                  <c:v>0.89690870046615601</c:v>
                </c:pt>
                <c:pt idx="804">
                  <c:v>0.8968852162361145</c:v>
                </c:pt>
                <c:pt idx="805">
                  <c:v>0.89689433574676514</c:v>
                </c:pt>
                <c:pt idx="806">
                  <c:v>0.89688253402709961</c:v>
                </c:pt>
                <c:pt idx="807">
                  <c:v>0.89689123630523682</c:v>
                </c:pt>
                <c:pt idx="808">
                  <c:v>0.89688867330551147</c:v>
                </c:pt>
                <c:pt idx="809">
                  <c:v>0.89686888456344604</c:v>
                </c:pt>
                <c:pt idx="810">
                  <c:v>0.89687734842300415</c:v>
                </c:pt>
                <c:pt idx="811">
                  <c:v>0.89687818288803101</c:v>
                </c:pt>
                <c:pt idx="812">
                  <c:v>0.89687597751617432</c:v>
                </c:pt>
                <c:pt idx="813">
                  <c:v>0.8968733549118042</c:v>
                </c:pt>
                <c:pt idx="814">
                  <c:v>0.89686572551727295</c:v>
                </c:pt>
                <c:pt idx="815">
                  <c:v>0.89687937498092651</c:v>
                </c:pt>
                <c:pt idx="816">
                  <c:v>0.89689427614212036</c:v>
                </c:pt>
                <c:pt idx="817">
                  <c:v>0.89689725637435913</c:v>
                </c:pt>
                <c:pt idx="818">
                  <c:v>0.89688479900360107</c:v>
                </c:pt>
                <c:pt idx="819">
                  <c:v>0.89689177274703979</c:v>
                </c:pt>
                <c:pt idx="820">
                  <c:v>0.89689010381698608</c:v>
                </c:pt>
                <c:pt idx="821">
                  <c:v>0.89688163995742798</c:v>
                </c:pt>
                <c:pt idx="822">
                  <c:v>0.89689302444458008</c:v>
                </c:pt>
                <c:pt idx="823">
                  <c:v>0.89687705039978027</c:v>
                </c:pt>
                <c:pt idx="824">
                  <c:v>0.896900475025177</c:v>
                </c:pt>
                <c:pt idx="825">
                  <c:v>0.89688915014266968</c:v>
                </c:pt>
                <c:pt idx="826">
                  <c:v>0.89688819646835327</c:v>
                </c:pt>
                <c:pt idx="827">
                  <c:v>0.8968813419342041</c:v>
                </c:pt>
                <c:pt idx="828">
                  <c:v>0.89688014984130859</c:v>
                </c:pt>
                <c:pt idx="829">
                  <c:v>0.89688944816589355</c:v>
                </c:pt>
                <c:pt idx="830">
                  <c:v>0.89689582586288452</c:v>
                </c:pt>
                <c:pt idx="831">
                  <c:v>0.89692354202270508</c:v>
                </c:pt>
                <c:pt idx="832">
                  <c:v>0.89690303802490234</c:v>
                </c:pt>
                <c:pt idx="833">
                  <c:v>0.89691591262817383</c:v>
                </c:pt>
                <c:pt idx="834">
                  <c:v>0.89692115783691406</c:v>
                </c:pt>
                <c:pt idx="835">
                  <c:v>0.89691442251205444</c:v>
                </c:pt>
                <c:pt idx="836">
                  <c:v>0.896900475025177</c:v>
                </c:pt>
                <c:pt idx="837">
                  <c:v>0.89689487218856812</c:v>
                </c:pt>
                <c:pt idx="838">
                  <c:v>0.8968890905380249</c:v>
                </c:pt>
                <c:pt idx="839">
                  <c:v>0.896869957447052</c:v>
                </c:pt>
                <c:pt idx="840">
                  <c:v>0.89685487747192383</c:v>
                </c:pt>
                <c:pt idx="841">
                  <c:v>0.89686471223831177</c:v>
                </c:pt>
                <c:pt idx="842">
                  <c:v>0.89685583114624023</c:v>
                </c:pt>
                <c:pt idx="843">
                  <c:v>0.89685952663421631</c:v>
                </c:pt>
                <c:pt idx="844">
                  <c:v>0.89685821533203125</c:v>
                </c:pt>
                <c:pt idx="845">
                  <c:v>0.89687997102737427</c:v>
                </c:pt>
                <c:pt idx="846">
                  <c:v>0.89687651395797729</c:v>
                </c:pt>
                <c:pt idx="847">
                  <c:v>0.89687812328338623</c:v>
                </c:pt>
                <c:pt idx="848">
                  <c:v>0.89687395095825195</c:v>
                </c:pt>
                <c:pt idx="849">
                  <c:v>0.89691537618637085</c:v>
                </c:pt>
                <c:pt idx="850">
                  <c:v>0.89690732955932617</c:v>
                </c:pt>
                <c:pt idx="851">
                  <c:v>0.89690840244293213</c:v>
                </c:pt>
                <c:pt idx="852">
                  <c:v>0.89692258834838867</c:v>
                </c:pt>
                <c:pt idx="853">
                  <c:v>0.89693379402160645</c:v>
                </c:pt>
                <c:pt idx="854">
                  <c:v>0.89694011211395264</c:v>
                </c:pt>
                <c:pt idx="855">
                  <c:v>0.89693111181259155</c:v>
                </c:pt>
                <c:pt idx="856">
                  <c:v>0.89693498611450195</c:v>
                </c:pt>
                <c:pt idx="857">
                  <c:v>0.89693677425384521</c:v>
                </c:pt>
                <c:pt idx="858">
                  <c:v>0.89695209264755249</c:v>
                </c:pt>
                <c:pt idx="859">
                  <c:v>0.89693844318389893</c:v>
                </c:pt>
                <c:pt idx="860">
                  <c:v>0.89694231748580933</c:v>
                </c:pt>
                <c:pt idx="861">
                  <c:v>0.89694112539291382</c:v>
                </c:pt>
                <c:pt idx="862">
                  <c:v>0.89692491292953491</c:v>
                </c:pt>
                <c:pt idx="863">
                  <c:v>0.8969457745552063</c:v>
                </c:pt>
                <c:pt idx="864">
                  <c:v>0.89693325757980347</c:v>
                </c:pt>
                <c:pt idx="865">
                  <c:v>0.89693546295166016</c:v>
                </c:pt>
                <c:pt idx="866">
                  <c:v>0.89695340394973755</c:v>
                </c:pt>
                <c:pt idx="867">
                  <c:v>0.89694434404373169</c:v>
                </c:pt>
                <c:pt idx="868">
                  <c:v>0.89695924520492554</c:v>
                </c:pt>
                <c:pt idx="869">
                  <c:v>0.89695137739181519</c:v>
                </c:pt>
                <c:pt idx="870">
                  <c:v>0.89697021245956421</c:v>
                </c:pt>
                <c:pt idx="871">
                  <c:v>0.89697074890136719</c:v>
                </c:pt>
                <c:pt idx="872">
                  <c:v>0.89696437120437622</c:v>
                </c:pt>
                <c:pt idx="873">
                  <c:v>0.89698129892349243</c:v>
                </c:pt>
                <c:pt idx="874">
                  <c:v>0.89699327945709229</c:v>
                </c:pt>
                <c:pt idx="875">
                  <c:v>0.89698481559753418</c:v>
                </c:pt>
                <c:pt idx="876">
                  <c:v>0.89696723222732544</c:v>
                </c:pt>
                <c:pt idx="877">
                  <c:v>0.89693534374237061</c:v>
                </c:pt>
                <c:pt idx="878">
                  <c:v>0.89691793918609619</c:v>
                </c:pt>
                <c:pt idx="879">
                  <c:v>0.89691376686096191</c:v>
                </c:pt>
                <c:pt idx="880">
                  <c:v>0.89690208435058594</c:v>
                </c:pt>
                <c:pt idx="881">
                  <c:v>0.89685553312301636</c:v>
                </c:pt>
                <c:pt idx="882">
                  <c:v>0.89683824777603149</c:v>
                </c:pt>
                <c:pt idx="883">
                  <c:v>0.89680039882659912</c:v>
                </c:pt>
                <c:pt idx="884">
                  <c:v>0.89676767587661743</c:v>
                </c:pt>
                <c:pt idx="885">
                  <c:v>0.89674532413482666</c:v>
                </c:pt>
                <c:pt idx="886">
                  <c:v>0.89673560857772827</c:v>
                </c:pt>
                <c:pt idx="887">
                  <c:v>0.89672219753265381</c:v>
                </c:pt>
                <c:pt idx="888">
                  <c:v>0.89668679237365723</c:v>
                </c:pt>
                <c:pt idx="889">
                  <c:v>0.89664041996002197</c:v>
                </c:pt>
                <c:pt idx="890">
                  <c:v>0.89660274982452393</c:v>
                </c:pt>
                <c:pt idx="891">
                  <c:v>0.89653736352920532</c:v>
                </c:pt>
                <c:pt idx="892">
                  <c:v>0.89646434783935547</c:v>
                </c:pt>
                <c:pt idx="893">
                  <c:v>0.89637130498886108</c:v>
                </c:pt>
                <c:pt idx="894">
                  <c:v>0.89629620313644409</c:v>
                </c:pt>
                <c:pt idx="895">
                  <c:v>0.89621686935424805</c:v>
                </c:pt>
                <c:pt idx="896">
                  <c:v>0.8961336612701416</c:v>
                </c:pt>
                <c:pt idx="897">
                  <c:v>0.89605540037155151</c:v>
                </c:pt>
                <c:pt idx="898">
                  <c:v>0.89596927165985107</c:v>
                </c:pt>
                <c:pt idx="899">
                  <c:v>0.8959009051322937</c:v>
                </c:pt>
                <c:pt idx="900">
                  <c:v>0.89583778381347656</c:v>
                </c:pt>
                <c:pt idx="901">
                  <c:v>0.89575380086898804</c:v>
                </c:pt>
                <c:pt idx="902">
                  <c:v>0.89568144083023071</c:v>
                </c:pt>
                <c:pt idx="903">
                  <c:v>0.8956262469291687</c:v>
                </c:pt>
                <c:pt idx="904">
                  <c:v>0.89556974172592163</c:v>
                </c:pt>
                <c:pt idx="905">
                  <c:v>0.89554321765899658</c:v>
                </c:pt>
                <c:pt idx="906">
                  <c:v>0.89554351568222046</c:v>
                </c:pt>
                <c:pt idx="907">
                  <c:v>0.89550220966339111</c:v>
                </c:pt>
                <c:pt idx="908">
                  <c:v>0.89546221494674683</c:v>
                </c:pt>
                <c:pt idx="909">
                  <c:v>0.89541196823120117</c:v>
                </c:pt>
                <c:pt idx="910">
                  <c:v>0.89540058374404907</c:v>
                </c:pt>
                <c:pt idx="911">
                  <c:v>0.8953559398651123</c:v>
                </c:pt>
                <c:pt idx="912">
                  <c:v>0.89534521102905273</c:v>
                </c:pt>
                <c:pt idx="913">
                  <c:v>0.89532387256622314</c:v>
                </c:pt>
                <c:pt idx="914">
                  <c:v>0.89528489112854004</c:v>
                </c:pt>
                <c:pt idx="915">
                  <c:v>0.89525169134140015</c:v>
                </c:pt>
                <c:pt idx="916">
                  <c:v>0.89519822597503662</c:v>
                </c:pt>
                <c:pt idx="917">
                  <c:v>0.89517855644226074</c:v>
                </c:pt>
                <c:pt idx="918">
                  <c:v>0.89517247676849365</c:v>
                </c:pt>
                <c:pt idx="919">
                  <c:v>0.89513647556304932</c:v>
                </c:pt>
                <c:pt idx="920">
                  <c:v>0.89509445428848267</c:v>
                </c:pt>
                <c:pt idx="921">
                  <c:v>0.89508426189422607</c:v>
                </c:pt>
                <c:pt idx="922">
                  <c:v>0.89507263898849487</c:v>
                </c:pt>
                <c:pt idx="923">
                  <c:v>0.89503937959671021</c:v>
                </c:pt>
                <c:pt idx="924">
                  <c:v>0.89501804113388062</c:v>
                </c:pt>
                <c:pt idx="925">
                  <c:v>0.89500200748443604</c:v>
                </c:pt>
                <c:pt idx="926">
                  <c:v>0.8949662446975708</c:v>
                </c:pt>
                <c:pt idx="927">
                  <c:v>0.89496362209320068</c:v>
                </c:pt>
                <c:pt idx="928">
                  <c:v>0.89496821165084839</c:v>
                </c:pt>
                <c:pt idx="929">
                  <c:v>0.89495104551315308</c:v>
                </c:pt>
                <c:pt idx="930">
                  <c:v>0.89493948221206665</c:v>
                </c:pt>
                <c:pt idx="931">
                  <c:v>0.89493310451507568</c:v>
                </c:pt>
                <c:pt idx="932">
                  <c:v>0.89494317770004272</c:v>
                </c:pt>
                <c:pt idx="933">
                  <c:v>0.89492946863174438</c:v>
                </c:pt>
                <c:pt idx="934">
                  <c:v>0.89492064714431763</c:v>
                </c:pt>
                <c:pt idx="935">
                  <c:v>0.89492446184158325</c:v>
                </c:pt>
                <c:pt idx="936">
                  <c:v>0.89492970705032349</c:v>
                </c:pt>
                <c:pt idx="937">
                  <c:v>0.89492243528366089</c:v>
                </c:pt>
                <c:pt idx="938">
                  <c:v>0.89493751525878906</c:v>
                </c:pt>
                <c:pt idx="939">
                  <c:v>0.89494389295578003</c:v>
                </c:pt>
                <c:pt idx="940">
                  <c:v>0.89492052793502808</c:v>
                </c:pt>
                <c:pt idx="941">
                  <c:v>0.89492577314376831</c:v>
                </c:pt>
                <c:pt idx="942">
                  <c:v>0.89492005109786987</c:v>
                </c:pt>
                <c:pt idx="943">
                  <c:v>0.89490926265716553</c:v>
                </c:pt>
                <c:pt idx="944">
                  <c:v>0.89489161968231201</c:v>
                </c:pt>
                <c:pt idx="945">
                  <c:v>0.89490950107574463</c:v>
                </c:pt>
                <c:pt idx="946">
                  <c:v>0.89492815732955933</c:v>
                </c:pt>
                <c:pt idx="947">
                  <c:v>0.89492160081863403</c:v>
                </c:pt>
                <c:pt idx="948">
                  <c:v>0.89489972591400146</c:v>
                </c:pt>
                <c:pt idx="949">
                  <c:v>0.89491069316864014</c:v>
                </c:pt>
                <c:pt idx="950">
                  <c:v>0.89491462707519531</c:v>
                </c:pt>
                <c:pt idx="951">
                  <c:v>0.89489036798477173</c:v>
                </c:pt>
                <c:pt idx="952">
                  <c:v>0.89489370584487915</c:v>
                </c:pt>
                <c:pt idx="953">
                  <c:v>0.89489442110061646</c:v>
                </c:pt>
                <c:pt idx="954">
                  <c:v>0.89489078521728516</c:v>
                </c:pt>
                <c:pt idx="955">
                  <c:v>0.89489930868148804</c:v>
                </c:pt>
                <c:pt idx="956">
                  <c:v>0.89490067958831787</c:v>
                </c:pt>
                <c:pt idx="957">
                  <c:v>0.89491945505142212</c:v>
                </c:pt>
                <c:pt idx="958">
                  <c:v>0.8948904275894165</c:v>
                </c:pt>
                <c:pt idx="959">
                  <c:v>0.89491796493530273</c:v>
                </c:pt>
                <c:pt idx="960">
                  <c:v>0.8949272632598877</c:v>
                </c:pt>
                <c:pt idx="961">
                  <c:v>0.89491009712219238</c:v>
                </c:pt>
                <c:pt idx="962">
                  <c:v>0.89490389823913574</c:v>
                </c:pt>
                <c:pt idx="963">
                  <c:v>0.89491808414459229</c:v>
                </c:pt>
                <c:pt idx="964">
                  <c:v>0.89492291212081909</c:v>
                </c:pt>
                <c:pt idx="965">
                  <c:v>0.89491546154022217</c:v>
                </c:pt>
                <c:pt idx="966">
                  <c:v>0.89491128921508789</c:v>
                </c:pt>
                <c:pt idx="967">
                  <c:v>0.89490538835525513</c:v>
                </c:pt>
                <c:pt idx="968">
                  <c:v>0.89490979909896851</c:v>
                </c:pt>
                <c:pt idx="969">
                  <c:v>0.89492464065551758</c:v>
                </c:pt>
                <c:pt idx="970">
                  <c:v>0.8949313759803772</c:v>
                </c:pt>
                <c:pt idx="971">
                  <c:v>0.89492130279541016</c:v>
                </c:pt>
                <c:pt idx="972">
                  <c:v>0.89492136240005493</c:v>
                </c:pt>
                <c:pt idx="973">
                  <c:v>0.89492601156234741</c:v>
                </c:pt>
                <c:pt idx="974">
                  <c:v>0.89494335651397705</c:v>
                </c:pt>
                <c:pt idx="975">
                  <c:v>0.89495784044265747</c:v>
                </c:pt>
                <c:pt idx="976">
                  <c:v>0.89496356248855591</c:v>
                </c:pt>
                <c:pt idx="977">
                  <c:v>0.89497625827789307</c:v>
                </c:pt>
                <c:pt idx="978">
                  <c:v>0.89495009183883667</c:v>
                </c:pt>
                <c:pt idx="979">
                  <c:v>0.89496409893035889</c:v>
                </c:pt>
                <c:pt idx="980">
                  <c:v>0.89496028423309326</c:v>
                </c:pt>
                <c:pt idx="981">
                  <c:v>0.89495283365249634</c:v>
                </c:pt>
                <c:pt idx="982">
                  <c:v>0.89494210481643677</c:v>
                </c:pt>
                <c:pt idx="983">
                  <c:v>0.89497077465057373</c:v>
                </c:pt>
                <c:pt idx="984">
                  <c:v>0.89498674869537354</c:v>
                </c:pt>
                <c:pt idx="985">
                  <c:v>0.89496719837188721</c:v>
                </c:pt>
                <c:pt idx="986">
                  <c:v>0.89495581388473511</c:v>
                </c:pt>
                <c:pt idx="987">
                  <c:v>0.89498549699783325</c:v>
                </c:pt>
                <c:pt idx="988">
                  <c:v>0.89497894048690796</c:v>
                </c:pt>
                <c:pt idx="989">
                  <c:v>0.89497947692871094</c:v>
                </c:pt>
                <c:pt idx="990">
                  <c:v>0.89500844478607178</c:v>
                </c:pt>
                <c:pt idx="991">
                  <c:v>0.89501732587814331</c:v>
                </c:pt>
                <c:pt idx="992">
                  <c:v>0.89501684904098511</c:v>
                </c:pt>
                <c:pt idx="993">
                  <c:v>0.89499932527542114</c:v>
                </c:pt>
                <c:pt idx="994">
                  <c:v>0.89501267671585083</c:v>
                </c:pt>
                <c:pt idx="995">
                  <c:v>0.89501041173934937</c:v>
                </c:pt>
                <c:pt idx="996">
                  <c:v>0.89500439167022705</c:v>
                </c:pt>
                <c:pt idx="997">
                  <c:v>0.89502346515655518</c:v>
                </c:pt>
                <c:pt idx="998">
                  <c:v>0.89503234624862671</c:v>
                </c:pt>
                <c:pt idx="999">
                  <c:v>0.89503425359725952</c:v>
                </c:pt>
                <c:pt idx="1000">
                  <c:v>0.8950226902961731</c:v>
                </c:pt>
                <c:pt idx="1001">
                  <c:v>0.89502835273742676</c:v>
                </c:pt>
                <c:pt idx="1002">
                  <c:v>0.89503085613250732</c:v>
                </c:pt>
                <c:pt idx="1003">
                  <c:v>0.89501816034317017</c:v>
                </c:pt>
                <c:pt idx="1004">
                  <c:v>0.89501923322677612</c:v>
                </c:pt>
                <c:pt idx="1005">
                  <c:v>0.89501285552978516</c:v>
                </c:pt>
                <c:pt idx="1006">
                  <c:v>0.89504289627075195</c:v>
                </c:pt>
                <c:pt idx="1007">
                  <c:v>0.89502930641174316</c:v>
                </c:pt>
                <c:pt idx="1008">
                  <c:v>0.89502710103988647</c:v>
                </c:pt>
                <c:pt idx="1009">
                  <c:v>0.8950006365776062</c:v>
                </c:pt>
                <c:pt idx="1010">
                  <c:v>0.89502412080764771</c:v>
                </c:pt>
                <c:pt idx="1011">
                  <c:v>0.89505606889724731</c:v>
                </c:pt>
                <c:pt idx="1012">
                  <c:v>0.89506679773330688</c:v>
                </c:pt>
                <c:pt idx="1013">
                  <c:v>0.89507317543029785</c:v>
                </c:pt>
                <c:pt idx="1014">
                  <c:v>0.89505529403686523</c:v>
                </c:pt>
                <c:pt idx="1015">
                  <c:v>0.89503097534179688</c:v>
                </c:pt>
                <c:pt idx="1016">
                  <c:v>0.89501965045928955</c:v>
                </c:pt>
                <c:pt idx="1017">
                  <c:v>0.8950079083442688</c:v>
                </c:pt>
                <c:pt idx="1018">
                  <c:v>0.89501059055328369</c:v>
                </c:pt>
                <c:pt idx="1019">
                  <c:v>0.89501011371612549</c:v>
                </c:pt>
                <c:pt idx="1020">
                  <c:v>0.8950163722038269</c:v>
                </c:pt>
                <c:pt idx="1021">
                  <c:v>0.89499658346176147</c:v>
                </c:pt>
                <c:pt idx="1022">
                  <c:v>0.89498448371887207</c:v>
                </c:pt>
                <c:pt idx="1023">
                  <c:v>0.89497053623199463</c:v>
                </c:pt>
                <c:pt idx="1024">
                  <c:v>0.89497643709182739</c:v>
                </c:pt>
                <c:pt idx="1025">
                  <c:v>0.89498269557952881</c:v>
                </c:pt>
                <c:pt idx="1026">
                  <c:v>0.89499223232269287</c:v>
                </c:pt>
                <c:pt idx="1027">
                  <c:v>0.89496535062789917</c:v>
                </c:pt>
                <c:pt idx="1028">
                  <c:v>0.89496105909347534</c:v>
                </c:pt>
                <c:pt idx="1029">
                  <c:v>0.89496517181396484</c:v>
                </c:pt>
                <c:pt idx="1030">
                  <c:v>0.89499384164810181</c:v>
                </c:pt>
                <c:pt idx="1031">
                  <c:v>0.89497977495193481</c:v>
                </c:pt>
                <c:pt idx="1032">
                  <c:v>0.89500576257705688</c:v>
                </c:pt>
                <c:pt idx="1033">
                  <c:v>0.89502996206283569</c:v>
                </c:pt>
                <c:pt idx="1034">
                  <c:v>0.89500588178634644</c:v>
                </c:pt>
                <c:pt idx="1035">
                  <c:v>0.89503270387649536</c:v>
                </c:pt>
                <c:pt idx="1036">
                  <c:v>0.89503049850463867</c:v>
                </c:pt>
                <c:pt idx="1037">
                  <c:v>0.89501219987869263</c:v>
                </c:pt>
                <c:pt idx="1038">
                  <c:v>0.89500033855438232</c:v>
                </c:pt>
                <c:pt idx="1039">
                  <c:v>0.89498281478881836</c:v>
                </c:pt>
                <c:pt idx="1040">
                  <c:v>0.89498788118362427</c:v>
                </c:pt>
                <c:pt idx="1041">
                  <c:v>0.89498740434646606</c:v>
                </c:pt>
                <c:pt idx="1042">
                  <c:v>0.89498257637023926</c:v>
                </c:pt>
                <c:pt idx="1043">
                  <c:v>0.89498543739318848</c:v>
                </c:pt>
                <c:pt idx="1044">
                  <c:v>0.89498066902160645</c:v>
                </c:pt>
                <c:pt idx="1045">
                  <c:v>0.89498615264892578</c:v>
                </c:pt>
                <c:pt idx="1046">
                  <c:v>0.89438581466674805</c:v>
                </c:pt>
                <c:pt idx="1047">
                  <c:v>0.89409482479095459</c:v>
                </c:pt>
                <c:pt idx="1048">
                  <c:v>0.89405465126037598</c:v>
                </c:pt>
                <c:pt idx="1049">
                  <c:v>0.89420688152313232</c:v>
                </c:pt>
                <c:pt idx="1050">
                  <c:v>0.89438992738723755</c:v>
                </c:pt>
                <c:pt idx="1051">
                  <c:v>0.89493024349212646</c:v>
                </c:pt>
                <c:pt idx="1052">
                  <c:v>0.89498358964920044</c:v>
                </c:pt>
                <c:pt idx="1053">
                  <c:v>0.89497673511505127</c:v>
                </c:pt>
                <c:pt idx="1054">
                  <c:v>0.89500272274017334</c:v>
                </c:pt>
                <c:pt idx="1055">
                  <c:v>0.89498907327651978</c:v>
                </c:pt>
                <c:pt idx="1056">
                  <c:v>0.89498162269592285</c:v>
                </c:pt>
                <c:pt idx="1057">
                  <c:v>0.89495593309402466</c:v>
                </c:pt>
                <c:pt idx="1058">
                  <c:v>0.89499413967132568</c:v>
                </c:pt>
                <c:pt idx="1059">
                  <c:v>0.894989013671875</c:v>
                </c:pt>
                <c:pt idx="1060">
                  <c:v>0.89498555660247803</c:v>
                </c:pt>
                <c:pt idx="1061">
                  <c:v>0.8949468731880188</c:v>
                </c:pt>
                <c:pt idx="1062">
                  <c:v>0.89496207237243652</c:v>
                </c:pt>
                <c:pt idx="1063">
                  <c:v>0.89492231607437134</c:v>
                </c:pt>
                <c:pt idx="1064">
                  <c:v>0.89491045475006104</c:v>
                </c:pt>
                <c:pt idx="1065">
                  <c:v>0.89488679170608521</c:v>
                </c:pt>
                <c:pt idx="1066">
                  <c:v>0.89485883712768555</c:v>
                </c:pt>
                <c:pt idx="1067">
                  <c:v>0.89487314224243164</c:v>
                </c:pt>
                <c:pt idx="1068">
                  <c:v>0.89484101533889771</c:v>
                </c:pt>
                <c:pt idx="1069">
                  <c:v>0.89484089612960815</c:v>
                </c:pt>
                <c:pt idx="1070">
                  <c:v>0.89481079578399658</c:v>
                </c:pt>
                <c:pt idx="1071">
                  <c:v>0.89482277631759644</c:v>
                </c:pt>
                <c:pt idx="1072">
                  <c:v>0.89482402801513672</c:v>
                </c:pt>
                <c:pt idx="1073">
                  <c:v>0.89480477571487427</c:v>
                </c:pt>
                <c:pt idx="1074">
                  <c:v>0.89481508731842041</c:v>
                </c:pt>
                <c:pt idx="1075">
                  <c:v>0.89479339122772217</c:v>
                </c:pt>
                <c:pt idx="1076">
                  <c:v>0.89479637145996094</c:v>
                </c:pt>
                <c:pt idx="1077">
                  <c:v>0.89481079578399658</c:v>
                </c:pt>
                <c:pt idx="1078">
                  <c:v>0.89480209350585938</c:v>
                </c:pt>
                <c:pt idx="1079">
                  <c:v>0.89483052492141724</c:v>
                </c:pt>
                <c:pt idx="1080">
                  <c:v>0.89481103420257568</c:v>
                </c:pt>
                <c:pt idx="1081">
                  <c:v>0.89479553699493408</c:v>
                </c:pt>
                <c:pt idx="1082">
                  <c:v>0.894797682762146</c:v>
                </c:pt>
                <c:pt idx="1083">
                  <c:v>0.89478212594985962</c:v>
                </c:pt>
                <c:pt idx="1084">
                  <c:v>0.89477527141571045</c:v>
                </c:pt>
                <c:pt idx="1085">
                  <c:v>0.8947608470916748</c:v>
                </c:pt>
                <c:pt idx="1086">
                  <c:v>0.89476859569549561</c:v>
                </c:pt>
                <c:pt idx="1087">
                  <c:v>0.89475435018539429</c:v>
                </c:pt>
                <c:pt idx="1088">
                  <c:v>0.89476227760314941</c:v>
                </c:pt>
                <c:pt idx="1089">
                  <c:v>0.89477699995040894</c:v>
                </c:pt>
                <c:pt idx="1090">
                  <c:v>0.89479923248291016</c:v>
                </c:pt>
                <c:pt idx="1091">
                  <c:v>0.89475327730178833</c:v>
                </c:pt>
                <c:pt idx="1092">
                  <c:v>0.89478325843811035</c:v>
                </c:pt>
                <c:pt idx="1093">
                  <c:v>0.89476847648620605</c:v>
                </c:pt>
                <c:pt idx="1094">
                  <c:v>0.89475661516189575</c:v>
                </c:pt>
                <c:pt idx="1095">
                  <c:v>0.89474040269851685</c:v>
                </c:pt>
                <c:pt idx="1096">
                  <c:v>0.89472788572311401</c:v>
                </c:pt>
                <c:pt idx="1097">
                  <c:v>0.89475530385971069</c:v>
                </c:pt>
                <c:pt idx="1098">
                  <c:v>0.8947291374206543</c:v>
                </c:pt>
                <c:pt idx="1099">
                  <c:v>0.89477413892745972</c:v>
                </c:pt>
                <c:pt idx="1100">
                  <c:v>0.89474153518676758</c:v>
                </c:pt>
                <c:pt idx="1101">
                  <c:v>0.89476305246353149</c:v>
                </c:pt>
                <c:pt idx="1102">
                  <c:v>0.89476126432418823</c:v>
                </c:pt>
                <c:pt idx="1103">
                  <c:v>0.89475959539413452</c:v>
                </c:pt>
                <c:pt idx="1104">
                  <c:v>0.89475852251052856</c:v>
                </c:pt>
                <c:pt idx="1105">
                  <c:v>0.89470529556274414</c:v>
                </c:pt>
                <c:pt idx="1106">
                  <c:v>0.89471644163131714</c:v>
                </c:pt>
                <c:pt idx="1107">
                  <c:v>0.89471149444580078</c:v>
                </c:pt>
                <c:pt idx="1108">
                  <c:v>0.89467346668243408</c:v>
                </c:pt>
                <c:pt idx="1109">
                  <c:v>0.89467102289199829</c:v>
                </c:pt>
                <c:pt idx="1110">
                  <c:v>0.89466750621795654</c:v>
                </c:pt>
                <c:pt idx="1111">
                  <c:v>0.89469081163406372</c:v>
                </c:pt>
                <c:pt idx="1112">
                  <c:v>0.89470595121383667</c:v>
                </c:pt>
                <c:pt idx="1113">
                  <c:v>0.89469623565673828</c:v>
                </c:pt>
                <c:pt idx="1114">
                  <c:v>0.89469575881958008</c:v>
                </c:pt>
                <c:pt idx="1115">
                  <c:v>0.89466732740402222</c:v>
                </c:pt>
                <c:pt idx="1116">
                  <c:v>0.89468127489089966</c:v>
                </c:pt>
                <c:pt idx="1117">
                  <c:v>0.89466583728790283</c:v>
                </c:pt>
                <c:pt idx="1118">
                  <c:v>0.89465564489364624</c:v>
                </c:pt>
                <c:pt idx="1119">
                  <c:v>0.89464110136032104</c:v>
                </c:pt>
                <c:pt idx="1120">
                  <c:v>0.89463865756988525</c:v>
                </c:pt>
                <c:pt idx="1121">
                  <c:v>0.89464467763900757</c:v>
                </c:pt>
                <c:pt idx="1122">
                  <c:v>0.89461278915405273</c:v>
                </c:pt>
                <c:pt idx="1123">
                  <c:v>0.89463609457015991</c:v>
                </c:pt>
                <c:pt idx="1124">
                  <c:v>0.8946387767791748</c:v>
                </c:pt>
                <c:pt idx="1125">
                  <c:v>0.89461314678192139</c:v>
                </c:pt>
                <c:pt idx="1126">
                  <c:v>0.89463287591934204</c:v>
                </c:pt>
                <c:pt idx="1127">
                  <c:v>0.89462816715240479</c:v>
                </c:pt>
                <c:pt idx="1128">
                  <c:v>0.89464986324310303</c:v>
                </c:pt>
                <c:pt idx="1129">
                  <c:v>0.89462882280349731</c:v>
                </c:pt>
                <c:pt idx="1130">
                  <c:v>0.89463317394256592</c:v>
                </c:pt>
                <c:pt idx="1131">
                  <c:v>0.89469277858734131</c:v>
                </c:pt>
                <c:pt idx="1132">
                  <c:v>0.89465957880020142</c:v>
                </c:pt>
                <c:pt idx="1133">
                  <c:v>0.89467668533325195</c:v>
                </c:pt>
                <c:pt idx="1134">
                  <c:v>0.8946419358253479</c:v>
                </c:pt>
                <c:pt idx="1135">
                  <c:v>0.89463025331497192</c:v>
                </c:pt>
                <c:pt idx="1136">
                  <c:v>0.89462006092071533</c:v>
                </c:pt>
                <c:pt idx="1137">
                  <c:v>0.89461475610733032</c:v>
                </c:pt>
                <c:pt idx="1138">
                  <c:v>0.89459478855133057</c:v>
                </c:pt>
                <c:pt idx="1139">
                  <c:v>0.89457690715789795</c:v>
                </c:pt>
                <c:pt idx="1140">
                  <c:v>0.89457195997238159</c:v>
                </c:pt>
                <c:pt idx="1141">
                  <c:v>0.8945615291595459</c:v>
                </c:pt>
                <c:pt idx="1142">
                  <c:v>0.89455032348632812</c:v>
                </c:pt>
                <c:pt idx="1143">
                  <c:v>0.89453858137130737</c:v>
                </c:pt>
                <c:pt idx="1144">
                  <c:v>0.89451897144317627</c:v>
                </c:pt>
                <c:pt idx="1145">
                  <c:v>0.89453244209289551</c:v>
                </c:pt>
                <c:pt idx="1146">
                  <c:v>0.89452946186065674</c:v>
                </c:pt>
                <c:pt idx="1147">
                  <c:v>0.89449608325958252</c:v>
                </c:pt>
                <c:pt idx="1148">
                  <c:v>0.89452320337295532</c:v>
                </c:pt>
                <c:pt idx="1149">
                  <c:v>0.89451664686203003</c:v>
                </c:pt>
                <c:pt idx="1150">
                  <c:v>0.8945237398147583</c:v>
                </c:pt>
                <c:pt idx="1151">
                  <c:v>0.89453625679016113</c:v>
                </c:pt>
                <c:pt idx="1152">
                  <c:v>0.89452040195465088</c:v>
                </c:pt>
                <c:pt idx="1153">
                  <c:v>0.89454847574234009</c:v>
                </c:pt>
                <c:pt idx="1154">
                  <c:v>0.89455699920654297</c:v>
                </c:pt>
                <c:pt idx="1155">
                  <c:v>0.89454549551010132</c:v>
                </c:pt>
                <c:pt idx="1156">
                  <c:v>0.89450603723526001</c:v>
                </c:pt>
                <c:pt idx="1157">
                  <c:v>0.89449089765548706</c:v>
                </c:pt>
                <c:pt idx="1158">
                  <c:v>0.89447581768035889</c:v>
                </c:pt>
                <c:pt idx="1159">
                  <c:v>0.89448380470275879</c:v>
                </c:pt>
                <c:pt idx="1160">
                  <c:v>0.89447379112243652</c:v>
                </c:pt>
                <c:pt idx="1161">
                  <c:v>0.89450794458389282</c:v>
                </c:pt>
                <c:pt idx="1162">
                  <c:v>0.89451545476913452</c:v>
                </c:pt>
                <c:pt idx="1163">
                  <c:v>0.89451730251312256</c:v>
                </c:pt>
                <c:pt idx="1164">
                  <c:v>0.89453011751174927</c:v>
                </c:pt>
                <c:pt idx="1165">
                  <c:v>0.89453107118606567</c:v>
                </c:pt>
                <c:pt idx="1166">
                  <c:v>0.89454782009124756</c:v>
                </c:pt>
                <c:pt idx="1167">
                  <c:v>0.89457672834396362</c:v>
                </c:pt>
                <c:pt idx="1168">
                  <c:v>0.89454305171966553</c:v>
                </c:pt>
                <c:pt idx="1169">
                  <c:v>0.89451241493225098</c:v>
                </c:pt>
                <c:pt idx="1170">
                  <c:v>0.8945310115814209</c:v>
                </c:pt>
                <c:pt idx="1171">
                  <c:v>0.89451682567596436</c:v>
                </c:pt>
                <c:pt idx="1172">
                  <c:v>0.8945009708404541</c:v>
                </c:pt>
                <c:pt idx="1173">
                  <c:v>0.89449912309646606</c:v>
                </c:pt>
                <c:pt idx="1174">
                  <c:v>0.89447766542434692</c:v>
                </c:pt>
                <c:pt idx="1175">
                  <c:v>0.89449959993362427</c:v>
                </c:pt>
                <c:pt idx="1176">
                  <c:v>0.89449131488800049</c:v>
                </c:pt>
                <c:pt idx="1177">
                  <c:v>0.89447891712188721</c:v>
                </c:pt>
                <c:pt idx="1178">
                  <c:v>0.89447140693664551</c:v>
                </c:pt>
                <c:pt idx="1179">
                  <c:v>0.89445871114730835</c:v>
                </c:pt>
                <c:pt idx="1180">
                  <c:v>0.89442861080169678</c:v>
                </c:pt>
                <c:pt idx="1181">
                  <c:v>0.89446306228637695</c:v>
                </c:pt>
                <c:pt idx="1182">
                  <c:v>0.89444315433502197</c:v>
                </c:pt>
                <c:pt idx="1183">
                  <c:v>0.89441746473312378</c:v>
                </c:pt>
                <c:pt idx="1184">
                  <c:v>0.89438992738723755</c:v>
                </c:pt>
                <c:pt idx="1185">
                  <c:v>0.8943932056427002</c:v>
                </c:pt>
                <c:pt idx="1186">
                  <c:v>0.89442294836044312</c:v>
                </c:pt>
                <c:pt idx="1187">
                  <c:v>0.89439916610717773</c:v>
                </c:pt>
                <c:pt idx="1188">
                  <c:v>0.89437097311019897</c:v>
                </c:pt>
                <c:pt idx="1189">
                  <c:v>0.8943755030632019</c:v>
                </c:pt>
                <c:pt idx="1190">
                  <c:v>0.89439195394515991</c:v>
                </c:pt>
                <c:pt idx="1191">
                  <c:v>0.89436215162277222</c:v>
                </c:pt>
                <c:pt idx="1192">
                  <c:v>0.89437359571456909</c:v>
                </c:pt>
                <c:pt idx="1193">
                  <c:v>0.89436691999435425</c:v>
                </c:pt>
                <c:pt idx="1194">
                  <c:v>0.89438599348068237</c:v>
                </c:pt>
                <c:pt idx="1195">
                  <c:v>0.8943638801574707</c:v>
                </c:pt>
                <c:pt idx="1196">
                  <c:v>0.89434492588043213</c:v>
                </c:pt>
                <c:pt idx="1197">
                  <c:v>0.89435845613479614</c:v>
                </c:pt>
                <c:pt idx="1198">
                  <c:v>0.89433419704437256</c:v>
                </c:pt>
                <c:pt idx="1199">
                  <c:v>0.89436447620391846</c:v>
                </c:pt>
                <c:pt idx="1200">
                  <c:v>0.8943336009979248</c:v>
                </c:pt>
                <c:pt idx="1201">
                  <c:v>0.89429068565368652</c:v>
                </c:pt>
                <c:pt idx="1202">
                  <c:v>0.89431005716323853</c:v>
                </c:pt>
                <c:pt idx="1203">
                  <c:v>0.89430886507034302</c:v>
                </c:pt>
                <c:pt idx="1204">
                  <c:v>0.89429712295532227</c:v>
                </c:pt>
                <c:pt idx="1205">
                  <c:v>0.89432609081268311</c:v>
                </c:pt>
                <c:pt idx="1206">
                  <c:v>0.89429247379302979</c:v>
                </c:pt>
                <c:pt idx="1207">
                  <c:v>0.89428335428237915</c:v>
                </c:pt>
                <c:pt idx="1208">
                  <c:v>0.89426159858703613</c:v>
                </c:pt>
                <c:pt idx="1209">
                  <c:v>0.8942527174949646</c:v>
                </c:pt>
                <c:pt idx="1210">
                  <c:v>0.89427518844604492</c:v>
                </c:pt>
                <c:pt idx="1211">
                  <c:v>0.89429324865341187</c:v>
                </c:pt>
                <c:pt idx="1212">
                  <c:v>0.89429587125778198</c:v>
                </c:pt>
                <c:pt idx="1213">
                  <c:v>0.89431607723236084</c:v>
                </c:pt>
                <c:pt idx="1214">
                  <c:v>0.89431393146514893</c:v>
                </c:pt>
                <c:pt idx="1215">
                  <c:v>0.89428740739822388</c:v>
                </c:pt>
                <c:pt idx="1216">
                  <c:v>0.89428424835205078</c:v>
                </c:pt>
                <c:pt idx="1217">
                  <c:v>0.89427739381790161</c:v>
                </c:pt>
                <c:pt idx="1218">
                  <c:v>0.89425987005233765</c:v>
                </c:pt>
                <c:pt idx="1219">
                  <c:v>0.89425563812255859</c:v>
                </c:pt>
                <c:pt idx="1220">
                  <c:v>0.89428311586380005</c:v>
                </c:pt>
                <c:pt idx="1221">
                  <c:v>0.89425307512283325</c:v>
                </c:pt>
                <c:pt idx="1222">
                  <c:v>0.89424645900726318</c:v>
                </c:pt>
                <c:pt idx="1223">
                  <c:v>0.89426887035369873</c:v>
                </c:pt>
                <c:pt idx="1224">
                  <c:v>0.89423811435699463</c:v>
                </c:pt>
                <c:pt idx="1225">
                  <c:v>0.89425164461135864</c:v>
                </c:pt>
                <c:pt idx="1226">
                  <c:v>0.89425921440124512</c:v>
                </c:pt>
                <c:pt idx="1227">
                  <c:v>0.89422452449798584</c:v>
                </c:pt>
                <c:pt idx="1228">
                  <c:v>0.89421367645263672</c:v>
                </c:pt>
                <c:pt idx="1229">
                  <c:v>0.8941919207572937</c:v>
                </c:pt>
                <c:pt idx="1230">
                  <c:v>0.89418405294418335</c:v>
                </c:pt>
                <c:pt idx="1231">
                  <c:v>0.8941999077796936</c:v>
                </c:pt>
                <c:pt idx="1232">
                  <c:v>0.89421701431274414</c:v>
                </c:pt>
                <c:pt idx="1233">
                  <c:v>0.89423388242721558</c:v>
                </c:pt>
                <c:pt idx="1234">
                  <c:v>0.8942682147026062</c:v>
                </c:pt>
                <c:pt idx="1235">
                  <c:v>0.89429110288619995</c:v>
                </c:pt>
                <c:pt idx="1236">
                  <c:v>0.89430034160614014</c:v>
                </c:pt>
                <c:pt idx="1237">
                  <c:v>0.89433664083480835</c:v>
                </c:pt>
                <c:pt idx="1238">
                  <c:v>0.89433896541595459</c:v>
                </c:pt>
                <c:pt idx="1239">
                  <c:v>0.89429670572280884</c:v>
                </c:pt>
                <c:pt idx="1240">
                  <c:v>0.89429754018783569</c:v>
                </c:pt>
                <c:pt idx="1241">
                  <c:v>0.89427322149276733</c:v>
                </c:pt>
                <c:pt idx="1242">
                  <c:v>0.89424335956573486</c:v>
                </c:pt>
                <c:pt idx="1243">
                  <c:v>0.89425468444824219</c:v>
                </c:pt>
                <c:pt idx="1244">
                  <c:v>0.89426463842391968</c:v>
                </c:pt>
                <c:pt idx="1245">
                  <c:v>0.8942415714263916</c:v>
                </c:pt>
                <c:pt idx="1246">
                  <c:v>0.89425140619277954</c:v>
                </c:pt>
                <c:pt idx="1247">
                  <c:v>0.89428311586380005</c:v>
                </c:pt>
                <c:pt idx="1248">
                  <c:v>0.89426320791244507</c:v>
                </c:pt>
                <c:pt idx="1249">
                  <c:v>0.89426016807556152</c:v>
                </c:pt>
                <c:pt idx="1250">
                  <c:v>0.89430344104766846</c:v>
                </c:pt>
                <c:pt idx="1251">
                  <c:v>0.89428651332855225</c:v>
                </c:pt>
                <c:pt idx="1252">
                  <c:v>0.89426249265670776</c:v>
                </c:pt>
                <c:pt idx="1253">
                  <c:v>0.89426159858703613</c:v>
                </c:pt>
                <c:pt idx="1254">
                  <c:v>0.89429229497909546</c:v>
                </c:pt>
                <c:pt idx="1255">
                  <c:v>0.89429688453674316</c:v>
                </c:pt>
                <c:pt idx="1256">
                  <c:v>0.89429754018783569</c:v>
                </c:pt>
                <c:pt idx="1257">
                  <c:v>0.89428728818893433</c:v>
                </c:pt>
                <c:pt idx="1258">
                  <c:v>0.89428627490997314</c:v>
                </c:pt>
                <c:pt idx="1259">
                  <c:v>0.89430946111679077</c:v>
                </c:pt>
                <c:pt idx="1260">
                  <c:v>0.89430028200149536</c:v>
                </c:pt>
                <c:pt idx="1261">
                  <c:v>0.89429777860641479</c:v>
                </c:pt>
                <c:pt idx="1262">
                  <c:v>0.8942912220954895</c:v>
                </c:pt>
                <c:pt idx="1263">
                  <c:v>0.89429843425750732</c:v>
                </c:pt>
                <c:pt idx="1264">
                  <c:v>0.89428037405014038</c:v>
                </c:pt>
                <c:pt idx="1265">
                  <c:v>0.89427644014358521</c:v>
                </c:pt>
                <c:pt idx="1266">
                  <c:v>0.89429110288619995</c:v>
                </c:pt>
                <c:pt idx="1267">
                  <c:v>0.89427143335342407</c:v>
                </c:pt>
                <c:pt idx="1268">
                  <c:v>0.89424490928649902</c:v>
                </c:pt>
                <c:pt idx="1269">
                  <c:v>0.89422464370727539</c:v>
                </c:pt>
                <c:pt idx="1270">
                  <c:v>0.89420247077941895</c:v>
                </c:pt>
                <c:pt idx="1271">
                  <c:v>0.89421254396438599</c:v>
                </c:pt>
                <c:pt idx="1272">
                  <c:v>0.89419710636138916</c:v>
                </c:pt>
                <c:pt idx="1273">
                  <c:v>0.89418357610702515</c:v>
                </c:pt>
                <c:pt idx="1274">
                  <c:v>0.89418995380401611</c:v>
                </c:pt>
                <c:pt idx="1275">
                  <c:v>0.89417517185211182</c:v>
                </c:pt>
                <c:pt idx="1276">
                  <c:v>0.89415603876113892</c:v>
                </c:pt>
                <c:pt idx="1277">
                  <c:v>0.89416348934173584</c:v>
                </c:pt>
                <c:pt idx="1278">
                  <c:v>0.89416384696960449</c:v>
                </c:pt>
                <c:pt idx="1279">
                  <c:v>0.89414429664611816</c:v>
                </c:pt>
                <c:pt idx="1280">
                  <c:v>0.89414644241333008</c:v>
                </c:pt>
                <c:pt idx="1281">
                  <c:v>0.89416319131851196</c:v>
                </c:pt>
                <c:pt idx="1282">
                  <c:v>0.89415228366851807</c:v>
                </c:pt>
                <c:pt idx="1283">
                  <c:v>0.89413994550704956</c:v>
                </c:pt>
                <c:pt idx="1284">
                  <c:v>0.89414608478546143</c:v>
                </c:pt>
                <c:pt idx="1285">
                  <c:v>0.89413654804229736</c:v>
                </c:pt>
                <c:pt idx="1286">
                  <c:v>0.89411348104476929</c:v>
                </c:pt>
                <c:pt idx="1287">
                  <c:v>0.89412975311279297</c:v>
                </c:pt>
                <c:pt idx="1288">
                  <c:v>0.89413684606552124</c:v>
                </c:pt>
                <c:pt idx="1289">
                  <c:v>0.8940967321395874</c:v>
                </c:pt>
                <c:pt idx="1290">
                  <c:v>0.89410322904586792</c:v>
                </c:pt>
                <c:pt idx="1291">
                  <c:v>0.89412915706634521</c:v>
                </c:pt>
                <c:pt idx="1292">
                  <c:v>0.89412075281143188</c:v>
                </c:pt>
                <c:pt idx="1293">
                  <c:v>0.89409404993057251</c:v>
                </c:pt>
                <c:pt idx="1294">
                  <c:v>0.89412248134613037</c:v>
                </c:pt>
                <c:pt idx="1295">
                  <c:v>0.89411741495132446</c:v>
                </c:pt>
                <c:pt idx="1296">
                  <c:v>0.89408373832702637</c:v>
                </c:pt>
                <c:pt idx="1297">
                  <c:v>0.8940892219543457</c:v>
                </c:pt>
                <c:pt idx="1298">
                  <c:v>0.89410418272018433</c:v>
                </c:pt>
                <c:pt idx="1299">
                  <c:v>0.89407384395599365</c:v>
                </c:pt>
                <c:pt idx="1300">
                  <c:v>0.89409691095352173</c:v>
                </c:pt>
                <c:pt idx="1301">
                  <c:v>0.89412480592727661</c:v>
                </c:pt>
                <c:pt idx="1302">
                  <c:v>0.89407986402511597</c:v>
                </c:pt>
                <c:pt idx="1303">
                  <c:v>0.89405232667922974</c:v>
                </c:pt>
                <c:pt idx="1304">
                  <c:v>0.89408963918685913</c:v>
                </c:pt>
                <c:pt idx="1305">
                  <c:v>0.89409250020980835</c:v>
                </c:pt>
                <c:pt idx="1306">
                  <c:v>0.89407402276992798</c:v>
                </c:pt>
                <c:pt idx="1307">
                  <c:v>0.89405012130737305</c:v>
                </c:pt>
                <c:pt idx="1308">
                  <c:v>0.89404827356338501</c:v>
                </c:pt>
                <c:pt idx="1309">
                  <c:v>0.89403665065765381</c:v>
                </c:pt>
                <c:pt idx="1310">
                  <c:v>0.89403975009918213</c:v>
                </c:pt>
                <c:pt idx="1311">
                  <c:v>0.89402890205383301</c:v>
                </c:pt>
                <c:pt idx="1312">
                  <c:v>0.89402121305465698</c:v>
                </c:pt>
                <c:pt idx="1313">
                  <c:v>0.89401751756668091</c:v>
                </c:pt>
                <c:pt idx="1314">
                  <c:v>0.89401012659072876</c:v>
                </c:pt>
                <c:pt idx="1315">
                  <c:v>0.89399832487106323</c:v>
                </c:pt>
                <c:pt idx="1316">
                  <c:v>0.89400184154510498</c:v>
                </c:pt>
                <c:pt idx="1317">
                  <c:v>0.89402157068252563</c:v>
                </c:pt>
                <c:pt idx="1318">
                  <c:v>0.89401191473007202</c:v>
                </c:pt>
                <c:pt idx="1319">
                  <c:v>0.89398282766342163</c:v>
                </c:pt>
                <c:pt idx="1320">
                  <c:v>0.89399904012680054</c:v>
                </c:pt>
                <c:pt idx="1321">
                  <c:v>0.89400643110275269</c:v>
                </c:pt>
                <c:pt idx="1322">
                  <c:v>0.89399468898773193</c:v>
                </c:pt>
                <c:pt idx="1323">
                  <c:v>0.89398527145385742</c:v>
                </c:pt>
                <c:pt idx="1324">
                  <c:v>0.89399081468582153</c:v>
                </c:pt>
                <c:pt idx="1325">
                  <c:v>0.89396250247955322</c:v>
                </c:pt>
                <c:pt idx="1326">
                  <c:v>0.89394241571426392</c:v>
                </c:pt>
                <c:pt idx="1327">
                  <c:v>0.89394760131835938</c:v>
                </c:pt>
                <c:pt idx="1328">
                  <c:v>0.89395540952682495</c:v>
                </c:pt>
                <c:pt idx="1329">
                  <c:v>0.89393883943557739</c:v>
                </c:pt>
                <c:pt idx="1330">
                  <c:v>0.89395052194595337</c:v>
                </c:pt>
                <c:pt idx="1331">
                  <c:v>0.8939470648765564</c:v>
                </c:pt>
                <c:pt idx="1332">
                  <c:v>0.89397001266479492</c:v>
                </c:pt>
                <c:pt idx="1333">
                  <c:v>0.89394867420196533</c:v>
                </c:pt>
                <c:pt idx="1334">
                  <c:v>0.89394134283065796</c:v>
                </c:pt>
                <c:pt idx="1335">
                  <c:v>0.89394575357437134</c:v>
                </c:pt>
                <c:pt idx="1336">
                  <c:v>0.89394795894622803</c:v>
                </c:pt>
                <c:pt idx="1337">
                  <c:v>0.89392465353012085</c:v>
                </c:pt>
                <c:pt idx="1338">
                  <c:v>0.89390850067138672</c:v>
                </c:pt>
                <c:pt idx="1339">
                  <c:v>0.89391857385635376</c:v>
                </c:pt>
                <c:pt idx="1340">
                  <c:v>0.89393424987792969</c:v>
                </c:pt>
                <c:pt idx="1341">
                  <c:v>0.89392882585525513</c:v>
                </c:pt>
                <c:pt idx="1342">
                  <c:v>0.89390099048614502</c:v>
                </c:pt>
                <c:pt idx="1343">
                  <c:v>0.89392310380935669</c:v>
                </c:pt>
                <c:pt idx="1344">
                  <c:v>0.89393079280853271</c:v>
                </c:pt>
                <c:pt idx="1345">
                  <c:v>0.89390724897384644</c:v>
                </c:pt>
                <c:pt idx="1346">
                  <c:v>0.89387798309326172</c:v>
                </c:pt>
                <c:pt idx="1347">
                  <c:v>0.89390647411346436</c:v>
                </c:pt>
                <c:pt idx="1348">
                  <c:v>0.89391285181045532</c:v>
                </c:pt>
                <c:pt idx="1349">
                  <c:v>0.89389944076538086</c:v>
                </c:pt>
                <c:pt idx="1350">
                  <c:v>0.89390218257904053</c:v>
                </c:pt>
                <c:pt idx="1351">
                  <c:v>0.89391356706619263</c:v>
                </c:pt>
                <c:pt idx="1352">
                  <c:v>0.89395684003829956</c:v>
                </c:pt>
                <c:pt idx="1353">
                  <c:v>0.89396876096725464</c:v>
                </c:pt>
                <c:pt idx="1354">
                  <c:v>0.89396703243255615</c:v>
                </c:pt>
                <c:pt idx="1355">
                  <c:v>0.89398175477981567</c:v>
                </c:pt>
                <c:pt idx="1356">
                  <c:v>0.89399814605712891</c:v>
                </c:pt>
                <c:pt idx="1357">
                  <c:v>0.89396053552627563</c:v>
                </c:pt>
                <c:pt idx="1358">
                  <c:v>0.8939703106880188</c:v>
                </c:pt>
                <c:pt idx="1359">
                  <c:v>0.89395284652709961</c:v>
                </c:pt>
                <c:pt idx="1360">
                  <c:v>0.89392375946044922</c:v>
                </c:pt>
                <c:pt idx="1361">
                  <c:v>0.893909752368927</c:v>
                </c:pt>
                <c:pt idx="1362">
                  <c:v>0.89392960071563721</c:v>
                </c:pt>
                <c:pt idx="1363">
                  <c:v>0.89393472671508789</c:v>
                </c:pt>
                <c:pt idx="1364">
                  <c:v>0.89392465353012085</c:v>
                </c:pt>
                <c:pt idx="1365">
                  <c:v>0.89390170574188232</c:v>
                </c:pt>
                <c:pt idx="1366">
                  <c:v>0.89389097690582275</c:v>
                </c:pt>
                <c:pt idx="1367">
                  <c:v>0.89392471313476562</c:v>
                </c:pt>
                <c:pt idx="1368">
                  <c:v>0.89389240741729736</c:v>
                </c:pt>
                <c:pt idx="1369">
                  <c:v>0.89387482404708862</c:v>
                </c:pt>
                <c:pt idx="1370">
                  <c:v>0.8938978910446167</c:v>
                </c:pt>
                <c:pt idx="1371">
                  <c:v>0.89394700527191162</c:v>
                </c:pt>
                <c:pt idx="1372">
                  <c:v>0.89394396543502808</c:v>
                </c:pt>
                <c:pt idx="1373">
                  <c:v>0.89391976594924927</c:v>
                </c:pt>
                <c:pt idx="1374">
                  <c:v>0.89394313097000122</c:v>
                </c:pt>
                <c:pt idx="1375">
                  <c:v>0.89395582675933838</c:v>
                </c:pt>
                <c:pt idx="1376">
                  <c:v>0.89395791292190552</c:v>
                </c:pt>
                <c:pt idx="1377">
                  <c:v>0.893929123878479</c:v>
                </c:pt>
                <c:pt idx="1378">
                  <c:v>0.89392203092575073</c:v>
                </c:pt>
                <c:pt idx="1379">
                  <c:v>0.89394485950469971</c:v>
                </c:pt>
                <c:pt idx="1380">
                  <c:v>0.89391082525253296</c:v>
                </c:pt>
                <c:pt idx="1381">
                  <c:v>0.89391684532165527</c:v>
                </c:pt>
                <c:pt idx="1382">
                  <c:v>0.89394575357437134</c:v>
                </c:pt>
                <c:pt idx="1383">
                  <c:v>0.89395171403884888</c:v>
                </c:pt>
                <c:pt idx="1384">
                  <c:v>0.89394879341125488</c:v>
                </c:pt>
                <c:pt idx="1385">
                  <c:v>0.89393514394760132</c:v>
                </c:pt>
                <c:pt idx="1386">
                  <c:v>0.89391922950744629</c:v>
                </c:pt>
                <c:pt idx="1387">
                  <c:v>0.89381802082061768</c:v>
                </c:pt>
                <c:pt idx="1388">
                  <c:v>0.89309227466583252</c:v>
                </c:pt>
                <c:pt idx="1389">
                  <c:v>0.89300906658172607</c:v>
                </c:pt>
                <c:pt idx="1390">
                  <c:v>0.89307242631912231</c:v>
                </c:pt>
                <c:pt idx="1391">
                  <c:v>0.89317649602890015</c:v>
                </c:pt>
                <c:pt idx="1392">
                  <c:v>0.89353567361831665</c:v>
                </c:pt>
                <c:pt idx="1393">
                  <c:v>0.89390116930007935</c:v>
                </c:pt>
                <c:pt idx="1394">
                  <c:v>0.89390230178833008</c:v>
                </c:pt>
                <c:pt idx="1395">
                  <c:v>0.89393848180770874</c:v>
                </c:pt>
                <c:pt idx="1396">
                  <c:v>0.89391756057739258</c:v>
                </c:pt>
                <c:pt idx="1397">
                  <c:v>0.89389783143997192</c:v>
                </c:pt>
                <c:pt idx="1398">
                  <c:v>0.8938862681388855</c:v>
                </c:pt>
                <c:pt idx="1399">
                  <c:v>0.89388483762741089</c:v>
                </c:pt>
                <c:pt idx="1400">
                  <c:v>0.89390659332275391</c:v>
                </c:pt>
                <c:pt idx="1401">
                  <c:v>0.89387327432632446</c:v>
                </c:pt>
                <c:pt idx="1402">
                  <c:v>0.89386093616485596</c:v>
                </c:pt>
                <c:pt idx="1403">
                  <c:v>0.89386022090911865</c:v>
                </c:pt>
                <c:pt idx="1404">
                  <c:v>0.89385420083999634</c:v>
                </c:pt>
                <c:pt idx="1405">
                  <c:v>0.89385873079299927</c:v>
                </c:pt>
                <c:pt idx="1406">
                  <c:v>0.8938557505607605</c:v>
                </c:pt>
                <c:pt idx="1407">
                  <c:v>0.8938567042350769</c:v>
                </c:pt>
                <c:pt idx="1408">
                  <c:v>0.89382743835449219</c:v>
                </c:pt>
                <c:pt idx="1409">
                  <c:v>0.89381569623947144</c:v>
                </c:pt>
                <c:pt idx="1410">
                  <c:v>0.89380240440368652</c:v>
                </c:pt>
                <c:pt idx="1411">
                  <c:v>0.89384853839874268</c:v>
                </c:pt>
                <c:pt idx="1412">
                  <c:v>0.89385557174682617</c:v>
                </c:pt>
                <c:pt idx="1413">
                  <c:v>0.89384835958480835</c:v>
                </c:pt>
                <c:pt idx="1414">
                  <c:v>0.89379632472991943</c:v>
                </c:pt>
                <c:pt idx="1415">
                  <c:v>0.89381104707717896</c:v>
                </c:pt>
                <c:pt idx="1416">
                  <c:v>0.89381331205368042</c:v>
                </c:pt>
                <c:pt idx="1417">
                  <c:v>0.89380097389221191</c:v>
                </c:pt>
                <c:pt idx="1418">
                  <c:v>0.89377003908157349</c:v>
                </c:pt>
                <c:pt idx="1419">
                  <c:v>0.89377844333648682</c:v>
                </c:pt>
                <c:pt idx="1420">
                  <c:v>0.89379703998565674</c:v>
                </c:pt>
                <c:pt idx="1421">
                  <c:v>0.89382213354110718</c:v>
                </c:pt>
                <c:pt idx="1422">
                  <c:v>0.89378786087036133</c:v>
                </c:pt>
                <c:pt idx="1423">
                  <c:v>0.89372712373733521</c:v>
                </c:pt>
                <c:pt idx="1424">
                  <c:v>0.89371585845947266</c:v>
                </c:pt>
                <c:pt idx="1425">
                  <c:v>0.8937147855758667</c:v>
                </c:pt>
                <c:pt idx="1426">
                  <c:v>0.89372503757476807</c:v>
                </c:pt>
                <c:pt idx="1427">
                  <c:v>0.89370906352996826</c:v>
                </c:pt>
                <c:pt idx="1428">
                  <c:v>0.89369606971740723</c:v>
                </c:pt>
                <c:pt idx="1429">
                  <c:v>0.89371979236602783</c:v>
                </c:pt>
                <c:pt idx="1430">
                  <c:v>0.89370614290237427</c:v>
                </c:pt>
                <c:pt idx="1431">
                  <c:v>0.89368075132369995</c:v>
                </c:pt>
                <c:pt idx="1432">
                  <c:v>0.89364439249038696</c:v>
                </c:pt>
                <c:pt idx="1433">
                  <c:v>0.89365172386169434</c:v>
                </c:pt>
                <c:pt idx="1434">
                  <c:v>0.893646240234375</c:v>
                </c:pt>
                <c:pt idx="1435">
                  <c:v>0.89363980293273926</c:v>
                </c:pt>
                <c:pt idx="1436">
                  <c:v>0.89364099502563477</c:v>
                </c:pt>
                <c:pt idx="1437">
                  <c:v>0.89363259077072144</c:v>
                </c:pt>
                <c:pt idx="1438">
                  <c:v>0.89362990856170654</c:v>
                </c:pt>
                <c:pt idx="1439">
                  <c:v>0.89359927177429199</c:v>
                </c:pt>
                <c:pt idx="1440">
                  <c:v>0.89356422424316406</c:v>
                </c:pt>
                <c:pt idx="1441">
                  <c:v>0.89353382587432861</c:v>
                </c:pt>
                <c:pt idx="1442">
                  <c:v>0.89348387718200684</c:v>
                </c:pt>
                <c:pt idx="1443">
                  <c:v>0.89340120553970337</c:v>
                </c:pt>
                <c:pt idx="1444">
                  <c:v>0.8933182954788208</c:v>
                </c:pt>
                <c:pt idx="1445">
                  <c:v>0.89323699474334717</c:v>
                </c:pt>
                <c:pt idx="1446">
                  <c:v>0.89317077398300171</c:v>
                </c:pt>
                <c:pt idx="1447">
                  <c:v>0.89314430952072144</c:v>
                </c:pt>
                <c:pt idx="1448">
                  <c:v>0.89311736822128296</c:v>
                </c:pt>
                <c:pt idx="1449">
                  <c:v>0.89305925369262695</c:v>
                </c:pt>
                <c:pt idx="1450">
                  <c:v>0.89299315214157104</c:v>
                </c:pt>
                <c:pt idx="1451">
                  <c:v>0.89290982484817505</c:v>
                </c:pt>
                <c:pt idx="1452">
                  <c:v>0.89283645153045654</c:v>
                </c:pt>
                <c:pt idx="1453">
                  <c:v>0.89273917675018311</c:v>
                </c:pt>
                <c:pt idx="1454">
                  <c:v>0.89248687028884888</c:v>
                </c:pt>
                <c:pt idx="1455">
                  <c:v>0.89206129312515259</c:v>
                </c:pt>
                <c:pt idx="1456">
                  <c:v>0.89116913080215454</c:v>
                </c:pt>
                <c:pt idx="1457">
                  <c:v>0.89021706581115723</c:v>
                </c:pt>
                <c:pt idx="1458">
                  <c:v>0.88969635963439941</c:v>
                </c:pt>
                <c:pt idx="1459">
                  <c:v>0.88946044445037842</c:v>
                </c:pt>
                <c:pt idx="1460">
                  <c:v>0.88929593563079834</c:v>
                </c:pt>
                <c:pt idx="1461">
                  <c:v>0.8891226053237915</c:v>
                </c:pt>
                <c:pt idx="1462">
                  <c:v>0.88899272680282593</c:v>
                </c:pt>
                <c:pt idx="1463">
                  <c:v>0.88889861106872559</c:v>
                </c:pt>
                <c:pt idx="1464">
                  <c:v>0.88886857032775879</c:v>
                </c:pt>
                <c:pt idx="1465">
                  <c:v>0.88881635665893555</c:v>
                </c:pt>
                <c:pt idx="1466">
                  <c:v>0.88877826929092407</c:v>
                </c:pt>
                <c:pt idx="1467">
                  <c:v>0.88872653245925903</c:v>
                </c:pt>
                <c:pt idx="1468">
                  <c:v>0.88866108655929565</c:v>
                </c:pt>
                <c:pt idx="1469">
                  <c:v>0.88861668109893799</c:v>
                </c:pt>
                <c:pt idx="1470">
                  <c:v>0.88855451345443726</c:v>
                </c:pt>
                <c:pt idx="1471">
                  <c:v>0.88845294713973999</c:v>
                </c:pt>
                <c:pt idx="1472">
                  <c:v>0.88837504386901855</c:v>
                </c:pt>
                <c:pt idx="1473">
                  <c:v>0.88831955194473267</c:v>
                </c:pt>
                <c:pt idx="1474">
                  <c:v>0.8882439136505127</c:v>
                </c:pt>
                <c:pt idx="1475">
                  <c:v>0.88821995258331299</c:v>
                </c:pt>
                <c:pt idx="1476">
                  <c:v>0.88818609714508057</c:v>
                </c:pt>
                <c:pt idx="1477">
                  <c:v>0.88814002275466919</c:v>
                </c:pt>
                <c:pt idx="1478">
                  <c:v>0.88808739185333252</c:v>
                </c:pt>
                <c:pt idx="1479">
                  <c:v>0.88803333044052124</c:v>
                </c:pt>
                <c:pt idx="1480">
                  <c:v>0.88797646760940552</c:v>
                </c:pt>
                <c:pt idx="1481">
                  <c:v>0.8879389762878418</c:v>
                </c:pt>
                <c:pt idx="1482">
                  <c:v>0.88789880275726318</c:v>
                </c:pt>
                <c:pt idx="1483">
                  <c:v>0.88788264989852905</c:v>
                </c:pt>
                <c:pt idx="1484">
                  <c:v>0.88785272836685181</c:v>
                </c:pt>
                <c:pt idx="1485">
                  <c:v>0.88782799243927002</c:v>
                </c:pt>
                <c:pt idx="1486">
                  <c:v>0.88777828216552734</c:v>
                </c:pt>
                <c:pt idx="1487">
                  <c:v>0.88775926828384399</c:v>
                </c:pt>
                <c:pt idx="1488">
                  <c:v>0.88774669170379639</c:v>
                </c:pt>
                <c:pt idx="1489">
                  <c:v>0.88770318031311035</c:v>
                </c:pt>
                <c:pt idx="1490">
                  <c:v>0.8876725435256958</c:v>
                </c:pt>
                <c:pt idx="1491">
                  <c:v>0.88764464855194092</c:v>
                </c:pt>
                <c:pt idx="1492">
                  <c:v>0.88762468099594116</c:v>
                </c:pt>
                <c:pt idx="1493">
                  <c:v>0.88760006427764893</c:v>
                </c:pt>
                <c:pt idx="1494">
                  <c:v>0.88757872581481934</c:v>
                </c:pt>
                <c:pt idx="1495">
                  <c:v>0.88756382465362549</c:v>
                </c:pt>
                <c:pt idx="1496">
                  <c:v>0.88754391670227051</c:v>
                </c:pt>
                <c:pt idx="1497">
                  <c:v>0.88752174377441406</c:v>
                </c:pt>
                <c:pt idx="1498">
                  <c:v>0.8874933123588562</c:v>
                </c:pt>
                <c:pt idx="1499">
                  <c:v>0.8874548077583313</c:v>
                </c:pt>
                <c:pt idx="1500">
                  <c:v>0.8874090313911438</c:v>
                </c:pt>
                <c:pt idx="1501">
                  <c:v>0.88736051321029663</c:v>
                </c:pt>
                <c:pt idx="1502">
                  <c:v>0.88734447956085205</c:v>
                </c:pt>
                <c:pt idx="1503">
                  <c:v>0.88733738660812378</c:v>
                </c:pt>
                <c:pt idx="1504">
                  <c:v>0.88730907440185547</c:v>
                </c:pt>
                <c:pt idx="1505">
                  <c:v>0.88729685544967651</c:v>
                </c:pt>
                <c:pt idx="1506">
                  <c:v>0.88728463649749756</c:v>
                </c:pt>
                <c:pt idx="1507">
                  <c:v>0.88728320598602295</c:v>
                </c:pt>
                <c:pt idx="1508">
                  <c:v>0.88724380731582642</c:v>
                </c:pt>
                <c:pt idx="1509">
                  <c:v>0.88720417022705078</c:v>
                </c:pt>
                <c:pt idx="1510">
                  <c:v>0.88721555471420288</c:v>
                </c:pt>
                <c:pt idx="1511">
                  <c:v>0.88721007108688354</c:v>
                </c:pt>
                <c:pt idx="1512">
                  <c:v>0.88720536231994629</c:v>
                </c:pt>
                <c:pt idx="1513">
                  <c:v>0.8871954083442688</c:v>
                </c:pt>
                <c:pt idx="1514">
                  <c:v>0.88716191053390503</c:v>
                </c:pt>
                <c:pt idx="1515">
                  <c:v>0.8871234655380249</c:v>
                </c:pt>
                <c:pt idx="1516">
                  <c:v>0.88712477684020996</c:v>
                </c:pt>
                <c:pt idx="1517">
                  <c:v>0.88710421323776245</c:v>
                </c:pt>
                <c:pt idx="1518">
                  <c:v>0.88707882165908813</c:v>
                </c:pt>
                <c:pt idx="1519">
                  <c:v>0.88704115152359009</c:v>
                </c:pt>
                <c:pt idx="1520">
                  <c:v>0.88702535629272461</c:v>
                </c:pt>
                <c:pt idx="1521">
                  <c:v>0.88700926303863525</c:v>
                </c:pt>
                <c:pt idx="1522">
                  <c:v>0.88701152801513672</c:v>
                </c:pt>
                <c:pt idx="1523">
                  <c:v>0.88700264692306519</c:v>
                </c:pt>
                <c:pt idx="1524">
                  <c:v>0.88694393634796143</c:v>
                </c:pt>
                <c:pt idx="1525">
                  <c:v>0.88691288232803345</c:v>
                </c:pt>
                <c:pt idx="1526">
                  <c:v>0.886882483959198</c:v>
                </c:pt>
                <c:pt idx="1527">
                  <c:v>0.88688492774963379</c:v>
                </c:pt>
                <c:pt idx="1528">
                  <c:v>0.88687527179718018</c:v>
                </c:pt>
                <c:pt idx="1529">
                  <c:v>0.88683950901031494</c:v>
                </c:pt>
                <c:pt idx="1530">
                  <c:v>0.88682132959365845</c:v>
                </c:pt>
                <c:pt idx="1531">
                  <c:v>0.8867838978767395</c:v>
                </c:pt>
                <c:pt idx="1532">
                  <c:v>0.88679242134094238</c:v>
                </c:pt>
                <c:pt idx="1533">
                  <c:v>0.88678723573684692</c:v>
                </c:pt>
                <c:pt idx="1534">
                  <c:v>0.88675057888031006</c:v>
                </c:pt>
                <c:pt idx="1535">
                  <c:v>0.88671302795410156</c:v>
                </c:pt>
                <c:pt idx="1536">
                  <c:v>0.88667184114456177</c:v>
                </c:pt>
                <c:pt idx="1537">
                  <c:v>0.88666540384292603</c:v>
                </c:pt>
                <c:pt idx="1538">
                  <c:v>0.88664060831069946</c:v>
                </c:pt>
                <c:pt idx="1539">
                  <c:v>0.88660860061645508</c:v>
                </c:pt>
                <c:pt idx="1540">
                  <c:v>0.88655495643615723</c:v>
                </c:pt>
                <c:pt idx="1541">
                  <c:v>0.88651084899902344</c:v>
                </c:pt>
                <c:pt idx="1542">
                  <c:v>0.88651323318481445</c:v>
                </c:pt>
                <c:pt idx="1543">
                  <c:v>0.88646912574768066</c:v>
                </c:pt>
                <c:pt idx="1544">
                  <c:v>0.88644641637802124</c:v>
                </c:pt>
                <c:pt idx="1545">
                  <c:v>0.8864210844039917</c:v>
                </c:pt>
                <c:pt idx="1546">
                  <c:v>0.88638687133789062</c:v>
                </c:pt>
                <c:pt idx="1547">
                  <c:v>0.88636845350265503</c:v>
                </c:pt>
                <c:pt idx="1548">
                  <c:v>0.88633722066879272</c:v>
                </c:pt>
                <c:pt idx="1549">
                  <c:v>0.88630789518356323</c:v>
                </c:pt>
                <c:pt idx="1550">
                  <c:v>0.88627713918685913</c:v>
                </c:pt>
                <c:pt idx="1551">
                  <c:v>0.88625764846801758</c:v>
                </c:pt>
                <c:pt idx="1552">
                  <c:v>0.88626229763031006</c:v>
                </c:pt>
                <c:pt idx="1553">
                  <c:v>0.88622647523880005</c:v>
                </c:pt>
                <c:pt idx="1554">
                  <c:v>0.88622957468032837</c:v>
                </c:pt>
                <c:pt idx="1555">
                  <c:v>0.88616669178009033</c:v>
                </c:pt>
                <c:pt idx="1556">
                  <c:v>0.88615119457244873</c:v>
                </c:pt>
                <c:pt idx="1557">
                  <c:v>0.88617098331451416</c:v>
                </c:pt>
                <c:pt idx="1558">
                  <c:v>0.88615882396697998</c:v>
                </c:pt>
                <c:pt idx="1559">
                  <c:v>0.88615250587463379</c:v>
                </c:pt>
                <c:pt idx="1560">
                  <c:v>0.88611942529678345</c:v>
                </c:pt>
                <c:pt idx="1561">
                  <c:v>0.88609457015991211</c:v>
                </c:pt>
                <c:pt idx="1562">
                  <c:v>0.88606840372085571</c:v>
                </c:pt>
                <c:pt idx="1563">
                  <c:v>0.88603019714355469</c:v>
                </c:pt>
                <c:pt idx="1564">
                  <c:v>0.88600945472717285</c:v>
                </c:pt>
                <c:pt idx="1565">
                  <c:v>0.88596856594085693</c:v>
                </c:pt>
                <c:pt idx="1566">
                  <c:v>0.88594090938568115</c:v>
                </c:pt>
                <c:pt idx="1567">
                  <c:v>0.8859066367149353</c:v>
                </c:pt>
                <c:pt idx="1568">
                  <c:v>0.88587731122970581</c:v>
                </c:pt>
                <c:pt idx="1569">
                  <c:v>0.88583630323410034</c:v>
                </c:pt>
                <c:pt idx="1570">
                  <c:v>0.88581645488739014</c:v>
                </c:pt>
                <c:pt idx="1571">
                  <c:v>0.88579815626144409</c:v>
                </c:pt>
                <c:pt idx="1572">
                  <c:v>0.88579988479614258</c:v>
                </c:pt>
                <c:pt idx="1573">
                  <c:v>0.88579899072647095</c:v>
                </c:pt>
                <c:pt idx="1574">
                  <c:v>0.88578236103057861</c:v>
                </c:pt>
                <c:pt idx="1575">
                  <c:v>0.88575220108032227</c:v>
                </c:pt>
                <c:pt idx="1576">
                  <c:v>0.88573819398880005</c:v>
                </c:pt>
                <c:pt idx="1577">
                  <c:v>0.88573861122131348</c:v>
                </c:pt>
                <c:pt idx="1578">
                  <c:v>0.88572520017623901</c:v>
                </c:pt>
                <c:pt idx="1579">
                  <c:v>0.8856852650642395</c:v>
                </c:pt>
                <c:pt idx="1580">
                  <c:v>0.88562047481536865</c:v>
                </c:pt>
                <c:pt idx="1581">
                  <c:v>0.88556778430938721</c:v>
                </c:pt>
                <c:pt idx="1582">
                  <c:v>0.8855634331703186</c:v>
                </c:pt>
                <c:pt idx="1583">
                  <c:v>0.88551998138427734</c:v>
                </c:pt>
                <c:pt idx="1584">
                  <c:v>0.88548314571380615</c:v>
                </c:pt>
                <c:pt idx="1585">
                  <c:v>0.88543945550918579</c:v>
                </c:pt>
                <c:pt idx="1586">
                  <c:v>0.88542133569717407</c:v>
                </c:pt>
                <c:pt idx="1587">
                  <c:v>0.88543933629989624</c:v>
                </c:pt>
                <c:pt idx="1588">
                  <c:v>0.88540476560592651</c:v>
                </c:pt>
                <c:pt idx="1589">
                  <c:v>0.88536721467971802</c:v>
                </c:pt>
                <c:pt idx="1590">
                  <c:v>0.88533341884613037</c:v>
                </c:pt>
                <c:pt idx="1591">
                  <c:v>0.88528525829315186</c:v>
                </c:pt>
                <c:pt idx="1592">
                  <c:v>0.8852764368057251</c:v>
                </c:pt>
                <c:pt idx="1593">
                  <c:v>0.885242760181427</c:v>
                </c:pt>
                <c:pt idx="1594">
                  <c:v>0.88520598411560059</c:v>
                </c:pt>
                <c:pt idx="1595">
                  <c:v>0.88523328304290771</c:v>
                </c:pt>
                <c:pt idx="1596">
                  <c:v>0.88519966602325439</c:v>
                </c:pt>
                <c:pt idx="1597">
                  <c:v>0.88519001007080078</c:v>
                </c:pt>
                <c:pt idx="1598">
                  <c:v>0.88516914844512939</c:v>
                </c:pt>
                <c:pt idx="1599">
                  <c:v>0.88514083623886108</c:v>
                </c:pt>
                <c:pt idx="1600">
                  <c:v>0.88512402772903442</c:v>
                </c:pt>
                <c:pt idx="1601">
                  <c:v>0.88508248329162598</c:v>
                </c:pt>
                <c:pt idx="1602">
                  <c:v>0.8850206732749939</c:v>
                </c:pt>
                <c:pt idx="1603">
                  <c:v>0.88499432802200317</c:v>
                </c:pt>
                <c:pt idx="1604">
                  <c:v>0.88496690988540649</c:v>
                </c:pt>
                <c:pt idx="1605">
                  <c:v>0.88492757081985474</c:v>
                </c:pt>
                <c:pt idx="1606">
                  <c:v>0.88489091396331787</c:v>
                </c:pt>
                <c:pt idx="1607">
                  <c:v>0.88487833738327026</c:v>
                </c:pt>
                <c:pt idx="1608">
                  <c:v>0.8848453164100647</c:v>
                </c:pt>
                <c:pt idx="1609">
                  <c:v>0.88476938009262085</c:v>
                </c:pt>
                <c:pt idx="1610">
                  <c:v>0.88468515872955322</c:v>
                </c:pt>
                <c:pt idx="1611">
                  <c:v>0.88462495803833008</c:v>
                </c:pt>
                <c:pt idx="1612">
                  <c:v>0.88459879159927368</c:v>
                </c:pt>
                <c:pt idx="1613">
                  <c:v>0.88457357883453369</c:v>
                </c:pt>
                <c:pt idx="1614">
                  <c:v>0.88451611995697021</c:v>
                </c:pt>
                <c:pt idx="1615">
                  <c:v>0.8844759464263916</c:v>
                </c:pt>
                <c:pt idx="1616">
                  <c:v>0.88442748785018921</c:v>
                </c:pt>
                <c:pt idx="1617">
                  <c:v>0.88440620899200439</c:v>
                </c:pt>
                <c:pt idx="1618">
                  <c:v>0.88438403606414795</c:v>
                </c:pt>
                <c:pt idx="1619">
                  <c:v>0.88437646627426147</c:v>
                </c:pt>
                <c:pt idx="1620">
                  <c:v>0.88432443141937256</c:v>
                </c:pt>
                <c:pt idx="1621">
                  <c:v>0.88427144289016724</c:v>
                </c:pt>
                <c:pt idx="1622">
                  <c:v>0.88423728942871094</c:v>
                </c:pt>
                <c:pt idx="1623">
                  <c:v>0.88425898551940918</c:v>
                </c:pt>
                <c:pt idx="1624">
                  <c:v>0.88424992561340332</c:v>
                </c:pt>
                <c:pt idx="1625">
                  <c:v>0.88422399759292603</c:v>
                </c:pt>
                <c:pt idx="1626">
                  <c:v>0.88418722152709961</c:v>
                </c:pt>
                <c:pt idx="1627">
                  <c:v>0.88414877653121948</c:v>
                </c:pt>
                <c:pt idx="1628">
                  <c:v>0.88412070274353027</c:v>
                </c:pt>
                <c:pt idx="1629">
                  <c:v>0.88409405946731567</c:v>
                </c:pt>
                <c:pt idx="1630">
                  <c:v>0.88403517007827759</c:v>
                </c:pt>
                <c:pt idx="1631">
                  <c:v>0.88402098417282104</c:v>
                </c:pt>
                <c:pt idx="1632">
                  <c:v>0.88400453329086304</c:v>
                </c:pt>
                <c:pt idx="1633">
                  <c:v>0.88399767875671387</c:v>
                </c:pt>
                <c:pt idx="1634">
                  <c:v>0.88397413492202759</c:v>
                </c:pt>
                <c:pt idx="1635">
                  <c:v>0.88392239809036255</c:v>
                </c:pt>
                <c:pt idx="1636">
                  <c:v>0.88388091325759888</c:v>
                </c:pt>
                <c:pt idx="1637">
                  <c:v>0.88385730981826782</c:v>
                </c:pt>
                <c:pt idx="1638">
                  <c:v>0.88385897874832153</c:v>
                </c:pt>
                <c:pt idx="1639">
                  <c:v>0.88382893800735474</c:v>
                </c:pt>
                <c:pt idx="1640">
                  <c:v>0.88377326726913452</c:v>
                </c:pt>
                <c:pt idx="1641">
                  <c:v>0.88371974229812622</c:v>
                </c:pt>
                <c:pt idx="1642">
                  <c:v>0.88367974758148193</c:v>
                </c:pt>
                <c:pt idx="1643">
                  <c:v>0.88367772102355957</c:v>
                </c:pt>
                <c:pt idx="1644">
                  <c:v>0.88368737697601318</c:v>
                </c:pt>
                <c:pt idx="1645">
                  <c:v>0.88365334272384644</c:v>
                </c:pt>
                <c:pt idx="1646">
                  <c:v>0.88360375165939331</c:v>
                </c:pt>
                <c:pt idx="1647">
                  <c:v>0.88357645273208618</c:v>
                </c:pt>
                <c:pt idx="1648">
                  <c:v>0.88352596759796143</c:v>
                </c:pt>
                <c:pt idx="1649">
                  <c:v>0.88351911306381226</c:v>
                </c:pt>
                <c:pt idx="1650">
                  <c:v>0.88350009918212891</c:v>
                </c:pt>
                <c:pt idx="1651">
                  <c:v>0.88346236944198608</c:v>
                </c:pt>
                <c:pt idx="1652">
                  <c:v>0.88344639539718628</c:v>
                </c:pt>
                <c:pt idx="1653">
                  <c:v>0.88344937562942505</c:v>
                </c:pt>
                <c:pt idx="1654">
                  <c:v>0.88342934846878052</c:v>
                </c:pt>
                <c:pt idx="1655">
                  <c:v>0.88339728116989136</c:v>
                </c:pt>
                <c:pt idx="1656">
                  <c:v>0.88335782289505005</c:v>
                </c:pt>
                <c:pt idx="1657">
                  <c:v>0.88335460424423218</c:v>
                </c:pt>
                <c:pt idx="1658">
                  <c:v>0.88331753015518188</c:v>
                </c:pt>
                <c:pt idx="1659">
                  <c:v>0.88331538438796997</c:v>
                </c:pt>
                <c:pt idx="1660">
                  <c:v>0.88328844308853149</c:v>
                </c:pt>
                <c:pt idx="1661">
                  <c:v>0.8832622766494751</c:v>
                </c:pt>
                <c:pt idx="1662">
                  <c:v>0.88322490453720093</c:v>
                </c:pt>
                <c:pt idx="1663">
                  <c:v>0.8832094669342041</c:v>
                </c:pt>
                <c:pt idx="1664">
                  <c:v>0.88320094347000122</c:v>
                </c:pt>
                <c:pt idx="1665">
                  <c:v>0.88320261240005493</c:v>
                </c:pt>
                <c:pt idx="1666">
                  <c:v>0.88319915533065796</c:v>
                </c:pt>
                <c:pt idx="1667">
                  <c:v>0.88316434621810913</c:v>
                </c:pt>
                <c:pt idx="1668">
                  <c:v>0.88317662477493286</c:v>
                </c:pt>
                <c:pt idx="1669">
                  <c:v>0.88313460350036621</c:v>
                </c:pt>
                <c:pt idx="1670">
                  <c:v>0.88312411308288574</c:v>
                </c:pt>
                <c:pt idx="1671">
                  <c:v>0.88310587406158447</c:v>
                </c:pt>
                <c:pt idx="1672">
                  <c:v>0.88312005996704102</c:v>
                </c:pt>
                <c:pt idx="1673">
                  <c:v>0.88309651613235474</c:v>
                </c:pt>
                <c:pt idx="1674">
                  <c:v>0.88240242004394531</c:v>
                </c:pt>
                <c:pt idx="1675">
                  <c:v>0.88217085599899292</c:v>
                </c:pt>
                <c:pt idx="1676">
                  <c:v>0.88221502304077148</c:v>
                </c:pt>
                <c:pt idx="1677">
                  <c:v>0.88229972124099731</c:v>
                </c:pt>
                <c:pt idx="1678">
                  <c:v>0.88250398635864258</c:v>
                </c:pt>
                <c:pt idx="1679">
                  <c:v>0.88299781084060669</c:v>
                </c:pt>
                <c:pt idx="1680">
                  <c:v>0.88301193714141846</c:v>
                </c:pt>
                <c:pt idx="1681">
                  <c:v>0.88297683000564575</c:v>
                </c:pt>
                <c:pt idx="1682">
                  <c:v>0.88297367095947266</c:v>
                </c:pt>
                <c:pt idx="1683">
                  <c:v>0.88292425870895386</c:v>
                </c:pt>
                <c:pt idx="1684">
                  <c:v>0.88289892673492432</c:v>
                </c:pt>
                <c:pt idx="1685">
                  <c:v>0.88284951448440552</c:v>
                </c:pt>
                <c:pt idx="1686">
                  <c:v>0.88278919458389282</c:v>
                </c:pt>
                <c:pt idx="1687">
                  <c:v>0.88273346424102783</c:v>
                </c:pt>
                <c:pt idx="1688">
                  <c:v>0.88268035650253296</c:v>
                </c:pt>
                <c:pt idx="1689">
                  <c:v>0.88265115022659302</c:v>
                </c:pt>
                <c:pt idx="1690">
                  <c:v>0.88263696432113647</c:v>
                </c:pt>
                <c:pt idx="1691">
                  <c:v>0.88262110948562622</c:v>
                </c:pt>
                <c:pt idx="1692">
                  <c:v>0.88259989023208618</c:v>
                </c:pt>
                <c:pt idx="1693">
                  <c:v>0.88258987665176392</c:v>
                </c:pt>
                <c:pt idx="1694">
                  <c:v>0.88257557153701782</c:v>
                </c:pt>
                <c:pt idx="1695">
                  <c:v>0.88253939151763916</c:v>
                </c:pt>
                <c:pt idx="1696">
                  <c:v>0.88254213333129883</c:v>
                </c:pt>
                <c:pt idx="1697">
                  <c:v>0.88253158330917358</c:v>
                </c:pt>
                <c:pt idx="1698">
                  <c:v>0.88252782821655273</c:v>
                </c:pt>
                <c:pt idx="1699">
                  <c:v>0.88249611854553223</c:v>
                </c:pt>
                <c:pt idx="1700">
                  <c:v>0.8824845552444458</c:v>
                </c:pt>
                <c:pt idx="1701">
                  <c:v>0.88247328996658325</c:v>
                </c:pt>
                <c:pt idx="1702">
                  <c:v>0.88244742155075073</c:v>
                </c:pt>
                <c:pt idx="1703">
                  <c:v>0.88242852687835693</c:v>
                </c:pt>
                <c:pt idx="1704">
                  <c:v>0.88239037990570068</c:v>
                </c:pt>
                <c:pt idx="1705">
                  <c:v>0.8823668360710144</c:v>
                </c:pt>
                <c:pt idx="1706">
                  <c:v>0.88234812021255493</c:v>
                </c:pt>
                <c:pt idx="1707">
                  <c:v>0.8823363184928894</c:v>
                </c:pt>
                <c:pt idx="1708">
                  <c:v>0.88229358196258545</c:v>
                </c:pt>
                <c:pt idx="1709">
                  <c:v>0.88223749399185181</c:v>
                </c:pt>
                <c:pt idx="1710">
                  <c:v>0.8821948766708374</c:v>
                </c:pt>
                <c:pt idx="1711">
                  <c:v>0.88216441869735718</c:v>
                </c:pt>
                <c:pt idx="1712">
                  <c:v>0.88214927911758423</c:v>
                </c:pt>
                <c:pt idx="1713">
                  <c:v>0.88215446472167969</c:v>
                </c:pt>
                <c:pt idx="1714">
                  <c:v>0.8821403980255127</c:v>
                </c:pt>
                <c:pt idx="1715">
                  <c:v>0.88209879398345947</c:v>
                </c:pt>
                <c:pt idx="1716">
                  <c:v>0.88205885887145996</c:v>
                </c:pt>
                <c:pt idx="1717">
                  <c:v>0.88202100992202759</c:v>
                </c:pt>
                <c:pt idx="1718">
                  <c:v>0.88199573755264282</c:v>
                </c:pt>
                <c:pt idx="1719">
                  <c:v>0.88199669122695923</c:v>
                </c:pt>
                <c:pt idx="1720">
                  <c:v>0.88196641206741333</c:v>
                </c:pt>
                <c:pt idx="1721">
                  <c:v>0.88195210695266724</c:v>
                </c:pt>
                <c:pt idx="1722">
                  <c:v>0.8819240927696228</c:v>
                </c:pt>
                <c:pt idx="1723">
                  <c:v>0.88191866874694824</c:v>
                </c:pt>
                <c:pt idx="1724">
                  <c:v>0.88187062740325928</c:v>
                </c:pt>
                <c:pt idx="1725">
                  <c:v>0.88182032108306885</c:v>
                </c:pt>
                <c:pt idx="1726">
                  <c:v>0.8817598819732666</c:v>
                </c:pt>
                <c:pt idx="1727">
                  <c:v>0.88170778751373291</c:v>
                </c:pt>
                <c:pt idx="1728">
                  <c:v>0.88168394565582275</c:v>
                </c:pt>
                <c:pt idx="1729">
                  <c:v>0.88166594505310059</c:v>
                </c:pt>
                <c:pt idx="1730">
                  <c:v>0.88165140151977539</c:v>
                </c:pt>
                <c:pt idx="1731">
                  <c:v>0.88160473108291626</c:v>
                </c:pt>
                <c:pt idx="1732">
                  <c:v>0.88157963752746582</c:v>
                </c:pt>
                <c:pt idx="1733">
                  <c:v>0.88154751062393188</c:v>
                </c:pt>
                <c:pt idx="1734">
                  <c:v>0.88153153657913208</c:v>
                </c:pt>
                <c:pt idx="1735">
                  <c:v>0.88149881362915039</c:v>
                </c:pt>
                <c:pt idx="1736">
                  <c:v>0.8815111517906189</c:v>
                </c:pt>
                <c:pt idx="1737">
                  <c:v>0.88146495819091797</c:v>
                </c:pt>
                <c:pt idx="1738">
                  <c:v>0.88141912221908569</c:v>
                </c:pt>
                <c:pt idx="1739">
                  <c:v>0.88139480352401733</c:v>
                </c:pt>
                <c:pt idx="1740">
                  <c:v>0.8813556432723999</c:v>
                </c:pt>
                <c:pt idx="1741">
                  <c:v>0.88132953643798828</c:v>
                </c:pt>
                <c:pt idx="1742">
                  <c:v>0.88129377365112305</c:v>
                </c:pt>
                <c:pt idx="1743">
                  <c:v>0.88125693798065186</c:v>
                </c:pt>
                <c:pt idx="1744">
                  <c:v>0.88121747970581055</c:v>
                </c:pt>
                <c:pt idx="1745">
                  <c:v>0.881183922290802</c:v>
                </c:pt>
                <c:pt idx="1746">
                  <c:v>0.88115513324737549</c:v>
                </c:pt>
                <c:pt idx="1747">
                  <c:v>0.88112586736679077</c:v>
                </c:pt>
                <c:pt idx="1748">
                  <c:v>0.88110774755477905</c:v>
                </c:pt>
                <c:pt idx="1749">
                  <c:v>0.88108658790588379</c:v>
                </c:pt>
                <c:pt idx="1750">
                  <c:v>0.88106757402420044</c:v>
                </c:pt>
                <c:pt idx="1751">
                  <c:v>0.88103705644607544</c:v>
                </c:pt>
                <c:pt idx="1752">
                  <c:v>0.88100844621658325</c:v>
                </c:pt>
                <c:pt idx="1753">
                  <c:v>0.88098698854446411</c:v>
                </c:pt>
                <c:pt idx="1754">
                  <c:v>0.88097995519638062</c:v>
                </c:pt>
                <c:pt idx="1755">
                  <c:v>0.88095265626907349</c:v>
                </c:pt>
                <c:pt idx="1756">
                  <c:v>0.88092678785324097</c:v>
                </c:pt>
                <c:pt idx="1757">
                  <c:v>0.88091933727264404</c:v>
                </c:pt>
                <c:pt idx="1758">
                  <c:v>0.88089317083358765</c:v>
                </c:pt>
                <c:pt idx="1759">
                  <c:v>0.88088059425354004</c:v>
                </c:pt>
                <c:pt idx="1760">
                  <c:v>0.88085740804672241</c:v>
                </c:pt>
                <c:pt idx="1761">
                  <c:v>0.88079279661178589</c:v>
                </c:pt>
                <c:pt idx="1762">
                  <c:v>0.88068562746047974</c:v>
                </c:pt>
                <c:pt idx="1763">
                  <c:v>0.8805767297744751</c:v>
                </c:pt>
                <c:pt idx="1764">
                  <c:v>0.88048434257507324</c:v>
                </c:pt>
                <c:pt idx="1765">
                  <c:v>0.8804360032081604</c:v>
                </c:pt>
                <c:pt idx="1766">
                  <c:v>0.88040709495544434</c:v>
                </c:pt>
                <c:pt idx="1767">
                  <c:v>0.88039082288742065</c:v>
                </c:pt>
                <c:pt idx="1768">
                  <c:v>0.88034528493881226</c:v>
                </c:pt>
                <c:pt idx="1769">
                  <c:v>0.88029968738555908</c:v>
                </c:pt>
                <c:pt idx="1770">
                  <c:v>0.88023710250854492</c:v>
                </c:pt>
                <c:pt idx="1771">
                  <c:v>0.88020706176757812</c:v>
                </c:pt>
                <c:pt idx="1772">
                  <c:v>0.88015919923782349</c:v>
                </c:pt>
                <c:pt idx="1773">
                  <c:v>0.88012474775314331</c:v>
                </c:pt>
                <c:pt idx="1774">
                  <c:v>0.88006901741027832</c:v>
                </c:pt>
                <c:pt idx="1775">
                  <c:v>0.88000792264938354</c:v>
                </c:pt>
                <c:pt idx="1776">
                  <c:v>0.87998676300048828</c:v>
                </c:pt>
                <c:pt idx="1777">
                  <c:v>0.87999904155731201</c:v>
                </c:pt>
                <c:pt idx="1778">
                  <c:v>0.87998950481414795</c:v>
                </c:pt>
                <c:pt idx="1779">
                  <c:v>0.8799787163734436</c:v>
                </c:pt>
                <c:pt idx="1780">
                  <c:v>0.87995326519012451</c:v>
                </c:pt>
                <c:pt idx="1781">
                  <c:v>0.87986278533935547</c:v>
                </c:pt>
                <c:pt idx="1782">
                  <c:v>0.87977093458175659</c:v>
                </c:pt>
                <c:pt idx="1783">
                  <c:v>0.87971514463424683</c:v>
                </c:pt>
                <c:pt idx="1784">
                  <c:v>0.87970739603042603</c:v>
                </c:pt>
                <c:pt idx="1785">
                  <c:v>0.8797181248664856</c:v>
                </c:pt>
                <c:pt idx="1786">
                  <c:v>0.87967878580093384</c:v>
                </c:pt>
                <c:pt idx="1787">
                  <c:v>0.87963682413101196</c:v>
                </c:pt>
                <c:pt idx="1788">
                  <c:v>0.87958288192749023</c:v>
                </c:pt>
                <c:pt idx="1789">
                  <c:v>0.87954986095428467</c:v>
                </c:pt>
                <c:pt idx="1790">
                  <c:v>0.87949639558792114</c:v>
                </c:pt>
                <c:pt idx="1791">
                  <c:v>0.87948685884475708</c:v>
                </c:pt>
                <c:pt idx="1792">
                  <c:v>0.87946516275405884</c:v>
                </c:pt>
                <c:pt idx="1793">
                  <c:v>0.87946414947509766</c:v>
                </c:pt>
                <c:pt idx="1794">
                  <c:v>0.87942492961883545</c:v>
                </c:pt>
                <c:pt idx="1795">
                  <c:v>0.87939935922622681</c:v>
                </c:pt>
                <c:pt idx="1796">
                  <c:v>0.87936842441558838</c:v>
                </c:pt>
                <c:pt idx="1797">
                  <c:v>0.87937068939208984</c:v>
                </c:pt>
                <c:pt idx="1798">
                  <c:v>0.87938368320465088</c:v>
                </c:pt>
                <c:pt idx="1799">
                  <c:v>0.8793710470199585</c:v>
                </c:pt>
                <c:pt idx="1800">
                  <c:v>0.87935775518417358</c:v>
                </c:pt>
                <c:pt idx="1801">
                  <c:v>0.87935757637023926</c:v>
                </c:pt>
                <c:pt idx="1802">
                  <c:v>0.87935054302215576</c:v>
                </c:pt>
                <c:pt idx="1803">
                  <c:v>0.87937271595001221</c:v>
                </c:pt>
                <c:pt idx="1804">
                  <c:v>0.87936794757843018</c:v>
                </c:pt>
                <c:pt idx="1805">
                  <c:v>0.87937366962432861</c:v>
                </c:pt>
                <c:pt idx="1806">
                  <c:v>0.87936818599700928</c:v>
                </c:pt>
                <c:pt idx="1807">
                  <c:v>0.87937486171722412</c:v>
                </c:pt>
                <c:pt idx="1808">
                  <c:v>0.8793676495552063</c:v>
                </c:pt>
                <c:pt idx="1809">
                  <c:v>0.87932664155960083</c:v>
                </c:pt>
                <c:pt idx="1810">
                  <c:v>0.87930852174758911</c:v>
                </c:pt>
                <c:pt idx="1811">
                  <c:v>0.87928229570388794</c:v>
                </c:pt>
                <c:pt idx="1812">
                  <c:v>0.87926173210144043</c:v>
                </c:pt>
                <c:pt idx="1813">
                  <c:v>0.87920224666595459</c:v>
                </c:pt>
                <c:pt idx="1814">
                  <c:v>0.87918126583099365</c:v>
                </c:pt>
                <c:pt idx="1815">
                  <c:v>0.87913626432418823</c:v>
                </c:pt>
                <c:pt idx="1816">
                  <c:v>0.87912839651107788</c:v>
                </c:pt>
                <c:pt idx="1817">
                  <c:v>0.87911975383758545</c:v>
                </c:pt>
                <c:pt idx="1818">
                  <c:v>0.8790706992149353</c:v>
                </c:pt>
                <c:pt idx="1819">
                  <c:v>0.87904864549636841</c:v>
                </c:pt>
                <c:pt idx="1820">
                  <c:v>0.8790053129196167</c:v>
                </c:pt>
                <c:pt idx="1821">
                  <c:v>0.87895756959915161</c:v>
                </c:pt>
                <c:pt idx="1822">
                  <c:v>0.87893539667129517</c:v>
                </c:pt>
                <c:pt idx="1823">
                  <c:v>0.87890684604644775</c:v>
                </c:pt>
                <c:pt idx="1824">
                  <c:v>0.87890100479125977</c:v>
                </c:pt>
                <c:pt idx="1825">
                  <c:v>0.87887203693389893</c:v>
                </c:pt>
                <c:pt idx="1826">
                  <c:v>0.87885540723800659</c:v>
                </c:pt>
                <c:pt idx="1827">
                  <c:v>0.87883239984512329</c:v>
                </c:pt>
                <c:pt idx="1828">
                  <c:v>0.87882596254348755</c:v>
                </c:pt>
                <c:pt idx="1829">
                  <c:v>0.87879234552383423</c:v>
                </c:pt>
                <c:pt idx="1830">
                  <c:v>0.87875872850418091</c:v>
                </c:pt>
                <c:pt idx="1831">
                  <c:v>0.87875676155090332</c:v>
                </c:pt>
                <c:pt idx="1832">
                  <c:v>0.87873512506484985</c:v>
                </c:pt>
                <c:pt idx="1833">
                  <c:v>0.87872135639190674</c:v>
                </c:pt>
                <c:pt idx="1834">
                  <c:v>0.87870258092880249</c:v>
                </c:pt>
                <c:pt idx="1835">
                  <c:v>0.87868857383728027</c:v>
                </c:pt>
                <c:pt idx="1836">
                  <c:v>0.87866401672363281</c:v>
                </c:pt>
                <c:pt idx="1837">
                  <c:v>0.878662109375</c:v>
                </c:pt>
                <c:pt idx="1838">
                  <c:v>0.87864780426025391</c:v>
                </c:pt>
                <c:pt idx="1839">
                  <c:v>0.87862664461135864</c:v>
                </c:pt>
                <c:pt idx="1840">
                  <c:v>0.87860584259033203</c:v>
                </c:pt>
                <c:pt idx="1841">
                  <c:v>0.87861675024032593</c:v>
                </c:pt>
                <c:pt idx="1842">
                  <c:v>0.87858074903488159</c:v>
                </c:pt>
                <c:pt idx="1843">
                  <c:v>0.87855738401412964</c:v>
                </c:pt>
                <c:pt idx="1844">
                  <c:v>0.87856185436248779</c:v>
                </c:pt>
                <c:pt idx="1845">
                  <c:v>0.87855285406112671</c:v>
                </c:pt>
                <c:pt idx="1846">
                  <c:v>0.87855434417724609</c:v>
                </c:pt>
                <c:pt idx="1847">
                  <c:v>0.8785364031791687</c:v>
                </c:pt>
                <c:pt idx="1848">
                  <c:v>0.87853497266769409</c:v>
                </c:pt>
                <c:pt idx="1849">
                  <c:v>0.87854576110839844</c:v>
                </c:pt>
                <c:pt idx="1850">
                  <c:v>0.87851995229721069</c:v>
                </c:pt>
                <c:pt idx="1851">
                  <c:v>0.87850576639175415</c:v>
                </c:pt>
                <c:pt idx="1852">
                  <c:v>0.87848538160324097</c:v>
                </c:pt>
                <c:pt idx="1853">
                  <c:v>0.87845814228057861</c:v>
                </c:pt>
                <c:pt idx="1854">
                  <c:v>0.8784605860710144</c:v>
                </c:pt>
                <c:pt idx="1855">
                  <c:v>0.87846118211746216</c:v>
                </c:pt>
                <c:pt idx="1856">
                  <c:v>0.87847572565078735</c:v>
                </c:pt>
                <c:pt idx="1857">
                  <c:v>0.87846773862838745</c:v>
                </c:pt>
                <c:pt idx="1858">
                  <c:v>0.87847357988357544</c:v>
                </c:pt>
                <c:pt idx="1859">
                  <c:v>0.8784673810005188</c:v>
                </c:pt>
                <c:pt idx="1860">
                  <c:v>0.87845945358276367</c:v>
                </c:pt>
                <c:pt idx="1861">
                  <c:v>0.87844389677047729</c:v>
                </c:pt>
                <c:pt idx="1862">
                  <c:v>0.87843739986419678</c:v>
                </c:pt>
                <c:pt idx="1863">
                  <c:v>0.87841653823852539</c:v>
                </c:pt>
                <c:pt idx="1864">
                  <c:v>0.87837487459182739</c:v>
                </c:pt>
                <c:pt idx="1865">
                  <c:v>0.8783302903175354</c:v>
                </c:pt>
                <c:pt idx="1866">
                  <c:v>0.87828588485717773</c:v>
                </c:pt>
                <c:pt idx="1867">
                  <c:v>0.87823343276977539</c:v>
                </c:pt>
                <c:pt idx="1868">
                  <c:v>0.87819564342498779</c:v>
                </c:pt>
                <c:pt idx="1869">
                  <c:v>0.8781769871711731</c:v>
                </c:pt>
                <c:pt idx="1870">
                  <c:v>0.87817400693893433</c:v>
                </c:pt>
                <c:pt idx="1871">
                  <c:v>0.87815523147583008</c:v>
                </c:pt>
                <c:pt idx="1872">
                  <c:v>0.8781425952911377</c:v>
                </c:pt>
                <c:pt idx="1873">
                  <c:v>0.87815994024276733</c:v>
                </c:pt>
                <c:pt idx="1874">
                  <c:v>0.87814170122146606</c:v>
                </c:pt>
                <c:pt idx="1875">
                  <c:v>0.87811434268951416</c:v>
                </c:pt>
                <c:pt idx="1876">
                  <c:v>0.87809467315673828</c:v>
                </c:pt>
                <c:pt idx="1877">
                  <c:v>0.87809038162231445</c:v>
                </c:pt>
                <c:pt idx="1878">
                  <c:v>0.87804621458053589</c:v>
                </c:pt>
                <c:pt idx="1879">
                  <c:v>0.8779914379119873</c:v>
                </c:pt>
                <c:pt idx="1880">
                  <c:v>0.87801080942153931</c:v>
                </c:pt>
                <c:pt idx="1881">
                  <c:v>0.8779863715171814</c:v>
                </c:pt>
                <c:pt idx="1882">
                  <c:v>0.87797081470489502</c:v>
                </c:pt>
                <c:pt idx="1883">
                  <c:v>0.87795931100845337</c:v>
                </c:pt>
                <c:pt idx="1884">
                  <c:v>0.87794947624206543</c:v>
                </c:pt>
                <c:pt idx="1885">
                  <c:v>0.87792998552322388</c:v>
                </c:pt>
                <c:pt idx="1886">
                  <c:v>0.87792307138442993</c:v>
                </c:pt>
                <c:pt idx="1887">
                  <c:v>0.87791180610656738</c:v>
                </c:pt>
                <c:pt idx="1888">
                  <c:v>0.87788945436477661</c:v>
                </c:pt>
                <c:pt idx="1889">
                  <c:v>0.87785232067108154</c:v>
                </c:pt>
                <c:pt idx="1890">
                  <c:v>0.87781304121017456</c:v>
                </c:pt>
                <c:pt idx="1891">
                  <c:v>0.87780612707138062</c:v>
                </c:pt>
                <c:pt idx="1892">
                  <c:v>0.87773710489273071</c:v>
                </c:pt>
                <c:pt idx="1893">
                  <c:v>0.87771999835968018</c:v>
                </c:pt>
                <c:pt idx="1894">
                  <c:v>0.87770897150039673</c:v>
                </c:pt>
                <c:pt idx="1895">
                  <c:v>0.8776928186416626</c:v>
                </c:pt>
                <c:pt idx="1896">
                  <c:v>0.87764108180999756</c:v>
                </c:pt>
                <c:pt idx="1897">
                  <c:v>0.87758946418762207</c:v>
                </c:pt>
                <c:pt idx="1898">
                  <c:v>0.87756001949310303</c:v>
                </c:pt>
                <c:pt idx="1899">
                  <c:v>0.87753403186798096</c:v>
                </c:pt>
                <c:pt idx="1900">
                  <c:v>0.8775438666343689</c:v>
                </c:pt>
                <c:pt idx="1901">
                  <c:v>0.87754696607589722</c:v>
                </c:pt>
                <c:pt idx="1902">
                  <c:v>0.87751960754394531</c:v>
                </c:pt>
                <c:pt idx="1903">
                  <c:v>0.87748903036117554</c:v>
                </c:pt>
                <c:pt idx="1904">
                  <c:v>0.87742793560028076</c:v>
                </c:pt>
                <c:pt idx="1905">
                  <c:v>0.87734329700469971</c:v>
                </c:pt>
                <c:pt idx="1906">
                  <c:v>0.87726074457168579</c:v>
                </c:pt>
                <c:pt idx="1907">
                  <c:v>0.87721562385559082</c:v>
                </c:pt>
                <c:pt idx="1908">
                  <c:v>0.87717151641845703</c:v>
                </c:pt>
                <c:pt idx="1909">
                  <c:v>0.87714457511901855</c:v>
                </c:pt>
                <c:pt idx="1910">
                  <c:v>0.87709951400756836</c:v>
                </c:pt>
                <c:pt idx="1911">
                  <c:v>0.87699598073959351</c:v>
                </c:pt>
                <c:pt idx="1912">
                  <c:v>0.87687695026397705</c:v>
                </c:pt>
                <c:pt idx="1913">
                  <c:v>0.87678152322769165</c:v>
                </c:pt>
                <c:pt idx="1914">
                  <c:v>0.87672454118728638</c:v>
                </c:pt>
                <c:pt idx="1915">
                  <c:v>0.87665438652038574</c:v>
                </c:pt>
                <c:pt idx="1916">
                  <c:v>0.87663549184799194</c:v>
                </c:pt>
                <c:pt idx="1917">
                  <c:v>0.87659680843353271</c:v>
                </c:pt>
                <c:pt idx="1918">
                  <c:v>0.8765484094619751</c:v>
                </c:pt>
                <c:pt idx="1919">
                  <c:v>0.87646210193634033</c:v>
                </c:pt>
                <c:pt idx="1920">
                  <c:v>0.87629944086074829</c:v>
                </c:pt>
                <c:pt idx="1921">
                  <c:v>0.87616622447967529</c:v>
                </c:pt>
                <c:pt idx="1922">
                  <c:v>0.8760189414024353</c:v>
                </c:pt>
                <c:pt idx="1923">
                  <c:v>0.87589192390441895</c:v>
                </c:pt>
                <c:pt idx="1924">
                  <c:v>0.87581551074981689</c:v>
                </c:pt>
                <c:pt idx="1925">
                  <c:v>0.87581628561019897</c:v>
                </c:pt>
                <c:pt idx="1926">
                  <c:v>0.87580114603042603</c:v>
                </c:pt>
                <c:pt idx="1927">
                  <c:v>0.87579900026321411</c:v>
                </c:pt>
                <c:pt idx="1928">
                  <c:v>0.87583184242248535</c:v>
                </c:pt>
                <c:pt idx="1929">
                  <c:v>0.87582659721374512</c:v>
                </c:pt>
                <c:pt idx="1930">
                  <c:v>0.87580412626266479</c:v>
                </c:pt>
                <c:pt idx="1931">
                  <c:v>0.87574923038482666</c:v>
                </c:pt>
                <c:pt idx="1932">
                  <c:v>0.8757515549659729</c:v>
                </c:pt>
                <c:pt idx="1933">
                  <c:v>0.87572681903839111</c:v>
                </c:pt>
                <c:pt idx="1934">
                  <c:v>0.87569952011108398</c:v>
                </c:pt>
                <c:pt idx="1935">
                  <c:v>0.87569642066955566</c:v>
                </c:pt>
                <c:pt idx="1936">
                  <c:v>0.87570643424987793</c:v>
                </c:pt>
                <c:pt idx="1937">
                  <c:v>0.87569636106491089</c:v>
                </c:pt>
                <c:pt idx="1938">
                  <c:v>0.87567985057830811</c:v>
                </c:pt>
                <c:pt idx="1939">
                  <c:v>0.87564128637313843</c:v>
                </c:pt>
                <c:pt idx="1940">
                  <c:v>0.87560540437698364</c:v>
                </c:pt>
                <c:pt idx="1941">
                  <c:v>0.87557381391525269</c:v>
                </c:pt>
                <c:pt idx="1942">
                  <c:v>0.87556475400924683</c:v>
                </c:pt>
                <c:pt idx="1943">
                  <c:v>0.87554782629013062</c:v>
                </c:pt>
                <c:pt idx="1944">
                  <c:v>0.87551271915435791</c:v>
                </c:pt>
                <c:pt idx="1945">
                  <c:v>0.87549048662185669</c:v>
                </c:pt>
                <c:pt idx="1946">
                  <c:v>0.87544912099838257</c:v>
                </c:pt>
                <c:pt idx="1947">
                  <c:v>0.87539052963256836</c:v>
                </c:pt>
                <c:pt idx="1948">
                  <c:v>0.87535959482192993</c:v>
                </c:pt>
                <c:pt idx="1949">
                  <c:v>0.87534880638122559</c:v>
                </c:pt>
                <c:pt idx="1950">
                  <c:v>0.87533688545227051</c:v>
                </c:pt>
                <c:pt idx="1951">
                  <c:v>0.87531399726867676</c:v>
                </c:pt>
                <c:pt idx="1952">
                  <c:v>0.87530547380447388</c:v>
                </c:pt>
                <c:pt idx="1953">
                  <c:v>0.87529540061950684</c:v>
                </c:pt>
                <c:pt idx="1954">
                  <c:v>0.87528842687606812</c:v>
                </c:pt>
                <c:pt idx="1955">
                  <c:v>0.87527859210968018</c:v>
                </c:pt>
                <c:pt idx="1956">
                  <c:v>0.87525480985641479</c:v>
                </c:pt>
                <c:pt idx="1957">
                  <c:v>0.87525361776351929</c:v>
                </c:pt>
                <c:pt idx="1958">
                  <c:v>0.87526386976242065</c:v>
                </c:pt>
                <c:pt idx="1959">
                  <c:v>0.87523019313812256</c:v>
                </c:pt>
                <c:pt idx="1960">
                  <c:v>0.87466681003570557</c:v>
                </c:pt>
                <c:pt idx="1961">
                  <c:v>0.87424761056900024</c:v>
                </c:pt>
                <c:pt idx="1962">
                  <c:v>0.87422078847885132</c:v>
                </c:pt>
                <c:pt idx="1963">
                  <c:v>0.87436234951019287</c:v>
                </c:pt>
                <c:pt idx="1964">
                  <c:v>0.87450301647186279</c:v>
                </c:pt>
                <c:pt idx="1965">
                  <c:v>0.87507838010787964</c:v>
                </c:pt>
                <c:pt idx="1966">
                  <c:v>0.87516671419143677</c:v>
                </c:pt>
                <c:pt idx="1967">
                  <c:v>0.87516456842422485</c:v>
                </c:pt>
                <c:pt idx="1968">
                  <c:v>0.87513506412506104</c:v>
                </c:pt>
                <c:pt idx="1969">
                  <c:v>0.87509644031524658</c:v>
                </c:pt>
                <c:pt idx="1970">
                  <c:v>0.87504178285598755</c:v>
                </c:pt>
                <c:pt idx="1971">
                  <c:v>0.87501615285873413</c:v>
                </c:pt>
                <c:pt idx="1972">
                  <c:v>0.87500381469726562</c:v>
                </c:pt>
                <c:pt idx="1973">
                  <c:v>0.87502837181091309</c:v>
                </c:pt>
                <c:pt idx="1974">
                  <c:v>0.87504404783248901</c:v>
                </c:pt>
                <c:pt idx="1975">
                  <c:v>0.8750346302986145</c:v>
                </c:pt>
                <c:pt idx="1976">
                  <c:v>0.87503403425216675</c:v>
                </c:pt>
                <c:pt idx="1977">
                  <c:v>0.87504714727401733</c:v>
                </c:pt>
                <c:pt idx="1978">
                  <c:v>0.87503379583358765</c:v>
                </c:pt>
                <c:pt idx="1979">
                  <c:v>0.87498116493225098</c:v>
                </c:pt>
                <c:pt idx="1980">
                  <c:v>0.87492752075195312</c:v>
                </c:pt>
                <c:pt idx="1981">
                  <c:v>0.87489932775497437</c:v>
                </c:pt>
                <c:pt idx="1982">
                  <c:v>0.87481290102005005</c:v>
                </c:pt>
                <c:pt idx="1983">
                  <c:v>0.87474244832992554</c:v>
                </c:pt>
                <c:pt idx="1984">
                  <c:v>0.87468951940536499</c:v>
                </c:pt>
                <c:pt idx="1985">
                  <c:v>0.87462717294692993</c:v>
                </c:pt>
                <c:pt idx="1986">
                  <c:v>0.87455940246582031</c:v>
                </c:pt>
                <c:pt idx="1987">
                  <c:v>0.87451076507568359</c:v>
                </c:pt>
                <c:pt idx="1988">
                  <c:v>0.87448972463607788</c:v>
                </c:pt>
                <c:pt idx="1989">
                  <c:v>0.87447482347488403</c:v>
                </c:pt>
                <c:pt idx="1990">
                  <c:v>0.87445652484893799</c:v>
                </c:pt>
                <c:pt idx="1991">
                  <c:v>0.87445485591888428</c:v>
                </c:pt>
                <c:pt idx="1992">
                  <c:v>0.87443846464157104</c:v>
                </c:pt>
                <c:pt idx="1993">
                  <c:v>0.87442028522491455</c:v>
                </c:pt>
                <c:pt idx="1994">
                  <c:v>0.8744320273399353</c:v>
                </c:pt>
                <c:pt idx="1995">
                  <c:v>0.87441319227218628</c:v>
                </c:pt>
                <c:pt idx="1996">
                  <c:v>0.87440955638885498</c:v>
                </c:pt>
                <c:pt idx="1997">
                  <c:v>0.87440729141235352</c:v>
                </c:pt>
                <c:pt idx="1998">
                  <c:v>0.87442004680633545</c:v>
                </c:pt>
                <c:pt idx="1999">
                  <c:v>0.87439155578613281</c:v>
                </c:pt>
                <c:pt idx="2000">
                  <c:v>0.87436163425445557</c:v>
                </c:pt>
                <c:pt idx="2001">
                  <c:v>0.87436199188232422</c:v>
                </c:pt>
                <c:pt idx="2002">
                  <c:v>0.87434679269790649</c:v>
                </c:pt>
                <c:pt idx="2003">
                  <c:v>0.87435382604598999</c:v>
                </c:pt>
                <c:pt idx="2004">
                  <c:v>0.87430804967880249</c:v>
                </c:pt>
                <c:pt idx="2005">
                  <c:v>0.87428551912307739</c:v>
                </c:pt>
                <c:pt idx="2006">
                  <c:v>0.87427771091461182</c:v>
                </c:pt>
                <c:pt idx="2007">
                  <c:v>0.87427139282226562</c:v>
                </c:pt>
                <c:pt idx="2008">
                  <c:v>0.8742489218711853</c:v>
                </c:pt>
                <c:pt idx="2009">
                  <c:v>0.87421882152557373</c:v>
                </c:pt>
                <c:pt idx="2010">
                  <c:v>0.87419623136520386</c:v>
                </c:pt>
                <c:pt idx="2011">
                  <c:v>0.87413287162780762</c:v>
                </c:pt>
                <c:pt idx="2012">
                  <c:v>0.87411165237426758</c:v>
                </c:pt>
                <c:pt idx="2013">
                  <c:v>0.87409019470214844</c:v>
                </c:pt>
                <c:pt idx="2014">
                  <c:v>0.87406015396118164</c:v>
                </c:pt>
                <c:pt idx="2015">
                  <c:v>0.8740355372428894</c:v>
                </c:pt>
                <c:pt idx="2016">
                  <c:v>0.87398505210876465</c:v>
                </c:pt>
                <c:pt idx="2017">
                  <c:v>0.87390893697738647</c:v>
                </c:pt>
                <c:pt idx="2018">
                  <c:v>0.87385845184326172</c:v>
                </c:pt>
                <c:pt idx="2019">
                  <c:v>0.87373363971710205</c:v>
                </c:pt>
                <c:pt idx="2020">
                  <c:v>0.87365823984146118</c:v>
                </c:pt>
                <c:pt idx="2021">
                  <c:v>0.87362933158874512</c:v>
                </c:pt>
                <c:pt idx="2022">
                  <c:v>0.87360084056854248</c:v>
                </c:pt>
                <c:pt idx="2023">
                  <c:v>0.87359029054641724</c:v>
                </c:pt>
                <c:pt idx="2024">
                  <c:v>0.87353873252868652</c:v>
                </c:pt>
                <c:pt idx="2025">
                  <c:v>0.87351036071777344</c:v>
                </c:pt>
                <c:pt idx="2026">
                  <c:v>0.87349724769592285</c:v>
                </c:pt>
                <c:pt idx="2027">
                  <c:v>0.87347531318664551</c:v>
                </c:pt>
                <c:pt idx="2028">
                  <c:v>0.87346220016479492</c:v>
                </c:pt>
                <c:pt idx="2029">
                  <c:v>0.87342619895935059</c:v>
                </c:pt>
                <c:pt idx="2030">
                  <c:v>0.87340956926345825</c:v>
                </c:pt>
                <c:pt idx="2031">
                  <c:v>0.87340027093887329</c:v>
                </c:pt>
                <c:pt idx="2032">
                  <c:v>0.87335091829299927</c:v>
                </c:pt>
                <c:pt idx="2033">
                  <c:v>0.87330585718154907</c:v>
                </c:pt>
                <c:pt idx="2034">
                  <c:v>0.87327522039413452</c:v>
                </c:pt>
                <c:pt idx="2035">
                  <c:v>0.87328082323074341</c:v>
                </c:pt>
                <c:pt idx="2036">
                  <c:v>0.87325775623321533</c:v>
                </c:pt>
                <c:pt idx="2037">
                  <c:v>0.87324053049087524</c:v>
                </c:pt>
                <c:pt idx="2038">
                  <c:v>0.87321782112121582</c:v>
                </c:pt>
                <c:pt idx="2039">
                  <c:v>0.87314867973327637</c:v>
                </c:pt>
                <c:pt idx="2040">
                  <c:v>0.87304872274398804</c:v>
                </c:pt>
                <c:pt idx="2041">
                  <c:v>0.8729548454284668</c:v>
                </c:pt>
                <c:pt idx="2042">
                  <c:v>0.8727182149887085</c:v>
                </c:pt>
                <c:pt idx="2043">
                  <c:v>0.87250405550003052</c:v>
                </c:pt>
                <c:pt idx="2044">
                  <c:v>0.87249177694320679</c:v>
                </c:pt>
                <c:pt idx="2045">
                  <c:v>0.87246990203857422</c:v>
                </c:pt>
                <c:pt idx="2046">
                  <c:v>0.87249833345413208</c:v>
                </c:pt>
                <c:pt idx="2047">
                  <c:v>0.87247830629348755</c:v>
                </c:pt>
                <c:pt idx="2048">
                  <c:v>0.87248516082763672</c:v>
                </c:pt>
                <c:pt idx="2049">
                  <c:v>0.87247645854949951</c:v>
                </c:pt>
                <c:pt idx="2050">
                  <c:v>0.87244528532028198</c:v>
                </c:pt>
                <c:pt idx="2051">
                  <c:v>0.87239694595336914</c:v>
                </c:pt>
                <c:pt idx="2052">
                  <c:v>0.87237119674682617</c:v>
                </c:pt>
                <c:pt idx="2053">
                  <c:v>0.87237346172332764</c:v>
                </c:pt>
                <c:pt idx="2054">
                  <c:v>0.87234741449356079</c:v>
                </c:pt>
                <c:pt idx="2055">
                  <c:v>0.87228095531463623</c:v>
                </c:pt>
                <c:pt idx="2056">
                  <c:v>0.8722425103187561</c:v>
                </c:pt>
                <c:pt idx="2057">
                  <c:v>0.87220609188079834</c:v>
                </c:pt>
                <c:pt idx="2058">
                  <c:v>0.87211900949478149</c:v>
                </c:pt>
                <c:pt idx="2059">
                  <c:v>0.8720363974571228</c:v>
                </c:pt>
                <c:pt idx="2060">
                  <c:v>0.87198585271835327</c:v>
                </c:pt>
                <c:pt idx="2061">
                  <c:v>0.87194478511810303</c:v>
                </c:pt>
                <c:pt idx="2062">
                  <c:v>0.87189751863479614</c:v>
                </c:pt>
                <c:pt idx="2063">
                  <c:v>0.87183713912963867</c:v>
                </c:pt>
                <c:pt idx="2064">
                  <c:v>0.87180459499359131</c:v>
                </c:pt>
                <c:pt idx="2065">
                  <c:v>0.8717992901802063</c:v>
                </c:pt>
                <c:pt idx="2066">
                  <c:v>0.87177228927612305</c:v>
                </c:pt>
                <c:pt idx="2067">
                  <c:v>0.87174403667449951</c:v>
                </c:pt>
                <c:pt idx="2068">
                  <c:v>0.87169420719146729</c:v>
                </c:pt>
                <c:pt idx="2069">
                  <c:v>0.8716086745262146</c:v>
                </c:pt>
                <c:pt idx="2070">
                  <c:v>0.87151175737380981</c:v>
                </c:pt>
                <c:pt idx="2071">
                  <c:v>0.87137293815612793</c:v>
                </c:pt>
                <c:pt idx="2072">
                  <c:v>0.87127262353897095</c:v>
                </c:pt>
                <c:pt idx="2073">
                  <c:v>0.87123990058898926</c:v>
                </c:pt>
                <c:pt idx="2074">
                  <c:v>0.8711932897567749</c:v>
                </c:pt>
                <c:pt idx="2075">
                  <c:v>0.87118822336196899</c:v>
                </c:pt>
                <c:pt idx="2076">
                  <c:v>0.87117642164230347</c:v>
                </c:pt>
                <c:pt idx="2077">
                  <c:v>0.8711816668510437</c:v>
                </c:pt>
                <c:pt idx="2078">
                  <c:v>0.87115103006362915</c:v>
                </c:pt>
                <c:pt idx="2079">
                  <c:v>0.87106430530548096</c:v>
                </c:pt>
                <c:pt idx="2080">
                  <c:v>0.87096011638641357</c:v>
                </c:pt>
                <c:pt idx="2081">
                  <c:v>0.87084221839904785</c:v>
                </c:pt>
                <c:pt idx="2082">
                  <c:v>0.87076473236083984</c:v>
                </c:pt>
                <c:pt idx="2083">
                  <c:v>0.87069123983383179</c:v>
                </c:pt>
                <c:pt idx="2084">
                  <c:v>0.87066322565078735</c:v>
                </c:pt>
                <c:pt idx="2085">
                  <c:v>0.87061083316802979</c:v>
                </c:pt>
                <c:pt idx="2086">
                  <c:v>0.8705933690071106</c:v>
                </c:pt>
                <c:pt idx="2087">
                  <c:v>0.87058478593826294</c:v>
                </c:pt>
                <c:pt idx="2088">
                  <c:v>0.87053567171096802</c:v>
                </c:pt>
                <c:pt idx="2089">
                  <c:v>0.87049728631973267</c:v>
                </c:pt>
                <c:pt idx="2090">
                  <c:v>0.87045997381210327</c:v>
                </c:pt>
                <c:pt idx="2091">
                  <c:v>0.87042999267578125</c:v>
                </c:pt>
                <c:pt idx="2092">
                  <c:v>0.87043678760528564</c:v>
                </c:pt>
                <c:pt idx="2093">
                  <c:v>0.87040233612060547</c:v>
                </c:pt>
                <c:pt idx="2094">
                  <c:v>0.87036657333374023</c:v>
                </c:pt>
                <c:pt idx="2095">
                  <c:v>0.87035000324249268</c:v>
                </c:pt>
                <c:pt idx="2096">
                  <c:v>0.87032914161682129</c:v>
                </c:pt>
                <c:pt idx="2097">
                  <c:v>0.87026715278625488</c:v>
                </c:pt>
                <c:pt idx="2098">
                  <c:v>0.8702009916305542</c:v>
                </c:pt>
                <c:pt idx="2099">
                  <c:v>0.87013554573059082</c:v>
                </c:pt>
                <c:pt idx="2100">
                  <c:v>0.87009131908416748</c:v>
                </c:pt>
                <c:pt idx="2101">
                  <c:v>0.87004035711288452</c:v>
                </c:pt>
                <c:pt idx="2102">
                  <c:v>0.86992448568344116</c:v>
                </c:pt>
                <c:pt idx="2103">
                  <c:v>0.86987173557281494</c:v>
                </c:pt>
                <c:pt idx="2104">
                  <c:v>0.86985898017883301</c:v>
                </c:pt>
                <c:pt idx="2105">
                  <c:v>0.86983180046081543</c:v>
                </c:pt>
                <c:pt idx="2106">
                  <c:v>0.86979997158050537</c:v>
                </c:pt>
                <c:pt idx="2107">
                  <c:v>0.86977159976959229</c:v>
                </c:pt>
                <c:pt idx="2108">
                  <c:v>0.86976861953735352</c:v>
                </c:pt>
                <c:pt idx="2109">
                  <c:v>0.86973726749420166</c:v>
                </c:pt>
                <c:pt idx="2110">
                  <c:v>0.86969292163848877</c:v>
                </c:pt>
                <c:pt idx="2111">
                  <c:v>0.86964529752731323</c:v>
                </c:pt>
                <c:pt idx="2112">
                  <c:v>0.86962234973907471</c:v>
                </c:pt>
                <c:pt idx="2113">
                  <c:v>0.86960512399673462</c:v>
                </c:pt>
                <c:pt idx="2114">
                  <c:v>0.86958450078964233</c:v>
                </c:pt>
                <c:pt idx="2115">
                  <c:v>0.86955344676971436</c:v>
                </c:pt>
                <c:pt idx="2116">
                  <c:v>0.86952799558639526</c:v>
                </c:pt>
                <c:pt idx="2117">
                  <c:v>0.86950933933258057</c:v>
                </c:pt>
                <c:pt idx="2118">
                  <c:v>0.86947822570800781</c:v>
                </c:pt>
                <c:pt idx="2119">
                  <c:v>0.86943978071212769</c:v>
                </c:pt>
                <c:pt idx="2120">
                  <c:v>0.86939740180969238</c:v>
                </c:pt>
                <c:pt idx="2121">
                  <c:v>0.86935418844223022</c:v>
                </c:pt>
                <c:pt idx="2122">
                  <c:v>0.86932015419006348</c:v>
                </c:pt>
                <c:pt idx="2123">
                  <c:v>0.86930930614471436</c:v>
                </c:pt>
                <c:pt idx="2124">
                  <c:v>0.86928671598434448</c:v>
                </c:pt>
                <c:pt idx="2125">
                  <c:v>0.86927485466003418</c:v>
                </c:pt>
                <c:pt idx="2126">
                  <c:v>0.86924654245376587</c:v>
                </c:pt>
                <c:pt idx="2127">
                  <c:v>0.86920863389968872</c:v>
                </c:pt>
                <c:pt idx="2128">
                  <c:v>0.86917972564697266</c:v>
                </c:pt>
                <c:pt idx="2129">
                  <c:v>0.86914646625518799</c:v>
                </c:pt>
                <c:pt idx="2130">
                  <c:v>0.86909329891204834</c:v>
                </c:pt>
                <c:pt idx="2131">
                  <c:v>0.86904758214950562</c:v>
                </c:pt>
                <c:pt idx="2132">
                  <c:v>0.86905366182327271</c:v>
                </c:pt>
                <c:pt idx="2133">
                  <c:v>0.86903846263885498</c:v>
                </c:pt>
                <c:pt idx="2134">
                  <c:v>0.86896783113479614</c:v>
                </c:pt>
                <c:pt idx="2135">
                  <c:v>0.86887359619140625</c:v>
                </c:pt>
                <c:pt idx="2136">
                  <c:v>0.86880993843078613</c:v>
                </c:pt>
                <c:pt idx="2137">
                  <c:v>0.8687746524810791</c:v>
                </c:pt>
                <c:pt idx="2138">
                  <c:v>0.86870497465133667</c:v>
                </c:pt>
                <c:pt idx="2139">
                  <c:v>0.86863511800765991</c:v>
                </c:pt>
                <c:pt idx="2140">
                  <c:v>0.86859500408172607</c:v>
                </c:pt>
                <c:pt idx="2141">
                  <c:v>0.86856323480606079</c:v>
                </c:pt>
                <c:pt idx="2142">
                  <c:v>0.86853796243667603</c:v>
                </c:pt>
                <c:pt idx="2143">
                  <c:v>0.86849486827850342</c:v>
                </c:pt>
                <c:pt idx="2144">
                  <c:v>0.86845380067825317</c:v>
                </c:pt>
                <c:pt idx="2145">
                  <c:v>0.86843150854110718</c:v>
                </c:pt>
                <c:pt idx="2146">
                  <c:v>0.86839240789413452</c:v>
                </c:pt>
                <c:pt idx="2147">
                  <c:v>0.86838173866271973</c:v>
                </c:pt>
                <c:pt idx="2148">
                  <c:v>0.86837202310562134</c:v>
                </c:pt>
                <c:pt idx="2149">
                  <c:v>0.86838161945343018</c:v>
                </c:pt>
                <c:pt idx="2150">
                  <c:v>0.86836880445480347</c:v>
                </c:pt>
                <c:pt idx="2151">
                  <c:v>0.86833685636520386</c:v>
                </c:pt>
                <c:pt idx="2152">
                  <c:v>0.86829543113708496</c:v>
                </c:pt>
                <c:pt idx="2153">
                  <c:v>0.86825406551361084</c:v>
                </c:pt>
                <c:pt idx="2154">
                  <c:v>0.8681868314743042</c:v>
                </c:pt>
                <c:pt idx="2155">
                  <c:v>0.86813300848007202</c:v>
                </c:pt>
                <c:pt idx="2156">
                  <c:v>0.86810636520385742</c:v>
                </c:pt>
                <c:pt idx="2157">
                  <c:v>0.86810433864593506</c:v>
                </c:pt>
                <c:pt idx="2158">
                  <c:v>0.86809003353118896</c:v>
                </c:pt>
                <c:pt idx="2159">
                  <c:v>0.86802929639816284</c:v>
                </c:pt>
                <c:pt idx="2160">
                  <c:v>0.86798387765884399</c:v>
                </c:pt>
                <c:pt idx="2161">
                  <c:v>0.86792272329330444</c:v>
                </c:pt>
                <c:pt idx="2162">
                  <c:v>0.8678056001663208</c:v>
                </c:pt>
                <c:pt idx="2163">
                  <c:v>0.86769986152648926</c:v>
                </c:pt>
                <c:pt idx="2164">
                  <c:v>0.86764651536941528</c:v>
                </c:pt>
                <c:pt idx="2165">
                  <c:v>0.86761593818664551</c:v>
                </c:pt>
                <c:pt idx="2166">
                  <c:v>0.86760479211807251</c:v>
                </c:pt>
                <c:pt idx="2167">
                  <c:v>0.8675917387008667</c:v>
                </c:pt>
                <c:pt idx="2168">
                  <c:v>0.86757534742355347</c:v>
                </c:pt>
                <c:pt idx="2169">
                  <c:v>0.86755216121673584</c:v>
                </c:pt>
                <c:pt idx="2170">
                  <c:v>0.8675377368927002</c:v>
                </c:pt>
                <c:pt idx="2171">
                  <c:v>0.86753493547439575</c:v>
                </c:pt>
                <c:pt idx="2172">
                  <c:v>0.8675653338432312</c:v>
                </c:pt>
                <c:pt idx="2173">
                  <c:v>0.86754733324050903</c:v>
                </c:pt>
                <c:pt idx="2174">
                  <c:v>0.86755216121673584</c:v>
                </c:pt>
                <c:pt idx="2175">
                  <c:v>0.86754757165908813</c:v>
                </c:pt>
                <c:pt idx="2176">
                  <c:v>0.86752814054489136</c:v>
                </c:pt>
                <c:pt idx="2177">
                  <c:v>0.86753678321838379</c:v>
                </c:pt>
                <c:pt idx="2178">
                  <c:v>0.86752980947494507</c:v>
                </c:pt>
                <c:pt idx="2179">
                  <c:v>0.86746031045913696</c:v>
                </c:pt>
                <c:pt idx="2180">
                  <c:v>0.86741310358047485</c:v>
                </c:pt>
                <c:pt idx="2181">
                  <c:v>0.86740332841873169</c:v>
                </c:pt>
                <c:pt idx="2182">
                  <c:v>0.8673785924911499</c:v>
                </c:pt>
                <c:pt idx="2183">
                  <c:v>0.86730152368545532</c:v>
                </c:pt>
                <c:pt idx="2184">
                  <c:v>0.86717116832733154</c:v>
                </c:pt>
                <c:pt idx="2185">
                  <c:v>0.8671107292175293</c:v>
                </c:pt>
                <c:pt idx="2186">
                  <c:v>0.86708337068557739</c:v>
                </c:pt>
                <c:pt idx="2187">
                  <c:v>0.86702913045883179</c:v>
                </c:pt>
                <c:pt idx="2188">
                  <c:v>0.86699521541595459</c:v>
                </c:pt>
                <c:pt idx="2189">
                  <c:v>0.86694514751434326</c:v>
                </c:pt>
                <c:pt idx="2190">
                  <c:v>0.86691939830780029</c:v>
                </c:pt>
                <c:pt idx="2191">
                  <c:v>0.86689364910125732</c:v>
                </c:pt>
                <c:pt idx="2192">
                  <c:v>0.86682945489883423</c:v>
                </c:pt>
                <c:pt idx="2193">
                  <c:v>0.86676514148712158</c:v>
                </c:pt>
                <c:pt idx="2194">
                  <c:v>0.86670660972595215</c:v>
                </c:pt>
                <c:pt idx="2195">
                  <c:v>0.86666059494018555</c:v>
                </c:pt>
                <c:pt idx="2196">
                  <c:v>0.86660420894622803</c:v>
                </c:pt>
                <c:pt idx="2197">
                  <c:v>0.86658436059951782</c:v>
                </c:pt>
                <c:pt idx="2198">
                  <c:v>0.86656242609024048</c:v>
                </c:pt>
                <c:pt idx="2199">
                  <c:v>0.86654543876647949</c:v>
                </c:pt>
                <c:pt idx="2200">
                  <c:v>0.86644655466079712</c:v>
                </c:pt>
                <c:pt idx="2201">
                  <c:v>0.86619174480438232</c:v>
                </c:pt>
                <c:pt idx="2202">
                  <c:v>0.86601632833480835</c:v>
                </c:pt>
                <c:pt idx="2203">
                  <c:v>0.86588919162750244</c:v>
                </c:pt>
                <c:pt idx="2204">
                  <c:v>0.86574733257293701</c:v>
                </c:pt>
                <c:pt idx="2205">
                  <c:v>0.86552190780639648</c:v>
                </c:pt>
                <c:pt idx="2206">
                  <c:v>0.86534398794174194</c:v>
                </c:pt>
                <c:pt idx="2207">
                  <c:v>0.86525797843933105</c:v>
                </c:pt>
                <c:pt idx="2208">
                  <c:v>0.8652300238609314</c:v>
                </c:pt>
                <c:pt idx="2209">
                  <c:v>0.86518698930740356</c:v>
                </c:pt>
                <c:pt idx="2210">
                  <c:v>0.86507958173751831</c:v>
                </c:pt>
                <c:pt idx="2211">
                  <c:v>0.86497116088867188</c:v>
                </c:pt>
                <c:pt idx="2212">
                  <c:v>0.86489319801330566</c:v>
                </c:pt>
                <c:pt idx="2213">
                  <c:v>0.86484980583190918</c:v>
                </c:pt>
                <c:pt idx="2214">
                  <c:v>0.8647875189781189</c:v>
                </c:pt>
                <c:pt idx="2215">
                  <c:v>0.86475515365600586</c:v>
                </c:pt>
                <c:pt idx="2216">
                  <c:v>0.86473387479782104</c:v>
                </c:pt>
                <c:pt idx="2217">
                  <c:v>0.86471688747406006</c:v>
                </c:pt>
                <c:pt idx="2218">
                  <c:v>0.86475366353988647</c:v>
                </c:pt>
                <c:pt idx="2219">
                  <c:v>0.8647577166557312</c:v>
                </c:pt>
                <c:pt idx="2220">
                  <c:v>0.86478263139724731</c:v>
                </c:pt>
                <c:pt idx="2221">
                  <c:v>0.86474311351776123</c:v>
                </c:pt>
                <c:pt idx="2222">
                  <c:v>0.86465364694595337</c:v>
                </c:pt>
                <c:pt idx="2223">
                  <c:v>0.86454349756240845</c:v>
                </c:pt>
                <c:pt idx="2224">
                  <c:v>0.86448252201080322</c:v>
                </c:pt>
                <c:pt idx="2225">
                  <c:v>0.86444640159606934</c:v>
                </c:pt>
                <c:pt idx="2226">
                  <c:v>0.86441081762313843</c:v>
                </c:pt>
                <c:pt idx="2227">
                  <c:v>0.86437356472015381</c:v>
                </c:pt>
                <c:pt idx="2228">
                  <c:v>0.86433476209640503</c:v>
                </c:pt>
                <c:pt idx="2229">
                  <c:v>0.86435014009475708</c:v>
                </c:pt>
                <c:pt idx="2230">
                  <c:v>0.86435782909393311</c:v>
                </c:pt>
                <c:pt idx="2231">
                  <c:v>0.86437344551086426</c:v>
                </c:pt>
                <c:pt idx="2232">
                  <c:v>0.86435776948928833</c:v>
                </c:pt>
                <c:pt idx="2233">
                  <c:v>0.86432594060897827</c:v>
                </c:pt>
                <c:pt idx="2234">
                  <c:v>0.86430752277374268</c:v>
                </c:pt>
                <c:pt idx="2235">
                  <c:v>0.86428827047348022</c:v>
                </c:pt>
                <c:pt idx="2236">
                  <c:v>0.86427038908004761</c:v>
                </c:pt>
                <c:pt idx="2237">
                  <c:v>0.86425477266311646</c:v>
                </c:pt>
                <c:pt idx="2238">
                  <c:v>0.86424058675765991</c:v>
                </c:pt>
                <c:pt idx="2239">
                  <c:v>0.86423754692077637</c:v>
                </c:pt>
                <c:pt idx="2240">
                  <c:v>0.86421221494674683</c:v>
                </c:pt>
                <c:pt idx="2241">
                  <c:v>0.86415117979049683</c:v>
                </c:pt>
                <c:pt idx="2242">
                  <c:v>0.86408436298370361</c:v>
                </c:pt>
                <c:pt idx="2243">
                  <c:v>0.86400490999221802</c:v>
                </c:pt>
                <c:pt idx="2244">
                  <c:v>0.86395174264907837</c:v>
                </c:pt>
                <c:pt idx="2245">
                  <c:v>0.86391890048980713</c:v>
                </c:pt>
                <c:pt idx="2246">
                  <c:v>0.8637881875038147</c:v>
                </c:pt>
                <c:pt idx="2247">
                  <c:v>0.86304557323455811</c:v>
                </c:pt>
                <c:pt idx="2248">
                  <c:v>0.86284488439559937</c:v>
                </c:pt>
                <c:pt idx="2249">
                  <c:v>0.86277312040328979</c:v>
                </c:pt>
                <c:pt idx="2250">
                  <c:v>0.86275672912597656</c:v>
                </c:pt>
                <c:pt idx="2251">
                  <c:v>0.86303895711898804</c:v>
                </c:pt>
                <c:pt idx="2252">
                  <c:v>0.86340510845184326</c:v>
                </c:pt>
                <c:pt idx="2253">
                  <c:v>0.86339288949966431</c:v>
                </c:pt>
                <c:pt idx="2254">
                  <c:v>0.86336612701416016</c:v>
                </c:pt>
                <c:pt idx="2255">
                  <c:v>0.86331760883331299</c:v>
                </c:pt>
                <c:pt idx="2256">
                  <c:v>0.86330372095108032</c:v>
                </c:pt>
                <c:pt idx="2257">
                  <c:v>0.86329835653305054</c:v>
                </c:pt>
                <c:pt idx="2258">
                  <c:v>0.86327475309371948</c:v>
                </c:pt>
                <c:pt idx="2259">
                  <c:v>0.86322277784347534</c:v>
                </c:pt>
                <c:pt idx="2260">
                  <c:v>0.86316615343093872</c:v>
                </c:pt>
                <c:pt idx="2261">
                  <c:v>0.863078773021698</c:v>
                </c:pt>
                <c:pt idx="2262">
                  <c:v>0.862964928150177</c:v>
                </c:pt>
                <c:pt idx="2263">
                  <c:v>0.86292237043380737</c:v>
                </c:pt>
                <c:pt idx="2264">
                  <c:v>0.8628881573677063</c:v>
                </c:pt>
                <c:pt idx="2265">
                  <c:v>0.86286681890487671</c:v>
                </c:pt>
                <c:pt idx="2266">
                  <c:v>0.86286866664886475</c:v>
                </c:pt>
                <c:pt idx="2267">
                  <c:v>0.86285984516143799</c:v>
                </c:pt>
                <c:pt idx="2268">
                  <c:v>0.86284708976745605</c:v>
                </c:pt>
                <c:pt idx="2269">
                  <c:v>0.8628196120262146</c:v>
                </c:pt>
                <c:pt idx="2270">
                  <c:v>0.86277133226394653</c:v>
                </c:pt>
                <c:pt idx="2271">
                  <c:v>0.86259269714355469</c:v>
                </c:pt>
                <c:pt idx="2272">
                  <c:v>0.86239147186279297</c:v>
                </c:pt>
                <c:pt idx="2273">
                  <c:v>0.86230224370956421</c:v>
                </c:pt>
                <c:pt idx="2274">
                  <c:v>0.86223560571670532</c:v>
                </c:pt>
                <c:pt idx="2275">
                  <c:v>0.86221593618392944</c:v>
                </c:pt>
                <c:pt idx="2276">
                  <c:v>0.86222398281097412</c:v>
                </c:pt>
                <c:pt idx="2277">
                  <c:v>0.86222463846206665</c:v>
                </c:pt>
                <c:pt idx="2278">
                  <c:v>0.86221402883529663</c:v>
                </c:pt>
                <c:pt idx="2279">
                  <c:v>0.86220496892929077</c:v>
                </c:pt>
                <c:pt idx="2280">
                  <c:v>0.86219418048858643</c:v>
                </c:pt>
                <c:pt idx="2281">
                  <c:v>0.86213892698287964</c:v>
                </c:pt>
                <c:pt idx="2282">
                  <c:v>0.86205041408538818</c:v>
                </c:pt>
                <c:pt idx="2283">
                  <c:v>0.86185747385025024</c:v>
                </c:pt>
                <c:pt idx="2284">
                  <c:v>0.86170262098312378</c:v>
                </c:pt>
                <c:pt idx="2285">
                  <c:v>0.86167222261428833</c:v>
                </c:pt>
                <c:pt idx="2286">
                  <c:v>0.86166566610336304</c:v>
                </c:pt>
                <c:pt idx="2287">
                  <c:v>0.86166441440582275</c:v>
                </c:pt>
                <c:pt idx="2288">
                  <c:v>0.86167848110198975</c:v>
                </c:pt>
                <c:pt idx="2289">
                  <c:v>0.86167526245117188</c:v>
                </c:pt>
                <c:pt idx="2290">
                  <c:v>0.86169338226318359</c:v>
                </c:pt>
                <c:pt idx="2291">
                  <c:v>0.86166918277740479</c:v>
                </c:pt>
                <c:pt idx="2292">
                  <c:v>0.86166286468505859</c:v>
                </c:pt>
                <c:pt idx="2293">
                  <c:v>0.86161452531814575</c:v>
                </c:pt>
                <c:pt idx="2294">
                  <c:v>0.86156868934631348</c:v>
                </c:pt>
                <c:pt idx="2295">
                  <c:v>0.86152189970016479</c:v>
                </c:pt>
                <c:pt idx="2296">
                  <c:v>0.86149322986602783</c:v>
                </c:pt>
                <c:pt idx="2297">
                  <c:v>0.86148768663406372</c:v>
                </c:pt>
                <c:pt idx="2298">
                  <c:v>0.86147838830947876</c:v>
                </c:pt>
                <c:pt idx="2299">
                  <c:v>0.86146557331085205</c:v>
                </c:pt>
                <c:pt idx="2300">
                  <c:v>0.86143910884857178</c:v>
                </c:pt>
                <c:pt idx="2301">
                  <c:v>0.86139982938766479</c:v>
                </c:pt>
                <c:pt idx="2302">
                  <c:v>0.86133790016174316</c:v>
                </c:pt>
                <c:pt idx="2303">
                  <c:v>0.86129510402679443</c:v>
                </c:pt>
                <c:pt idx="2304">
                  <c:v>0.86124217510223389</c:v>
                </c:pt>
                <c:pt idx="2305">
                  <c:v>0.86117953062057495</c:v>
                </c:pt>
                <c:pt idx="2306">
                  <c:v>0.86114406585693359</c:v>
                </c:pt>
                <c:pt idx="2307">
                  <c:v>0.86111390590667725</c:v>
                </c:pt>
                <c:pt idx="2308">
                  <c:v>0.8611290454864502</c:v>
                </c:pt>
                <c:pt idx="2309">
                  <c:v>0.86113166809082031</c:v>
                </c:pt>
                <c:pt idx="2310">
                  <c:v>0.86105042695999146</c:v>
                </c:pt>
                <c:pt idx="2311">
                  <c:v>0.86099672317504883</c:v>
                </c:pt>
                <c:pt idx="2312">
                  <c:v>0.86093258857727051</c:v>
                </c:pt>
                <c:pt idx="2313">
                  <c:v>0.86091190576553345</c:v>
                </c:pt>
                <c:pt idx="2314">
                  <c:v>0.86085081100463867</c:v>
                </c:pt>
                <c:pt idx="2315">
                  <c:v>0.86078101396560669</c:v>
                </c:pt>
                <c:pt idx="2316">
                  <c:v>0.8607252836227417</c:v>
                </c:pt>
                <c:pt idx="2317">
                  <c:v>0.86068779230117798</c:v>
                </c:pt>
                <c:pt idx="2318">
                  <c:v>0.86071723699569702</c:v>
                </c:pt>
                <c:pt idx="2319">
                  <c:v>0.86071646213531494</c:v>
                </c:pt>
                <c:pt idx="2320">
                  <c:v>0.86070096492767334</c:v>
                </c:pt>
                <c:pt idx="2321">
                  <c:v>0.8606991171836853</c:v>
                </c:pt>
                <c:pt idx="2322">
                  <c:v>0.86068201065063477</c:v>
                </c:pt>
                <c:pt idx="2323">
                  <c:v>0.86066323518753052</c:v>
                </c:pt>
                <c:pt idx="2324">
                  <c:v>0.86062639951705933</c:v>
                </c:pt>
                <c:pt idx="2325">
                  <c:v>0.86050206422805786</c:v>
                </c:pt>
                <c:pt idx="2326">
                  <c:v>0.86041837930679321</c:v>
                </c:pt>
                <c:pt idx="2327">
                  <c:v>0.86039495468139648</c:v>
                </c:pt>
                <c:pt idx="2328">
                  <c:v>0.86036425828933716</c:v>
                </c:pt>
                <c:pt idx="2329">
                  <c:v>0.86037003993988037</c:v>
                </c:pt>
                <c:pt idx="2330">
                  <c:v>0.86031502485275269</c:v>
                </c:pt>
                <c:pt idx="2331">
                  <c:v>0.86018949747085571</c:v>
                </c:pt>
                <c:pt idx="2332">
                  <c:v>0.86007559299468994</c:v>
                </c:pt>
                <c:pt idx="2333">
                  <c:v>0.8600342869758606</c:v>
                </c:pt>
                <c:pt idx="2334">
                  <c:v>0.86003130674362183</c:v>
                </c:pt>
                <c:pt idx="2335">
                  <c:v>0.85999602079391479</c:v>
                </c:pt>
                <c:pt idx="2336">
                  <c:v>0.85996109247207642</c:v>
                </c:pt>
                <c:pt idx="2337">
                  <c:v>0.85992306470870972</c:v>
                </c:pt>
                <c:pt idx="2338">
                  <c:v>0.8598707914352417</c:v>
                </c:pt>
                <c:pt idx="2339">
                  <c:v>0.85980290174484253</c:v>
                </c:pt>
                <c:pt idx="2340">
                  <c:v>0.85974001884460449</c:v>
                </c:pt>
                <c:pt idx="2341">
                  <c:v>0.85960263013839722</c:v>
                </c:pt>
                <c:pt idx="2342">
                  <c:v>0.85947525501251221</c:v>
                </c:pt>
                <c:pt idx="2343">
                  <c:v>0.85940349102020264</c:v>
                </c:pt>
                <c:pt idx="2344">
                  <c:v>0.8593217134475708</c:v>
                </c:pt>
                <c:pt idx="2345">
                  <c:v>0.85927790403366089</c:v>
                </c:pt>
                <c:pt idx="2346">
                  <c:v>0.85922443866729736</c:v>
                </c:pt>
                <c:pt idx="2347">
                  <c:v>0.85921162366867065</c:v>
                </c:pt>
                <c:pt idx="2348">
                  <c:v>0.85922348499298096</c:v>
                </c:pt>
                <c:pt idx="2349">
                  <c:v>0.85920560359954834</c:v>
                </c:pt>
                <c:pt idx="2350">
                  <c:v>0.85917621850967407</c:v>
                </c:pt>
                <c:pt idx="2351">
                  <c:v>0.85915279388427734</c:v>
                </c:pt>
                <c:pt idx="2352">
                  <c:v>0.85913360118865967</c:v>
                </c:pt>
                <c:pt idx="2353">
                  <c:v>0.85907703638076782</c:v>
                </c:pt>
                <c:pt idx="2354">
                  <c:v>0.8590545654296875</c:v>
                </c:pt>
                <c:pt idx="2355">
                  <c:v>0.85907095670700073</c:v>
                </c:pt>
                <c:pt idx="2356">
                  <c:v>0.85904538631439209</c:v>
                </c:pt>
                <c:pt idx="2357">
                  <c:v>0.85901474952697754</c:v>
                </c:pt>
                <c:pt idx="2358">
                  <c:v>0.85902488231658936</c:v>
                </c:pt>
                <c:pt idx="2359">
                  <c:v>0.85899102687835693</c:v>
                </c:pt>
                <c:pt idx="2360">
                  <c:v>0.85896474123001099</c:v>
                </c:pt>
                <c:pt idx="2361">
                  <c:v>0.8589012622833252</c:v>
                </c:pt>
                <c:pt idx="2362">
                  <c:v>0.85873579978942871</c:v>
                </c:pt>
                <c:pt idx="2363">
                  <c:v>0.85859709978103638</c:v>
                </c:pt>
                <c:pt idx="2364">
                  <c:v>0.85857266187667847</c:v>
                </c:pt>
                <c:pt idx="2365">
                  <c:v>0.85852110385894775</c:v>
                </c:pt>
                <c:pt idx="2366">
                  <c:v>0.85846167802810669</c:v>
                </c:pt>
                <c:pt idx="2367">
                  <c:v>0.8584168553352356</c:v>
                </c:pt>
                <c:pt idx="2368">
                  <c:v>0.85838395357131958</c:v>
                </c:pt>
                <c:pt idx="2369">
                  <c:v>0.85834872722625732</c:v>
                </c:pt>
                <c:pt idx="2370">
                  <c:v>0.85832256078720093</c:v>
                </c:pt>
                <c:pt idx="2371">
                  <c:v>0.85825926065444946</c:v>
                </c:pt>
                <c:pt idx="2372">
                  <c:v>0.85808652639389038</c:v>
                </c:pt>
                <c:pt idx="2373">
                  <c:v>0.85794252157211304</c:v>
                </c:pt>
                <c:pt idx="2374">
                  <c:v>0.85790616273880005</c:v>
                </c:pt>
                <c:pt idx="2375">
                  <c:v>0.85784822702407837</c:v>
                </c:pt>
                <c:pt idx="2376">
                  <c:v>0.85780370235443115</c:v>
                </c:pt>
                <c:pt idx="2377">
                  <c:v>0.85774147510528564</c:v>
                </c:pt>
                <c:pt idx="2378">
                  <c:v>0.85768872499465942</c:v>
                </c:pt>
                <c:pt idx="2379">
                  <c:v>0.85767006874084473</c:v>
                </c:pt>
                <c:pt idx="2380">
                  <c:v>0.85761219263076782</c:v>
                </c:pt>
                <c:pt idx="2381">
                  <c:v>0.85753989219665527</c:v>
                </c:pt>
                <c:pt idx="2382">
                  <c:v>0.85732150077819824</c:v>
                </c:pt>
                <c:pt idx="2383">
                  <c:v>0.85711407661437988</c:v>
                </c:pt>
                <c:pt idx="2384">
                  <c:v>0.85704755783081055</c:v>
                </c:pt>
                <c:pt idx="2385">
                  <c:v>0.85698986053466797</c:v>
                </c:pt>
                <c:pt idx="2386">
                  <c:v>0.85690653324127197</c:v>
                </c:pt>
                <c:pt idx="2387">
                  <c:v>0.85684245824813843</c:v>
                </c:pt>
                <c:pt idx="2388">
                  <c:v>0.85681354999542236</c:v>
                </c:pt>
                <c:pt idx="2389">
                  <c:v>0.85678279399871826</c:v>
                </c:pt>
                <c:pt idx="2390">
                  <c:v>0.8567507266998291</c:v>
                </c:pt>
                <c:pt idx="2391">
                  <c:v>0.85673904418945312</c:v>
                </c:pt>
                <c:pt idx="2392">
                  <c:v>0.85672587156295776</c:v>
                </c:pt>
                <c:pt idx="2393">
                  <c:v>0.85668116807937622</c:v>
                </c:pt>
                <c:pt idx="2394">
                  <c:v>0.85667520761489868</c:v>
                </c:pt>
                <c:pt idx="2395">
                  <c:v>0.85667014122009277</c:v>
                </c:pt>
                <c:pt idx="2396">
                  <c:v>0.85665887594223022</c:v>
                </c:pt>
                <c:pt idx="2397">
                  <c:v>0.85661119222640991</c:v>
                </c:pt>
                <c:pt idx="2398">
                  <c:v>0.85660761594772339</c:v>
                </c:pt>
                <c:pt idx="2399">
                  <c:v>0.85659265518188477</c:v>
                </c:pt>
                <c:pt idx="2400">
                  <c:v>0.85656780004501343</c:v>
                </c:pt>
                <c:pt idx="2401">
                  <c:v>0.85650372505187988</c:v>
                </c:pt>
                <c:pt idx="2402">
                  <c:v>0.85643100738525391</c:v>
                </c:pt>
                <c:pt idx="2403">
                  <c:v>0.85635519027709961</c:v>
                </c:pt>
                <c:pt idx="2404">
                  <c:v>0.85631966590881348</c:v>
                </c:pt>
                <c:pt idx="2405">
                  <c:v>0.85630995035171509</c:v>
                </c:pt>
                <c:pt idx="2406">
                  <c:v>0.85628694295883179</c:v>
                </c:pt>
                <c:pt idx="2407">
                  <c:v>0.85626375675201416</c:v>
                </c:pt>
                <c:pt idx="2408">
                  <c:v>0.8562239408493042</c:v>
                </c:pt>
                <c:pt idx="2409">
                  <c:v>0.8562273383140564</c:v>
                </c:pt>
                <c:pt idx="2410">
                  <c:v>0.85619455575942993</c:v>
                </c:pt>
                <c:pt idx="2411">
                  <c:v>0.85616141557693481</c:v>
                </c:pt>
                <c:pt idx="2412">
                  <c:v>0.8561098575592041</c:v>
                </c:pt>
                <c:pt idx="2413">
                  <c:v>0.85605978965759277</c:v>
                </c:pt>
                <c:pt idx="2414">
                  <c:v>0.8560250997543335</c:v>
                </c:pt>
                <c:pt idx="2415">
                  <c:v>0.85602432489395142</c:v>
                </c:pt>
                <c:pt idx="2416">
                  <c:v>0.85601270198822021</c:v>
                </c:pt>
                <c:pt idx="2417">
                  <c:v>0.85597521066665649</c:v>
                </c:pt>
                <c:pt idx="2418">
                  <c:v>0.85596734285354614</c:v>
                </c:pt>
                <c:pt idx="2419">
                  <c:v>0.85596257448196411</c:v>
                </c:pt>
                <c:pt idx="2420">
                  <c:v>0.85594278573989868</c:v>
                </c:pt>
                <c:pt idx="2421">
                  <c:v>0.85592317581176758</c:v>
                </c:pt>
                <c:pt idx="2422">
                  <c:v>0.85587418079376221</c:v>
                </c:pt>
                <c:pt idx="2423">
                  <c:v>0.85587269067764282</c:v>
                </c:pt>
                <c:pt idx="2424">
                  <c:v>0.85587131977081299</c:v>
                </c:pt>
                <c:pt idx="2425">
                  <c:v>0.85589331388473511</c:v>
                </c:pt>
                <c:pt idx="2426">
                  <c:v>0.85593938827514648</c:v>
                </c:pt>
                <c:pt idx="2427">
                  <c:v>0.85587668418884277</c:v>
                </c:pt>
                <c:pt idx="2428">
                  <c:v>0.85579502582550049</c:v>
                </c:pt>
                <c:pt idx="2429">
                  <c:v>0.85574764013290405</c:v>
                </c:pt>
                <c:pt idx="2430">
                  <c:v>0.85567975044250488</c:v>
                </c:pt>
                <c:pt idx="2431">
                  <c:v>0.85558372735977173</c:v>
                </c:pt>
                <c:pt idx="2432">
                  <c:v>0.8553963303565979</c:v>
                </c:pt>
                <c:pt idx="2433">
                  <c:v>0.85515707731246948</c:v>
                </c:pt>
                <c:pt idx="2434">
                  <c:v>0.85500001907348633</c:v>
                </c:pt>
                <c:pt idx="2435">
                  <c:v>0.85495299100875854</c:v>
                </c:pt>
                <c:pt idx="2436">
                  <c:v>0.85497230291366577</c:v>
                </c:pt>
                <c:pt idx="2437">
                  <c:v>0.85495853424072266</c:v>
                </c:pt>
                <c:pt idx="2438">
                  <c:v>0.85493528842926025</c:v>
                </c:pt>
                <c:pt idx="2439">
                  <c:v>0.85489904880523682</c:v>
                </c:pt>
                <c:pt idx="2440">
                  <c:v>0.85479909181594849</c:v>
                </c:pt>
                <c:pt idx="2441">
                  <c:v>0.85476940870285034</c:v>
                </c:pt>
                <c:pt idx="2442">
                  <c:v>0.85473853349685669</c:v>
                </c:pt>
                <c:pt idx="2443">
                  <c:v>0.85468494892120361</c:v>
                </c:pt>
                <c:pt idx="2444">
                  <c:v>0.85463827848434448</c:v>
                </c:pt>
                <c:pt idx="2445">
                  <c:v>0.8545951247215271</c:v>
                </c:pt>
                <c:pt idx="2446">
                  <c:v>0.85454541444778442</c:v>
                </c:pt>
                <c:pt idx="2447">
                  <c:v>0.85451728105545044</c:v>
                </c:pt>
                <c:pt idx="2448">
                  <c:v>0.85450786352157593</c:v>
                </c:pt>
                <c:pt idx="2449">
                  <c:v>0.85446488857269287</c:v>
                </c:pt>
                <c:pt idx="2450">
                  <c:v>0.85442644357681274</c:v>
                </c:pt>
                <c:pt idx="2451">
                  <c:v>0.85438692569732666</c:v>
                </c:pt>
                <c:pt idx="2452">
                  <c:v>0.85428327322006226</c:v>
                </c:pt>
                <c:pt idx="2453">
                  <c:v>0.85417526960372925</c:v>
                </c:pt>
                <c:pt idx="2454">
                  <c:v>0.85412448644638062</c:v>
                </c:pt>
                <c:pt idx="2455">
                  <c:v>0.85405105352401733</c:v>
                </c:pt>
                <c:pt idx="2456">
                  <c:v>0.85404211282730103</c:v>
                </c:pt>
                <c:pt idx="2457">
                  <c:v>0.85402226448059082</c:v>
                </c:pt>
                <c:pt idx="2458">
                  <c:v>0.85399049520492554</c:v>
                </c:pt>
                <c:pt idx="2459">
                  <c:v>0.8539842963218689</c:v>
                </c:pt>
                <c:pt idx="2460">
                  <c:v>0.85395979881286621</c:v>
                </c:pt>
                <c:pt idx="2461">
                  <c:v>0.85392028093338013</c:v>
                </c:pt>
                <c:pt idx="2462">
                  <c:v>0.85384523868560791</c:v>
                </c:pt>
                <c:pt idx="2463">
                  <c:v>0.85374504327774048</c:v>
                </c:pt>
                <c:pt idx="2464">
                  <c:v>0.85367304086685181</c:v>
                </c:pt>
                <c:pt idx="2465">
                  <c:v>0.85361319780349731</c:v>
                </c:pt>
                <c:pt idx="2466">
                  <c:v>0.85358685255050659</c:v>
                </c:pt>
                <c:pt idx="2467">
                  <c:v>0.85355186462402344</c:v>
                </c:pt>
                <c:pt idx="2468">
                  <c:v>0.85355859994888306</c:v>
                </c:pt>
                <c:pt idx="2469">
                  <c:v>0.85355645418167114</c:v>
                </c:pt>
                <c:pt idx="2470">
                  <c:v>0.85354530811309814</c:v>
                </c:pt>
                <c:pt idx="2471">
                  <c:v>0.8535158634185791</c:v>
                </c:pt>
                <c:pt idx="2472">
                  <c:v>0.85348844528198242</c:v>
                </c:pt>
                <c:pt idx="2473">
                  <c:v>0.85346835851669312</c:v>
                </c:pt>
                <c:pt idx="2474">
                  <c:v>0.85346400737762451</c:v>
                </c:pt>
                <c:pt idx="2475">
                  <c:v>0.85345649719238281</c:v>
                </c:pt>
                <c:pt idx="2476">
                  <c:v>0.85345125198364258</c:v>
                </c:pt>
                <c:pt idx="2477">
                  <c:v>0.85347664356231689</c:v>
                </c:pt>
                <c:pt idx="2478">
                  <c:v>0.85351735353469849</c:v>
                </c:pt>
                <c:pt idx="2479">
                  <c:v>0.85352683067321777</c:v>
                </c:pt>
                <c:pt idx="2480">
                  <c:v>0.85352605581283569</c:v>
                </c:pt>
                <c:pt idx="2481">
                  <c:v>0.85349225997924805</c:v>
                </c:pt>
                <c:pt idx="2482">
                  <c:v>0.85332882404327393</c:v>
                </c:pt>
                <c:pt idx="2483">
                  <c:v>0.85297328233718872</c:v>
                </c:pt>
                <c:pt idx="2484">
                  <c:v>0.85260999202728271</c:v>
                </c:pt>
                <c:pt idx="2485">
                  <c:v>0.85248088836669922</c:v>
                </c:pt>
                <c:pt idx="2486">
                  <c:v>0.85242003202438354</c:v>
                </c:pt>
                <c:pt idx="2487">
                  <c:v>0.85237669944763184</c:v>
                </c:pt>
                <c:pt idx="2488">
                  <c:v>0.85235178470611572</c:v>
                </c:pt>
                <c:pt idx="2489">
                  <c:v>0.85233879089355469</c:v>
                </c:pt>
                <c:pt idx="2490">
                  <c:v>0.85232311487197876</c:v>
                </c:pt>
                <c:pt idx="2491">
                  <c:v>0.85231459140777588</c:v>
                </c:pt>
                <c:pt idx="2492">
                  <c:v>0.85231095552444458</c:v>
                </c:pt>
                <c:pt idx="2493">
                  <c:v>0.85227394104003906</c:v>
                </c:pt>
                <c:pt idx="2494">
                  <c:v>0.85225695371627808</c:v>
                </c:pt>
                <c:pt idx="2495">
                  <c:v>0.85218769311904907</c:v>
                </c:pt>
                <c:pt idx="2496">
                  <c:v>0.85212409496307373</c:v>
                </c:pt>
                <c:pt idx="2497">
                  <c:v>0.85192716121673584</c:v>
                </c:pt>
                <c:pt idx="2498">
                  <c:v>0.85182714462280273</c:v>
                </c:pt>
                <c:pt idx="2499">
                  <c:v>0.8518073558807373</c:v>
                </c:pt>
                <c:pt idx="2500">
                  <c:v>0.85178601741790771</c:v>
                </c:pt>
                <c:pt idx="2501">
                  <c:v>0.85175186395645142</c:v>
                </c:pt>
                <c:pt idx="2502">
                  <c:v>0.85175752639770508</c:v>
                </c:pt>
                <c:pt idx="2503">
                  <c:v>0.85175144672393799</c:v>
                </c:pt>
                <c:pt idx="2504">
                  <c:v>0.85168975591659546</c:v>
                </c:pt>
                <c:pt idx="2505">
                  <c:v>0.85160505771636963</c:v>
                </c:pt>
                <c:pt idx="2506">
                  <c:v>0.85154712200164795</c:v>
                </c:pt>
                <c:pt idx="2507">
                  <c:v>0.85149151086807251</c:v>
                </c:pt>
                <c:pt idx="2508">
                  <c:v>0.85139364004135132</c:v>
                </c:pt>
                <c:pt idx="2509">
                  <c:v>0.85133296251296997</c:v>
                </c:pt>
                <c:pt idx="2510">
                  <c:v>0.85133850574493408</c:v>
                </c:pt>
                <c:pt idx="2511">
                  <c:v>0.85129958391189575</c:v>
                </c:pt>
                <c:pt idx="2512">
                  <c:v>0.85128116607666016</c:v>
                </c:pt>
                <c:pt idx="2513">
                  <c:v>0.85130405426025391</c:v>
                </c:pt>
                <c:pt idx="2514">
                  <c:v>0.85132139921188354</c:v>
                </c:pt>
                <c:pt idx="2515">
                  <c:v>0.85130560398101807</c:v>
                </c:pt>
                <c:pt idx="2516">
                  <c:v>0.85129505395889282</c:v>
                </c:pt>
                <c:pt idx="2517">
                  <c:v>0.85125517845153809</c:v>
                </c:pt>
                <c:pt idx="2518">
                  <c:v>0.85119181871414185</c:v>
                </c:pt>
                <c:pt idx="2519">
                  <c:v>0.85107368230819702</c:v>
                </c:pt>
                <c:pt idx="2520">
                  <c:v>0.85098558664321899</c:v>
                </c:pt>
                <c:pt idx="2521">
                  <c:v>0.85092782974243164</c:v>
                </c:pt>
                <c:pt idx="2522">
                  <c:v>0.85092246532440186</c:v>
                </c:pt>
                <c:pt idx="2523">
                  <c:v>0.85090464353561401</c:v>
                </c:pt>
                <c:pt idx="2524">
                  <c:v>0.85089594125747681</c:v>
                </c:pt>
                <c:pt idx="2525">
                  <c:v>0.85086429119110107</c:v>
                </c:pt>
                <c:pt idx="2526">
                  <c:v>0.85083866119384766</c:v>
                </c:pt>
                <c:pt idx="2527">
                  <c:v>0.85082429647445679</c:v>
                </c:pt>
                <c:pt idx="2528">
                  <c:v>0.85080397129058838</c:v>
                </c:pt>
                <c:pt idx="2529">
                  <c:v>0.85076481103897095</c:v>
                </c:pt>
                <c:pt idx="2530">
                  <c:v>0.85071587562561035</c:v>
                </c:pt>
                <c:pt idx="2531">
                  <c:v>0.85067570209503174</c:v>
                </c:pt>
                <c:pt idx="2532">
                  <c:v>0.85063868761062622</c:v>
                </c:pt>
                <c:pt idx="2533">
                  <c:v>0.85060727596282959</c:v>
                </c:pt>
                <c:pt idx="2534">
                  <c:v>0.85063749551773071</c:v>
                </c:pt>
                <c:pt idx="2535">
                  <c:v>0.85058885812759399</c:v>
                </c:pt>
                <c:pt idx="2536">
                  <c:v>0.8505517840385437</c:v>
                </c:pt>
                <c:pt idx="2537">
                  <c:v>0.85049968957901001</c:v>
                </c:pt>
                <c:pt idx="2538">
                  <c:v>0.85046595335006714</c:v>
                </c:pt>
                <c:pt idx="2539">
                  <c:v>0.85046267509460449</c:v>
                </c:pt>
                <c:pt idx="2540">
                  <c:v>0.85044318437576294</c:v>
                </c:pt>
                <c:pt idx="2541">
                  <c:v>0.85038512945175171</c:v>
                </c:pt>
                <c:pt idx="2542">
                  <c:v>0.8503689169883728</c:v>
                </c:pt>
                <c:pt idx="2543">
                  <c:v>0.85034185647964478</c:v>
                </c:pt>
                <c:pt idx="2544">
                  <c:v>0.85034668445587158</c:v>
                </c:pt>
                <c:pt idx="2545">
                  <c:v>0.85034894943237305</c:v>
                </c:pt>
                <c:pt idx="2546">
                  <c:v>0.85036379098892212</c:v>
                </c:pt>
                <c:pt idx="2547">
                  <c:v>0.85034382343292236</c:v>
                </c:pt>
                <c:pt idx="2548">
                  <c:v>0.8502991795539856</c:v>
                </c:pt>
                <c:pt idx="2549">
                  <c:v>0.85028564929962158</c:v>
                </c:pt>
                <c:pt idx="2550">
                  <c:v>0.85026812553405762</c:v>
                </c:pt>
                <c:pt idx="2551">
                  <c:v>0.85018205642700195</c:v>
                </c:pt>
                <c:pt idx="2552">
                  <c:v>0.85003370046615601</c:v>
                </c:pt>
                <c:pt idx="2553">
                  <c:v>0.84994137287139893</c:v>
                </c:pt>
                <c:pt idx="2554">
                  <c:v>0.84990239143371582</c:v>
                </c:pt>
                <c:pt idx="2555">
                  <c:v>0.84986114501953125</c:v>
                </c:pt>
                <c:pt idx="2556">
                  <c:v>0.84986060857772827</c:v>
                </c:pt>
                <c:pt idx="2557">
                  <c:v>0.84983980655670166</c:v>
                </c:pt>
                <c:pt idx="2558">
                  <c:v>0.84976780414581299</c:v>
                </c:pt>
                <c:pt idx="2559">
                  <c:v>0.84963113069534302</c:v>
                </c:pt>
                <c:pt idx="2560">
                  <c:v>0.84957271814346313</c:v>
                </c:pt>
                <c:pt idx="2561">
                  <c:v>0.84950888156890869</c:v>
                </c:pt>
                <c:pt idx="2562">
                  <c:v>0.84939521551132202</c:v>
                </c:pt>
                <c:pt idx="2563">
                  <c:v>0.84932804107666016</c:v>
                </c:pt>
                <c:pt idx="2564">
                  <c:v>0.84919697046279907</c:v>
                </c:pt>
                <c:pt idx="2565">
                  <c:v>0.84908968210220337</c:v>
                </c:pt>
                <c:pt idx="2566">
                  <c:v>0.84897077083587646</c:v>
                </c:pt>
                <c:pt idx="2567">
                  <c:v>0.8489001989364624</c:v>
                </c:pt>
                <c:pt idx="2568">
                  <c:v>0.84882593154907227</c:v>
                </c:pt>
                <c:pt idx="2569">
                  <c:v>0.84879928827285767</c:v>
                </c:pt>
                <c:pt idx="2570">
                  <c:v>0.84873020648956299</c:v>
                </c:pt>
                <c:pt idx="2571">
                  <c:v>0.84864521026611328</c:v>
                </c:pt>
                <c:pt idx="2572">
                  <c:v>0.84859508275985718</c:v>
                </c:pt>
                <c:pt idx="2573">
                  <c:v>0.84852594137191772</c:v>
                </c:pt>
                <c:pt idx="2574">
                  <c:v>0.84846043586730957</c:v>
                </c:pt>
                <c:pt idx="2575">
                  <c:v>0.84843271970748901</c:v>
                </c:pt>
                <c:pt idx="2576">
                  <c:v>0.84837037324905396</c:v>
                </c:pt>
                <c:pt idx="2577">
                  <c:v>0.84838539361953735</c:v>
                </c:pt>
                <c:pt idx="2578">
                  <c:v>0.84834104776382446</c:v>
                </c:pt>
                <c:pt idx="2579">
                  <c:v>0.84831899404525757</c:v>
                </c:pt>
                <c:pt idx="2580">
                  <c:v>0.84832829236984253</c:v>
                </c:pt>
                <c:pt idx="2581">
                  <c:v>0.84833794832229614</c:v>
                </c:pt>
                <c:pt idx="2582">
                  <c:v>0.84831202030181885</c:v>
                </c:pt>
                <c:pt idx="2583">
                  <c:v>0.84829235076904297</c:v>
                </c:pt>
                <c:pt idx="2584">
                  <c:v>0.84825754165649414</c:v>
                </c:pt>
                <c:pt idx="2585">
                  <c:v>0.84821450710296631</c:v>
                </c:pt>
                <c:pt idx="2586">
                  <c:v>0.84818434715270996</c:v>
                </c:pt>
                <c:pt idx="2587">
                  <c:v>0.84815686941146851</c:v>
                </c:pt>
                <c:pt idx="2588">
                  <c:v>0.84813582897186279</c:v>
                </c:pt>
                <c:pt idx="2589">
                  <c:v>0.84803289175033569</c:v>
                </c:pt>
                <c:pt idx="2590">
                  <c:v>0.84729760885238647</c:v>
                </c:pt>
                <c:pt idx="2591">
                  <c:v>0.84720486402511597</c:v>
                </c:pt>
                <c:pt idx="2592">
                  <c:v>0.8472474217414856</c:v>
                </c:pt>
                <c:pt idx="2593">
                  <c:v>0.84735888242721558</c:v>
                </c:pt>
                <c:pt idx="2594">
                  <c:v>0.84767484664916992</c:v>
                </c:pt>
                <c:pt idx="2595">
                  <c:v>0.84793084859848022</c:v>
                </c:pt>
                <c:pt idx="2596">
                  <c:v>0.84779179096221924</c:v>
                </c:pt>
                <c:pt idx="2597">
                  <c:v>0.84773653745651245</c:v>
                </c:pt>
                <c:pt idx="2598">
                  <c:v>0.84769904613494873</c:v>
                </c:pt>
                <c:pt idx="2599">
                  <c:v>0.84767609834671021</c:v>
                </c:pt>
                <c:pt idx="2600">
                  <c:v>0.84763818979263306</c:v>
                </c:pt>
                <c:pt idx="2601">
                  <c:v>0.84756261110305786</c:v>
                </c:pt>
                <c:pt idx="2602">
                  <c:v>0.84748703241348267</c:v>
                </c:pt>
                <c:pt idx="2603">
                  <c:v>0.84744906425476074</c:v>
                </c:pt>
                <c:pt idx="2604">
                  <c:v>0.84742480516433716</c:v>
                </c:pt>
                <c:pt idx="2605">
                  <c:v>0.84741300344467163</c:v>
                </c:pt>
                <c:pt idx="2606">
                  <c:v>0.84734630584716797</c:v>
                </c:pt>
                <c:pt idx="2607">
                  <c:v>0.84718739986419678</c:v>
                </c:pt>
                <c:pt idx="2608">
                  <c:v>0.84698963165283203</c:v>
                </c:pt>
                <c:pt idx="2609">
                  <c:v>0.84687995910644531</c:v>
                </c:pt>
                <c:pt idx="2610">
                  <c:v>0.84682351350784302</c:v>
                </c:pt>
                <c:pt idx="2611">
                  <c:v>0.84678876399993896</c:v>
                </c:pt>
                <c:pt idx="2612">
                  <c:v>0.84675455093383789</c:v>
                </c:pt>
                <c:pt idx="2613">
                  <c:v>0.84667205810546875</c:v>
                </c:pt>
                <c:pt idx="2614">
                  <c:v>0.84656286239624023</c:v>
                </c:pt>
                <c:pt idx="2615">
                  <c:v>0.84649449586868286</c:v>
                </c:pt>
                <c:pt idx="2616">
                  <c:v>0.84646570682525635</c:v>
                </c:pt>
                <c:pt idx="2617">
                  <c:v>0.84645998477935791</c:v>
                </c:pt>
                <c:pt idx="2618">
                  <c:v>0.84640771150588989</c:v>
                </c:pt>
                <c:pt idx="2619">
                  <c:v>0.84637069702148438</c:v>
                </c:pt>
                <c:pt idx="2620">
                  <c:v>0.84629690647125244</c:v>
                </c:pt>
                <c:pt idx="2621">
                  <c:v>0.8462296724319458</c:v>
                </c:pt>
                <c:pt idx="2622">
                  <c:v>0.84617817401885986</c:v>
                </c:pt>
                <c:pt idx="2623">
                  <c:v>0.84613329172134399</c:v>
                </c:pt>
                <c:pt idx="2624">
                  <c:v>0.84601914882659912</c:v>
                </c:pt>
                <c:pt idx="2625">
                  <c:v>0.8458971381187439</c:v>
                </c:pt>
                <c:pt idx="2626">
                  <c:v>0.8458636999130249</c:v>
                </c:pt>
                <c:pt idx="2627">
                  <c:v>0.84587192535400391</c:v>
                </c:pt>
                <c:pt idx="2628">
                  <c:v>0.8459048867225647</c:v>
                </c:pt>
                <c:pt idx="2629">
                  <c:v>0.84588456153869629</c:v>
                </c:pt>
                <c:pt idx="2630">
                  <c:v>0.8458893895149231</c:v>
                </c:pt>
                <c:pt idx="2631">
                  <c:v>0.84588742256164551</c:v>
                </c:pt>
                <c:pt idx="2632">
                  <c:v>0.84589320421218872</c:v>
                </c:pt>
                <c:pt idx="2633">
                  <c:v>0.8458743691444397</c:v>
                </c:pt>
                <c:pt idx="2634">
                  <c:v>0.84585624933242798</c:v>
                </c:pt>
                <c:pt idx="2635">
                  <c:v>0.84587991237640381</c:v>
                </c:pt>
                <c:pt idx="2636">
                  <c:v>0.84586364030838013</c:v>
                </c:pt>
                <c:pt idx="2637">
                  <c:v>0.84584575891494751</c:v>
                </c:pt>
                <c:pt idx="2638">
                  <c:v>0.84580999612808228</c:v>
                </c:pt>
                <c:pt idx="2639">
                  <c:v>0.84576749801635742</c:v>
                </c:pt>
                <c:pt idx="2640">
                  <c:v>0.84562104940414429</c:v>
                </c:pt>
                <c:pt idx="2641">
                  <c:v>0.84539955854415894</c:v>
                </c:pt>
                <c:pt idx="2642">
                  <c:v>0.84524226188659668</c:v>
                </c:pt>
                <c:pt idx="2643">
                  <c:v>0.84513938426971436</c:v>
                </c:pt>
                <c:pt idx="2644">
                  <c:v>0.84507554769515991</c:v>
                </c:pt>
                <c:pt idx="2645">
                  <c:v>0.84505665302276611</c:v>
                </c:pt>
                <c:pt idx="2646">
                  <c:v>0.84505093097686768</c:v>
                </c:pt>
                <c:pt idx="2647">
                  <c:v>0.84503650665283203</c:v>
                </c:pt>
                <c:pt idx="2648">
                  <c:v>0.84503030776977539</c:v>
                </c:pt>
                <c:pt idx="2649">
                  <c:v>0.84499192237854004</c:v>
                </c:pt>
                <c:pt idx="2650">
                  <c:v>0.84495639801025391</c:v>
                </c:pt>
                <c:pt idx="2651">
                  <c:v>0.84495842456817627</c:v>
                </c:pt>
                <c:pt idx="2652">
                  <c:v>0.84494471549987793</c:v>
                </c:pt>
                <c:pt idx="2653">
                  <c:v>0.84489983320236206</c:v>
                </c:pt>
                <c:pt idx="2654">
                  <c:v>0.84480738639831543</c:v>
                </c:pt>
                <c:pt idx="2655">
                  <c:v>0.84471064805984497</c:v>
                </c:pt>
                <c:pt idx="2656">
                  <c:v>0.84464389085769653</c:v>
                </c:pt>
                <c:pt idx="2657">
                  <c:v>0.84461897611618042</c:v>
                </c:pt>
                <c:pt idx="2658">
                  <c:v>0.84454536437988281</c:v>
                </c:pt>
                <c:pt idx="2659">
                  <c:v>0.84450262784957886</c:v>
                </c:pt>
                <c:pt idx="2660">
                  <c:v>0.84446519613265991</c:v>
                </c:pt>
                <c:pt idx="2661">
                  <c:v>0.84435743093490601</c:v>
                </c:pt>
                <c:pt idx="2662">
                  <c:v>0.84428298473358154</c:v>
                </c:pt>
                <c:pt idx="2663">
                  <c:v>0.84423387050628662</c:v>
                </c:pt>
                <c:pt idx="2664">
                  <c:v>0.84420043230056763</c:v>
                </c:pt>
                <c:pt idx="2665">
                  <c:v>0.84417706727981567</c:v>
                </c:pt>
                <c:pt idx="2666">
                  <c:v>0.8441082239151001</c:v>
                </c:pt>
                <c:pt idx="2667">
                  <c:v>0.84399515390396118</c:v>
                </c:pt>
                <c:pt idx="2668">
                  <c:v>0.84386134147644043</c:v>
                </c:pt>
                <c:pt idx="2669">
                  <c:v>0.84380811452865601</c:v>
                </c:pt>
                <c:pt idx="2670">
                  <c:v>0.84374302625656128</c:v>
                </c:pt>
                <c:pt idx="2671">
                  <c:v>0.84368693828582764</c:v>
                </c:pt>
                <c:pt idx="2672">
                  <c:v>0.84368014335632324</c:v>
                </c:pt>
                <c:pt idx="2673">
                  <c:v>0.84367173910140991</c:v>
                </c:pt>
                <c:pt idx="2674">
                  <c:v>0.84366470575332642</c:v>
                </c:pt>
                <c:pt idx="2675">
                  <c:v>0.84365612268447876</c:v>
                </c:pt>
                <c:pt idx="2676">
                  <c:v>0.84364014863967896</c:v>
                </c:pt>
                <c:pt idx="2677">
                  <c:v>0.84363418817520142</c:v>
                </c:pt>
                <c:pt idx="2678">
                  <c:v>0.8436589241027832</c:v>
                </c:pt>
                <c:pt idx="2679">
                  <c:v>0.84366017580032349</c:v>
                </c:pt>
                <c:pt idx="2680">
                  <c:v>0.84362298250198364</c:v>
                </c:pt>
                <c:pt idx="2681">
                  <c:v>0.8436354398727417</c:v>
                </c:pt>
                <c:pt idx="2682">
                  <c:v>0.84356474876403809</c:v>
                </c:pt>
                <c:pt idx="2683">
                  <c:v>0.84349662065505981</c:v>
                </c:pt>
                <c:pt idx="2684">
                  <c:v>0.84348177909851074</c:v>
                </c:pt>
                <c:pt idx="2685">
                  <c:v>0.84343415498733521</c:v>
                </c:pt>
                <c:pt idx="2686">
                  <c:v>0.84339761734008789</c:v>
                </c:pt>
                <c:pt idx="2687">
                  <c:v>0.84334641695022583</c:v>
                </c:pt>
                <c:pt idx="2688">
                  <c:v>0.84325814247131348</c:v>
                </c:pt>
                <c:pt idx="2689">
                  <c:v>0.84321516752243042</c:v>
                </c:pt>
                <c:pt idx="2690">
                  <c:v>0.84317731857299805</c:v>
                </c:pt>
                <c:pt idx="2691">
                  <c:v>0.84310454130172729</c:v>
                </c:pt>
                <c:pt idx="2692">
                  <c:v>0.84305465221405029</c:v>
                </c:pt>
                <c:pt idx="2693">
                  <c:v>0.84300822019577026</c:v>
                </c:pt>
                <c:pt idx="2694">
                  <c:v>0.84290099143981934</c:v>
                </c:pt>
                <c:pt idx="2695">
                  <c:v>0.84275436401367188</c:v>
                </c:pt>
                <c:pt idx="2696">
                  <c:v>0.84263318777084351</c:v>
                </c:pt>
                <c:pt idx="2697">
                  <c:v>0.84255707263946533</c:v>
                </c:pt>
                <c:pt idx="2698">
                  <c:v>0.84255069494247437</c:v>
                </c:pt>
                <c:pt idx="2699">
                  <c:v>0.84251749515533447</c:v>
                </c:pt>
                <c:pt idx="2700">
                  <c:v>0.84250044822692871</c:v>
                </c:pt>
                <c:pt idx="2701">
                  <c:v>0.84250044822692871</c:v>
                </c:pt>
                <c:pt idx="2702">
                  <c:v>0.84246945381164551</c:v>
                </c:pt>
                <c:pt idx="2703">
                  <c:v>0.84246951341629028</c:v>
                </c:pt>
                <c:pt idx="2704">
                  <c:v>0.8424256443977356</c:v>
                </c:pt>
                <c:pt idx="2705">
                  <c:v>0.8424108624458313</c:v>
                </c:pt>
                <c:pt idx="2706">
                  <c:v>0.84240537881851196</c:v>
                </c:pt>
                <c:pt idx="2707">
                  <c:v>0.84234368801116943</c:v>
                </c:pt>
                <c:pt idx="2708">
                  <c:v>0.84225189685821533</c:v>
                </c:pt>
                <c:pt idx="2709">
                  <c:v>0.8422122597694397</c:v>
                </c:pt>
                <c:pt idx="2710">
                  <c:v>0.8421967625617981</c:v>
                </c:pt>
                <c:pt idx="2711">
                  <c:v>0.84216010570526123</c:v>
                </c:pt>
                <c:pt idx="2712">
                  <c:v>0.84213757514953613</c:v>
                </c:pt>
                <c:pt idx="2713">
                  <c:v>0.84211969375610352</c:v>
                </c:pt>
                <c:pt idx="2714">
                  <c:v>0.84212982654571533</c:v>
                </c:pt>
                <c:pt idx="2715">
                  <c:v>0.84213876724243164</c:v>
                </c:pt>
                <c:pt idx="2716">
                  <c:v>0.84211528301239014</c:v>
                </c:pt>
                <c:pt idx="2717">
                  <c:v>0.8421173095703125</c:v>
                </c:pt>
                <c:pt idx="2718">
                  <c:v>0.84212738275527954</c:v>
                </c:pt>
                <c:pt idx="2719">
                  <c:v>0.84208512306213379</c:v>
                </c:pt>
                <c:pt idx="2720">
                  <c:v>0.84205001592636108</c:v>
                </c:pt>
                <c:pt idx="2721">
                  <c:v>0.84203571081161499</c:v>
                </c:pt>
                <c:pt idx="2722">
                  <c:v>0.84201812744140625</c:v>
                </c:pt>
                <c:pt idx="2723">
                  <c:v>0.84201425313949585</c:v>
                </c:pt>
                <c:pt idx="2724">
                  <c:v>0.8420102596282959</c:v>
                </c:pt>
                <c:pt idx="2725">
                  <c:v>0.84199917316436768</c:v>
                </c:pt>
                <c:pt idx="2726">
                  <c:v>0.84197276830673218</c:v>
                </c:pt>
                <c:pt idx="2727">
                  <c:v>0.84196561574935913</c:v>
                </c:pt>
                <c:pt idx="2728">
                  <c:v>0.84194868803024292</c:v>
                </c:pt>
                <c:pt idx="2729">
                  <c:v>0.84193503856658936</c:v>
                </c:pt>
                <c:pt idx="2730">
                  <c:v>0.84193718433380127</c:v>
                </c:pt>
                <c:pt idx="2731">
                  <c:v>0.8419298529624939</c:v>
                </c:pt>
                <c:pt idx="2732">
                  <c:v>0.84188234806060791</c:v>
                </c:pt>
                <c:pt idx="2733">
                  <c:v>0.84182918071746826</c:v>
                </c:pt>
                <c:pt idx="2734">
                  <c:v>0.84179937839508057</c:v>
                </c:pt>
                <c:pt idx="2735">
                  <c:v>0.84179925918579102</c:v>
                </c:pt>
                <c:pt idx="2736">
                  <c:v>0.84176522493362427</c:v>
                </c:pt>
                <c:pt idx="2737">
                  <c:v>0.84171652793884277</c:v>
                </c:pt>
                <c:pt idx="2738">
                  <c:v>0.84165298938751221</c:v>
                </c:pt>
                <c:pt idx="2739">
                  <c:v>0.8416295051574707</c:v>
                </c:pt>
                <c:pt idx="2740">
                  <c:v>0.84159648418426514</c:v>
                </c:pt>
                <c:pt idx="2741">
                  <c:v>0.84158670902252197</c:v>
                </c:pt>
                <c:pt idx="2742">
                  <c:v>0.84154486656188965</c:v>
                </c:pt>
                <c:pt idx="2743">
                  <c:v>0.84150516986846924</c:v>
                </c:pt>
                <c:pt idx="2744">
                  <c:v>0.84145426750183105</c:v>
                </c:pt>
                <c:pt idx="2745">
                  <c:v>0.84139305353164673</c:v>
                </c:pt>
                <c:pt idx="2746">
                  <c:v>0.84136104583740234</c:v>
                </c:pt>
                <c:pt idx="2747">
                  <c:v>0.84133350849151611</c:v>
                </c:pt>
                <c:pt idx="2748">
                  <c:v>0.84127449989318848</c:v>
                </c:pt>
                <c:pt idx="2749">
                  <c:v>0.84116959571838379</c:v>
                </c:pt>
                <c:pt idx="2750">
                  <c:v>0.84105497598648071</c:v>
                </c:pt>
                <c:pt idx="2751">
                  <c:v>0.84100383520126343</c:v>
                </c:pt>
                <c:pt idx="2752">
                  <c:v>0.84095299243927002</c:v>
                </c:pt>
                <c:pt idx="2753">
                  <c:v>0.84085875749588013</c:v>
                </c:pt>
                <c:pt idx="2754">
                  <c:v>0.84081584215164185</c:v>
                </c:pt>
                <c:pt idx="2755">
                  <c:v>0.84080123901367188</c:v>
                </c:pt>
                <c:pt idx="2756">
                  <c:v>0.84080672264099121</c:v>
                </c:pt>
                <c:pt idx="2757">
                  <c:v>0.84077948331832886</c:v>
                </c:pt>
                <c:pt idx="2758">
                  <c:v>0.84077167510986328</c:v>
                </c:pt>
                <c:pt idx="2759">
                  <c:v>0.84074831008911133</c:v>
                </c:pt>
                <c:pt idx="2760">
                  <c:v>0.84075051546096802</c:v>
                </c:pt>
                <c:pt idx="2761">
                  <c:v>0.84074562788009644</c:v>
                </c:pt>
                <c:pt idx="2762">
                  <c:v>0.84075605869293213</c:v>
                </c:pt>
                <c:pt idx="2763">
                  <c:v>0.8407595157623291</c:v>
                </c:pt>
                <c:pt idx="2764">
                  <c:v>0.84076064825057983</c:v>
                </c:pt>
                <c:pt idx="2765">
                  <c:v>0.84075695276260376</c:v>
                </c:pt>
                <c:pt idx="2766">
                  <c:v>0.84068894386291504</c:v>
                </c:pt>
                <c:pt idx="2767">
                  <c:v>0.84061336517333984</c:v>
                </c:pt>
                <c:pt idx="2768">
                  <c:v>0.84057784080505371</c:v>
                </c:pt>
                <c:pt idx="2769">
                  <c:v>0.84056532382965088</c:v>
                </c:pt>
                <c:pt idx="2770">
                  <c:v>0.84055215120315552</c:v>
                </c:pt>
                <c:pt idx="2771">
                  <c:v>0.84051954746246338</c:v>
                </c:pt>
                <c:pt idx="2772">
                  <c:v>0.84050524234771729</c:v>
                </c:pt>
                <c:pt idx="2773">
                  <c:v>0.84048736095428467</c:v>
                </c:pt>
                <c:pt idx="2774">
                  <c:v>0.84048938751220703</c:v>
                </c:pt>
                <c:pt idx="2775">
                  <c:v>0.84047788381576538</c:v>
                </c:pt>
                <c:pt idx="2776">
                  <c:v>0.84047150611877441</c:v>
                </c:pt>
                <c:pt idx="2777">
                  <c:v>0.84047770500183105</c:v>
                </c:pt>
                <c:pt idx="2778">
                  <c:v>0.84048241376876831</c:v>
                </c:pt>
                <c:pt idx="2779">
                  <c:v>0.84046828746795654</c:v>
                </c:pt>
                <c:pt idx="2780">
                  <c:v>0.8403555154800415</c:v>
                </c:pt>
                <c:pt idx="2781">
                  <c:v>0.84018409252166748</c:v>
                </c:pt>
                <c:pt idx="2782">
                  <c:v>0.84011709690093994</c:v>
                </c:pt>
                <c:pt idx="2783">
                  <c:v>0.84013497829437256</c:v>
                </c:pt>
                <c:pt idx="2784">
                  <c:v>0.83997839689254761</c:v>
                </c:pt>
                <c:pt idx="2785">
                  <c:v>0.83981978893280029</c:v>
                </c:pt>
                <c:pt idx="2786">
                  <c:v>0.83979904651641846</c:v>
                </c:pt>
                <c:pt idx="2787">
                  <c:v>0.83978241682052612</c:v>
                </c:pt>
                <c:pt idx="2788">
                  <c:v>0.83975344896316528</c:v>
                </c:pt>
                <c:pt idx="2789">
                  <c:v>0.83972430229187012</c:v>
                </c:pt>
                <c:pt idx="2790">
                  <c:v>0.83968126773834229</c:v>
                </c:pt>
                <c:pt idx="2791">
                  <c:v>0.83969676494598389</c:v>
                </c:pt>
                <c:pt idx="2792">
                  <c:v>0.83971244096755981</c:v>
                </c:pt>
                <c:pt idx="2793">
                  <c:v>0.83965468406677246</c:v>
                </c:pt>
                <c:pt idx="2794">
                  <c:v>0.83954209089279175</c:v>
                </c:pt>
                <c:pt idx="2795">
                  <c:v>0.83951693773269653</c:v>
                </c:pt>
                <c:pt idx="2796">
                  <c:v>0.83949989080429077</c:v>
                </c:pt>
                <c:pt idx="2797">
                  <c:v>0.83943533897399902</c:v>
                </c:pt>
                <c:pt idx="2798">
                  <c:v>0.83941358327865601</c:v>
                </c:pt>
                <c:pt idx="2799">
                  <c:v>0.83932816982269287</c:v>
                </c:pt>
                <c:pt idx="2800">
                  <c:v>0.83920496702194214</c:v>
                </c:pt>
                <c:pt idx="2801">
                  <c:v>0.83913683891296387</c:v>
                </c:pt>
                <c:pt idx="2802">
                  <c:v>0.83903753757476807</c:v>
                </c:pt>
                <c:pt idx="2803">
                  <c:v>0.8389277458190918</c:v>
                </c:pt>
                <c:pt idx="2804">
                  <c:v>0.83873552083969116</c:v>
                </c:pt>
                <c:pt idx="2805">
                  <c:v>0.83852839469909668</c:v>
                </c:pt>
                <c:pt idx="2806">
                  <c:v>0.83840876817703247</c:v>
                </c:pt>
                <c:pt idx="2807">
                  <c:v>0.83834129571914673</c:v>
                </c:pt>
                <c:pt idx="2808">
                  <c:v>0.83834296464920044</c:v>
                </c:pt>
                <c:pt idx="2809">
                  <c:v>0.83835625648498535</c:v>
                </c:pt>
                <c:pt idx="2810">
                  <c:v>0.83835572004318237</c:v>
                </c:pt>
                <c:pt idx="2811">
                  <c:v>0.8383408784866333</c:v>
                </c:pt>
                <c:pt idx="2812">
                  <c:v>0.83828127384185791</c:v>
                </c:pt>
                <c:pt idx="2813">
                  <c:v>0.83825796842575073</c:v>
                </c:pt>
                <c:pt idx="2814">
                  <c:v>0.83827042579650879</c:v>
                </c:pt>
                <c:pt idx="2815">
                  <c:v>0.83823198080062866</c:v>
                </c:pt>
                <c:pt idx="2816">
                  <c:v>0.83822911977767944</c:v>
                </c:pt>
                <c:pt idx="2817">
                  <c:v>0.83822858333587646</c:v>
                </c:pt>
                <c:pt idx="2818">
                  <c:v>0.83813512325286865</c:v>
                </c:pt>
                <c:pt idx="2819">
                  <c:v>0.83799082040786743</c:v>
                </c:pt>
                <c:pt idx="2820">
                  <c:v>0.83787131309509277</c:v>
                </c:pt>
                <c:pt idx="2821">
                  <c:v>0.83776223659515381</c:v>
                </c:pt>
                <c:pt idx="2822">
                  <c:v>0.83768391609191895</c:v>
                </c:pt>
                <c:pt idx="2823">
                  <c:v>0.83764952421188354</c:v>
                </c:pt>
                <c:pt idx="2824">
                  <c:v>0.83758962154388428</c:v>
                </c:pt>
                <c:pt idx="2825">
                  <c:v>0.83755952119827271</c:v>
                </c:pt>
                <c:pt idx="2826">
                  <c:v>0.83755195140838623</c:v>
                </c:pt>
                <c:pt idx="2827">
                  <c:v>0.83753293752670288</c:v>
                </c:pt>
                <c:pt idx="2828">
                  <c:v>0.83753329515457153</c:v>
                </c:pt>
                <c:pt idx="2829">
                  <c:v>0.83750861883163452</c:v>
                </c:pt>
                <c:pt idx="2830">
                  <c:v>0.83749991655349731</c:v>
                </c:pt>
                <c:pt idx="2831">
                  <c:v>0.83747744560241699</c:v>
                </c:pt>
                <c:pt idx="2832">
                  <c:v>0.83744394779205322</c:v>
                </c:pt>
                <c:pt idx="2833">
                  <c:v>0.83740633726119995</c:v>
                </c:pt>
                <c:pt idx="2834">
                  <c:v>0.83739000558853149</c:v>
                </c:pt>
                <c:pt idx="2835">
                  <c:v>0.83737069368362427</c:v>
                </c:pt>
                <c:pt idx="2836">
                  <c:v>0.83732932806015015</c:v>
                </c:pt>
                <c:pt idx="2837">
                  <c:v>0.83727025985717773</c:v>
                </c:pt>
                <c:pt idx="2838">
                  <c:v>0.83724027872085571</c:v>
                </c:pt>
                <c:pt idx="2839">
                  <c:v>0.83721214532852173</c:v>
                </c:pt>
                <c:pt idx="2840">
                  <c:v>0.83719110488891602</c:v>
                </c:pt>
                <c:pt idx="2841">
                  <c:v>0.83717066049575806</c:v>
                </c:pt>
                <c:pt idx="2842">
                  <c:v>0.83712989091873169</c:v>
                </c:pt>
                <c:pt idx="2843">
                  <c:v>0.83708053827285767</c:v>
                </c:pt>
                <c:pt idx="2844">
                  <c:v>0.83704543113708496</c:v>
                </c:pt>
                <c:pt idx="2845">
                  <c:v>0.83695101737976074</c:v>
                </c:pt>
                <c:pt idx="2846">
                  <c:v>0.8368380069732666</c:v>
                </c:pt>
                <c:pt idx="2847">
                  <c:v>0.83674091100692749</c:v>
                </c:pt>
                <c:pt idx="2848">
                  <c:v>0.83664792776107788</c:v>
                </c:pt>
                <c:pt idx="2849">
                  <c:v>0.83648461103439331</c:v>
                </c:pt>
                <c:pt idx="2850">
                  <c:v>0.8361814022064209</c:v>
                </c:pt>
                <c:pt idx="2851">
                  <c:v>0.835976243019104</c:v>
                </c:pt>
                <c:pt idx="2852">
                  <c:v>0.83590477705001831</c:v>
                </c:pt>
                <c:pt idx="2853">
                  <c:v>0.83586066961288452</c:v>
                </c:pt>
                <c:pt idx="2854">
                  <c:v>0.83581835031509399</c:v>
                </c:pt>
                <c:pt idx="2855">
                  <c:v>0.83579337596893311</c:v>
                </c:pt>
                <c:pt idx="2856">
                  <c:v>0.83579683303833008</c:v>
                </c:pt>
                <c:pt idx="2857">
                  <c:v>0.83579552173614502</c:v>
                </c:pt>
                <c:pt idx="2858">
                  <c:v>0.83577817678451538</c:v>
                </c:pt>
                <c:pt idx="2859">
                  <c:v>0.83576995134353638</c:v>
                </c:pt>
                <c:pt idx="2860">
                  <c:v>0.83577197790145874</c:v>
                </c:pt>
                <c:pt idx="2861">
                  <c:v>0.83571881055831909</c:v>
                </c:pt>
                <c:pt idx="2862">
                  <c:v>0.83573257923126221</c:v>
                </c:pt>
                <c:pt idx="2863">
                  <c:v>0.83571410179138184</c:v>
                </c:pt>
                <c:pt idx="2864">
                  <c:v>0.83565258979797363</c:v>
                </c:pt>
                <c:pt idx="2865">
                  <c:v>0.83559000492095947</c:v>
                </c:pt>
                <c:pt idx="2866">
                  <c:v>0.83551156520843506</c:v>
                </c:pt>
                <c:pt idx="2867">
                  <c:v>0.83544683456420898</c:v>
                </c:pt>
                <c:pt idx="2868">
                  <c:v>0.83536583185195923</c:v>
                </c:pt>
                <c:pt idx="2869">
                  <c:v>0.83530163764953613</c:v>
                </c:pt>
                <c:pt idx="2870">
                  <c:v>0.83527326583862305</c:v>
                </c:pt>
                <c:pt idx="2871">
                  <c:v>0.83521074056625366</c:v>
                </c:pt>
                <c:pt idx="2872">
                  <c:v>0.8351861834526062</c:v>
                </c:pt>
                <c:pt idx="2873">
                  <c:v>0.83516937494277954</c:v>
                </c:pt>
                <c:pt idx="2874">
                  <c:v>0.83515983819961548</c:v>
                </c:pt>
                <c:pt idx="2875">
                  <c:v>0.83507746458053589</c:v>
                </c:pt>
                <c:pt idx="2876">
                  <c:v>0.83434468507766724</c:v>
                </c:pt>
                <c:pt idx="2877">
                  <c:v>0.83422195911407471</c:v>
                </c:pt>
                <c:pt idx="2878">
                  <c:v>0.83426731824874878</c:v>
                </c:pt>
                <c:pt idx="2879">
                  <c:v>0.83436840772628784</c:v>
                </c:pt>
                <c:pt idx="2880">
                  <c:v>0.83467561006546021</c:v>
                </c:pt>
                <c:pt idx="2881">
                  <c:v>0.83508050441741943</c:v>
                </c:pt>
                <c:pt idx="2882">
                  <c:v>0.83505195379257202</c:v>
                </c:pt>
                <c:pt idx="2883">
                  <c:v>0.83503639698028564</c:v>
                </c:pt>
                <c:pt idx="2884">
                  <c:v>0.83501005172729492</c:v>
                </c:pt>
                <c:pt idx="2885">
                  <c:v>0.83494120836257935</c:v>
                </c:pt>
                <c:pt idx="2886">
                  <c:v>0.83489316701889038</c:v>
                </c:pt>
                <c:pt idx="2887">
                  <c:v>0.83483582735061646</c:v>
                </c:pt>
                <c:pt idx="2888">
                  <c:v>0.83477401733398438</c:v>
                </c:pt>
                <c:pt idx="2889">
                  <c:v>0.83471983671188354</c:v>
                </c:pt>
                <c:pt idx="2890">
                  <c:v>0.83471101522445679</c:v>
                </c:pt>
                <c:pt idx="2891">
                  <c:v>0.83471143245697021</c:v>
                </c:pt>
                <c:pt idx="2892">
                  <c:v>0.8346443772315979</c:v>
                </c:pt>
                <c:pt idx="2893">
                  <c:v>0.83453226089477539</c:v>
                </c:pt>
                <c:pt idx="2894">
                  <c:v>0.83446627855300903</c:v>
                </c:pt>
                <c:pt idx="2895">
                  <c:v>0.83443635702133179</c:v>
                </c:pt>
                <c:pt idx="2896">
                  <c:v>0.83439779281616211</c:v>
                </c:pt>
                <c:pt idx="2897">
                  <c:v>0.83441919088363647</c:v>
                </c:pt>
                <c:pt idx="2898">
                  <c:v>0.83440274000167847</c:v>
                </c:pt>
                <c:pt idx="2899">
                  <c:v>0.83432269096374512</c:v>
                </c:pt>
                <c:pt idx="2900">
                  <c:v>0.83431512117385864</c:v>
                </c:pt>
                <c:pt idx="2901">
                  <c:v>0.83431166410446167</c:v>
                </c:pt>
                <c:pt idx="2902">
                  <c:v>0.83429503440856934</c:v>
                </c:pt>
                <c:pt idx="2903">
                  <c:v>0.83428120613098145</c:v>
                </c:pt>
                <c:pt idx="2904">
                  <c:v>0.83427053689956665</c:v>
                </c:pt>
                <c:pt idx="2905">
                  <c:v>0.83431029319763184</c:v>
                </c:pt>
                <c:pt idx="2906">
                  <c:v>0.83430379629135132</c:v>
                </c:pt>
                <c:pt idx="2907">
                  <c:v>0.83426612615585327</c:v>
                </c:pt>
                <c:pt idx="2908">
                  <c:v>0.83424609899520874</c:v>
                </c:pt>
                <c:pt idx="2909">
                  <c:v>0.83416444063186646</c:v>
                </c:pt>
                <c:pt idx="2910">
                  <c:v>0.83410775661468506</c:v>
                </c:pt>
                <c:pt idx="2911">
                  <c:v>0.8340333104133606</c:v>
                </c:pt>
                <c:pt idx="2912">
                  <c:v>0.8338741660118103</c:v>
                </c:pt>
                <c:pt idx="2913">
                  <c:v>0.83380520343780518</c:v>
                </c:pt>
                <c:pt idx="2914">
                  <c:v>0.83377087116241455</c:v>
                </c:pt>
                <c:pt idx="2915">
                  <c:v>0.83375906944274902</c:v>
                </c:pt>
                <c:pt idx="2916">
                  <c:v>0.83371114730834961</c:v>
                </c:pt>
                <c:pt idx="2917">
                  <c:v>0.83368629217147827</c:v>
                </c:pt>
                <c:pt idx="2918">
                  <c:v>0.83368533849716187</c:v>
                </c:pt>
                <c:pt idx="2919">
                  <c:v>0.83369439840316772</c:v>
                </c:pt>
                <c:pt idx="2920">
                  <c:v>0.83365064859390259</c:v>
                </c:pt>
                <c:pt idx="2921">
                  <c:v>0.83359688520431519</c:v>
                </c:pt>
                <c:pt idx="2922">
                  <c:v>0.83356654644012451</c:v>
                </c:pt>
                <c:pt idx="2923">
                  <c:v>0.8335338830947876</c:v>
                </c:pt>
                <c:pt idx="2924">
                  <c:v>0.83354133367538452</c:v>
                </c:pt>
                <c:pt idx="2925">
                  <c:v>0.83351510763168335</c:v>
                </c:pt>
                <c:pt idx="2926">
                  <c:v>0.8334154486656189</c:v>
                </c:pt>
                <c:pt idx="2927">
                  <c:v>0.83338063955307007</c:v>
                </c:pt>
                <c:pt idx="2928">
                  <c:v>0.8333469033241272</c:v>
                </c:pt>
                <c:pt idx="2929">
                  <c:v>0.83331358432769775</c:v>
                </c:pt>
                <c:pt idx="2930">
                  <c:v>0.83329010009765625</c:v>
                </c:pt>
                <c:pt idx="2931">
                  <c:v>0.83324563503265381</c:v>
                </c:pt>
                <c:pt idx="2932">
                  <c:v>0.8332330584526062</c:v>
                </c:pt>
                <c:pt idx="2933">
                  <c:v>0.83321058750152588</c:v>
                </c:pt>
                <c:pt idx="2934">
                  <c:v>0.83319646120071411</c:v>
                </c:pt>
                <c:pt idx="2935">
                  <c:v>0.83315110206604004</c:v>
                </c:pt>
                <c:pt idx="2936">
                  <c:v>0.83307290077209473</c:v>
                </c:pt>
                <c:pt idx="2937">
                  <c:v>0.83301317691802979</c:v>
                </c:pt>
                <c:pt idx="2938">
                  <c:v>0.83293986320495605</c:v>
                </c:pt>
                <c:pt idx="2939">
                  <c:v>0.8326842188835144</c:v>
                </c:pt>
                <c:pt idx="2940">
                  <c:v>0.83217728137969971</c:v>
                </c:pt>
                <c:pt idx="2941">
                  <c:v>0.8319162130355835</c:v>
                </c:pt>
                <c:pt idx="2942">
                  <c:v>0.83182579278945923</c:v>
                </c:pt>
                <c:pt idx="2943">
                  <c:v>0.83178436756134033</c:v>
                </c:pt>
                <c:pt idx="2944">
                  <c:v>0.83173596858978271</c:v>
                </c:pt>
                <c:pt idx="2945">
                  <c:v>0.83171224594116211</c:v>
                </c:pt>
                <c:pt idx="2946">
                  <c:v>0.83170062303543091</c:v>
                </c:pt>
                <c:pt idx="2947">
                  <c:v>0.83167225122451782</c:v>
                </c:pt>
                <c:pt idx="2948">
                  <c:v>0.83163976669311523</c:v>
                </c:pt>
                <c:pt idx="2949">
                  <c:v>0.83160543441772461</c:v>
                </c:pt>
                <c:pt idx="2950">
                  <c:v>0.8315584659576416</c:v>
                </c:pt>
                <c:pt idx="2951">
                  <c:v>0.83156418800354004</c:v>
                </c:pt>
                <c:pt idx="2952">
                  <c:v>0.83155214786529541</c:v>
                </c:pt>
                <c:pt idx="2953">
                  <c:v>0.83158230781555176</c:v>
                </c:pt>
                <c:pt idx="2954">
                  <c:v>0.83152735233306885</c:v>
                </c:pt>
                <c:pt idx="2955">
                  <c:v>0.83146262168884277</c:v>
                </c:pt>
                <c:pt idx="2956">
                  <c:v>0.83144325017929077</c:v>
                </c:pt>
                <c:pt idx="2957">
                  <c:v>0.83144944906234741</c:v>
                </c:pt>
                <c:pt idx="2958">
                  <c:v>0.83142536878585815</c:v>
                </c:pt>
                <c:pt idx="2959">
                  <c:v>0.83138382434844971</c:v>
                </c:pt>
                <c:pt idx="2960">
                  <c:v>0.83139395713806152</c:v>
                </c:pt>
                <c:pt idx="2961">
                  <c:v>0.83140653371810913</c:v>
                </c:pt>
                <c:pt idx="2962">
                  <c:v>0.83134752511978149</c:v>
                </c:pt>
                <c:pt idx="2963">
                  <c:v>0.83132314682006836</c:v>
                </c:pt>
                <c:pt idx="2964">
                  <c:v>0.83133292198181152</c:v>
                </c:pt>
                <c:pt idx="2965">
                  <c:v>0.83128780126571655</c:v>
                </c:pt>
                <c:pt idx="2966">
                  <c:v>0.83126455545425415</c:v>
                </c:pt>
                <c:pt idx="2967">
                  <c:v>0.83124649524688721</c:v>
                </c:pt>
                <c:pt idx="2968">
                  <c:v>0.83122211694717407</c:v>
                </c:pt>
                <c:pt idx="2969">
                  <c:v>0.83119076490402222</c:v>
                </c:pt>
                <c:pt idx="2970">
                  <c:v>0.83114689588546753</c:v>
                </c:pt>
                <c:pt idx="2971">
                  <c:v>0.83114737272262573</c:v>
                </c:pt>
                <c:pt idx="2972">
                  <c:v>0.83110398054122925</c:v>
                </c:pt>
                <c:pt idx="2973">
                  <c:v>0.83108830451965332</c:v>
                </c:pt>
                <c:pt idx="2974">
                  <c:v>0.83109486103057861</c:v>
                </c:pt>
                <c:pt idx="2975">
                  <c:v>0.83106118440628052</c:v>
                </c:pt>
                <c:pt idx="2976">
                  <c:v>0.83098411560058594</c:v>
                </c:pt>
                <c:pt idx="2977">
                  <c:v>0.8309173583984375</c:v>
                </c:pt>
                <c:pt idx="2978">
                  <c:v>0.8309028148651123</c:v>
                </c:pt>
                <c:pt idx="2979">
                  <c:v>0.83085852861404419</c:v>
                </c:pt>
                <c:pt idx="2980">
                  <c:v>0.83082622289657593</c:v>
                </c:pt>
                <c:pt idx="2981">
                  <c:v>0.83081603050231934</c:v>
                </c:pt>
                <c:pt idx="2982">
                  <c:v>0.83075594902038574</c:v>
                </c:pt>
                <c:pt idx="2983">
                  <c:v>0.8306620717048645</c:v>
                </c:pt>
                <c:pt idx="2984">
                  <c:v>0.83058309555053711</c:v>
                </c:pt>
                <c:pt idx="2985">
                  <c:v>0.83055400848388672</c:v>
                </c:pt>
                <c:pt idx="2986">
                  <c:v>0.83054780960083008</c:v>
                </c:pt>
                <c:pt idx="2987">
                  <c:v>0.83049368858337402</c:v>
                </c:pt>
                <c:pt idx="2988">
                  <c:v>0.83051347732543945</c:v>
                </c:pt>
                <c:pt idx="2989">
                  <c:v>0.83049380779266357</c:v>
                </c:pt>
                <c:pt idx="2990">
                  <c:v>0.83048361539840698</c:v>
                </c:pt>
                <c:pt idx="2991">
                  <c:v>0.83044928312301636</c:v>
                </c:pt>
                <c:pt idx="2992">
                  <c:v>0.83041739463806152</c:v>
                </c:pt>
                <c:pt idx="2993">
                  <c:v>0.83041751384735107</c:v>
                </c:pt>
                <c:pt idx="2994">
                  <c:v>0.83038556575775146</c:v>
                </c:pt>
                <c:pt idx="2995">
                  <c:v>0.83039426803588867</c:v>
                </c:pt>
                <c:pt idx="2996">
                  <c:v>0.83037233352661133</c:v>
                </c:pt>
                <c:pt idx="2997">
                  <c:v>0.8303607702255249</c:v>
                </c:pt>
                <c:pt idx="2998">
                  <c:v>0.83031505346298218</c:v>
                </c:pt>
                <c:pt idx="2999">
                  <c:v>0.83023697137832642</c:v>
                </c:pt>
                <c:pt idx="3000">
                  <c:v>0.83017867803573608</c:v>
                </c:pt>
                <c:pt idx="3001">
                  <c:v>0.83001106977462769</c:v>
                </c:pt>
                <c:pt idx="3002">
                  <c:v>0.82986265420913696</c:v>
                </c:pt>
                <c:pt idx="3003">
                  <c:v>0.82978832721710205</c:v>
                </c:pt>
                <c:pt idx="3004">
                  <c:v>0.82975620031356812</c:v>
                </c:pt>
                <c:pt idx="3005">
                  <c:v>0.82974117994308472</c:v>
                </c:pt>
                <c:pt idx="3006">
                  <c:v>0.82969945669174194</c:v>
                </c:pt>
                <c:pt idx="3007">
                  <c:v>0.82966351509094238</c:v>
                </c:pt>
                <c:pt idx="3008">
                  <c:v>0.82963663339614868</c:v>
                </c:pt>
                <c:pt idx="3009">
                  <c:v>0.82960051298141479</c:v>
                </c:pt>
                <c:pt idx="3010">
                  <c:v>0.82959878444671631</c:v>
                </c:pt>
                <c:pt idx="3011">
                  <c:v>0.82960939407348633</c:v>
                </c:pt>
                <c:pt idx="3012">
                  <c:v>0.82960283756256104</c:v>
                </c:pt>
                <c:pt idx="3013">
                  <c:v>0.82954931259155273</c:v>
                </c:pt>
                <c:pt idx="3014">
                  <c:v>0.82949614524841309</c:v>
                </c:pt>
                <c:pt idx="3015">
                  <c:v>0.82936722040176392</c:v>
                </c:pt>
                <c:pt idx="3016">
                  <c:v>0.82920092344284058</c:v>
                </c:pt>
                <c:pt idx="3017">
                  <c:v>0.82911938428878784</c:v>
                </c:pt>
                <c:pt idx="3018">
                  <c:v>0.82907474040985107</c:v>
                </c:pt>
                <c:pt idx="3019">
                  <c:v>0.82902789115905762</c:v>
                </c:pt>
                <c:pt idx="3020">
                  <c:v>0.82894426584243774</c:v>
                </c:pt>
                <c:pt idx="3021">
                  <c:v>0.82882213592529297</c:v>
                </c:pt>
                <c:pt idx="3022">
                  <c:v>0.82869398593902588</c:v>
                </c:pt>
                <c:pt idx="3023">
                  <c:v>0.82861322164535522</c:v>
                </c:pt>
                <c:pt idx="3024">
                  <c:v>0.82856673002243042</c:v>
                </c:pt>
                <c:pt idx="3025">
                  <c:v>0.82854610681533813</c:v>
                </c:pt>
                <c:pt idx="3026">
                  <c:v>0.82853448390960693</c:v>
                </c:pt>
                <c:pt idx="3027">
                  <c:v>0.82852429151535034</c:v>
                </c:pt>
                <c:pt idx="3028">
                  <c:v>0.82853370904922485</c:v>
                </c:pt>
                <c:pt idx="3029">
                  <c:v>0.8285524845123291</c:v>
                </c:pt>
                <c:pt idx="3030">
                  <c:v>0.82849180698394775</c:v>
                </c:pt>
                <c:pt idx="3031">
                  <c:v>0.82834237813949585</c:v>
                </c:pt>
                <c:pt idx="3032">
                  <c:v>0.82824045419692993</c:v>
                </c:pt>
                <c:pt idx="3033">
                  <c:v>0.82820010185241699</c:v>
                </c:pt>
                <c:pt idx="3034">
                  <c:v>0.82818067073822021</c:v>
                </c:pt>
                <c:pt idx="3035">
                  <c:v>0.82815712690353394</c:v>
                </c:pt>
                <c:pt idx="3036">
                  <c:v>0.82814377546310425</c:v>
                </c:pt>
                <c:pt idx="3037">
                  <c:v>0.82813650369644165</c:v>
                </c:pt>
                <c:pt idx="3038">
                  <c:v>0.82812249660491943</c:v>
                </c:pt>
                <c:pt idx="3039">
                  <c:v>0.82811415195465088</c:v>
                </c:pt>
                <c:pt idx="3040">
                  <c:v>0.82810896635055542</c:v>
                </c:pt>
                <c:pt idx="3041">
                  <c:v>0.82808482646942139</c:v>
                </c:pt>
                <c:pt idx="3042">
                  <c:v>0.82807904481887817</c:v>
                </c:pt>
                <c:pt idx="3043">
                  <c:v>0.82801616191864014</c:v>
                </c:pt>
                <c:pt idx="3044">
                  <c:v>0.8280339241027832</c:v>
                </c:pt>
                <c:pt idx="3045">
                  <c:v>0.82805776596069336</c:v>
                </c:pt>
                <c:pt idx="3046">
                  <c:v>0.82801848649978638</c:v>
                </c:pt>
                <c:pt idx="3047">
                  <c:v>0.82787477970123291</c:v>
                </c:pt>
                <c:pt idx="3048">
                  <c:v>0.82767057418823242</c:v>
                </c:pt>
                <c:pt idx="3049">
                  <c:v>0.8273281455039978</c:v>
                </c:pt>
                <c:pt idx="3050">
                  <c:v>0.82685679197311401</c:v>
                </c:pt>
                <c:pt idx="3051">
                  <c:v>0.82661277055740356</c:v>
                </c:pt>
                <c:pt idx="3052">
                  <c:v>0.82652217149734497</c:v>
                </c:pt>
                <c:pt idx="3053">
                  <c:v>0.82647770643234253</c:v>
                </c:pt>
                <c:pt idx="3054">
                  <c:v>0.8264164924621582</c:v>
                </c:pt>
                <c:pt idx="3055">
                  <c:v>0.82640713453292847</c:v>
                </c:pt>
                <c:pt idx="3056">
                  <c:v>0.82639944553375244</c:v>
                </c:pt>
                <c:pt idx="3057">
                  <c:v>0.8263934850692749</c:v>
                </c:pt>
                <c:pt idx="3058">
                  <c:v>0.82632917165756226</c:v>
                </c:pt>
                <c:pt idx="3059">
                  <c:v>0.82630711793899536</c:v>
                </c:pt>
                <c:pt idx="3060">
                  <c:v>0.82632589340209961</c:v>
                </c:pt>
                <c:pt idx="3061">
                  <c:v>0.82632941007614136</c:v>
                </c:pt>
                <c:pt idx="3062">
                  <c:v>0.82630431652069092</c:v>
                </c:pt>
                <c:pt idx="3063">
                  <c:v>0.82629352807998657</c:v>
                </c:pt>
                <c:pt idx="3064">
                  <c:v>0.82629203796386719</c:v>
                </c:pt>
                <c:pt idx="3065">
                  <c:v>0.82625949382781982</c:v>
                </c:pt>
                <c:pt idx="3066">
                  <c:v>0.82626312971115112</c:v>
                </c:pt>
                <c:pt idx="3067">
                  <c:v>0.82627326250076294</c:v>
                </c:pt>
                <c:pt idx="3068">
                  <c:v>0.82625573873519897</c:v>
                </c:pt>
                <c:pt idx="3069">
                  <c:v>0.82618266344070435</c:v>
                </c:pt>
                <c:pt idx="3070">
                  <c:v>0.82616043090820312</c:v>
                </c:pt>
                <c:pt idx="3071">
                  <c:v>0.82617586851119995</c:v>
                </c:pt>
                <c:pt idx="3072">
                  <c:v>0.8261711597442627</c:v>
                </c:pt>
                <c:pt idx="3073">
                  <c:v>0.82613241672515869</c:v>
                </c:pt>
                <c:pt idx="3074">
                  <c:v>0.82610154151916504</c:v>
                </c:pt>
                <c:pt idx="3075">
                  <c:v>0.82607650756835938</c:v>
                </c:pt>
                <c:pt idx="3076">
                  <c:v>0.82605952024459839</c:v>
                </c:pt>
                <c:pt idx="3077">
                  <c:v>0.82605463266372681</c:v>
                </c:pt>
                <c:pt idx="3078">
                  <c:v>0.82605713605880737</c:v>
                </c:pt>
                <c:pt idx="3079">
                  <c:v>0.82606965303421021</c:v>
                </c:pt>
                <c:pt idx="3080">
                  <c:v>0.82605218887329102</c:v>
                </c:pt>
                <c:pt idx="3081">
                  <c:v>0.82602173089981079</c:v>
                </c:pt>
                <c:pt idx="3082">
                  <c:v>0.82602274417877197</c:v>
                </c:pt>
                <c:pt idx="3083">
                  <c:v>0.8260079026222229</c:v>
                </c:pt>
                <c:pt idx="3084">
                  <c:v>0.8259507417678833</c:v>
                </c:pt>
                <c:pt idx="3085">
                  <c:v>0.82589226961135864</c:v>
                </c:pt>
                <c:pt idx="3086">
                  <c:v>0.82584679126739502</c:v>
                </c:pt>
                <c:pt idx="3087">
                  <c:v>0.82578068971633911</c:v>
                </c:pt>
                <c:pt idx="3088">
                  <c:v>0.82569026947021484</c:v>
                </c:pt>
                <c:pt idx="3089">
                  <c:v>0.82567048072814941</c:v>
                </c:pt>
                <c:pt idx="3090">
                  <c:v>0.82564789056777954</c:v>
                </c:pt>
                <c:pt idx="3091">
                  <c:v>0.8256077766418457</c:v>
                </c:pt>
                <c:pt idx="3092">
                  <c:v>0.82555931806564331</c:v>
                </c:pt>
                <c:pt idx="3093">
                  <c:v>0.8254818320274353</c:v>
                </c:pt>
                <c:pt idx="3094">
                  <c:v>0.82540589570999146</c:v>
                </c:pt>
                <c:pt idx="3095">
                  <c:v>0.82537311315536499</c:v>
                </c:pt>
                <c:pt idx="3096">
                  <c:v>0.8253447413444519</c:v>
                </c:pt>
                <c:pt idx="3097">
                  <c:v>0.82532012462615967</c:v>
                </c:pt>
                <c:pt idx="3098">
                  <c:v>0.82528412342071533</c:v>
                </c:pt>
                <c:pt idx="3099">
                  <c:v>0.82524478435516357</c:v>
                </c:pt>
                <c:pt idx="3100">
                  <c:v>0.82522487640380859</c:v>
                </c:pt>
                <c:pt idx="3101">
                  <c:v>0.82521754503250122</c:v>
                </c:pt>
                <c:pt idx="3102">
                  <c:v>0.82520401477813721</c:v>
                </c:pt>
                <c:pt idx="3103">
                  <c:v>0.82516634464263916</c:v>
                </c:pt>
                <c:pt idx="3104">
                  <c:v>0.82510828971862793</c:v>
                </c:pt>
                <c:pt idx="3105">
                  <c:v>0.82506978511810303</c:v>
                </c:pt>
                <c:pt idx="3106">
                  <c:v>0.82506668567657471</c:v>
                </c:pt>
                <c:pt idx="3107">
                  <c:v>0.82506895065307617</c:v>
                </c:pt>
                <c:pt idx="3108">
                  <c:v>0.82506257295608521</c:v>
                </c:pt>
                <c:pt idx="3109">
                  <c:v>0.82506299018859863</c:v>
                </c:pt>
                <c:pt idx="3110">
                  <c:v>0.82504040002822876</c:v>
                </c:pt>
                <c:pt idx="3111">
                  <c:v>0.82503229379653931</c:v>
                </c:pt>
                <c:pt idx="3112">
                  <c:v>0.82499366998672485</c:v>
                </c:pt>
                <c:pt idx="3113">
                  <c:v>0.82494199275970459</c:v>
                </c:pt>
                <c:pt idx="3114">
                  <c:v>0.82490020990371704</c:v>
                </c:pt>
                <c:pt idx="3115">
                  <c:v>0.82486313581466675</c:v>
                </c:pt>
                <c:pt idx="3116">
                  <c:v>0.82483625411987305</c:v>
                </c:pt>
                <c:pt idx="3117">
                  <c:v>0.82484155893325806</c:v>
                </c:pt>
                <c:pt idx="3118">
                  <c:v>0.82486134767532349</c:v>
                </c:pt>
                <c:pt idx="3119">
                  <c:v>0.82482922077178955</c:v>
                </c:pt>
                <c:pt idx="3120">
                  <c:v>0.82480239868164062</c:v>
                </c:pt>
                <c:pt idx="3121">
                  <c:v>0.82478982210159302</c:v>
                </c:pt>
                <c:pt idx="3122">
                  <c:v>0.82478690147399902</c:v>
                </c:pt>
                <c:pt idx="3123">
                  <c:v>0.82478922605514526</c:v>
                </c:pt>
                <c:pt idx="3124">
                  <c:v>0.82477480173110962</c:v>
                </c:pt>
                <c:pt idx="3125">
                  <c:v>0.824756920337677</c:v>
                </c:pt>
                <c:pt idx="3126">
                  <c:v>0.82473844289779663</c:v>
                </c:pt>
                <c:pt idx="3127">
                  <c:v>0.82474148273468018</c:v>
                </c:pt>
                <c:pt idx="3128">
                  <c:v>0.82473975419998169</c:v>
                </c:pt>
                <c:pt idx="3129">
                  <c:v>0.82472860813140869</c:v>
                </c:pt>
                <c:pt idx="3130">
                  <c:v>0.82473856210708618</c:v>
                </c:pt>
                <c:pt idx="3131">
                  <c:v>0.82470500469207764</c:v>
                </c:pt>
                <c:pt idx="3132">
                  <c:v>0.824684739112854</c:v>
                </c:pt>
                <c:pt idx="3133">
                  <c:v>0.82466065883636475</c:v>
                </c:pt>
                <c:pt idx="3134">
                  <c:v>0.82465362548828125</c:v>
                </c:pt>
                <c:pt idx="3135">
                  <c:v>0.82466447353363037</c:v>
                </c:pt>
                <c:pt idx="3136">
                  <c:v>0.82464426755905151</c:v>
                </c:pt>
                <c:pt idx="3137">
                  <c:v>0.82461076974868774</c:v>
                </c:pt>
                <c:pt idx="3138">
                  <c:v>0.82456678152084351</c:v>
                </c:pt>
                <c:pt idx="3139">
                  <c:v>0.82453274726867676</c:v>
                </c:pt>
                <c:pt idx="3140">
                  <c:v>0.82452160120010376</c:v>
                </c:pt>
                <c:pt idx="3141">
                  <c:v>0.82447868585586548</c:v>
                </c:pt>
                <c:pt idx="3142">
                  <c:v>0.82445287704467773</c:v>
                </c:pt>
                <c:pt idx="3143">
                  <c:v>0.82442384958267212</c:v>
                </c:pt>
                <c:pt idx="3144">
                  <c:v>0.82439267635345459</c:v>
                </c:pt>
                <c:pt idx="3145">
                  <c:v>0.82439976930618286</c:v>
                </c:pt>
                <c:pt idx="3146">
                  <c:v>0.82438266277313232</c:v>
                </c:pt>
                <c:pt idx="3147">
                  <c:v>0.82437741756439209</c:v>
                </c:pt>
                <c:pt idx="3148">
                  <c:v>0.82434910535812378</c:v>
                </c:pt>
                <c:pt idx="3149">
                  <c:v>0.82429957389831543</c:v>
                </c:pt>
                <c:pt idx="3150">
                  <c:v>0.82426303625106812</c:v>
                </c:pt>
                <c:pt idx="3151">
                  <c:v>0.82426893711090088</c:v>
                </c:pt>
                <c:pt idx="3152">
                  <c:v>0.82430374622344971</c:v>
                </c:pt>
                <c:pt idx="3153">
                  <c:v>0.82427924871444702</c:v>
                </c:pt>
                <c:pt idx="3154">
                  <c:v>0.82420384883880615</c:v>
                </c:pt>
                <c:pt idx="3155">
                  <c:v>0.82413363456726074</c:v>
                </c:pt>
                <c:pt idx="3156">
                  <c:v>0.82412469387054443</c:v>
                </c:pt>
                <c:pt idx="3157">
                  <c:v>0.82412385940551758</c:v>
                </c:pt>
                <c:pt idx="3158">
                  <c:v>0.82409560680389404</c:v>
                </c:pt>
                <c:pt idx="3159">
                  <c:v>0.82404541969299316</c:v>
                </c:pt>
                <c:pt idx="3160">
                  <c:v>0.82400673627853394</c:v>
                </c:pt>
                <c:pt idx="3161">
                  <c:v>0.82396960258483887</c:v>
                </c:pt>
                <c:pt idx="3162">
                  <c:v>0.82338827848434448</c:v>
                </c:pt>
                <c:pt idx="3163">
                  <c:v>0.82303327322006226</c:v>
                </c:pt>
                <c:pt idx="3164">
                  <c:v>0.82293784618377686</c:v>
                </c:pt>
                <c:pt idx="3165">
                  <c:v>0.82300525903701782</c:v>
                </c:pt>
                <c:pt idx="3166">
                  <c:v>0.8231169581413269</c:v>
                </c:pt>
                <c:pt idx="3167">
                  <c:v>0.82369041442871094</c:v>
                </c:pt>
                <c:pt idx="3168">
                  <c:v>0.82373988628387451</c:v>
                </c:pt>
                <c:pt idx="3169">
                  <c:v>0.82367479801177979</c:v>
                </c:pt>
                <c:pt idx="3170">
                  <c:v>0.82358896732330322</c:v>
                </c:pt>
                <c:pt idx="3171">
                  <c:v>0.82348144054412842</c:v>
                </c:pt>
                <c:pt idx="3172">
                  <c:v>0.8234061598777771</c:v>
                </c:pt>
                <c:pt idx="3173">
                  <c:v>0.82335382699966431</c:v>
                </c:pt>
                <c:pt idx="3174">
                  <c:v>0.82319366931915283</c:v>
                </c:pt>
                <c:pt idx="3175">
                  <c:v>0.82275557518005371</c:v>
                </c:pt>
                <c:pt idx="3176">
                  <c:v>0.82238638401031494</c:v>
                </c:pt>
                <c:pt idx="3177">
                  <c:v>0.82222384214401245</c:v>
                </c:pt>
                <c:pt idx="3178">
                  <c:v>0.82219010591506958</c:v>
                </c:pt>
                <c:pt idx="3179">
                  <c:v>0.82218962907791138</c:v>
                </c:pt>
                <c:pt idx="3180">
                  <c:v>0.82216155529022217</c:v>
                </c:pt>
                <c:pt idx="3181">
                  <c:v>0.82214844226837158</c:v>
                </c:pt>
                <c:pt idx="3182">
                  <c:v>0.82211041450500488</c:v>
                </c:pt>
                <c:pt idx="3183">
                  <c:v>0.82210993766784668</c:v>
                </c:pt>
                <c:pt idx="3184">
                  <c:v>0.82210433483123779</c:v>
                </c:pt>
                <c:pt idx="3185">
                  <c:v>0.82208997011184692</c:v>
                </c:pt>
                <c:pt idx="3186">
                  <c:v>0.82204121351242065</c:v>
                </c:pt>
                <c:pt idx="3187">
                  <c:v>0.82196903228759766</c:v>
                </c:pt>
                <c:pt idx="3188">
                  <c:v>0.82192641496658325</c:v>
                </c:pt>
                <c:pt idx="3189">
                  <c:v>0.82190209627151489</c:v>
                </c:pt>
                <c:pt idx="3190">
                  <c:v>0.82190203666687012</c:v>
                </c:pt>
                <c:pt idx="3191">
                  <c:v>0.82190310955047607</c:v>
                </c:pt>
                <c:pt idx="3192">
                  <c:v>0.82190632820129395</c:v>
                </c:pt>
                <c:pt idx="3193">
                  <c:v>0.82192713022232056</c:v>
                </c:pt>
                <c:pt idx="3194">
                  <c:v>0.82191199064254761</c:v>
                </c:pt>
                <c:pt idx="3195">
                  <c:v>0.82185608148574829</c:v>
                </c:pt>
                <c:pt idx="3196">
                  <c:v>0.82181751728057861</c:v>
                </c:pt>
                <c:pt idx="3197">
                  <c:v>0.82174807786941528</c:v>
                </c:pt>
                <c:pt idx="3198">
                  <c:v>0.82174849510192871</c:v>
                </c:pt>
                <c:pt idx="3199">
                  <c:v>0.82175576686859131</c:v>
                </c:pt>
                <c:pt idx="3200">
                  <c:v>0.82172417640686035</c:v>
                </c:pt>
                <c:pt idx="3201">
                  <c:v>0.82168370485305786</c:v>
                </c:pt>
                <c:pt idx="3202">
                  <c:v>0.82160317897796631</c:v>
                </c:pt>
                <c:pt idx="3203">
                  <c:v>0.82148432731628418</c:v>
                </c:pt>
                <c:pt idx="3204">
                  <c:v>0.82134264707565308</c:v>
                </c:pt>
                <c:pt idx="3205">
                  <c:v>0.8212810754776001</c:v>
                </c:pt>
                <c:pt idx="3206">
                  <c:v>0.82119017839431763</c:v>
                </c:pt>
                <c:pt idx="3207">
                  <c:v>0.82109737396240234</c:v>
                </c:pt>
                <c:pt idx="3208">
                  <c:v>0.82104730606079102</c:v>
                </c:pt>
                <c:pt idx="3209">
                  <c:v>0.82101607322692871</c:v>
                </c:pt>
                <c:pt idx="3210">
                  <c:v>0.82099312543869019</c:v>
                </c:pt>
                <c:pt idx="3211">
                  <c:v>0.82097870111465454</c:v>
                </c:pt>
                <c:pt idx="3212">
                  <c:v>0.82095247507095337</c:v>
                </c:pt>
                <c:pt idx="3213">
                  <c:v>0.82092016935348511</c:v>
                </c:pt>
                <c:pt idx="3214">
                  <c:v>0.8208957314491272</c:v>
                </c:pt>
                <c:pt idx="3215">
                  <c:v>0.82086968421936035</c:v>
                </c:pt>
                <c:pt idx="3216">
                  <c:v>0.82082682847976685</c:v>
                </c:pt>
                <c:pt idx="3217">
                  <c:v>0.82081174850463867</c:v>
                </c:pt>
                <c:pt idx="3218">
                  <c:v>0.8207821249961853</c:v>
                </c:pt>
                <c:pt idx="3219">
                  <c:v>0.82074481248855591</c:v>
                </c:pt>
                <c:pt idx="3220">
                  <c:v>0.82069629430770874</c:v>
                </c:pt>
                <c:pt idx="3221">
                  <c:v>0.82067430019378662</c:v>
                </c:pt>
                <c:pt idx="3222">
                  <c:v>0.82061773538589478</c:v>
                </c:pt>
                <c:pt idx="3223">
                  <c:v>0.82035350799560547</c:v>
                </c:pt>
                <c:pt idx="3224">
                  <c:v>0.82019424438476562</c:v>
                </c:pt>
                <c:pt idx="3225">
                  <c:v>0.82015639543533325</c:v>
                </c:pt>
                <c:pt idx="3226">
                  <c:v>0.82014703750610352</c:v>
                </c:pt>
                <c:pt idx="3227">
                  <c:v>0.82015335559844971</c:v>
                </c:pt>
                <c:pt idx="3228">
                  <c:v>0.82008874416351318</c:v>
                </c:pt>
                <c:pt idx="3229">
                  <c:v>0.82005786895751953</c:v>
                </c:pt>
                <c:pt idx="3230">
                  <c:v>0.8200339674949646</c:v>
                </c:pt>
                <c:pt idx="3231">
                  <c:v>0.82000583410263062</c:v>
                </c:pt>
                <c:pt idx="3232">
                  <c:v>0.81999742984771729</c:v>
                </c:pt>
                <c:pt idx="3233">
                  <c:v>0.81997835636138916</c:v>
                </c:pt>
                <c:pt idx="3234">
                  <c:v>0.81999176740646362</c:v>
                </c:pt>
                <c:pt idx="3235">
                  <c:v>0.81998074054718018</c:v>
                </c:pt>
                <c:pt idx="3236">
                  <c:v>0.81992316246032715</c:v>
                </c:pt>
                <c:pt idx="3237">
                  <c:v>0.81992775201797485</c:v>
                </c:pt>
                <c:pt idx="3238">
                  <c:v>0.8199114203453064</c:v>
                </c:pt>
                <c:pt idx="3239">
                  <c:v>0.81988346576690674</c:v>
                </c:pt>
                <c:pt idx="3240">
                  <c:v>0.81978434324264526</c:v>
                </c:pt>
                <c:pt idx="3241">
                  <c:v>0.81966537237167358</c:v>
                </c:pt>
                <c:pt idx="3242">
                  <c:v>0.819618821144104</c:v>
                </c:pt>
                <c:pt idx="3243">
                  <c:v>0.81960403919219971</c:v>
                </c:pt>
                <c:pt idx="3244">
                  <c:v>0.81959378719329834</c:v>
                </c:pt>
                <c:pt idx="3245">
                  <c:v>0.8195648193359375</c:v>
                </c:pt>
                <c:pt idx="3246">
                  <c:v>0.81955540180206299</c:v>
                </c:pt>
                <c:pt idx="3247">
                  <c:v>0.81954848766326904</c:v>
                </c:pt>
                <c:pt idx="3248">
                  <c:v>0.81953853368759155</c:v>
                </c:pt>
                <c:pt idx="3249">
                  <c:v>0.8195231556892395</c:v>
                </c:pt>
                <c:pt idx="3250">
                  <c:v>0.81953543424606323</c:v>
                </c:pt>
                <c:pt idx="3251">
                  <c:v>0.81953811645507812</c:v>
                </c:pt>
                <c:pt idx="3252">
                  <c:v>0.81956034898757935</c:v>
                </c:pt>
                <c:pt idx="3253">
                  <c:v>0.81956946849822998</c:v>
                </c:pt>
                <c:pt idx="3254">
                  <c:v>0.81956684589385986</c:v>
                </c:pt>
                <c:pt idx="3255">
                  <c:v>0.81956368684768677</c:v>
                </c:pt>
                <c:pt idx="3256">
                  <c:v>0.81950229406356812</c:v>
                </c:pt>
                <c:pt idx="3257">
                  <c:v>0.8194577693939209</c:v>
                </c:pt>
                <c:pt idx="3258">
                  <c:v>0.81939822435379028</c:v>
                </c:pt>
                <c:pt idx="3259">
                  <c:v>0.81934082508087158</c:v>
                </c:pt>
                <c:pt idx="3260">
                  <c:v>0.81929820775985718</c:v>
                </c:pt>
                <c:pt idx="3261">
                  <c:v>0.8191794753074646</c:v>
                </c:pt>
                <c:pt idx="3262">
                  <c:v>0.81905442476272583</c:v>
                </c:pt>
                <c:pt idx="3263">
                  <c:v>0.81895512342453003</c:v>
                </c:pt>
                <c:pt idx="3264">
                  <c:v>0.81892389059066772</c:v>
                </c:pt>
                <c:pt idx="3265">
                  <c:v>0.81887716054916382</c:v>
                </c:pt>
                <c:pt idx="3266">
                  <c:v>0.81878429651260376</c:v>
                </c:pt>
                <c:pt idx="3267">
                  <c:v>0.81867164373397827</c:v>
                </c:pt>
                <c:pt idx="3268">
                  <c:v>0.81858497858047485</c:v>
                </c:pt>
                <c:pt idx="3269">
                  <c:v>0.81854093074798584</c:v>
                </c:pt>
                <c:pt idx="3270">
                  <c:v>0.81851887702941895</c:v>
                </c:pt>
                <c:pt idx="3271">
                  <c:v>0.81848406791687012</c:v>
                </c:pt>
                <c:pt idx="3272">
                  <c:v>0.81847816705703735</c:v>
                </c:pt>
                <c:pt idx="3273">
                  <c:v>0.81846106052398682</c:v>
                </c:pt>
                <c:pt idx="3274">
                  <c:v>0.81844931840896606</c:v>
                </c:pt>
                <c:pt idx="3275">
                  <c:v>0.81843745708465576</c:v>
                </c:pt>
                <c:pt idx="3276">
                  <c:v>0.8184044361114502</c:v>
                </c:pt>
                <c:pt idx="3277">
                  <c:v>0.81836384534835815</c:v>
                </c:pt>
                <c:pt idx="3278">
                  <c:v>0.81834888458251953</c:v>
                </c:pt>
                <c:pt idx="3279">
                  <c:v>0.81830477714538574</c:v>
                </c:pt>
                <c:pt idx="3280">
                  <c:v>0.81823551654815674</c:v>
                </c:pt>
                <c:pt idx="3281">
                  <c:v>0.8181958794593811</c:v>
                </c:pt>
                <c:pt idx="3282">
                  <c:v>0.81820893287658691</c:v>
                </c:pt>
                <c:pt idx="3283">
                  <c:v>0.81818163394927979</c:v>
                </c:pt>
                <c:pt idx="3284">
                  <c:v>0.81816136837005615</c:v>
                </c:pt>
                <c:pt idx="3285">
                  <c:v>0.81813991069793701</c:v>
                </c:pt>
                <c:pt idx="3286">
                  <c:v>0.81811791658401489</c:v>
                </c:pt>
                <c:pt idx="3287">
                  <c:v>0.81807881593704224</c:v>
                </c:pt>
                <c:pt idx="3288">
                  <c:v>0.81804788112640381</c:v>
                </c:pt>
                <c:pt idx="3289">
                  <c:v>0.81802284717559814</c:v>
                </c:pt>
                <c:pt idx="3290">
                  <c:v>0.81798499822616577</c:v>
                </c:pt>
                <c:pt idx="3291">
                  <c:v>0.81797397136688232</c:v>
                </c:pt>
                <c:pt idx="3292">
                  <c:v>0.81795716285705566</c:v>
                </c:pt>
                <c:pt idx="3293">
                  <c:v>0.81793719530105591</c:v>
                </c:pt>
                <c:pt idx="3294">
                  <c:v>0.81790858507156372</c:v>
                </c:pt>
                <c:pt idx="3295">
                  <c:v>0.81789219379425049</c:v>
                </c:pt>
                <c:pt idx="3296">
                  <c:v>0.81787240505218506</c:v>
                </c:pt>
                <c:pt idx="3297">
                  <c:v>0.81786608695983887</c:v>
                </c:pt>
                <c:pt idx="3298">
                  <c:v>0.81785458326339722</c:v>
                </c:pt>
                <c:pt idx="3299">
                  <c:v>0.81785315275192261</c:v>
                </c:pt>
                <c:pt idx="3300">
                  <c:v>0.81779253482818604</c:v>
                </c:pt>
                <c:pt idx="3301">
                  <c:v>0.81774401664733887</c:v>
                </c:pt>
                <c:pt idx="3302">
                  <c:v>0.81771290302276611</c:v>
                </c:pt>
                <c:pt idx="3303">
                  <c:v>0.81766623258590698</c:v>
                </c:pt>
                <c:pt idx="3304">
                  <c:v>0.81759548187255859</c:v>
                </c:pt>
                <c:pt idx="3305">
                  <c:v>0.81752079725265503</c:v>
                </c:pt>
                <c:pt idx="3306">
                  <c:v>0.8174663782119751</c:v>
                </c:pt>
                <c:pt idx="3307">
                  <c:v>0.81745147705078125</c:v>
                </c:pt>
                <c:pt idx="3308">
                  <c:v>0.81741869449615479</c:v>
                </c:pt>
                <c:pt idx="3309">
                  <c:v>0.81741642951965332</c:v>
                </c:pt>
                <c:pt idx="3310">
                  <c:v>0.81742870807647705</c:v>
                </c:pt>
                <c:pt idx="3311">
                  <c:v>0.8173636794090271</c:v>
                </c:pt>
                <c:pt idx="3312">
                  <c:v>0.81727731227874756</c:v>
                </c:pt>
                <c:pt idx="3313">
                  <c:v>0.8171921968460083</c:v>
                </c:pt>
                <c:pt idx="3314">
                  <c:v>0.81716203689575195</c:v>
                </c:pt>
                <c:pt idx="3315">
                  <c:v>0.81712889671325684</c:v>
                </c:pt>
                <c:pt idx="3316">
                  <c:v>0.81711012125015259</c:v>
                </c:pt>
                <c:pt idx="3317">
                  <c:v>0.81707900762557983</c:v>
                </c:pt>
                <c:pt idx="3318">
                  <c:v>0.81704747676849365</c:v>
                </c:pt>
                <c:pt idx="3319">
                  <c:v>0.81700390577316284</c:v>
                </c:pt>
                <c:pt idx="3320">
                  <c:v>0.8169892430305481</c:v>
                </c:pt>
                <c:pt idx="3321">
                  <c:v>0.81697320938110352</c:v>
                </c:pt>
                <c:pt idx="3322">
                  <c:v>0.81692153215408325</c:v>
                </c:pt>
                <c:pt idx="3323">
                  <c:v>0.81689786911010742</c:v>
                </c:pt>
                <c:pt idx="3324">
                  <c:v>0.81682902574539185</c:v>
                </c:pt>
                <c:pt idx="3325">
                  <c:v>0.81672990322113037</c:v>
                </c:pt>
                <c:pt idx="3326">
                  <c:v>0.81667649745941162</c:v>
                </c:pt>
                <c:pt idx="3327">
                  <c:v>0.81666374206542969</c:v>
                </c:pt>
                <c:pt idx="3328">
                  <c:v>0.81662684679031372</c:v>
                </c:pt>
                <c:pt idx="3329">
                  <c:v>0.81659948825836182</c:v>
                </c:pt>
                <c:pt idx="3330">
                  <c:v>0.816569983959198</c:v>
                </c:pt>
                <c:pt idx="3331">
                  <c:v>0.816520094871521</c:v>
                </c:pt>
                <c:pt idx="3332">
                  <c:v>0.81646907329559326</c:v>
                </c:pt>
                <c:pt idx="3333">
                  <c:v>0.81641143560409546</c:v>
                </c:pt>
                <c:pt idx="3334">
                  <c:v>0.81638419628143311</c:v>
                </c:pt>
                <c:pt idx="3335">
                  <c:v>0.81636810302734375</c:v>
                </c:pt>
                <c:pt idx="3336">
                  <c:v>0.81630814075469971</c:v>
                </c:pt>
                <c:pt idx="3337">
                  <c:v>0.81624752283096313</c:v>
                </c:pt>
                <c:pt idx="3338">
                  <c:v>0.81612092256546021</c:v>
                </c:pt>
                <c:pt idx="3339">
                  <c:v>0.81603574752807617</c:v>
                </c:pt>
                <c:pt idx="3340">
                  <c:v>0.81594836711883545</c:v>
                </c:pt>
                <c:pt idx="3341">
                  <c:v>0.81588375568389893</c:v>
                </c:pt>
                <c:pt idx="3342">
                  <c:v>0.81579339504241943</c:v>
                </c:pt>
                <c:pt idx="3343">
                  <c:v>0.81575381755828857</c:v>
                </c:pt>
                <c:pt idx="3344">
                  <c:v>0.81574076414108276</c:v>
                </c:pt>
                <c:pt idx="3345">
                  <c:v>0.81569892168045044</c:v>
                </c:pt>
                <c:pt idx="3346">
                  <c:v>0.81566745042800903</c:v>
                </c:pt>
                <c:pt idx="3347">
                  <c:v>0.8156273365020752</c:v>
                </c:pt>
                <c:pt idx="3348">
                  <c:v>0.81563329696655273</c:v>
                </c:pt>
                <c:pt idx="3349">
                  <c:v>0.8156440258026123</c:v>
                </c:pt>
                <c:pt idx="3350">
                  <c:v>0.81565529108047485</c:v>
                </c:pt>
                <c:pt idx="3351">
                  <c:v>0.81566751003265381</c:v>
                </c:pt>
                <c:pt idx="3352">
                  <c:v>0.81566506624221802</c:v>
                </c:pt>
                <c:pt idx="3353">
                  <c:v>0.81567949056625366</c:v>
                </c:pt>
                <c:pt idx="3354">
                  <c:v>0.81563621759414673</c:v>
                </c:pt>
                <c:pt idx="3355">
                  <c:v>0.81552237272262573</c:v>
                </c:pt>
                <c:pt idx="3356">
                  <c:v>0.81543004512786865</c:v>
                </c:pt>
                <c:pt idx="3357">
                  <c:v>0.81539767980575562</c:v>
                </c:pt>
                <c:pt idx="3358">
                  <c:v>0.8153572678565979</c:v>
                </c:pt>
                <c:pt idx="3359">
                  <c:v>0.81525582075119019</c:v>
                </c:pt>
                <c:pt idx="3360">
                  <c:v>0.81518256664276123</c:v>
                </c:pt>
                <c:pt idx="3361">
                  <c:v>0.81514894962310791</c:v>
                </c:pt>
                <c:pt idx="3362">
                  <c:v>0.81511431932449341</c:v>
                </c:pt>
                <c:pt idx="3363">
                  <c:v>0.81508666276931763</c:v>
                </c:pt>
                <c:pt idx="3364">
                  <c:v>0.81506025791168213</c:v>
                </c:pt>
                <c:pt idx="3365">
                  <c:v>0.81505006551742554</c:v>
                </c:pt>
                <c:pt idx="3366">
                  <c:v>0.81504184007644653</c:v>
                </c:pt>
                <c:pt idx="3367">
                  <c:v>0.81500023603439331</c:v>
                </c:pt>
                <c:pt idx="3368">
                  <c:v>0.81499558687210083</c:v>
                </c:pt>
                <c:pt idx="3369">
                  <c:v>0.81498026847839355</c:v>
                </c:pt>
                <c:pt idx="3370">
                  <c:v>0.81496471166610718</c:v>
                </c:pt>
                <c:pt idx="3371">
                  <c:v>0.8149418830871582</c:v>
                </c:pt>
                <c:pt idx="3372">
                  <c:v>0.81496310234069824</c:v>
                </c:pt>
                <c:pt idx="3373">
                  <c:v>0.81492537260055542</c:v>
                </c:pt>
                <c:pt idx="3374">
                  <c:v>0.81487363576889038</c:v>
                </c:pt>
                <c:pt idx="3375">
                  <c:v>0.81483376026153564</c:v>
                </c:pt>
                <c:pt idx="3376">
                  <c:v>0.81472116708755493</c:v>
                </c:pt>
                <c:pt idx="3377">
                  <c:v>0.81449770927429199</c:v>
                </c:pt>
                <c:pt idx="3378">
                  <c:v>0.81430494785308838</c:v>
                </c:pt>
                <c:pt idx="3379">
                  <c:v>0.814125657081604</c:v>
                </c:pt>
                <c:pt idx="3380">
                  <c:v>0.81397765874862671</c:v>
                </c:pt>
                <c:pt idx="3381">
                  <c:v>0.81383818387985229</c:v>
                </c:pt>
                <c:pt idx="3382">
                  <c:v>0.81366133689880371</c:v>
                </c:pt>
                <c:pt idx="3383">
                  <c:v>0.81344723701477051</c:v>
                </c:pt>
                <c:pt idx="3384">
                  <c:v>0.8133469820022583</c:v>
                </c:pt>
                <c:pt idx="3385">
                  <c:v>0.81330853700637817</c:v>
                </c:pt>
                <c:pt idx="3386">
                  <c:v>0.81327939033508301</c:v>
                </c:pt>
                <c:pt idx="3387">
                  <c:v>0.81326323747634888</c:v>
                </c:pt>
                <c:pt idx="3388">
                  <c:v>0.81322216987609863</c:v>
                </c:pt>
                <c:pt idx="3389">
                  <c:v>0.81320399045944214</c:v>
                </c:pt>
                <c:pt idx="3390">
                  <c:v>0.81320297718048096</c:v>
                </c:pt>
                <c:pt idx="3391">
                  <c:v>0.81312721967697144</c:v>
                </c:pt>
                <c:pt idx="3392">
                  <c:v>0.81312376260757446</c:v>
                </c:pt>
                <c:pt idx="3393">
                  <c:v>0.81311720609664917</c:v>
                </c:pt>
                <c:pt idx="3394">
                  <c:v>0.8131367564201355</c:v>
                </c:pt>
                <c:pt idx="3395">
                  <c:v>0.81307989358901978</c:v>
                </c:pt>
                <c:pt idx="3396">
                  <c:v>0.81304532289505005</c:v>
                </c:pt>
                <c:pt idx="3397">
                  <c:v>0.81299537420272827</c:v>
                </c:pt>
                <c:pt idx="3398">
                  <c:v>0.81299817562103271</c:v>
                </c:pt>
                <c:pt idx="3399">
                  <c:v>0.81295973062515259</c:v>
                </c:pt>
                <c:pt idx="3400">
                  <c:v>0.81295710802078247</c:v>
                </c:pt>
                <c:pt idx="3401">
                  <c:v>0.8129199743270874</c:v>
                </c:pt>
                <c:pt idx="3402">
                  <c:v>0.81289803981781006</c:v>
                </c:pt>
                <c:pt idx="3403">
                  <c:v>0.81290131807327271</c:v>
                </c:pt>
                <c:pt idx="3404">
                  <c:v>0.81286126375198364</c:v>
                </c:pt>
                <c:pt idx="3405">
                  <c:v>0.81286865472793579</c:v>
                </c:pt>
                <c:pt idx="3406">
                  <c:v>0.81282961368560791</c:v>
                </c:pt>
                <c:pt idx="3407">
                  <c:v>0.81280052661895752</c:v>
                </c:pt>
                <c:pt idx="3408">
                  <c:v>0.81276565790176392</c:v>
                </c:pt>
                <c:pt idx="3409">
                  <c:v>0.81271642446517944</c:v>
                </c:pt>
                <c:pt idx="3410">
                  <c:v>0.81268948316574097</c:v>
                </c:pt>
                <c:pt idx="3411">
                  <c:v>0.81269156932830811</c:v>
                </c:pt>
                <c:pt idx="3412">
                  <c:v>0.81266045570373535</c:v>
                </c:pt>
                <c:pt idx="3413">
                  <c:v>0.81260448694229126</c:v>
                </c:pt>
                <c:pt idx="3414">
                  <c:v>0.81245201826095581</c:v>
                </c:pt>
                <c:pt idx="3415">
                  <c:v>0.81231784820556641</c:v>
                </c:pt>
                <c:pt idx="3416">
                  <c:v>0.81220525503158569</c:v>
                </c:pt>
                <c:pt idx="3417">
                  <c:v>0.81210529804229736</c:v>
                </c:pt>
                <c:pt idx="3418">
                  <c:v>0.81208568811416626</c:v>
                </c:pt>
                <c:pt idx="3419">
                  <c:v>0.81207460165023804</c:v>
                </c:pt>
                <c:pt idx="3420">
                  <c:v>0.81208282709121704</c:v>
                </c:pt>
                <c:pt idx="3421">
                  <c:v>0.81205970048904419</c:v>
                </c:pt>
                <c:pt idx="3422">
                  <c:v>0.8120390772819519</c:v>
                </c:pt>
                <c:pt idx="3423">
                  <c:v>0.81203967332839966</c:v>
                </c:pt>
                <c:pt idx="3424">
                  <c:v>0.81202417612075806</c:v>
                </c:pt>
                <c:pt idx="3425">
                  <c:v>0.81199395656585693</c:v>
                </c:pt>
                <c:pt idx="3426">
                  <c:v>0.81196063756942749</c:v>
                </c:pt>
                <c:pt idx="3427">
                  <c:v>0.81193166971206665</c:v>
                </c:pt>
                <c:pt idx="3428">
                  <c:v>0.81190592050552368</c:v>
                </c:pt>
                <c:pt idx="3429">
                  <c:v>0.81189638376235962</c:v>
                </c:pt>
                <c:pt idx="3430">
                  <c:v>0.81186914443969727</c:v>
                </c:pt>
                <c:pt idx="3431">
                  <c:v>0.81187403202056885</c:v>
                </c:pt>
                <c:pt idx="3432">
                  <c:v>0.81188970804214478</c:v>
                </c:pt>
                <c:pt idx="3433">
                  <c:v>0.81189686059951782</c:v>
                </c:pt>
                <c:pt idx="3434">
                  <c:v>0.81187748908996582</c:v>
                </c:pt>
                <c:pt idx="3435">
                  <c:v>0.81185412406921387</c:v>
                </c:pt>
                <c:pt idx="3436">
                  <c:v>0.81180298328399658</c:v>
                </c:pt>
                <c:pt idx="3437">
                  <c:v>0.81174653768539429</c:v>
                </c:pt>
                <c:pt idx="3438">
                  <c:v>0.81172609329223633</c:v>
                </c:pt>
                <c:pt idx="3439">
                  <c:v>0.81163626909255981</c:v>
                </c:pt>
                <c:pt idx="3440">
                  <c:v>0.81147271394729614</c:v>
                </c:pt>
                <c:pt idx="3441">
                  <c:v>0.81129622459411621</c:v>
                </c:pt>
                <c:pt idx="3442">
                  <c:v>0.81115454435348511</c:v>
                </c:pt>
                <c:pt idx="3443">
                  <c:v>0.81112110614776611</c:v>
                </c:pt>
                <c:pt idx="3444">
                  <c:v>0.81106466054916382</c:v>
                </c:pt>
                <c:pt idx="3445">
                  <c:v>0.81099748611450195</c:v>
                </c:pt>
                <c:pt idx="3446">
                  <c:v>0.81097644567489624</c:v>
                </c:pt>
                <c:pt idx="3447">
                  <c:v>0.81094866991043091</c:v>
                </c:pt>
                <c:pt idx="3448">
                  <c:v>0.81070101261138916</c:v>
                </c:pt>
                <c:pt idx="3449">
                  <c:v>0.8100171685218811</c:v>
                </c:pt>
                <c:pt idx="3450">
                  <c:v>0.80995655059814453</c:v>
                </c:pt>
                <c:pt idx="3451">
                  <c:v>0.81001788377761841</c:v>
                </c:pt>
                <c:pt idx="3452">
                  <c:v>0.81009924411773682</c:v>
                </c:pt>
                <c:pt idx="3453">
                  <c:v>0.81054425239562988</c:v>
                </c:pt>
                <c:pt idx="3454">
                  <c:v>0.81076252460479736</c:v>
                </c:pt>
                <c:pt idx="3455">
                  <c:v>0.81068670749664307</c:v>
                </c:pt>
                <c:pt idx="3456">
                  <c:v>0.81059986352920532</c:v>
                </c:pt>
                <c:pt idx="3457">
                  <c:v>0.81054562330245972</c:v>
                </c:pt>
                <c:pt idx="3458">
                  <c:v>0.81053721904754639</c:v>
                </c:pt>
                <c:pt idx="3459">
                  <c:v>0.8105204701423645</c:v>
                </c:pt>
                <c:pt idx="3460">
                  <c:v>0.8104899525642395</c:v>
                </c:pt>
                <c:pt idx="3461">
                  <c:v>0.810435950756073</c:v>
                </c:pt>
                <c:pt idx="3462">
                  <c:v>0.81042128801345825</c:v>
                </c:pt>
                <c:pt idx="3463">
                  <c:v>0.8103824257850647</c:v>
                </c:pt>
                <c:pt idx="3464">
                  <c:v>0.81035661697387695</c:v>
                </c:pt>
                <c:pt idx="3465">
                  <c:v>0.81034761667251587</c:v>
                </c:pt>
                <c:pt idx="3466">
                  <c:v>0.81027859449386597</c:v>
                </c:pt>
                <c:pt idx="3467">
                  <c:v>0.81017577648162842</c:v>
                </c:pt>
                <c:pt idx="3468">
                  <c:v>0.8101305365562439</c:v>
                </c:pt>
                <c:pt idx="3469">
                  <c:v>0.81009113788604736</c:v>
                </c:pt>
                <c:pt idx="3470">
                  <c:v>0.81001216173171997</c:v>
                </c:pt>
                <c:pt idx="3471">
                  <c:v>0.80998885631561279</c:v>
                </c:pt>
                <c:pt idx="3472">
                  <c:v>0.80994641780853271</c:v>
                </c:pt>
                <c:pt idx="3473">
                  <c:v>0.80989986658096313</c:v>
                </c:pt>
                <c:pt idx="3474">
                  <c:v>0.80987453460693359</c:v>
                </c:pt>
                <c:pt idx="3475">
                  <c:v>0.80986624956130981</c:v>
                </c:pt>
                <c:pt idx="3476">
                  <c:v>0.80984604358673096</c:v>
                </c:pt>
                <c:pt idx="3477">
                  <c:v>0.80980342626571655</c:v>
                </c:pt>
                <c:pt idx="3478">
                  <c:v>0.8097425103187561</c:v>
                </c:pt>
                <c:pt idx="3479">
                  <c:v>0.80965089797973633</c:v>
                </c:pt>
                <c:pt idx="3480">
                  <c:v>0.80956828594207764</c:v>
                </c:pt>
                <c:pt idx="3481">
                  <c:v>0.80949002504348755</c:v>
                </c:pt>
                <c:pt idx="3482">
                  <c:v>0.80945128202438354</c:v>
                </c:pt>
                <c:pt idx="3483">
                  <c:v>0.80944144725799561</c:v>
                </c:pt>
                <c:pt idx="3484">
                  <c:v>0.80938750505447388</c:v>
                </c:pt>
                <c:pt idx="3485">
                  <c:v>0.80930072069168091</c:v>
                </c:pt>
                <c:pt idx="3486">
                  <c:v>0.80923694372177124</c:v>
                </c:pt>
                <c:pt idx="3487">
                  <c:v>0.80923229455947876</c:v>
                </c:pt>
                <c:pt idx="3488">
                  <c:v>0.80923819541931152</c:v>
                </c:pt>
                <c:pt idx="3489">
                  <c:v>0.80921405553817749</c:v>
                </c:pt>
                <c:pt idx="3490">
                  <c:v>0.80917078256607056</c:v>
                </c:pt>
                <c:pt idx="3491">
                  <c:v>0.80912625789642334</c:v>
                </c:pt>
                <c:pt idx="3492">
                  <c:v>0.80905628204345703</c:v>
                </c:pt>
                <c:pt idx="3493">
                  <c:v>0.80899924039840698</c:v>
                </c:pt>
                <c:pt idx="3494">
                  <c:v>0.80901533365249634</c:v>
                </c:pt>
                <c:pt idx="3495">
                  <c:v>0.80902302265167236</c:v>
                </c:pt>
                <c:pt idx="3496">
                  <c:v>0.80902612209320068</c:v>
                </c:pt>
                <c:pt idx="3497">
                  <c:v>0.8090362548828125</c:v>
                </c:pt>
                <c:pt idx="3498">
                  <c:v>0.80902522802352905</c:v>
                </c:pt>
                <c:pt idx="3499">
                  <c:v>0.80902266502380371</c:v>
                </c:pt>
                <c:pt idx="3500">
                  <c:v>0.80896061658859253</c:v>
                </c:pt>
                <c:pt idx="3501">
                  <c:v>0.80887937545776367</c:v>
                </c:pt>
                <c:pt idx="3502">
                  <c:v>0.80880725383758545</c:v>
                </c:pt>
                <c:pt idx="3503">
                  <c:v>0.80872142314910889</c:v>
                </c:pt>
                <c:pt idx="3504">
                  <c:v>0.80863767862319946</c:v>
                </c:pt>
                <c:pt idx="3505">
                  <c:v>0.80860310792922974</c:v>
                </c:pt>
                <c:pt idx="3506">
                  <c:v>0.80856764316558838</c:v>
                </c:pt>
                <c:pt idx="3507">
                  <c:v>0.80850112438201904</c:v>
                </c:pt>
                <c:pt idx="3508">
                  <c:v>0.80833965539932251</c:v>
                </c:pt>
                <c:pt idx="3509">
                  <c:v>0.80824661254882812</c:v>
                </c:pt>
                <c:pt idx="3510">
                  <c:v>0.80821901559829712</c:v>
                </c:pt>
                <c:pt idx="3511">
                  <c:v>0.80819034576416016</c:v>
                </c:pt>
                <c:pt idx="3512">
                  <c:v>0.8081325888633728</c:v>
                </c:pt>
                <c:pt idx="3513">
                  <c:v>0.80810493230819702</c:v>
                </c:pt>
                <c:pt idx="3514">
                  <c:v>0.80808722972869873</c:v>
                </c:pt>
                <c:pt idx="3515">
                  <c:v>0.80803567171096802</c:v>
                </c:pt>
                <c:pt idx="3516">
                  <c:v>0.80801099538803101</c:v>
                </c:pt>
                <c:pt idx="3517">
                  <c:v>0.80799126625061035</c:v>
                </c:pt>
                <c:pt idx="3518">
                  <c:v>0.80798906087875366</c:v>
                </c:pt>
                <c:pt idx="3519">
                  <c:v>0.80798190832138062</c:v>
                </c:pt>
                <c:pt idx="3520">
                  <c:v>0.80792242288589478</c:v>
                </c:pt>
                <c:pt idx="3521">
                  <c:v>0.80784708261489868</c:v>
                </c:pt>
                <c:pt idx="3522">
                  <c:v>0.80780911445617676</c:v>
                </c:pt>
                <c:pt idx="3523">
                  <c:v>0.80775982141494751</c:v>
                </c:pt>
                <c:pt idx="3524">
                  <c:v>0.80774247646331787</c:v>
                </c:pt>
                <c:pt idx="3525">
                  <c:v>0.80774229764938354</c:v>
                </c:pt>
                <c:pt idx="3526">
                  <c:v>0.80776220560073853</c:v>
                </c:pt>
                <c:pt idx="3527">
                  <c:v>0.80777180194854736</c:v>
                </c:pt>
                <c:pt idx="3528">
                  <c:v>0.80776292085647583</c:v>
                </c:pt>
                <c:pt idx="3529">
                  <c:v>0.80775308609008789</c:v>
                </c:pt>
                <c:pt idx="3530">
                  <c:v>0.80774527788162231</c:v>
                </c:pt>
                <c:pt idx="3531">
                  <c:v>0.80773437023162842</c:v>
                </c:pt>
                <c:pt idx="3532">
                  <c:v>0.8077089786529541</c:v>
                </c:pt>
                <c:pt idx="3533">
                  <c:v>0.80769670009613037</c:v>
                </c:pt>
                <c:pt idx="3534">
                  <c:v>0.80767881870269775</c:v>
                </c:pt>
                <c:pt idx="3535">
                  <c:v>0.80764412879943848</c:v>
                </c:pt>
                <c:pt idx="3536">
                  <c:v>0.80760639905929565</c:v>
                </c:pt>
                <c:pt idx="3537">
                  <c:v>0.80758404731750488</c:v>
                </c:pt>
                <c:pt idx="3538">
                  <c:v>0.80743598937988281</c:v>
                </c:pt>
                <c:pt idx="3539">
                  <c:v>0.80698662996292114</c:v>
                </c:pt>
                <c:pt idx="3540">
                  <c:v>0.80651694536209106</c:v>
                </c:pt>
                <c:pt idx="3541">
                  <c:v>0.80630075931549072</c:v>
                </c:pt>
                <c:pt idx="3542">
                  <c:v>0.80627596378326416</c:v>
                </c:pt>
                <c:pt idx="3543">
                  <c:v>0.80624997615814209</c:v>
                </c:pt>
                <c:pt idx="3544">
                  <c:v>0.80626100301742554</c:v>
                </c:pt>
                <c:pt idx="3545">
                  <c:v>0.80626863241195679</c:v>
                </c:pt>
                <c:pt idx="3546">
                  <c:v>0.80623394250869751</c:v>
                </c:pt>
                <c:pt idx="3547">
                  <c:v>0.8062395453453064</c:v>
                </c:pt>
                <c:pt idx="3548">
                  <c:v>0.80621516704559326</c:v>
                </c:pt>
                <c:pt idx="3549">
                  <c:v>0.80617666244506836</c:v>
                </c:pt>
                <c:pt idx="3550">
                  <c:v>0.80613249540328979</c:v>
                </c:pt>
                <c:pt idx="3551">
                  <c:v>0.80608052015304565</c:v>
                </c:pt>
                <c:pt idx="3552">
                  <c:v>0.80606693029403687</c:v>
                </c:pt>
                <c:pt idx="3553">
                  <c:v>0.80604428052902222</c:v>
                </c:pt>
                <c:pt idx="3554">
                  <c:v>0.80602830648422241</c:v>
                </c:pt>
                <c:pt idx="3555">
                  <c:v>0.80602002143859863</c:v>
                </c:pt>
                <c:pt idx="3556">
                  <c:v>0.80601263046264648</c:v>
                </c:pt>
                <c:pt idx="3557">
                  <c:v>0.80602717399597168</c:v>
                </c:pt>
                <c:pt idx="3558">
                  <c:v>0.80601716041564941</c:v>
                </c:pt>
                <c:pt idx="3559">
                  <c:v>0.80587190389633179</c:v>
                </c:pt>
                <c:pt idx="3560">
                  <c:v>0.80579072237014771</c:v>
                </c:pt>
                <c:pt idx="3561">
                  <c:v>0.8057439923286438</c:v>
                </c:pt>
                <c:pt idx="3562">
                  <c:v>0.80568301677703857</c:v>
                </c:pt>
                <c:pt idx="3563">
                  <c:v>0.80554556846618652</c:v>
                </c:pt>
                <c:pt idx="3564">
                  <c:v>0.80536109209060669</c:v>
                </c:pt>
                <c:pt idx="3565">
                  <c:v>0.80529046058654785</c:v>
                </c:pt>
                <c:pt idx="3566">
                  <c:v>0.80530416965484619</c:v>
                </c:pt>
                <c:pt idx="3567">
                  <c:v>0.80528718233108521</c:v>
                </c:pt>
                <c:pt idx="3568">
                  <c:v>0.80526465177536011</c:v>
                </c:pt>
                <c:pt idx="3569">
                  <c:v>0.80523079633712769</c:v>
                </c:pt>
                <c:pt idx="3570">
                  <c:v>0.80520546436309814</c:v>
                </c:pt>
                <c:pt idx="3571">
                  <c:v>0.80519187450408936</c:v>
                </c:pt>
                <c:pt idx="3572">
                  <c:v>0.80519938468933105</c:v>
                </c:pt>
                <c:pt idx="3573">
                  <c:v>0.80517727136611938</c:v>
                </c:pt>
                <c:pt idx="3574">
                  <c:v>0.80515611171722412</c:v>
                </c:pt>
                <c:pt idx="3575">
                  <c:v>0.80515527725219727</c:v>
                </c:pt>
                <c:pt idx="3576">
                  <c:v>0.80518317222595215</c:v>
                </c:pt>
                <c:pt idx="3577">
                  <c:v>0.80516993999481201</c:v>
                </c:pt>
                <c:pt idx="3578">
                  <c:v>0.80509299039840698</c:v>
                </c:pt>
                <c:pt idx="3579">
                  <c:v>0.80503791570663452</c:v>
                </c:pt>
                <c:pt idx="3580">
                  <c:v>0.80500161647796631</c:v>
                </c:pt>
                <c:pt idx="3581">
                  <c:v>0.80495762825012207</c:v>
                </c:pt>
                <c:pt idx="3582">
                  <c:v>0.80495369434356689</c:v>
                </c:pt>
                <c:pt idx="3583">
                  <c:v>0.80489557981491089</c:v>
                </c:pt>
                <c:pt idx="3584">
                  <c:v>0.80486553907394409</c:v>
                </c:pt>
                <c:pt idx="3585">
                  <c:v>0.80486321449279785</c:v>
                </c:pt>
                <c:pt idx="3586">
                  <c:v>0.80486100912094116</c:v>
                </c:pt>
                <c:pt idx="3587">
                  <c:v>0.80472254753112793</c:v>
                </c:pt>
                <c:pt idx="3588">
                  <c:v>0.80461400747299194</c:v>
                </c:pt>
                <c:pt idx="3589">
                  <c:v>0.80456817150115967</c:v>
                </c:pt>
                <c:pt idx="3590">
                  <c:v>0.80451279878616333</c:v>
                </c:pt>
                <c:pt idx="3591">
                  <c:v>0.80450451374053955</c:v>
                </c:pt>
                <c:pt idx="3592">
                  <c:v>0.80446809530258179</c:v>
                </c:pt>
                <c:pt idx="3593">
                  <c:v>0.80442905426025391</c:v>
                </c:pt>
                <c:pt idx="3594">
                  <c:v>0.80439049005508423</c:v>
                </c:pt>
                <c:pt idx="3595">
                  <c:v>0.80431586503982544</c:v>
                </c:pt>
                <c:pt idx="3596">
                  <c:v>0.80430847406387329</c:v>
                </c:pt>
                <c:pt idx="3597">
                  <c:v>0.80427879095077515</c:v>
                </c:pt>
                <c:pt idx="3598">
                  <c:v>0.80428856611251831</c:v>
                </c:pt>
                <c:pt idx="3599">
                  <c:v>0.80428028106689453</c:v>
                </c:pt>
                <c:pt idx="3600">
                  <c:v>0.80426597595214844</c:v>
                </c:pt>
                <c:pt idx="3601">
                  <c:v>0.80428224802017212</c:v>
                </c:pt>
                <c:pt idx="3602">
                  <c:v>0.8042680025100708</c:v>
                </c:pt>
                <c:pt idx="3603">
                  <c:v>0.80420947074890137</c:v>
                </c:pt>
                <c:pt idx="3604">
                  <c:v>0.80417889356613159</c:v>
                </c:pt>
                <c:pt idx="3605">
                  <c:v>0.80414819717407227</c:v>
                </c:pt>
                <c:pt idx="3606">
                  <c:v>0.80414122343063354</c:v>
                </c:pt>
                <c:pt idx="3607">
                  <c:v>0.80412036180496216</c:v>
                </c:pt>
                <c:pt idx="3608">
                  <c:v>0.80411815643310547</c:v>
                </c:pt>
                <c:pt idx="3609">
                  <c:v>0.80411237478256226</c:v>
                </c:pt>
                <c:pt idx="3610">
                  <c:v>0.80410885810852051</c:v>
                </c:pt>
                <c:pt idx="3611">
                  <c:v>0.80410963296890259</c:v>
                </c:pt>
                <c:pt idx="3612">
                  <c:v>0.80402964353561401</c:v>
                </c:pt>
                <c:pt idx="3613">
                  <c:v>0.80396497249603271</c:v>
                </c:pt>
                <c:pt idx="3614">
                  <c:v>0.80389511585235596</c:v>
                </c:pt>
                <c:pt idx="3615">
                  <c:v>0.80380988121032715</c:v>
                </c:pt>
                <c:pt idx="3616">
                  <c:v>0.80379056930541992</c:v>
                </c:pt>
                <c:pt idx="3617">
                  <c:v>0.80374252796173096</c:v>
                </c:pt>
                <c:pt idx="3618">
                  <c:v>0.80371946096420288</c:v>
                </c:pt>
                <c:pt idx="3619">
                  <c:v>0.80373567342758179</c:v>
                </c:pt>
                <c:pt idx="3620">
                  <c:v>0.80370962619781494</c:v>
                </c:pt>
                <c:pt idx="3621">
                  <c:v>0.80370265245437622</c:v>
                </c:pt>
                <c:pt idx="3622">
                  <c:v>0.80368763208389282</c:v>
                </c:pt>
                <c:pt idx="3623">
                  <c:v>0.80368977785110474</c:v>
                </c:pt>
                <c:pt idx="3624">
                  <c:v>0.80364745855331421</c:v>
                </c:pt>
                <c:pt idx="3625">
                  <c:v>0.80354905128479004</c:v>
                </c:pt>
                <c:pt idx="3626">
                  <c:v>0.80350834131240845</c:v>
                </c:pt>
                <c:pt idx="3627">
                  <c:v>0.80348628759384155</c:v>
                </c:pt>
                <c:pt idx="3628">
                  <c:v>0.80345934629440308</c:v>
                </c:pt>
                <c:pt idx="3629">
                  <c:v>0.80343466997146606</c:v>
                </c:pt>
                <c:pt idx="3630">
                  <c:v>0.80340594053268433</c:v>
                </c:pt>
                <c:pt idx="3631">
                  <c:v>0.80337464809417725</c:v>
                </c:pt>
                <c:pt idx="3632">
                  <c:v>0.80331707000732422</c:v>
                </c:pt>
                <c:pt idx="3633">
                  <c:v>0.80327200889587402</c:v>
                </c:pt>
                <c:pt idx="3634">
                  <c:v>0.80318158864974976</c:v>
                </c:pt>
                <c:pt idx="3635">
                  <c:v>0.80308043956756592</c:v>
                </c:pt>
                <c:pt idx="3636">
                  <c:v>0.80295169353485107</c:v>
                </c:pt>
                <c:pt idx="3637">
                  <c:v>0.80287563800811768</c:v>
                </c:pt>
                <c:pt idx="3638">
                  <c:v>0.80282878875732422</c:v>
                </c:pt>
                <c:pt idx="3639">
                  <c:v>0.80275875329971313</c:v>
                </c:pt>
                <c:pt idx="3640">
                  <c:v>0.80272364616394043</c:v>
                </c:pt>
                <c:pt idx="3641">
                  <c:v>0.80271154642105103</c:v>
                </c:pt>
                <c:pt idx="3642">
                  <c:v>0.80269986391067505</c:v>
                </c:pt>
                <c:pt idx="3643">
                  <c:v>0.80266451835632324</c:v>
                </c:pt>
                <c:pt idx="3644">
                  <c:v>0.80264425277709961</c:v>
                </c:pt>
                <c:pt idx="3645">
                  <c:v>0.80264145135879517</c:v>
                </c:pt>
                <c:pt idx="3646">
                  <c:v>0.80265724658966064</c:v>
                </c:pt>
                <c:pt idx="3647">
                  <c:v>0.80264115333557129</c:v>
                </c:pt>
                <c:pt idx="3648">
                  <c:v>0.80262011289596558</c:v>
                </c:pt>
                <c:pt idx="3649">
                  <c:v>0.80260109901428223</c:v>
                </c:pt>
                <c:pt idx="3650">
                  <c:v>0.80259585380554199</c:v>
                </c:pt>
                <c:pt idx="3651">
                  <c:v>0.80258142948150635</c:v>
                </c:pt>
                <c:pt idx="3652">
                  <c:v>0.80257433652877808</c:v>
                </c:pt>
                <c:pt idx="3653">
                  <c:v>0.80258423089981079</c:v>
                </c:pt>
                <c:pt idx="3654">
                  <c:v>0.8025626540184021</c:v>
                </c:pt>
                <c:pt idx="3655">
                  <c:v>0.80255919694900513</c:v>
                </c:pt>
                <c:pt idx="3656">
                  <c:v>0.80253100395202637</c:v>
                </c:pt>
                <c:pt idx="3657">
                  <c:v>0.80252182483673096</c:v>
                </c:pt>
                <c:pt idx="3658">
                  <c:v>0.802509605884552</c:v>
                </c:pt>
                <c:pt idx="3659">
                  <c:v>0.80249744653701782</c:v>
                </c:pt>
                <c:pt idx="3660">
                  <c:v>0.80248641967773438</c:v>
                </c:pt>
                <c:pt idx="3661">
                  <c:v>0.8024522066116333</c:v>
                </c:pt>
                <c:pt idx="3662">
                  <c:v>0.80240005254745483</c:v>
                </c:pt>
                <c:pt idx="3663">
                  <c:v>0.80227679014205933</c:v>
                </c:pt>
                <c:pt idx="3664">
                  <c:v>0.80221807956695557</c:v>
                </c:pt>
                <c:pt idx="3665">
                  <c:v>0.8021971583366394</c:v>
                </c:pt>
                <c:pt idx="3666">
                  <c:v>0.80217635631561279</c:v>
                </c:pt>
                <c:pt idx="3667">
                  <c:v>0.80214273929595947</c:v>
                </c:pt>
                <c:pt idx="3668">
                  <c:v>0.80212247371673584</c:v>
                </c:pt>
                <c:pt idx="3669">
                  <c:v>0.80209428071975708</c:v>
                </c:pt>
                <c:pt idx="3670">
                  <c:v>0.80201655626296997</c:v>
                </c:pt>
                <c:pt idx="3671">
                  <c:v>0.8019641637802124</c:v>
                </c:pt>
                <c:pt idx="3672">
                  <c:v>0.8019721508026123</c:v>
                </c:pt>
                <c:pt idx="3673">
                  <c:v>0.80197238922119141</c:v>
                </c:pt>
                <c:pt idx="3674">
                  <c:v>0.80193972587585449</c:v>
                </c:pt>
                <c:pt idx="3675">
                  <c:v>0.80194211006164551</c:v>
                </c:pt>
                <c:pt idx="3676">
                  <c:v>0.80196577310562134</c:v>
                </c:pt>
                <c:pt idx="3677">
                  <c:v>0.80193877220153809</c:v>
                </c:pt>
                <c:pt idx="3678">
                  <c:v>0.80197328329086304</c:v>
                </c:pt>
                <c:pt idx="3679">
                  <c:v>0.80196452140808105</c:v>
                </c:pt>
                <c:pt idx="3680">
                  <c:v>0.80196124315261841</c:v>
                </c:pt>
                <c:pt idx="3681">
                  <c:v>0.80197840929031372</c:v>
                </c:pt>
                <c:pt idx="3682">
                  <c:v>0.80197513103485107</c:v>
                </c:pt>
                <c:pt idx="3683">
                  <c:v>0.80194628238677979</c:v>
                </c:pt>
                <c:pt idx="3684">
                  <c:v>0.80196762084960938</c:v>
                </c:pt>
                <c:pt idx="3685">
                  <c:v>0.80195218324661255</c:v>
                </c:pt>
                <c:pt idx="3686">
                  <c:v>0.80194944143295288</c:v>
                </c:pt>
                <c:pt idx="3687">
                  <c:v>0.80189847946166992</c:v>
                </c:pt>
                <c:pt idx="3688">
                  <c:v>0.80181664228439331</c:v>
                </c:pt>
                <c:pt idx="3689">
                  <c:v>0.80172586441040039</c:v>
                </c:pt>
                <c:pt idx="3690">
                  <c:v>0.80167323350906372</c:v>
                </c:pt>
                <c:pt idx="3691">
                  <c:v>0.80164355039596558</c:v>
                </c:pt>
                <c:pt idx="3692">
                  <c:v>0.80148279666900635</c:v>
                </c:pt>
                <c:pt idx="3693">
                  <c:v>0.80124276876449585</c:v>
                </c:pt>
                <c:pt idx="3694">
                  <c:v>0.80119812488555908</c:v>
                </c:pt>
                <c:pt idx="3695">
                  <c:v>0.80117541551589966</c:v>
                </c:pt>
                <c:pt idx="3696">
                  <c:v>0.80115014314651489</c:v>
                </c:pt>
                <c:pt idx="3697">
                  <c:v>0.80113261938095093</c:v>
                </c:pt>
                <c:pt idx="3698">
                  <c:v>0.8011205792427063</c:v>
                </c:pt>
                <c:pt idx="3699">
                  <c:v>0.80111098289489746</c:v>
                </c:pt>
                <c:pt idx="3700">
                  <c:v>0.80110412836074829</c:v>
                </c:pt>
                <c:pt idx="3701">
                  <c:v>0.8010481595993042</c:v>
                </c:pt>
                <c:pt idx="3702">
                  <c:v>0.80097311735153198</c:v>
                </c:pt>
                <c:pt idx="3703">
                  <c:v>0.80093526840209961</c:v>
                </c:pt>
                <c:pt idx="3704">
                  <c:v>0.80091661214828491</c:v>
                </c:pt>
                <c:pt idx="3705">
                  <c:v>0.80090159177780151</c:v>
                </c:pt>
                <c:pt idx="3706">
                  <c:v>0.80089592933654785</c:v>
                </c:pt>
                <c:pt idx="3707">
                  <c:v>0.80089074373245239</c:v>
                </c:pt>
                <c:pt idx="3708">
                  <c:v>0.80085837841033936</c:v>
                </c:pt>
                <c:pt idx="3709">
                  <c:v>0.80078327655792236</c:v>
                </c:pt>
                <c:pt idx="3710">
                  <c:v>0.80076617002487183</c:v>
                </c:pt>
                <c:pt idx="3711">
                  <c:v>0.80074423551559448</c:v>
                </c:pt>
                <c:pt idx="3712">
                  <c:v>0.80053716897964478</c:v>
                </c:pt>
                <c:pt idx="3713">
                  <c:v>0.80031758546829224</c:v>
                </c:pt>
                <c:pt idx="3714">
                  <c:v>0.80020797252655029</c:v>
                </c:pt>
                <c:pt idx="3715">
                  <c:v>0.800132155418396</c:v>
                </c:pt>
                <c:pt idx="3716">
                  <c:v>0.80011856555938721</c:v>
                </c:pt>
                <c:pt idx="3717">
                  <c:v>0.80009818077087402</c:v>
                </c:pt>
                <c:pt idx="3718">
                  <c:v>0.80010640621185303</c:v>
                </c:pt>
                <c:pt idx="3719">
                  <c:v>0.8001093864440918</c:v>
                </c:pt>
                <c:pt idx="3720">
                  <c:v>0.80009704828262329</c:v>
                </c:pt>
                <c:pt idx="3721">
                  <c:v>0.80007976293563843</c:v>
                </c:pt>
                <c:pt idx="3722">
                  <c:v>0.80004328489303589</c:v>
                </c:pt>
                <c:pt idx="3723">
                  <c:v>0.79999125003814697</c:v>
                </c:pt>
                <c:pt idx="3724">
                  <c:v>0.79991304874420166</c:v>
                </c:pt>
                <c:pt idx="3725">
                  <c:v>0.79984092712402344</c:v>
                </c:pt>
                <c:pt idx="3726">
                  <c:v>0.79980891942977905</c:v>
                </c:pt>
                <c:pt idx="3727">
                  <c:v>0.79978662729263306</c:v>
                </c:pt>
                <c:pt idx="3728">
                  <c:v>0.79976856708526611</c:v>
                </c:pt>
                <c:pt idx="3729">
                  <c:v>0.79975056648254395</c:v>
                </c:pt>
                <c:pt idx="3730">
                  <c:v>0.79973870515823364</c:v>
                </c:pt>
                <c:pt idx="3731">
                  <c:v>0.79975980520248413</c:v>
                </c:pt>
                <c:pt idx="3732">
                  <c:v>0.79972892999649048</c:v>
                </c:pt>
                <c:pt idx="3733">
                  <c:v>0.79970324039459229</c:v>
                </c:pt>
                <c:pt idx="3734">
                  <c:v>0.79955142736434937</c:v>
                </c:pt>
                <c:pt idx="3735">
                  <c:v>0.79941451549530029</c:v>
                </c:pt>
                <c:pt idx="3736">
                  <c:v>0.79938578605651855</c:v>
                </c:pt>
                <c:pt idx="3737">
                  <c:v>0.79935276508331299</c:v>
                </c:pt>
                <c:pt idx="3738">
                  <c:v>0.79935848712921143</c:v>
                </c:pt>
                <c:pt idx="3739">
                  <c:v>0.79932564496994019</c:v>
                </c:pt>
                <c:pt idx="3740">
                  <c:v>0.799305260181427</c:v>
                </c:pt>
                <c:pt idx="3741">
                  <c:v>0.79928034543991089</c:v>
                </c:pt>
                <c:pt idx="3742">
                  <c:v>0.79929888248443604</c:v>
                </c:pt>
                <c:pt idx="3743">
                  <c:v>0.79932236671447754</c:v>
                </c:pt>
                <c:pt idx="3744">
                  <c:v>0.79933810234069824</c:v>
                </c:pt>
                <c:pt idx="3745">
                  <c:v>0.79932963848114014</c:v>
                </c:pt>
                <c:pt idx="3746">
                  <c:v>0.79929184913635254</c:v>
                </c:pt>
                <c:pt idx="3747">
                  <c:v>0.79927659034729004</c:v>
                </c:pt>
                <c:pt idx="3748">
                  <c:v>0.79925203323364258</c:v>
                </c:pt>
                <c:pt idx="3749">
                  <c:v>0.79924148321151733</c:v>
                </c:pt>
                <c:pt idx="3750">
                  <c:v>0.79925018548965454</c:v>
                </c:pt>
                <c:pt idx="3751">
                  <c:v>0.79923337697982788</c:v>
                </c:pt>
                <c:pt idx="3752">
                  <c:v>0.79922246932983398</c:v>
                </c:pt>
                <c:pt idx="3753">
                  <c:v>0.79920768737792969</c:v>
                </c:pt>
                <c:pt idx="3754">
                  <c:v>0.79919683933258057</c:v>
                </c:pt>
                <c:pt idx="3755">
                  <c:v>0.79918301105499268</c:v>
                </c:pt>
                <c:pt idx="3756">
                  <c:v>0.79915446043014526</c:v>
                </c:pt>
                <c:pt idx="3757">
                  <c:v>0.79911065101623535</c:v>
                </c:pt>
                <c:pt idx="3758">
                  <c:v>0.79902136325836182</c:v>
                </c:pt>
                <c:pt idx="3759">
                  <c:v>0.79896104335784912</c:v>
                </c:pt>
                <c:pt idx="3760">
                  <c:v>0.79894000291824341</c:v>
                </c:pt>
                <c:pt idx="3761">
                  <c:v>0.79894649982452393</c:v>
                </c:pt>
                <c:pt idx="3762">
                  <c:v>0.79892659187316895</c:v>
                </c:pt>
                <c:pt idx="3763">
                  <c:v>0.79894226789474487</c:v>
                </c:pt>
                <c:pt idx="3764">
                  <c:v>0.79893112182617188</c:v>
                </c:pt>
                <c:pt idx="3765">
                  <c:v>0.79892230033874512</c:v>
                </c:pt>
                <c:pt idx="3766">
                  <c:v>0.7989160418510437</c:v>
                </c:pt>
                <c:pt idx="3767">
                  <c:v>0.7989313006401062</c:v>
                </c:pt>
                <c:pt idx="3768">
                  <c:v>0.79891318082809448</c:v>
                </c:pt>
                <c:pt idx="3769">
                  <c:v>0.79890084266662598</c:v>
                </c:pt>
                <c:pt idx="3770">
                  <c:v>0.7988971471786499</c:v>
                </c:pt>
                <c:pt idx="3771">
                  <c:v>0.79889005422592163</c:v>
                </c:pt>
                <c:pt idx="3772">
                  <c:v>0.79889464378356934</c:v>
                </c:pt>
                <c:pt idx="3773">
                  <c:v>0.79885488748550415</c:v>
                </c:pt>
                <c:pt idx="3774">
                  <c:v>0.79883503913879395</c:v>
                </c:pt>
                <c:pt idx="3775">
                  <c:v>0.7987900972366333</c:v>
                </c:pt>
                <c:pt idx="3776">
                  <c:v>0.79877841472625732</c:v>
                </c:pt>
                <c:pt idx="3777">
                  <c:v>0.7987784743309021</c:v>
                </c:pt>
                <c:pt idx="3778">
                  <c:v>0.79874593019485474</c:v>
                </c:pt>
                <c:pt idx="3779">
                  <c:v>0.79869842529296875</c:v>
                </c:pt>
                <c:pt idx="3780">
                  <c:v>0.79866236448287964</c:v>
                </c:pt>
                <c:pt idx="3781">
                  <c:v>0.79864662885665894</c:v>
                </c:pt>
                <c:pt idx="3782">
                  <c:v>0.79862946271896362</c:v>
                </c:pt>
                <c:pt idx="3783">
                  <c:v>0.79860585927963257</c:v>
                </c:pt>
                <c:pt idx="3784">
                  <c:v>0.79858905076980591</c:v>
                </c:pt>
                <c:pt idx="3785">
                  <c:v>0.79853194952011108</c:v>
                </c:pt>
                <c:pt idx="3786">
                  <c:v>0.7984999418258667</c:v>
                </c:pt>
                <c:pt idx="3787">
                  <c:v>0.79846251010894775</c:v>
                </c:pt>
                <c:pt idx="3788">
                  <c:v>0.79842579364776611</c:v>
                </c:pt>
                <c:pt idx="3789">
                  <c:v>0.79837518930435181</c:v>
                </c:pt>
                <c:pt idx="3790">
                  <c:v>0.79835718870162964</c:v>
                </c:pt>
                <c:pt idx="3791">
                  <c:v>0.79798239469528198</c:v>
                </c:pt>
                <c:pt idx="3792">
                  <c:v>0.79738920927047729</c:v>
                </c:pt>
                <c:pt idx="3793">
                  <c:v>0.79730284214019775</c:v>
                </c:pt>
                <c:pt idx="3794">
                  <c:v>0.79731893539428711</c:v>
                </c:pt>
                <c:pt idx="3795">
                  <c:v>0.79734379053115845</c:v>
                </c:pt>
                <c:pt idx="3796">
                  <c:v>0.79790931940078735</c:v>
                </c:pt>
                <c:pt idx="3797">
                  <c:v>0.79807144403457642</c:v>
                </c:pt>
                <c:pt idx="3798">
                  <c:v>0.79806512594223022</c:v>
                </c:pt>
                <c:pt idx="3799">
                  <c:v>0.79805940389633179</c:v>
                </c:pt>
                <c:pt idx="3800">
                  <c:v>0.79803603887557983</c:v>
                </c:pt>
                <c:pt idx="3801">
                  <c:v>0.798004150390625</c:v>
                </c:pt>
                <c:pt idx="3802">
                  <c:v>0.79796111583709717</c:v>
                </c:pt>
                <c:pt idx="3803">
                  <c:v>0.79793417453765869</c:v>
                </c:pt>
                <c:pt idx="3804">
                  <c:v>0.79789656400680542</c:v>
                </c:pt>
                <c:pt idx="3805">
                  <c:v>0.79788976907730103</c:v>
                </c:pt>
                <c:pt idx="3806">
                  <c:v>0.79790204763412476</c:v>
                </c:pt>
                <c:pt idx="3807">
                  <c:v>0.79788094758987427</c:v>
                </c:pt>
                <c:pt idx="3808">
                  <c:v>0.79779666662216187</c:v>
                </c:pt>
                <c:pt idx="3809">
                  <c:v>0.79770964384078979</c:v>
                </c:pt>
                <c:pt idx="3810">
                  <c:v>0.79765212535858154</c:v>
                </c:pt>
                <c:pt idx="3811">
                  <c:v>0.79763948917388916</c:v>
                </c:pt>
                <c:pt idx="3812">
                  <c:v>0.79758250713348389</c:v>
                </c:pt>
                <c:pt idx="3813">
                  <c:v>0.79748183488845825</c:v>
                </c:pt>
                <c:pt idx="3814">
                  <c:v>0.79744076728820801</c:v>
                </c:pt>
                <c:pt idx="3815">
                  <c:v>0.79740768671035767</c:v>
                </c:pt>
                <c:pt idx="3816">
                  <c:v>0.79740941524505615</c:v>
                </c:pt>
                <c:pt idx="3817">
                  <c:v>0.79737728834152222</c:v>
                </c:pt>
                <c:pt idx="3818">
                  <c:v>0.79736983776092529</c:v>
                </c:pt>
                <c:pt idx="3819">
                  <c:v>0.79739367961883545</c:v>
                </c:pt>
                <c:pt idx="3820">
                  <c:v>0.79736608266830444</c:v>
                </c:pt>
                <c:pt idx="3821">
                  <c:v>0.79732334613800049</c:v>
                </c:pt>
                <c:pt idx="3822">
                  <c:v>0.79731094837188721</c:v>
                </c:pt>
                <c:pt idx="3823">
                  <c:v>0.79729986190795898</c:v>
                </c:pt>
                <c:pt idx="3824">
                  <c:v>0.79726409912109375</c:v>
                </c:pt>
                <c:pt idx="3825">
                  <c:v>0.79725801944732666</c:v>
                </c:pt>
                <c:pt idx="3826">
                  <c:v>0.7972567081451416</c:v>
                </c:pt>
                <c:pt idx="3827">
                  <c:v>0.79726171493530273</c:v>
                </c:pt>
                <c:pt idx="3828">
                  <c:v>0.79723638296127319</c:v>
                </c:pt>
                <c:pt idx="3829">
                  <c:v>0.7972303032875061</c:v>
                </c:pt>
                <c:pt idx="3830">
                  <c:v>0.7971920371055603</c:v>
                </c:pt>
                <c:pt idx="3831">
                  <c:v>0.7971767783164978</c:v>
                </c:pt>
                <c:pt idx="3832">
                  <c:v>0.79720103740692139</c:v>
                </c:pt>
                <c:pt idx="3833">
                  <c:v>0.7971951961517334</c:v>
                </c:pt>
                <c:pt idx="3834">
                  <c:v>0.79716414213180542</c:v>
                </c:pt>
                <c:pt idx="3835">
                  <c:v>0.79712110757827759</c:v>
                </c:pt>
                <c:pt idx="3836">
                  <c:v>0.79707455635070801</c:v>
                </c:pt>
                <c:pt idx="3837">
                  <c:v>0.79701995849609375</c:v>
                </c:pt>
                <c:pt idx="3838">
                  <c:v>0.79698622226715088</c:v>
                </c:pt>
                <c:pt idx="3839">
                  <c:v>0.79694116115570068</c:v>
                </c:pt>
                <c:pt idx="3840">
                  <c:v>0.79686087369918823</c:v>
                </c:pt>
                <c:pt idx="3841">
                  <c:v>0.79682463407516479</c:v>
                </c:pt>
                <c:pt idx="3842">
                  <c:v>0.7968021035194397</c:v>
                </c:pt>
                <c:pt idx="3843">
                  <c:v>0.79681885242462158</c:v>
                </c:pt>
                <c:pt idx="3844">
                  <c:v>0.79678517580032349</c:v>
                </c:pt>
                <c:pt idx="3845">
                  <c:v>0.79672181606292725</c:v>
                </c:pt>
                <c:pt idx="3846">
                  <c:v>0.7966884970664978</c:v>
                </c:pt>
                <c:pt idx="3847">
                  <c:v>0.79666942358016968</c:v>
                </c:pt>
                <c:pt idx="3848">
                  <c:v>0.79662573337554932</c:v>
                </c:pt>
                <c:pt idx="3849">
                  <c:v>0.79654133319854736</c:v>
                </c:pt>
                <c:pt idx="3850">
                  <c:v>0.79646104574203491</c:v>
                </c:pt>
                <c:pt idx="3851">
                  <c:v>0.79644286632537842</c:v>
                </c:pt>
                <c:pt idx="3852">
                  <c:v>0.79642605781555176</c:v>
                </c:pt>
                <c:pt idx="3853">
                  <c:v>0.79636198282241821</c:v>
                </c:pt>
                <c:pt idx="3854">
                  <c:v>0.79631161689758301</c:v>
                </c:pt>
                <c:pt idx="3855">
                  <c:v>0.79628700017929077</c:v>
                </c:pt>
                <c:pt idx="3856">
                  <c:v>0.79626178741455078</c:v>
                </c:pt>
                <c:pt idx="3857">
                  <c:v>0.79622364044189453</c:v>
                </c:pt>
                <c:pt idx="3858">
                  <c:v>0.79620867967605591</c:v>
                </c:pt>
                <c:pt idx="3859">
                  <c:v>0.7961885929107666</c:v>
                </c:pt>
                <c:pt idx="3860">
                  <c:v>0.79617989063262939</c:v>
                </c:pt>
                <c:pt idx="3861">
                  <c:v>0.79613679647445679</c:v>
                </c:pt>
                <c:pt idx="3862">
                  <c:v>0.79610109329223633</c:v>
                </c:pt>
                <c:pt idx="3863">
                  <c:v>0.79609239101409912</c:v>
                </c:pt>
                <c:pt idx="3864">
                  <c:v>0.796089768409729</c:v>
                </c:pt>
                <c:pt idx="3865">
                  <c:v>0.79605871438980103</c:v>
                </c:pt>
                <c:pt idx="3866">
                  <c:v>0.79604101181030273</c:v>
                </c:pt>
                <c:pt idx="3867">
                  <c:v>0.79605358839035034</c:v>
                </c:pt>
                <c:pt idx="3868">
                  <c:v>0.79599207639694214</c:v>
                </c:pt>
                <c:pt idx="3869">
                  <c:v>0.79594892263412476</c:v>
                </c:pt>
                <c:pt idx="3870">
                  <c:v>0.79593551158905029</c:v>
                </c:pt>
                <c:pt idx="3871">
                  <c:v>0.7959255576133728</c:v>
                </c:pt>
                <c:pt idx="3872">
                  <c:v>0.79589563608169556</c:v>
                </c:pt>
                <c:pt idx="3873">
                  <c:v>0.79591977596282959</c:v>
                </c:pt>
                <c:pt idx="3874">
                  <c:v>0.79588252305984497</c:v>
                </c:pt>
                <c:pt idx="3875">
                  <c:v>0.79586803913116455</c:v>
                </c:pt>
                <c:pt idx="3876">
                  <c:v>0.79583156108856201</c:v>
                </c:pt>
                <c:pt idx="3877">
                  <c:v>0.79581034183502197</c:v>
                </c:pt>
                <c:pt idx="3878">
                  <c:v>0.7958139181137085</c:v>
                </c:pt>
                <c:pt idx="3879">
                  <c:v>0.79581362009048462</c:v>
                </c:pt>
                <c:pt idx="3880">
                  <c:v>0.79579311609268188</c:v>
                </c:pt>
                <c:pt idx="3881">
                  <c:v>0.79576247930526733</c:v>
                </c:pt>
                <c:pt idx="3882">
                  <c:v>0.79573434591293335</c:v>
                </c:pt>
                <c:pt idx="3883">
                  <c:v>0.79566621780395508</c:v>
                </c:pt>
                <c:pt idx="3884">
                  <c:v>0.79547244310379028</c:v>
                </c:pt>
                <c:pt idx="3885">
                  <c:v>0.79527485370635986</c:v>
                </c:pt>
                <c:pt idx="3886">
                  <c:v>0.79518169164657593</c:v>
                </c:pt>
                <c:pt idx="3887">
                  <c:v>0.79514658451080322</c:v>
                </c:pt>
                <c:pt idx="3888">
                  <c:v>0.79513728618621826</c:v>
                </c:pt>
                <c:pt idx="3889">
                  <c:v>0.7951316237449646</c:v>
                </c:pt>
                <c:pt idx="3890">
                  <c:v>0.79514545202255249</c:v>
                </c:pt>
                <c:pt idx="3891">
                  <c:v>0.79508525133132935</c:v>
                </c:pt>
                <c:pt idx="3892">
                  <c:v>0.79505062103271484</c:v>
                </c:pt>
                <c:pt idx="3893">
                  <c:v>0.79498386383056641</c:v>
                </c:pt>
                <c:pt idx="3894">
                  <c:v>0.79495811462402344</c:v>
                </c:pt>
                <c:pt idx="3895">
                  <c:v>0.79492193460464478</c:v>
                </c:pt>
                <c:pt idx="3896">
                  <c:v>0.79492568969726562</c:v>
                </c:pt>
                <c:pt idx="3897">
                  <c:v>0.79491519927978516</c:v>
                </c:pt>
                <c:pt idx="3898">
                  <c:v>0.79489153623580933</c:v>
                </c:pt>
                <c:pt idx="3899">
                  <c:v>0.79488056898117065</c:v>
                </c:pt>
                <c:pt idx="3900">
                  <c:v>0.79488480091094971</c:v>
                </c:pt>
                <c:pt idx="3901">
                  <c:v>0.79486054182052612</c:v>
                </c:pt>
                <c:pt idx="3902">
                  <c:v>0.79486215114593506</c:v>
                </c:pt>
                <c:pt idx="3903">
                  <c:v>0.79485821723937988</c:v>
                </c:pt>
                <c:pt idx="3904">
                  <c:v>0.79487359523773193</c:v>
                </c:pt>
                <c:pt idx="3905">
                  <c:v>0.79487204551696777</c:v>
                </c:pt>
                <c:pt idx="3906">
                  <c:v>0.79487228393554688</c:v>
                </c:pt>
                <c:pt idx="3907">
                  <c:v>0.79483044147491455</c:v>
                </c:pt>
                <c:pt idx="3908">
                  <c:v>0.79484701156616211</c:v>
                </c:pt>
                <c:pt idx="3909">
                  <c:v>0.79478847980499268</c:v>
                </c:pt>
                <c:pt idx="3910">
                  <c:v>0.79473841190338135</c:v>
                </c:pt>
                <c:pt idx="3911">
                  <c:v>0.79471331834793091</c:v>
                </c:pt>
                <c:pt idx="3912">
                  <c:v>0.79470252990722656</c:v>
                </c:pt>
                <c:pt idx="3913">
                  <c:v>0.79469257593154907</c:v>
                </c:pt>
                <c:pt idx="3914">
                  <c:v>0.79466986656188965</c:v>
                </c:pt>
                <c:pt idx="3915">
                  <c:v>0.79465955495834351</c:v>
                </c:pt>
                <c:pt idx="3916">
                  <c:v>0.79465800523757935</c:v>
                </c:pt>
                <c:pt idx="3917">
                  <c:v>0.79466897249221802</c:v>
                </c:pt>
                <c:pt idx="3918">
                  <c:v>0.79467034339904785</c:v>
                </c:pt>
                <c:pt idx="3919">
                  <c:v>0.79462206363677979</c:v>
                </c:pt>
                <c:pt idx="3920">
                  <c:v>0.79458588361740112</c:v>
                </c:pt>
                <c:pt idx="3921">
                  <c:v>0.79454571008682251</c:v>
                </c:pt>
                <c:pt idx="3922">
                  <c:v>0.7945176362991333</c:v>
                </c:pt>
                <c:pt idx="3923">
                  <c:v>0.79450482130050659</c:v>
                </c:pt>
                <c:pt idx="3924">
                  <c:v>0.79451531171798706</c:v>
                </c:pt>
                <c:pt idx="3925">
                  <c:v>0.7944987416267395</c:v>
                </c:pt>
                <c:pt idx="3926">
                  <c:v>0.7944953441619873</c:v>
                </c:pt>
                <c:pt idx="3927">
                  <c:v>0.79447531700134277</c:v>
                </c:pt>
                <c:pt idx="3928">
                  <c:v>0.79446226358413696</c:v>
                </c:pt>
                <c:pt idx="3929">
                  <c:v>0.79442417621612549</c:v>
                </c:pt>
                <c:pt idx="3930">
                  <c:v>0.79441648721694946</c:v>
                </c:pt>
                <c:pt idx="3931">
                  <c:v>0.79441624879837036</c:v>
                </c:pt>
                <c:pt idx="3932">
                  <c:v>0.79438948631286621</c:v>
                </c:pt>
                <c:pt idx="3933">
                  <c:v>0.79437428712844849</c:v>
                </c:pt>
                <c:pt idx="3934">
                  <c:v>0.7943463921546936</c:v>
                </c:pt>
                <c:pt idx="3935">
                  <c:v>0.79431730508804321</c:v>
                </c:pt>
                <c:pt idx="3936">
                  <c:v>0.7942931056022644</c:v>
                </c:pt>
                <c:pt idx="3937">
                  <c:v>0.79424679279327393</c:v>
                </c:pt>
                <c:pt idx="3938">
                  <c:v>0.79424762725830078</c:v>
                </c:pt>
                <c:pt idx="3939">
                  <c:v>0.79422658681869507</c:v>
                </c:pt>
                <c:pt idx="3940">
                  <c:v>0.79421871900558472</c:v>
                </c:pt>
                <c:pt idx="3941">
                  <c:v>0.79416120052337646</c:v>
                </c:pt>
                <c:pt idx="3942">
                  <c:v>0.79404491186141968</c:v>
                </c:pt>
                <c:pt idx="3943">
                  <c:v>0.79400300979614258</c:v>
                </c:pt>
                <c:pt idx="3944">
                  <c:v>0.79399716854095459</c:v>
                </c:pt>
                <c:pt idx="3945">
                  <c:v>0.79397702217102051</c:v>
                </c:pt>
                <c:pt idx="3946">
                  <c:v>0.79396313428878784</c:v>
                </c:pt>
                <c:pt idx="3947">
                  <c:v>0.79395127296447754</c:v>
                </c:pt>
                <c:pt idx="3948">
                  <c:v>0.79389578104019165</c:v>
                </c:pt>
                <c:pt idx="3949">
                  <c:v>0.79387015104293823</c:v>
                </c:pt>
                <c:pt idx="3950">
                  <c:v>0.79384231567382812</c:v>
                </c:pt>
                <c:pt idx="3951">
                  <c:v>0.79382377862930298</c:v>
                </c:pt>
                <c:pt idx="3952">
                  <c:v>0.79377347230911255</c:v>
                </c:pt>
                <c:pt idx="3953">
                  <c:v>0.79370999336242676</c:v>
                </c:pt>
                <c:pt idx="3954">
                  <c:v>0.79362571239471436</c:v>
                </c:pt>
                <c:pt idx="3955">
                  <c:v>0.79357165098190308</c:v>
                </c:pt>
                <c:pt idx="3956">
                  <c:v>0.79354214668273926</c:v>
                </c:pt>
                <c:pt idx="3957">
                  <c:v>0.79338771104812622</c:v>
                </c:pt>
                <c:pt idx="3958">
                  <c:v>0.79325199127197266</c:v>
                </c:pt>
                <c:pt idx="3959">
                  <c:v>0.79318404197692871</c:v>
                </c:pt>
                <c:pt idx="3960">
                  <c:v>0.79313230514526367</c:v>
                </c:pt>
                <c:pt idx="3961">
                  <c:v>0.79309523105621338</c:v>
                </c:pt>
                <c:pt idx="3962">
                  <c:v>0.79303854703903198</c:v>
                </c:pt>
                <c:pt idx="3963">
                  <c:v>0.79293513298034668</c:v>
                </c:pt>
                <c:pt idx="3964">
                  <c:v>0.79284906387329102</c:v>
                </c:pt>
                <c:pt idx="3965">
                  <c:v>0.79280030727386475</c:v>
                </c:pt>
                <c:pt idx="3966">
                  <c:v>0.79276728630065918</c:v>
                </c:pt>
                <c:pt idx="3967">
                  <c:v>0.79275232553482056</c:v>
                </c:pt>
                <c:pt idx="3968">
                  <c:v>0.79270625114440918</c:v>
                </c:pt>
                <c:pt idx="3969">
                  <c:v>0.79264980554580688</c:v>
                </c:pt>
                <c:pt idx="3970">
                  <c:v>0.79256826639175415</c:v>
                </c:pt>
                <c:pt idx="3971">
                  <c:v>0.79250872135162354</c:v>
                </c:pt>
                <c:pt idx="3972">
                  <c:v>0.79248148202896118</c:v>
                </c:pt>
                <c:pt idx="3973">
                  <c:v>0.79247844219207764</c:v>
                </c:pt>
                <c:pt idx="3974">
                  <c:v>0.7924765944480896</c:v>
                </c:pt>
                <c:pt idx="3975">
                  <c:v>0.79242891073226929</c:v>
                </c:pt>
                <c:pt idx="3976">
                  <c:v>0.7923959493637085</c:v>
                </c:pt>
                <c:pt idx="3977">
                  <c:v>0.79238855838775635</c:v>
                </c:pt>
                <c:pt idx="3978">
                  <c:v>0.79232382774353027</c:v>
                </c:pt>
                <c:pt idx="3979">
                  <c:v>0.79226863384246826</c:v>
                </c:pt>
                <c:pt idx="3980">
                  <c:v>0.79224050045013428</c:v>
                </c:pt>
                <c:pt idx="3981">
                  <c:v>0.79221630096435547</c:v>
                </c:pt>
                <c:pt idx="3982">
                  <c:v>0.79219096899032593</c:v>
                </c:pt>
                <c:pt idx="3983">
                  <c:v>0.792186439037323</c:v>
                </c:pt>
                <c:pt idx="3984">
                  <c:v>0.79218769073486328</c:v>
                </c:pt>
                <c:pt idx="3985">
                  <c:v>0.79217386245727539</c:v>
                </c:pt>
                <c:pt idx="3986">
                  <c:v>0.79215198755264282</c:v>
                </c:pt>
                <c:pt idx="3987">
                  <c:v>0.79214417934417725</c:v>
                </c:pt>
                <c:pt idx="3988">
                  <c:v>0.79213708639144897</c:v>
                </c:pt>
                <c:pt idx="3989">
                  <c:v>0.79214000701904297</c:v>
                </c:pt>
                <c:pt idx="3990">
                  <c:v>0.79213196039199829</c:v>
                </c:pt>
                <c:pt idx="3991">
                  <c:v>0.79213106632232666</c:v>
                </c:pt>
                <c:pt idx="3992">
                  <c:v>0.79209929704666138</c:v>
                </c:pt>
                <c:pt idx="3993">
                  <c:v>0.79209190607070923</c:v>
                </c:pt>
                <c:pt idx="3994">
                  <c:v>0.79207700490951538</c:v>
                </c:pt>
                <c:pt idx="3995">
                  <c:v>0.79204005002975464</c:v>
                </c:pt>
                <c:pt idx="3996">
                  <c:v>0.79202765226364136</c:v>
                </c:pt>
                <c:pt idx="3997">
                  <c:v>0.79199635982513428</c:v>
                </c:pt>
                <c:pt idx="3998">
                  <c:v>0.79200237989425659</c:v>
                </c:pt>
                <c:pt idx="3999">
                  <c:v>0.7919851541519165</c:v>
                </c:pt>
                <c:pt idx="4000">
                  <c:v>0.79195374250411987</c:v>
                </c:pt>
                <c:pt idx="4001">
                  <c:v>0.79193121194839478</c:v>
                </c:pt>
                <c:pt idx="4002">
                  <c:v>0.79192203283309937</c:v>
                </c:pt>
                <c:pt idx="4003">
                  <c:v>0.7918892502784729</c:v>
                </c:pt>
                <c:pt idx="4004">
                  <c:v>0.79186582565307617</c:v>
                </c:pt>
                <c:pt idx="4005">
                  <c:v>0.79185521602630615</c:v>
                </c:pt>
                <c:pt idx="4006">
                  <c:v>0.79176849126815796</c:v>
                </c:pt>
                <c:pt idx="4007">
                  <c:v>0.79174292087554932</c:v>
                </c:pt>
                <c:pt idx="4008">
                  <c:v>0.79171937704086304</c:v>
                </c:pt>
                <c:pt idx="4009">
                  <c:v>0.79171991348266602</c:v>
                </c:pt>
                <c:pt idx="4010">
                  <c:v>0.79170781373977661</c:v>
                </c:pt>
                <c:pt idx="4011">
                  <c:v>0.79169213771820068</c:v>
                </c:pt>
                <c:pt idx="4012">
                  <c:v>0.79165428876876831</c:v>
                </c:pt>
                <c:pt idx="4013">
                  <c:v>0.79165327548980713</c:v>
                </c:pt>
                <c:pt idx="4014">
                  <c:v>0.79161810874938965</c:v>
                </c:pt>
                <c:pt idx="4015">
                  <c:v>0.79160290956497192</c:v>
                </c:pt>
                <c:pt idx="4016">
                  <c:v>0.79160034656524658</c:v>
                </c:pt>
                <c:pt idx="4017">
                  <c:v>0.79157274961471558</c:v>
                </c:pt>
                <c:pt idx="4018">
                  <c:v>0.79152578115463257</c:v>
                </c:pt>
                <c:pt idx="4019">
                  <c:v>0.79149091243743896</c:v>
                </c:pt>
                <c:pt idx="4020">
                  <c:v>0.79146069288253784</c:v>
                </c:pt>
                <c:pt idx="4021">
                  <c:v>0.79145103693008423</c:v>
                </c:pt>
                <c:pt idx="4022">
                  <c:v>0.79138839244842529</c:v>
                </c:pt>
                <c:pt idx="4023">
                  <c:v>0.7913164496421814</c:v>
                </c:pt>
                <c:pt idx="4024">
                  <c:v>0.7912413477897644</c:v>
                </c:pt>
                <c:pt idx="4025">
                  <c:v>0.79117822647094727</c:v>
                </c:pt>
                <c:pt idx="4026">
                  <c:v>0.79115688800811768</c:v>
                </c:pt>
                <c:pt idx="4027">
                  <c:v>0.79109543561935425</c:v>
                </c:pt>
                <c:pt idx="4028">
                  <c:v>0.79104828834533691</c:v>
                </c:pt>
                <c:pt idx="4029">
                  <c:v>0.79099106788635254</c:v>
                </c:pt>
                <c:pt idx="4030">
                  <c:v>0.79101592302322388</c:v>
                </c:pt>
                <c:pt idx="4031">
                  <c:v>0.7909960150718689</c:v>
                </c:pt>
                <c:pt idx="4032">
                  <c:v>0.79100465774536133</c:v>
                </c:pt>
                <c:pt idx="4033">
                  <c:v>0.79100614786148071</c:v>
                </c:pt>
                <c:pt idx="4034">
                  <c:v>0.79098939895629883</c:v>
                </c:pt>
                <c:pt idx="4035">
                  <c:v>0.79098272323608398</c:v>
                </c:pt>
                <c:pt idx="4036">
                  <c:v>0.79095607995986938</c:v>
                </c:pt>
                <c:pt idx="4037">
                  <c:v>0.79093199968338013</c:v>
                </c:pt>
                <c:pt idx="4038">
                  <c:v>0.79093343019485474</c:v>
                </c:pt>
                <c:pt idx="4039">
                  <c:v>0.79093897342681885</c:v>
                </c:pt>
                <c:pt idx="4040">
                  <c:v>0.79091650247573853</c:v>
                </c:pt>
                <c:pt idx="4041">
                  <c:v>0.7908782958984375</c:v>
                </c:pt>
                <c:pt idx="4042">
                  <c:v>0.79085379838943481</c:v>
                </c:pt>
                <c:pt idx="4043">
                  <c:v>0.79085159301757812</c:v>
                </c:pt>
                <c:pt idx="4044">
                  <c:v>0.79083681106567383</c:v>
                </c:pt>
                <c:pt idx="4045">
                  <c:v>0.79083216190338135</c:v>
                </c:pt>
                <c:pt idx="4046">
                  <c:v>0.79079687595367432</c:v>
                </c:pt>
                <c:pt idx="4047">
                  <c:v>0.79070663452148438</c:v>
                </c:pt>
                <c:pt idx="4048">
                  <c:v>0.79055881500244141</c:v>
                </c:pt>
                <c:pt idx="4049">
                  <c:v>0.79042297601699829</c:v>
                </c:pt>
                <c:pt idx="4050">
                  <c:v>0.79038548469543457</c:v>
                </c:pt>
                <c:pt idx="4051">
                  <c:v>0.79038304090499878</c:v>
                </c:pt>
                <c:pt idx="4052">
                  <c:v>0.79035872220993042</c:v>
                </c:pt>
                <c:pt idx="4053">
                  <c:v>0.79035085439682007</c:v>
                </c:pt>
                <c:pt idx="4054">
                  <c:v>0.79035037755966187</c:v>
                </c:pt>
                <c:pt idx="4055">
                  <c:v>0.79032093286514282</c:v>
                </c:pt>
                <c:pt idx="4056">
                  <c:v>0.79034239053726196</c:v>
                </c:pt>
                <c:pt idx="4057">
                  <c:v>0.79033404588699341</c:v>
                </c:pt>
                <c:pt idx="4058">
                  <c:v>0.79032438993453979</c:v>
                </c:pt>
                <c:pt idx="4059">
                  <c:v>0.79034888744354248</c:v>
                </c:pt>
                <c:pt idx="4060">
                  <c:v>0.79033768177032471</c:v>
                </c:pt>
                <c:pt idx="4061">
                  <c:v>0.79032975435256958</c:v>
                </c:pt>
                <c:pt idx="4062">
                  <c:v>0.79029703140258789</c:v>
                </c:pt>
                <c:pt idx="4063">
                  <c:v>0.79026311635971069</c:v>
                </c:pt>
                <c:pt idx="4064">
                  <c:v>0.79019582271575928</c:v>
                </c:pt>
                <c:pt idx="4065">
                  <c:v>0.79012161493301392</c:v>
                </c:pt>
                <c:pt idx="4066">
                  <c:v>0.79010391235351562</c:v>
                </c:pt>
                <c:pt idx="4067">
                  <c:v>0.79011130332946777</c:v>
                </c:pt>
                <c:pt idx="4068">
                  <c:v>0.79009461402893066</c:v>
                </c:pt>
                <c:pt idx="4069">
                  <c:v>0.79010170698165894</c:v>
                </c:pt>
                <c:pt idx="4070">
                  <c:v>0.79005247354507446</c:v>
                </c:pt>
                <c:pt idx="4071">
                  <c:v>0.79000741243362427</c:v>
                </c:pt>
                <c:pt idx="4072">
                  <c:v>0.7899850606918335</c:v>
                </c:pt>
                <c:pt idx="4073">
                  <c:v>0.78995871543884277</c:v>
                </c:pt>
                <c:pt idx="4074">
                  <c:v>0.78991007804870605</c:v>
                </c:pt>
                <c:pt idx="4075">
                  <c:v>0.78985488414764404</c:v>
                </c:pt>
                <c:pt idx="4076">
                  <c:v>0.78984642028808594</c:v>
                </c:pt>
                <c:pt idx="4077">
                  <c:v>0.78950130939483643</c:v>
                </c:pt>
                <c:pt idx="4078">
                  <c:v>0.78893065452575684</c:v>
                </c:pt>
                <c:pt idx="4079">
                  <c:v>0.7889212965965271</c:v>
                </c:pt>
                <c:pt idx="4080">
                  <c:v>0.78900152444839478</c:v>
                </c:pt>
                <c:pt idx="4081">
                  <c:v>0.78904110193252563</c:v>
                </c:pt>
                <c:pt idx="4082">
                  <c:v>0.78955233097076416</c:v>
                </c:pt>
                <c:pt idx="4083">
                  <c:v>0.78972673416137695</c:v>
                </c:pt>
                <c:pt idx="4084">
                  <c:v>0.78968578577041626</c:v>
                </c:pt>
                <c:pt idx="4085">
                  <c:v>0.78968918323516846</c:v>
                </c:pt>
                <c:pt idx="4086">
                  <c:v>0.78969728946685791</c:v>
                </c:pt>
                <c:pt idx="4087">
                  <c:v>0.78964751958847046</c:v>
                </c:pt>
                <c:pt idx="4088">
                  <c:v>0.78964400291442871</c:v>
                </c:pt>
                <c:pt idx="4089">
                  <c:v>0.78965437412261963</c:v>
                </c:pt>
                <c:pt idx="4090">
                  <c:v>0.78964847326278687</c:v>
                </c:pt>
                <c:pt idx="4091">
                  <c:v>0.78963249921798706</c:v>
                </c:pt>
                <c:pt idx="4092">
                  <c:v>0.78960078954696655</c:v>
                </c:pt>
                <c:pt idx="4093">
                  <c:v>0.78957653045654297</c:v>
                </c:pt>
                <c:pt idx="4094">
                  <c:v>0.78954726457595825</c:v>
                </c:pt>
                <c:pt idx="4095">
                  <c:v>0.78951334953308105</c:v>
                </c:pt>
                <c:pt idx="4096">
                  <c:v>0.78946894407272339</c:v>
                </c:pt>
                <c:pt idx="4097">
                  <c:v>0.78942310810089111</c:v>
                </c:pt>
                <c:pt idx="4098">
                  <c:v>0.7894098162651062</c:v>
                </c:pt>
                <c:pt idx="4099">
                  <c:v>0.78935480117797852</c:v>
                </c:pt>
                <c:pt idx="4100">
                  <c:v>0.78926974534988403</c:v>
                </c:pt>
                <c:pt idx="4101">
                  <c:v>0.78925979137420654</c:v>
                </c:pt>
                <c:pt idx="4102">
                  <c:v>0.78922498226165771</c:v>
                </c:pt>
                <c:pt idx="4103">
                  <c:v>0.78915983438491821</c:v>
                </c:pt>
                <c:pt idx="4104">
                  <c:v>0.78912079334259033</c:v>
                </c:pt>
                <c:pt idx="4105">
                  <c:v>0.78910917043685913</c:v>
                </c:pt>
                <c:pt idx="4106">
                  <c:v>0.78908056020736694</c:v>
                </c:pt>
                <c:pt idx="4107">
                  <c:v>0.78904044628143311</c:v>
                </c:pt>
                <c:pt idx="4108">
                  <c:v>0.78897625207901001</c:v>
                </c:pt>
                <c:pt idx="4109">
                  <c:v>0.78896397352218628</c:v>
                </c:pt>
                <c:pt idx="4110">
                  <c:v>0.78893440961837769</c:v>
                </c:pt>
                <c:pt idx="4111">
                  <c:v>0.78894364833831787</c:v>
                </c:pt>
                <c:pt idx="4112">
                  <c:v>0.78893202543258667</c:v>
                </c:pt>
                <c:pt idx="4113">
                  <c:v>0.78884857892990112</c:v>
                </c:pt>
                <c:pt idx="4114">
                  <c:v>0.78881436586380005</c:v>
                </c:pt>
                <c:pt idx="4115">
                  <c:v>0.78879308700561523</c:v>
                </c:pt>
                <c:pt idx="4116">
                  <c:v>0.78877496719360352</c:v>
                </c:pt>
                <c:pt idx="4117">
                  <c:v>0.78875362873077393</c:v>
                </c:pt>
                <c:pt idx="4118">
                  <c:v>0.78872156143188477</c:v>
                </c:pt>
                <c:pt idx="4119">
                  <c:v>0.78869640827178955</c:v>
                </c:pt>
                <c:pt idx="4120">
                  <c:v>0.78868287801742554</c:v>
                </c:pt>
                <c:pt idx="4121">
                  <c:v>0.78864890336990356</c:v>
                </c:pt>
                <c:pt idx="4122">
                  <c:v>0.7886357307434082</c:v>
                </c:pt>
                <c:pt idx="4123">
                  <c:v>0.78860008716583252</c:v>
                </c:pt>
                <c:pt idx="4124">
                  <c:v>0.78855067491531372</c:v>
                </c:pt>
                <c:pt idx="4125">
                  <c:v>0.78851491212844849</c:v>
                </c:pt>
                <c:pt idx="4126">
                  <c:v>0.78848516941070557</c:v>
                </c:pt>
                <c:pt idx="4127">
                  <c:v>0.78847229480743408</c:v>
                </c:pt>
                <c:pt idx="4128">
                  <c:v>0.78847527503967285</c:v>
                </c:pt>
                <c:pt idx="4129">
                  <c:v>0.78846162557601929</c:v>
                </c:pt>
                <c:pt idx="4130">
                  <c:v>0.78842216730117798</c:v>
                </c:pt>
                <c:pt idx="4131">
                  <c:v>0.78843295574188232</c:v>
                </c:pt>
                <c:pt idx="4132">
                  <c:v>0.78841632604598999</c:v>
                </c:pt>
                <c:pt idx="4133">
                  <c:v>0.78839951753616333</c:v>
                </c:pt>
                <c:pt idx="4134">
                  <c:v>0.78836536407470703</c:v>
                </c:pt>
                <c:pt idx="4135">
                  <c:v>0.78829401731491089</c:v>
                </c:pt>
                <c:pt idx="4136">
                  <c:v>0.78830468654632568</c:v>
                </c:pt>
                <c:pt idx="4137">
                  <c:v>0.78826773166656494</c:v>
                </c:pt>
                <c:pt idx="4138">
                  <c:v>0.78823947906494141</c:v>
                </c:pt>
                <c:pt idx="4139">
                  <c:v>0.788199782371521</c:v>
                </c:pt>
                <c:pt idx="4140">
                  <c:v>0.78815567493438721</c:v>
                </c:pt>
                <c:pt idx="4141">
                  <c:v>0.78816902637481689</c:v>
                </c:pt>
                <c:pt idx="4142">
                  <c:v>0.78815776109695435</c:v>
                </c:pt>
                <c:pt idx="4143">
                  <c:v>0.78812175989151001</c:v>
                </c:pt>
                <c:pt idx="4144">
                  <c:v>0.78810757398605347</c:v>
                </c:pt>
                <c:pt idx="4145">
                  <c:v>0.78805959224700928</c:v>
                </c:pt>
                <c:pt idx="4146">
                  <c:v>0.78800368309020996</c:v>
                </c:pt>
                <c:pt idx="4147">
                  <c:v>0.78793400526046753</c:v>
                </c:pt>
                <c:pt idx="4148">
                  <c:v>0.7879071831703186</c:v>
                </c:pt>
                <c:pt idx="4149">
                  <c:v>0.78786975145339966</c:v>
                </c:pt>
                <c:pt idx="4150">
                  <c:v>0.78786712884902954</c:v>
                </c:pt>
                <c:pt idx="4151">
                  <c:v>0.78784996271133423</c:v>
                </c:pt>
                <c:pt idx="4152">
                  <c:v>0.78782951831817627</c:v>
                </c:pt>
                <c:pt idx="4153">
                  <c:v>0.78780949115753174</c:v>
                </c:pt>
                <c:pt idx="4154">
                  <c:v>0.78779953718185425</c:v>
                </c:pt>
                <c:pt idx="4155">
                  <c:v>0.7877960205078125</c:v>
                </c:pt>
                <c:pt idx="4156">
                  <c:v>0.78777927160263062</c:v>
                </c:pt>
                <c:pt idx="4157">
                  <c:v>0.78773385286331177</c:v>
                </c:pt>
                <c:pt idx="4158">
                  <c:v>0.78770262002944946</c:v>
                </c:pt>
                <c:pt idx="4159">
                  <c:v>0.78767275810241699</c:v>
                </c:pt>
                <c:pt idx="4160">
                  <c:v>0.78767645359039307</c:v>
                </c:pt>
                <c:pt idx="4161">
                  <c:v>0.78765732049942017</c:v>
                </c:pt>
                <c:pt idx="4162">
                  <c:v>0.78763049840927124</c:v>
                </c:pt>
                <c:pt idx="4163">
                  <c:v>0.78761464357376099</c:v>
                </c:pt>
                <c:pt idx="4164">
                  <c:v>0.78761374950408936</c:v>
                </c:pt>
                <c:pt idx="4165">
                  <c:v>0.78759503364562988</c:v>
                </c:pt>
                <c:pt idx="4166">
                  <c:v>0.78753745555877686</c:v>
                </c:pt>
                <c:pt idx="4167">
                  <c:v>0.78750115633010864</c:v>
                </c:pt>
                <c:pt idx="4168">
                  <c:v>0.78747177124023438</c:v>
                </c:pt>
                <c:pt idx="4169">
                  <c:v>0.78743278980255127</c:v>
                </c:pt>
                <c:pt idx="4170">
                  <c:v>0.78738707304000854</c:v>
                </c:pt>
                <c:pt idx="4171">
                  <c:v>0.7873528003692627</c:v>
                </c:pt>
                <c:pt idx="4172">
                  <c:v>0.78735023736953735</c:v>
                </c:pt>
                <c:pt idx="4173">
                  <c:v>0.78733152151107788</c:v>
                </c:pt>
                <c:pt idx="4174">
                  <c:v>0.78729307651519775</c:v>
                </c:pt>
                <c:pt idx="4175">
                  <c:v>0.78725665807723999</c:v>
                </c:pt>
                <c:pt idx="4176">
                  <c:v>0.78720474243164062</c:v>
                </c:pt>
                <c:pt idx="4177">
                  <c:v>0.78713428974151611</c:v>
                </c:pt>
                <c:pt idx="4178">
                  <c:v>0.78708267211914062</c:v>
                </c:pt>
                <c:pt idx="4179">
                  <c:v>0.78701961040496826</c:v>
                </c:pt>
                <c:pt idx="4180">
                  <c:v>0.78696531057357788</c:v>
                </c:pt>
                <c:pt idx="4181">
                  <c:v>0.78691792488098145</c:v>
                </c:pt>
                <c:pt idx="4182">
                  <c:v>0.78683006763458252</c:v>
                </c:pt>
                <c:pt idx="4183">
                  <c:v>0.7867203950881958</c:v>
                </c:pt>
                <c:pt idx="4184">
                  <c:v>0.78664696216583252</c:v>
                </c:pt>
                <c:pt idx="4185">
                  <c:v>0.78663432598114014</c:v>
                </c:pt>
                <c:pt idx="4186">
                  <c:v>0.78663402795791626</c:v>
                </c:pt>
                <c:pt idx="4187">
                  <c:v>0.78662621974945068</c:v>
                </c:pt>
                <c:pt idx="4188">
                  <c:v>0.78663164377212524</c:v>
                </c:pt>
                <c:pt idx="4189">
                  <c:v>0.78662174940109253</c:v>
                </c:pt>
                <c:pt idx="4190">
                  <c:v>0.78661841154098511</c:v>
                </c:pt>
                <c:pt idx="4191">
                  <c:v>0.78659814596176147</c:v>
                </c:pt>
                <c:pt idx="4192">
                  <c:v>0.78659218549728394</c:v>
                </c:pt>
                <c:pt idx="4193">
                  <c:v>0.78655582666397095</c:v>
                </c:pt>
                <c:pt idx="4194">
                  <c:v>0.78648912906646729</c:v>
                </c:pt>
                <c:pt idx="4195">
                  <c:v>0.78645336627960205</c:v>
                </c:pt>
                <c:pt idx="4196">
                  <c:v>0.78640282154083252</c:v>
                </c:pt>
                <c:pt idx="4197">
                  <c:v>0.78637176752090454</c:v>
                </c:pt>
                <c:pt idx="4198">
                  <c:v>0.78634458780288696</c:v>
                </c:pt>
                <c:pt idx="4199">
                  <c:v>0.78636175394058228</c:v>
                </c:pt>
                <c:pt idx="4200">
                  <c:v>0.7863386869430542</c:v>
                </c:pt>
                <c:pt idx="4201">
                  <c:v>0.78631728887557983</c:v>
                </c:pt>
                <c:pt idx="4202">
                  <c:v>0.78629231452941895</c:v>
                </c:pt>
                <c:pt idx="4203">
                  <c:v>0.78627347946166992</c:v>
                </c:pt>
                <c:pt idx="4204">
                  <c:v>0.7862544059753418</c:v>
                </c:pt>
                <c:pt idx="4205">
                  <c:v>0.78618603944778442</c:v>
                </c:pt>
                <c:pt idx="4206">
                  <c:v>0.78615474700927734</c:v>
                </c:pt>
                <c:pt idx="4207">
                  <c:v>0.78609532117843628</c:v>
                </c:pt>
                <c:pt idx="4208">
                  <c:v>0.78606510162353516</c:v>
                </c:pt>
                <c:pt idx="4209">
                  <c:v>0.78605848550796509</c:v>
                </c:pt>
                <c:pt idx="4210">
                  <c:v>0.78606283664703369</c:v>
                </c:pt>
                <c:pt idx="4211">
                  <c:v>0.78601771593093872</c:v>
                </c:pt>
                <c:pt idx="4212">
                  <c:v>0.78599065542221069</c:v>
                </c:pt>
                <c:pt idx="4213">
                  <c:v>0.78599858283996582</c:v>
                </c:pt>
                <c:pt idx="4214">
                  <c:v>0.78597134351730347</c:v>
                </c:pt>
                <c:pt idx="4215">
                  <c:v>0.78594404458999634</c:v>
                </c:pt>
                <c:pt idx="4216">
                  <c:v>0.78592944145202637</c:v>
                </c:pt>
                <c:pt idx="4217">
                  <c:v>0.78588360548019409</c:v>
                </c:pt>
                <c:pt idx="4218">
                  <c:v>0.78582823276519775</c:v>
                </c:pt>
                <c:pt idx="4219">
                  <c:v>0.7857968807220459</c:v>
                </c:pt>
                <c:pt idx="4220">
                  <c:v>0.78574621677398682</c:v>
                </c:pt>
                <c:pt idx="4221">
                  <c:v>0.78569573163986206</c:v>
                </c:pt>
                <c:pt idx="4222">
                  <c:v>0.78568392992019653</c:v>
                </c:pt>
                <c:pt idx="4223">
                  <c:v>0.78566992282867432</c:v>
                </c:pt>
                <c:pt idx="4224">
                  <c:v>0.78567272424697876</c:v>
                </c:pt>
                <c:pt idx="4225">
                  <c:v>0.78566497564315796</c:v>
                </c:pt>
                <c:pt idx="4226">
                  <c:v>0.78564572334289551</c:v>
                </c:pt>
                <c:pt idx="4227">
                  <c:v>0.7856447696685791</c:v>
                </c:pt>
                <c:pt idx="4228">
                  <c:v>0.78562861680984497</c:v>
                </c:pt>
                <c:pt idx="4229">
                  <c:v>0.7856062650680542</c:v>
                </c:pt>
                <c:pt idx="4230">
                  <c:v>0.78557866811752319</c:v>
                </c:pt>
                <c:pt idx="4231">
                  <c:v>0.78556478023529053</c:v>
                </c:pt>
                <c:pt idx="4232">
                  <c:v>0.78555524349212646</c:v>
                </c:pt>
                <c:pt idx="4233">
                  <c:v>0.78556549549102783</c:v>
                </c:pt>
                <c:pt idx="4234">
                  <c:v>0.78552454710006714</c:v>
                </c:pt>
                <c:pt idx="4235">
                  <c:v>0.78550297021865845</c:v>
                </c:pt>
                <c:pt idx="4236">
                  <c:v>0.78548604249954224</c:v>
                </c:pt>
                <c:pt idx="4237">
                  <c:v>0.78549295663833618</c:v>
                </c:pt>
                <c:pt idx="4238">
                  <c:v>0.78546541929244995</c:v>
                </c:pt>
                <c:pt idx="4239">
                  <c:v>0.78546172380447388</c:v>
                </c:pt>
                <c:pt idx="4240">
                  <c:v>0.78546649217605591</c:v>
                </c:pt>
                <c:pt idx="4241">
                  <c:v>0.78545945882797241</c:v>
                </c:pt>
                <c:pt idx="4242">
                  <c:v>0.78545665740966797</c:v>
                </c:pt>
                <c:pt idx="4243">
                  <c:v>0.7854154109954834</c:v>
                </c:pt>
                <c:pt idx="4244">
                  <c:v>0.78536587953567505</c:v>
                </c:pt>
                <c:pt idx="4245">
                  <c:v>0.78533840179443359</c:v>
                </c:pt>
                <c:pt idx="4246">
                  <c:v>0.78533756732940674</c:v>
                </c:pt>
                <c:pt idx="4247">
                  <c:v>0.78529000282287598</c:v>
                </c:pt>
                <c:pt idx="4248">
                  <c:v>0.7852206826210022</c:v>
                </c:pt>
                <c:pt idx="4249">
                  <c:v>0.78518599271774292</c:v>
                </c:pt>
                <c:pt idx="4250">
                  <c:v>0.78514117002487183</c:v>
                </c:pt>
                <c:pt idx="4251">
                  <c:v>0.78505891561508179</c:v>
                </c:pt>
                <c:pt idx="4252">
                  <c:v>0.78497397899627686</c:v>
                </c:pt>
                <c:pt idx="4253">
                  <c:v>0.78487497568130493</c:v>
                </c:pt>
                <c:pt idx="4254">
                  <c:v>0.78484851121902466</c:v>
                </c:pt>
                <c:pt idx="4255">
                  <c:v>0.78482979536056519</c:v>
                </c:pt>
                <c:pt idx="4256">
                  <c:v>0.784781813621521</c:v>
                </c:pt>
                <c:pt idx="4257">
                  <c:v>0.78475660085678101</c:v>
                </c:pt>
                <c:pt idx="4258">
                  <c:v>0.78470778465270996</c:v>
                </c:pt>
                <c:pt idx="4259">
                  <c:v>0.78467768430709839</c:v>
                </c:pt>
                <c:pt idx="4260">
                  <c:v>0.78464740514755249</c:v>
                </c:pt>
                <c:pt idx="4261">
                  <c:v>0.7846071720123291</c:v>
                </c:pt>
                <c:pt idx="4262">
                  <c:v>0.78457421064376831</c:v>
                </c:pt>
                <c:pt idx="4263">
                  <c:v>0.78456401824951172</c:v>
                </c:pt>
                <c:pt idx="4264">
                  <c:v>0.78454560041427612</c:v>
                </c:pt>
                <c:pt idx="4265">
                  <c:v>0.78450018167495728</c:v>
                </c:pt>
                <c:pt idx="4266">
                  <c:v>0.78448039293289185</c:v>
                </c:pt>
                <c:pt idx="4267">
                  <c:v>0.78441482782363892</c:v>
                </c:pt>
                <c:pt idx="4268">
                  <c:v>0.78438526391983032</c:v>
                </c:pt>
                <c:pt idx="4269">
                  <c:v>0.78439146280288696</c:v>
                </c:pt>
                <c:pt idx="4270">
                  <c:v>0.78434795141220093</c:v>
                </c:pt>
                <c:pt idx="4271">
                  <c:v>0.78432303667068481</c:v>
                </c:pt>
                <c:pt idx="4272">
                  <c:v>0.78430855274200439</c:v>
                </c:pt>
                <c:pt idx="4273">
                  <c:v>0.78427982330322266</c:v>
                </c:pt>
                <c:pt idx="4274">
                  <c:v>0.78426980972290039</c:v>
                </c:pt>
                <c:pt idx="4275">
                  <c:v>0.78428202867507935</c:v>
                </c:pt>
                <c:pt idx="4276">
                  <c:v>0.78428435325622559</c:v>
                </c:pt>
                <c:pt idx="4277">
                  <c:v>0.78427356481552124</c:v>
                </c:pt>
                <c:pt idx="4278">
                  <c:v>0.78424698114395142</c:v>
                </c:pt>
                <c:pt idx="4279">
                  <c:v>0.78423643112182617</c:v>
                </c:pt>
                <c:pt idx="4280">
                  <c:v>0.78421479463577271</c:v>
                </c:pt>
                <c:pt idx="4281">
                  <c:v>0.7841801643371582</c:v>
                </c:pt>
                <c:pt idx="4282">
                  <c:v>0.78416085243225098</c:v>
                </c:pt>
                <c:pt idx="4283">
                  <c:v>0.78413301706314087</c:v>
                </c:pt>
                <c:pt idx="4284">
                  <c:v>0.784110426902771</c:v>
                </c:pt>
                <c:pt idx="4285">
                  <c:v>0.78410333395004272</c:v>
                </c:pt>
                <c:pt idx="4286">
                  <c:v>0.78408879041671753</c:v>
                </c:pt>
                <c:pt idx="4287">
                  <c:v>0.78406804800033569</c:v>
                </c:pt>
                <c:pt idx="4288">
                  <c:v>0.78405553102493286</c:v>
                </c:pt>
                <c:pt idx="4289">
                  <c:v>0.78406274318695068</c:v>
                </c:pt>
                <c:pt idx="4290">
                  <c:v>0.78403055667877197</c:v>
                </c:pt>
                <c:pt idx="4291">
                  <c:v>0.78398501873016357</c:v>
                </c:pt>
                <c:pt idx="4292">
                  <c:v>0.78396761417388916</c:v>
                </c:pt>
                <c:pt idx="4293">
                  <c:v>0.78394299745559692</c:v>
                </c:pt>
                <c:pt idx="4294">
                  <c:v>0.78391146659851074</c:v>
                </c:pt>
                <c:pt idx="4295">
                  <c:v>0.78383755683898926</c:v>
                </c:pt>
                <c:pt idx="4296">
                  <c:v>0.78376448154449463</c:v>
                </c:pt>
                <c:pt idx="4297">
                  <c:v>0.78372108936309814</c:v>
                </c:pt>
                <c:pt idx="4298">
                  <c:v>0.78366190195083618</c:v>
                </c:pt>
                <c:pt idx="4299">
                  <c:v>0.78363829851150513</c:v>
                </c:pt>
                <c:pt idx="4300">
                  <c:v>0.7836340069770813</c:v>
                </c:pt>
                <c:pt idx="4301">
                  <c:v>0.7836301326751709</c:v>
                </c:pt>
                <c:pt idx="4302">
                  <c:v>0.78361600637435913</c:v>
                </c:pt>
                <c:pt idx="4303">
                  <c:v>0.78358793258666992</c:v>
                </c:pt>
                <c:pt idx="4304">
                  <c:v>0.7835192084312439</c:v>
                </c:pt>
                <c:pt idx="4305">
                  <c:v>0.78348392248153687</c:v>
                </c:pt>
                <c:pt idx="4306">
                  <c:v>0.78346550464630127</c:v>
                </c:pt>
                <c:pt idx="4307">
                  <c:v>0.78343504667282104</c:v>
                </c:pt>
                <c:pt idx="4308">
                  <c:v>0.78342652320861816</c:v>
                </c:pt>
                <c:pt idx="4309">
                  <c:v>0.78341120481491089</c:v>
                </c:pt>
                <c:pt idx="4310">
                  <c:v>0.78339022397994995</c:v>
                </c:pt>
                <c:pt idx="4311">
                  <c:v>0.78336119651794434</c:v>
                </c:pt>
                <c:pt idx="4312">
                  <c:v>0.78333437442779541</c:v>
                </c:pt>
                <c:pt idx="4313">
                  <c:v>0.78334349393844604</c:v>
                </c:pt>
                <c:pt idx="4314">
                  <c:v>0.78333312273025513</c:v>
                </c:pt>
                <c:pt idx="4315">
                  <c:v>0.78330272436141968</c:v>
                </c:pt>
                <c:pt idx="4316">
                  <c:v>0.78327029943466187</c:v>
                </c:pt>
                <c:pt idx="4317">
                  <c:v>0.78323876857757568</c:v>
                </c:pt>
                <c:pt idx="4318">
                  <c:v>0.78319644927978516</c:v>
                </c:pt>
                <c:pt idx="4319">
                  <c:v>0.78315353393554688</c:v>
                </c:pt>
                <c:pt idx="4320">
                  <c:v>0.78313928842544556</c:v>
                </c:pt>
                <c:pt idx="4321">
                  <c:v>0.78309613466262817</c:v>
                </c:pt>
                <c:pt idx="4322">
                  <c:v>0.7830500602722168</c:v>
                </c:pt>
                <c:pt idx="4323">
                  <c:v>0.7830008864402771</c:v>
                </c:pt>
                <c:pt idx="4324">
                  <c:v>0.78298163414001465</c:v>
                </c:pt>
                <c:pt idx="4325">
                  <c:v>0.78296399116516113</c:v>
                </c:pt>
                <c:pt idx="4326">
                  <c:v>0.78293883800506592</c:v>
                </c:pt>
                <c:pt idx="4327">
                  <c:v>0.782939612865448</c:v>
                </c:pt>
                <c:pt idx="4328">
                  <c:v>0.78292697668075562</c:v>
                </c:pt>
                <c:pt idx="4329">
                  <c:v>0.78286737203598022</c:v>
                </c:pt>
                <c:pt idx="4330">
                  <c:v>0.78281378746032715</c:v>
                </c:pt>
                <c:pt idx="4331">
                  <c:v>0.78279805183410645</c:v>
                </c:pt>
                <c:pt idx="4332">
                  <c:v>0.78275060653686523</c:v>
                </c:pt>
                <c:pt idx="4333">
                  <c:v>0.78271114826202393</c:v>
                </c:pt>
                <c:pt idx="4334">
                  <c:v>0.78267699480056763</c:v>
                </c:pt>
                <c:pt idx="4335">
                  <c:v>0.78265076875686646</c:v>
                </c:pt>
                <c:pt idx="4336">
                  <c:v>0.78262495994567871</c:v>
                </c:pt>
                <c:pt idx="4337">
                  <c:v>0.78259295225143433</c:v>
                </c:pt>
                <c:pt idx="4338">
                  <c:v>0.78255987167358398</c:v>
                </c:pt>
                <c:pt idx="4339">
                  <c:v>0.78255796432495117</c:v>
                </c:pt>
                <c:pt idx="4340">
                  <c:v>0.78254789113998413</c:v>
                </c:pt>
                <c:pt idx="4341">
                  <c:v>0.78251641988754272</c:v>
                </c:pt>
                <c:pt idx="4342">
                  <c:v>0.78249228000640869</c:v>
                </c:pt>
                <c:pt idx="4343">
                  <c:v>0.78247934579849243</c:v>
                </c:pt>
                <c:pt idx="4344">
                  <c:v>0.78246098756790161</c:v>
                </c:pt>
                <c:pt idx="4345">
                  <c:v>0.78245997428894043</c:v>
                </c:pt>
                <c:pt idx="4346">
                  <c:v>0.78242290019989014</c:v>
                </c:pt>
                <c:pt idx="4347">
                  <c:v>0.78238493204116821</c:v>
                </c:pt>
                <c:pt idx="4348">
                  <c:v>0.78235560655593872</c:v>
                </c:pt>
                <c:pt idx="4349">
                  <c:v>0.78231942653656006</c:v>
                </c:pt>
                <c:pt idx="4350">
                  <c:v>0.78227412700653076</c:v>
                </c:pt>
                <c:pt idx="4351">
                  <c:v>0.78225618600845337</c:v>
                </c:pt>
                <c:pt idx="4352">
                  <c:v>0.78222960233688354</c:v>
                </c:pt>
                <c:pt idx="4353">
                  <c:v>0.78218293190002441</c:v>
                </c:pt>
                <c:pt idx="4354">
                  <c:v>0.78216320276260376</c:v>
                </c:pt>
                <c:pt idx="4355">
                  <c:v>0.78215926885604858</c:v>
                </c:pt>
                <c:pt idx="4356">
                  <c:v>0.78213012218475342</c:v>
                </c:pt>
                <c:pt idx="4357">
                  <c:v>0.78212147951126099</c:v>
                </c:pt>
                <c:pt idx="4358">
                  <c:v>0.78210079669952393</c:v>
                </c:pt>
                <c:pt idx="4359">
                  <c:v>0.78207963705062866</c:v>
                </c:pt>
                <c:pt idx="4360">
                  <c:v>0.782054603099823</c:v>
                </c:pt>
                <c:pt idx="4361">
                  <c:v>0.78203028440475464</c:v>
                </c:pt>
                <c:pt idx="4362">
                  <c:v>0.78201919794082642</c:v>
                </c:pt>
                <c:pt idx="4363">
                  <c:v>0.78166705369949341</c:v>
                </c:pt>
                <c:pt idx="4364">
                  <c:v>0.78103959560394287</c:v>
                </c:pt>
                <c:pt idx="4365">
                  <c:v>0.78099238872528076</c:v>
                </c:pt>
                <c:pt idx="4366">
                  <c:v>0.78105032444000244</c:v>
                </c:pt>
                <c:pt idx="4367">
                  <c:v>0.78113096952438354</c:v>
                </c:pt>
                <c:pt idx="4368">
                  <c:v>0.78166401386260986</c:v>
                </c:pt>
                <c:pt idx="4369">
                  <c:v>0.78186595439910889</c:v>
                </c:pt>
                <c:pt idx="4370">
                  <c:v>0.78184002637863159</c:v>
                </c:pt>
                <c:pt idx="4371">
                  <c:v>0.78185230493545532</c:v>
                </c:pt>
                <c:pt idx="4372">
                  <c:v>0.78181749582290649</c:v>
                </c:pt>
                <c:pt idx="4373">
                  <c:v>0.78177171945571899</c:v>
                </c:pt>
                <c:pt idx="4374">
                  <c:v>0.78172200918197632</c:v>
                </c:pt>
                <c:pt idx="4375">
                  <c:v>0.78170168399810791</c:v>
                </c:pt>
                <c:pt idx="4376">
                  <c:v>0.78166735172271729</c:v>
                </c:pt>
                <c:pt idx="4377">
                  <c:v>0.78163546323776245</c:v>
                </c:pt>
                <c:pt idx="4378">
                  <c:v>0.78156369924545288</c:v>
                </c:pt>
                <c:pt idx="4379">
                  <c:v>0.78154879808425903</c:v>
                </c:pt>
                <c:pt idx="4380">
                  <c:v>0.78155738115310669</c:v>
                </c:pt>
                <c:pt idx="4381">
                  <c:v>0.7815091609954834</c:v>
                </c:pt>
                <c:pt idx="4382">
                  <c:v>0.78147774934768677</c:v>
                </c:pt>
                <c:pt idx="4383">
                  <c:v>0.78146564960479736</c:v>
                </c:pt>
                <c:pt idx="4384">
                  <c:v>0.78143739700317383</c:v>
                </c:pt>
                <c:pt idx="4385">
                  <c:v>0.78142386674880981</c:v>
                </c:pt>
                <c:pt idx="4386">
                  <c:v>0.781424880027771</c:v>
                </c:pt>
                <c:pt idx="4387">
                  <c:v>0.78138941526412964</c:v>
                </c:pt>
                <c:pt idx="4388">
                  <c:v>0.78137582540512085</c:v>
                </c:pt>
                <c:pt idx="4389">
                  <c:v>0.78136837482452393</c:v>
                </c:pt>
                <c:pt idx="4390">
                  <c:v>0.78135567903518677</c:v>
                </c:pt>
                <c:pt idx="4391">
                  <c:v>0.7813454270362854</c:v>
                </c:pt>
                <c:pt idx="4392">
                  <c:v>0.78133463859558105</c:v>
                </c:pt>
                <c:pt idx="4393">
                  <c:v>0.78130382299423218</c:v>
                </c:pt>
                <c:pt idx="4394">
                  <c:v>0.7812843918800354</c:v>
                </c:pt>
                <c:pt idx="4395">
                  <c:v>0.7812429666519165</c:v>
                </c:pt>
                <c:pt idx="4396">
                  <c:v>0.78119933605194092</c:v>
                </c:pt>
                <c:pt idx="4397">
                  <c:v>0.78117108345031738</c:v>
                </c:pt>
                <c:pt idx="4398">
                  <c:v>0.78116238117218018</c:v>
                </c:pt>
                <c:pt idx="4399">
                  <c:v>0.78113967180252075</c:v>
                </c:pt>
                <c:pt idx="4400">
                  <c:v>0.78109556436538696</c:v>
                </c:pt>
                <c:pt idx="4401">
                  <c:v>0.78106230497360229</c:v>
                </c:pt>
                <c:pt idx="4402">
                  <c:v>0.78101551532745361</c:v>
                </c:pt>
                <c:pt idx="4403">
                  <c:v>0.78101587295532227</c:v>
                </c:pt>
                <c:pt idx="4404">
                  <c:v>0.78100448846817017</c:v>
                </c:pt>
                <c:pt idx="4405">
                  <c:v>0.78096562623977661</c:v>
                </c:pt>
                <c:pt idx="4406">
                  <c:v>0.78093314170837402</c:v>
                </c:pt>
                <c:pt idx="4407">
                  <c:v>0.78090262413024902</c:v>
                </c:pt>
                <c:pt idx="4408">
                  <c:v>0.78090167045593262</c:v>
                </c:pt>
                <c:pt idx="4409">
                  <c:v>0.78091168403625488</c:v>
                </c:pt>
                <c:pt idx="4410">
                  <c:v>0.78089439868927002</c:v>
                </c:pt>
                <c:pt idx="4411">
                  <c:v>0.78085118532180786</c:v>
                </c:pt>
                <c:pt idx="4412">
                  <c:v>0.78079396486282349</c:v>
                </c:pt>
                <c:pt idx="4413">
                  <c:v>0.78072452545166016</c:v>
                </c:pt>
                <c:pt idx="4414">
                  <c:v>0.78064727783203125</c:v>
                </c:pt>
                <c:pt idx="4415">
                  <c:v>0.780556321144104</c:v>
                </c:pt>
                <c:pt idx="4416">
                  <c:v>0.78052788972854614</c:v>
                </c:pt>
                <c:pt idx="4417">
                  <c:v>0.78052061796188354</c:v>
                </c:pt>
                <c:pt idx="4418">
                  <c:v>0.78049010038375854</c:v>
                </c:pt>
                <c:pt idx="4419">
                  <c:v>0.78047001361846924</c:v>
                </c:pt>
                <c:pt idx="4420">
                  <c:v>0.78043746948242188</c:v>
                </c:pt>
                <c:pt idx="4421">
                  <c:v>0.78041189908981323</c:v>
                </c:pt>
                <c:pt idx="4422">
                  <c:v>0.78038901090621948</c:v>
                </c:pt>
                <c:pt idx="4423">
                  <c:v>0.78034096956253052</c:v>
                </c:pt>
                <c:pt idx="4424">
                  <c:v>0.78031140565872192</c:v>
                </c:pt>
                <c:pt idx="4425">
                  <c:v>0.78025293350219727</c:v>
                </c:pt>
                <c:pt idx="4426">
                  <c:v>0.78022968769073486</c:v>
                </c:pt>
                <c:pt idx="4427">
                  <c:v>0.78022438287734985</c:v>
                </c:pt>
                <c:pt idx="4428">
                  <c:v>0.78020173311233521</c:v>
                </c:pt>
                <c:pt idx="4429">
                  <c:v>0.78017616271972656</c:v>
                </c:pt>
                <c:pt idx="4430">
                  <c:v>0.78012394905090332</c:v>
                </c:pt>
                <c:pt idx="4431">
                  <c:v>0.78009629249572754</c:v>
                </c:pt>
                <c:pt idx="4432">
                  <c:v>0.78007024526596069</c:v>
                </c:pt>
                <c:pt idx="4433">
                  <c:v>0.78005361557006836</c:v>
                </c:pt>
                <c:pt idx="4434">
                  <c:v>0.78004693984985352</c:v>
                </c:pt>
                <c:pt idx="4435">
                  <c:v>0.78003972768783569</c:v>
                </c:pt>
                <c:pt idx="4436">
                  <c:v>0.78004032373428345</c:v>
                </c:pt>
                <c:pt idx="4437">
                  <c:v>0.78008425235748291</c:v>
                </c:pt>
                <c:pt idx="4438">
                  <c:v>0.78005611896514893</c:v>
                </c:pt>
                <c:pt idx="4439">
                  <c:v>0.78004157543182373</c:v>
                </c:pt>
                <c:pt idx="4440">
                  <c:v>0.78002399206161499</c:v>
                </c:pt>
                <c:pt idx="4441">
                  <c:v>0.7800024151802063</c:v>
                </c:pt>
                <c:pt idx="4442">
                  <c:v>0.77998971939086914</c:v>
                </c:pt>
                <c:pt idx="4443">
                  <c:v>0.77995312213897705</c:v>
                </c:pt>
                <c:pt idx="4444">
                  <c:v>0.77991026639938354</c:v>
                </c:pt>
                <c:pt idx="4445">
                  <c:v>0.77988040447235107</c:v>
                </c:pt>
                <c:pt idx="4446">
                  <c:v>0.77984869480133057</c:v>
                </c:pt>
                <c:pt idx="4447">
                  <c:v>0.77982443571090698</c:v>
                </c:pt>
                <c:pt idx="4448">
                  <c:v>0.77979356050491333</c:v>
                </c:pt>
                <c:pt idx="4449">
                  <c:v>0.77972185611724854</c:v>
                </c:pt>
                <c:pt idx="4450">
                  <c:v>0.77970921993255615</c:v>
                </c:pt>
                <c:pt idx="4451">
                  <c:v>0.77967941761016846</c:v>
                </c:pt>
                <c:pt idx="4452">
                  <c:v>0.77967137098312378</c:v>
                </c:pt>
                <c:pt idx="4453">
                  <c:v>0.77966451644897461</c:v>
                </c:pt>
                <c:pt idx="4454">
                  <c:v>0.77963519096374512</c:v>
                </c:pt>
                <c:pt idx="4455">
                  <c:v>0.77959805727005005</c:v>
                </c:pt>
                <c:pt idx="4456">
                  <c:v>0.77958786487579346</c:v>
                </c:pt>
                <c:pt idx="4457">
                  <c:v>0.77955067157745361</c:v>
                </c:pt>
                <c:pt idx="4458">
                  <c:v>0.77954322099685669</c:v>
                </c:pt>
                <c:pt idx="4459">
                  <c:v>0.77953422069549561</c:v>
                </c:pt>
                <c:pt idx="4460">
                  <c:v>0.77950918674468994</c:v>
                </c:pt>
                <c:pt idx="4461">
                  <c:v>0.77946305274963379</c:v>
                </c:pt>
                <c:pt idx="4462">
                  <c:v>0.7794373631477356</c:v>
                </c:pt>
                <c:pt idx="4463">
                  <c:v>0.77939021587371826</c:v>
                </c:pt>
                <c:pt idx="4464">
                  <c:v>0.77934116125106812</c:v>
                </c:pt>
                <c:pt idx="4465">
                  <c:v>0.77932077646255493</c:v>
                </c:pt>
                <c:pt idx="4466">
                  <c:v>0.77926993370056152</c:v>
                </c:pt>
                <c:pt idx="4467">
                  <c:v>0.77925288677215576</c:v>
                </c:pt>
                <c:pt idx="4468">
                  <c:v>0.77922272682189941</c:v>
                </c:pt>
                <c:pt idx="4469">
                  <c:v>0.77917546033859253</c:v>
                </c:pt>
                <c:pt idx="4470">
                  <c:v>0.77913475036621094</c:v>
                </c:pt>
                <c:pt idx="4471">
                  <c:v>0.77910363674163818</c:v>
                </c:pt>
                <c:pt idx="4472">
                  <c:v>0.7790226936340332</c:v>
                </c:pt>
                <c:pt idx="4473">
                  <c:v>0.7789115309715271</c:v>
                </c:pt>
                <c:pt idx="4474">
                  <c:v>0.77885466814041138</c:v>
                </c:pt>
                <c:pt idx="4475">
                  <c:v>0.77880609035491943</c:v>
                </c:pt>
                <c:pt idx="4476">
                  <c:v>0.77875089645385742</c:v>
                </c:pt>
                <c:pt idx="4477">
                  <c:v>0.77874606847763062</c:v>
                </c:pt>
                <c:pt idx="4478">
                  <c:v>0.77869796752929688</c:v>
                </c:pt>
                <c:pt idx="4479">
                  <c:v>0.77867633104324341</c:v>
                </c:pt>
                <c:pt idx="4480">
                  <c:v>0.77863216400146484</c:v>
                </c:pt>
                <c:pt idx="4481">
                  <c:v>0.77860158681869507</c:v>
                </c:pt>
                <c:pt idx="4482">
                  <c:v>0.77859729528427124</c:v>
                </c:pt>
                <c:pt idx="4483">
                  <c:v>0.77860814332962036</c:v>
                </c:pt>
                <c:pt idx="4484">
                  <c:v>0.77860242128372192</c:v>
                </c:pt>
                <c:pt idx="4485">
                  <c:v>0.7785763144493103</c:v>
                </c:pt>
                <c:pt idx="4486">
                  <c:v>0.77856522798538208</c:v>
                </c:pt>
                <c:pt idx="4487">
                  <c:v>0.77852272987365723</c:v>
                </c:pt>
                <c:pt idx="4488">
                  <c:v>0.77848535776138306</c:v>
                </c:pt>
                <c:pt idx="4489">
                  <c:v>0.7784721851348877</c:v>
                </c:pt>
                <c:pt idx="4490">
                  <c:v>0.77843666076660156</c:v>
                </c:pt>
                <c:pt idx="4491">
                  <c:v>0.77842468023300171</c:v>
                </c:pt>
                <c:pt idx="4492">
                  <c:v>0.77839303016662598</c:v>
                </c:pt>
                <c:pt idx="4493">
                  <c:v>0.77839189767837524</c:v>
                </c:pt>
                <c:pt idx="4494">
                  <c:v>0.77835720777511597</c:v>
                </c:pt>
                <c:pt idx="4495">
                  <c:v>0.77834028005599976</c:v>
                </c:pt>
                <c:pt idx="4496">
                  <c:v>0.7783161997795105</c:v>
                </c:pt>
                <c:pt idx="4497">
                  <c:v>0.77827715873718262</c:v>
                </c:pt>
                <c:pt idx="4498">
                  <c:v>0.77825182676315308</c:v>
                </c:pt>
                <c:pt idx="4499">
                  <c:v>0.77822315692901611</c:v>
                </c:pt>
                <c:pt idx="4500">
                  <c:v>0.77821165323257446</c:v>
                </c:pt>
                <c:pt idx="4501">
                  <c:v>0.77818721532821655</c:v>
                </c:pt>
                <c:pt idx="4502">
                  <c:v>0.7781524658203125</c:v>
                </c:pt>
                <c:pt idx="4503">
                  <c:v>0.77812212705612183</c:v>
                </c:pt>
                <c:pt idx="4504">
                  <c:v>0.77803963422775269</c:v>
                </c:pt>
                <c:pt idx="4505">
                  <c:v>0.77795469760894775</c:v>
                </c:pt>
                <c:pt idx="4506">
                  <c:v>0.77789580821990967</c:v>
                </c:pt>
                <c:pt idx="4507">
                  <c:v>0.77789276838302612</c:v>
                </c:pt>
                <c:pt idx="4508">
                  <c:v>0.77785998582839966</c:v>
                </c:pt>
                <c:pt idx="4509">
                  <c:v>0.77780836820602417</c:v>
                </c:pt>
                <c:pt idx="4510">
                  <c:v>0.77780336141586304</c:v>
                </c:pt>
                <c:pt idx="4511">
                  <c:v>0.7777717113494873</c:v>
                </c:pt>
                <c:pt idx="4512">
                  <c:v>0.77777528762817383</c:v>
                </c:pt>
                <c:pt idx="4513">
                  <c:v>0.77776187658309937</c:v>
                </c:pt>
                <c:pt idx="4514">
                  <c:v>0.77773284912109375</c:v>
                </c:pt>
                <c:pt idx="4515">
                  <c:v>0.7776954174041748</c:v>
                </c:pt>
                <c:pt idx="4516">
                  <c:v>0.77765017747879028</c:v>
                </c:pt>
                <c:pt idx="4517">
                  <c:v>0.77762073278427124</c:v>
                </c:pt>
                <c:pt idx="4518">
                  <c:v>0.77758467197418213</c:v>
                </c:pt>
                <c:pt idx="4519">
                  <c:v>0.77758526802062988</c:v>
                </c:pt>
                <c:pt idx="4520">
                  <c:v>0.77757489681243896</c:v>
                </c:pt>
                <c:pt idx="4521">
                  <c:v>0.77755886316299438</c:v>
                </c:pt>
                <c:pt idx="4522">
                  <c:v>0.77751630544662476</c:v>
                </c:pt>
                <c:pt idx="4523">
                  <c:v>0.77746891975402832</c:v>
                </c:pt>
                <c:pt idx="4524">
                  <c:v>0.77745860815048218</c:v>
                </c:pt>
                <c:pt idx="4525">
                  <c:v>0.77741599082946777</c:v>
                </c:pt>
                <c:pt idx="4526">
                  <c:v>0.77738046646118164</c:v>
                </c:pt>
                <c:pt idx="4527">
                  <c:v>0.77738296985626221</c:v>
                </c:pt>
                <c:pt idx="4528">
                  <c:v>0.77733993530273438</c:v>
                </c:pt>
                <c:pt idx="4529">
                  <c:v>0.77731353044509888</c:v>
                </c:pt>
                <c:pt idx="4530">
                  <c:v>0.77728354930877686</c:v>
                </c:pt>
                <c:pt idx="4531">
                  <c:v>0.77727395296096802</c:v>
                </c:pt>
                <c:pt idx="4532">
                  <c:v>0.77724713087081909</c:v>
                </c:pt>
                <c:pt idx="4533">
                  <c:v>0.77722835540771484</c:v>
                </c:pt>
                <c:pt idx="4534">
                  <c:v>0.77717804908752441</c:v>
                </c:pt>
                <c:pt idx="4535">
                  <c:v>0.77713102102279663</c:v>
                </c:pt>
                <c:pt idx="4536">
                  <c:v>0.77712303400039673</c:v>
                </c:pt>
                <c:pt idx="4537">
                  <c:v>0.77711176872253418</c:v>
                </c:pt>
                <c:pt idx="4538">
                  <c:v>0.77708894014358521</c:v>
                </c:pt>
                <c:pt idx="4539">
                  <c:v>0.77705776691436768</c:v>
                </c:pt>
                <c:pt idx="4540">
                  <c:v>0.77707755565643311</c:v>
                </c:pt>
                <c:pt idx="4541">
                  <c:v>0.77708947658538818</c:v>
                </c:pt>
                <c:pt idx="4542">
                  <c:v>0.77705782651901245</c:v>
                </c:pt>
                <c:pt idx="4543">
                  <c:v>0.77701562643051147</c:v>
                </c:pt>
                <c:pt idx="4544">
                  <c:v>0.77702087163925171</c:v>
                </c:pt>
                <c:pt idx="4545">
                  <c:v>0.77702093124389648</c:v>
                </c:pt>
                <c:pt idx="4546">
                  <c:v>0.77698510885238647</c:v>
                </c:pt>
                <c:pt idx="4547">
                  <c:v>0.77694636583328247</c:v>
                </c:pt>
                <c:pt idx="4548">
                  <c:v>0.77689462900161743</c:v>
                </c:pt>
                <c:pt idx="4549">
                  <c:v>0.77689522504806519</c:v>
                </c:pt>
                <c:pt idx="4550">
                  <c:v>0.7768896222114563</c:v>
                </c:pt>
                <c:pt idx="4551">
                  <c:v>0.77683627605438232</c:v>
                </c:pt>
                <c:pt idx="4552">
                  <c:v>0.77680355310440063</c:v>
                </c:pt>
                <c:pt idx="4553">
                  <c:v>0.77673888206481934</c:v>
                </c:pt>
                <c:pt idx="4554">
                  <c:v>0.77668190002441406</c:v>
                </c:pt>
                <c:pt idx="4555">
                  <c:v>0.77666491270065308</c:v>
                </c:pt>
                <c:pt idx="4556">
                  <c:v>0.77663356065750122</c:v>
                </c:pt>
                <c:pt idx="4557">
                  <c:v>0.776633620262146</c:v>
                </c:pt>
                <c:pt idx="4558">
                  <c:v>0.77658790349960327</c:v>
                </c:pt>
                <c:pt idx="4559">
                  <c:v>0.77653157711029053</c:v>
                </c:pt>
                <c:pt idx="4560">
                  <c:v>0.77654063701629639</c:v>
                </c:pt>
                <c:pt idx="4561">
                  <c:v>0.77651011943817139</c:v>
                </c:pt>
                <c:pt idx="4562">
                  <c:v>0.77647483348846436</c:v>
                </c:pt>
                <c:pt idx="4563">
                  <c:v>0.77645695209503174</c:v>
                </c:pt>
                <c:pt idx="4564">
                  <c:v>0.77642375230789185</c:v>
                </c:pt>
                <c:pt idx="4565">
                  <c:v>0.77639037370681763</c:v>
                </c:pt>
                <c:pt idx="4566">
                  <c:v>0.77638310194015503</c:v>
                </c:pt>
                <c:pt idx="4567">
                  <c:v>0.77638548612594604</c:v>
                </c:pt>
                <c:pt idx="4568">
                  <c:v>0.77636951208114624</c:v>
                </c:pt>
                <c:pt idx="4569">
                  <c:v>0.77633428573608398</c:v>
                </c:pt>
                <c:pt idx="4570">
                  <c:v>0.77632510662078857</c:v>
                </c:pt>
                <c:pt idx="4571">
                  <c:v>0.77630048990249634</c:v>
                </c:pt>
                <c:pt idx="4572">
                  <c:v>0.77624040842056274</c:v>
                </c:pt>
                <c:pt idx="4573">
                  <c:v>0.77620929479598999</c:v>
                </c:pt>
                <c:pt idx="4574">
                  <c:v>0.77619653940200806</c:v>
                </c:pt>
                <c:pt idx="4575">
                  <c:v>0.77616190910339355</c:v>
                </c:pt>
                <c:pt idx="4576">
                  <c:v>0.77612572908401489</c:v>
                </c:pt>
                <c:pt idx="4577">
                  <c:v>0.77613413333892822</c:v>
                </c:pt>
                <c:pt idx="4578">
                  <c:v>0.77610474824905396</c:v>
                </c:pt>
                <c:pt idx="4579">
                  <c:v>0.77606713771820068</c:v>
                </c:pt>
                <c:pt idx="4580">
                  <c:v>0.77605229616165161</c:v>
                </c:pt>
                <c:pt idx="4581">
                  <c:v>0.77602797746658325</c:v>
                </c:pt>
                <c:pt idx="4582">
                  <c:v>0.77595150470733643</c:v>
                </c:pt>
                <c:pt idx="4583">
                  <c:v>0.77589619159698486</c:v>
                </c:pt>
                <c:pt idx="4584">
                  <c:v>0.77585428953170776</c:v>
                </c:pt>
                <c:pt idx="4585">
                  <c:v>0.77580434083938599</c:v>
                </c:pt>
                <c:pt idx="4586">
                  <c:v>0.77582079172134399</c:v>
                </c:pt>
                <c:pt idx="4587">
                  <c:v>0.77581280469894409</c:v>
                </c:pt>
                <c:pt idx="4588">
                  <c:v>0.77575445175170898</c:v>
                </c:pt>
                <c:pt idx="4589">
                  <c:v>0.77568304538726807</c:v>
                </c:pt>
                <c:pt idx="4590">
                  <c:v>0.77563422918319702</c:v>
                </c:pt>
                <c:pt idx="4591">
                  <c:v>0.77561724185943604</c:v>
                </c:pt>
                <c:pt idx="4592">
                  <c:v>0.77557170391082764</c:v>
                </c:pt>
                <c:pt idx="4593">
                  <c:v>0.77555394172668457</c:v>
                </c:pt>
                <c:pt idx="4594">
                  <c:v>0.77551788091659546</c:v>
                </c:pt>
                <c:pt idx="4595">
                  <c:v>0.77547544240951538</c:v>
                </c:pt>
                <c:pt idx="4596">
                  <c:v>0.77542322874069214</c:v>
                </c:pt>
                <c:pt idx="4597">
                  <c:v>0.77539235353469849</c:v>
                </c:pt>
                <c:pt idx="4598">
                  <c:v>0.77535659074783325</c:v>
                </c:pt>
                <c:pt idx="4599">
                  <c:v>0.77533531188964844</c:v>
                </c:pt>
                <c:pt idx="4600">
                  <c:v>0.77530837059020996</c:v>
                </c:pt>
                <c:pt idx="4601">
                  <c:v>0.77525436878204346</c:v>
                </c:pt>
                <c:pt idx="4602">
                  <c:v>0.77525591850280762</c:v>
                </c:pt>
                <c:pt idx="4603">
                  <c:v>0.77525264024734497</c:v>
                </c:pt>
                <c:pt idx="4604">
                  <c:v>0.77518743276596069</c:v>
                </c:pt>
                <c:pt idx="4605">
                  <c:v>0.77518701553344727</c:v>
                </c:pt>
                <c:pt idx="4606">
                  <c:v>0.7752116322517395</c:v>
                </c:pt>
                <c:pt idx="4607">
                  <c:v>0.77516943216323853</c:v>
                </c:pt>
                <c:pt idx="4608">
                  <c:v>0.7751624584197998</c:v>
                </c:pt>
                <c:pt idx="4609">
                  <c:v>0.77511292695999146</c:v>
                </c:pt>
                <c:pt idx="4610">
                  <c:v>0.77508848905563354</c:v>
                </c:pt>
                <c:pt idx="4611">
                  <c:v>0.7750508189201355</c:v>
                </c:pt>
                <c:pt idx="4612">
                  <c:v>0.77503335475921631</c:v>
                </c:pt>
                <c:pt idx="4613">
                  <c:v>0.77500373125076294</c:v>
                </c:pt>
                <c:pt idx="4614">
                  <c:v>0.77496981620788574</c:v>
                </c:pt>
                <c:pt idx="4615">
                  <c:v>0.77496242523193359</c:v>
                </c:pt>
                <c:pt idx="4616">
                  <c:v>0.77492338418960571</c:v>
                </c:pt>
                <c:pt idx="4617">
                  <c:v>0.77487397193908691</c:v>
                </c:pt>
                <c:pt idx="4618">
                  <c:v>0.77486449480056763</c:v>
                </c:pt>
                <c:pt idx="4619">
                  <c:v>0.7748609185218811</c:v>
                </c:pt>
                <c:pt idx="4620">
                  <c:v>0.77482378482818604</c:v>
                </c:pt>
                <c:pt idx="4621">
                  <c:v>0.77481526136398315</c:v>
                </c:pt>
                <c:pt idx="4622">
                  <c:v>0.77480560541152954</c:v>
                </c:pt>
                <c:pt idx="4623">
                  <c:v>0.7747809886932373</c:v>
                </c:pt>
                <c:pt idx="4624">
                  <c:v>0.77472168207168579</c:v>
                </c:pt>
                <c:pt idx="4625">
                  <c:v>0.77467066049575806</c:v>
                </c:pt>
                <c:pt idx="4626">
                  <c:v>0.77464395761489868</c:v>
                </c:pt>
                <c:pt idx="4627">
                  <c:v>0.77462935447692871</c:v>
                </c:pt>
                <c:pt idx="4628">
                  <c:v>0.77460670471191406</c:v>
                </c:pt>
                <c:pt idx="4629">
                  <c:v>0.77455812692642212</c:v>
                </c:pt>
                <c:pt idx="4630">
                  <c:v>0.77454888820648193</c:v>
                </c:pt>
                <c:pt idx="4631">
                  <c:v>0.77454054355621338</c:v>
                </c:pt>
                <c:pt idx="4632">
                  <c:v>0.77448940277099609</c:v>
                </c:pt>
                <c:pt idx="4633">
                  <c:v>0.77447384595870972</c:v>
                </c:pt>
                <c:pt idx="4634">
                  <c:v>0.77441799640655518</c:v>
                </c:pt>
                <c:pt idx="4635">
                  <c:v>0.77439534664154053</c:v>
                </c:pt>
                <c:pt idx="4636">
                  <c:v>0.77438288927078247</c:v>
                </c:pt>
                <c:pt idx="4637">
                  <c:v>0.77439147233963013</c:v>
                </c:pt>
                <c:pt idx="4638">
                  <c:v>0.77437269687652588</c:v>
                </c:pt>
                <c:pt idx="4639">
                  <c:v>0.77434605360031128</c:v>
                </c:pt>
                <c:pt idx="4640">
                  <c:v>0.77434009313583374</c:v>
                </c:pt>
                <c:pt idx="4641">
                  <c:v>0.77431607246398926</c:v>
                </c:pt>
                <c:pt idx="4642">
                  <c:v>0.77430009841918945</c:v>
                </c:pt>
                <c:pt idx="4643">
                  <c:v>0.77428460121154785</c:v>
                </c:pt>
                <c:pt idx="4644">
                  <c:v>0.77421861886978149</c:v>
                </c:pt>
                <c:pt idx="4645">
                  <c:v>0.77416664361953735</c:v>
                </c:pt>
                <c:pt idx="4646">
                  <c:v>0.77413517236709595</c:v>
                </c:pt>
                <c:pt idx="4647">
                  <c:v>0.77410608530044556</c:v>
                </c:pt>
                <c:pt idx="4648">
                  <c:v>0.77410262823104858</c:v>
                </c:pt>
                <c:pt idx="4649">
                  <c:v>0.77404040098190308</c:v>
                </c:pt>
                <c:pt idx="4650">
                  <c:v>0.77332252264022827</c:v>
                </c:pt>
                <c:pt idx="4651">
                  <c:v>0.77308559417724609</c:v>
                </c:pt>
                <c:pt idx="4652">
                  <c:v>0.77309322357177734</c:v>
                </c:pt>
                <c:pt idx="4653">
                  <c:v>0.77317684888839722</c:v>
                </c:pt>
                <c:pt idx="4654">
                  <c:v>0.77336180210113525</c:v>
                </c:pt>
                <c:pt idx="4655">
                  <c:v>0.77387994527816772</c:v>
                </c:pt>
                <c:pt idx="4656">
                  <c:v>0.77387040853500366</c:v>
                </c:pt>
                <c:pt idx="4657">
                  <c:v>0.7738611102104187</c:v>
                </c:pt>
                <c:pt idx="4658">
                  <c:v>0.77387309074401855</c:v>
                </c:pt>
                <c:pt idx="4659">
                  <c:v>0.77389448881149292</c:v>
                </c:pt>
                <c:pt idx="4660">
                  <c:v>0.77388471364974976</c:v>
                </c:pt>
                <c:pt idx="4661">
                  <c:v>0.77388966083526611</c:v>
                </c:pt>
                <c:pt idx="4662">
                  <c:v>0.77388787269592285</c:v>
                </c:pt>
                <c:pt idx="4663">
                  <c:v>0.77386945486068726</c:v>
                </c:pt>
                <c:pt idx="4664">
                  <c:v>0.77385252714157104</c:v>
                </c:pt>
                <c:pt idx="4665">
                  <c:v>0.7738301157951355</c:v>
                </c:pt>
                <c:pt idx="4666">
                  <c:v>0.77379763126373291</c:v>
                </c:pt>
                <c:pt idx="4667">
                  <c:v>0.77377349138259888</c:v>
                </c:pt>
                <c:pt idx="4668">
                  <c:v>0.77375549077987671</c:v>
                </c:pt>
                <c:pt idx="4669">
                  <c:v>0.77373999357223511</c:v>
                </c:pt>
                <c:pt idx="4670">
                  <c:v>0.77370506525039673</c:v>
                </c:pt>
                <c:pt idx="4671">
                  <c:v>0.7736356258392334</c:v>
                </c:pt>
                <c:pt idx="4672">
                  <c:v>0.77361387014389038</c:v>
                </c:pt>
                <c:pt idx="4673">
                  <c:v>0.77359271049499512</c:v>
                </c:pt>
                <c:pt idx="4674">
                  <c:v>0.77355116605758667</c:v>
                </c:pt>
                <c:pt idx="4675">
                  <c:v>0.77350175380706787</c:v>
                </c:pt>
                <c:pt idx="4676">
                  <c:v>0.77347487211227417</c:v>
                </c:pt>
                <c:pt idx="4677">
                  <c:v>0.7734752893447876</c:v>
                </c:pt>
                <c:pt idx="4678">
                  <c:v>0.77345919609069824</c:v>
                </c:pt>
                <c:pt idx="4679">
                  <c:v>0.77341383695602417</c:v>
                </c:pt>
                <c:pt idx="4680">
                  <c:v>0.7733759880065918</c:v>
                </c:pt>
                <c:pt idx="4681">
                  <c:v>0.77331012487411499</c:v>
                </c:pt>
                <c:pt idx="4682">
                  <c:v>0.77326351404190063</c:v>
                </c:pt>
                <c:pt idx="4683">
                  <c:v>0.77319645881652832</c:v>
                </c:pt>
                <c:pt idx="4684">
                  <c:v>0.77313542366027832</c:v>
                </c:pt>
                <c:pt idx="4685">
                  <c:v>0.77311956882476807</c:v>
                </c:pt>
                <c:pt idx="4686">
                  <c:v>0.77308392524719238</c:v>
                </c:pt>
                <c:pt idx="4687">
                  <c:v>0.77304744720458984</c:v>
                </c:pt>
                <c:pt idx="4688">
                  <c:v>0.77298647165298462</c:v>
                </c:pt>
                <c:pt idx="4689">
                  <c:v>0.7729676365852356</c:v>
                </c:pt>
                <c:pt idx="4690">
                  <c:v>0.77295398712158203</c:v>
                </c:pt>
                <c:pt idx="4691">
                  <c:v>0.77291721105575562</c:v>
                </c:pt>
                <c:pt idx="4692">
                  <c:v>0.77289438247680664</c:v>
                </c:pt>
                <c:pt idx="4693">
                  <c:v>0.77288764715194702</c:v>
                </c:pt>
                <c:pt idx="4694">
                  <c:v>0.7728615403175354</c:v>
                </c:pt>
                <c:pt idx="4695">
                  <c:v>0.77284449338912964</c:v>
                </c:pt>
                <c:pt idx="4696">
                  <c:v>0.77279394865036011</c:v>
                </c:pt>
                <c:pt idx="4697">
                  <c:v>0.7728000283241272</c:v>
                </c:pt>
                <c:pt idx="4698">
                  <c:v>0.77280831336975098</c:v>
                </c:pt>
                <c:pt idx="4699">
                  <c:v>0.77277147769927979</c:v>
                </c:pt>
                <c:pt idx="4700">
                  <c:v>0.77274632453918457</c:v>
                </c:pt>
                <c:pt idx="4701">
                  <c:v>0.77272069454193115</c:v>
                </c:pt>
                <c:pt idx="4702">
                  <c:v>0.77267074584960938</c:v>
                </c:pt>
                <c:pt idx="4703">
                  <c:v>0.77263432741165161</c:v>
                </c:pt>
                <c:pt idx="4704">
                  <c:v>0.77259224653244019</c:v>
                </c:pt>
                <c:pt idx="4705">
                  <c:v>0.77254390716552734</c:v>
                </c:pt>
                <c:pt idx="4706">
                  <c:v>0.77252525091171265</c:v>
                </c:pt>
                <c:pt idx="4707">
                  <c:v>0.77249300479888916</c:v>
                </c:pt>
                <c:pt idx="4708">
                  <c:v>0.77243846654891968</c:v>
                </c:pt>
                <c:pt idx="4709">
                  <c:v>0.77238565683364868</c:v>
                </c:pt>
                <c:pt idx="4710">
                  <c:v>0.77238446474075317</c:v>
                </c:pt>
                <c:pt idx="4711">
                  <c:v>0.77236360311508179</c:v>
                </c:pt>
                <c:pt idx="4712">
                  <c:v>0.77236253023147583</c:v>
                </c:pt>
                <c:pt idx="4713">
                  <c:v>0.77234166860580444</c:v>
                </c:pt>
                <c:pt idx="4714">
                  <c:v>0.77229452133178711</c:v>
                </c:pt>
                <c:pt idx="4715">
                  <c:v>0.77228373289108276</c:v>
                </c:pt>
                <c:pt idx="4716">
                  <c:v>0.77227097749710083</c:v>
                </c:pt>
                <c:pt idx="4717">
                  <c:v>0.77222448587417603</c:v>
                </c:pt>
                <c:pt idx="4718">
                  <c:v>0.77221661806106567</c:v>
                </c:pt>
                <c:pt idx="4719">
                  <c:v>0.77218878269195557</c:v>
                </c:pt>
                <c:pt idx="4720">
                  <c:v>0.77217566967010498</c:v>
                </c:pt>
                <c:pt idx="4721">
                  <c:v>0.77213692665100098</c:v>
                </c:pt>
                <c:pt idx="4722">
                  <c:v>0.7721102237701416</c:v>
                </c:pt>
                <c:pt idx="4723">
                  <c:v>0.77208244800567627</c:v>
                </c:pt>
                <c:pt idx="4724">
                  <c:v>0.77206432819366455</c:v>
                </c:pt>
                <c:pt idx="4725">
                  <c:v>0.77201461791992188</c:v>
                </c:pt>
                <c:pt idx="4726">
                  <c:v>0.77198958396911621</c:v>
                </c:pt>
                <c:pt idx="4727">
                  <c:v>0.77195948362350464</c:v>
                </c:pt>
                <c:pt idx="4728">
                  <c:v>0.77191615104675293</c:v>
                </c:pt>
                <c:pt idx="4729">
                  <c:v>0.7718501091003418</c:v>
                </c:pt>
                <c:pt idx="4730">
                  <c:v>0.7717968225479126</c:v>
                </c:pt>
                <c:pt idx="4731">
                  <c:v>0.7717517614364624</c:v>
                </c:pt>
                <c:pt idx="4732">
                  <c:v>0.77173954248428345</c:v>
                </c:pt>
                <c:pt idx="4733">
                  <c:v>0.77169770002365112</c:v>
                </c:pt>
                <c:pt idx="4734">
                  <c:v>0.77167510986328125</c:v>
                </c:pt>
                <c:pt idx="4735">
                  <c:v>0.77166759967803955</c:v>
                </c:pt>
                <c:pt idx="4736">
                  <c:v>0.77160602807998657</c:v>
                </c:pt>
                <c:pt idx="4737">
                  <c:v>0.77157628536224365</c:v>
                </c:pt>
                <c:pt idx="4738">
                  <c:v>0.77159398794174194</c:v>
                </c:pt>
                <c:pt idx="4739">
                  <c:v>0.77155923843383789</c:v>
                </c:pt>
                <c:pt idx="4740">
                  <c:v>0.77152562141418457</c:v>
                </c:pt>
                <c:pt idx="4741">
                  <c:v>0.77149170637130737</c:v>
                </c:pt>
                <c:pt idx="4742">
                  <c:v>0.77145057916641235</c:v>
                </c:pt>
                <c:pt idx="4743">
                  <c:v>0.77144402265548706</c:v>
                </c:pt>
                <c:pt idx="4744">
                  <c:v>0.77143257856369019</c:v>
                </c:pt>
                <c:pt idx="4745">
                  <c:v>0.77140122652053833</c:v>
                </c:pt>
                <c:pt idx="4746">
                  <c:v>0.77138340473175049</c:v>
                </c:pt>
                <c:pt idx="4747">
                  <c:v>0.77138012647628784</c:v>
                </c:pt>
                <c:pt idx="4748">
                  <c:v>0.77134972810745239</c:v>
                </c:pt>
                <c:pt idx="4749">
                  <c:v>0.77134436368942261</c:v>
                </c:pt>
                <c:pt idx="4750">
                  <c:v>0.77130085229873657</c:v>
                </c:pt>
                <c:pt idx="4751">
                  <c:v>0.77127844095230103</c:v>
                </c:pt>
                <c:pt idx="4752">
                  <c:v>0.77123373746871948</c:v>
                </c:pt>
                <c:pt idx="4753">
                  <c:v>0.77122372388839722</c:v>
                </c:pt>
                <c:pt idx="4754">
                  <c:v>0.77115762233734131</c:v>
                </c:pt>
                <c:pt idx="4755">
                  <c:v>0.77107775211334229</c:v>
                </c:pt>
                <c:pt idx="4756">
                  <c:v>0.77109354734420776</c:v>
                </c:pt>
                <c:pt idx="4757">
                  <c:v>0.7710878849029541</c:v>
                </c:pt>
                <c:pt idx="4758">
                  <c:v>0.77108746767044067</c:v>
                </c:pt>
                <c:pt idx="4759">
                  <c:v>0.77105683088302612</c:v>
                </c:pt>
                <c:pt idx="4760">
                  <c:v>0.77101254463195801</c:v>
                </c:pt>
                <c:pt idx="4761">
                  <c:v>0.77095246315002441</c:v>
                </c:pt>
                <c:pt idx="4762">
                  <c:v>0.77087205648422241</c:v>
                </c:pt>
                <c:pt idx="4763">
                  <c:v>0.77084940671920776</c:v>
                </c:pt>
                <c:pt idx="4764">
                  <c:v>0.77083015441894531</c:v>
                </c:pt>
                <c:pt idx="4765">
                  <c:v>0.77078706026077271</c:v>
                </c:pt>
                <c:pt idx="4766">
                  <c:v>0.77074098587036133</c:v>
                </c:pt>
                <c:pt idx="4767">
                  <c:v>0.77070748805999756</c:v>
                </c:pt>
                <c:pt idx="4768">
                  <c:v>0.77067196369171143</c:v>
                </c:pt>
                <c:pt idx="4769">
                  <c:v>0.7706645131111145</c:v>
                </c:pt>
                <c:pt idx="4770">
                  <c:v>0.77062743902206421</c:v>
                </c:pt>
                <c:pt idx="4771">
                  <c:v>0.77061915397644043</c:v>
                </c:pt>
                <c:pt idx="4772">
                  <c:v>0.77058196067810059</c:v>
                </c:pt>
                <c:pt idx="4773">
                  <c:v>0.77058565616607666</c:v>
                </c:pt>
                <c:pt idx="4774">
                  <c:v>0.77057164907455444</c:v>
                </c:pt>
                <c:pt idx="4775">
                  <c:v>0.77054309844970703</c:v>
                </c:pt>
                <c:pt idx="4776">
                  <c:v>0.77054804563522339</c:v>
                </c:pt>
                <c:pt idx="4777">
                  <c:v>0.77052944898605347</c:v>
                </c:pt>
                <c:pt idx="4778">
                  <c:v>0.77048790454864502</c:v>
                </c:pt>
                <c:pt idx="4779">
                  <c:v>0.770424485206604</c:v>
                </c:pt>
                <c:pt idx="4780">
                  <c:v>0.77028685808181763</c:v>
                </c:pt>
                <c:pt idx="4781">
                  <c:v>0.77020728588104248</c:v>
                </c:pt>
                <c:pt idx="4782">
                  <c:v>0.77017855644226074</c:v>
                </c:pt>
                <c:pt idx="4783">
                  <c:v>0.77015817165374756</c:v>
                </c:pt>
                <c:pt idx="4784">
                  <c:v>0.77012848854064941</c:v>
                </c:pt>
                <c:pt idx="4785">
                  <c:v>0.77013611793518066</c:v>
                </c:pt>
                <c:pt idx="4786">
                  <c:v>0.77016794681549072</c:v>
                </c:pt>
                <c:pt idx="4787">
                  <c:v>0.77009087800979614</c:v>
                </c:pt>
                <c:pt idx="4788">
                  <c:v>0.77008020877838135</c:v>
                </c:pt>
                <c:pt idx="4789">
                  <c:v>0.77005118131637573</c:v>
                </c:pt>
                <c:pt idx="4790">
                  <c:v>0.77001583576202393</c:v>
                </c:pt>
                <c:pt idx="4791">
                  <c:v>0.76998597383499146</c:v>
                </c:pt>
                <c:pt idx="4792">
                  <c:v>0.76997125148773193</c:v>
                </c:pt>
                <c:pt idx="4793">
                  <c:v>0.7699543833732605</c:v>
                </c:pt>
                <c:pt idx="4794">
                  <c:v>0.76992934942245483</c:v>
                </c:pt>
                <c:pt idx="4795">
                  <c:v>0.76990169286727905</c:v>
                </c:pt>
                <c:pt idx="4796">
                  <c:v>0.76983249187469482</c:v>
                </c:pt>
                <c:pt idx="4797">
                  <c:v>0.76976978778839111</c:v>
                </c:pt>
                <c:pt idx="4798">
                  <c:v>0.76976102590560913</c:v>
                </c:pt>
                <c:pt idx="4799">
                  <c:v>0.76973998546600342</c:v>
                </c:pt>
                <c:pt idx="4800">
                  <c:v>0.76971864700317383</c:v>
                </c:pt>
                <c:pt idx="4801">
                  <c:v>0.7697175145149231</c:v>
                </c:pt>
                <c:pt idx="4802">
                  <c:v>0.76971244812011719</c:v>
                </c:pt>
                <c:pt idx="4803">
                  <c:v>0.76972246170043945</c:v>
                </c:pt>
                <c:pt idx="4804">
                  <c:v>0.76975017786026001</c:v>
                </c:pt>
                <c:pt idx="4805">
                  <c:v>0.76974022388458252</c:v>
                </c:pt>
                <c:pt idx="4806">
                  <c:v>0.76971995830535889</c:v>
                </c:pt>
                <c:pt idx="4807">
                  <c:v>0.76967936754226685</c:v>
                </c:pt>
                <c:pt idx="4808">
                  <c:v>0.7696528434753418</c:v>
                </c:pt>
                <c:pt idx="4809">
                  <c:v>0.76963299512863159</c:v>
                </c:pt>
                <c:pt idx="4810">
                  <c:v>0.76958668231964111</c:v>
                </c:pt>
                <c:pt idx="4811">
                  <c:v>0.76957380771636963</c:v>
                </c:pt>
                <c:pt idx="4812">
                  <c:v>0.76954728364944458</c:v>
                </c:pt>
                <c:pt idx="4813">
                  <c:v>0.76952993869781494</c:v>
                </c:pt>
                <c:pt idx="4814">
                  <c:v>0.76953393220901489</c:v>
                </c:pt>
                <c:pt idx="4815">
                  <c:v>0.76949936151504517</c:v>
                </c:pt>
                <c:pt idx="4816">
                  <c:v>0.76947891712188721</c:v>
                </c:pt>
                <c:pt idx="4817">
                  <c:v>0.76949781179428101</c:v>
                </c:pt>
                <c:pt idx="4818">
                  <c:v>0.76947939395904541</c:v>
                </c:pt>
                <c:pt idx="4819">
                  <c:v>0.76945745944976807</c:v>
                </c:pt>
                <c:pt idx="4820">
                  <c:v>0.76943433284759521</c:v>
                </c:pt>
                <c:pt idx="4821">
                  <c:v>0.76941573619842529</c:v>
                </c:pt>
                <c:pt idx="4822">
                  <c:v>0.7693520188331604</c:v>
                </c:pt>
                <c:pt idx="4823">
                  <c:v>0.7692905068397522</c:v>
                </c:pt>
                <c:pt idx="4824">
                  <c:v>0.76926219463348389</c:v>
                </c:pt>
                <c:pt idx="4825">
                  <c:v>0.76926517486572266</c:v>
                </c:pt>
                <c:pt idx="4826">
                  <c:v>0.76923173666000366</c:v>
                </c:pt>
                <c:pt idx="4827">
                  <c:v>0.76918482780456543</c:v>
                </c:pt>
                <c:pt idx="4828">
                  <c:v>0.76917487382888794</c:v>
                </c:pt>
                <c:pt idx="4829">
                  <c:v>0.76917409896850586</c:v>
                </c:pt>
                <c:pt idx="4830">
                  <c:v>0.76915508508682251</c:v>
                </c:pt>
                <c:pt idx="4831">
                  <c:v>0.76911032199859619</c:v>
                </c:pt>
                <c:pt idx="4832">
                  <c:v>0.7690843939781189</c:v>
                </c:pt>
                <c:pt idx="4833">
                  <c:v>0.76905989646911621</c:v>
                </c:pt>
                <c:pt idx="4834">
                  <c:v>0.76905375719070435</c:v>
                </c:pt>
                <c:pt idx="4835">
                  <c:v>0.76902687549591064</c:v>
                </c:pt>
                <c:pt idx="4836">
                  <c:v>0.76903575658798218</c:v>
                </c:pt>
                <c:pt idx="4837">
                  <c:v>0.76903891563415527</c:v>
                </c:pt>
                <c:pt idx="4838">
                  <c:v>0.76903694868087769</c:v>
                </c:pt>
                <c:pt idx="4839">
                  <c:v>0.76900440454483032</c:v>
                </c:pt>
                <c:pt idx="4840">
                  <c:v>0.76898765563964844</c:v>
                </c:pt>
                <c:pt idx="4841">
                  <c:v>0.76895391941070557</c:v>
                </c:pt>
                <c:pt idx="4842">
                  <c:v>0.76886254549026489</c:v>
                </c:pt>
                <c:pt idx="4843">
                  <c:v>0.76881599426269531</c:v>
                </c:pt>
                <c:pt idx="4844">
                  <c:v>0.76878643035888672</c:v>
                </c:pt>
                <c:pt idx="4845">
                  <c:v>0.76876813173294067</c:v>
                </c:pt>
                <c:pt idx="4846">
                  <c:v>0.76876258850097656</c:v>
                </c:pt>
                <c:pt idx="4847">
                  <c:v>0.76877343654632568</c:v>
                </c:pt>
                <c:pt idx="4848">
                  <c:v>0.76876646280288696</c:v>
                </c:pt>
                <c:pt idx="4849">
                  <c:v>0.76875609159469604</c:v>
                </c:pt>
                <c:pt idx="4850">
                  <c:v>0.76874768733978271</c:v>
                </c:pt>
                <c:pt idx="4851">
                  <c:v>0.76871800422668457</c:v>
                </c:pt>
                <c:pt idx="4852">
                  <c:v>0.76872128248214722</c:v>
                </c:pt>
                <c:pt idx="4853">
                  <c:v>0.7687075138092041</c:v>
                </c:pt>
                <c:pt idx="4854">
                  <c:v>0.76868176460266113</c:v>
                </c:pt>
                <c:pt idx="4855">
                  <c:v>0.76866698265075684</c:v>
                </c:pt>
                <c:pt idx="4856">
                  <c:v>0.76863759756088257</c:v>
                </c:pt>
                <c:pt idx="4857">
                  <c:v>0.76861280202865601</c:v>
                </c:pt>
                <c:pt idx="4858">
                  <c:v>0.76858484745025635</c:v>
                </c:pt>
                <c:pt idx="4859">
                  <c:v>0.76853054761886597</c:v>
                </c:pt>
                <c:pt idx="4860">
                  <c:v>0.76848983764648438</c:v>
                </c:pt>
                <c:pt idx="4861">
                  <c:v>0.76848751306533813</c:v>
                </c:pt>
                <c:pt idx="4862">
                  <c:v>0.76847386360168457</c:v>
                </c:pt>
                <c:pt idx="4863">
                  <c:v>0.76846963167190552</c:v>
                </c:pt>
                <c:pt idx="4864">
                  <c:v>0.76845043897628784</c:v>
                </c:pt>
                <c:pt idx="4865">
                  <c:v>0.76843893527984619</c:v>
                </c:pt>
                <c:pt idx="4866">
                  <c:v>0.76843053102493286</c:v>
                </c:pt>
                <c:pt idx="4867">
                  <c:v>0.76842087507247925</c:v>
                </c:pt>
                <c:pt idx="4868">
                  <c:v>0.76840168237686157</c:v>
                </c:pt>
                <c:pt idx="4869">
                  <c:v>0.76837038993835449</c:v>
                </c:pt>
                <c:pt idx="4870">
                  <c:v>0.76831495761871338</c:v>
                </c:pt>
                <c:pt idx="4871">
                  <c:v>0.76828920841217041</c:v>
                </c:pt>
                <c:pt idx="4872">
                  <c:v>0.76828223466873169</c:v>
                </c:pt>
                <c:pt idx="4873">
                  <c:v>0.76825904846191406</c:v>
                </c:pt>
                <c:pt idx="4874">
                  <c:v>0.76822435855865479</c:v>
                </c:pt>
                <c:pt idx="4875">
                  <c:v>0.76821041107177734</c:v>
                </c:pt>
                <c:pt idx="4876">
                  <c:v>0.76817899942398071</c:v>
                </c:pt>
                <c:pt idx="4877">
                  <c:v>0.76818209886550903</c:v>
                </c:pt>
                <c:pt idx="4878">
                  <c:v>0.76814740896224976</c:v>
                </c:pt>
                <c:pt idx="4879">
                  <c:v>0.76813668012619019</c:v>
                </c:pt>
                <c:pt idx="4880">
                  <c:v>0.76810342073440552</c:v>
                </c:pt>
                <c:pt idx="4881">
                  <c:v>0.76812541484832764</c:v>
                </c:pt>
                <c:pt idx="4882">
                  <c:v>0.76811122894287109</c:v>
                </c:pt>
                <c:pt idx="4883">
                  <c:v>0.76810425519943237</c:v>
                </c:pt>
                <c:pt idx="4884">
                  <c:v>0.76806271076202393</c:v>
                </c:pt>
                <c:pt idx="4885">
                  <c:v>0.76802593469619751</c:v>
                </c:pt>
                <c:pt idx="4886">
                  <c:v>0.76801776885986328</c:v>
                </c:pt>
                <c:pt idx="4887">
                  <c:v>0.76800602674484253</c:v>
                </c:pt>
                <c:pt idx="4888">
                  <c:v>0.76799041032791138</c:v>
                </c:pt>
                <c:pt idx="4889">
                  <c:v>0.7679857611656189</c:v>
                </c:pt>
                <c:pt idx="4890">
                  <c:v>0.7679983377456665</c:v>
                </c:pt>
                <c:pt idx="4891">
                  <c:v>0.76796835660934448</c:v>
                </c:pt>
                <c:pt idx="4892">
                  <c:v>0.76796442270278931</c:v>
                </c:pt>
                <c:pt idx="4893">
                  <c:v>0.76796227693557739</c:v>
                </c:pt>
                <c:pt idx="4894">
                  <c:v>0.76798528432846069</c:v>
                </c:pt>
                <c:pt idx="4895">
                  <c:v>0.76800179481506348</c:v>
                </c:pt>
                <c:pt idx="4896">
                  <c:v>0.76797193288803101</c:v>
                </c:pt>
                <c:pt idx="4897">
                  <c:v>0.76795500516891479</c:v>
                </c:pt>
                <c:pt idx="4898">
                  <c:v>0.76794761419296265</c:v>
                </c:pt>
                <c:pt idx="4899">
                  <c:v>0.76792216300964355</c:v>
                </c:pt>
                <c:pt idx="4900">
                  <c:v>0.76794427633285522</c:v>
                </c:pt>
                <c:pt idx="4901">
                  <c:v>0.76792168617248535</c:v>
                </c:pt>
                <c:pt idx="4902">
                  <c:v>0.76791375875473022</c:v>
                </c:pt>
                <c:pt idx="4903">
                  <c:v>0.7679142951965332</c:v>
                </c:pt>
                <c:pt idx="4904">
                  <c:v>0.76786607503890991</c:v>
                </c:pt>
                <c:pt idx="4905">
                  <c:v>0.76785922050476074</c:v>
                </c:pt>
                <c:pt idx="4906">
                  <c:v>0.76784282922744751</c:v>
                </c:pt>
                <c:pt idx="4907">
                  <c:v>0.76783126592636108</c:v>
                </c:pt>
                <c:pt idx="4908">
                  <c:v>0.76783090829849243</c:v>
                </c:pt>
                <c:pt idx="4909">
                  <c:v>0.76783162355422974</c:v>
                </c:pt>
                <c:pt idx="4910">
                  <c:v>0.7678191065788269</c:v>
                </c:pt>
                <c:pt idx="4911">
                  <c:v>0.76778197288513184</c:v>
                </c:pt>
                <c:pt idx="4912">
                  <c:v>0.76775902509689331</c:v>
                </c:pt>
                <c:pt idx="4913">
                  <c:v>0.7677578330039978</c:v>
                </c:pt>
                <c:pt idx="4914">
                  <c:v>0.7677379846572876</c:v>
                </c:pt>
                <c:pt idx="4915">
                  <c:v>0.76773428916931152</c:v>
                </c:pt>
                <c:pt idx="4916">
                  <c:v>0.76772218942642212</c:v>
                </c:pt>
                <c:pt idx="4917">
                  <c:v>0.76770764589309692</c:v>
                </c:pt>
                <c:pt idx="4918">
                  <c:v>0.7677159309387207</c:v>
                </c:pt>
                <c:pt idx="4919">
                  <c:v>0.76769542694091797</c:v>
                </c:pt>
                <c:pt idx="4920">
                  <c:v>0.76767659187316895</c:v>
                </c:pt>
                <c:pt idx="4921">
                  <c:v>0.76764661073684692</c:v>
                </c:pt>
                <c:pt idx="4922">
                  <c:v>0.76763647794723511</c:v>
                </c:pt>
                <c:pt idx="4923">
                  <c:v>0.7676006555557251</c:v>
                </c:pt>
                <c:pt idx="4924">
                  <c:v>0.76758038997650146</c:v>
                </c:pt>
                <c:pt idx="4925">
                  <c:v>0.7675665020942688</c:v>
                </c:pt>
                <c:pt idx="4926">
                  <c:v>0.76756924390792847</c:v>
                </c:pt>
                <c:pt idx="4927">
                  <c:v>0.76758265495300293</c:v>
                </c:pt>
                <c:pt idx="4928">
                  <c:v>0.76757818460464478</c:v>
                </c:pt>
                <c:pt idx="4929">
                  <c:v>0.76755928993225098</c:v>
                </c:pt>
                <c:pt idx="4930">
                  <c:v>0.7675585150718689</c:v>
                </c:pt>
                <c:pt idx="4931">
                  <c:v>0.76754540205001831</c:v>
                </c:pt>
                <c:pt idx="4932">
                  <c:v>0.76753336191177368</c:v>
                </c:pt>
                <c:pt idx="4933">
                  <c:v>0.76754301786422729</c:v>
                </c:pt>
                <c:pt idx="4934">
                  <c:v>0.76751714944839478</c:v>
                </c:pt>
                <c:pt idx="4935">
                  <c:v>0.76748597621917725</c:v>
                </c:pt>
                <c:pt idx="4936">
                  <c:v>0.76749110221862793</c:v>
                </c:pt>
                <c:pt idx="4937">
                  <c:v>0.76750737428665161</c:v>
                </c:pt>
                <c:pt idx="4938">
                  <c:v>0.76748615503311157</c:v>
                </c:pt>
                <c:pt idx="4939">
                  <c:v>0.76740676164627075</c:v>
                </c:pt>
                <c:pt idx="4940">
                  <c:v>0.76736438274383545</c:v>
                </c:pt>
                <c:pt idx="4941">
                  <c:v>0.76733928918838501</c:v>
                </c:pt>
                <c:pt idx="4942">
                  <c:v>0.76732295751571655</c:v>
                </c:pt>
                <c:pt idx="4943">
                  <c:v>0.76726275682449341</c:v>
                </c:pt>
                <c:pt idx="4944">
                  <c:v>0.76724535226821899</c:v>
                </c:pt>
                <c:pt idx="4945">
                  <c:v>0.76724094152450562</c:v>
                </c:pt>
                <c:pt idx="4946">
                  <c:v>0.76723867654800415</c:v>
                </c:pt>
                <c:pt idx="4947">
                  <c:v>0.7672455906867981</c:v>
                </c:pt>
                <c:pt idx="4948">
                  <c:v>0.76723122596740723</c:v>
                </c:pt>
                <c:pt idx="4949">
                  <c:v>0.7672157883644104</c:v>
                </c:pt>
                <c:pt idx="4950">
                  <c:v>0.76718097925186157</c:v>
                </c:pt>
                <c:pt idx="4951">
                  <c:v>0.76716405153274536</c:v>
                </c:pt>
                <c:pt idx="4952">
                  <c:v>0.76716130971908569</c:v>
                </c:pt>
                <c:pt idx="4953">
                  <c:v>0.76715314388275146</c:v>
                </c:pt>
                <c:pt idx="4954">
                  <c:v>0.76714253425598145</c:v>
                </c:pt>
                <c:pt idx="4955">
                  <c:v>0.76714497804641724</c:v>
                </c:pt>
                <c:pt idx="4956">
                  <c:v>0.76712387800216675</c:v>
                </c:pt>
                <c:pt idx="4957">
                  <c:v>0.76711410284042358</c:v>
                </c:pt>
                <c:pt idx="4958">
                  <c:v>0.76709353923797607</c:v>
                </c:pt>
                <c:pt idx="4959">
                  <c:v>0.76708012819290161</c:v>
                </c:pt>
                <c:pt idx="4960">
                  <c:v>0.76706916093826294</c:v>
                </c:pt>
                <c:pt idx="4961">
                  <c:v>0.76703667640686035</c:v>
                </c:pt>
                <c:pt idx="4962">
                  <c:v>0.76699912548065186</c:v>
                </c:pt>
                <c:pt idx="4963">
                  <c:v>0.7670133113861084</c:v>
                </c:pt>
                <c:pt idx="4964">
                  <c:v>0.76703906059265137</c:v>
                </c:pt>
                <c:pt idx="4965">
                  <c:v>0.76699322462081909</c:v>
                </c:pt>
                <c:pt idx="4966">
                  <c:v>0.76695334911346436</c:v>
                </c:pt>
                <c:pt idx="4967">
                  <c:v>0.76694446802139282</c:v>
                </c:pt>
                <c:pt idx="4968">
                  <c:v>0.76694715023040771</c:v>
                </c:pt>
                <c:pt idx="4969">
                  <c:v>0.76692825555801392</c:v>
                </c:pt>
                <c:pt idx="4970">
                  <c:v>0.76691341400146484</c:v>
                </c:pt>
                <c:pt idx="4971">
                  <c:v>0.76687860488891602</c:v>
                </c:pt>
                <c:pt idx="4972">
                  <c:v>0.76686578989028931</c:v>
                </c:pt>
                <c:pt idx="4973">
                  <c:v>0.76684927940368652</c:v>
                </c:pt>
                <c:pt idx="4974">
                  <c:v>0.76686668395996094</c:v>
                </c:pt>
                <c:pt idx="4975">
                  <c:v>0.76685917377471924</c:v>
                </c:pt>
                <c:pt idx="4976">
                  <c:v>0.76684075593948364</c:v>
                </c:pt>
                <c:pt idx="4977">
                  <c:v>0.76682209968566895</c:v>
                </c:pt>
                <c:pt idx="4978">
                  <c:v>0.76679086685180664</c:v>
                </c:pt>
                <c:pt idx="4979">
                  <c:v>0.76678365468978882</c:v>
                </c:pt>
                <c:pt idx="4980">
                  <c:v>0.76678866147994995</c:v>
                </c:pt>
                <c:pt idx="4981">
                  <c:v>0.76678144931793213</c:v>
                </c:pt>
                <c:pt idx="4982">
                  <c:v>0.76677078008651733</c:v>
                </c:pt>
                <c:pt idx="4983">
                  <c:v>0.76675915718078613</c:v>
                </c:pt>
                <c:pt idx="4984">
                  <c:v>0.76676613092422485</c:v>
                </c:pt>
                <c:pt idx="4985">
                  <c:v>0.7667272686958313</c:v>
                </c:pt>
                <c:pt idx="4986">
                  <c:v>0.76670593023300171</c:v>
                </c:pt>
                <c:pt idx="4987">
                  <c:v>0.76669859886169434</c:v>
                </c:pt>
                <c:pt idx="4988">
                  <c:v>0.76667773723602295</c:v>
                </c:pt>
                <c:pt idx="4989">
                  <c:v>0.76666152477264404</c:v>
                </c:pt>
                <c:pt idx="4990">
                  <c:v>0.76664245128631592</c:v>
                </c:pt>
                <c:pt idx="4991">
                  <c:v>0.76664572954177856</c:v>
                </c:pt>
                <c:pt idx="4992">
                  <c:v>0.76653343439102173</c:v>
                </c:pt>
                <c:pt idx="4993">
                  <c:v>0.76578426361083984</c:v>
                </c:pt>
                <c:pt idx="4994">
                  <c:v>0.76569539308547974</c:v>
                </c:pt>
                <c:pt idx="4995">
                  <c:v>0.76570248603820801</c:v>
                </c:pt>
                <c:pt idx="4996">
                  <c:v>0.76580619812011719</c:v>
                </c:pt>
                <c:pt idx="4997">
                  <c:v>0.76615250110626221</c:v>
                </c:pt>
                <c:pt idx="4998">
                  <c:v>0.76657593250274658</c:v>
                </c:pt>
                <c:pt idx="4999">
                  <c:v>0.76655453443527222</c:v>
                </c:pt>
                <c:pt idx="5000">
                  <c:v>0.76654154062271118</c:v>
                </c:pt>
                <c:pt idx="5001">
                  <c:v>0.76652657985687256</c:v>
                </c:pt>
                <c:pt idx="5002">
                  <c:v>0.76648610830307007</c:v>
                </c:pt>
                <c:pt idx="5003">
                  <c:v>0.76645809412002563</c:v>
                </c:pt>
                <c:pt idx="5004">
                  <c:v>0.766410231590271</c:v>
                </c:pt>
                <c:pt idx="5005">
                  <c:v>0.76637935638427734</c:v>
                </c:pt>
                <c:pt idx="5006">
                  <c:v>0.76636219024658203</c:v>
                </c:pt>
                <c:pt idx="5007">
                  <c:v>0.76635646820068359</c:v>
                </c:pt>
                <c:pt idx="5008">
                  <c:v>0.76632732152938843</c:v>
                </c:pt>
                <c:pt idx="5009">
                  <c:v>0.76634860038757324</c:v>
                </c:pt>
                <c:pt idx="5010">
                  <c:v>0.76634424924850464</c:v>
                </c:pt>
                <c:pt idx="5011">
                  <c:v>0.7663537859916687</c:v>
                </c:pt>
                <c:pt idx="5012">
                  <c:v>0.76634901762008667</c:v>
                </c:pt>
                <c:pt idx="5013">
                  <c:v>0.76633244752883911</c:v>
                </c:pt>
                <c:pt idx="5014">
                  <c:v>0.76630145311355591</c:v>
                </c:pt>
                <c:pt idx="5015">
                  <c:v>0.76626050472259521</c:v>
                </c:pt>
                <c:pt idx="5016">
                  <c:v>0.76622426509857178</c:v>
                </c:pt>
                <c:pt idx="5017">
                  <c:v>0.76618331670761108</c:v>
                </c:pt>
                <c:pt idx="5018">
                  <c:v>0.76616787910461426</c:v>
                </c:pt>
                <c:pt idx="5019">
                  <c:v>0.76612341403961182</c:v>
                </c:pt>
                <c:pt idx="5020">
                  <c:v>0.76610070466995239</c:v>
                </c:pt>
                <c:pt idx="5021">
                  <c:v>0.76608818769454956</c:v>
                </c:pt>
                <c:pt idx="5022">
                  <c:v>0.76606655120849609</c:v>
                </c:pt>
                <c:pt idx="5023">
                  <c:v>0.76603448390960693</c:v>
                </c:pt>
                <c:pt idx="5024">
                  <c:v>0.76605355739593506</c:v>
                </c:pt>
                <c:pt idx="5025">
                  <c:v>0.76603597402572632</c:v>
                </c:pt>
                <c:pt idx="5026">
                  <c:v>0.76604372262954712</c:v>
                </c:pt>
                <c:pt idx="5027">
                  <c:v>0.76604646444320679</c:v>
                </c:pt>
                <c:pt idx="5028">
                  <c:v>0.76604533195495605</c:v>
                </c:pt>
                <c:pt idx="5029">
                  <c:v>0.76605057716369629</c:v>
                </c:pt>
                <c:pt idx="5030">
                  <c:v>0.76603990793228149</c:v>
                </c:pt>
                <c:pt idx="5031">
                  <c:v>0.76604378223419189</c:v>
                </c:pt>
                <c:pt idx="5032">
                  <c:v>0.76603448390960693</c:v>
                </c:pt>
                <c:pt idx="5033">
                  <c:v>0.76601845026016235</c:v>
                </c:pt>
                <c:pt idx="5034">
                  <c:v>0.76601541042327881</c:v>
                </c:pt>
                <c:pt idx="5035">
                  <c:v>0.76598268747329712</c:v>
                </c:pt>
                <c:pt idx="5036">
                  <c:v>0.76596236228942871</c:v>
                </c:pt>
                <c:pt idx="5037">
                  <c:v>0.76595181226730347</c:v>
                </c:pt>
                <c:pt idx="5038">
                  <c:v>0.76595944166183472</c:v>
                </c:pt>
                <c:pt idx="5039">
                  <c:v>0.76591897010803223</c:v>
                </c:pt>
                <c:pt idx="5040">
                  <c:v>0.76593559980392456</c:v>
                </c:pt>
                <c:pt idx="5041">
                  <c:v>0.76593577861785889</c:v>
                </c:pt>
                <c:pt idx="5042">
                  <c:v>0.76588195562362671</c:v>
                </c:pt>
                <c:pt idx="5043">
                  <c:v>0.76588356494903564</c:v>
                </c:pt>
                <c:pt idx="5044">
                  <c:v>0.76582509279251099</c:v>
                </c:pt>
                <c:pt idx="5045">
                  <c:v>0.76580452919006348</c:v>
                </c:pt>
                <c:pt idx="5046">
                  <c:v>0.765796959400177</c:v>
                </c:pt>
                <c:pt idx="5047">
                  <c:v>0.76578140258789062</c:v>
                </c:pt>
                <c:pt idx="5048">
                  <c:v>0.76577335596084595</c:v>
                </c:pt>
                <c:pt idx="5049">
                  <c:v>0.76577270030975342</c:v>
                </c:pt>
                <c:pt idx="5050">
                  <c:v>0.76576489210128784</c:v>
                </c:pt>
                <c:pt idx="5051">
                  <c:v>0.76569592952728271</c:v>
                </c:pt>
                <c:pt idx="5052">
                  <c:v>0.76565933227539062</c:v>
                </c:pt>
                <c:pt idx="5053">
                  <c:v>0.76563870906829834</c:v>
                </c:pt>
                <c:pt idx="5054">
                  <c:v>0.76563894748687744</c:v>
                </c:pt>
                <c:pt idx="5055">
                  <c:v>0.76563853025436401</c:v>
                </c:pt>
                <c:pt idx="5056">
                  <c:v>0.76563483476638794</c:v>
                </c:pt>
                <c:pt idx="5057">
                  <c:v>0.76563233137130737</c:v>
                </c:pt>
                <c:pt idx="5058">
                  <c:v>0.76561599969863892</c:v>
                </c:pt>
                <c:pt idx="5059">
                  <c:v>0.76558810472488403</c:v>
                </c:pt>
                <c:pt idx="5060">
                  <c:v>0.76557308435440063</c:v>
                </c:pt>
                <c:pt idx="5061">
                  <c:v>0.76559716463088989</c:v>
                </c:pt>
                <c:pt idx="5062">
                  <c:v>0.76559007167816162</c:v>
                </c:pt>
                <c:pt idx="5063">
                  <c:v>0.76558488607406616</c:v>
                </c:pt>
                <c:pt idx="5064">
                  <c:v>0.76555663347244263</c:v>
                </c:pt>
                <c:pt idx="5065">
                  <c:v>0.76556038856506348</c:v>
                </c:pt>
                <c:pt idx="5066">
                  <c:v>0.76555478572845459</c:v>
                </c:pt>
                <c:pt idx="5067">
                  <c:v>0.76549959182739258</c:v>
                </c:pt>
                <c:pt idx="5068">
                  <c:v>0.76547163724899292</c:v>
                </c:pt>
                <c:pt idx="5069">
                  <c:v>0.76545077562332153</c:v>
                </c:pt>
                <c:pt idx="5070">
                  <c:v>0.76544076204299927</c:v>
                </c:pt>
                <c:pt idx="5071">
                  <c:v>0.76542884111404419</c:v>
                </c:pt>
                <c:pt idx="5072">
                  <c:v>0.76545190811157227</c:v>
                </c:pt>
                <c:pt idx="5073">
                  <c:v>0.76545196771621704</c:v>
                </c:pt>
                <c:pt idx="5074">
                  <c:v>0.76542842388153076</c:v>
                </c:pt>
                <c:pt idx="5075">
                  <c:v>0.76541328430175781</c:v>
                </c:pt>
                <c:pt idx="5076">
                  <c:v>0.76539725065231323</c:v>
                </c:pt>
                <c:pt idx="5077">
                  <c:v>0.76534861326217651</c:v>
                </c:pt>
                <c:pt idx="5078">
                  <c:v>0.76532870531082153</c:v>
                </c:pt>
                <c:pt idx="5079">
                  <c:v>0.76532083749771118</c:v>
                </c:pt>
                <c:pt idx="5080">
                  <c:v>0.76531744003295898</c:v>
                </c:pt>
                <c:pt idx="5081">
                  <c:v>0.76529884338378906</c:v>
                </c:pt>
                <c:pt idx="5082">
                  <c:v>0.76528018712997437</c:v>
                </c:pt>
                <c:pt idx="5083">
                  <c:v>0.76528799533843994</c:v>
                </c:pt>
                <c:pt idx="5084">
                  <c:v>0.76529723405838013</c:v>
                </c:pt>
                <c:pt idx="5085">
                  <c:v>0.76523727178573608</c:v>
                </c:pt>
                <c:pt idx="5086">
                  <c:v>0.76523560285568237</c:v>
                </c:pt>
                <c:pt idx="5087">
                  <c:v>0.76520794630050659</c:v>
                </c:pt>
                <c:pt idx="5088">
                  <c:v>0.76519292593002319</c:v>
                </c:pt>
                <c:pt idx="5089">
                  <c:v>0.76516151428222656</c:v>
                </c:pt>
                <c:pt idx="5090">
                  <c:v>0.76515674591064453</c:v>
                </c:pt>
                <c:pt idx="5091">
                  <c:v>0.76515620946884155</c:v>
                </c:pt>
                <c:pt idx="5092">
                  <c:v>0.76512330770492554</c:v>
                </c:pt>
                <c:pt idx="5093">
                  <c:v>0.76510924100875854</c:v>
                </c:pt>
                <c:pt idx="5094">
                  <c:v>0.76510554552078247</c:v>
                </c:pt>
                <c:pt idx="5095">
                  <c:v>0.76509761810302734</c:v>
                </c:pt>
                <c:pt idx="5096">
                  <c:v>0.76507568359375</c:v>
                </c:pt>
                <c:pt idx="5097">
                  <c:v>0.76507514715194702</c:v>
                </c:pt>
                <c:pt idx="5098">
                  <c:v>0.76504397392272949</c:v>
                </c:pt>
                <c:pt idx="5099">
                  <c:v>0.76502007246017456</c:v>
                </c:pt>
                <c:pt idx="5100">
                  <c:v>0.76498943567276001</c:v>
                </c:pt>
                <c:pt idx="5101">
                  <c:v>0.76498228311538696</c:v>
                </c:pt>
                <c:pt idx="5102">
                  <c:v>0.7649722695350647</c:v>
                </c:pt>
                <c:pt idx="5103">
                  <c:v>0.76496142148971558</c:v>
                </c:pt>
                <c:pt idx="5104">
                  <c:v>0.76495480537414551</c:v>
                </c:pt>
                <c:pt idx="5105">
                  <c:v>0.76493382453918457</c:v>
                </c:pt>
                <c:pt idx="5106">
                  <c:v>0.76488733291625977</c:v>
                </c:pt>
                <c:pt idx="5107">
                  <c:v>0.76487654447555542</c:v>
                </c:pt>
                <c:pt idx="5108">
                  <c:v>0.76485884189605713</c:v>
                </c:pt>
                <c:pt idx="5109">
                  <c:v>0.76486200094223022</c:v>
                </c:pt>
                <c:pt idx="5110">
                  <c:v>0.7648661732673645</c:v>
                </c:pt>
                <c:pt idx="5111">
                  <c:v>0.764862060546875</c:v>
                </c:pt>
                <c:pt idx="5112">
                  <c:v>0.76488029956817627</c:v>
                </c:pt>
                <c:pt idx="5113">
                  <c:v>0.76485222578048706</c:v>
                </c:pt>
                <c:pt idx="5114">
                  <c:v>0.76483118534088135</c:v>
                </c:pt>
                <c:pt idx="5115">
                  <c:v>0.76482820510864258</c:v>
                </c:pt>
                <c:pt idx="5116">
                  <c:v>0.76482629776000977</c:v>
                </c:pt>
                <c:pt idx="5117">
                  <c:v>0.76481431722640991</c:v>
                </c:pt>
                <c:pt idx="5118">
                  <c:v>0.76479387283325195</c:v>
                </c:pt>
                <c:pt idx="5119">
                  <c:v>0.76476866006851196</c:v>
                </c:pt>
                <c:pt idx="5120">
                  <c:v>0.76469051837921143</c:v>
                </c:pt>
                <c:pt idx="5121">
                  <c:v>0.76467138528823853</c:v>
                </c:pt>
                <c:pt idx="5122">
                  <c:v>0.76464253664016724</c:v>
                </c:pt>
                <c:pt idx="5123">
                  <c:v>0.76463562250137329</c:v>
                </c:pt>
                <c:pt idx="5124">
                  <c:v>0.76462143659591675</c:v>
                </c:pt>
                <c:pt idx="5125">
                  <c:v>0.76463508605957031</c:v>
                </c:pt>
                <c:pt idx="5126">
                  <c:v>0.76463621854782104</c:v>
                </c:pt>
                <c:pt idx="5127">
                  <c:v>0.76457369327545166</c:v>
                </c:pt>
                <c:pt idx="5128">
                  <c:v>0.76457840204238892</c:v>
                </c:pt>
                <c:pt idx="5129">
                  <c:v>0.76457160711288452</c:v>
                </c:pt>
                <c:pt idx="5130">
                  <c:v>0.76454752683639526</c:v>
                </c:pt>
                <c:pt idx="5131">
                  <c:v>0.76453453302383423</c:v>
                </c:pt>
                <c:pt idx="5132">
                  <c:v>0.76450324058532715</c:v>
                </c:pt>
                <c:pt idx="5133">
                  <c:v>0.76447111368179321</c:v>
                </c:pt>
                <c:pt idx="5134">
                  <c:v>0.76445776224136353</c:v>
                </c:pt>
                <c:pt idx="5135">
                  <c:v>0.76443201303482056</c:v>
                </c:pt>
                <c:pt idx="5136">
                  <c:v>0.76440715789794922</c:v>
                </c:pt>
                <c:pt idx="5137">
                  <c:v>0.76438486576080322</c:v>
                </c:pt>
                <c:pt idx="5138">
                  <c:v>0.76440775394439697</c:v>
                </c:pt>
                <c:pt idx="5139">
                  <c:v>0.76438671350479126</c:v>
                </c:pt>
                <c:pt idx="5140">
                  <c:v>0.76435989141464233</c:v>
                </c:pt>
                <c:pt idx="5141">
                  <c:v>0.76433873176574707</c:v>
                </c:pt>
                <c:pt idx="5142">
                  <c:v>0.76432400941848755</c:v>
                </c:pt>
                <c:pt idx="5143">
                  <c:v>0.7643275260925293</c:v>
                </c:pt>
                <c:pt idx="5144">
                  <c:v>0.76432579755783081</c:v>
                </c:pt>
                <c:pt idx="5145">
                  <c:v>0.76428776979446411</c:v>
                </c:pt>
                <c:pt idx="5146">
                  <c:v>0.76426112651824951</c:v>
                </c:pt>
                <c:pt idx="5147">
                  <c:v>0.76423275470733643</c:v>
                </c:pt>
                <c:pt idx="5148">
                  <c:v>0.76420849561691284</c:v>
                </c:pt>
                <c:pt idx="5149">
                  <c:v>0.76418238878250122</c:v>
                </c:pt>
                <c:pt idx="5150">
                  <c:v>0.76416581869125366</c:v>
                </c:pt>
                <c:pt idx="5151">
                  <c:v>0.76417332887649536</c:v>
                </c:pt>
                <c:pt idx="5152">
                  <c:v>0.76417058706283569</c:v>
                </c:pt>
                <c:pt idx="5153">
                  <c:v>0.76419097185134888</c:v>
                </c:pt>
                <c:pt idx="5154">
                  <c:v>0.76416122913360596</c:v>
                </c:pt>
                <c:pt idx="5155">
                  <c:v>0.76413446664810181</c:v>
                </c:pt>
                <c:pt idx="5156">
                  <c:v>0.76412153244018555</c:v>
                </c:pt>
                <c:pt idx="5157">
                  <c:v>0.76410990953445435</c:v>
                </c:pt>
                <c:pt idx="5158">
                  <c:v>0.76408714056015015</c:v>
                </c:pt>
                <c:pt idx="5159">
                  <c:v>0.76405489444732666</c:v>
                </c:pt>
                <c:pt idx="5160">
                  <c:v>0.76403772830963135</c:v>
                </c:pt>
                <c:pt idx="5161">
                  <c:v>0.76400643587112427</c:v>
                </c:pt>
                <c:pt idx="5162">
                  <c:v>0.76396983861923218</c:v>
                </c:pt>
                <c:pt idx="5163">
                  <c:v>0.76398158073425293</c:v>
                </c:pt>
                <c:pt idx="5164">
                  <c:v>0.76399457454681396</c:v>
                </c:pt>
                <c:pt idx="5165">
                  <c:v>0.76399880647659302</c:v>
                </c:pt>
                <c:pt idx="5166">
                  <c:v>0.76396137475967407</c:v>
                </c:pt>
                <c:pt idx="5167">
                  <c:v>0.76393133401870728</c:v>
                </c:pt>
                <c:pt idx="5168">
                  <c:v>0.76393020153045654</c:v>
                </c:pt>
                <c:pt idx="5169">
                  <c:v>0.76389998197555542</c:v>
                </c:pt>
                <c:pt idx="5170">
                  <c:v>0.76388263702392578</c:v>
                </c:pt>
                <c:pt idx="5171">
                  <c:v>0.76388812065124512</c:v>
                </c:pt>
                <c:pt idx="5172">
                  <c:v>0.76389747858047485</c:v>
                </c:pt>
                <c:pt idx="5173">
                  <c:v>0.76385760307312012</c:v>
                </c:pt>
                <c:pt idx="5174">
                  <c:v>0.76386338472366333</c:v>
                </c:pt>
                <c:pt idx="5175">
                  <c:v>0.76384323835372925</c:v>
                </c:pt>
                <c:pt idx="5176">
                  <c:v>0.76386076211929321</c:v>
                </c:pt>
                <c:pt idx="5177">
                  <c:v>0.76383310556411743</c:v>
                </c:pt>
                <c:pt idx="5178">
                  <c:v>0.76381683349609375</c:v>
                </c:pt>
                <c:pt idx="5179">
                  <c:v>0.76379436254501343</c:v>
                </c:pt>
                <c:pt idx="5180">
                  <c:v>0.76378411054611206</c:v>
                </c:pt>
                <c:pt idx="5181">
                  <c:v>0.76376324892044067</c:v>
                </c:pt>
                <c:pt idx="5182">
                  <c:v>0.76376122236251831</c:v>
                </c:pt>
                <c:pt idx="5183">
                  <c:v>0.76372689008712769</c:v>
                </c:pt>
                <c:pt idx="5184">
                  <c:v>0.76368826627731323</c:v>
                </c:pt>
                <c:pt idx="5185">
                  <c:v>0.76368021965026855</c:v>
                </c:pt>
                <c:pt idx="5186">
                  <c:v>0.76364642381668091</c:v>
                </c:pt>
                <c:pt idx="5187">
                  <c:v>0.76361966133117676</c:v>
                </c:pt>
                <c:pt idx="5188">
                  <c:v>0.76359164714813232</c:v>
                </c:pt>
                <c:pt idx="5189">
                  <c:v>0.76356738805770874</c:v>
                </c:pt>
                <c:pt idx="5190">
                  <c:v>0.76357012987136841</c:v>
                </c:pt>
                <c:pt idx="5191">
                  <c:v>0.76356834173202515</c:v>
                </c:pt>
                <c:pt idx="5192">
                  <c:v>0.76354968547821045</c:v>
                </c:pt>
                <c:pt idx="5193">
                  <c:v>0.76354998350143433</c:v>
                </c:pt>
                <c:pt idx="5194">
                  <c:v>0.76353412866592407</c:v>
                </c:pt>
                <c:pt idx="5195">
                  <c:v>0.76348632574081421</c:v>
                </c:pt>
                <c:pt idx="5196">
                  <c:v>0.76347154378890991</c:v>
                </c:pt>
                <c:pt idx="5197">
                  <c:v>0.76348656415939331</c:v>
                </c:pt>
                <c:pt idx="5198">
                  <c:v>0.76347619295120239</c:v>
                </c:pt>
                <c:pt idx="5199">
                  <c:v>0.76343327760696411</c:v>
                </c:pt>
                <c:pt idx="5200">
                  <c:v>0.76341700553894043</c:v>
                </c:pt>
                <c:pt idx="5201">
                  <c:v>0.76340168714523315</c:v>
                </c:pt>
                <c:pt idx="5202">
                  <c:v>0.76337933540344238</c:v>
                </c:pt>
                <c:pt idx="5203">
                  <c:v>0.7633965015411377</c:v>
                </c:pt>
                <c:pt idx="5204">
                  <c:v>0.7633814811706543</c:v>
                </c:pt>
                <c:pt idx="5205">
                  <c:v>0.76336628198623657</c:v>
                </c:pt>
                <c:pt idx="5206">
                  <c:v>0.76333606243133545</c:v>
                </c:pt>
                <c:pt idx="5207">
                  <c:v>0.76329755783081055</c:v>
                </c:pt>
                <c:pt idx="5208">
                  <c:v>0.76330792903900146</c:v>
                </c:pt>
                <c:pt idx="5209">
                  <c:v>0.76324349641799927</c:v>
                </c:pt>
                <c:pt idx="5210">
                  <c:v>0.7632070779800415</c:v>
                </c:pt>
                <c:pt idx="5211">
                  <c:v>0.76318991184234619</c:v>
                </c:pt>
                <c:pt idx="5212">
                  <c:v>0.76320081949234009</c:v>
                </c:pt>
                <c:pt idx="5213">
                  <c:v>0.76325440406799316</c:v>
                </c:pt>
                <c:pt idx="5214">
                  <c:v>0.7632489800453186</c:v>
                </c:pt>
                <c:pt idx="5215">
                  <c:v>0.76324599981307983</c:v>
                </c:pt>
                <c:pt idx="5216">
                  <c:v>0.76325529813766479</c:v>
                </c:pt>
                <c:pt idx="5217">
                  <c:v>0.76321214437484741</c:v>
                </c:pt>
                <c:pt idx="5218">
                  <c:v>0.76319390535354614</c:v>
                </c:pt>
                <c:pt idx="5219">
                  <c:v>0.76317274570465088</c:v>
                </c:pt>
                <c:pt idx="5220">
                  <c:v>0.76314795017242432</c:v>
                </c:pt>
                <c:pt idx="5221">
                  <c:v>0.76313197612762451</c:v>
                </c:pt>
                <c:pt idx="5222">
                  <c:v>0.76313227415084839</c:v>
                </c:pt>
                <c:pt idx="5223">
                  <c:v>0.76312398910522461</c:v>
                </c:pt>
                <c:pt idx="5224">
                  <c:v>0.76310139894485474</c:v>
                </c:pt>
                <c:pt idx="5225">
                  <c:v>0.76310449838638306</c:v>
                </c:pt>
                <c:pt idx="5226">
                  <c:v>0.76312488317489624</c:v>
                </c:pt>
                <c:pt idx="5227">
                  <c:v>0.76311308145523071</c:v>
                </c:pt>
                <c:pt idx="5228">
                  <c:v>0.76309531927108765</c:v>
                </c:pt>
                <c:pt idx="5229">
                  <c:v>0.76309829950332642</c:v>
                </c:pt>
                <c:pt idx="5230">
                  <c:v>0.76308095455169678</c:v>
                </c:pt>
                <c:pt idx="5231">
                  <c:v>0.7630617618560791</c:v>
                </c:pt>
                <c:pt idx="5232">
                  <c:v>0.76304483413696289</c:v>
                </c:pt>
                <c:pt idx="5233">
                  <c:v>0.76301121711730957</c:v>
                </c:pt>
                <c:pt idx="5234">
                  <c:v>0.76298981904983521</c:v>
                </c:pt>
                <c:pt idx="5235">
                  <c:v>0.76296651363372803</c:v>
                </c:pt>
                <c:pt idx="5236">
                  <c:v>0.76297193765640259</c:v>
                </c:pt>
                <c:pt idx="5237">
                  <c:v>0.76292109489440918</c:v>
                </c:pt>
                <c:pt idx="5238">
                  <c:v>0.76289999485015869</c:v>
                </c:pt>
                <c:pt idx="5239">
                  <c:v>0.76290583610534668</c:v>
                </c:pt>
                <c:pt idx="5240">
                  <c:v>0.76289939880371094</c:v>
                </c:pt>
                <c:pt idx="5241">
                  <c:v>0.76287561655044556</c:v>
                </c:pt>
                <c:pt idx="5242">
                  <c:v>0.76285415887832642</c:v>
                </c:pt>
                <c:pt idx="5243">
                  <c:v>0.76283895969390869</c:v>
                </c:pt>
                <c:pt idx="5244">
                  <c:v>0.76284003257751465</c:v>
                </c:pt>
                <c:pt idx="5245">
                  <c:v>0.76282542943954468</c:v>
                </c:pt>
                <c:pt idx="5246">
                  <c:v>0.76281332969665527</c:v>
                </c:pt>
                <c:pt idx="5247">
                  <c:v>0.76282322406768799</c:v>
                </c:pt>
                <c:pt idx="5248">
                  <c:v>0.76279759407043457</c:v>
                </c:pt>
                <c:pt idx="5249">
                  <c:v>0.76276117563247681</c:v>
                </c:pt>
                <c:pt idx="5250">
                  <c:v>0.76276564598083496</c:v>
                </c:pt>
                <c:pt idx="5251">
                  <c:v>0.76275378465652466</c:v>
                </c:pt>
                <c:pt idx="5252">
                  <c:v>0.76272457838058472</c:v>
                </c:pt>
                <c:pt idx="5253">
                  <c:v>0.7626994252204895</c:v>
                </c:pt>
                <c:pt idx="5254">
                  <c:v>0.76265627145767212</c:v>
                </c:pt>
                <c:pt idx="5255">
                  <c:v>0.76265788078308105</c:v>
                </c:pt>
                <c:pt idx="5256">
                  <c:v>0.76265478134155273</c:v>
                </c:pt>
                <c:pt idx="5257">
                  <c:v>0.76264256238937378</c:v>
                </c:pt>
                <c:pt idx="5258">
                  <c:v>0.76266658306121826</c:v>
                </c:pt>
                <c:pt idx="5259">
                  <c:v>0.76264327764511108</c:v>
                </c:pt>
                <c:pt idx="5260">
                  <c:v>0.76262736320495605</c:v>
                </c:pt>
                <c:pt idx="5261">
                  <c:v>0.76264411211013794</c:v>
                </c:pt>
                <c:pt idx="5262">
                  <c:v>0.76263272762298584</c:v>
                </c:pt>
                <c:pt idx="5263">
                  <c:v>0.76258683204650879</c:v>
                </c:pt>
                <c:pt idx="5264">
                  <c:v>0.76255214214324951</c:v>
                </c:pt>
                <c:pt idx="5265">
                  <c:v>0.76255744695663452</c:v>
                </c:pt>
                <c:pt idx="5266">
                  <c:v>0.7625468373298645</c:v>
                </c:pt>
                <c:pt idx="5267">
                  <c:v>0.76253211498260498</c:v>
                </c:pt>
                <c:pt idx="5268">
                  <c:v>0.76256269216537476</c:v>
                </c:pt>
                <c:pt idx="5269">
                  <c:v>0.76256108283996582</c:v>
                </c:pt>
                <c:pt idx="5270">
                  <c:v>0.76253432035446167</c:v>
                </c:pt>
                <c:pt idx="5271">
                  <c:v>0.76251530647277832</c:v>
                </c:pt>
                <c:pt idx="5272">
                  <c:v>0.76250338554382324</c:v>
                </c:pt>
                <c:pt idx="5273">
                  <c:v>0.76245689392089844</c:v>
                </c:pt>
                <c:pt idx="5274">
                  <c:v>0.76245099306106567</c:v>
                </c:pt>
                <c:pt idx="5275">
                  <c:v>0.76240617036819458</c:v>
                </c:pt>
                <c:pt idx="5276">
                  <c:v>0.76241457462310791</c:v>
                </c:pt>
                <c:pt idx="5277">
                  <c:v>0.76238304376602173</c:v>
                </c:pt>
                <c:pt idx="5278">
                  <c:v>0.76202011108398438</c:v>
                </c:pt>
                <c:pt idx="5279">
                  <c:v>0.76148873567581177</c:v>
                </c:pt>
                <c:pt idx="5280">
                  <c:v>0.76147031784057617</c:v>
                </c:pt>
                <c:pt idx="5281">
                  <c:v>0.76150476932525635</c:v>
                </c:pt>
                <c:pt idx="5282">
                  <c:v>0.76159137487411499</c:v>
                </c:pt>
                <c:pt idx="5283">
                  <c:v>0.76218277215957642</c:v>
                </c:pt>
                <c:pt idx="5284">
                  <c:v>0.76238316297531128</c:v>
                </c:pt>
                <c:pt idx="5285">
                  <c:v>0.76236021518707275</c:v>
                </c:pt>
                <c:pt idx="5286">
                  <c:v>0.7623555064201355</c:v>
                </c:pt>
                <c:pt idx="5287">
                  <c:v>0.7623409628868103</c:v>
                </c:pt>
                <c:pt idx="5288">
                  <c:v>0.7622992992401123</c:v>
                </c:pt>
                <c:pt idx="5289">
                  <c:v>0.76227355003356934</c:v>
                </c:pt>
                <c:pt idx="5290">
                  <c:v>0.76223748922348022</c:v>
                </c:pt>
                <c:pt idx="5291">
                  <c:v>0.76222449541091919</c:v>
                </c:pt>
                <c:pt idx="5292">
                  <c:v>0.76220238208770752</c:v>
                </c:pt>
                <c:pt idx="5293">
                  <c:v>0.76216787099838257</c:v>
                </c:pt>
                <c:pt idx="5294">
                  <c:v>0.76213288307189941</c:v>
                </c:pt>
                <c:pt idx="5295">
                  <c:v>0.76211279630661011</c:v>
                </c:pt>
                <c:pt idx="5296">
                  <c:v>0.76208943128585815</c:v>
                </c:pt>
                <c:pt idx="5297">
                  <c:v>0.7621038556098938</c:v>
                </c:pt>
                <c:pt idx="5298">
                  <c:v>0.76207900047302246</c:v>
                </c:pt>
                <c:pt idx="5299">
                  <c:v>0.76208138465881348</c:v>
                </c:pt>
                <c:pt idx="5300">
                  <c:v>0.76207751035690308</c:v>
                </c:pt>
                <c:pt idx="5301">
                  <c:v>0.76207578182220459</c:v>
                </c:pt>
                <c:pt idx="5302">
                  <c:v>0.76208913326263428</c:v>
                </c:pt>
                <c:pt idx="5303">
                  <c:v>0.76206862926483154</c:v>
                </c:pt>
                <c:pt idx="5304">
                  <c:v>0.76204979419708252</c:v>
                </c:pt>
                <c:pt idx="5305">
                  <c:v>0.7620549201965332</c:v>
                </c:pt>
                <c:pt idx="5306">
                  <c:v>0.76203209161758423</c:v>
                </c:pt>
                <c:pt idx="5307">
                  <c:v>0.76202571392059326</c:v>
                </c:pt>
                <c:pt idx="5308">
                  <c:v>0.76199781894683838</c:v>
                </c:pt>
                <c:pt idx="5309">
                  <c:v>0.76198828220367432</c:v>
                </c:pt>
                <c:pt idx="5310">
                  <c:v>0.76197463274002075</c:v>
                </c:pt>
                <c:pt idx="5311">
                  <c:v>0.76197397708892822</c:v>
                </c:pt>
                <c:pt idx="5312">
                  <c:v>0.76197099685668945</c:v>
                </c:pt>
                <c:pt idx="5313">
                  <c:v>0.76197052001953125</c:v>
                </c:pt>
                <c:pt idx="5314">
                  <c:v>0.76193630695343018</c:v>
                </c:pt>
                <c:pt idx="5315">
                  <c:v>0.76191699504852295</c:v>
                </c:pt>
                <c:pt idx="5316">
                  <c:v>0.76188677549362183</c:v>
                </c:pt>
                <c:pt idx="5317">
                  <c:v>0.76189130544662476</c:v>
                </c:pt>
                <c:pt idx="5318">
                  <c:v>0.76188045740127563</c:v>
                </c:pt>
                <c:pt idx="5319">
                  <c:v>0.76184546947479248</c:v>
                </c:pt>
                <c:pt idx="5320">
                  <c:v>0.76182568073272705</c:v>
                </c:pt>
                <c:pt idx="5321">
                  <c:v>0.76181167364120483</c:v>
                </c:pt>
                <c:pt idx="5322">
                  <c:v>0.7618064284324646</c:v>
                </c:pt>
                <c:pt idx="5323">
                  <c:v>0.76178878545761108</c:v>
                </c:pt>
                <c:pt idx="5324">
                  <c:v>0.76177883148193359</c:v>
                </c:pt>
                <c:pt idx="5325">
                  <c:v>0.76176780462265015</c:v>
                </c:pt>
                <c:pt idx="5326">
                  <c:v>0.76174187660217285</c:v>
                </c:pt>
                <c:pt idx="5327">
                  <c:v>0.76171809434890747</c:v>
                </c:pt>
                <c:pt idx="5328">
                  <c:v>0.76172661781311035</c:v>
                </c:pt>
                <c:pt idx="5329">
                  <c:v>0.76170748472213745</c:v>
                </c:pt>
                <c:pt idx="5330">
                  <c:v>0.76167213916778564</c:v>
                </c:pt>
                <c:pt idx="5331">
                  <c:v>0.76163405179977417</c:v>
                </c:pt>
                <c:pt idx="5332">
                  <c:v>0.76165568828582764</c:v>
                </c:pt>
                <c:pt idx="5333">
                  <c:v>0.76163804531097412</c:v>
                </c:pt>
                <c:pt idx="5334">
                  <c:v>0.76162952184677124</c:v>
                </c:pt>
                <c:pt idx="5335">
                  <c:v>0.76160860061645508</c:v>
                </c:pt>
                <c:pt idx="5336">
                  <c:v>0.76159709692001343</c:v>
                </c:pt>
                <c:pt idx="5337">
                  <c:v>0.7616117000579834</c:v>
                </c:pt>
                <c:pt idx="5338">
                  <c:v>0.76160991191864014</c:v>
                </c:pt>
                <c:pt idx="5339">
                  <c:v>0.76160615682601929</c:v>
                </c:pt>
                <c:pt idx="5340">
                  <c:v>0.761604905128479</c:v>
                </c:pt>
                <c:pt idx="5341">
                  <c:v>0.76158183813095093</c:v>
                </c:pt>
                <c:pt idx="5342">
                  <c:v>0.76155364513397217</c:v>
                </c:pt>
                <c:pt idx="5343">
                  <c:v>0.76156735420227051</c:v>
                </c:pt>
                <c:pt idx="5344">
                  <c:v>0.76155507564544678</c:v>
                </c:pt>
                <c:pt idx="5345">
                  <c:v>0.76151680946350098</c:v>
                </c:pt>
                <c:pt idx="5346">
                  <c:v>0.76153582334518433</c:v>
                </c:pt>
                <c:pt idx="5347">
                  <c:v>0.7614976167678833</c:v>
                </c:pt>
                <c:pt idx="5348">
                  <c:v>0.76149600744247437</c:v>
                </c:pt>
                <c:pt idx="5349">
                  <c:v>0.76148694753646851</c:v>
                </c:pt>
                <c:pt idx="5350">
                  <c:v>0.76147741079330444</c:v>
                </c:pt>
                <c:pt idx="5351">
                  <c:v>0.76149076223373413</c:v>
                </c:pt>
                <c:pt idx="5352">
                  <c:v>0.76146548986434937</c:v>
                </c:pt>
                <c:pt idx="5353">
                  <c:v>0.76143205165863037</c:v>
                </c:pt>
                <c:pt idx="5354">
                  <c:v>0.76142740249633789</c:v>
                </c:pt>
                <c:pt idx="5355">
                  <c:v>0.76141095161437988</c:v>
                </c:pt>
                <c:pt idx="5356">
                  <c:v>0.76139563322067261</c:v>
                </c:pt>
                <c:pt idx="5357">
                  <c:v>0.76137077808380127</c:v>
                </c:pt>
                <c:pt idx="5358">
                  <c:v>0.76135939359664917</c:v>
                </c:pt>
                <c:pt idx="5359">
                  <c:v>0.76131278276443481</c:v>
                </c:pt>
                <c:pt idx="5360">
                  <c:v>0.76131337881088257</c:v>
                </c:pt>
                <c:pt idx="5361">
                  <c:v>0.76131618022918701</c:v>
                </c:pt>
                <c:pt idx="5362">
                  <c:v>0.76127457618713379</c:v>
                </c:pt>
                <c:pt idx="5363">
                  <c:v>0.76125895977020264</c:v>
                </c:pt>
                <c:pt idx="5364">
                  <c:v>0.7612730860710144</c:v>
                </c:pt>
                <c:pt idx="5365">
                  <c:v>0.76126295328140259</c:v>
                </c:pt>
                <c:pt idx="5366">
                  <c:v>0.76124638319015503</c:v>
                </c:pt>
                <c:pt idx="5367">
                  <c:v>0.76125603914260864</c:v>
                </c:pt>
                <c:pt idx="5368">
                  <c:v>0.76125836372375488</c:v>
                </c:pt>
                <c:pt idx="5369">
                  <c:v>0.76125496625900269</c:v>
                </c:pt>
                <c:pt idx="5370">
                  <c:v>0.76124322414398193</c:v>
                </c:pt>
                <c:pt idx="5371">
                  <c:v>0.76125389337539673</c:v>
                </c:pt>
                <c:pt idx="5372">
                  <c:v>0.76128745079040527</c:v>
                </c:pt>
                <c:pt idx="5373">
                  <c:v>0.76128876209259033</c:v>
                </c:pt>
                <c:pt idx="5374">
                  <c:v>0.76126807928085327</c:v>
                </c:pt>
                <c:pt idx="5375">
                  <c:v>0.76124376058578491</c:v>
                </c:pt>
                <c:pt idx="5376">
                  <c:v>0.76124608516693115</c:v>
                </c:pt>
                <c:pt idx="5377">
                  <c:v>0.76122963428497314</c:v>
                </c:pt>
                <c:pt idx="5378">
                  <c:v>0.7612302303314209</c:v>
                </c:pt>
                <c:pt idx="5379">
                  <c:v>0.76121598482131958</c:v>
                </c:pt>
                <c:pt idx="5380">
                  <c:v>0.761211097240448</c:v>
                </c:pt>
                <c:pt idx="5381">
                  <c:v>0.7612343430519104</c:v>
                </c:pt>
                <c:pt idx="5382">
                  <c:v>0.76121371984481812</c:v>
                </c:pt>
                <c:pt idx="5383">
                  <c:v>0.76118350028991699</c:v>
                </c:pt>
                <c:pt idx="5384">
                  <c:v>0.76118391752243042</c:v>
                </c:pt>
                <c:pt idx="5385">
                  <c:v>0.76120162010192871</c:v>
                </c:pt>
                <c:pt idx="5386">
                  <c:v>0.76116573810577393</c:v>
                </c:pt>
                <c:pt idx="5387">
                  <c:v>0.76115435361862183</c:v>
                </c:pt>
                <c:pt idx="5388">
                  <c:v>0.76114124059677124</c:v>
                </c:pt>
                <c:pt idx="5389">
                  <c:v>0.76111537218093872</c:v>
                </c:pt>
                <c:pt idx="5390">
                  <c:v>0.76108354330062866</c:v>
                </c:pt>
                <c:pt idx="5391">
                  <c:v>0.76107931137084961</c:v>
                </c:pt>
                <c:pt idx="5392">
                  <c:v>0.76108932495117188</c:v>
                </c:pt>
                <c:pt idx="5393">
                  <c:v>0.76107287406921387</c:v>
                </c:pt>
                <c:pt idx="5394">
                  <c:v>0.76106899976730347</c:v>
                </c:pt>
                <c:pt idx="5395">
                  <c:v>0.7610551118850708</c:v>
                </c:pt>
                <c:pt idx="5396">
                  <c:v>0.76102602481842041</c:v>
                </c:pt>
                <c:pt idx="5397">
                  <c:v>0.7609984278678894</c:v>
                </c:pt>
                <c:pt idx="5398">
                  <c:v>0.76099461317062378</c:v>
                </c:pt>
                <c:pt idx="5399">
                  <c:v>0.76098889112472534</c:v>
                </c:pt>
                <c:pt idx="5400">
                  <c:v>0.76098644733428955</c:v>
                </c:pt>
                <c:pt idx="5401">
                  <c:v>0.76098334789276123</c:v>
                </c:pt>
                <c:pt idx="5402">
                  <c:v>0.76096349954605103</c:v>
                </c:pt>
                <c:pt idx="5403">
                  <c:v>0.76092863082885742</c:v>
                </c:pt>
                <c:pt idx="5404">
                  <c:v>0.7609294056892395</c:v>
                </c:pt>
                <c:pt idx="5405">
                  <c:v>0.76087737083435059</c:v>
                </c:pt>
                <c:pt idx="5406">
                  <c:v>0.7608867883682251</c:v>
                </c:pt>
                <c:pt idx="5407">
                  <c:v>0.7608877420425415</c:v>
                </c:pt>
                <c:pt idx="5408">
                  <c:v>0.76087599992752075</c:v>
                </c:pt>
                <c:pt idx="5409">
                  <c:v>0.76082497835159302</c:v>
                </c:pt>
                <c:pt idx="5410">
                  <c:v>0.76080739498138428</c:v>
                </c:pt>
                <c:pt idx="5411">
                  <c:v>0.76079809665679932</c:v>
                </c:pt>
                <c:pt idx="5412">
                  <c:v>0.76076036691665649</c:v>
                </c:pt>
                <c:pt idx="5413">
                  <c:v>0.76074749231338501</c:v>
                </c:pt>
                <c:pt idx="5414">
                  <c:v>0.76077067852020264</c:v>
                </c:pt>
                <c:pt idx="5415">
                  <c:v>0.76074391603469849</c:v>
                </c:pt>
                <c:pt idx="5416">
                  <c:v>0.76075148582458496</c:v>
                </c:pt>
                <c:pt idx="5417">
                  <c:v>0.76074284315109253</c:v>
                </c:pt>
                <c:pt idx="5418">
                  <c:v>0.76075702905654907</c:v>
                </c:pt>
                <c:pt idx="5419">
                  <c:v>0.7607845664024353</c:v>
                </c:pt>
                <c:pt idx="5420">
                  <c:v>0.76072114706039429</c:v>
                </c:pt>
                <c:pt idx="5421">
                  <c:v>0.76069998741149902</c:v>
                </c:pt>
                <c:pt idx="5422">
                  <c:v>0.7606816291809082</c:v>
                </c:pt>
                <c:pt idx="5423">
                  <c:v>0.76069188117980957</c:v>
                </c:pt>
                <c:pt idx="5424">
                  <c:v>0.76065188646316528</c:v>
                </c:pt>
                <c:pt idx="5425">
                  <c:v>0.76062500476837158</c:v>
                </c:pt>
                <c:pt idx="5426">
                  <c:v>0.76063990592956543</c:v>
                </c:pt>
                <c:pt idx="5427">
                  <c:v>0.76064026355743408</c:v>
                </c:pt>
                <c:pt idx="5428">
                  <c:v>0.76063007116317749</c:v>
                </c:pt>
                <c:pt idx="5429">
                  <c:v>0.76062530279159546</c:v>
                </c:pt>
                <c:pt idx="5430">
                  <c:v>0.76058304309844971</c:v>
                </c:pt>
                <c:pt idx="5431">
                  <c:v>0.76061117649078369</c:v>
                </c:pt>
                <c:pt idx="5432">
                  <c:v>0.76058048009872437</c:v>
                </c:pt>
                <c:pt idx="5433">
                  <c:v>0.76056808233261108</c:v>
                </c:pt>
                <c:pt idx="5434">
                  <c:v>0.76055389642715454</c:v>
                </c:pt>
                <c:pt idx="5435">
                  <c:v>0.76053690910339355</c:v>
                </c:pt>
                <c:pt idx="5436">
                  <c:v>0.76053589582443237</c:v>
                </c:pt>
                <c:pt idx="5437">
                  <c:v>0.76051980257034302</c:v>
                </c:pt>
                <c:pt idx="5438">
                  <c:v>0.76050275564193726</c:v>
                </c:pt>
                <c:pt idx="5439">
                  <c:v>0.76048910617828369</c:v>
                </c:pt>
                <c:pt idx="5440">
                  <c:v>0.76047742366790771</c:v>
                </c:pt>
                <c:pt idx="5441">
                  <c:v>0.76047492027282715</c:v>
                </c:pt>
                <c:pt idx="5442">
                  <c:v>0.76047313213348389</c:v>
                </c:pt>
                <c:pt idx="5443">
                  <c:v>0.76044207811355591</c:v>
                </c:pt>
                <c:pt idx="5444">
                  <c:v>0.76041960716247559</c:v>
                </c:pt>
                <c:pt idx="5445">
                  <c:v>0.76041501760482788</c:v>
                </c:pt>
                <c:pt idx="5446">
                  <c:v>0.76041144132614136</c:v>
                </c:pt>
                <c:pt idx="5447">
                  <c:v>0.76041537523269653</c:v>
                </c:pt>
                <c:pt idx="5448">
                  <c:v>0.760384202003479</c:v>
                </c:pt>
                <c:pt idx="5449">
                  <c:v>0.76039409637451172</c:v>
                </c:pt>
                <c:pt idx="5450">
                  <c:v>0.76035481691360474</c:v>
                </c:pt>
                <c:pt idx="5451">
                  <c:v>0.76032644510269165</c:v>
                </c:pt>
                <c:pt idx="5452">
                  <c:v>0.76032471656799316</c:v>
                </c:pt>
                <c:pt idx="5453">
                  <c:v>0.76031249761581421</c:v>
                </c:pt>
                <c:pt idx="5454">
                  <c:v>0.76030677556991577</c:v>
                </c:pt>
                <c:pt idx="5455">
                  <c:v>0.76031535863876343</c:v>
                </c:pt>
                <c:pt idx="5456">
                  <c:v>0.76030910015106201</c:v>
                </c:pt>
                <c:pt idx="5457">
                  <c:v>0.76028448343276978</c:v>
                </c:pt>
                <c:pt idx="5458">
                  <c:v>0.76027137041091919</c:v>
                </c:pt>
                <c:pt idx="5459">
                  <c:v>0.76025718450546265</c:v>
                </c:pt>
                <c:pt idx="5460">
                  <c:v>0.76026177406311035</c:v>
                </c:pt>
                <c:pt idx="5461">
                  <c:v>0.76023918390274048</c:v>
                </c:pt>
                <c:pt idx="5462">
                  <c:v>0.76025080680847168</c:v>
                </c:pt>
                <c:pt idx="5463">
                  <c:v>0.76024824380874634</c:v>
                </c:pt>
                <c:pt idx="5464">
                  <c:v>0.76020717620849609</c:v>
                </c:pt>
                <c:pt idx="5465">
                  <c:v>0.76018184423446655</c:v>
                </c:pt>
                <c:pt idx="5466">
                  <c:v>0.76016026735305786</c:v>
                </c:pt>
                <c:pt idx="5467">
                  <c:v>0.76012927293777466</c:v>
                </c:pt>
                <c:pt idx="5468">
                  <c:v>0.76012986898422241</c:v>
                </c:pt>
                <c:pt idx="5469">
                  <c:v>0.76013493537902832</c:v>
                </c:pt>
                <c:pt idx="5470">
                  <c:v>0.76013016700744629</c:v>
                </c:pt>
                <c:pt idx="5471">
                  <c:v>0.76009738445281982</c:v>
                </c:pt>
                <c:pt idx="5472">
                  <c:v>0.76008719205856323</c:v>
                </c:pt>
                <c:pt idx="5473">
                  <c:v>0.76008093357086182</c:v>
                </c:pt>
                <c:pt idx="5474">
                  <c:v>0.76007688045501709</c:v>
                </c:pt>
                <c:pt idx="5475">
                  <c:v>0.76007091999053955</c:v>
                </c:pt>
                <c:pt idx="5476">
                  <c:v>0.76005280017852783</c:v>
                </c:pt>
                <c:pt idx="5477">
                  <c:v>0.76005148887634277</c:v>
                </c:pt>
                <c:pt idx="5478">
                  <c:v>0.76005494594573975</c:v>
                </c:pt>
                <c:pt idx="5479">
                  <c:v>0.76003694534301758</c:v>
                </c:pt>
                <c:pt idx="5480">
                  <c:v>0.76005262136459351</c:v>
                </c:pt>
                <c:pt idx="5481">
                  <c:v>0.76002341508865356</c:v>
                </c:pt>
                <c:pt idx="5482">
                  <c:v>0.76001554727554321</c:v>
                </c:pt>
                <c:pt idx="5483">
                  <c:v>0.76000368595123291</c:v>
                </c:pt>
                <c:pt idx="5484">
                  <c:v>0.75998473167419434</c:v>
                </c:pt>
                <c:pt idx="5485">
                  <c:v>0.75997424125671387</c:v>
                </c:pt>
                <c:pt idx="5486">
                  <c:v>0.75996476411819458</c:v>
                </c:pt>
                <c:pt idx="5487">
                  <c:v>0.75995618104934692</c:v>
                </c:pt>
                <c:pt idx="5488">
                  <c:v>0.75993788242340088</c:v>
                </c:pt>
                <c:pt idx="5489">
                  <c:v>0.75995534658432007</c:v>
                </c:pt>
                <c:pt idx="5490">
                  <c:v>0.75993633270263672</c:v>
                </c:pt>
                <c:pt idx="5491">
                  <c:v>0.75989997386932373</c:v>
                </c:pt>
                <c:pt idx="5492">
                  <c:v>0.75990301370620728</c:v>
                </c:pt>
                <c:pt idx="5493">
                  <c:v>0.75993114709854126</c:v>
                </c:pt>
                <c:pt idx="5494">
                  <c:v>0.7599332332611084</c:v>
                </c:pt>
                <c:pt idx="5495">
                  <c:v>0.75992357730865479</c:v>
                </c:pt>
                <c:pt idx="5496">
                  <c:v>0.75990265607833862</c:v>
                </c:pt>
                <c:pt idx="5497">
                  <c:v>0.75987964868545532</c:v>
                </c:pt>
                <c:pt idx="5498">
                  <c:v>0.7598884105682373</c:v>
                </c:pt>
                <c:pt idx="5499">
                  <c:v>0.75987511873245239</c:v>
                </c:pt>
                <c:pt idx="5500">
                  <c:v>0.75985878705978394</c:v>
                </c:pt>
                <c:pt idx="5501">
                  <c:v>0.75985878705978394</c:v>
                </c:pt>
                <c:pt idx="5502">
                  <c:v>0.75987213850021362</c:v>
                </c:pt>
                <c:pt idx="5503">
                  <c:v>0.75984412431716919</c:v>
                </c:pt>
                <c:pt idx="5504">
                  <c:v>0.75983601808547974</c:v>
                </c:pt>
                <c:pt idx="5505">
                  <c:v>0.75980359315872192</c:v>
                </c:pt>
                <c:pt idx="5506">
                  <c:v>0.75979810953140259</c:v>
                </c:pt>
                <c:pt idx="5507">
                  <c:v>0.75977396965026855</c:v>
                </c:pt>
                <c:pt idx="5508">
                  <c:v>0.75976002216339111</c:v>
                </c:pt>
                <c:pt idx="5509">
                  <c:v>0.75973498821258545</c:v>
                </c:pt>
                <c:pt idx="5510">
                  <c:v>0.75970882177352905</c:v>
                </c:pt>
                <c:pt idx="5511">
                  <c:v>0.75970065593719482</c:v>
                </c:pt>
                <c:pt idx="5512">
                  <c:v>0.75968331098556519</c:v>
                </c:pt>
                <c:pt idx="5513">
                  <c:v>0.75968986749649048</c:v>
                </c:pt>
                <c:pt idx="5514">
                  <c:v>0.75969815254211426</c:v>
                </c:pt>
                <c:pt idx="5515">
                  <c:v>0.75968754291534424</c:v>
                </c:pt>
                <c:pt idx="5516">
                  <c:v>0.75966382026672363</c:v>
                </c:pt>
                <c:pt idx="5517">
                  <c:v>0.75967025756835938</c:v>
                </c:pt>
                <c:pt idx="5518">
                  <c:v>0.75967127084732056</c:v>
                </c:pt>
                <c:pt idx="5519">
                  <c:v>0.75964146852493286</c:v>
                </c:pt>
                <c:pt idx="5520">
                  <c:v>0.7596287727355957</c:v>
                </c:pt>
                <c:pt idx="5521">
                  <c:v>0.75962203741073608</c:v>
                </c:pt>
                <c:pt idx="5522">
                  <c:v>0.75960272550582886</c:v>
                </c:pt>
                <c:pt idx="5523">
                  <c:v>0.75959402322769165</c:v>
                </c:pt>
                <c:pt idx="5524">
                  <c:v>0.75960427522659302</c:v>
                </c:pt>
                <c:pt idx="5525">
                  <c:v>0.75958132743835449</c:v>
                </c:pt>
                <c:pt idx="5526">
                  <c:v>0.75956195592880249</c:v>
                </c:pt>
                <c:pt idx="5527">
                  <c:v>0.75954252481460571</c:v>
                </c:pt>
                <c:pt idx="5528">
                  <c:v>0.7595372200012207</c:v>
                </c:pt>
                <c:pt idx="5529">
                  <c:v>0.75952726602554321</c:v>
                </c:pt>
                <c:pt idx="5530">
                  <c:v>0.75953590869903564</c:v>
                </c:pt>
                <c:pt idx="5531">
                  <c:v>0.75955414772033691</c:v>
                </c:pt>
                <c:pt idx="5532">
                  <c:v>0.75950562953948975</c:v>
                </c:pt>
                <c:pt idx="5533">
                  <c:v>0.75951862335205078</c:v>
                </c:pt>
                <c:pt idx="5534">
                  <c:v>0.75952363014221191</c:v>
                </c:pt>
                <c:pt idx="5535">
                  <c:v>0.75950813293457031</c:v>
                </c:pt>
                <c:pt idx="5536">
                  <c:v>0.75951439142227173</c:v>
                </c:pt>
                <c:pt idx="5537">
                  <c:v>0.75948059558868408</c:v>
                </c:pt>
                <c:pt idx="5538">
                  <c:v>0.75944894552230835</c:v>
                </c:pt>
                <c:pt idx="5539">
                  <c:v>0.75940674543380737</c:v>
                </c:pt>
                <c:pt idx="5540">
                  <c:v>0.75939834117889404</c:v>
                </c:pt>
                <c:pt idx="5541">
                  <c:v>0.7593962550163269</c:v>
                </c:pt>
                <c:pt idx="5542">
                  <c:v>0.75938332080841064</c:v>
                </c:pt>
                <c:pt idx="5543">
                  <c:v>0.7593914270401001</c:v>
                </c:pt>
                <c:pt idx="5544">
                  <c:v>0.75933325290679932</c:v>
                </c:pt>
                <c:pt idx="5545">
                  <c:v>0.7593454122543335</c:v>
                </c:pt>
                <c:pt idx="5546">
                  <c:v>0.75934714078903198</c:v>
                </c:pt>
                <c:pt idx="5547">
                  <c:v>0.75933867692947388</c:v>
                </c:pt>
                <c:pt idx="5548">
                  <c:v>0.75933831930160522</c:v>
                </c:pt>
                <c:pt idx="5549">
                  <c:v>0.75934529304504395</c:v>
                </c:pt>
                <c:pt idx="5550">
                  <c:v>0.75933724641799927</c:v>
                </c:pt>
                <c:pt idx="5551">
                  <c:v>0.75927811861038208</c:v>
                </c:pt>
                <c:pt idx="5552">
                  <c:v>0.7592814564704895</c:v>
                </c:pt>
                <c:pt idx="5553">
                  <c:v>0.75924462080001831</c:v>
                </c:pt>
                <c:pt idx="5554">
                  <c:v>0.75925922393798828</c:v>
                </c:pt>
                <c:pt idx="5555">
                  <c:v>0.75927156209945679</c:v>
                </c:pt>
                <c:pt idx="5556">
                  <c:v>0.75921034812927246</c:v>
                </c:pt>
                <c:pt idx="5557">
                  <c:v>0.75919252634048462</c:v>
                </c:pt>
                <c:pt idx="5558">
                  <c:v>0.75919663906097412</c:v>
                </c:pt>
                <c:pt idx="5559">
                  <c:v>0.75924068689346313</c:v>
                </c:pt>
                <c:pt idx="5560">
                  <c:v>0.75921171903610229</c:v>
                </c:pt>
                <c:pt idx="5561">
                  <c:v>0.75918728113174438</c:v>
                </c:pt>
                <c:pt idx="5562">
                  <c:v>0.75916892290115356</c:v>
                </c:pt>
                <c:pt idx="5563">
                  <c:v>0.7591213583946228</c:v>
                </c:pt>
                <c:pt idx="5564">
                  <c:v>0.75898569822311401</c:v>
                </c:pt>
                <c:pt idx="5565">
                  <c:v>0.75828355550765991</c:v>
                </c:pt>
                <c:pt idx="5566">
                  <c:v>0.75824004411697388</c:v>
                </c:pt>
                <c:pt idx="5567">
                  <c:v>0.75828713178634644</c:v>
                </c:pt>
                <c:pt idx="5568">
                  <c:v>0.75839287042617798</c:v>
                </c:pt>
                <c:pt idx="5569">
                  <c:v>0.75884807109832764</c:v>
                </c:pt>
                <c:pt idx="5570">
                  <c:v>0.75914329290390015</c:v>
                </c:pt>
                <c:pt idx="5571">
                  <c:v>0.75911802053451538</c:v>
                </c:pt>
                <c:pt idx="5572">
                  <c:v>0.75908130407333374</c:v>
                </c:pt>
                <c:pt idx="5573">
                  <c:v>0.75908958911895752</c:v>
                </c:pt>
                <c:pt idx="5574">
                  <c:v>0.75908321142196655</c:v>
                </c:pt>
                <c:pt idx="5575">
                  <c:v>0.75909703969955444</c:v>
                </c:pt>
                <c:pt idx="5576">
                  <c:v>0.75909566879272461</c:v>
                </c:pt>
                <c:pt idx="5577">
                  <c:v>0.75908660888671875</c:v>
                </c:pt>
                <c:pt idx="5578">
                  <c:v>0.75908124446868896</c:v>
                </c:pt>
                <c:pt idx="5579">
                  <c:v>0.75907224416732788</c:v>
                </c:pt>
                <c:pt idx="5580">
                  <c:v>0.75907224416732788</c:v>
                </c:pt>
                <c:pt idx="5581">
                  <c:v>0.7590678334236145</c:v>
                </c:pt>
                <c:pt idx="5582">
                  <c:v>0.75906485319137573</c:v>
                </c:pt>
                <c:pt idx="5583">
                  <c:v>0.75902807712554932</c:v>
                </c:pt>
                <c:pt idx="5584">
                  <c:v>0.75903964042663574</c:v>
                </c:pt>
                <c:pt idx="5585">
                  <c:v>0.75903874635696411</c:v>
                </c:pt>
                <c:pt idx="5586">
                  <c:v>0.75903058052062988</c:v>
                </c:pt>
                <c:pt idx="5587">
                  <c:v>0.75902283191680908</c:v>
                </c:pt>
                <c:pt idx="5588">
                  <c:v>0.75902253389358521</c:v>
                </c:pt>
                <c:pt idx="5589">
                  <c:v>0.75898945331573486</c:v>
                </c:pt>
                <c:pt idx="5590">
                  <c:v>0.75894290208816528</c:v>
                </c:pt>
                <c:pt idx="5591">
                  <c:v>0.75892764329910278</c:v>
                </c:pt>
                <c:pt idx="5592">
                  <c:v>0.75891417264938354</c:v>
                </c:pt>
                <c:pt idx="5593">
                  <c:v>0.75890320539474487</c:v>
                </c:pt>
                <c:pt idx="5594">
                  <c:v>0.75888359546661377</c:v>
                </c:pt>
                <c:pt idx="5595">
                  <c:v>0.75889575481414795</c:v>
                </c:pt>
                <c:pt idx="5596">
                  <c:v>0.75889593362808228</c:v>
                </c:pt>
                <c:pt idx="5597">
                  <c:v>0.75885611772537231</c:v>
                </c:pt>
                <c:pt idx="5598">
                  <c:v>0.75884431600570679</c:v>
                </c:pt>
                <c:pt idx="5599">
                  <c:v>0.75882667303085327</c:v>
                </c:pt>
                <c:pt idx="5600">
                  <c:v>0.75882077217102051</c:v>
                </c:pt>
                <c:pt idx="5601">
                  <c:v>0.75881767272949219</c:v>
                </c:pt>
                <c:pt idx="5602">
                  <c:v>0.75880789756774902</c:v>
                </c:pt>
                <c:pt idx="5603">
                  <c:v>0.75876206159591675</c:v>
                </c:pt>
                <c:pt idx="5604">
                  <c:v>0.75876504182815552</c:v>
                </c:pt>
                <c:pt idx="5605">
                  <c:v>0.75874871015548706</c:v>
                </c:pt>
                <c:pt idx="5606">
                  <c:v>0.75874620676040649</c:v>
                </c:pt>
                <c:pt idx="5607">
                  <c:v>0.75869989395141602</c:v>
                </c:pt>
                <c:pt idx="5608">
                  <c:v>0.75870126485824585</c:v>
                </c:pt>
                <c:pt idx="5609">
                  <c:v>0.75868850946426392</c:v>
                </c:pt>
                <c:pt idx="5610">
                  <c:v>0.75867003202438354</c:v>
                </c:pt>
                <c:pt idx="5611">
                  <c:v>0.75867158174514771</c:v>
                </c:pt>
                <c:pt idx="5612">
                  <c:v>0.75866037607192993</c:v>
                </c:pt>
                <c:pt idx="5613">
                  <c:v>0.75867962837219238</c:v>
                </c:pt>
                <c:pt idx="5614">
                  <c:v>0.75864601135253906</c:v>
                </c:pt>
                <c:pt idx="5615">
                  <c:v>0.75862908363342285</c:v>
                </c:pt>
                <c:pt idx="5616">
                  <c:v>0.75862663984298706</c:v>
                </c:pt>
                <c:pt idx="5617">
                  <c:v>0.7586255669593811</c:v>
                </c:pt>
                <c:pt idx="5618">
                  <c:v>0.75860393047332764</c:v>
                </c:pt>
                <c:pt idx="5619">
                  <c:v>0.7586103081703186</c:v>
                </c:pt>
                <c:pt idx="5620">
                  <c:v>0.75854545831680298</c:v>
                </c:pt>
                <c:pt idx="5621">
                  <c:v>0.75854003429412842</c:v>
                </c:pt>
                <c:pt idx="5622">
                  <c:v>0.75849026441574097</c:v>
                </c:pt>
                <c:pt idx="5623">
                  <c:v>0.75848615169525146</c:v>
                </c:pt>
                <c:pt idx="5624">
                  <c:v>0.75845909118652344</c:v>
                </c:pt>
                <c:pt idx="5625">
                  <c:v>0.75847417116165161</c:v>
                </c:pt>
                <c:pt idx="5626">
                  <c:v>0.7584456205368042</c:v>
                </c:pt>
                <c:pt idx="5627">
                  <c:v>0.75842189788818359</c:v>
                </c:pt>
                <c:pt idx="5628">
                  <c:v>0.75842058658599854</c:v>
                </c:pt>
                <c:pt idx="5629">
                  <c:v>0.75838989019393921</c:v>
                </c:pt>
                <c:pt idx="5630">
                  <c:v>0.75838398933410645</c:v>
                </c:pt>
                <c:pt idx="5631">
                  <c:v>0.75836795568466187</c:v>
                </c:pt>
                <c:pt idx="5632">
                  <c:v>0.758323073387146</c:v>
                </c:pt>
                <c:pt idx="5633">
                  <c:v>0.75833863019943237</c:v>
                </c:pt>
                <c:pt idx="5634">
                  <c:v>0.75833588838577271</c:v>
                </c:pt>
                <c:pt idx="5635">
                  <c:v>0.75830358266830444</c:v>
                </c:pt>
                <c:pt idx="5636">
                  <c:v>0.75829154253005981</c:v>
                </c:pt>
                <c:pt idx="5637">
                  <c:v>0.75828719139099121</c:v>
                </c:pt>
                <c:pt idx="5638">
                  <c:v>0.75826311111450195</c:v>
                </c:pt>
                <c:pt idx="5639">
                  <c:v>0.758231520652771</c:v>
                </c:pt>
                <c:pt idx="5640">
                  <c:v>0.7582249641418457</c:v>
                </c:pt>
                <c:pt idx="5641">
                  <c:v>0.75821065902709961</c:v>
                </c:pt>
                <c:pt idx="5642">
                  <c:v>0.75819915533065796</c:v>
                </c:pt>
                <c:pt idx="5643">
                  <c:v>0.75819283723831177</c:v>
                </c:pt>
                <c:pt idx="5644">
                  <c:v>0.75817620754241943</c:v>
                </c:pt>
                <c:pt idx="5645">
                  <c:v>0.7581709623336792</c:v>
                </c:pt>
                <c:pt idx="5646">
                  <c:v>0.75816196203231812</c:v>
                </c:pt>
                <c:pt idx="5647">
                  <c:v>0.75815629959106445</c:v>
                </c:pt>
                <c:pt idx="5648">
                  <c:v>0.75816267728805542</c:v>
                </c:pt>
                <c:pt idx="5649">
                  <c:v>0.75814700126647949</c:v>
                </c:pt>
                <c:pt idx="5650">
                  <c:v>0.75814330577850342</c:v>
                </c:pt>
                <c:pt idx="5651">
                  <c:v>0.75812751054763794</c:v>
                </c:pt>
                <c:pt idx="5652">
                  <c:v>0.75808829069137573</c:v>
                </c:pt>
                <c:pt idx="5653">
                  <c:v>0.75809979438781738</c:v>
                </c:pt>
                <c:pt idx="5654">
                  <c:v>0.75809949636459351</c:v>
                </c:pt>
                <c:pt idx="5655">
                  <c:v>0.75809401273727417</c:v>
                </c:pt>
                <c:pt idx="5656">
                  <c:v>0.75808775424957275</c:v>
                </c:pt>
                <c:pt idx="5657">
                  <c:v>0.75811767578125</c:v>
                </c:pt>
                <c:pt idx="5658">
                  <c:v>0.75811165571212769</c:v>
                </c:pt>
                <c:pt idx="5659">
                  <c:v>0.75809460878372192</c:v>
                </c:pt>
                <c:pt idx="5660">
                  <c:v>0.75809359550476074</c:v>
                </c:pt>
                <c:pt idx="5661">
                  <c:v>0.7580866813659668</c:v>
                </c:pt>
                <c:pt idx="5662">
                  <c:v>0.7580905556678772</c:v>
                </c:pt>
                <c:pt idx="5663">
                  <c:v>0.75805270671844482</c:v>
                </c:pt>
                <c:pt idx="5664">
                  <c:v>0.75801658630371094</c:v>
                </c:pt>
                <c:pt idx="5665">
                  <c:v>0.75801801681518555</c:v>
                </c:pt>
                <c:pt idx="5666">
                  <c:v>0.75801694393157959</c:v>
                </c:pt>
                <c:pt idx="5667">
                  <c:v>0.75801569223403931</c:v>
                </c:pt>
                <c:pt idx="5668">
                  <c:v>0.75799787044525146</c:v>
                </c:pt>
                <c:pt idx="5669">
                  <c:v>0.75798988342285156</c:v>
                </c:pt>
                <c:pt idx="5670">
                  <c:v>0.75800752639770508</c:v>
                </c:pt>
                <c:pt idx="5671">
                  <c:v>0.75799703598022461</c:v>
                </c:pt>
                <c:pt idx="5672">
                  <c:v>0.7580142617225647</c:v>
                </c:pt>
                <c:pt idx="5673">
                  <c:v>0.75801712274551392</c:v>
                </c:pt>
                <c:pt idx="5674">
                  <c:v>0.75802421569824219</c:v>
                </c:pt>
                <c:pt idx="5675">
                  <c:v>0.75803780555725098</c:v>
                </c:pt>
                <c:pt idx="5676">
                  <c:v>0.75805985927581787</c:v>
                </c:pt>
                <c:pt idx="5677">
                  <c:v>0.75804060697555542</c:v>
                </c:pt>
                <c:pt idx="5678">
                  <c:v>0.75802105665206909</c:v>
                </c:pt>
                <c:pt idx="5679">
                  <c:v>0.75799882411956787</c:v>
                </c:pt>
                <c:pt idx="5680">
                  <c:v>0.7579999566078186</c:v>
                </c:pt>
                <c:pt idx="5681">
                  <c:v>0.75799369812011719</c:v>
                </c:pt>
                <c:pt idx="5682">
                  <c:v>0.75794929265975952</c:v>
                </c:pt>
                <c:pt idx="5683">
                  <c:v>0.75795572996139526</c:v>
                </c:pt>
                <c:pt idx="5684">
                  <c:v>0.7579616904258728</c:v>
                </c:pt>
                <c:pt idx="5685">
                  <c:v>0.75794130563735962</c:v>
                </c:pt>
                <c:pt idx="5686">
                  <c:v>0.75796175003051758</c:v>
                </c:pt>
                <c:pt idx="5687">
                  <c:v>0.75794154405593872</c:v>
                </c:pt>
                <c:pt idx="5688">
                  <c:v>0.75791805982589722</c:v>
                </c:pt>
                <c:pt idx="5689">
                  <c:v>0.75789940357208252</c:v>
                </c:pt>
                <c:pt idx="5690">
                  <c:v>0.7578921914100647</c:v>
                </c:pt>
                <c:pt idx="5691">
                  <c:v>0.75787734985351562</c:v>
                </c:pt>
                <c:pt idx="5692">
                  <c:v>0.75782734155654907</c:v>
                </c:pt>
                <c:pt idx="5693">
                  <c:v>0.75785613059997559</c:v>
                </c:pt>
                <c:pt idx="5694">
                  <c:v>0.75783258676528931</c:v>
                </c:pt>
                <c:pt idx="5695">
                  <c:v>0.75783073902130127</c:v>
                </c:pt>
                <c:pt idx="5696">
                  <c:v>0.75785112380981445</c:v>
                </c:pt>
                <c:pt idx="5697">
                  <c:v>0.75784426927566528</c:v>
                </c:pt>
                <c:pt idx="5698">
                  <c:v>0.7578125</c:v>
                </c:pt>
                <c:pt idx="5699">
                  <c:v>0.75782531499862671</c:v>
                </c:pt>
                <c:pt idx="5700">
                  <c:v>0.75777840614318848</c:v>
                </c:pt>
                <c:pt idx="5701">
                  <c:v>0.75776433944702148</c:v>
                </c:pt>
                <c:pt idx="5702">
                  <c:v>0.75775766372680664</c:v>
                </c:pt>
                <c:pt idx="5703">
                  <c:v>0.75777977705001831</c:v>
                </c:pt>
                <c:pt idx="5704">
                  <c:v>0.75775361061096191</c:v>
                </c:pt>
                <c:pt idx="5705">
                  <c:v>0.75774139165878296</c:v>
                </c:pt>
                <c:pt idx="5706">
                  <c:v>0.75772333145141602</c:v>
                </c:pt>
                <c:pt idx="5707">
                  <c:v>0.75772607326507568</c:v>
                </c:pt>
                <c:pt idx="5708">
                  <c:v>0.75773733854293823</c:v>
                </c:pt>
                <c:pt idx="5709">
                  <c:v>0.75774270296096802</c:v>
                </c:pt>
                <c:pt idx="5710">
                  <c:v>0.75771898031234741</c:v>
                </c:pt>
                <c:pt idx="5711">
                  <c:v>0.75767868757247925</c:v>
                </c:pt>
                <c:pt idx="5712">
                  <c:v>0.75765573978424072</c:v>
                </c:pt>
                <c:pt idx="5713">
                  <c:v>0.75764113664627075</c:v>
                </c:pt>
                <c:pt idx="5714">
                  <c:v>0.75759601593017578</c:v>
                </c:pt>
                <c:pt idx="5715">
                  <c:v>0.75760889053344727</c:v>
                </c:pt>
                <c:pt idx="5716">
                  <c:v>0.75761699676513672</c:v>
                </c:pt>
                <c:pt idx="5717">
                  <c:v>0.75757443904876709</c:v>
                </c:pt>
                <c:pt idx="5718">
                  <c:v>0.75757676362991333</c:v>
                </c:pt>
                <c:pt idx="5719">
                  <c:v>0.75756567716598511</c:v>
                </c:pt>
                <c:pt idx="5720">
                  <c:v>0.75754880905151367</c:v>
                </c:pt>
                <c:pt idx="5721">
                  <c:v>0.757537841796875</c:v>
                </c:pt>
                <c:pt idx="5722">
                  <c:v>0.75754612684249878</c:v>
                </c:pt>
                <c:pt idx="5723">
                  <c:v>0.75755614042282104</c:v>
                </c:pt>
                <c:pt idx="5724">
                  <c:v>0.75757831335067749</c:v>
                </c:pt>
                <c:pt idx="5725">
                  <c:v>0.7575494647026062</c:v>
                </c:pt>
                <c:pt idx="5726">
                  <c:v>0.75755065679550171</c:v>
                </c:pt>
                <c:pt idx="5727">
                  <c:v>0.75753688812255859</c:v>
                </c:pt>
                <c:pt idx="5728">
                  <c:v>0.75750720500946045</c:v>
                </c:pt>
                <c:pt idx="5729">
                  <c:v>0.75748014450073242</c:v>
                </c:pt>
                <c:pt idx="5730">
                  <c:v>0.75748980045318604</c:v>
                </c:pt>
                <c:pt idx="5731">
                  <c:v>0.75745630264282227</c:v>
                </c:pt>
                <c:pt idx="5732">
                  <c:v>0.75743967294692993</c:v>
                </c:pt>
                <c:pt idx="5733">
                  <c:v>0.75742840766906738</c:v>
                </c:pt>
                <c:pt idx="5734">
                  <c:v>0.75743192434310913</c:v>
                </c:pt>
                <c:pt idx="5735">
                  <c:v>0.75741064548492432</c:v>
                </c:pt>
                <c:pt idx="5736">
                  <c:v>0.75742167234420776</c:v>
                </c:pt>
                <c:pt idx="5737">
                  <c:v>0.75739103555679321</c:v>
                </c:pt>
                <c:pt idx="5738">
                  <c:v>0.7573973536491394</c:v>
                </c:pt>
                <c:pt idx="5739">
                  <c:v>0.75738531351089478</c:v>
                </c:pt>
                <c:pt idx="5740">
                  <c:v>0.75736868381500244</c:v>
                </c:pt>
                <c:pt idx="5741">
                  <c:v>0.75736939907073975</c:v>
                </c:pt>
                <c:pt idx="5742">
                  <c:v>0.75734615325927734</c:v>
                </c:pt>
                <c:pt idx="5743">
                  <c:v>0.75732231140136719</c:v>
                </c:pt>
                <c:pt idx="5744">
                  <c:v>0.75728422403335571</c:v>
                </c:pt>
                <c:pt idx="5745">
                  <c:v>0.75726354122161865</c:v>
                </c:pt>
                <c:pt idx="5746">
                  <c:v>0.75725769996643066</c:v>
                </c:pt>
                <c:pt idx="5747">
                  <c:v>0.75725936889648438</c:v>
                </c:pt>
                <c:pt idx="5748">
                  <c:v>0.75726234912872314</c:v>
                </c:pt>
                <c:pt idx="5749">
                  <c:v>0.757254958152771</c:v>
                </c:pt>
                <c:pt idx="5750">
                  <c:v>0.75726997852325439</c:v>
                </c:pt>
                <c:pt idx="5751">
                  <c:v>0.75727188587188721</c:v>
                </c:pt>
                <c:pt idx="5752">
                  <c:v>0.75725853443145752</c:v>
                </c:pt>
                <c:pt idx="5753">
                  <c:v>0.75726252794265747</c:v>
                </c:pt>
                <c:pt idx="5754">
                  <c:v>0.75723153352737427</c:v>
                </c:pt>
                <c:pt idx="5755">
                  <c:v>0.75720226764678955</c:v>
                </c:pt>
                <c:pt idx="5756">
                  <c:v>0.75721216201782227</c:v>
                </c:pt>
                <c:pt idx="5757">
                  <c:v>0.75718128681182861</c:v>
                </c:pt>
                <c:pt idx="5758">
                  <c:v>0.75716745853424072</c:v>
                </c:pt>
                <c:pt idx="5759">
                  <c:v>0.75714278221130371</c:v>
                </c:pt>
                <c:pt idx="5760">
                  <c:v>0.7571447491645813</c:v>
                </c:pt>
                <c:pt idx="5761">
                  <c:v>0.75712156295776367</c:v>
                </c:pt>
                <c:pt idx="5762">
                  <c:v>0.75711607933044434</c:v>
                </c:pt>
                <c:pt idx="5763">
                  <c:v>0.75710064172744751</c:v>
                </c:pt>
                <c:pt idx="5764">
                  <c:v>0.75709104537963867</c:v>
                </c:pt>
                <c:pt idx="5765">
                  <c:v>0.75710946321487427</c:v>
                </c:pt>
                <c:pt idx="5766">
                  <c:v>0.7570880651473999</c:v>
                </c:pt>
                <c:pt idx="5767">
                  <c:v>0.75711596012115479</c:v>
                </c:pt>
                <c:pt idx="5768">
                  <c:v>0.7571372389793396</c:v>
                </c:pt>
                <c:pt idx="5769">
                  <c:v>0.75711381435394287</c:v>
                </c:pt>
                <c:pt idx="5770">
                  <c:v>0.75708836317062378</c:v>
                </c:pt>
                <c:pt idx="5771">
                  <c:v>0.75710290670394897</c:v>
                </c:pt>
                <c:pt idx="5772">
                  <c:v>0.75704705715179443</c:v>
                </c:pt>
                <c:pt idx="5773">
                  <c:v>0.75703930854797363</c:v>
                </c:pt>
                <c:pt idx="5774">
                  <c:v>0.75701260566711426</c:v>
                </c:pt>
                <c:pt idx="5775">
                  <c:v>0.75701940059661865</c:v>
                </c:pt>
                <c:pt idx="5776">
                  <c:v>0.75698995590209961</c:v>
                </c:pt>
                <c:pt idx="5777">
                  <c:v>0.75699818134307861</c:v>
                </c:pt>
                <c:pt idx="5778">
                  <c:v>0.75700110197067261</c:v>
                </c:pt>
                <c:pt idx="5779">
                  <c:v>0.75694411993026733</c:v>
                </c:pt>
                <c:pt idx="5780">
                  <c:v>0.75695186853408813</c:v>
                </c:pt>
                <c:pt idx="5781">
                  <c:v>0.75692880153656006</c:v>
                </c:pt>
                <c:pt idx="5782">
                  <c:v>0.7568930983543396</c:v>
                </c:pt>
                <c:pt idx="5783">
                  <c:v>0.75689888000488281</c:v>
                </c:pt>
                <c:pt idx="5784">
                  <c:v>0.75689071416854858</c:v>
                </c:pt>
                <c:pt idx="5785">
                  <c:v>0.75687706470489502</c:v>
                </c:pt>
                <c:pt idx="5786">
                  <c:v>0.75685954093933105</c:v>
                </c:pt>
                <c:pt idx="5787">
                  <c:v>0.75682210922241211</c:v>
                </c:pt>
                <c:pt idx="5788">
                  <c:v>0.75679194927215576</c:v>
                </c:pt>
                <c:pt idx="5789">
                  <c:v>0.75678861141204834</c:v>
                </c:pt>
                <c:pt idx="5790">
                  <c:v>0.75677931308746338</c:v>
                </c:pt>
                <c:pt idx="5791">
                  <c:v>0.75677627325057983</c:v>
                </c:pt>
                <c:pt idx="5792">
                  <c:v>0.75676459074020386</c:v>
                </c:pt>
                <c:pt idx="5793">
                  <c:v>0.75675731897354126</c:v>
                </c:pt>
                <c:pt idx="5794">
                  <c:v>0.75675326585769653</c:v>
                </c:pt>
                <c:pt idx="5795">
                  <c:v>0.75674903392791748</c:v>
                </c:pt>
                <c:pt idx="5796">
                  <c:v>0.75673192739486694</c:v>
                </c:pt>
                <c:pt idx="5797">
                  <c:v>0.75672245025634766</c:v>
                </c:pt>
                <c:pt idx="5798">
                  <c:v>0.75673210620880127</c:v>
                </c:pt>
                <c:pt idx="5799">
                  <c:v>0.75668108463287354</c:v>
                </c:pt>
                <c:pt idx="5800">
                  <c:v>0.7566649317741394</c:v>
                </c:pt>
                <c:pt idx="5801">
                  <c:v>0.75665640830993652</c:v>
                </c:pt>
                <c:pt idx="5802">
                  <c:v>0.75663626194000244</c:v>
                </c:pt>
                <c:pt idx="5803">
                  <c:v>0.75661194324493408</c:v>
                </c:pt>
                <c:pt idx="5804">
                  <c:v>0.75659126043319702</c:v>
                </c:pt>
                <c:pt idx="5805">
                  <c:v>0.75655120611190796</c:v>
                </c:pt>
                <c:pt idx="5806">
                  <c:v>0.75650537014007568</c:v>
                </c:pt>
                <c:pt idx="5807">
                  <c:v>0.75651204586029053</c:v>
                </c:pt>
                <c:pt idx="5808">
                  <c:v>0.75649088621139526</c:v>
                </c:pt>
                <c:pt idx="5809">
                  <c:v>0.75649189949035645</c:v>
                </c:pt>
                <c:pt idx="5810">
                  <c:v>0.75650238990783691</c:v>
                </c:pt>
                <c:pt idx="5811">
                  <c:v>0.75648736953735352</c:v>
                </c:pt>
                <c:pt idx="5812">
                  <c:v>0.75649917125701904</c:v>
                </c:pt>
                <c:pt idx="5813">
                  <c:v>0.75648981332778931</c:v>
                </c:pt>
                <c:pt idx="5814">
                  <c:v>0.75649183988571167</c:v>
                </c:pt>
                <c:pt idx="5815">
                  <c:v>0.75649917125701904</c:v>
                </c:pt>
                <c:pt idx="5816">
                  <c:v>0.75647073984146118</c:v>
                </c:pt>
                <c:pt idx="5817">
                  <c:v>0.75644582509994507</c:v>
                </c:pt>
                <c:pt idx="5818">
                  <c:v>0.75645917654037476</c:v>
                </c:pt>
                <c:pt idx="5819">
                  <c:v>0.75642889738082886</c:v>
                </c:pt>
                <c:pt idx="5820">
                  <c:v>0.75639981031417847</c:v>
                </c:pt>
                <c:pt idx="5821">
                  <c:v>0.75638711452484131</c:v>
                </c:pt>
                <c:pt idx="5822">
                  <c:v>0.75639712810516357</c:v>
                </c:pt>
                <c:pt idx="5823">
                  <c:v>0.75634467601776123</c:v>
                </c:pt>
                <c:pt idx="5824">
                  <c:v>0.75634086132049561</c:v>
                </c:pt>
                <c:pt idx="5825">
                  <c:v>0.7563323974609375</c:v>
                </c:pt>
                <c:pt idx="5826">
                  <c:v>0.75630205869674683</c:v>
                </c:pt>
                <c:pt idx="5827">
                  <c:v>0.75628310441970825</c:v>
                </c:pt>
                <c:pt idx="5828">
                  <c:v>0.75625449419021606</c:v>
                </c:pt>
                <c:pt idx="5829">
                  <c:v>0.75623923540115356</c:v>
                </c:pt>
                <c:pt idx="5830">
                  <c:v>0.75624209642410278</c:v>
                </c:pt>
                <c:pt idx="5831">
                  <c:v>0.75623422861099243</c:v>
                </c:pt>
                <c:pt idx="5832">
                  <c:v>0.75622457265853882</c:v>
                </c:pt>
                <c:pt idx="5833">
                  <c:v>0.75619924068450928</c:v>
                </c:pt>
                <c:pt idx="5834">
                  <c:v>0.75617402791976929</c:v>
                </c:pt>
                <c:pt idx="5835">
                  <c:v>0.75617402791976929</c:v>
                </c:pt>
                <c:pt idx="5836">
                  <c:v>0.75617897510528564</c:v>
                </c:pt>
                <c:pt idx="5837">
                  <c:v>0.75616216659545898</c:v>
                </c:pt>
                <c:pt idx="5838">
                  <c:v>0.75614309310913086</c:v>
                </c:pt>
                <c:pt idx="5839">
                  <c:v>0.75610923767089844</c:v>
                </c:pt>
                <c:pt idx="5840">
                  <c:v>0.75607705116271973</c:v>
                </c:pt>
                <c:pt idx="5841">
                  <c:v>0.75604885816574097</c:v>
                </c:pt>
                <c:pt idx="5842">
                  <c:v>0.75603032112121582</c:v>
                </c:pt>
                <c:pt idx="5843">
                  <c:v>0.75604122877120972</c:v>
                </c:pt>
                <c:pt idx="5844">
                  <c:v>0.7560151219367981</c:v>
                </c:pt>
                <c:pt idx="5845">
                  <c:v>0.75595647096633911</c:v>
                </c:pt>
                <c:pt idx="5846">
                  <c:v>0.75598788261413574</c:v>
                </c:pt>
                <c:pt idx="5847">
                  <c:v>0.75592535734176636</c:v>
                </c:pt>
                <c:pt idx="5848">
                  <c:v>0.75589472055435181</c:v>
                </c:pt>
                <c:pt idx="5849">
                  <c:v>0.755867600440979</c:v>
                </c:pt>
                <c:pt idx="5850">
                  <c:v>0.75586330890655518</c:v>
                </c:pt>
                <c:pt idx="5851">
                  <c:v>0.75531107187271118</c:v>
                </c:pt>
                <c:pt idx="5852">
                  <c:v>0.75492334365844727</c:v>
                </c:pt>
                <c:pt idx="5853">
                  <c:v>0.75494277477264404</c:v>
                </c:pt>
                <c:pt idx="5854">
                  <c:v>0.75504422187805176</c:v>
                </c:pt>
                <c:pt idx="5855">
                  <c:v>0.75515669584274292</c:v>
                </c:pt>
                <c:pt idx="5856">
                  <c:v>0.75576496124267578</c:v>
                </c:pt>
                <c:pt idx="5857">
                  <c:v>0.75586235523223877</c:v>
                </c:pt>
                <c:pt idx="5858">
                  <c:v>0.7557990550994873</c:v>
                </c:pt>
                <c:pt idx="5859">
                  <c:v>0.75579369068145752</c:v>
                </c:pt>
                <c:pt idx="5860">
                  <c:v>0.75579535961151123</c:v>
                </c:pt>
                <c:pt idx="5861">
                  <c:v>0.75579535961151123</c:v>
                </c:pt>
                <c:pt idx="5862">
                  <c:v>0.75575637817382812</c:v>
                </c:pt>
                <c:pt idx="5863">
                  <c:v>0.7557411789894104</c:v>
                </c:pt>
                <c:pt idx="5864">
                  <c:v>0.7557561993598938</c:v>
                </c:pt>
                <c:pt idx="5865">
                  <c:v>0.75573951005935669</c:v>
                </c:pt>
                <c:pt idx="5866">
                  <c:v>0.75571805238723755</c:v>
                </c:pt>
                <c:pt idx="5867">
                  <c:v>0.75572365522384644</c:v>
                </c:pt>
                <c:pt idx="5868">
                  <c:v>0.7557106614112854</c:v>
                </c:pt>
                <c:pt idx="5869">
                  <c:v>0.75568616390228271</c:v>
                </c:pt>
                <c:pt idx="5870">
                  <c:v>0.75564122200012207</c:v>
                </c:pt>
                <c:pt idx="5871">
                  <c:v>0.75564229488372803</c:v>
                </c:pt>
                <c:pt idx="5872">
                  <c:v>0.75563734769821167</c:v>
                </c:pt>
                <c:pt idx="5873">
                  <c:v>0.75560879707336426</c:v>
                </c:pt>
                <c:pt idx="5874">
                  <c:v>0.75557726621627808</c:v>
                </c:pt>
                <c:pt idx="5875">
                  <c:v>0.75556844472885132</c:v>
                </c:pt>
                <c:pt idx="5876">
                  <c:v>0.75558537244796753</c:v>
                </c:pt>
                <c:pt idx="5877">
                  <c:v>0.75558012723922729</c:v>
                </c:pt>
                <c:pt idx="5878">
                  <c:v>0.75557404756546021</c:v>
                </c:pt>
                <c:pt idx="5879">
                  <c:v>0.75557237863540649</c:v>
                </c:pt>
                <c:pt idx="5880">
                  <c:v>0.7555692195892334</c:v>
                </c:pt>
                <c:pt idx="5881">
                  <c:v>0.75556027889251709</c:v>
                </c:pt>
                <c:pt idx="5882">
                  <c:v>0.75554883480072021</c:v>
                </c:pt>
                <c:pt idx="5883">
                  <c:v>0.75553560256958008</c:v>
                </c:pt>
                <c:pt idx="5884">
                  <c:v>0.75551563501358032</c:v>
                </c:pt>
                <c:pt idx="5885">
                  <c:v>0.75549864768981934</c:v>
                </c:pt>
                <c:pt idx="5886">
                  <c:v>0.75548869371414185</c:v>
                </c:pt>
                <c:pt idx="5887">
                  <c:v>0.75545418262481689</c:v>
                </c:pt>
                <c:pt idx="5888">
                  <c:v>0.75543785095214844</c:v>
                </c:pt>
                <c:pt idx="5889">
                  <c:v>0.75544130802154541</c:v>
                </c:pt>
                <c:pt idx="5890">
                  <c:v>0.75539827346801758</c:v>
                </c:pt>
                <c:pt idx="5891">
                  <c:v>0.75534182786941528</c:v>
                </c:pt>
                <c:pt idx="5892">
                  <c:v>0.75532650947570801</c:v>
                </c:pt>
                <c:pt idx="5893">
                  <c:v>0.7553175687789917</c:v>
                </c:pt>
                <c:pt idx="5894">
                  <c:v>0.7553068995475769</c:v>
                </c:pt>
                <c:pt idx="5895">
                  <c:v>0.75531572103500366</c:v>
                </c:pt>
                <c:pt idx="5896">
                  <c:v>0.75528979301452637</c:v>
                </c:pt>
                <c:pt idx="5897">
                  <c:v>0.75530189275741577</c:v>
                </c:pt>
                <c:pt idx="5898">
                  <c:v>0.75531405210494995</c:v>
                </c:pt>
                <c:pt idx="5899">
                  <c:v>0.75529789924621582</c:v>
                </c:pt>
                <c:pt idx="5900">
                  <c:v>0.75527745485305786</c:v>
                </c:pt>
                <c:pt idx="5901">
                  <c:v>0.75527441501617432</c:v>
                </c:pt>
                <c:pt idx="5902">
                  <c:v>0.75526678562164307</c:v>
                </c:pt>
                <c:pt idx="5903">
                  <c:v>0.7552260160446167</c:v>
                </c:pt>
                <c:pt idx="5904">
                  <c:v>0.75522458553314209</c:v>
                </c:pt>
                <c:pt idx="5905">
                  <c:v>0.7552177906036377</c:v>
                </c:pt>
                <c:pt idx="5906">
                  <c:v>0.75520747900009155</c:v>
                </c:pt>
                <c:pt idx="5907">
                  <c:v>0.75521010160446167</c:v>
                </c:pt>
                <c:pt idx="5908">
                  <c:v>0.75519758462905884</c:v>
                </c:pt>
                <c:pt idx="5909">
                  <c:v>0.75518542528152466</c:v>
                </c:pt>
                <c:pt idx="5910">
                  <c:v>0.75515705347061157</c:v>
                </c:pt>
                <c:pt idx="5911">
                  <c:v>0.75515574216842651</c:v>
                </c:pt>
                <c:pt idx="5912">
                  <c:v>0.75515705347061157</c:v>
                </c:pt>
                <c:pt idx="5913">
                  <c:v>0.75516200065612793</c:v>
                </c:pt>
                <c:pt idx="5914">
                  <c:v>0.75516611337661743</c:v>
                </c:pt>
                <c:pt idx="5915">
                  <c:v>0.75511366128921509</c:v>
                </c:pt>
                <c:pt idx="5916">
                  <c:v>0.75508439540863037</c:v>
                </c:pt>
                <c:pt idx="5917">
                  <c:v>0.75509488582611084</c:v>
                </c:pt>
                <c:pt idx="5918">
                  <c:v>0.75509661436080933</c:v>
                </c:pt>
                <c:pt idx="5919">
                  <c:v>0.75507336854934692</c:v>
                </c:pt>
                <c:pt idx="5920">
                  <c:v>0.75506144762039185</c:v>
                </c:pt>
                <c:pt idx="5921">
                  <c:v>0.75505226850509644</c:v>
                </c:pt>
                <c:pt idx="5922">
                  <c:v>0.75505828857421875</c:v>
                </c:pt>
                <c:pt idx="5923">
                  <c:v>0.75506699085235596</c:v>
                </c:pt>
                <c:pt idx="5924">
                  <c:v>0.75502830743789673</c:v>
                </c:pt>
                <c:pt idx="5925">
                  <c:v>0.75502568483352661</c:v>
                </c:pt>
                <c:pt idx="5926">
                  <c:v>0.7550053596496582</c:v>
                </c:pt>
                <c:pt idx="5927">
                  <c:v>0.75499993562698364</c:v>
                </c:pt>
                <c:pt idx="5928">
                  <c:v>0.75495553016662598</c:v>
                </c:pt>
                <c:pt idx="5929">
                  <c:v>0.75495058298110962</c:v>
                </c:pt>
                <c:pt idx="5930">
                  <c:v>0.75495219230651855</c:v>
                </c:pt>
                <c:pt idx="5931">
                  <c:v>0.75496476888656616</c:v>
                </c:pt>
                <c:pt idx="5932">
                  <c:v>0.75494152307510376</c:v>
                </c:pt>
                <c:pt idx="5933">
                  <c:v>0.75490659475326538</c:v>
                </c:pt>
                <c:pt idx="5934">
                  <c:v>0.75490450859069824</c:v>
                </c:pt>
                <c:pt idx="5935">
                  <c:v>0.75489336252212524</c:v>
                </c:pt>
                <c:pt idx="5936">
                  <c:v>0.75487297773361206</c:v>
                </c:pt>
                <c:pt idx="5937">
                  <c:v>0.75487542152404785</c:v>
                </c:pt>
                <c:pt idx="5938">
                  <c:v>0.75483947992324829</c:v>
                </c:pt>
                <c:pt idx="5939">
                  <c:v>0.75483572483062744</c:v>
                </c:pt>
                <c:pt idx="5940">
                  <c:v>0.75481957197189331</c:v>
                </c:pt>
                <c:pt idx="5941">
                  <c:v>0.75480502843856812</c:v>
                </c:pt>
                <c:pt idx="5942">
                  <c:v>0.75478893518447876</c:v>
                </c:pt>
                <c:pt idx="5943">
                  <c:v>0.754771888256073</c:v>
                </c:pt>
                <c:pt idx="5944">
                  <c:v>0.75475746393203735</c:v>
                </c:pt>
                <c:pt idx="5945">
                  <c:v>0.75475835800170898</c:v>
                </c:pt>
                <c:pt idx="5946">
                  <c:v>0.75470829010009766</c:v>
                </c:pt>
                <c:pt idx="5947">
                  <c:v>0.75469952821731567</c:v>
                </c:pt>
                <c:pt idx="5948">
                  <c:v>0.75467765331268311</c:v>
                </c:pt>
                <c:pt idx="5949">
                  <c:v>0.75464582443237305</c:v>
                </c:pt>
                <c:pt idx="5950">
                  <c:v>0.75461983680725098</c:v>
                </c:pt>
                <c:pt idx="5951">
                  <c:v>0.75461846590042114</c:v>
                </c:pt>
                <c:pt idx="5952">
                  <c:v>0.75461286306381226</c:v>
                </c:pt>
                <c:pt idx="5953">
                  <c:v>0.7546197772026062</c:v>
                </c:pt>
                <c:pt idx="5954">
                  <c:v>0.75461119413375854</c:v>
                </c:pt>
                <c:pt idx="5955">
                  <c:v>0.75460302829742432</c:v>
                </c:pt>
                <c:pt idx="5956">
                  <c:v>0.7545587420463562</c:v>
                </c:pt>
                <c:pt idx="5957">
                  <c:v>0.75454729795455933</c:v>
                </c:pt>
                <c:pt idx="5958">
                  <c:v>0.7545505166053772</c:v>
                </c:pt>
                <c:pt idx="5959">
                  <c:v>0.75454741716384888</c:v>
                </c:pt>
                <c:pt idx="5960">
                  <c:v>0.75454938411712646</c:v>
                </c:pt>
                <c:pt idx="5961">
                  <c:v>0.75454092025756836</c:v>
                </c:pt>
                <c:pt idx="5962">
                  <c:v>0.75454360246658325</c:v>
                </c:pt>
                <c:pt idx="5963">
                  <c:v>0.75452232360839844</c:v>
                </c:pt>
                <c:pt idx="5964">
                  <c:v>0.7545013427734375</c:v>
                </c:pt>
                <c:pt idx="5965">
                  <c:v>0.75448840856552124</c:v>
                </c:pt>
                <c:pt idx="5966">
                  <c:v>0.75441849231719971</c:v>
                </c:pt>
                <c:pt idx="5967">
                  <c:v>0.75442761182785034</c:v>
                </c:pt>
                <c:pt idx="5968">
                  <c:v>0.75440806150436401</c:v>
                </c:pt>
                <c:pt idx="5969">
                  <c:v>0.75441628694534302</c:v>
                </c:pt>
                <c:pt idx="5970">
                  <c:v>0.75443583726882935</c:v>
                </c:pt>
                <c:pt idx="5971">
                  <c:v>0.75444298982620239</c:v>
                </c:pt>
                <c:pt idx="5972">
                  <c:v>0.75444835424423218</c:v>
                </c:pt>
                <c:pt idx="5973">
                  <c:v>0.7544904351234436</c:v>
                </c:pt>
                <c:pt idx="5974">
                  <c:v>0.75450944900512695</c:v>
                </c:pt>
                <c:pt idx="5975">
                  <c:v>0.75449568033218384</c:v>
                </c:pt>
                <c:pt idx="5976">
                  <c:v>0.75450462102890015</c:v>
                </c:pt>
                <c:pt idx="5977">
                  <c:v>0.75445568561553955</c:v>
                </c:pt>
                <c:pt idx="5978">
                  <c:v>0.75442671775817871</c:v>
                </c:pt>
                <c:pt idx="5979">
                  <c:v>0.75443464517593384</c:v>
                </c:pt>
                <c:pt idx="5980">
                  <c:v>0.75443464517593384</c:v>
                </c:pt>
                <c:pt idx="5981">
                  <c:v>0.75442814826965332</c:v>
                </c:pt>
                <c:pt idx="5982">
                  <c:v>0.75441575050354004</c:v>
                </c:pt>
                <c:pt idx="5983">
                  <c:v>0.75441086292266846</c:v>
                </c:pt>
                <c:pt idx="5984">
                  <c:v>0.75440818071365356</c:v>
                </c:pt>
                <c:pt idx="5985">
                  <c:v>0.75438719987869263</c:v>
                </c:pt>
                <c:pt idx="5986">
                  <c:v>0.75437361001968384</c:v>
                </c:pt>
                <c:pt idx="5987">
                  <c:v>0.75434786081314087</c:v>
                </c:pt>
                <c:pt idx="5988">
                  <c:v>0.7543412446975708</c:v>
                </c:pt>
                <c:pt idx="5989">
                  <c:v>0.75433617830276489</c:v>
                </c:pt>
                <c:pt idx="5990">
                  <c:v>0.7543138861656189</c:v>
                </c:pt>
                <c:pt idx="5991">
                  <c:v>0.75426232814788818</c:v>
                </c:pt>
                <c:pt idx="5992">
                  <c:v>0.75420832633972168</c:v>
                </c:pt>
                <c:pt idx="5993">
                  <c:v>0.75418394804000854</c:v>
                </c:pt>
                <c:pt idx="5994">
                  <c:v>0.75417661666870117</c:v>
                </c:pt>
                <c:pt idx="5995">
                  <c:v>0.75413954257965088</c:v>
                </c:pt>
                <c:pt idx="5996">
                  <c:v>0.75411427021026611</c:v>
                </c:pt>
                <c:pt idx="5997">
                  <c:v>0.7541164755821228</c:v>
                </c:pt>
                <c:pt idx="5998">
                  <c:v>0.75406748056411743</c:v>
                </c:pt>
                <c:pt idx="5999">
                  <c:v>0.754067063331604</c:v>
                </c:pt>
                <c:pt idx="6000">
                  <c:v>0.75407391786575317</c:v>
                </c:pt>
                <c:pt idx="6001">
                  <c:v>0.75404834747314453</c:v>
                </c:pt>
                <c:pt idx="6002">
                  <c:v>0.75403708219528198</c:v>
                </c:pt>
                <c:pt idx="6003">
                  <c:v>0.75403964519500732</c:v>
                </c:pt>
                <c:pt idx="6004">
                  <c:v>0.75403833389282227</c:v>
                </c:pt>
                <c:pt idx="6005">
                  <c:v>0.75402414798736572</c:v>
                </c:pt>
                <c:pt idx="6006">
                  <c:v>0.75401872396469116</c:v>
                </c:pt>
                <c:pt idx="6007">
                  <c:v>0.75400245189666748</c:v>
                </c:pt>
                <c:pt idx="6008">
                  <c:v>0.75399017333984375</c:v>
                </c:pt>
                <c:pt idx="6009">
                  <c:v>0.75397771596908569</c:v>
                </c:pt>
                <c:pt idx="6010">
                  <c:v>0.75397300720214844</c:v>
                </c:pt>
                <c:pt idx="6011">
                  <c:v>0.75395947694778442</c:v>
                </c:pt>
                <c:pt idx="6012">
                  <c:v>0.75396865606307983</c:v>
                </c:pt>
                <c:pt idx="6013">
                  <c:v>0.75395721197128296</c:v>
                </c:pt>
                <c:pt idx="6014">
                  <c:v>0.75392889976501465</c:v>
                </c:pt>
                <c:pt idx="6015">
                  <c:v>0.75390905141830444</c:v>
                </c:pt>
                <c:pt idx="6016">
                  <c:v>0.75390082597732544</c:v>
                </c:pt>
                <c:pt idx="6017">
                  <c:v>0.7538796067237854</c:v>
                </c:pt>
                <c:pt idx="6018">
                  <c:v>0.7538750171661377</c:v>
                </c:pt>
                <c:pt idx="6019">
                  <c:v>0.75385785102844238</c:v>
                </c:pt>
                <c:pt idx="6020">
                  <c:v>0.75384259223937988</c:v>
                </c:pt>
                <c:pt idx="6021">
                  <c:v>0.75386577844619751</c:v>
                </c:pt>
                <c:pt idx="6022">
                  <c:v>0.75385653972625732</c:v>
                </c:pt>
                <c:pt idx="6023">
                  <c:v>0.75387263298034668</c:v>
                </c:pt>
                <c:pt idx="6024">
                  <c:v>0.75383955240249634</c:v>
                </c:pt>
                <c:pt idx="6025">
                  <c:v>0.75381898880004883</c:v>
                </c:pt>
                <c:pt idx="6026">
                  <c:v>0.75379937887191772</c:v>
                </c:pt>
                <c:pt idx="6027">
                  <c:v>0.75374466180801392</c:v>
                </c:pt>
                <c:pt idx="6028">
                  <c:v>0.75369936227798462</c:v>
                </c:pt>
                <c:pt idx="6029">
                  <c:v>0.7537350058555603</c:v>
                </c:pt>
                <c:pt idx="6030">
                  <c:v>0.75371462106704712</c:v>
                </c:pt>
                <c:pt idx="6031">
                  <c:v>0.75365841388702393</c:v>
                </c:pt>
                <c:pt idx="6032">
                  <c:v>0.75362944602966309</c:v>
                </c:pt>
                <c:pt idx="6033">
                  <c:v>0.75362873077392578</c:v>
                </c:pt>
                <c:pt idx="6034">
                  <c:v>0.75359421968460083</c:v>
                </c:pt>
                <c:pt idx="6035">
                  <c:v>0.75358617305755615</c:v>
                </c:pt>
                <c:pt idx="6036">
                  <c:v>0.75358343124389648</c:v>
                </c:pt>
                <c:pt idx="6037">
                  <c:v>0.75355863571166992</c:v>
                </c:pt>
                <c:pt idx="6038">
                  <c:v>0.75357639789581299</c:v>
                </c:pt>
                <c:pt idx="6039">
                  <c:v>0.75357270240783691</c:v>
                </c:pt>
                <c:pt idx="6040">
                  <c:v>0.75357270240783691</c:v>
                </c:pt>
                <c:pt idx="6041">
                  <c:v>0.7535739541053772</c:v>
                </c:pt>
                <c:pt idx="6042">
                  <c:v>0.75352954864501953</c:v>
                </c:pt>
                <c:pt idx="6043">
                  <c:v>0.75353974103927612</c:v>
                </c:pt>
                <c:pt idx="6044">
                  <c:v>0.75351566076278687</c:v>
                </c:pt>
                <c:pt idx="6045">
                  <c:v>0.75349324941635132</c:v>
                </c:pt>
                <c:pt idx="6046">
                  <c:v>0.75348317623138428</c:v>
                </c:pt>
                <c:pt idx="6047">
                  <c:v>0.75347727537155151</c:v>
                </c:pt>
                <c:pt idx="6048">
                  <c:v>0.75350052118301392</c:v>
                </c:pt>
                <c:pt idx="6049">
                  <c:v>0.75349795818328857</c:v>
                </c:pt>
                <c:pt idx="6050">
                  <c:v>0.7534375786781311</c:v>
                </c:pt>
                <c:pt idx="6051">
                  <c:v>0.75341051816940308</c:v>
                </c:pt>
                <c:pt idx="6052">
                  <c:v>0.75343233346939087</c:v>
                </c:pt>
                <c:pt idx="6053">
                  <c:v>0.75342190265655518</c:v>
                </c:pt>
                <c:pt idx="6054">
                  <c:v>0.75341951847076416</c:v>
                </c:pt>
                <c:pt idx="6055">
                  <c:v>0.75339365005493164</c:v>
                </c:pt>
                <c:pt idx="6056">
                  <c:v>0.75339555740356445</c:v>
                </c:pt>
                <c:pt idx="6057">
                  <c:v>0.75340127944946289</c:v>
                </c:pt>
                <c:pt idx="6058">
                  <c:v>0.75338208675384521</c:v>
                </c:pt>
                <c:pt idx="6059">
                  <c:v>0.75333589315414429</c:v>
                </c:pt>
                <c:pt idx="6060">
                  <c:v>0.75332117080688477</c:v>
                </c:pt>
                <c:pt idx="6061">
                  <c:v>0.75332719087600708</c:v>
                </c:pt>
                <c:pt idx="6062">
                  <c:v>0.75331354141235352</c:v>
                </c:pt>
                <c:pt idx="6063">
                  <c:v>0.75330114364624023</c:v>
                </c:pt>
                <c:pt idx="6064">
                  <c:v>0.75326728820800781</c:v>
                </c:pt>
                <c:pt idx="6065">
                  <c:v>0.75326544046401978</c:v>
                </c:pt>
                <c:pt idx="6066">
                  <c:v>0.75326240062713623</c:v>
                </c:pt>
                <c:pt idx="6067">
                  <c:v>0.75323605537414551</c:v>
                </c:pt>
                <c:pt idx="6068">
                  <c:v>0.7531893253326416</c:v>
                </c:pt>
                <c:pt idx="6069">
                  <c:v>0.75317960977554321</c:v>
                </c:pt>
                <c:pt idx="6070">
                  <c:v>0.75316357612609863</c:v>
                </c:pt>
                <c:pt idx="6071">
                  <c:v>0.7531810998916626</c:v>
                </c:pt>
                <c:pt idx="6072">
                  <c:v>0.75320011377334595</c:v>
                </c:pt>
                <c:pt idx="6073">
                  <c:v>0.7531929612159729</c:v>
                </c:pt>
                <c:pt idx="6074">
                  <c:v>0.75315994024276733</c:v>
                </c:pt>
                <c:pt idx="6075">
                  <c:v>0.75313270092010498</c:v>
                </c:pt>
                <c:pt idx="6076">
                  <c:v>0.75312721729278564</c:v>
                </c:pt>
                <c:pt idx="6077">
                  <c:v>0.75315660238265991</c:v>
                </c:pt>
                <c:pt idx="6078">
                  <c:v>0.75310736894607544</c:v>
                </c:pt>
                <c:pt idx="6079">
                  <c:v>0.75308901071548462</c:v>
                </c:pt>
                <c:pt idx="6080">
                  <c:v>0.75310873985290527</c:v>
                </c:pt>
                <c:pt idx="6081">
                  <c:v>0.75309586524963379</c:v>
                </c:pt>
                <c:pt idx="6082">
                  <c:v>0.75308525562286377</c:v>
                </c:pt>
                <c:pt idx="6083">
                  <c:v>0.75307208299636841</c:v>
                </c:pt>
                <c:pt idx="6084">
                  <c:v>0.75306624174118042</c:v>
                </c:pt>
                <c:pt idx="6085">
                  <c:v>0.75305789709091187</c:v>
                </c:pt>
                <c:pt idx="6086">
                  <c:v>0.7530786395072937</c:v>
                </c:pt>
                <c:pt idx="6087">
                  <c:v>0.75307315587997437</c:v>
                </c:pt>
                <c:pt idx="6088">
                  <c:v>0.75306648015975952</c:v>
                </c:pt>
                <c:pt idx="6089">
                  <c:v>0.75304883718490601</c:v>
                </c:pt>
                <c:pt idx="6090">
                  <c:v>0.75304007530212402</c:v>
                </c:pt>
                <c:pt idx="6091">
                  <c:v>0.75303739309310913</c:v>
                </c:pt>
                <c:pt idx="6092">
                  <c:v>0.75303655862808228</c:v>
                </c:pt>
                <c:pt idx="6093">
                  <c:v>0.75301837921142578</c:v>
                </c:pt>
                <c:pt idx="6094">
                  <c:v>0.75302356481552124</c:v>
                </c:pt>
                <c:pt idx="6095">
                  <c:v>0.75302106142044067</c:v>
                </c:pt>
                <c:pt idx="6096">
                  <c:v>0.75302970409393311</c:v>
                </c:pt>
                <c:pt idx="6097">
                  <c:v>0.75300055742263794</c:v>
                </c:pt>
                <c:pt idx="6098">
                  <c:v>0.75301510095596313</c:v>
                </c:pt>
                <c:pt idx="6099">
                  <c:v>0.7530168890953064</c:v>
                </c:pt>
                <c:pt idx="6100">
                  <c:v>0.7529977560043335</c:v>
                </c:pt>
                <c:pt idx="6101">
                  <c:v>0.7529594898223877</c:v>
                </c:pt>
                <c:pt idx="6102">
                  <c:v>0.75293773412704468</c:v>
                </c:pt>
                <c:pt idx="6103">
                  <c:v>0.75294214487075806</c:v>
                </c:pt>
                <c:pt idx="6104">
                  <c:v>0.75293159484863281</c:v>
                </c:pt>
                <c:pt idx="6105">
                  <c:v>0.75293457508087158</c:v>
                </c:pt>
                <c:pt idx="6106">
                  <c:v>0.75292938947677612</c:v>
                </c:pt>
                <c:pt idx="6107">
                  <c:v>0.7529178261756897</c:v>
                </c:pt>
                <c:pt idx="6108">
                  <c:v>0.75290673971176147</c:v>
                </c:pt>
                <c:pt idx="6109">
                  <c:v>0.75291645526885986</c:v>
                </c:pt>
                <c:pt idx="6110">
                  <c:v>0.75291234254837036</c:v>
                </c:pt>
                <c:pt idx="6111">
                  <c:v>0.75290721654891968</c:v>
                </c:pt>
                <c:pt idx="6112">
                  <c:v>0.75288689136505127</c:v>
                </c:pt>
                <c:pt idx="6113">
                  <c:v>0.75290185213088989</c:v>
                </c:pt>
                <c:pt idx="6114">
                  <c:v>0.75289291143417358</c:v>
                </c:pt>
                <c:pt idx="6115">
                  <c:v>0.75287783145904541</c:v>
                </c:pt>
                <c:pt idx="6116">
                  <c:v>0.75286984443664551</c:v>
                </c:pt>
                <c:pt idx="6117">
                  <c:v>0.75285512208938599</c:v>
                </c:pt>
                <c:pt idx="6118">
                  <c:v>0.75286179780960083</c:v>
                </c:pt>
                <c:pt idx="6119">
                  <c:v>0.75285857915878296</c:v>
                </c:pt>
                <c:pt idx="6120">
                  <c:v>0.75284868478775024</c:v>
                </c:pt>
                <c:pt idx="6121">
                  <c:v>0.75283026695251465</c:v>
                </c:pt>
                <c:pt idx="6122">
                  <c:v>0.75278770923614502</c:v>
                </c:pt>
                <c:pt idx="6123">
                  <c:v>0.75279086828231812</c:v>
                </c:pt>
                <c:pt idx="6124">
                  <c:v>0.75280702114105225</c:v>
                </c:pt>
                <c:pt idx="6125">
                  <c:v>0.75278234481811523</c:v>
                </c:pt>
                <c:pt idx="6126">
                  <c:v>0.75278186798095703</c:v>
                </c:pt>
                <c:pt idx="6127">
                  <c:v>0.75276708602905273</c:v>
                </c:pt>
                <c:pt idx="6128">
                  <c:v>0.75276792049407959</c:v>
                </c:pt>
                <c:pt idx="6129">
                  <c:v>0.75273048877716064</c:v>
                </c:pt>
                <c:pt idx="6130">
                  <c:v>0.75273776054382324</c:v>
                </c:pt>
                <c:pt idx="6131">
                  <c:v>0.75270438194274902</c:v>
                </c:pt>
                <c:pt idx="6132">
                  <c:v>0.75269418954849243</c:v>
                </c:pt>
                <c:pt idx="6133">
                  <c:v>0.75273048877716064</c:v>
                </c:pt>
                <c:pt idx="6134">
                  <c:v>0.75271511077880859</c:v>
                </c:pt>
                <c:pt idx="6135">
                  <c:v>0.75268727540969849</c:v>
                </c:pt>
                <c:pt idx="6136">
                  <c:v>0.75267881155014038</c:v>
                </c:pt>
                <c:pt idx="6137">
                  <c:v>0.75267034769058228</c:v>
                </c:pt>
                <c:pt idx="6138">
                  <c:v>0.75263994932174683</c:v>
                </c:pt>
                <c:pt idx="6139">
                  <c:v>0.75262647867202759</c:v>
                </c:pt>
                <c:pt idx="6140">
                  <c:v>0.75260668992996216</c:v>
                </c:pt>
                <c:pt idx="6141">
                  <c:v>0.75260758399963379</c:v>
                </c:pt>
                <c:pt idx="6142">
                  <c:v>0.75259941816329956</c:v>
                </c:pt>
                <c:pt idx="6143">
                  <c:v>0.75256073474884033</c:v>
                </c:pt>
                <c:pt idx="6144">
                  <c:v>0.75252974033355713</c:v>
                </c:pt>
                <c:pt idx="6145">
                  <c:v>0.75251567363739014</c:v>
                </c:pt>
                <c:pt idx="6146">
                  <c:v>0.75252145528793335</c:v>
                </c:pt>
                <c:pt idx="6147">
                  <c:v>0.75250297784805298</c:v>
                </c:pt>
                <c:pt idx="6148">
                  <c:v>0.75249201059341431</c:v>
                </c:pt>
                <c:pt idx="6149">
                  <c:v>0.75247490406036377</c:v>
                </c:pt>
                <c:pt idx="6150">
                  <c:v>0.75246542692184448</c:v>
                </c:pt>
                <c:pt idx="6151">
                  <c:v>0.75246566534042358</c:v>
                </c:pt>
                <c:pt idx="6152">
                  <c:v>0.75246548652648926</c:v>
                </c:pt>
                <c:pt idx="6153">
                  <c:v>0.7524111270904541</c:v>
                </c:pt>
                <c:pt idx="6154">
                  <c:v>0.75241822004318237</c:v>
                </c:pt>
                <c:pt idx="6155">
                  <c:v>0.75242716073989868</c:v>
                </c:pt>
                <c:pt idx="6156">
                  <c:v>0.75244647264480591</c:v>
                </c:pt>
                <c:pt idx="6157">
                  <c:v>0.75241434574127197</c:v>
                </c:pt>
                <c:pt idx="6158">
                  <c:v>0.7524152398109436</c:v>
                </c:pt>
                <c:pt idx="6159">
                  <c:v>0.75239771604537964</c:v>
                </c:pt>
                <c:pt idx="6160">
                  <c:v>0.75237786769866943</c:v>
                </c:pt>
                <c:pt idx="6161">
                  <c:v>0.75237017869949341</c:v>
                </c:pt>
                <c:pt idx="6162">
                  <c:v>0.75234460830688477</c:v>
                </c:pt>
                <c:pt idx="6163">
                  <c:v>0.75233811140060425</c:v>
                </c:pt>
                <c:pt idx="6164">
                  <c:v>0.75235062837600708</c:v>
                </c:pt>
                <c:pt idx="6165">
                  <c:v>0.7523227334022522</c:v>
                </c:pt>
                <c:pt idx="6166">
                  <c:v>0.752311110496521</c:v>
                </c:pt>
                <c:pt idx="6167">
                  <c:v>0.75229108333587646</c:v>
                </c:pt>
                <c:pt idx="6168">
                  <c:v>0.7522926926612854</c:v>
                </c:pt>
                <c:pt idx="6169">
                  <c:v>0.75230932235717773</c:v>
                </c:pt>
                <c:pt idx="6170">
                  <c:v>0.75231939554214478</c:v>
                </c:pt>
                <c:pt idx="6171">
                  <c:v>0.75232774019241333</c:v>
                </c:pt>
                <c:pt idx="6172">
                  <c:v>0.7523384690284729</c:v>
                </c:pt>
                <c:pt idx="6173">
                  <c:v>0.75233769416809082</c:v>
                </c:pt>
                <c:pt idx="6174">
                  <c:v>0.75230967998504639</c:v>
                </c:pt>
                <c:pt idx="6175">
                  <c:v>0.75227314233779907</c:v>
                </c:pt>
                <c:pt idx="6176">
                  <c:v>0.75225681066513062</c:v>
                </c:pt>
                <c:pt idx="6177">
                  <c:v>0.75223720073699951</c:v>
                </c:pt>
                <c:pt idx="6178">
                  <c:v>0.75225281715393066</c:v>
                </c:pt>
                <c:pt idx="6179">
                  <c:v>0.75225341320037842</c:v>
                </c:pt>
                <c:pt idx="6180">
                  <c:v>0.75226128101348877</c:v>
                </c:pt>
                <c:pt idx="6181">
                  <c:v>0.75223475694656372</c:v>
                </c:pt>
                <c:pt idx="6182">
                  <c:v>0.75221461057662964</c:v>
                </c:pt>
                <c:pt idx="6183">
                  <c:v>0.75218683481216431</c:v>
                </c:pt>
                <c:pt idx="6184">
                  <c:v>0.75216329097747803</c:v>
                </c:pt>
                <c:pt idx="6185">
                  <c:v>0.75214999914169312</c:v>
                </c:pt>
                <c:pt idx="6186">
                  <c:v>0.75215208530426025</c:v>
                </c:pt>
                <c:pt idx="6187">
                  <c:v>0.75214874744415283</c:v>
                </c:pt>
                <c:pt idx="6188">
                  <c:v>0.75214594602584839</c:v>
                </c:pt>
                <c:pt idx="6189">
                  <c:v>0.75213438272476196</c:v>
                </c:pt>
                <c:pt idx="6190">
                  <c:v>0.75216352939605713</c:v>
                </c:pt>
                <c:pt idx="6191">
                  <c:v>0.75213927030563354</c:v>
                </c:pt>
                <c:pt idx="6192">
                  <c:v>0.75214511156082153</c:v>
                </c:pt>
                <c:pt idx="6193">
                  <c:v>0.75213605165481567</c:v>
                </c:pt>
                <c:pt idx="6194">
                  <c:v>0.75159138441085815</c:v>
                </c:pt>
                <c:pt idx="6195">
                  <c:v>0.75121283531188965</c:v>
                </c:pt>
                <c:pt idx="6196">
                  <c:v>0.75120311975479126</c:v>
                </c:pt>
                <c:pt idx="6197">
                  <c:v>0.75126349925994873</c:v>
                </c:pt>
                <c:pt idx="6198">
                  <c:v>0.75135964155197144</c:v>
                </c:pt>
                <c:pt idx="6199">
                  <c:v>0.75195759534835815</c:v>
                </c:pt>
                <c:pt idx="6200">
                  <c:v>0.75201416015625</c:v>
                </c:pt>
                <c:pt idx="6201">
                  <c:v>0.75200116634368896</c:v>
                </c:pt>
                <c:pt idx="6202">
                  <c:v>0.75198990106582642</c:v>
                </c:pt>
                <c:pt idx="6203">
                  <c:v>0.75197398662567139</c:v>
                </c:pt>
                <c:pt idx="6204">
                  <c:v>0.75198382139205933</c:v>
                </c:pt>
                <c:pt idx="6205">
                  <c:v>0.75197547674179077</c:v>
                </c:pt>
                <c:pt idx="6206">
                  <c:v>0.75197070837020874</c:v>
                </c:pt>
                <c:pt idx="6207">
                  <c:v>0.75197511911392212</c:v>
                </c:pt>
                <c:pt idx="6208">
                  <c:v>0.75198274850845337</c:v>
                </c:pt>
                <c:pt idx="6209">
                  <c:v>0.75197142362594604</c:v>
                </c:pt>
                <c:pt idx="6210">
                  <c:v>0.7519879937171936</c:v>
                </c:pt>
                <c:pt idx="6211">
                  <c:v>0.75198888778686523</c:v>
                </c:pt>
                <c:pt idx="6212">
                  <c:v>0.75199717283248901</c:v>
                </c:pt>
                <c:pt idx="6213">
                  <c:v>0.75194001197814941</c:v>
                </c:pt>
                <c:pt idx="6214">
                  <c:v>0.75194633007049561</c:v>
                </c:pt>
                <c:pt idx="6215">
                  <c:v>0.75192326307296753</c:v>
                </c:pt>
                <c:pt idx="6216">
                  <c:v>0.7518843412399292</c:v>
                </c:pt>
                <c:pt idx="6217">
                  <c:v>0.75190174579620361</c:v>
                </c:pt>
                <c:pt idx="6218">
                  <c:v>0.75186622142791748</c:v>
                </c:pt>
                <c:pt idx="6219">
                  <c:v>0.75183314085006714</c:v>
                </c:pt>
                <c:pt idx="6220">
                  <c:v>0.75180643796920776</c:v>
                </c:pt>
                <c:pt idx="6221">
                  <c:v>0.75183171033859253</c:v>
                </c:pt>
                <c:pt idx="6222">
                  <c:v>0.75180792808532715</c:v>
                </c:pt>
                <c:pt idx="6223">
                  <c:v>0.75173074007034302</c:v>
                </c:pt>
                <c:pt idx="6224">
                  <c:v>0.75171321630477905</c:v>
                </c:pt>
                <c:pt idx="6225">
                  <c:v>0.75170665979385376</c:v>
                </c:pt>
                <c:pt idx="6226">
                  <c:v>0.75168430805206299</c:v>
                </c:pt>
                <c:pt idx="6227">
                  <c:v>0.75170159339904785</c:v>
                </c:pt>
                <c:pt idx="6228">
                  <c:v>0.75167101621627808</c:v>
                </c:pt>
                <c:pt idx="6229">
                  <c:v>0.75165975093841553</c:v>
                </c:pt>
                <c:pt idx="6230">
                  <c:v>0.75165379047393799</c:v>
                </c:pt>
                <c:pt idx="6231">
                  <c:v>0.75166559219360352</c:v>
                </c:pt>
                <c:pt idx="6232">
                  <c:v>0.75164616107940674</c:v>
                </c:pt>
                <c:pt idx="6233">
                  <c:v>0.75162845849990845</c:v>
                </c:pt>
                <c:pt idx="6234">
                  <c:v>0.75161927938461304</c:v>
                </c:pt>
                <c:pt idx="6235">
                  <c:v>0.75158959627151489</c:v>
                </c:pt>
                <c:pt idx="6236">
                  <c:v>0.75156843662261963</c:v>
                </c:pt>
                <c:pt idx="6237">
                  <c:v>0.7515832781791687</c:v>
                </c:pt>
                <c:pt idx="6238">
                  <c:v>0.75160074234008789</c:v>
                </c:pt>
                <c:pt idx="6239">
                  <c:v>0.75155675411224365</c:v>
                </c:pt>
                <c:pt idx="6240">
                  <c:v>0.75151944160461426</c:v>
                </c:pt>
                <c:pt idx="6241">
                  <c:v>0.75150680541992188</c:v>
                </c:pt>
                <c:pt idx="6242">
                  <c:v>0.75148588418960571</c:v>
                </c:pt>
                <c:pt idx="6243">
                  <c:v>0.75149410963058472</c:v>
                </c:pt>
                <c:pt idx="6244">
                  <c:v>0.75152081251144409</c:v>
                </c:pt>
                <c:pt idx="6245">
                  <c:v>0.75152307748794556</c:v>
                </c:pt>
                <c:pt idx="6246">
                  <c:v>0.75152528285980225</c:v>
                </c:pt>
                <c:pt idx="6247">
                  <c:v>0.75150340795516968</c:v>
                </c:pt>
                <c:pt idx="6248">
                  <c:v>0.75149941444396973</c:v>
                </c:pt>
                <c:pt idx="6249">
                  <c:v>0.75147581100463867</c:v>
                </c:pt>
                <c:pt idx="6250">
                  <c:v>0.75144249200820923</c:v>
                </c:pt>
                <c:pt idx="6251">
                  <c:v>0.75141417980194092</c:v>
                </c:pt>
                <c:pt idx="6252">
                  <c:v>0.75138723850250244</c:v>
                </c:pt>
                <c:pt idx="6253">
                  <c:v>0.75138795375823975</c:v>
                </c:pt>
                <c:pt idx="6254">
                  <c:v>0.75135856866836548</c:v>
                </c:pt>
                <c:pt idx="6255">
                  <c:v>0.75134295225143433</c:v>
                </c:pt>
                <c:pt idx="6256">
                  <c:v>0.75133711099624634</c:v>
                </c:pt>
                <c:pt idx="6257">
                  <c:v>0.75134003162384033</c:v>
                </c:pt>
                <c:pt idx="6258">
                  <c:v>0.75133788585662842</c:v>
                </c:pt>
                <c:pt idx="6259">
                  <c:v>0.7513192892074585</c:v>
                </c:pt>
                <c:pt idx="6260">
                  <c:v>0.75132173299789429</c:v>
                </c:pt>
                <c:pt idx="6261">
                  <c:v>0.75128990411758423</c:v>
                </c:pt>
                <c:pt idx="6262">
                  <c:v>0.75129002332687378</c:v>
                </c:pt>
                <c:pt idx="6263">
                  <c:v>0.75127965211868286</c:v>
                </c:pt>
                <c:pt idx="6264">
                  <c:v>0.75130146741867065</c:v>
                </c:pt>
                <c:pt idx="6265">
                  <c:v>0.75128781795501709</c:v>
                </c:pt>
                <c:pt idx="6266">
                  <c:v>0.75129461288452148</c:v>
                </c:pt>
                <c:pt idx="6267">
                  <c:v>0.75129395723342896</c:v>
                </c:pt>
                <c:pt idx="6268">
                  <c:v>0.75129133462905884</c:v>
                </c:pt>
                <c:pt idx="6269">
                  <c:v>0.75129246711730957</c:v>
                </c:pt>
                <c:pt idx="6270">
                  <c:v>0.75125056505203247</c:v>
                </c:pt>
                <c:pt idx="6271">
                  <c:v>0.75124150514602661</c:v>
                </c:pt>
                <c:pt idx="6272">
                  <c:v>0.75119882822036743</c:v>
                </c:pt>
                <c:pt idx="6273">
                  <c:v>0.75117921829223633</c:v>
                </c:pt>
                <c:pt idx="6274">
                  <c:v>0.75116032361984253</c:v>
                </c:pt>
                <c:pt idx="6275">
                  <c:v>0.75115948915481567</c:v>
                </c:pt>
                <c:pt idx="6276">
                  <c:v>0.75115209817886353</c:v>
                </c:pt>
                <c:pt idx="6277">
                  <c:v>0.75114768743515015</c:v>
                </c:pt>
                <c:pt idx="6278">
                  <c:v>0.7511640191078186</c:v>
                </c:pt>
                <c:pt idx="6279">
                  <c:v>0.75116699934005737</c:v>
                </c:pt>
                <c:pt idx="6280">
                  <c:v>0.75117266178131104</c:v>
                </c:pt>
                <c:pt idx="6281">
                  <c:v>0.75115120410919189</c:v>
                </c:pt>
                <c:pt idx="6282">
                  <c:v>0.75112932920455933</c:v>
                </c:pt>
                <c:pt idx="6283">
                  <c:v>0.75111246109008789</c:v>
                </c:pt>
                <c:pt idx="6284">
                  <c:v>0.75111663341522217</c:v>
                </c:pt>
                <c:pt idx="6285">
                  <c:v>0.75110495090484619</c:v>
                </c:pt>
                <c:pt idx="6286">
                  <c:v>0.75109714269638062</c:v>
                </c:pt>
                <c:pt idx="6287">
                  <c:v>0.75110608339309692</c:v>
                </c:pt>
                <c:pt idx="6288">
                  <c:v>0.7510608434677124</c:v>
                </c:pt>
                <c:pt idx="6289">
                  <c:v>0.75105446577072144</c:v>
                </c:pt>
                <c:pt idx="6290">
                  <c:v>0.75105524063110352</c:v>
                </c:pt>
                <c:pt idx="6291">
                  <c:v>0.75104224681854248</c:v>
                </c:pt>
                <c:pt idx="6292">
                  <c:v>0.75104105472564697</c:v>
                </c:pt>
                <c:pt idx="6293">
                  <c:v>0.75102895498275757</c:v>
                </c:pt>
                <c:pt idx="6294">
                  <c:v>0.75098907947540283</c:v>
                </c:pt>
                <c:pt idx="6295">
                  <c:v>0.75099915266036987</c:v>
                </c:pt>
                <c:pt idx="6296">
                  <c:v>0.75095826387405396</c:v>
                </c:pt>
                <c:pt idx="6297">
                  <c:v>0.75087004899978638</c:v>
                </c:pt>
                <c:pt idx="6298">
                  <c:v>0.75086343288421631</c:v>
                </c:pt>
                <c:pt idx="6299">
                  <c:v>0.75088834762573242</c:v>
                </c:pt>
                <c:pt idx="6300">
                  <c:v>0.75090783834457397</c:v>
                </c:pt>
                <c:pt idx="6301">
                  <c:v>0.75089627504348755</c:v>
                </c:pt>
                <c:pt idx="6302">
                  <c:v>0.75089412927627563</c:v>
                </c:pt>
                <c:pt idx="6303">
                  <c:v>0.75088644027709961</c:v>
                </c:pt>
                <c:pt idx="6304">
                  <c:v>0.75088131427764893</c:v>
                </c:pt>
                <c:pt idx="6305">
                  <c:v>0.75090861320495605</c:v>
                </c:pt>
                <c:pt idx="6306">
                  <c:v>0.75089961290359497</c:v>
                </c:pt>
                <c:pt idx="6307">
                  <c:v>0.75087714195251465</c:v>
                </c:pt>
                <c:pt idx="6308">
                  <c:v>0.75087457895278931</c:v>
                </c:pt>
                <c:pt idx="6309">
                  <c:v>0.75084799528121948</c:v>
                </c:pt>
                <c:pt idx="6310">
                  <c:v>0.75084459781646729</c:v>
                </c:pt>
                <c:pt idx="6311">
                  <c:v>0.75083959102630615</c:v>
                </c:pt>
                <c:pt idx="6312">
                  <c:v>0.75082319974899292</c:v>
                </c:pt>
                <c:pt idx="6313">
                  <c:v>0.75082749128341675</c:v>
                </c:pt>
                <c:pt idx="6314">
                  <c:v>0.75084048509597778</c:v>
                </c:pt>
                <c:pt idx="6315">
                  <c:v>0.75083780288696289</c:v>
                </c:pt>
                <c:pt idx="6316">
                  <c:v>0.75082302093505859</c:v>
                </c:pt>
                <c:pt idx="6317">
                  <c:v>0.75079238414764404</c:v>
                </c:pt>
                <c:pt idx="6318">
                  <c:v>0.75078737735748291</c:v>
                </c:pt>
                <c:pt idx="6319">
                  <c:v>0.75077742338180542</c:v>
                </c:pt>
                <c:pt idx="6320">
                  <c:v>0.75078660249710083</c:v>
                </c:pt>
                <c:pt idx="6321">
                  <c:v>0.75080019235610962</c:v>
                </c:pt>
                <c:pt idx="6322">
                  <c:v>0.75079751014709473</c:v>
                </c:pt>
                <c:pt idx="6323">
                  <c:v>0.75078082084655762</c:v>
                </c:pt>
                <c:pt idx="6324">
                  <c:v>0.75078272819519043</c:v>
                </c:pt>
                <c:pt idx="6325">
                  <c:v>0.75076305866241455</c:v>
                </c:pt>
                <c:pt idx="6326">
                  <c:v>0.75076866149902344</c:v>
                </c:pt>
                <c:pt idx="6327">
                  <c:v>0.75075459480285645</c:v>
                </c:pt>
                <c:pt idx="6328">
                  <c:v>0.75076192617416382</c:v>
                </c:pt>
                <c:pt idx="6329">
                  <c:v>0.75073343515396118</c:v>
                </c:pt>
                <c:pt idx="6330">
                  <c:v>0.75073504447937012</c:v>
                </c:pt>
                <c:pt idx="6331">
                  <c:v>0.75074636936187744</c:v>
                </c:pt>
                <c:pt idx="6332">
                  <c:v>0.7507166862487793</c:v>
                </c:pt>
                <c:pt idx="6333">
                  <c:v>0.75071996450424194</c:v>
                </c:pt>
                <c:pt idx="6334">
                  <c:v>0.75070148706436157</c:v>
                </c:pt>
                <c:pt idx="6335">
                  <c:v>0.75067228078842163</c:v>
                </c:pt>
                <c:pt idx="6336">
                  <c:v>0.75066059827804565</c:v>
                </c:pt>
                <c:pt idx="6337">
                  <c:v>0.75065594911575317</c:v>
                </c:pt>
                <c:pt idx="6338">
                  <c:v>0.75061047077178955</c:v>
                </c:pt>
                <c:pt idx="6339">
                  <c:v>0.75060141086578369</c:v>
                </c:pt>
                <c:pt idx="6340">
                  <c:v>0.75061070919036865</c:v>
                </c:pt>
                <c:pt idx="6341">
                  <c:v>0.75059676170349121</c:v>
                </c:pt>
                <c:pt idx="6342">
                  <c:v>0.75057029724121094</c:v>
                </c:pt>
                <c:pt idx="6343">
                  <c:v>0.75052601099014282</c:v>
                </c:pt>
                <c:pt idx="6344">
                  <c:v>0.75049847364425659</c:v>
                </c:pt>
                <c:pt idx="6345">
                  <c:v>0.75051033496856689</c:v>
                </c:pt>
                <c:pt idx="6346">
                  <c:v>0.75050562620162964</c:v>
                </c:pt>
                <c:pt idx="6347">
                  <c:v>0.75049763917922974</c:v>
                </c:pt>
                <c:pt idx="6348">
                  <c:v>0.75050181150436401</c:v>
                </c:pt>
                <c:pt idx="6349">
                  <c:v>0.75046753883361816</c:v>
                </c:pt>
                <c:pt idx="6350">
                  <c:v>0.75047522783279419</c:v>
                </c:pt>
                <c:pt idx="6351">
                  <c:v>0.75049746036529541</c:v>
                </c:pt>
                <c:pt idx="6352">
                  <c:v>0.75049751996994019</c:v>
                </c:pt>
                <c:pt idx="6353">
                  <c:v>0.75048768520355225</c:v>
                </c:pt>
                <c:pt idx="6354">
                  <c:v>0.75047832727432251</c:v>
                </c:pt>
                <c:pt idx="6355">
                  <c:v>0.75046825408935547</c:v>
                </c:pt>
                <c:pt idx="6356">
                  <c:v>0.75043708086013794</c:v>
                </c:pt>
                <c:pt idx="6357">
                  <c:v>0.75042539834976196</c:v>
                </c:pt>
                <c:pt idx="6358">
                  <c:v>0.75040501356124878</c:v>
                </c:pt>
                <c:pt idx="6359">
                  <c:v>0.75038659572601318</c:v>
                </c:pt>
                <c:pt idx="6360">
                  <c:v>0.75036138296127319</c:v>
                </c:pt>
                <c:pt idx="6361">
                  <c:v>0.75030046701431274</c:v>
                </c:pt>
                <c:pt idx="6362">
                  <c:v>0.75030326843261719</c:v>
                </c:pt>
                <c:pt idx="6363">
                  <c:v>0.75028270483016968</c:v>
                </c:pt>
                <c:pt idx="6364">
                  <c:v>0.7502787709236145</c:v>
                </c:pt>
                <c:pt idx="6365">
                  <c:v>0.75026541948318481</c:v>
                </c:pt>
                <c:pt idx="6366">
                  <c:v>0.75022858381271362</c:v>
                </c:pt>
                <c:pt idx="6367">
                  <c:v>0.75022971630096436</c:v>
                </c:pt>
                <c:pt idx="6368">
                  <c:v>0.75023961067199707</c:v>
                </c:pt>
                <c:pt idx="6369">
                  <c:v>0.7502371072769165</c:v>
                </c:pt>
                <c:pt idx="6370">
                  <c:v>0.75023680925369263</c:v>
                </c:pt>
                <c:pt idx="6371">
                  <c:v>0.7502206563949585</c:v>
                </c:pt>
                <c:pt idx="6372">
                  <c:v>0.7501947283744812</c:v>
                </c:pt>
                <c:pt idx="6373">
                  <c:v>0.75018584728240967</c:v>
                </c:pt>
                <c:pt idx="6374">
                  <c:v>0.75020021200180054</c:v>
                </c:pt>
                <c:pt idx="6375">
                  <c:v>0.75019508600234985</c:v>
                </c:pt>
                <c:pt idx="6376">
                  <c:v>0.75020551681518555</c:v>
                </c:pt>
                <c:pt idx="6377">
                  <c:v>0.75019389390945435</c:v>
                </c:pt>
                <c:pt idx="6378">
                  <c:v>0.75017577409744263</c:v>
                </c:pt>
                <c:pt idx="6379">
                  <c:v>0.75018227100372314</c:v>
                </c:pt>
                <c:pt idx="6380">
                  <c:v>0.75015765428543091</c:v>
                </c:pt>
                <c:pt idx="6381">
                  <c:v>0.75011569261550903</c:v>
                </c:pt>
                <c:pt idx="6382">
                  <c:v>0.75006866455078125</c:v>
                </c:pt>
                <c:pt idx="6383">
                  <c:v>0.75007981061935425</c:v>
                </c:pt>
                <c:pt idx="6384">
                  <c:v>0.75006574392318726</c:v>
                </c:pt>
                <c:pt idx="6385">
                  <c:v>0.75006181001663208</c:v>
                </c:pt>
                <c:pt idx="6386">
                  <c:v>0.75005286931991577</c:v>
                </c:pt>
                <c:pt idx="6387">
                  <c:v>0.75004136562347412</c:v>
                </c:pt>
                <c:pt idx="6388">
                  <c:v>0.75003987550735474</c:v>
                </c:pt>
                <c:pt idx="6389">
                  <c:v>0.75003594160079956</c:v>
                </c:pt>
                <c:pt idx="6390">
                  <c:v>0.75001764297485352</c:v>
                </c:pt>
                <c:pt idx="6391">
                  <c:v>0.75001758337020874</c:v>
                </c:pt>
                <c:pt idx="6392">
                  <c:v>0.75000673532485962</c:v>
                </c:pt>
                <c:pt idx="6393">
                  <c:v>0.74998390674591064</c:v>
                </c:pt>
                <c:pt idx="6394">
                  <c:v>0.74997913837432861</c:v>
                </c:pt>
                <c:pt idx="6395">
                  <c:v>0.7499660849571228</c:v>
                </c:pt>
                <c:pt idx="6396">
                  <c:v>0.74994134902954102</c:v>
                </c:pt>
                <c:pt idx="6397">
                  <c:v>0.7499392032623291</c:v>
                </c:pt>
                <c:pt idx="6398">
                  <c:v>0.74992555379867554</c:v>
                </c:pt>
                <c:pt idx="6399">
                  <c:v>0.74991399049758911</c:v>
                </c:pt>
                <c:pt idx="6400">
                  <c:v>0.74992501735687256</c:v>
                </c:pt>
                <c:pt idx="6401">
                  <c:v>0.74989837408065796</c:v>
                </c:pt>
                <c:pt idx="6402">
                  <c:v>0.74990904331207275</c:v>
                </c:pt>
                <c:pt idx="6403">
                  <c:v>0.74989593029022217</c:v>
                </c:pt>
                <c:pt idx="6404">
                  <c:v>0.74987906217575073</c:v>
                </c:pt>
                <c:pt idx="6405">
                  <c:v>0.74982327222824097</c:v>
                </c:pt>
                <c:pt idx="6406">
                  <c:v>0.74976032972335815</c:v>
                </c:pt>
                <c:pt idx="6407">
                  <c:v>0.74974638223648071</c:v>
                </c:pt>
                <c:pt idx="6408">
                  <c:v>0.74972528219223022</c:v>
                </c:pt>
                <c:pt idx="6409">
                  <c:v>0.74974209070205688</c:v>
                </c:pt>
                <c:pt idx="6410">
                  <c:v>0.7497408390045166</c:v>
                </c:pt>
                <c:pt idx="6411">
                  <c:v>0.74973964691162109</c:v>
                </c:pt>
                <c:pt idx="6412">
                  <c:v>0.74974912405014038</c:v>
                </c:pt>
                <c:pt idx="6413">
                  <c:v>0.74975001811981201</c:v>
                </c:pt>
                <c:pt idx="6414">
                  <c:v>0.7497437596321106</c:v>
                </c:pt>
                <c:pt idx="6415">
                  <c:v>0.74974113702774048</c:v>
                </c:pt>
                <c:pt idx="6416">
                  <c:v>0.74971878528594971</c:v>
                </c:pt>
                <c:pt idx="6417">
                  <c:v>0.74973475933074951</c:v>
                </c:pt>
                <c:pt idx="6418">
                  <c:v>0.74970799684524536</c:v>
                </c:pt>
                <c:pt idx="6419">
                  <c:v>0.74968969821929932</c:v>
                </c:pt>
                <c:pt idx="6420">
                  <c:v>0.7496647834777832</c:v>
                </c:pt>
                <c:pt idx="6421">
                  <c:v>0.74966466426849365</c:v>
                </c:pt>
                <c:pt idx="6422">
                  <c:v>0.74966889619827271</c:v>
                </c:pt>
                <c:pt idx="6423">
                  <c:v>0.74965178966522217</c:v>
                </c:pt>
                <c:pt idx="6424">
                  <c:v>0.74963873624801636</c:v>
                </c:pt>
                <c:pt idx="6425">
                  <c:v>0.74959105253219604</c:v>
                </c:pt>
                <c:pt idx="6426">
                  <c:v>0.74959468841552734</c:v>
                </c:pt>
                <c:pt idx="6427">
                  <c:v>0.74960082769393921</c:v>
                </c:pt>
                <c:pt idx="6428">
                  <c:v>0.74962550401687622</c:v>
                </c:pt>
                <c:pt idx="6429">
                  <c:v>0.74960392713546753</c:v>
                </c:pt>
                <c:pt idx="6430">
                  <c:v>0.74962383508682251</c:v>
                </c:pt>
                <c:pt idx="6431">
                  <c:v>0.74960863590240479</c:v>
                </c:pt>
                <c:pt idx="6432">
                  <c:v>0.74960148334503174</c:v>
                </c:pt>
                <c:pt idx="6433">
                  <c:v>0.7495991587638855</c:v>
                </c:pt>
                <c:pt idx="6434">
                  <c:v>0.74960523843765259</c:v>
                </c:pt>
                <c:pt idx="6435">
                  <c:v>0.74959492683410645</c:v>
                </c:pt>
                <c:pt idx="6436">
                  <c:v>0.74961239099502563</c:v>
                </c:pt>
                <c:pt idx="6437">
                  <c:v>0.74958628416061401</c:v>
                </c:pt>
                <c:pt idx="6438">
                  <c:v>0.74958473443984985</c:v>
                </c:pt>
                <c:pt idx="6439">
                  <c:v>0.74956363439559937</c:v>
                </c:pt>
                <c:pt idx="6440">
                  <c:v>0.74953508377075195</c:v>
                </c:pt>
                <c:pt idx="6441">
                  <c:v>0.74948769807815552</c:v>
                </c:pt>
                <c:pt idx="6442">
                  <c:v>0.74942588806152344</c:v>
                </c:pt>
                <c:pt idx="6443">
                  <c:v>0.74940985441207886</c:v>
                </c:pt>
                <c:pt idx="6444">
                  <c:v>0.74939429759979248</c:v>
                </c:pt>
                <c:pt idx="6445">
                  <c:v>0.74938255548477173</c:v>
                </c:pt>
                <c:pt idx="6446">
                  <c:v>0.74936842918395996</c:v>
                </c:pt>
                <c:pt idx="6447">
                  <c:v>0.74931812286376953</c:v>
                </c:pt>
                <c:pt idx="6448">
                  <c:v>0.74930769205093384</c:v>
                </c:pt>
                <c:pt idx="6449">
                  <c:v>0.74926960468292236</c:v>
                </c:pt>
                <c:pt idx="6450">
                  <c:v>0.74924772977828979</c:v>
                </c:pt>
                <c:pt idx="6451">
                  <c:v>0.74925023317337036</c:v>
                </c:pt>
                <c:pt idx="6452">
                  <c:v>0.74925601482391357</c:v>
                </c:pt>
                <c:pt idx="6453">
                  <c:v>0.74922674894332886</c:v>
                </c:pt>
                <c:pt idx="6454">
                  <c:v>0.74919325113296509</c:v>
                </c:pt>
                <c:pt idx="6455">
                  <c:v>0.74919784069061279</c:v>
                </c:pt>
                <c:pt idx="6456">
                  <c:v>0.74918580055236816</c:v>
                </c:pt>
                <c:pt idx="6457">
                  <c:v>0.74916630983352661</c:v>
                </c:pt>
                <c:pt idx="6458">
                  <c:v>0.74913012981414795</c:v>
                </c:pt>
                <c:pt idx="6459">
                  <c:v>0.74911230802536011</c:v>
                </c:pt>
                <c:pt idx="6460">
                  <c:v>0.74910855293273926</c:v>
                </c:pt>
                <c:pt idx="6461">
                  <c:v>0.74910867214202881</c:v>
                </c:pt>
                <c:pt idx="6462">
                  <c:v>0.74912512302398682</c:v>
                </c:pt>
                <c:pt idx="6463">
                  <c:v>0.74913561344146729</c:v>
                </c:pt>
                <c:pt idx="6464">
                  <c:v>0.74913030862808228</c:v>
                </c:pt>
                <c:pt idx="6465">
                  <c:v>0.74912869930267334</c:v>
                </c:pt>
                <c:pt idx="6466">
                  <c:v>0.74911129474639893</c:v>
                </c:pt>
                <c:pt idx="6467">
                  <c:v>0.74909824132919312</c:v>
                </c:pt>
                <c:pt idx="6468">
                  <c:v>0.74909305572509766</c:v>
                </c:pt>
                <c:pt idx="6469">
                  <c:v>0.74906152486801147</c:v>
                </c:pt>
                <c:pt idx="6470">
                  <c:v>0.74904239177703857</c:v>
                </c:pt>
                <c:pt idx="6471">
                  <c:v>0.74905318021774292</c:v>
                </c:pt>
                <c:pt idx="6472">
                  <c:v>0.74905025959014893</c:v>
                </c:pt>
                <c:pt idx="6473">
                  <c:v>0.74904090166091919</c:v>
                </c:pt>
                <c:pt idx="6474">
                  <c:v>0.74902737140655518</c:v>
                </c:pt>
                <c:pt idx="6475">
                  <c:v>0.74902379512786865</c:v>
                </c:pt>
                <c:pt idx="6476">
                  <c:v>0.74900412559509277</c:v>
                </c:pt>
                <c:pt idx="6477">
                  <c:v>0.74898070096969604</c:v>
                </c:pt>
                <c:pt idx="6478">
                  <c:v>0.74898123741149902</c:v>
                </c:pt>
                <c:pt idx="6479">
                  <c:v>0.74889236688613892</c:v>
                </c:pt>
                <c:pt idx="6480">
                  <c:v>0.74816781282424927</c:v>
                </c:pt>
                <c:pt idx="6481">
                  <c:v>0.74799787998199463</c:v>
                </c:pt>
                <c:pt idx="6482">
                  <c:v>0.74799054861068726</c:v>
                </c:pt>
                <c:pt idx="6483">
                  <c:v>0.74809372425079346</c:v>
                </c:pt>
                <c:pt idx="6484">
                  <c:v>0.74836432933807373</c:v>
                </c:pt>
                <c:pt idx="6485">
                  <c:v>0.74883574247360229</c:v>
                </c:pt>
                <c:pt idx="6486">
                  <c:v>0.74881792068481445</c:v>
                </c:pt>
                <c:pt idx="6487">
                  <c:v>0.7488061785697937</c:v>
                </c:pt>
                <c:pt idx="6488">
                  <c:v>0.74879980087280273</c:v>
                </c:pt>
                <c:pt idx="6489">
                  <c:v>0.74879974126815796</c:v>
                </c:pt>
                <c:pt idx="6490">
                  <c:v>0.74880772829055786</c:v>
                </c:pt>
                <c:pt idx="6491">
                  <c:v>0.74876445531845093</c:v>
                </c:pt>
                <c:pt idx="6492">
                  <c:v>0.74874109029769897</c:v>
                </c:pt>
                <c:pt idx="6493">
                  <c:v>0.74872148036956787</c:v>
                </c:pt>
                <c:pt idx="6494">
                  <c:v>0.74869579076766968</c:v>
                </c:pt>
                <c:pt idx="6495">
                  <c:v>0.74869602918624878</c:v>
                </c:pt>
                <c:pt idx="6496">
                  <c:v>0.74871236085891724</c:v>
                </c:pt>
                <c:pt idx="6497">
                  <c:v>0.74867790937423706</c:v>
                </c:pt>
                <c:pt idx="6498">
                  <c:v>0.74867737293243408</c:v>
                </c:pt>
                <c:pt idx="6499">
                  <c:v>0.74865293502807617</c:v>
                </c:pt>
                <c:pt idx="6500">
                  <c:v>0.74863862991333008</c:v>
                </c:pt>
                <c:pt idx="6501">
                  <c:v>0.74862509965896606</c:v>
                </c:pt>
                <c:pt idx="6502">
                  <c:v>0.74858760833740234</c:v>
                </c:pt>
                <c:pt idx="6503">
                  <c:v>0.74856972694396973</c:v>
                </c:pt>
                <c:pt idx="6504">
                  <c:v>0.74855315685272217</c:v>
                </c:pt>
                <c:pt idx="6505">
                  <c:v>0.74854785203933716</c:v>
                </c:pt>
                <c:pt idx="6506">
                  <c:v>0.74854528903961182</c:v>
                </c:pt>
                <c:pt idx="6507">
                  <c:v>0.74852275848388672</c:v>
                </c:pt>
                <c:pt idx="6508">
                  <c:v>0.74849945306777954</c:v>
                </c:pt>
                <c:pt idx="6509">
                  <c:v>0.74849653244018555</c:v>
                </c:pt>
                <c:pt idx="6510">
                  <c:v>0.74851161241531372</c:v>
                </c:pt>
                <c:pt idx="6511">
                  <c:v>0.74851226806640625</c:v>
                </c:pt>
                <c:pt idx="6512">
                  <c:v>0.74853235483169556</c:v>
                </c:pt>
                <c:pt idx="6513">
                  <c:v>0.74852705001831055</c:v>
                </c:pt>
                <c:pt idx="6514">
                  <c:v>0.74853575229644775</c:v>
                </c:pt>
                <c:pt idx="6515">
                  <c:v>0.74851244688034058</c:v>
                </c:pt>
                <c:pt idx="6516">
                  <c:v>0.74850249290466309</c:v>
                </c:pt>
                <c:pt idx="6517">
                  <c:v>0.74852412939071655</c:v>
                </c:pt>
                <c:pt idx="6518">
                  <c:v>0.74852049350738525</c:v>
                </c:pt>
                <c:pt idx="6519">
                  <c:v>0.74848860502243042</c:v>
                </c:pt>
                <c:pt idx="6520">
                  <c:v>0.74847793579101562</c:v>
                </c:pt>
                <c:pt idx="6521">
                  <c:v>0.74846124649047852</c:v>
                </c:pt>
                <c:pt idx="6522">
                  <c:v>0.74845188856124878</c:v>
                </c:pt>
                <c:pt idx="6523">
                  <c:v>0.74842852354049683</c:v>
                </c:pt>
                <c:pt idx="6524">
                  <c:v>0.74838101863861084</c:v>
                </c:pt>
                <c:pt idx="6525">
                  <c:v>0.74836331605911255</c:v>
                </c:pt>
                <c:pt idx="6526">
                  <c:v>0.74834328889846802</c:v>
                </c:pt>
                <c:pt idx="6527">
                  <c:v>0.7483372688293457</c:v>
                </c:pt>
                <c:pt idx="6528">
                  <c:v>0.74832797050476074</c:v>
                </c:pt>
                <c:pt idx="6529">
                  <c:v>0.748310387134552</c:v>
                </c:pt>
                <c:pt idx="6530">
                  <c:v>0.74830883741378784</c:v>
                </c:pt>
                <c:pt idx="6531">
                  <c:v>0.74829131364822388</c:v>
                </c:pt>
                <c:pt idx="6532">
                  <c:v>0.74828386306762695</c:v>
                </c:pt>
                <c:pt idx="6533">
                  <c:v>0.74824947118759155</c:v>
                </c:pt>
                <c:pt idx="6534">
                  <c:v>0.74823099374771118</c:v>
                </c:pt>
                <c:pt idx="6535">
                  <c:v>0.74821871519088745</c:v>
                </c:pt>
                <c:pt idx="6536">
                  <c:v>0.74819421768188477</c:v>
                </c:pt>
                <c:pt idx="6537">
                  <c:v>0.74818652868270874</c:v>
                </c:pt>
                <c:pt idx="6538">
                  <c:v>0.74817699193954468</c:v>
                </c:pt>
                <c:pt idx="6539">
                  <c:v>0.74817365407943726</c:v>
                </c:pt>
                <c:pt idx="6540">
                  <c:v>0.7481645941734314</c:v>
                </c:pt>
                <c:pt idx="6541">
                  <c:v>0.74818801879882812</c:v>
                </c:pt>
                <c:pt idx="6542">
                  <c:v>0.74816232919692993</c:v>
                </c:pt>
                <c:pt idx="6543">
                  <c:v>0.74813574552536011</c:v>
                </c:pt>
                <c:pt idx="6544">
                  <c:v>0.74811583757400513</c:v>
                </c:pt>
                <c:pt idx="6545">
                  <c:v>0.74808406829833984</c:v>
                </c:pt>
                <c:pt idx="6546">
                  <c:v>0.74807959794998169</c:v>
                </c:pt>
                <c:pt idx="6547">
                  <c:v>0.74805432558059692</c:v>
                </c:pt>
                <c:pt idx="6548">
                  <c:v>0.74807125329971313</c:v>
                </c:pt>
                <c:pt idx="6549">
                  <c:v>0.74805259704589844</c:v>
                </c:pt>
                <c:pt idx="6550">
                  <c:v>0.74804377555847168</c:v>
                </c:pt>
                <c:pt idx="6551">
                  <c:v>0.74803698062896729</c:v>
                </c:pt>
                <c:pt idx="6552">
                  <c:v>0.7480241060256958</c:v>
                </c:pt>
                <c:pt idx="6553">
                  <c:v>0.74801671504974365</c:v>
                </c:pt>
                <c:pt idx="6554">
                  <c:v>0.74801933765411377</c:v>
                </c:pt>
                <c:pt idx="6555">
                  <c:v>0.7480003833770752</c:v>
                </c:pt>
                <c:pt idx="6556">
                  <c:v>0.74799340963363647</c:v>
                </c:pt>
                <c:pt idx="6557">
                  <c:v>0.74798256158828735</c:v>
                </c:pt>
                <c:pt idx="6558">
                  <c:v>0.74798029661178589</c:v>
                </c:pt>
                <c:pt idx="6559">
                  <c:v>0.74795675277709961</c:v>
                </c:pt>
                <c:pt idx="6560">
                  <c:v>0.74795663356781006</c:v>
                </c:pt>
                <c:pt idx="6561">
                  <c:v>0.74794131517410278</c:v>
                </c:pt>
                <c:pt idx="6562">
                  <c:v>0.74793702363967896</c:v>
                </c:pt>
                <c:pt idx="6563">
                  <c:v>0.74793702363967896</c:v>
                </c:pt>
                <c:pt idx="6564">
                  <c:v>0.74792337417602539</c:v>
                </c:pt>
                <c:pt idx="6565">
                  <c:v>0.7479325532913208</c:v>
                </c:pt>
                <c:pt idx="6566">
                  <c:v>0.74792063236236572</c:v>
                </c:pt>
                <c:pt idx="6567">
                  <c:v>0.74789142608642578</c:v>
                </c:pt>
                <c:pt idx="6568">
                  <c:v>0.74789637327194214</c:v>
                </c:pt>
                <c:pt idx="6569">
                  <c:v>0.74786990880966187</c:v>
                </c:pt>
                <c:pt idx="6570">
                  <c:v>0.74787694215774536</c:v>
                </c:pt>
                <c:pt idx="6571">
                  <c:v>0.7478901743888855</c:v>
                </c:pt>
                <c:pt idx="6572">
                  <c:v>0.74787676334381104</c:v>
                </c:pt>
                <c:pt idx="6573">
                  <c:v>0.74789959192276001</c:v>
                </c:pt>
                <c:pt idx="6574">
                  <c:v>0.74786502122879028</c:v>
                </c:pt>
                <c:pt idx="6575">
                  <c:v>0.74785923957824707</c:v>
                </c:pt>
                <c:pt idx="6576">
                  <c:v>0.74785995483398438</c:v>
                </c:pt>
                <c:pt idx="6577">
                  <c:v>0.74787026643753052</c:v>
                </c:pt>
                <c:pt idx="6578">
                  <c:v>0.74785155057907104</c:v>
                </c:pt>
                <c:pt idx="6579">
                  <c:v>0.74784392118453979</c:v>
                </c:pt>
                <c:pt idx="6580">
                  <c:v>0.74782353639602661</c:v>
                </c:pt>
                <c:pt idx="6581">
                  <c:v>0.74781453609466553</c:v>
                </c:pt>
                <c:pt idx="6582">
                  <c:v>0.74781262874603271</c:v>
                </c:pt>
                <c:pt idx="6583">
                  <c:v>0.74781578779220581</c:v>
                </c:pt>
                <c:pt idx="6584">
                  <c:v>0.74780887365341187</c:v>
                </c:pt>
                <c:pt idx="6585">
                  <c:v>0.74779438972473145</c:v>
                </c:pt>
                <c:pt idx="6586">
                  <c:v>0.74777382612228394</c:v>
                </c:pt>
                <c:pt idx="6587">
                  <c:v>0.74776846170425415</c:v>
                </c:pt>
                <c:pt idx="6588">
                  <c:v>0.74775022268295288</c:v>
                </c:pt>
                <c:pt idx="6589">
                  <c:v>0.74774074554443359</c:v>
                </c:pt>
                <c:pt idx="6590">
                  <c:v>0.74772363901138306</c:v>
                </c:pt>
                <c:pt idx="6591">
                  <c:v>0.74771863222122192</c:v>
                </c:pt>
                <c:pt idx="6592">
                  <c:v>0.74773496389389038</c:v>
                </c:pt>
                <c:pt idx="6593">
                  <c:v>0.74772107601165771</c:v>
                </c:pt>
                <c:pt idx="6594">
                  <c:v>0.74769806861877441</c:v>
                </c:pt>
                <c:pt idx="6595">
                  <c:v>0.74768936634063721</c:v>
                </c:pt>
                <c:pt idx="6596">
                  <c:v>0.74766618013381958</c:v>
                </c:pt>
                <c:pt idx="6597">
                  <c:v>0.7476842999458313</c:v>
                </c:pt>
                <c:pt idx="6598">
                  <c:v>0.74767494201660156</c:v>
                </c:pt>
                <c:pt idx="6599">
                  <c:v>0.74763309955596924</c:v>
                </c:pt>
                <c:pt idx="6600">
                  <c:v>0.74764424562454224</c:v>
                </c:pt>
                <c:pt idx="6601">
                  <c:v>0.74763327836990356</c:v>
                </c:pt>
                <c:pt idx="6602">
                  <c:v>0.7476198673248291</c:v>
                </c:pt>
                <c:pt idx="6603">
                  <c:v>0.74759739637374878</c:v>
                </c:pt>
                <c:pt idx="6604">
                  <c:v>0.74757248163223267</c:v>
                </c:pt>
                <c:pt idx="6605">
                  <c:v>0.74754679203033447</c:v>
                </c:pt>
                <c:pt idx="6606">
                  <c:v>0.74756449460983276</c:v>
                </c:pt>
                <c:pt idx="6607">
                  <c:v>0.74755847454071045</c:v>
                </c:pt>
                <c:pt idx="6608">
                  <c:v>0.74754565954208374</c:v>
                </c:pt>
                <c:pt idx="6609">
                  <c:v>0.74754887819290161</c:v>
                </c:pt>
                <c:pt idx="6610">
                  <c:v>0.74753755331039429</c:v>
                </c:pt>
                <c:pt idx="6611">
                  <c:v>0.74753344058990479</c:v>
                </c:pt>
                <c:pt idx="6612">
                  <c:v>0.74751085042953491</c:v>
                </c:pt>
                <c:pt idx="6613">
                  <c:v>0.74749219417572021</c:v>
                </c:pt>
                <c:pt idx="6614">
                  <c:v>0.74749529361724854</c:v>
                </c:pt>
                <c:pt idx="6615">
                  <c:v>0.74749177694320679</c:v>
                </c:pt>
                <c:pt idx="6616">
                  <c:v>0.74750375747680664</c:v>
                </c:pt>
                <c:pt idx="6617">
                  <c:v>0.74752134084701538</c:v>
                </c:pt>
                <c:pt idx="6618">
                  <c:v>0.74749869108200073</c:v>
                </c:pt>
                <c:pt idx="6619">
                  <c:v>0.74748498201370239</c:v>
                </c:pt>
                <c:pt idx="6620">
                  <c:v>0.74747335910797119</c:v>
                </c:pt>
                <c:pt idx="6621">
                  <c:v>0.74746155738830566</c:v>
                </c:pt>
                <c:pt idx="6622">
                  <c:v>0.74745649099349976</c:v>
                </c:pt>
                <c:pt idx="6623">
                  <c:v>0.7474554181098938</c:v>
                </c:pt>
                <c:pt idx="6624">
                  <c:v>0.74745625257492065</c:v>
                </c:pt>
                <c:pt idx="6625">
                  <c:v>0.74744582176208496</c:v>
                </c:pt>
                <c:pt idx="6626">
                  <c:v>0.74743854999542236</c:v>
                </c:pt>
                <c:pt idx="6627">
                  <c:v>0.74742686748504639</c:v>
                </c:pt>
                <c:pt idx="6628">
                  <c:v>0.74739521741867065</c:v>
                </c:pt>
                <c:pt idx="6629">
                  <c:v>0.74736118316650391</c:v>
                </c:pt>
                <c:pt idx="6630">
                  <c:v>0.74735903739929199</c:v>
                </c:pt>
                <c:pt idx="6631">
                  <c:v>0.74735754728317261</c:v>
                </c:pt>
                <c:pt idx="6632">
                  <c:v>0.74735307693481445</c:v>
                </c:pt>
                <c:pt idx="6633">
                  <c:v>0.74733096361160278</c:v>
                </c:pt>
                <c:pt idx="6634">
                  <c:v>0.74730044603347778</c:v>
                </c:pt>
                <c:pt idx="6635">
                  <c:v>0.74728423357009888</c:v>
                </c:pt>
                <c:pt idx="6636">
                  <c:v>0.74729239940643311</c:v>
                </c:pt>
                <c:pt idx="6637">
                  <c:v>0.74729108810424805</c:v>
                </c:pt>
                <c:pt idx="6638">
                  <c:v>0.74728351831436157</c:v>
                </c:pt>
                <c:pt idx="6639">
                  <c:v>0.747295081615448</c:v>
                </c:pt>
                <c:pt idx="6640">
                  <c:v>0.74729615449905396</c:v>
                </c:pt>
                <c:pt idx="6641">
                  <c:v>0.7473028302192688</c:v>
                </c:pt>
                <c:pt idx="6642">
                  <c:v>0.74729239940643311</c:v>
                </c:pt>
                <c:pt idx="6643">
                  <c:v>0.74725151062011719</c:v>
                </c:pt>
                <c:pt idx="6644">
                  <c:v>0.7472681999206543</c:v>
                </c:pt>
                <c:pt idx="6645">
                  <c:v>0.74723613262176514</c:v>
                </c:pt>
                <c:pt idx="6646">
                  <c:v>0.74720126390457153</c:v>
                </c:pt>
                <c:pt idx="6647">
                  <c:v>0.74715316295623779</c:v>
                </c:pt>
                <c:pt idx="6648">
                  <c:v>0.74714934825897217</c:v>
                </c:pt>
                <c:pt idx="6649">
                  <c:v>0.74713313579559326</c:v>
                </c:pt>
                <c:pt idx="6650">
                  <c:v>0.74714362621307373</c:v>
                </c:pt>
                <c:pt idx="6651">
                  <c:v>0.7471463680267334</c:v>
                </c:pt>
                <c:pt idx="6652">
                  <c:v>0.74712282419204712</c:v>
                </c:pt>
                <c:pt idx="6653">
                  <c:v>0.74713134765625</c:v>
                </c:pt>
                <c:pt idx="6654">
                  <c:v>0.7471470832824707</c:v>
                </c:pt>
                <c:pt idx="6655">
                  <c:v>0.74708765745162964</c:v>
                </c:pt>
                <c:pt idx="6656">
                  <c:v>0.74706822633743286</c:v>
                </c:pt>
                <c:pt idx="6657">
                  <c:v>0.74708682298660278</c:v>
                </c:pt>
                <c:pt idx="6658">
                  <c:v>0.74709910154342651</c:v>
                </c:pt>
                <c:pt idx="6659">
                  <c:v>0.74709337949752808</c:v>
                </c:pt>
                <c:pt idx="6660">
                  <c:v>0.7470821738243103</c:v>
                </c:pt>
                <c:pt idx="6661">
                  <c:v>0.74708163738250732</c:v>
                </c:pt>
                <c:pt idx="6662">
                  <c:v>0.74707978963851929</c:v>
                </c:pt>
                <c:pt idx="6663">
                  <c:v>0.74705606698989868</c:v>
                </c:pt>
                <c:pt idx="6664">
                  <c:v>0.7470661997795105</c:v>
                </c:pt>
                <c:pt idx="6665">
                  <c:v>0.74701887369155884</c:v>
                </c:pt>
                <c:pt idx="6666">
                  <c:v>0.74701249599456787</c:v>
                </c:pt>
                <c:pt idx="6667">
                  <c:v>0.74698472023010254</c:v>
                </c:pt>
                <c:pt idx="6668">
                  <c:v>0.74698013067245483</c:v>
                </c:pt>
                <c:pt idx="6669">
                  <c:v>0.74693858623504639</c:v>
                </c:pt>
                <c:pt idx="6670">
                  <c:v>0.74693775177001953</c:v>
                </c:pt>
                <c:pt idx="6671">
                  <c:v>0.74690121412277222</c:v>
                </c:pt>
                <c:pt idx="6672">
                  <c:v>0.74688512086868286</c:v>
                </c:pt>
                <c:pt idx="6673">
                  <c:v>0.74689322710037231</c:v>
                </c:pt>
                <c:pt idx="6674">
                  <c:v>0.74685943126678467</c:v>
                </c:pt>
                <c:pt idx="6675">
                  <c:v>0.74685508012771606</c:v>
                </c:pt>
                <c:pt idx="6676">
                  <c:v>0.74687653779983521</c:v>
                </c:pt>
                <c:pt idx="6677">
                  <c:v>0.74687963724136353</c:v>
                </c:pt>
                <c:pt idx="6678">
                  <c:v>0.74687623977661133</c:v>
                </c:pt>
                <c:pt idx="6679">
                  <c:v>0.74687820672988892</c:v>
                </c:pt>
                <c:pt idx="6680">
                  <c:v>0.74688816070556641</c:v>
                </c:pt>
                <c:pt idx="6681">
                  <c:v>0.74686235189437866</c:v>
                </c:pt>
                <c:pt idx="6682">
                  <c:v>0.74680709838867188</c:v>
                </c:pt>
                <c:pt idx="6683">
                  <c:v>0.74678206443786621</c:v>
                </c:pt>
                <c:pt idx="6684">
                  <c:v>0.74678194522857666</c:v>
                </c:pt>
                <c:pt idx="6685">
                  <c:v>0.74678152799606323</c:v>
                </c:pt>
                <c:pt idx="6686">
                  <c:v>0.74675637483596802</c:v>
                </c:pt>
                <c:pt idx="6687">
                  <c:v>0.74675613641738892</c:v>
                </c:pt>
                <c:pt idx="6688">
                  <c:v>0.74676036834716797</c:v>
                </c:pt>
                <c:pt idx="6689">
                  <c:v>0.74674636125564575</c:v>
                </c:pt>
                <c:pt idx="6690">
                  <c:v>0.74673837423324585</c:v>
                </c:pt>
                <c:pt idx="6691">
                  <c:v>0.74670851230621338</c:v>
                </c:pt>
                <c:pt idx="6692">
                  <c:v>0.74667495489120483</c:v>
                </c:pt>
                <c:pt idx="6693">
                  <c:v>0.74667811393737793</c:v>
                </c:pt>
                <c:pt idx="6694">
                  <c:v>0.74665349721908569</c:v>
                </c:pt>
                <c:pt idx="6695">
                  <c:v>0.74661928415298462</c:v>
                </c:pt>
                <c:pt idx="6696">
                  <c:v>0.74658876657485962</c:v>
                </c:pt>
                <c:pt idx="6697">
                  <c:v>0.74659675359725952</c:v>
                </c:pt>
                <c:pt idx="6698">
                  <c:v>0.746590256690979</c:v>
                </c:pt>
                <c:pt idx="6699">
                  <c:v>0.74660885334014893</c:v>
                </c:pt>
                <c:pt idx="6700">
                  <c:v>0.7466200590133667</c:v>
                </c:pt>
                <c:pt idx="6701">
                  <c:v>0.74661761522293091</c:v>
                </c:pt>
                <c:pt idx="6702">
                  <c:v>0.74660670757293701</c:v>
                </c:pt>
                <c:pt idx="6703">
                  <c:v>0.74658751487731934</c:v>
                </c:pt>
                <c:pt idx="6704">
                  <c:v>0.74657601118087769</c:v>
                </c:pt>
                <c:pt idx="6705">
                  <c:v>0.7465781569480896</c:v>
                </c:pt>
                <c:pt idx="6706">
                  <c:v>0.74654990434646606</c:v>
                </c:pt>
                <c:pt idx="6707">
                  <c:v>0.74653536081314087</c:v>
                </c:pt>
                <c:pt idx="6708">
                  <c:v>0.74653136730194092</c:v>
                </c:pt>
                <c:pt idx="6709">
                  <c:v>0.74653410911560059</c:v>
                </c:pt>
                <c:pt idx="6710">
                  <c:v>0.74652570486068726</c:v>
                </c:pt>
                <c:pt idx="6711">
                  <c:v>0.74648022651672363</c:v>
                </c:pt>
                <c:pt idx="6712">
                  <c:v>0.74646961688995361</c:v>
                </c:pt>
                <c:pt idx="6713">
                  <c:v>0.74646490812301636</c:v>
                </c:pt>
                <c:pt idx="6714">
                  <c:v>0.74647080898284912</c:v>
                </c:pt>
                <c:pt idx="6715">
                  <c:v>0.74647456407546997</c:v>
                </c:pt>
                <c:pt idx="6716">
                  <c:v>0.74641638994216919</c:v>
                </c:pt>
                <c:pt idx="6717">
                  <c:v>0.74641811847686768</c:v>
                </c:pt>
                <c:pt idx="6718">
                  <c:v>0.74640369415283203</c:v>
                </c:pt>
                <c:pt idx="6719">
                  <c:v>0.74641323089599609</c:v>
                </c:pt>
                <c:pt idx="6720">
                  <c:v>0.74643069505691528</c:v>
                </c:pt>
                <c:pt idx="6721">
                  <c:v>0.7464478611946106</c:v>
                </c:pt>
                <c:pt idx="6722">
                  <c:v>0.74645626544952393</c:v>
                </c:pt>
                <c:pt idx="6723">
                  <c:v>0.74643683433532715</c:v>
                </c:pt>
                <c:pt idx="6724">
                  <c:v>0.74640393257141113</c:v>
                </c:pt>
                <c:pt idx="6725">
                  <c:v>0.74639707803726196</c:v>
                </c:pt>
                <c:pt idx="6726">
                  <c:v>0.74639374017715454</c:v>
                </c:pt>
                <c:pt idx="6727">
                  <c:v>0.74637901782989502</c:v>
                </c:pt>
                <c:pt idx="6728">
                  <c:v>0.74638324975967407</c:v>
                </c:pt>
                <c:pt idx="6729">
                  <c:v>0.74637526273727417</c:v>
                </c:pt>
                <c:pt idx="6730">
                  <c:v>0.74635112285614014</c:v>
                </c:pt>
                <c:pt idx="6731">
                  <c:v>0.74633228778839111</c:v>
                </c:pt>
                <c:pt idx="6732">
                  <c:v>0.74629491567611694</c:v>
                </c:pt>
                <c:pt idx="6733">
                  <c:v>0.74627697467803955</c:v>
                </c:pt>
                <c:pt idx="6734">
                  <c:v>0.74628204107284546</c:v>
                </c:pt>
                <c:pt idx="6735">
                  <c:v>0.7462727427482605</c:v>
                </c:pt>
                <c:pt idx="6736">
                  <c:v>0.74628937244415283</c:v>
                </c:pt>
                <c:pt idx="6737">
                  <c:v>0.74627625942230225</c:v>
                </c:pt>
                <c:pt idx="6738">
                  <c:v>0.7462584376335144</c:v>
                </c:pt>
                <c:pt idx="6739">
                  <c:v>0.74624311923980713</c:v>
                </c:pt>
                <c:pt idx="6740">
                  <c:v>0.74623280763626099</c:v>
                </c:pt>
                <c:pt idx="6741">
                  <c:v>0.74625468254089355</c:v>
                </c:pt>
                <c:pt idx="6742">
                  <c:v>0.74623620510101318</c:v>
                </c:pt>
                <c:pt idx="6743">
                  <c:v>0.74624085426330566</c:v>
                </c:pt>
                <c:pt idx="6744">
                  <c:v>0.74623227119445801</c:v>
                </c:pt>
                <c:pt idx="6745">
                  <c:v>0.74625509977340698</c:v>
                </c:pt>
                <c:pt idx="6746">
                  <c:v>0.7462770938873291</c:v>
                </c:pt>
                <c:pt idx="6747">
                  <c:v>0.74626648426055908</c:v>
                </c:pt>
                <c:pt idx="6748">
                  <c:v>0.74628114700317383</c:v>
                </c:pt>
                <c:pt idx="6749">
                  <c:v>0.74625909328460693</c:v>
                </c:pt>
                <c:pt idx="6750">
                  <c:v>0.74623656272888184</c:v>
                </c:pt>
                <c:pt idx="6751">
                  <c:v>0.7462194561958313</c:v>
                </c:pt>
                <c:pt idx="6752">
                  <c:v>0.74620109796524048</c:v>
                </c:pt>
                <c:pt idx="6753">
                  <c:v>0.74618208408355713</c:v>
                </c:pt>
                <c:pt idx="6754">
                  <c:v>0.74620866775512695</c:v>
                </c:pt>
                <c:pt idx="6755">
                  <c:v>0.74619704484939575</c:v>
                </c:pt>
                <c:pt idx="6756">
                  <c:v>0.74618029594421387</c:v>
                </c:pt>
                <c:pt idx="6757">
                  <c:v>0.74621224403381348</c:v>
                </c:pt>
                <c:pt idx="6758">
                  <c:v>0.74620836973190308</c:v>
                </c:pt>
                <c:pt idx="6759">
                  <c:v>0.74619221687316895</c:v>
                </c:pt>
                <c:pt idx="6760">
                  <c:v>0.74620288610458374</c:v>
                </c:pt>
                <c:pt idx="6761">
                  <c:v>0.74616390466690063</c:v>
                </c:pt>
                <c:pt idx="6762">
                  <c:v>0.74614512920379639</c:v>
                </c:pt>
                <c:pt idx="6763">
                  <c:v>0.74614036083221436</c:v>
                </c:pt>
                <c:pt idx="6764">
                  <c:v>0.74611896276473999</c:v>
                </c:pt>
                <c:pt idx="6765">
                  <c:v>0.7461051344871521</c:v>
                </c:pt>
                <c:pt idx="6766">
                  <c:v>0.74547088146209717</c:v>
                </c:pt>
                <c:pt idx="6767">
                  <c:v>0.74516415596008301</c:v>
                </c:pt>
                <c:pt idx="6768">
                  <c:v>0.74522346258163452</c:v>
                </c:pt>
                <c:pt idx="6769">
                  <c:v>0.74531358480453491</c:v>
                </c:pt>
                <c:pt idx="6770">
                  <c:v>0.7454606294631958</c:v>
                </c:pt>
                <c:pt idx="6771">
                  <c:v>0.7460595965385437</c:v>
                </c:pt>
                <c:pt idx="6772">
                  <c:v>0.74610066413879395</c:v>
                </c:pt>
                <c:pt idx="6773">
                  <c:v>0.74607712030410767</c:v>
                </c:pt>
                <c:pt idx="6774">
                  <c:v>0.74604052305221558</c:v>
                </c:pt>
                <c:pt idx="6775">
                  <c:v>0.746010422706604</c:v>
                </c:pt>
                <c:pt idx="6776">
                  <c:v>0.74601048231124878</c:v>
                </c:pt>
                <c:pt idx="6777">
                  <c:v>0.74597728252410889</c:v>
                </c:pt>
                <c:pt idx="6778">
                  <c:v>0.74597901105880737</c:v>
                </c:pt>
                <c:pt idx="6779">
                  <c:v>0.74599158763885498</c:v>
                </c:pt>
                <c:pt idx="6780">
                  <c:v>0.74594521522521973</c:v>
                </c:pt>
                <c:pt idx="6781">
                  <c:v>0.74595290422439575</c:v>
                </c:pt>
                <c:pt idx="6782">
                  <c:v>0.74594646692276001</c:v>
                </c:pt>
                <c:pt idx="6783">
                  <c:v>0.74594724178314209</c:v>
                </c:pt>
                <c:pt idx="6784">
                  <c:v>0.74593830108642578</c:v>
                </c:pt>
                <c:pt idx="6785">
                  <c:v>0.74594038724899292</c:v>
                </c:pt>
                <c:pt idx="6786">
                  <c:v>0.7459481954574585</c:v>
                </c:pt>
                <c:pt idx="6787">
                  <c:v>0.74592500925064087</c:v>
                </c:pt>
                <c:pt idx="6788">
                  <c:v>0.74589359760284424</c:v>
                </c:pt>
                <c:pt idx="6789">
                  <c:v>0.74590474367141724</c:v>
                </c:pt>
                <c:pt idx="6790">
                  <c:v>0.7458873987197876</c:v>
                </c:pt>
                <c:pt idx="6791">
                  <c:v>0.745868980884552</c:v>
                </c:pt>
                <c:pt idx="6792">
                  <c:v>0.74585920572280884</c:v>
                </c:pt>
                <c:pt idx="6793">
                  <c:v>0.74585944414138794</c:v>
                </c:pt>
                <c:pt idx="6794">
                  <c:v>0.74585992097854614</c:v>
                </c:pt>
                <c:pt idx="6795">
                  <c:v>0.74585926532745361</c:v>
                </c:pt>
                <c:pt idx="6796">
                  <c:v>0.74584794044494629</c:v>
                </c:pt>
                <c:pt idx="6797">
                  <c:v>0.74584132432937622</c:v>
                </c:pt>
                <c:pt idx="6798">
                  <c:v>0.74582284688949585</c:v>
                </c:pt>
                <c:pt idx="6799">
                  <c:v>0.74582165479660034</c:v>
                </c:pt>
                <c:pt idx="6800">
                  <c:v>0.7458186149597168</c:v>
                </c:pt>
                <c:pt idx="6801">
                  <c:v>0.74583321809768677</c:v>
                </c:pt>
                <c:pt idx="6802">
                  <c:v>0.74578595161437988</c:v>
                </c:pt>
                <c:pt idx="6803">
                  <c:v>0.74577844142913818</c:v>
                </c:pt>
                <c:pt idx="6804">
                  <c:v>0.74577724933624268</c:v>
                </c:pt>
                <c:pt idx="6805">
                  <c:v>0.74573945999145508</c:v>
                </c:pt>
                <c:pt idx="6806">
                  <c:v>0.74574059247970581</c:v>
                </c:pt>
                <c:pt idx="6807">
                  <c:v>0.74572879076004028</c:v>
                </c:pt>
                <c:pt idx="6808">
                  <c:v>0.74570292234420776</c:v>
                </c:pt>
                <c:pt idx="6809">
                  <c:v>0.74566650390625</c:v>
                </c:pt>
                <c:pt idx="6810">
                  <c:v>0.74566972255706787</c:v>
                </c:pt>
                <c:pt idx="6811">
                  <c:v>0.7456546425819397</c:v>
                </c:pt>
                <c:pt idx="6812">
                  <c:v>0.74566209316253662</c:v>
                </c:pt>
                <c:pt idx="6813">
                  <c:v>0.7456507682800293</c:v>
                </c:pt>
                <c:pt idx="6814">
                  <c:v>0.74564671516418457</c:v>
                </c:pt>
                <c:pt idx="6815">
                  <c:v>0.74563342332839966</c:v>
                </c:pt>
                <c:pt idx="6816">
                  <c:v>0.7456175684928894</c:v>
                </c:pt>
                <c:pt idx="6817">
                  <c:v>0.7456207275390625</c:v>
                </c:pt>
                <c:pt idx="6818">
                  <c:v>0.74559956789016724</c:v>
                </c:pt>
                <c:pt idx="6819">
                  <c:v>0.74559193849563599</c:v>
                </c:pt>
                <c:pt idx="6820">
                  <c:v>0.74557971954345703</c:v>
                </c:pt>
                <c:pt idx="6821">
                  <c:v>0.74556219577789307</c:v>
                </c:pt>
                <c:pt idx="6822">
                  <c:v>0.74555814266204834</c:v>
                </c:pt>
                <c:pt idx="6823">
                  <c:v>0.74554336071014404</c:v>
                </c:pt>
                <c:pt idx="6824">
                  <c:v>0.74551433324813843</c:v>
                </c:pt>
                <c:pt idx="6825">
                  <c:v>0.74547863006591797</c:v>
                </c:pt>
                <c:pt idx="6826">
                  <c:v>0.74548238515853882</c:v>
                </c:pt>
                <c:pt idx="6827">
                  <c:v>0.74547809362411499</c:v>
                </c:pt>
                <c:pt idx="6828">
                  <c:v>0.74547255039215088</c:v>
                </c:pt>
                <c:pt idx="6829">
                  <c:v>0.74546867609024048</c:v>
                </c:pt>
                <c:pt idx="6830">
                  <c:v>0.74547946453094482</c:v>
                </c:pt>
                <c:pt idx="6831">
                  <c:v>0.74545419216156006</c:v>
                </c:pt>
                <c:pt idx="6832">
                  <c:v>0.74544769525527954</c:v>
                </c:pt>
                <c:pt idx="6833">
                  <c:v>0.74545687437057495</c:v>
                </c:pt>
                <c:pt idx="6834">
                  <c:v>0.74544781446456909</c:v>
                </c:pt>
                <c:pt idx="6835">
                  <c:v>0.74544453620910645</c:v>
                </c:pt>
                <c:pt idx="6836">
                  <c:v>0.74544107913970947</c:v>
                </c:pt>
                <c:pt idx="6837">
                  <c:v>0.74541902542114258</c:v>
                </c:pt>
                <c:pt idx="6838">
                  <c:v>0.74543076753616333</c:v>
                </c:pt>
                <c:pt idx="6839">
                  <c:v>0.74542009830474854</c:v>
                </c:pt>
                <c:pt idx="6840">
                  <c:v>0.74540752172470093</c:v>
                </c:pt>
                <c:pt idx="6841">
                  <c:v>0.74539530277252197</c:v>
                </c:pt>
                <c:pt idx="6842">
                  <c:v>0.74538606405258179</c:v>
                </c:pt>
                <c:pt idx="6843">
                  <c:v>0.74532818794250488</c:v>
                </c:pt>
                <c:pt idx="6844">
                  <c:v>0.74530506134033203</c:v>
                </c:pt>
                <c:pt idx="6845">
                  <c:v>0.74527871608734131</c:v>
                </c:pt>
                <c:pt idx="6846">
                  <c:v>0.74528169631958008</c:v>
                </c:pt>
                <c:pt idx="6847">
                  <c:v>0.74525469541549683</c:v>
                </c:pt>
                <c:pt idx="6848">
                  <c:v>0.74522542953491211</c:v>
                </c:pt>
                <c:pt idx="6849">
                  <c:v>0.74520230293273926</c:v>
                </c:pt>
                <c:pt idx="6850">
                  <c:v>0.74520039558410645</c:v>
                </c:pt>
                <c:pt idx="6851">
                  <c:v>0.74515974521636963</c:v>
                </c:pt>
                <c:pt idx="6852">
                  <c:v>0.74513864517211914</c:v>
                </c:pt>
                <c:pt idx="6853">
                  <c:v>0.74515622854232788</c:v>
                </c:pt>
                <c:pt idx="6854">
                  <c:v>0.74515235424041748</c:v>
                </c:pt>
                <c:pt idx="6855">
                  <c:v>0.74515384435653687</c:v>
                </c:pt>
                <c:pt idx="6856">
                  <c:v>0.74513328075408936</c:v>
                </c:pt>
                <c:pt idx="6857">
                  <c:v>0.7451360821723938</c:v>
                </c:pt>
                <c:pt idx="6858">
                  <c:v>0.74511075019836426</c:v>
                </c:pt>
                <c:pt idx="6859">
                  <c:v>0.74510228633880615</c:v>
                </c:pt>
                <c:pt idx="6860">
                  <c:v>0.74506199359893799</c:v>
                </c:pt>
                <c:pt idx="6861">
                  <c:v>0.74507361650466919</c:v>
                </c:pt>
                <c:pt idx="6862">
                  <c:v>0.7450680136680603</c:v>
                </c:pt>
                <c:pt idx="6863">
                  <c:v>0.74505496025085449</c:v>
                </c:pt>
                <c:pt idx="6864">
                  <c:v>0.74503922462463379</c:v>
                </c:pt>
                <c:pt idx="6865">
                  <c:v>0.74501913785934448</c:v>
                </c:pt>
                <c:pt idx="6866">
                  <c:v>0.74501597881317139</c:v>
                </c:pt>
                <c:pt idx="6867">
                  <c:v>0.74499458074569702</c:v>
                </c:pt>
                <c:pt idx="6868">
                  <c:v>0.74496698379516602</c:v>
                </c:pt>
                <c:pt idx="6869">
                  <c:v>0.74494743347167969</c:v>
                </c:pt>
                <c:pt idx="6870">
                  <c:v>0.74494481086730957</c:v>
                </c:pt>
                <c:pt idx="6871">
                  <c:v>0.74493896961212158</c:v>
                </c:pt>
                <c:pt idx="6872">
                  <c:v>0.74493932723999023</c:v>
                </c:pt>
                <c:pt idx="6873">
                  <c:v>0.74493032693862915</c:v>
                </c:pt>
                <c:pt idx="6874">
                  <c:v>0.74493122100830078</c:v>
                </c:pt>
                <c:pt idx="6875">
                  <c:v>0.74491316080093384</c:v>
                </c:pt>
                <c:pt idx="6876">
                  <c:v>0.74490058422088623</c:v>
                </c:pt>
                <c:pt idx="6877">
                  <c:v>0.74488776922225952</c:v>
                </c:pt>
                <c:pt idx="6878">
                  <c:v>0.74486207962036133</c:v>
                </c:pt>
                <c:pt idx="6879">
                  <c:v>0.74484914541244507</c:v>
                </c:pt>
                <c:pt idx="6880">
                  <c:v>0.74481558799743652</c:v>
                </c:pt>
                <c:pt idx="6881">
                  <c:v>0.74480628967285156</c:v>
                </c:pt>
                <c:pt idx="6882">
                  <c:v>0.74479186534881592</c:v>
                </c:pt>
                <c:pt idx="6883">
                  <c:v>0.7447773814201355</c:v>
                </c:pt>
                <c:pt idx="6884">
                  <c:v>0.74476063251495361</c:v>
                </c:pt>
                <c:pt idx="6885">
                  <c:v>0.74476110935211182</c:v>
                </c:pt>
                <c:pt idx="6886">
                  <c:v>0.74478423595428467</c:v>
                </c:pt>
                <c:pt idx="6887">
                  <c:v>0.74479383230209351</c:v>
                </c:pt>
                <c:pt idx="6888">
                  <c:v>0.74477082490921021</c:v>
                </c:pt>
                <c:pt idx="6889">
                  <c:v>0.7447655200958252</c:v>
                </c:pt>
                <c:pt idx="6890">
                  <c:v>0.74475526809692383</c:v>
                </c:pt>
                <c:pt idx="6891">
                  <c:v>0.74476593732833862</c:v>
                </c:pt>
                <c:pt idx="6892">
                  <c:v>0.74473655223846436</c:v>
                </c:pt>
                <c:pt idx="6893">
                  <c:v>0.74472862482070923</c:v>
                </c:pt>
                <c:pt idx="6894">
                  <c:v>0.74473690986633301</c:v>
                </c:pt>
                <c:pt idx="6895">
                  <c:v>0.74471002817153931</c:v>
                </c:pt>
                <c:pt idx="6896">
                  <c:v>0.74473363161087036</c:v>
                </c:pt>
                <c:pt idx="6897">
                  <c:v>0.74471122026443481</c:v>
                </c:pt>
                <c:pt idx="6898">
                  <c:v>0.74469679594039917</c:v>
                </c:pt>
                <c:pt idx="6899">
                  <c:v>0.74468672275543213</c:v>
                </c:pt>
                <c:pt idx="6900">
                  <c:v>0.74467378854751587</c:v>
                </c:pt>
                <c:pt idx="6901">
                  <c:v>0.74466091394424438</c:v>
                </c:pt>
                <c:pt idx="6902">
                  <c:v>0.74464499950408936</c:v>
                </c:pt>
                <c:pt idx="6903">
                  <c:v>0.74462419748306274</c:v>
                </c:pt>
                <c:pt idx="6904">
                  <c:v>0.74463236331939697</c:v>
                </c:pt>
                <c:pt idx="6905">
                  <c:v>0.74462538957595825</c:v>
                </c:pt>
                <c:pt idx="6906">
                  <c:v>0.74455857276916504</c:v>
                </c:pt>
                <c:pt idx="6907">
                  <c:v>0.74453824758529663</c:v>
                </c:pt>
                <c:pt idx="6908">
                  <c:v>0.74454206228256226</c:v>
                </c:pt>
                <c:pt idx="6909">
                  <c:v>0.74453502893447876</c:v>
                </c:pt>
                <c:pt idx="6910">
                  <c:v>0.74453604221343994</c:v>
                </c:pt>
                <c:pt idx="6911">
                  <c:v>0.74453067779541016</c:v>
                </c:pt>
                <c:pt idx="6912">
                  <c:v>0.74454212188720703</c:v>
                </c:pt>
                <c:pt idx="6913">
                  <c:v>0.74452531337738037</c:v>
                </c:pt>
                <c:pt idx="6914">
                  <c:v>0.74451828002929688</c:v>
                </c:pt>
                <c:pt idx="6915">
                  <c:v>0.74454110860824585</c:v>
                </c:pt>
                <c:pt idx="6916">
                  <c:v>0.74454641342163086</c:v>
                </c:pt>
                <c:pt idx="6917">
                  <c:v>0.74454396963119507</c:v>
                </c:pt>
                <c:pt idx="6918">
                  <c:v>0.74453258514404297</c:v>
                </c:pt>
                <c:pt idx="6919">
                  <c:v>0.74449574947357178</c:v>
                </c:pt>
                <c:pt idx="6920">
                  <c:v>0.7444879412651062</c:v>
                </c:pt>
                <c:pt idx="6921">
                  <c:v>0.74449658393859863</c:v>
                </c:pt>
                <c:pt idx="6922">
                  <c:v>0.74446958303451538</c:v>
                </c:pt>
                <c:pt idx="6923">
                  <c:v>0.74446278810501099</c:v>
                </c:pt>
                <c:pt idx="6924">
                  <c:v>0.74443411827087402</c:v>
                </c:pt>
                <c:pt idx="6925">
                  <c:v>0.74442845582962036</c:v>
                </c:pt>
                <c:pt idx="6926">
                  <c:v>0.74442708492279053</c:v>
                </c:pt>
                <c:pt idx="6927">
                  <c:v>0.74441969394683838</c:v>
                </c:pt>
                <c:pt idx="6928">
                  <c:v>0.74441856145858765</c:v>
                </c:pt>
                <c:pt idx="6929">
                  <c:v>0.74440228939056396</c:v>
                </c:pt>
                <c:pt idx="6930">
                  <c:v>0.74440157413482666</c:v>
                </c:pt>
                <c:pt idx="6931">
                  <c:v>0.74436295032501221</c:v>
                </c:pt>
                <c:pt idx="6932">
                  <c:v>0.74433571100234985</c:v>
                </c:pt>
                <c:pt idx="6933">
                  <c:v>0.74431866407394409</c:v>
                </c:pt>
                <c:pt idx="6934">
                  <c:v>0.74434536695480347</c:v>
                </c:pt>
                <c:pt idx="6935">
                  <c:v>0.74436914920806885</c:v>
                </c:pt>
                <c:pt idx="6936">
                  <c:v>0.74434661865234375</c:v>
                </c:pt>
                <c:pt idx="6937">
                  <c:v>0.74432706832885742</c:v>
                </c:pt>
                <c:pt idx="6938">
                  <c:v>0.7443273663520813</c:v>
                </c:pt>
                <c:pt idx="6939">
                  <c:v>0.74432331323623657</c:v>
                </c:pt>
                <c:pt idx="6940">
                  <c:v>0.74432063102722168</c:v>
                </c:pt>
                <c:pt idx="6941">
                  <c:v>0.74429726600646973</c:v>
                </c:pt>
                <c:pt idx="6942">
                  <c:v>0.74431133270263672</c:v>
                </c:pt>
                <c:pt idx="6943">
                  <c:v>0.7442973256111145</c:v>
                </c:pt>
                <c:pt idx="6944">
                  <c:v>0.74427038431167603</c:v>
                </c:pt>
                <c:pt idx="6945">
                  <c:v>0.74427342414855957</c:v>
                </c:pt>
                <c:pt idx="6946">
                  <c:v>0.74427074193954468</c:v>
                </c:pt>
                <c:pt idx="6947">
                  <c:v>0.74424582719802856</c:v>
                </c:pt>
                <c:pt idx="6948">
                  <c:v>0.74421799182891846</c:v>
                </c:pt>
                <c:pt idx="6949">
                  <c:v>0.74424344301223755</c:v>
                </c:pt>
                <c:pt idx="6950">
                  <c:v>0.74425679445266724</c:v>
                </c:pt>
                <c:pt idx="6951">
                  <c:v>0.74422174692153931</c:v>
                </c:pt>
                <c:pt idx="6952">
                  <c:v>0.74420726299285889</c:v>
                </c:pt>
                <c:pt idx="6953">
                  <c:v>0.74423140287399292</c:v>
                </c:pt>
                <c:pt idx="6954">
                  <c:v>0.74422872066497803</c:v>
                </c:pt>
                <c:pt idx="6955">
                  <c:v>0.74421882629394531</c:v>
                </c:pt>
                <c:pt idx="6956">
                  <c:v>0.74420368671417236</c:v>
                </c:pt>
                <c:pt idx="6957">
                  <c:v>0.74418789148330688</c:v>
                </c:pt>
                <c:pt idx="6958">
                  <c:v>0.74417257308959961</c:v>
                </c:pt>
                <c:pt idx="6959">
                  <c:v>0.74414592981338501</c:v>
                </c:pt>
                <c:pt idx="6960">
                  <c:v>0.74413770437240601</c:v>
                </c:pt>
                <c:pt idx="6961">
                  <c:v>0.74413007497787476</c:v>
                </c:pt>
                <c:pt idx="6962">
                  <c:v>0.74414241313934326</c:v>
                </c:pt>
                <c:pt idx="6963">
                  <c:v>0.74413448572158813</c:v>
                </c:pt>
                <c:pt idx="6964">
                  <c:v>0.74414288997650146</c:v>
                </c:pt>
                <c:pt idx="6965">
                  <c:v>0.74411821365356445</c:v>
                </c:pt>
                <c:pt idx="6966">
                  <c:v>0.74411123991012573</c:v>
                </c:pt>
                <c:pt idx="6967">
                  <c:v>0.74408203363418579</c:v>
                </c:pt>
                <c:pt idx="6968">
                  <c:v>0.74405437707901001</c:v>
                </c:pt>
                <c:pt idx="6969">
                  <c:v>0.74405306577682495</c:v>
                </c:pt>
                <c:pt idx="6970">
                  <c:v>0.74404436349868774</c:v>
                </c:pt>
                <c:pt idx="6971">
                  <c:v>0.74404215812683105</c:v>
                </c:pt>
                <c:pt idx="6972">
                  <c:v>0.74407267570495605</c:v>
                </c:pt>
                <c:pt idx="6973">
                  <c:v>0.74406707286834717</c:v>
                </c:pt>
                <c:pt idx="6974">
                  <c:v>0.74405360221862793</c:v>
                </c:pt>
                <c:pt idx="6975">
                  <c:v>0.74402457475662231</c:v>
                </c:pt>
                <c:pt idx="6976">
                  <c:v>0.7440178394317627</c:v>
                </c:pt>
                <c:pt idx="6977">
                  <c:v>0.7440071702003479</c:v>
                </c:pt>
                <c:pt idx="6978">
                  <c:v>0.74400657415390015</c:v>
                </c:pt>
                <c:pt idx="6979">
                  <c:v>0.7439734935760498</c:v>
                </c:pt>
                <c:pt idx="6980">
                  <c:v>0.74398583173751831</c:v>
                </c:pt>
                <c:pt idx="6981">
                  <c:v>0.74395978450775146</c:v>
                </c:pt>
                <c:pt idx="6982">
                  <c:v>0.74395489692687988</c:v>
                </c:pt>
                <c:pt idx="6983">
                  <c:v>0.74393981695175171</c:v>
                </c:pt>
                <c:pt idx="6984">
                  <c:v>0.74390912055969238</c:v>
                </c:pt>
                <c:pt idx="6985">
                  <c:v>0.74388039112091064</c:v>
                </c:pt>
                <c:pt idx="6986">
                  <c:v>0.74390792846679688</c:v>
                </c:pt>
                <c:pt idx="6987">
                  <c:v>0.74389159679412842</c:v>
                </c:pt>
                <c:pt idx="6988">
                  <c:v>0.74387067556381226</c:v>
                </c:pt>
                <c:pt idx="6989">
                  <c:v>0.74386346340179443</c:v>
                </c:pt>
                <c:pt idx="6990">
                  <c:v>0.74387234449386597</c:v>
                </c:pt>
                <c:pt idx="6991">
                  <c:v>0.74386608600616455</c:v>
                </c:pt>
                <c:pt idx="6992">
                  <c:v>0.74385768175125122</c:v>
                </c:pt>
                <c:pt idx="6993">
                  <c:v>0.7438541054725647</c:v>
                </c:pt>
                <c:pt idx="6994">
                  <c:v>0.74382519721984863</c:v>
                </c:pt>
                <c:pt idx="6995">
                  <c:v>0.74381786584854126</c:v>
                </c:pt>
                <c:pt idx="6996">
                  <c:v>0.7438046932220459</c:v>
                </c:pt>
                <c:pt idx="6997">
                  <c:v>0.74378365278244019</c:v>
                </c:pt>
                <c:pt idx="6998">
                  <c:v>0.74379527568817139</c:v>
                </c:pt>
                <c:pt idx="6999">
                  <c:v>0.74380958080291748</c:v>
                </c:pt>
                <c:pt idx="7000">
                  <c:v>0.74377506971359253</c:v>
                </c:pt>
                <c:pt idx="7001">
                  <c:v>0.74377775192260742</c:v>
                </c:pt>
                <c:pt idx="7002">
                  <c:v>0.74377346038818359</c:v>
                </c:pt>
                <c:pt idx="7003">
                  <c:v>0.74377185106277466</c:v>
                </c:pt>
                <c:pt idx="7004">
                  <c:v>0.74375051259994507</c:v>
                </c:pt>
                <c:pt idx="7005">
                  <c:v>0.74373131990432739</c:v>
                </c:pt>
                <c:pt idx="7006">
                  <c:v>0.74370944499969482</c:v>
                </c:pt>
                <c:pt idx="7007">
                  <c:v>0.7436830997467041</c:v>
                </c:pt>
                <c:pt idx="7008">
                  <c:v>0.74368172883987427</c:v>
                </c:pt>
                <c:pt idx="7009">
                  <c:v>0.74370002746582031</c:v>
                </c:pt>
                <c:pt idx="7010">
                  <c:v>0.74371081590652466</c:v>
                </c:pt>
                <c:pt idx="7011">
                  <c:v>0.74371802806854248</c:v>
                </c:pt>
                <c:pt idx="7012">
                  <c:v>0.74372303485870361</c:v>
                </c:pt>
                <c:pt idx="7013">
                  <c:v>0.74373263120651245</c:v>
                </c:pt>
                <c:pt idx="7014">
                  <c:v>0.7437322735786438</c:v>
                </c:pt>
                <c:pt idx="7015">
                  <c:v>0.74372613430023193</c:v>
                </c:pt>
                <c:pt idx="7016">
                  <c:v>0.74372386932373047</c:v>
                </c:pt>
                <c:pt idx="7017">
                  <c:v>0.74372398853302002</c:v>
                </c:pt>
                <c:pt idx="7018">
                  <c:v>0.74369961023330688</c:v>
                </c:pt>
                <c:pt idx="7019">
                  <c:v>0.74368304014205933</c:v>
                </c:pt>
                <c:pt idx="7020">
                  <c:v>0.74367296695709229</c:v>
                </c:pt>
                <c:pt idx="7021">
                  <c:v>0.74366265535354614</c:v>
                </c:pt>
                <c:pt idx="7022">
                  <c:v>0.74366635084152222</c:v>
                </c:pt>
                <c:pt idx="7023">
                  <c:v>0.74365067481994629</c:v>
                </c:pt>
                <c:pt idx="7024">
                  <c:v>0.74364221096038818</c:v>
                </c:pt>
                <c:pt idx="7025">
                  <c:v>0.7436295747756958</c:v>
                </c:pt>
                <c:pt idx="7026">
                  <c:v>0.74361366033554077</c:v>
                </c:pt>
                <c:pt idx="7027">
                  <c:v>0.74363285303115845</c:v>
                </c:pt>
                <c:pt idx="7028">
                  <c:v>0.74363362789154053</c:v>
                </c:pt>
                <c:pt idx="7029">
                  <c:v>0.7436143159866333</c:v>
                </c:pt>
                <c:pt idx="7030">
                  <c:v>0.7436254620552063</c:v>
                </c:pt>
                <c:pt idx="7031">
                  <c:v>0.74357759952545166</c:v>
                </c:pt>
                <c:pt idx="7032">
                  <c:v>0.74354970455169678</c:v>
                </c:pt>
                <c:pt idx="7033">
                  <c:v>0.74353420734405518</c:v>
                </c:pt>
                <c:pt idx="7034">
                  <c:v>0.74351638555526733</c:v>
                </c:pt>
                <c:pt idx="7035">
                  <c:v>0.74351346492767334</c:v>
                </c:pt>
                <c:pt idx="7036">
                  <c:v>0.74346238374710083</c:v>
                </c:pt>
                <c:pt idx="7037">
                  <c:v>0.74344170093536377</c:v>
                </c:pt>
                <c:pt idx="7038">
                  <c:v>0.74345821142196655</c:v>
                </c:pt>
                <c:pt idx="7039">
                  <c:v>0.74348974227905273</c:v>
                </c:pt>
                <c:pt idx="7040">
                  <c:v>0.74346351623535156</c:v>
                </c:pt>
                <c:pt idx="7041">
                  <c:v>0.7434697151184082</c:v>
                </c:pt>
                <c:pt idx="7042">
                  <c:v>0.74347251653671265</c:v>
                </c:pt>
                <c:pt idx="7043">
                  <c:v>0.74347633123397827</c:v>
                </c:pt>
                <c:pt idx="7044">
                  <c:v>0.7434425950050354</c:v>
                </c:pt>
                <c:pt idx="7045">
                  <c:v>0.7434040904045105</c:v>
                </c:pt>
                <c:pt idx="7046">
                  <c:v>0.74338459968566895</c:v>
                </c:pt>
                <c:pt idx="7047">
                  <c:v>0.74339932203292847</c:v>
                </c:pt>
                <c:pt idx="7048">
                  <c:v>0.74338692426681519</c:v>
                </c:pt>
                <c:pt idx="7049">
                  <c:v>0.74338150024414062</c:v>
                </c:pt>
                <c:pt idx="7050">
                  <c:v>0.7433885931968689</c:v>
                </c:pt>
                <c:pt idx="7051">
                  <c:v>0.74338912963867188</c:v>
                </c:pt>
                <c:pt idx="7052">
                  <c:v>0.74320369958877563</c:v>
                </c:pt>
                <c:pt idx="7053">
                  <c:v>0.74247509241104126</c:v>
                </c:pt>
                <c:pt idx="7054">
                  <c:v>0.74246150255203247</c:v>
                </c:pt>
                <c:pt idx="7055">
                  <c:v>0.74247902631759644</c:v>
                </c:pt>
                <c:pt idx="7056">
                  <c:v>0.74257391691207886</c:v>
                </c:pt>
                <c:pt idx="7057">
                  <c:v>0.74299335479736328</c:v>
                </c:pt>
                <c:pt idx="7058">
                  <c:v>0.74328851699829102</c:v>
                </c:pt>
                <c:pt idx="7059">
                  <c:v>0.7432633638381958</c:v>
                </c:pt>
                <c:pt idx="7060">
                  <c:v>0.74323946237564087</c:v>
                </c:pt>
                <c:pt idx="7061">
                  <c:v>0.74324172735214233</c:v>
                </c:pt>
                <c:pt idx="7062">
                  <c:v>0.74325644969940186</c:v>
                </c:pt>
                <c:pt idx="7063">
                  <c:v>0.74327051639556885</c:v>
                </c:pt>
                <c:pt idx="7064">
                  <c:v>0.74326354265213013</c:v>
                </c:pt>
                <c:pt idx="7065">
                  <c:v>0.7432854175567627</c:v>
                </c:pt>
                <c:pt idx="7066">
                  <c:v>0.7432936429977417</c:v>
                </c:pt>
                <c:pt idx="7067">
                  <c:v>0.74330222606658936</c:v>
                </c:pt>
                <c:pt idx="7068">
                  <c:v>0.74329900741577148</c:v>
                </c:pt>
                <c:pt idx="7069">
                  <c:v>0.74328470230102539</c:v>
                </c:pt>
                <c:pt idx="7070">
                  <c:v>0.74326545000076294</c:v>
                </c:pt>
                <c:pt idx="7071">
                  <c:v>0.74324476718902588</c:v>
                </c:pt>
                <c:pt idx="7072">
                  <c:v>0.74323266744613647</c:v>
                </c:pt>
                <c:pt idx="7073">
                  <c:v>0.74319672584533691</c:v>
                </c:pt>
                <c:pt idx="7074">
                  <c:v>0.74313962459564209</c:v>
                </c:pt>
                <c:pt idx="7075">
                  <c:v>0.74310600757598877</c:v>
                </c:pt>
                <c:pt idx="7076">
                  <c:v>0.74310129880905151</c:v>
                </c:pt>
                <c:pt idx="7077">
                  <c:v>0.74309557676315308</c:v>
                </c:pt>
                <c:pt idx="7078">
                  <c:v>0.74307608604431152</c:v>
                </c:pt>
                <c:pt idx="7079">
                  <c:v>0.74306398630142212</c:v>
                </c:pt>
                <c:pt idx="7080">
                  <c:v>0.7430528998374939</c:v>
                </c:pt>
                <c:pt idx="7081">
                  <c:v>0.74304962158203125</c:v>
                </c:pt>
                <c:pt idx="7082">
                  <c:v>0.74302011728286743</c:v>
                </c:pt>
                <c:pt idx="7083">
                  <c:v>0.7430071234703064</c:v>
                </c:pt>
                <c:pt idx="7084">
                  <c:v>0.74298179149627686</c:v>
                </c:pt>
                <c:pt idx="7085">
                  <c:v>0.74298083782196045</c:v>
                </c:pt>
                <c:pt idx="7086">
                  <c:v>0.74297487735748291</c:v>
                </c:pt>
                <c:pt idx="7087">
                  <c:v>0.74295157194137573</c:v>
                </c:pt>
                <c:pt idx="7088">
                  <c:v>0.7429579496383667</c:v>
                </c:pt>
                <c:pt idx="7089">
                  <c:v>0.74295288324356079</c:v>
                </c:pt>
                <c:pt idx="7090">
                  <c:v>0.74294131994247437</c:v>
                </c:pt>
                <c:pt idx="7091">
                  <c:v>0.74291974306106567</c:v>
                </c:pt>
                <c:pt idx="7092">
                  <c:v>0.74289798736572266</c:v>
                </c:pt>
                <c:pt idx="7093">
                  <c:v>0.74289083480834961</c:v>
                </c:pt>
                <c:pt idx="7094">
                  <c:v>0.74290013313293457</c:v>
                </c:pt>
                <c:pt idx="7095">
                  <c:v>0.74289810657501221</c:v>
                </c:pt>
                <c:pt idx="7096">
                  <c:v>0.74288463592529297</c:v>
                </c:pt>
                <c:pt idx="7097">
                  <c:v>0.74287396669387817</c:v>
                </c:pt>
                <c:pt idx="7098">
                  <c:v>0.74286824464797974</c:v>
                </c:pt>
                <c:pt idx="7099">
                  <c:v>0.74283438920974731</c:v>
                </c:pt>
                <c:pt idx="7100">
                  <c:v>0.7427978515625</c:v>
                </c:pt>
                <c:pt idx="7101">
                  <c:v>0.74278873205184937</c:v>
                </c:pt>
                <c:pt idx="7102">
                  <c:v>0.74279260635375977</c:v>
                </c:pt>
                <c:pt idx="7103">
                  <c:v>0.7428058385848999</c:v>
                </c:pt>
                <c:pt idx="7104">
                  <c:v>0.74280774593353271</c:v>
                </c:pt>
                <c:pt idx="7105">
                  <c:v>0.74281448125839233</c:v>
                </c:pt>
                <c:pt idx="7106">
                  <c:v>0.74284273386001587</c:v>
                </c:pt>
                <c:pt idx="7107">
                  <c:v>0.74285250902175903</c:v>
                </c:pt>
                <c:pt idx="7108">
                  <c:v>0.742850661277771</c:v>
                </c:pt>
                <c:pt idx="7109">
                  <c:v>0.74284529685974121</c:v>
                </c:pt>
                <c:pt idx="7110">
                  <c:v>0.74282419681549072</c:v>
                </c:pt>
                <c:pt idx="7111">
                  <c:v>0.74282646179199219</c:v>
                </c:pt>
                <c:pt idx="7112">
                  <c:v>0.74280911684036255</c:v>
                </c:pt>
                <c:pt idx="7113">
                  <c:v>0.74277442693710327</c:v>
                </c:pt>
                <c:pt idx="7114">
                  <c:v>0.74275636672973633</c:v>
                </c:pt>
                <c:pt idx="7115">
                  <c:v>0.74275809526443481</c:v>
                </c:pt>
                <c:pt idx="7116">
                  <c:v>0.74275416135787964</c:v>
                </c:pt>
                <c:pt idx="7117">
                  <c:v>0.74275726079940796</c:v>
                </c:pt>
                <c:pt idx="7118">
                  <c:v>0.74274939298629761</c:v>
                </c:pt>
                <c:pt idx="7119">
                  <c:v>0.7427247166633606</c:v>
                </c:pt>
                <c:pt idx="7120">
                  <c:v>0.74271571636199951</c:v>
                </c:pt>
                <c:pt idx="7121">
                  <c:v>0.7426912784576416</c:v>
                </c:pt>
                <c:pt idx="7122">
                  <c:v>0.74268960952758789</c:v>
                </c:pt>
                <c:pt idx="7123">
                  <c:v>0.74265795946121216</c:v>
                </c:pt>
                <c:pt idx="7124">
                  <c:v>0.74265259504318237</c:v>
                </c:pt>
                <c:pt idx="7125">
                  <c:v>0.74265646934509277</c:v>
                </c:pt>
                <c:pt idx="7126">
                  <c:v>0.742634117603302</c:v>
                </c:pt>
                <c:pt idx="7127">
                  <c:v>0.7426377534866333</c:v>
                </c:pt>
                <c:pt idx="7128">
                  <c:v>0.74258404970169067</c:v>
                </c:pt>
                <c:pt idx="7129">
                  <c:v>0.74257266521453857</c:v>
                </c:pt>
                <c:pt idx="7130">
                  <c:v>0.74256592988967896</c:v>
                </c:pt>
                <c:pt idx="7131">
                  <c:v>0.74255305528640747</c:v>
                </c:pt>
                <c:pt idx="7132">
                  <c:v>0.74257063865661621</c:v>
                </c:pt>
                <c:pt idx="7133">
                  <c:v>0.74252098798751831</c:v>
                </c:pt>
                <c:pt idx="7134">
                  <c:v>0.74249708652496338</c:v>
                </c:pt>
                <c:pt idx="7135">
                  <c:v>0.74252611398696899</c:v>
                </c:pt>
                <c:pt idx="7136">
                  <c:v>0.74256724119186401</c:v>
                </c:pt>
                <c:pt idx="7137">
                  <c:v>0.74253690242767334</c:v>
                </c:pt>
                <c:pt idx="7138">
                  <c:v>0.74256837368011475</c:v>
                </c:pt>
                <c:pt idx="7139">
                  <c:v>0.74254173040390015</c:v>
                </c:pt>
                <c:pt idx="7140">
                  <c:v>0.74253517389297485</c:v>
                </c:pt>
                <c:pt idx="7141">
                  <c:v>0.74251353740692139</c:v>
                </c:pt>
                <c:pt idx="7142">
                  <c:v>0.74249976873397827</c:v>
                </c:pt>
                <c:pt idx="7143">
                  <c:v>0.74250388145446777</c:v>
                </c:pt>
                <c:pt idx="7144">
                  <c:v>0.74250108003616333</c:v>
                </c:pt>
                <c:pt idx="7145">
                  <c:v>0.74246591329574585</c:v>
                </c:pt>
                <c:pt idx="7146">
                  <c:v>0.74244982004165649</c:v>
                </c:pt>
                <c:pt idx="7147">
                  <c:v>0.74243897199630737</c:v>
                </c:pt>
                <c:pt idx="7148">
                  <c:v>0.74243491888046265</c:v>
                </c:pt>
                <c:pt idx="7149">
                  <c:v>0.74243807792663574</c:v>
                </c:pt>
                <c:pt idx="7150">
                  <c:v>0.74242818355560303</c:v>
                </c:pt>
                <c:pt idx="7151">
                  <c:v>0.74241852760314941</c:v>
                </c:pt>
                <c:pt idx="7152">
                  <c:v>0.74240732192993164</c:v>
                </c:pt>
                <c:pt idx="7153">
                  <c:v>0.74240106344223022</c:v>
                </c:pt>
                <c:pt idx="7154">
                  <c:v>0.74238723516464233</c:v>
                </c:pt>
                <c:pt idx="7155">
                  <c:v>0.74237269163131714</c:v>
                </c:pt>
                <c:pt idx="7156">
                  <c:v>0.74236434698104858</c:v>
                </c:pt>
                <c:pt idx="7157">
                  <c:v>0.74234068393707275</c:v>
                </c:pt>
                <c:pt idx="7158">
                  <c:v>0.74233037233352661</c:v>
                </c:pt>
                <c:pt idx="7159">
                  <c:v>0.74232256412506104</c:v>
                </c:pt>
                <c:pt idx="7160">
                  <c:v>0.74235075712203979</c:v>
                </c:pt>
                <c:pt idx="7161">
                  <c:v>0.74230784177780151</c:v>
                </c:pt>
                <c:pt idx="7162">
                  <c:v>0.74228185415267944</c:v>
                </c:pt>
                <c:pt idx="7163">
                  <c:v>0.74226915836334229</c:v>
                </c:pt>
                <c:pt idx="7164">
                  <c:v>0.74225634336471558</c:v>
                </c:pt>
                <c:pt idx="7165">
                  <c:v>0.7422747015953064</c:v>
                </c:pt>
                <c:pt idx="7166">
                  <c:v>0.74228280782699585</c:v>
                </c:pt>
                <c:pt idx="7167">
                  <c:v>0.74226820468902588</c:v>
                </c:pt>
                <c:pt idx="7168">
                  <c:v>0.74228155612945557</c:v>
                </c:pt>
                <c:pt idx="7169">
                  <c:v>0.74227124452590942</c:v>
                </c:pt>
                <c:pt idx="7170">
                  <c:v>0.74225622415542603</c:v>
                </c:pt>
                <c:pt idx="7171">
                  <c:v>0.74226397275924683</c:v>
                </c:pt>
                <c:pt idx="7172">
                  <c:v>0.74224579334259033</c:v>
                </c:pt>
                <c:pt idx="7173">
                  <c:v>0.74223613739013672</c:v>
                </c:pt>
                <c:pt idx="7174">
                  <c:v>0.74226325750350952</c:v>
                </c:pt>
                <c:pt idx="7175">
                  <c:v>0.74226236343383789</c:v>
                </c:pt>
                <c:pt idx="7176">
                  <c:v>0.74221318960189819</c:v>
                </c:pt>
                <c:pt idx="7177">
                  <c:v>0.74221277236938477</c:v>
                </c:pt>
                <c:pt idx="7178">
                  <c:v>0.74222266674041748</c:v>
                </c:pt>
                <c:pt idx="7179">
                  <c:v>0.74223470687866211</c:v>
                </c:pt>
                <c:pt idx="7180">
                  <c:v>0.74223172664642334</c:v>
                </c:pt>
                <c:pt idx="7181">
                  <c:v>0.74220794439315796</c:v>
                </c:pt>
                <c:pt idx="7182">
                  <c:v>0.74224311113357544</c:v>
                </c:pt>
                <c:pt idx="7183">
                  <c:v>0.74221217632293701</c:v>
                </c:pt>
                <c:pt idx="7184">
                  <c:v>0.74220561981201172</c:v>
                </c:pt>
                <c:pt idx="7185">
                  <c:v>0.74219763278961182</c:v>
                </c:pt>
                <c:pt idx="7186">
                  <c:v>0.74219042062759399</c:v>
                </c:pt>
                <c:pt idx="7187">
                  <c:v>0.74215233325958252</c:v>
                </c:pt>
                <c:pt idx="7188">
                  <c:v>0.74214667081832886</c:v>
                </c:pt>
                <c:pt idx="7189">
                  <c:v>0.74214231967926025</c:v>
                </c:pt>
                <c:pt idx="7190">
                  <c:v>0.74212533235549927</c:v>
                </c:pt>
                <c:pt idx="7191">
                  <c:v>0.74211543798446655</c:v>
                </c:pt>
                <c:pt idx="7192">
                  <c:v>0.74209469556808472</c:v>
                </c:pt>
                <c:pt idx="7193">
                  <c:v>0.74211275577545166</c:v>
                </c:pt>
                <c:pt idx="7194">
                  <c:v>0.74211037158966064</c:v>
                </c:pt>
                <c:pt idx="7195">
                  <c:v>0.74208658933639526</c:v>
                </c:pt>
                <c:pt idx="7196">
                  <c:v>0.74207586050033569</c:v>
                </c:pt>
                <c:pt idx="7197">
                  <c:v>0.7420690655708313</c:v>
                </c:pt>
                <c:pt idx="7198">
                  <c:v>0.74208551645278931</c:v>
                </c:pt>
                <c:pt idx="7199">
                  <c:v>0.74209338426589966</c:v>
                </c:pt>
                <c:pt idx="7200">
                  <c:v>0.74209499359130859</c:v>
                </c:pt>
                <c:pt idx="7201">
                  <c:v>0.74209153652191162</c:v>
                </c:pt>
                <c:pt idx="7202">
                  <c:v>0.74206185340881348</c:v>
                </c:pt>
                <c:pt idx="7203">
                  <c:v>0.74202603101730347</c:v>
                </c:pt>
                <c:pt idx="7204">
                  <c:v>0.74202221632003784</c:v>
                </c:pt>
                <c:pt idx="7205">
                  <c:v>0.74199259281158447</c:v>
                </c:pt>
                <c:pt idx="7206">
                  <c:v>0.74201929569244385</c:v>
                </c:pt>
                <c:pt idx="7207">
                  <c:v>0.74198204278945923</c:v>
                </c:pt>
                <c:pt idx="7208">
                  <c:v>0.74197256565093994</c:v>
                </c:pt>
                <c:pt idx="7209">
                  <c:v>0.74197769165039062</c:v>
                </c:pt>
                <c:pt idx="7210">
                  <c:v>0.74195832014083862</c:v>
                </c:pt>
                <c:pt idx="7211">
                  <c:v>0.7419358491897583</c:v>
                </c:pt>
                <c:pt idx="7212">
                  <c:v>0.74191170930862427</c:v>
                </c:pt>
                <c:pt idx="7213">
                  <c:v>0.74189823865890503</c:v>
                </c:pt>
                <c:pt idx="7214">
                  <c:v>0.74189037084579468</c:v>
                </c:pt>
                <c:pt idx="7215">
                  <c:v>0.74188792705535889</c:v>
                </c:pt>
                <c:pt idx="7216">
                  <c:v>0.7418595552444458</c:v>
                </c:pt>
                <c:pt idx="7217">
                  <c:v>0.74185651540756226</c:v>
                </c:pt>
                <c:pt idx="7218">
                  <c:v>0.74186784029006958</c:v>
                </c:pt>
                <c:pt idx="7219">
                  <c:v>0.74184906482696533</c:v>
                </c:pt>
                <c:pt idx="7220">
                  <c:v>0.74183517694473267</c:v>
                </c:pt>
                <c:pt idx="7221">
                  <c:v>0.74182921648025513</c:v>
                </c:pt>
                <c:pt idx="7222">
                  <c:v>0.74183148145675659</c:v>
                </c:pt>
                <c:pt idx="7223">
                  <c:v>0.74179881811141968</c:v>
                </c:pt>
                <c:pt idx="7224">
                  <c:v>0.74179184436798096</c:v>
                </c:pt>
                <c:pt idx="7225">
                  <c:v>0.7418287992477417</c:v>
                </c:pt>
                <c:pt idx="7226">
                  <c:v>0.74183028936386108</c:v>
                </c:pt>
                <c:pt idx="7227">
                  <c:v>0.7418065071105957</c:v>
                </c:pt>
                <c:pt idx="7228">
                  <c:v>0.74179655313491821</c:v>
                </c:pt>
                <c:pt idx="7229">
                  <c:v>0.74173682928085327</c:v>
                </c:pt>
                <c:pt idx="7230">
                  <c:v>0.74173629283905029</c:v>
                </c:pt>
                <c:pt idx="7231">
                  <c:v>0.74169957637786865</c:v>
                </c:pt>
                <c:pt idx="7232">
                  <c:v>0.74169337749481201</c:v>
                </c:pt>
                <c:pt idx="7233">
                  <c:v>0.74168491363525391</c:v>
                </c:pt>
                <c:pt idx="7234">
                  <c:v>0.74169111251831055</c:v>
                </c:pt>
                <c:pt idx="7235">
                  <c:v>0.74167931079864502</c:v>
                </c:pt>
                <c:pt idx="7236">
                  <c:v>0.74165517091751099</c:v>
                </c:pt>
                <c:pt idx="7237">
                  <c:v>0.74165999889373779</c:v>
                </c:pt>
                <c:pt idx="7238">
                  <c:v>0.74166345596313477</c:v>
                </c:pt>
                <c:pt idx="7239">
                  <c:v>0.74162638187408447</c:v>
                </c:pt>
                <c:pt idx="7240">
                  <c:v>0.74161219596862793</c:v>
                </c:pt>
                <c:pt idx="7241">
                  <c:v>0.74161422252655029</c:v>
                </c:pt>
                <c:pt idx="7242">
                  <c:v>0.74162513017654419</c:v>
                </c:pt>
                <c:pt idx="7243">
                  <c:v>0.74161982536315918</c:v>
                </c:pt>
                <c:pt idx="7244">
                  <c:v>0.741599440574646</c:v>
                </c:pt>
                <c:pt idx="7245">
                  <c:v>0.74157404899597168</c:v>
                </c:pt>
                <c:pt idx="7246">
                  <c:v>0.74156284332275391</c:v>
                </c:pt>
                <c:pt idx="7247">
                  <c:v>0.74155962467193604</c:v>
                </c:pt>
                <c:pt idx="7248">
                  <c:v>0.74157792329788208</c:v>
                </c:pt>
                <c:pt idx="7249">
                  <c:v>0.74158573150634766</c:v>
                </c:pt>
                <c:pt idx="7250">
                  <c:v>0.7415468692779541</c:v>
                </c:pt>
                <c:pt idx="7251">
                  <c:v>0.74152839183807373</c:v>
                </c:pt>
                <c:pt idx="7252">
                  <c:v>0.7415163516998291</c:v>
                </c:pt>
                <c:pt idx="7253">
                  <c:v>0.7415117621421814</c:v>
                </c:pt>
                <c:pt idx="7254">
                  <c:v>0.74147844314575195</c:v>
                </c:pt>
                <c:pt idx="7255">
                  <c:v>0.74146014451980591</c:v>
                </c:pt>
                <c:pt idx="7256">
                  <c:v>0.74146157503128052</c:v>
                </c:pt>
                <c:pt idx="7257">
                  <c:v>0.74143069982528687</c:v>
                </c:pt>
                <c:pt idx="7258">
                  <c:v>0.74142402410507202</c:v>
                </c:pt>
                <c:pt idx="7259">
                  <c:v>0.74141514301300049</c:v>
                </c:pt>
                <c:pt idx="7260">
                  <c:v>0.7413904070854187</c:v>
                </c:pt>
                <c:pt idx="7261">
                  <c:v>0.74139666557312012</c:v>
                </c:pt>
                <c:pt idx="7262">
                  <c:v>0.74136275053024292</c:v>
                </c:pt>
                <c:pt idx="7263">
                  <c:v>0.74133265018463135</c:v>
                </c:pt>
                <c:pt idx="7264">
                  <c:v>0.74131625890731812</c:v>
                </c:pt>
                <c:pt idx="7265">
                  <c:v>0.74130511283874512</c:v>
                </c:pt>
                <c:pt idx="7266">
                  <c:v>0.74131029844284058</c:v>
                </c:pt>
                <c:pt idx="7267">
                  <c:v>0.74128854274749756</c:v>
                </c:pt>
                <c:pt idx="7268">
                  <c:v>0.74128586053848267</c:v>
                </c:pt>
                <c:pt idx="7269">
                  <c:v>0.74128532409667969</c:v>
                </c:pt>
                <c:pt idx="7270">
                  <c:v>0.74130868911743164</c:v>
                </c:pt>
                <c:pt idx="7271">
                  <c:v>0.74131262302398682</c:v>
                </c:pt>
                <c:pt idx="7272">
                  <c:v>0.74130207300186157</c:v>
                </c:pt>
                <c:pt idx="7273">
                  <c:v>0.74130052328109741</c:v>
                </c:pt>
                <c:pt idx="7274">
                  <c:v>0.74131262302398682</c:v>
                </c:pt>
                <c:pt idx="7275">
                  <c:v>0.74132049083709717</c:v>
                </c:pt>
                <c:pt idx="7276">
                  <c:v>0.74130403995513916</c:v>
                </c:pt>
                <c:pt idx="7277">
                  <c:v>0.74130332469940186</c:v>
                </c:pt>
                <c:pt idx="7278">
                  <c:v>0.7412790060043335</c:v>
                </c:pt>
                <c:pt idx="7279">
                  <c:v>0.74128049612045288</c:v>
                </c:pt>
                <c:pt idx="7280">
                  <c:v>0.74128764867782593</c:v>
                </c:pt>
                <c:pt idx="7281">
                  <c:v>0.74129945039749146</c:v>
                </c:pt>
                <c:pt idx="7282">
                  <c:v>0.74129444360733032</c:v>
                </c:pt>
                <c:pt idx="7283">
                  <c:v>0.74130690097808838</c:v>
                </c:pt>
                <c:pt idx="7284">
                  <c:v>0.7413145899772644</c:v>
                </c:pt>
                <c:pt idx="7285">
                  <c:v>0.74129784107208252</c:v>
                </c:pt>
                <c:pt idx="7286">
                  <c:v>0.74130243062973022</c:v>
                </c:pt>
                <c:pt idx="7287">
                  <c:v>0.74127167463302612</c:v>
                </c:pt>
                <c:pt idx="7288">
                  <c:v>0.74125909805297852</c:v>
                </c:pt>
                <c:pt idx="7289">
                  <c:v>0.7412530779838562</c:v>
                </c:pt>
                <c:pt idx="7290">
                  <c:v>0.741230309009552</c:v>
                </c:pt>
                <c:pt idx="7291">
                  <c:v>0.74117100238800049</c:v>
                </c:pt>
                <c:pt idx="7292">
                  <c:v>0.74105870723724365</c:v>
                </c:pt>
                <c:pt idx="7293">
                  <c:v>0.74069797992706299</c:v>
                </c:pt>
                <c:pt idx="7294">
                  <c:v>0.73992693424224854</c:v>
                </c:pt>
                <c:pt idx="7295">
                  <c:v>0.73871392011642456</c:v>
                </c:pt>
                <c:pt idx="7296">
                  <c:v>0.73731482028961182</c:v>
                </c:pt>
                <c:pt idx="7297">
                  <c:v>0.73651587963104248</c:v>
                </c:pt>
                <c:pt idx="7298">
                  <c:v>0.73542255163192749</c:v>
                </c:pt>
                <c:pt idx="7299">
                  <c:v>0.73434478044509888</c:v>
                </c:pt>
                <c:pt idx="7300">
                  <c:v>0.73298078775405884</c:v>
                </c:pt>
                <c:pt idx="7301">
                  <c:v>0.7316240668296814</c:v>
                </c:pt>
                <c:pt idx="7302">
                  <c:v>0.73059988021850586</c:v>
                </c:pt>
                <c:pt idx="7303">
                  <c:v>0.7296721339225769</c:v>
                </c:pt>
                <c:pt idx="7304">
                  <c:v>0.7288244366645813</c:v>
                </c:pt>
                <c:pt idx="7305">
                  <c:v>0.72792255878448486</c:v>
                </c:pt>
                <c:pt idx="7306">
                  <c:v>0.72671765089035034</c:v>
                </c:pt>
                <c:pt idx="7307">
                  <c:v>0.72523057460784912</c:v>
                </c:pt>
                <c:pt idx="7308">
                  <c:v>0.72356456518173218</c:v>
                </c:pt>
                <c:pt idx="7309">
                  <c:v>0.72212642431259155</c:v>
                </c:pt>
                <c:pt idx="7310">
                  <c:v>0.72097295522689819</c:v>
                </c:pt>
                <c:pt idx="7311">
                  <c:v>0.71942043304443359</c:v>
                </c:pt>
                <c:pt idx="7312">
                  <c:v>0.71832895278930664</c:v>
                </c:pt>
                <c:pt idx="7313">
                  <c:v>0.71726137399673462</c:v>
                </c:pt>
                <c:pt idx="7314">
                  <c:v>0.71610176563262939</c:v>
                </c:pt>
                <c:pt idx="7315">
                  <c:v>0.71471124887466431</c:v>
                </c:pt>
                <c:pt idx="7316">
                  <c:v>0.71287673711776733</c:v>
                </c:pt>
                <c:pt idx="7317">
                  <c:v>0.71091103553771973</c:v>
                </c:pt>
                <c:pt idx="7318">
                  <c:v>0.70956546068191528</c:v>
                </c:pt>
                <c:pt idx="7319">
                  <c:v>0.70786821842193604</c:v>
                </c:pt>
                <c:pt idx="7320">
                  <c:v>0.70657593011856079</c:v>
                </c:pt>
                <c:pt idx="7321">
                  <c:v>0.70503818988800049</c:v>
                </c:pt>
                <c:pt idx="7322">
                  <c:v>0.7039453387260437</c:v>
                </c:pt>
                <c:pt idx="7323">
                  <c:v>0.70252507925033569</c:v>
                </c:pt>
                <c:pt idx="7324">
                  <c:v>0.70121937990188599</c:v>
                </c:pt>
                <c:pt idx="7325">
                  <c:v>0.69965237379074097</c:v>
                </c:pt>
                <c:pt idx="7326">
                  <c:v>0.69837087392807007</c:v>
                </c:pt>
                <c:pt idx="7327">
                  <c:v>0.69687920808792114</c:v>
                </c:pt>
                <c:pt idx="7328">
                  <c:v>0.69522941112518311</c:v>
                </c:pt>
                <c:pt idx="7329">
                  <c:v>0.69380277395248413</c:v>
                </c:pt>
                <c:pt idx="7330">
                  <c:v>0.69269508123397827</c:v>
                </c:pt>
                <c:pt idx="7331">
                  <c:v>0.69165050983428955</c:v>
                </c:pt>
                <c:pt idx="7332">
                  <c:v>0.69089245796203613</c:v>
                </c:pt>
                <c:pt idx="7333">
                  <c:v>0.68979227542877197</c:v>
                </c:pt>
                <c:pt idx="7334">
                  <c:v>0.68847543001174927</c:v>
                </c:pt>
                <c:pt idx="7335">
                  <c:v>0.68758147954940796</c:v>
                </c:pt>
                <c:pt idx="7336">
                  <c:v>0.68674266338348389</c:v>
                </c:pt>
                <c:pt idx="7337">
                  <c:v>0.68552887439727783</c:v>
                </c:pt>
                <c:pt idx="7338">
                  <c:v>0.68453150987625122</c:v>
                </c:pt>
                <c:pt idx="7339">
                  <c:v>0.68370676040649414</c:v>
                </c:pt>
                <c:pt idx="7340">
                  <c:v>0.68268841505050659</c:v>
                </c:pt>
                <c:pt idx="7341">
                  <c:v>0.68182742595672607</c:v>
                </c:pt>
                <c:pt idx="7342">
                  <c:v>0.68088912963867188</c:v>
                </c:pt>
                <c:pt idx="7343">
                  <c:v>0.68025094270706177</c:v>
                </c:pt>
                <c:pt idx="7344">
                  <c:v>0.67992132902145386</c:v>
                </c:pt>
                <c:pt idx="7345">
                  <c:v>0.67974621057510376</c:v>
                </c:pt>
                <c:pt idx="7346">
                  <c:v>0.67963242530822754</c:v>
                </c:pt>
                <c:pt idx="7347">
                  <c:v>0.67955571413040161</c:v>
                </c:pt>
                <c:pt idx="7348">
                  <c:v>0.67947500944137573</c:v>
                </c:pt>
                <c:pt idx="7349">
                  <c:v>0.67943054437637329</c:v>
                </c:pt>
                <c:pt idx="7350">
                  <c:v>0.67942899465560913</c:v>
                </c:pt>
                <c:pt idx="7351">
                  <c:v>0.67938464879989624</c:v>
                </c:pt>
                <c:pt idx="7352">
                  <c:v>0.67927807569503784</c:v>
                </c:pt>
                <c:pt idx="7353">
                  <c:v>0.6792258620262146</c:v>
                </c:pt>
                <c:pt idx="7354">
                  <c:v>0.67918962240219116</c:v>
                </c:pt>
                <c:pt idx="7355">
                  <c:v>0.67901182174682617</c:v>
                </c:pt>
                <c:pt idx="7356">
                  <c:v>0.67896276712417603</c:v>
                </c:pt>
                <c:pt idx="7357">
                  <c:v>0.67902910709381104</c:v>
                </c:pt>
                <c:pt idx="7358">
                  <c:v>0.67897671461105347</c:v>
                </c:pt>
                <c:pt idx="7359">
                  <c:v>0.67895644903182983</c:v>
                </c:pt>
                <c:pt idx="7360">
                  <c:v>0.67893648147583008</c:v>
                </c:pt>
                <c:pt idx="7361">
                  <c:v>0.67884814739227295</c:v>
                </c:pt>
                <c:pt idx="7362">
                  <c:v>0.67880576848983765</c:v>
                </c:pt>
                <c:pt idx="7363">
                  <c:v>0.67877912521362305</c:v>
                </c:pt>
                <c:pt idx="7364">
                  <c:v>0.67883360385894775</c:v>
                </c:pt>
                <c:pt idx="7365">
                  <c:v>0.67889034748077393</c:v>
                </c:pt>
                <c:pt idx="7366">
                  <c:v>0.67899119853973389</c:v>
                </c:pt>
                <c:pt idx="7367">
                  <c:v>0.67934489250183105</c:v>
                </c:pt>
                <c:pt idx="7368">
                  <c:v>0.67973858118057251</c:v>
                </c:pt>
                <c:pt idx="7369">
                  <c:v>0.67994439601898193</c:v>
                </c:pt>
                <c:pt idx="7370">
                  <c:v>0.68014836311340332</c:v>
                </c:pt>
                <c:pt idx="7371">
                  <c:v>0.680122971534729</c:v>
                </c:pt>
                <c:pt idx="7372">
                  <c:v>0.68023133277893066</c:v>
                </c:pt>
                <c:pt idx="7373">
                  <c:v>0.68084251880645752</c:v>
                </c:pt>
                <c:pt idx="7374">
                  <c:v>0.68152773380279541</c:v>
                </c:pt>
                <c:pt idx="7375">
                  <c:v>0.68205618858337402</c:v>
                </c:pt>
                <c:pt idx="7376">
                  <c:v>0.68233871459960938</c:v>
                </c:pt>
                <c:pt idx="7377">
                  <c:v>0.68268018960952759</c:v>
                </c:pt>
                <c:pt idx="7378">
                  <c:v>0.68304842710494995</c:v>
                </c:pt>
                <c:pt idx="7379">
                  <c:v>0.68335860967636108</c:v>
                </c:pt>
                <c:pt idx="7380">
                  <c:v>0.68381071090698242</c:v>
                </c:pt>
                <c:pt idx="7381">
                  <c:v>0.68456089496612549</c:v>
                </c:pt>
                <c:pt idx="7382">
                  <c:v>0.684944748878479</c:v>
                </c:pt>
                <c:pt idx="7383">
                  <c:v>0.68484371900558472</c:v>
                </c:pt>
                <c:pt idx="7384">
                  <c:v>0.68501502275466919</c:v>
                </c:pt>
                <c:pt idx="7385">
                  <c:v>0.68519860506057739</c:v>
                </c:pt>
                <c:pt idx="7386">
                  <c:v>0.68540990352630615</c:v>
                </c:pt>
                <c:pt idx="7387">
                  <c:v>0.68571680784225464</c:v>
                </c:pt>
                <c:pt idx="7388">
                  <c:v>0.68576860427856445</c:v>
                </c:pt>
                <c:pt idx="7389">
                  <c:v>0.68595391511917114</c:v>
                </c:pt>
                <c:pt idx="7390">
                  <c:v>0.68634295463562012</c:v>
                </c:pt>
                <c:pt idx="7391">
                  <c:v>0.68656349182128906</c:v>
                </c:pt>
                <c:pt idx="7392">
                  <c:v>0.68665063381195068</c:v>
                </c:pt>
                <c:pt idx="7393">
                  <c:v>0.68690752983093262</c:v>
                </c:pt>
                <c:pt idx="7394">
                  <c:v>0.68732237815856934</c:v>
                </c:pt>
                <c:pt idx="7395">
                  <c:v>0.68711888790130615</c:v>
                </c:pt>
                <c:pt idx="7396">
                  <c:v>0.68630099296569824</c:v>
                </c:pt>
                <c:pt idx="7397">
                  <c:v>0.68616575002670288</c:v>
                </c:pt>
                <c:pt idx="7398">
                  <c:v>0.68635237216949463</c:v>
                </c:pt>
                <c:pt idx="7399">
                  <c:v>0.68668466806411743</c:v>
                </c:pt>
                <c:pt idx="7400">
                  <c:v>0.68734157085418701</c:v>
                </c:pt>
                <c:pt idx="7401">
                  <c:v>0.68791413307189941</c:v>
                </c:pt>
                <c:pt idx="7402">
                  <c:v>0.68835258483886719</c:v>
                </c:pt>
                <c:pt idx="7403">
                  <c:v>0.68888092041015625</c:v>
                </c:pt>
                <c:pt idx="7404">
                  <c:v>0.68896937370300293</c:v>
                </c:pt>
                <c:pt idx="7405">
                  <c:v>0.68892455101013184</c:v>
                </c:pt>
                <c:pt idx="7406">
                  <c:v>0.68881881237030029</c:v>
                </c:pt>
                <c:pt idx="7407">
                  <c:v>0.6887696385383606</c:v>
                </c:pt>
                <c:pt idx="7408">
                  <c:v>0.68876177072525024</c:v>
                </c:pt>
                <c:pt idx="7409">
                  <c:v>0.68874812126159668</c:v>
                </c:pt>
                <c:pt idx="7410">
                  <c:v>0.68871265649795532</c:v>
                </c:pt>
                <c:pt idx="7411">
                  <c:v>0.6885068416595459</c:v>
                </c:pt>
                <c:pt idx="7412">
                  <c:v>0.68884402513504028</c:v>
                </c:pt>
                <c:pt idx="7413">
                  <c:v>0.68969851732254028</c:v>
                </c:pt>
                <c:pt idx="7414">
                  <c:v>0.6897733211517334</c:v>
                </c:pt>
                <c:pt idx="7415">
                  <c:v>0.68931514024734497</c:v>
                </c:pt>
                <c:pt idx="7416">
                  <c:v>0.68950706720352173</c:v>
                </c:pt>
                <c:pt idx="7417">
                  <c:v>0.68977910280227661</c:v>
                </c:pt>
                <c:pt idx="7418">
                  <c:v>0.68977123498916626</c:v>
                </c:pt>
                <c:pt idx="7419">
                  <c:v>0.68971812725067139</c:v>
                </c:pt>
                <c:pt idx="7420">
                  <c:v>0.69010168313980103</c:v>
                </c:pt>
                <c:pt idx="7421">
                  <c:v>0.6905023455619812</c:v>
                </c:pt>
                <c:pt idx="7422">
                  <c:v>0.69027245044708252</c:v>
                </c:pt>
                <c:pt idx="7423">
                  <c:v>0.69034749269485474</c:v>
                </c:pt>
                <c:pt idx="7424">
                  <c:v>0.69065582752227783</c:v>
                </c:pt>
                <c:pt idx="7425">
                  <c:v>0.69062322378158569</c:v>
                </c:pt>
                <c:pt idx="7426">
                  <c:v>0.69102692604064941</c:v>
                </c:pt>
                <c:pt idx="7427">
                  <c:v>0.69112777709960938</c:v>
                </c:pt>
                <c:pt idx="7428">
                  <c:v>0.69120687246322632</c:v>
                </c:pt>
                <c:pt idx="7429">
                  <c:v>0.69130188226699829</c:v>
                </c:pt>
                <c:pt idx="7430">
                  <c:v>0.69119113683700562</c:v>
                </c:pt>
                <c:pt idx="7431">
                  <c:v>0.691131591796875</c:v>
                </c:pt>
                <c:pt idx="7432">
                  <c:v>0.69127804040908813</c:v>
                </c:pt>
                <c:pt idx="7433">
                  <c:v>0.69149047136306763</c:v>
                </c:pt>
                <c:pt idx="7434">
                  <c:v>0.69146698713302612</c:v>
                </c:pt>
                <c:pt idx="7435">
                  <c:v>0.69162166118621826</c:v>
                </c:pt>
                <c:pt idx="7436">
                  <c:v>0.69182974100112915</c:v>
                </c:pt>
                <c:pt idx="7437">
                  <c:v>0.69218170642852783</c:v>
                </c:pt>
                <c:pt idx="7438">
                  <c:v>0.6923484206199646</c:v>
                </c:pt>
                <c:pt idx="7439">
                  <c:v>0.69227832555770874</c:v>
                </c:pt>
                <c:pt idx="7440">
                  <c:v>0.6923147439956665</c:v>
                </c:pt>
                <c:pt idx="7441">
                  <c:v>0.69244122505187988</c:v>
                </c:pt>
                <c:pt idx="7442">
                  <c:v>0.69238245487213135</c:v>
                </c:pt>
                <c:pt idx="7443">
                  <c:v>0.69265174865722656</c:v>
                </c:pt>
                <c:pt idx="7444">
                  <c:v>0.69285053014755249</c:v>
                </c:pt>
                <c:pt idx="7445">
                  <c:v>0.69279962778091431</c:v>
                </c:pt>
                <c:pt idx="7446">
                  <c:v>0.69273108243942261</c:v>
                </c:pt>
                <c:pt idx="7447">
                  <c:v>0.69306153059005737</c:v>
                </c:pt>
                <c:pt idx="7448">
                  <c:v>0.6933860182762146</c:v>
                </c:pt>
                <c:pt idx="7449">
                  <c:v>0.69347673654556274</c:v>
                </c:pt>
                <c:pt idx="7450">
                  <c:v>0.69349461793899536</c:v>
                </c:pt>
                <c:pt idx="7451">
                  <c:v>0.69355744123458862</c:v>
                </c:pt>
                <c:pt idx="7452">
                  <c:v>0.69381493330001831</c:v>
                </c:pt>
                <c:pt idx="7453">
                  <c:v>0.69383293390274048</c:v>
                </c:pt>
                <c:pt idx="7454">
                  <c:v>0.69369584321975708</c:v>
                </c:pt>
                <c:pt idx="7455">
                  <c:v>0.69384413957595825</c:v>
                </c:pt>
                <c:pt idx="7456">
                  <c:v>0.6939319372177124</c:v>
                </c:pt>
                <c:pt idx="7457">
                  <c:v>0.69394177198410034</c:v>
                </c:pt>
                <c:pt idx="7458">
                  <c:v>0.69414645433425903</c:v>
                </c:pt>
                <c:pt idx="7459">
                  <c:v>0.69408971071243286</c:v>
                </c:pt>
                <c:pt idx="7460">
                  <c:v>0.69410878419876099</c:v>
                </c:pt>
                <c:pt idx="7461">
                  <c:v>0.69423693418502808</c:v>
                </c:pt>
                <c:pt idx="7462">
                  <c:v>0.69437038898468018</c:v>
                </c:pt>
                <c:pt idx="7463">
                  <c:v>0.69445663690567017</c:v>
                </c:pt>
                <c:pt idx="7464">
                  <c:v>0.69451016187667847</c:v>
                </c:pt>
                <c:pt idx="7465">
                  <c:v>0.69436877965927124</c:v>
                </c:pt>
                <c:pt idx="7466">
                  <c:v>0.69451296329498291</c:v>
                </c:pt>
                <c:pt idx="7467">
                  <c:v>0.69443309307098389</c:v>
                </c:pt>
                <c:pt idx="7468">
                  <c:v>0.69439613819122314</c:v>
                </c:pt>
                <c:pt idx="7469">
                  <c:v>0.69464743137359619</c:v>
                </c:pt>
                <c:pt idx="7470">
                  <c:v>0.69473445415496826</c:v>
                </c:pt>
                <c:pt idx="7471">
                  <c:v>0.69487428665161133</c:v>
                </c:pt>
                <c:pt idx="7472">
                  <c:v>0.69503569602966309</c:v>
                </c:pt>
                <c:pt idx="7473">
                  <c:v>0.69500643014907837</c:v>
                </c:pt>
                <c:pt idx="7474">
                  <c:v>0.69494509696960449</c:v>
                </c:pt>
                <c:pt idx="7475">
                  <c:v>0.69502502679824829</c:v>
                </c:pt>
                <c:pt idx="7476">
                  <c:v>0.69494396448135376</c:v>
                </c:pt>
                <c:pt idx="7477">
                  <c:v>0.69486856460571289</c:v>
                </c:pt>
                <c:pt idx="7478">
                  <c:v>0.69488739967346191</c:v>
                </c:pt>
                <c:pt idx="7479">
                  <c:v>0.69519931077957153</c:v>
                </c:pt>
                <c:pt idx="7480">
                  <c:v>0.69529944658279419</c:v>
                </c:pt>
                <c:pt idx="7481">
                  <c:v>0.69506806135177612</c:v>
                </c:pt>
                <c:pt idx="7482">
                  <c:v>0.69500762224197388</c:v>
                </c:pt>
                <c:pt idx="7483">
                  <c:v>0.69511198997497559</c:v>
                </c:pt>
                <c:pt idx="7484">
                  <c:v>0.69501674175262451</c:v>
                </c:pt>
                <c:pt idx="7485">
                  <c:v>0.69486498832702637</c:v>
                </c:pt>
                <c:pt idx="7486">
                  <c:v>0.69501388072967529</c:v>
                </c:pt>
                <c:pt idx="7487">
                  <c:v>0.69512432813644409</c:v>
                </c:pt>
                <c:pt idx="7488">
                  <c:v>0.69509083032608032</c:v>
                </c:pt>
                <c:pt idx="7489">
                  <c:v>0.69515645503997803</c:v>
                </c:pt>
                <c:pt idx="7490">
                  <c:v>0.69515633583068848</c:v>
                </c:pt>
                <c:pt idx="7491">
                  <c:v>0.69522565603256226</c:v>
                </c:pt>
                <c:pt idx="7492">
                  <c:v>0.69513881206512451</c:v>
                </c:pt>
                <c:pt idx="7493">
                  <c:v>0.69505816698074341</c:v>
                </c:pt>
                <c:pt idx="7494">
                  <c:v>0.69497740268707275</c:v>
                </c:pt>
                <c:pt idx="7495">
                  <c:v>0.69507265090942383</c:v>
                </c:pt>
                <c:pt idx="7496">
                  <c:v>0.69494152069091797</c:v>
                </c:pt>
                <c:pt idx="7497">
                  <c:v>0.69510722160339355</c:v>
                </c:pt>
                <c:pt idx="7498">
                  <c:v>0.69542407989501953</c:v>
                </c:pt>
                <c:pt idx="7499">
                  <c:v>0.69545692205429077</c:v>
                </c:pt>
                <c:pt idx="7500">
                  <c:v>0.69555449485778809</c:v>
                </c:pt>
                <c:pt idx="7501">
                  <c:v>0.69554311037063599</c:v>
                </c:pt>
                <c:pt idx="7502">
                  <c:v>0.69540327787399292</c:v>
                </c:pt>
                <c:pt idx="7503">
                  <c:v>0.69531762599945068</c:v>
                </c:pt>
                <c:pt idx="7504">
                  <c:v>0.69543439149856567</c:v>
                </c:pt>
                <c:pt idx="7505">
                  <c:v>0.69544821977615356</c:v>
                </c:pt>
                <c:pt idx="7506">
                  <c:v>0.69537734985351562</c:v>
                </c:pt>
                <c:pt idx="7507">
                  <c:v>0.69557821750640869</c:v>
                </c:pt>
                <c:pt idx="7508">
                  <c:v>0.69584214687347412</c:v>
                </c:pt>
                <c:pt idx="7509">
                  <c:v>0.69565480947494507</c:v>
                </c:pt>
                <c:pt idx="7510">
                  <c:v>0.6955602765083313</c:v>
                </c:pt>
                <c:pt idx="7511">
                  <c:v>0.69547927379608154</c:v>
                </c:pt>
                <c:pt idx="7512">
                  <c:v>0.69531673192977905</c:v>
                </c:pt>
                <c:pt idx="7513">
                  <c:v>0.69535404443740845</c:v>
                </c:pt>
                <c:pt idx="7514">
                  <c:v>0.69566833972930908</c:v>
                </c:pt>
                <c:pt idx="7515">
                  <c:v>0.69559985399246216</c:v>
                </c:pt>
                <c:pt idx="7516">
                  <c:v>0.69550144672393799</c:v>
                </c:pt>
                <c:pt idx="7517">
                  <c:v>0.69577765464782715</c:v>
                </c:pt>
                <c:pt idx="7518">
                  <c:v>0.69594299793243408</c:v>
                </c:pt>
                <c:pt idx="7519">
                  <c:v>0.69609808921813965</c:v>
                </c:pt>
                <c:pt idx="7520">
                  <c:v>0.6959264874458313</c:v>
                </c:pt>
                <c:pt idx="7521">
                  <c:v>0.69587421417236328</c:v>
                </c:pt>
                <c:pt idx="7522">
                  <c:v>0.6958310604095459</c:v>
                </c:pt>
                <c:pt idx="7523">
                  <c:v>0.69587105512619019</c:v>
                </c:pt>
                <c:pt idx="7524">
                  <c:v>0.69588685035705566</c:v>
                </c:pt>
                <c:pt idx="7525">
                  <c:v>0.69575643539428711</c:v>
                </c:pt>
                <c:pt idx="7526">
                  <c:v>0.69565600156784058</c:v>
                </c:pt>
                <c:pt idx="7527">
                  <c:v>0.69580894708633423</c:v>
                </c:pt>
                <c:pt idx="7528">
                  <c:v>0.6961936354637146</c:v>
                </c:pt>
                <c:pt idx="7529">
                  <c:v>0.69609183073043823</c:v>
                </c:pt>
                <c:pt idx="7530">
                  <c:v>0.6958695650100708</c:v>
                </c:pt>
                <c:pt idx="7531">
                  <c:v>0.6957511305809021</c:v>
                </c:pt>
                <c:pt idx="7532">
                  <c:v>0.69589591026306152</c:v>
                </c:pt>
                <c:pt idx="7533">
                  <c:v>0.69597017765045166</c:v>
                </c:pt>
                <c:pt idx="7534">
                  <c:v>0.6961326003074646</c:v>
                </c:pt>
                <c:pt idx="7535">
                  <c:v>0.69625675678253174</c:v>
                </c:pt>
                <c:pt idx="7536">
                  <c:v>0.69631785154342651</c:v>
                </c:pt>
                <c:pt idx="7537">
                  <c:v>0.69635772705078125</c:v>
                </c:pt>
                <c:pt idx="7538">
                  <c:v>0.69606363773345947</c:v>
                </c:pt>
                <c:pt idx="7539">
                  <c:v>0.69600021839141846</c:v>
                </c:pt>
                <c:pt idx="7540">
                  <c:v>0.69647586345672607</c:v>
                </c:pt>
                <c:pt idx="7541">
                  <c:v>0.69645881652832031</c:v>
                </c:pt>
                <c:pt idx="7542">
                  <c:v>0.69630783796310425</c:v>
                </c:pt>
                <c:pt idx="7543">
                  <c:v>0.6965060830116272</c:v>
                </c:pt>
                <c:pt idx="7544">
                  <c:v>0.69662123918533325</c:v>
                </c:pt>
                <c:pt idx="7545">
                  <c:v>0.69654232263565063</c:v>
                </c:pt>
                <c:pt idx="7546">
                  <c:v>0.69668734073638916</c:v>
                </c:pt>
                <c:pt idx="7547">
                  <c:v>0.69659334421157837</c:v>
                </c:pt>
                <c:pt idx="7548">
                  <c:v>0.69639551639556885</c:v>
                </c:pt>
                <c:pt idx="7549">
                  <c:v>0.69639343023300171</c:v>
                </c:pt>
                <c:pt idx="7550">
                  <c:v>0.69643151760101318</c:v>
                </c:pt>
                <c:pt idx="7551">
                  <c:v>0.69637739658355713</c:v>
                </c:pt>
                <c:pt idx="7552">
                  <c:v>0.69627773761749268</c:v>
                </c:pt>
                <c:pt idx="7553">
                  <c:v>0.69634389877319336</c:v>
                </c:pt>
                <c:pt idx="7554">
                  <c:v>0.6965823769569397</c:v>
                </c:pt>
                <c:pt idx="7555">
                  <c:v>0.69675058126449585</c:v>
                </c:pt>
                <c:pt idx="7556">
                  <c:v>0.69695240259170532</c:v>
                </c:pt>
                <c:pt idx="7557">
                  <c:v>0.69683283567428589</c:v>
                </c:pt>
                <c:pt idx="7558">
                  <c:v>0.69664889574050903</c:v>
                </c:pt>
                <c:pt idx="7559">
                  <c:v>0.69677823781967163</c:v>
                </c:pt>
                <c:pt idx="7560">
                  <c:v>0.69687795639038086</c:v>
                </c:pt>
                <c:pt idx="7561">
                  <c:v>0.69666582345962524</c:v>
                </c:pt>
                <c:pt idx="7562">
                  <c:v>0.69649207592010498</c:v>
                </c:pt>
                <c:pt idx="7563">
                  <c:v>0.6964762806892395</c:v>
                </c:pt>
                <c:pt idx="7564">
                  <c:v>0.69670087099075317</c:v>
                </c:pt>
                <c:pt idx="7565">
                  <c:v>0.69680941104888916</c:v>
                </c:pt>
                <c:pt idx="7566">
                  <c:v>0.69668948650360107</c:v>
                </c:pt>
                <c:pt idx="7567">
                  <c:v>0.69665873050689697</c:v>
                </c:pt>
                <c:pt idx="7568">
                  <c:v>0.69669556617736816</c:v>
                </c:pt>
                <c:pt idx="7569">
                  <c:v>0.69655925035476685</c:v>
                </c:pt>
                <c:pt idx="7570">
                  <c:v>0.69658845663070679</c:v>
                </c:pt>
                <c:pt idx="7571">
                  <c:v>0.69670730829238892</c:v>
                </c:pt>
                <c:pt idx="7572">
                  <c:v>0.69676399230957031</c:v>
                </c:pt>
                <c:pt idx="7573">
                  <c:v>0.69648385047912598</c:v>
                </c:pt>
                <c:pt idx="7574">
                  <c:v>0.6964496374130249</c:v>
                </c:pt>
                <c:pt idx="7575">
                  <c:v>0.69651013612747192</c:v>
                </c:pt>
                <c:pt idx="7576">
                  <c:v>0.69659405946731567</c:v>
                </c:pt>
                <c:pt idx="7577">
                  <c:v>0.69664114713668823</c:v>
                </c:pt>
                <c:pt idx="7578">
                  <c:v>0.69653058052062988</c:v>
                </c:pt>
                <c:pt idx="7579">
                  <c:v>0.6964268684387207</c:v>
                </c:pt>
                <c:pt idx="7580">
                  <c:v>0.69639873504638672</c:v>
                </c:pt>
                <c:pt idx="7581">
                  <c:v>0.69638913869857788</c:v>
                </c:pt>
                <c:pt idx="7582">
                  <c:v>0.69646334648132324</c:v>
                </c:pt>
                <c:pt idx="7583">
                  <c:v>0.69650828838348389</c:v>
                </c:pt>
                <c:pt idx="7584">
                  <c:v>0.69645172357559204</c:v>
                </c:pt>
                <c:pt idx="7585">
                  <c:v>0.6964377760887146</c:v>
                </c:pt>
                <c:pt idx="7586">
                  <c:v>0.69632238149642944</c:v>
                </c:pt>
                <c:pt idx="7587">
                  <c:v>0.69642466306686401</c:v>
                </c:pt>
                <c:pt idx="7588">
                  <c:v>0.69642817974090576</c:v>
                </c:pt>
                <c:pt idx="7589">
                  <c:v>0.6963006854057312</c:v>
                </c:pt>
                <c:pt idx="7590">
                  <c:v>0.69629925489425659</c:v>
                </c:pt>
                <c:pt idx="7591">
                  <c:v>0.69659823179244995</c:v>
                </c:pt>
                <c:pt idx="7592">
                  <c:v>0.69661939144134521</c:v>
                </c:pt>
                <c:pt idx="7593">
                  <c:v>0.69654107093811035</c:v>
                </c:pt>
                <c:pt idx="7594">
                  <c:v>0.69659990072250366</c:v>
                </c:pt>
                <c:pt idx="7595">
                  <c:v>0.69658547639846802</c:v>
                </c:pt>
                <c:pt idx="7596">
                  <c:v>0.69652551412582397</c:v>
                </c:pt>
                <c:pt idx="7597">
                  <c:v>0.69643270969390869</c:v>
                </c:pt>
                <c:pt idx="7598">
                  <c:v>0.69629949331283569</c:v>
                </c:pt>
                <c:pt idx="7599">
                  <c:v>0.69631260633468628</c:v>
                </c:pt>
                <c:pt idx="7600">
                  <c:v>0.69632500410079956</c:v>
                </c:pt>
                <c:pt idx="7601">
                  <c:v>0.69644176959991455</c:v>
                </c:pt>
                <c:pt idx="7602">
                  <c:v>0.69643336534500122</c:v>
                </c:pt>
                <c:pt idx="7603">
                  <c:v>0.69635957479476929</c:v>
                </c:pt>
                <c:pt idx="7604">
                  <c:v>0.69632440805435181</c:v>
                </c:pt>
                <c:pt idx="7605">
                  <c:v>0.69636809825897217</c:v>
                </c:pt>
                <c:pt idx="7606">
                  <c:v>0.69629836082458496</c:v>
                </c:pt>
                <c:pt idx="7607">
                  <c:v>0.69632077217102051</c:v>
                </c:pt>
                <c:pt idx="7608">
                  <c:v>0.696563720703125</c:v>
                </c:pt>
                <c:pt idx="7609">
                  <c:v>0.69653832912445068</c:v>
                </c:pt>
                <c:pt idx="7610">
                  <c:v>0.69659698009490967</c:v>
                </c:pt>
                <c:pt idx="7611">
                  <c:v>0.69657832384109497</c:v>
                </c:pt>
                <c:pt idx="7612">
                  <c:v>0.696502685546875</c:v>
                </c:pt>
                <c:pt idx="7613">
                  <c:v>0.69649326801300049</c:v>
                </c:pt>
                <c:pt idx="7614">
                  <c:v>0.69645953178405762</c:v>
                </c:pt>
                <c:pt idx="7615">
                  <c:v>0.69645512104034424</c:v>
                </c:pt>
                <c:pt idx="7616">
                  <c:v>0.69658786058425903</c:v>
                </c:pt>
                <c:pt idx="7617">
                  <c:v>0.69634777307510376</c:v>
                </c:pt>
                <c:pt idx="7618">
                  <c:v>0.69625967741012573</c:v>
                </c:pt>
                <c:pt idx="7619">
                  <c:v>0.69633215665817261</c:v>
                </c:pt>
                <c:pt idx="7620">
                  <c:v>0.69641035795211792</c:v>
                </c:pt>
                <c:pt idx="7621">
                  <c:v>0.69650763273239136</c:v>
                </c:pt>
                <c:pt idx="7622">
                  <c:v>0.6964569091796875</c:v>
                </c:pt>
                <c:pt idx="7623">
                  <c:v>0.69646328687667847</c:v>
                </c:pt>
                <c:pt idx="7624">
                  <c:v>0.69641745090484619</c:v>
                </c:pt>
                <c:pt idx="7625">
                  <c:v>0.69639497995376587</c:v>
                </c:pt>
                <c:pt idx="7626">
                  <c:v>0.69645357131958008</c:v>
                </c:pt>
                <c:pt idx="7627">
                  <c:v>0.69662445783615112</c:v>
                </c:pt>
                <c:pt idx="7628">
                  <c:v>0.69647848606109619</c:v>
                </c:pt>
                <c:pt idx="7629">
                  <c:v>0.69638639688491821</c:v>
                </c:pt>
                <c:pt idx="7630">
                  <c:v>0.69655603170394897</c:v>
                </c:pt>
                <c:pt idx="7631">
                  <c:v>0.6966094970703125</c:v>
                </c:pt>
                <c:pt idx="7632">
                  <c:v>0.69660860300064087</c:v>
                </c:pt>
                <c:pt idx="7633">
                  <c:v>0.6965063214302063</c:v>
                </c:pt>
                <c:pt idx="7634">
                  <c:v>0.69639194011688232</c:v>
                </c:pt>
                <c:pt idx="7635">
                  <c:v>0.69640433788299561</c:v>
                </c:pt>
                <c:pt idx="7636">
                  <c:v>0.69643396139144897</c:v>
                </c:pt>
                <c:pt idx="7637">
                  <c:v>0.69640493392944336</c:v>
                </c:pt>
                <c:pt idx="7638">
                  <c:v>0.69629764556884766</c:v>
                </c:pt>
                <c:pt idx="7639">
                  <c:v>0.69626891613006592</c:v>
                </c:pt>
                <c:pt idx="7640">
                  <c:v>0.696186363697052</c:v>
                </c:pt>
                <c:pt idx="7641">
                  <c:v>0.6962164044380188</c:v>
                </c:pt>
                <c:pt idx="7642">
                  <c:v>0.69643408060073853</c:v>
                </c:pt>
                <c:pt idx="7643">
                  <c:v>0.69640088081359863</c:v>
                </c:pt>
                <c:pt idx="7644">
                  <c:v>0.69625145196914673</c:v>
                </c:pt>
                <c:pt idx="7645">
                  <c:v>0.69611477851867676</c:v>
                </c:pt>
                <c:pt idx="7646">
                  <c:v>0.6961635947227478</c:v>
                </c:pt>
                <c:pt idx="7647">
                  <c:v>0.69635617733001709</c:v>
                </c:pt>
                <c:pt idx="7648">
                  <c:v>0.6964537501335144</c:v>
                </c:pt>
                <c:pt idx="7649">
                  <c:v>0.69653260707855225</c:v>
                </c:pt>
                <c:pt idx="7650">
                  <c:v>0.69657111167907715</c:v>
                </c:pt>
                <c:pt idx="7651">
                  <c:v>0.6964869499206543</c:v>
                </c:pt>
                <c:pt idx="7652">
                  <c:v>0.69643431901931763</c:v>
                </c:pt>
                <c:pt idx="7653">
                  <c:v>0.69637924432754517</c:v>
                </c:pt>
                <c:pt idx="7654">
                  <c:v>0.69621062278747559</c:v>
                </c:pt>
                <c:pt idx="7655">
                  <c:v>0.69623392820358276</c:v>
                </c:pt>
                <c:pt idx="7656">
                  <c:v>0.69644665718078613</c:v>
                </c:pt>
                <c:pt idx="7657">
                  <c:v>0.69659578800201416</c:v>
                </c:pt>
                <c:pt idx="7658">
                  <c:v>0.69660425186157227</c:v>
                </c:pt>
                <c:pt idx="7659">
                  <c:v>0.69677305221557617</c:v>
                </c:pt>
                <c:pt idx="7660">
                  <c:v>0.69680911302566528</c:v>
                </c:pt>
                <c:pt idx="7661">
                  <c:v>0.69670653343200684</c:v>
                </c:pt>
                <c:pt idx="7662">
                  <c:v>0.69668501615524292</c:v>
                </c:pt>
                <c:pt idx="7663">
                  <c:v>0.69670969247817993</c:v>
                </c:pt>
                <c:pt idx="7664">
                  <c:v>0.69673222303390503</c:v>
                </c:pt>
                <c:pt idx="7665">
                  <c:v>0.69661581516265869</c:v>
                </c:pt>
                <c:pt idx="7666">
                  <c:v>0.6964259147644043</c:v>
                </c:pt>
                <c:pt idx="7667">
                  <c:v>0.69628578424453735</c:v>
                </c:pt>
                <c:pt idx="7668">
                  <c:v>0.69623887538909912</c:v>
                </c:pt>
                <c:pt idx="7669">
                  <c:v>0.69633311033248901</c:v>
                </c:pt>
                <c:pt idx="7670">
                  <c:v>0.69621491432189941</c:v>
                </c:pt>
                <c:pt idx="7671">
                  <c:v>0.69618594646453857</c:v>
                </c:pt>
                <c:pt idx="7672">
                  <c:v>0.69626563787460327</c:v>
                </c:pt>
                <c:pt idx="7673">
                  <c:v>0.69636821746826172</c:v>
                </c:pt>
                <c:pt idx="7674">
                  <c:v>0.69658231735229492</c:v>
                </c:pt>
                <c:pt idx="7675">
                  <c:v>0.69659292697906494</c:v>
                </c:pt>
                <c:pt idx="7676">
                  <c:v>0.69664567708969116</c:v>
                </c:pt>
                <c:pt idx="7677">
                  <c:v>0.69665896892547607</c:v>
                </c:pt>
                <c:pt idx="7678">
                  <c:v>0.69655716419219971</c:v>
                </c:pt>
                <c:pt idx="7679">
                  <c:v>0.69653743505477905</c:v>
                </c:pt>
                <c:pt idx="7680">
                  <c:v>0.69658488035202026</c:v>
                </c:pt>
                <c:pt idx="7681">
                  <c:v>0.69630366563796997</c:v>
                </c:pt>
                <c:pt idx="7682">
                  <c:v>0.69581824541091919</c:v>
                </c:pt>
                <c:pt idx="7683">
                  <c:v>0.69572210311889648</c:v>
                </c:pt>
                <c:pt idx="7684">
                  <c:v>0.69573771953582764</c:v>
                </c:pt>
                <c:pt idx="7685">
                  <c:v>0.69575589895248413</c:v>
                </c:pt>
                <c:pt idx="7686">
                  <c:v>0.69631469249725342</c:v>
                </c:pt>
                <c:pt idx="7687">
                  <c:v>0.69660556316375732</c:v>
                </c:pt>
                <c:pt idx="7688">
                  <c:v>0.69664788246154785</c:v>
                </c:pt>
                <c:pt idx="7689">
                  <c:v>0.69639056921005249</c:v>
                </c:pt>
                <c:pt idx="7690">
                  <c:v>0.69633561372756958</c:v>
                </c:pt>
                <c:pt idx="7691">
                  <c:v>0.69628173112869263</c:v>
                </c:pt>
                <c:pt idx="7692">
                  <c:v>0.69628721475601196</c:v>
                </c:pt>
                <c:pt idx="7693">
                  <c:v>0.69633901119232178</c:v>
                </c:pt>
                <c:pt idx="7694">
                  <c:v>0.69646161794662476</c:v>
                </c:pt>
                <c:pt idx="7695">
                  <c:v>0.69655692577362061</c:v>
                </c:pt>
                <c:pt idx="7696">
                  <c:v>0.69659823179244995</c:v>
                </c:pt>
                <c:pt idx="7697">
                  <c:v>0.69668287038803101</c:v>
                </c:pt>
                <c:pt idx="7698">
                  <c:v>0.69668281078338623</c:v>
                </c:pt>
                <c:pt idx="7699">
                  <c:v>0.69652915000915527</c:v>
                </c:pt>
                <c:pt idx="7700">
                  <c:v>0.69641244411468506</c:v>
                </c:pt>
                <c:pt idx="7701">
                  <c:v>0.69645708799362183</c:v>
                </c:pt>
                <c:pt idx="7702">
                  <c:v>0.69636183977127075</c:v>
                </c:pt>
                <c:pt idx="7703">
                  <c:v>0.69652163982391357</c:v>
                </c:pt>
                <c:pt idx="7704">
                  <c:v>0.69657915830612183</c:v>
                </c:pt>
                <c:pt idx="7705">
                  <c:v>0.6963534951210022</c:v>
                </c:pt>
                <c:pt idx="7706">
                  <c:v>0.69626069068908691</c:v>
                </c:pt>
                <c:pt idx="7707">
                  <c:v>0.69640284776687622</c:v>
                </c:pt>
                <c:pt idx="7708">
                  <c:v>0.69655388593673706</c:v>
                </c:pt>
                <c:pt idx="7709">
                  <c:v>0.69659870862960815</c:v>
                </c:pt>
                <c:pt idx="7710">
                  <c:v>0.69652307033538818</c:v>
                </c:pt>
                <c:pt idx="7711">
                  <c:v>0.6965097188949585</c:v>
                </c:pt>
                <c:pt idx="7712">
                  <c:v>0.69629395008087158</c:v>
                </c:pt>
                <c:pt idx="7713">
                  <c:v>0.69639104604721069</c:v>
                </c:pt>
                <c:pt idx="7714">
                  <c:v>0.69636404514312744</c:v>
                </c:pt>
                <c:pt idx="7715">
                  <c:v>0.6961294412612915</c:v>
                </c:pt>
                <c:pt idx="7716">
                  <c:v>0.69608908891677856</c:v>
                </c:pt>
                <c:pt idx="7717">
                  <c:v>0.69624608755111694</c:v>
                </c:pt>
                <c:pt idx="7718">
                  <c:v>0.69635576009750366</c:v>
                </c:pt>
                <c:pt idx="7719">
                  <c:v>0.69628173112869263</c:v>
                </c:pt>
                <c:pt idx="7720">
                  <c:v>0.69624626636505127</c:v>
                </c:pt>
                <c:pt idx="7721">
                  <c:v>0.69635212421417236</c:v>
                </c:pt>
                <c:pt idx="7722">
                  <c:v>0.69648760557174683</c:v>
                </c:pt>
                <c:pt idx="7723">
                  <c:v>0.69650644063949585</c:v>
                </c:pt>
                <c:pt idx="7724">
                  <c:v>0.69649684429168701</c:v>
                </c:pt>
                <c:pt idx="7725">
                  <c:v>0.69649308919906616</c:v>
                </c:pt>
                <c:pt idx="7726">
                  <c:v>0.69637078046798706</c:v>
                </c:pt>
                <c:pt idx="7727">
                  <c:v>0.69629228115081787</c:v>
                </c:pt>
                <c:pt idx="7728">
                  <c:v>0.69616836309432983</c:v>
                </c:pt>
                <c:pt idx="7729">
                  <c:v>0.69625884294509888</c:v>
                </c:pt>
                <c:pt idx="7730">
                  <c:v>0.69624990224838257</c:v>
                </c:pt>
                <c:pt idx="7731">
                  <c:v>0.69639784097671509</c:v>
                </c:pt>
                <c:pt idx="7732">
                  <c:v>0.6963387131690979</c:v>
                </c:pt>
                <c:pt idx="7733">
                  <c:v>0.69620192050933838</c:v>
                </c:pt>
                <c:pt idx="7734">
                  <c:v>0.6963505744934082</c:v>
                </c:pt>
                <c:pt idx="7735">
                  <c:v>0.69636154174804688</c:v>
                </c:pt>
                <c:pt idx="7736">
                  <c:v>0.69636720418930054</c:v>
                </c:pt>
                <c:pt idx="7737">
                  <c:v>0.6962091326713562</c:v>
                </c:pt>
                <c:pt idx="7738">
                  <c:v>0.696075439453125</c:v>
                </c:pt>
                <c:pt idx="7739">
                  <c:v>0.69615793228149414</c:v>
                </c:pt>
                <c:pt idx="7740">
                  <c:v>0.69617247581481934</c:v>
                </c:pt>
                <c:pt idx="7741">
                  <c:v>0.696033775806427</c:v>
                </c:pt>
                <c:pt idx="7742">
                  <c:v>0.6961439847946167</c:v>
                </c:pt>
                <c:pt idx="7743">
                  <c:v>0.69636017084121704</c:v>
                </c:pt>
                <c:pt idx="7744">
                  <c:v>0.69639104604721069</c:v>
                </c:pt>
                <c:pt idx="7745">
                  <c:v>0.69635611772537231</c:v>
                </c:pt>
                <c:pt idx="7746">
                  <c:v>0.69631975889205933</c:v>
                </c:pt>
                <c:pt idx="7747">
                  <c:v>0.69641661643981934</c:v>
                </c:pt>
                <c:pt idx="7748">
                  <c:v>0.69650638103485107</c:v>
                </c:pt>
                <c:pt idx="7749">
                  <c:v>0.69642037153244019</c:v>
                </c:pt>
                <c:pt idx="7750">
                  <c:v>0.69634413719177246</c:v>
                </c:pt>
                <c:pt idx="7751">
                  <c:v>0.69636076688766479</c:v>
                </c:pt>
                <c:pt idx="7752">
                  <c:v>0.69640415906906128</c:v>
                </c:pt>
                <c:pt idx="7753">
                  <c:v>0.69630157947540283</c:v>
                </c:pt>
                <c:pt idx="7754">
                  <c:v>0.6961829662322998</c:v>
                </c:pt>
                <c:pt idx="7755">
                  <c:v>0.6960640549659729</c:v>
                </c:pt>
                <c:pt idx="7756">
                  <c:v>0.6960558295249939</c:v>
                </c:pt>
                <c:pt idx="7757">
                  <c:v>0.69611674547195435</c:v>
                </c:pt>
                <c:pt idx="7758">
                  <c:v>0.6961435079574585</c:v>
                </c:pt>
                <c:pt idx="7759">
                  <c:v>0.69603753089904785</c:v>
                </c:pt>
                <c:pt idx="7760">
                  <c:v>0.69610780477523804</c:v>
                </c:pt>
                <c:pt idx="7761">
                  <c:v>0.69620555639266968</c:v>
                </c:pt>
                <c:pt idx="7762">
                  <c:v>0.69624048471450806</c:v>
                </c:pt>
                <c:pt idx="7763">
                  <c:v>0.69621920585632324</c:v>
                </c:pt>
                <c:pt idx="7764">
                  <c:v>0.69613707065582275</c:v>
                </c:pt>
                <c:pt idx="7765">
                  <c:v>0.69608861207962036</c:v>
                </c:pt>
                <c:pt idx="7766">
                  <c:v>0.69622880220413208</c:v>
                </c:pt>
                <c:pt idx="7767">
                  <c:v>0.69643318653106689</c:v>
                </c:pt>
                <c:pt idx="7768">
                  <c:v>0.69647371768951416</c:v>
                </c:pt>
                <c:pt idx="7769">
                  <c:v>0.69639486074447632</c:v>
                </c:pt>
                <c:pt idx="7770">
                  <c:v>0.69637662172317505</c:v>
                </c:pt>
                <c:pt idx="7771">
                  <c:v>0.69625174999237061</c:v>
                </c:pt>
                <c:pt idx="7772">
                  <c:v>0.69634807109832764</c:v>
                </c:pt>
                <c:pt idx="7773">
                  <c:v>0.69653576612472534</c:v>
                </c:pt>
                <c:pt idx="7774">
                  <c:v>0.69644200801849365</c:v>
                </c:pt>
                <c:pt idx="7775">
                  <c:v>0.69653010368347168</c:v>
                </c:pt>
                <c:pt idx="7776">
                  <c:v>0.69634467363357544</c:v>
                </c:pt>
                <c:pt idx="7777">
                  <c:v>0.69614434242248535</c:v>
                </c:pt>
                <c:pt idx="7778">
                  <c:v>0.69610726833343506</c:v>
                </c:pt>
                <c:pt idx="7779">
                  <c:v>0.69615006446838379</c:v>
                </c:pt>
                <c:pt idx="7780">
                  <c:v>0.69615745544433594</c:v>
                </c:pt>
                <c:pt idx="7781">
                  <c:v>0.69616597890853882</c:v>
                </c:pt>
                <c:pt idx="7782">
                  <c:v>0.69610971212387085</c:v>
                </c:pt>
                <c:pt idx="7783">
                  <c:v>0.69617354869842529</c:v>
                </c:pt>
                <c:pt idx="7784">
                  <c:v>0.69620919227600098</c:v>
                </c:pt>
                <c:pt idx="7785">
                  <c:v>0.69612842798233032</c:v>
                </c:pt>
                <c:pt idx="7786">
                  <c:v>0.69618165493011475</c:v>
                </c:pt>
                <c:pt idx="7787">
                  <c:v>0.69623541831970215</c:v>
                </c:pt>
                <c:pt idx="7788">
                  <c:v>0.69605726003646851</c:v>
                </c:pt>
                <c:pt idx="7789">
                  <c:v>0.69602310657501221</c:v>
                </c:pt>
                <c:pt idx="7790">
                  <c:v>0.69596481323242188</c:v>
                </c:pt>
                <c:pt idx="7791">
                  <c:v>0.69588106870651245</c:v>
                </c:pt>
                <c:pt idx="7792">
                  <c:v>0.69595527648925781</c:v>
                </c:pt>
                <c:pt idx="7793">
                  <c:v>0.69600158929824829</c:v>
                </c:pt>
                <c:pt idx="7794">
                  <c:v>0.6959947943687439</c:v>
                </c:pt>
                <c:pt idx="7795">
                  <c:v>0.69600015878677368</c:v>
                </c:pt>
                <c:pt idx="7796">
                  <c:v>0.69614315032958984</c:v>
                </c:pt>
                <c:pt idx="7797">
                  <c:v>0.69627124071121216</c:v>
                </c:pt>
                <c:pt idx="7798">
                  <c:v>0.69621777534484863</c:v>
                </c:pt>
                <c:pt idx="7799">
                  <c:v>0.69616019725799561</c:v>
                </c:pt>
                <c:pt idx="7800">
                  <c:v>0.69613534212112427</c:v>
                </c:pt>
                <c:pt idx="7801">
                  <c:v>0.69612199068069458</c:v>
                </c:pt>
                <c:pt idx="7802">
                  <c:v>0.69615650177001953</c:v>
                </c:pt>
                <c:pt idx="7803">
                  <c:v>0.69607073068618774</c:v>
                </c:pt>
                <c:pt idx="7804">
                  <c:v>0.69607728719711304</c:v>
                </c:pt>
                <c:pt idx="7805">
                  <c:v>0.69608861207962036</c:v>
                </c:pt>
                <c:pt idx="7806">
                  <c:v>0.69617766141891479</c:v>
                </c:pt>
                <c:pt idx="7807">
                  <c:v>0.69627493619918823</c:v>
                </c:pt>
                <c:pt idx="7808">
                  <c:v>0.69621944427490234</c:v>
                </c:pt>
                <c:pt idx="7809">
                  <c:v>0.69604766368865967</c:v>
                </c:pt>
                <c:pt idx="7810">
                  <c:v>0.6959499716758728</c:v>
                </c:pt>
                <c:pt idx="7811">
                  <c:v>0.69595485925674438</c:v>
                </c:pt>
                <c:pt idx="7812">
                  <c:v>0.69600194692611694</c:v>
                </c:pt>
                <c:pt idx="7813">
                  <c:v>0.69601339101791382</c:v>
                </c:pt>
                <c:pt idx="7814">
                  <c:v>0.69598287343978882</c:v>
                </c:pt>
                <c:pt idx="7815">
                  <c:v>0.69601917266845703</c:v>
                </c:pt>
                <c:pt idx="7816">
                  <c:v>0.69592279195785522</c:v>
                </c:pt>
                <c:pt idx="7817">
                  <c:v>0.69598299264907837</c:v>
                </c:pt>
                <c:pt idx="7818">
                  <c:v>0.69602060317993164</c:v>
                </c:pt>
                <c:pt idx="7819">
                  <c:v>0.69602221250534058</c:v>
                </c:pt>
                <c:pt idx="7820">
                  <c:v>0.69604647159576416</c:v>
                </c:pt>
                <c:pt idx="7821">
                  <c:v>0.69610756635665894</c:v>
                </c:pt>
                <c:pt idx="7822">
                  <c:v>0.69622141122817993</c:v>
                </c:pt>
                <c:pt idx="7823">
                  <c:v>0.6961633563041687</c:v>
                </c:pt>
                <c:pt idx="7824">
                  <c:v>0.69607341289520264</c:v>
                </c:pt>
                <c:pt idx="7825">
                  <c:v>0.696044921875</c:v>
                </c:pt>
                <c:pt idx="7826">
                  <c:v>0.69614601135253906</c:v>
                </c:pt>
                <c:pt idx="7827">
                  <c:v>0.69613277912139893</c:v>
                </c:pt>
                <c:pt idx="7828">
                  <c:v>0.69607287645339966</c:v>
                </c:pt>
                <c:pt idx="7829">
                  <c:v>0.69605624675750732</c:v>
                </c:pt>
                <c:pt idx="7830">
                  <c:v>0.69603437185287476</c:v>
                </c:pt>
                <c:pt idx="7831">
                  <c:v>0.69598758220672607</c:v>
                </c:pt>
                <c:pt idx="7832">
                  <c:v>0.69618916511535645</c:v>
                </c:pt>
                <c:pt idx="7833">
                  <c:v>0.69641125202178955</c:v>
                </c:pt>
                <c:pt idx="7834">
                  <c:v>0.69643920660018921</c:v>
                </c:pt>
                <c:pt idx="7835">
                  <c:v>0.69649088382720947</c:v>
                </c:pt>
                <c:pt idx="7836">
                  <c:v>0.69634866714477539</c:v>
                </c:pt>
                <c:pt idx="7837">
                  <c:v>0.69620615243911743</c:v>
                </c:pt>
                <c:pt idx="7838">
                  <c:v>0.69631528854370117</c:v>
                </c:pt>
                <c:pt idx="7839">
                  <c:v>0.69632726907730103</c:v>
                </c:pt>
                <c:pt idx="7840">
                  <c:v>0.6961599588394165</c:v>
                </c:pt>
                <c:pt idx="7841">
                  <c:v>0.69608557224273682</c:v>
                </c:pt>
                <c:pt idx="7842">
                  <c:v>0.69601732492446899</c:v>
                </c:pt>
                <c:pt idx="7843">
                  <c:v>0.69610673189163208</c:v>
                </c:pt>
                <c:pt idx="7844">
                  <c:v>0.6961899995803833</c:v>
                </c:pt>
                <c:pt idx="7845">
                  <c:v>0.69615429639816284</c:v>
                </c:pt>
                <c:pt idx="7846">
                  <c:v>0.69610518217086792</c:v>
                </c:pt>
                <c:pt idx="7847">
                  <c:v>0.69610720872879028</c:v>
                </c:pt>
                <c:pt idx="7848">
                  <c:v>0.69625091552734375</c:v>
                </c:pt>
                <c:pt idx="7849">
                  <c:v>0.69636708498001099</c:v>
                </c:pt>
                <c:pt idx="7850">
                  <c:v>0.69624161720275879</c:v>
                </c:pt>
                <c:pt idx="7851">
                  <c:v>0.69612777233123779</c:v>
                </c:pt>
                <c:pt idx="7852">
                  <c:v>0.69617283344268799</c:v>
                </c:pt>
                <c:pt idx="7853">
                  <c:v>0.69623386859893799</c:v>
                </c:pt>
                <c:pt idx="7854">
                  <c:v>0.69615715742111206</c:v>
                </c:pt>
                <c:pt idx="7855">
                  <c:v>0.69606882333755493</c:v>
                </c:pt>
                <c:pt idx="7856">
                  <c:v>0.69609212875366211</c:v>
                </c:pt>
                <c:pt idx="7857">
                  <c:v>0.69613522291183472</c:v>
                </c:pt>
                <c:pt idx="7858">
                  <c:v>0.69623720645904541</c:v>
                </c:pt>
                <c:pt idx="7859">
                  <c:v>0.69620716571807861</c:v>
                </c:pt>
                <c:pt idx="7860">
                  <c:v>0.69618493318557739</c:v>
                </c:pt>
                <c:pt idx="7861">
                  <c:v>0.69614696502685547</c:v>
                </c:pt>
                <c:pt idx="7862">
                  <c:v>0.69622015953063965</c:v>
                </c:pt>
                <c:pt idx="7863">
                  <c:v>0.69627219438552856</c:v>
                </c:pt>
                <c:pt idx="7864">
                  <c:v>0.69622045755386353</c:v>
                </c:pt>
                <c:pt idx="7865">
                  <c:v>0.69612002372741699</c:v>
                </c:pt>
                <c:pt idx="7866">
                  <c:v>0.69607651233673096</c:v>
                </c:pt>
                <c:pt idx="7867">
                  <c:v>0.69600558280944824</c:v>
                </c:pt>
                <c:pt idx="7868">
                  <c:v>0.69613903760910034</c:v>
                </c:pt>
                <c:pt idx="7869">
                  <c:v>0.69621580839157104</c:v>
                </c:pt>
                <c:pt idx="7870">
                  <c:v>0.69618326425552368</c:v>
                </c:pt>
                <c:pt idx="7871">
                  <c:v>0.6962316632270813</c:v>
                </c:pt>
                <c:pt idx="7872">
                  <c:v>0.69626164436340332</c:v>
                </c:pt>
                <c:pt idx="7873">
                  <c:v>0.69626384973526001</c:v>
                </c:pt>
                <c:pt idx="7874">
                  <c:v>0.69625252485275269</c:v>
                </c:pt>
                <c:pt idx="7875">
                  <c:v>0.69618034362792969</c:v>
                </c:pt>
                <c:pt idx="7876">
                  <c:v>0.69612985849380493</c:v>
                </c:pt>
                <c:pt idx="7877">
                  <c:v>0.69625931978225708</c:v>
                </c:pt>
                <c:pt idx="7878">
                  <c:v>0.69640970230102539</c:v>
                </c:pt>
                <c:pt idx="7879">
                  <c:v>0.69629377126693726</c:v>
                </c:pt>
                <c:pt idx="7880">
                  <c:v>0.69624459743499756</c:v>
                </c:pt>
                <c:pt idx="7881">
                  <c:v>0.69622880220413208</c:v>
                </c:pt>
                <c:pt idx="7882">
                  <c:v>0.69610112905502319</c:v>
                </c:pt>
                <c:pt idx="7883">
                  <c:v>0.69623672962188721</c:v>
                </c:pt>
                <c:pt idx="7884">
                  <c:v>0.69655215740203857</c:v>
                </c:pt>
                <c:pt idx="7885">
                  <c:v>0.69650554656982422</c:v>
                </c:pt>
                <c:pt idx="7886">
                  <c:v>0.69634592533111572</c:v>
                </c:pt>
                <c:pt idx="7887">
                  <c:v>0.69631576538085938</c:v>
                </c:pt>
                <c:pt idx="7888">
                  <c:v>0.69644218683242798</c:v>
                </c:pt>
                <c:pt idx="7889">
                  <c:v>0.69647401571273804</c:v>
                </c:pt>
                <c:pt idx="7890">
                  <c:v>0.69639891386032104</c:v>
                </c:pt>
                <c:pt idx="7891">
                  <c:v>0.69625228643417358</c:v>
                </c:pt>
                <c:pt idx="7892">
                  <c:v>0.6960914134979248</c:v>
                </c:pt>
                <c:pt idx="7893">
                  <c:v>0.69607031345367432</c:v>
                </c:pt>
                <c:pt idx="7894">
                  <c:v>0.69623494148254395</c:v>
                </c:pt>
                <c:pt idx="7895">
                  <c:v>0.69625240564346313</c:v>
                </c:pt>
                <c:pt idx="7896">
                  <c:v>0.69622033834457397</c:v>
                </c:pt>
                <c:pt idx="7897">
                  <c:v>0.69627350568771362</c:v>
                </c:pt>
                <c:pt idx="7898">
                  <c:v>0.69627118110656738</c:v>
                </c:pt>
                <c:pt idx="7899">
                  <c:v>0.69623756408691406</c:v>
                </c:pt>
                <c:pt idx="7900">
                  <c:v>0.69623404741287231</c:v>
                </c:pt>
                <c:pt idx="7901">
                  <c:v>0.69628429412841797</c:v>
                </c:pt>
                <c:pt idx="7902">
                  <c:v>0.69621932506561279</c:v>
                </c:pt>
                <c:pt idx="7903">
                  <c:v>0.69615733623504639</c:v>
                </c:pt>
                <c:pt idx="7904">
                  <c:v>0.69615292549133301</c:v>
                </c:pt>
                <c:pt idx="7905">
                  <c:v>0.69607460498809814</c:v>
                </c:pt>
                <c:pt idx="7906">
                  <c:v>0.69600492715835571</c:v>
                </c:pt>
                <c:pt idx="7907">
                  <c:v>0.69600546360015869</c:v>
                </c:pt>
                <c:pt idx="7908">
                  <c:v>0.69622564315795898</c:v>
                </c:pt>
                <c:pt idx="7909">
                  <c:v>0.69646739959716797</c:v>
                </c:pt>
                <c:pt idx="7910">
                  <c:v>0.69652700424194336</c:v>
                </c:pt>
                <c:pt idx="7911">
                  <c:v>0.69637203216552734</c:v>
                </c:pt>
                <c:pt idx="7912">
                  <c:v>0.69616353511810303</c:v>
                </c:pt>
                <c:pt idx="7913">
                  <c:v>0.69599378108978271</c:v>
                </c:pt>
                <c:pt idx="7914">
                  <c:v>0.69588816165924072</c:v>
                </c:pt>
                <c:pt idx="7915">
                  <c:v>0.69589698314666748</c:v>
                </c:pt>
                <c:pt idx="7916">
                  <c:v>0.6960030198097229</c:v>
                </c:pt>
                <c:pt idx="7917">
                  <c:v>0.69597142934799194</c:v>
                </c:pt>
                <c:pt idx="7918">
                  <c:v>0.69595950841903687</c:v>
                </c:pt>
                <c:pt idx="7919">
                  <c:v>0.69594722986221313</c:v>
                </c:pt>
                <c:pt idx="7920">
                  <c:v>0.69583934545516968</c:v>
                </c:pt>
                <c:pt idx="7921">
                  <c:v>0.69586074352264404</c:v>
                </c:pt>
                <c:pt idx="7922">
                  <c:v>0.69599807262420654</c:v>
                </c:pt>
                <c:pt idx="7923">
                  <c:v>0.69614017009735107</c:v>
                </c:pt>
                <c:pt idx="7924">
                  <c:v>0.69610726833343506</c:v>
                </c:pt>
                <c:pt idx="7925">
                  <c:v>0.69605183601379395</c:v>
                </c:pt>
                <c:pt idx="7926">
                  <c:v>0.69600749015808105</c:v>
                </c:pt>
                <c:pt idx="7927">
                  <c:v>0.69586390256881714</c:v>
                </c:pt>
                <c:pt idx="7928">
                  <c:v>0.69586509466171265</c:v>
                </c:pt>
                <c:pt idx="7929">
                  <c:v>0.69598525762557983</c:v>
                </c:pt>
                <c:pt idx="7930">
                  <c:v>0.69605648517608643</c:v>
                </c:pt>
                <c:pt idx="7931">
                  <c:v>0.69599181413650513</c:v>
                </c:pt>
                <c:pt idx="7932">
                  <c:v>0.6959526538848877</c:v>
                </c:pt>
                <c:pt idx="7933">
                  <c:v>0.69602030515670776</c:v>
                </c:pt>
                <c:pt idx="7934">
                  <c:v>0.69601684808731079</c:v>
                </c:pt>
                <c:pt idx="7935">
                  <c:v>0.69600522518157959</c:v>
                </c:pt>
                <c:pt idx="7936">
                  <c:v>0.69588452577590942</c:v>
                </c:pt>
                <c:pt idx="7937">
                  <c:v>0.69586467742919922</c:v>
                </c:pt>
                <c:pt idx="7938">
                  <c:v>0.69591861963272095</c:v>
                </c:pt>
                <c:pt idx="7939">
                  <c:v>0.69603854417800903</c:v>
                </c:pt>
                <c:pt idx="7940">
                  <c:v>0.69599825143814087</c:v>
                </c:pt>
                <c:pt idx="7941">
                  <c:v>0.69600939750671387</c:v>
                </c:pt>
                <c:pt idx="7942">
                  <c:v>0.69604980945587158</c:v>
                </c:pt>
                <c:pt idx="7943">
                  <c:v>0.69605499505996704</c:v>
                </c:pt>
                <c:pt idx="7944">
                  <c:v>0.6960110068321228</c:v>
                </c:pt>
                <c:pt idx="7945">
                  <c:v>0.69606316089630127</c:v>
                </c:pt>
                <c:pt idx="7946">
                  <c:v>0.6961897611618042</c:v>
                </c:pt>
                <c:pt idx="7947">
                  <c:v>0.6960684061050415</c:v>
                </c:pt>
                <c:pt idx="7948">
                  <c:v>0.69608932733535767</c:v>
                </c:pt>
                <c:pt idx="7949">
                  <c:v>0.69631236791610718</c:v>
                </c:pt>
                <c:pt idx="7950">
                  <c:v>0.69635778665542603</c:v>
                </c:pt>
                <c:pt idx="7951">
                  <c:v>0.69627183675765991</c:v>
                </c:pt>
                <c:pt idx="7952">
                  <c:v>0.6960328221321106</c:v>
                </c:pt>
                <c:pt idx="7953">
                  <c:v>0.69602835178375244</c:v>
                </c:pt>
                <c:pt idx="7954">
                  <c:v>0.69615447521209717</c:v>
                </c:pt>
                <c:pt idx="7955">
                  <c:v>0.69619244337081909</c:v>
                </c:pt>
                <c:pt idx="7956">
                  <c:v>0.69626712799072266</c:v>
                </c:pt>
                <c:pt idx="7957">
                  <c:v>0.6962815523147583</c:v>
                </c:pt>
                <c:pt idx="7958">
                  <c:v>0.69615262746810913</c:v>
                </c:pt>
                <c:pt idx="7959">
                  <c:v>0.69606161117553711</c:v>
                </c:pt>
                <c:pt idx="7960">
                  <c:v>0.69614434242248535</c:v>
                </c:pt>
                <c:pt idx="7961">
                  <c:v>0.69621402025222778</c:v>
                </c:pt>
                <c:pt idx="7962">
                  <c:v>0.69616299867630005</c:v>
                </c:pt>
                <c:pt idx="7963">
                  <c:v>0.69618034362792969</c:v>
                </c:pt>
                <c:pt idx="7964">
                  <c:v>0.69612747430801392</c:v>
                </c:pt>
                <c:pt idx="7965">
                  <c:v>0.69602525234222412</c:v>
                </c:pt>
                <c:pt idx="7966">
                  <c:v>0.69595694541931152</c:v>
                </c:pt>
                <c:pt idx="7967">
                  <c:v>0.69582468271255493</c:v>
                </c:pt>
                <c:pt idx="7968">
                  <c:v>0.69512814283370972</c:v>
                </c:pt>
                <c:pt idx="7969">
                  <c:v>0.69504052400588989</c:v>
                </c:pt>
                <c:pt idx="7970">
                  <c:v>0.69523346424102783</c:v>
                </c:pt>
                <c:pt idx="7971">
                  <c:v>0.69534337520599365</c:v>
                </c:pt>
                <c:pt idx="7972">
                  <c:v>0.69575792551040649</c:v>
                </c:pt>
                <c:pt idx="7973">
                  <c:v>0.696064293384552</c:v>
                </c:pt>
                <c:pt idx="7974">
                  <c:v>0.69606727361679077</c:v>
                </c:pt>
                <c:pt idx="7975">
                  <c:v>0.69608724117279053</c:v>
                </c:pt>
                <c:pt idx="7976">
                  <c:v>0.69604074954986572</c:v>
                </c:pt>
                <c:pt idx="7977">
                  <c:v>0.69596594572067261</c:v>
                </c:pt>
                <c:pt idx="7978">
                  <c:v>0.69595146179199219</c:v>
                </c:pt>
                <c:pt idx="7979">
                  <c:v>0.69606292247772217</c:v>
                </c:pt>
                <c:pt idx="7980">
                  <c:v>0.69608420133590698</c:v>
                </c:pt>
                <c:pt idx="7981">
                  <c:v>0.69602358341217041</c:v>
                </c:pt>
                <c:pt idx="7982">
                  <c:v>0.69598299264907837</c:v>
                </c:pt>
                <c:pt idx="7983">
                  <c:v>0.69592541456222534</c:v>
                </c:pt>
                <c:pt idx="7984">
                  <c:v>0.69587719440460205</c:v>
                </c:pt>
                <c:pt idx="7985">
                  <c:v>0.69586026668548584</c:v>
                </c:pt>
                <c:pt idx="7986">
                  <c:v>0.69595223665237427</c:v>
                </c:pt>
                <c:pt idx="7987">
                  <c:v>0.69601219892501831</c:v>
                </c:pt>
                <c:pt idx="7988">
                  <c:v>0.69591456651687622</c:v>
                </c:pt>
                <c:pt idx="7989">
                  <c:v>0.69576317071914673</c:v>
                </c:pt>
                <c:pt idx="7990">
                  <c:v>0.69598680734634399</c:v>
                </c:pt>
                <c:pt idx="7991">
                  <c:v>0.69618207216262817</c:v>
                </c:pt>
                <c:pt idx="7992">
                  <c:v>0.69599246978759766</c:v>
                </c:pt>
                <c:pt idx="7993">
                  <c:v>0.69595682621002197</c:v>
                </c:pt>
                <c:pt idx="7994">
                  <c:v>0.69599848985671997</c:v>
                </c:pt>
                <c:pt idx="7995">
                  <c:v>0.69603925943374634</c:v>
                </c:pt>
                <c:pt idx="7996">
                  <c:v>0.69595825672149658</c:v>
                </c:pt>
                <c:pt idx="7997">
                  <c:v>0.69583767652511597</c:v>
                </c:pt>
                <c:pt idx="7998">
                  <c:v>0.69581705331802368</c:v>
                </c:pt>
                <c:pt idx="7999">
                  <c:v>0.69576740264892578</c:v>
                </c:pt>
                <c:pt idx="8000">
                  <c:v>0.69585424661636353</c:v>
                </c:pt>
                <c:pt idx="8001">
                  <c:v>0.6959761381149292</c:v>
                </c:pt>
                <c:pt idx="8002">
                  <c:v>0.69584810733795166</c:v>
                </c:pt>
                <c:pt idx="8003">
                  <c:v>0.69575583934783936</c:v>
                </c:pt>
                <c:pt idx="8004">
                  <c:v>0.69575196504592896</c:v>
                </c:pt>
                <c:pt idx="8005">
                  <c:v>0.69585907459259033</c:v>
                </c:pt>
                <c:pt idx="8006">
                  <c:v>0.69595456123352051</c:v>
                </c:pt>
                <c:pt idx="8007">
                  <c:v>0.69601905345916748</c:v>
                </c:pt>
                <c:pt idx="8008">
                  <c:v>0.69595277309417725</c:v>
                </c:pt>
                <c:pt idx="8009">
                  <c:v>0.69592791795730591</c:v>
                </c:pt>
                <c:pt idx="8010">
                  <c:v>0.6959158182144165</c:v>
                </c:pt>
                <c:pt idx="8011">
                  <c:v>0.69599658250808716</c:v>
                </c:pt>
                <c:pt idx="8012">
                  <c:v>0.69598919153213501</c:v>
                </c:pt>
                <c:pt idx="8013">
                  <c:v>0.69589972496032715</c:v>
                </c:pt>
                <c:pt idx="8014">
                  <c:v>0.69580948352813721</c:v>
                </c:pt>
                <c:pt idx="8015">
                  <c:v>0.69586694240570068</c:v>
                </c:pt>
                <c:pt idx="8016">
                  <c:v>0.69596922397613525</c:v>
                </c:pt>
                <c:pt idx="8017">
                  <c:v>0.69592392444610596</c:v>
                </c:pt>
                <c:pt idx="8018">
                  <c:v>0.69589340686798096</c:v>
                </c:pt>
                <c:pt idx="8019">
                  <c:v>0.69586926698684692</c:v>
                </c:pt>
                <c:pt idx="8020">
                  <c:v>0.69590622186660767</c:v>
                </c:pt>
                <c:pt idx="8021">
                  <c:v>0.69606137275695801</c:v>
                </c:pt>
                <c:pt idx="8022">
                  <c:v>0.69603919982910156</c:v>
                </c:pt>
                <c:pt idx="8023">
                  <c:v>0.69601786136627197</c:v>
                </c:pt>
                <c:pt idx="8024">
                  <c:v>0.6960073709487915</c:v>
                </c:pt>
                <c:pt idx="8025">
                  <c:v>0.69594073295593262</c:v>
                </c:pt>
                <c:pt idx="8026">
                  <c:v>0.69593459367752075</c:v>
                </c:pt>
                <c:pt idx="8027">
                  <c:v>0.69593793153762817</c:v>
                </c:pt>
                <c:pt idx="8028">
                  <c:v>0.69596493244171143</c:v>
                </c:pt>
                <c:pt idx="8029">
                  <c:v>0.69589906930923462</c:v>
                </c:pt>
                <c:pt idx="8030">
                  <c:v>0.69578266143798828</c:v>
                </c:pt>
                <c:pt idx="8031">
                  <c:v>0.69572949409484863</c:v>
                </c:pt>
                <c:pt idx="8032">
                  <c:v>0.69582808017730713</c:v>
                </c:pt>
                <c:pt idx="8033">
                  <c:v>0.69581490755081177</c:v>
                </c:pt>
                <c:pt idx="8034">
                  <c:v>0.69576042890548706</c:v>
                </c:pt>
                <c:pt idx="8035">
                  <c:v>0.69585496187210083</c:v>
                </c:pt>
                <c:pt idx="8036">
                  <c:v>0.6959073543548584</c:v>
                </c:pt>
                <c:pt idx="8037">
                  <c:v>0.69594746828079224</c:v>
                </c:pt>
                <c:pt idx="8038">
                  <c:v>0.69599133729934692</c:v>
                </c:pt>
                <c:pt idx="8039">
                  <c:v>0.69616258144378662</c:v>
                </c:pt>
                <c:pt idx="8040">
                  <c:v>0.69612407684326172</c:v>
                </c:pt>
                <c:pt idx="8041">
                  <c:v>0.69608724117279053</c:v>
                </c:pt>
                <c:pt idx="8042">
                  <c:v>0.69617068767547607</c:v>
                </c:pt>
                <c:pt idx="8043">
                  <c:v>0.69610333442687988</c:v>
                </c:pt>
                <c:pt idx="8044">
                  <c:v>0.69599473476409912</c:v>
                </c:pt>
                <c:pt idx="8045">
                  <c:v>0.69612199068069458</c:v>
                </c:pt>
                <c:pt idx="8046">
                  <c:v>0.69622969627380371</c:v>
                </c:pt>
                <c:pt idx="8047">
                  <c:v>0.69616204500198364</c:v>
                </c:pt>
                <c:pt idx="8048">
                  <c:v>0.69611895084381104</c:v>
                </c:pt>
                <c:pt idx="8049">
                  <c:v>0.69607728719711304</c:v>
                </c:pt>
                <c:pt idx="8050">
                  <c:v>0.69612306356430054</c:v>
                </c:pt>
                <c:pt idx="8051">
                  <c:v>0.69610857963562012</c:v>
                </c:pt>
                <c:pt idx="8052">
                  <c:v>0.69616091251373291</c:v>
                </c:pt>
                <c:pt idx="8053">
                  <c:v>0.69617259502410889</c:v>
                </c:pt>
                <c:pt idx="8054">
                  <c:v>0.6961209774017334</c:v>
                </c:pt>
                <c:pt idx="8055">
                  <c:v>0.69611155986785889</c:v>
                </c:pt>
                <c:pt idx="8056">
                  <c:v>0.69610708951950073</c:v>
                </c:pt>
                <c:pt idx="8057">
                  <c:v>0.69608974456787109</c:v>
                </c:pt>
                <c:pt idx="8058">
                  <c:v>0.69600629806518555</c:v>
                </c:pt>
                <c:pt idx="8059">
                  <c:v>0.69587767124176025</c:v>
                </c:pt>
                <c:pt idx="8060">
                  <c:v>0.69593501091003418</c:v>
                </c:pt>
                <c:pt idx="8061">
                  <c:v>0.69601267576217651</c:v>
                </c:pt>
                <c:pt idx="8062">
                  <c:v>0.69596642255783081</c:v>
                </c:pt>
                <c:pt idx="8063">
                  <c:v>0.69595694541931152</c:v>
                </c:pt>
                <c:pt idx="8064">
                  <c:v>0.69597882032394409</c:v>
                </c:pt>
                <c:pt idx="8065">
                  <c:v>0.69599545001983643</c:v>
                </c:pt>
                <c:pt idx="8066">
                  <c:v>0.69603419303894043</c:v>
                </c:pt>
                <c:pt idx="8067">
                  <c:v>0.69607627391815186</c:v>
                </c:pt>
                <c:pt idx="8068">
                  <c:v>0.69597828388214111</c:v>
                </c:pt>
                <c:pt idx="8069">
                  <c:v>0.69592928886413574</c:v>
                </c:pt>
                <c:pt idx="8070">
                  <c:v>0.69590210914611816</c:v>
                </c:pt>
                <c:pt idx="8071">
                  <c:v>0.69591522216796875</c:v>
                </c:pt>
                <c:pt idx="8072">
                  <c:v>0.69597744941711426</c:v>
                </c:pt>
                <c:pt idx="8073">
                  <c:v>0.6961212158203125</c:v>
                </c:pt>
                <c:pt idx="8074">
                  <c:v>0.69614028930664062</c:v>
                </c:pt>
                <c:pt idx="8075">
                  <c:v>0.69595557451248169</c:v>
                </c:pt>
                <c:pt idx="8076">
                  <c:v>0.69584882259368896</c:v>
                </c:pt>
                <c:pt idx="8077">
                  <c:v>0.69585448503494263</c:v>
                </c:pt>
                <c:pt idx="8078">
                  <c:v>0.6958044171333313</c:v>
                </c:pt>
                <c:pt idx="8079">
                  <c:v>0.69580334424972534</c:v>
                </c:pt>
                <c:pt idx="8080">
                  <c:v>0.69579732418060303</c:v>
                </c:pt>
                <c:pt idx="8081">
                  <c:v>0.69581741094589233</c:v>
                </c:pt>
                <c:pt idx="8082">
                  <c:v>0.69586801528930664</c:v>
                </c:pt>
                <c:pt idx="8083">
                  <c:v>0.69598859548568726</c:v>
                </c:pt>
                <c:pt idx="8084">
                  <c:v>0.69594770669937134</c:v>
                </c:pt>
                <c:pt idx="8085">
                  <c:v>0.69584715366363525</c:v>
                </c:pt>
                <c:pt idx="8086">
                  <c:v>0.69586986303329468</c:v>
                </c:pt>
                <c:pt idx="8087">
                  <c:v>0.69589990377426147</c:v>
                </c:pt>
                <c:pt idx="8088">
                  <c:v>0.69582158327102661</c:v>
                </c:pt>
                <c:pt idx="8089">
                  <c:v>0.69579553604125977</c:v>
                </c:pt>
                <c:pt idx="8090">
                  <c:v>0.69586318731307983</c:v>
                </c:pt>
                <c:pt idx="8091">
                  <c:v>0.69585663080215454</c:v>
                </c:pt>
                <c:pt idx="8092">
                  <c:v>0.69581818580627441</c:v>
                </c:pt>
                <c:pt idx="8093">
                  <c:v>0.69576728343963623</c:v>
                </c:pt>
                <c:pt idx="8094">
                  <c:v>0.69584810733795166</c:v>
                </c:pt>
                <c:pt idx="8095">
                  <c:v>0.69584345817565918</c:v>
                </c:pt>
                <c:pt idx="8096">
                  <c:v>0.6957438588142395</c:v>
                </c:pt>
                <c:pt idx="8097">
                  <c:v>0.69577467441558838</c:v>
                </c:pt>
                <c:pt idx="8098">
                  <c:v>0.69567883014678955</c:v>
                </c:pt>
                <c:pt idx="8099">
                  <c:v>0.69565975666046143</c:v>
                </c:pt>
                <c:pt idx="8100">
                  <c:v>0.69571971893310547</c:v>
                </c:pt>
                <c:pt idx="8101">
                  <c:v>0.69569402933120728</c:v>
                </c:pt>
                <c:pt idx="8102">
                  <c:v>0.69571793079376221</c:v>
                </c:pt>
                <c:pt idx="8103">
                  <c:v>0.69579470157623291</c:v>
                </c:pt>
                <c:pt idx="8104">
                  <c:v>0.69585812091827393</c:v>
                </c:pt>
                <c:pt idx="8105">
                  <c:v>0.69592934846878052</c:v>
                </c:pt>
                <c:pt idx="8106">
                  <c:v>0.69587200880050659</c:v>
                </c:pt>
                <c:pt idx="8107">
                  <c:v>0.69584059715270996</c:v>
                </c:pt>
                <c:pt idx="8108">
                  <c:v>0.69586479663848877</c:v>
                </c:pt>
                <c:pt idx="8109">
                  <c:v>0.69594115018844604</c:v>
                </c:pt>
                <c:pt idx="8110">
                  <c:v>0.69595605134963989</c:v>
                </c:pt>
                <c:pt idx="8111">
                  <c:v>0.69599068164825439</c:v>
                </c:pt>
                <c:pt idx="8112">
                  <c:v>0.69602859020233154</c:v>
                </c:pt>
                <c:pt idx="8113">
                  <c:v>0.6959989070892334</c:v>
                </c:pt>
                <c:pt idx="8114">
                  <c:v>0.6959342360496521</c:v>
                </c:pt>
                <c:pt idx="8115">
                  <c:v>0.69593065977096558</c:v>
                </c:pt>
                <c:pt idx="8116">
                  <c:v>0.69585663080215454</c:v>
                </c:pt>
                <c:pt idx="8117">
                  <c:v>0.6958882212638855</c:v>
                </c:pt>
                <c:pt idx="8118">
                  <c:v>0.69597798585891724</c:v>
                </c:pt>
                <c:pt idx="8119">
                  <c:v>0.69592803716659546</c:v>
                </c:pt>
                <c:pt idx="8120">
                  <c:v>0.69582396745681763</c:v>
                </c:pt>
                <c:pt idx="8121">
                  <c:v>0.69576144218444824</c:v>
                </c:pt>
                <c:pt idx="8122">
                  <c:v>0.6958310604095459</c:v>
                </c:pt>
                <c:pt idx="8123">
                  <c:v>0.69587439298629761</c:v>
                </c:pt>
                <c:pt idx="8124">
                  <c:v>0.69592481851577759</c:v>
                </c:pt>
                <c:pt idx="8125">
                  <c:v>0.69594186544418335</c:v>
                </c:pt>
                <c:pt idx="8126">
                  <c:v>0.69595509767532349</c:v>
                </c:pt>
                <c:pt idx="8127">
                  <c:v>0.69597011804580688</c:v>
                </c:pt>
                <c:pt idx="8128">
                  <c:v>0.69596052169799805</c:v>
                </c:pt>
                <c:pt idx="8129">
                  <c:v>0.69597655534744263</c:v>
                </c:pt>
                <c:pt idx="8130">
                  <c:v>0.69586122035980225</c:v>
                </c:pt>
                <c:pt idx="8131">
                  <c:v>0.69581115245819092</c:v>
                </c:pt>
                <c:pt idx="8132">
                  <c:v>0.69587326049804688</c:v>
                </c:pt>
                <c:pt idx="8133">
                  <c:v>0.69584035873413086</c:v>
                </c:pt>
                <c:pt idx="8134">
                  <c:v>0.69591736793518066</c:v>
                </c:pt>
                <c:pt idx="8135">
                  <c:v>0.6959490180015564</c:v>
                </c:pt>
                <c:pt idx="8136">
                  <c:v>0.69605773687362671</c:v>
                </c:pt>
                <c:pt idx="8137">
                  <c:v>0.69595932960510254</c:v>
                </c:pt>
                <c:pt idx="8138">
                  <c:v>0.69581925868988037</c:v>
                </c:pt>
                <c:pt idx="8139">
                  <c:v>0.69580614566802979</c:v>
                </c:pt>
                <c:pt idx="8140">
                  <c:v>0.69572103023529053</c:v>
                </c:pt>
                <c:pt idx="8141">
                  <c:v>0.69577008485794067</c:v>
                </c:pt>
                <c:pt idx="8142">
                  <c:v>0.69567191600799561</c:v>
                </c:pt>
                <c:pt idx="8143">
                  <c:v>0.69559907913208008</c:v>
                </c:pt>
                <c:pt idx="8144">
                  <c:v>0.69577127695083618</c:v>
                </c:pt>
                <c:pt idx="8145">
                  <c:v>0.69585120677947998</c:v>
                </c:pt>
                <c:pt idx="8146">
                  <c:v>0.69583678245544434</c:v>
                </c:pt>
                <c:pt idx="8147">
                  <c:v>0.69582003355026245</c:v>
                </c:pt>
                <c:pt idx="8148">
                  <c:v>0.69580167531967163</c:v>
                </c:pt>
                <c:pt idx="8149">
                  <c:v>0.69582027196884155</c:v>
                </c:pt>
                <c:pt idx="8150">
                  <c:v>0.6959037184715271</c:v>
                </c:pt>
                <c:pt idx="8151">
                  <c:v>0.69592028856277466</c:v>
                </c:pt>
                <c:pt idx="8152">
                  <c:v>0.69580644369125366</c:v>
                </c:pt>
                <c:pt idx="8153">
                  <c:v>0.69575417041778564</c:v>
                </c:pt>
                <c:pt idx="8154">
                  <c:v>0.6957709789276123</c:v>
                </c:pt>
                <c:pt idx="8155">
                  <c:v>0.69580703973770142</c:v>
                </c:pt>
                <c:pt idx="8156">
                  <c:v>0.69581019878387451</c:v>
                </c:pt>
                <c:pt idx="8157">
                  <c:v>0.69571048021316528</c:v>
                </c:pt>
                <c:pt idx="8158">
                  <c:v>0.695686936378479</c:v>
                </c:pt>
                <c:pt idx="8159">
                  <c:v>0.69573396444320679</c:v>
                </c:pt>
                <c:pt idx="8160">
                  <c:v>0.69564682245254517</c:v>
                </c:pt>
                <c:pt idx="8161">
                  <c:v>0.69566220045089722</c:v>
                </c:pt>
                <c:pt idx="8162">
                  <c:v>0.69568884372711182</c:v>
                </c:pt>
                <c:pt idx="8163">
                  <c:v>0.69573122262954712</c:v>
                </c:pt>
                <c:pt idx="8164">
                  <c:v>0.69576531648635864</c:v>
                </c:pt>
                <c:pt idx="8165">
                  <c:v>0.69574695825576782</c:v>
                </c:pt>
                <c:pt idx="8166">
                  <c:v>0.69572818279266357</c:v>
                </c:pt>
                <c:pt idx="8167">
                  <c:v>0.69570189714431763</c:v>
                </c:pt>
                <c:pt idx="8168">
                  <c:v>0.69586902856826782</c:v>
                </c:pt>
                <c:pt idx="8169">
                  <c:v>0.69592934846878052</c:v>
                </c:pt>
                <c:pt idx="8170">
                  <c:v>0.69586127996444702</c:v>
                </c:pt>
                <c:pt idx="8171">
                  <c:v>0.69580960273742676</c:v>
                </c:pt>
                <c:pt idx="8172">
                  <c:v>0.69577312469482422</c:v>
                </c:pt>
                <c:pt idx="8173">
                  <c:v>0.69577902555465698</c:v>
                </c:pt>
                <c:pt idx="8174">
                  <c:v>0.69576627016067505</c:v>
                </c:pt>
                <c:pt idx="8175">
                  <c:v>0.6957438588142395</c:v>
                </c:pt>
                <c:pt idx="8176">
                  <c:v>0.69584459066390991</c:v>
                </c:pt>
                <c:pt idx="8177">
                  <c:v>0.69587522745132446</c:v>
                </c:pt>
                <c:pt idx="8178">
                  <c:v>0.69580799341201782</c:v>
                </c:pt>
                <c:pt idx="8179">
                  <c:v>0.69584846496582031</c:v>
                </c:pt>
                <c:pt idx="8180">
                  <c:v>0.69588965177536011</c:v>
                </c:pt>
                <c:pt idx="8181">
                  <c:v>0.6958814263343811</c:v>
                </c:pt>
                <c:pt idx="8182">
                  <c:v>0.6959151029586792</c:v>
                </c:pt>
                <c:pt idx="8183">
                  <c:v>0.69590878486633301</c:v>
                </c:pt>
                <c:pt idx="8184">
                  <c:v>0.69577711820602417</c:v>
                </c:pt>
                <c:pt idx="8185">
                  <c:v>0.69573056697845459</c:v>
                </c:pt>
                <c:pt idx="8186">
                  <c:v>0.69576144218444824</c:v>
                </c:pt>
                <c:pt idx="8187">
                  <c:v>0.69573533535003662</c:v>
                </c:pt>
                <c:pt idx="8188">
                  <c:v>0.69573277235031128</c:v>
                </c:pt>
                <c:pt idx="8189">
                  <c:v>0.69577336311340332</c:v>
                </c:pt>
                <c:pt idx="8190">
                  <c:v>0.69575625658035278</c:v>
                </c:pt>
                <c:pt idx="8191">
                  <c:v>0.69578474760055542</c:v>
                </c:pt>
                <c:pt idx="8192">
                  <c:v>0.69579070806503296</c:v>
                </c:pt>
                <c:pt idx="8193">
                  <c:v>0.69574421644210815</c:v>
                </c:pt>
                <c:pt idx="8194">
                  <c:v>0.6957276463508606</c:v>
                </c:pt>
                <c:pt idx="8195">
                  <c:v>0.69573467969894409</c:v>
                </c:pt>
                <c:pt idx="8196">
                  <c:v>0.69570356607437134</c:v>
                </c:pt>
                <c:pt idx="8197">
                  <c:v>0.69570672512054443</c:v>
                </c:pt>
                <c:pt idx="8198">
                  <c:v>0.69572323560714722</c:v>
                </c:pt>
                <c:pt idx="8199">
                  <c:v>0.69582629203796387</c:v>
                </c:pt>
                <c:pt idx="8200">
                  <c:v>0.69590193033218384</c:v>
                </c:pt>
                <c:pt idx="8201">
                  <c:v>0.69580096006393433</c:v>
                </c:pt>
                <c:pt idx="8202">
                  <c:v>0.69578158855438232</c:v>
                </c:pt>
                <c:pt idx="8203">
                  <c:v>0.69587147235870361</c:v>
                </c:pt>
                <c:pt idx="8204">
                  <c:v>0.69588112831115723</c:v>
                </c:pt>
                <c:pt idx="8205">
                  <c:v>0.69587016105651855</c:v>
                </c:pt>
                <c:pt idx="8206">
                  <c:v>0.69592303037643433</c:v>
                </c:pt>
                <c:pt idx="8207">
                  <c:v>0.69591242074966431</c:v>
                </c:pt>
                <c:pt idx="8208">
                  <c:v>0.69591116905212402</c:v>
                </c:pt>
                <c:pt idx="8209">
                  <c:v>0.69595563411712646</c:v>
                </c:pt>
                <c:pt idx="8210">
                  <c:v>0.69592809677124023</c:v>
                </c:pt>
                <c:pt idx="8211">
                  <c:v>0.69584786891937256</c:v>
                </c:pt>
                <c:pt idx="8212">
                  <c:v>0.69580936431884766</c:v>
                </c:pt>
                <c:pt idx="8213">
                  <c:v>0.69576525688171387</c:v>
                </c:pt>
                <c:pt idx="8214">
                  <c:v>0.69573742151260376</c:v>
                </c:pt>
                <c:pt idx="8215">
                  <c:v>0.69573068618774414</c:v>
                </c:pt>
                <c:pt idx="8216">
                  <c:v>0.69579780101776123</c:v>
                </c:pt>
                <c:pt idx="8217">
                  <c:v>0.69580698013305664</c:v>
                </c:pt>
                <c:pt idx="8218">
                  <c:v>0.69575011730194092</c:v>
                </c:pt>
                <c:pt idx="8219">
                  <c:v>0.69578278064727783</c:v>
                </c:pt>
                <c:pt idx="8220">
                  <c:v>0.69586396217346191</c:v>
                </c:pt>
                <c:pt idx="8221">
                  <c:v>0.69595056772232056</c:v>
                </c:pt>
                <c:pt idx="8222">
                  <c:v>0.69593411684036255</c:v>
                </c:pt>
                <c:pt idx="8223">
                  <c:v>0.69601070880889893</c:v>
                </c:pt>
                <c:pt idx="8224">
                  <c:v>0.69602310657501221</c:v>
                </c:pt>
                <c:pt idx="8225">
                  <c:v>0.69589841365814209</c:v>
                </c:pt>
                <c:pt idx="8226">
                  <c:v>0.69586741924285889</c:v>
                </c:pt>
                <c:pt idx="8227">
                  <c:v>0.69588351249694824</c:v>
                </c:pt>
                <c:pt idx="8228">
                  <c:v>0.69585579633712769</c:v>
                </c:pt>
                <c:pt idx="8229">
                  <c:v>0.6958804726600647</c:v>
                </c:pt>
                <c:pt idx="8230">
                  <c:v>0.69594895839691162</c:v>
                </c:pt>
                <c:pt idx="8231">
                  <c:v>0.69595617055892944</c:v>
                </c:pt>
                <c:pt idx="8232">
                  <c:v>0.69596070051193237</c:v>
                </c:pt>
                <c:pt idx="8233">
                  <c:v>0.69601559638977051</c:v>
                </c:pt>
                <c:pt idx="8234">
                  <c:v>0.69593411684036255</c:v>
                </c:pt>
                <c:pt idx="8235">
                  <c:v>0.69586735963821411</c:v>
                </c:pt>
                <c:pt idx="8236">
                  <c:v>0.69591253995895386</c:v>
                </c:pt>
                <c:pt idx="8237">
                  <c:v>0.69591033458709717</c:v>
                </c:pt>
                <c:pt idx="8238">
                  <c:v>0.69586044549942017</c:v>
                </c:pt>
                <c:pt idx="8239">
                  <c:v>0.69574433565139771</c:v>
                </c:pt>
                <c:pt idx="8240">
                  <c:v>0.69582027196884155</c:v>
                </c:pt>
                <c:pt idx="8241">
                  <c:v>0.69589722156524658</c:v>
                </c:pt>
                <c:pt idx="8242">
                  <c:v>0.69586849212646484</c:v>
                </c:pt>
                <c:pt idx="8243">
                  <c:v>0.69583809375762939</c:v>
                </c:pt>
                <c:pt idx="8244">
                  <c:v>0.69586068391799927</c:v>
                </c:pt>
                <c:pt idx="8245">
                  <c:v>0.69587498903274536</c:v>
                </c:pt>
                <c:pt idx="8246">
                  <c:v>0.69578176736831665</c:v>
                </c:pt>
                <c:pt idx="8247">
                  <c:v>0.69575560092926025</c:v>
                </c:pt>
                <c:pt idx="8248">
                  <c:v>0.69572103023529053</c:v>
                </c:pt>
                <c:pt idx="8249">
                  <c:v>0.69570314884185791</c:v>
                </c:pt>
                <c:pt idx="8250">
                  <c:v>0.6956208348274231</c:v>
                </c:pt>
                <c:pt idx="8251">
                  <c:v>0.69561827182769775</c:v>
                </c:pt>
                <c:pt idx="8252">
                  <c:v>0.69554007053375244</c:v>
                </c:pt>
                <c:pt idx="8253">
                  <c:v>0.69558501243591309</c:v>
                </c:pt>
                <c:pt idx="8254">
                  <c:v>0.69491338729858398</c:v>
                </c:pt>
                <c:pt idx="8255">
                  <c:v>0.69477635622024536</c:v>
                </c:pt>
                <c:pt idx="8256">
                  <c:v>0.69480788707733154</c:v>
                </c:pt>
                <c:pt idx="8257">
                  <c:v>0.6949048638343811</c:v>
                </c:pt>
                <c:pt idx="8258">
                  <c:v>0.69526398181915283</c:v>
                </c:pt>
                <c:pt idx="8259">
                  <c:v>0.69578266143798828</c:v>
                </c:pt>
                <c:pt idx="8260">
                  <c:v>0.6957930326461792</c:v>
                </c:pt>
                <c:pt idx="8261">
                  <c:v>0.69582343101501465</c:v>
                </c:pt>
                <c:pt idx="8262">
                  <c:v>0.69575732946395874</c:v>
                </c:pt>
                <c:pt idx="8263">
                  <c:v>0.69572299718856812</c:v>
                </c:pt>
                <c:pt idx="8264">
                  <c:v>0.69597470760345459</c:v>
                </c:pt>
                <c:pt idx="8265">
                  <c:v>0.69601666927337646</c:v>
                </c:pt>
                <c:pt idx="8266">
                  <c:v>0.69583994150161743</c:v>
                </c:pt>
                <c:pt idx="8267">
                  <c:v>0.6957666277885437</c:v>
                </c:pt>
                <c:pt idx="8268">
                  <c:v>0.6957775354385376</c:v>
                </c:pt>
                <c:pt idx="8269">
                  <c:v>0.69575369358062744</c:v>
                </c:pt>
                <c:pt idx="8270">
                  <c:v>0.69572144746780396</c:v>
                </c:pt>
                <c:pt idx="8271">
                  <c:v>0.69576907157897949</c:v>
                </c:pt>
                <c:pt idx="8272">
                  <c:v>0.69589871168136597</c:v>
                </c:pt>
                <c:pt idx="8273">
                  <c:v>0.69582992792129517</c:v>
                </c:pt>
                <c:pt idx="8274">
                  <c:v>0.69578927755355835</c:v>
                </c:pt>
                <c:pt idx="8275">
                  <c:v>0.69573491811752319</c:v>
                </c:pt>
                <c:pt idx="8276">
                  <c:v>0.69569426774978638</c:v>
                </c:pt>
                <c:pt idx="8277">
                  <c:v>0.69566470384597778</c:v>
                </c:pt>
                <c:pt idx="8278">
                  <c:v>0.69566452503204346</c:v>
                </c:pt>
                <c:pt idx="8279">
                  <c:v>0.69573116302490234</c:v>
                </c:pt>
                <c:pt idx="8280">
                  <c:v>0.69578683376312256</c:v>
                </c:pt>
                <c:pt idx="8281">
                  <c:v>0.69576853513717651</c:v>
                </c:pt>
                <c:pt idx="8282">
                  <c:v>0.69572359323501587</c:v>
                </c:pt>
                <c:pt idx="8283">
                  <c:v>0.69571274518966675</c:v>
                </c:pt>
                <c:pt idx="8284">
                  <c:v>0.6957085132598877</c:v>
                </c:pt>
                <c:pt idx="8285">
                  <c:v>0.69571495056152344</c:v>
                </c:pt>
                <c:pt idx="8286">
                  <c:v>0.69562423229217529</c:v>
                </c:pt>
                <c:pt idx="8287">
                  <c:v>0.69562697410583496</c:v>
                </c:pt>
                <c:pt idx="8288">
                  <c:v>0.69573527574539185</c:v>
                </c:pt>
                <c:pt idx="8289">
                  <c:v>0.69576990604400635</c:v>
                </c:pt>
                <c:pt idx="8290">
                  <c:v>0.6956709623336792</c:v>
                </c:pt>
                <c:pt idx="8291">
                  <c:v>0.69574528932571411</c:v>
                </c:pt>
                <c:pt idx="8292">
                  <c:v>0.69576501846313477</c:v>
                </c:pt>
                <c:pt idx="8293">
                  <c:v>0.69567954540252686</c:v>
                </c:pt>
                <c:pt idx="8294">
                  <c:v>0.69569319486618042</c:v>
                </c:pt>
                <c:pt idx="8295">
                  <c:v>0.69571381807327271</c:v>
                </c:pt>
                <c:pt idx="8296">
                  <c:v>0.69579803943634033</c:v>
                </c:pt>
                <c:pt idx="8297">
                  <c:v>0.69578593969345093</c:v>
                </c:pt>
                <c:pt idx="8298">
                  <c:v>0.69572806358337402</c:v>
                </c:pt>
                <c:pt idx="8299">
                  <c:v>0.69572252035140991</c:v>
                </c:pt>
                <c:pt idx="8300">
                  <c:v>0.69575619697570801</c:v>
                </c:pt>
                <c:pt idx="8301">
                  <c:v>0.69575124979019165</c:v>
                </c:pt>
                <c:pt idx="8302">
                  <c:v>0.69574707746505737</c:v>
                </c:pt>
                <c:pt idx="8303">
                  <c:v>0.69575703144073486</c:v>
                </c:pt>
                <c:pt idx="8304">
                  <c:v>0.69577902555465698</c:v>
                </c:pt>
                <c:pt idx="8305">
                  <c:v>0.69576758146286011</c:v>
                </c:pt>
                <c:pt idx="8306">
                  <c:v>0.69578450918197632</c:v>
                </c:pt>
                <c:pt idx="8307">
                  <c:v>0.69571131467819214</c:v>
                </c:pt>
                <c:pt idx="8308">
                  <c:v>0.69574826955795288</c:v>
                </c:pt>
                <c:pt idx="8309">
                  <c:v>0.69595223665237427</c:v>
                </c:pt>
                <c:pt idx="8310">
                  <c:v>0.69591879844665527</c:v>
                </c:pt>
                <c:pt idx="8311">
                  <c:v>0.69576156139373779</c:v>
                </c:pt>
                <c:pt idx="8312">
                  <c:v>0.69569915533065796</c:v>
                </c:pt>
                <c:pt idx="8313">
                  <c:v>0.69572287797927856</c:v>
                </c:pt>
                <c:pt idx="8314">
                  <c:v>0.69572752714157104</c:v>
                </c:pt>
                <c:pt idx="8315">
                  <c:v>0.69573706388473511</c:v>
                </c:pt>
                <c:pt idx="8316">
                  <c:v>0.69573104381561279</c:v>
                </c:pt>
                <c:pt idx="8317">
                  <c:v>0.69579809904098511</c:v>
                </c:pt>
                <c:pt idx="8318">
                  <c:v>0.69585603475570679</c:v>
                </c:pt>
                <c:pt idx="8319">
                  <c:v>0.69577419757843018</c:v>
                </c:pt>
                <c:pt idx="8320">
                  <c:v>0.69573622941970825</c:v>
                </c:pt>
                <c:pt idx="8321">
                  <c:v>0.69577091932296753</c:v>
                </c:pt>
                <c:pt idx="8322">
                  <c:v>0.69577020406723022</c:v>
                </c:pt>
                <c:pt idx="8323">
                  <c:v>0.69575154781341553</c:v>
                </c:pt>
                <c:pt idx="8324">
                  <c:v>0.69583582878112793</c:v>
                </c:pt>
                <c:pt idx="8325">
                  <c:v>0.69580751657485962</c:v>
                </c:pt>
                <c:pt idx="8326">
                  <c:v>0.69575035572052002</c:v>
                </c:pt>
                <c:pt idx="8327">
                  <c:v>0.69578641653060913</c:v>
                </c:pt>
                <c:pt idx="8328">
                  <c:v>0.69578170776367188</c:v>
                </c:pt>
                <c:pt idx="8329">
                  <c:v>0.69567716121673584</c:v>
                </c:pt>
                <c:pt idx="8330">
                  <c:v>0.6957123875617981</c:v>
                </c:pt>
                <c:pt idx="8331">
                  <c:v>0.69559484720230103</c:v>
                </c:pt>
                <c:pt idx="8332">
                  <c:v>0.69554793834686279</c:v>
                </c:pt>
                <c:pt idx="8333">
                  <c:v>0.69553381204605103</c:v>
                </c:pt>
                <c:pt idx="8334">
                  <c:v>0.69553947448730469</c:v>
                </c:pt>
                <c:pt idx="8335">
                  <c:v>0.69552898406982422</c:v>
                </c:pt>
                <c:pt idx="8336">
                  <c:v>0.69551002979278564</c:v>
                </c:pt>
                <c:pt idx="8337">
                  <c:v>0.69546210765838623</c:v>
                </c:pt>
                <c:pt idx="8338">
                  <c:v>0.69549107551574707</c:v>
                </c:pt>
                <c:pt idx="8339">
                  <c:v>0.6955903172492981</c:v>
                </c:pt>
                <c:pt idx="8340">
                  <c:v>0.69554811716079712</c:v>
                </c:pt>
                <c:pt idx="8341">
                  <c:v>0.69559884071350098</c:v>
                </c:pt>
                <c:pt idx="8342">
                  <c:v>0.69558286666870117</c:v>
                </c:pt>
                <c:pt idx="8343">
                  <c:v>0.69549322128295898</c:v>
                </c:pt>
                <c:pt idx="8344">
                  <c:v>0.69555759429931641</c:v>
                </c:pt>
                <c:pt idx="8345">
                  <c:v>0.69556081295013428</c:v>
                </c:pt>
                <c:pt idx="8346">
                  <c:v>0.69552505016326904</c:v>
                </c:pt>
                <c:pt idx="8347">
                  <c:v>0.69541430473327637</c:v>
                </c:pt>
                <c:pt idx="8348">
                  <c:v>0.69543468952178955</c:v>
                </c:pt>
                <c:pt idx="8349">
                  <c:v>0.69551825523376465</c:v>
                </c:pt>
                <c:pt idx="8350">
                  <c:v>0.69545090198516846</c:v>
                </c:pt>
                <c:pt idx="8351">
                  <c:v>0.69543635845184326</c:v>
                </c:pt>
                <c:pt idx="8352">
                  <c:v>0.69544261693954468</c:v>
                </c:pt>
                <c:pt idx="8353">
                  <c:v>0.69539129734039307</c:v>
                </c:pt>
                <c:pt idx="8354">
                  <c:v>0.69536441564559937</c:v>
                </c:pt>
                <c:pt idx="8355">
                  <c:v>0.6953311562538147</c:v>
                </c:pt>
                <c:pt idx="8356">
                  <c:v>0.69531458616256714</c:v>
                </c:pt>
                <c:pt idx="8357">
                  <c:v>0.69533926248550415</c:v>
                </c:pt>
                <c:pt idx="8358">
                  <c:v>0.6954149603843689</c:v>
                </c:pt>
                <c:pt idx="8359">
                  <c:v>0.69548875093460083</c:v>
                </c:pt>
                <c:pt idx="8360">
                  <c:v>0.69560033082962036</c:v>
                </c:pt>
                <c:pt idx="8361">
                  <c:v>0.6955530047416687</c:v>
                </c:pt>
                <c:pt idx="8362">
                  <c:v>0.69544821977615356</c:v>
                </c:pt>
                <c:pt idx="8363">
                  <c:v>0.6954382061958313</c:v>
                </c:pt>
                <c:pt idx="8364">
                  <c:v>0.69540053606033325</c:v>
                </c:pt>
                <c:pt idx="8365">
                  <c:v>0.69536709785461426</c:v>
                </c:pt>
                <c:pt idx="8366">
                  <c:v>0.69543033838272095</c:v>
                </c:pt>
                <c:pt idx="8367">
                  <c:v>0.69547230005264282</c:v>
                </c:pt>
                <c:pt idx="8368">
                  <c:v>0.69544774293899536</c:v>
                </c:pt>
                <c:pt idx="8369">
                  <c:v>0.69545656442642212</c:v>
                </c:pt>
                <c:pt idx="8370">
                  <c:v>0.69541031122207642</c:v>
                </c:pt>
                <c:pt idx="8371">
                  <c:v>0.69542843103408813</c:v>
                </c:pt>
                <c:pt idx="8372">
                  <c:v>0.69541251659393311</c:v>
                </c:pt>
                <c:pt idx="8373">
                  <c:v>0.69538325071334839</c:v>
                </c:pt>
                <c:pt idx="8374">
                  <c:v>0.6953577995300293</c:v>
                </c:pt>
                <c:pt idx="8375">
                  <c:v>0.69534051418304443</c:v>
                </c:pt>
                <c:pt idx="8376">
                  <c:v>0.69531852006912231</c:v>
                </c:pt>
                <c:pt idx="8377">
                  <c:v>0.69532531499862671</c:v>
                </c:pt>
                <c:pt idx="8378">
                  <c:v>0.69530737400054932</c:v>
                </c:pt>
                <c:pt idx="8379">
                  <c:v>0.69530856609344482</c:v>
                </c:pt>
                <c:pt idx="8380">
                  <c:v>0.69544142484664917</c:v>
                </c:pt>
                <c:pt idx="8381">
                  <c:v>0.69542485475540161</c:v>
                </c:pt>
                <c:pt idx="8382">
                  <c:v>0.69533616304397583</c:v>
                </c:pt>
                <c:pt idx="8383">
                  <c:v>0.69536674022674561</c:v>
                </c:pt>
                <c:pt idx="8384">
                  <c:v>0.69529306888580322</c:v>
                </c:pt>
                <c:pt idx="8385">
                  <c:v>0.69521832466125488</c:v>
                </c:pt>
                <c:pt idx="8386">
                  <c:v>0.69512587785720825</c:v>
                </c:pt>
                <c:pt idx="8387">
                  <c:v>0.69514334201812744</c:v>
                </c:pt>
                <c:pt idx="8388">
                  <c:v>0.69518846273422241</c:v>
                </c:pt>
                <c:pt idx="8389">
                  <c:v>0.69523537158966064</c:v>
                </c:pt>
                <c:pt idx="8390">
                  <c:v>0.69521749019622803</c:v>
                </c:pt>
                <c:pt idx="8391">
                  <c:v>0.6952444314956665</c:v>
                </c:pt>
                <c:pt idx="8392">
                  <c:v>0.69529986381530762</c:v>
                </c:pt>
                <c:pt idx="8393">
                  <c:v>0.69538909196853638</c:v>
                </c:pt>
                <c:pt idx="8394">
                  <c:v>0.6954311728477478</c:v>
                </c:pt>
                <c:pt idx="8395">
                  <c:v>0.69543159008026123</c:v>
                </c:pt>
                <c:pt idx="8396">
                  <c:v>0.69553369283676147</c:v>
                </c:pt>
                <c:pt idx="8397">
                  <c:v>0.69548988342285156</c:v>
                </c:pt>
                <c:pt idx="8398">
                  <c:v>0.69544088840484619</c:v>
                </c:pt>
                <c:pt idx="8399">
                  <c:v>0.69538271427154541</c:v>
                </c:pt>
                <c:pt idx="8400">
                  <c:v>0.69533783197402954</c:v>
                </c:pt>
                <c:pt idx="8401">
                  <c:v>0.69529241323471069</c:v>
                </c:pt>
                <c:pt idx="8402">
                  <c:v>0.69528490304946899</c:v>
                </c:pt>
                <c:pt idx="8403">
                  <c:v>0.69527792930603027</c:v>
                </c:pt>
                <c:pt idx="8404">
                  <c:v>0.69518327713012695</c:v>
                </c:pt>
                <c:pt idx="8405">
                  <c:v>0.69511520862579346</c:v>
                </c:pt>
                <c:pt idx="8406">
                  <c:v>0.69518977403640747</c:v>
                </c:pt>
                <c:pt idx="8407">
                  <c:v>0.69519942998886108</c:v>
                </c:pt>
                <c:pt idx="8408">
                  <c:v>0.69517147541046143</c:v>
                </c:pt>
                <c:pt idx="8409">
                  <c:v>0.6951414942741394</c:v>
                </c:pt>
                <c:pt idx="8410">
                  <c:v>0.69515830278396606</c:v>
                </c:pt>
                <c:pt idx="8411">
                  <c:v>0.69510221481323242</c:v>
                </c:pt>
                <c:pt idx="8412">
                  <c:v>0.69501781463623047</c:v>
                </c:pt>
                <c:pt idx="8413">
                  <c:v>0.69497549533843994</c:v>
                </c:pt>
                <c:pt idx="8414">
                  <c:v>0.69490957260131836</c:v>
                </c:pt>
                <c:pt idx="8415">
                  <c:v>0.69487321376800537</c:v>
                </c:pt>
                <c:pt idx="8416">
                  <c:v>0.69484668970108032</c:v>
                </c:pt>
                <c:pt idx="8417">
                  <c:v>0.69483530521392822</c:v>
                </c:pt>
                <c:pt idx="8418">
                  <c:v>0.69482356309890747</c:v>
                </c:pt>
                <c:pt idx="8419">
                  <c:v>0.69485235214233398</c:v>
                </c:pt>
                <c:pt idx="8420">
                  <c:v>0.69488328695297241</c:v>
                </c:pt>
                <c:pt idx="8421">
                  <c:v>0.69483143091201782</c:v>
                </c:pt>
                <c:pt idx="8422">
                  <c:v>0.69483417272567749</c:v>
                </c:pt>
                <c:pt idx="8423">
                  <c:v>0.69490921497344971</c:v>
                </c:pt>
                <c:pt idx="8424">
                  <c:v>0.69500863552093506</c:v>
                </c:pt>
                <c:pt idx="8425">
                  <c:v>0.69495981931686401</c:v>
                </c:pt>
                <c:pt idx="8426">
                  <c:v>0.69494938850402832</c:v>
                </c:pt>
                <c:pt idx="8427">
                  <c:v>0.69496643543243408</c:v>
                </c:pt>
                <c:pt idx="8428">
                  <c:v>0.6948733925819397</c:v>
                </c:pt>
                <c:pt idx="8429">
                  <c:v>0.69486308097839355</c:v>
                </c:pt>
                <c:pt idx="8430">
                  <c:v>0.69481492042541504</c:v>
                </c:pt>
                <c:pt idx="8431">
                  <c:v>0.69478237628936768</c:v>
                </c:pt>
                <c:pt idx="8432">
                  <c:v>0.69480788707733154</c:v>
                </c:pt>
                <c:pt idx="8433">
                  <c:v>0.69478672742843628</c:v>
                </c:pt>
                <c:pt idx="8434">
                  <c:v>0.69480001926422119</c:v>
                </c:pt>
                <c:pt idx="8435">
                  <c:v>0.69484537839889526</c:v>
                </c:pt>
                <c:pt idx="8436">
                  <c:v>0.6948360800743103</c:v>
                </c:pt>
                <c:pt idx="8437">
                  <c:v>0.69475960731506348</c:v>
                </c:pt>
                <c:pt idx="8438">
                  <c:v>0.69469171762466431</c:v>
                </c:pt>
                <c:pt idx="8439">
                  <c:v>0.69462060928344727</c:v>
                </c:pt>
                <c:pt idx="8440">
                  <c:v>0.69449859857559204</c:v>
                </c:pt>
                <c:pt idx="8441">
                  <c:v>0.69435763359069824</c:v>
                </c:pt>
                <c:pt idx="8442">
                  <c:v>0.69433021545410156</c:v>
                </c:pt>
                <c:pt idx="8443">
                  <c:v>0.69430059194564819</c:v>
                </c:pt>
                <c:pt idx="8444">
                  <c:v>0.69425582885742188</c:v>
                </c:pt>
                <c:pt idx="8445">
                  <c:v>0.69421368837356567</c:v>
                </c:pt>
                <c:pt idx="8446">
                  <c:v>0.69418638944625854</c:v>
                </c:pt>
                <c:pt idx="8447">
                  <c:v>0.69416946172714233</c:v>
                </c:pt>
                <c:pt idx="8448">
                  <c:v>0.69420117139816284</c:v>
                </c:pt>
                <c:pt idx="8449">
                  <c:v>0.69419217109680176</c:v>
                </c:pt>
                <c:pt idx="8450">
                  <c:v>0.69416934251785278</c:v>
                </c:pt>
                <c:pt idx="8451">
                  <c:v>0.69416069984436035</c:v>
                </c:pt>
                <c:pt idx="8452">
                  <c:v>0.69412565231323242</c:v>
                </c:pt>
                <c:pt idx="8453">
                  <c:v>0.69408220052719116</c:v>
                </c:pt>
                <c:pt idx="8454">
                  <c:v>0.69405138492584229</c:v>
                </c:pt>
                <c:pt idx="8455">
                  <c:v>0.69401109218597412</c:v>
                </c:pt>
                <c:pt idx="8456">
                  <c:v>0.69399088621139526</c:v>
                </c:pt>
                <c:pt idx="8457">
                  <c:v>0.69397550821304321</c:v>
                </c:pt>
                <c:pt idx="8458">
                  <c:v>0.69397473335266113</c:v>
                </c:pt>
                <c:pt idx="8459">
                  <c:v>0.69398683309555054</c:v>
                </c:pt>
                <c:pt idx="8460">
                  <c:v>0.6939576268196106</c:v>
                </c:pt>
                <c:pt idx="8461">
                  <c:v>0.69389772415161133</c:v>
                </c:pt>
                <c:pt idx="8462">
                  <c:v>0.69385850429534912</c:v>
                </c:pt>
                <c:pt idx="8463">
                  <c:v>0.6938135027885437</c:v>
                </c:pt>
                <c:pt idx="8464">
                  <c:v>0.6937599778175354</c:v>
                </c:pt>
                <c:pt idx="8465">
                  <c:v>0.69367623329162598</c:v>
                </c:pt>
                <c:pt idx="8466">
                  <c:v>0.69365537166595459</c:v>
                </c:pt>
                <c:pt idx="8467">
                  <c:v>0.69367843866348267</c:v>
                </c:pt>
                <c:pt idx="8468">
                  <c:v>0.69368159770965576</c:v>
                </c:pt>
                <c:pt idx="8469">
                  <c:v>0.69367879629135132</c:v>
                </c:pt>
                <c:pt idx="8470">
                  <c:v>0.69361770153045654</c:v>
                </c:pt>
                <c:pt idx="8471">
                  <c:v>0.69353652000427246</c:v>
                </c:pt>
                <c:pt idx="8472">
                  <c:v>0.69347411394119263</c:v>
                </c:pt>
                <c:pt idx="8473">
                  <c:v>0.69348543882369995</c:v>
                </c:pt>
                <c:pt idx="8474">
                  <c:v>0.69349616765975952</c:v>
                </c:pt>
                <c:pt idx="8475">
                  <c:v>0.69354873895645142</c:v>
                </c:pt>
                <c:pt idx="8476">
                  <c:v>0.69361215829849243</c:v>
                </c:pt>
                <c:pt idx="8477">
                  <c:v>0.69359588623046875</c:v>
                </c:pt>
                <c:pt idx="8478">
                  <c:v>0.69352930784225464</c:v>
                </c:pt>
                <c:pt idx="8479">
                  <c:v>0.69344699382781982</c:v>
                </c:pt>
                <c:pt idx="8480">
                  <c:v>0.693389892578125</c:v>
                </c:pt>
                <c:pt idx="8481">
                  <c:v>0.69336122274398804</c:v>
                </c:pt>
                <c:pt idx="8482">
                  <c:v>0.69337069988250732</c:v>
                </c:pt>
                <c:pt idx="8483">
                  <c:v>0.6933785080909729</c:v>
                </c:pt>
                <c:pt idx="8484">
                  <c:v>0.69334197044372559</c:v>
                </c:pt>
                <c:pt idx="8485">
                  <c:v>0.693317711353302</c:v>
                </c:pt>
                <c:pt idx="8486">
                  <c:v>0.69323045015335083</c:v>
                </c:pt>
                <c:pt idx="8487">
                  <c:v>0.69308501482009888</c:v>
                </c:pt>
                <c:pt idx="8488">
                  <c:v>0.6929352879524231</c:v>
                </c:pt>
                <c:pt idx="8489">
                  <c:v>0.69286167621612549</c:v>
                </c:pt>
                <c:pt idx="8490">
                  <c:v>0.69290900230407715</c:v>
                </c:pt>
                <c:pt idx="8491">
                  <c:v>0.69296103715896606</c:v>
                </c:pt>
                <c:pt idx="8492">
                  <c:v>0.69296419620513916</c:v>
                </c:pt>
                <c:pt idx="8493">
                  <c:v>0.69292187690734863</c:v>
                </c:pt>
                <c:pt idx="8494">
                  <c:v>0.69292598962783813</c:v>
                </c:pt>
                <c:pt idx="8495">
                  <c:v>0.6929200291633606</c:v>
                </c:pt>
                <c:pt idx="8496">
                  <c:v>0.69292545318603516</c:v>
                </c:pt>
                <c:pt idx="8497">
                  <c:v>0.69296586513519287</c:v>
                </c:pt>
                <c:pt idx="8498">
                  <c:v>0.69294488430023193</c:v>
                </c:pt>
                <c:pt idx="8499">
                  <c:v>0.69294404983520508</c:v>
                </c:pt>
                <c:pt idx="8500">
                  <c:v>0.69292294979095459</c:v>
                </c:pt>
                <c:pt idx="8501">
                  <c:v>0.69291484355926514</c:v>
                </c:pt>
                <c:pt idx="8502">
                  <c:v>0.69289875030517578</c:v>
                </c:pt>
                <c:pt idx="8503">
                  <c:v>0.69284999370574951</c:v>
                </c:pt>
                <c:pt idx="8504">
                  <c:v>0.69284778833389282</c:v>
                </c:pt>
                <c:pt idx="8505">
                  <c:v>0.69287317991256714</c:v>
                </c:pt>
                <c:pt idx="8506">
                  <c:v>0.69286566972732544</c:v>
                </c:pt>
                <c:pt idx="8507">
                  <c:v>0.69284939765930176</c:v>
                </c:pt>
                <c:pt idx="8508">
                  <c:v>0.69284296035766602</c:v>
                </c:pt>
                <c:pt idx="8509">
                  <c:v>0.69284403324127197</c:v>
                </c:pt>
                <c:pt idx="8510">
                  <c:v>0.69284540414810181</c:v>
                </c:pt>
                <c:pt idx="8511">
                  <c:v>0.69278544187545776</c:v>
                </c:pt>
                <c:pt idx="8512">
                  <c:v>0.69273114204406738</c:v>
                </c:pt>
                <c:pt idx="8513">
                  <c:v>0.69264143705368042</c:v>
                </c:pt>
                <c:pt idx="8514">
                  <c:v>0.69253110885620117</c:v>
                </c:pt>
                <c:pt idx="8515">
                  <c:v>0.6925920844078064</c:v>
                </c:pt>
                <c:pt idx="8516">
                  <c:v>0.69270884990692139</c:v>
                </c:pt>
                <c:pt idx="8517">
                  <c:v>0.692679762840271</c:v>
                </c:pt>
                <c:pt idx="8518">
                  <c:v>0.69266253709793091</c:v>
                </c:pt>
                <c:pt idx="8519">
                  <c:v>0.69262516498565674</c:v>
                </c:pt>
                <c:pt idx="8520">
                  <c:v>0.69253444671630859</c:v>
                </c:pt>
                <c:pt idx="8521">
                  <c:v>0.69250291585922241</c:v>
                </c:pt>
                <c:pt idx="8522">
                  <c:v>0.69249606132507324</c:v>
                </c:pt>
                <c:pt idx="8523">
                  <c:v>0.69250339269638062</c:v>
                </c:pt>
                <c:pt idx="8524">
                  <c:v>0.69249308109283447</c:v>
                </c:pt>
                <c:pt idx="8525">
                  <c:v>0.69245696067810059</c:v>
                </c:pt>
                <c:pt idx="8526">
                  <c:v>0.69245028495788574</c:v>
                </c:pt>
                <c:pt idx="8527">
                  <c:v>0.69245439767837524</c:v>
                </c:pt>
                <c:pt idx="8528">
                  <c:v>0.6925085186958313</c:v>
                </c:pt>
                <c:pt idx="8529">
                  <c:v>0.69248628616333008</c:v>
                </c:pt>
                <c:pt idx="8530">
                  <c:v>0.69243901968002319</c:v>
                </c:pt>
                <c:pt idx="8531">
                  <c:v>0.69242995977401733</c:v>
                </c:pt>
                <c:pt idx="8532">
                  <c:v>0.69240367412567139</c:v>
                </c:pt>
                <c:pt idx="8533">
                  <c:v>0.69237762689590454</c:v>
                </c:pt>
                <c:pt idx="8534">
                  <c:v>0.69238197803497314</c:v>
                </c:pt>
                <c:pt idx="8535">
                  <c:v>0.69234323501586914</c:v>
                </c:pt>
                <c:pt idx="8536">
                  <c:v>0.69233465194702148</c:v>
                </c:pt>
                <c:pt idx="8537">
                  <c:v>0.69227331876754761</c:v>
                </c:pt>
                <c:pt idx="8538">
                  <c:v>0.69222515821456909</c:v>
                </c:pt>
                <c:pt idx="8539">
                  <c:v>0.69219565391540527</c:v>
                </c:pt>
                <c:pt idx="8540">
                  <c:v>0.69220578670501709</c:v>
                </c:pt>
                <c:pt idx="8541">
                  <c:v>0.69218504428863525</c:v>
                </c:pt>
                <c:pt idx="8542">
                  <c:v>0.69211965799331665</c:v>
                </c:pt>
                <c:pt idx="8543">
                  <c:v>0.69213247299194336</c:v>
                </c:pt>
                <c:pt idx="8544">
                  <c:v>0.69217199087142944</c:v>
                </c:pt>
                <c:pt idx="8545">
                  <c:v>0.69219154119491577</c:v>
                </c:pt>
                <c:pt idx="8546">
                  <c:v>0.69218611717224121</c:v>
                </c:pt>
                <c:pt idx="8547">
                  <c:v>0.69215333461761475</c:v>
                </c:pt>
                <c:pt idx="8548">
                  <c:v>0.69211488962173462</c:v>
                </c:pt>
                <c:pt idx="8549">
                  <c:v>0.69207358360290527</c:v>
                </c:pt>
                <c:pt idx="8550">
                  <c:v>0.69203925132751465</c:v>
                </c:pt>
                <c:pt idx="8551">
                  <c:v>0.69202446937561035</c:v>
                </c:pt>
                <c:pt idx="8552">
                  <c:v>0.69204902648925781</c:v>
                </c:pt>
                <c:pt idx="8553">
                  <c:v>0.69200646877288818</c:v>
                </c:pt>
                <c:pt idx="8554">
                  <c:v>0.69191527366638184</c:v>
                </c:pt>
                <c:pt idx="8555">
                  <c:v>0.69187462329864502</c:v>
                </c:pt>
                <c:pt idx="8556">
                  <c:v>0.69188016653060913</c:v>
                </c:pt>
                <c:pt idx="8557">
                  <c:v>0.69190704822540283</c:v>
                </c:pt>
                <c:pt idx="8558">
                  <c:v>0.69191098213195801</c:v>
                </c:pt>
                <c:pt idx="8559">
                  <c:v>0.69192612171173096</c:v>
                </c:pt>
                <c:pt idx="8560">
                  <c:v>0.69192194938659668</c:v>
                </c:pt>
                <c:pt idx="8561">
                  <c:v>0.69189172983169556</c:v>
                </c:pt>
                <c:pt idx="8562">
                  <c:v>0.69189077615737915</c:v>
                </c:pt>
                <c:pt idx="8563">
                  <c:v>0.69182735681533813</c:v>
                </c:pt>
                <c:pt idx="8564">
                  <c:v>0.6918257474899292</c:v>
                </c:pt>
                <c:pt idx="8565">
                  <c:v>0.69184201955795288</c:v>
                </c:pt>
                <c:pt idx="8566">
                  <c:v>0.69184565544128418</c:v>
                </c:pt>
                <c:pt idx="8567">
                  <c:v>0.69187158346176147</c:v>
                </c:pt>
                <c:pt idx="8568">
                  <c:v>0.69190829992294312</c:v>
                </c:pt>
                <c:pt idx="8569">
                  <c:v>0.69185870885848999</c:v>
                </c:pt>
                <c:pt idx="8570">
                  <c:v>0.69179016351699829</c:v>
                </c:pt>
                <c:pt idx="8571">
                  <c:v>0.69171971082687378</c:v>
                </c:pt>
                <c:pt idx="8572">
                  <c:v>0.69167500734329224</c:v>
                </c:pt>
                <c:pt idx="8573">
                  <c:v>0.69165629148483276</c:v>
                </c:pt>
                <c:pt idx="8574">
                  <c:v>0.69167232513427734</c:v>
                </c:pt>
                <c:pt idx="8575">
                  <c:v>0.69172137975692749</c:v>
                </c:pt>
                <c:pt idx="8576">
                  <c:v>0.69176816940307617</c:v>
                </c:pt>
                <c:pt idx="8577">
                  <c:v>0.69175469875335693</c:v>
                </c:pt>
                <c:pt idx="8578">
                  <c:v>0.69180089235305786</c:v>
                </c:pt>
                <c:pt idx="8579">
                  <c:v>0.6918182373046875</c:v>
                </c:pt>
                <c:pt idx="8580">
                  <c:v>0.69182455539703369</c:v>
                </c:pt>
                <c:pt idx="8581">
                  <c:v>0.69183909893035889</c:v>
                </c:pt>
                <c:pt idx="8582">
                  <c:v>0.69186073541641235</c:v>
                </c:pt>
                <c:pt idx="8583">
                  <c:v>0.69191300868988037</c:v>
                </c:pt>
                <c:pt idx="8584">
                  <c:v>0.69189488887786865</c:v>
                </c:pt>
                <c:pt idx="8585">
                  <c:v>0.69187641143798828</c:v>
                </c:pt>
                <c:pt idx="8586">
                  <c:v>0.69179552793502808</c:v>
                </c:pt>
                <c:pt idx="8587">
                  <c:v>0.69175392389297485</c:v>
                </c:pt>
                <c:pt idx="8588">
                  <c:v>0.69172847270965576</c:v>
                </c:pt>
                <c:pt idx="8589">
                  <c:v>0.69170433282852173</c:v>
                </c:pt>
                <c:pt idx="8590">
                  <c:v>0.69171744585037231</c:v>
                </c:pt>
                <c:pt idx="8591">
                  <c:v>0.69177430868148804</c:v>
                </c:pt>
                <c:pt idx="8592">
                  <c:v>0.69181329011917114</c:v>
                </c:pt>
                <c:pt idx="8593">
                  <c:v>0.69173842668533325</c:v>
                </c:pt>
                <c:pt idx="8594">
                  <c:v>0.6917041540145874</c:v>
                </c:pt>
                <c:pt idx="8595">
                  <c:v>0.69164544343948364</c:v>
                </c:pt>
                <c:pt idx="8596">
                  <c:v>0.6915515661239624</c:v>
                </c:pt>
                <c:pt idx="8597">
                  <c:v>0.69081753492355347</c:v>
                </c:pt>
                <c:pt idx="8598">
                  <c:v>0.69070535898208618</c:v>
                </c:pt>
                <c:pt idx="8599">
                  <c:v>0.69074875116348267</c:v>
                </c:pt>
                <c:pt idx="8600">
                  <c:v>0.69086652994155884</c:v>
                </c:pt>
                <c:pt idx="8601">
                  <c:v>0.69113451242446899</c:v>
                </c:pt>
                <c:pt idx="8602">
                  <c:v>0.69165259599685669</c:v>
                </c:pt>
                <c:pt idx="8603">
                  <c:v>0.69165265560150146</c:v>
                </c:pt>
                <c:pt idx="8604">
                  <c:v>0.69168108701705933</c:v>
                </c:pt>
                <c:pt idx="8605">
                  <c:v>0.69172030687332153</c:v>
                </c:pt>
                <c:pt idx="8606">
                  <c:v>0.69167476892471313</c:v>
                </c:pt>
                <c:pt idx="8607">
                  <c:v>0.69163620471954346</c:v>
                </c:pt>
                <c:pt idx="8608">
                  <c:v>0.69161427021026611</c:v>
                </c:pt>
                <c:pt idx="8609">
                  <c:v>0.69158643484115601</c:v>
                </c:pt>
                <c:pt idx="8610">
                  <c:v>0.69155204296112061</c:v>
                </c:pt>
                <c:pt idx="8611">
                  <c:v>0.69152712821960449</c:v>
                </c:pt>
                <c:pt idx="8612">
                  <c:v>0.691550612449646</c:v>
                </c:pt>
                <c:pt idx="8613">
                  <c:v>0.69157147407531738</c:v>
                </c:pt>
                <c:pt idx="8614">
                  <c:v>0.69158250093460083</c:v>
                </c:pt>
                <c:pt idx="8615">
                  <c:v>0.69158798456192017</c:v>
                </c:pt>
                <c:pt idx="8616">
                  <c:v>0.69159442186355591</c:v>
                </c:pt>
                <c:pt idx="8617">
                  <c:v>0.69162625074386597</c:v>
                </c:pt>
                <c:pt idx="8618">
                  <c:v>0.69158804416656494</c:v>
                </c:pt>
                <c:pt idx="8619">
                  <c:v>0.69158816337585449</c:v>
                </c:pt>
                <c:pt idx="8620">
                  <c:v>0.69158321619033813</c:v>
                </c:pt>
                <c:pt idx="8621">
                  <c:v>0.69157332181930542</c:v>
                </c:pt>
                <c:pt idx="8622">
                  <c:v>0.69154196977615356</c:v>
                </c:pt>
                <c:pt idx="8623">
                  <c:v>0.69151765108108521</c:v>
                </c:pt>
                <c:pt idx="8624">
                  <c:v>0.6914944052696228</c:v>
                </c:pt>
                <c:pt idx="8625">
                  <c:v>0.69148188829421997</c:v>
                </c:pt>
                <c:pt idx="8626">
                  <c:v>0.69151902198791504</c:v>
                </c:pt>
                <c:pt idx="8627">
                  <c:v>0.69154804944992065</c:v>
                </c:pt>
                <c:pt idx="8628">
                  <c:v>0.69153422117233276</c:v>
                </c:pt>
                <c:pt idx="8629">
                  <c:v>0.6915251612663269</c:v>
                </c:pt>
                <c:pt idx="8630">
                  <c:v>0.69156348705291748</c:v>
                </c:pt>
                <c:pt idx="8631">
                  <c:v>0.69156873226165771</c:v>
                </c:pt>
                <c:pt idx="8632">
                  <c:v>0.69160008430480957</c:v>
                </c:pt>
                <c:pt idx="8633">
                  <c:v>0.69164097309112549</c:v>
                </c:pt>
                <c:pt idx="8634">
                  <c:v>0.69162005186080933</c:v>
                </c:pt>
                <c:pt idx="8635">
                  <c:v>0.69156384468078613</c:v>
                </c:pt>
                <c:pt idx="8636">
                  <c:v>0.69158130884170532</c:v>
                </c:pt>
                <c:pt idx="8637">
                  <c:v>0.69160020351409912</c:v>
                </c:pt>
                <c:pt idx="8638">
                  <c:v>0.69159764051437378</c:v>
                </c:pt>
                <c:pt idx="8639">
                  <c:v>0.69163089990615845</c:v>
                </c:pt>
                <c:pt idx="8640">
                  <c:v>0.69164395332336426</c:v>
                </c:pt>
                <c:pt idx="8641">
                  <c:v>0.69159972667694092</c:v>
                </c:pt>
                <c:pt idx="8642">
                  <c:v>0.69159740209579468</c:v>
                </c:pt>
                <c:pt idx="8643">
                  <c:v>0.6915779709815979</c:v>
                </c:pt>
                <c:pt idx="8644">
                  <c:v>0.69158107042312622</c:v>
                </c:pt>
                <c:pt idx="8645">
                  <c:v>0.69153213500976562</c:v>
                </c:pt>
                <c:pt idx="8646">
                  <c:v>0.69148004055023193</c:v>
                </c:pt>
                <c:pt idx="8647">
                  <c:v>0.69146054983139038</c:v>
                </c:pt>
                <c:pt idx="8648">
                  <c:v>0.69143468141555786</c:v>
                </c:pt>
                <c:pt idx="8649">
                  <c:v>0.69140905141830444</c:v>
                </c:pt>
                <c:pt idx="8650">
                  <c:v>0.69148308038711548</c:v>
                </c:pt>
                <c:pt idx="8651">
                  <c:v>0.69153392314910889</c:v>
                </c:pt>
                <c:pt idx="8652">
                  <c:v>0.69158756732940674</c:v>
                </c:pt>
                <c:pt idx="8653">
                  <c:v>0.69163239002227783</c:v>
                </c:pt>
                <c:pt idx="8654">
                  <c:v>0.69162905216217041</c:v>
                </c:pt>
                <c:pt idx="8655">
                  <c:v>0.69161176681518555</c:v>
                </c:pt>
                <c:pt idx="8656">
                  <c:v>0.6915513277053833</c:v>
                </c:pt>
                <c:pt idx="8657">
                  <c:v>0.69155502319335938</c:v>
                </c:pt>
                <c:pt idx="8658">
                  <c:v>0.69158196449279785</c:v>
                </c:pt>
                <c:pt idx="8659">
                  <c:v>0.69158387184143066</c:v>
                </c:pt>
                <c:pt idx="8660">
                  <c:v>0.69158840179443359</c:v>
                </c:pt>
                <c:pt idx="8661">
                  <c:v>0.69153791666030884</c:v>
                </c:pt>
                <c:pt idx="8662">
                  <c:v>0.69151753187179565</c:v>
                </c:pt>
                <c:pt idx="8663">
                  <c:v>0.6915099024772644</c:v>
                </c:pt>
                <c:pt idx="8664">
                  <c:v>0.69151592254638672</c:v>
                </c:pt>
                <c:pt idx="8665">
                  <c:v>0.69148284196853638</c:v>
                </c:pt>
                <c:pt idx="8666">
                  <c:v>0.69147211313247681</c:v>
                </c:pt>
                <c:pt idx="8667">
                  <c:v>0.69150435924530029</c:v>
                </c:pt>
                <c:pt idx="8668">
                  <c:v>0.6915251612663269</c:v>
                </c:pt>
                <c:pt idx="8669">
                  <c:v>0.69149947166442871</c:v>
                </c:pt>
                <c:pt idx="8670">
                  <c:v>0.69143217802047729</c:v>
                </c:pt>
                <c:pt idx="8671">
                  <c:v>0.69141411781311035</c:v>
                </c:pt>
                <c:pt idx="8672">
                  <c:v>0.69146448373794556</c:v>
                </c:pt>
                <c:pt idx="8673">
                  <c:v>0.69155359268188477</c:v>
                </c:pt>
                <c:pt idx="8674">
                  <c:v>0.69156390428543091</c:v>
                </c:pt>
                <c:pt idx="8675">
                  <c:v>0.69156283140182495</c:v>
                </c:pt>
                <c:pt idx="8676">
                  <c:v>0.69155424833297729</c:v>
                </c:pt>
                <c:pt idx="8677">
                  <c:v>0.69153004884719849</c:v>
                </c:pt>
                <c:pt idx="8678">
                  <c:v>0.69154596328735352</c:v>
                </c:pt>
                <c:pt idx="8679">
                  <c:v>0.69151091575622559</c:v>
                </c:pt>
                <c:pt idx="8680">
                  <c:v>0.69151109457015991</c:v>
                </c:pt>
                <c:pt idx="8681">
                  <c:v>0.69151180982589722</c:v>
                </c:pt>
                <c:pt idx="8682">
                  <c:v>0.6915137767791748</c:v>
                </c:pt>
                <c:pt idx="8683">
                  <c:v>0.69150841236114502</c:v>
                </c:pt>
                <c:pt idx="8684">
                  <c:v>0.69150978326797485</c:v>
                </c:pt>
                <c:pt idx="8685">
                  <c:v>0.69151091575622559</c:v>
                </c:pt>
                <c:pt idx="8686">
                  <c:v>0.69150722026824951</c:v>
                </c:pt>
                <c:pt idx="8687">
                  <c:v>0.69148945808410645</c:v>
                </c:pt>
                <c:pt idx="8688">
                  <c:v>0.69147717952728271</c:v>
                </c:pt>
                <c:pt idx="8689">
                  <c:v>0.69148492813110352</c:v>
                </c:pt>
                <c:pt idx="8690">
                  <c:v>0.69149386882781982</c:v>
                </c:pt>
                <c:pt idx="8691">
                  <c:v>0.69148349761962891</c:v>
                </c:pt>
                <c:pt idx="8692">
                  <c:v>0.69149744510650635</c:v>
                </c:pt>
                <c:pt idx="8693">
                  <c:v>0.69149112701416016</c:v>
                </c:pt>
                <c:pt idx="8694">
                  <c:v>0.69148731231689453</c:v>
                </c:pt>
                <c:pt idx="8695">
                  <c:v>0.69144421815872192</c:v>
                </c:pt>
                <c:pt idx="8696">
                  <c:v>0.69143885374069214</c:v>
                </c:pt>
                <c:pt idx="8697">
                  <c:v>0.69142055511474609</c:v>
                </c:pt>
                <c:pt idx="8698">
                  <c:v>0.69142037630081177</c:v>
                </c:pt>
                <c:pt idx="8699">
                  <c:v>0.69140791893005371</c:v>
                </c:pt>
                <c:pt idx="8700">
                  <c:v>0.69138902425765991</c:v>
                </c:pt>
                <c:pt idx="8701">
                  <c:v>0.69140422344207764</c:v>
                </c:pt>
                <c:pt idx="8702">
                  <c:v>0.69140559434890747</c:v>
                </c:pt>
                <c:pt idx="8703">
                  <c:v>0.69142043590545654</c:v>
                </c:pt>
                <c:pt idx="8704">
                  <c:v>0.69151312112808228</c:v>
                </c:pt>
                <c:pt idx="8705">
                  <c:v>0.69152361154556274</c:v>
                </c:pt>
                <c:pt idx="8706">
                  <c:v>0.69149899482727051</c:v>
                </c:pt>
                <c:pt idx="8707">
                  <c:v>0.69148004055023193</c:v>
                </c:pt>
                <c:pt idx="8708">
                  <c:v>0.69145756959915161</c:v>
                </c:pt>
                <c:pt idx="8709">
                  <c:v>0.69147247076034546</c:v>
                </c:pt>
                <c:pt idx="8710">
                  <c:v>0.69150787591934204</c:v>
                </c:pt>
                <c:pt idx="8711">
                  <c:v>0.69154977798461914</c:v>
                </c:pt>
                <c:pt idx="8712">
                  <c:v>0.69158041477203369</c:v>
                </c:pt>
                <c:pt idx="8713">
                  <c:v>0.69161480665206909</c:v>
                </c:pt>
                <c:pt idx="8714">
                  <c:v>0.69159561395645142</c:v>
                </c:pt>
                <c:pt idx="8715">
                  <c:v>0.69159162044525146</c:v>
                </c:pt>
                <c:pt idx="8716">
                  <c:v>0.69154131412506104</c:v>
                </c:pt>
                <c:pt idx="8717">
                  <c:v>0.69151318073272705</c:v>
                </c:pt>
                <c:pt idx="8718">
                  <c:v>0.69150793552398682</c:v>
                </c:pt>
                <c:pt idx="8719">
                  <c:v>0.69155526161193848</c:v>
                </c:pt>
                <c:pt idx="8720">
                  <c:v>0.69157314300537109</c:v>
                </c:pt>
                <c:pt idx="8721">
                  <c:v>0.69152712821960449</c:v>
                </c:pt>
                <c:pt idx="8722">
                  <c:v>0.69152581691741943</c:v>
                </c:pt>
                <c:pt idx="8723">
                  <c:v>0.69151955842971802</c:v>
                </c:pt>
                <c:pt idx="8724">
                  <c:v>0.6915661096572876</c:v>
                </c:pt>
                <c:pt idx="8725">
                  <c:v>0.69156795740127563</c:v>
                </c:pt>
                <c:pt idx="8726">
                  <c:v>0.69160205125808716</c:v>
                </c:pt>
                <c:pt idx="8727">
                  <c:v>0.69160759449005127</c:v>
                </c:pt>
                <c:pt idx="8728">
                  <c:v>0.69161766767501831</c:v>
                </c:pt>
                <c:pt idx="8729">
                  <c:v>0.69166457653045654</c:v>
                </c:pt>
                <c:pt idx="8730">
                  <c:v>0.69166088104248047</c:v>
                </c:pt>
                <c:pt idx="8731">
                  <c:v>0.69167470932006836</c:v>
                </c:pt>
                <c:pt idx="8732">
                  <c:v>0.69163250923156738</c:v>
                </c:pt>
                <c:pt idx="8733">
                  <c:v>0.69163703918457031</c:v>
                </c:pt>
                <c:pt idx="8734">
                  <c:v>0.6916918158531189</c:v>
                </c:pt>
                <c:pt idx="8735">
                  <c:v>0.69166558980941772</c:v>
                </c:pt>
                <c:pt idx="8736">
                  <c:v>0.69168102741241455</c:v>
                </c:pt>
                <c:pt idx="8737">
                  <c:v>0.69169586896896362</c:v>
                </c:pt>
                <c:pt idx="8738">
                  <c:v>0.69167870283126831</c:v>
                </c:pt>
                <c:pt idx="8739">
                  <c:v>0.69166034460067749</c:v>
                </c:pt>
                <c:pt idx="8740">
                  <c:v>0.69167780876159668</c:v>
                </c:pt>
                <c:pt idx="8741">
                  <c:v>0.69164758920669556</c:v>
                </c:pt>
                <c:pt idx="8742">
                  <c:v>0.6916925311088562</c:v>
                </c:pt>
                <c:pt idx="8743">
                  <c:v>0.69171077013015747</c:v>
                </c:pt>
                <c:pt idx="8744">
                  <c:v>0.69165283441543579</c:v>
                </c:pt>
                <c:pt idx="8745">
                  <c:v>0.69166159629821777</c:v>
                </c:pt>
                <c:pt idx="8746">
                  <c:v>0.69169259071350098</c:v>
                </c:pt>
                <c:pt idx="8747">
                  <c:v>0.6917043924331665</c:v>
                </c:pt>
                <c:pt idx="8748">
                  <c:v>0.691722571849823</c:v>
                </c:pt>
                <c:pt idx="8749">
                  <c:v>0.69180846214294434</c:v>
                </c:pt>
                <c:pt idx="8750">
                  <c:v>0.69179612398147583</c:v>
                </c:pt>
                <c:pt idx="8751">
                  <c:v>0.69172805547714233</c:v>
                </c:pt>
                <c:pt idx="8752">
                  <c:v>0.69180846214294434</c:v>
                </c:pt>
                <c:pt idx="8753">
                  <c:v>0.6919252872467041</c:v>
                </c:pt>
                <c:pt idx="8754">
                  <c:v>0.69184654951095581</c:v>
                </c:pt>
                <c:pt idx="8755">
                  <c:v>0.69169479608535767</c:v>
                </c:pt>
                <c:pt idx="8756">
                  <c:v>0.69163894653320312</c:v>
                </c:pt>
                <c:pt idx="8757">
                  <c:v>0.69159692525863647</c:v>
                </c:pt>
                <c:pt idx="8758">
                  <c:v>0.69168627262115479</c:v>
                </c:pt>
                <c:pt idx="8759">
                  <c:v>0.69177776575088501</c:v>
                </c:pt>
                <c:pt idx="8760">
                  <c:v>0.69173246622085571</c:v>
                </c:pt>
                <c:pt idx="8761">
                  <c:v>0.69167917966842651</c:v>
                </c:pt>
                <c:pt idx="8762">
                  <c:v>0.69164425134658813</c:v>
                </c:pt>
                <c:pt idx="8763">
                  <c:v>0.69162869453430176</c:v>
                </c:pt>
                <c:pt idx="8764">
                  <c:v>0.69162023067474365</c:v>
                </c:pt>
                <c:pt idx="8765">
                  <c:v>0.69169938564300537</c:v>
                </c:pt>
                <c:pt idx="8766">
                  <c:v>0.69174683094024658</c:v>
                </c:pt>
                <c:pt idx="8767">
                  <c:v>0.69164514541625977</c:v>
                </c:pt>
                <c:pt idx="8768">
                  <c:v>0.69158416986465454</c:v>
                </c:pt>
                <c:pt idx="8769">
                  <c:v>0.69159156084060669</c:v>
                </c:pt>
                <c:pt idx="8770">
                  <c:v>0.69162595272064209</c:v>
                </c:pt>
                <c:pt idx="8771">
                  <c:v>0.69167256355285645</c:v>
                </c:pt>
                <c:pt idx="8772">
                  <c:v>0.6916925311088562</c:v>
                </c:pt>
                <c:pt idx="8773">
                  <c:v>0.69162023067474365</c:v>
                </c:pt>
                <c:pt idx="8774">
                  <c:v>0.69161725044250488</c:v>
                </c:pt>
                <c:pt idx="8775">
                  <c:v>0.6916772723197937</c:v>
                </c:pt>
                <c:pt idx="8776">
                  <c:v>0.69170695543289185</c:v>
                </c:pt>
                <c:pt idx="8777">
                  <c:v>0.69165092706680298</c:v>
                </c:pt>
                <c:pt idx="8778">
                  <c:v>0.69158577919006348</c:v>
                </c:pt>
                <c:pt idx="8779">
                  <c:v>0.69160646200180054</c:v>
                </c:pt>
                <c:pt idx="8780">
                  <c:v>0.69162321090698242</c:v>
                </c:pt>
                <c:pt idx="8781">
                  <c:v>0.69158494472503662</c:v>
                </c:pt>
                <c:pt idx="8782">
                  <c:v>0.69156944751739502</c:v>
                </c:pt>
                <c:pt idx="8783">
                  <c:v>0.69169503450393677</c:v>
                </c:pt>
                <c:pt idx="8784">
                  <c:v>0.69172918796539307</c:v>
                </c:pt>
                <c:pt idx="8785">
                  <c:v>0.69168508052825928</c:v>
                </c:pt>
                <c:pt idx="8786">
                  <c:v>0.69161170721054077</c:v>
                </c:pt>
                <c:pt idx="8787">
                  <c:v>0.69159644842147827</c:v>
                </c:pt>
                <c:pt idx="8788">
                  <c:v>0.6916770339012146</c:v>
                </c:pt>
                <c:pt idx="8789">
                  <c:v>0.69166886806488037</c:v>
                </c:pt>
                <c:pt idx="8790">
                  <c:v>0.69164735078811646</c:v>
                </c:pt>
                <c:pt idx="8791">
                  <c:v>0.69160890579223633</c:v>
                </c:pt>
                <c:pt idx="8792">
                  <c:v>0.69155281782150269</c:v>
                </c:pt>
                <c:pt idx="8793">
                  <c:v>0.69153875112533569</c:v>
                </c:pt>
                <c:pt idx="8794">
                  <c:v>0.69157195091247559</c:v>
                </c:pt>
                <c:pt idx="8795">
                  <c:v>0.69165462255477905</c:v>
                </c:pt>
                <c:pt idx="8796">
                  <c:v>0.69167435169219971</c:v>
                </c:pt>
                <c:pt idx="8797">
                  <c:v>0.69156819581985474</c:v>
                </c:pt>
                <c:pt idx="8798">
                  <c:v>0.6915435791015625</c:v>
                </c:pt>
                <c:pt idx="8799">
                  <c:v>0.6916506290435791</c:v>
                </c:pt>
                <c:pt idx="8800">
                  <c:v>0.69166964292526245</c:v>
                </c:pt>
                <c:pt idx="8801">
                  <c:v>0.69168931245803833</c:v>
                </c:pt>
                <c:pt idx="8802">
                  <c:v>0.69166094064712524</c:v>
                </c:pt>
                <c:pt idx="8803">
                  <c:v>0.69155377149581909</c:v>
                </c:pt>
                <c:pt idx="8804">
                  <c:v>0.69156014919281006</c:v>
                </c:pt>
                <c:pt idx="8805">
                  <c:v>0.69163727760314941</c:v>
                </c:pt>
                <c:pt idx="8806">
                  <c:v>0.69159895181655884</c:v>
                </c:pt>
                <c:pt idx="8807">
                  <c:v>0.69156485795974731</c:v>
                </c:pt>
                <c:pt idx="8808">
                  <c:v>0.69159334897994995</c:v>
                </c:pt>
                <c:pt idx="8809">
                  <c:v>0.69153785705566406</c:v>
                </c:pt>
                <c:pt idx="8810">
                  <c:v>0.69148862361907959</c:v>
                </c:pt>
                <c:pt idx="8811">
                  <c:v>0.69151604175567627</c:v>
                </c:pt>
                <c:pt idx="8812">
                  <c:v>0.69160455465316772</c:v>
                </c:pt>
                <c:pt idx="8813">
                  <c:v>0.69162386655807495</c:v>
                </c:pt>
                <c:pt idx="8814">
                  <c:v>0.69157052040100098</c:v>
                </c:pt>
                <c:pt idx="8815">
                  <c:v>0.69155490398406982</c:v>
                </c:pt>
                <c:pt idx="8816">
                  <c:v>0.69153356552124023</c:v>
                </c:pt>
                <c:pt idx="8817">
                  <c:v>0.69158774614334106</c:v>
                </c:pt>
                <c:pt idx="8818">
                  <c:v>0.69164860248565674</c:v>
                </c:pt>
                <c:pt idx="8819">
                  <c:v>0.69168013334274292</c:v>
                </c:pt>
                <c:pt idx="8820">
                  <c:v>0.69163966178894043</c:v>
                </c:pt>
                <c:pt idx="8821">
                  <c:v>0.69163960218429565</c:v>
                </c:pt>
                <c:pt idx="8822">
                  <c:v>0.69164788722991943</c:v>
                </c:pt>
                <c:pt idx="8823">
                  <c:v>0.6915925145149231</c:v>
                </c:pt>
                <c:pt idx="8824">
                  <c:v>0.69166803359985352</c:v>
                </c:pt>
                <c:pt idx="8825">
                  <c:v>0.69172114133834839</c:v>
                </c:pt>
                <c:pt idx="8826">
                  <c:v>0.69168466329574585</c:v>
                </c:pt>
                <c:pt idx="8827">
                  <c:v>0.69163972139358521</c:v>
                </c:pt>
                <c:pt idx="8828">
                  <c:v>0.69159424304962158</c:v>
                </c:pt>
                <c:pt idx="8829">
                  <c:v>0.69161868095397949</c:v>
                </c:pt>
                <c:pt idx="8830">
                  <c:v>0.69158333539962769</c:v>
                </c:pt>
                <c:pt idx="8831">
                  <c:v>0.69159138202667236</c:v>
                </c:pt>
                <c:pt idx="8832">
                  <c:v>0.69160246849060059</c:v>
                </c:pt>
                <c:pt idx="8833">
                  <c:v>0.6915888786315918</c:v>
                </c:pt>
                <c:pt idx="8834">
                  <c:v>0.69160270690917969</c:v>
                </c:pt>
                <c:pt idx="8835">
                  <c:v>0.69172728061676025</c:v>
                </c:pt>
                <c:pt idx="8836">
                  <c:v>0.69175654649734497</c:v>
                </c:pt>
                <c:pt idx="8837">
                  <c:v>0.69171786308288574</c:v>
                </c:pt>
                <c:pt idx="8838">
                  <c:v>0.69159340858459473</c:v>
                </c:pt>
                <c:pt idx="8839">
                  <c:v>0.69153082370758057</c:v>
                </c:pt>
                <c:pt idx="8840">
                  <c:v>0.69149816036224365</c:v>
                </c:pt>
                <c:pt idx="8841">
                  <c:v>0.69148993492126465</c:v>
                </c:pt>
                <c:pt idx="8842">
                  <c:v>0.69153046607971191</c:v>
                </c:pt>
                <c:pt idx="8843">
                  <c:v>0.69153040647506714</c:v>
                </c:pt>
                <c:pt idx="8844">
                  <c:v>0.69156444072723389</c:v>
                </c:pt>
                <c:pt idx="8845">
                  <c:v>0.6916731595993042</c:v>
                </c:pt>
                <c:pt idx="8846">
                  <c:v>0.69166558980941772</c:v>
                </c:pt>
                <c:pt idx="8847">
                  <c:v>0.69161462783813477</c:v>
                </c:pt>
                <c:pt idx="8848">
                  <c:v>0.69158262014389038</c:v>
                </c:pt>
                <c:pt idx="8849">
                  <c:v>0.69156140089035034</c:v>
                </c:pt>
                <c:pt idx="8850">
                  <c:v>0.69159418344497681</c:v>
                </c:pt>
                <c:pt idx="8851">
                  <c:v>0.69162178039550781</c:v>
                </c:pt>
                <c:pt idx="8852">
                  <c:v>0.69158625602722168</c:v>
                </c:pt>
                <c:pt idx="8853">
                  <c:v>0.69159132242202759</c:v>
                </c:pt>
                <c:pt idx="8854">
                  <c:v>0.69165116548538208</c:v>
                </c:pt>
                <c:pt idx="8855">
                  <c:v>0.69166892766952515</c:v>
                </c:pt>
                <c:pt idx="8856">
                  <c:v>0.69167250394821167</c:v>
                </c:pt>
                <c:pt idx="8857">
                  <c:v>0.69160318374633789</c:v>
                </c:pt>
                <c:pt idx="8858">
                  <c:v>0.69160938262939453</c:v>
                </c:pt>
                <c:pt idx="8859">
                  <c:v>0.69161546230316162</c:v>
                </c:pt>
                <c:pt idx="8860">
                  <c:v>0.69163429737091064</c:v>
                </c:pt>
                <c:pt idx="8861">
                  <c:v>0.69158822298049927</c:v>
                </c:pt>
                <c:pt idx="8862">
                  <c:v>0.69159442186355591</c:v>
                </c:pt>
                <c:pt idx="8863">
                  <c:v>0.69162839651107788</c:v>
                </c:pt>
                <c:pt idx="8864">
                  <c:v>0.69165360927581787</c:v>
                </c:pt>
                <c:pt idx="8865">
                  <c:v>0.69164115190505981</c:v>
                </c:pt>
                <c:pt idx="8866">
                  <c:v>0.69162595272064209</c:v>
                </c:pt>
                <c:pt idx="8867">
                  <c:v>0.69166594743728638</c:v>
                </c:pt>
                <c:pt idx="8868">
                  <c:v>0.69171059131622314</c:v>
                </c:pt>
                <c:pt idx="8869">
                  <c:v>0.69174730777740479</c:v>
                </c:pt>
                <c:pt idx="8870">
                  <c:v>0.69177436828613281</c:v>
                </c:pt>
                <c:pt idx="8871">
                  <c:v>0.69173824787139893</c:v>
                </c:pt>
                <c:pt idx="8872">
                  <c:v>0.69174820184707642</c:v>
                </c:pt>
                <c:pt idx="8873">
                  <c:v>0.69170475006103516</c:v>
                </c:pt>
                <c:pt idx="8874">
                  <c:v>0.6916663646697998</c:v>
                </c:pt>
                <c:pt idx="8875">
                  <c:v>0.69173902273178101</c:v>
                </c:pt>
                <c:pt idx="8876">
                  <c:v>0.69178539514541626</c:v>
                </c:pt>
                <c:pt idx="8877">
                  <c:v>0.69174998998641968</c:v>
                </c:pt>
                <c:pt idx="8878">
                  <c:v>0.69170165061950684</c:v>
                </c:pt>
                <c:pt idx="8879">
                  <c:v>0.6916126012802124</c:v>
                </c:pt>
                <c:pt idx="8880">
                  <c:v>0.69160217046737671</c:v>
                </c:pt>
                <c:pt idx="8881">
                  <c:v>0.69162589311599731</c:v>
                </c:pt>
                <c:pt idx="8882">
                  <c:v>0.69150978326797485</c:v>
                </c:pt>
                <c:pt idx="8883">
                  <c:v>0.69083166122436523</c:v>
                </c:pt>
                <c:pt idx="8884">
                  <c:v>0.69072765111923218</c:v>
                </c:pt>
                <c:pt idx="8885">
                  <c:v>0.69078946113586426</c:v>
                </c:pt>
                <c:pt idx="8886">
                  <c:v>0.69091165065765381</c:v>
                </c:pt>
                <c:pt idx="8887">
                  <c:v>0.69137412309646606</c:v>
                </c:pt>
                <c:pt idx="8888">
                  <c:v>0.69162750244140625</c:v>
                </c:pt>
                <c:pt idx="8889">
                  <c:v>0.69154810905456543</c:v>
                </c:pt>
                <c:pt idx="8890">
                  <c:v>0.69155031442642212</c:v>
                </c:pt>
                <c:pt idx="8891">
                  <c:v>0.69164377450942993</c:v>
                </c:pt>
                <c:pt idx="8892">
                  <c:v>0.6916622519493103</c:v>
                </c:pt>
                <c:pt idx="8893">
                  <c:v>0.69171172380447388</c:v>
                </c:pt>
                <c:pt idx="8894">
                  <c:v>0.69169849157333374</c:v>
                </c:pt>
                <c:pt idx="8895">
                  <c:v>0.6916612982749939</c:v>
                </c:pt>
                <c:pt idx="8896">
                  <c:v>0.69168198108673096</c:v>
                </c:pt>
                <c:pt idx="8897">
                  <c:v>0.6916736364364624</c:v>
                </c:pt>
                <c:pt idx="8898">
                  <c:v>0.69162672758102417</c:v>
                </c:pt>
                <c:pt idx="8899">
                  <c:v>0.69157510995864868</c:v>
                </c:pt>
                <c:pt idx="8900">
                  <c:v>0.69162386655807495</c:v>
                </c:pt>
                <c:pt idx="8901">
                  <c:v>0.69171726703643799</c:v>
                </c:pt>
                <c:pt idx="8902">
                  <c:v>0.69180834293365479</c:v>
                </c:pt>
                <c:pt idx="8903">
                  <c:v>0.69172632694244385</c:v>
                </c:pt>
                <c:pt idx="8904">
                  <c:v>0.6916767954826355</c:v>
                </c:pt>
                <c:pt idx="8905">
                  <c:v>0.69171959161758423</c:v>
                </c:pt>
                <c:pt idx="8906">
                  <c:v>0.69172358512878418</c:v>
                </c:pt>
                <c:pt idx="8907">
                  <c:v>0.69161605834960938</c:v>
                </c:pt>
                <c:pt idx="8908">
                  <c:v>0.69156444072723389</c:v>
                </c:pt>
                <c:pt idx="8909">
                  <c:v>0.6915433406829834</c:v>
                </c:pt>
                <c:pt idx="8910">
                  <c:v>0.69156372547149658</c:v>
                </c:pt>
                <c:pt idx="8911">
                  <c:v>0.69157582521438599</c:v>
                </c:pt>
                <c:pt idx="8912">
                  <c:v>0.69154810905456543</c:v>
                </c:pt>
                <c:pt idx="8913">
                  <c:v>0.69154590368270874</c:v>
                </c:pt>
                <c:pt idx="8914">
                  <c:v>0.69156038761138916</c:v>
                </c:pt>
                <c:pt idx="8915">
                  <c:v>0.69165003299713135</c:v>
                </c:pt>
                <c:pt idx="8916">
                  <c:v>0.69169753789901733</c:v>
                </c:pt>
                <c:pt idx="8917">
                  <c:v>0.69169479608535767</c:v>
                </c:pt>
                <c:pt idx="8918">
                  <c:v>0.69171947240829468</c:v>
                </c:pt>
                <c:pt idx="8919">
                  <c:v>0.69167745113372803</c:v>
                </c:pt>
                <c:pt idx="8920">
                  <c:v>0.69156807661056519</c:v>
                </c:pt>
                <c:pt idx="8921">
                  <c:v>0.6915283203125</c:v>
                </c:pt>
                <c:pt idx="8922">
                  <c:v>0.69157636165618896</c:v>
                </c:pt>
                <c:pt idx="8923">
                  <c:v>0.69162148237228394</c:v>
                </c:pt>
                <c:pt idx="8924">
                  <c:v>0.69168663024902344</c:v>
                </c:pt>
                <c:pt idx="8925">
                  <c:v>0.69168579578399658</c:v>
                </c:pt>
                <c:pt idx="8926">
                  <c:v>0.6916576623916626</c:v>
                </c:pt>
                <c:pt idx="8927">
                  <c:v>0.69161748886108398</c:v>
                </c:pt>
                <c:pt idx="8928">
                  <c:v>0.69163751602172852</c:v>
                </c:pt>
                <c:pt idx="8929">
                  <c:v>0.69165754318237305</c:v>
                </c:pt>
                <c:pt idx="8930">
                  <c:v>0.69162952899932861</c:v>
                </c:pt>
                <c:pt idx="8931">
                  <c:v>0.69166851043701172</c:v>
                </c:pt>
                <c:pt idx="8932">
                  <c:v>0.69175833463668823</c:v>
                </c:pt>
                <c:pt idx="8933">
                  <c:v>0.69188565015792847</c:v>
                </c:pt>
                <c:pt idx="8934">
                  <c:v>0.69192183017730713</c:v>
                </c:pt>
                <c:pt idx="8935">
                  <c:v>0.69180077314376831</c:v>
                </c:pt>
                <c:pt idx="8936">
                  <c:v>0.6916574239730835</c:v>
                </c:pt>
                <c:pt idx="8937">
                  <c:v>0.69161981344223022</c:v>
                </c:pt>
                <c:pt idx="8938">
                  <c:v>0.69161468744277954</c:v>
                </c:pt>
                <c:pt idx="8939">
                  <c:v>0.69164460897445679</c:v>
                </c:pt>
                <c:pt idx="8940">
                  <c:v>0.69165307283401489</c:v>
                </c:pt>
                <c:pt idx="8941">
                  <c:v>0.69165927171707153</c:v>
                </c:pt>
                <c:pt idx="8942">
                  <c:v>0.69167405366897583</c:v>
                </c:pt>
                <c:pt idx="8943">
                  <c:v>0.69171911478042603</c:v>
                </c:pt>
                <c:pt idx="8944">
                  <c:v>0.69174331426620483</c:v>
                </c:pt>
                <c:pt idx="8945">
                  <c:v>0.69167929887771606</c:v>
                </c:pt>
                <c:pt idx="8946">
                  <c:v>0.69165676832199097</c:v>
                </c:pt>
                <c:pt idx="8947">
                  <c:v>0.69167089462280273</c:v>
                </c:pt>
                <c:pt idx="8948">
                  <c:v>0.69168609380722046</c:v>
                </c:pt>
                <c:pt idx="8949">
                  <c:v>0.69173401594161987</c:v>
                </c:pt>
                <c:pt idx="8950">
                  <c:v>0.69172763824462891</c:v>
                </c:pt>
                <c:pt idx="8951">
                  <c:v>0.69171756505966187</c:v>
                </c:pt>
                <c:pt idx="8952">
                  <c:v>0.69172215461730957</c:v>
                </c:pt>
                <c:pt idx="8953">
                  <c:v>0.69168204069137573</c:v>
                </c:pt>
                <c:pt idx="8954">
                  <c:v>0.69175511598587036</c:v>
                </c:pt>
                <c:pt idx="8955">
                  <c:v>0.69182354211807251</c:v>
                </c:pt>
                <c:pt idx="8956">
                  <c:v>0.69187659025192261</c:v>
                </c:pt>
                <c:pt idx="8957">
                  <c:v>0.69179058074951172</c:v>
                </c:pt>
                <c:pt idx="8958">
                  <c:v>0.69172561168670654</c:v>
                </c:pt>
                <c:pt idx="8959">
                  <c:v>0.69166886806488037</c:v>
                </c:pt>
                <c:pt idx="8960">
                  <c:v>0.69165128469467163</c:v>
                </c:pt>
                <c:pt idx="8961">
                  <c:v>0.69166797399520874</c:v>
                </c:pt>
                <c:pt idx="8962">
                  <c:v>0.69169926643371582</c:v>
                </c:pt>
                <c:pt idx="8963">
                  <c:v>0.6917417049407959</c:v>
                </c:pt>
                <c:pt idx="8964">
                  <c:v>0.69182264804840088</c:v>
                </c:pt>
                <c:pt idx="8965">
                  <c:v>0.69190216064453125</c:v>
                </c:pt>
                <c:pt idx="8966">
                  <c:v>0.69192755222320557</c:v>
                </c:pt>
                <c:pt idx="8967">
                  <c:v>0.69190734624862671</c:v>
                </c:pt>
                <c:pt idx="8968">
                  <c:v>0.69178211688995361</c:v>
                </c:pt>
                <c:pt idx="8969">
                  <c:v>0.69167280197143555</c:v>
                </c:pt>
                <c:pt idx="8970">
                  <c:v>0.69163024425506592</c:v>
                </c:pt>
                <c:pt idx="8971">
                  <c:v>0.69170111417770386</c:v>
                </c:pt>
                <c:pt idx="8972">
                  <c:v>0.69176864624023438</c:v>
                </c:pt>
                <c:pt idx="8973">
                  <c:v>0.69171988964080811</c:v>
                </c:pt>
                <c:pt idx="8974">
                  <c:v>0.69176524877548218</c:v>
                </c:pt>
                <c:pt idx="8975">
                  <c:v>0.69179928302764893</c:v>
                </c:pt>
                <c:pt idx="8976">
                  <c:v>0.69179028272628784</c:v>
                </c:pt>
                <c:pt idx="8977">
                  <c:v>0.69183176755905151</c:v>
                </c:pt>
                <c:pt idx="8978">
                  <c:v>0.69185185432434082</c:v>
                </c:pt>
                <c:pt idx="8979">
                  <c:v>0.69188004732131958</c:v>
                </c:pt>
                <c:pt idx="8980">
                  <c:v>0.69196248054504395</c:v>
                </c:pt>
                <c:pt idx="8981">
                  <c:v>0.69202488660812378</c:v>
                </c:pt>
                <c:pt idx="8982">
                  <c:v>0.69191831350326538</c:v>
                </c:pt>
                <c:pt idx="8983">
                  <c:v>0.69176870584487915</c:v>
                </c:pt>
                <c:pt idx="8984">
                  <c:v>0.69175374507904053</c:v>
                </c:pt>
                <c:pt idx="8985">
                  <c:v>0.69171243906021118</c:v>
                </c:pt>
                <c:pt idx="8986">
                  <c:v>0.691794753074646</c:v>
                </c:pt>
                <c:pt idx="8987">
                  <c:v>0.69191056489944458</c:v>
                </c:pt>
                <c:pt idx="8988">
                  <c:v>0.69200330972671509</c:v>
                </c:pt>
                <c:pt idx="8989">
                  <c:v>0.69195443391799927</c:v>
                </c:pt>
                <c:pt idx="8990">
                  <c:v>0.69186532497406006</c:v>
                </c:pt>
                <c:pt idx="8991">
                  <c:v>0.69182431697845459</c:v>
                </c:pt>
                <c:pt idx="8992">
                  <c:v>0.69183492660522461</c:v>
                </c:pt>
                <c:pt idx="8993">
                  <c:v>0.69187980890274048</c:v>
                </c:pt>
                <c:pt idx="8994">
                  <c:v>0.69186955690383911</c:v>
                </c:pt>
                <c:pt idx="8995">
                  <c:v>0.69183599948883057</c:v>
                </c:pt>
                <c:pt idx="8996">
                  <c:v>0.69177651405334473</c:v>
                </c:pt>
                <c:pt idx="8997">
                  <c:v>0.69175499677658081</c:v>
                </c:pt>
                <c:pt idx="8998">
                  <c:v>0.69174259901046753</c:v>
                </c:pt>
                <c:pt idx="8999">
                  <c:v>0.6917378306388855</c:v>
                </c:pt>
                <c:pt idx="9000">
                  <c:v>0.69175612926483154</c:v>
                </c:pt>
                <c:pt idx="9001">
                  <c:v>0.69177383184432983</c:v>
                </c:pt>
                <c:pt idx="9002">
                  <c:v>0.69183355569839478</c:v>
                </c:pt>
                <c:pt idx="9003">
                  <c:v>0.69178885221481323</c:v>
                </c:pt>
                <c:pt idx="9004">
                  <c:v>0.69172132015228271</c:v>
                </c:pt>
                <c:pt idx="9005">
                  <c:v>0.69175225496292114</c:v>
                </c:pt>
                <c:pt idx="9006">
                  <c:v>0.69174838066101074</c:v>
                </c:pt>
                <c:pt idx="9007">
                  <c:v>0.69178664684295654</c:v>
                </c:pt>
                <c:pt idx="9008">
                  <c:v>0.69174355268478394</c:v>
                </c:pt>
                <c:pt idx="9009">
                  <c:v>0.69171905517578125</c:v>
                </c:pt>
                <c:pt idx="9010">
                  <c:v>0.6917651891708374</c:v>
                </c:pt>
                <c:pt idx="9011">
                  <c:v>0.69177067279815674</c:v>
                </c:pt>
                <c:pt idx="9012">
                  <c:v>0.69182556867599487</c:v>
                </c:pt>
                <c:pt idx="9013">
                  <c:v>0.69185113906860352</c:v>
                </c:pt>
                <c:pt idx="9014">
                  <c:v>0.69181710481643677</c:v>
                </c:pt>
                <c:pt idx="9015">
                  <c:v>0.69176441431045532</c:v>
                </c:pt>
                <c:pt idx="9016">
                  <c:v>0.6917533278465271</c:v>
                </c:pt>
                <c:pt idx="9017">
                  <c:v>0.69175839424133301</c:v>
                </c:pt>
                <c:pt idx="9018">
                  <c:v>0.69174695014953613</c:v>
                </c:pt>
                <c:pt idx="9019">
                  <c:v>0.69171434640884399</c:v>
                </c:pt>
                <c:pt idx="9020">
                  <c:v>0.69172108173370361</c:v>
                </c:pt>
                <c:pt idx="9021">
                  <c:v>0.69169908761978149</c:v>
                </c:pt>
                <c:pt idx="9022">
                  <c:v>0.69168710708618164</c:v>
                </c:pt>
                <c:pt idx="9023">
                  <c:v>0.69168704748153687</c:v>
                </c:pt>
                <c:pt idx="9024">
                  <c:v>0.69170236587524414</c:v>
                </c:pt>
                <c:pt idx="9025">
                  <c:v>0.69174295663833618</c:v>
                </c:pt>
                <c:pt idx="9026">
                  <c:v>0.69183880090713501</c:v>
                </c:pt>
                <c:pt idx="9027">
                  <c:v>0.6918637752532959</c:v>
                </c:pt>
                <c:pt idx="9028">
                  <c:v>0.69184523820877075</c:v>
                </c:pt>
                <c:pt idx="9029">
                  <c:v>0.69178515672683716</c:v>
                </c:pt>
                <c:pt idx="9030">
                  <c:v>0.69170695543289185</c:v>
                </c:pt>
                <c:pt idx="9031">
                  <c:v>0.69166851043701172</c:v>
                </c:pt>
                <c:pt idx="9032">
                  <c:v>0.69169610738754272</c:v>
                </c:pt>
                <c:pt idx="9033">
                  <c:v>0.69168925285339355</c:v>
                </c:pt>
                <c:pt idx="9034">
                  <c:v>0.69167470932006836</c:v>
                </c:pt>
                <c:pt idx="9035">
                  <c:v>0.69169938564300537</c:v>
                </c:pt>
                <c:pt idx="9036">
                  <c:v>0.69171106815338135</c:v>
                </c:pt>
                <c:pt idx="9037">
                  <c:v>0.69169855117797852</c:v>
                </c:pt>
                <c:pt idx="9038">
                  <c:v>0.69170576333999634</c:v>
                </c:pt>
                <c:pt idx="9039">
                  <c:v>0.69173955917358398</c:v>
                </c:pt>
                <c:pt idx="9040">
                  <c:v>0.69184583425521851</c:v>
                </c:pt>
                <c:pt idx="9041">
                  <c:v>0.6918451189994812</c:v>
                </c:pt>
                <c:pt idx="9042">
                  <c:v>0.69180333614349365</c:v>
                </c:pt>
                <c:pt idx="9043">
                  <c:v>0.69179290533065796</c:v>
                </c:pt>
                <c:pt idx="9044">
                  <c:v>0.69176119565963745</c:v>
                </c:pt>
                <c:pt idx="9045">
                  <c:v>0.69175994396209717</c:v>
                </c:pt>
                <c:pt idx="9046">
                  <c:v>0.69173288345336914</c:v>
                </c:pt>
                <c:pt idx="9047">
                  <c:v>0.69173085689544678</c:v>
                </c:pt>
                <c:pt idx="9048">
                  <c:v>0.69174784421920776</c:v>
                </c:pt>
                <c:pt idx="9049">
                  <c:v>0.69172435998916626</c:v>
                </c:pt>
                <c:pt idx="9050">
                  <c:v>0.69170957803726196</c:v>
                </c:pt>
                <c:pt idx="9051">
                  <c:v>0.69171410799026489</c:v>
                </c:pt>
                <c:pt idx="9052">
                  <c:v>0.69172161817550659</c:v>
                </c:pt>
                <c:pt idx="9053">
                  <c:v>0.69172769784927368</c:v>
                </c:pt>
                <c:pt idx="9054">
                  <c:v>0.69173264503479004</c:v>
                </c:pt>
                <c:pt idx="9055">
                  <c:v>0.69170993566513062</c:v>
                </c:pt>
                <c:pt idx="9056">
                  <c:v>0.69181340932846069</c:v>
                </c:pt>
                <c:pt idx="9057">
                  <c:v>0.69183510541915894</c:v>
                </c:pt>
                <c:pt idx="9058">
                  <c:v>0.69183290004730225</c:v>
                </c:pt>
                <c:pt idx="9059">
                  <c:v>0.69183170795440674</c:v>
                </c:pt>
                <c:pt idx="9060">
                  <c:v>0.69179379940032959</c:v>
                </c:pt>
                <c:pt idx="9061">
                  <c:v>0.69176226854324341</c:v>
                </c:pt>
                <c:pt idx="9062">
                  <c:v>0.69173645973205566</c:v>
                </c:pt>
                <c:pt idx="9063">
                  <c:v>0.69172465801239014</c:v>
                </c:pt>
                <c:pt idx="9064">
                  <c:v>0.69171708822250366</c:v>
                </c:pt>
                <c:pt idx="9065">
                  <c:v>0.69174051284790039</c:v>
                </c:pt>
                <c:pt idx="9066">
                  <c:v>0.69170498847961426</c:v>
                </c:pt>
                <c:pt idx="9067">
                  <c:v>0.69169610738754272</c:v>
                </c:pt>
                <c:pt idx="9068">
                  <c:v>0.69169241189956665</c:v>
                </c:pt>
                <c:pt idx="9069">
                  <c:v>0.69171738624572754</c:v>
                </c:pt>
                <c:pt idx="9070">
                  <c:v>0.69171082973480225</c:v>
                </c:pt>
                <c:pt idx="9071">
                  <c:v>0.69175684452056885</c:v>
                </c:pt>
                <c:pt idx="9072">
                  <c:v>0.6917654275894165</c:v>
                </c:pt>
                <c:pt idx="9073">
                  <c:v>0.6918342113494873</c:v>
                </c:pt>
                <c:pt idx="9074">
                  <c:v>0.69183182716369629</c:v>
                </c:pt>
                <c:pt idx="9075">
                  <c:v>0.69180053472518921</c:v>
                </c:pt>
                <c:pt idx="9076">
                  <c:v>0.69176852703094482</c:v>
                </c:pt>
                <c:pt idx="9077">
                  <c:v>0.69178158044815063</c:v>
                </c:pt>
                <c:pt idx="9078">
                  <c:v>0.69173777103424072</c:v>
                </c:pt>
                <c:pt idx="9079">
                  <c:v>0.69168925285339355</c:v>
                </c:pt>
                <c:pt idx="9080">
                  <c:v>0.69175410270690918</c:v>
                </c:pt>
                <c:pt idx="9081">
                  <c:v>0.69172942638397217</c:v>
                </c:pt>
                <c:pt idx="9082">
                  <c:v>0.69177091121673584</c:v>
                </c:pt>
                <c:pt idx="9083">
                  <c:v>0.69183570146560669</c:v>
                </c:pt>
                <c:pt idx="9084">
                  <c:v>0.69179826974868774</c:v>
                </c:pt>
                <c:pt idx="9085">
                  <c:v>0.69174134731292725</c:v>
                </c:pt>
                <c:pt idx="9086">
                  <c:v>0.69178855419158936</c:v>
                </c:pt>
                <c:pt idx="9087">
                  <c:v>0.69181597232818604</c:v>
                </c:pt>
                <c:pt idx="9088">
                  <c:v>0.69184976816177368</c:v>
                </c:pt>
                <c:pt idx="9089">
                  <c:v>0.69186866283416748</c:v>
                </c:pt>
                <c:pt idx="9090">
                  <c:v>0.69191312789916992</c:v>
                </c:pt>
                <c:pt idx="9091">
                  <c:v>0.69190257787704468</c:v>
                </c:pt>
                <c:pt idx="9092">
                  <c:v>0.69188076257705688</c:v>
                </c:pt>
                <c:pt idx="9093">
                  <c:v>0.6919514536857605</c:v>
                </c:pt>
                <c:pt idx="9094">
                  <c:v>0.69196754693984985</c:v>
                </c:pt>
                <c:pt idx="9095">
                  <c:v>0.691875159740448</c:v>
                </c:pt>
                <c:pt idx="9096">
                  <c:v>0.69176650047302246</c:v>
                </c:pt>
                <c:pt idx="9097">
                  <c:v>0.69173586368560791</c:v>
                </c:pt>
                <c:pt idx="9098">
                  <c:v>0.69174391031265259</c:v>
                </c:pt>
                <c:pt idx="9099">
                  <c:v>0.69184672832489014</c:v>
                </c:pt>
                <c:pt idx="9100">
                  <c:v>0.69185024499893188</c:v>
                </c:pt>
                <c:pt idx="9101">
                  <c:v>0.69179469347000122</c:v>
                </c:pt>
                <c:pt idx="9102">
                  <c:v>0.69174563884735107</c:v>
                </c:pt>
                <c:pt idx="9103">
                  <c:v>0.69172978401184082</c:v>
                </c:pt>
                <c:pt idx="9104">
                  <c:v>0.69176483154296875</c:v>
                </c:pt>
                <c:pt idx="9105">
                  <c:v>0.69177705049514771</c:v>
                </c:pt>
                <c:pt idx="9106">
                  <c:v>0.69176334142684937</c:v>
                </c:pt>
                <c:pt idx="9107">
                  <c:v>0.69166821241378784</c:v>
                </c:pt>
                <c:pt idx="9108">
                  <c:v>0.69166994094848633</c:v>
                </c:pt>
                <c:pt idx="9109">
                  <c:v>0.69170385599136353</c:v>
                </c:pt>
                <c:pt idx="9110">
                  <c:v>0.69178593158721924</c:v>
                </c:pt>
                <c:pt idx="9111">
                  <c:v>0.69181156158447266</c:v>
                </c:pt>
                <c:pt idx="9112">
                  <c:v>0.69174635410308838</c:v>
                </c:pt>
                <c:pt idx="9113">
                  <c:v>0.69170099496841431</c:v>
                </c:pt>
                <c:pt idx="9114">
                  <c:v>0.69171613454818726</c:v>
                </c:pt>
                <c:pt idx="9115">
                  <c:v>0.69176799058914185</c:v>
                </c:pt>
                <c:pt idx="9116">
                  <c:v>0.69180083274841309</c:v>
                </c:pt>
                <c:pt idx="9117">
                  <c:v>0.69179278612136841</c:v>
                </c:pt>
                <c:pt idx="9118">
                  <c:v>0.6918225884437561</c:v>
                </c:pt>
                <c:pt idx="9119">
                  <c:v>0.69184833765029907</c:v>
                </c:pt>
                <c:pt idx="9120">
                  <c:v>0.69181722402572632</c:v>
                </c:pt>
                <c:pt idx="9121">
                  <c:v>0.69183582067489624</c:v>
                </c:pt>
                <c:pt idx="9122">
                  <c:v>0.6917949914932251</c:v>
                </c:pt>
                <c:pt idx="9123">
                  <c:v>0.69176512956619263</c:v>
                </c:pt>
                <c:pt idx="9124">
                  <c:v>0.69172376394271851</c:v>
                </c:pt>
                <c:pt idx="9125">
                  <c:v>0.69177192449569702</c:v>
                </c:pt>
                <c:pt idx="9126">
                  <c:v>0.69174516201019287</c:v>
                </c:pt>
                <c:pt idx="9127">
                  <c:v>0.69173049926757812</c:v>
                </c:pt>
                <c:pt idx="9128">
                  <c:v>0.69178014993667603</c:v>
                </c:pt>
                <c:pt idx="9129">
                  <c:v>0.69181710481643677</c:v>
                </c:pt>
                <c:pt idx="9130">
                  <c:v>0.69181168079376221</c:v>
                </c:pt>
                <c:pt idx="9131">
                  <c:v>0.69178628921508789</c:v>
                </c:pt>
                <c:pt idx="9132">
                  <c:v>0.69172936677932739</c:v>
                </c:pt>
                <c:pt idx="9133">
                  <c:v>0.69174724817276001</c:v>
                </c:pt>
                <c:pt idx="9134">
                  <c:v>0.69183635711669922</c:v>
                </c:pt>
                <c:pt idx="9135">
                  <c:v>0.69185346364974976</c:v>
                </c:pt>
                <c:pt idx="9136">
                  <c:v>0.69183129072189331</c:v>
                </c:pt>
                <c:pt idx="9137">
                  <c:v>0.69180059432983398</c:v>
                </c:pt>
                <c:pt idx="9138">
                  <c:v>0.69178861379623413</c:v>
                </c:pt>
                <c:pt idx="9139">
                  <c:v>0.69185358285903931</c:v>
                </c:pt>
                <c:pt idx="9140">
                  <c:v>0.69195234775543213</c:v>
                </c:pt>
                <c:pt idx="9141">
                  <c:v>0.69187712669372559</c:v>
                </c:pt>
                <c:pt idx="9142">
                  <c:v>0.69172513484954834</c:v>
                </c:pt>
                <c:pt idx="9143">
                  <c:v>0.69168984889984131</c:v>
                </c:pt>
                <c:pt idx="9144">
                  <c:v>0.69166088104248047</c:v>
                </c:pt>
                <c:pt idx="9145">
                  <c:v>0.69177305698394775</c:v>
                </c:pt>
                <c:pt idx="9146">
                  <c:v>0.69189941883087158</c:v>
                </c:pt>
                <c:pt idx="9147">
                  <c:v>0.69197219610214233</c:v>
                </c:pt>
                <c:pt idx="9148">
                  <c:v>0.69190579652786255</c:v>
                </c:pt>
                <c:pt idx="9149">
                  <c:v>0.69189709424972534</c:v>
                </c:pt>
                <c:pt idx="9150">
                  <c:v>0.69186609983444214</c:v>
                </c:pt>
                <c:pt idx="9151">
                  <c:v>0.69190686941146851</c:v>
                </c:pt>
                <c:pt idx="9152">
                  <c:v>0.69197756052017212</c:v>
                </c:pt>
                <c:pt idx="9153">
                  <c:v>0.6918785572052002</c:v>
                </c:pt>
                <c:pt idx="9154">
                  <c:v>0.6918371319770813</c:v>
                </c:pt>
                <c:pt idx="9155">
                  <c:v>0.69188159704208374</c:v>
                </c:pt>
                <c:pt idx="9156">
                  <c:v>0.69199377298355103</c:v>
                </c:pt>
                <c:pt idx="9157">
                  <c:v>0.69212085008621216</c:v>
                </c:pt>
                <c:pt idx="9158">
                  <c:v>0.69199329614639282</c:v>
                </c:pt>
                <c:pt idx="9159">
                  <c:v>0.69185101985931396</c:v>
                </c:pt>
                <c:pt idx="9160">
                  <c:v>0.69180536270141602</c:v>
                </c:pt>
                <c:pt idx="9161">
                  <c:v>0.69179904460906982</c:v>
                </c:pt>
                <c:pt idx="9162">
                  <c:v>0.6917080283164978</c:v>
                </c:pt>
                <c:pt idx="9163">
                  <c:v>0.69173288345336914</c:v>
                </c:pt>
                <c:pt idx="9164">
                  <c:v>0.69183385372161865</c:v>
                </c:pt>
                <c:pt idx="9165">
                  <c:v>0.69191312789916992</c:v>
                </c:pt>
                <c:pt idx="9166">
                  <c:v>0.69191557168960571</c:v>
                </c:pt>
                <c:pt idx="9167">
                  <c:v>0.69191610813140869</c:v>
                </c:pt>
                <c:pt idx="9168">
                  <c:v>0.69174140691757202</c:v>
                </c:pt>
                <c:pt idx="9169">
                  <c:v>0.69094735383987427</c:v>
                </c:pt>
                <c:pt idx="9170">
                  <c:v>0.69080442190170288</c:v>
                </c:pt>
                <c:pt idx="9171">
                  <c:v>0.69087076187133789</c:v>
                </c:pt>
                <c:pt idx="9172">
                  <c:v>0.69088476896286011</c:v>
                </c:pt>
                <c:pt idx="9173">
                  <c:v>0.69131308794021606</c:v>
                </c:pt>
                <c:pt idx="9174">
                  <c:v>0.69172602891921997</c:v>
                </c:pt>
                <c:pt idx="9175">
                  <c:v>0.69177675247192383</c:v>
                </c:pt>
                <c:pt idx="9176">
                  <c:v>0.69181811809539795</c:v>
                </c:pt>
                <c:pt idx="9177">
                  <c:v>0.69177776575088501</c:v>
                </c:pt>
                <c:pt idx="9178">
                  <c:v>0.69168782234191895</c:v>
                </c:pt>
                <c:pt idx="9179">
                  <c:v>0.69175595045089722</c:v>
                </c:pt>
                <c:pt idx="9180">
                  <c:v>0.69177639484405518</c:v>
                </c:pt>
                <c:pt idx="9181">
                  <c:v>0.69177061319351196</c:v>
                </c:pt>
                <c:pt idx="9182">
                  <c:v>0.69174075126647949</c:v>
                </c:pt>
                <c:pt idx="9183">
                  <c:v>0.69171231985092163</c:v>
                </c:pt>
                <c:pt idx="9184">
                  <c:v>0.6917111873626709</c:v>
                </c:pt>
                <c:pt idx="9185">
                  <c:v>0.69174301624298096</c:v>
                </c:pt>
                <c:pt idx="9186">
                  <c:v>0.69184452295303345</c:v>
                </c:pt>
                <c:pt idx="9187">
                  <c:v>0.6918262243270874</c:v>
                </c:pt>
                <c:pt idx="9188">
                  <c:v>0.69168788194656372</c:v>
                </c:pt>
                <c:pt idx="9189">
                  <c:v>0.69166302680969238</c:v>
                </c:pt>
                <c:pt idx="9190">
                  <c:v>0.69160383939743042</c:v>
                </c:pt>
                <c:pt idx="9191">
                  <c:v>0.69161766767501831</c:v>
                </c:pt>
                <c:pt idx="9192">
                  <c:v>0.69173717498779297</c:v>
                </c:pt>
                <c:pt idx="9193">
                  <c:v>0.69175451993942261</c:v>
                </c:pt>
                <c:pt idx="9194">
                  <c:v>0.69170266389846802</c:v>
                </c:pt>
                <c:pt idx="9195">
                  <c:v>0.69170486927032471</c:v>
                </c:pt>
                <c:pt idx="9196">
                  <c:v>0.69172251224517822</c:v>
                </c:pt>
                <c:pt idx="9197">
                  <c:v>0.69177216291427612</c:v>
                </c:pt>
                <c:pt idx="9198">
                  <c:v>0.69182121753692627</c:v>
                </c:pt>
                <c:pt idx="9199">
                  <c:v>0.69170564413070679</c:v>
                </c:pt>
                <c:pt idx="9200">
                  <c:v>0.69165730476379395</c:v>
                </c:pt>
                <c:pt idx="9201">
                  <c:v>0.69166815280914307</c:v>
                </c:pt>
                <c:pt idx="9202">
                  <c:v>0.69171816110610962</c:v>
                </c:pt>
                <c:pt idx="9203">
                  <c:v>0.69175547361373901</c:v>
                </c:pt>
                <c:pt idx="9204">
                  <c:v>0.69173318147659302</c:v>
                </c:pt>
                <c:pt idx="9205">
                  <c:v>0.69174575805664062</c:v>
                </c:pt>
                <c:pt idx="9206">
                  <c:v>0.69176656007766724</c:v>
                </c:pt>
                <c:pt idx="9207">
                  <c:v>0.69176167249679565</c:v>
                </c:pt>
                <c:pt idx="9208">
                  <c:v>0.69173496961593628</c:v>
                </c:pt>
                <c:pt idx="9209">
                  <c:v>0.69171899557113647</c:v>
                </c:pt>
                <c:pt idx="9210">
                  <c:v>0.69168543815612793</c:v>
                </c:pt>
                <c:pt idx="9211">
                  <c:v>0.69177925586700439</c:v>
                </c:pt>
                <c:pt idx="9212">
                  <c:v>0.69192540645599365</c:v>
                </c:pt>
                <c:pt idx="9213">
                  <c:v>0.69196063280105591</c:v>
                </c:pt>
                <c:pt idx="9214">
                  <c:v>0.69187301397323608</c:v>
                </c:pt>
                <c:pt idx="9215">
                  <c:v>0.69176369905471802</c:v>
                </c:pt>
                <c:pt idx="9216">
                  <c:v>0.69170224666595459</c:v>
                </c:pt>
                <c:pt idx="9217">
                  <c:v>0.69167047739028931</c:v>
                </c:pt>
                <c:pt idx="9218">
                  <c:v>0.69161796569824219</c:v>
                </c:pt>
                <c:pt idx="9219">
                  <c:v>0.69164764881134033</c:v>
                </c:pt>
                <c:pt idx="9220">
                  <c:v>0.69168627262115479</c:v>
                </c:pt>
                <c:pt idx="9221">
                  <c:v>0.69174230098724365</c:v>
                </c:pt>
                <c:pt idx="9222">
                  <c:v>0.69180548191070557</c:v>
                </c:pt>
                <c:pt idx="9223">
                  <c:v>0.69175529479980469</c:v>
                </c:pt>
                <c:pt idx="9224">
                  <c:v>0.69178897142410278</c:v>
                </c:pt>
                <c:pt idx="9225">
                  <c:v>0.69181227684020996</c:v>
                </c:pt>
                <c:pt idx="9226">
                  <c:v>0.69178301095962524</c:v>
                </c:pt>
                <c:pt idx="9227">
                  <c:v>0.69169026613235474</c:v>
                </c:pt>
                <c:pt idx="9228">
                  <c:v>0.69172364473342896</c:v>
                </c:pt>
                <c:pt idx="9229">
                  <c:v>0.69176661968231201</c:v>
                </c:pt>
                <c:pt idx="9230">
                  <c:v>0.69180953502655029</c:v>
                </c:pt>
                <c:pt idx="9231">
                  <c:v>0.69195419549942017</c:v>
                </c:pt>
                <c:pt idx="9232">
                  <c:v>0.69197040796279907</c:v>
                </c:pt>
                <c:pt idx="9233">
                  <c:v>0.69191080331802368</c:v>
                </c:pt>
                <c:pt idx="9234">
                  <c:v>0.69187402725219727</c:v>
                </c:pt>
                <c:pt idx="9235">
                  <c:v>0.69181352853775024</c:v>
                </c:pt>
                <c:pt idx="9236">
                  <c:v>0.69174957275390625</c:v>
                </c:pt>
                <c:pt idx="9237">
                  <c:v>0.69173693656921387</c:v>
                </c:pt>
                <c:pt idx="9238">
                  <c:v>0.69167840480804443</c:v>
                </c:pt>
                <c:pt idx="9239">
                  <c:v>0.69166040420532227</c:v>
                </c:pt>
                <c:pt idx="9240">
                  <c:v>0.69174134731292725</c:v>
                </c:pt>
                <c:pt idx="9241">
                  <c:v>0.69172585010528564</c:v>
                </c:pt>
                <c:pt idx="9242">
                  <c:v>0.69173932075500488</c:v>
                </c:pt>
                <c:pt idx="9243">
                  <c:v>0.69179326295852661</c:v>
                </c:pt>
                <c:pt idx="9244">
                  <c:v>0.69180047512054443</c:v>
                </c:pt>
                <c:pt idx="9245">
                  <c:v>0.69176632165908813</c:v>
                </c:pt>
                <c:pt idx="9246">
                  <c:v>0.69173592329025269</c:v>
                </c:pt>
                <c:pt idx="9247">
                  <c:v>0.69176340103149414</c:v>
                </c:pt>
                <c:pt idx="9248">
                  <c:v>0.69179278612136841</c:v>
                </c:pt>
                <c:pt idx="9249">
                  <c:v>0.69173580408096313</c:v>
                </c:pt>
                <c:pt idx="9250">
                  <c:v>0.69174754619598389</c:v>
                </c:pt>
                <c:pt idx="9251">
                  <c:v>0.69170975685119629</c:v>
                </c:pt>
                <c:pt idx="9252">
                  <c:v>0.69165492057800293</c:v>
                </c:pt>
                <c:pt idx="9253">
                  <c:v>0.69163769483566284</c:v>
                </c:pt>
                <c:pt idx="9254">
                  <c:v>0.69166111946105957</c:v>
                </c:pt>
                <c:pt idx="9255">
                  <c:v>0.69167083501815796</c:v>
                </c:pt>
                <c:pt idx="9256">
                  <c:v>0.6917184591293335</c:v>
                </c:pt>
                <c:pt idx="9257">
                  <c:v>0.69172966480255127</c:v>
                </c:pt>
                <c:pt idx="9258">
                  <c:v>0.6917765736579895</c:v>
                </c:pt>
                <c:pt idx="9259">
                  <c:v>0.6917259693145752</c:v>
                </c:pt>
                <c:pt idx="9260">
                  <c:v>0.69172811508178711</c:v>
                </c:pt>
                <c:pt idx="9261">
                  <c:v>0.69185531139373779</c:v>
                </c:pt>
                <c:pt idx="9262">
                  <c:v>0.69198358058929443</c:v>
                </c:pt>
                <c:pt idx="9263">
                  <c:v>0.69185441732406616</c:v>
                </c:pt>
                <c:pt idx="9264">
                  <c:v>0.69167357683181763</c:v>
                </c:pt>
                <c:pt idx="9265">
                  <c:v>0.69159835577011108</c:v>
                </c:pt>
                <c:pt idx="9266">
                  <c:v>0.69157081842422485</c:v>
                </c:pt>
                <c:pt idx="9267">
                  <c:v>0.69156628847122192</c:v>
                </c:pt>
                <c:pt idx="9268">
                  <c:v>0.6915210485458374</c:v>
                </c:pt>
                <c:pt idx="9269">
                  <c:v>0.6915317177772522</c:v>
                </c:pt>
                <c:pt idx="9270">
                  <c:v>0.69164252281188965</c:v>
                </c:pt>
                <c:pt idx="9271">
                  <c:v>0.69168883562088013</c:v>
                </c:pt>
                <c:pt idx="9272">
                  <c:v>0.6916811466217041</c:v>
                </c:pt>
                <c:pt idx="9273">
                  <c:v>0.6916348934173584</c:v>
                </c:pt>
                <c:pt idx="9274">
                  <c:v>0.69162124395370483</c:v>
                </c:pt>
                <c:pt idx="9275">
                  <c:v>0.69151675701141357</c:v>
                </c:pt>
                <c:pt idx="9276">
                  <c:v>0.69154477119445801</c:v>
                </c:pt>
                <c:pt idx="9277">
                  <c:v>0.69155943393707275</c:v>
                </c:pt>
                <c:pt idx="9278">
                  <c:v>0.69162219762802124</c:v>
                </c:pt>
                <c:pt idx="9279">
                  <c:v>0.69164878129959106</c:v>
                </c:pt>
                <c:pt idx="9280">
                  <c:v>0.6916043758392334</c:v>
                </c:pt>
                <c:pt idx="9281">
                  <c:v>0.69147032499313354</c:v>
                </c:pt>
                <c:pt idx="9282">
                  <c:v>0.69150280952453613</c:v>
                </c:pt>
                <c:pt idx="9283">
                  <c:v>0.69147610664367676</c:v>
                </c:pt>
                <c:pt idx="9284">
                  <c:v>0.69145447015762329</c:v>
                </c:pt>
                <c:pt idx="9285">
                  <c:v>0.69145232439041138</c:v>
                </c:pt>
                <c:pt idx="9286">
                  <c:v>0.69149643182754517</c:v>
                </c:pt>
                <c:pt idx="9287">
                  <c:v>0.69154006242752075</c:v>
                </c:pt>
                <c:pt idx="9288">
                  <c:v>0.69155901670455933</c:v>
                </c:pt>
                <c:pt idx="9289">
                  <c:v>0.69154900312423706</c:v>
                </c:pt>
                <c:pt idx="9290">
                  <c:v>0.69155502319335938</c:v>
                </c:pt>
                <c:pt idx="9291">
                  <c:v>0.69146972894668579</c:v>
                </c:pt>
                <c:pt idx="9292">
                  <c:v>0.69143271446228027</c:v>
                </c:pt>
                <c:pt idx="9293">
                  <c:v>0.69153851270675659</c:v>
                </c:pt>
                <c:pt idx="9294">
                  <c:v>0.6915169358253479</c:v>
                </c:pt>
                <c:pt idx="9295">
                  <c:v>0.69157272577285767</c:v>
                </c:pt>
                <c:pt idx="9296">
                  <c:v>0.69164246320724487</c:v>
                </c:pt>
                <c:pt idx="9297">
                  <c:v>0.69155818223953247</c:v>
                </c:pt>
                <c:pt idx="9298">
                  <c:v>0.69153624773025513</c:v>
                </c:pt>
                <c:pt idx="9299">
                  <c:v>0.6914668083190918</c:v>
                </c:pt>
                <c:pt idx="9300">
                  <c:v>0.69138741493225098</c:v>
                </c:pt>
                <c:pt idx="9301">
                  <c:v>0.6913791298866272</c:v>
                </c:pt>
                <c:pt idx="9302">
                  <c:v>0.69139432907104492</c:v>
                </c:pt>
                <c:pt idx="9303">
                  <c:v>0.69146698713302612</c:v>
                </c:pt>
                <c:pt idx="9304">
                  <c:v>0.69151997566223145</c:v>
                </c:pt>
                <c:pt idx="9305">
                  <c:v>0.69150137901306152</c:v>
                </c:pt>
                <c:pt idx="9306">
                  <c:v>0.69148612022399902</c:v>
                </c:pt>
                <c:pt idx="9307">
                  <c:v>0.69149613380432129</c:v>
                </c:pt>
                <c:pt idx="9308">
                  <c:v>0.6915009617805481</c:v>
                </c:pt>
                <c:pt idx="9309">
                  <c:v>0.69157087802886963</c:v>
                </c:pt>
                <c:pt idx="9310">
                  <c:v>0.69166004657745361</c:v>
                </c:pt>
                <c:pt idx="9311">
                  <c:v>0.6916656494140625</c:v>
                </c:pt>
                <c:pt idx="9312">
                  <c:v>0.69162678718566895</c:v>
                </c:pt>
                <c:pt idx="9313">
                  <c:v>0.69155204296112061</c:v>
                </c:pt>
                <c:pt idx="9314">
                  <c:v>0.69153475761413574</c:v>
                </c:pt>
                <c:pt idx="9315">
                  <c:v>0.69148296117782593</c:v>
                </c:pt>
                <c:pt idx="9316">
                  <c:v>0.69144207239151001</c:v>
                </c:pt>
                <c:pt idx="9317">
                  <c:v>0.69141978025436401</c:v>
                </c:pt>
                <c:pt idx="9318">
                  <c:v>0.69140851497650146</c:v>
                </c:pt>
                <c:pt idx="9319">
                  <c:v>0.69147825241088867</c:v>
                </c:pt>
                <c:pt idx="9320">
                  <c:v>0.69151175022125244</c:v>
                </c:pt>
                <c:pt idx="9321">
                  <c:v>0.69148802757263184</c:v>
                </c:pt>
                <c:pt idx="9322">
                  <c:v>0.69144487380981445</c:v>
                </c:pt>
                <c:pt idx="9323">
                  <c:v>0.69146156311035156</c:v>
                </c:pt>
                <c:pt idx="9324">
                  <c:v>0.6914677619934082</c:v>
                </c:pt>
                <c:pt idx="9325">
                  <c:v>0.69159591197967529</c:v>
                </c:pt>
                <c:pt idx="9326">
                  <c:v>0.69162946939468384</c:v>
                </c:pt>
                <c:pt idx="9327">
                  <c:v>0.69161736965179443</c:v>
                </c:pt>
                <c:pt idx="9328">
                  <c:v>0.69155311584472656</c:v>
                </c:pt>
                <c:pt idx="9329">
                  <c:v>0.69157266616821289</c:v>
                </c:pt>
                <c:pt idx="9330">
                  <c:v>0.69157850742340088</c:v>
                </c:pt>
                <c:pt idx="9331">
                  <c:v>0.69154250621795654</c:v>
                </c:pt>
                <c:pt idx="9332">
                  <c:v>0.69150590896606445</c:v>
                </c:pt>
                <c:pt idx="9333">
                  <c:v>0.6914251446723938</c:v>
                </c:pt>
                <c:pt idx="9334">
                  <c:v>0.69147872924804688</c:v>
                </c:pt>
                <c:pt idx="9335">
                  <c:v>0.69158691167831421</c:v>
                </c:pt>
                <c:pt idx="9336">
                  <c:v>0.69157767295837402</c:v>
                </c:pt>
                <c:pt idx="9337">
                  <c:v>0.69156211614608765</c:v>
                </c:pt>
                <c:pt idx="9338">
                  <c:v>0.69151872396469116</c:v>
                </c:pt>
                <c:pt idx="9339">
                  <c:v>0.69153201580047607</c:v>
                </c:pt>
                <c:pt idx="9340">
                  <c:v>0.6916009783744812</c:v>
                </c:pt>
                <c:pt idx="9341">
                  <c:v>0.69162827730178833</c:v>
                </c:pt>
                <c:pt idx="9342">
                  <c:v>0.69170534610748291</c:v>
                </c:pt>
                <c:pt idx="9343">
                  <c:v>0.69175451993942261</c:v>
                </c:pt>
                <c:pt idx="9344">
                  <c:v>0.69171285629272461</c:v>
                </c:pt>
                <c:pt idx="9345">
                  <c:v>0.69166040420532227</c:v>
                </c:pt>
                <c:pt idx="9346">
                  <c:v>0.6916353702545166</c:v>
                </c:pt>
                <c:pt idx="9347">
                  <c:v>0.69168341159820557</c:v>
                </c:pt>
                <c:pt idx="9348">
                  <c:v>0.69173687696456909</c:v>
                </c:pt>
                <c:pt idx="9349">
                  <c:v>0.69166779518127441</c:v>
                </c:pt>
                <c:pt idx="9350">
                  <c:v>0.69163352251052856</c:v>
                </c:pt>
                <c:pt idx="9351">
                  <c:v>0.6916196346282959</c:v>
                </c:pt>
                <c:pt idx="9352">
                  <c:v>0.69163405895233154</c:v>
                </c:pt>
                <c:pt idx="9353">
                  <c:v>0.69161117076873779</c:v>
                </c:pt>
                <c:pt idx="9354">
                  <c:v>0.69154489040374756</c:v>
                </c:pt>
                <c:pt idx="9355">
                  <c:v>0.69151204824447632</c:v>
                </c:pt>
                <c:pt idx="9356">
                  <c:v>0.69156193733215332</c:v>
                </c:pt>
                <c:pt idx="9357">
                  <c:v>0.6915658712387085</c:v>
                </c:pt>
                <c:pt idx="9358">
                  <c:v>0.69149875640869141</c:v>
                </c:pt>
                <c:pt idx="9359">
                  <c:v>0.69155949354171753</c:v>
                </c:pt>
                <c:pt idx="9360">
                  <c:v>0.69159525632858276</c:v>
                </c:pt>
                <c:pt idx="9361">
                  <c:v>0.69162893295288086</c:v>
                </c:pt>
                <c:pt idx="9362">
                  <c:v>0.6915861964225769</c:v>
                </c:pt>
                <c:pt idx="9363">
                  <c:v>0.6915508508682251</c:v>
                </c:pt>
                <c:pt idx="9364">
                  <c:v>0.6915210485458374</c:v>
                </c:pt>
                <c:pt idx="9365">
                  <c:v>0.69157880544662476</c:v>
                </c:pt>
                <c:pt idx="9366">
                  <c:v>0.69162416458129883</c:v>
                </c:pt>
                <c:pt idx="9367">
                  <c:v>0.69166445732116699</c:v>
                </c:pt>
                <c:pt idx="9368">
                  <c:v>0.6916205883026123</c:v>
                </c:pt>
                <c:pt idx="9369">
                  <c:v>0.69153660535812378</c:v>
                </c:pt>
                <c:pt idx="9370">
                  <c:v>0.69158774614334106</c:v>
                </c:pt>
                <c:pt idx="9371">
                  <c:v>0.69160705804824829</c:v>
                </c:pt>
                <c:pt idx="9372">
                  <c:v>0.69159507751464844</c:v>
                </c:pt>
                <c:pt idx="9373">
                  <c:v>0.69161885976791382</c:v>
                </c:pt>
                <c:pt idx="9374">
                  <c:v>0.69165408611297607</c:v>
                </c:pt>
                <c:pt idx="9375">
                  <c:v>0.69172209501266479</c:v>
                </c:pt>
                <c:pt idx="9376">
                  <c:v>0.69179683923721313</c:v>
                </c:pt>
                <c:pt idx="9377">
                  <c:v>0.69176846742630005</c:v>
                </c:pt>
                <c:pt idx="9378">
                  <c:v>0.69174110889434814</c:v>
                </c:pt>
                <c:pt idx="9379">
                  <c:v>0.69175863265991211</c:v>
                </c:pt>
                <c:pt idx="9380">
                  <c:v>0.69166868925094604</c:v>
                </c:pt>
                <c:pt idx="9381">
                  <c:v>0.69161278009414673</c:v>
                </c:pt>
                <c:pt idx="9382">
                  <c:v>0.69159144163131714</c:v>
                </c:pt>
                <c:pt idx="9383">
                  <c:v>0.69153225421905518</c:v>
                </c:pt>
                <c:pt idx="9384">
                  <c:v>0.6914934515953064</c:v>
                </c:pt>
                <c:pt idx="9385">
                  <c:v>0.69149011373519897</c:v>
                </c:pt>
                <c:pt idx="9386">
                  <c:v>0.69149386882781982</c:v>
                </c:pt>
                <c:pt idx="9387">
                  <c:v>0.69145840406417847</c:v>
                </c:pt>
                <c:pt idx="9388">
                  <c:v>0.69140118360519409</c:v>
                </c:pt>
                <c:pt idx="9389">
                  <c:v>0.69138938188552856</c:v>
                </c:pt>
                <c:pt idx="9390">
                  <c:v>0.69141387939453125</c:v>
                </c:pt>
                <c:pt idx="9391">
                  <c:v>0.69147622585296631</c:v>
                </c:pt>
                <c:pt idx="9392">
                  <c:v>0.69154340028762817</c:v>
                </c:pt>
                <c:pt idx="9393">
                  <c:v>0.69164037704467773</c:v>
                </c:pt>
                <c:pt idx="9394">
                  <c:v>0.69165289402008057</c:v>
                </c:pt>
                <c:pt idx="9395">
                  <c:v>0.69167327880859375</c:v>
                </c:pt>
                <c:pt idx="9396">
                  <c:v>0.69172388315200806</c:v>
                </c:pt>
                <c:pt idx="9397">
                  <c:v>0.69179219007492065</c:v>
                </c:pt>
                <c:pt idx="9398">
                  <c:v>0.6918189525604248</c:v>
                </c:pt>
                <c:pt idx="9399">
                  <c:v>0.69173014163970947</c:v>
                </c:pt>
                <c:pt idx="9400">
                  <c:v>0.69156509637832642</c:v>
                </c:pt>
                <c:pt idx="9401">
                  <c:v>0.69157981872558594</c:v>
                </c:pt>
                <c:pt idx="9402">
                  <c:v>0.69161474704742432</c:v>
                </c:pt>
                <c:pt idx="9403">
                  <c:v>0.69155764579772949</c:v>
                </c:pt>
                <c:pt idx="9404">
                  <c:v>0.69150978326797485</c:v>
                </c:pt>
                <c:pt idx="9405">
                  <c:v>0.69172608852386475</c:v>
                </c:pt>
                <c:pt idx="9406">
                  <c:v>0.69180357456207275</c:v>
                </c:pt>
                <c:pt idx="9407">
                  <c:v>0.69179242849349976</c:v>
                </c:pt>
                <c:pt idx="9408">
                  <c:v>0.69177395105361938</c:v>
                </c:pt>
                <c:pt idx="9409">
                  <c:v>0.69172990322113037</c:v>
                </c:pt>
                <c:pt idx="9410">
                  <c:v>0.6916692852973938</c:v>
                </c:pt>
                <c:pt idx="9411">
                  <c:v>0.69164752960205078</c:v>
                </c:pt>
                <c:pt idx="9412">
                  <c:v>0.69161641597747803</c:v>
                </c:pt>
                <c:pt idx="9413">
                  <c:v>0.691642165184021</c:v>
                </c:pt>
                <c:pt idx="9414">
                  <c:v>0.69162452220916748</c:v>
                </c:pt>
                <c:pt idx="9415">
                  <c:v>0.69162642955780029</c:v>
                </c:pt>
                <c:pt idx="9416">
                  <c:v>0.69153892993927002</c:v>
                </c:pt>
                <c:pt idx="9417">
                  <c:v>0.69146651029586792</c:v>
                </c:pt>
                <c:pt idx="9418">
                  <c:v>0.69151830673217773</c:v>
                </c:pt>
                <c:pt idx="9419">
                  <c:v>0.69154447317123413</c:v>
                </c:pt>
                <c:pt idx="9420">
                  <c:v>0.69153332710266113</c:v>
                </c:pt>
                <c:pt idx="9421">
                  <c:v>0.69152748584747314</c:v>
                </c:pt>
                <c:pt idx="9422">
                  <c:v>0.69150400161743164</c:v>
                </c:pt>
                <c:pt idx="9423">
                  <c:v>0.69149136543273926</c:v>
                </c:pt>
                <c:pt idx="9424">
                  <c:v>0.69163423776626587</c:v>
                </c:pt>
                <c:pt idx="9425">
                  <c:v>0.69162482023239136</c:v>
                </c:pt>
                <c:pt idx="9426">
                  <c:v>0.69161200523376465</c:v>
                </c:pt>
                <c:pt idx="9427">
                  <c:v>0.69158339500427246</c:v>
                </c:pt>
                <c:pt idx="9428">
                  <c:v>0.69158452749252319</c:v>
                </c:pt>
                <c:pt idx="9429">
                  <c:v>0.69164085388183594</c:v>
                </c:pt>
                <c:pt idx="9430">
                  <c:v>0.69164586067199707</c:v>
                </c:pt>
                <c:pt idx="9431">
                  <c:v>0.69178503751754761</c:v>
                </c:pt>
                <c:pt idx="9432">
                  <c:v>0.69196569919586182</c:v>
                </c:pt>
                <c:pt idx="9433">
                  <c:v>0.6918795108795166</c:v>
                </c:pt>
                <c:pt idx="9434">
                  <c:v>0.69177800416946411</c:v>
                </c:pt>
                <c:pt idx="9435">
                  <c:v>0.69164657592773438</c:v>
                </c:pt>
                <c:pt idx="9436">
                  <c:v>0.6914980411529541</c:v>
                </c:pt>
                <c:pt idx="9437">
                  <c:v>0.69147998094558716</c:v>
                </c:pt>
                <c:pt idx="9438">
                  <c:v>0.69149398803710938</c:v>
                </c:pt>
                <c:pt idx="9439">
                  <c:v>0.69146960973739624</c:v>
                </c:pt>
                <c:pt idx="9440">
                  <c:v>0.69146758317947388</c:v>
                </c:pt>
                <c:pt idx="9441">
                  <c:v>0.6915510892868042</c:v>
                </c:pt>
                <c:pt idx="9442">
                  <c:v>0.69166791439056396</c:v>
                </c:pt>
                <c:pt idx="9443">
                  <c:v>0.69189870357513428</c:v>
                </c:pt>
                <c:pt idx="9444">
                  <c:v>0.691916823387146</c:v>
                </c:pt>
                <c:pt idx="9445">
                  <c:v>0.69180172681808472</c:v>
                </c:pt>
                <c:pt idx="9446">
                  <c:v>0.69177478551864624</c:v>
                </c:pt>
                <c:pt idx="9447">
                  <c:v>0.6917717456817627</c:v>
                </c:pt>
                <c:pt idx="9448">
                  <c:v>0.69164520502090454</c:v>
                </c:pt>
                <c:pt idx="9449">
                  <c:v>0.69159168004989624</c:v>
                </c:pt>
                <c:pt idx="9450">
                  <c:v>0.6917528510093689</c:v>
                </c:pt>
                <c:pt idx="9451">
                  <c:v>0.69175219535827637</c:v>
                </c:pt>
                <c:pt idx="9452">
                  <c:v>0.6916777491569519</c:v>
                </c:pt>
                <c:pt idx="9453">
                  <c:v>0.69173067808151245</c:v>
                </c:pt>
                <c:pt idx="9454">
                  <c:v>0.69175583124160767</c:v>
                </c:pt>
                <c:pt idx="9455">
                  <c:v>0.69114899635314941</c:v>
                </c:pt>
                <c:pt idx="9456">
                  <c:v>0.69085770845413208</c:v>
                </c:pt>
                <c:pt idx="9457">
                  <c:v>0.69097113609313965</c:v>
                </c:pt>
                <c:pt idx="9458">
                  <c:v>0.69113802909851074</c:v>
                </c:pt>
                <c:pt idx="9459">
                  <c:v>0.69129294157028198</c:v>
                </c:pt>
                <c:pt idx="9460">
                  <c:v>0.69198274612426758</c:v>
                </c:pt>
                <c:pt idx="9461">
                  <c:v>0.69196623563766479</c:v>
                </c:pt>
                <c:pt idx="9462">
                  <c:v>0.69190925359725952</c:v>
                </c:pt>
                <c:pt idx="9463">
                  <c:v>0.69177687168121338</c:v>
                </c:pt>
                <c:pt idx="9464">
                  <c:v>0.69177901744842529</c:v>
                </c:pt>
                <c:pt idx="9465">
                  <c:v>0.69168472290039062</c:v>
                </c:pt>
                <c:pt idx="9466">
                  <c:v>0.69161397218704224</c:v>
                </c:pt>
                <c:pt idx="9467">
                  <c:v>0.6915861964225769</c:v>
                </c:pt>
                <c:pt idx="9468">
                  <c:v>0.69163024425506592</c:v>
                </c:pt>
                <c:pt idx="9469">
                  <c:v>0.69167202711105347</c:v>
                </c:pt>
                <c:pt idx="9470">
                  <c:v>0.69169056415557861</c:v>
                </c:pt>
                <c:pt idx="9471">
                  <c:v>0.69164389371871948</c:v>
                </c:pt>
                <c:pt idx="9472">
                  <c:v>0.69166302680969238</c:v>
                </c:pt>
                <c:pt idx="9473">
                  <c:v>0.69164907932281494</c:v>
                </c:pt>
                <c:pt idx="9474">
                  <c:v>0.69163328409194946</c:v>
                </c:pt>
                <c:pt idx="9475">
                  <c:v>0.69155532121658325</c:v>
                </c:pt>
                <c:pt idx="9476">
                  <c:v>0.69166058301925659</c:v>
                </c:pt>
                <c:pt idx="9477">
                  <c:v>0.69166290760040283</c:v>
                </c:pt>
                <c:pt idx="9478">
                  <c:v>0.69156885147094727</c:v>
                </c:pt>
                <c:pt idx="9479">
                  <c:v>0.6917116641998291</c:v>
                </c:pt>
                <c:pt idx="9480">
                  <c:v>0.69176387786865234</c:v>
                </c:pt>
                <c:pt idx="9481">
                  <c:v>0.69183641672134399</c:v>
                </c:pt>
                <c:pt idx="9482">
                  <c:v>0.69182199239730835</c:v>
                </c:pt>
                <c:pt idx="9483">
                  <c:v>0.69180631637573242</c:v>
                </c:pt>
                <c:pt idx="9484">
                  <c:v>0.69168424606323242</c:v>
                </c:pt>
                <c:pt idx="9485">
                  <c:v>0.69162279367446899</c:v>
                </c:pt>
                <c:pt idx="9486">
                  <c:v>0.69165390729904175</c:v>
                </c:pt>
                <c:pt idx="9487">
                  <c:v>0.69153469800949097</c:v>
                </c:pt>
                <c:pt idx="9488">
                  <c:v>0.69155532121658325</c:v>
                </c:pt>
                <c:pt idx="9489">
                  <c:v>0.69164550304412842</c:v>
                </c:pt>
                <c:pt idx="9490">
                  <c:v>0.69171959161758423</c:v>
                </c:pt>
                <c:pt idx="9491">
                  <c:v>0.69172888994216919</c:v>
                </c:pt>
                <c:pt idx="9492">
                  <c:v>0.69179165363311768</c:v>
                </c:pt>
                <c:pt idx="9493">
                  <c:v>0.6916886568069458</c:v>
                </c:pt>
                <c:pt idx="9494">
                  <c:v>0.69168782234191895</c:v>
                </c:pt>
                <c:pt idx="9495">
                  <c:v>0.69182074069976807</c:v>
                </c:pt>
                <c:pt idx="9496">
                  <c:v>0.69181138277053833</c:v>
                </c:pt>
                <c:pt idx="9497">
                  <c:v>0.69171136617660522</c:v>
                </c:pt>
                <c:pt idx="9498">
                  <c:v>0.69163113832473755</c:v>
                </c:pt>
                <c:pt idx="9499">
                  <c:v>0.69162118434906006</c:v>
                </c:pt>
                <c:pt idx="9500">
                  <c:v>0.69159984588623047</c:v>
                </c:pt>
                <c:pt idx="9501">
                  <c:v>0.69169175624847412</c:v>
                </c:pt>
                <c:pt idx="9502">
                  <c:v>0.69166767597198486</c:v>
                </c:pt>
                <c:pt idx="9503">
                  <c:v>0.69159048795700073</c:v>
                </c:pt>
                <c:pt idx="9504">
                  <c:v>0.69158947467803955</c:v>
                </c:pt>
                <c:pt idx="9505">
                  <c:v>0.6916692852973938</c:v>
                </c:pt>
                <c:pt idx="9506">
                  <c:v>0.69175779819488525</c:v>
                </c:pt>
                <c:pt idx="9507">
                  <c:v>0.69174820184707642</c:v>
                </c:pt>
                <c:pt idx="9508">
                  <c:v>0.69164168834686279</c:v>
                </c:pt>
                <c:pt idx="9509">
                  <c:v>0.6917494535446167</c:v>
                </c:pt>
                <c:pt idx="9510">
                  <c:v>0.69175642728805542</c:v>
                </c:pt>
                <c:pt idx="9511">
                  <c:v>0.69162559509277344</c:v>
                </c:pt>
                <c:pt idx="9512">
                  <c:v>0.69160085916519165</c:v>
                </c:pt>
                <c:pt idx="9513">
                  <c:v>0.69160670042037964</c:v>
                </c:pt>
                <c:pt idx="9514">
                  <c:v>0.69167941808700562</c:v>
                </c:pt>
                <c:pt idx="9515">
                  <c:v>0.69166165590286255</c:v>
                </c:pt>
                <c:pt idx="9516">
                  <c:v>0.69164329767227173</c:v>
                </c:pt>
                <c:pt idx="9517">
                  <c:v>0.69169044494628906</c:v>
                </c:pt>
                <c:pt idx="9518">
                  <c:v>0.69167912006378174</c:v>
                </c:pt>
                <c:pt idx="9519">
                  <c:v>0.691547691822052</c:v>
                </c:pt>
                <c:pt idx="9520">
                  <c:v>0.69154375791549683</c:v>
                </c:pt>
                <c:pt idx="9521">
                  <c:v>0.69172447919845581</c:v>
                </c:pt>
                <c:pt idx="9522">
                  <c:v>0.69162696599960327</c:v>
                </c:pt>
                <c:pt idx="9523">
                  <c:v>0.691550612449646</c:v>
                </c:pt>
                <c:pt idx="9524">
                  <c:v>0.69162064790725708</c:v>
                </c:pt>
                <c:pt idx="9525">
                  <c:v>0.6916164755821228</c:v>
                </c:pt>
                <c:pt idx="9526">
                  <c:v>0.69164085388183594</c:v>
                </c:pt>
                <c:pt idx="9527">
                  <c:v>0.69179302453994751</c:v>
                </c:pt>
                <c:pt idx="9528">
                  <c:v>0.69182288646697998</c:v>
                </c:pt>
                <c:pt idx="9529">
                  <c:v>0.69170176982879639</c:v>
                </c:pt>
                <c:pt idx="9530">
                  <c:v>0.69162672758102417</c:v>
                </c:pt>
                <c:pt idx="9531">
                  <c:v>0.69167953729629517</c:v>
                </c:pt>
                <c:pt idx="9532">
                  <c:v>0.69165784120559692</c:v>
                </c:pt>
                <c:pt idx="9533">
                  <c:v>0.69173252582550049</c:v>
                </c:pt>
                <c:pt idx="9534">
                  <c:v>0.69180953502655029</c:v>
                </c:pt>
                <c:pt idx="9535">
                  <c:v>0.69178682565689087</c:v>
                </c:pt>
                <c:pt idx="9536">
                  <c:v>0.69176745414733887</c:v>
                </c:pt>
                <c:pt idx="9537">
                  <c:v>0.69176757335662842</c:v>
                </c:pt>
                <c:pt idx="9538">
                  <c:v>0.69172507524490356</c:v>
                </c:pt>
                <c:pt idx="9539">
                  <c:v>0.69166380167007446</c:v>
                </c:pt>
                <c:pt idx="9540">
                  <c:v>0.69160521030426025</c:v>
                </c:pt>
                <c:pt idx="9541">
                  <c:v>0.69158828258514404</c:v>
                </c:pt>
                <c:pt idx="9542">
                  <c:v>0.69159585237503052</c:v>
                </c:pt>
                <c:pt idx="9543">
                  <c:v>0.69152164459228516</c:v>
                </c:pt>
                <c:pt idx="9544">
                  <c:v>0.6914374828338623</c:v>
                </c:pt>
                <c:pt idx="9545">
                  <c:v>0.69145792722702026</c:v>
                </c:pt>
                <c:pt idx="9546">
                  <c:v>0.69154441356658936</c:v>
                </c:pt>
                <c:pt idx="9547">
                  <c:v>0.6916239857673645</c:v>
                </c:pt>
                <c:pt idx="9548">
                  <c:v>0.69160294532775879</c:v>
                </c:pt>
                <c:pt idx="9549">
                  <c:v>0.69158107042312622</c:v>
                </c:pt>
                <c:pt idx="9550">
                  <c:v>0.6917303204536438</c:v>
                </c:pt>
                <c:pt idx="9551">
                  <c:v>0.69181406497955322</c:v>
                </c:pt>
                <c:pt idx="9552">
                  <c:v>0.69176530838012695</c:v>
                </c:pt>
                <c:pt idx="9553">
                  <c:v>0.69169169664382935</c:v>
                </c:pt>
                <c:pt idx="9554">
                  <c:v>0.69174683094024658</c:v>
                </c:pt>
                <c:pt idx="9555">
                  <c:v>0.69180184602737427</c:v>
                </c:pt>
                <c:pt idx="9556">
                  <c:v>0.69167643785476685</c:v>
                </c:pt>
                <c:pt idx="9557">
                  <c:v>0.69149702787399292</c:v>
                </c:pt>
                <c:pt idx="9558">
                  <c:v>0.69149833917617798</c:v>
                </c:pt>
                <c:pt idx="9559">
                  <c:v>0.69165563583374023</c:v>
                </c:pt>
                <c:pt idx="9560">
                  <c:v>0.69167834520339966</c:v>
                </c:pt>
                <c:pt idx="9561">
                  <c:v>0.69170683622360229</c:v>
                </c:pt>
                <c:pt idx="9562">
                  <c:v>0.69173353910446167</c:v>
                </c:pt>
                <c:pt idx="9563">
                  <c:v>0.69186258316040039</c:v>
                </c:pt>
                <c:pt idx="9564">
                  <c:v>0.69171255826950073</c:v>
                </c:pt>
                <c:pt idx="9565">
                  <c:v>0.69178444147109985</c:v>
                </c:pt>
                <c:pt idx="9566">
                  <c:v>0.6918608546257019</c:v>
                </c:pt>
                <c:pt idx="9567">
                  <c:v>0.69183540344238281</c:v>
                </c:pt>
                <c:pt idx="9568">
                  <c:v>0.69172066450119019</c:v>
                </c:pt>
                <c:pt idx="9569">
                  <c:v>0.69153028726577759</c:v>
                </c:pt>
                <c:pt idx="9570">
                  <c:v>0.6915246844291687</c:v>
                </c:pt>
                <c:pt idx="9571">
                  <c:v>0.69153672456741333</c:v>
                </c:pt>
                <c:pt idx="9572">
                  <c:v>0.69159752130508423</c:v>
                </c:pt>
                <c:pt idx="9573">
                  <c:v>0.69171720743179321</c:v>
                </c:pt>
                <c:pt idx="9574">
                  <c:v>0.69169443845748901</c:v>
                </c:pt>
                <c:pt idx="9575">
                  <c:v>0.6916547417640686</c:v>
                </c:pt>
                <c:pt idx="9576">
                  <c:v>0.69164043664932251</c:v>
                </c:pt>
                <c:pt idx="9577">
                  <c:v>0.69152522087097168</c:v>
                </c:pt>
                <c:pt idx="9578">
                  <c:v>0.69157028198242188</c:v>
                </c:pt>
                <c:pt idx="9579">
                  <c:v>0.69164562225341797</c:v>
                </c:pt>
                <c:pt idx="9580">
                  <c:v>0.69168746471405029</c:v>
                </c:pt>
                <c:pt idx="9581">
                  <c:v>0.69166100025177002</c:v>
                </c:pt>
                <c:pt idx="9582">
                  <c:v>0.69160264730453491</c:v>
                </c:pt>
                <c:pt idx="9583">
                  <c:v>0.69157898426055908</c:v>
                </c:pt>
                <c:pt idx="9584">
                  <c:v>0.69158381223678589</c:v>
                </c:pt>
                <c:pt idx="9585">
                  <c:v>0.69160169363021851</c:v>
                </c:pt>
                <c:pt idx="9586">
                  <c:v>0.69170379638671875</c:v>
                </c:pt>
                <c:pt idx="9587">
                  <c:v>0.69180935621261597</c:v>
                </c:pt>
                <c:pt idx="9588">
                  <c:v>0.6917913556098938</c:v>
                </c:pt>
                <c:pt idx="9589">
                  <c:v>0.69168061017990112</c:v>
                </c:pt>
                <c:pt idx="9590">
                  <c:v>0.69163507223129272</c:v>
                </c:pt>
                <c:pt idx="9591">
                  <c:v>0.69159668684005737</c:v>
                </c:pt>
                <c:pt idx="9592">
                  <c:v>0.69159960746765137</c:v>
                </c:pt>
                <c:pt idx="9593">
                  <c:v>0.6915515661239624</c:v>
                </c:pt>
                <c:pt idx="9594">
                  <c:v>0.69149696826934814</c:v>
                </c:pt>
                <c:pt idx="9595">
                  <c:v>0.69151163101196289</c:v>
                </c:pt>
                <c:pt idx="9596">
                  <c:v>0.69153183698654175</c:v>
                </c:pt>
                <c:pt idx="9597">
                  <c:v>0.69154751300811768</c:v>
                </c:pt>
                <c:pt idx="9598">
                  <c:v>0.69154727458953857</c:v>
                </c:pt>
                <c:pt idx="9599">
                  <c:v>0.69160974025726318</c:v>
                </c:pt>
                <c:pt idx="9600">
                  <c:v>0.69176506996154785</c:v>
                </c:pt>
                <c:pt idx="9601">
                  <c:v>0.69184249639511108</c:v>
                </c:pt>
                <c:pt idx="9602">
                  <c:v>0.69174259901046753</c:v>
                </c:pt>
                <c:pt idx="9603">
                  <c:v>0.69160580635070801</c:v>
                </c:pt>
                <c:pt idx="9604">
                  <c:v>0.69149458408355713</c:v>
                </c:pt>
                <c:pt idx="9605">
                  <c:v>0.69152861833572388</c:v>
                </c:pt>
                <c:pt idx="9606">
                  <c:v>0.69151937961578369</c:v>
                </c:pt>
                <c:pt idx="9607">
                  <c:v>0.69150036573410034</c:v>
                </c:pt>
                <c:pt idx="9608">
                  <c:v>0.69152545928955078</c:v>
                </c:pt>
                <c:pt idx="9609">
                  <c:v>0.6914716362953186</c:v>
                </c:pt>
                <c:pt idx="9610">
                  <c:v>0.69147533178329468</c:v>
                </c:pt>
                <c:pt idx="9611">
                  <c:v>0.69155228137969971</c:v>
                </c:pt>
                <c:pt idx="9612">
                  <c:v>0.69169217348098755</c:v>
                </c:pt>
                <c:pt idx="9613">
                  <c:v>0.69176584482192993</c:v>
                </c:pt>
                <c:pt idx="9614">
                  <c:v>0.69174325466156006</c:v>
                </c:pt>
                <c:pt idx="9615">
                  <c:v>0.69168168306350708</c:v>
                </c:pt>
                <c:pt idx="9616">
                  <c:v>0.69160109758377075</c:v>
                </c:pt>
                <c:pt idx="9617">
                  <c:v>0.69153696298599243</c:v>
                </c:pt>
                <c:pt idx="9618">
                  <c:v>0.69150668382644653</c:v>
                </c:pt>
                <c:pt idx="9619">
                  <c:v>0.69156783819198608</c:v>
                </c:pt>
                <c:pt idx="9620">
                  <c:v>0.69151955842971802</c:v>
                </c:pt>
                <c:pt idx="9621">
                  <c:v>0.69152635335922241</c:v>
                </c:pt>
                <c:pt idx="9622">
                  <c:v>0.69160056114196777</c:v>
                </c:pt>
                <c:pt idx="9623">
                  <c:v>0.69152086973190308</c:v>
                </c:pt>
                <c:pt idx="9624">
                  <c:v>0.6915125846862793</c:v>
                </c:pt>
                <c:pt idx="9625">
                  <c:v>0.69160306453704834</c:v>
                </c:pt>
                <c:pt idx="9626">
                  <c:v>0.69157606363296509</c:v>
                </c:pt>
                <c:pt idx="9627">
                  <c:v>0.69155222177505493</c:v>
                </c:pt>
                <c:pt idx="9628">
                  <c:v>0.69157034158706665</c:v>
                </c:pt>
                <c:pt idx="9629">
                  <c:v>0.69163346290588379</c:v>
                </c:pt>
                <c:pt idx="9630">
                  <c:v>0.69160938262939453</c:v>
                </c:pt>
                <c:pt idx="9631">
                  <c:v>0.6917148232460022</c:v>
                </c:pt>
                <c:pt idx="9632">
                  <c:v>0.69169634580612183</c:v>
                </c:pt>
                <c:pt idx="9633">
                  <c:v>0.69161123037338257</c:v>
                </c:pt>
                <c:pt idx="9634">
                  <c:v>0.691536545753479</c:v>
                </c:pt>
                <c:pt idx="9635">
                  <c:v>0.69150376319885254</c:v>
                </c:pt>
                <c:pt idx="9636">
                  <c:v>0.69154804944992065</c:v>
                </c:pt>
                <c:pt idx="9637">
                  <c:v>0.69162428379058838</c:v>
                </c:pt>
                <c:pt idx="9638">
                  <c:v>0.69176626205444336</c:v>
                </c:pt>
                <c:pt idx="9639">
                  <c:v>0.69172912836074829</c:v>
                </c:pt>
                <c:pt idx="9640">
                  <c:v>0.69163995981216431</c:v>
                </c:pt>
                <c:pt idx="9641">
                  <c:v>0.69170230627059937</c:v>
                </c:pt>
                <c:pt idx="9642">
                  <c:v>0.69178420305252075</c:v>
                </c:pt>
                <c:pt idx="9643">
                  <c:v>0.69171637296676636</c:v>
                </c:pt>
                <c:pt idx="9644">
                  <c:v>0.69153773784637451</c:v>
                </c:pt>
                <c:pt idx="9645">
                  <c:v>0.69149231910705566</c:v>
                </c:pt>
                <c:pt idx="9646">
                  <c:v>0.69150638580322266</c:v>
                </c:pt>
                <c:pt idx="9647">
                  <c:v>0.69155246019363403</c:v>
                </c:pt>
                <c:pt idx="9648">
                  <c:v>0.69158726930618286</c:v>
                </c:pt>
                <c:pt idx="9649">
                  <c:v>0.69158720970153809</c:v>
                </c:pt>
                <c:pt idx="9650">
                  <c:v>0.69156628847122192</c:v>
                </c:pt>
                <c:pt idx="9651">
                  <c:v>0.69155055284500122</c:v>
                </c:pt>
                <c:pt idx="9652">
                  <c:v>0.69165617227554321</c:v>
                </c:pt>
                <c:pt idx="9653">
                  <c:v>0.69166421890258789</c:v>
                </c:pt>
                <c:pt idx="9654">
                  <c:v>0.69167894124984741</c:v>
                </c:pt>
                <c:pt idx="9655">
                  <c:v>0.69162833690643311</c:v>
                </c:pt>
                <c:pt idx="9656">
                  <c:v>0.69157618284225464</c:v>
                </c:pt>
                <c:pt idx="9657">
                  <c:v>0.69152152538299561</c:v>
                </c:pt>
                <c:pt idx="9658">
                  <c:v>0.69148248434066772</c:v>
                </c:pt>
                <c:pt idx="9659">
                  <c:v>0.69148194789886475</c:v>
                </c:pt>
                <c:pt idx="9660">
                  <c:v>0.69146329164505005</c:v>
                </c:pt>
                <c:pt idx="9661">
                  <c:v>0.69149363040924072</c:v>
                </c:pt>
                <c:pt idx="9662">
                  <c:v>0.69156670570373535</c:v>
                </c:pt>
                <c:pt idx="9663">
                  <c:v>0.69153779745101929</c:v>
                </c:pt>
                <c:pt idx="9664">
                  <c:v>0.69160991907119751</c:v>
                </c:pt>
                <c:pt idx="9665">
                  <c:v>0.69155460596084595</c:v>
                </c:pt>
                <c:pt idx="9666">
                  <c:v>0.69154071807861328</c:v>
                </c:pt>
                <c:pt idx="9667">
                  <c:v>0.69165331125259399</c:v>
                </c:pt>
                <c:pt idx="9668">
                  <c:v>0.69167870283126831</c:v>
                </c:pt>
                <c:pt idx="9669">
                  <c:v>0.69165843725204468</c:v>
                </c:pt>
                <c:pt idx="9670">
                  <c:v>0.69162696599960327</c:v>
                </c:pt>
                <c:pt idx="9671">
                  <c:v>0.69158709049224854</c:v>
                </c:pt>
                <c:pt idx="9672">
                  <c:v>0.69148117303848267</c:v>
                </c:pt>
                <c:pt idx="9673">
                  <c:v>0.69139677286148071</c:v>
                </c:pt>
                <c:pt idx="9674">
                  <c:v>0.69137275218963623</c:v>
                </c:pt>
                <c:pt idx="9675">
                  <c:v>0.691517174243927</c:v>
                </c:pt>
                <c:pt idx="9676">
                  <c:v>0.69157707691192627</c:v>
                </c:pt>
                <c:pt idx="9677">
                  <c:v>0.69156283140182495</c:v>
                </c:pt>
                <c:pt idx="9678">
                  <c:v>0.69160276651382446</c:v>
                </c:pt>
                <c:pt idx="9679">
                  <c:v>0.69155657291412354</c:v>
                </c:pt>
                <c:pt idx="9680">
                  <c:v>0.69158673286437988</c:v>
                </c:pt>
                <c:pt idx="9681">
                  <c:v>0.69153118133544922</c:v>
                </c:pt>
                <c:pt idx="9682">
                  <c:v>0.69162982702255249</c:v>
                </c:pt>
                <c:pt idx="9683">
                  <c:v>0.69168919324874878</c:v>
                </c:pt>
                <c:pt idx="9684">
                  <c:v>0.6916084885597229</c:v>
                </c:pt>
                <c:pt idx="9685">
                  <c:v>0.69152176380157471</c:v>
                </c:pt>
                <c:pt idx="9686">
                  <c:v>0.69148910045623779</c:v>
                </c:pt>
                <c:pt idx="9687">
                  <c:v>0.69162768125534058</c:v>
                </c:pt>
                <c:pt idx="9688">
                  <c:v>0.69166797399520874</c:v>
                </c:pt>
                <c:pt idx="9689">
                  <c:v>0.69163393974304199</c:v>
                </c:pt>
                <c:pt idx="9690">
                  <c:v>0.69161099195480347</c:v>
                </c:pt>
                <c:pt idx="9691">
                  <c:v>0.69154447317123413</c:v>
                </c:pt>
                <c:pt idx="9692">
                  <c:v>0.69147735834121704</c:v>
                </c:pt>
                <c:pt idx="9693">
                  <c:v>0.69151955842971802</c:v>
                </c:pt>
                <c:pt idx="9694">
                  <c:v>0.69159030914306641</c:v>
                </c:pt>
                <c:pt idx="9695">
                  <c:v>0.6915859580039978</c:v>
                </c:pt>
                <c:pt idx="9696">
                  <c:v>0.6915857195854187</c:v>
                </c:pt>
                <c:pt idx="9697">
                  <c:v>0.69155651330947876</c:v>
                </c:pt>
                <c:pt idx="9698">
                  <c:v>0.6914634108543396</c:v>
                </c:pt>
                <c:pt idx="9699">
                  <c:v>0.69150763750076294</c:v>
                </c:pt>
                <c:pt idx="9700">
                  <c:v>0.69164568185806274</c:v>
                </c:pt>
                <c:pt idx="9701">
                  <c:v>0.69175571203231812</c:v>
                </c:pt>
                <c:pt idx="9702">
                  <c:v>0.69174522161483765</c:v>
                </c:pt>
                <c:pt idx="9703">
                  <c:v>0.69165796041488647</c:v>
                </c:pt>
                <c:pt idx="9704">
                  <c:v>0.69163721799850464</c:v>
                </c:pt>
                <c:pt idx="9705">
                  <c:v>0.69166702032089233</c:v>
                </c:pt>
                <c:pt idx="9706">
                  <c:v>0.69164818525314331</c:v>
                </c:pt>
                <c:pt idx="9707">
                  <c:v>0.69155168533325195</c:v>
                </c:pt>
                <c:pt idx="9708">
                  <c:v>0.69156181812286377</c:v>
                </c:pt>
                <c:pt idx="9709">
                  <c:v>0.69153833389282227</c:v>
                </c:pt>
                <c:pt idx="9710">
                  <c:v>0.69150739908218384</c:v>
                </c:pt>
                <c:pt idx="9711">
                  <c:v>0.69144034385681152</c:v>
                </c:pt>
                <c:pt idx="9712">
                  <c:v>0.69153261184692383</c:v>
                </c:pt>
                <c:pt idx="9713">
                  <c:v>0.69159793853759766</c:v>
                </c:pt>
                <c:pt idx="9714">
                  <c:v>0.69168645143508911</c:v>
                </c:pt>
                <c:pt idx="9715">
                  <c:v>0.69162911176681519</c:v>
                </c:pt>
                <c:pt idx="9716">
                  <c:v>0.69171315431594849</c:v>
                </c:pt>
                <c:pt idx="9717">
                  <c:v>0.69170093536376953</c:v>
                </c:pt>
                <c:pt idx="9718">
                  <c:v>0.69152557849884033</c:v>
                </c:pt>
                <c:pt idx="9719">
                  <c:v>0.69143772125244141</c:v>
                </c:pt>
                <c:pt idx="9720">
                  <c:v>0.69153290987014771</c:v>
                </c:pt>
                <c:pt idx="9721">
                  <c:v>0.69161266088485718</c:v>
                </c:pt>
                <c:pt idx="9722">
                  <c:v>0.69152939319610596</c:v>
                </c:pt>
                <c:pt idx="9723">
                  <c:v>0.69154095649719238</c:v>
                </c:pt>
                <c:pt idx="9724">
                  <c:v>0.69155287742614746</c:v>
                </c:pt>
                <c:pt idx="9725">
                  <c:v>0.69147384166717529</c:v>
                </c:pt>
                <c:pt idx="9726">
                  <c:v>0.69141644239425659</c:v>
                </c:pt>
                <c:pt idx="9727">
                  <c:v>0.69151073694229126</c:v>
                </c:pt>
                <c:pt idx="9728">
                  <c:v>0.69152045249938965</c:v>
                </c:pt>
                <c:pt idx="9729">
                  <c:v>0.69155329465866089</c:v>
                </c:pt>
                <c:pt idx="9730">
                  <c:v>0.69162154197692871</c:v>
                </c:pt>
                <c:pt idx="9731">
                  <c:v>0.69156652688980103</c:v>
                </c:pt>
                <c:pt idx="9732">
                  <c:v>0.69152188301086426</c:v>
                </c:pt>
                <c:pt idx="9733">
                  <c:v>0.69153541326522827</c:v>
                </c:pt>
                <c:pt idx="9734">
                  <c:v>0.6915850043296814</c:v>
                </c:pt>
                <c:pt idx="9735">
                  <c:v>0.69158226251602173</c:v>
                </c:pt>
                <c:pt idx="9736">
                  <c:v>0.69158720970153809</c:v>
                </c:pt>
                <c:pt idx="9737">
                  <c:v>0.69155848026275635</c:v>
                </c:pt>
                <c:pt idx="9738">
                  <c:v>0.69160830974578857</c:v>
                </c:pt>
                <c:pt idx="9739">
                  <c:v>0.69148558378219604</c:v>
                </c:pt>
                <c:pt idx="9740">
                  <c:v>0.69145625829696655</c:v>
                </c:pt>
                <c:pt idx="9741">
                  <c:v>0.69151180982589722</c:v>
                </c:pt>
                <c:pt idx="9742">
                  <c:v>0.69159531593322754</c:v>
                </c:pt>
                <c:pt idx="9743">
                  <c:v>0.69152522087097168</c:v>
                </c:pt>
                <c:pt idx="9744">
                  <c:v>0.69144433736801147</c:v>
                </c:pt>
                <c:pt idx="9745">
                  <c:v>0.69142246246337891</c:v>
                </c:pt>
                <c:pt idx="9746">
                  <c:v>0.69154214859008789</c:v>
                </c:pt>
                <c:pt idx="9747">
                  <c:v>0.69161742925643921</c:v>
                </c:pt>
                <c:pt idx="9748">
                  <c:v>0.69162708520889282</c:v>
                </c:pt>
                <c:pt idx="9749">
                  <c:v>0.69163185358047485</c:v>
                </c:pt>
                <c:pt idx="9750">
                  <c:v>0.6917080283164978</c:v>
                </c:pt>
                <c:pt idx="9751">
                  <c:v>0.69165068864822388</c:v>
                </c:pt>
                <c:pt idx="9752">
                  <c:v>0.69154596328735352</c:v>
                </c:pt>
                <c:pt idx="9753">
                  <c:v>0.69146722555160522</c:v>
                </c:pt>
                <c:pt idx="9754">
                  <c:v>0.691444993019104</c:v>
                </c:pt>
                <c:pt idx="9755">
                  <c:v>0.6914559006690979</c:v>
                </c:pt>
                <c:pt idx="9756">
                  <c:v>0.69154107570648193</c:v>
                </c:pt>
                <c:pt idx="9757">
                  <c:v>0.69153153896331787</c:v>
                </c:pt>
                <c:pt idx="9758">
                  <c:v>0.69149613380432129</c:v>
                </c:pt>
                <c:pt idx="9759">
                  <c:v>0.69141501188278198</c:v>
                </c:pt>
                <c:pt idx="9760">
                  <c:v>0.69139647483825684</c:v>
                </c:pt>
                <c:pt idx="9761">
                  <c:v>0.69154024124145508</c:v>
                </c:pt>
                <c:pt idx="9762">
                  <c:v>0.69159233570098877</c:v>
                </c:pt>
                <c:pt idx="9763">
                  <c:v>0.69162619113922119</c:v>
                </c:pt>
                <c:pt idx="9764">
                  <c:v>0.69153356552124023</c:v>
                </c:pt>
                <c:pt idx="9765">
                  <c:v>0.69154107570648193</c:v>
                </c:pt>
                <c:pt idx="9766">
                  <c:v>0.69152927398681641</c:v>
                </c:pt>
                <c:pt idx="9767">
                  <c:v>0.69145351648330688</c:v>
                </c:pt>
                <c:pt idx="9768">
                  <c:v>0.6914944052696228</c:v>
                </c:pt>
                <c:pt idx="9769">
                  <c:v>0.69154942035675049</c:v>
                </c:pt>
                <c:pt idx="9770">
                  <c:v>0.6915583610534668</c:v>
                </c:pt>
                <c:pt idx="9771">
                  <c:v>0.6914907693862915</c:v>
                </c:pt>
                <c:pt idx="9772">
                  <c:v>0.69148588180541992</c:v>
                </c:pt>
                <c:pt idx="9773">
                  <c:v>0.69143462181091309</c:v>
                </c:pt>
                <c:pt idx="9774">
                  <c:v>0.6914483904838562</c:v>
                </c:pt>
                <c:pt idx="9775">
                  <c:v>0.69148313999176025</c:v>
                </c:pt>
                <c:pt idx="9776">
                  <c:v>0.69151920080184937</c:v>
                </c:pt>
                <c:pt idx="9777">
                  <c:v>0.69145572185516357</c:v>
                </c:pt>
                <c:pt idx="9778">
                  <c:v>0.69149523973464966</c:v>
                </c:pt>
                <c:pt idx="9779">
                  <c:v>0.69157010316848755</c:v>
                </c:pt>
                <c:pt idx="9780">
                  <c:v>0.69159924983978271</c:v>
                </c:pt>
                <c:pt idx="9781">
                  <c:v>0.69153428077697754</c:v>
                </c:pt>
                <c:pt idx="9782">
                  <c:v>0.6914868950843811</c:v>
                </c:pt>
                <c:pt idx="9783">
                  <c:v>0.69148695468902588</c:v>
                </c:pt>
                <c:pt idx="9784">
                  <c:v>0.69149887561798096</c:v>
                </c:pt>
                <c:pt idx="9785">
                  <c:v>0.69151538610458374</c:v>
                </c:pt>
                <c:pt idx="9786">
                  <c:v>0.6914864182472229</c:v>
                </c:pt>
                <c:pt idx="9787">
                  <c:v>0.69145750999450684</c:v>
                </c:pt>
                <c:pt idx="9788">
                  <c:v>0.69143962860107422</c:v>
                </c:pt>
                <c:pt idx="9789">
                  <c:v>0.69139796495437622</c:v>
                </c:pt>
                <c:pt idx="9790">
                  <c:v>0.69151479005813599</c:v>
                </c:pt>
                <c:pt idx="9791">
                  <c:v>0.69165962934494019</c:v>
                </c:pt>
                <c:pt idx="9792">
                  <c:v>0.69163984060287476</c:v>
                </c:pt>
                <c:pt idx="9793">
                  <c:v>0.69154387712478638</c:v>
                </c:pt>
                <c:pt idx="9794">
                  <c:v>0.69156461954116821</c:v>
                </c:pt>
                <c:pt idx="9795">
                  <c:v>0.69163680076599121</c:v>
                </c:pt>
                <c:pt idx="9796">
                  <c:v>0.69159871339797974</c:v>
                </c:pt>
                <c:pt idx="9797">
                  <c:v>0.69153517484664917</c:v>
                </c:pt>
                <c:pt idx="9798">
                  <c:v>0.69071561098098755</c:v>
                </c:pt>
                <c:pt idx="9799">
                  <c:v>0.69054603576660156</c:v>
                </c:pt>
                <c:pt idx="9800">
                  <c:v>0.69058984518051147</c:v>
                </c:pt>
                <c:pt idx="9801">
                  <c:v>0.69090563058853149</c:v>
                </c:pt>
                <c:pt idx="9802">
                  <c:v>0.69124358892440796</c:v>
                </c:pt>
                <c:pt idx="9803">
                  <c:v>0.69170737266540527</c:v>
                </c:pt>
                <c:pt idx="9804">
                  <c:v>0.69170737266540527</c:v>
                </c:pt>
                <c:pt idx="9805">
                  <c:v>0.69177931547164917</c:v>
                </c:pt>
                <c:pt idx="9806">
                  <c:v>0.6917654275894165</c:v>
                </c:pt>
                <c:pt idx="9807">
                  <c:v>0.69173234701156616</c:v>
                </c:pt>
                <c:pt idx="9808">
                  <c:v>0.69171607494354248</c:v>
                </c:pt>
                <c:pt idx="9809">
                  <c:v>0.6916276216506958</c:v>
                </c:pt>
                <c:pt idx="9810">
                  <c:v>0.69172793626785278</c:v>
                </c:pt>
                <c:pt idx="9811">
                  <c:v>0.69168555736541748</c:v>
                </c:pt>
                <c:pt idx="9812">
                  <c:v>0.69160401821136475</c:v>
                </c:pt>
                <c:pt idx="9813">
                  <c:v>0.69150179624557495</c:v>
                </c:pt>
                <c:pt idx="9814">
                  <c:v>0.69161111116409302</c:v>
                </c:pt>
                <c:pt idx="9815">
                  <c:v>0.6916007399559021</c:v>
                </c:pt>
                <c:pt idx="9816">
                  <c:v>0.69154566526412964</c:v>
                </c:pt>
                <c:pt idx="9817">
                  <c:v>0.69163233041763306</c:v>
                </c:pt>
                <c:pt idx="9818">
                  <c:v>0.69161206483840942</c:v>
                </c:pt>
                <c:pt idx="9819">
                  <c:v>0.69153493642807007</c:v>
                </c:pt>
                <c:pt idx="9820">
                  <c:v>0.69156700372695923</c:v>
                </c:pt>
                <c:pt idx="9821">
                  <c:v>0.69156062602996826</c:v>
                </c:pt>
                <c:pt idx="9822">
                  <c:v>0.69157165288925171</c:v>
                </c:pt>
                <c:pt idx="9823">
                  <c:v>0.69161862134933472</c:v>
                </c:pt>
                <c:pt idx="9824">
                  <c:v>0.69162636995315552</c:v>
                </c:pt>
                <c:pt idx="9825">
                  <c:v>0.69156593084335327</c:v>
                </c:pt>
                <c:pt idx="9826">
                  <c:v>0.69163870811462402</c:v>
                </c:pt>
                <c:pt idx="9827">
                  <c:v>0.69159573316574097</c:v>
                </c:pt>
                <c:pt idx="9828">
                  <c:v>0.69148886203765869</c:v>
                </c:pt>
                <c:pt idx="9829">
                  <c:v>0.691569983959198</c:v>
                </c:pt>
                <c:pt idx="9830">
                  <c:v>0.69161844253540039</c:v>
                </c:pt>
                <c:pt idx="9831">
                  <c:v>0.69169819355010986</c:v>
                </c:pt>
                <c:pt idx="9832">
                  <c:v>0.69180804491043091</c:v>
                </c:pt>
                <c:pt idx="9833">
                  <c:v>0.69175398349761963</c:v>
                </c:pt>
                <c:pt idx="9834">
                  <c:v>0.69150418043136597</c:v>
                </c:pt>
                <c:pt idx="9835">
                  <c:v>0.69147151708602905</c:v>
                </c:pt>
                <c:pt idx="9836">
                  <c:v>0.69155293703079224</c:v>
                </c:pt>
                <c:pt idx="9837">
                  <c:v>0.69158154726028442</c:v>
                </c:pt>
                <c:pt idx="9838">
                  <c:v>0.69161272048950195</c:v>
                </c:pt>
                <c:pt idx="9839">
                  <c:v>0.69157582521438599</c:v>
                </c:pt>
                <c:pt idx="9840">
                  <c:v>0.69159233570098877</c:v>
                </c:pt>
                <c:pt idx="9841">
                  <c:v>0.69174903631210327</c:v>
                </c:pt>
                <c:pt idx="9842">
                  <c:v>0.69172537326812744</c:v>
                </c:pt>
                <c:pt idx="9843">
                  <c:v>0.69166445732116699</c:v>
                </c:pt>
                <c:pt idx="9844">
                  <c:v>0.69153249263763428</c:v>
                </c:pt>
                <c:pt idx="9845">
                  <c:v>0.69153797626495361</c:v>
                </c:pt>
                <c:pt idx="9846">
                  <c:v>0.69154143333435059</c:v>
                </c:pt>
                <c:pt idx="9847">
                  <c:v>0.69139879941940308</c:v>
                </c:pt>
                <c:pt idx="9848">
                  <c:v>0.69147241115570068</c:v>
                </c:pt>
                <c:pt idx="9849">
                  <c:v>0.69158649444580078</c:v>
                </c:pt>
                <c:pt idx="9850">
                  <c:v>0.6915850043296814</c:v>
                </c:pt>
                <c:pt idx="9851">
                  <c:v>0.69153380393981934</c:v>
                </c:pt>
                <c:pt idx="9852">
                  <c:v>0.69169718027114868</c:v>
                </c:pt>
                <c:pt idx="9853">
                  <c:v>0.69167053699493408</c:v>
                </c:pt>
                <c:pt idx="9854">
                  <c:v>0.69162428379058838</c:v>
                </c:pt>
                <c:pt idx="9855">
                  <c:v>0.69165557622909546</c:v>
                </c:pt>
                <c:pt idx="9856">
                  <c:v>0.69172525405883789</c:v>
                </c:pt>
                <c:pt idx="9857">
                  <c:v>0.69162279367446899</c:v>
                </c:pt>
                <c:pt idx="9858">
                  <c:v>0.69146889448165894</c:v>
                </c:pt>
                <c:pt idx="9859">
                  <c:v>0.6916191577911377</c:v>
                </c:pt>
                <c:pt idx="9860">
                  <c:v>0.69173556566238403</c:v>
                </c:pt>
                <c:pt idx="9861">
                  <c:v>0.69169753789901733</c:v>
                </c:pt>
                <c:pt idx="9862">
                  <c:v>0.69167560338973999</c:v>
                </c:pt>
                <c:pt idx="9863">
                  <c:v>0.6917157769203186</c:v>
                </c:pt>
                <c:pt idx="9864">
                  <c:v>0.69166100025177002</c:v>
                </c:pt>
                <c:pt idx="9865">
                  <c:v>0.69146835803985596</c:v>
                </c:pt>
                <c:pt idx="9866">
                  <c:v>0.69138658046722412</c:v>
                </c:pt>
                <c:pt idx="9867">
                  <c:v>0.69145959615707397</c:v>
                </c:pt>
                <c:pt idx="9868">
                  <c:v>0.6915467381477356</c:v>
                </c:pt>
                <c:pt idx="9869">
                  <c:v>0.69154262542724609</c:v>
                </c:pt>
                <c:pt idx="9870">
                  <c:v>0.69158262014389038</c:v>
                </c:pt>
                <c:pt idx="9871">
                  <c:v>0.69164919853210449</c:v>
                </c:pt>
                <c:pt idx="9872">
                  <c:v>0.69159418344497681</c:v>
                </c:pt>
                <c:pt idx="9873">
                  <c:v>0.69155317544937134</c:v>
                </c:pt>
                <c:pt idx="9874">
                  <c:v>0.69146686792373657</c:v>
                </c:pt>
                <c:pt idx="9875">
                  <c:v>0.69136673212051392</c:v>
                </c:pt>
                <c:pt idx="9876">
                  <c:v>0.69141542911529541</c:v>
                </c:pt>
                <c:pt idx="9877">
                  <c:v>0.69152069091796875</c:v>
                </c:pt>
                <c:pt idx="9878">
                  <c:v>0.69149309396743774</c:v>
                </c:pt>
                <c:pt idx="9879">
                  <c:v>0.69141983985900879</c:v>
                </c:pt>
                <c:pt idx="9880">
                  <c:v>0.69144505262374878</c:v>
                </c:pt>
                <c:pt idx="9881">
                  <c:v>0.69137799739837646</c:v>
                </c:pt>
                <c:pt idx="9882">
                  <c:v>0.69134062528610229</c:v>
                </c:pt>
                <c:pt idx="9883">
                  <c:v>0.69139885902404785</c:v>
                </c:pt>
                <c:pt idx="9884">
                  <c:v>0.69150155782699585</c:v>
                </c:pt>
                <c:pt idx="9885">
                  <c:v>0.69157761335372925</c:v>
                </c:pt>
                <c:pt idx="9886">
                  <c:v>0.69155615568161011</c:v>
                </c:pt>
                <c:pt idx="9887">
                  <c:v>0.69160526990890503</c:v>
                </c:pt>
                <c:pt idx="9888">
                  <c:v>0.69153553247451782</c:v>
                </c:pt>
                <c:pt idx="9889">
                  <c:v>0.69148731231689453</c:v>
                </c:pt>
                <c:pt idx="9890">
                  <c:v>0.6915898323059082</c:v>
                </c:pt>
                <c:pt idx="9891">
                  <c:v>0.69152224063873291</c:v>
                </c:pt>
                <c:pt idx="9892">
                  <c:v>0.69138240814208984</c:v>
                </c:pt>
                <c:pt idx="9893">
                  <c:v>0.69136041402816772</c:v>
                </c:pt>
                <c:pt idx="9894">
                  <c:v>0.69142097234725952</c:v>
                </c:pt>
                <c:pt idx="9895">
                  <c:v>0.69143950939178467</c:v>
                </c:pt>
                <c:pt idx="9896">
                  <c:v>0.69142997264862061</c:v>
                </c:pt>
                <c:pt idx="9897">
                  <c:v>0.69145417213439941</c:v>
                </c:pt>
                <c:pt idx="9898">
                  <c:v>0.69143158197402954</c:v>
                </c:pt>
                <c:pt idx="9899">
                  <c:v>0.69130986928939819</c:v>
                </c:pt>
                <c:pt idx="9900">
                  <c:v>0.69135797023773193</c:v>
                </c:pt>
                <c:pt idx="9901">
                  <c:v>0.69153213500976562</c:v>
                </c:pt>
                <c:pt idx="9902">
                  <c:v>0.6915087103843689</c:v>
                </c:pt>
                <c:pt idx="9903">
                  <c:v>0.69145029783248901</c:v>
                </c:pt>
                <c:pt idx="9904">
                  <c:v>0.6914716362953186</c:v>
                </c:pt>
                <c:pt idx="9905">
                  <c:v>0.69135516881942749</c:v>
                </c:pt>
                <c:pt idx="9906">
                  <c:v>0.69135779142379761</c:v>
                </c:pt>
                <c:pt idx="9907">
                  <c:v>0.69147783517837524</c:v>
                </c:pt>
                <c:pt idx="9908">
                  <c:v>0.69147759675979614</c:v>
                </c:pt>
                <c:pt idx="9909">
                  <c:v>0.69149303436279297</c:v>
                </c:pt>
                <c:pt idx="9910">
                  <c:v>0.69143319129943848</c:v>
                </c:pt>
                <c:pt idx="9911">
                  <c:v>0.69129490852355957</c:v>
                </c:pt>
                <c:pt idx="9912">
                  <c:v>0.69124394655227661</c:v>
                </c:pt>
                <c:pt idx="9913">
                  <c:v>0.69128859043121338</c:v>
                </c:pt>
                <c:pt idx="9914">
                  <c:v>0.69129931926727295</c:v>
                </c:pt>
                <c:pt idx="9915">
                  <c:v>0.69147700071334839</c:v>
                </c:pt>
                <c:pt idx="9916">
                  <c:v>0.69149059057235718</c:v>
                </c:pt>
                <c:pt idx="9917">
                  <c:v>0.69141978025436401</c:v>
                </c:pt>
                <c:pt idx="9918">
                  <c:v>0.6914023756980896</c:v>
                </c:pt>
                <c:pt idx="9919">
                  <c:v>0.6913992166519165</c:v>
                </c:pt>
                <c:pt idx="9920">
                  <c:v>0.69142264127731323</c:v>
                </c:pt>
                <c:pt idx="9921">
                  <c:v>0.6915593147277832</c:v>
                </c:pt>
                <c:pt idx="9922">
                  <c:v>0.69171702861785889</c:v>
                </c:pt>
                <c:pt idx="9923">
                  <c:v>0.69163680076599121</c:v>
                </c:pt>
                <c:pt idx="9924">
                  <c:v>0.69159847497940063</c:v>
                </c:pt>
                <c:pt idx="9925">
                  <c:v>0.69166487455368042</c:v>
                </c:pt>
                <c:pt idx="9926">
                  <c:v>0.69167602062225342</c:v>
                </c:pt>
                <c:pt idx="9927">
                  <c:v>0.6914781928062439</c:v>
                </c:pt>
                <c:pt idx="9928">
                  <c:v>0.69142365455627441</c:v>
                </c:pt>
                <c:pt idx="9929">
                  <c:v>0.69141668081283569</c:v>
                </c:pt>
                <c:pt idx="9930">
                  <c:v>0.6913301944732666</c:v>
                </c:pt>
                <c:pt idx="9931">
                  <c:v>0.69128131866455078</c:v>
                </c:pt>
                <c:pt idx="9932">
                  <c:v>0.69134664535522461</c:v>
                </c:pt>
                <c:pt idx="9933">
                  <c:v>0.69136673212051392</c:v>
                </c:pt>
                <c:pt idx="9934">
                  <c:v>0.69138836860656738</c:v>
                </c:pt>
                <c:pt idx="9935">
                  <c:v>0.69146907329559326</c:v>
                </c:pt>
                <c:pt idx="9936">
                  <c:v>0.69154262542724609</c:v>
                </c:pt>
                <c:pt idx="9937">
                  <c:v>0.69155335426330566</c:v>
                </c:pt>
                <c:pt idx="9938">
                  <c:v>0.69147920608520508</c:v>
                </c:pt>
                <c:pt idx="9939">
                  <c:v>0.69141310453414917</c:v>
                </c:pt>
                <c:pt idx="9940">
                  <c:v>0.69143033027648926</c:v>
                </c:pt>
                <c:pt idx="9941">
                  <c:v>0.69143009185791016</c:v>
                </c:pt>
                <c:pt idx="9942">
                  <c:v>0.6914336085319519</c:v>
                </c:pt>
                <c:pt idx="9943">
                  <c:v>0.69148713350296021</c:v>
                </c:pt>
                <c:pt idx="9944">
                  <c:v>0.69149142503738403</c:v>
                </c:pt>
                <c:pt idx="9945">
                  <c:v>0.69149494171142578</c:v>
                </c:pt>
                <c:pt idx="9946">
                  <c:v>0.69138568639755249</c:v>
                </c:pt>
                <c:pt idx="9947">
                  <c:v>0.69131249189376831</c:v>
                </c:pt>
                <c:pt idx="9948">
                  <c:v>0.69136834144592285</c:v>
                </c:pt>
                <c:pt idx="9949">
                  <c:v>0.69156378507614136</c:v>
                </c:pt>
                <c:pt idx="9950">
                  <c:v>0.6915474534034729</c:v>
                </c:pt>
                <c:pt idx="9951">
                  <c:v>0.69163107872009277</c:v>
                </c:pt>
                <c:pt idx="9952">
                  <c:v>0.69168800115585327</c:v>
                </c:pt>
                <c:pt idx="9953">
                  <c:v>0.69153910875320435</c:v>
                </c:pt>
                <c:pt idx="9954">
                  <c:v>0.69146692752838135</c:v>
                </c:pt>
                <c:pt idx="9955">
                  <c:v>0.6915132999420166</c:v>
                </c:pt>
                <c:pt idx="9956">
                  <c:v>0.69149547815322876</c:v>
                </c:pt>
                <c:pt idx="9957">
                  <c:v>0.69141674041748047</c:v>
                </c:pt>
                <c:pt idx="9958">
                  <c:v>0.69136929512023926</c:v>
                </c:pt>
                <c:pt idx="9959">
                  <c:v>0.69141155481338501</c:v>
                </c:pt>
                <c:pt idx="9960">
                  <c:v>0.69148170948028564</c:v>
                </c:pt>
                <c:pt idx="9961">
                  <c:v>0.69161617755889893</c:v>
                </c:pt>
                <c:pt idx="9962">
                  <c:v>0.69165945053100586</c:v>
                </c:pt>
                <c:pt idx="9963">
                  <c:v>0.69163966178894043</c:v>
                </c:pt>
                <c:pt idx="9964">
                  <c:v>0.69149243831634521</c:v>
                </c:pt>
                <c:pt idx="9965">
                  <c:v>0.69127589464187622</c:v>
                </c:pt>
                <c:pt idx="9966">
                  <c:v>0.69127893447875977</c:v>
                </c:pt>
                <c:pt idx="9967">
                  <c:v>0.69139254093170166</c:v>
                </c:pt>
                <c:pt idx="9968">
                  <c:v>0.69136965274810791</c:v>
                </c:pt>
                <c:pt idx="9969">
                  <c:v>0.69135761260986328</c:v>
                </c:pt>
                <c:pt idx="9970">
                  <c:v>0.6914294958114624</c:v>
                </c:pt>
                <c:pt idx="9971">
                  <c:v>0.69149798154830933</c:v>
                </c:pt>
                <c:pt idx="9972">
                  <c:v>0.69145393371582031</c:v>
                </c:pt>
                <c:pt idx="9973">
                  <c:v>0.6915174126625061</c:v>
                </c:pt>
                <c:pt idx="9974">
                  <c:v>0.69155311584472656</c:v>
                </c:pt>
                <c:pt idx="9975">
                  <c:v>0.69147390127182007</c:v>
                </c:pt>
                <c:pt idx="9976">
                  <c:v>0.69146859645843506</c:v>
                </c:pt>
                <c:pt idx="9977">
                  <c:v>0.6915210485458374</c:v>
                </c:pt>
                <c:pt idx="9978">
                  <c:v>0.691581130027771</c:v>
                </c:pt>
                <c:pt idx="9979">
                  <c:v>0.69159060716629028</c:v>
                </c:pt>
                <c:pt idx="9980">
                  <c:v>0.69154083728790283</c:v>
                </c:pt>
                <c:pt idx="9981">
                  <c:v>0.69146925210952759</c:v>
                </c:pt>
                <c:pt idx="9982">
                  <c:v>0.69141381978988647</c:v>
                </c:pt>
                <c:pt idx="9983">
                  <c:v>0.69132685661315918</c:v>
                </c:pt>
                <c:pt idx="9984">
                  <c:v>0.69129824638366699</c:v>
                </c:pt>
                <c:pt idx="9985">
                  <c:v>0.69134014844894409</c:v>
                </c:pt>
                <c:pt idx="9986">
                  <c:v>0.69129055738449097</c:v>
                </c:pt>
                <c:pt idx="9987">
                  <c:v>0.69125688076019287</c:v>
                </c:pt>
                <c:pt idx="9988">
                  <c:v>0.69131886959075928</c:v>
                </c:pt>
                <c:pt idx="9989">
                  <c:v>0.69140005111694336</c:v>
                </c:pt>
                <c:pt idx="9990">
                  <c:v>0.69135534763336182</c:v>
                </c:pt>
                <c:pt idx="9991">
                  <c:v>0.69130933284759521</c:v>
                </c:pt>
                <c:pt idx="9992">
                  <c:v>0.69124066829681396</c:v>
                </c:pt>
                <c:pt idx="9993">
                  <c:v>0.69120228290557861</c:v>
                </c:pt>
                <c:pt idx="9994">
                  <c:v>0.69125449657440186</c:v>
                </c:pt>
                <c:pt idx="9995">
                  <c:v>0.69127720594406128</c:v>
                </c:pt>
                <c:pt idx="9996">
                  <c:v>0.6912764310836792</c:v>
                </c:pt>
                <c:pt idx="9997">
                  <c:v>0.69132661819458008</c:v>
                </c:pt>
                <c:pt idx="9998">
                  <c:v>0.69128549098968506</c:v>
                </c:pt>
                <c:pt idx="9999">
                  <c:v>0.69128072261810303</c:v>
                </c:pt>
                <c:pt idx="10000">
                  <c:v>0.6913256049156189</c:v>
                </c:pt>
                <c:pt idx="10001">
                  <c:v>0.69139063358306885</c:v>
                </c:pt>
                <c:pt idx="10002">
                  <c:v>0.69135147333145142</c:v>
                </c:pt>
                <c:pt idx="10003">
                  <c:v>0.69130629301071167</c:v>
                </c:pt>
                <c:pt idx="10004">
                  <c:v>0.69135987758636475</c:v>
                </c:pt>
                <c:pt idx="10005">
                  <c:v>0.69131147861480713</c:v>
                </c:pt>
                <c:pt idx="10006">
                  <c:v>0.69124084711074829</c:v>
                </c:pt>
                <c:pt idx="10007">
                  <c:v>0.69121080636978149</c:v>
                </c:pt>
                <c:pt idx="10008">
                  <c:v>0.69128835201263428</c:v>
                </c:pt>
                <c:pt idx="10009">
                  <c:v>0.69139975309371948</c:v>
                </c:pt>
                <c:pt idx="10010">
                  <c:v>0.69136404991149902</c:v>
                </c:pt>
                <c:pt idx="10011">
                  <c:v>0.69137299060821533</c:v>
                </c:pt>
                <c:pt idx="10012">
                  <c:v>0.69131910800933838</c:v>
                </c:pt>
                <c:pt idx="10013">
                  <c:v>0.69120323657989502</c:v>
                </c:pt>
                <c:pt idx="10014">
                  <c:v>0.69112473726272583</c:v>
                </c:pt>
                <c:pt idx="10015">
                  <c:v>0.69117999076843262</c:v>
                </c:pt>
                <c:pt idx="10016">
                  <c:v>0.69116157293319702</c:v>
                </c:pt>
                <c:pt idx="10017">
                  <c:v>0.69116729497909546</c:v>
                </c:pt>
                <c:pt idx="10018">
                  <c:v>0.69128066301345825</c:v>
                </c:pt>
                <c:pt idx="10019">
                  <c:v>0.69136035442352295</c:v>
                </c:pt>
                <c:pt idx="10020">
                  <c:v>0.69132423400878906</c:v>
                </c:pt>
                <c:pt idx="10021">
                  <c:v>0.69122439622879028</c:v>
                </c:pt>
                <c:pt idx="10022">
                  <c:v>0.6911696195602417</c:v>
                </c:pt>
                <c:pt idx="10023">
                  <c:v>0.69115966558456421</c:v>
                </c:pt>
                <c:pt idx="10024">
                  <c:v>0.6911628246307373</c:v>
                </c:pt>
                <c:pt idx="10025">
                  <c:v>0.69117802381515503</c:v>
                </c:pt>
                <c:pt idx="10026">
                  <c:v>0.69121813774108887</c:v>
                </c:pt>
                <c:pt idx="10027">
                  <c:v>0.69128322601318359</c:v>
                </c:pt>
                <c:pt idx="10028">
                  <c:v>0.69123160839080811</c:v>
                </c:pt>
                <c:pt idx="10029">
                  <c:v>0.69127070903778076</c:v>
                </c:pt>
                <c:pt idx="10030">
                  <c:v>0.69129008054733276</c:v>
                </c:pt>
                <c:pt idx="10031">
                  <c:v>0.69123667478561401</c:v>
                </c:pt>
                <c:pt idx="10032">
                  <c:v>0.69114768505096436</c:v>
                </c:pt>
                <c:pt idx="10033">
                  <c:v>0.69122713804244995</c:v>
                </c:pt>
                <c:pt idx="10034">
                  <c:v>0.69124412536621094</c:v>
                </c:pt>
                <c:pt idx="10035">
                  <c:v>0.69119435548782349</c:v>
                </c:pt>
                <c:pt idx="10036">
                  <c:v>0.6912226676940918</c:v>
                </c:pt>
                <c:pt idx="10037">
                  <c:v>0.69122689962387085</c:v>
                </c:pt>
                <c:pt idx="10038">
                  <c:v>0.69112718105316162</c:v>
                </c:pt>
                <c:pt idx="10039">
                  <c:v>0.69110476970672607</c:v>
                </c:pt>
                <c:pt idx="10040">
                  <c:v>0.69113242626190186</c:v>
                </c:pt>
                <c:pt idx="10041">
                  <c:v>0.69124579429626465</c:v>
                </c:pt>
                <c:pt idx="10042">
                  <c:v>0.69119924306869507</c:v>
                </c:pt>
                <c:pt idx="10043">
                  <c:v>0.69110459089279175</c:v>
                </c:pt>
                <c:pt idx="10044">
                  <c:v>0.69110703468322754</c:v>
                </c:pt>
                <c:pt idx="10045">
                  <c:v>0.69123858213424683</c:v>
                </c:pt>
                <c:pt idx="10046">
                  <c:v>0.69129049777984619</c:v>
                </c:pt>
                <c:pt idx="10047">
                  <c:v>0.69119209051132202</c:v>
                </c:pt>
                <c:pt idx="10048">
                  <c:v>0.69117110967636108</c:v>
                </c:pt>
                <c:pt idx="10049">
                  <c:v>0.69112974405288696</c:v>
                </c:pt>
                <c:pt idx="10050">
                  <c:v>0.69120192527770996</c:v>
                </c:pt>
                <c:pt idx="10051">
                  <c:v>0.6912962794303894</c:v>
                </c:pt>
                <c:pt idx="10052">
                  <c:v>0.69122076034545898</c:v>
                </c:pt>
                <c:pt idx="10053">
                  <c:v>0.69114261865615845</c:v>
                </c:pt>
                <c:pt idx="10054">
                  <c:v>0.69117295742034912</c:v>
                </c:pt>
                <c:pt idx="10055">
                  <c:v>0.69114625453948975</c:v>
                </c:pt>
                <c:pt idx="10056">
                  <c:v>0.69128996133804321</c:v>
                </c:pt>
                <c:pt idx="10057">
                  <c:v>0.69129484891891479</c:v>
                </c:pt>
                <c:pt idx="10058">
                  <c:v>0.69123739004135132</c:v>
                </c:pt>
                <c:pt idx="10059">
                  <c:v>0.69124537706375122</c:v>
                </c:pt>
                <c:pt idx="10060">
                  <c:v>0.69123917818069458</c:v>
                </c:pt>
                <c:pt idx="10061">
                  <c:v>0.6912376880645752</c:v>
                </c:pt>
                <c:pt idx="10062">
                  <c:v>0.69123226404190063</c:v>
                </c:pt>
                <c:pt idx="10063">
                  <c:v>0.69120019674301147</c:v>
                </c:pt>
                <c:pt idx="10064">
                  <c:v>0.69124478101730347</c:v>
                </c:pt>
                <c:pt idx="10065">
                  <c:v>0.6913144588470459</c:v>
                </c:pt>
                <c:pt idx="10066">
                  <c:v>0.69126397371292114</c:v>
                </c:pt>
                <c:pt idx="10067">
                  <c:v>0.69123375415802002</c:v>
                </c:pt>
                <c:pt idx="10068">
                  <c:v>0.69123858213424683</c:v>
                </c:pt>
                <c:pt idx="10069">
                  <c:v>0.6912388801574707</c:v>
                </c:pt>
                <c:pt idx="10070">
                  <c:v>0.69128262996673584</c:v>
                </c:pt>
                <c:pt idx="10071">
                  <c:v>0.69132375717163086</c:v>
                </c:pt>
                <c:pt idx="10072">
                  <c:v>0.69134122133255005</c:v>
                </c:pt>
                <c:pt idx="10073">
                  <c:v>0.69125670194625854</c:v>
                </c:pt>
                <c:pt idx="10074">
                  <c:v>0.6911700963973999</c:v>
                </c:pt>
                <c:pt idx="10075">
                  <c:v>0.69122791290283203</c:v>
                </c:pt>
                <c:pt idx="10076">
                  <c:v>0.69125944375991821</c:v>
                </c:pt>
                <c:pt idx="10077">
                  <c:v>0.69119304418563843</c:v>
                </c:pt>
                <c:pt idx="10078">
                  <c:v>0.69122803211212158</c:v>
                </c:pt>
                <c:pt idx="10079">
                  <c:v>0.69125562906265259</c:v>
                </c:pt>
                <c:pt idx="10080">
                  <c:v>0.69133204221725464</c:v>
                </c:pt>
                <c:pt idx="10081">
                  <c:v>0.69131964445114136</c:v>
                </c:pt>
                <c:pt idx="10082">
                  <c:v>0.69134783744812012</c:v>
                </c:pt>
                <c:pt idx="10083">
                  <c:v>0.69117164611816406</c:v>
                </c:pt>
                <c:pt idx="10084">
                  <c:v>0.69042223691940308</c:v>
                </c:pt>
                <c:pt idx="10085">
                  <c:v>0.69046860933303833</c:v>
                </c:pt>
                <c:pt idx="10086">
                  <c:v>0.69058406352996826</c:v>
                </c:pt>
                <c:pt idx="10087">
                  <c:v>0.69064325094223022</c:v>
                </c:pt>
                <c:pt idx="10088">
                  <c:v>0.69090366363525391</c:v>
                </c:pt>
                <c:pt idx="10089">
                  <c:v>0.69127935171127319</c:v>
                </c:pt>
                <c:pt idx="10090">
                  <c:v>0.69134783744812012</c:v>
                </c:pt>
                <c:pt idx="10091">
                  <c:v>0.69134992361068726</c:v>
                </c:pt>
                <c:pt idx="10092">
                  <c:v>0.69129323959350586</c:v>
                </c:pt>
                <c:pt idx="10093">
                  <c:v>0.69120806455612183</c:v>
                </c:pt>
                <c:pt idx="10094">
                  <c:v>0.69112980365753174</c:v>
                </c:pt>
                <c:pt idx="10095">
                  <c:v>0.69117230176925659</c:v>
                </c:pt>
                <c:pt idx="10096">
                  <c:v>0.69140714406967163</c:v>
                </c:pt>
                <c:pt idx="10097">
                  <c:v>0.69148772954940796</c:v>
                </c:pt>
                <c:pt idx="10098">
                  <c:v>0.69143491983413696</c:v>
                </c:pt>
                <c:pt idx="10099">
                  <c:v>0.69126278162002563</c:v>
                </c:pt>
                <c:pt idx="10100">
                  <c:v>0.69120460748672485</c:v>
                </c:pt>
                <c:pt idx="10101">
                  <c:v>0.69127941131591797</c:v>
                </c:pt>
                <c:pt idx="10102">
                  <c:v>0.69127172231674194</c:v>
                </c:pt>
                <c:pt idx="10103">
                  <c:v>0.69130009412765503</c:v>
                </c:pt>
                <c:pt idx="10104">
                  <c:v>0.69130563735961914</c:v>
                </c:pt>
                <c:pt idx="10105">
                  <c:v>0.69124495983123779</c:v>
                </c:pt>
                <c:pt idx="10106">
                  <c:v>0.6912878155708313</c:v>
                </c:pt>
                <c:pt idx="10107">
                  <c:v>0.69132685661315918</c:v>
                </c:pt>
                <c:pt idx="10108">
                  <c:v>0.69130599498748779</c:v>
                </c:pt>
                <c:pt idx="10109">
                  <c:v>0.69119596481323242</c:v>
                </c:pt>
                <c:pt idx="10110">
                  <c:v>0.69131231307983398</c:v>
                </c:pt>
                <c:pt idx="10111">
                  <c:v>0.69152718782424927</c:v>
                </c:pt>
                <c:pt idx="10112">
                  <c:v>0.69153350591659546</c:v>
                </c:pt>
                <c:pt idx="10113">
                  <c:v>0.6914370059967041</c:v>
                </c:pt>
                <c:pt idx="10114">
                  <c:v>0.69139045476913452</c:v>
                </c:pt>
                <c:pt idx="10115">
                  <c:v>0.69127094745635986</c:v>
                </c:pt>
                <c:pt idx="10116">
                  <c:v>0.6912197470664978</c:v>
                </c:pt>
                <c:pt idx="10117">
                  <c:v>0.69139063358306885</c:v>
                </c:pt>
                <c:pt idx="10118">
                  <c:v>0.69134020805358887</c:v>
                </c:pt>
                <c:pt idx="10119">
                  <c:v>0.69117981195449829</c:v>
                </c:pt>
                <c:pt idx="10120">
                  <c:v>0.69131171703338623</c:v>
                </c:pt>
                <c:pt idx="10121">
                  <c:v>0.69139140844345093</c:v>
                </c:pt>
                <c:pt idx="10122">
                  <c:v>0.69127118587493896</c:v>
                </c:pt>
                <c:pt idx="10123">
                  <c:v>0.69115233421325684</c:v>
                </c:pt>
                <c:pt idx="10124">
                  <c:v>0.69116425514221191</c:v>
                </c:pt>
                <c:pt idx="10125">
                  <c:v>0.6912657618522644</c:v>
                </c:pt>
                <c:pt idx="10126">
                  <c:v>0.69129651784896851</c:v>
                </c:pt>
                <c:pt idx="10127">
                  <c:v>0.69136536121368408</c:v>
                </c:pt>
                <c:pt idx="10128">
                  <c:v>0.69128668308258057</c:v>
                </c:pt>
                <c:pt idx="10129">
                  <c:v>0.69118618965148926</c:v>
                </c:pt>
                <c:pt idx="10130">
                  <c:v>0.69122409820556641</c:v>
                </c:pt>
                <c:pt idx="10131">
                  <c:v>0.69128280878067017</c:v>
                </c:pt>
                <c:pt idx="10132">
                  <c:v>0.69124573469161987</c:v>
                </c:pt>
                <c:pt idx="10133">
                  <c:v>0.6912151575088501</c:v>
                </c:pt>
                <c:pt idx="10134">
                  <c:v>0.69128566980361938</c:v>
                </c:pt>
                <c:pt idx="10135">
                  <c:v>0.69122612476348877</c:v>
                </c:pt>
                <c:pt idx="10136">
                  <c:v>0.69127243757247925</c:v>
                </c:pt>
                <c:pt idx="10137">
                  <c:v>0.69125717878341675</c:v>
                </c:pt>
                <c:pt idx="10138">
                  <c:v>0.69128125905990601</c:v>
                </c:pt>
                <c:pt idx="10139">
                  <c:v>0.69123995304107666</c:v>
                </c:pt>
                <c:pt idx="10140">
                  <c:v>0.69112825393676758</c:v>
                </c:pt>
                <c:pt idx="10141">
                  <c:v>0.6912456750869751</c:v>
                </c:pt>
                <c:pt idx="10142">
                  <c:v>0.69140774011611938</c:v>
                </c:pt>
                <c:pt idx="10143">
                  <c:v>0.69151484966278076</c:v>
                </c:pt>
                <c:pt idx="10144">
                  <c:v>0.69137728214263916</c:v>
                </c:pt>
                <c:pt idx="10145">
                  <c:v>0.69133114814758301</c:v>
                </c:pt>
                <c:pt idx="10146">
                  <c:v>0.69127202033996582</c:v>
                </c:pt>
                <c:pt idx="10147">
                  <c:v>0.69113838672637939</c:v>
                </c:pt>
                <c:pt idx="10148">
                  <c:v>0.69113367795944214</c:v>
                </c:pt>
                <c:pt idx="10149">
                  <c:v>0.69110935926437378</c:v>
                </c:pt>
                <c:pt idx="10150">
                  <c:v>0.69118165969848633</c:v>
                </c:pt>
                <c:pt idx="10151">
                  <c:v>0.69127762317657471</c:v>
                </c:pt>
                <c:pt idx="10152">
                  <c:v>0.6913723349571228</c:v>
                </c:pt>
                <c:pt idx="10153">
                  <c:v>0.69125127792358398</c:v>
                </c:pt>
                <c:pt idx="10154">
                  <c:v>0.6911284327507019</c:v>
                </c:pt>
                <c:pt idx="10155">
                  <c:v>0.69115716218948364</c:v>
                </c:pt>
                <c:pt idx="10156">
                  <c:v>0.69128227233886719</c:v>
                </c:pt>
                <c:pt idx="10157">
                  <c:v>0.69130241870880127</c:v>
                </c:pt>
                <c:pt idx="10158">
                  <c:v>0.69126445055007935</c:v>
                </c:pt>
                <c:pt idx="10159">
                  <c:v>0.69131839275360107</c:v>
                </c:pt>
                <c:pt idx="10160">
                  <c:v>0.69122594594955444</c:v>
                </c:pt>
                <c:pt idx="10161">
                  <c:v>0.69124406576156616</c:v>
                </c:pt>
                <c:pt idx="10162">
                  <c:v>0.69132691621780396</c:v>
                </c:pt>
                <c:pt idx="10163">
                  <c:v>0.69125819206237793</c:v>
                </c:pt>
                <c:pt idx="10164">
                  <c:v>0.69117271900177002</c:v>
                </c:pt>
                <c:pt idx="10165">
                  <c:v>0.69118350744247437</c:v>
                </c:pt>
                <c:pt idx="10166">
                  <c:v>0.69124090671539307</c:v>
                </c:pt>
                <c:pt idx="10167">
                  <c:v>0.69131112098693848</c:v>
                </c:pt>
                <c:pt idx="10168">
                  <c:v>0.69114518165588379</c:v>
                </c:pt>
                <c:pt idx="10169">
                  <c:v>0.6911616325378418</c:v>
                </c:pt>
                <c:pt idx="10170">
                  <c:v>0.69121444225311279</c:v>
                </c:pt>
                <c:pt idx="10171">
                  <c:v>0.69118595123291016</c:v>
                </c:pt>
                <c:pt idx="10172">
                  <c:v>0.69119614362716675</c:v>
                </c:pt>
                <c:pt idx="10173">
                  <c:v>0.69121146202087402</c:v>
                </c:pt>
                <c:pt idx="10174">
                  <c:v>0.69125205278396606</c:v>
                </c:pt>
                <c:pt idx="10175">
                  <c:v>0.69123423099517822</c:v>
                </c:pt>
                <c:pt idx="10176">
                  <c:v>0.69112241268157959</c:v>
                </c:pt>
                <c:pt idx="10177">
                  <c:v>0.69109827280044556</c:v>
                </c:pt>
                <c:pt idx="10178">
                  <c:v>0.69116663932800293</c:v>
                </c:pt>
                <c:pt idx="10179">
                  <c:v>0.69116413593292236</c:v>
                </c:pt>
                <c:pt idx="10180">
                  <c:v>0.69115853309631348</c:v>
                </c:pt>
                <c:pt idx="10181">
                  <c:v>0.69119739532470703</c:v>
                </c:pt>
                <c:pt idx="10182">
                  <c:v>0.69126594066619873</c:v>
                </c:pt>
                <c:pt idx="10183">
                  <c:v>0.69127470254898071</c:v>
                </c:pt>
                <c:pt idx="10184">
                  <c:v>0.69124531745910645</c:v>
                </c:pt>
                <c:pt idx="10185">
                  <c:v>0.691162109375</c:v>
                </c:pt>
                <c:pt idx="10186">
                  <c:v>0.69116860628128052</c:v>
                </c:pt>
                <c:pt idx="10187">
                  <c:v>0.69122999906539917</c:v>
                </c:pt>
                <c:pt idx="10188">
                  <c:v>0.69132548570632935</c:v>
                </c:pt>
                <c:pt idx="10189">
                  <c:v>0.69127100706100464</c:v>
                </c:pt>
                <c:pt idx="10190">
                  <c:v>0.69123381376266479</c:v>
                </c:pt>
                <c:pt idx="10191">
                  <c:v>0.69112110137939453</c:v>
                </c:pt>
                <c:pt idx="10192">
                  <c:v>0.69109910726547241</c:v>
                </c:pt>
                <c:pt idx="10193">
                  <c:v>0.69117444753646851</c:v>
                </c:pt>
                <c:pt idx="10194">
                  <c:v>0.69114804267883301</c:v>
                </c:pt>
                <c:pt idx="10195">
                  <c:v>0.69112735986709595</c:v>
                </c:pt>
                <c:pt idx="10196">
                  <c:v>0.69124692678451538</c:v>
                </c:pt>
                <c:pt idx="10197">
                  <c:v>0.69147545099258423</c:v>
                </c:pt>
                <c:pt idx="10198">
                  <c:v>0.69141143560409546</c:v>
                </c:pt>
                <c:pt idx="10199">
                  <c:v>0.69135499000549316</c:v>
                </c:pt>
                <c:pt idx="10200">
                  <c:v>0.69131332635879517</c:v>
                </c:pt>
                <c:pt idx="10201">
                  <c:v>0.69141441583633423</c:v>
                </c:pt>
                <c:pt idx="10202">
                  <c:v>0.69139599800109863</c:v>
                </c:pt>
                <c:pt idx="10203">
                  <c:v>0.69126033782958984</c:v>
                </c:pt>
                <c:pt idx="10204">
                  <c:v>0.69121056795120239</c:v>
                </c:pt>
                <c:pt idx="10205">
                  <c:v>0.69115781784057617</c:v>
                </c:pt>
                <c:pt idx="10206">
                  <c:v>0.69114220142364502</c:v>
                </c:pt>
                <c:pt idx="10207">
                  <c:v>0.69114565849304199</c:v>
                </c:pt>
                <c:pt idx="10208">
                  <c:v>0.69119620323181152</c:v>
                </c:pt>
                <c:pt idx="10209">
                  <c:v>0.69121372699737549</c:v>
                </c:pt>
                <c:pt idx="10210">
                  <c:v>0.69114023447036743</c:v>
                </c:pt>
                <c:pt idx="10211">
                  <c:v>0.69119560718536377</c:v>
                </c:pt>
                <c:pt idx="10212">
                  <c:v>0.69119280576705933</c:v>
                </c:pt>
                <c:pt idx="10213">
                  <c:v>0.69112646579742432</c:v>
                </c:pt>
                <c:pt idx="10214">
                  <c:v>0.69122022390365601</c:v>
                </c:pt>
                <c:pt idx="10215">
                  <c:v>0.69127249717712402</c:v>
                </c:pt>
                <c:pt idx="10216">
                  <c:v>0.6911502480506897</c:v>
                </c:pt>
                <c:pt idx="10217">
                  <c:v>0.69107967615127563</c:v>
                </c:pt>
                <c:pt idx="10218">
                  <c:v>0.6910860538482666</c:v>
                </c:pt>
                <c:pt idx="10219">
                  <c:v>0.69113469123840332</c:v>
                </c:pt>
                <c:pt idx="10220">
                  <c:v>0.69118380546569824</c:v>
                </c:pt>
                <c:pt idx="10221">
                  <c:v>0.69116073846817017</c:v>
                </c:pt>
                <c:pt idx="10222">
                  <c:v>0.6910584568977356</c:v>
                </c:pt>
                <c:pt idx="10223">
                  <c:v>0.69099980592727661</c:v>
                </c:pt>
                <c:pt idx="10224">
                  <c:v>0.69098871946334839</c:v>
                </c:pt>
                <c:pt idx="10225">
                  <c:v>0.69110685586929321</c:v>
                </c:pt>
                <c:pt idx="10226">
                  <c:v>0.6912345290184021</c:v>
                </c:pt>
                <c:pt idx="10227">
                  <c:v>0.69118177890777588</c:v>
                </c:pt>
                <c:pt idx="10228">
                  <c:v>0.6911170482635498</c:v>
                </c:pt>
                <c:pt idx="10229">
                  <c:v>0.69106364250183105</c:v>
                </c:pt>
                <c:pt idx="10230">
                  <c:v>0.69104474782943726</c:v>
                </c:pt>
                <c:pt idx="10231">
                  <c:v>0.6910741925239563</c:v>
                </c:pt>
                <c:pt idx="10232">
                  <c:v>0.69115900993347168</c:v>
                </c:pt>
                <c:pt idx="10233">
                  <c:v>0.69134843349456787</c:v>
                </c:pt>
                <c:pt idx="10234">
                  <c:v>0.69132065773010254</c:v>
                </c:pt>
                <c:pt idx="10235">
                  <c:v>0.69122731685638428</c:v>
                </c:pt>
                <c:pt idx="10236">
                  <c:v>0.69118243455886841</c:v>
                </c:pt>
                <c:pt idx="10237">
                  <c:v>0.69116497039794922</c:v>
                </c:pt>
                <c:pt idx="10238">
                  <c:v>0.69115185737609863</c:v>
                </c:pt>
                <c:pt idx="10239">
                  <c:v>0.69099909067153931</c:v>
                </c:pt>
                <c:pt idx="10240">
                  <c:v>0.69092714786529541</c:v>
                </c:pt>
                <c:pt idx="10241">
                  <c:v>0.69091624021530151</c:v>
                </c:pt>
                <c:pt idx="10242">
                  <c:v>0.69091552495956421</c:v>
                </c:pt>
                <c:pt idx="10243">
                  <c:v>0.6909477710723877</c:v>
                </c:pt>
                <c:pt idx="10244">
                  <c:v>0.69096386432647705</c:v>
                </c:pt>
                <c:pt idx="10245">
                  <c:v>0.69092792272567749</c:v>
                </c:pt>
                <c:pt idx="10246">
                  <c:v>0.69095718860626221</c:v>
                </c:pt>
                <c:pt idx="10247">
                  <c:v>0.69117718935012817</c:v>
                </c:pt>
                <c:pt idx="10248">
                  <c:v>0.6912606954574585</c:v>
                </c:pt>
                <c:pt idx="10249">
                  <c:v>0.69128251075744629</c:v>
                </c:pt>
                <c:pt idx="10250">
                  <c:v>0.69123995304107666</c:v>
                </c:pt>
                <c:pt idx="10251">
                  <c:v>0.69109976291656494</c:v>
                </c:pt>
                <c:pt idx="10252">
                  <c:v>0.69104349613189697</c:v>
                </c:pt>
                <c:pt idx="10253">
                  <c:v>0.69104444980621338</c:v>
                </c:pt>
                <c:pt idx="10254">
                  <c:v>0.69101589918136597</c:v>
                </c:pt>
                <c:pt idx="10255">
                  <c:v>0.69106423854827881</c:v>
                </c:pt>
                <c:pt idx="10256">
                  <c:v>0.69108569622039795</c:v>
                </c:pt>
                <c:pt idx="10257">
                  <c:v>0.69104689359664917</c:v>
                </c:pt>
                <c:pt idx="10258">
                  <c:v>0.69108408689498901</c:v>
                </c:pt>
                <c:pt idx="10259">
                  <c:v>0.69112610816955566</c:v>
                </c:pt>
                <c:pt idx="10260">
                  <c:v>0.69117558002471924</c:v>
                </c:pt>
                <c:pt idx="10261">
                  <c:v>0.69110727310180664</c:v>
                </c:pt>
                <c:pt idx="10262">
                  <c:v>0.69108664989471436</c:v>
                </c:pt>
                <c:pt idx="10263">
                  <c:v>0.69109940528869629</c:v>
                </c:pt>
                <c:pt idx="10264">
                  <c:v>0.69107192754745483</c:v>
                </c:pt>
                <c:pt idx="10265">
                  <c:v>0.69117367267608643</c:v>
                </c:pt>
                <c:pt idx="10266">
                  <c:v>0.6911243200302124</c:v>
                </c:pt>
                <c:pt idx="10267">
                  <c:v>0.69103187322616577</c:v>
                </c:pt>
                <c:pt idx="10268">
                  <c:v>0.69093185663223267</c:v>
                </c:pt>
                <c:pt idx="10269">
                  <c:v>0.69082385301589966</c:v>
                </c:pt>
                <c:pt idx="10270">
                  <c:v>0.69093388319015503</c:v>
                </c:pt>
                <c:pt idx="10271">
                  <c:v>0.6910550594329834</c:v>
                </c:pt>
                <c:pt idx="10272">
                  <c:v>0.69110077619552612</c:v>
                </c:pt>
                <c:pt idx="10273">
                  <c:v>0.69104760885238647</c:v>
                </c:pt>
                <c:pt idx="10274">
                  <c:v>0.69107669591903687</c:v>
                </c:pt>
                <c:pt idx="10275">
                  <c:v>0.69106245040893555</c:v>
                </c:pt>
                <c:pt idx="10276">
                  <c:v>0.69105559587478638</c:v>
                </c:pt>
                <c:pt idx="10277">
                  <c:v>0.69113618135452271</c:v>
                </c:pt>
                <c:pt idx="10278">
                  <c:v>0.69117861986160278</c:v>
                </c:pt>
                <c:pt idx="10279">
                  <c:v>0.69106847047805786</c:v>
                </c:pt>
                <c:pt idx="10280">
                  <c:v>0.69101035594940186</c:v>
                </c:pt>
                <c:pt idx="10281">
                  <c:v>0.69093692302703857</c:v>
                </c:pt>
                <c:pt idx="10282">
                  <c:v>0.69099026918411255</c:v>
                </c:pt>
                <c:pt idx="10283">
                  <c:v>0.69101536273956299</c:v>
                </c:pt>
                <c:pt idx="10284">
                  <c:v>0.69099622964859009</c:v>
                </c:pt>
                <c:pt idx="10285">
                  <c:v>0.69091373682022095</c:v>
                </c:pt>
                <c:pt idx="10286">
                  <c:v>0.69092381000518799</c:v>
                </c:pt>
                <c:pt idx="10287">
                  <c:v>0.69100469350814819</c:v>
                </c:pt>
                <c:pt idx="10288">
                  <c:v>0.69105929136276245</c:v>
                </c:pt>
                <c:pt idx="10289">
                  <c:v>0.69110107421875</c:v>
                </c:pt>
                <c:pt idx="10290">
                  <c:v>0.69104105234146118</c:v>
                </c:pt>
                <c:pt idx="10291">
                  <c:v>0.69093519449234009</c:v>
                </c:pt>
                <c:pt idx="10292">
                  <c:v>0.69092845916748047</c:v>
                </c:pt>
                <c:pt idx="10293">
                  <c:v>0.6909102201461792</c:v>
                </c:pt>
                <c:pt idx="10294">
                  <c:v>0.69096189737319946</c:v>
                </c:pt>
                <c:pt idx="10295">
                  <c:v>0.6910475492477417</c:v>
                </c:pt>
                <c:pt idx="10296">
                  <c:v>0.69104325771331787</c:v>
                </c:pt>
                <c:pt idx="10297">
                  <c:v>0.69116508960723877</c:v>
                </c:pt>
                <c:pt idx="10298">
                  <c:v>0.69107955694198608</c:v>
                </c:pt>
                <c:pt idx="10299">
                  <c:v>0.69100576639175415</c:v>
                </c:pt>
                <c:pt idx="10300">
                  <c:v>0.69090718030929565</c:v>
                </c:pt>
                <c:pt idx="10301">
                  <c:v>0.69091778993606567</c:v>
                </c:pt>
                <c:pt idx="10302">
                  <c:v>0.69094973802566528</c:v>
                </c:pt>
                <c:pt idx="10303">
                  <c:v>0.69084155559539795</c:v>
                </c:pt>
                <c:pt idx="10304">
                  <c:v>0.69086790084838867</c:v>
                </c:pt>
                <c:pt idx="10305">
                  <c:v>0.69099670648574829</c:v>
                </c:pt>
                <c:pt idx="10306">
                  <c:v>0.69107306003570557</c:v>
                </c:pt>
                <c:pt idx="10307">
                  <c:v>0.69110524654388428</c:v>
                </c:pt>
                <c:pt idx="10308">
                  <c:v>0.69102537631988525</c:v>
                </c:pt>
                <c:pt idx="10309">
                  <c:v>0.69108426570892334</c:v>
                </c:pt>
                <c:pt idx="10310">
                  <c:v>0.69110304117202759</c:v>
                </c:pt>
                <c:pt idx="10311">
                  <c:v>0.69097936153411865</c:v>
                </c:pt>
                <c:pt idx="10312">
                  <c:v>0.69105905294418335</c:v>
                </c:pt>
                <c:pt idx="10313">
                  <c:v>0.69100993871688843</c:v>
                </c:pt>
                <c:pt idx="10314">
                  <c:v>0.69092142581939697</c:v>
                </c:pt>
                <c:pt idx="10315">
                  <c:v>0.6909945011138916</c:v>
                </c:pt>
                <c:pt idx="10316">
                  <c:v>0.69109183549880981</c:v>
                </c:pt>
                <c:pt idx="10317">
                  <c:v>0.69105005264282227</c:v>
                </c:pt>
                <c:pt idx="10318">
                  <c:v>0.69098478555679321</c:v>
                </c:pt>
                <c:pt idx="10319">
                  <c:v>0.69100302457809448</c:v>
                </c:pt>
                <c:pt idx="10320">
                  <c:v>0.6909942626953125</c:v>
                </c:pt>
                <c:pt idx="10321">
                  <c:v>0.69095611572265625</c:v>
                </c:pt>
                <c:pt idx="10322">
                  <c:v>0.69091135263442993</c:v>
                </c:pt>
                <c:pt idx="10323">
                  <c:v>0.69100707769393921</c:v>
                </c:pt>
                <c:pt idx="10324">
                  <c:v>0.69108939170837402</c:v>
                </c:pt>
                <c:pt idx="10325">
                  <c:v>0.69111925363540649</c:v>
                </c:pt>
                <c:pt idx="10326">
                  <c:v>0.69114440679550171</c:v>
                </c:pt>
                <c:pt idx="10327">
                  <c:v>0.69119179248809814</c:v>
                </c:pt>
                <c:pt idx="10328">
                  <c:v>0.69119870662689209</c:v>
                </c:pt>
                <c:pt idx="10329">
                  <c:v>0.69131720066070557</c:v>
                </c:pt>
                <c:pt idx="10330">
                  <c:v>0.69114899635314941</c:v>
                </c:pt>
                <c:pt idx="10331">
                  <c:v>0.69110995531082153</c:v>
                </c:pt>
                <c:pt idx="10332">
                  <c:v>0.69105947017669678</c:v>
                </c:pt>
                <c:pt idx="10333">
                  <c:v>0.6910862922668457</c:v>
                </c:pt>
                <c:pt idx="10334">
                  <c:v>0.69108337163925171</c:v>
                </c:pt>
                <c:pt idx="10335">
                  <c:v>0.69100677967071533</c:v>
                </c:pt>
                <c:pt idx="10336">
                  <c:v>0.69091427326202393</c:v>
                </c:pt>
                <c:pt idx="10337">
                  <c:v>0.69096982479095459</c:v>
                </c:pt>
                <c:pt idx="10338">
                  <c:v>0.69092506170272827</c:v>
                </c:pt>
                <c:pt idx="10339">
                  <c:v>0.6909758448600769</c:v>
                </c:pt>
                <c:pt idx="10340">
                  <c:v>0.69107246398925781</c:v>
                </c:pt>
                <c:pt idx="10341">
                  <c:v>0.69107675552368164</c:v>
                </c:pt>
                <c:pt idx="10342">
                  <c:v>0.69116044044494629</c:v>
                </c:pt>
                <c:pt idx="10343">
                  <c:v>0.69119620323181152</c:v>
                </c:pt>
                <c:pt idx="10344">
                  <c:v>0.6912580132484436</c:v>
                </c:pt>
                <c:pt idx="10345">
                  <c:v>0.69122034311294556</c:v>
                </c:pt>
                <c:pt idx="10346">
                  <c:v>0.69121831655502319</c:v>
                </c:pt>
                <c:pt idx="10347">
                  <c:v>0.69111984968185425</c:v>
                </c:pt>
                <c:pt idx="10348">
                  <c:v>0.6909824013710022</c:v>
                </c:pt>
                <c:pt idx="10349">
                  <c:v>0.69085156917572021</c:v>
                </c:pt>
                <c:pt idx="10350">
                  <c:v>0.69084131717681885</c:v>
                </c:pt>
                <c:pt idx="10351">
                  <c:v>0.6907837986946106</c:v>
                </c:pt>
                <c:pt idx="10352">
                  <c:v>0.69089370965957642</c:v>
                </c:pt>
                <c:pt idx="10353">
                  <c:v>0.69104683399200439</c:v>
                </c:pt>
                <c:pt idx="10354">
                  <c:v>0.69118928909301758</c:v>
                </c:pt>
                <c:pt idx="10355">
                  <c:v>0.69115555286407471</c:v>
                </c:pt>
                <c:pt idx="10356">
                  <c:v>0.69099515676498413</c:v>
                </c:pt>
                <c:pt idx="10357">
                  <c:v>0.69090121984481812</c:v>
                </c:pt>
                <c:pt idx="10358">
                  <c:v>0.69090688228607178</c:v>
                </c:pt>
                <c:pt idx="10359">
                  <c:v>0.69097036123275757</c:v>
                </c:pt>
                <c:pt idx="10360">
                  <c:v>0.6910133957862854</c:v>
                </c:pt>
                <c:pt idx="10361">
                  <c:v>0.69102567434310913</c:v>
                </c:pt>
                <c:pt idx="10362">
                  <c:v>0.69092452526092529</c:v>
                </c:pt>
                <c:pt idx="10363">
                  <c:v>0.69091147184371948</c:v>
                </c:pt>
                <c:pt idx="10364">
                  <c:v>0.69090026617050171</c:v>
                </c:pt>
                <c:pt idx="10365">
                  <c:v>0.6910167932510376</c:v>
                </c:pt>
                <c:pt idx="10366">
                  <c:v>0.69089865684509277</c:v>
                </c:pt>
                <c:pt idx="10367">
                  <c:v>0.69089394807815552</c:v>
                </c:pt>
                <c:pt idx="10368">
                  <c:v>0.69088411331176758</c:v>
                </c:pt>
                <c:pt idx="10369">
                  <c:v>0.69085782766342163</c:v>
                </c:pt>
                <c:pt idx="10370">
                  <c:v>0.69009190797805786</c:v>
                </c:pt>
                <c:pt idx="10371">
                  <c:v>0.68998664617538452</c:v>
                </c:pt>
                <c:pt idx="10372">
                  <c:v>0.69007819890975952</c:v>
                </c:pt>
                <c:pt idx="10373">
                  <c:v>0.69014358520507812</c:v>
                </c:pt>
                <c:pt idx="10374">
                  <c:v>0.6904226541519165</c:v>
                </c:pt>
                <c:pt idx="10375">
                  <c:v>0.69086432456970215</c:v>
                </c:pt>
                <c:pt idx="10376">
                  <c:v>0.6908334493637085</c:v>
                </c:pt>
                <c:pt idx="10377">
                  <c:v>0.6908189058303833</c:v>
                </c:pt>
                <c:pt idx="10378">
                  <c:v>0.69079869985580444</c:v>
                </c:pt>
                <c:pt idx="10379">
                  <c:v>0.69087320566177368</c:v>
                </c:pt>
                <c:pt idx="10380">
                  <c:v>0.69090604782104492</c:v>
                </c:pt>
                <c:pt idx="10381">
                  <c:v>0.69088554382324219</c:v>
                </c:pt>
                <c:pt idx="10382">
                  <c:v>0.69090145826339722</c:v>
                </c:pt>
                <c:pt idx="10383">
                  <c:v>0.69089436531066895</c:v>
                </c:pt>
                <c:pt idx="10384">
                  <c:v>0.69089639186859131</c:v>
                </c:pt>
                <c:pt idx="10385">
                  <c:v>0.69088739156723022</c:v>
                </c:pt>
                <c:pt idx="10386">
                  <c:v>0.69089645147323608</c:v>
                </c:pt>
                <c:pt idx="10387">
                  <c:v>0.69086557626724243</c:v>
                </c:pt>
                <c:pt idx="10388">
                  <c:v>0.69074803590774536</c:v>
                </c:pt>
                <c:pt idx="10389">
                  <c:v>0.69076669216156006</c:v>
                </c:pt>
                <c:pt idx="10390">
                  <c:v>0.69087117910385132</c:v>
                </c:pt>
                <c:pt idx="10391">
                  <c:v>0.69088649749755859</c:v>
                </c:pt>
                <c:pt idx="10392">
                  <c:v>0.69100332260131836</c:v>
                </c:pt>
                <c:pt idx="10393">
                  <c:v>0.69104504585266113</c:v>
                </c:pt>
                <c:pt idx="10394">
                  <c:v>0.69102376699447632</c:v>
                </c:pt>
                <c:pt idx="10395">
                  <c:v>0.69096171855926514</c:v>
                </c:pt>
                <c:pt idx="10396">
                  <c:v>0.69085466861724854</c:v>
                </c:pt>
                <c:pt idx="10397">
                  <c:v>0.69075292348861694</c:v>
                </c:pt>
                <c:pt idx="10398">
                  <c:v>0.69076436758041382</c:v>
                </c:pt>
                <c:pt idx="10399">
                  <c:v>0.69085139036178589</c:v>
                </c:pt>
                <c:pt idx="10400">
                  <c:v>0.69093400239944458</c:v>
                </c:pt>
                <c:pt idx="10401">
                  <c:v>0.69090181589126587</c:v>
                </c:pt>
                <c:pt idx="10402">
                  <c:v>0.69072401523590088</c:v>
                </c:pt>
                <c:pt idx="10403">
                  <c:v>0.69075471162796021</c:v>
                </c:pt>
                <c:pt idx="10404">
                  <c:v>0.6909521222114563</c:v>
                </c:pt>
                <c:pt idx="10405">
                  <c:v>0.69091552495956421</c:v>
                </c:pt>
                <c:pt idx="10406">
                  <c:v>0.69083321094512939</c:v>
                </c:pt>
                <c:pt idx="10407">
                  <c:v>0.69080877304077148</c:v>
                </c:pt>
                <c:pt idx="10408">
                  <c:v>0.69077390432357788</c:v>
                </c:pt>
                <c:pt idx="10409">
                  <c:v>0.690784752368927</c:v>
                </c:pt>
                <c:pt idx="10410">
                  <c:v>0.69076859951019287</c:v>
                </c:pt>
                <c:pt idx="10411">
                  <c:v>0.69075030088424683</c:v>
                </c:pt>
                <c:pt idx="10412">
                  <c:v>0.690757155418396</c:v>
                </c:pt>
                <c:pt idx="10413">
                  <c:v>0.69073784351348877</c:v>
                </c:pt>
                <c:pt idx="10414">
                  <c:v>0.69088256359100342</c:v>
                </c:pt>
                <c:pt idx="10415">
                  <c:v>0.69082564115524292</c:v>
                </c:pt>
                <c:pt idx="10416">
                  <c:v>0.6907840371131897</c:v>
                </c:pt>
                <c:pt idx="10417">
                  <c:v>0.69079130887985229</c:v>
                </c:pt>
                <c:pt idx="10418">
                  <c:v>0.69071459770202637</c:v>
                </c:pt>
                <c:pt idx="10419">
                  <c:v>0.69073492288589478</c:v>
                </c:pt>
                <c:pt idx="10420">
                  <c:v>0.69073522090911865</c:v>
                </c:pt>
                <c:pt idx="10421">
                  <c:v>0.69075453281402588</c:v>
                </c:pt>
                <c:pt idx="10422">
                  <c:v>0.69073402881622314</c:v>
                </c:pt>
                <c:pt idx="10423">
                  <c:v>0.69076031446456909</c:v>
                </c:pt>
                <c:pt idx="10424">
                  <c:v>0.69079381227493286</c:v>
                </c:pt>
                <c:pt idx="10425">
                  <c:v>0.69067347049713135</c:v>
                </c:pt>
                <c:pt idx="10426">
                  <c:v>0.6906428337097168</c:v>
                </c:pt>
                <c:pt idx="10427">
                  <c:v>0.69062709808349609</c:v>
                </c:pt>
                <c:pt idx="10428">
                  <c:v>0.69066280126571655</c:v>
                </c:pt>
                <c:pt idx="10429">
                  <c:v>0.69076997041702271</c:v>
                </c:pt>
                <c:pt idx="10430">
                  <c:v>0.69078254699707031</c:v>
                </c:pt>
                <c:pt idx="10431">
                  <c:v>0.69079762697219849</c:v>
                </c:pt>
                <c:pt idx="10432">
                  <c:v>0.6907162070274353</c:v>
                </c:pt>
                <c:pt idx="10433">
                  <c:v>0.69062799215316772</c:v>
                </c:pt>
                <c:pt idx="10434">
                  <c:v>0.690682053565979</c:v>
                </c:pt>
                <c:pt idx="10435">
                  <c:v>0.69067180156707764</c:v>
                </c:pt>
                <c:pt idx="10436">
                  <c:v>0.69062310457229614</c:v>
                </c:pt>
                <c:pt idx="10437">
                  <c:v>0.6906883716583252</c:v>
                </c:pt>
                <c:pt idx="10438">
                  <c:v>0.69070923328399658</c:v>
                </c:pt>
                <c:pt idx="10439">
                  <c:v>0.6907079815864563</c:v>
                </c:pt>
                <c:pt idx="10440">
                  <c:v>0.69075828790664673</c:v>
                </c:pt>
                <c:pt idx="10441">
                  <c:v>0.69076418876647949</c:v>
                </c:pt>
                <c:pt idx="10442">
                  <c:v>0.69075721502304077</c:v>
                </c:pt>
                <c:pt idx="10443">
                  <c:v>0.69069314002990723</c:v>
                </c:pt>
                <c:pt idx="10444">
                  <c:v>0.69075155258178711</c:v>
                </c:pt>
                <c:pt idx="10445">
                  <c:v>0.69079732894897461</c:v>
                </c:pt>
                <c:pt idx="10446">
                  <c:v>0.69076305627822876</c:v>
                </c:pt>
                <c:pt idx="10447">
                  <c:v>0.69065546989440918</c:v>
                </c:pt>
                <c:pt idx="10448">
                  <c:v>0.69066184759140015</c:v>
                </c:pt>
                <c:pt idx="10449">
                  <c:v>0.69076049327850342</c:v>
                </c:pt>
                <c:pt idx="10450">
                  <c:v>0.69080674648284912</c:v>
                </c:pt>
                <c:pt idx="10451">
                  <c:v>0.69080084562301636</c:v>
                </c:pt>
                <c:pt idx="10452">
                  <c:v>0.69082069396972656</c:v>
                </c:pt>
                <c:pt idx="10453">
                  <c:v>0.69079083204269409</c:v>
                </c:pt>
                <c:pt idx="10454">
                  <c:v>0.69076329469680786</c:v>
                </c:pt>
                <c:pt idx="10455">
                  <c:v>0.69073361158370972</c:v>
                </c:pt>
                <c:pt idx="10456">
                  <c:v>0.69074982404708862</c:v>
                </c:pt>
                <c:pt idx="10457">
                  <c:v>0.69073706865310669</c:v>
                </c:pt>
                <c:pt idx="10458">
                  <c:v>0.69070440530776978</c:v>
                </c:pt>
                <c:pt idx="10459">
                  <c:v>0.69075542688369751</c:v>
                </c:pt>
                <c:pt idx="10460">
                  <c:v>0.69084721803665161</c:v>
                </c:pt>
                <c:pt idx="10461">
                  <c:v>0.69099688529968262</c:v>
                </c:pt>
                <c:pt idx="10462">
                  <c:v>0.69103443622589111</c:v>
                </c:pt>
                <c:pt idx="10463">
                  <c:v>0.69090485572814941</c:v>
                </c:pt>
                <c:pt idx="10464">
                  <c:v>0.69083243608474731</c:v>
                </c:pt>
                <c:pt idx="10465">
                  <c:v>0.69077825546264648</c:v>
                </c:pt>
                <c:pt idx="10466">
                  <c:v>0.69071757793426514</c:v>
                </c:pt>
                <c:pt idx="10467">
                  <c:v>0.69070470333099365</c:v>
                </c:pt>
                <c:pt idx="10468">
                  <c:v>0.69077271223068237</c:v>
                </c:pt>
                <c:pt idx="10469">
                  <c:v>0.69081735610961914</c:v>
                </c:pt>
                <c:pt idx="10470">
                  <c:v>0.6908002495765686</c:v>
                </c:pt>
                <c:pt idx="10471">
                  <c:v>0.69073355197906494</c:v>
                </c:pt>
                <c:pt idx="10472">
                  <c:v>0.69068431854248047</c:v>
                </c:pt>
                <c:pt idx="10473">
                  <c:v>0.69070297479629517</c:v>
                </c:pt>
                <c:pt idx="10474">
                  <c:v>0.69077664613723755</c:v>
                </c:pt>
                <c:pt idx="10475">
                  <c:v>0.69081306457519531</c:v>
                </c:pt>
                <c:pt idx="10476">
                  <c:v>0.69083559513092041</c:v>
                </c:pt>
                <c:pt idx="10477">
                  <c:v>0.69078361988067627</c:v>
                </c:pt>
                <c:pt idx="10478">
                  <c:v>0.69084680080413818</c:v>
                </c:pt>
                <c:pt idx="10479">
                  <c:v>0.69084596633911133</c:v>
                </c:pt>
                <c:pt idx="10480">
                  <c:v>0.6908191442489624</c:v>
                </c:pt>
                <c:pt idx="10481">
                  <c:v>0.69079148769378662</c:v>
                </c:pt>
                <c:pt idx="10482">
                  <c:v>0.69080668687820435</c:v>
                </c:pt>
                <c:pt idx="10483">
                  <c:v>0.6907346248626709</c:v>
                </c:pt>
                <c:pt idx="10484">
                  <c:v>0.69072896242141724</c:v>
                </c:pt>
                <c:pt idx="10485">
                  <c:v>0.69063526391983032</c:v>
                </c:pt>
                <c:pt idx="10486">
                  <c:v>0.69075697660446167</c:v>
                </c:pt>
                <c:pt idx="10487">
                  <c:v>0.69087255001068115</c:v>
                </c:pt>
                <c:pt idx="10488">
                  <c:v>0.69081956148147583</c:v>
                </c:pt>
                <c:pt idx="10489">
                  <c:v>0.6908077597618103</c:v>
                </c:pt>
                <c:pt idx="10490">
                  <c:v>0.6908881664276123</c:v>
                </c:pt>
                <c:pt idx="10491">
                  <c:v>0.69088083505630493</c:v>
                </c:pt>
                <c:pt idx="10492">
                  <c:v>0.69079023599624634</c:v>
                </c:pt>
                <c:pt idx="10493">
                  <c:v>0.69080930948257446</c:v>
                </c:pt>
                <c:pt idx="10494">
                  <c:v>0.69077306985855103</c:v>
                </c:pt>
                <c:pt idx="10495">
                  <c:v>0.69074708223342896</c:v>
                </c:pt>
                <c:pt idx="10496">
                  <c:v>0.69075882434844971</c:v>
                </c:pt>
                <c:pt idx="10497">
                  <c:v>0.69071459770202637</c:v>
                </c:pt>
                <c:pt idx="10498">
                  <c:v>0.6906629204750061</c:v>
                </c:pt>
                <c:pt idx="10499">
                  <c:v>0.69066399335861206</c:v>
                </c:pt>
                <c:pt idx="10500">
                  <c:v>0.690662682056427</c:v>
                </c:pt>
                <c:pt idx="10501">
                  <c:v>0.69069457054138184</c:v>
                </c:pt>
                <c:pt idx="10502">
                  <c:v>0.69069969654083252</c:v>
                </c:pt>
                <c:pt idx="10503">
                  <c:v>0.69067639112472534</c:v>
                </c:pt>
                <c:pt idx="10504">
                  <c:v>0.6907159686088562</c:v>
                </c:pt>
                <c:pt idx="10505">
                  <c:v>0.69080519676208496</c:v>
                </c:pt>
                <c:pt idx="10506">
                  <c:v>0.69089770317077637</c:v>
                </c:pt>
                <c:pt idx="10507">
                  <c:v>0.69089388847351074</c:v>
                </c:pt>
                <c:pt idx="10508">
                  <c:v>0.69096469879150391</c:v>
                </c:pt>
                <c:pt idx="10509">
                  <c:v>0.69097381830215454</c:v>
                </c:pt>
                <c:pt idx="10510">
                  <c:v>0.69086140394210815</c:v>
                </c:pt>
                <c:pt idx="10511">
                  <c:v>0.69078743457794189</c:v>
                </c:pt>
                <c:pt idx="10512">
                  <c:v>0.69072568416595459</c:v>
                </c:pt>
                <c:pt idx="10513">
                  <c:v>0.69060492515563965</c:v>
                </c:pt>
                <c:pt idx="10514">
                  <c:v>0.69067394733428955</c:v>
                </c:pt>
                <c:pt idx="10515">
                  <c:v>0.6907392144203186</c:v>
                </c:pt>
                <c:pt idx="10516">
                  <c:v>0.69067287445068359</c:v>
                </c:pt>
                <c:pt idx="10517">
                  <c:v>0.69064599275588989</c:v>
                </c:pt>
                <c:pt idx="10518">
                  <c:v>0.69075536727905273</c:v>
                </c:pt>
                <c:pt idx="10519">
                  <c:v>0.69078260660171509</c:v>
                </c:pt>
                <c:pt idx="10520">
                  <c:v>0.69083553552627563</c:v>
                </c:pt>
                <c:pt idx="10521">
                  <c:v>0.69089806079864502</c:v>
                </c:pt>
                <c:pt idx="10522">
                  <c:v>0.69092762470245361</c:v>
                </c:pt>
                <c:pt idx="10523">
                  <c:v>0.69093388319015503</c:v>
                </c:pt>
                <c:pt idx="10524">
                  <c:v>0.69085019826889038</c:v>
                </c:pt>
                <c:pt idx="10525">
                  <c:v>0.69081026315689087</c:v>
                </c:pt>
                <c:pt idx="10526">
                  <c:v>0.6907840371131897</c:v>
                </c:pt>
                <c:pt idx="10527">
                  <c:v>0.69073915481567383</c:v>
                </c:pt>
                <c:pt idx="10528">
                  <c:v>0.69073474407196045</c:v>
                </c:pt>
                <c:pt idx="10529">
                  <c:v>0.69076192378997803</c:v>
                </c:pt>
                <c:pt idx="10530">
                  <c:v>0.69061464071273804</c:v>
                </c:pt>
                <c:pt idx="10531">
                  <c:v>0.69060033559799194</c:v>
                </c:pt>
                <c:pt idx="10532">
                  <c:v>0.69079405069351196</c:v>
                </c:pt>
                <c:pt idx="10533">
                  <c:v>0.69085401296615601</c:v>
                </c:pt>
                <c:pt idx="10534">
                  <c:v>0.6908266544342041</c:v>
                </c:pt>
                <c:pt idx="10535">
                  <c:v>0.69090396165847778</c:v>
                </c:pt>
                <c:pt idx="10536">
                  <c:v>0.69092452526092529</c:v>
                </c:pt>
                <c:pt idx="10537">
                  <c:v>0.6908305287361145</c:v>
                </c:pt>
                <c:pt idx="10538">
                  <c:v>0.69082444906234741</c:v>
                </c:pt>
                <c:pt idx="10539">
                  <c:v>0.69080805778503418</c:v>
                </c:pt>
                <c:pt idx="10540">
                  <c:v>0.69078463315963745</c:v>
                </c:pt>
                <c:pt idx="10541">
                  <c:v>0.69077616930007935</c:v>
                </c:pt>
                <c:pt idx="10542">
                  <c:v>0.69083219766616821</c:v>
                </c:pt>
                <c:pt idx="10543">
                  <c:v>0.69080835580825806</c:v>
                </c:pt>
                <c:pt idx="10544">
                  <c:v>0.69084566831588745</c:v>
                </c:pt>
                <c:pt idx="10545">
                  <c:v>0.69080185890197754</c:v>
                </c:pt>
                <c:pt idx="10546">
                  <c:v>0.69075500965118408</c:v>
                </c:pt>
                <c:pt idx="10547">
                  <c:v>0.69071352481842041</c:v>
                </c:pt>
                <c:pt idx="10548">
                  <c:v>0.6907084584236145</c:v>
                </c:pt>
                <c:pt idx="10549">
                  <c:v>0.69075584411621094</c:v>
                </c:pt>
                <c:pt idx="10550">
                  <c:v>0.69086509943008423</c:v>
                </c:pt>
                <c:pt idx="10551">
                  <c:v>0.69086945056915283</c:v>
                </c:pt>
                <c:pt idx="10552">
                  <c:v>0.69089418649673462</c:v>
                </c:pt>
                <c:pt idx="10553">
                  <c:v>0.69104427099227905</c:v>
                </c:pt>
                <c:pt idx="10554">
                  <c:v>0.69102495908737183</c:v>
                </c:pt>
                <c:pt idx="10555">
                  <c:v>0.69092875719070435</c:v>
                </c:pt>
                <c:pt idx="10556">
                  <c:v>0.69088077545166016</c:v>
                </c:pt>
                <c:pt idx="10557">
                  <c:v>0.69081759452819824</c:v>
                </c:pt>
                <c:pt idx="10558">
                  <c:v>0.69076961278915405</c:v>
                </c:pt>
                <c:pt idx="10559">
                  <c:v>0.69078516960144043</c:v>
                </c:pt>
                <c:pt idx="10560">
                  <c:v>0.69081944227218628</c:v>
                </c:pt>
                <c:pt idx="10561">
                  <c:v>0.69074362516403198</c:v>
                </c:pt>
                <c:pt idx="10562">
                  <c:v>0.69069987535476685</c:v>
                </c:pt>
                <c:pt idx="10563">
                  <c:v>0.69071733951568604</c:v>
                </c:pt>
                <c:pt idx="10564">
                  <c:v>0.69071853160858154</c:v>
                </c:pt>
                <c:pt idx="10565">
                  <c:v>0.69062936305999756</c:v>
                </c:pt>
                <c:pt idx="10566">
                  <c:v>0.69061785936355591</c:v>
                </c:pt>
                <c:pt idx="10567">
                  <c:v>0.69075500965118408</c:v>
                </c:pt>
                <c:pt idx="10568">
                  <c:v>0.69077003002166748</c:v>
                </c:pt>
                <c:pt idx="10569">
                  <c:v>0.69073027372360229</c:v>
                </c:pt>
                <c:pt idx="10570">
                  <c:v>0.69083577394485474</c:v>
                </c:pt>
                <c:pt idx="10571">
                  <c:v>0.69086265563964844</c:v>
                </c:pt>
                <c:pt idx="10572">
                  <c:v>0.69078183174133301</c:v>
                </c:pt>
                <c:pt idx="10573">
                  <c:v>0.69069081544876099</c:v>
                </c:pt>
                <c:pt idx="10574">
                  <c:v>0.69074541330337524</c:v>
                </c:pt>
                <c:pt idx="10575">
                  <c:v>0.69074469804763794</c:v>
                </c:pt>
                <c:pt idx="10576">
                  <c:v>0.69066005945205688</c:v>
                </c:pt>
                <c:pt idx="10577">
                  <c:v>0.69068902730941772</c:v>
                </c:pt>
                <c:pt idx="10578">
                  <c:v>0.69064944982528687</c:v>
                </c:pt>
                <c:pt idx="10579">
                  <c:v>0.6907011866569519</c:v>
                </c:pt>
                <c:pt idx="10580">
                  <c:v>0.6909029483795166</c:v>
                </c:pt>
                <c:pt idx="10581">
                  <c:v>0.69089478254318237</c:v>
                </c:pt>
                <c:pt idx="10582">
                  <c:v>0.69088572263717651</c:v>
                </c:pt>
                <c:pt idx="10583">
                  <c:v>0.6908881664276123</c:v>
                </c:pt>
                <c:pt idx="10584">
                  <c:v>0.69082540273666382</c:v>
                </c:pt>
                <c:pt idx="10585">
                  <c:v>0.69071769714355469</c:v>
                </c:pt>
                <c:pt idx="10586">
                  <c:v>0.69069105386734009</c:v>
                </c:pt>
                <c:pt idx="10587">
                  <c:v>0.69062662124633789</c:v>
                </c:pt>
                <c:pt idx="10588">
                  <c:v>0.69060498476028442</c:v>
                </c:pt>
                <c:pt idx="10589">
                  <c:v>0.6907198429107666</c:v>
                </c:pt>
                <c:pt idx="10590">
                  <c:v>0.69071394205093384</c:v>
                </c:pt>
                <c:pt idx="10591">
                  <c:v>0.69068580865859985</c:v>
                </c:pt>
                <c:pt idx="10592">
                  <c:v>0.69075900316238403</c:v>
                </c:pt>
                <c:pt idx="10593">
                  <c:v>0.69067364931106567</c:v>
                </c:pt>
                <c:pt idx="10594">
                  <c:v>0.6906319260597229</c:v>
                </c:pt>
                <c:pt idx="10595">
                  <c:v>0.69060325622558594</c:v>
                </c:pt>
                <c:pt idx="10596">
                  <c:v>0.69050061702728271</c:v>
                </c:pt>
                <c:pt idx="10597">
                  <c:v>0.69064486026763916</c:v>
                </c:pt>
                <c:pt idx="10598">
                  <c:v>0.69071406126022339</c:v>
                </c:pt>
                <c:pt idx="10599">
                  <c:v>0.69069564342498779</c:v>
                </c:pt>
                <c:pt idx="10600">
                  <c:v>0.69059789180755615</c:v>
                </c:pt>
                <c:pt idx="10601">
                  <c:v>0.69059544801712036</c:v>
                </c:pt>
                <c:pt idx="10602">
                  <c:v>0.69063746929168701</c:v>
                </c:pt>
                <c:pt idx="10603">
                  <c:v>0.69067436456680298</c:v>
                </c:pt>
                <c:pt idx="10604">
                  <c:v>0.69079643487930298</c:v>
                </c:pt>
                <c:pt idx="10605">
                  <c:v>0.69074064493179321</c:v>
                </c:pt>
                <c:pt idx="10606">
                  <c:v>0.69072175025939941</c:v>
                </c:pt>
                <c:pt idx="10607">
                  <c:v>0.69073367118835449</c:v>
                </c:pt>
                <c:pt idx="10608">
                  <c:v>0.69075334072113037</c:v>
                </c:pt>
                <c:pt idx="10609">
                  <c:v>0.69071030616760254</c:v>
                </c:pt>
                <c:pt idx="10610">
                  <c:v>0.6905856728553772</c:v>
                </c:pt>
                <c:pt idx="10611">
                  <c:v>0.69040793180465698</c:v>
                </c:pt>
                <c:pt idx="10612">
                  <c:v>0.69047880172729492</c:v>
                </c:pt>
                <c:pt idx="10613">
                  <c:v>0.69047236442565918</c:v>
                </c:pt>
                <c:pt idx="10614">
                  <c:v>0.69043880701065063</c:v>
                </c:pt>
                <c:pt idx="10615">
                  <c:v>0.69053900241851807</c:v>
                </c:pt>
                <c:pt idx="10616">
                  <c:v>0.69072699546813965</c:v>
                </c:pt>
                <c:pt idx="10617">
                  <c:v>0.6907162070274353</c:v>
                </c:pt>
                <c:pt idx="10618">
                  <c:v>0.69060325622558594</c:v>
                </c:pt>
                <c:pt idx="10619">
                  <c:v>0.69055598974227905</c:v>
                </c:pt>
                <c:pt idx="10620">
                  <c:v>0.69053900241851807</c:v>
                </c:pt>
                <c:pt idx="10621">
                  <c:v>0.69053781032562256</c:v>
                </c:pt>
                <c:pt idx="10622">
                  <c:v>0.69056844711303711</c:v>
                </c:pt>
                <c:pt idx="10623">
                  <c:v>0.69052809476852417</c:v>
                </c:pt>
                <c:pt idx="10624">
                  <c:v>0.69055843353271484</c:v>
                </c:pt>
                <c:pt idx="10625">
                  <c:v>0.69062709808349609</c:v>
                </c:pt>
                <c:pt idx="10626">
                  <c:v>0.69060879945755005</c:v>
                </c:pt>
                <c:pt idx="10627">
                  <c:v>0.69060856103897095</c:v>
                </c:pt>
                <c:pt idx="10628">
                  <c:v>0.69086617231369019</c:v>
                </c:pt>
                <c:pt idx="10629">
                  <c:v>0.69099247455596924</c:v>
                </c:pt>
                <c:pt idx="10630">
                  <c:v>0.69083559513092041</c:v>
                </c:pt>
                <c:pt idx="10631">
                  <c:v>0.69062548875808716</c:v>
                </c:pt>
                <c:pt idx="10632">
                  <c:v>0.6904900074005127</c:v>
                </c:pt>
                <c:pt idx="10633">
                  <c:v>0.69045424461364746</c:v>
                </c:pt>
                <c:pt idx="10634">
                  <c:v>0.69062793254852295</c:v>
                </c:pt>
                <c:pt idx="10635">
                  <c:v>0.69058072566986084</c:v>
                </c:pt>
                <c:pt idx="10636">
                  <c:v>0.69057255983352661</c:v>
                </c:pt>
                <c:pt idx="10637">
                  <c:v>0.69056689739227295</c:v>
                </c:pt>
                <c:pt idx="10638">
                  <c:v>0.69059550762176514</c:v>
                </c:pt>
                <c:pt idx="10639">
                  <c:v>0.69052714109420776</c:v>
                </c:pt>
                <c:pt idx="10640">
                  <c:v>0.69046908617019653</c:v>
                </c:pt>
                <c:pt idx="10641">
                  <c:v>0.69041091203689575</c:v>
                </c:pt>
                <c:pt idx="10642">
                  <c:v>0.69042164087295532</c:v>
                </c:pt>
                <c:pt idx="10643">
                  <c:v>0.69053727388381958</c:v>
                </c:pt>
                <c:pt idx="10644">
                  <c:v>0.6904638409614563</c:v>
                </c:pt>
                <c:pt idx="10645">
                  <c:v>0.69039636850357056</c:v>
                </c:pt>
                <c:pt idx="10646">
                  <c:v>0.69038927555084229</c:v>
                </c:pt>
                <c:pt idx="10647">
                  <c:v>0.69036906957626343</c:v>
                </c:pt>
                <c:pt idx="10648">
                  <c:v>0.69036662578582764</c:v>
                </c:pt>
                <c:pt idx="10649">
                  <c:v>0.69044196605682373</c:v>
                </c:pt>
                <c:pt idx="10650">
                  <c:v>0.69048112630844116</c:v>
                </c:pt>
                <c:pt idx="10651">
                  <c:v>0.69054919481277466</c:v>
                </c:pt>
                <c:pt idx="10652">
                  <c:v>0.69043439626693726</c:v>
                </c:pt>
                <c:pt idx="10653">
                  <c:v>0.69033926725387573</c:v>
                </c:pt>
                <c:pt idx="10654">
                  <c:v>0.69040834903717041</c:v>
                </c:pt>
                <c:pt idx="10655">
                  <c:v>0.69045627117156982</c:v>
                </c:pt>
                <c:pt idx="10656">
                  <c:v>0.689808189868927</c:v>
                </c:pt>
                <c:pt idx="10657">
                  <c:v>0.68946534395217896</c:v>
                </c:pt>
                <c:pt idx="10658">
                  <c:v>0.6895754337310791</c:v>
                </c:pt>
                <c:pt idx="10659">
                  <c:v>0.68960511684417725</c:v>
                </c:pt>
                <c:pt idx="10660">
                  <c:v>0.68971186876296997</c:v>
                </c:pt>
                <c:pt idx="10661">
                  <c:v>0.69033604860305786</c:v>
                </c:pt>
                <c:pt idx="10662">
                  <c:v>0.69054317474365234</c:v>
                </c:pt>
                <c:pt idx="10663">
                  <c:v>0.69055402278900146</c:v>
                </c:pt>
                <c:pt idx="10664">
                  <c:v>0.69046652317047119</c:v>
                </c:pt>
                <c:pt idx="10665">
                  <c:v>0.6904488205909729</c:v>
                </c:pt>
                <c:pt idx="10666">
                  <c:v>0.69048035144805908</c:v>
                </c:pt>
                <c:pt idx="10667">
                  <c:v>0.69041061401367188</c:v>
                </c:pt>
                <c:pt idx="10668">
                  <c:v>0.69028967618942261</c:v>
                </c:pt>
                <c:pt idx="10669">
                  <c:v>0.69037944078445435</c:v>
                </c:pt>
                <c:pt idx="10670">
                  <c:v>0.69041669368743896</c:v>
                </c:pt>
                <c:pt idx="10671">
                  <c:v>0.69027978181838989</c:v>
                </c:pt>
                <c:pt idx="10672">
                  <c:v>0.69018882513046265</c:v>
                </c:pt>
                <c:pt idx="10673">
                  <c:v>0.69030880928039551</c:v>
                </c:pt>
                <c:pt idx="10674">
                  <c:v>0.69040942192077637</c:v>
                </c:pt>
                <c:pt idx="10675">
                  <c:v>0.69048893451690674</c:v>
                </c:pt>
                <c:pt idx="10676">
                  <c:v>0.69039368629455566</c:v>
                </c:pt>
                <c:pt idx="10677">
                  <c:v>0.69030779600143433</c:v>
                </c:pt>
                <c:pt idx="10678">
                  <c:v>0.69029808044433594</c:v>
                </c:pt>
                <c:pt idx="10679">
                  <c:v>0.69030547142028809</c:v>
                </c:pt>
                <c:pt idx="10680">
                  <c:v>0.69034188985824585</c:v>
                </c:pt>
                <c:pt idx="10681">
                  <c:v>0.69027441740036011</c:v>
                </c:pt>
                <c:pt idx="10682">
                  <c:v>0.69023263454437256</c:v>
                </c:pt>
                <c:pt idx="10683">
                  <c:v>0.69029247760772705</c:v>
                </c:pt>
                <c:pt idx="10684">
                  <c:v>0.69033199548721313</c:v>
                </c:pt>
                <c:pt idx="10685">
                  <c:v>0.69029057025909424</c:v>
                </c:pt>
                <c:pt idx="10686">
                  <c:v>0.6903308629989624</c:v>
                </c:pt>
                <c:pt idx="10687">
                  <c:v>0.69032454490661621</c:v>
                </c:pt>
                <c:pt idx="10688">
                  <c:v>0.6903613805770874</c:v>
                </c:pt>
                <c:pt idx="10689">
                  <c:v>0.69031965732574463</c:v>
                </c:pt>
                <c:pt idx="10690">
                  <c:v>0.69031083583831787</c:v>
                </c:pt>
                <c:pt idx="10691">
                  <c:v>0.69024872779846191</c:v>
                </c:pt>
                <c:pt idx="10692">
                  <c:v>0.69025152921676636</c:v>
                </c:pt>
                <c:pt idx="10693">
                  <c:v>0.69018101692199707</c:v>
                </c:pt>
                <c:pt idx="10694">
                  <c:v>0.69018661975860596</c:v>
                </c:pt>
                <c:pt idx="10695">
                  <c:v>0.69026452302932739</c:v>
                </c:pt>
                <c:pt idx="10696">
                  <c:v>0.69039469957351685</c:v>
                </c:pt>
                <c:pt idx="10697">
                  <c:v>0.69039857387542725</c:v>
                </c:pt>
                <c:pt idx="10698">
                  <c:v>0.69034385681152344</c:v>
                </c:pt>
                <c:pt idx="10699">
                  <c:v>0.6904340386390686</c:v>
                </c:pt>
                <c:pt idx="10700">
                  <c:v>0.69040113687515259</c:v>
                </c:pt>
                <c:pt idx="10701">
                  <c:v>0.69025743007659912</c:v>
                </c:pt>
                <c:pt idx="10702">
                  <c:v>0.69021588563919067</c:v>
                </c:pt>
                <c:pt idx="10703">
                  <c:v>0.69019424915313721</c:v>
                </c:pt>
                <c:pt idx="10704">
                  <c:v>0.69021004438400269</c:v>
                </c:pt>
                <c:pt idx="10705">
                  <c:v>0.69014817476272583</c:v>
                </c:pt>
                <c:pt idx="10706">
                  <c:v>0.69007515907287598</c:v>
                </c:pt>
                <c:pt idx="10707">
                  <c:v>0.6901281476020813</c:v>
                </c:pt>
                <c:pt idx="10708">
                  <c:v>0.69018489122390747</c:v>
                </c:pt>
                <c:pt idx="10709">
                  <c:v>0.6902080774307251</c:v>
                </c:pt>
                <c:pt idx="10710">
                  <c:v>0.69036650657653809</c:v>
                </c:pt>
                <c:pt idx="10711">
                  <c:v>0.69042539596557617</c:v>
                </c:pt>
                <c:pt idx="10712">
                  <c:v>0.69025540351867676</c:v>
                </c:pt>
                <c:pt idx="10713">
                  <c:v>0.69015306234359741</c:v>
                </c:pt>
                <c:pt idx="10714">
                  <c:v>0.69020086526870728</c:v>
                </c:pt>
                <c:pt idx="10715">
                  <c:v>0.69022256135940552</c:v>
                </c:pt>
                <c:pt idx="10716">
                  <c:v>0.69011884927749634</c:v>
                </c:pt>
                <c:pt idx="10717">
                  <c:v>0.69005215167999268</c:v>
                </c:pt>
                <c:pt idx="10718">
                  <c:v>0.69008153676986694</c:v>
                </c:pt>
                <c:pt idx="10719">
                  <c:v>0.69016164541244507</c:v>
                </c:pt>
                <c:pt idx="10720">
                  <c:v>0.69013363122940063</c:v>
                </c:pt>
                <c:pt idx="10721">
                  <c:v>0.69013595581054688</c:v>
                </c:pt>
                <c:pt idx="10722">
                  <c:v>0.69008177518844604</c:v>
                </c:pt>
                <c:pt idx="10723">
                  <c:v>0.69012510776519775</c:v>
                </c:pt>
                <c:pt idx="10724">
                  <c:v>0.69013375043869019</c:v>
                </c:pt>
                <c:pt idx="10725">
                  <c:v>0.69028103351593018</c:v>
                </c:pt>
                <c:pt idx="10726">
                  <c:v>0.69029444456100464</c:v>
                </c:pt>
                <c:pt idx="10727">
                  <c:v>0.69023293256759644</c:v>
                </c:pt>
                <c:pt idx="10728">
                  <c:v>0.69024014472961426</c:v>
                </c:pt>
                <c:pt idx="10729">
                  <c:v>0.69018405675888062</c:v>
                </c:pt>
                <c:pt idx="10730">
                  <c:v>0.69016313552856445</c:v>
                </c:pt>
                <c:pt idx="10731">
                  <c:v>0.69024664163589478</c:v>
                </c:pt>
                <c:pt idx="10732">
                  <c:v>0.69026899337768555</c:v>
                </c:pt>
                <c:pt idx="10733">
                  <c:v>0.69023609161376953</c:v>
                </c:pt>
                <c:pt idx="10734">
                  <c:v>0.69016629457473755</c:v>
                </c:pt>
                <c:pt idx="10735">
                  <c:v>0.69018000364303589</c:v>
                </c:pt>
                <c:pt idx="10736">
                  <c:v>0.69035172462463379</c:v>
                </c:pt>
                <c:pt idx="10737">
                  <c:v>0.69035613536834717</c:v>
                </c:pt>
                <c:pt idx="10738">
                  <c:v>0.69024401903152466</c:v>
                </c:pt>
                <c:pt idx="10739">
                  <c:v>0.6902351975440979</c:v>
                </c:pt>
                <c:pt idx="10740">
                  <c:v>0.69026893377304077</c:v>
                </c:pt>
                <c:pt idx="10741">
                  <c:v>0.6902320384979248</c:v>
                </c:pt>
                <c:pt idx="10742">
                  <c:v>0.69020360708236694</c:v>
                </c:pt>
                <c:pt idx="10743">
                  <c:v>0.69024181365966797</c:v>
                </c:pt>
                <c:pt idx="10744">
                  <c:v>0.69037401676177979</c:v>
                </c:pt>
                <c:pt idx="10745">
                  <c:v>0.69032901525497437</c:v>
                </c:pt>
                <c:pt idx="10746">
                  <c:v>0.6902395486831665</c:v>
                </c:pt>
                <c:pt idx="10747">
                  <c:v>0.69012570381164551</c:v>
                </c:pt>
                <c:pt idx="10748">
                  <c:v>0.69015640020370483</c:v>
                </c:pt>
                <c:pt idx="10749">
                  <c:v>0.69017928838729858</c:v>
                </c:pt>
                <c:pt idx="10750">
                  <c:v>0.69017809629440308</c:v>
                </c:pt>
                <c:pt idx="10751">
                  <c:v>0.69021487236022949</c:v>
                </c:pt>
                <c:pt idx="10752">
                  <c:v>0.69026345014572144</c:v>
                </c:pt>
                <c:pt idx="10753">
                  <c:v>0.69024604558944702</c:v>
                </c:pt>
                <c:pt idx="10754">
                  <c:v>0.69024890661239624</c:v>
                </c:pt>
                <c:pt idx="10755">
                  <c:v>0.69034779071807861</c:v>
                </c:pt>
                <c:pt idx="10756">
                  <c:v>0.69043302536010742</c:v>
                </c:pt>
                <c:pt idx="10757">
                  <c:v>0.69033545255661011</c:v>
                </c:pt>
                <c:pt idx="10758">
                  <c:v>0.69038289785385132</c:v>
                </c:pt>
                <c:pt idx="10759">
                  <c:v>0.69049501419067383</c:v>
                </c:pt>
                <c:pt idx="10760">
                  <c:v>0.69037485122680664</c:v>
                </c:pt>
                <c:pt idx="10761">
                  <c:v>0.69019180536270142</c:v>
                </c:pt>
                <c:pt idx="10762">
                  <c:v>0.69016486406326294</c:v>
                </c:pt>
                <c:pt idx="10763">
                  <c:v>0.69026297330856323</c:v>
                </c:pt>
                <c:pt idx="10764">
                  <c:v>0.69026148319244385</c:v>
                </c:pt>
                <c:pt idx="10765">
                  <c:v>0.69018542766571045</c:v>
                </c:pt>
                <c:pt idx="10766">
                  <c:v>0.69021004438400269</c:v>
                </c:pt>
                <c:pt idx="10767">
                  <c:v>0.69028735160827637</c:v>
                </c:pt>
                <c:pt idx="10768">
                  <c:v>0.69023680686950684</c:v>
                </c:pt>
                <c:pt idx="10769">
                  <c:v>0.69016295671463013</c:v>
                </c:pt>
                <c:pt idx="10770">
                  <c:v>0.69025593996047974</c:v>
                </c:pt>
                <c:pt idx="10771">
                  <c:v>0.69027084112167358</c:v>
                </c:pt>
                <c:pt idx="10772">
                  <c:v>0.690268874168396</c:v>
                </c:pt>
                <c:pt idx="10773">
                  <c:v>0.69024550914764404</c:v>
                </c:pt>
                <c:pt idx="10774">
                  <c:v>0.69006335735321045</c:v>
                </c:pt>
                <c:pt idx="10775">
                  <c:v>0.69005411863327026</c:v>
                </c:pt>
                <c:pt idx="10776">
                  <c:v>0.69016367197036743</c:v>
                </c:pt>
                <c:pt idx="10777">
                  <c:v>0.69022673368453979</c:v>
                </c:pt>
                <c:pt idx="10778">
                  <c:v>0.69017565250396729</c:v>
                </c:pt>
                <c:pt idx="10779">
                  <c:v>0.6901094913482666</c:v>
                </c:pt>
                <c:pt idx="10780">
                  <c:v>0.69004100561141968</c:v>
                </c:pt>
                <c:pt idx="10781">
                  <c:v>0.69009685516357422</c:v>
                </c:pt>
                <c:pt idx="10782">
                  <c:v>0.69012343883514404</c:v>
                </c:pt>
                <c:pt idx="10783">
                  <c:v>0.69008952379226685</c:v>
                </c:pt>
                <c:pt idx="10784">
                  <c:v>0.69012844562530518</c:v>
                </c:pt>
                <c:pt idx="10785">
                  <c:v>0.6901710033416748</c:v>
                </c:pt>
                <c:pt idx="10786">
                  <c:v>0.69013023376464844</c:v>
                </c:pt>
                <c:pt idx="10787">
                  <c:v>0.69011849164962769</c:v>
                </c:pt>
                <c:pt idx="10788">
                  <c:v>0.69013446569442749</c:v>
                </c:pt>
                <c:pt idx="10789">
                  <c:v>0.69022881984710693</c:v>
                </c:pt>
                <c:pt idx="10790">
                  <c:v>0.69030928611755371</c:v>
                </c:pt>
                <c:pt idx="10791">
                  <c:v>0.69019520282745361</c:v>
                </c:pt>
                <c:pt idx="10792">
                  <c:v>0.69006198644638062</c:v>
                </c:pt>
                <c:pt idx="10793">
                  <c:v>0.69008558988571167</c:v>
                </c:pt>
                <c:pt idx="10794">
                  <c:v>0.69015079736709595</c:v>
                </c:pt>
                <c:pt idx="10795">
                  <c:v>0.69017130136489868</c:v>
                </c:pt>
                <c:pt idx="10796">
                  <c:v>0.6903194785118103</c:v>
                </c:pt>
                <c:pt idx="10797">
                  <c:v>0.69034075736999512</c:v>
                </c:pt>
                <c:pt idx="10798">
                  <c:v>0.690235435962677</c:v>
                </c:pt>
                <c:pt idx="10799">
                  <c:v>0.69012868404388428</c:v>
                </c:pt>
                <c:pt idx="10800">
                  <c:v>0.6901928186416626</c:v>
                </c:pt>
                <c:pt idx="10801">
                  <c:v>0.6902163028717041</c:v>
                </c:pt>
                <c:pt idx="10802">
                  <c:v>0.69023042917251587</c:v>
                </c:pt>
                <c:pt idx="10803">
                  <c:v>0.6902230978012085</c:v>
                </c:pt>
                <c:pt idx="10804">
                  <c:v>0.69021350145339966</c:v>
                </c:pt>
                <c:pt idx="10805">
                  <c:v>0.69030725955963135</c:v>
                </c:pt>
                <c:pt idx="10806">
                  <c:v>0.69040226936340332</c:v>
                </c:pt>
                <c:pt idx="10807">
                  <c:v>0.69049149751663208</c:v>
                </c:pt>
                <c:pt idx="10808">
                  <c:v>0.690513014793396</c:v>
                </c:pt>
                <c:pt idx="10809">
                  <c:v>0.6903834342956543</c:v>
                </c:pt>
                <c:pt idx="10810">
                  <c:v>0.69022369384765625</c:v>
                </c:pt>
                <c:pt idx="10811">
                  <c:v>0.69027262926101685</c:v>
                </c:pt>
                <c:pt idx="10812">
                  <c:v>0.69032448530197144</c:v>
                </c:pt>
                <c:pt idx="10813">
                  <c:v>0.69024741649627686</c:v>
                </c:pt>
                <c:pt idx="10814">
                  <c:v>0.69008529186248779</c:v>
                </c:pt>
                <c:pt idx="10815">
                  <c:v>0.6901174783706665</c:v>
                </c:pt>
                <c:pt idx="10816">
                  <c:v>0.69016140699386597</c:v>
                </c:pt>
                <c:pt idx="10817">
                  <c:v>0.69029998779296875</c:v>
                </c:pt>
                <c:pt idx="10818">
                  <c:v>0.69020944833755493</c:v>
                </c:pt>
                <c:pt idx="10819">
                  <c:v>0.69012361764907837</c:v>
                </c:pt>
                <c:pt idx="10820">
                  <c:v>0.69017046689987183</c:v>
                </c:pt>
                <c:pt idx="10821">
                  <c:v>0.6903001070022583</c:v>
                </c:pt>
                <c:pt idx="10822">
                  <c:v>0.69030267000198364</c:v>
                </c:pt>
                <c:pt idx="10823">
                  <c:v>0.69029098749160767</c:v>
                </c:pt>
                <c:pt idx="10824">
                  <c:v>0.6902848482131958</c:v>
                </c:pt>
                <c:pt idx="10825">
                  <c:v>0.69025582075119019</c:v>
                </c:pt>
                <c:pt idx="10826">
                  <c:v>0.6902468204498291</c:v>
                </c:pt>
                <c:pt idx="10827">
                  <c:v>0.69019788503646851</c:v>
                </c:pt>
                <c:pt idx="10828">
                  <c:v>0.69010865688323975</c:v>
                </c:pt>
                <c:pt idx="10829">
                  <c:v>0.69006156921386719</c:v>
                </c:pt>
                <c:pt idx="10830">
                  <c:v>0.69012683629989624</c:v>
                </c:pt>
                <c:pt idx="10831">
                  <c:v>0.69012576341629028</c:v>
                </c:pt>
                <c:pt idx="10832">
                  <c:v>0.69015371799468994</c:v>
                </c:pt>
                <c:pt idx="10833">
                  <c:v>0.69019812345504761</c:v>
                </c:pt>
                <c:pt idx="10834">
                  <c:v>0.69037532806396484</c:v>
                </c:pt>
                <c:pt idx="10835">
                  <c:v>0.69042110443115234</c:v>
                </c:pt>
                <c:pt idx="10836">
                  <c:v>0.69036418199539185</c:v>
                </c:pt>
                <c:pt idx="10837">
                  <c:v>0.69023358821868896</c:v>
                </c:pt>
                <c:pt idx="10838">
                  <c:v>0.69021451473236084</c:v>
                </c:pt>
                <c:pt idx="10839">
                  <c:v>0.69012808799743652</c:v>
                </c:pt>
                <c:pt idx="10840">
                  <c:v>0.69011366367340088</c:v>
                </c:pt>
                <c:pt idx="10841">
                  <c:v>0.69018685817718506</c:v>
                </c:pt>
                <c:pt idx="10842">
                  <c:v>0.69033253192901611</c:v>
                </c:pt>
                <c:pt idx="10843">
                  <c:v>0.69024658203125</c:v>
                </c:pt>
                <c:pt idx="10844">
                  <c:v>0.69022411108016968</c:v>
                </c:pt>
                <c:pt idx="10845">
                  <c:v>0.69018340110778809</c:v>
                </c:pt>
                <c:pt idx="10846">
                  <c:v>0.69015508890151978</c:v>
                </c:pt>
                <c:pt idx="10847">
                  <c:v>0.69031643867492676</c:v>
                </c:pt>
                <c:pt idx="10848">
                  <c:v>0.69031327962875366</c:v>
                </c:pt>
                <c:pt idx="10849">
                  <c:v>0.69012337923049927</c:v>
                </c:pt>
                <c:pt idx="10850">
                  <c:v>0.69004577398300171</c:v>
                </c:pt>
                <c:pt idx="10851">
                  <c:v>0.69007599353790283</c:v>
                </c:pt>
                <c:pt idx="10852">
                  <c:v>0.69015944004058838</c:v>
                </c:pt>
                <c:pt idx="10853">
                  <c:v>0.69020426273345947</c:v>
                </c:pt>
                <c:pt idx="10854">
                  <c:v>0.69011324644088745</c:v>
                </c:pt>
                <c:pt idx="10855">
                  <c:v>0.69008928537368774</c:v>
                </c:pt>
                <c:pt idx="10856">
                  <c:v>0.69011878967285156</c:v>
                </c:pt>
                <c:pt idx="10857">
                  <c:v>0.69026201963424683</c:v>
                </c:pt>
                <c:pt idx="10858">
                  <c:v>0.69027894735336304</c:v>
                </c:pt>
                <c:pt idx="10859">
                  <c:v>0.69015443325042725</c:v>
                </c:pt>
                <c:pt idx="10860">
                  <c:v>0.69008684158325195</c:v>
                </c:pt>
                <c:pt idx="10861">
                  <c:v>0.69014096260070801</c:v>
                </c:pt>
                <c:pt idx="10862">
                  <c:v>0.69021707773208618</c:v>
                </c:pt>
                <c:pt idx="10863">
                  <c:v>0.69016784429550171</c:v>
                </c:pt>
                <c:pt idx="10864">
                  <c:v>0.69008082151412964</c:v>
                </c:pt>
                <c:pt idx="10865">
                  <c:v>0.69000369310379028</c:v>
                </c:pt>
                <c:pt idx="10866">
                  <c:v>0.68992483615875244</c:v>
                </c:pt>
                <c:pt idx="10867">
                  <c:v>0.6899106502532959</c:v>
                </c:pt>
                <c:pt idx="10868">
                  <c:v>0.68993210792541504</c:v>
                </c:pt>
                <c:pt idx="10869">
                  <c:v>0.68995815515518188</c:v>
                </c:pt>
                <c:pt idx="10870">
                  <c:v>0.68997514247894287</c:v>
                </c:pt>
                <c:pt idx="10871">
                  <c:v>0.69007796049118042</c:v>
                </c:pt>
                <c:pt idx="10872">
                  <c:v>0.69014668464660645</c:v>
                </c:pt>
                <c:pt idx="10873">
                  <c:v>0.69024837017059326</c:v>
                </c:pt>
                <c:pt idx="10874">
                  <c:v>0.69014376401901245</c:v>
                </c:pt>
                <c:pt idx="10875">
                  <c:v>0.69006377458572388</c:v>
                </c:pt>
                <c:pt idx="10876">
                  <c:v>0.6900486946105957</c:v>
                </c:pt>
                <c:pt idx="10877">
                  <c:v>0.68994259834289551</c:v>
                </c:pt>
                <c:pt idx="10878">
                  <c:v>0.68993735313415527</c:v>
                </c:pt>
                <c:pt idx="10879">
                  <c:v>0.69002258777618408</c:v>
                </c:pt>
                <c:pt idx="10880">
                  <c:v>0.69009608030319214</c:v>
                </c:pt>
                <c:pt idx="10881">
                  <c:v>0.69009852409362793</c:v>
                </c:pt>
                <c:pt idx="10882">
                  <c:v>0.69009029865264893</c:v>
                </c:pt>
                <c:pt idx="10883">
                  <c:v>0.69010293483734131</c:v>
                </c:pt>
                <c:pt idx="10884">
                  <c:v>0.69003844261169434</c:v>
                </c:pt>
                <c:pt idx="10885">
                  <c:v>0.68996638059616089</c:v>
                </c:pt>
                <c:pt idx="10886">
                  <c:v>0.68992370367050171</c:v>
                </c:pt>
                <c:pt idx="10887">
                  <c:v>0.68993699550628662</c:v>
                </c:pt>
                <c:pt idx="10888">
                  <c:v>0.68991601467132568</c:v>
                </c:pt>
                <c:pt idx="10889">
                  <c:v>0.6899685263633728</c:v>
                </c:pt>
                <c:pt idx="10890">
                  <c:v>0.68996292352676392</c:v>
                </c:pt>
                <c:pt idx="10891">
                  <c:v>0.69002985954284668</c:v>
                </c:pt>
                <c:pt idx="10892">
                  <c:v>0.69022387266159058</c:v>
                </c:pt>
                <c:pt idx="10893">
                  <c:v>0.69021427631378174</c:v>
                </c:pt>
                <c:pt idx="10894">
                  <c:v>0.69008415937423706</c:v>
                </c:pt>
                <c:pt idx="10895">
                  <c:v>0.68994349241256714</c:v>
                </c:pt>
                <c:pt idx="10896">
                  <c:v>0.6899338960647583</c:v>
                </c:pt>
                <c:pt idx="10897">
                  <c:v>0.68994498252868652</c:v>
                </c:pt>
                <c:pt idx="10898">
                  <c:v>0.68999940156936646</c:v>
                </c:pt>
                <c:pt idx="10899">
                  <c:v>0.68995440006256104</c:v>
                </c:pt>
                <c:pt idx="10900">
                  <c:v>0.68989229202270508</c:v>
                </c:pt>
                <c:pt idx="10901">
                  <c:v>0.68991851806640625</c:v>
                </c:pt>
                <c:pt idx="10902">
                  <c:v>0.68998092412948608</c:v>
                </c:pt>
                <c:pt idx="10903">
                  <c:v>0.69005221128463745</c:v>
                </c:pt>
                <c:pt idx="10904">
                  <c:v>0.69000864028930664</c:v>
                </c:pt>
                <c:pt idx="10905">
                  <c:v>0.68990933895111084</c:v>
                </c:pt>
                <c:pt idx="10906">
                  <c:v>0.6898539662361145</c:v>
                </c:pt>
                <c:pt idx="10907">
                  <c:v>0.68995654582977295</c:v>
                </c:pt>
                <c:pt idx="10908">
                  <c:v>0.68999618291854858</c:v>
                </c:pt>
                <c:pt idx="10909">
                  <c:v>0.68997800350189209</c:v>
                </c:pt>
                <c:pt idx="10910">
                  <c:v>0.68996846675872803</c:v>
                </c:pt>
                <c:pt idx="10911">
                  <c:v>0.6899648904800415</c:v>
                </c:pt>
                <c:pt idx="10912">
                  <c:v>0.68990689516067505</c:v>
                </c:pt>
                <c:pt idx="10913">
                  <c:v>0.68995970487594604</c:v>
                </c:pt>
                <c:pt idx="10914">
                  <c:v>0.69005239009857178</c:v>
                </c:pt>
                <c:pt idx="10915">
                  <c:v>0.69006234407424927</c:v>
                </c:pt>
                <c:pt idx="10916">
                  <c:v>0.69001990556716919</c:v>
                </c:pt>
                <c:pt idx="10917">
                  <c:v>0.6900145411491394</c:v>
                </c:pt>
                <c:pt idx="10918">
                  <c:v>0.68999427556991577</c:v>
                </c:pt>
                <c:pt idx="10919">
                  <c:v>0.6899377703666687</c:v>
                </c:pt>
                <c:pt idx="10920">
                  <c:v>0.68995440006256104</c:v>
                </c:pt>
                <c:pt idx="10921">
                  <c:v>0.68997502326965332</c:v>
                </c:pt>
                <c:pt idx="10922">
                  <c:v>0.69005286693572998</c:v>
                </c:pt>
                <c:pt idx="10923">
                  <c:v>0.69007998704910278</c:v>
                </c:pt>
                <c:pt idx="10924">
                  <c:v>0.6901208758354187</c:v>
                </c:pt>
                <c:pt idx="10925">
                  <c:v>0.69001966714859009</c:v>
                </c:pt>
                <c:pt idx="10926">
                  <c:v>0.68999552726745605</c:v>
                </c:pt>
                <c:pt idx="10927">
                  <c:v>0.69014257192611694</c:v>
                </c:pt>
                <c:pt idx="10928">
                  <c:v>0.69024181365966797</c:v>
                </c:pt>
                <c:pt idx="10929">
                  <c:v>0.69023346900939941</c:v>
                </c:pt>
                <c:pt idx="10930">
                  <c:v>0.69009894132614136</c:v>
                </c:pt>
                <c:pt idx="10931">
                  <c:v>0.69004553556442261</c:v>
                </c:pt>
                <c:pt idx="10932">
                  <c:v>0.68996405601501465</c:v>
                </c:pt>
                <c:pt idx="10933">
                  <c:v>0.69008344411849976</c:v>
                </c:pt>
                <c:pt idx="10934">
                  <c:v>0.69009453058242798</c:v>
                </c:pt>
                <c:pt idx="10935">
                  <c:v>0.69010657072067261</c:v>
                </c:pt>
                <c:pt idx="10936">
                  <c:v>0.69021826982498169</c:v>
                </c:pt>
                <c:pt idx="10937">
                  <c:v>0.69018667936325073</c:v>
                </c:pt>
                <c:pt idx="10938">
                  <c:v>0.69018095731735229</c:v>
                </c:pt>
                <c:pt idx="10939">
                  <c:v>0.6900826096534729</c:v>
                </c:pt>
                <c:pt idx="10940">
                  <c:v>0.69003444910049438</c:v>
                </c:pt>
                <c:pt idx="10941">
                  <c:v>0.68999594449996948</c:v>
                </c:pt>
                <c:pt idx="10942">
                  <c:v>0.6900060772895813</c:v>
                </c:pt>
                <c:pt idx="10943">
                  <c:v>0.69001895189285278</c:v>
                </c:pt>
                <c:pt idx="10944">
                  <c:v>0.68999326229095459</c:v>
                </c:pt>
                <c:pt idx="10945">
                  <c:v>0.69005942344665527</c:v>
                </c:pt>
                <c:pt idx="10946">
                  <c:v>0.69024980068206787</c:v>
                </c:pt>
                <c:pt idx="10947">
                  <c:v>0.69019490480422974</c:v>
                </c:pt>
                <c:pt idx="10948">
                  <c:v>0.69021850824356079</c:v>
                </c:pt>
                <c:pt idx="10949">
                  <c:v>0.69025534391403198</c:v>
                </c:pt>
                <c:pt idx="10950">
                  <c:v>0.69017612934112549</c:v>
                </c:pt>
                <c:pt idx="10951">
                  <c:v>0.69007354974746704</c:v>
                </c:pt>
                <c:pt idx="10952">
                  <c:v>0.69004321098327637</c:v>
                </c:pt>
                <c:pt idx="10953">
                  <c:v>0.68997722864151001</c:v>
                </c:pt>
                <c:pt idx="10954">
                  <c:v>0.68996274471282959</c:v>
                </c:pt>
                <c:pt idx="10955">
                  <c:v>0.68995267152786255</c:v>
                </c:pt>
                <c:pt idx="10956">
                  <c:v>0.68994265794754028</c:v>
                </c:pt>
                <c:pt idx="10957">
                  <c:v>0.68991190195083618</c:v>
                </c:pt>
                <c:pt idx="10958">
                  <c:v>0.68996870517730713</c:v>
                </c:pt>
                <c:pt idx="10959">
                  <c:v>0.68998223543167114</c:v>
                </c:pt>
                <c:pt idx="10960">
                  <c:v>0.69001305103302002</c:v>
                </c:pt>
                <c:pt idx="10961">
                  <c:v>0.69003963470458984</c:v>
                </c:pt>
                <c:pt idx="10962">
                  <c:v>0.69011956453323364</c:v>
                </c:pt>
                <c:pt idx="10963">
                  <c:v>0.69009822607040405</c:v>
                </c:pt>
                <c:pt idx="10964">
                  <c:v>0.69002950191497803</c:v>
                </c:pt>
                <c:pt idx="10965">
                  <c:v>0.68995565176010132</c:v>
                </c:pt>
                <c:pt idx="10966">
                  <c:v>0.69002169370651245</c:v>
                </c:pt>
                <c:pt idx="10967">
                  <c:v>0.68999594449996948</c:v>
                </c:pt>
                <c:pt idx="10968">
                  <c:v>0.68994730710983276</c:v>
                </c:pt>
                <c:pt idx="10969">
                  <c:v>0.68993884325027466</c:v>
                </c:pt>
                <c:pt idx="10970">
                  <c:v>0.68986141681671143</c:v>
                </c:pt>
                <c:pt idx="10971">
                  <c:v>0.68979150056838989</c:v>
                </c:pt>
                <c:pt idx="10972">
                  <c:v>0.68985402584075928</c:v>
                </c:pt>
                <c:pt idx="10973">
                  <c:v>0.6899183988571167</c:v>
                </c:pt>
                <c:pt idx="10974">
                  <c:v>0.68996745347976685</c:v>
                </c:pt>
                <c:pt idx="10975">
                  <c:v>0.69008958339691162</c:v>
                </c:pt>
                <c:pt idx="10976">
                  <c:v>0.69012689590454102</c:v>
                </c:pt>
                <c:pt idx="10977">
                  <c:v>0.69003051519393921</c:v>
                </c:pt>
                <c:pt idx="10978">
                  <c:v>0.69001859426498413</c:v>
                </c:pt>
                <c:pt idx="10979">
                  <c:v>0.68997770547866821</c:v>
                </c:pt>
                <c:pt idx="10980">
                  <c:v>0.68995934724807739</c:v>
                </c:pt>
                <c:pt idx="10981">
                  <c:v>0.68994760513305664</c:v>
                </c:pt>
                <c:pt idx="10982">
                  <c:v>0.68991541862487793</c:v>
                </c:pt>
                <c:pt idx="10983">
                  <c:v>0.68993884325027466</c:v>
                </c:pt>
                <c:pt idx="10984">
                  <c:v>0.68994563817977905</c:v>
                </c:pt>
                <c:pt idx="10985">
                  <c:v>0.68999409675598145</c:v>
                </c:pt>
                <c:pt idx="10986">
                  <c:v>0.68999236822128296</c:v>
                </c:pt>
                <c:pt idx="10987">
                  <c:v>0.68998730182647705</c:v>
                </c:pt>
                <c:pt idx="10988">
                  <c:v>0.68990087509155273</c:v>
                </c:pt>
                <c:pt idx="10989">
                  <c:v>0.68977588415145874</c:v>
                </c:pt>
                <c:pt idx="10990">
                  <c:v>0.68981236219406128</c:v>
                </c:pt>
                <c:pt idx="10991">
                  <c:v>0.68998295068740845</c:v>
                </c:pt>
                <c:pt idx="10992">
                  <c:v>0.69000905752182007</c:v>
                </c:pt>
                <c:pt idx="10993">
                  <c:v>0.69011908769607544</c:v>
                </c:pt>
                <c:pt idx="10994">
                  <c:v>0.69023478031158447</c:v>
                </c:pt>
                <c:pt idx="10995">
                  <c:v>0.69031554460525513</c:v>
                </c:pt>
                <c:pt idx="10996">
                  <c:v>0.69027423858642578</c:v>
                </c:pt>
                <c:pt idx="10997">
                  <c:v>0.69003546237945557</c:v>
                </c:pt>
                <c:pt idx="10998">
                  <c:v>0.68992364406585693</c:v>
                </c:pt>
                <c:pt idx="10999">
                  <c:v>0.68921369314193726</c:v>
                </c:pt>
                <c:pt idx="11000">
                  <c:v>0.6890861988067627</c:v>
                </c:pt>
                <c:pt idx="11001">
                  <c:v>0.68902486562728882</c:v>
                </c:pt>
                <c:pt idx="11002">
                  <c:v>0.68913805484771729</c:v>
                </c:pt>
                <c:pt idx="11003">
                  <c:v>0.6893811821937561</c:v>
                </c:pt>
                <c:pt idx="11004">
                  <c:v>0.68997478485107422</c:v>
                </c:pt>
                <c:pt idx="11005">
                  <c:v>0.68998491764068604</c:v>
                </c:pt>
                <c:pt idx="11006">
                  <c:v>0.69000077247619629</c:v>
                </c:pt>
                <c:pt idx="11007">
                  <c:v>0.69002193212509155</c:v>
                </c:pt>
                <c:pt idx="11008">
                  <c:v>0.68997859954833984</c:v>
                </c:pt>
                <c:pt idx="11009">
                  <c:v>0.68992710113525391</c:v>
                </c:pt>
                <c:pt idx="11010">
                  <c:v>0.68991708755493164</c:v>
                </c:pt>
                <c:pt idx="11011">
                  <c:v>0.68991124629974365</c:v>
                </c:pt>
                <c:pt idx="11012">
                  <c:v>0.68983954191207886</c:v>
                </c:pt>
                <c:pt idx="11013">
                  <c:v>0.68980640172958374</c:v>
                </c:pt>
                <c:pt idx="11014">
                  <c:v>0.68982023000717163</c:v>
                </c:pt>
                <c:pt idx="11015">
                  <c:v>0.68978184461593628</c:v>
                </c:pt>
                <c:pt idx="11016">
                  <c:v>0.68984633684158325</c:v>
                </c:pt>
                <c:pt idx="11017">
                  <c:v>0.68993377685546875</c:v>
                </c:pt>
                <c:pt idx="11018">
                  <c:v>0.68983107805252075</c:v>
                </c:pt>
                <c:pt idx="11019">
                  <c:v>0.68982183933258057</c:v>
                </c:pt>
                <c:pt idx="11020">
                  <c:v>0.68982023000717163</c:v>
                </c:pt>
                <c:pt idx="11021">
                  <c:v>0.68984478712081909</c:v>
                </c:pt>
                <c:pt idx="11022">
                  <c:v>0.6898161768913269</c:v>
                </c:pt>
                <c:pt idx="11023">
                  <c:v>0.68986201286315918</c:v>
                </c:pt>
                <c:pt idx="11024">
                  <c:v>0.68991589546203613</c:v>
                </c:pt>
                <c:pt idx="11025">
                  <c:v>0.68992608785629272</c:v>
                </c:pt>
                <c:pt idx="11026">
                  <c:v>0.68991631269454956</c:v>
                </c:pt>
                <c:pt idx="11027">
                  <c:v>0.68992221355438232</c:v>
                </c:pt>
                <c:pt idx="11028">
                  <c:v>0.689891517162323</c:v>
                </c:pt>
                <c:pt idx="11029">
                  <c:v>0.68990594148635864</c:v>
                </c:pt>
                <c:pt idx="11030">
                  <c:v>0.69004368782043457</c:v>
                </c:pt>
                <c:pt idx="11031">
                  <c:v>0.68991237878799438</c:v>
                </c:pt>
                <c:pt idx="11032">
                  <c:v>0.68990111351013184</c:v>
                </c:pt>
                <c:pt idx="11033">
                  <c:v>0.68986994028091431</c:v>
                </c:pt>
                <c:pt idx="11034">
                  <c:v>0.68978434801101685</c:v>
                </c:pt>
                <c:pt idx="11035">
                  <c:v>0.6897774338722229</c:v>
                </c:pt>
                <c:pt idx="11036">
                  <c:v>0.68979793787002563</c:v>
                </c:pt>
                <c:pt idx="11037">
                  <c:v>0.68978846073150635</c:v>
                </c:pt>
                <c:pt idx="11038">
                  <c:v>0.68978577852249146</c:v>
                </c:pt>
                <c:pt idx="11039">
                  <c:v>0.68979734182357788</c:v>
                </c:pt>
                <c:pt idx="11040">
                  <c:v>0.68998581171035767</c:v>
                </c:pt>
                <c:pt idx="11041">
                  <c:v>0.69005852937698364</c:v>
                </c:pt>
                <c:pt idx="11042">
                  <c:v>0.68997037410736084</c:v>
                </c:pt>
                <c:pt idx="11043">
                  <c:v>0.68979889154434204</c:v>
                </c:pt>
                <c:pt idx="11044">
                  <c:v>0.68966418504714966</c:v>
                </c:pt>
                <c:pt idx="11045">
                  <c:v>0.68961358070373535</c:v>
                </c:pt>
                <c:pt idx="11046">
                  <c:v>0.68963134288787842</c:v>
                </c:pt>
                <c:pt idx="11047">
                  <c:v>0.68964260816574097</c:v>
                </c:pt>
                <c:pt idx="11048">
                  <c:v>0.6896284818649292</c:v>
                </c:pt>
                <c:pt idx="11049">
                  <c:v>0.6897159218788147</c:v>
                </c:pt>
                <c:pt idx="11050">
                  <c:v>0.68970513343811035</c:v>
                </c:pt>
                <c:pt idx="11051">
                  <c:v>0.68966811895370483</c:v>
                </c:pt>
                <c:pt idx="11052">
                  <c:v>0.68968325853347778</c:v>
                </c:pt>
                <c:pt idx="11053">
                  <c:v>0.68969035148620605</c:v>
                </c:pt>
                <c:pt idx="11054">
                  <c:v>0.68977683782577515</c:v>
                </c:pt>
                <c:pt idx="11055">
                  <c:v>0.68976444005966187</c:v>
                </c:pt>
                <c:pt idx="11056">
                  <c:v>0.68975937366485596</c:v>
                </c:pt>
                <c:pt idx="11057">
                  <c:v>0.68980467319488525</c:v>
                </c:pt>
                <c:pt idx="11058">
                  <c:v>0.6898769736289978</c:v>
                </c:pt>
                <c:pt idx="11059">
                  <c:v>0.6897621750831604</c:v>
                </c:pt>
                <c:pt idx="11060">
                  <c:v>0.68967598676681519</c:v>
                </c:pt>
                <c:pt idx="11061">
                  <c:v>0.68968981504440308</c:v>
                </c:pt>
                <c:pt idx="11062">
                  <c:v>0.68971884250640869</c:v>
                </c:pt>
                <c:pt idx="11063">
                  <c:v>0.68983036279678345</c:v>
                </c:pt>
                <c:pt idx="11064">
                  <c:v>0.68981486558914185</c:v>
                </c:pt>
                <c:pt idx="11065">
                  <c:v>0.68980270624160767</c:v>
                </c:pt>
                <c:pt idx="11066">
                  <c:v>0.68970847129821777</c:v>
                </c:pt>
                <c:pt idx="11067">
                  <c:v>0.6897318959236145</c:v>
                </c:pt>
                <c:pt idx="11068">
                  <c:v>0.68981307744979858</c:v>
                </c:pt>
                <c:pt idx="11069">
                  <c:v>0.68983572721481323</c:v>
                </c:pt>
                <c:pt idx="11070">
                  <c:v>0.68972223997116089</c:v>
                </c:pt>
                <c:pt idx="11071">
                  <c:v>0.68969237804412842</c:v>
                </c:pt>
                <c:pt idx="11072">
                  <c:v>0.68968170881271362</c:v>
                </c:pt>
                <c:pt idx="11073">
                  <c:v>0.68963998556137085</c:v>
                </c:pt>
                <c:pt idx="11074">
                  <c:v>0.68979454040527344</c:v>
                </c:pt>
                <c:pt idx="11075">
                  <c:v>0.68980801105499268</c:v>
                </c:pt>
                <c:pt idx="11076">
                  <c:v>0.68972420692443848</c:v>
                </c:pt>
                <c:pt idx="11077">
                  <c:v>0.68976414203643799</c:v>
                </c:pt>
                <c:pt idx="11078">
                  <c:v>0.68977063894271851</c:v>
                </c:pt>
                <c:pt idx="11079">
                  <c:v>0.68970751762390137</c:v>
                </c:pt>
                <c:pt idx="11080">
                  <c:v>0.68979787826538086</c:v>
                </c:pt>
                <c:pt idx="11081">
                  <c:v>0.68976020812988281</c:v>
                </c:pt>
                <c:pt idx="11082">
                  <c:v>0.68972682952880859</c:v>
                </c:pt>
                <c:pt idx="11083">
                  <c:v>0.68962472677230835</c:v>
                </c:pt>
                <c:pt idx="11084">
                  <c:v>0.68958079814910889</c:v>
                </c:pt>
                <c:pt idx="11085">
                  <c:v>0.68963056802749634</c:v>
                </c:pt>
                <c:pt idx="11086">
                  <c:v>0.68972480297088623</c:v>
                </c:pt>
                <c:pt idx="11087">
                  <c:v>0.68968808650970459</c:v>
                </c:pt>
                <c:pt idx="11088">
                  <c:v>0.68965703248977661</c:v>
                </c:pt>
                <c:pt idx="11089">
                  <c:v>0.68967247009277344</c:v>
                </c:pt>
                <c:pt idx="11090">
                  <c:v>0.68961566686630249</c:v>
                </c:pt>
                <c:pt idx="11091">
                  <c:v>0.68955373764038086</c:v>
                </c:pt>
                <c:pt idx="11092">
                  <c:v>0.68947851657867432</c:v>
                </c:pt>
                <c:pt idx="11093">
                  <c:v>0.68954026699066162</c:v>
                </c:pt>
                <c:pt idx="11094">
                  <c:v>0.68963181972503662</c:v>
                </c:pt>
                <c:pt idx="11095">
                  <c:v>0.68967705965042114</c:v>
                </c:pt>
                <c:pt idx="11096">
                  <c:v>0.68957424163818359</c:v>
                </c:pt>
                <c:pt idx="11097">
                  <c:v>0.68951714038848877</c:v>
                </c:pt>
                <c:pt idx="11098">
                  <c:v>0.68957841396331787</c:v>
                </c:pt>
                <c:pt idx="11099">
                  <c:v>0.68966329097747803</c:v>
                </c:pt>
                <c:pt idx="11100">
                  <c:v>0.68962585926055908</c:v>
                </c:pt>
                <c:pt idx="11101">
                  <c:v>0.68955147266387939</c:v>
                </c:pt>
                <c:pt idx="11102">
                  <c:v>0.68960118293762207</c:v>
                </c:pt>
                <c:pt idx="11103">
                  <c:v>0.68955552577972412</c:v>
                </c:pt>
                <c:pt idx="11104">
                  <c:v>0.6894415020942688</c:v>
                </c:pt>
                <c:pt idx="11105">
                  <c:v>0.68948996067047119</c:v>
                </c:pt>
                <c:pt idx="11106">
                  <c:v>0.68953341245651245</c:v>
                </c:pt>
                <c:pt idx="11107">
                  <c:v>0.68954813480377197</c:v>
                </c:pt>
                <c:pt idx="11108">
                  <c:v>0.68961358070373535</c:v>
                </c:pt>
                <c:pt idx="11109">
                  <c:v>0.68967646360397339</c:v>
                </c:pt>
                <c:pt idx="11110">
                  <c:v>0.68958425521850586</c:v>
                </c:pt>
                <c:pt idx="11111">
                  <c:v>0.68952345848083496</c:v>
                </c:pt>
                <c:pt idx="11112">
                  <c:v>0.68953233957290649</c:v>
                </c:pt>
                <c:pt idx="11113">
                  <c:v>0.68962615728378296</c:v>
                </c:pt>
                <c:pt idx="11114">
                  <c:v>0.6896824836730957</c:v>
                </c:pt>
                <c:pt idx="11115">
                  <c:v>0.68964803218841553</c:v>
                </c:pt>
                <c:pt idx="11116">
                  <c:v>0.68958538770675659</c:v>
                </c:pt>
                <c:pt idx="11117">
                  <c:v>0.68945854902267456</c:v>
                </c:pt>
                <c:pt idx="11118">
                  <c:v>0.68947410583496094</c:v>
                </c:pt>
                <c:pt idx="11119">
                  <c:v>0.68954628705978394</c:v>
                </c:pt>
                <c:pt idx="11120">
                  <c:v>0.68946933746337891</c:v>
                </c:pt>
                <c:pt idx="11121">
                  <c:v>0.68941003084182739</c:v>
                </c:pt>
                <c:pt idx="11122">
                  <c:v>0.68939495086669922</c:v>
                </c:pt>
                <c:pt idx="11123">
                  <c:v>0.68931257724761963</c:v>
                </c:pt>
                <c:pt idx="11124">
                  <c:v>0.68930965662002563</c:v>
                </c:pt>
                <c:pt idx="11125">
                  <c:v>0.6893543004989624</c:v>
                </c:pt>
                <c:pt idx="11126">
                  <c:v>0.68945956230163574</c:v>
                </c:pt>
                <c:pt idx="11127">
                  <c:v>0.6895068883895874</c:v>
                </c:pt>
                <c:pt idx="11128">
                  <c:v>0.689411461353302</c:v>
                </c:pt>
                <c:pt idx="11129">
                  <c:v>0.68947112560272217</c:v>
                </c:pt>
                <c:pt idx="11130">
                  <c:v>0.68959134817123413</c:v>
                </c:pt>
                <c:pt idx="11131">
                  <c:v>0.68953400850296021</c:v>
                </c:pt>
                <c:pt idx="11132">
                  <c:v>0.68947476148605347</c:v>
                </c:pt>
                <c:pt idx="11133">
                  <c:v>0.68949371576309204</c:v>
                </c:pt>
                <c:pt idx="11134">
                  <c:v>0.68954944610595703</c:v>
                </c:pt>
                <c:pt idx="11135">
                  <c:v>0.68957191705703735</c:v>
                </c:pt>
                <c:pt idx="11136">
                  <c:v>0.68946951627731323</c:v>
                </c:pt>
                <c:pt idx="11137">
                  <c:v>0.68940877914428711</c:v>
                </c:pt>
                <c:pt idx="11138">
                  <c:v>0.68940925598144531</c:v>
                </c:pt>
                <c:pt idx="11139">
                  <c:v>0.68944919109344482</c:v>
                </c:pt>
                <c:pt idx="11140">
                  <c:v>0.68943625688552856</c:v>
                </c:pt>
                <c:pt idx="11141">
                  <c:v>0.68935006856918335</c:v>
                </c:pt>
                <c:pt idx="11142">
                  <c:v>0.6893620491027832</c:v>
                </c:pt>
                <c:pt idx="11143">
                  <c:v>0.68945783376693726</c:v>
                </c:pt>
                <c:pt idx="11144">
                  <c:v>0.68944436311721802</c:v>
                </c:pt>
                <c:pt idx="11145">
                  <c:v>0.68943691253662109</c:v>
                </c:pt>
                <c:pt idx="11146">
                  <c:v>0.68949329853057861</c:v>
                </c:pt>
                <c:pt idx="11147">
                  <c:v>0.6895098090171814</c:v>
                </c:pt>
                <c:pt idx="11148">
                  <c:v>0.68936657905578613</c:v>
                </c:pt>
                <c:pt idx="11149">
                  <c:v>0.6893276572227478</c:v>
                </c:pt>
                <c:pt idx="11150">
                  <c:v>0.68944054841995239</c:v>
                </c:pt>
                <c:pt idx="11151">
                  <c:v>0.68944472074508667</c:v>
                </c:pt>
                <c:pt idx="11152">
                  <c:v>0.68947279453277588</c:v>
                </c:pt>
                <c:pt idx="11153">
                  <c:v>0.68948668241500854</c:v>
                </c:pt>
                <c:pt idx="11154">
                  <c:v>0.68948906660079956</c:v>
                </c:pt>
                <c:pt idx="11155">
                  <c:v>0.6895795464515686</c:v>
                </c:pt>
                <c:pt idx="11156">
                  <c:v>0.68950623273849487</c:v>
                </c:pt>
                <c:pt idx="11157">
                  <c:v>0.68945616483688354</c:v>
                </c:pt>
                <c:pt idx="11158">
                  <c:v>0.68947744369506836</c:v>
                </c:pt>
                <c:pt idx="11159">
                  <c:v>0.68938112258911133</c:v>
                </c:pt>
                <c:pt idx="11160">
                  <c:v>0.68937015533447266</c:v>
                </c:pt>
                <c:pt idx="11161">
                  <c:v>0.68932324647903442</c:v>
                </c:pt>
                <c:pt idx="11162">
                  <c:v>0.68925708532333374</c:v>
                </c:pt>
                <c:pt idx="11163">
                  <c:v>0.68936502933502197</c:v>
                </c:pt>
                <c:pt idx="11164">
                  <c:v>0.68944215774536133</c:v>
                </c:pt>
                <c:pt idx="11165">
                  <c:v>0.68946385383605957</c:v>
                </c:pt>
                <c:pt idx="11166">
                  <c:v>0.68951559066772461</c:v>
                </c:pt>
                <c:pt idx="11167">
                  <c:v>0.68945389986038208</c:v>
                </c:pt>
                <c:pt idx="11168">
                  <c:v>0.68938302993774414</c:v>
                </c:pt>
                <c:pt idx="11169">
                  <c:v>0.6893271803855896</c:v>
                </c:pt>
                <c:pt idx="11170">
                  <c:v>0.68935269117355347</c:v>
                </c:pt>
                <c:pt idx="11171">
                  <c:v>0.68936455249786377</c:v>
                </c:pt>
                <c:pt idx="11172">
                  <c:v>0.68926465511322021</c:v>
                </c:pt>
                <c:pt idx="11173">
                  <c:v>0.68929743766784668</c:v>
                </c:pt>
                <c:pt idx="11174">
                  <c:v>0.68945282697677612</c:v>
                </c:pt>
                <c:pt idx="11175">
                  <c:v>0.68947023153305054</c:v>
                </c:pt>
                <c:pt idx="11176">
                  <c:v>0.6894218921661377</c:v>
                </c:pt>
                <c:pt idx="11177">
                  <c:v>0.6893811821937561</c:v>
                </c:pt>
                <c:pt idx="11178">
                  <c:v>0.68931335210800171</c:v>
                </c:pt>
                <c:pt idx="11179">
                  <c:v>0.68930321931838989</c:v>
                </c:pt>
                <c:pt idx="11180">
                  <c:v>0.68930965662002563</c:v>
                </c:pt>
                <c:pt idx="11181">
                  <c:v>0.68937897682189941</c:v>
                </c:pt>
                <c:pt idx="11182">
                  <c:v>0.68934816122055054</c:v>
                </c:pt>
                <c:pt idx="11183">
                  <c:v>0.68940645456314087</c:v>
                </c:pt>
                <c:pt idx="11184">
                  <c:v>0.68941581249237061</c:v>
                </c:pt>
                <c:pt idx="11185">
                  <c:v>0.68941056728363037</c:v>
                </c:pt>
                <c:pt idx="11186">
                  <c:v>0.68938958644866943</c:v>
                </c:pt>
                <c:pt idx="11187">
                  <c:v>0.68936991691589355</c:v>
                </c:pt>
                <c:pt idx="11188">
                  <c:v>0.68932753801345825</c:v>
                </c:pt>
                <c:pt idx="11189">
                  <c:v>0.6892845630645752</c:v>
                </c:pt>
                <c:pt idx="11190">
                  <c:v>0.68921375274658203</c:v>
                </c:pt>
                <c:pt idx="11191">
                  <c:v>0.68922466039657593</c:v>
                </c:pt>
                <c:pt idx="11192">
                  <c:v>0.68930095434188843</c:v>
                </c:pt>
                <c:pt idx="11193">
                  <c:v>0.68928366899490356</c:v>
                </c:pt>
                <c:pt idx="11194">
                  <c:v>0.68935412168502808</c:v>
                </c:pt>
                <c:pt idx="11195">
                  <c:v>0.68932813405990601</c:v>
                </c:pt>
                <c:pt idx="11196">
                  <c:v>0.68932324647903442</c:v>
                </c:pt>
                <c:pt idx="11197">
                  <c:v>0.68928951025009155</c:v>
                </c:pt>
                <c:pt idx="11198">
                  <c:v>0.6892513632774353</c:v>
                </c:pt>
                <c:pt idx="11199">
                  <c:v>0.68929839134216309</c:v>
                </c:pt>
                <c:pt idx="11200">
                  <c:v>0.68942975997924805</c:v>
                </c:pt>
                <c:pt idx="11201">
                  <c:v>0.68955051898956299</c:v>
                </c:pt>
                <c:pt idx="11202">
                  <c:v>0.6896287202835083</c:v>
                </c:pt>
                <c:pt idx="11203">
                  <c:v>0.68957221508026123</c:v>
                </c:pt>
                <c:pt idx="11204">
                  <c:v>0.68949335813522339</c:v>
                </c:pt>
                <c:pt idx="11205">
                  <c:v>0.68933117389678955</c:v>
                </c:pt>
                <c:pt idx="11206">
                  <c:v>0.68923395872116089</c:v>
                </c:pt>
                <c:pt idx="11207">
                  <c:v>0.68919920921325684</c:v>
                </c:pt>
                <c:pt idx="11208">
                  <c:v>0.68924254179000854</c:v>
                </c:pt>
                <c:pt idx="11209">
                  <c:v>0.68927067518234253</c:v>
                </c:pt>
                <c:pt idx="11210">
                  <c:v>0.68928509950637817</c:v>
                </c:pt>
                <c:pt idx="11211">
                  <c:v>0.68931472301483154</c:v>
                </c:pt>
                <c:pt idx="11212">
                  <c:v>0.68932640552520752</c:v>
                </c:pt>
                <c:pt idx="11213">
                  <c:v>0.68945395946502686</c:v>
                </c:pt>
                <c:pt idx="11214">
                  <c:v>0.689552903175354</c:v>
                </c:pt>
                <c:pt idx="11215">
                  <c:v>0.68954598903656006</c:v>
                </c:pt>
                <c:pt idx="11216">
                  <c:v>0.68942761421203613</c:v>
                </c:pt>
                <c:pt idx="11217">
                  <c:v>0.68936079740524292</c:v>
                </c:pt>
                <c:pt idx="11218">
                  <c:v>0.68932539224624634</c:v>
                </c:pt>
                <c:pt idx="11219">
                  <c:v>0.68930631875991821</c:v>
                </c:pt>
                <c:pt idx="11220">
                  <c:v>0.68931907415390015</c:v>
                </c:pt>
                <c:pt idx="11221">
                  <c:v>0.68939340114593506</c:v>
                </c:pt>
                <c:pt idx="11222">
                  <c:v>0.68940907716751099</c:v>
                </c:pt>
                <c:pt idx="11223">
                  <c:v>0.68931335210800171</c:v>
                </c:pt>
                <c:pt idx="11224">
                  <c:v>0.68920719623565674</c:v>
                </c:pt>
                <c:pt idx="11225">
                  <c:v>0.6893240213394165</c:v>
                </c:pt>
                <c:pt idx="11226">
                  <c:v>0.68940985202789307</c:v>
                </c:pt>
                <c:pt idx="11227">
                  <c:v>0.68935930728912354</c:v>
                </c:pt>
                <c:pt idx="11228">
                  <c:v>0.68926823139190674</c:v>
                </c:pt>
                <c:pt idx="11229">
                  <c:v>0.68921357393264771</c:v>
                </c:pt>
                <c:pt idx="11230">
                  <c:v>0.68931877613067627</c:v>
                </c:pt>
                <c:pt idx="11231">
                  <c:v>0.68939924240112305</c:v>
                </c:pt>
                <c:pt idx="11232">
                  <c:v>0.68948578834533691</c:v>
                </c:pt>
                <c:pt idx="11233">
                  <c:v>0.68948513269424438</c:v>
                </c:pt>
                <c:pt idx="11234">
                  <c:v>0.68948137760162354</c:v>
                </c:pt>
                <c:pt idx="11235">
                  <c:v>0.6894000768661499</c:v>
                </c:pt>
                <c:pt idx="11236">
                  <c:v>0.68930244445800781</c:v>
                </c:pt>
                <c:pt idx="11237">
                  <c:v>0.6892855167388916</c:v>
                </c:pt>
                <c:pt idx="11238">
                  <c:v>0.68922728300094604</c:v>
                </c:pt>
                <c:pt idx="11239">
                  <c:v>0.68914473056793213</c:v>
                </c:pt>
                <c:pt idx="11240">
                  <c:v>0.68913924694061279</c:v>
                </c:pt>
                <c:pt idx="11241">
                  <c:v>0.68923872709274292</c:v>
                </c:pt>
                <c:pt idx="11242">
                  <c:v>0.68927931785583496</c:v>
                </c:pt>
                <c:pt idx="11243">
                  <c:v>0.68923413753509521</c:v>
                </c:pt>
                <c:pt idx="11244">
                  <c:v>0.68921512365341187</c:v>
                </c:pt>
                <c:pt idx="11245">
                  <c:v>0.6892693042755127</c:v>
                </c:pt>
                <c:pt idx="11246">
                  <c:v>0.68936443328857422</c:v>
                </c:pt>
                <c:pt idx="11247">
                  <c:v>0.68936210870742798</c:v>
                </c:pt>
                <c:pt idx="11248">
                  <c:v>0.68949496746063232</c:v>
                </c:pt>
                <c:pt idx="11249">
                  <c:v>0.68945521116256714</c:v>
                </c:pt>
                <c:pt idx="11250">
                  <c:v>0.6893729567527771</c:v>
                </c:pt>
                <c:pt idx="11251">
                  <c:v>0.68928098678588867</c:v>
                </c:pt>
                <c:pt idx="11252">
                  <c:v>0.68932920694351196</c:v>
                </c:pt>
                <c:pt idx="11253">
                  <c:v>0.68934923410415649</c:v>
                </c:pt>
                <c:pt idx="11254">
                  <c:v>0.68915319442749023</c:v>
                </c:pt>
                <c:pt idx="11255">
                  <c:v>0.68899643421173096</c:v>
                </c:pt>
                <c:pt idx="11256">
                  <c:v>0.68895822763442993</c:v>
                </c:pt>
                <c:pt idx="11257">
                  <c:v>0.68900775909423828</c:v>
                </c:pt>
                <c:pt idx="11258">
                  <c:v>0.68909263610839844</c:v>
                </c:pt>
                <c:pt idx="11259">
                  <c:v>0.68913435935974121</c:v>
                </c:pt>
                <c:pt idx="11260">
                  <c:v>0.68912810087203979</c:v>
                </c:pt>
                <c:pt idx="11261">
                  <c:v>0.68911576271057129</c:v>
                </c:pt>
                <c:pt idx="11262">
                  <c:v>0.68914848566055298</c:v>
                </c:pt>
                <c:pt idx="11263">
                  <c:v>0.68914061784744263</c:v>
                </c:pt>
                <c:pt idx="11264">
                  <c:v>0.68910467624664307</c:v>
                </c:pt>
                <c:pt idx="11265">
                  <c:v>0.68910211324691772</c:v>
                </c:pt>
                <c:pt idx="11266">
                  <c:v>0.68918406963348389</c:v>
                </c:pt>
                <c:pt idx="11267">
                  <c:v>0.68930238485336304</c:v>
                </c:pt>
                <c:pt idx="11268">
                  <c:v>0.68923294544219971</c:v>
                </c:pt>
                <c:pt idx="11269">
                  <c:v>0.68917405605316162</c:v>
                </c:pt>
                <c:pt idx="11270">
                  <c:v>0.68913215398788452</c:v>
                </c:pt>
                <c:pt idx="11271">
                  <c:v>0.68910247087478638</c:v>
                </c:pt>
                <c:pt idx="11272">
                  <c:v>0.68909549713134766</c:v>
                </c:pt>
                <c:pt idx="11273">
                  <c:v>0.68904900550842285</c:v>
                </c:pt>
                <c:pt idx="11274">
                  <c:v>0.6890522837638855</c:v>
                </c:pt>
                <c:pt idx="11275">
                  <c:v>0.68903231620788574</c:v>
                </c:pt>
                <c:pt idx="11276">
                  <c:v>0.6891133189201355</c:v>
                </c:pt>
                <c:pt idx="11277">
                  <c:v>0.6892285943031311</c:v>
                </c:pt>
                <c:pt idx="11278">
                  <c:v>0.68930256366729736</c:v>
                </c:pt>
                <c:pt idx="11279">
                  <c:v>0.68925940990447998</c:v>
                </c:pt>
                <c:pt idx="11280">
                  <c:v>0.68919968605041504</c:v>
                </c:pt>
                <c:pt idx="11281">
                  <c:v>0.68920224905014038</c:v>
                </c:pt>
                <c:pt idx="11282">
                  <c:v>0.68932855129241943</c:v>
                </c:pt>
                <c:pt idx="11283">
                  <c:v>0.68936657905578613</c:v>
                </c:pt>
                <c:pt idx="11284">
                  <c:v>0.68914443254470825</c:v>
                </c:pt>
                <c:pt idx="11285">
                  <c:v>0.68834161758422852</c:v>
                </c:pt>
                <c:pt idx="11286">
                  <c:v>0.68819898366928101</c:v>
                </c:pt>
                <c:pt idx="11287">
                  <c:v>0.68816155195236206</c:v>
                </c:pt>
                <c:pt idx="11288">
                  <c:v>0.68831020593643188</c:v>
                </c:pt>
                <c:pt idx="11289">
                  <c:v>0.68880671262741089</c:v>
                </c:pt>
                <c:pt idx="11290">
                  <c:v>0.68919986486434937</c:v>
                </c:pt>
                <c:pt idx="11291">
                  <c:v>0.68908017873764038</c:v>
                </c:pt>
                <c:pt idx="11292">
                  <c:v>0.68913406133651733</c:v>
                </c:pt>
                <c:pt idx="11293">
                  <c:v>0.68918889760971069</c:v>
                </c:pt>
                <c:pt idx="11294">
                  <c:v>0.68918371200561523</c:v>
                </c:pt>
                <c:pt idx="11295">
                  <c:v>0.68920052051544189</c:v>
                </c:pt>
                <c:pt idx="11296">
                  <c:v>0.68910515308380127</c:v>
                </c:pt>
                <c:pt idx="11297">
                  <c:v>0.68930709362030029</c:v>
                </c:pt>
                <c:pt idx="11298">
                  <c:v>0.68944734334945679</c:v>
                </c:pt>
                <c:pt idx="11299">
                  <c:v>0.68931013345718384</c:v>
                </c:pt>
                <c:pt idx="11300">
                  <c:v>0.6891404390335083</c:v>
                </c:pt>
                <c:pt idx="11301">
                  <c:v>0.68912220001220703</c:v>
                </c:pt>
                <c:pt idx="11302">
                  <c:v>0.68915385007858276</c:v>
                </c:pt>
                <c:pt idx="11303">
                  <c:v>0.68914932012557983</c:v>
                </c:pt>
                <c:pt idx="11304">
                  <c:v>0.68911916017532349</c:v>
                </c:pt>
                <c:pt idx="11305">
                  <c:v>0.68906784057617188</c:v>
                </c:pt>
                <c:pt idx="11306">
                  <c:v>0.68912702798843384</c:v>
                </c:pt>
                <c:pt idx="11307">
                  <c:v>0.68922346830368042</c:v>
                </c:pt>
                <c:pt idx="11308">
                  <c:v>0.68932610750198364</c:v>
                </c:pt>
                <c:pt idx="11309">
                  <c:v>0.68928748369216919</c:v>
                </c:pt>
                <c:pt idx="11310">
                  <c:v>0.68917161226272583</c:v>
                </c:pt>
                <c:pt idx="11311">
                  <c:v>0.68919765949249268</c:v>
                </c:pt>
                <c:pt idx="11312">
                  <c:v>0.6891670823097229</c:v>
                </c:pt>
                <c:pt idx="11313">
                  <c:v>0.6891709566116333</c:v>
                </c:pt>
                <c:pt idx="11314">
                  <c:v>0.68924140930175781</c:v>
                </c:pt>
                <c:pt idx="11315">
                  <c:v>0.68918776512145996</c:v>
                </c:pt>
                <c:pt idx="11316">
                  <c:v>0.6891554594039917</c:v>
                </c:pt>
                <c:pt idx="11317">
                  <c:v>0.68907177448272705</c:v>
                </c:pt>
                <c:pt idx="11318">
                  <c:v>0.6890905499458313</c:v>
                </c:pt>
                <c:pt idx="11319">
                  <c:v>0.68908470869064331</c:v>
                </c:pt>
                <c:pt idx="11320">
                  <c:v>0.68908077478408813</c:v>
                </c:pt>
                <c:pt idx="11321">
                  <c:v>0.68910133838653564</c:v>
                </c:pt>
                <c:pt idx="11322">
                  <c:v>0.68912923336029053</c:v>
                </c:pt>
                <c:pt idx="11323">
                  <c:v>0.68917357921600342</c:v>
                </c:pt>
                <c:pt idx="11324">
                  <c:v>0.68916583061218262</c:v>
                </c:pt>
                <c:pt idx="11325">
                  <c:v>0.68906790018081665</c:v>
                </c:pt>
                <c:pt idx="11326">
                  <c:v>0.6890222430229187</c:v>
                </c:pt>
                <c:pt idx="11327">
                  <c:v>0.68908077478408813</c:v>
                </c:pt>
                <c:pt idx="11328">
                  <c:v>0.68913918733596802</c:v>
                </c:pt>
                <c:pt idx="11329">
                  <c:v>0.68909204006195068</c:v>
                </c:pt>
                <c:pt idx="11330">
                  <c:v>0.68910330533981323</c:v>
                </c:pt>
                <c:pt idx="11331">
                  <c:v>0.68908286094665527</c:v>
                </c:pt>
                <c:pt idx="11332">
                  <c:v>0.68909847736358643</c:v>
                </c:pt>
                <c:pt idx="11333">
                  <c:v>0.68919628858566284</c:v>
                </c:pt>
                <c:pt idx="11334">
                  <c:v>0.68924736976623535</c:v>
                </c:pt>
                <c:pt idx="11335">
                  <c:v>0.68921196460723877</c:v>
                </c:pt>
                <c:pt idx="11336">
                  <c:v>0.6891634464263916</c:v>
                </c:pt>
                <c:pt idx="11337">
                  <c:v>0.68914812803268433</c:v>
                </c:pt>
                <c:pt idx="11338">
                  <c:v>0.68911284208297729</c:v>
                </c:pt>
                <c:pt idx="11339">
                  <c:v>0.68919825553894043</c:v>
                </c:pt>
                <c:pt idx="11340">
                  <c:v>0.68908929824829102</c:v>
                </c:pt>
                <c:pt idx="11341">
                  <c:v>0.68896549940109253</c:v>
                </c:pt>
                <c:pt idx="11342">
                  <c:v>0.68912678956985474</c:v>
                </c:pt>
                <c:pt idx="11343">
                  <c:v>0.68920952081680298</c:v>
                </c:pt>
                <c:pt idx="11344">
                  <c:v>0.68911385536193848</c:v>
                </c:pt>
                <c:pt idx="11345">
                  <c:v>0.68914031982421875</c:v>
                </c:pt>
                <c:pt idx="11346">
                  <c:v>0.6891862154006958</c:v>
                </c:pt>
                <c:pt idx="11347">
                  <c:v>0.68920499086380005</c:v>
                </c:pt>
                <c:pt idx="11348">
                  <c:v>0.68926125764846802</c:v>
                </c:pt>
                <c:pt idx="11349">
                  <c:v>0.68928515911102295</c:v>
                </c:pt>
                <c:pt idx="11350">
                  <c:v>0.689247727394104</c:v>
                </c:pt>
                <c:pt idx="11351">
                  <c:v>0.68916934728622437</c:v>
                </c:pt>
                <c:pt idx="11352">
                  <c:v>0.68919897079467773</c:v>
                </c:pt>
                <c:pt idx="11353">
                  <c:v>0.68923473358154297</c:v>
                </c:pt>
                <c:pt idx="11354">
                  <c:v>0.68926906585693359</c:v>
                </c:pt>
                <c:pt idx="11355">
                  <c:v>0.68936300277709961</c:v>
                </c:pt>
                <c:pt idx="11356">
                  <c:v>0.68938589096069336</c:v>
                </c:pt>
                <c:pt idx="11357">
                  <c:v>0.68925678730010986</c:v>
                </c:pt>
                <c:pt idx="11358">
                  <c:v>0.68919569253921509</c:v>
                </c:pt>
                <c:pt idx="11359">
                  <c:v>0.6891714334487915</c:v>
                </c:pt>
                <c:pt idx="11360">
                  <c:v>0.68925732374191284</c:v>
                </c:pt>
                <c:pt idx="11361">
                  <c:v>0.68924051523208618</c:v>
                </c:pt>
                <c:pt idx="11362">
                  <c:v>0.68917649984359741</c:v>
                </c:pt>
                <c:pt idx="11363">
                  <c:v>0.68924349546432495</c:v>
                </c:pt>
                <c:pt idx="11364">
                  <c:v>0.68926864862442017</c:v>
                </c:pt>
                <c:pt idx="11365">
                  <c:v>0.68919605016708374</c:v>
                </c:pt>
                <c:pt idx="11366">
                  <c:v>0.68918532133102417</c:v>
                </c:pt>
                <c:pt idx="11367">
                  <c:v>0.68918061256408691</c:v>
                </c:pt>
                <c:pt idx="11368">
                  <c:v>0.68915861845016479</c:v>
                </c:pt>
                <c:pt idx="11369">
                  <c:v>0.68925684690475464</c:v>
                </c:pt>
                <c:pt idx="11370">
                  <c:v>0.68918949365615845</c:v>
                </c:pt>
                <c:pt idx="11371">
                  <c:v>0.68916106224060059</c:v>
                </c:pt>
                <c:pt idx="11372">
                  <c:v>0.68920332193374634</c:v>
                </c:pt>
                <c:pt idx="11373">
                  <c:v>0.68920230865478516</c:v>
                </c:pt>
                <c:pt idx="11374">
                  <c:v>0.68917316198348999</c:v>
                </c:pt>
                <c:pt idx="11375">
                  <c:v>0.68912982940673828</c:v>
                </c:pt>
                <c:pt idx="11376">
                  <c:v>0.68909621238708496</c:v>
                </c:pt>
                <c:pt idx="11377">
                  <c:v>0.68918740749359131</c:v>
                </c:pt>
                <c:pt idx="11378">
                  <c:v>0.68927687406539917</c:v>
                </c:pt>
                <c:pt idx="11379">
                  <c:v>0.68933618068695068</c:v>
                </c:pt>
                <c:pt idx="11380">
                  <c:v>0.68938273191452026</c:v>
                </c:pt>
                <c:pt idx="11381">
                  <c:v>0.68938732147216797</c:v>
                </c:pt>
                <c:pt idx="11382">
                  <c:v>0.68927478790283203</c:v>
                </c:pt>
                <c:pt idx="11383">
                  <c:v>0.68923282623291016</c:v>
                </c:pt>
                <c:pt idx="11384">
                  <c:v>0.68938380479812622</c:v>
                </c:pt>
                <c:pt idx="11385">
                  <c:v>0.68928492069244385</c:v>
                </c:pt>
                <c:pt idx="11386">
                  <c:v>0.68920636177062988</c:v>
                </c:pt>
                <c:pt idx="11387">
                  <c:v>0.68919157981872559</c:v>
                </c:pt>
                <c:pt idx="11388">
                  <c:v>0.68920207023620605</c:v>
                </c:pt>
                <c:pt idx="11389">
                  <c:v>0.68916976451873779</c:v>
                </c:pt>
                <c:pt idx="11390">
                  <c:v>0.6891828179359436</c:v>
                </c:pt>
                <c:pt idx="11391">
                  <c:v>0.68925464153289795</c:v>
                </c:pt>
                <c:pt idx="11392">
                  <c:v>0.68913775682449341</c:v>
                </c:pt>
                <c:pt idx="11393">
                  <c:v>0.68908512592315674</c:v>
                </c:pt>
                <c:pt idx="11394">
                  <c:v>0.68907260894775391</c:v>
                </c:pt>
                <c:pt idx="11395">
                  <c:v>0.68912190198898315</c:v>
                </c:pt>
                <c:pt idx="11396">
                  <c:v>0.68917268514633179</c:v>
                </c:pt>
                <c:pt idx="11397">
                  <c:v>0.68925267457962036</c:v>
                </c:pt>
                <c:pt idx="11398">
                  <c:v>0.68914783000946045</c:v>
                </c:pt>
                <c:pt idx="11399">
                  <c:v>0.68909543752670288</c:v>
                </c:pt>
                <c:pt idx="11400">
                  <c:v>0.68908977508544922</c:v>
                </c:pt>
                <c:pt idx="11401">
                  <c:v>0.68917930126190186</c:v>
                </c:pt>
                <c:pt idx="11402">
                  <c:v>0.68929898738861084</c:v>
                </c:pt>
                <c:pt idx="11403">
                  <c:v>0.68926537036895752</c:v>
                </c:pt>
                <c:pt idx="11404">
                  <c:v>0.68916821479797363</c:v>
                </c:pt>
                <c:pt idx="11405">
                  <c:v>0.68910318613052368</c:v>
                </c:pt>
                <c:pt idx="11406">
                  <c:v>0.68900924921035767</c:v>
                </c:pt>
                <c:pt idx="11407">
                  <c:v>0.68900001049041748</c:v>
                </c:pt>
                <c:pt idx="11408">
                  <c:v>0.68901556730270386</c:v>
                </c:pt>
                <c:pt idx="11409">
                  <c:v>0.68907874822616577</c:v>
                </c:pt>
                <c:pt idx="11410">
                  <c:v>0.68912583589553833</c:v>
                </c:pt>
                <c:pt idx="11411">
                  <c:v>0.68915653228759766</c:v>
                </c:pt>
                <c:pt idx="11412">
                  <c:v>0.68911963701248169</c:v>
                </c:pt>
                <c:pt idx="11413">
                  <c:v>0.68915742635726929</c:v>
                </c:pt>
                <c:pt idx="11414">
                  <c:v>0.68912762403488159</c:v>
                </c:pt>
                <c:pt idx="11415">
                  <c:v>0.68910247087478638</c:v>
                </c:pt>
                <c:pt idx="11416">
                  <c:v>0.68905609846115112</c:v>
                </c:pt>
                <c:pt idx="11417">
                  <c:v>0.68912273645401001</c:v>
                </c:pt>
                <c:pt idx="11418">
                  <c:v>0.68915355205535889</c:v>
                </c:pt>
                <c:pt idx="11419">
                  <c:v>0.68913841247558594</c:v>
                </c:pt>
                <c:pt idx="11420">
                  <c:v>0.68899554014205933</c:v>
                </c:pt>
                <c:pt idx="11421">
                  <c:v>0.68888914585113525</c:v>
                </c:pt>
                <c:pt idx="11422">
                  <c:v>0.6889452338218689</c:v>
                </c:pt>
                <c:pt idx="11423">
                  <c:v>0.68899828195571899</c:v>
                </c:pt>
                <c:pt idx="11424">
                  <c:v>0.68905466794967651</c:v>
                </c:pt>
                <c:pt idx="11425">
                  <c:v>0.68916797637939453</c:v>
                </c:pt>
                <c:pt idx="11426">
                  <c:v>0.68919897079467773</c:v>
                </c:pt>
                <c:pt idx="11427">
                  <c:v>0.68913823366165161</c:v>
                </c:pt>
                <c:pt idx="11428">
                  <c:v>0.68918454647064209</c:v>
                </c:pt>
                <c:pt idx="11429">
                  <c:v>0.68915766477584839</c:v>
                </c:pt>
                <c:pt idx="11430">
                  <c:v>0.68909353017807007</c:v>
                </c:pt>
                <c:pt idx="11431">
                  <c:v>0.68897128105163574</c:v>
                </c:pt>
                <c:pt idx="11432">
                  <c:v>0.68887025117874146</c:v>
                </c:pt>
                <c:pt idx="11433">
                  <c:v>0.68883687257766724</c:v>
                </c:pt>
                <c:pt idx="11434">
                  <c:v>0.68886655569076538</c:v>
                </c:pt>
                <c:pt idx="11435">
                  <c:v>0.68900620937347412</c:v>
                </c:pt>
                <c:pt idx="11436">
                  <c:v>0.68905925750732422</c:v>
                </c:pt>
                <c:pt idx="11437">
                  <c:v>0.68905383348464966</c:v>
                </c:pt>
                <c:pt idx="11438">
                  <c:v>0.68906217813491821</c:v>
                </c:pt>
                <c:pt idx="11439">
                  <c:v>0.68905919790267944</c:v>
                </c:pt>
                <c:pt idx="11440">
                  <c:v>0.68908011913299561</c:v>
                </c:pt>
                <c:pt idx="11441">
                  <c:v>0.6891511082649231</c:v>
                </c:pt>
                <c:pt idx="11442">
                  <c:v>0.68907415866851807</c:v>
                </c:pt>
                <c:pt idx="11443">
                  <c:v>0.68901371955871582</c:v>
                </c:pt>
                <c:pt idx="11444">
                  <c:v>0.68894726037979126</c:v>
                </c:pt>
                <c:pt idx="11445">
                  <c:v>0.68888574838638306</c:v>
                </c:pt>
                <c:pt idx="11446">
                  <c:v>0.68885582685470581</c:v>
                </c:pt>
                <c:pt idx="11447">
                  <c:v>0.68892663717269897</c:v>
                </c:pt>
                <c:pt idx="11448">
                  <c:v>0.68902945518493652</c:v>
                </c:pt>
                <c:pt idx="11449">
                  <c:v>0.68917423486709595</c:v>
                </c:pt>
                <c:pt idx="11450">
                  <c:v>0.68924963474273682</c:v>
                </c:pt>
                <c:pt idx="11451">
                  <c:v>0.68921786546707153</c:v>
                </c:pt>
                <c:pt idx="11452">
                  <c:v>0.68905121088027954</c:v>
                </c:pt>
                <c:pt idx="11453">
                  <c:v>0.6889958381652832</c:v>
                </c:pt>
                <c:pt idx="11454">
                  <c:v>0.68902534246444702</c:v>
                </c:pt>
                <c:pt idx="11455">
                  <c:v>0.6890595555305481</c:v>
                </c:pt>
                <c:pt idx="11456">
                  <c:v>0.68907773494720459</c:v>
                </c:pt>
                <c:pt idx="11457">
                  <c:v>0.68903547525405884</c:v>
                </c:pt>
                <c:pt idx="11458">
                  <c:v>0.6890673041343689</c:v>
                </c:pt>
                <c:pt idx="11459">
                  <c:v>0.68911218643188477</c:v>
                </c:pt>
                <c:pt idx="11460">
                  <c:v>0.68909591436386108</c:v>
                </c:pt>
                <c:pt idx="11461">
                  <c:v>0.68905019760131836</c:v>
                </c:pt>
                <c:pt idx="11462">
                  <c:v>0.68909549713134766</c:v>
                </c:pt>
                <c:pt idx="11463">
                  <c:v>0.68915629386901855</c:v>
                </c:pt>
                <c:pt idx="11464">
                  <c:v>0.68916255235671997</c:v>
                </c:pt>
                <c:pt idx="11465">
                  <c:v>0.6890261173248291</c:v>
                </c:pt>
                <c:pt idx="11466">
                  <c:v>0.68895256519317627</c:v>
                </c:pt>
                <c:pt idx="11467">
                  <c:v>0.68905305862426758</c:v>
                </c:pt>
                <c:pt idx="11468">
                  <c:v>0.68908208608627319</c:v>
                </c:pt>
                <c:pt idx="11469">
                  <c:v>0.68899744749069214</c:v>
                </c:pt>
                <c:pt idx="11470">
                  <c:v>0.68897163867950439</c:v>
                </c:pt>
                <c:pt idx="11471">
                  <c:v>0.68897479772567749</c:v>
                </c:pt>
                <c:pt idx="11472">
                  <c:v>0.68902969360351562</c:v>
                </c:pt>
                <c:pt idx="11473">
                  <c:v>0.68910908699035645</c:v>
                </c:pt>
                <c:pt idx="11474">
                  <c:v>0.689189612865448</c:v>
                </c:pt>
                <c:pt idx="11475">
                  <c:v>0.68919652700424194</c:v>
                </c:pt>
                <c:pt idx="11476">
                  <c:v>0.68905901908874512</c:v>
                </c:pt>
                <c:pt idx="11477">
                  <c:v>0.68894094228744507</c:v>
                </c:pt>
                <c:pt idx="11478">
                  <c:v>0.68884766101837158</c:v>
                </c:pt>
                <c:pt idx="11479">
                  <c:v>0.68881773948669434</c:v>
                </c:pt>
                <c:pt idx="11480">
                  <c:v>0.68892359733581543</c:v>
                </c:pt>
                <c:pt idx="11481">
                  <c:v>0.68896543979644775</c:v>
                </c:pt>
                <c:pt idx="11482">
                  <c:v>0.68897879123687744</c:v>
                </c:pt>
                <c:pt idx="11483">
                  <c:v>0.68893468379974365</c:v>
                </c:pt>
                <c:pt idx="11484">
                  <c:v>0.68895959854125977</c:v>
                </c:pt>
                <c:pt idx="11485">
                  <c:v>0.68905025720596313</c:v>
                </c:pt>
                <c:pt idx="11486">
                  <c:v>0.6890600323677063</c:v>
                </c:pt>
                <c:pt idx="11487">
                  <c:v>0.68904143571853638</c:v>
                </c:pt>
                <c:pt idx="11488">
                  <c:v>0.68899393081665039</c:v>
                </c:pt>
                <c:pt idx="11489">
                  <c:v>0.68891030550003052</c:v>
                </c:pt>
                <c:pt idx="11490">
                  <c:v>0.6889311671257019</c:v>
                </c:pt>
                <c:pt idx="11491">
                  <c:v>0.68906915187835693</c:v>
                </c:pt>
                <c:pt idx="11492">
                  <c:v>0.68908709287643433</c:v>
                </c:pt>
                <c:pt idx="11493">
                  <c:v>0.68896067142486572</c:v>
                </c:pt>
                <c:pt idx="11494">
                  <c:v>0.68901467323303223</c:v>
                </c:pt>
                <c:pt idx="11495">
                  <c:v>0.68909847736358643</c:v>
                </c:pt>
                <c:pt idx="11496">
                  <c:v>0.6890062689781189</c:v>
                </c:pt>
                <c:pt idx="11497">
                  <c:v>0.68897455930709839</c:v>
                </c:pt>
                <c:pt idx="11498">
                  <c:v>0.68910354375839233</c:v>
                </c:pt>
                <c:pt idx="11499">
                  <c:v>0.68913620710372925</c:v>
                </c:pt>
                <c:pt idx="11500">
                  <c:v>0.68910926580429077</c:v>
                </c:pt>
                <c:pt idx="11501">
                  <c:v>0.68902599811553955</c:v>
                </c:pt>
                <c:pt idx="11502">
                  <c:v>0.68894451856613159</c:v>
                </c:pt>
                <c:pt idx="11503">
                  <c:v>0.68894129991531372</c:v>
                </c:pt>
                <c:pt idx="11504">
                  <c:v>0.68894749879837036</c:v>
                </c:pt>
                <c:pt idx="11505">
                  <c:v>0.68883174657821655</c:v>
                </c:pt>
                <c:pt idx="11506">
                  <c:v>0.68880856037139893</c:v>
                </c:pt>
                <c:pt idx="11507">
                  <c:v>0.68897116184234619</c:v>
                </c:pt>
                <c:pt idx="11508">
                  <c:v>0.68915516138076782</c:v>
                </c:pt>
                <c:pt idx="11509">
                  <c:v>0.68909943103790283</c:v>
                </c:pt>
                <c:pt idx="11510">
                  <c:v>0.68900823593139648</c:v>
                </c:pt>
                <c:pt idx="11511">
                  <c:v>0.68893402814865112</c:v>
                </c:pt>
                <c:pt idx="11512">
                  <c:v>0.68900668621063232</c:v>
                </c:pt>
                <c:pt idx="11513">
                  <c:v>0.68900275230407715</c:v>
                </c:pt>
                <c:pt idx="11514">
                  <c:v>0.68896812200546265</c:v>
                </c:pt>
                <c:pt idx="11515">
                  <c:v>0.68902456760406494</c:v>
                </c:pt>
                <c:pt idx="11516">
                  <c:v>0.68904769420623779</c:v>
                </c:pt>
                <c:pt idx="11517">
                  <c:v>0.68914538621902466</c:v>
                </c:pt>
                <c:pt idx="11518">
                  <c:v>0.68908506631851196</c:v>
                </c:pt>
                <c:pt idx="11519">
                  <c:v>0.68904292583465576</c:v>
                </c:pt>
                <c:pt idx="11520">
                  <c:v>0.68906170129776001</c:v>
                </c:pt>
                <c:pt idx="11521">
                  <c:v>0.68902760744094849</c:v>
                </c:pt>
                <c:pt idx="11522">
                  <c:v>0.68897074460983276</c:v>
                </c:pt>
                <c:pt idx="11523">
                  <c:v>0.68885183334350586</c:v>
                </c:pt>
                <c:pt idx="11524">
                  <c:v>0.68889480829238892</c:v>
                </c:pt>
                <c:pt idx="11525">
                  <c:v>0.68892151117324829</c:v>
                </c:pt>
                <c:pt idx="11526">
                  <c:v>0.68889379501342773</c:v>
                </c:pt>
                <c:pt idx="11527">
                  <c:v>0.68879777193069458</c:v>
                </c:pt>
                <c:pt idx="11528">
                  <c:v>0.68877315521240234</c:v>
                </c:pt>
                <c:pt idx="11529">
                  <c:v>0.68889641761779785</c:v>
                </c:pt>
                <c:pt idx="11530">
                  <c:v>0.68907815217971802</c:v>
                </c:pt>
                <c:pt idx="11531">
                  <c:v>0.68917155265808105</c:v>
                </c:pt>
                <c:pt idx="11532">
                  <c:v>0.68917429447174072</c:v>
                </c:pt>
                <c:pt idx="11533">
                  <c:v>0.68903732299804688</c:v>
                </c:pt>
                <c:pt idx="11534">
                  <c:v>0.68887841701507568</c:v>
                </c:pt>
                <c:pt idx="11535">
                  <c:v>0.68877691030502319</c:v>
                </c:pt>
                <c:pt idx="11536">
                  <c:v>0.68877696990966797</c:v>
                </c:pt>
                <c:pt idx="11537">
                  <c:v>0.68871951103210449</c:v>
                </c:pt>
                <c:pt idx="11538">
                  <c:v>0.68876016139984131</c:v>
                </c:pt>
                <c:pt idx="11539">
                  <c:v>0.68895405530929565</c:v>
                </c:pt>
                <c:pt idx="11540">
                  <c:v>0.68894338607788086</c:v>
                </c:pt>
                <c:pt idx="11541">
                  <c:v>0.68888962268829346</c:v>
                </c:pt>
                <c:pt idx="11542">
                  <c:v>0.68893462419509888</c:v>
                </c:pt>
                <c:pt idx="11543">
                  <c:v>0.68898928165435791</c:v>
                </c:pt>
                <c:pt idx="11544">
                  <c:v>0.68900257349014282</c:v>
                </c:pt>
                <c:pt idx="11545">
                  <c:v>0.68900257349014282</c:v>
                </c:pt>
                <c:pt idx="11546">
                  <c:v>0.6890142560005188</c:v>
                </c:pt>
                <c:pt idx="11547">
                  <c:v>0.68893110752105713</c:v>
                </c:pt>
                <c:pt idx="11548">
                  <c:v>0.6889498233795166</c:v>
                </c:pt>
                <c:pt idx="11549">
                  <c:v>0.68894302845001221</c:v>
                </c:pt>
                <c:pt idx="11550">
                  <c:v>0.6888163685798645</c:v>
                </c:pt>
                <c:pt idx="11551">
                  <c:v>0.68879330158233643</c:v>
                </c:pt>
                <c:pt idx="11552">
                  <c:v>0.68881911039352417</c:v>
                </c:pt>
                <c:pt idx="11553">
                  <c:v>0.68884879350662231</c:v>
                </c:pt>
                <c:pt idx="11554">
                  <c:v>0.68887746334075928</c:v>
                </c:pt>
                <c:pt idx="11555">
                  <c:v>0.68886297941207886</c:v>
                </c:pt>
                <c:pt idx="11556">
                  <c:v>0.68884545564651489</c:v>
                </c:pt>
                <c:pt idx="11557">
                  <c:v>0.68884140253067017</c:v>
                </c:pt>
                <c:pt idx="11558">
                  <c:v>0.68878394365310669</c:v>
                </c:pt>
                <c:pt idx="11559">
                  <c:v>0.68892776966094971</c:v>
                </c:pt>
                <c:pt idx="11560">
                  <c:v>0.68895840644836426</c:v>
                </c:pt>
                <c:pt idx="11561">
                  <c:v>0.68897020816802979</c:v>
                </c:pt>
                <c:pt idx="11562">
                  <c:v>0.68896150588989258</c:v>
                </c:pt>
                <c:pt idx="11563">
                  <c:v>0.68887823820114136</c:v>
                </c:pt>
                <c:pt idx="11564">
                  <c:v>0.68878942728042603</c:v>
                </c:pt>
                <c:pt idx="11565">
                  <c:v>0.68877643346786499</c:v>
                </c:pt>
                <c:pt idx="11566">
                  <c:v>0.68881881237030029</c:v>
                </c:pt>
                <c:pt idx="11567">
                  <c:v>0.68881487846374512</c:v>
                </c:pt>
                <c:pt idx="11568">
                  <c:v>0.68889403343200684</c:v>
                </c:pt>
                <c:pt idx="11569">
                  <c:v>0.68904411792755127</c:v>
                </c:pt>
                <c:pt idx="11570">
                  <c:v>0.68915671110153198</c:v>
                </c:pt>
                <c:pt idx="11571">
                  <c:v>0.68838715553283691</c:v>
                </c:pt>
                <c:pt idx="11572">
                  <c:v>0.68796944618225098</c:v>
                </c:pt>
                <c:pt idx="11573">
                  <c:v>0.68787944316864014</c:v>
                </c:pt>
                <c:pt idx="11574">
                  <c:v>0.68802666664123535</c:v>
                </c:pt>
                <c:pt idx="11575">
                  <c:v>0.68828380107879639</c:v>
                </c:pt>
                <c:pt idx="11576">
                  <c:v>0.68893152475357056</c:v>
                </c:pt>
                <c:pt idx="11577">
                  <c:v>0.68893229961395264</c:v>
                </c:pt>
                <c:pt idx="11578">
                  <c:v>0.68879091739654541</c:v>
                </c:pt>
                <c:pt idx="11579">
                  <c:v>0.6887931227684021</c:v>
                </c:pt>
                <c:pt idx="11580">
                  <c:v>0.68895876407623291</c:v>
                </c:pt>
                <c:pt idx="11581">
                  <c:v>0.68894815444946289</c:v>
                </c:pt>
                <c:pt idx="11582">
                  <c:v>0.68892049789428711</c:v>
                </c:pt>
                <c:pt idx="11583">
                  <c:v>0.68893593549728394</c:v>
                </c:pt>
                <c:pt idx="11584">
                  <c:v>0.68895256519317627</c:v>
                </c:pt>
                <c:pt idx="11585">
                  <c:v>0.68895053863525391</c:v>
                </c:pt>
                <c:pt idx="11586">
                  <c:v>0.68893885612487793</c:v>
                </c:pt>
                <c:pt idx="11587">
                  <c:v>0.68893331289291382</c:v>
                </c:pt>
                <c:pt idx="11588">
                  <c:v>0.68894797563552856</c:v>
                </c:pt>
                <c:pt idx="11589">
                  <c:v>0.68891435861587524</c:v>
                </c:pt>
                <c:pt idx="11590">
                  <c:v>0.68892771005630493</c:v>
                </c:pt>
                <c:pt idx="11591">
                  <c:v>0.68899142742156982</c:v>
                </c:pt>
                <c:pt idx="11592">
                  <c:v>0.68897300958633423</c:v>
                </c:pt>
                <c:pt idx="11593">
                  <c:v>0.68897676467895508</c:v>
                </c:pt>
                <c:pt idx="11594">
                  <c:v>0.68887019157409668</c:v>
                </c:pt>
                <c:pt idx="11595">
                  <c:v>0.68881016969680786</c:v>
                </c:pt>
                <c:pt idx="11596">
                  <c:v>0.68878030776977539</c:v>
                </c:pt>
                <c:pt idx="11597">
                  <c:v>0.68881487846374512</c:v>
                </c:pt>
                <c:pt idx="11598">
                  <c:v>0.68885296583175659</c:v>
                </c:pt>
                <c:pt idx="11599">
                  <c:v>0.6888386607170105</c:v>
                </c:pt>
                <c:pt idx="11600">
                  <c:v>0.6888425350189209</c:v>
                </c:pt>
                <c:pt idx="11601">
                  <c:v>0.68892174959182739</c:v>
                </c:pt>
                <c:pt idx="11602">
                  <c:v>0.68885499238967896</c:v>
                </c:pt>
                <c:pt idx="11603">
                  <c:v>0.68878096342086792</c:v>
                </c:pt>
                <c:pt idx="11604">
                  <c:v>0.68884813785552979</c:v>
                </c:pt>
                <c:pt idx="11605">
                  <c:v>0.68896079063415527</c:v>
                </c:pt>
                <c:pt idx="11606">
                  <c:v>0.68900424242019653</c:v>
                </c:pt>
                <c:pt idx="11607">
                  <c:v>0.68898177146911621</c:v>
                </c:pt>
                <c:pt idx="11608">
                  <c:v>0.68899440765380859</c:v>
                </c:pt>
                <c:pt idx="11609">
                  <c:v>0.68897861242294312</c:v>
                </c:pt>
                <c:pt idx="11610">
                  <c:v>0.68895506858825684</c:v>
                </c:pt>
                <c:pt idx="11611">
                  <c:v>0.68882119655609131</c:v>
                </c:pt>
                <c:pt idx="11612">
                  <c:v>0.68870943784713745</c:v>
                </c:pt>
                <c:pt idx="11613">
                  <c:v>0.68885767459869385</c:v>
                </c:pt>
                <c:pt idx="11614">
                  <c:v>0.68892973661422729</c:v>
                </c:pt>
                <c:pt idx="11615">
                  <c:v>0.68897289037704468</c:v>
                </c:pt>
                <c:pt idx="11616">
                  <c:v>0.68898630142211914</c:v>
                </c:pt>
                <c:pt idx="11617">
                  <c:v>0.68892467021942139</c:v>
                </c:pt>
                <c:pt idx="11618">
                  <c:v>0.68887025117874146</c:v>
                </c:pt>
                <c:pt idx="11619">
                  <c:v>0.68881714344024658</c:v>
                </c:pt>
                <c:pt idx="11620">
                  <c:v>0.68894034624099731</c:v>
                </c:pt>
                <c:pt idx="11621">
                  <c:v>0.68902599811553955</c:v>
                </c:pt>
                <c:pt idx="11622">
                  <c:v>0.68896293640136719</c:v>
                </c:pt>
                <c:pt idx="11623">
                  <c:v>0.68882197141647339</c:v>
                </c:pt>
                <c:pt idx="11624">
                  <c:v>0.68878072500228882</c:v>
                </c:pt>
                <c:pt idx="11625">
                  <c:v>0.68883633613586426</c:v>
                </c:pt>
                <c:pt idx="11626">
                  <c:v>0.68890810012817383</c:v>
                </c:pt>
                <c:pt idx="11627">
                  <c:v>0.68901598453521729</c:v>
                </c:pt>
                <c:pt idx="11628">
                  <c:v>0.68901544809341431</c:v>
                </c:pt>
                <c:pt idx="11629">
                  <c:v>0.68893837928771973</c:v>
                </c:pt>
                <c:pt idx="11630">
                  <c:v>0.68892133235931396</c:v>
                </c:pt>
                <c:pt idx="11631">
                  <c:v>0.68890732526779175</c:v>
                </c:pt>
                <c:pt idx="11632">
                  <c:v>0.68886131048202515</c:v>
                </c:pt>
                <c:pt idx="11633">
                  <c:v>0.68881416320800781</c:v>
                </c:pt>
                <c:pt idx="11634">
                  <c:v>0.6888655424118042</c:v>
                </c:pt>
                <c:pt idx="11635">
                  <c:v>0.68897265195846558</c:v>
                </c:pt>
                <c:pt idx="11636">
                  <c:v>0.68901807069778442</c:v>
                </c:pt>
                <c:pt idx="11637">
                  <c:v>0.6889268159866333</c:v>
                </c:pt>
                <c:pt idx="11638">
                  <c:v>0.68885928392410278</c:v>
                </c:pt>
                <c:pt idx="11639">
                  <c:v>0.68883413076400757</c:v>
                </c:pt>
                <c:pt idx="11640">
                  <c:v>0.68881332874298096</c:v>
                </c:pt>
                <c:pt idx="11641">
                  <c:v>0.68890112638473511</c:v>
                </c:pt>
                <c:pt idx="11642">
                  <c:v>0.68906193971633911</c:v>
                </c:pt>
                <c:pt idx="11643">
                  <c:v>0.68908530473709106</c:v>
                </c:pt>
                <c:pt idx="11644">
                  <c:v>0.68912774324417114</c:v>
                </c:pt>
                <c:pt idx="11645">
                  <c:v>0.68901616334915161</c:v>
                </c:pt>
                <c:pt idx="11646">
                  <c:v>0.68898236751556396</c:v>
                </c:pt>
                <c:pt idx="11647">
                  <c:v>0.68890786170959473</c:v>
                </c:pt>
                <c:pt idx="11648">
                  <c:v>0.68887972831726074</c:v>
                </c:pt>
                <c:pt idx="11649">
                  <c:v>0.68887418508529663</c:v>
                </c:pt>
                <c:pt idx="11650">
                  <c:v>0.68892794847488403</c:v>
                </c:pt>
                <c:pt idx="11651">
                  <c:v>0.68881064653396606</c:v>
                </c:pt>
                <c:pt idx="11652">
                  <c:v>0.68881517648696899</c:v>
                </c:pt>
                <c:pt idx="11653">
                  <c:v>0.6889687180519104</c:v>
                </c:pt>
                <c:pt idx="11654">
                  <c:v>0.68913286924362183</c:v>
                </c:pt>
                <c:pt idx="11655">
                  <c:v>0.68919801712036133</c:v>
                </c:pt>
                <c:pt idx="11656">
                  <c:v>0.68907409906387329</c:v>
                </c:pt>
                <c:pt idx="11657">
                  <c:v>0.68910300731658936</c:v>
                </c:pt>
                <c:pt idx="11658">
                  <c:v>0.68929421901702881</c:v>
                </c:pt>
                <c:pt idx="11659">
                  <c:v>0.68926626443862915</c:v>
                </c:pt>
                <c:pt idx="11660">
                  <c:v>0.68929225206375122</c:v>
                </c:pt>
                <c:pt idx="11661">
                  <c:v>0.68924844264984131</c:v>
                </c:pt>
                <c:pt idx="11662">
                  <c:v>0.68916761875152588</c:v>
                </c:pt>
                <c:pt idx="11663">
                  <c:v>0.68906760215759277</c:v>
                </c:pt>
                <c:pt idx="11664">
                  <c:v>0.68907624483108521</c:v>
                </c:pt>
                <c:pt idx="11665">
                  <c:v>0.68910151720046997</c:v>
                </c:pt>
                <c:pt idx="11666">
                  <c:v>0.68910974264144897</c:v>
                </c:pt>
                <c:pt idx="11667">
                  <c:v>0.68916559219360352</c:v>
                </c:pt>
                <c:pt idx="11668">
                  <c:v>0.6890532374382019</c:v>
                </c:pt>
                <c:pt idx="11669">
                  <c:v>0.68899339437484741</c:v>
                </c:pt>
                <c:pt idx="11670">
                  <c:v>0.68898588418960571</c:v>
                </c:pt>
                <c:pt idx="11671">
                  <c:v>0.68891268968582153</c:v>
                </c:pt>
                <c:pt idx="11672">
                  <c:v>0.68892937898635864</c:v>
                </c:pt>
                <c:pt idx="11673">
                  <c:v>0.68904250860214233</c:v>
                </c:pt>
                <c:pt idx="11674">
                  <c:v>0.68909543752670288</c:v>
                </c:pt>
                <c:pt idx="11675">
                  <c:v>0.68908077478408813</c:v>
                </c:pt>
                <c:pt idx="11676">
                  <c:v>0.68902075290679932</c:v>
                </c:pt>
                <c:pt idx="11677">
                  <c:v>0.68891537189483643</c:v>
                </c:pt>
                <c:pt idx="11678">
                  <c:v>0.68883311748504639</c:v>
                </c:pt>
                <c:pt idx="11679">
                  <c:v>0.68885248899459839</c:v>
                </c:pt>
                <c:pt idx="11680">
                  <c:v>0.68889498710632324</c:v>
                </c:pt>
                <c:pt idx="11681">
                  <c:v>0.68888038396835327</c:v>
                </c:pt>
                <c:pt idx="11682">
                  <c:v>0.68874478340148926</c:v>
                </c:pt>
                <c:pt idx="11683">
                  <c:v>0.68869274854660034</c:v>
                </c:pt>
                <c:pt idx="11684">
                  <c:v>0.68871110677719116</c:v>
                </c:pt>
                <c:pt idx="11685">
                  <c:v>0.68871176242828369</c:v>
                </c:pt>
                <c:pt idx="11686">
                  <c:v>0.68881469964981079</c:v>
                </c:pt>
                <c:pt idx="11687">
                  <c:v>0.68879550695419312</c:v>
                </c:pt>
                <c:pt idx="11688">
                  <c:v>0.6888468861579895</c:v>
                </c:pt>
                <c:pt idx="11689">
                  <c:v>0.68886512517929077</c:v>
                </c:pt>
                <c:pt idx="11690">
                  <c:v>0.68895244598388672</c:v>
                </c:pt>
                <c:pt idx="11691">
                  <c:v>0.68887495994567871</c:v>
                </c:pt>
                <c:pt idx="11692">
                  <c:v>0.68882733583450317</c:v>
                </c:pt>
                <c:pt idx="11693">
                  <c:v>0.6888771653175354</c:v>
                </c:pt>
                <c:pt idx="11694">
                  <c:v>0.68894904851913452</c:v>
                </c:pt>
                <c:pt idx="11695">
                  <c:v>0.68892163038253784</c:v>
                </c:pt>
                <c:pt idx="11696">
                  <c:v>0.68875211477279663</c:v>
                </c:pt>
                <c:pt idx="11697">
                  <c:v>0.68863284587860107</c:v>
                </c:pt>
                <c:pt idx="11698">
                  <c:v>0.68861109018325806</c:v>
                </c:pt>
                <c:pt idx="11699">
                  <c:v>0.6886867880821228</c:v>
                </c:pt>
                <c:pt idx="11700">
                  <c:v>0.68872839212417603</c:v>
                </c:pt>
                <c:pt idx="11701">
                  <c:v>0.68872624635696411</c:v>
                </c:pt>
                <c:pt idx="11702">
                  <c:v>0.68872088193893433</c:v>
                </c:pt>
                <c:pt idx="11703">
                  <c:v>0.68873405456542969</c:v>
                </c:pt>
                <c:pt idx="11704">
                  <c:v>0.68871355056762695</c:v>
                </c:pt>
                <c:pt idx="11705">
                  <c:v>0.68876904249191284</c:v>
                </c:pt>
                <c:pt idx="11706">
                  <c:v>0.68885374069213867</c:v>
                </c:pt>
                <c:pt idx="11707">
                  <c:v>0.68871313333511353</c:v>
                </c:pt>
                <c:pt idx="11708">
                  <c:v>0.68857002258300781</c:v>
                </c:pt>
                <c:pt idx="11709">
                  <c:v>0.68856209516525269</c:v>
                </c:pt>
                <c:pt idx="11710">
                  <c:v>0.68859905004501343</c:v>
                </c:pt>
                <c:pt idx="11711">
                  <c:v>0.68871325254440308</c:v>
                </c:pt>
                <c:pt idx="11712">
                  <c:v>0.68874651193618774</c:v>
                </c:pt>
                <c:pt idx="11713">
                  <c:v>0.68858438730239868</c:v>
                </c:pt>
                <c:pt idx="11714">
                  <c:v>0.68857759237289429</c:v>
                </c:pt>
                <c:pt idx="11715">
                  <c:v>0.68859469890594482</c:v>
                </c:pt>
                <c:pt idx="11716">
                  <c:v>0.68863236904144287</c:v>
                </c:pt>
                <c:pt idx="11717">
                  <c:v>0.68866795301437378</c:v>
                </c:pt>
                <c:pt idx="11718">
                  <c:v>0.68867909908294678</c:v>
                </c:pt>
                <c:pt idx="11719">
                  <c:v>0.688681960105896</c:v>
                </c:pt>
                <c:pt idx="11720">
                  <c:v>0.68870443105697632</c:v>
                </c:pt>
                <c:pt idx="11721">
                  <c:v>0.68870353698730469</c:v>
                </c:pt>
                <c:pt idx="11722">
                  <c:v>0.68873327970504761</c:v>
                </c:pt>
                <c:pt idx="11723">
                  <c:v>0.6886705756187439</c:v>
                </c:pt>
                <c:pt idx="11724">
                  <c:v>0.68867462873458862</c:v>
                </c:pt>
                <c:pt idx="11725">
                  <c:v>0.6887858510017395</c:v>
                </c:pt>
                <c:pt idx="11726">
                  <c:v>0.68883424997329712</c:v>
                </c:pt>
                <c:pt idx="11727">
                  <c:v>0.6887163519859314</c:v>
                </c:pt>
                <c:pt idx="11728">
                  <c:v>0.68866801261901855</c:v>
                </c:pt>
                <c:pt idx="11729">
                  <c:v>0.68865853548049927</c:v>
                </c:pt>
                <c:pt idx="11730">
                  <c:v>0.68875283002853394</c:v>
                </c:pt>
                <c:pt idx="11731">
                  <c:v>0.68882554769515991</c:v>
                </c:pt>
                <c:pt idx="11732">
                  <c:v>0.68880081176757812</c:v>
                </c:pt>
                <c:pt idx="11733">
                  <c:v>0.68874979019165039</c:v>
                </c:pt>
                <c:pt idx="11734">
                  <c:v>0.68883055448532104</c:v>
                </c:pt>
                <c:pt idx="11735">
                  <c:v>0.68883448839187622</c:v>
                </c:pt>
                <c:pt idx="11736">
                  <c:v>0.68873637914657593</c:v>
                </c:pt>
                <c:pt idx="11737">
                  <c:v>0.68873661756515503</c:v>
                </c:pt>
                <c:pt idx="11738">
                  <c:v>0.68877488374710083</c:v>
                </c:pt>
                <c:pt idx="11739">
                  <c:v>0.68879795074462891</c:v>
                </c:pt>
                <c:pt idx="11740">
                  <c:v>0.68880844116210938</c:v>
                </c:pt>
                <c:pt idx="11741">
                  <c:v>0.68877261877059937</c:v>
                </c:pt>
                <c:pt idx="11742">
                  <c:v>0.68877434730529785</c:v>
                </c:pt>
                <c:pt idx="11743">
                  <c:v>0.68867015838623047</c:v>
                </c:pt>
                <c:pt idx="11744">
                  <c:v>0.68861961364746094</c:v>
                </c:pt>
                <c:pt idx="11745">
                  <c:v>0.68867850303649902</c:v>
                </c:pt>
                <c:pt idx="11746">
                  <c:v>0.68864500522613525</c:v>
                </c:pt>
                <c:pt idx="11747">
                  <c:v>0.68879419565200806</c:v>
                </c:pt>
                <c:pt idx="11748">
                  <c:v>0.68886643648147583</c:v>
                </c:pt>
                <c:pt idx="11749">
                  <c:v>0.68882381916046143</c:v>
                </c:pt>
                <c:pt idx="11750">
                  <c:v>0.68884068727493286</c:v>
                </c:pt>
                <c:pt idx="11751">
                  <c:v>0.68885725736618042</c:v>
                </c:pt>
                <c:pt idx="11752">
                  <c:v>0.6887669563293457</c:v>
                </c:pt>
                <c:pt idx="11753">
                  <c:v>0.68867248296737671</c:v>
                </c:pt>
                <c:pt idx="11754">
                  <c:v>0.68855339288711548</c:v>
                </c:pt>
                <c:pt idx="11755">
                  <c:v>0.68853425979614258</c:v>
                </c:pt>
                <c:pt idx="11756">
                  <c:v>0.68862324953079224</c:v>
                </c:pt>
                <c:pt idx="11757">
                  <c:v>0.68861919641494751</c:v>
                </c:pt>
                <c:pt idx="11758">
                  <c:v>0.68866360187530518</c:v>
                </c:pt>
                <c:pt idx="11759">
                  <c:v>0.68862909078598022</c:v>
                </c:pt>
                <c:pt idx="11760">
                  <c:v>0.68852561712265015</c:v>
                </c:pt>
                <c:pt idx="11761">
                  <c:v>0.68855458498001099</c:v>
                </c:pt>
                <c:pt idx="11762">
                  <c:v>0.68869948387145996</c:v>
                </c:pt>
                <c:pt idx="11763">
                  <c:v>0.68873679637908936</c:v>
                </c:pt>
                <c:pt idx="11764">
                  <c:v>0.68868279457092285</c:v>
                </c:pt>
                <c:pt idx="11765">
                  <c:v>0.68871188163757324</c:v>
                </c:pt>
                <c:pt idx="11766">
                  <c:v>0.68863940238952637</c:v>
                </c:pt>
                <c:pt idx="11767">
                  <c:v>0.68854600191116333</c:v>
                </c:pt>
                <c:pt idx="11768">
                  <c:v>0.6885915994644165</c:v>
                </c:pt>
                <c:pt idx="11769">
                  <c:v>0.68862742185592651</c:v>
                </c:pt>
                <c:pt idx="11770">
                  <c:v>0.68872529268264771</c:v>
                </c:pt>
                <c:pt idx="11771">
                  <c:v>0.68872338533401489</c:v>
                </c:pt>
                <c:pt idx="11772">
                  <c:v>0.68866008520126343</c:v>
                </c:pt>
                <c:pt idx="11773">
                  <c:v>0.68860411643981934</c:v>
                </c:pt>
                <c:pt idx="11774">
                  <c:v>0.68853932619094849</c:v>
                </c:pt>
                <c:pt idx="11775">
                  <c:v>0.6885414719581604</c:v>
                </c:pt>
                <c:pt idx="11776">
                  <c:v>0.68856346607208252</c:v>
                </c:pt>
                <c:pt idx="11777">
                  <c:v>0.68856066465377808</c:v>
                </c:pt>
                <c:pt idx="11778">
                  <c:v>0.68861263990402222</c:v>
                </c:pt>
                <c:pt idx="11779">
                  <c:v>0.6887822151184082</c:v>
                </c:pt>
                <c:pt idx="11780">
                  <c:v>0.68875223398208618</c:v>
                </c:pt>
                <c:pt idx="11781">
                  <c:v>0.68868547677993774</c:v>
                </c:pt>
                <c:pt idx="11782">
                  <c:v>0.68866300582885742</c:v>
                </c:pt>
                <c:pt idx="11783">
                  <c:v>0.68864238262176514</c:v>
                </c:pt>
                <c:pt idx="11784">
                  <c:v>0.68859481811523438</c:v>
                </c:pt>
                <c:pt idx="11785">
                  <c:v>0.6885409951210022</c:v>
                </c:pt>
                <c:pt idx="11786">
                  <c:v>0.68864297866821289</c:v>
                </c:pt>
                <c:pt idx="11787">
                  <c:v>0.68872982263565063</c:v>
                </c:pt>
                <c:pt idx="11788">
                  <c:v>0.68866312503814697</c:v>
                </c:pt>
                <c:pt idx="11789">
                  <c:v>0.68863451480865479</c:v>
                </c:pt>
                <c:pt idx="11790">
                  <c:v>0.6886175274848938</c:v>
                </c:pt>
                <c:pt idx="11791">
                  <c:v>0.68853789567947388</c:v>
                </c:pt>
                <c:pt idx="11792">
                  <c:v>0.68848830461502075</c:v>
                </c:pt>
                <c:pt idx="11793">
                  <c:v>0.68846094608306885</c:v>
                </c:pt>
                <c:pt idx="11794">
                  <c:v>0.68844103813171387</c:v>
                </c:pt>
                <c:pt idx="11795">
                  <c:v>0.68852335214614868</c:v>
                </c:pt>
                <c:pt idx="11796">
                  <c:v>0.68872314691543579</c:v>
                </c:pt>
                <c:pt idx="11797">
                  <c:v>0.68874067068099976</c:v>
                </c:pt>
                <c:pt idx="11798">
                  <c:v>0.68864959478378296</c:v>
                </c:pt>
                <c:pt idx="11799">
                  <c:v>0.68858587741851807</c:v>
                </c:pt>
                <c:pt idx="11800">
                  <c:v>0.68854844570159912</c:v>
                </c:pt>
                <c:pt idx="11801">
                  <c:v>0.68854904174804688</c:v>
                </c:pt>
                <c:pt idx="11802">
                  <c:v>0.68866133689880371</c:v>
                </c:pt>
                <c:pt idx="11803">
                  <c:v>0.68870937824249268</c:v>
                </c:pt>
                <c:pt idx="11804">
                  <c:v>0.68859559297561646</c:v>
                </c:pt>
                <c:pt idx="11805">
                  <c:v>0.68851649761199951</c:v>
                </c:pt>
                <c:pt idx="11806">
                  <c:v>0.68849831819534302</c:v>
                </c:pt>
                <c:pt idx="11807">
                  <c:v>0.68858450651168823</c:v>
                </c:pt>
                <c:pt idx="11808">
                  <c:v>0.68866407871246338</c:v>
                </c:pt>
                <c:pt idx="11809">
                  <c:v>0.68861079216003418</c:v>
                </c:pt>
                <c:pt idx="11810">
                  <c:v>0.68860912322998047</c:v>
                </c:pt>
                <c:pt idx="11811">
                  <c:v>0.68852990865707397</c:v>
                </c:pt>
                <c:pt idx="11812">
                  <c:v>0.68847411870956421</c:v>
                </c:pt>
                <c:pt idx="11813">
                  <c:v>0.68846064805984497</c:v>
                </c:pt>
                <c:pt idx="11814">
                  <c:v>0.68844926357269287</c:v>
                </c:pt>
                <c:pt idx="11815">
                  <c:v>0.68841910362243652</c:v>
                </c:pt>
                <c:pt idx="11816">
                  <c:v>0.68854326009750366</c:v>
                </c:pt>
                <c:pt idx="11817">
                  <c:v>0.68866407871246338</c:v>
                </c:pt>
                <c:pt idx="11818">
                  <c:v>0.68867862224578857</c:v>
                </c:pt>
                <c:pt idx="11819">
                  <c:v>0.68869471549987793</c:v>
                </c:pt>
                <c:pt idx="11820">
                  <c:v>0.68878942728042603</c:v>
                </c:pt>
                <c:pt idx="11821">
                  <c:v>0.68878871202468872</c:v>
                </c:pt>
                <c:pt idx="11822">
                  <c:v>0.6886640191078186</c:v>
                </c:pt>
                <c:pt idx="11823">
                  <c:v>0.68859797716140747</c:v>
                </c:pt>
                <c:pt idx="11824">
                  <c:v>0.6886715292930603</c:v>
                </c:pt>
                <c:pt idx="11825">
                  <c:v>0.68867355585098267</c:v>
                </c:pt>
                <c:pt idx="11826">
                  <c:v>0.68857038021087646</c:v>
                </c:pt>
                <c:pt idx="11827">
                  <c:v>0.68846923112869263</c:v>
                </c:pt>
                <c:pt idx="11828">
                  <c:v>0.6884995698928833</c:v>
                </c:pt>
                <c:pt idx="11829">
                  <c:v>0.6884726881980896</c:v>
                </c:pt>
                <c:pt idx="11830">
                  <c:v>0.68844449520111084</c:v>
                </c:pt>
                <c:pt idx="11831">
                  <c:v>0.68849819898605347</c:v>
                </c:pt>
                <c:pt idx="11832">
                  <c:v>0.68853366374969482</c:v>
                </c:pt>
                <c:pt idx="11833">
                  <c:v>0.6885644793510437</c:v>
                </c:pt>
                <c:pt idx="11834">
                  <c:v>0.68860191106796265</c:v>
                </c:pt>
                <c:pt idx="11835">
                  <c:v>0.68872815370559692</c:v>
                </c:pt>
                <c:pt idx="11836">
                  <c:v>0.68872672319412231</c:v>
                </c:pt>
                <c:pt idx="11837">
                  <c:v>0.68872338533401489</c:v>
                </c:pt>
                <c:pt idx="11838">
                  <c:v>0.68867117166519165</c:v>
                </c:pt>
                <c:pt idx="11839">
                  <c:v>0.68858569860458374</c:v>
                </c:pt>
                <c:pt idx="11840">
                  <c:v>0.68858033418655396</c:v>
                </c:pt>
                <c:pt idx="11841">
                  <c:v>0.68855559825897217</c:v>
                </c:pt>
                <c:pt idx="11842">
                  <c:v>0.6885063648223877</c:v>
                </c:pt>
                <c:pt idx="11843">
                  <c:v>0.6885649561882019</c:v>
                </c:pt>
                <c:pt idx="11844">
                  <c:v>0.68859148025512695</c:v>
                </c:pt>
                <c:pt idx="11845">
                  <c:v>0.68849384784698486</c:v>
                </c:pt>
                <c:pt idx="11846">
                  <c:v>0.68852025270462036</c:v>
                </c:pt>
                <c:pt idx="11847">
                  <c:v>0.68866348266601562</c:v>
                </c:pt>
                <c:pt idx="11848">
                  <c:v>0.68866240978240967</c:v>
                </c:pt>
                <c:pt idx="11849">
                  <c:v>0.68865370750427246</c:v>
                </c:pt>
                <c:pt idx="11850">
                  <c:v>0.68868863582611084</c:v>
                </c:pt>
                <c:pt idx="11851">
                  <c:v>0.68872028589248657</c:v>
                </c:pt>
                <c:pt idx="11852">
                  <c:v>0.68876773118972778</c:v>
                </c:pt>
                <c:pt idx="11853">
                  <c:v>0.68871569633483887</c:v>
                </c:pt>
                <c:pt idx="11854">
                  <c:v>0.6886899471282959</c:v>
                </c:pt>
                <c:pt idx="11855">
                  <c:v>0.68876481056213379</c:v>
                </c:pt>
                <c:pt idx="11856">
                  <c:v>0.68880206346511841</c:v>
                </c:pt>
                <c:pt idx="11857">
                  <c:v>0.68837082386016846</c:v>
                </c:pt>
                <c:pt idx="11858">
                  <c:v>0.68787890672683716</c:v>
                </c:pt>
                <c:pt idx="11859">
                  <c:v>0.68773597478866577</c:v>
                </c:pt>
                <c:pt idx="11860">
                  <c:v>0.68770408630371094</c:v>
                </c:pt>
                <c:pt idx="11861">
                  <c:v>0.68777525424957275</c:v>
                </c:pt>
                <c:pt idx="11862">
                  <c:v>0.68838262557983398</c:v>
                </c:pt>
                <c:pt idx="11863">
                  <c:v>0.68850278854370117</c:v>
                </c:pt>
                <c:pt idx="11864">
                  <c:v>0.6886020302772522</c:v>
                </c:pt>
                <c:pt idx="11865">
                  <c:v>0.68870973587036133</c:v>
                </c:pt>
                <c:pt idx="11866">
                  <c:v>0.68880420923233032</c:v>
                </c:pt>
                <c:pt idx="11867">
                  <c:v>0.68876552581787109</c:v>
                </c:pt>
                <c:pt idx="11868">
                  <c:v>0.68875223398208618</c:v>
                </c:pt>
                <c:pt idx="11869">
                  <c:v>0.68865525722503662</c:v>
                </c:pt>
                <c:pt idx="11870">
                  <c:v>0.68860632181167603</c:v>
                </c:pt>
                <c:pt idx="11871">
                  <c:v>0.68860471248626709</c:v>
                </c:pt>
                <c:pt idx="11872">
                  <c:v>0.68867838382720947</c:v>
                </c:pt>
                <c:pt idx="11873">
                  <c:v>0.68872517347335815</c:v>
                </c:pt>
                <c:pt idx="11874">
                  <c:v>0.68864846229553223</c:v>
                </c:pt>
                <c:pt idx="11875">
                  <c:v>0.68858969211578369</c:v>
                </c:pt>
                <c:pt idx="11876">
                  <c:v>0.68855208158493042</c:v>
                </c:pt>
                <c:pt idx="11877">
                  <c:v>0.68861430883407593</c:v>
                </c:pt>
                <c:pt idx="11878">
                  <c:v>0.6886523962020874</c:v>
                </c:pt>
                <c:pt idx="11879">
                  <c:v>0.68867754936218262</c:v>
                </c:pt>
                <c:pt idx="11880">
                  <c:v>0.68870651721954346</c:v>
                </c:pt>
                <c:pt idx="11881">
                  <c:v>0.6887049674987793</c:v>
                </c:pt>
                <c:pt idx="11882">
                  <c:v>0.68873101472854614</c:v>
                </c:pt>
                <c:pt idx="11883">
                  <c:v>0.68866336345672607</c:v>
                </c:pt>
                <c:pt idx="11884">
                  <c:v>0.68858957290649414</c:v>
                </c:pt>
                <c:pt idx="11885">
                  <c:v>0.6885029673576355</c:v>
                </c:pt>
                <c:pt idx="11886">
                  <c:v>0.68841934204101562</c:v>
                </c:pt>
                <c:pt idx="11887">
                  <c:v>0.6884647011756897</c:v>
                </c:pt>
                <c:pt idx="11888">
                  <c:v>0.68860912322998047</c:v>
                </c:pt>
                <c:pt idx="11889">
                  <c:v>0.68864631652832031</c:v>
                </c:pt>
                <c:pt idx="11890">
                  <c:v>0.68866956233978271</c:v>
                </c:pt>
                <c:pt idx="11891">
                  <c:v>0.68876838684082031</c:v>
                </c:pt>
                <c:pt idx="11892">
                  <c:v>0.68878686428070068</c:v>
                </c:pt>
                <c:pt idx="11893">
                  <c:v>0.68870878219604492</c:v>
                </c:pt>
                <c:pt idx="11894">
                  <c:v>0.68859237432479858</c:v>
                </c:pt>
                <c:pt idx="11895">
                  <c:v>0.68854057788848877</c:v>
                </c:pt>
                <c:pt idx="11896">
                  <c:v>0.68857407569885254</c:v>
                </c:pt>
                <c:pt idx="11897">
                  <c:v>0.68862909078598022</c:v>
                </c:pt>
                <c:pt idx="11898">
                  <c:v>0.68854135274887085</c:v>
                </c:pt>
                <c:pt idx="11899">
                  <c:v>0.68848276138305664</c:v>
                </c:pt>
                <c:pt idx="11900">
                  <c:v>0.68851721286773682</c:v>
                </c:pt>
                <c:pt idx="11901">
                  <c:v>0.68854743242263794</c:v>
                </c:pt>
                <c:pt idx="11902">
                  <c:v>0.68859970569610596</c:v>
                </c:pt>
                <c:pt idx="11903">
                  <c:v>0.6886025071144104</c:v>
                </c:pt>
                <c:pt idx="11904">
                  <c:v>0.68857187032699585</c:v>
                </c:pt>
                <c:pt idx="11905">
                  <c:v>0.68855476379394531</c:v>
                </c:pt>
                <c:pt idx="11906">
                  <c:v>0.68852251768112183</c:v>
                </c:pt>
                <c:pt idx="11907">
                  <c:v>0.68842774629592896</c:v>
                </c:pt>
                <c:pt idx="11908">
                  <c:v>0.68844699859619141</c:v>
                </c:pt>
                <c:pt idx="11909">
                  <c:v>0.68849104642868042</c:v>
                </c:pt>
                <c:pt idx="11910">
                  <c:v>0.68856894969940186</c:v>
                </c:pt>
                <c:pt idx="11911">
                  <c:v>0.6885371208190918</c:v>
                </c:pt>
                <c:pt idx="11912">
                  <c:v>0.68848651647567749</c:v>
                </c:pt>
                <c:pt idx="11913">
                  <c:v>0.6886293888092041</c:v>
                </c:pt>
                <c:pt idx="11914">
                  <c:v>0.68869197368621826</c:v>
                </c:pt>
                <c:pt idx="11915">
                  <c:v>0.68857920169830322</c:v>
                </c:pt>
                <c:pt idx="11916">
                  <c:v>0.68852585554122925</c:v>
                </c:pt>
                <c:pt idx="11917">
                  <c:v>0.68852192163467407</c:v>
                </c:pt>
                <c:pt idx="11918">
                  <c:v>0.68848460912704468</c:v>
                </c:pt>
                <c:pt idx="11919">
                  <c:v>0.68848949670791626</c:v>
                </c:pt>
                <c:pt idx="11920">
                  <c:v>0.68848001956939697</c:v>
                </c:pt>
                <c:pt idx="11921">
                  <c:v>0.68852674961090088</c:v>
                </c:pt>
                <c:pt idx="11922">
                  <c:v>0.68872129917144775</c:v>
                </c:pt>
                <c:pt idx="11923">
                  <c:v>0.68886899948120117</c:v>
                </c:pt>
                <c:pt idx="11924">
                  <c:v>0.68882608413696289</c:v>
                </c:pt>
                <c:pt idx="11925">
                  <c:v>0.68867188692092896</c:v>
                </c:pt>
                <c:pt idx="11926">
                  <c:v>0.68861764669418335</c:v>
                </c:pt>
                <c:pt idx="11927">
                  <c:v>0.68864339590072632</c:v>
                </c:pt>
                <c:pt idx="11928">
                  <c:v>0.68864411115646362</c:v>
                </c:pt>
                <c:pt idx="11929">
                  <c:v>0.68876999616622925</c:v>
                </c:pt>
                <c:pt idx="11930">
                  <c:v>0.68879622220993042</c:v>
                </c:pt>
                <c:pt idx="11931">
                  <c:v>0.68870002031326294</c:v>
                </c:pt>
                <c:pt idx="11932">
                  <c:v>0.68863415718078613</c:v>
                </c:pt>
                <c:pt idx="11933">
                  <c:v>0.68854427337646484</c:v>
                </c:pt>
                <c:pt idx="11934">
                  <c:v>0.68855452537536621</c:v>
                </c:pt>
                <c:pt idx="11935">
                  <c:v>0.68862795829772949</c:v>
                </c:pt>
                <c:pt idx="11936">
                  <c:v>0.68865346908569336</c:v>
                </c:pt>
                <c:pt idx="11937">
                  <c:v>0.68867361545562744</c:v>
                </c:pt>
                <c:pt idx="11938">
                  <c:v>0.68870747089385986</c:v>
                </c:pt>
                <c:pt idx="11939">
                  <c:v>0.68870323896408081</c:v>
                </c:pt>
                <c:pt idx="11940">
                  <c:v>0.68871128559112549</c:v>
                </c:pt>
                <c:pt idx="11941">
                  <c:v>0.68866199254989624</c:v>
                </c:pt>
                <c:pt idx="11942">
                  <c:v>0.68867814540863037</c:v>
                </c:pt>
                <c:pt idx="11943">
                  <c:v>0.68861013650894165</c:v>
                </c:pt>
                <c:pt idx="11944">
                  <c:v>0.68851864337921143</c:v>
                </c:pt>
                <c:pt idx="11945">
                  <c:v>0.68849682807922363</c:v>
                </c:pt>
                <c:pt idx="11946">
                  <c:v>0.68851912021636963</c:v>
                </c:pt>
                <c:pt idx="11947">
                  <c:v>0.68856024742126465</c:v>
                </c:pt>
                <c:pt idx="11948">
                  <c:v>0.68858349323272705</c:v>
                </c:pt>
                <c:pt idx="11949">
                  <c:v>0.6886061429977417</c:v>
                </c:pt>
                <c:pt idx="11950">
                  <c:v>0.68863636255264282</c:v>
                </c:pt>
                <c:pt idx="11951">
                  <c:v>0.68859875202178955</c:v>
                </c:pt>
                <c:pt idx="11952">
                  <c:v>0.68852001428604126</c:v>
                </c:pt>
                <c:pt idx="11953">
                  <c:v>0.68854540586471558</c:v>
                </c:pt>
                <c:pt idx="11954">
                  <c:v>0.68869251012802124</c:v>
                </c:pt>
                <c:pt idx="11955">
                  <c:v>0.68875658512115479</c:v>
                </c:pt>
                <c:pt idx="11956">
                  <c:v>0.68868386745452881</c:v>
                </c:pt>
                <c:pt idx="11957">
                  <c:v>0.68856626749038696</c:v>
                </c:pt>
                <c:pt idx="11958">
                  <c:v>0.68859511613845825</c:v>
                </c:pt>
                <c:pt idx="11959">
                  <c:v>0.68861764669418335</c:v>
                </c:pt>
                <c:pt idx="11960">
                  <c:v>0.68857789039611816</c:v>
                </c:pt>
                <c:pt idx="11961">
                  <c:v>0.68845123052597046</c:v>
                </c:pt>
                <c:pt idx="11962">
                  <c:v>0.68850147724151611</c:v>
                </c:pt>
                <c:pt idx="11963">
                  <c:v>0.68856626749038696</c:v>
                </c:pt>
                <c:pt idx="11964">
                  <c:v>0.68854027986526489</c:v>
                </c:pt>
                <c:pt idx="11965">
                  <c:v>0.68852227926254272</c:v>
                </c:pt>
                <c:pt idx="11966">
                  <c:v>0.68857353925704956</c:v>
                </c:pt>
                <c:pt idx="11967">
                  <c:v>0.68865454196929932</c:v>
                </c:pt>
                <c:pt idx="11968">
                  <c:v>0.68868333101272583</c:v>
                </c:pt>
                <c:pt idx="11969">
                  <c:v>0.6886671781539917</c:v>
                </c:pt>
                <c:pt idx="11970">
                  <c:v>0.68858826160430908</c:v>
                </c:pt>
                <c:pt idx="11971">
                  <c:v>0.68856525421142578</c:v>
                </c:pt>
                <c:pt idx="11972">
                  <c:v>0.68848913908004761</c:v>
                </c:pt>
                <c:pt idx="11973">
                  <c:v>0.68845033645629883</c:v>
                </c:pt>
                <c:pt idx="11974">
                  <c:v>0.68847775459289551</c:v>
                </c:pt>
                <c:pt idx="11975">
                  <c:v>0.68848490715026855</c:v>
                </c:pt>
                <c:pt idx="11976">
                  <c:v>0.68840885162353516</c:v>
                </c:pt>
                <c:pt idx="11977">
                  <c:v>0.6883963942527771</c:v>
                </c:pt>
                <c:pt idx="11978">
                  <c:v>0.6883971095085144</c:v>
                </c:pt>
                <c:pt idx="11979">
                  <c:v>0.68845880031585693</c:v>
                </c:pt>
                <c:pt idx="11980">
                  <c:v>0.68849623203277588</c:v>
                </c:pt>
                <c:pt idx="11981">
                  <c:v>0.68856477737426758</c:v>
                </c:pt>
                <c:pt idx="11982">
                  <c:v>0.68860054016113281</c:v>
                </c:pt>
                <c:pt idx="11983">
                  <c:v>0.68862813711166382</c:v>
                </c:pt>
                <c:pt idx="11984">
                  <c:v>0.68859893083572388</c:v>
                </c:pt>
                <c:pt idx="11985">
                  <c:v>0.68853747844696045</c:v>
                </c:pt>
                <c:pt idx="11986">
                  <c:v>0.68841910362243652</c:v>
                </c:pt>
                <c:pt idx="11987">
                  <c:v>0.68842244148254395</c:v>
                </c:pt>
                <c:pt idx="11988">
                  <c:v>0.68847441673278809</c:v>
                </c:pt>
                <c:pt idx="11989">
                  <c:v>0.68851757049560547</c:v>
                </c:pt>
                <c:pt idx="11990">
                  <c:v>0.68852448463439941</c:v>
                </c:pt>
                <c:pt idx="11991">
                  <c:v>0.68858158588409424</c:v>
                </c:pt>
                <c:pt idx="11992">
                  <c:v>0.68859183788299561</c:v>
                </c:pt>
                <c:pt idx="11993">
                  <c:v>0.68866807222366333</c:v>
                </c:pt>
                <c:pt idx="11994">
                  <c:v>0.6887127161026001</c:v>
                </c:pt>
                <c:pt idx="11995">
                  <c:v>0.68865716457366943</c:v>
                </c:pt>
                <c:pt idx="11996">
                  <c:v>0.68851840496063232</c:v>
                </c:pt>
                <c:pt idx="11997">
                  <c:v>0.6884540319442749</c:v>
                </c:pt>
                <c:pt idx="11998">
                  <c:v>0.6885107159614563</c:v>
                </c:pt>
                <c:pt idx="11999">
                  <c:v>0.68868046998977661</c:v>
                </c:pt>
                <c:pt idx="12000">
                  <c:v>0.68868303298950195</c:v>
                </c:pt>
                <c:pt idx="12001">
                  <c:v>0.68864178657531738</c:v>
                </c:pt>
                <c:pt idx="12002">
                  <c:v>0.68851995468139648</c:v>
                </c:pt>
                <c:pt idx="12003">
                  <c:v>0.68847751617431641</c:v>
                </c:pt>
                <c:pt idx="12004">
                  <c:v>0.6885945200920105</c:v>
                </c:pt>
                <c:pt idx="12005">
                  <c:v>0.68856441974639893</c:v>
                </c:pt>
                <c:pt idx="12006">
                  <c:v>0.68844795227050781</c:v>
                </c:pt>
                <c:pt idx="12007">
                  <c:v>0.6884879469871521</c:v>
                </c:pt>
                <c:pt idx="12008">
                  <c:v>0.68841975927352905</c:v>
                </c:pt>
                <c:pt idx="12009">
                  <c:v>0.68835341930389404</c:v>
                </c:pt>
                <c:pt idx="12010">
                  <c:v>0.68836241960525513</c:v>
                </c:pt>
                <c:pt idx="12011">
                  <c:v>0.68840301036834717</c:v>
                </c:pt>
                <c:pt idx="12012">
                  <c:v>0.68850630521774292</c:v>
                </c:pt>
                <c:pt idx="12013">
                  <c:v>0.68858176469802856</c:v>
                </c:pt>
                <c:pt idx="12014">
                  <c:v>0.68863046169281006</c:v>
                </c:pt>
                <c:pt idx="12015">
                  <c:v>0.6885673999786377</c:v>
                </c:pt>
                <c:pt idx="12016">
                  <c:v>0.68848752975463867</c:v>
                </c:pt>
                <c:pt idx="12017">
                  <c:v>0.68843001127243042</c:v>
                </c:pt>
                <c:pt idx="12018">
                  <c:v>0.68843322992324829</c:v>
                </c:pt>
                <c:pt idx="12019">
                  <c:v>0.68850702047348022</c:v>
                </c:pt>
                <c:pt idx="12020">
                  <c:v>0.68848878145217896</c:v>
                </c:pt>
                <c:pt idx="12021">
                  <c:v>0.68840450048446655</c:v>
                </c:pt>
                <c:pt idx="12022">
                  <c:v>0.68837690353393555</c:v>
                </c:pt>
                <c:pt idx="12023">
                  <c:v>0.68844771385192871</c:v>
                </c:pt>
                <c:pt idx="12024">
                  <c:v>0.68850356340408325</c:v>
                </c:pt>
                <c:pt idx="12025">
                  <c:v>0.68852716684341431</c:v>
                </c:pt>
                <c:pt idx="12026">
                  <c:v>0.68844491243362427</c:v>
                </c:pt>
                <c:pt idx="12027">
                  <c:v>0.68840491771697998</c:v>
                </c:pt>
                <c:pt idx="12028">
                  <c:v>0.6884341835975647</c:v>
                </c:pt>
                <c:pt idx="12029">
                  <c:v>0.68855243921279907</c:v>
                </c:pt>
                <c:pt idx="12030">
                  <c:v>0.68849986791610718</c:v>
                </c:pt>
                <c:pt idx="12031">
                  <c:v>0.68837827444076538</c:v>
                </c:pt>
                <c:pt idx="12032">
                  <c:v>0.68839550018310547</c:v>
                </c:pt>
                <c:pt idx="12033">
                  <c:v>0.68855226039886475</c:v>
                </c:pt>
                <c:pt idx="12034">
                  <c:v>0.68851190805435181</c:v>
                </c:pt>
                <c:pt idx="12035">
                  <c:v>0.68850070238113403</c:v>
                </c:pt>
                <c:pt idx="12036">
                  <c:v>0.68838685750961304</c:v>
                </c:pt>
                <c:pt idx="12037">
                  <c:v>0.68827009201049805</c:v>
                </c:pt>
                <c:pt idx="12038">
                  <c:v>0.68830728530883789</c:v>
                </c:pt>
                <c:pt idx="12039">
                  <c:v>0.68852925300598145</c:v>
                </c:pt>
                <c:pt idx="12040">
                  <c:v>0.68849575519561768</c:v>
                </c:pt>
                <c:pt idx="12041">
                  <c:v>0.68843251466751099</c:v>
                </c:pt>
                <c:pt idx="12042">
                  <c:v>0.68835413455963135</c:v>
                </c:pt>
                <c:pt idx="12043">
                  <c:v>0.68836915493011475</c:v>
                </c:pt>
                <c:pt idx="12044">
                  <c:v>0.68831914663314819</c:v>
                </c:pt>
                <c:pt idx="12045">
                  <c:v>0.68840068578720093</c:v>
                </c:pt>
                <c:pt idx="12046">
                  <c:v>0.6884920597076416</c:v>
                </c:pt>
                <c:pt idx="12047">
                  <c:v>0.68838673830032349</c:v>
                </c:pt>
                <c:pt idx="12048">
                  <c:v>0.68836355209350586</c:v>
                </c:pt>
                <c:pt idx="12049">
                  <c:v>0.68841427564620972</c:v>
                </c:pt>
                <c:pt idx="12050">
                  <c:v>0.68834280967712402</c:v>
                </c:pt>
                <c:pt idx="12051">
                  <c:v>0.68850851058959961</c:v>
                </c:pt>
                <c:pt idx="12052">
                  <c:v>0.68856137990951538</c:v>
                </c:pt>
                <c:pt idx="12053">
                  <c:v>0.68849664926528931</c:v>
                </c:pt>
                <c:pt idx="12054">
                  <c:v>0.68841022253036499</c:v>
                </c:pt>
                <c:pt idx="12055">
                  <c:v>0.68838489055633545</c:v>
                </c:pt>
                <c:pt idx="12056">
                  <c:v>0.68840545415878296</c:v>
                </c:pt>
                <c:pt idx="12057">
                  <c:v>0.68837225437164307</c:v>
                </c:pt>
                <c:pt idx="12058">
                  <c:v>0.6885066032409668</c:v>
                </c:pt>
                <c:pt idx="12059">
                  <c:v>0.68857783079147339</c:v>
                </c:pt>
                <c:pt idx="12060">
                  <c:v>0.68847227096557617</c:v>
                </c:pt>
                <c:pt idx="12061">
                  <c:v>0.68848586082458496</c:v>
                </c:pt>
                <c:pt idx="12062">
                  <c:v>0.68849068880081177</c:v>
                </c:pt>
                <c:pt idx="12063">
                  <c:v>0.68846762180328369</c:v>
                </c:pt>
                <c:pt idx="12064">
                  <c:v>0.68847429752349854</c:v>
                </c:pt>
                <c:pt idx="12065">
                  <c:v>0.68848001956939697</c:v>
                </c:pt>
                <c:pt idx="12066">
                  <c:v>0.6883774995803833</c:v>
                </c:pt>
                <c:pt idx="12067">
                  <c:v>0.68835651874542236</c:v>
                </c:pt>
                <c:pt idx="12068">
                  <c:v>0.68833363056182861</c:v>
                </c:pt>
                <c:pt idx="12069">
                  <c:v>0.6884695291519165</c:v>
                </c:pt>
                <c:pt idx="12070">
                  <c:v>0.68850851058959961</c:v>
                </c:pt>
                <c:pt idx="12071">
                  <c:v>0.68848276138305664</c:v>
                </c:pt>
                <c:pt idx="12072">
                  <c:v>0.68842142820358276</c:v>
                </c:pt>
                <c:pt idx="12073">
                  <c:v>0.68848675489425659</c:v>
                </c:pt>
                <c:pt idx="12074">
                  <c:v>0.68854844570159912</c:v>
                </c:pt>
                <c:pt idx="12075">
                  <c:v>0.68844997882843018</c:v>
                </c:pt>
                <c:pt idx="12076">
                  <c:v>0.68828088045120239</c:v>
                </c:pt>
                <c:pt idx="12077">
                  <c:v>0.68827205896377563</c:v>
                </c:pt>
                <c:pt idx="12078">
                  <c:v>0.68821501731872559</c:v>
                </c:pt>
                <c:pt idx="12079">
                  <c:v>0.68825292587280273</c:v>
                </c:pt>
                <c:pt idx="12080">
                  <c:v>0.68833070993423462</c:v>
                </c:pt>
                <c:pt idx="12081">
                  <c:v>0.688301682472229</c:v>
                </c:pt>
                <c:pt idx="12082">
                  <c:v>0.68829101324081421</c:v>
                </c:pt>
                <c:pt idx="12083">
                  <c:v>0.68839019536972046</c:v>
                </c:pt>
                <c:pt idx="12084">
                  <c:v>0.68847423791885376</c:v>
                </c:pt>
                <c:pt idx="12085">
                  <c:v>0.68840992450714111</c:v>
                </c:pt>
                <c:pt idx="12086">
                  <c:v>0.68834036588668823</c:v>
                </c:pt>
                <c:pt idx="12087">
                  <c:v>0.688423752784729</c:v>
                </c:pt>
                <c:pt idx="12088">
                  <c:v>0.68838822841644287</c:v>
                </c:pt>
                <c:pt idx="12089">
                  <c:v>0.68840384483337402</c:v>
                </c:pt>
                <c:pt idx="12090">
                  <c:v>0.68849551677703857</c:v>
                </c:pt>
                <c:pt idx="12091">
                  <c:v>0.688434898853302</c:v>
                </c:pt>
                <c:pt idx="12092">
                  <c:v>0.68837928771972656</c:v>
                </c:pt>
                <c:pt idx="12093">
                  <c:v>0.68844300508499146</c:v>
                </c:pt>
                <c:pt idx="12094">
                  <c:v>0.688373863697052</c:v>
                </c:pt>
                <c:pt idx="12095">
                  <c:v>0.68831396102905273</c:v>
                </c:pt>
                <c:pt idx="12096">
                  <c:v>0.68829131126403809</c:v>
                </c:pt>
                <c:pt idx="12097">
                  <c:v>0.68830204010009766</c:v>
                </c:pt>
                <c:pt idx="12098">
                  <c:v>0.68834614753723145</c:v>
                </c:pt>
                <c:pt idx="12099">
                  <c:v>0.68838506937026978</c:v>
                </c:pt>
                <c:pt idx="12100">
                  <c:v>0.68841683864593506</c:v>
                </c:pt>
                <c:pt idx="12101">
                  <c:v>0.68833917379379272</c:v>
                </c:pt>
                <c:pt idx="12102">
                  <c:v>0.68828320503234863</c:v>
                </c:pt>
                <c:pt idx="12103">
                  <c:v>0.68838179111480713</c:v>
                </c:pt>
                <c:pt idx="12104">
                  <c:v>0.68844950199127197</c:v>
                </c:pt>
                <c:pt idx="12105">
                  <c:v>0.68849903345108032</c:v>
                </c:pt>
                <c:pt idx="12106">
                  <c:v>0.68853557109832764</c:v>
                </c:pt>
                <c:pt idx="12107">
                  <c:v>0.68836456537246704</c:v>
                </c:pt>
                <c:pt idx="12108">
                  <c:v>0.68841296434402466</c:v>
                </c:pt>
                <c:pt idx="12109">
                  <c:v>0.68846464157104492</c:v>
                </c:pt>
                <c:pt idx="12110">
                  <c:v>0.68834996223449707</c:v>
                </c:pt>
                <c:pt idx="12111">
                  <c:v>0.68828493356704712</c:v>
                </c:pt>
                <c:pt idx="12112">
                  <c:v>0.6883082389831543</c:v>
                </c:pt>
                <c:pt idx="12113">
                  <c:v>0.68842357397079468</c:v>
                </c:pt>
                <c:pt idx="12114">
                  <c:v>0.68848913908004761</c:v>
                </c:pt>
                <c:pt idx="12115">
                  <c:v>0.68852525949478149</c:v>
                </c:pt>
                <c:pt idx="12116">
                  <c:v>0.68845874071121216</c:v>
                </c:pt>
                <c:pt idx="12117">
                  <c:v>0.68838804960250854</c:v>
                </c:pt>
                <c:pt idx="12118">
                  <c:v>0.68841052055358887</c:v>
                </c:pt>
                <c:pt idx="12119">
                  <c:v>0.68857604265213013</c:v>
                </c:pt>
                <c:pt idx="12120">
                  <c:v>0.68861979246139526</c:v>
                </c:pt>
                <c:pt idx="12121">
                  <c:v>0.6885724663734436</c:v>
                </c:pt>
                <c:pt idx="12122">
                  <c:v>0.68840837478637695</c:v>
                </c:pt>
                <c:pt idx="12123">
                  <c:v>0.68836063146591187</c:v>
                </c:pt>
                <c:pt idx="12124">
                  <c:v>0.68833035230636597</c:v>
                </c:pt>
                <c:pt idx="12125">
                  <c:v>0.68829196691513062</c:v>
                </c:pt>
                <c:pt idx="12126">
                  <c:v>0.68830960988998413</c:v>
                </c:pt>
                <c:pt idx="12127">
                  <c:v>0.68833988904953003</c:v>
                </c:pt>
                <c:pt idx="12128">
                  <c:v>0.68839168548583984</c:v>
                </c:pt>
                <c:pt idx="12129">
                  <c:v>0.68846559524536133</c:v>
                </c:pt>
                <c:pt idx="12130">
                  <c:v>0.68855971097946167</c:v>
                </c:pt>
                <c:pt idx="12131">
                  <c:v>0.68859410285949707</c:v>
                </c:pt>
                <c:pt idx="12132">
                  <c:v>0.68848705291748047</c:v>
                </c:pt>
                <c:pt idx="12133">
                  <c:v>0.68833917379379272</c:v>
                </c:pt>
                <c:pt idx="12134">
                  <c:v>0.68835824728012085</c:v>
                </c:pt>
                <c:pt idx="12135">
                  <c:v>0.68844938278198242</c:v>
                </c:pt>
                <c:pt idx="12136">
                  <c:v>0.68841910362243652</c:v>
                </c:pt>
                <c:pt idx="12137">
                  <c:v>0.68840980529785156</c:v>
                </c:pt>
                <c:pt idx="12138">
                  <c:v>0.68848699331283569</c:v>
                </c:pt>
                <c:pt idx="12139">
                  <c:v>0.68852317333221436</c:v>
                </c:pt>
                <c:pt idx="12140">
                  <c:v>0.6885724663734436</c:v>
                </c:pt>
                <c:pt idx="12141">
                  <c:v>0.68842887878417969</c:v>
                </c:pt>
                <c:pt idx="12142">
                  <c:v>0.68832564353942871</c:v>
                </c:pt>
                <c:pt idx="12143">
                  <c:v>0.68832939863204956</c:v>
                </c:pt>
                <c:pt idx="12144">
                  <c:v>0.68839472532272339</c:v>
                </c:pt>
                <c:pt idx="12145">
                  <c:v>0.68850195407867432</c:v>
                </c:pt>
                <c:pt idx="12146">
                  <c:v>0.68854111433029175</c:v>
                </c:pt>
                <c:pt idx="12147">
                  <c:v>0.6884835958480835</c:v>
                </c:pt>
                <c:pt idx="12148">
                  <c:v>0.68834578990936279</c:v>
                </c:pt>
                <c:pt idx="12149">
                  <c:v>0.6882634162902832</c:v>
                </c:pt>
                <c:pt idx="12150">
                  <c:v>0.68836534023284912</c:v>
                </c:pt>
                <c:pt idx="12151">
                  <c:v>0.68827486038208008</c:v>
                </c:pt>
                <c:pt idx="12152">
                  <c:v>0.68817245960235596</c:v>
                </c:pt>
                <c:pt idx="12153">
                  <c:v>0.68819814920425415</c:v>
                </c:pt>
                <c:pt idx="12154">
                  <c:v>0.68826735019683838</c:v>
                </c:pt>
                <c:pt idx="12155">
                  <c:v>0.68839210271835327</c:v>
                </c:pt>
                <c:pt idx="12156">
                  <c:v>0.68828147649765015</c:v>
                </c:pt>
                <c:pt idx="12157">
                  <c:v>0.68822956085205078</c:v>
                </c:pt>
                <c:pt idx="12158">
                  <c:v>0.68820959329605103</c:v>
                </c:pt>
                <c:pt idx="12159">
                  <c:v>0.68821674585342407</c:v>
                </c:pt>
                <c:pt idx="12160">
                  <c:v>0.68841803073883057</c:v>
                </c:pt>
                <c:pt idx="12161">
                  <c:v>0.68847960233688354</c:v>
                </c:pt>
                <c:pt idx="12162">
                  <c:v>0.68851780891418457</c:v>
                </c:pt>
                <c:pt idx="12163">
                  <c:v>0.6884232759475708</c:v>
                </c:pt>
                <c:pt idx="12164">
                  <c:v>0.68846732378005981</c:v>
                </c:pt>
                <c:pt idx="12165">
                  <c:v>0.68847066164016724</c:v>
                </c:pt>
                <c:pt idx="12166">
                  <c:v>0.68833547830581665</c:v>
                </c:pt>
                <c:pt idx="12167">
                  <c:v>0.68831354379653931</c:v>
                </c:pt>
                <c:pt idx="12168">
                  <c:v>0.68834483623504639</c:v>
                </c:pt>
                <c:pt idx="12169">
                  <c:v>0.68828350305557251</c:v>
                </c:pt>
                <c:pt idx="12170">
                  <c:v>0.68824100494384766</c:v>
                </c:pt>
                <c:pt idx="12171">
                  <c:v>0.68827033042907715</c:v>
                </c:pt>
                <c:pt idx="12172">
                  <c:v>0.68846118450164795</c:v>
                </c:pt>
                <c:pt idx="12173">
                  <c:v>0.68839645385742188</c:v>
                </c:pt>
                <c:pt idx="12174">
                  <c:v>0.688201904296875</c:v>
                </c:pt>
                <c:pt idx="12175">
                  <c:v>0.6882668137550354</c:v>
                </c:pt>
                <c:pt idx="12176">
                  <c:v>0.68830192089080811</c:v>
                </c:pt>
                <c:pt idx="12177">
                  <c:v>0.68827170133590698</c:v>
                </c:pt>
                <c:pt idx="12178">
                  <c:v>0.6882595419883728</c:v>
                </c:pt>
                <c:pt idx="12179">
                  <c:v>0.68838566541671753</c:v>
                </c:pt>
                <c:pt idx="12180">
                  <c:v>0.68831229209899902</c:v>
                </c:pt>
                <c:pt idx="12181">
                  <c:v>0.68813526630401611</c:v>
                </c:pt>
                <c:pt idx="12182">
                  <c:v>0.68805277347564697</c:v>
                </c:pt>
                <c:pt idx="12183">
                  <c:v>0.68801993131637573</c:v>
                </c:pt>
                <c:pt idx="12184">
                  <c:v>0.68812263011932373</c:v>
                </c:pt>
                <c:pt idx="12185">
                  <c:v>0.68820637464523315</c:v>
                </c:pt>
                <c:pt idx="12186">
                  <c:v>0.68810832500457764</c:v>
                </c:pt>
                <c:pt idx="12187">
                  <c:v>0.68808740377426147</c:v>
                </c:pt>
                <c:pt idx="12188">
                  <c:v>0.68805879354476929</c:v>
                </c:pt>
                <c:pt idx="12189">
                  <c:v>0.68799483776092529</c:v>
                </c:pt>
                <c:pt idx="12190">
                  <c:v>0.68793076276779175</c:v>
                </c:pt>
                <c:pt idx="12191">
                  <c:v>0.6879456639289856</c:v>
                </c:pt>
                <c:pt idx="12192">
                  <c:v>0.6880720853805542</c:v>
                </c:pt>
                <c:pt idx="12193">
                  <c:v>0.68815416097640991</c:v>
                </c:pt>
                <c:pt idx="12194">
                  <c:v>0.68838024139404297</c:v>
                </c:pt>
                <c:pt idx="12195">
                  <c:v>0.68850183486938477</c:v>
                </c:pt>
                <c:pt idx="12196">
                  <c:v>0.68835538625717163</c:v>
                </c:pt>
                <c:pt idx="12197">
                  <c:v>0.68822389841079712</c:v>
                </c:pt>
                <c:pt idx="12198">
                  <c:v>0.68811386823654175</c:v>
                </c:pt>
                <c:pt idx="12199">
                  <c:v>0.68815815448760986</c:v>
                </c:pt>
                <c:pt idx="12200">
                  <c:v>0.68753278255462646</c:v>
                </c:pt>
                <c:pt idx="12201">
                  <c:v>0.68720585107803345</c:v>
                </c:pt>
                <c:pt idx="12202">
                  <c:v>0.6871877908706665</c:v>
                </c:pt>
                <c:pt idx="12203">
                  <c:v>0.68719148635864258</c:v>
                </c:pt>
                <c:pt idx="12204">
                  <c:v>0.68749773502349854</c:v>
                </c:pt>
                <c:pt idx="12205">
                  <c:v>0.68808919191360474</c:v>
                </c:pt>
                <c:pt idx="12206">
                  <c:v>0.68824136257171631</c:v>
                </c:pt>
                <c:pt idx="12207">
                  <c:v>0.6882014274597168</c:v>
                </c:pt>
                <c:pt idx="12208">
                  <c:v>0.68811714649200439</c:v>
                </c:pt>
                <c:pt idx="12209">
                  <c:v>0.68810653686523438</c:v>
                </c:pt>
                <c:pt idx="12210">
                  <c:v>0.6881566047668457</c:v>
                </c:pt>
                <c:pt idx="12211">
                  <c:v>0.68814665079116821</c:v>
                </c:pt>
                <c:pt idx="12212">
                  <c:v>0.68820154666900635</c:v>
                </c:pt>
                <c:pt idx="12213">
                  <c:v>0.68816590309143066</c:v>
                </c:pt>
                <c:pt idx="12214">
                  <c:v>0.68805313110351562</c:v>
                </c:pt>
                <c:pt idx="12215">
                  <c:v>0.68800050020217896</c:v>
                </c:pt>
                <c:pt idx="12216">
                  <c:v>0.68804782629013062</c:v>
                </c:pt>
                <c:pt idx="12217">
                  <c:v>0.68819546699523926</c:v>
                </c:pt>
                <c:pt idx="12218">
                  <c:v>0.6882096529006958</c:v>
                </c:pt>
                <c:pt idx="12219">
                  <c:v>0.68819981813430786</c:v>
                </c:pt>
                <c:pt idx="12220">
                  <c:v>0.68814116716384888</c:v>
                </c:pt>
                <c:pt idx="12221">
                  <c:v>0.6880454421043396</c:v>
                </c:pt>
                <c:pt idx="12222">
                  <c:v>0.68794316053390503</c:v>
                </c:pt>
                <c:pt idx="12223">
                  <c:v>0.68803352117538452</c:v>
                </c:pt>
                <c:pt idx="12224">
                  <c:v>0.68810909986495972</c:v>
                </c:pt>
                <c:pt idx="12225">
                  <c:v>0.68821591138839722</c:v>
                </c:pt>
                <c:pt idx="12226">
                  <c:v>0.68823641538619995</c:v>
                </c:pt>
                <c:pt idx="12227">
                  <c:v>0.68815243244171143</c:v>
                </c:pt>
                <c:pt idx="12228">
                  <c:v>0.68802410364151001</c:v>
                </c:pt>
                <c:pt idx="12229">
                  <c:v>0.68803620338439941</c:v>
                </c:pt>
                <c:pt idx="12230">
                  <c:v>0.68808013200759888</c:v>
                </c:pt>
                <c:pt idx="12231">
                  <c:v>0.68808698654174805</c:v>
                </c:pt>
                <c:pt idx="12232">
                  <c:v>0.6881372332572937</c:v>
                </c:pt>
                <c:pt idx="12233">
                  <c:v>0.68816030025482178</c:v>
                </c:pt>
                <c:pt idx="12234">
                  <c:v>0.68809676170349121</c:v>
                </c:pt>
                <c:pt idx="12235">
                  <c:v>0.68806076049804688</c:v>
                </c:pt>
                <c:pt idx="12236">
                  <c:v>0.68805694580078125</c:v>
                </c:pt>
                <c:pt idx="12237">
                  <c:v>0.68798047304153442</c:v>
                </c:pt>
                <c:pt idx="12238">
                  <c:v>0.68803125619888306</c:v>
                </c:pt>
                <c:pt idx="12239">
                  <c:v>0.68809384107589722</c:v>
                </c:pt>
                <c:pt idx="12240">
                  <c:v>0.68818086385726929</c:v>
                </c:pt>
                <c:pt idx="12241">
                  <c:v>0.68816888332366943</c:v>
                </c:pt>
                <c:pt idx="12242">
                  <c:v>0.68806612491607666</c:v>
                </c:pt>
                <c:pt idx="12243">
                  <c:v>0.68804353475570679</c:v>
                </c:pt>
                <c:pt idx="12244">
                  <c:v>0.68808215856552124</c:v>
                </c:pt>
                <c:pt idx="12245">
                  <c:v>0.68812179565429688</c:v>
                </c:pt>
                <c:pt idx="12246">
                  <c:v>0.68816524744033813</c:v>
                </c:pt>
                <c:pt idx="12247">
                  <c:v>0.68796455860137939</c:v>
                </c:pt>
                <c:pt idx="12248">
                  <c:v>0.68796259164810181</c:v>
                </c:pt>
                <c:pt idx="12249">
                  <c:v>0.68817752599716187</c:v>
                </c:pt>
                <c:pt idx="12250">
                  <c:v>0.68822705745697021</c:v>
                </c:pt>
                <c:pt idx="12251">
                  <c:v>0.68819320201873779</c:v>
                </c:pt>
                <c:pt idx="12252">
                  <c:v>0.68812704086303711</c:v>
                </c:pt>
                <c:pt idx="12253">
                  <c:v>0.68807977437973022</c:v>
                </c:pt>
                <c:pt idx="12254">
                  <c:v>0.68805533647537231</c:v>
                </c:pt>
                <c:pt idx="12255">
                  <c:v>0.68800753355026245</c:v>
                </c:pt>
                <c:pt idx="12256">
                  <c:v>0.68802613019943237</c:v>
                </c:pt>
                <c:pt idx="12257">
                  <c:v>0.68809378147125244</c:v>
                </c:pt>
                <c:pt idx="12258">
                  <c:v>0.68800663948059082</c:v>
                </c:pt>
                <c:pt idx="12259">
                  <c:v>0.68785601854324341</c:v>
                </c:pt>
                <c:pt idx="12260">
                  <c:v>0.68779844045639038</c:v>
                </c:pt>
                <c:pt idx="12261">
                  <c:v>0.68791931867599487</c:v>
                </c:pt>
                <c:pt idx="12262">
                  <c:v>0.68808835744857788</c:v>
                </c:pt>
                <c:pt idx="12263">
                  <c:v>0.68816298246383667</c:v>
                </c:pt>
                <c:pt idx="12264">
                  <c:v>0.68831628561019897</c:v>
                </c:pt>
                <c:pt idx="12265">
                  <c:v>0.6882404088973999</c:v>
                </c:pt>
                <c:pt idx="12266">
                  <c:v>0.68804818391799927</c:v>
                </c:pt>
                <c:pt idx="12267">
                  <c:v>0.68797051906585693</c:v>
                </c:pt>
                <c:pt idx="12268">
                  <c:v>0.68791782855987549</c:v>
                </c:pt>
                <c:pt idx="12269">
                  <c:v>0.68790620565414429</c:v>
                </c:pt>
                <c:pt idx="12270">
                  <c:v>0.68794429302215576</c:v>
                </c:pt>
                <c:pt idx="12271">
                  <c:v>0.6879732608795166</c:v>
                </c:pt>
                <c:pt idx="12272">
                  <c:v>0.68794643878936768</c:v>
                </c:pt>
                <c:pt idx="12273">
                  <c:v>0.68799370527267456</c:v>
                </c:pt>
                <c:pt idx="12274">
                  <c:v>0.68800443410873413</c:v>
                </c:pt>
                <c:pt idx="12275">
                  <c:v>0.68803727626800537</c:v>
                </c:pt>
                <c:pt idx="12276">
                  <c:v>0.68809229135513306</c:v>
                </c:pt>
                <c:pt idx="12277">
                  <c:v>0.68813103437423706</c:v>
                </c:pt>
                <c:pt idx="12278">
                  <c:v>0.68800592422485352</c:v>
                </c:pt>
                <c:pt idx="12279">
                  <c:v>0.68797147274017334</c:v>
                </c:pt>
                <c:pt idx="12280">
                  <c:v>0.68801730871200562</c:v>
                </c:pt>
                <c:pt idx="12281">
                  <c:v>0.68801391124725342</c:v>
                </c:pt>
                <c:pt idx="12282">
                  <c:v>0.68797999620437622</c:v>
                </c:pt>
                <c:pt idx="12283">
                  <c:v>0.68811839818954468</c:v>
                </c:pt>
                <c:pt idx="12284">
                  <c:v>0.68819898366928101</c:v>
                </c:pt>
                <c:pt idx="12285">
                  <c:v>0.68813955783843994</c:v>
                </c:pt>
                <c:pt idx="12286">
                  <c:v>0.68816286325454712</c:v>
                </c:pt>
                <c:pt idx="12287">
                  <c:v>0.68814808130264282</c:v>
                </c:pt>
                <c:pt idx="12288">
                  <c:v>0.68817216157913208</c:v>
                </c:pt>
                <c:pt idx="12289">
                  <c:v>0.68818354606628418</c:v>
                </c:pt>
                <c:pt idx="12290">
                  <c:v>0.68828397989273071</c:v>
                </c:pt>
                <c:pt idx="12291">
                  <c:v>0.68818223476409912</c:v>
                </c:pt>
                <c:pt idx="12292">
                  <c:v>0.68795746564865112</c:v>
                </c:pt>
                <c:pt idx="12293">
                  <c:v>0.68790334463119507</c:v>
                </c:pt>
                <c:pt idx="12294">
                  <c:v>0.6879889965057373</c:v>
                </c:pt>
                <c:pt idx="12295">
                  <c:v>0.68813067674636841</c:v>
                </c:pt>
                <c:pt idx="12296">
                  <c:v>0.6881374716758728</c:v>
                </c:pt>
                <c:pt idx="12297">
                  <c:v>0.68812990188598633</c:v>
                </c:pt>
                <c:pt idx="12298">
                  <c:v>0.68813687562942505</c:v>
                </c:pt>
                <c:pt idx="12299">
                  <c:v>0.68816101551055908</c:v>
                </c:pt>
                <c:pt idx="12300">
                  <c:v>0.68818551301956177</c:v>
                </c:pt>
                <c:pt idx="12301">
                  <c:v>0.68819177150726318</c:v>
                </c:pt>
                <c:pt idx="12302">
                  <c:v>0.68822115659713745</c:v>
                </c:pt>
                <c:pt idx="12303">
                  <c:v>0.6880529522895813</c:v>
                </c:pt>
                <c:pt idx="12304">
                  <c:v>0.68794447183609009</c:v>
                </c:pt>
                <c:pt idx="12305">
                  <c:v>0.68787682056427002</c:v>
                </c:pt>
                <c:pt idx="12306">
                  <c:v>0.68794006109237671</c:v>
                </c:pt>
                <c:pt idx="12307">
                  <c:v>0.68802249431610107</c:v>
                </c:pt>
                <c:pt idx="12308">
                  <c:v>0.68817228078842163</c:v>
                </c:pt>
                <c:pt idx="12309">
                  <c:v>0.68829792737960815</c:v>
                </c:pt>
                <c:pt idx="12310">
                  <c:v>0.68818449974060059</c:v>
                </c:pt>
                <c:pt idx="12311">
                  <c:v>0.6881747841835022</c:v>
                </c:pt>
                <c:pt idx="12312">
                  <c:v>0.6881406307220459</c:v>
                </c:pt>
                <c:pt idx="12313">
                  <c:v>0.68811255693435669</c:v>
                </c:pt>
                <c:pt idx="12314">
                  <c:v>0.68810576200485229</c:v>
                </c:pt>
                <c:pt idx="12315">
                  <c:v>0.68811941146850586</c:v>
                </c:pt>
                <c:pt idx="12316">
                  <c:v>0.68809545040130615</c:v>
                </c:pt>
                <c:pt idx="12317">
                  <c:v>0.68814092874526978</c:v>
                </c:pt>
                <c:pt idx="12318">
                  <c:v>0.68811219930648804</c:v>
                </c:pt>
                <c:pt idx="12319">
                  <c:v>0.68799132108688354</c:v>
                </c:pt>
                <c:pt idx="12320">
                  <c:v>0.68802428245544434</c:v>
                </c:pt>
                <c:pt idx="12321">
                  <c:v>0.68809241056442261</c:v>
                </c:pt>
                <c:pt idx="12322">
                  <c:v>0.68808907270431519</c:v>
                </c:pt>
                <c:pt idx="12323">
                  <c:v>0.68809229135513306</c:v>
                </c:pt>
                <c:pt idx="12324">
                  <c:v>0.68816494941711426</c:v>
                </c:pt>
                <c:pt idx="12325">
                  <c:v>0.68826198577880859</c:v>
                </c:pt>
                <c:pt idx="12326">
                  <c:v>0.68811863660812378</c:v>
                </c:pt>
                <c:pt idx="12327">
                  <c:v>0.68810415267944336</c:v>
                </c:pt>
                <c:pt idx="12328">
                  <c:v>0.68827646970748901</c:v>
                </c:pt>
                <c:pt idx="12329">
                  <c:v>0.6882513165473938</c:v>
                </c:pt>
                <c:pt idx="12330">
                  <c:v>0.68812686204910278</c:v>
                </c:pt>
                <c:pt idx="12331">
                  <c:v>0.68803822994232178</c:v>
                </c:pt>
                <c:pt idx="12332">
                  <c:v>0.68798428773880005</c:v>
                </c:pt>
                <c:pt idx="12333">
                  <c:v>0.68791812658309937</c:v>
                </c:pt>
                <c:pt idx="12334">
                  <c:v>0.6879497766494751</c:v>
                </c:pt>
                <c:pt idx="12335">
                  <c:v>0.68805480003356934</c:v>
                </c:pt>
                <c:pt idx="12336">
                  <c:v>0.6880761981010437</c:v>
                </c:pt>
                <c:pt idx="12337">
                  <c:v>0.6879962682723999</c:v>
                </c:pt>
                <c:pt idx="12338">
                  <c:v>0.68802040815353394</c:v>
                </c:pt>
                <c:pt idx="12339">
                  <c:v>0.68808352947235107</c:v>
                </c:pt>
                <c:pt idx="12340">
                  <c:v>0.68816053867340088</c:v>
                </c:pt>
                <c:pt idx="12341">
                  <c:v>0.68815052509307861</c:v>
                </c:pt>
                <c:pt idx="12342">
                  <c:v>0.68815606832504272</c:v>
                </c:pt>
                <c:pt idx="12343">
                  <c:v>0.68805336952209473</c:v>
                </c:pt>
                <c:pt idx="12344">
                  <c:v>0.68806242942810059</c:v>
                </c:pt>
                <c:pt idx="12345">
                  <c:v>0.68808966875076294</c:v>
                </c:pt>
                <c:pt idx="12346">
                  <c:v>0.68810874223709106</c:v>
                </c:pt>
                <c:pt idx="12347">
                  <c:v>0.6880609393119812</c:v>
                </c:pt>
                <c:pt idx="12348">
                  <c:v>0.68799352645874023</c:v>
                </c:pt>
                <c:pt idx="12349">
                  <c:v>0.68793421983718872</c:v>
                </c:pt>
                <c:pt idx="12350">
                  <c:v>0.68791449069976807</c:v>
                </c:pt>
                <c:pt idx="12351">
                  <c:v>0.68789732456207275</c:v>
                </c:pt>
                <c:pt idx="12352">
                  <c:v>0.68790805339813232</c:v>
                </c:pt>
                <c:pt idx="12353">
                  <c:v>0.68811941146850586</c:v>
                </c:pt>
                <c:pt idx="12354">
                  <c:v>0.68808919191360474</c:v>
                </c:pt>
                <c:pt idx="12355">
                  <c:v>0.68801891803741455</c:v>
                </c:pt>
                <c:pt idx="12356">
                  <c:v>0.6880110502243042</c:v>
                </c:pt>
                <c:pt idx="12357">
                  <c:v>0.6880040168762207</c:v>
                </c:pt>
                <c:pt idx="12358">
                  <c:v>0.68801891803741455</c:v>
                </c:pt>
                <c:pt idx="12359">
                  <c:v>0.6880486011505127</c:v>
                </c:pt>
                <c:pt idx="12360">
                  <c:v>0.68800896406173706</c:v>
                </c:pt>
                <c:pt idx="12361">
                  <c:v>0.68799138069152832</c:v>
                </c:pt>
                <c:pt idx="12362">
                  <c:v>0.68805778026580811</c:v>
                </c:pt>
                <c:pt idx="12363">
                  <c:v>0.68802756071090698</c:v>
                </c:pt>
                <c:pt idx="12364">
                  <c:v>0.68801230192184448</c:v>
                </c:pt>
                <c:pt idx="12365">
                  <c:v>0.68801027536392212</c:v>
                </c:pt>
                <c:pt idx="12366">
                  <c:v>0.68793904781341553</c:v>
                </c:pt>
                <c:pt idx="12367">
                  <c:v>0.68790328502655029</c:v>
                </c:pt>
                <c:pt idx="12368">
                  <c:v>0.68789088726043701</c:v>
                </c:pt>
                <c:pt idx="12369">
                  <c:v>0.68800115585327148</c:v>
                </c:pt>
                <c:pt idx="12370">
                  <c:v>0.68808048963546753</c:v>
                </c:pt>
                <c:pt idx="12371">
                  <c:v>0.68797165155410767</c:v>
                </c:pt>
                <c:pt idx="12372">
                  <c:v>0.68801313638687134</c:v>
                </c:pt>
                <c:pt idx="12373">
                  <c:v>0.68810224533081055</c:v>
                </c:pt>
                <c:pt idx="12374">
                  <c:v>0.6881554126739502</c:v>
                </c:pt>
                <c:pt idx="12375">
                  <c:v>0.68813407421112061</c:v>
                </c:pt>
                <c:pt idx="12376">
                  <c:v>0.68822973966598511</c:v>
                </c:pt>
                <c:pt idx="12377">
                  <c:v>0.6882554292678833</c:v>
                </c:pt>
                <c:pt idx="12378">
                  <c:v>0.68805980682373047</c:v>
                </c:pt>
                <c:pt idx="12379">
                  <c:v>0.68803346157073975</c:v>
                </c:pt>
                <c:pt idx="12380">
                  <c:v>0.68801629543304443</c:v>
                </c:pt>
                <c:pt idx="12381">
                  <c:v>0.6879616379737854</c:v>
                </c:pt>
                <c:pt idx="12382">
                  <c:v>0.68790698051452637</c:v>
                </c:pt>
                <c:pt idx="12383">
                  <c:v>0.68796467781066895</c:v>
                </c:pt>
                <c:pt idx="12384">
                  <c:v>0.68792682886123657</c:v>
                </c:pt>
                <c:pt idx="12385">
                  <c:v>0.68787598609924316</c:v>
                </c:pt>
                <c:pt idx="12386">
                  <c:v>0.6880037784576416</c:v>
                </c:pt>
                <c:pt idx="12387">
                  <c:v>0.68809598684310913</c:v>
                </c:pt>
                <c:pt idx="12388">
                  <c:v>0.68806165456771851</c:v>
                </c:pt>
                <c:pt idx="12389">
                  <c:v>0.68808656930923462</c:v>
                </c:pt>
                <c:pt idx="12390">
                  <c:v>0.68810886144638062</c:v>
                </c:pt>
                <c:pt idx="12391">
                  <c:v>0.68816864490509033</c:v>
                </c:pt>
                <c:pt idx="12392">
                  <c:v>0.68808197975158691</c:v>
                </c:pt>
                <c:pt idx="12393">
                  <c:v>0.68798190355300903</c:v>
                </c:pt>
                <c:pt idx="12394">
                  <c:v>0.68791258335113525</c:v>
                </c:pt>
                <c:pt idx="12395">
                  <c:v>0.68786466121673584</c:v>
                </c:pt>
                <c:pt idx="12396">
                  <c:v>0.68781173229217529</c:v>
                </c:pt>
                <c:pt idx="12397">
                  <c:v>0.68791466951370239</c:v>
                </c:pt>
                <c:pt idx="12398">
                  <c:v>0.68806552886962891</c:v>
                </c:pt>
                <c:pt idx="12399">
                  <c:v>0.6880033016204834</c:v>
                </c:pt>
                <c:pt idx="12400">
                  <c:v>0.68807536363601685</c:v>
                </c:pt>
                <c:pt idx="12401">
                  <c:v>0.68816757202148438</c:v>
                </c:pt>
                <c:pt idx="12402">
                  <c:v>0.68811607360839844</c:v>
                </c:pt>
                <c:pt idx="12403">
                  <c:v>0.68817299604415894</c:v>
                </c:pt>
                <c:pt idx="12404">
                  <c:v>0.68815028667449951</c:v>
                </c:pt>
                <c:pt idx="12405">
                  <c:v>0.68803387880325317</c:v>
                </c:pt>
                <c:pt idx="12406">
                  <c:v>0.68799543380737305</c:v>
                </c:pt>
                <c:pt idx="12407">
                  <c:v>0.68802648782730103</c:v>
                </c:pt>
                <c:pt idx="12408">
                  <c:v>0.68796038627624512</c:v>
                </c:pt>
                <c:pt idx="12409">
                  <c:v>0.6879766583442688</c:v>
                </c:pt>
                <c:pt idx="12410">
                  <c:v>0.68800234794616699</c:v>
                </c:pt>
                <c:pt idx="12411">
                  <c:v>0.68797409534454346</c:v>
                </c:pt>
                <c:pt idx="12412">
                  <c:v>0.68789166212081909</c:v>
                </c:pt>
                <c:pt idx="12413">
                  <c:v>0.68788129091262817</c:v>
                </c:pt>
                <c:pt idx="12414">
                  <c:v>0.68795496225357056</c:v>
                </c:pt>
                <c:pt idx="12415">
                  <c:v>0.68785971403121948</c:v>
                </c:pt>
                <c:pt idx="12416">
                  <c:v>0.68783962726593018</c:v>
                </c:pt>
                <c:pt idx="12417">
                  <c:v>0.68789058923721313</c:v>
                </c:pt>
                <c:pt idx="12418">
                  <c:v>0.68800359964370728</c:v>
                </c:pt>
                <c:pt idx="12419">
                  <c:v>0.6879923939704895</c:v>
                </c:pt>
                <c:pt idx="12420">
                  <c:v>0.68793267011642456</c:v>
                </c:pt>
                <c:pt idx="12421">
                  <c:v>0.68799829483032227</c:v>
                </c:pt>
                <c:pt idx="12422">
                  <c:v>0.68797928094863892</c:v>
                </c:pt>
                <c:pt idx="12423">
                  <c:v>0.68790346384048462</c:v>
                </c:pt>
                <c:pt idx="12424">
                  <c:v>0.68793529272079468</c:v>
                </c:pt>
                <c:pt idx="12425">
                  <c:v>0.6879393458366394</c:v>
                </c:pt>
                <c:pt idx="12426">
                  <c:v>0.68791329860687256</c:v>
                </c:pt>
                <c:pt idx="12427">
                  <c:v>0.68794524669647217</c:v>
                </c:pt>
                <c:pt idx="12428">
                  <c:v>0.68802273273468018</c:v>
                </c:pt>
                <c:pt idx="12429">
                  <c:v>0.68790054321289062</c:v>
                </c:pt>
                <c:pt idx="12430">
                  <c:v>0.68794304132461548</c:v>
                </c:pt>
                <c:pt idx="12431">
                  <c:v>0.68807202577590942</c:v>
                </c:pt>
                <c:pt idx="12432">
                  <c:v>0.6880527138710022</c:v>
                </c:pt>
                <c:pt idx="12433">
                  <c:v>0.68805819749832153</c:v>
                </c:pt>
                <c:pt idx="12434">
                  <c:v>0.68801748752593994</c:v>
                </c:pt>
                <c:pt idx="12435">
                  <c:v>0.68806135654449463</c:v>
                </c:pt>
                <c:pt idx="12436">
                  <c:v>0.68815791606903076</c:v>
                </c:pt>
                <c:pt idx="12437">
                  <c:v>0.68811714649200439</c:v>
                </c:pt>
                <c:pt idx="12438">
                  <c:v>0.68800157308578491</c:v>
                </c:pt>
                <c:pt idx="12439">
                  <c:v>0.68792480230331421</c:v>
                </c:pt>
                <c:pt idx="12440">
                  <c:v>0.6878429651260376</c:v>
                </c:pt>
                <c:pt idx="12441">
                  <c:v>0.68780100345611572</c:v>
                </c:pt>
                <c:pt idx="12442">
                  <c:v>0.68783926963806152</c:v>
                </c:pt>
                <c:pt idx="12443">
                  <c:v>0.68788707256317139</c:v>
                </c:pt>
                <c:pt idx="12444">
                  <c:v>0.68790483474731445</c:v>
                </c:pt>
                <c:pt idx="12445">
                  <c:v>0.68800234794616699</c:v>
                </c:pt>
                <c:pt idx="12446">
                  <c:v>0.68792396783828735</c:v>
                </c:pt>
                <c:pt idx="12447">
                  <c:v>0.68784970045089722</c:v>
                </c:pt>
                <c:pt idx="12448">
                  <c:v>0.6878354549407959</c:v>
                </c:pt>
                <c:pt idx="12449">
                  <c:v>0.68789452314376831</c:v>
                </c:pt>
                <c:pt idx="12450">
                  <c:v>0.68786275386810303</c:v>
                </c:pt>
                <c:pt idx="12451">
                  <c:v>0.68795067071914673</c:v>
                </c:pt>
                <c:pt idx="12452">
                  <c:v>0.6879839301109314</c:v>
                </c:pt>
                <c:pt idx="12453">
                  <c:v>0.68800431489944458</c:v>
                </c:pt>
                <c:pt idx="12454">
                  <c:v>0.68798130750656128</c:v>
                </c:pt>
                <c:pt idx="12455">
                  <c:v>0.68799293041229248</c:v>
                </c:pt>
                <c:pt idx="12456">
                  <c:v>0.68794786930084229</c:v>
                </c:pt>
                <c:pt idx="12457">
                  <c:v>0.68793308734893799</c:v>
                </c:pt>
                <c:pt idx="12458">
                  <c:v>0.68797498941421509</c:v>
                </c:pt>
                <c:pt idx="12459">
                  <c:v>0.68802118301391602</c:v>
                </c:pt>
                <c:pt idx="12460">
                  <c:v>0.68795877695083618</c:v>
                </c:pt>
                <c:pt idx="12461">
                  <c:v>0.68788886070251465</c:v>
                </c:pt>
                <c:pt idx="12462">
                  <c:v>0.68790632486343384</c:v>
                </c:pt>
                <c:pt idx="12463">
                  <c:v>0.68791937828063965</c:v>
                </c:pt>
                <c:pt idx="12464">
                  <c:v>0.68788623809814453</c:v>
                </c:pt>
                <c:pt idx="12465">
                  <c:v>0.68784338235855103</c:v>
                </c:pt>
                <c:pt idx="12466">
                  <c:v>0.68785578012466431</c:v>
                </c:pt>
                <c:pt idx="12467">
                  <c:v>0.68776428699493408</c:v>
                </c:pt>
                <c:pt idx="12468">
                  <c:v>0.68775659799575806</c:v>
                </c:pt>
                <c:pt idx="12469">
                  <c:v>0.68778055906295776</c:v>
                </c:pt>
                <c:pt idx="12470">
                  <c:v>0.68777745962142944</c:v>
                </c:pt>
                <c:pt idx="12471">
                  <c:v>0.68778640031814575</c:v>
                </c:pt>
                <c:pt idx="12472">
                  <c:v>0.68786680698394775</c:v>
                </c:pt>
                <c:pt idx="12473">
                  <c:v>0.68785279989242554</c:v>
                </c:pt>
                <c:pt idx="12474">
                  <c:v>0.68784618377685547</c:v>
                </c:pt>
                <c:pt idx="12475">
                  <c:v>0.6878739595413208</c:v>
                </c:pt>
                <c:pt idx="12476">
                  <c:v>0.68785834312438965</c:v>
                </c:pt>
                <c:pt idx="12477">
                  <c:v>0.68797945976257324</c:v>
                </c:pt>
                <c:pt idx="12478">
                  <c:v>0.68801987171173096</c:v>
                </c:pt>
                <c:pt idx="12479">
                  <c:v>0.68796437978744507</c:v>
                </c:pt>
                <c:pt idx="12480">
                  <c:v>0.68795424699783325</c:v>
                </c:pt>
                <c:pt idx="12481">
                  <c:v>0.68804824352264404</c:v>
                </c:pt>
                <c:pt idx="12482">
                  <c:v>0.68805897235870361</c:v>
                </c:pt>
                <c:pt idx="12483">
                  <c:v>0.687996506690979</c:v>
                </c:pt>
                <c:pt idx="12484">
                  <c:v>0.68789643049240112</c:v>
                </c:pt>
                <c:pt idx="12485">
                  <c:v>0.6877741813659668</c:v>
                </c:pt>
                <c:pt idx="12486">
                  <c:v>0.68708240985870361</c:v>
                </c:pt>
                <c:pt idx="12487">
                  <c:v>0.68699228763580322</c:v>
                </c:pt>
                <c:pt idx="12488">
                  <c:v>0.68700677156448364</c:v>
                </c:pt>
                <c:pt idx="12489">
                  <c:v>0.68710547685623169</c:v>
                </c:pt>
                <c:pt idx="12490">
                  <c:v>0.68757659196853638</c:v>
                </c:pt>
                <c:pt idx="12491">
                  <c:v>0.68812853097915649</c:v>
                </c:pt>
                <c:pt idx="12492">
                  <c:v>0.68812155723571777</c:v>
                </c:pt>
                <c:pt idx="12493">
                  <c:v>0.68806642293930054</c:v>
                </c:pt>
                <c:pt idx="12494">
                  <c:v>0.68799459934234619</c:v>
                </c:pt>
                <c:pt idx="12495">
                  <c:v>0.68798065185546875</c:v>
                </c:pt>
                <c:pt idx="12496">
                  <c:v>0.68786406517028809</c:v>
                </c:pt>
                <c:pt idx="12497">
                  <c:v>0.68780678510665894</c:v>
                </c:pt>
                <c:pt idx="12498">
                  <c:v>0.68784409761428833</c:v>
                </c:pt>
                <c:pt idx="12499">
                  <c:v>0.68784254789352417</c:v>
                </c:pt>
                <c:pt idx="12500">
                  <c:v>0.68788379430770874</c:v>
                </c:pt>
                <c:pt idx="12501">
                  <c:v>0.68783092498779297</c:v>
                </c:pt>
                <c:pt idx="12502">
                  <c:v>0.68780285120010376</c:v>
                </c:pt>
                <c:pt idx="12503">
                  <c:v>0.68793284893035889</c:v>
                </c:pt>
                <c:pt idx="12504">
                  <c:v>0.68802309036254883</c:v>
                </c:pt>
                <c:pt idx="12505">
                  <c:v>0.6879698634147644</c:v>
                </c:pt>
                <c:pt idx="12506">
                  <c:v>0.68791484832763672</c:v>
                </c:pt>
                <c:pt idx="12507">
                  <c:v>0.68802803754806519</c:v>
                </c:pt>
                <c:pt idx="12508">
                  <c:v>0.68802666664123535</c:v>
                </c:pt>
                <c:pt idx="12509">
                  <c:v>0.6879878044128418</c:v>
                </c:pt>
                <c:pt idx="12510">
                  <c:v>0.6880149245262146</c:v>
                </c:pt>
                <c:pt idx="12511">
                  <c:v>0.68799120187759399</c:v>
                </c:pt>
                <c:pt idx="12512">
                  <c:v>0.6879504919052124</c:v>
                </c:pt>
                <c:pt idx="12513">
                  <c:v>0.68793010711669922</c:v>
                </c:pt>
                <c:pt idx="12514">
                  <c:v>0.68786811828613281</c:v>
                </c:pt>
                <c:pt idx="12515">
                  <c:v>0.68787342309951782</c:v>
                </c:pt>
                <c:pt idx="12516">
                  <c:v>0.68793183565139771</c:v>
                </c:pt>
                <c:pt idx="12517">
                  <c:v>0.68797856569290161</c:v>
                </c:pt>
                <c:pt idx="12518">
                  <c:v>0.68802165985107422</c:v>
                </c:pt>
                <c:pt idx="12519">
                  <c:v>0.68813270330429077</c:v>
                </c:pt>
                <c:pt idx="12520">
                  <c:v>0.68814545869827271</c:v>
                </c:pt>
                <c:pt idx="12521">
                  <c:v>0.68812030553817749</c:v>
                </c:pt>
                <c:pt idx="12522">
                  <c:v>0.68810176849365234</c:v>
                </c:pt>
                <c:pt idx="12523">
                  <c:v>0.68798136711120605</c:v>
                </c:pt>
                <c:pt idx="12524">
                  <c:v>0.6878889799118042</c:v>
                </c:pt>
                <c:pt idx="12525">
                  <c:v>0.68790346384048462</c:v>
                </c:pt>
                <c:pt idx="12526">
                  <c:v>0.68788254261016846</c:v>
                </c:pt>
                <c:pt idx="12527">
                  <c:v>0.68789947032928467</c:v>
                </c:pt>
                <c:pt idx="12528">
                  <c:v>0.68785715103149414</c:v>
                </c:pt>
                <c:pt idx="12529">
                  <c:v>0.68785989284515381</c:v>
                </c:pt>
                <c:pt idx="12530">
                  <c:v>0.68788260221481323</c:v>
                </c:pt>
                <c:pt idx="12531">
                  <c:v>0.68788659572601318</c:v>
                </c:pt>
                <c:pt idx="12532">
                  <c:v>0.68794846534729004</c:v>
                </c:pt>
                <c:pt idx="12533">
                  <c:v>0.68794095516204834</c:v>
                </c:pt>
                <c:pt idx="12534">
                  <c:v>0.68793755769729614</c:v>
                </c:pt>
                <c:pt idx="12535">
                  <c:v>0.68802165985107422</c:v>
                </c:pt>
                <c:pt idx="12536">
                  <c:v>0.68804436922073364</c:v>
                </c:pt>
                <c:pt idx="12537">
                  <c:v>0.68805879354476929</c:v>
                </c:pt>
                <c:pt idx="12538">
                  <c:v>0.68804264068603516</c:v>
                </c:pt>
                <c:pt idx="12539">
                  <c:v>0.68804383277893066</c:v>
                </c:pt>
                <c:pt idx="12540">
                  <c:v>0.6879725456237793</c:v>
                </c:pt>
                <c:pt idx="12541">
                  <c:v>0.68786090612411499</c:v>
                </c:pt>
                <c:pt idx="12542">
                  <c:v>0.68783485889434814</c:v>
                </c:pt>
                <c:pt idx="12543">
                  <c:v>0.68783575296401978</c:v>
                </c:pt>
                <c:pt idx="12544">
                  <c:v>0.68801581859588623</c:v>
                </c:pt>
                <c:pt idx="12545">
                  <c:v>0.68820405006408691</c:v>
                </c:pt>
                <c:pt idx="12546">
                  <c:v>0.68813657760620117</c:v>
                </c:pt>
                <c:pt idx="12547">
                  <c:v>0.6880001425743103</c:v>
                </c:pt>
                <c:pt idx="12548">
                  <c:v>0.68807309865951538</c:v>
                </c:pt>
                <c:pt idx="12549">
                  <c:v>0.68813562393188477</c:v>
                </c:pt>
                <c:pt idx="12550">
                  <c:v>0.68810760974884033</c:v>
                </c:pt>
                <c:pt idx="12551">
                  <c:v>0.68808406591415405</c:v>
                </c:pt>
                <c:pt idx="12552">
                  <c:v>0.68807524442672729</c:v>
                </c:pt>
                <c:pt idx="12553">
                  <c:v>0.68802988529205322</c:v>
                </c:pt>
                <c:pt idx="12554">
                  <c:v>0.68797457218170166</c:v>
                </c:pt>
                <c:pt idx="12555">
                  <c:v>0.68803536891937256</c:v>
                </c:pt>
                <c:pt idx="12556">
                  <c:v>0.6880231499671936</c:v>
                </c:pt>
                <c:pt idx="12557">
                  <c:v>0.68803167343139648</c:v>
                </c:pt>
                <c:pt idx="12558">
                  <c:v>0.68798768520355225</c:v>
                </c:pt>
                <c:pt idx="12559">
                  <c:v>0.68795508146286011</c:v>
                </c:pt>
                <c:pt idx="12560">
                  <c:v>0.68794924020767212</c:v>
                </c:pt>
                <c:pt idx="12561">
                  <c:v>0.68801325559616089</c:v>
                </c:pt>
                <c:pt idx="12562">
                  <c:v>0.68807142972946167</c:v>
                </c:pt>
                <c:pt idx="12563">
                  <c:v>0.68809443712234497</c:v>
                </c:pt>
                <c:pt idx="12564">
                  <c:v>0.68805235624313354</c:v>
                </c:pt>
                <c:pt idx="12565">
                  <c:v>0.68808519840240479</c:v>
                </c:pt>
                <c:pt idx="12566">
                  <c:v>0.6881948709487915</c:v>
                </c:pt>
                <c:pt idx="12567">
                  <c:v>0.6881834864616394</c:v>
                </c:pt>
                <c:pt idx="12568">
                  <c:v>0.68808251619338989</c:v>
                </c:pt>
                <c:pt idx="12569">
                  <c:v>0.68811249732971191</c:v>
                </c:pt>
                <c:pt idx="12570">
                  <c:v>0.68805801868438721</c:v>
                </c:pt>
                <c:pt idx="12571">
                  <c:v>0.68806350231170654</c:v>
                </c:pt>
                <c:pt idx="12572">
                  <c:v>0.68803149461746216</c:v>
                </c:pt>
                <c:pt idx="12573">
                  <c:v>0.68789714574813843</c:v>
                </c:pt>
                <c:pt idx="12574">
                  <c:v>0.68790578842163086</c:v>
                </c:pt>
                <c:pt idx="12575">
                  <c:v>0.68805789947509766</c:v>
                </c:pt>
                <c:pt idx="12576">
                  <c:v>0.68807071447372437</c:v>
                </c:pt>
                <c:pt idx="12577">
                  <c:v>0.6880570650100708</c:v>
                </c:pt>
                <c:pt idx="12578">
                  <c:v>0.68797743320465088</c:v>
                </c:pt>
                <c:pt idx="12579">
                  <c:v>0.68798667192459106</c:v>
                </c:pt>
                <c:pt idx="12580">
                  <c:v>0.68799960613250732</c:v>
                </c:pt>
                <c:pt idx="12581">
                  <c:v>0.68788373470306396</c:v>
                </c:pt>
                <c:pt idx="12582">
                  <c:v>0.68792587518692017</c:v>
                </c:pt>
                <c:pt idx="12583">
                  <c:v>0.68801742792129517</c:v>
                </c:pt>
                <c:pt idx="12584">
                  <c:v>0.68821477890014648</c:v>
                </c:pt>
                <c:pt idx="12585">
                  <c:v>0.68823570013046265</c:v>
                </c:pt>
                <c:pt idx="12586">
                  <c:v>0.68807148933410645</c:v>
                </c:pt>
                <c:pt idx="12587">
                  <c:v>0.68791866302490234</c:v>
                </c:pt>
                <c:pt idx="12588">
                  <c:v>0.6878584623336792</c:v>
                </c:pt>
                <c:pt idx="12589">
                  <c:v>0.68793404102325439</c:v>
                </c:pt>
                <c:pt idx="12590">
                  <c:v>0.6880115270614624</c:v>
                </c:pt>
                <c:pt idx="12591">
                  <c:v>0.68795090913772583</c:v>
                </c:pt>
                <c:pt idx="12592">
                  <c:v>0.68792325258255005</c:v>
                </c:pt>
                <c:pt idx="12593">
                  <c:v>0.68795406818389893</c:v>
                </c:pt>
                <c:pt idx="12594">
                  <c:v>0.68797653913497925</c:v>
                </c:pt>
                <c:pt idx="12595">
                  <c:v>0.68808615207672119</c:v>
                </c:pt>
                <c:pt idx="12596">
                  <c:v>0.68814122676849365</c:v>
                </c:pt>
                <c:pt idx="12597">
                  <c:v>0.68811643123626709</c:v>
                </c:pt>
                <c:pt idx="12598">
                  <c:v>0.68800818920135498</c:v>
                </c:pt>
                <c:pt idx="12599">
                  <c:v>0.68801587820053101</c:v>
                </c:pt>
                <c:pt idx="12600">
                  <c:v>0.68808889389038086</c:v>
                </c:pt>
                <c:pt idx="12601">
                  <c:v>0.68816596269607544</c:v>
                </c:pt>
                <c:pt idx="12602">
                  <c:v>0.68814575672149658</c:v>
                </c:pt>
                <c:pt idx="12603">
                  <c:v>0.68803876638412476</c:v>
                </c:pt>
                <c:pt idx="12604">
                  <c:v>0.68799906969070435</c:v>
                </c:pt>
                <c:pt idx="12605">
                  <c:v>0.6880231499671936</c:v>
                </c:pt>
                <c:pt idx="12606">
                  <c:v>0.68813872337341309</c:v>
                </c:pt>
                <c:pt idx="12607">
                  <c:v>0.688190758228302</c:v>
                </c:pt>
                <c:pt idx="12608">
                  <c:v>0.68809443712234497</c:v>
                </c:pt>
                <c:pt idx="12609">
                  <c:v>0.68795609474182129</c:v>
                </c:pt>
                <c:pt idx="12610">
                  <c:v>0.68793529272079468</c:v>
                </c:pt>
                <c:pt idx="12611">
                  <c:v>0.68801701068878174</c:v>
                </c:pt>
                <c:pt idx="12612">
                  <c:v>0.6881023645401001</c:v>
                </c:pt>
                <c:pt idx="12613">
                  <c:v>0.68819123506546021</c:v>
                </c:pt>
                <c:pt idx="12614">
                  <c:v>0.68815445899963379</c:v>
                </c:pt>
                <c:pt idx="12615">
                  <c:v>0.68807303905487061</c:v>
                </c:pt>
                <c:pt idx="12616">
                  <c:v>0.68803584575653076</c:v>
                </c:pt>
                <c:pt idx="12617">
                  <c:v>0.68804740905761719</c:v>
                </c:pt>
                <c:pt idx="12618">
                  <c:v>0.68804913759231567</c:v>
                </c:pt>
                <c:pt idx="12619">
                  <c:v>0.68803286552429199</c:v>
                </c:pt>
                <c:pt idx="12620">
                  <c:v>0.68809252977371216</c:v>
                </c:pt>
                <c:pt idx="12621">
                  <c:v>0.68809181451797485</c:v>
                </c:pt>
                <c:pt idx="12622">
                  <c:v>0.68807095289230347</c:v>
                </c:pt>
                <c:pt idx="12623">
                  <c:v>0.6880449652671814</c:v>
                </c:pt>
                <c:pt idx="12624">
                  <c:v>0.68810051679611206</c:v>
                </c:pt>
                <c:pt idx="12625">
                  <c:v>0.68815875053405762</c:v>
                </c:pt>
                <c:pt idx="12626">
                  <c:v>0.6882021427154541</c:v>
                </c:pt>
                <c:pt idx="12627">
                  <c:v>0.68812751770019531</c:v>
                </c:pt>
                <c:pt idx="12628">
                  <c:v>0.68808871507644653</c:v>
                </c:pt>
                <c:pt idx="12629">
                  <c:v>0.68808680772781372</c:v>
                </c:pt>
                <c:pt idx="12630">
                  <c:v>0.68808901309967041</c:v>
                </c:pt>
                <c:pt idx="12631">
                  <c:v>0.6880602240562439</c:v>
                </c:pt>
                <c:pt idx="12632">
                  <c:v>0.68800920248031616</c:v>
                </c:pt>
                <c:pt idx="12633">
                  <c:v>0.68802386522293091</c:v>
                </c:pt>
                <c:pt idx="12634">
                  <c:v>0.68813401460647583</c:v>
                </c:pt>
                <c:pt idx="12635">
                  <c:v>0.68821579217910767</c:v>
                </c:pt>
                <c:pt idx="12636">
                  <c:v>0.68827962875366211</c:v>
                </c:pt>
                <c:pt idx="12637">
                  <c:v>0.68827277421951294</c:v>
                </c:pt>
                <c:pt idx="12638">
                  <c:v>0.68824565410614014</c:v>
                </c:pt>
                <c:pt idx="12639">
                  <c:v>0.68819379806518555</c:v>
                </c:pt>
                <c:pt idx="12640">
                  <c:v>0.68815732002258301</c:v>
                </c:pt>
                <c:pt idx="12641">
                  <c:v>0.6880871057510376</c:v>
                </c:pt>
                <c:pt idx="12642">
                  <c:v>0.68808358907699585</c:v>
                </c:pt>
                <c:pt idx="12643">
                  <c:v>0.68806135654449463</c:v>
                </c:pt>
                <c:pt idx="12644">
                  <c:v>0.68811047077178955</c:v>
                </c:pt>
                <c:pt idx="12645">
                  <c:v>0.68813592195510864</c:v>
                </c:pt>
                <c:pt idx="12646">
                  <c:v>0.68827879428863525</c:v>
                </c:pt>
                <c:pt idx="12647">
                  <c:v>0.68827706575393677</c:v>
                </c:pt>
                <c:pt idx="12648">
                  <c:v>0.68825399875640869</c:v>
                </c:pt>
                <c:pt idx="12649">
                  <c:v>0.68816137313842773</c:v>
                </c:pt>
                <c:pt idx="12650">
                  <c:v>0.68816357851028442</c:v>
                </c:pt>
                <c:pt idx="12651">
                  <c:v>0.68825900554656982</c:v>
                </c:pt>
                <c:pt idx="12652">
                  <c:v>0.68826431035995483</c:v>
                </c:pt>
                <c:pt idx="12653">
                  <c:v>0.68822145462036133</c:v>
                </c:pt>
                <c:pt idx="12654">
                  <c:v>0.68816107511520386</c:v>
                </c:pt>
                <c:pt idx="12655">
                  <c:v>0.68808829784393311</c:v>
                </c:pt>
                <c:pt idx="12656">
                  <c:v>0.68809306621551514</c:v>
                </c:pt>
                <c:pt idx="12657">
                  <c:v>0.68813472986221313</c:v>
                </c:pt>
                <c:pt idx="12658">
                  <c:v>0.68818670511245728</c:v>
                </c:pt>
                <c:pt idx="12659">
                  <c:v>0.68828606605529785</c:v>
                </c:pt>
                <c:pt idx="12660">
                  <c:v>0.68850463628768921</c:v>
                </c:pt>
                <c:pt idx="12661">
                  <c:v>0.68850409984588623</c:v>
                </c:pt>
                <c:pt idx="12662">
                  <c:v>0.68843084573745728</c:v>
                </c:pt>
                <c:pt idx="12663">
                  <c:v>0.68840748071670532</c:v>
                </c:pt>
                <c:pt idx="12664">
                  <c:v>0.68841850757598877</c:v>
                </c:pt>
                <c:pt idx="12665">
                  <c:v>0.68832999467849731</c:v>
                </c:pt>
                <c:pt idx="12666">
                  <c:v>0.68829673528671265</c:v>
                </c:pt>
                <c:pt idx="12667">
                  <c:v>0.68825036287307739</c:v>
                </c:pt>
                <c:pt idx="12668">
                  <c:v>0.68826562166213989</c:v>
                </c:pt>
                <c:pt idx="12669">
                  <c:v>0.6882631778717041</c:v>
                </c:pt>
                <c:pt idx="12670">
                  <c:v>0.68836325407028198</c:v>
                </c:pt>
                <c:pt idx="12671">
                  <c:v>0.68843603134155273</c:v>
                </c:pt>
                <c:pt idx="12672">
                  <c:v>0.68844336271286011</c:v>
                </c:pt>
                <c:pt idx="12673">
                  <c:v>0.68832427263259888</c:v>
                </c:pt>
                <c:pt idx="12674">
                  <c:v>0.68837845325469971</c:v>
                </c:pt>
                <c:pt idx="12675">
                  <c:v>0.68840998411178589</c:v>
                </c:pt>
                <c:pt idx="12676">
                  <c:v>0.68838393688201904</c:v>
                </c:pt>
                <c:pt idx="12677">
                  <c:v>0.68823099136352539</c:v>
                </c:pt>
                <c:pt idx="12678">
                  <c:v>0.68823456764221191</c:v>
                </c:pt>
                <c:pt idx="12679">
                  <c:v>0.68816286325454712</c:v>
                </c:pt>
                <c:pt idx="12680">
                  <c:v>0.68808996677398682</c:v>
                </c:pt>
                <c:pt idx="12681">
                  <c:v>0.6881292462348938</c:v>
                </c:pt>
                <c:pt idx="12682">
                  <c:v>0.68827420473098755</c:v>
                </c:pt>
                <c:pt idx="12683">
                  <c:v>0.68836265802383423</c:v>
                </c:pt>
                <c:pt idx="12684">
                  <c:v>0.68844503164291382</c:v>
                </c:pt>
                <c:pt idx="12685">
                  <c:v>0.68834978342056274</c:v>
                </c:pt>
                <c:pt idx="12686">
                  <c:v>0.68828898668289185</c:v>
                </c:pt>
                <c:pt idx="12687">
                  <c:v>0.68825811147689819</c:v>
                </c:pt>
                <c:pt idx="12688">
                  <c:v>0.68820393085479736</c:v>
                </c:pt>
                <c:pt idx="12689">
                  <c:v>0.68814831972122192</c:v>
                </c:pt>
                <c:pt idx="12690">
                  <c:v>0.68818187713623047</c:v>
                </c:pt>
                <c:pt idx="12691">
                  <c:v>0.68813765048980713</c:v>
                </c:pt>
                <c:pt idx="12692">
                  <c:v>0.68822741508483887</c:v>
                </c:pt>
                <c:pt idx="12693">
                  <c:v>0.68823534250259399</c:v>
                </c:pt>
                <c:pt idx="12694">
                  <c:v>0.68825244903564453</c:v>
                </c:pt>
                <c:pt idx="12695">
                  <c:v>0.68830573558807373</c:v>
                </c:pt>
                <c:pt idx="12696">
                  <c:v>0.68827527761459351</c:v>
                </c:pt>
                <c:pt idx="12697">
                  <c:v>0.68815594911575317</c:v>
                </c:pt>
                <c:pt idx="12698">
                  <c:v>0.68813014030456543</c:v>
                </c:pt>
                <c:pt idx="12699">
                  <c:v>0.68825721740722656</c:v>
                </c:pt>
                <c:pt idx="12700">
                  <c:v>0.68833023309707642</c:v>
                </c:pt>
                <c:pt idx="12701">
                  <c:v>0.68831318616867065</c:v>
                </c:pt>
                <c:pt idx="12702">
                  <c:v>0.6882205605506897</c:v>
                </c:pt>
                <c:pt idx="12703">
                  <c:v>0.68812102079391479</c:v>
                </c:pt>
                <c:pt idx="12704">
                  <c:v>0.6880943775177002</c:v>
                </c:pt>
                <c:pt idx="12705">
                  <c:v>0.68811112642288208</c:v>
                </c:pt>
                <c:pt idx="12706">
                  <c:v>0.68810087442398071</c:v>
                </c:pt>
                <c:pt idx="12707">
                  <c:v>0.68809568881988525</c:v>
                </c:pt>
                <c:pt idx="12708">
                  <c:v>0.68814420700073242</c:v>
                </c:pt>
                <c:pt idx="12709">
                  <c:v>0.68819338083267212</c:v>
                </c:pt>
                <c:pt idx="12710">
                  <c:v>0.68821167945861816</c:v>
                </c:pt>
                <c:pt idx="12711">
                  <c:v>0.68815112113952637</c:v>
                </c:pt>
                <c:pt idx="12712">
                  <c:v>0.68809223175048828</c:v>
                </c:pt>
                <c:pt idx="12713">
                  <c:v>0.68805932998657227</c:v>
                </c:pt>
                <c:pt idx="12714">
                  <c:v>0.68803417682647705</c:v>
                </c:pt>
                <c:pt idx="12715">
                  <c:v>0.68802565336227417</c:v>
                </c:pt>
                <c:pt idx="12716">
                  <c:v>0.68807268142700195</c:v>
                </c:pt>
                <c:pt idx="12717">
                  <c:v>0.68817144632339478</c:v>
                </c:pt>
                <c:pt idx="12718">
                  <c:v>0.68822205066680908</c:v>
                </c:pt>
                <c:pt idx="12719">
                  <c:v>0.6881861686706543</c:v>
                </c:pt>
                <c:pt idx="12720">
                  <c:v>0.68823367357254028</c:v>
                </c:pt>
                <c:pt idx="12721">
                  <c:v>0.68817931413650513</c:v>
                </c:pt>
                <c:pt idx="12722">
                  <c:v>0.68808257579803467</c:v>
                </c:pt>
                <c:pt idx="12723">
                  <c:v>0.68813586235046387</c:v>
                </c:pt>
                <c:pt idx="12724">
                  <c:v>0.6881328821182251</c:v>
                </c:pt>
                <c:pt idx="12725">
                  <c:v>0.68800842761993408</c:v>
                </c:pt>
                <c:pt idx="12726">
                  <c:v>0.68801361322402954</c:v>
                </c:pt>
                <c:pt idx="12727">
                  <c:v>0.68805801868438721</c:v>
                </c:pt>
                <c:pt idx="12728">
                  <c:v>0.68824321031570435</c:v>
                </c:pt>
                <c:pt idx="12729">
                  <c:v>0.68821322917938232</c:v>
                </c:pt>
                <c:pt idx="12730">
                  <c:v>0.68808090686798096</c:v>
                </c:pt>
                <c:pt idx="12731">
                  <c:v>0.68816304206848145</c:v>
                </c:pt>
                <c:pt idx="12732">
                  <c:v>0.68821662664413452</c:v>
                </c:pt>
                <c:pt idx="12733">
                  <c:v>0.68819510936737061</c:v>
                </c:pt>
                <c:pt idx="12734">
                  <c:v>0.68813538551330566</c:v>
                </c:pt>
                <c:pt idx="12735">
                  <c:v>0.68800288438796997</c:v>
                </c:pt>
                <c:pt idx="12736">
                  <c:v>0.68802458047866821</c:v>
                </c:pt>
                <c:pt idx="12737">
                  <c:v>0.68815964460372925</c:v>
                </c:pt>
                <c:pt idx="12738">
                  <c:v>0.68814074993133545</c:v>
                </c:pt>
                <c:pt idx="12739">
                  <c:v>0.68813377618789673</c:v>
                </c:pt>
                <c:pt idx="12740">
                  <c:v>0.6881595253944397</c:v>
                </c:pt>
                <c:pt idx="12741">
                  <c:v>0.68814694881439209</c:v>
                </c:pt>
                <c:pt idx="12742">
                  <c:v>0.68807297945022583</c:v>
                </c:pt>
                <c:pt idx="12743">
                  <c:v>0.68802237510681152</c:v>
                </c:pt>
                <c:pt idx="12744">
                  <c:v>0.68814802169799805</c:v>
                </c:pt>
                <c:pt idx="12745">
                  <c:v>0.68835330009460449</c:v>
                </c:pt>
                <c:pt idx="12746">
                  <c:v>0.68829566240310669</c:v>
                </c:pt>
                <c:pt idx="12747">
                  <c:v>0.6881834864616394</c:v>
                </c:pt>
                <c:pt idx="12748">
                  <c:v>0.68811559677124023</c:v>
                </c:pt>
                <c:pt idx="12749">
                  <c:v>0.68810415267944336</c:v>
                </c:pt>
                <c:pt idx="12750">
                  <c:v>0.68804758787155151</c:v>
                </c:pt>
                <c:pt idx="12751">
                  <c:v>0.68800026178359985</c:v>
                </c:pt>
                <c:pt idx="12752">
                  <c:v>0.68799668550491333</c:v>
                </c:pt>
                <c:pt idx="12753">
                  <c:v>0.6880500316619873</c:v>
                </c:pt>
                <c:pt idx="12754">
                  <c:v>0.68821239471435547</c:v>
                </c:pt>
                <c:pt idx="12755">
                  <c:v>0.68827474117279053</c:v>
                </c:pt>
                <c:pt idx="12756">
                  <c:v>0.68820381164550781</c:v>
                </c:pt>
                <c:pt idx="12757">
                  <c:v>0.6881369948387146</c:v>
                </c:pt>
                <c:pt idx="12758">
                  <c:v>0.68816995620727539</c:v>
                </c:pt>
                <c:pt idx="12759">
                  <c:v>0.68816930055618286</c:v>
                </c:pt>
                <c:pt idx="12760">
                  <c:v>0.68811380863189697</c:v>
                </c:pt>
                <c:pt idx="12761">
                  <c:v>0.68813562393188477</c:v>
                </c:pt>
                <c:pt idx="12762">
                  <c:v>0.68815022706985474</c:v>
                </c:pt>
                <c:pt idx="12763">
                  <c:v>0.68811744451522827</c:v>
                </c:pt>
                <c:pt idx="12764">
                  <c:v>0.6881026029586792</c:v>
                </c:pt>
                <c:pt idx="12765">
                  <c:v>0.68814712762832642</c:v>
                </c:pt>
                <c:pt idx="12766">
                  <c:v>0.68809729814529419</c:v>
                </c:pt>
                <c:pt idx="12767">
                  <c:v>0.68805760145187378</c:v>
                </c:pt>
                <c:pt idx="12768">
                  <c:v>0.68803888559341431</c:v>
                </c:pt>
                <c:pt idx="12769">
                  <c:v>0.68806374073028564</c:v>
                </c:pt>
                <c:pt idx="12770">
                  <c:v>0.68808925151824951</c:v>
                </c:pt>
                <c:pt idx="12771">
                  <c:v>0.68799954652786255</c:v>
                </c:pt>
                <c:pt idx="12772">
                  <c:v>0.68735724687576294</c:v>
                </c:pt>
                <c:pt idx="12773">
                  <c:v>0.68730330467224121</c:v>
                </c:pt>
                <c:pt idx="12774">
                  <c:v>0.68725979328155518</c:v>
                </c:pt>
                <c:pt idx="12775">
                  <c:v>0.68735146522521973</c:v>
                </c:pt>
                <c:pt idx="12776">
                  <c:v>0.6876453161239624</c:v>
                </c:pt>
                <c:pt idx="12777">
                  <c:v>0.6881563663482666</c:v>
                </c:pt>
                <c:pt idx="12778">
                  <c:v>0.68818336725234985</c:v>
                </c:pt>
                <c:pt idx="12779">
                  <c:v>0.68818283081054688</c:v>
                </c:pt>
                <c:pt idx="12780">
                  <c:v>0.68808251619338989</c:v>
                </c:pt>
                <c:pt idx="12781">
                  <c:v>0.68806242942810059</c:v>
                </c:pt>
                <c:pt idx="12782">
                  <c:v>0.68802499771118164</c:v>
                </c:pt>
                <c:pt idx="12783">
                  <c:v>0.6880001425743103</c:v>
                </c:pt>
                <c:pt idx="12784">
                  <c:v>0.68793940544128418</c:v>
                </c:pt>
                <c:pt idx="12785">
                  <c:v>0.68800914287567139</c:v>
                </c:pt>
                <c:pt idx="12786">
                  <c:v>0.68808484077453613</c:v>
                </c:pt>
                <c:pt idx="12787">
                  <c:v>0.68809747695922852</c:v>
                </c:pt>
                <c:pt idx="12788">
                  <c:v>0.68806314468383789</c:v>
                </c:pt>
                <c:pt idx="12789">
                  <c:v>0.68814939260482788</c:v>
                </c:pt>
                <c:pt idx="12790">
                  <c:v>0.68819558620452881</c:v>
                </c:pt>
                <c:pt idx="12791">
                  <c:v>0.68818235397338867</c:v>
                </c:pt>
                <c:pt idx="12792">
                  <c:v>0.68815696239471436</c:v>
                </c:pt>
                <c:pt idx="12793">
                  <c:v>0.68811774253845215</c:v>
                </c:pt>
                <c:pt idx="12794">
                  <c:v>0.68813830614089966</c:v>
                </c:pt>
                <c:pt idx="12795">
                  <c:v>0.68806576728820801</c:v>
                </c:pt>
                <c:pt idx="12796">
                  <c:v>0.68795335292816162</c:v>
                </c:pt>
                <c:pt idx="12797">
                  <c:v>0.68793958425521851</c:v>
                </c:pt>
                <c:pt idx="12798">
                  <c:v>0.68805646896362305</c:v>
                </c:pt>
                <c:pt idx="12799">
                  <c:v>0.68813896179199219</c:v>
                </c:pt>
                <c:pt idx="12800">
                  <c:v>0.68817490339279175</c:v>
                </c:pt>
                <c:pt idx="12801">
                  <c:v>0.68812036514282227</c:v>
                </c:pt>
                <c:pt idx="12802">
                  <c:v>0.68812519311904907</c:v>
                </c:pt>
                <c:pt idx="12803">
                  <c:v>0.68815237283706665</c:v>
                </c:pt>
                <c:pt idx="12804">
                  <c:v>0.68805176019668579</c:v>
                </c:pt>
                <c:pt idx="12805">
                  <c:v>0.68796360492706299</c:v>
                </c:pt>
                <c:pt idx="12806">
                  <c:v>0.68805104494094849</c:v>
                </c:pt>
                <c:pt idx="12807">
                  <c:v>0.68808704614639282</c:v>
                </c:pt>
                <c:pt idx="12808">
                  <c:v>0.68805485963821411</c:v>
                </c:pt>
                <c:pt idx="12809">
                  <c:v>0.68806362152099609</c:v>
                </c:pt>
                <c:pt idx="12810">
                  <c:v>0.68808335065841675</c:v>
                </c:pt>
                <c:pt idx="12811">
                  <c:v>0.6881219744682312</c:v>
                </c:pt>
                <c:pt idx="12812">
                  <c:v>0.68803292512893677</c:v>
                </c:pt>
                <c:pt idx="12813">
                  <c:v>0.68800497055053711</c:v>
                </c:pt>
                <c:pt idx="12814">
                  <c:v>0.68798887729644775</c:v>
                </c:pt>
                <c:pt idx="12815">
                  <c:v>0.68792927265167236</c:v>
                </c:pt>
                <c:pt idx="12816">
                  <c:v>0.68799817562103271</c:v>
                </c:pt>
                <c:pt idx="12817">
                  <c:v>0.68816190958023071</c:v>
                </c:pt>
                <c:pt idx="12818">
                  <c:v>0.68812751770019531</c:v>
                </c:pt>
                <c:pt idx="12819">
                  <c:v>0.68813234567642212</c:v>
                </c:pt>
                <c:pt idx="12820">
                  <c:v>0.68823391199111938</c:v>
                </c:pt>
                <c:pt idx="12821">
                  <c:v>0.68821948766708374</c:v>
                </c:pt>
                <c:pt idx="12822">
                  <c:v>0.68810796737670898</c:v>
                </c:pt>
                <c:pt idx="12823">
                  <c:v>0.68804377317428589</c:v>
                </c:pt>
                <c:pt idx="12824">
                  <c:v>0.68792736530303955</c:v>
                </c:pt>
                <c:pt idx="12825">
                  <c:v>0.68793636560440063</c:v>
                </c:pt>
                <c:pt idx="12826">
                  <c:v>0.68802940845489502</c:v>
                </c:pt>
                <c:pt idx="12827">
                  <c:v>0.68811202049255371</c:v>
                </c:pt>
                <c:pt idx="12828">
                  <c:v>0.68808364868164062</c:v>
                </c:pt>
                <c:pt idx="12829">
                  <c:v>0.68800705671310425</c:v>
                </c:pt>
                <c:pt idx="12830">
                  <c:v>0.68801867961883545</c:v>
                </c:pt>
                <c:pt idx="12831">
                  <c:v>0.6881212592124939</c:v>
                </c:pt>
                <c:pt idx="12832">
                  <c:v>0.68808525800704956</c:v>
                </c:pt>
                <c:pt idx="12833">
                  <c:v>0.68802839517593384</c:v>
                </c:pt>
                <c:pt idx="12834">
                  <c:v>0.68801641464233398</c:v>
                </c:pt>
                <c:pt idx="12835">
                  <c:v>0.68793332576751709</c:v>
                </c:pt>
                <c:pt idx="12836">
                  <c:v>0.68795794248580933</c:v>
                </c:pt>
                <c:pt idx="12837">
                  <c:v>0.68796896934509277</c:v>
                </c:pt>
                <c:pt idx="12838">
                  <c:v>0.68804275989532471</c:v>
                </c:pt>
                <c:pt idx="12839">
                  <c:v>0.68804574012756348</c:v>
                </c:pt>
                <c:pt idx="12840">
                  <c:v>0.68795466423034668</c:v>
                </c:pt>
                <c:pt idx="12841">
                  <c:v>0.68789124488830566</c:v>
                </c:pt>
                <c:pt idx="12842">
                  <c:v>0.68794167041778564</c:v>
                </c:pt>
                <c:pt idx="12843">
                  <c:v>0.68805336952209473</c:v>
                </c:pt>
                <c:pt idx="12844">
                  <c:v>0.68817055225372314</c:v>
                </c:pt>
                <c:pt idx="12845">
                  <c:v>0.68822205066680908</c:v>
                </c:pt>
                <c:pt idx="12846">
                  <c:v>0.68815708160400391</c:v>
                </c:pt>
                <c:pt idx="12847">
                  <c:v>0.6880912184715271</c:v>
                </c:pt>
                <c:pt idx="12848">
                  <c:v>0.68817335367202759</c:v>
                </c:pt>
                <c:pt idx="12849">
                  <c:v>0.68817591667175293</c:v>
                </c:pt>
                <c:pt idx="12850">
                  <c:v>0.68812191486358643</c:v>
                </c:pt>
                <c:pt idx="12851">
                  <c:v>0.68808430433273315</c:v>
                </c:pt>
                <c:pt idx="12852">
                  <c:v>0.6880452036857605</c:v>
                </c:pt>
                <c:pt idx="12853">
                  <c:v>0.68798607587814331</c:v>
                </c:pt>
                <c:pt idx="12854">
                  <c:v>0.68807005882263184</c:v>
                </c:pt>
                <c:pt idx="12855">
                  <c:v>0.6881859302520752</c:v>
                </c:pt>
                <c:pt idx="12856">
                  <c:v>0.68823301792144775</c:v>
                </c:pt>
                <c:pt idx="12857">
                  <c:v>0.68824911117553711</c:v>
                </c:pt>
                <c:pt idx="12858">
                  <c:v>0.68833541870117188</c:v>
                </c:pt>
                <c:pt idx="12859">
                  <c:v>0.68827521800994873</c:v>
                </c:pt>
                <c:pt idx="12860">
                  <c:v>0.68813616037368774</c:v>
                </c:pt>
                <c:pt idx="12861">
                  <c:v>0.68807500600814819</c:v>
                </c:pt>
                <c:pt idx="12862">
                  <c:v>0.68807452917098999</c:v>
                </c:pt>
                <c:pt idx="12863">
                  <c:v>0.68805313110351562</c:v>
                </c:pt>
                <c:pt idx="12864">
                  <c:v>0.68809676170349121</c:v>
                </c:pt>
                <c:pt idx="12865">
                  <c:v>0.68820613622665405</c:v>
                </c:pt>
                <c:pt idx="12866">
                  <c:v>0.68817973136901855</c:v>
                </c:pt>
                <c:pt idx="12867">
                  <c:v>0.68815010786056519</c:v>
                </c:pt>
                <c:pt idx="12868">
                  <c:v>0.68813925981521606</c:v>
                </c:pt>
                <c:pt idx="12869">
                  <c:v>0.68809616565704346</c:v>
                </c:pt>
                <c:pt idx="12870">
                  <c:v>0.68812930583953857</c:v>
                </c:pt>
                <c:pt idx="12871">
                  <c:v>0.68807470798492432</c:v>
                </c:pt>
                <c:pt idx="12872">
                  <c:v>0.68809258937835693</c:v>
                </c:pt>
                <c:pt idx="12873">
                  <c:v>0.68809974193572998</c:v>
                </c:pt>
                <c:pt idx="12874">
                  <c:v>0.68804848194122314</c:v>
                </c:pt>
                <c:pt idx="12875">
                  <c:v>0.68814605474472046</c:v>
                </c:pt>
                <c:pt idx="12876">
                  <c:v>0.68827575445175171</c:v>
                </c:pt>
                <c:pt idx="12877">
                  <c:v>0.6882551908493042</c:v>
                </c:pt>
                <c:pt idx="12878">
                  <c:v>0.68831384181976318</c:v>
                </c:pt>
                <c:pt idx="12879">
                  <c:v>0.68831545114517212</c:v>
                </c:pt>
                <c:pt idx="12880">
                  <c:v>0.68826305866241455</c:v>
                </c:pt>
                <c:pt idx="12881">
                  <c:v>0.68814295530319214</c:v>
                </c:pt>
                <c:pt idx="12882">
                  <c:v>0.68810582160949707</c:v>
                </c:pt>
                <c:pt idx="12883">
                  <c:v>0.68809157609939575</c:v>
                </c:pt>
                <c:pt idx="12884">
                  <c:v>0.68802779912948608</c:v>
                </c:pt>
                <c:pt idx="12885">
                  <c:v>0.68797075748443604</c:v>
                </c:pt>
                <c:pt idx="12886">
                  <c:v>0.68799102306365967</c:v>
                </c:pt>
                <c:pt idx="12887">
                  <c:v>0.68804353475570679</c:v>
                </c:pt>
                <c:pt idx="12888">
                  <c:v>0.6880497932434082</c:v>
                </c:pt>
                <c:pt idx="12889">
                  <c:v>0.68803507089614868</c:v>
                </c:pt>
                <c:pt idx="12890">
                  <c:v>0.68803131580352783</c:v>
                </c:pt>
                <c:pt idx="12891">
                  <c:v>0.68807691335678101</c:v>
                </c:pt>
                <c:pt idx="12892">
                  <c:v>0.68814516067504883</c:v>
                </c:pt>
                <c:pt idx="12893">
                  <c:v>0.6881096363067627</c:v>
                </c:pt>
                <c:pt idx="12894">
                  <c:v>0.68809819221496582</c:v>
                </c:pt>
                <c:pt idx="12895">
                  <c:v>0.6881212592124939</c:v>
                </c:pt>
                <c:pt idx="12896">
                  <c:v>0.68805664777755737</c:v>
                </c:pt>
                <c:pt idx="12897">
                  <c:v>0.68797379732131958</c:v>
                </c:pt>
                <c:pt idx="12898">
                  <c:v>0.68796080350875854</c:v>
                </c:pt>
                <c:pt idx="12899">
                  <c:v>0.68791526556015015</c:v>
                </c:pt>
                <c:pt idx="12900">
                  <c:v>0.687896728515625</c:v>
                </c:pt>
                <c:pt idx="12901">
                  <c:v>0.68791019916534424</c:v>
                </c:pt>
                <c:pt idx="12902">
                  <c:v>0.68789249658584595</c:v>
                </c:pt>
                <c:pt idx="12903">
                  <c:v>0.68787163496017456</c:v>
                </c:pt>
                <c:pt idx="12904">
                  <c:v>0.68788707256317139</c:v>
                </c:pt>
                <c:pt idx="12905">
                  <c:v>0.6878969669342041</c:v>
                </c:pt>
                <c:pt idx="12906">
                  <c:v>0.6879459023475647</c:v>
                </c:pt>
                <c:pt idx="12907">
                  <c:v>0.68795031309127808</c:v>
                </c:pt>
                <c:pt idx="12908">
                  <c:v>0.68802523612976074</c:v>
                </c:pt>
                <c:pt idx="12909">
                  <c:v>0.68811392784118652</c:v>
                </c:pt>
                <c:pt idx="12910">
                  <c:v>0.68804889917373657</c:v>
                </c:pt>
                <c:pt idx="12911">
                  <c:v>0.68795180320739746</c:v>
                </c:pt>
                <c:pt idx="12912">
                  <c:v>0.68796151876449585</c:v>
                </c:pt>
                <c:pt idx="12913">
                  <c:v>0.68797594308853149</c:v>
                </c:pt>
                <c:pt idx="12914">
                  <c:v>0.68799704313278198</c:v>
                </c:pt>
                <c:pt idx="12915">
                  <c:v>0.68803328275680542</c:v>
                </c:pt>
                <c:pt idx="12916">
                  <c:v>0.6880226731300354</c:v>
                </c:pt>
                <c:pt idx="12917">
                  <c:v>0.68798404932022095</c:v>
                </c:pt>
                <c:pt idx="12918">
                  <c:v>0.68789845705032349</c:v>
                </c:pt>
                <c:pt idx="12919">
                  <c:v>0.68784219026565552</c:v>
                </c:pt>
                <c:pt idx="12920">
                  <c:v>0.68790102005004883</c:v>
                </c:pt>
                <c:pt idx="12921">
                  <c:v>0.68792259693145752</c:v>
                </c:pt>
                <c:pt idx="12922">
                  <c:v>0.68793892860412598</c:v>
                </c:pt>
                <c:pt idx="12923">
                  <c:v>0.68800979852676392</c:v>
                </c:pt>
                <c:pt idx="12924">
                  <c:v>0.68801218271255493</c:v>
                </c:pt>
                <c:pt idx="12925">
                  <c:v>0.68813735246658325</c:v>
                </c:pt>
                <c:pt idx="12926">
                  <c:v>0.68819177150726318</c:v>
                </c:pt>
                <c:pt idx="12927">
                  <c:v>0.68813848495483398</c:v>
                </c:pt>
                <c:pt idx="12928">
                  <c:v>0.68797731399536133</c:v>
                </c:pt>
                <c:pt idx="12929">
                  <c:v>0.68784427642822266</c:v>
                </c:pt>
                <c:pt idx="12930">
                  <c:v>0.68782156705856323</c:v>
                </c:pt>
                <c:pt idx="12931">
                  <c:v>0.68794125318527222</c:v>
                </c:pt>
                <c:pt idx="12932">
                  <c:v>0.68810433149337769</c:v>
                </c:pt>
                <c:pt idx="12933">
                  <c:v>0.68809831142425537</c:v>
                </c:pt>
                <c:pt idx="12934">
                  <c:v>0.68801689147949219</c:v>
                </c:pt>
                <c:pt idx="12935">
                  <c:v>0.68789440393447876</c:v>
                </c:pt>
                <c:pt idx="12936">
                  <c:v>0.68792527914047241</c:v>
                </c:pt>
                <c:pt idx="12937">
                  <c:v>0.68803894519805908</c:v>
                </c:pt>
                <c:pt idx="12938">
                  <c:v>0.68803763389587402</c:v>
                </c:pt>
                <c:pt idx="12939">
                  <c:v>0.68810617923736572</c:v>
                </c:pt>
                <c:pt idx="12940">
                  <c:v>0.68817692995071411</c:v>
                </c:pt>
                <c:pt idx="12941">
                  <c:v>0.68809819221496582</c:v>
                </c:pt>
                <c:pt idx="12942">
                  <c:v>0.68807917833328247</c:v>
                </c:pt>
                <c:pt idx="12943">
                  <c:v>0.68803888559341431</c:v>
                </c:pt>
                <c:pt idx="12944">
                  <c:v>0.68800938129425049</c:v>
                </c:pt>
                <c:pt idx="12945">
                  <c:v>0.68801063299179077</c:v>
                </c:pt>
                <c:pt idx="12946">
                  <c:v>0.68805789947509766</c:v>
                </c:pt>
                <c:pt idx="12947">
                  <c:v>0.6880607008934021</c:v>
                </c:pt>
                <c:pt idx="12948">
                  <c:v>0.68803614377975464</c:v>
                </c:pt>
                <c:pt idx="12949">
                  <c:v>0.68802458047866821</c:v>
                </c:pt>
                <c:pt idx="12950">
                  <c:v>0.68799847364425659</c:v>
                </c:pt>
                <c:pt idx="12951">
                  <c:v>0.68801796436309814</c:v>
                </c:pt>
                <c:pt idx="12952">
                  <c:v>0.68799334764480591</c:v>
                </c:pt>
                <c:pt idx="12953">
                  <c:v>0.68807244300842285</c:v>
                </c:pt>
                <c:pt idx="12954">
                  <c:v>0.68816679716110229</c:v>
                </c:pt>
                <c:pt idx="12955">
                  <c:v>0.68818920850753784</c:v>
                </c:pt>
                <c:pt idx="12956">
                  <c:v>0.68823862075805664</c:v>
                </c:pt>
                <c:pt idx="12957">
                  <c:v>0.68818849325180054</c:v>
                </c:pt>
                <c:pt idx="12958">
                  <c:v>0.68803310394287109</c:v>
                </c:pt>
                <c:pt idx="12959">
                  <c:v>0.68795859813690186</c:v>
                </c:pt>
                <c:pt idx="12960">
                  <c:v>0.68796372413635254</c:v>
                </c:pt>
                <c:pt idx="12961">
                  <c:v>0.68797725439071655</c:v>
                </c:pt>
                <c:pt idx="12962">
                  <c:v>0.68802577257156372</c:v>
                </c:pt>
                <c:pt idx="12963">
                  <c:v>0.6879047155380249</c:v>
                </c:pt>
                <c:pt idx="12964">
                  <c:v>0.68788278102874756</c:v>
                </c:pt>
                <c:pt idx="12965">
                  <c:v>0.68797475099563599</c:v>
                </c:pt>
                <c:pt idx="12966">
                  <c:v>0.68815118074417114</c:v>
                </c:pt>
                <c:pt idx="12967">
                  <c:v>0.68833309412002563</c:v>
                </c:pt>
                <c:pt idx="12968">
                  <c:v>0.6883881688117981</c:v>
                </c:pt>
                <c:pt idx="12969">
                  <c:v>0.68831831216812134</c:v>
                </c:pt>
                <c:pt idx="12970">
                  <c:v>0.68830549716949463</c:v>
                </c:pt>
                <c:pt idx="12971">
                  <c:v>0.68829047679901123</c:v>
                </c:pt>
                <c:pt idx="12972">
                  <c:v>0.68822139501571655</c:v>
                </c:pt>
                <c:pt idx="12973">
                  <c:v>0.68818849325180054</c:v>
                </c:pt>
                <c:pt idx="12974">
                  <c:v>0.68808871507644653</c:v>
                </c:pt>
                <c:pt idx="12975">
                  <c:v>0.68809235095977783</c:v>
                </c:pt>
                <c:pt idx="12976">
                  <c:v>0.68819421529769897</c:v>
                </c:pt>
                <c:pt idx="12977">
                  <c:v>0.68819683790206909</c:v>
                </c:pt>
                <c:pt idx="12978">
                  <c:v>0.68827611207962036</c:v>
                </c:pt>
                <c:pt idx="12979">
                  <c:v>0.68816632032394409</c:v>
                </c:pt>
                <c:pt idx="12980">
                  <c:v>0.68811196088790894</c:v>
                </c:pt>
                <c:pt idx="12981">
                  <c:v>0.68815988302230835</c:v>
                </c:pt>
                <c:pt idx="12982">
                  <c:v>0.68808311223983765</c:v>
                </c:pt>
                <c:pt idx="12983">
                  <c:v>0.68799912929534912</c:v>
                </c:pt>
                <c:pt idx="12984">
                  <c:v>0.68806123733520508</c:v>
                </c:pt>
                <c:pt idx="12985">
                  <c:v>0.68818002939224243</c:v>
                </c:pt>
                <c:pt idx="12986">
                  <c:v>0.68823057413101196</c:v>
                </c:pt>
                <c:pt idx="12987">
                  <c:v>0.68818128108978271</c:v>
                </c:pt>
                <c:pt idx="12988">
                  <c:v>0.68811523914337158</c:v>
                </c:pt>
                <c:pt idx="12989">
                  <c:v>0.68802875280380249</c:v>
                </c:pt>
                <c:pt idx="12990">
                  <c:v>0.6880112886428833</c:v>
                </c:pt>
                <c:pt idx="12991">
                  <c:v>0.68802601099014282</c:v>
                </c:pt>
                <c:pt idx="12992">
                  <c:v>0.68805390596389771</c:v>
                </c:pt>
                <c:pt idx="12993">
                  <c:v>0.68806684017181396</c:v>
                </c:pt>
                <c:pt idx="12994">
                  <c:v>0.6879851222038269</c:v>
                </c:pt>
                <c:pt idx="12995">
                  <c:v>0.68794572353363037</c:v>
                </c:pt>
                <c:pt idx="12996">
                  <c:v>0.68796432018280029</c:v>
                </c:pt>
                <c:pt idx="12997">
                  <c:v>0.6879504919052124</c:v>
                </c:pt>
                <c:pt idx="12998">
                  <c:v>0.68802106380462646</c:v>
                </c:pt>
                <c:pt idx="12999">
                  <c:v>0.68801009654998779</c:v>
                </c:pt>
                <c:pt idx="13000">
                  <c:v>0.68801671266555786</c:v>
                </c:pt>
                <c:pt idx="13001">
                  <c:v>0.68819922208786011</c:v>
                </c:pt>
                <c:pt idx="13002">
                  <c:v>0.6881672739982605</c:v>
                </c:pt>
                <c:pt idx="13003">
                  <c:v>0.6880301833152771</c:v>
                </c:pt>
                <c:pt idx="13004">
                  <c:v>0.6879773736000061</c:v>
                </c:pt>
                <c:pt idx="13005">
                  <c:v>0.6880149245262146</c:v>
                </c:pt>
                <c:pt idx="13006">
                  <c:v>0.68804508447647095</c:v>
                </c:pt>
                <c:pt idx="13007">
                  <c:v>0.68805670738220215</c:v>
                </c:pt>
                <c:pt idx="13008">
                  <c:v>0.68801051378250122</c:v>
                </c:pt>
                <c:pt idx="13009">
                  <c:v>0.68793565034866333</c:v>
                </c:pt>
                <c:pt idx="13010">
                  <c:v>0.68793594837188721</c:v>
                </c:pt>
                <c:pt idx="13011">
                  <c:v>0.68802088499069214</c:v>
                </c:pt>
                <c:pt idx="13012">
                  <c:v>0.68807262182235718</c:v>
                </c:pt>
                <c:pt idx="13013">
                  <c:v>0.68822973966598511</c:v>
                </c:pt>
                <c:pt idx="13014">
                  <c:v>0.68826019763946533</c:v>
                </c:pt>
                <c:pt idx="13015">
                  <c:v>0.68823444843292236</c:v>
                </c:pt>
                <c:pt idx="13016">
                  <c:v>0.68814539909362793</c:v>
                </c:pt>
                <c:pt idx="13017">
                  <c:v>0.68808424472808838</c:v>
                </c:pt>
                <c:pt idx="13018">
                  <c:v>0.68803447484970093</c:v>
                </c:pt>
                <c:pt idx="13019">
                  <c:v>0.68797653913497925</c:v>
                </c:pt>
                <c:pt idx="13020">
                  <c:v>0.68794721364974976</c:v>
                </c:pt>
                <c:pt idx="13021">
                  <c:v>0.68792164325714111</c:v>
                </c:pt>
                <c:pt idx="13022">
                  <c:v>0.6880035400390625</c:v>
                </c:pt>
                <c:pt idx="13023">
                  <c:v>0.68803107738494873</c:v>
                </c:pt>
                <c:pt idx="13024">
                  <c:v>0.6880066990852356</c:v>
                </c:pt>
                <c:pt idx="13025">
                  <c:v>0.68805116415023804</c:v>
                </c:pt>
                <c:pt idx="13026">
                  <c:v>0.68807798624038696</c:v>
                </c:pt>
                <c:pt idx="13027">
                  <c:v>0.68813562393188477</c:v>
                </c:pt>
                <c:pt idx="13028">
                  <c:v>0.68808335065841675</c:v>
                </c:pt>
                <c:pt idx="13029">
                  <c:v>0.68802666664123535</c:v>
                </c:pt>
                <c:pt idx="13030">
                  <c:v>0.68801254034042358</c:v>
                </c:pt>
                <c:pt idx="13031">
                  <c:v>0.68810337781906128</c:v>
                </c:pt>
                <c:pt idx="13032">
                  <c:v>0.6882062554359436</c:v>
                </c:pt>
                <c:pt idx="13033">
                  <c:v>0.68814605474472046</c:v>
                </c:pt>
                <c:pt idx="13034">
                  <c:v>0.68803560733795166</c:v>
                </c:pt>
                <c:pt idx="13035">
                  <c:v>0.68800586462020874</c:v>
                </c:pt>
                <c:pt idx="13036">
                  <c:v>0.6880115270614624</c:v>
                </c:pt>
                <c:pt idx="13037">
                  <c:v>0.68807417154312134</c:v>
                </c:pt>
                <c:pt idx="13038">
                  <c:v>0.68812870979309082</c:v>
                </c:pt>
                <c:pt idx="13039">
                  <c:v>0.68810409307479858</c:v>
                </c:pt>
                <c:pt idx="13040">
                  <c:v>0.68806886672973633</c:v>
                </c:pt>
                <c:pt idx="13041">
                  <c:v>0.68813109397888184</c:v>
                </c:pt>
                <c:pt idx="13042">
                  <c:v>0.68831127882003784</c:v>
                </c:pt>
                <c:pt idx="13043">
                  <c:v>0.68838536739349365</c:v>
                </c:pt>
                <c:pt idx="13044">
                  <c:v>0.68827205896377563</c:v>
                </c:pt>
                <c:pt idx="13045">
                  <c:v>0.68825733661651611</c:v>
                </c:pt>
                <c:pt idx="13046">
                  <c:v>0.68830549716949463</c:v>
                </c:pt>
                <c:pt idx="13047">
                  <c:v>0.6881946325302124</c:v>
                </c:pt>
                <c:pt idx="13048">
                  <c:v>0.68807584047317505</c:v>
                </c:pt>
                <c:pt idx="13049">
                  <c:v>0.6880003809928894</c:v>
                </c:pt>
                <c:pt idx="13050">
                  <c:v>0.68804472684860229</c:v>
                </c:pt>
                <c:pt idx="13051">
                  <c:v>0.68808799982070923</c:v>
                </c:pt>
                <c:pt idx="13052">
                  <c:v>0.68820315599441528</c:v>
                </c:pt>
                <c:pt idx="13053">
                  <c:v>0.68833398818969727</c:v>
                </c:pt>
                <c:pt idx="13054">
                  <c:v>0.68829613924026489</c:v>
                </c:pt>
                <c:pt idx="13055">
                  <c:v>0.68837201595306396</c:v>
                </c:pt>
                <c:pt idx="13056">
                  <c:v>0.68829935789108276</c:v>
                </c:pt>
                <c:pt idx="13057">
                  <c:v>0.68824625015258789</c:v>
                </c:pt>
                <c:pt idx="13058">
                  <c:v>0.68779486417770386</c:v>
                </c:pt>
                <c:pt idx="13059">
                  <c:v>0.68730276823043823</c:v>
                </c:pt>
                <c:pt idx="13060">
                  <c:v>0.68726199865341187</c:v>
                </c:pt>
                <c:pt idx="13061">
                  <c:v>0.68724703788757324</c:v>
                </c:pt>
                <c:pt idx="13062">
                  <c:v>0.68733406066894531</c:v>
                </c:pt>
                <c:pt idx="13063">
                  <c:v>0.68793600797653198</c:v>
                </c:pt>
                <c:pt idx="13064">
                  <c:v>0.68802022933959961</c:v>
                </c:pt>
                <c:pt idx="13065">
                  <c:v>0.68794625997543335</c:v>
                </c:pt>
                <c:pt idx="13066">
                  <c:v>0.68811488151550293</c:v>
                </c:pt>
                <c:pt idx="13067">
                  <c:v>0.68820297718048096</c:v>
                </c:pt>
                <c:pt idx="13068">
                  <c:v>0.68815988302230835</c:v>
                </c:pt>
                <c:pt idx="13069">
                  <c:v>0.68817281723022461</c:v>
                </c:pt>
                <c:pt idx="13070">
                  <c:v>0.68808996677398682</c:v>
                </c:pt>
                <c:pt idx="13071">
                  <c:v>0.68803572654724121</c:v>
                </c:pt>
                <c:pt idx="13072">
                  <c:v>0.68801218271255493</c:v>
                </c:pt>
                <c:pt idx="13073">
                  <c:v>0.68794137239456177</c:v>
                </c:pt>
                <c:pt idx="13074">
                  <c:v>0.68788880109786987</c:v>
                </c:pt>
                <c:pt idx="13075">
                  <c:v>0.68787920475006104</c:v>
                </c:pt>
                <c:pt idx="13076">
                  <c:v>0.68797469139099121</c:v>
                </c:pt>
                <c:pt idx="13077">
                  <c:v>0.68814700841903687</c:v>
                </c:pt>
                <c:pt idx="13078">
                  <c:v>0.68807512521743774</c:v>
                </c:pt>
                <c:pt idx="13079">
                  <c:v>0.68801850080490112</c:v>
                </c:pt>
                <c:pt idx="13080">
                  <c:v>0.68799751996994019</c:v>
                </c:pt>
                <c:pt idx="13081">
                  <c:v>0.68793100118637085</c:v>
                </c:pt>
                <c:pt idx="13082">
                  <c:v>0.68797570466995239</c:v>
                </c:pt>
                <c:pt idx="13083">
                  <c:v>0.68797528743743896</c:v>
                </c:pt>
                <c:pt idx="13084">
                  <c:v>0.68794316053390503</c:v>
                </c:pt>
                <c:pt idx="13085">
                  <c:v>0.68790274858474731</c:v>
                </c:pt>
                <c:pt idx="13086">
                  <c:v>0.68788963556289673</c:v>
                </c:pt>
                <c:pt idx="13087">
                  <c:v>0.68793052434921265</c:v>
                </c:pt>
                <c:pt idx="13088">
                  <c:v>0.68800163269042969</c:v>
                </c:pt>
                <c:pt idx="13089">
                  <c:v>0.68788480758666992</c:v>
                </c:pt>
                <c:pt idx="13090">
                  <c:v>0.68786954879760742</c:v>
                </c:pt>
                <c:pt idx="13091">
                  <c:v>0.68796485662460327</c:v>
                </c:pt>
                <c:pt idx="13092">
                  <c:v>0.68797546625137329</c:v>
                </c:pt>
                <c:pt idx="13093">
                  <c:v>0.68795812129974365</c:v>
                </c:pt>
                <c:pt idx="13094">
                  <c:v>0.68792390823364258</c:v>
                </c:pt>
                <c:pt idx="13095">
                  <c:v>0.68789702653884888</c:v>
                </c:pt>
                <c:pt idx="13096">
                  <c:v>0.6879459023475647</c:v>
                </c:pt>
                <c:pt idx="13097">
                  <c:v>0.68797963857650757</c:v>
                </c:pt>
                <c:pt idx="13098">
                  <c:v>0.68796700239181519</c:v>
                </c:pt>
                <c:pt idx="13099">
                  <c:v>0.68793439865112305</c:v>
                </c:pt>
                <c:pt idx="13100">
                  <c:v>0.68804454803466797</c:v>
                </c:pt>
                <c:pt idx="13101">
                  <c:v>0.68809050321578979</c:v>
                </c:pt>
                <c:pt idx="13102">
                  <c:v>0.68804717063903809</c:v>
                </c:pt>
                <c:pt idx="13103">
                  <c:v>0.6880531907081604</c:v>
                </c:pt>
                <c:pt idx="13104">
                  <c:v>0.68805181980133057</c:v>
                </c:pt>
                <c:pt idx="13105">
                  <c:v>0.68793052434921265</c:v>
                </c:pt>
                <c:pt idx="13106">
                  <c:v>0.68785965442657471</c:v>
                </c:pt>
                <c:pt idx="13107">
                  <c:v>0.68797534704208374</c:v>
                </c:pt>
                <c:pt idx="13108">
                  <c:v>0.68795734643936157</c:v>
                </c:pt>
                <c:pt idx="13109">
                  <c:v>0.68781918287277222</c:v>
                </c:pt>
                <c:pt idx="13110">
                  <c:v>0.68774914741516113</c:v>
                </c:pt>
                <c:pt idx="13111">
                  <c:v>0.68781828880310059</c:v>
                </c:pt>
                <c:pt idx="13112">
                  <c:v>0.68789207935333252</c:v>
                </c:pt>
                <c:pt idx="13113">
                  <c:v>0.68795764446258545</c:v>
                </c:pt>
                <c:pt idx="13114">
                  <c:v>0.6880035400390625</c:v>
                </c:pt>
                <c:pt idx="13115">
                  <c:v>0.68798768520355225</c:v>
                </c:pt>
                <c:pt idx="13116">
                  <c:v>0.68810117244720459</c:v>
                </c:pt>
                <c:pt idx="13117">
                  <c:v>0.68803924322128296</c:v>
                </c:pt>
                <c:pt idx="13118">
                  <c:v>0.68796920776367188</c:v>
                </c:pt>
                <c:pt idx="13119">
                  <c:v>0.68790841102600098</c:v>
                </c:pt>
                <c:pt idx="13120">
                  <c:v>0.68786114454269409</c:v>
                </c:pt>
                <c:pt idx="13121">
                  <c:v>0.68792140483856201</c:v>
                </c:pt>
                <c:pt idx="13122">
                  <c:v>0.68796229362487793</c:v>
                </c:pt>
                <c:pt idx="13123">
                  <c:v>0.68793189525604248</c:v>
                </c:pt>
                <c:pt idx="13124">
                  <c:v>0.68800538778305054</c:v>
                </c:pt>
                <c:pt idx="13125">
                  <c:v>0.68798905611038208</c:v>
                </c:pt>
                <c:pt idx="13126">
                  <c:v>0.68798905611038208</c:v>
                </c:pt>
                <c:pt idx="13127">
                  <c:v>0.68802827596664429</c:v>
                </c:pt>
                <c:pt idx="13128">
                  <c:v>0.68804365396499634</c:v>
                </c:pt>
                <c:pt idx="13129">
                  <c:v>0.68803167343139648</c:v>
                </c:pt>
                <c:pt idx="13130">
                  <c:v>0.68813627958297729</c:v>
                </c:pt>
                <c:pt idx="13131">
                  <c:v>0.68814355134963989</c:v>
                </c:pt>
                <c:pt idx="13132">
                  <c:v>0.68813639879226685</c:v>
                </c:pt>
                <c:pt idx="13133">
                  <c:v>0.68802130222320557</c:v>
                </c:pt>
                <c:pt idx="13134">
                  <c:v>0.68800860643386841</c:v>
                </c:pt>
                <c:pt idx="13135">
                  <c:v>0.68800133466720581</c:v>
                </c:pt>
                <c:pt idx="13136">
                  <c:v>0.68803602457046509</c:v>
                </c:pt>
                <c:pt idx="13137">
                  <c:v>0.68808674812316895</c:v>
                </c:pt>
                <c:pt idx="13138">
                  <c:v>0.68800151348114014</c:v>
                </c:pt>
                <c:pt idx="13139">
                  <c:v>0.68788325786590576</c:v>
                </c:pt>
                <c:pt idx="13140">
                  <c:v>0.68793421983718872</c:v>
                </c:pt>
                <c:pt idx="13141">
                  <c:v>0.68797159194946289</c:v>
                </c:pt>
                <c:pt idx="13142">
                  <c:v>0.6879766583442688</c:v>
                </c:pt>
                <c:pt idx="13143">
                  <c:v>0.68795621395111084</c:v>
                </c:pt>
                <c:pt idx="13144">
                  <c:v>0.68796813488006592</c:v>
                </c:pt>
                <c:pt idx="13145">
                  <c:v>0.68815004825592041</c:v>
                </c:pt>
                <c:pt idx="13146">
                  <c:v>0.68809628486633301</c:v>
                </c:pt>
                <c:pt idx="13147">
                  <c:v>0.68808835744857788</c:v>
                </c:pt>
                <c:pt idx="13148">
                  <c:v>0.68807733058929443</c:v>
                </c:pt>
                <c:pt idx="13149">
                  <c:v>0.68807655572891235</c:v>
                </c:pt>
                <c:pt idx="13150">
                  <c:v>0.6880524754524231</c:v>
                </c:pt>
                <c:pt idx="13151">
                  <c:v>0.68803691864013672</c:v>
                </c:pt>
                <c:pt idx="13152">
                  <c:v>0.68798619508743286</c:v>
                </c:pt>
                <c:pt idx="13153">
                  <c:v>0.68788731098175049</c:v>
                </c:pt>
                <c:pt idx="13154">
                  <c:v>0.68787944316864014</c:v>
                </c:pt>
                <c:pt idx="13155">
                  <c:v>0.68791079521179199</c:v>
                </c:pt>
                <c:pt idx="13156">
                  <c:v>0.687968909740448</c:v>
                </c:pt>
                <c:pt idx="13157">
                  <c:v>0.68802690505981445</c:v>
                </c:pt>
                <c:pt idx="13158">
                  <c:v>0.68804454803466797</c:v>
                </c:pt>
                <c:pt idx="13159">
                  <c:v>0.68794971704483032</c:v>
                </c:pt>
                <c:pt idx="13160">
                  <c:v>0.68798881769180298</c:v>
                </c:pt>
                <c:pt idx="13161">
                  <c:v>0.68801575899124146</c:v>
                </c:pt>
                <c:pt idx="13162">
                  <c:v>0.68796175718307495</c:v>
                </c:pt>
                <c:pt idx="13163">
                  <c:v>0.68796509504318237</c:v>
                </c:pt>
                <c:pt idx="13164">
                  <c:v>0.68789857625961304</c:v>
                </c:pt>
                <c:pt idx="13165">
                  <c:v>0.68789297342300415</c:v>
                </c:pt>
                <c:pt idx="13166">
                  <c:v>0.68793421983718872</c:v>
                </c:pt>
                <c:pt idx="13167">
                  <c:v>0.68790292739868164</c:v>
                </c:pt>
                <c:pt idx="13168">
                  <c:v>0.68789774179458618</c:v>
                </c:pt>
                <c:pt idx="13169">
                  <c:v>0.68798321485519409</c:v>
                </c:pt>
                <c:pt idx="13170">
                  <c:v>0.68795269727706909</c:v>
                </c:pt>
                <c:pt idx="13171">
                  <c:v>0.68795615434646606</c:v>
                </c:pt>
                <c:pt idx="13172">
                  <c:v>0.68800079822540283</c:v>
                </c:pt>
                <c:pt idx="13173">
                  <c:v>0.68785804510116577</c:v>
                </c:pt>
                <c:pt idx="13174">
                  <c:v>0.68785989284515381</c:v>
                </c:pt>
                <c:pt idx="13175">
                  <c:v>0.68799841403961182</c:v>
                </c:pt>
                <c:pt idx="13176">
                  <c:v>0.68800848722457886</c:v>
                </c:pt>
                <c:pt idx="13177">
                  <c:v>0.68804442882537842</c:v>
                </c:pt>
                <c:pt idx="13178">
                  <c:v>0.68798965215682983</c:v>
                </c:pt>
                <c:pt idx="13179">
                  <c:v>0.6879228949546814</c:v>
                </c:pt>
                <c:pt idx="13180">
                  <c:v>0.6878851056098938</c:v>
                </c:pt>
                <c:pt idx="13181">
                  <c:v>0.68798232078552246</c:v>
                </c:pt>
                <c:pt idx="13182">
                  <c:v>0.6881479024887085</c:v>
                </c:pt>
                <c:pt idx="13183">
                  <c:v>0.6880994439125061</c:v>
                </c:pt>
                <c:pt idx="13184">
                  <c:v>0.68806523084640503</c:v>
                </c:pt>
                <c:pt idx="13185">
                  <c:v>0.68808454275131226</c:v>
                </c:pt>
                <c:pt idx="13186">
                  <c:v>0.68793380260467529</c:v>
                </c:pt>
                <c:pt idx="13187">
                  <c:v>0.68790251016616821</c:v>
                </c:pt>
                <c:pt idx="13188">
                  <c:v>0.68797606229782104</c:v>
                </c:pt>
                <c:pt idx="13189">
                  <c:v>0.68806231021881104</c:v>
                </c:pt>
                <c:pt idx="13190">
                  <c:v>0.68798828125</c:v>
                </c:pt>
                <c:pt idx="13191">
                  <c:v>0.68801438808441162</c:v>
                </c:pt>
                <c:pt idx="13192">
                  <c:v>0.68808305263519287</c:v>
                </c:pt>
                <c:pt idx="13193">
                  <c:v>0.68814802169799805</c:v>
                </c:pt>
                <c:pt idx="13194">
                  <c:v>0.68810701370239258</c:v>
                </c:pt>
                <c:pt idx="13195">
                  <c:v>0.68817430734634399</c:v>
                </c:pt>
                <c:pt idx="13196">
                  <c:v>0.68823570013046265</c:v>
                </c:pt>
                <c:pt idx="13197">
                  <c:v>0.68809938430786133</c:v>
                </c:pt>
                <c:pt idx="13198">
                  <c:v>0.68809157609939575</c:v>
                </c:pt>
                <c:pt idx="13199">
                  <c:v>0.687957763671875</c:v>
                </c:pt>
                <c:pt idx="13200">
                  <c:v>0.68785339593887329</c:v>
                </c:pt>
                <c:pt idx="13201">
                  <c:v>0.6878504753112793</c:v>
                </c:pt>
                <c:pt idx="13202">
                  <c:v>0.68790143728256226</c:v>
                </c:pt>
                <c:pt idx="13203">
                  <c:v>0.68788737058639526</c:v>
                </c:pt>
                <c:pt idx="13204">
                  <c:v>0.68790251016616821</c:v>
                </c:pt>
                <c:pt idx="13205">
                  <c:v>0.68796145915985107</c:v>
                </c:pt>
                <c:pt idx="13206">
                  <c:v>0.68791317939758301</c:v>
                </c:pt>
                <c:pt idx="13207">
                  <c:v>0.6879812479019165</c:v>
                </c:pt>
                <c:pt idx="13208">
                  <c:v>0.68798792362213135</c:v>
                </c:pt>
                <c:pt idx="13209">
                  <c:v>0.68791329860687256</c:v>
                </c:pt>
                <c:pt idx="13210">
                  <c:v>0.68782007694244385</c:v>
                </c:pt>
                <c:pt idx="13211">
                  <c:v>0.68785881996154785</c:v>
                </c:pt>
                <c:pt idx="13212">
                  <c:v>0.68783026933670044</c:v>
                </c:pt>
                <c:pt idx="13213">
                  <c:v>0.68782442808151245</c:v>
                </c:pt>
                <c:pt idx="13214">
                  <c:v>0.68782061338424683</c:v>
                </c:pt>
                <c:pt idx="13215">
                  <c:v>0.68779927492141724</c:v>
                </c:pt>
                <c:pt idx="13216">
                  <c:v>0.68779093027114868</c:v>
                </c:pt>
                <c:pt idx="13217">
                  <c:v>0.68779247999191284</c:v>
                </c:pt>
                <c:pt idx="13218">
                  <c:v>0.68778932094573975</c:v>
                </c:pt>
                <c:pt idx="13219">
                  <c:v>0.6878514289855957</c:v>
                </c:pt>
                <c:pt idx="13220">
                  <c:v>0.68781214952468872</c:v>
                </c:pt>
                <c:pt idx="13221">
                  <c:v>0.68783879280090332</c:v>
                </c:pt>
                <c:pt idx="13222">
                  <c:v>0.68791824579238892</c:v>
                </c:pt>
                <c:pt idx="13223">
                  <c:v>0.68789207935333252</c:v>
                </c:pt>
                <c:pt idx="13224">
                  <c:v>0.68781602382659912</c:v>
                </c:pt>
                <c:pt idx="13225">
                  <c:v>0.687766432762146</c:v>
                </c:pt>
                <c:pt idx="13226">
                  <c:v>0.68780350685119629</c:v>
                </c:pt>
                <c:pt idx="13227">
                  <c:v>0.68780303001403809</c:v>
                </c:pt>
                <c:pt idx="13228">
                  <c:v>0.6877593994140625</c:v>
                </c:pt>
                <c:pt idx="13229">
                  <c:v>0.68770092725753784</c:v>
                </c:pt>
                <c:pt idx="13230">
                  <c:v>0.68767434358596802</c:v>
                </c:pt>
                <c:pt idx="13231">
                  <c:v>0.68770188093185425</c:v>
                </c:pt>
                <c:pt idx="13232">
                  <c:v>0.68777495622634888</c:v>
                </c:pt>
                <c:pt idx="13233">
                  <c:v>0.68790674209594727</c:v>
                </c:pt>
                <c:pt idx="13234">
                  <c:v>0.68794149160385132</c:v>
                </c:pt>
                <c:pt idx="13235">
                  <c:v>0.68779921531677246</c:v>
                </c:pt>
                <c:pt idx="13236">
                  <c:v>0.68775194883346558</c:v>
                </c:pt>
                <c:pt idx="13237">
                  <c:v>0.68785899877548218</c:v>
                </c:pt>
                <c:pt idx="13238">
                  <c:v>0.68795835971832275</c:v>
                </c:pt>
                <c:pt idx="13239">
                  <c:v>0.68793803453445435</c:v>
                </c:pt>
                <c:pt idx="13240">
                  <c:v>0.68784058094024658</c:v>
                </c:pt>
                <c:pt idx="13241">
                  <c:v>0.68777740001678467</c:v>
                </c:pt>
                <c:pt idx="13242">
                  <c:v>0.68775463104248047</c:v>
                </c:pt>
                <c:pt idx="13243">
                  <c:v>0.68775284290313721</c:v>
                </c:pt>
                <c:pt idx="13244">
                  <c:v>0.68774771690368652</c:v>
                </c:pt>
                <c:pt idx="13245">
                  <c:v>0.68776488304138184</c:v>
                </c:pt>
                <c:pt idx="13246">
                  <c:v>0.68775534629821777</c:v>
                </c:pt>
                <c:pt idx="13247">
                  <c:v>0.68769454956054688</c:v>
                </c:pt>
                <c:pt idx="13248">
                  <c:v>0.68769466876983643</c:v>
                </c:pt>
                <c:pt idx="13249">
                  <c:v>0.68774986267089844</c:v>
                </c:pt>
                <c:pt idx="13250">
                  <c:v>0.68771213293075562</c:v>
                </c:pt>
                <c:pt idx="13251">
                  <c:v>0.68780773878097534</c:v>
                </c:pt>
                <c:pt idx="13252">
                  <c:v>0.68794155120849609</c:v>
                </c:pt>
                <c:pt idx="13253">
                  <c:v>0.68796908855438232</c:v>
                </c:pt>
                <c:pt idx="13254">
                  <c:v>0.68791967630386353</c:v>
                </c:pt>
                <c:pt idx="13255">
                  <c:v>0.68785655498504639</c:v>
                </c:pt>
                <c:pt idx="13256">
                  <c:v>0.68784564733505249</c:v>
                </c:pt>
                <c:pt idx="13257">
                  <c:v>0.68788266181945801</c:v>
                </c:pt>
                <c:pt idx="13258">
                  <c:v>0.68789571523666382</c:v>
                </c:pt>
                <c:pt idx="13259">
                  <c:v>0.68792200088500977</c:v>
                </c:pt>
                <c:pt idx="13260">
                  <c:v>0.68787968158721924</c:v>
                </c:pt>
                <c:pt idx="13261">
                  <c:v>0.68783223628997803</c:v>
                </c:pt>
                <c:pt idx="13262">
                  <c:v>0.68786066770553589</c:v>
                </c:pt>
                <c:pt idx="13263">
                  <c:v>0.687946617603302</c:v>
                </c:pt>
                <c:pt idx="13264">
                  <c:v>0.68791961669921875</c:v>
                </c:pt>
                <c:pt idx="13265">
                  <c:v>0.68794882297515869</c:v>
                </c:pt>
                <c:pt idx="13266">
                  <c:v>0.68792533874511719</c:v>
                </c:pt>
                <c:pt idx="13267">
                  <c:v>0.68779182434082031</c:v>
                </c:pt>
                <c:pt idx="13268">
                  <c:v>0.68781363964080811</c:v>
                </c:pt>
                <c:pt idx="13269">
                  <c:v>0.68784993886947632</c:v>
                </c:pt>
                <c:pt idx="13270">
                  <c:v>0.68782800436019897</c:v>
                </c:pt>
                <c:pt idx="13271">
                  <c:v>0.6878313422203064</c:v>
                </c:pt>
                <c:pt idx="13272">
                  <c:v>0.68793314695358276</c:v>
                </c:pt>
                <c:pt idx="13273">
                  <c:v>0.6880500316619873</c:v>
                </c:pt>
                <c:pt idx="13274">
                  <c:v>0.68793469667434692</c:v>
                </c:pt>
                <c:pt idx="13275">
                  <c:v>0.68788468837738037</c:v>
                </c:pt>
                <c:pt idx="13276">
                  <c:v>0.6879504919052124</c:v>
                </c:pt>
                <c:pt idx="13277">
                  <c:v>0.68799036741256714</c:v>
                </c:pt>
                <c:pt idx="13278">
                  <c:v>0.68804818391799927</c:v>
                </c:pt>
                <c:pt idx="13279">
                  <c:v>0.68803000450134277</c:v>
                </c:pt>
                <c:pt idx="13280">
                  <c:v>0.68789839744567871</c:v>
                </c:pt>
                <c:pt idx="13281">
                  <c:v>0.68776971101760864</c:v>
                </c:pt>
                <c:pt idx="13282">
                  <c:v>0.68775683641433716</c:v>
                </c:pt>
                <c:pt idx="13283">
                  <c:v>0.68780636787414551</c:v>
                </c:pt>
                <c:pt idx="13284">
                  <c:v>0.68786245584487915</c:v>
                </c:pt>
                <c:pt idx="13285">
                  <c:v>0.68799829483032227</c:v>
                </c:pt>
                <c:pt idx="13286">
                  <c:v>0.68796426057815552</c:v>
                </c:pt>
                <c:pt idx="13287">
                  <c:v>0.68780195713043213</c:v>
                </c:pt>
                <c:pt idx="13288">
                  <c:v>0.68773847818374634</c:v>
                </c:pt>
                <c:pt idx="13289">
                  <c:v>0.68778735399246216</c:v>
                </c:pt>
                <c:pt idx="13290">
                  <c:v>0.68783295154571533</c:v>
                </c:pt>
                <c:pt idx="13291">
                  <c:v>0.68781596422195435</c:v>
                </c:pt>
                <c:pt idx="13292">
                  <c:v>0.68791520595550537</c:v>
                </c:pt>
                <c:pt idx="13293">
                  <c:v>0.68794542551040649</c:v>
                </c:pt>
                <c:pt idx="13294">
                  <c:v>0.68783169984817505</c:v>
                </c:pt>
                <c:pt idx="13295">
                  <c:v>0.68778824806213379</c:v>
                </c:pt>
                <c:pt idx="13296">
                  <c:v>0.6877714991569519</c:v>
                </c:pt>
                <c:pt idx="13297">
                  <c:v>0.68780398368835449</c:v>
                </c:pt>
                <c:pt idx="13298">
                  <c:v>0.6879037618637085</c:v>
                </c:pt>
                <c:pt idx="13299">
                  <c:v>0.68795281648635864</c:v>
                </c:pt>
                <c:pt idx="13300">
                  <c:v>0.68786907196044922</c:v>
                </c:pt>
                <c:pt idx="13301">
                  <c:v>0.68775361776351929</c:v>
                </c:pt>
                <c:pt idx="13302">
                  <c:v>0.68778544664382935</c:v>
                </c:pt>
                <c:pt idx="13303">
                  <c:v>0.68786180019378662</c:v>
                </c:pt>
                <c:pt idx="13304">
                  <c:v>0.68777757883071899</c:v>
                </c:pt>
                <c:pt idx="13305">
                  <c:v>0.68771517276763916</c:v>
                </c:pt>
                <c:pt idx="13306">
                  <c:v>0.68775373697280884</c:v>
                </c:pt>
                <c:pt idx="13307">
                  <c:v>0.6877632737159729</c:v>
                </c:pt>
                <c:pt idx="13308">
                  <c:v>0.68772482872009277</c:v>
                </c:pt>
                <c:pt idx="13309">
                  <c:v>0.68778306245803833</c:v>
                </c:pt>
                <c:pt idx="13310">
                  <c:v>0.68790090084075928</c:v>
                </c:pt>
                <c:pt idx="13311">
                  <c:v>0.68782025575637817</c:v>
                </c:pt>
                <c:pt idx="13312">
                  <c:v>0.68778908252716064</c:v>
                </c:pt>
                <c:pt idx="13313">
                  <c:v>0.68777251243591309</c:v>
                </c:pt>
                <c:pt idx="13314">
                  <c:v>0.68772798776626587</c:v>
                </c:pt>
                <c:pt idx="13315">
                  <c:v>0.68770849704742432</c:v>
                </c:pt>
                <c:pt idx="13316">
                  <c:v>0.6877824068069458</c:v>
                </c:pt>
                <c:pt idx="13317">
                  <c:v>0.68788802623748779</c:v>
                </c:pt>
                <c:pt idx="13318">
                  <c:v>0.68790626525878906</c:v>
                </c:pt>
                <c:pt idx="13319">
                  <c:v>0.68789917230606079</c:v>
                </c:pt>
                <c:pt idx="13320">
                  <c:v>0.68796420097351074</c:v>
                </c:pt>
                <c:pt idx="13321">
                  <c:v>0.68799126148223877</c:v>
                </c:pt>
                <c:pt idx="13322">
                  <c:v>0.68792766332626343</c:v>
                </c:pt>
                <c:pt idx="13323">
                  <c:v>0.68787622451782227</c:v>
                </c:pt>
                <c:pt idx="13324">
                  <c:v>0.68784326314926147</c:v>
                </c:pt>
                <c:pt idx="13325">
                  <c:v>0.68778449296951294</c:v>
                </c:pt>
                <c:pt idx="13326">
                  <c:v>0.68771111965179443</c:v>
                </c:pt>
                <c:pt idx="13327">
                  <c:v>0.68772631883621216</c:v>
                </c:pt>
                <c:pt idx="13328">
                  <c:v>0.68772751092910767</c:v>
                </c:pt>
                <c:pt idx="13329">
                  <c:v>0.68783998489379883</c:v>
                </c:pt>
                <c:pt idx="13330">
                  <c:v>0.68802577257156372</c:v>
                </c:pt>
                <c:pt idx="13331">
                  <c:v>0.68797945976257324</c:v>
                </c:pt>
                <c:pt idx="13332">
                  <c:v>0.68786054849624634</c:v>
                </c:pt>
                <c:pt idx="13333">
                  <c:v>0.6878398060798645</c:v>
                </c:pt>
                <c:pt idx="13334">
                  <c:v>0.68791157007217407</c:v>
                </c:pt>
                <c:pt idx="13335">
                  <c:v>0.68787974119186401</c:v>
                </c:pt>
                <c:pt idx="13336">
                  <c:v>0.68779498338699341</c:v>
                </c:pt>
                <c:pt idx="13337">
                  <c:v>0.68784421682357788</c:v>
                </c:pt>
                <c:pt idx="13338">
                  <c:v>0.68785709142684937</c:v>
                </c:pt>
                <c:pt idx="13339">
                  <c:v>0.68786847591400146</c:v>
                </c:pt>
                <c:pt idx="13340">
                  <c:v>0.68795973062515259</c:v>
                </c:pt>
                <c:pt idx="13341">
                  <c:v>0.68802809715270996</c:v>
                </c:pt>
                <c:pt idx="13342">
                  <c:v>0.68797194957733154</c:v>
                </c:pt>
                <c:pt idx="13343">
                  <c:v>0.68795198202133179</c:v>
                </c:pt>
                <c:pt idx="13344">
                  <c:v>0.68799060583114624</c:v>
                </c:pt>
                <c:pt idx="13345">
                  <c:v>0.68782365322113037</c:v>
                </c:pt>
                <c:pt idx="13346">
                  <c:v>0.68777400255203247</c:v>
                </c:pt>
                <c:pt idx="13347">
                  <c:v>0.68793004751205444</c:v>
                </c:pt>
                <c:pt idx="13348">
                  <c:v>0.6879240870475769</c:v>
                </c:pt>
                <c:pt idx="13349">
                  <c:v>0.68781852722167969</c:v>
                </c:pt>
                <c:pt idx="13350">
                  <c:v>0.68779081106185913</c:v>
                </c:pt>
                <c:pt idx="13351">
                  <c:v>0.68779385089874268</c:v>
                </c:pt>
                <c:pt idx="13352">
                  <c:v>0.68786877393722534</c:v>
                </c:pt>
                <c:pt idx="13353">
                  <c:v>0.68789052963256836</c:v>
                </c:pt>
                <c:pt idx="13354">
                  <c:v>0.68792569637298584</c:v>
                </c:pt>
                <c:pt idx="13355">
                  <c:v>0.68791556358337402</c:v>
                </c:pt>
                <c:pt idx="13356">
                  <c:v>0.68793255090713501</c:v>
                </c:pt>
                <c:pt idx="13357">
                  <c:v>0.68794745206832886</c:v>
                </c:pt>
                <c:pt idx="13358">
                  <c:v>0.68783801794052124</c:v>
                </c:pt>
                <c:pt idx="13359">
                  <c:v>0.68776994943618774</c:v>
                </c:pt>
                <c:pt idx="13360">
                  <c:v>0.68770343065261841</c:v>
                </c:pt>
                <c:pt idx="13361">
                  <c:v>0.68776381015777588</c:v>
                </c:pt>
                <c:pt idx="13362">
                  <c:v>0.68789929151535034</c:v>
                </c:pt>
                <c:pt idx="13363">
                  <c:v>0.68786561489105225</c:v>
                </c:pt>
                <c:pt idx="13364">
                  <c:v>0.6878974437713623</c:v>
                </c:pt>
                <c:pt idx="13365">
                  <c:v>0.68802207708358765</c:v>
                </c:pt>
                <c:pt idx="13366">
                  <c:v>0.68788117170333862</c:v>
                </c:pt>
                <c:pt idx="13367">
                  <c:v>0.68784314393997192</c:v>
                </c:pt>
                <c:pt idx="13368">
                  <c:v>0.68790459632873535</c:v>
                </c:pt>
                <c:pt idx="13369">
                  <c:v>0.68792951107025146</c:v>
                </c:pt>
                <c:pt idx="13370">
                  <c:v>0.68784898519515991</c:v>
                </c:pt>
                <c:pt idx="13371">
                  <c:v>0.68779510259628296</c:v>
                </c:pt>
                <c:pt idx="13372">
                  <c:v>0.68782341480255127</c:v>
                </c:pt>
                <c:pt idx="13373">
                  <c:v>0.68782228231430054</c:v>
                </c:pt>
                <c:pt idx="13374">
                  <c:v>0.68789571523666382</c:v>
                </c:pt>
                <c:pt idx="13375">
                  <c:v>0.68795740604400635</c:v>
                </c:pt>
                <c:pt idx="13376">
                  <c:v>0.68797433376312256</c:v>
                </c:pt>
                <c:pt idx="13377">
                  <c:v>0.68788564205169678</c:v>
                </c:pt>
                <c:pt idx="13378">
                  <c:v>0.68788224458694458</c:v>
                </c:pt>
                <c:pt idx="13379">
                  <c:v>0.68798559904098511</c:v>
                </c:pt>
                <c:pt idx="13380">
                  <c:v>0.68796950578689575</c:v>
                </c:pt>
                <c:pt idx="13381">
                  <c:v>0.68795472383499146</c:v>
                </c:pt>
                <c:pt idx="13382">
                  <c:v>0.68791413307189941</c:v>
                </c:pt>
                <c:pt idx="13383">
                  <c:v>0.68782585859298706</c:v>
                </c:pt>
                <c:pt idx="13384">
                  <c:v>0.687796950340271</c:v>
                </c:pt>
                <c:pt idx="13385">
                  <c:v>0.68784284591674805</c:v>
                </c:pt>
                <c:pt idx="13386">
                  <c:v>0.68788057565689087</c:v>
                </c:pt>
                <c:pt idx="13387">
                  <c:v>0.68789052963256836</c:v>
                </c:pt>
                <c:pt idx="13388">
                  <c:v>0.6878657341003418</c:v>
                </c:pt>
                <c:pt idx="13389">
                  <c:v>0.68783062696456909</c:v>
                </c:pt>
                <c:pt idx="13390">
                  <c:v>0.68772155046463013</c:v>
                </c:pt>
                <c:pt idx="13391">
                  <c:v>0.68772345781326294</c:v>
                </c:pt>
                <c:pt idx="13392">
                  <c:v>0.68792808055877686</c:v>
                </c:pt>
                <c:pt idx="13393">
                  <c:v>0.68805515766143799</c:v>
                </c:pt>
                <c:pt idx="13394">
                  <c:v>0.6879417896270752</c:v>
                </c:pt>
                <c:pt idx="13395">
                  <c:v>0.68784564733505249</c:v>
                </c:pt>
                <c:pt idx="13396">
                  <c:v>0.68782889842987061</c:v>
                </c:pt>
                <c:pt idx="13397">
                  <c:v>0.68777036666870117</c:v>
                </c:pt>
                <c:pt idx="13398">
                  <c:v>0.687774658203125</c:v>
                </c:pt>
                <c:pt idx="13399">
                  <c:v>0.68778669834136963</c:v>
                </c:pt>
                <c:pt idx="13400">
                  <c:v>0.68780940771102905</c:v>
                </c:pt>
                <c:pt idx="13401">
                  <c:v>0.68722677230834961</c:v>
                </c:pt>
                <c:pt idx="13402">
                  <c:v>0.68694901466369629</c:v>
                </c:pt>
                <c:pt idx="13403">
                  <c:v>0.68698656558990479</c:v>
                </c:pt>
                <c:pt idx="13404">
                  <c:v>0.68704640865325928</c:v>
                </c:pt>
                <c:pt idx="13405">
                  <c:v>0.68713724613189697</c:v>
                </c:pt>
                <c:pt idx="13406">
                  <c:v>0.6877819299697876</c:v>
                </c:pt>
                <c:pt idx="13407">
                  <c:v>0.68782025575637817</c:v>
                </c:pt>
                <c:pt idx="13408">
                  <c:v>0.68774193525314331</c:v>
                </c:pt>
                <c:pt idx="13409">
                  <c:v>0.68790513277053833</c:v>
                </c:pt>
                <c:pt idx="13410">
                  <c:v>0.68790602684020996</c:v>
                </c:pt>
                <c:pt idx="13411">
                  <c:v>0.68777090311050415</c:v>
                </c:pt>
                <c:pt idx="13412">
                  <c:v>0.68770468235015869</c:v>
                </c:pt>
                <c:pt idx="13413">
                  <c:v>0.68776094913482666</c:v>
                </c:pt>
                <c:pt idx="13414">
                  <c:v>0.68783712387084961</c:v>
                </c:pt>
                <c:pt idx="13415">
                  <c:v>0.68776673078536987</c:v>
                </c:pt>
                <c:pt idx="13416">
                  <c:v>0.68788021802902222</c:v>
                </c:pt>
                <c:pt idx="13417">
                  <c:v>0.68788444995880127</c:v>
                </c:pt>
                <c:pt idx="13418">
                  <c:v>0.68780636787414551</c:v>
                </c:pt>
                <c:pt idx="13419">
                  <c:v>0.68773621320724487</c:v>
                </c:pt>
                <c:pt idx="13420">
                  <c:v>0.68776744604110718</c:v>
                </c:pt>
                <c:pt idx="13421">
                  <c:v>0.68777364492416382</c:v>
                </c:pt>
                <c:pt idx="13422">
                  <c:v>0.68770790100097656</c:v>
                </c:pt>
                <c:pt idx="13423">
                  <c:v>0.68772393465042114</c:v>
                </c:pt>
                <c:pt idx="13424">
                  <c:v>0.68786776065826416</c:v>
                </c:pt>
                <c:pt idx="13425">
                  <c:v>0.68791687488555908</c:v>
                </c:pt>
                <c:pt idx="13426">
                  <c:v>0.68797010183334351</c:v>
                </c:pt>
                <c:pt idx="13427">
                  <c:v>0.68792581558227539</c:v>
                </c:pt>
                <c:pt idx="13428">
                  <c:v>0.6878928542137146</c:v>
                </c:pt>
                <c:pt idx="13429">
                  <c:v>0.68797957897186279</c:v>
                </c:pt>
                <c:pt idx="13430">
                  <c:v>0.68796223402023315</c:v>
                </c:pt>
                <c:pt idx="13431">
                  <c:v>0.68789994716644287</c:v>
                </c:pt>
                <c:pt idx="13432">
                  <c:v>0.68790745735168457</c:v>
                </c:pt>
                <c:pt idx="13433">
                  <c:v>0.6879315972328186</c:v>
                </c:pt>
                <c:pt idx="13434">
                  <c:v>0.6878741979598999</c:v>
                </c:pt>
                <c:pt idx="13435">
                  <c:v>0.6877676248550415</c:v>
                </c:pt>
                <c:pt idx="13436">
                  <c:v>0.68781495094299316</c:v>
                </c:pt>
                <c:pt idx="13437">
                  <c:v>0.68793797492980957</c:v>
                </c:pt>
                <c:pt idx="13438">
                  <c:v>0.68784177303314209</c:v>
                </c:pt>
                <c:pt idx="13439">
                  <c:v>0.68779504299163818</c:v>
                </c:pt>
                <c:pt idx="13440">
                  <c:v>0.68786317110061646</c:v>
                </c:pt>
                <c:pt idx="13441">
                  <c:v>0.68785375356674194</c:v>
                </c:pt>
                <c:pt idx="13442">
                  <c:v>0.68782716989517212</c:v>
                </c:pt>
                <c:pt idx="13443">
                  <c:v>0.687857985496521</c:v>
                </c:pt>
                <c:pt idx="13444">
                  <c:v>0.68786740303039551</c:v>
                </c:pt>
                <c:pt idx="13445">
                  <c:v>0.68800795078277588</c:v>
                </c:pt>
                <c:pt idx="13446">
                  <c:v>0.68796420097351074</c:v>
                </c:pt>
                <c:pt idx="13447">
                  <c:v>0.68788665533065796</c:v>
                </c:pt>
                <c:pt idx="13448">
                  <c:v>0.68787097930908203</c:v>
                </c:pt>
                <c:pt idx="13449">
                  <c:v>0.68786317110061646</c:v>
                </c:pt>
                <c:pt idx="13450">
                  <c:v>0.68784666061401367</c:v>
                </c:pt>
                <c:pt idx="13451">
                  <c:v>0.6878698468208313</c:v>
                </c:pt>
                <c:pt idx="13452">
                  <c:v>0.68780386447906494</c:v>
                </c:pt>
                <c:pt idx="13453">
                  <c:v>0.68778234720230103</c:v>
                </c:pt>
                <c:pt idx="13454">
                  <c:v>0.6878160834312439</c:v>
                </c:pt>
                <c:pt idx="13455">
                  <c:v>0.68785983324050903</c:v>
                </c:pt>
                <c:pt idx="13456">
                  <c:v>0.68781721591949463</c:v>
                </c:pt>
                <c:pt idx="13457">
                  <c:v>0.68775063753128052</c:v>
                </c:pt>
                <c:pt idx="13458">
                  <c:v>0.68782085180282593</c:v>
                </c:pt>
                <c:pt idx="13459">
                  <c:v>0.68776053190231323</c:v>
                </c:pt>
                <c:pt idx="13460">
                  <c:v>0.68783056735992432</c:v>
                </c:pt>
                <c:pt idx="13461">
                  <c:v>0.68793535232543945</c:v>
                </c:pt>
                <c:pt idx="13462">
                  <c:v>0.68790888786315918</c:v>
                </c:pt>
                <c:pt idx="13463">
                  <c:v>0.68784862756729126</c:v>
                </c:pt>
                <c:pt idx="13464">
                  <c:v>0.68784862756729126</c:v>
                </c:pt>
                <c:pt idx="13465">
                  <c:v>0.68792974948883057</c:v>
                </c:pt>
                <c:pt idx="13466">
                  <c:v>0.68793654441833496</c:v>
                </c:pt>
                <c:pt idx="13467">
                  <c:v>0.68783646821975708</c:v>
                </c:pt>
                <c:pt idx="13468">
                  <c:v>0.68779921531677246</c:v>
                </c:pt>
                <c:pt idx="13469">
                  <c:v>0.68783235549926758</c:v>
                </c:pt>
                <c:pt idx="13470">
                  <c:v>0.68786656856536865</c:v>
                </c:pt>
                <c:pt idx="13471">
                  <c:v>0.68777978420257568</c:v>
                </c:pt>
                <c:pt idx="13472">
                  <c:v>0.68773216009140015</c:v>
                </c:pt>
                <c:pt idx="13473">
                  <c:v>0.6877930760383606</c:v>
                </c:pt>
                <c:pt idx="13474">
                  <c:v>0.68789315223693848</c:v>
                </c:pt>
                <c:pt idx="13475">
                  <c:v>0.68793690204620361</c:v>
                </c:pt>
                <c:pt idx="13476">
                  <c:v>0.68793380260467529</c:v>
                </c:pt>
                <c:pt idx="13477">
                  <c:v>0.68793219327926636</c:v>
                </c:pt>
                <c:pt idx="13478">
                  <c:v>0.6878654956817627</c:v>
                </c:pt>
                <c:pt idx="13479">
                  <c:v>0.68777680397033691</c:v>
                </c:pt>
                <c:pt idx="13480">
                  <c:v>0.68784308433532715</c:v>
                </c:pt>
                <c:pt idx="13481">
                  <c:v>0.68794316053390503</c:v>
                </c:pt>
                <c:pt idx="13482">
                  <c:v>0.68783044815063477</c:v>
                </c:pt>
                <c:pt idx="13483">
                  <c:v>0.68782824277877808</c:v>
                </c:pt>
                <c:pt idx="13484">
                  <c:v>0.68793791532516479</c:v>
                </c:pt>
                <c:pt idx="13485">
                  <c:v>0.68796181678771973</c:v>
                </c:pt>
                <c:pt idx="13486">
                  <c:v>0.6878964900970459</c:v>
                </c:pt>
                <c:pt idx="13487">
                  <c:v>0.6878509521484375</c:v>
                </c:pt>
                <c:pt idx="13488">
                  <c:v>0.6878400444984436</c:v>
                </c:pt>
                <c:pt idx="13489">
                  <c:v>0.68791699409484863</c:v>
                </c:pt>
                <c:pt idx="13490">
                  <c:v>0.68793833255767822</c:v>
                </c:pt>
                <c:pt idx="13491">
                  <c:v>0.68788111209869385</c:v>
                </c:pt>
                <c:pt idx="13492">
                  <c:v>0.68788778781890869</c:v>
                </c:pt>
                <c:pt idx="13493">
                  <c:v>0.68790256977081299</c:v>
                </c:pt>
                <c:pt idx="13494">
                  <c:v>0.6877971887588501</c:v>
                </c:pt>
                <c:pt idx="13495">
                  <c:v>0.68788135051727295</c:v>
                </c:pt>
                <c:pt idx="13496">
                  <c:v>0.68790477514266968</c:v>
                </c:pt>
                <c:pt idx="13497">
                  <c:v>0.68772518634796143</c:v>
                </c:pt>
                <c:pt idx="13498">
                  <c:v>0.68764585256576538</c:v>
                </c:pt>
                <c:pt idx="13499">
                  <c:v>0.68768525123596191</c:v>
                </c:pt>
                <c:pt idx="13500">
                  <c:v>0.68780630826950073</c:v>
                </c:pt>
                <c:pt idx="13501">
                  <c:v>0.68787175416946411</c:v>
                </c:pt>
                <c:pt idx="13502">
                  <c:v>0.68787884712219238</c:v>
                </c:pt>
                <c:pt idx="13503">
                  <c:v>0.68784886598587036</c:v>
                </c:pt>
                <c:pt idx="13504">
                  <c:v>0.68781512975692749</c:v>
                </c:pt>
                <c:pt idx="13505">
                  <c:v>0.68785279989242554</c:v>
                </c:pt>
                <c:pt idx="13506">
                  <c:v>0.68787431716918945</c:v>
                </c:pt>
                <c:pt idx="13507">
                  <c:v>0.68778020143508911</c:v>
                </c:pt>
                <c:pt idx="13508">
                  <c:v>0.6876721978187561</c:v>
                </c:pt>
                <c:pt idx="13509">
                  <c:v>0.68770968914031982</c:v>
                </c:pt>
                <c:pt idx="13510">
                  <c:v>0.68770778179168701</c:v>
                </c:pt>
                <c:pt idx="13511">
                  <c:v>0.68773394823074341</c:v>
                </c:pt>
                <c:pt idx="13512">
                  <c:v>0.68779152631759644</c:v>
                </c:pt>
                <c:pt idx="13513">
                  <c:v>0.68774116039276123</c:v>
                </c:pt>
                <c:pt idx="13514">
                  <c:v>0.68779325485229492</c:v>
                </c:pt>
                <c:pt idx="13515">
                  <c:v>0.68780022859573364</c:v>
                </c:pt>
                <c:pt idx="13516">
                  <c:v>0.68779027462005615</c:v>
                </c:pt>
                <c:pt idx="13517">
                  <c:v>0.68786078691482544</c:v>
                </c:pt>
                <c:pt idx="13518">
                  <c:v>0.68778598308563232</c:v>
                </c:pt>
                <c:pt idx="13519">
                  <c:v>0.68769627809524536</c:v>
                </c:pt>
                <c:pt idx="13520">
                  <c:v>0.68769806623458862</c:v>
                </c:pt>
                <c:pt idx="13521">
                  <c:v>0.68774038553237915</c:v>
                </c:pt>
                <c:pt idx="13522">
                  <c:v>0.68771487474441528</c:v>
                </c:pt>
                <c:pt idx="13523">
                  <c:v>0.68767696619033813</c:v>
                </c:pt>
                <c:pt idx="13524">
                  <c:v>0.68771666288375854</c:v>
                </c:pt>
                <c:pt idx="13525">
                  <c:v>0.68775981664657593</c:v>
                </c:pt>
                <c:pt idx="13526">
                  <c:v>0.68780076503753662</c:v>
                </c:pt>
                <c:pt idx="13527">
                  <c:v>0.68783313035964966</c:v>
                </c:pt>
                <c:pt idx="13528">
                  <c:v>0.68784469366073608</c:v>
                </c:pt>
                <c:pt idx="13529">
                  <c:v>0.68789702653884888</c:v>
                </c:pt>
                <c:pt idx="13530">
                  <c:v>0.68788087368011475</c:v>
                </c:pt>
                <c:pt idx="13531">
                  <c:v>0.68784803152084351</c:v>
                </c:pt>
                <c:pt idx="13532">
                  <c:v>0.68782240152359009</c:v>
                </c:pt>
                <c:pt idx="13533">
                  <c:v>0.68778073787689209</c:v>
                </c:pt>
                <c:pt idx="13534">
                  <c:v>0.68775081634521484</c:v>
                </c:pt>
                <c:pt idx="13535">
                  <c:v>0.68768292665481567</c:v>
                </c:pt>
                <c:pt idx="13536">
                  <c:v>0.68761879205703735</c:v>
                </c:pt>
                <c:pt idx="13537">
                  <c:v>0.68769288063049316</c:v>
                </c:pt>
                <c:pt idx="13538">
                  <c:v>0.68766260147094727</c:v>
                </c:pt>
                <c:pt idx="13539">
                  <c:v>0.68774604797363281</c:v>
                </c:pt>
                <c:pt idx="13540">
                  <c:v>0.68785578012466431</c:v>
                </c:pt>
                <c:pt idx="13541">
                  <c:v>0.68786472082138062</c:v>
                </c:pt>
                <c:pt idx="13542">
                  <c:v>0.68776220083236694</c:v>
                </c:pt>
                <c:pt idx="13543">
                  <c:v>0.68769007921218872</c:v>
                </c:pt>
                <c:pt idx="13544">
                  <c:v>0.68766599893569946</c:v>
                </c:pt>
                <c:pt idx="13545">
                  <c:v>0.68776309490203857</c:v>
                </c:pt>
                <c:pt idx="13546">
                  <c:v>0.68786627054214478</c:v>
                </c:pt>
                <c:pt idx="13547">
                  <c:v>0.68784809112548828</c:v>
                </c:pt>
                <c:pt idx="13548">
                  <c:v>0.68775421380996704</c:v>
                </c:pt>
                <c:pt idx="13549">
                  <c:v>0.68769615888595581</c:v>
                </c:pt>
                <c:pt idx="13550">
                  <c:v>0.68779295682907104</c:v>
                </c:pt>
                <c:pt idx="13551">
                  <c:v>0.68778622150421143</c:v>
                </c:pt>
                <c:pt idx="13552">
                  <c:v>0.68772059679031372</c:v>
                </c:pt>
                <c:pt idx="13553">
                  <c:v>0.68767118453979492</c:v>
                </c:pt>
                <c:pt idx="13554">
                  <c:v>0.6877325177192688</c:v>
                </c:pt>
                <c:pt idx="13555">
                  <c:v>0.68777549266815186</c:v>
                </c:pt>
                <c:pt idx="13556">
                  <c:v>0.68781000375747681</c:v>
                </c:pt>
                <c:pt idx="13557">
                  <c:v>0.68778246641159058</c:v>
                </c:pt>
                <c:pt idx="13558">
                  <c:v>0.68781769275665283</c:v>
                </c:pt>
                <c:pt idx="13559">
                  <c:v>0.68786042928695679</c:v>
                </c:pt>
                <c:pt idx="13560">
                  <c:v>0.68779295682907104</c:v>
                </c:pt>
                <c:pt idx="13561">
                  <c:v>0.68774193525314331</c:v>
                </c:pt>
                <c:pt idx="13562">
                  <c:v>0.68769639730453491</c:v>
                </c:pt>
                <c:pt idx="13563">
                  <c:v>0.68763720989227295</c:v>
                </c:pt>
                <c:pt idx="13564">
                  <c:v>0.68762707710266113</c:v>
                </c:pt>
                <c:pt idx="13565">
                  <c:v>0.68773084878921509</c:v>
                </c:pt>
                <c:pt idx="13566">
                  <c:v>0.68778002262115479</c:v>
                </c:pt>
                <c:pt idx="13567">
                  <c:v>0.68780207633972168</c:v>
                </c:pt>
                <c:pt idx="13568">
                  <c:v>0.68779116868972778</c:v>
                </c:pt>
                <c:pt idx="13569">
                  <c:v>0.68779832124710083</c:v>
                </c:pt>
                <c:pt idx="13570">
                  <c:v>0.68779730796813965</c:v>
                </c:pt>
                <c:pt idx="13571">
                  <c:v>0.68783873319625854</c:v>
                </c:pt>
                <c:pt idx="13572">
                  <c:v>0.68778687715530396</c:v>
                </c:pt>
                <c:pt idx="13573">
                  <c:v>0.68772768974304199</c:v>
                </c:pt>
                <c:pt idx="13574">
                  <c:v>0.68771415948867798</c:v>
                </c:pt>
                <c:pt idx="13575">
                  <c:v>0.6877778172492981</c:v>
                </c:pt>
                <c:pt idx="13576">
                  <c:v>0.68777287006378174</c:v>
                </c:pt>
                <c:pt idx="13577">
                  <c:v>0.68786537647247314</c:v>
                </c:pt>
                <c:pt idx="13578">
                  <c:v>0.68788552284240723</c:v>
                </c:pt>
                <c:pt idx="13579">
                  <c:v>0.68778377771377563</c:v>
                </c:pt>
                <c:pt idx="13580">
                  <c:v>0.68769961595535278</c:v>
                </c:pt>
                <c:pt idx="13581">
                  <c:v>0.68777954578399658</c:v>
                </c:pt>
                <c:pt idx="13582">
                  <c:v>0.68780732154846191</c:v>
                </c:pt>
                <c:pt idx="13583">
                  <c:v>0.68779468536376953</c:v>
                </c:pt>
                <c:pt idx="13584">
                  <c:v>0.68783837556838989</c:v>
                </c:pt>
                <c:pt idx="13585">
                  <c:v>0.68783122301101685</c:v>
                </c:pt>
                <c:pt idx="13586">
                  <c:v>0.68782508373260498</c:v>
                </c:pt>
                <c:pt idx="13587">
                  <c:v>0.68775457143783569</c:v>
                </c:pt>
                <c:pt idx="13588">
                  <c:v>0.68768256902694702</c:v>
                </c:pt>
                <c:pt idx="13589">
                  <c:v>0.68773734569549561</c:v>
                </c:pt>
                <c:pt idx="13590">
                  <c:v>0.68783360719680786</c:v>
                </c:pt>
                <c:pt idx="13591">
                  <c:v>0.68788909912109375</c:v>
                </c:pt>
                <c:pt idx="13592">
                  <c:v>0.68782550096511841</c:v>
                </c:pt>
                <c:pt idx="13593">
                  <c:v>0.68769878149032593</c:v>
                </c:pt>
                <c:pt idx="13594">
                  <c:v>0.68771666288375854</c:v>
                </c:pt>
                <c:pt idx="13595">
                  <c:v>0.68779265880584717</c:v>
                </c:pt>
                <c:pt idx="13596">
                  <c:v>0.68776768445968628</c:v>
                </c:pt>
                <c:pt idx="13597">
                  <c:v>0.68773764371871948</c:v>
                </c:pt>
                <c:pt idx="13598">
                  <c:v>0.68777704238891602</c:v>
                </c:pt>
                <c:pt idx="13599">
                  <c:v>0.68778681755065918</c:v>
                </c:pt>
                <c:pt idx="13600">
                  <c:v>0.68783664703369141</c:v>
                </c:pt>
                <c:pt idx="13601">
                  <c:v>0.68791347742080688</c:v>
                </c:pt>
                <c:pt idx="13602">
                  <c:v>0.68795633316040039</c:v>
                </c:pt>
                <c:pt idx="13603">
                  <c:v>0.68797832727432251</c:v>
                </c:pt>
                <c:pt idx="13604">
                  <c:v>0.68792563676834106</c:v>
                </c:pt>
                <c:pt idx="13605">
                  <c:v>0.68796235322952271</c:v>
                </c:pt>
                <c:pt idx="13606">
                  <c:v>0.68792504072189331</c:v>
                </c:pt>
                <c:pt idx="13607">
                  <c:v>0.6878320574760437</c:v>
                </c:pt>
                <c:pt idx="13608">
                  <c:v>0.6878618597984314</c:v>
                </c:pt>
                <c:pt idx="13609">
                  <c:v>0.68787777423858643</c:v>
                </c:pt>
                <c:pt idx="13610">
                  <c:v>0.68787002563476562</c:v>
                </c:pt>
                <c:pt idx="13611">
                  <c:v>0.68794333934783936</c:v>
                </c:pt>
                <c:pt idx="13612">
                  <c:v>0.68794089555740356</c:v>
                </c:pt>
                <c:pt idx="13613">
                  <c:v>0.68793702125549316</c:v>
                </c:pt>
                <c:pt idx="13614">
                  <c:v>0.68792659044265747</c:v>
                </c:pt>
                <c:pt idx="13615">
                  <c:v>0.68792837858200073</c:v>
                </c:pt>
                <c:pt idx="13616">
                  <c:v>0.68802213668823242</c:v>
                </c:pt>
                <c:pt idx="13617">
                  <c:v>0.68801295757293701</c:v>
                </c:pt>
                <c:pt idx="13618">
                  <c:v>0.68785464763641357</c:v>
                </c:pt>
                <c:pt idx="13619">
                  <c:v>0.68776786327362061</c:v>
                </c:pt>
                <c:pt idx="13620">
                  <c:v>0.68769794702529907</c:v>
                </c:pt>
                <c:pt idx="13621">
                  <c:v>0.68782520294189453</c:v>
                </c:pt>
                <c:pt idx="13622">
                  <c:v>0.6880030632019043</c:v>
                </c:pt>
                <c:pt idx="13623">
                  <c:v>0.68803709745407104</c:v>
                </c:pt>
                <c:pt idx="13624">
                  <c:v>0.68788003921508789</c:v>
                </c:pt>
                <c:pt idx="13625">
                  <c:v>0.68782979249954224</c:v>
                </c:pt>
                <c:pt idx="13626">
                  <c:v>0.68784219026565552</c:v>
                </c:pt>
                <c:pt idx="13627">
                  <c:v>0.68785226345062256</c:v>
                </c:pt>
                <c:pt idx="13628">
                  <c:v>0.68784201145172119</c:v>
                </c:pt>
                <c:pt idx="13629">
                  <c:v>0.68777203559875488</c:v>
                </c:pt>
                <c:pt idx="13630">
                  <c:v>0.68769580125808716</c:v>
                </c:pt>
                <c:pt idx="13631">
                  <c:v>0.68767201900482178</c:v>
                </c:pt>
                <c:pt idx="13632">
                  <c:v>0.68764263391494751</c:v>
                </c:pt>
                <c:pt idx="13633">
                  <c:v>0.68779081106185913</c:v>
                </c:pt>
                <c:pt idx="13634">
                  <c:v>0.6878359317779541</c:v>
                </c:pt>
                <c:pt idx="13635">
                  <c:v>0.6878543496131897</c:v>
                </c:pt>
                <c:pt idx="13636">
                  <c:v>0.68791007995605469</c:v>
                </c:pt>
                <c:pt idx="13637">
                  <c:v>0.68786215782165527</c:v>
                </c:pt>
                <c:pt idx="13638">
                  <c:v>0.68773621320724487</c:v>
                </c:pt>
                <c:pt idx="13639">
                  <c:v>0.68766534328460693</c:v>
                </c:pt>
                <c:pt idx="13640">
                  <c:v>0.68776077032089233</c:v>
                </c:pt>
                <c:pt idx="13641">
                  <c:v>0.6878046989440918</c:v>
                </c:pt>
                <c:pt idx="13642">
                  <c:v>0.68789166212081909</c:v>
                </c:pt>
                <c:pt idx="13643">
                  <c:v>0.68787592649459839</c:v>
                </c:pt>
                <c:pt idx="13644">
                  <c:v>0.68791943788528442</c:v>
                </c:pt>
                <c:pt idx="13645">
                  <c:v>0.68788141012191772</c:v>
                </c:pt>
                <c:pt idx="13646">
                  <c:v>0.6878400444984436</c:v>
                </c:pt>
                <c:pt idx="13647">
                  <c:v>0.68786293268203735</c:v>
                </c:pt>
                <c:pt idx="13648">
                  <c:v>0.68777984380722046</c:v>
                </c:pt>
                <c:pt idx="13649">
                  <c:v>0.68782007694244385</c:v>
                </c:pt>
                <c:pt idx="13650">
                  <c:v>0.68779581785202026</c:v>
                </c:pt>
                <c:pt idx="13651">
                  <c:v>0.68779349327087402</c:v>
                </c:pt>
                <c:pt idx="13652">
                  <c:v>0.68783736228942871</c:v>
                </c:pt>
                <c:pt idx="13653">
                  <c:v>0.68778765201568604</c:v>
                </c:pt>
                <c:pt idx="13654">
                  <c:v>0.68779271841049194</c:v>
                </c:pt>
                <c:pt idx="13655">
                  <c:v>0.68785488605499268</c:v>
                </c:pt>
                <c:pt idx="13656">
                  <c:v>0.68793714046478271</c:v>
                </c:pt>
                <c:pt idx="13657">
                  <c:v>0.68793797492980957</c:v>
                </c:pt>
                <c:pt idx="13658">
                  <c:v>0.68792581558227539</c:v>
                </c:pt>
                <c:pt idx="13659">
                  <c:v>0.68786317110061646</c:v>
                </c:pt>
                <c:pt idx="13660">
                  <c:v>0.68776816129684448</c:v>
                </c:pt>
                <c:pt idx="13661">
                  <c:v>0.68770545721054077</c:v>
                </c:pt>
                <c:pt idx="13662">
                  <c:v>0.68769830465316772</c:v>
                </c:pt>
                <c:pt idx="13663">
                  <c:v>0.68765807151794434</c:v>
                </c:pt>
                <c:pt idx="13664">
                  <c:v>0.687599778175354</c:v>
                </c:pt>
                <c:pt idx="13665">
                  <c:v>0.68767517805099487</c:v>
                </c:pt>
                <c:pt idx="13666">
                  <c:v>0.68771040439605713</c:v>
                </c:pt>
                <c:pt idx="13667">
                  <c:v>0.68779504299163818</c:v>
                </c:pt>
                <c:pt idx="13668">
                  <c:v>0.68781352043151855</c:v>
                </c:pt>
                <c:pt idx="13669">
                  <c:v>0.68774759769439697</c:v>
                </c:pt>
                <c:pt idx="13670">
                  <c:v>0.68768793344497681</c:v>
                </c:pt>
                <c:pt idx="13671">
                  <c:v>0.68778014183044434</c:v>
                </c:pt>
                <c:pt idx="13672">
                  <c:v>0.68790370225906372</c:v>
                </c:pt>
                <c:pt idx="13673">
                  <c:v>0.68784314393997192</c:v>
                </c:pt>
                <c:pt idx="13674">
                  <c:v>0.6877589225769043</c:v>
                </c:pt>
                <c:pt idx="13675">
                  <c:v>0.68764394521713257</c:v>
                </c:pt>
                <c:pt idx="13676">
                  <c:v>0.68758112192153931</c:v>
                </c:pt>
                <c:pt idx="13677">
                  <c:v>0.68762242794036865</c:v>
                </c:pt>
                <c:pt idx="13678">
                  <c:v>0.68769532442092896</c:v>
                </c:pt>
                <c:pt idx="13679">
                  <c:v>0.68768137693405151</c:v>
                </c:pt>
                <c:pt idx="13680">
                  <c:v>0.68773716688156128</c:v>
                </c:pt>
                <c:pt idx="13681">
                  <c:v>0.68788439035415649</c:v>
                </c:pt>
                <c:pt idx="13682">
                  <c:v>0.68790900707244873</c:v>
                </c:pt>
                <c:pt idx="13683">
                  <c:v>0.68777668476104736</c:v>
                </c:pt>
                <c:pt idx="13684">
                  <c:v>0.68776881694793701</c:v>
                </c:pt>
                <c:pt idx="13685">
                  <c:v>0.68771237134933472</c:v>
                </c:pt>
                <c:pt idx="13686">
                  <c:v>0.68761539459228516</c:v>
                </c:pt>
                <c:pt idx="13687">
                  <c:v>0.68696993589401245</c:v>
                </c:pt>
                <c:pt idx="13688">
                  <c:v>0.68696862459182739</c:v>
                </c:pt>
                <c:pt idx="13689">
                  <c:v>0.68699032068252563</c:v>
                </c:pt>
                <c:pt idx="13690">
                  <c:v>0.68700629472732544</c:v>
                </c:pt>
                <c:pt idx="13691">
                  <c:v>0.68717974424362183</c:v>
                </c:pt>
                <c:pt idx="13692">
                  <c:v>0.68769943714141846</c:v>
                </c:pt>
                <c:pt idx="13693">
                  <c:v>0.68780052661895752</c:v>
                </c:pt>
                <c:pt idx="13694">
                  <c:v>0.68776386976242065</c:v>
                </c:pt>
                <c:pt idx="13695">
                  <c:v>0.68781870603561401</c:v>
                </c:pt>
                <c:pt idx="13696">
                  <c:v>0.68789231777191162</c:v>
                </c:pt>
                <c:pt idx="13697">
                  <c:v>0.68785923719406128</c:v>
                </c:pt>
                <c:pt idx="13698">
                  <c:v>0.68778800964355469</c:v>
                </c:pt>
                <c:pt idx="13699">
                  <c:v>0.68778514862060547</c:v>
                </c:pt>
                <c:pt idx="13700">
                  <c:v>0.68777674436569214</c:v>
                </c:pt>
                <c:pt idx="13701">
                  <c:v>0.68778294324874878</c:v>
                </c:pt>
                <c:pt idx="13702">
                  <c:v>0.68784582614898682</c:v>
                </c:pt>
                <c:pt idx="13703">
                  <c:v>0.68787062168121338</c:v>
                </c:pt>
                <c:pt idx="13704">
                  <c:v>0.68774878978729248</c:v>
                </c:pt>
                <c:pt idx="13705">
                  <c:v>0.68772304058074951</c:v>
                </c:pt>
                <c:pt idx="13706">
                  <c:v>0.68782401084899902</c:v>
                </c:pt>
                <c:pt idx="13707">
                  <c:v>0.68780851364135742</c:v>
                </c:pt>
                <c:pt idx="13708">
                  <c:v>0.68774920701980591</c:v>
                </c:pt>
                <c:pt idx="13709">
                  <c:v>0.68782871961593628</c:v>
                </c:pt>
                <c:pt idx="13710">
                  <c:v>0.68783110380172729</c:v>
                </c:pt>
                <c:pt idx="13711">
                  <c:v>0.68782371282577515</c:v>
                </c:pt>
                <c:pt idx="13712">
                  <c:v>0.68781721591949463</c:v>
                </c:pt>
                <c:pt idx="13713">
                  <c:v>0.68780285120010376</c:v>
                </c:pt>
                <c:pt idx="13714">
                  <c:v>0.68775826692581177</c:v>
                </c:pt>
                <c:pt idx="13715">
                  <c:v>0.68786042928695679</c:v>
                </c:pt>
                <c:pt idx="13716">
                  <c:v>0.68788915872573853</c:v>
                </c:pt>
                <c:pt idx="13717">
                  <c:v>0.68785583972930908</c:v>
                </c:pt>
                <c:pt idx="13718">
                  <c:v>0.68776923418045044</c:v>
                </c:pt>
                <c:pt idx="13719">
                  <c:v>0.68774032592773438</c:v>
                </c:pt>
                <c:pt idx="13720">
                  <c:v>0.68772369623184204</c:v>
                </c:pt>
                <c:pt idx="13721">
                  <c:v>0.68768662214279175</c:v>
                </c:pt>
                <c:pt idx="13722">
                  <c:v>0.68777132034301758</c:v>
                </c:pt>
                <c:pt idx="13723">
                  <c:v>0.6877211332321167</c:v>
                </c:pt>
                <c:pt idx="13724">
                  <c:v>0.68762749433517456</c:v>
                </c:pt>
                <c:pt idx="13725">
                  <c:v>0.68769490718841553</c:v>
                </c:pt>
                <c:pt idx="13726">
                  <c:v>0.68781948089599609</c:v>
                </c:pt>
                <c:pt idx="13727">
                  <c:v>0.68781381845474243</c:v>
                </c:pt>
                <c:pt idx="13728">
                  <c:v>0.68777924776077271</c:v>
                </c:pt>
                <c:pt idx="13729">
                  <c:v>0.68778926134109497</c:v>
                </c:pt>
                <c:pt idx="13730">
                  <c:v>0.68774974346160889</c:v>
                </c:pt>
                <c:pt idx="13731">
                  <c:v>0.68770784139633179</c:v>
                </c:pt>
                <c:pt idx="13732">
                  <c:v>0.68770092725753784</c:v>
                </c:pt>
                <c:pt idx="13733">
                  <c:v>0.68784087896347046</c:v>
                </c:pt>
                <c:pt idx="13734">
                  <c:v>0.68780505657196045</c:v>
                </c:pt>
                <c:pt idx="13735">
                  <c:v>0.68771952390670776</c:v>
                </c:pt>
                <c:pt idx="13736">
                  <c:v>0.68775796890258789</c:v>
                </c:pt>
                <c:pt idx="13737">
                  <c:v>0.68785983324050903</c:v>
                </c:pt>
                <c:pt idx="13738">
                  <c:v>0.68782669305801392</c:v>
                </c:pt>
                <c:pt idx="13739">
                  <c:v>0.68779003620147705</c:v>
                </c:pt>
                <c:pt idx="13740">
                  <c:v>0.68768990039825439</c:v>
                </c:pt>
                <c:pt idx="13741">
                  <c:v>0.6877591609954834</c:v>
                </c:pt>
                <c:pt idx="13742">
                  <c:v>0.6878892183303833</c:v>
                </c:pt>
                <c:pt idx="13743">
                  <c:v>0.68786293268203735</c:v>
                </c:pt>
                <c:pt idx="13744">
                  <c:v>0.68783086538314819</c:v>
                </c:pt>
                <c:pt idx="13745">
                  <c:v>0.68776613473892212</c:v>
                </c:pt>
                <c:pt idx="13746">
                  <c:v>0.68779963254928589</c:v>
                </c:pt>
                <c:pt idx="13747">
                  <c:v>0.68788880109786987</c:v>
                </c:pt>
                <c:pt idx="13748">
                  <c:v>0.68776208162307739</c:v>
                </c:pt>
                <c:pt idx="13749">
                  <c:v>0.68767708539962769</c:v>
                </c:pt>
                <c:pt idx="13750">
                  <c:v>0.68771880865097046</c:v>
                </c:pt>
                <c:pt idx="13751">
                  <c:v>0.68781334161758423</c:v>
                </c:pt>
                <c:pt idx="13752">
                  <c:v>0.68782925605773926</c:v>
                </c:pt>
                <c:pt idx="13753">
                  <c:v>0.6878851056098938</c:v>
                </c:pt>
                <c:pt idx="13754">
                  <c:v>0.68791186809539795</c:v>
                </c:pt>
                <c:pt idx="13755">
                  <c:v>0.68786823749542236</c:v>
                </c:pt>
                <c:pt idx="13756">
                  <c:v>0.68785369396209717</c:v>
                </c:pt>
                <c:pt idx="13757">
                  <c:v>0.6877892017364502</c:v>
                </c:pt>
                <c:pt idx="13758">
                  <c:v>0.68777406215667725</c:v>
                </c:pt>
                <c:pt idx="13759">
                  <c:v>0.68785387277603149</c:v>
                </c:pt>
                <c:pt idx="13760">
                  <c:v>0.68783420324325562</c:v>
                </c:pt>
                <c:pt idx="13761">
                  <c:v>0.68787270784378052</c:v>
                </c:pt>
                <c:pt idx="13762">
                  <c:v>0.68784260749816895</c:v>
                </c:pt>
                <c:pt idx="13763">
                  <c:v>0.68773001432418823</c:v>
                </c:pt>
                <c:pt idx="13764">
                  <c:v>0.68768900632858276</c:v>
                </c:pt>
                <c:pt idx="13765">
                  <c:v>0.68768864870071411</c:v>
                </c:pt>
                <c:pt idx="13766">
                  <c:v>0.68774837255477905</c:v>
                </c:pt>
                <c:pt idx="13767">
                  <c:v>0.68770575523376465</c:v>
                </c:pt>
                <c:pt idx="13768">
                  <c:v>0.68776684999465942</c:v>
                </c:pt>
                <c:pt idx="13769">
                  <c:v>0.68792378902435303</c:v>
                </c:pt>
                <c:pt idx="13770">
                  <c:v>0.68792486190795898</c:v>
                </c:pt>
                <c:pt idx="13771">
                  <c:v>0.68798786401748657</c:v>
                </c:pt>
                <c:pt idx="13772">
                  <c:v>0.68793338537216187</c:v>
                </c:pt>
                <c:pt idx="13773">
                  <c:v>0.68788892030715942</c:v>
                </c:pt>
                <c:pt idx="13774">
                  <c:v>0.68785005807876587</c:v>
                </c:pt>
                <c:pt idx="13775">
                  <c:v>0.68780958652496338</c:v>
                </c:pt>
                <c:pt idx="13776">
                  <c:v>0.6877058744430542</c:v>
                </c:pt>
                <c:pt idx="13777">
                  <c:v>0.68773853778839111</c:v>
                </c:pt>
                <c:pt idx="13778">
                  <c:v>0.68779563903808594</c:v>
                </c:pt>
                <c:pt idx="13779">
                  <c:v>0.68766236305236816</c:v>
                </c:pt>
                <c:pt idx="13780">
                  <c:v>0.68760812282562256</c:v>
                </c:pt>
                <c:pt idx="13781">
                  <c:v>0.6876559853553772</c:v>
                </c:pt>
                <c:pt idx="13782">
                  <c:v>0.68783187866210938</c:v>
                </c:pt>
                <c:pt idx="13783">
                  <c:v>0.68803524971008301</c:v>
                </c:pt>
                <c:pt idx="13784">
                  <c:v>0.68798285722732544</c:v>
                </c:pt>
                <c:pt idx="13785">
                  <c:v>0.6878390908241272</c:v>
                </c:pt>
                <c:pt idx="13786">
                  <c:v>0.68774664402008057</c:v>
                </c:pt>
                <c:pt idx="13787">
                  <c:v>0.68783557415008545</c:v>
                </c:pt>
                <c:pt idx="13788">
                  <c:v>0.68775635957717896</c:v>
                </c:pt>
                <c:pt idx="13789">
                  <c:v>0.68753308057785034</c:v>
                </c:pt>
                <c:pt idx="13790">
                  <c:v>0.6876869797706604</c:v>
                </c:pt>
                <c:pt idx="13791">
                  <c:v>0.68780499696731567</c:v>
                </c:pt>
                <c:pt idx="13792">
                  <c:v>0.68781518936157227</c:v>
                </c:pt>
                <c:pt idx="13793">
                  <c:v>0.68773430585861206</c:v>
                </c:pt>
                <c:pt idx="13794">
                  <c:v>0.68772894144058228</c:v>
                </c:pt>
                <c:pt idx="13795">
                  <c:v>0.68775612115859985</c:v>
                </c:pt>
                <c:pt idx="13796">
                  <c:v>0.6878044605255127</c:v>
                </c:pt>
                <c:pt idx="13797">
                  <c:v>0.68786495923995972</c:v>
                </c:pt>
                <c:pt idx="13798">
                  <c:v>0.68791228532791138</c:v>
                </c:pt>
                <c:pt idx="13799">
                  <c:v>0.68776655197143555</c:v>
                </c:pt>
                <c:pt idx="13800">
                  <c:v>0.68766552209854126</c:v>
                </c:pt>
                <c:pt idx="13801">
                  <c:v>0.68767184019088745</c:v>
                </c:pt>
                <c:pt idx="13802">
                  <c:v>0.68773031234741211</c:v>
                </c:pt>
                <c:pt idx="13803">
                  <c:v>0.68784689903259277</c:v>
                </c:pt>
                <c:pt idx="13804">
                  <c:v>0.68799513578414917</c:v>
                </c:pt>
                <c:pt idx="13805">
                  <c:v>0.68788045644760132</c:v>
                </c:pt>
                <c:pt idx="13806">
                  <c:v>0.68783038854598999</c:v>
                </c:pt>
                <c:pt idx="13807">
                  <c:v>0.68780314922332764</c:v>
                </c:pt>
                <c:pt idx="13808">
                  <c:v>0.6878935694694519</c:v>
                </c:pt>
                <c:pt idx="13809">
                  <c:v>0.68790274858474731</c:v>
                </c:pt>
                <c:pt idx="13810">
                  <c:v>0.68791139125823975</c:v>
                </c:pt>
                <c:pt idx="13811">
                  <c:v>0.68779867887496948</c:v>
                </c:pt>
                <c:pt idx="13812">
                  <c:v>0.68781763315200806</c:v>
                </c:pt>
                <c:pt idx="13813">
                  <c:v>0.68780189752578735</c:v>
                </c:pt>
                <c:pt idx="13814">
                  <c:v>0.68798518180847168</c:v>
                </c:pt>
                <c:pt idx="13815">
                  <c:v>0.68793457746505737</c:v>
                </c:pt>
                <c:pt idx="13816">
                  <c:v>0.68779629468917847</c:v>
                </c:pt>
                <c:pt idx="13817">
                  <c:v>0.68770653009414673</c:v>
                </c:pt>
                <c:pt idx="13818">
                  <c:v>0.68761169910430908</c:v>
                </c:pt>
                <c:pt idx="13819">
                  <c:v>0.68779319524765015</c:v>
                </c:pt>
                <c:pt idx="13820">
                  <c:v>0.68787175416946411</c:v>
                </c:pt>
                <c:pt idx="13821">
                  <c:v>0.68787646293640137</c:v>
                </c:pt>
                <c:pt idx="13822">
                  <c:v>0.68787896633148193</c:v>
                </c:pt>
                <c:pt idx="13823">
                  <c:v>0.68789947032928467</c:v>
                </c:pt>
                <c:pt idx="13824">
                  <c:v>0.68789023160934448</c:v>
                </c:pt>
                <c:pt idx="13825">
                  <c:v>0.68779182434082031</c:v>
                </c:pt>
                <c:pt idx="13826">
                  <c:v>0.68772232532501221</c:v>
                </c:pt>
                <c:pt idx="13827">
                  <c:v>0.68778365850448608</c:v>
                </c:pt>
                <c:pt idx="13828">
                  <c:v>0.6877405047416687</c:v>
                </c:pt>
                <c:pt idx="13829">
                  <c:v>0.68762028217315674</c:v>
                </c:pt>
                <c:pt idx="13830">
                  <c:v>0.68763148784637451</c:v>
                </c:pt>
                <c:pt idx="13831">
                  <c:v>0.68769574165344238</c:v>
                </c:pt>
                <c:pt idx="13832">
                  <c:v>0.68771100044250488</c:v>
                </c:pt>
                <c:pt idx="13833">
                  <c:v>0.68762695789337158</c:v>
                </c:pt>
                <c:pt idx="13834">
                  <c:v>0.68770647048950195</c:v>
                </c:pt>
                <c:pt idx="13835">
                  <c:v>0.68763095140457153</c:v>
                </c:pt>
                <c:pt idx="13836">
                  <c:v>0.68767249584197998</c:v>
                </c:pt>
                <c:pt idx="13837">
                  <c:v>0.6877400279045105</c:v>
                </c:pt>
                <c:pt idx="13838">
                  <c:v>0.6876523494720459</c:v>
                </c:pt>
                <c:pt idx="13839">
                  <c:v>0.68763130903244019</c:v>
                </c:pt>
                <c:pt idx="13840">
                  <c:v>0.68768095970153809</c:v>
                </c:pt>
                <c:pt idx="13841">
                  <c:v>0.68760776519775391</c:v>
                </c:pt>
                <c:pt idx="13842">
                  <c:v>0.68762344121932983</c:v>
                </c:pt>
                <c:pt idx="13843">
                  <c:v>0.68763220310211182</c:v>
                </c:pt>
                <c:pt idx="13844">
                  <c:v>0.687705397605896</c:v>
                </c:pt>
                <c:pt idx="13845">
                  <c:v>0.68768107891082764</c:v>
                </c:pt>
                <c:pt idx="13846">
                  <c:v>0.68759262561798096</c:v>
                </c:pt>
                <c:pt idx="13847">
                  <c:v>0.68751519918441772</c:v>
                </c:pt>
                <c:pt idx="13848">
                  <c:v>0.68754154443740845</c:v>
                </c:pt>
                <c:pt idx="13849">
                  <c:v>0.68762463331222534</c:v>
                </c:pt>
                <c:pt idx="13850">
                  <c:v>0.68760722875595093</c:v>
                </c:pt>
                <c:pt idx="13851">
                  <c:v>0.68754428625106812</c:v>
                </c:pt>
                <c:pt idx="13852">
                  <c:v>0.6875312328338623</c:v>
                </c:pt>
                <c:pt idx="13853">
                  <c:v>0.68753516674041748</c:v>
                </c:pt>
                <c:pt idx="13854">
                  <c:v>0.68757027387619019</c:v>
                </c:pt>
                <c:pt idx="13855">
                  <c:v>0.68755000829696655</c:v>
                </c:pt>
                <c:pt idx="13856">
                  <c:v>0.68747568130493164</c:v>
                </c:pt>
                <c:pt idx="13857">
                  <c:v>0.6875150203704834</c:v>
                </c:pt>
                <c:pt idx="13858">
                  <c:v>0.6875460147857666</c:v>
                </c:pt>
                <c:pt idx="13859">
                  <c:v>0.68758004903793335</c:v>
                </c:pt>
                <c:pt idx="13860">
                  <c:v>0.68755823373794556</c:v>
                </c:pt>
                <c:pt idx="13861">
                  <c:v>0.68761616945266724</c:v>
                </c:pt>
                <c:pt idx="13862">
                  <c:v>0.68761533498764038</c:v>
                </c:pt>
                <c:pt idx="13863">
                  <c:v>0.68757450580596924</c:v>
                </c:pt>
                <c:pt idx="13864">
                  <c:v>0.68751800060272217</c:v>
                </c:pt>
                <c:pt idx="13865">
                  <c:v>0.6875145435333252</c:v>
                </c:pt>
                <c:pt idx="13866">
                  <c:v>0.6875651478767395</c:v>
                </c:pt>
                <c:pt idx="13867">
                  <c:v>0.68756455183029175</c:v>
                </c:pt>
                <c:pt idx="13868">
                  <c:v>0.6876215934753418</c:v>
                </c:pt>
                <c:pt idx="13869">
                  <c:v>0.68760460615158081</c:v>
                </c:pt>
                <c:pt idx="13870">
                  <c:v>0.68758684396743774</c:v>
                </c:pt>
                <c:pt idx="13871">
                  <c:v>0.68759965896606445</c:v>
                </c:pt>
                <c:pt idx="13872">
                  <c:v>0.68766301870346069</c:v>
                </c:pt>
                <c:pt idx="13873">
                  <c:v>0.68755263090133667</c:v>
                </c:pt>
                <c:pt idx="13874">
                  <c:v>0.68749463558197021</c:v>
                </c:pt>
                <c:pt idx="13875">
                  <c:v>0.68755966424942017</c:v>
                </c:pt>
                <c:pt idx="13876">
                  <c:v>0.68756240606307983</c:v>
                </c:pt>
                <c:pt idx="13877">
                  <c:v>0.68757051229476929</c:v>
                </c:pt>
                <c:pt idx="13878">
                  <c:v>0.68779104948043823</c:v>
                </c:pt>
                <c:pt idx="13879">
                  <c:v>0.68777281045913696</c:v>
                </c:pt>
                <c:pt idx="13880">
                  <c:v>0.68760544061660767</c:v>
                </c:pt>
                <c:pt idx="13881">
                  <c:v>0.68755549192428589</c:v>
                </c:pt>
                <c:pt idx="13882">
                  <c:v>0.68758809566497803</c:v>
                </c:pt>
                <c:pt idx="13883">
                  <c:v>0.68762272596359253</c:v>
                </c:pt>
                <c:pt idx="13884">
                  <c:v>0.68776482343673706</c:v>
                </c:pt>
                <c:pt idx="13885">
                  <c:v>0.68771100044250488</c:v>
                </c:pt>
                <c:pt idx="13886">
                  <c:v>0.68766134977340698</c:v>
                </c:pt>
                <c:pt idx="13887">
                  <c:v>0.68754464387893677</c:v>
                </c:pt>
                <c:pt idx="13888">
                  <c:v>0.68748492002487183</c:v>
                </c:pt>
                <c:pt idx="13889">
                  <c:v>0.68748641014099121</c:v>
                </c:pt>
                <c:pt idx="13890">
                  <c:v>0.68749523162841797</c:v>
                </c:pt>
                <c:pt idx="13891">
                  <c:v>0.68748635053634644</c:v>
                </c:pt>
                <c:pt idx="13892">
                  <c:v>0.68745505809783936</c:v>
                </c:pt>
                <c:pt idx="13893">
                  <c:v>0.68745815753936768</c:v>
                </c:pt>
                <c:pt idx="13894">
                  <c:v>0.68746829032897949</c:v>
                </c:pt>
                <c:pt idx="13895">
                  <c:v>0.68751329183578491</c:v>
                </c:pt>
                <c:pt idx="13896">
                  <c:v>0.68760180473327637</c:v>
                </c:pt>
                <c:pt idx="13897">
                  <c:v>0.68751358985900879</c:v>
                </c:pt>
                <c:pt idx="13898">
                  <c:v>0.68749040365219116</c:v>
                </c:pt>
                <c:pt idx="13899">
                  <c:v>0.68755596876144409</c:v>
                </c:pt>
                <c:pt idx="13900">
                  <c:v>0.68752837181091309</c:v>
                </c:pt>
                <c:pt idx="13901">
                  <c:v>0.68756681680679321</c:v>
                </c:pt>
                <c:pt idx="13902">
                  <c:v>0.68746525049209595</c:v>
                </c:pt>
                <c:pt idx="13903">
                  <c:v>0.68739575147628784</c:v>
                </c:pt>
                <c:pt idx="13904">
                  <c:v>0.68736344575881958</c:v>
                </c:pt>
                <c:pt idx="13905">
                  <c:v>0.68734318017959595</c:v>
                </c:pt>
                <c:pt idx="13906">
                  <c:v>0.68736165761947632</c:v>
                </c:pt>
                <c:pt idx="13907">
                  <c:v>0.68743330240249634</c:v>
                </c:pt>
                <c:pt idx="13908">
                  <c:v>0.68746721744537354</c:v>
                </c:pt>
                <c:pt idx="13909">
                  <c:v>0.68751466274261475</c:v>
                </c:pt>
                <c:pt idx="13910">
                  <c:v>0.68765729665756226</c:v>
                </c:pt>
                <c:pt idx="13911">
                  <c:v>0.68763089179992676</c:v>
                </c:pt>
                <c:pt idx="13912">
                  <c:v>0.6875617504119873</c:v>
                </c:pt>
                <c:pt idx="13913">
                  <c:v>0.68754339218139648</c:v>
                </c:pt>
                <c:pt idx="13914">
                  <c:v>0.68753963708877563</c:v>
                </c:pt>
                <c:pt idx="13915">
                  <c:v>0.68746370077133179</c:v>
                </c:pt>
                <c:pt idx="13916">
                  <c:v>0.68747544288635254</c:v>
                </c:pt>
                <c:pt idx="13917">
                  <c:v>0.6874958872795105</c:v>
                </c:pt>
                <c:pt idx="13918">
                  <c:v>0.68738353252410889</c:v>
                </c:pt>
                <c:pt idx="13919">
                  <c:v>0.68745410442352295</c:v>
                </c:pt>
                <c:pt idx="13920">
                  <c:v>0.68755078315734863</c:v>
                </c:pt>
                <c:pt idx="13921">
                  <c:v>0.68753844499588013</c:v>
                </c:pt>
                <c:pt idx="13922">
                  <c:v>0.68756121397018433</c:v>
                </c:pt>
                <c:pt idx="13923">
                  <c:v>0.6876789927482605</c:v>
                </c:pt>
                <c:pt idx="13924">
                  <c:v>0.687674880027771</c:v>
                </c:pt>
                <c:pt idx="13925">
                  <c:v>0.68761193752288818</c:v>
                </c:pt>
                <c:pt idx="13926">
                  <c:v>0.68749123811721802</c:v>
                </c:pt>
                <c:pt idx="13927">
                  <c:v>0.68741601705551147</c:v>
                </c:pt>
                <c:pt idx="13928">
                  <c:v>0.68737488985061646</c:v>
                </c:pt>
                <c:pt idx="13929">
                  <c:v>0.68740940093994141</c:v>
                </c:pt>
                <c:pt idx="13930">
                  <c:v>0.68744349479675293</c:v>
                </c:pt>
                <c:pt idx="13931">
                  <c:v>0.6873968243598938</c:v>
                </c:pt>
                <c:pt idx="13932">
                  <c:v>0.68735480308532715</c:v>
                </c:pt>
                <c:pt idx="13933">
                  <c:v>0.68745273351669312</c:v>
                </c:pt>
                <c:pt idx="13934">
                  <c:v>0.68752235174179077</c:v>
                </c:pt>
                <c:pt idx="13935">
                  <c:v>0.68760484457015991</c:v>
                </c:pt>
                <c:pt idx="13936">
                  <c:v>0.68769866228103638</c:v>
                </c:pt>
                <c:pt idx="13937">
                  <c:v>0.68771189451217651</c:v>
                </c:pt>
                <c:pt idx="13938">
                  <c:v>0.68760198354721069</c:v>
                </c:pt>
                <c:pt idx="13939">
                  <c:v>0.68750828504562378</c:v>
                </c:pt>
                <c:pt idx="13940">
                  <c:v>0.68755948543548584</c:v>
                </c:pt>
                <c:pt idx="13941">
                  <c:v>0.6875646710395813</c:v>
                </c:pt>
                <c:pt idx="13942">
                  <c:v>0.68756633996963501</c:v>
                </c:pt>
                <c:pt idx="13943">
                  <c:v>0.68762916326522827</c:v>
                </c:pt>
                <c:pt idx="13944">
                  <c:v>0.68757086992263794</c:v>
                </c:pt>
                <c:pt idx="13945">
                  <c:v>0.68768805265426636</c:v>
                </c:pt>
                <c:pt idx="13946">
                  <c:v>0.68766689300537109</c:v>
                </c:pt>
                <c:pt idx="13947">
                  <c:v>0.68747854232788086</c:v>
                </c:pt>
                <c:pt idx="13948">
                  <c:v>0.68750834465026855</c:v>
                </c:pt>
                <c:pt idx="13949">
                  <c:v>0.68752634525299072</c:v>
                </c:pt>
                <c:pt idx="13950">
                  <c:v>0.68757098913192749</c:v>
                </c:pt>
                <c:pt idx="13951">
                  <c:v>0.6876186728477478</c:v>
                </c:pt>
                <c:pt idx="13952">
                  <c:v>0.68760675191879272</c:v>
                </c:pt>
                <c:pt idx="13953">
                  <c:v>0.68760418891906738</c:v>
                </c:pt>
                <c:pt idx="13954">
                  <c:v>0.68768453598022461</c:v>
                </c:pt>
                <c:pt idx="13955">
                  <c:v>0.687896728515625</c:v>
                </c:pt>
                <c:pt idx="13956">
                  <c:v>0.68783324956893921</c:v>
                </c:pt>
                <c:pt idx="13957">
                  <c:v>0.68767678737640381</c:v>
                </c:pt>
                <c:pt idx="13958">
                  <c:v>0.68764406442642212</c:v>
                </c:pt>
                <c:pt idx="13959">
                  <c:v>0.68757438659667969</c:v>
                </c:pt>
                <c:pt idx="13960">
                  <c:v>0.68756377696990967</c:v>
                </c:pt>
                <c:pt idx="13961">
                  <c:v>0.68757081031799316</c:v>
                </c:pt>
                <c:pt idx="13962">
                  <c:v>0.68743354082107544</c:v>
                </c:pt>
                <c:pt idx="13963">
                  <c:v>0.68746209144592285</c:v>
                </c:pt>
                <c:pt idx="13964">
                  <c:v>0.68757814168930054</c:v>
                </c:pt>
                <c:pt idx="13965">
                  <c:v>0.68763142824172974</c:v>
                </c:pt>
                <c:pt idx="13966">
                  <c:v>0.68768525123596191</c:v>
                </c:pt>
                <c:pt idx="13967">
                  <c:v>0.68776118755340576</c:v>
                </c:pt>
                <c:pt idx="13968">
                  <c:v>0.68785303831100464</c:v>
                </c:pt>
                <c:pt idx="13969">
                  <c:v>0.68782556056976318</c:v>
                </c:pt>
                <c:pt idx="13970">
                  <c:v>0.68767029047012329</c:v>
                </c:pt>
                <c:pt idx="13971">
                  <c:v>0.6876557469367981</c:v>
                </c:pt>
                <c:pt idx="13972">
                  <c:v>0.68757474422454834</c:v>
                </c:pt>
                <c:pt idx="13973">
                  <c:v>0.68685275316238403</c:v>
                </c:pt>
                <c:pt idx="13974">
                  <c:v>0.68667834997177124</c:v>
                </c:pt>
                <c:pt idx="13975">
                  <c:v>0.68670827150344849</c:v>
                </c:pt>
                <c:pt idx="13976">
                  <c:v>0.68672782182693481</c:v>
                </c:pt>
                <c:pt idx="13977">
                  <c:v>0.68691658973693848</c:v>
                </c:pt>
                <c:pt idx="13978">
                  <c:v>0.68744790554046631</c:v>
                </c:pt>
                <c:pt idx="13979">
                  <c:v>0.68765056133270264</c:v>
                </c:pt>
                <c:pt idx="13980">
                  <c:v>0.68778032064437866</c:v>
                </c:pt>
                <c:pt idx="13981">
                  <c:v>0.68783348798751831</c:v>
                </c:pt>
                <c:pt idx="13982">
                  <c:v>0.68781286478042603</c:v>
                </c:pt>
                <c:pt idx="13983">
                  <c:v>0.68768453598022461</c:v>
                </c:pt>
                <c:pt idx="13984">
                  <c:v>0.68762564659118652</c:v>
                </c:pt>
                <c:pt idx="13985">
                  <c:v>0.68764042854309082</c:v>
                </c:pt>
                <c:pt idx="13986">
                  <c:v>0.6876179575920105</c:v>
                </c:pt>
                <c:pt idx="13987">
                  <c:v>0.68764346837997437</c:v>
                </c:pt>
                <c:pt idx="13988">
                  <c:v>0.68762636184692383</c:v>
                </c:pt>
                <c:pt idx="13989">
                  <c:v>0.68762707710266113</c:v>
                </c:pt>
                <c:pt idx="13990">
                  <c:v>0.68761575222015381</c:v>
                </c:pt>
                <c:pt idx="13991">
                  <c:v>0.68748825788497925</c:v>
                </c:pt>
                <c:pt idx="13992">
                  <c:v>0.68744945526123047</c:v>
                </c:pt>
                <c:pt idx="13993">
                  <c:v>0.68748694658279419</c:v>
                </c:pt>
                <c:pt idx="13994">
                  <c:v>0.68764698505401611</c:v>
                </c:pt>
                <c:pt idx="13995">
                  <c:v>0.68779337406158447</c:v>
                </c:pt>
                <c:pt idx="13996">
                  <c:v>0.68779176473617554</c:v>
                </c:pt>
                <c:pt idx="13997">
                  <c:v>0.68775153160095215</c:v>
                </c:pt>
                <c:pt idx="13998">
                  <c:v>0.68759328126907349</c:v>
                </c:pt>
                <c:pt idx="13999">
                  <c:v>0.68755441904067993</c:v>
                </c:pt>
                <c:pt idx="14000">
                  <c:v>0.68753272294998169</c:v>
                </c:pt>
                <c:pt idx="14001">
                  <c:v>0.68750882148742676</c:v>
                </c:pt>
                <c:pt idx="14002">
                  <c:v>0.68749141693115234</c:v>
                </c:pt>
                <c:pt idx="14003">
                  <c:v>0.68750560283660889</c:v>
                </c:pt>
                <c:pt idx="14004">
                  <c:v>0.68749529123306274</c:v>
                </c:pt>
                <c:pt idx="14005">
                  <c:v>0.68758022785186768</c:v>
                </c:pt>
                <c:pt idx="14006">
                  <c:v>0.68765121698379517</c:v>
                </c:pt>
                <c:pt idx="14007">
                  <c:v>0.68763118982315063</c:v>
                </c:pt>
                <c:pt idx="14008">
                  <c:v>0.68759316205978394</c:v>
                </c:pt>
                <c:pt idx="14009">
                  <c:v>0.68756973743438721</c:v>
                </c:pt>
                <c:pt idx="14010">
                  <c:v>0.68756520748138428</c:v>
                </c:pt>
                <c:pt idx="14011">
                  <c:v>0.68754130601882935</c:v>
                </c:pt>
                <c:pt idx="14012">
                  <c:v>0.68755918741226196</c:v>
                </c:pt>
                <c:pt idx="14013">
                  <c:v>0.68761098384857178</c:v>
                </c:pt>
                <c:pt idx="14014">
                  <c:v>0.68754196166992188</c:v>
                </c:pt>
                <c:pt idx="14015">
                  <c:v>0.68748301267623901</c:v>
                </c:pt>
                <c:pt idx="14016">
                  <c:v>0.68748205900192261</c:v>
                </c:pt>
                <c:pt idx="14017">
                  <c:v>0.68746978044509888</c:v>
                </c:pt>
                <c:pt idx="14018">
                  <c:v>0.68748772144317627</c:v>
                </c:pt>
                <c:pt idx="14019">
                  <c:v>0.68752962350845337</c:v>
                </c:pt>
                <c:pt idx="14020">
                  <c:v>0.68754327297210693</c:v>
                </c:pt>
                <c:pt idx="14021">
                  <c:v>0.68767613172531128</c:v>
                </c:pt>
                <c:pt idx="14022">
                  <c:v>0.68757683038711548</c:v>
                </c:pt>
                <c:pt idx="14023">
                  <c:v>0.68751955032348633</c:v>
                </c:pt>
                <c:pt idx="14024">
                  <c:v>0.68756455183029175</c:v>
                </c:pt>
                <c:pt idx="14025">
                  <c:v>0.68759393692016602</c:v>
                </c:pt>
                <c:pt idx="14026">
                  <c:v>0.68765854835510254</c:v>
                </c:pt>
                <c:pt idx="14027">
                  <c:v>0.68759423494338989</c:v>
                </c:pt>
                <c:pt idx="14028">
                  <c:v>0.68753349781036377</c:v>
                </c:pt>
                <c:pt idx="14029">
                  <c:v>0.68756580352783203</c:v>
                </c:pt>
                <c:pt idx="14030">
                  <c:v>0.68754863739013672</c:v>
                </c:pt>
                <c:pt idx="14031">
                  <c:v>0.68751132488250732</c:v>
                </c:pt>
                <c:pt idx="14032">
                  <c:v>0.6876448392868042</c:v>
                </c:pt>
                <c:pt idx="14033">
                  <c:v>0.68776798248291016</c:v>
                </c:pt>
                <c:pt idx="14034">
                  <c:v>0.68766725063323975</c:v>
                </c:pt>
                <c:pt idx="14035">
                  <c:v>0.68758231401443481</c:v>
                </c:pt>
                <c:pt idx="14036">
                  <c:v>0.68748980760574341</c:v>
                </c:pt>
                <c:pt idx="14037">
                  <c:v>0.6875501275062561</c:v>
                </c:pt>
                <c:pt idx="14038">
                  <c:v>0.687591552734375</c:v>
                </c:pt>
                <c:pt idx="14039">
                  <c:v>0.68760848045349121</c:v>
                </c:pt>
                <c:pt idx="14040">
                  <c:v>0.6876949667930603</c:v>
                </c:pt>
                <c:pt idx="14041">
                  <c:v>0.68779343366622925</c:v>
                </c:pt>
                <c:pt idx="14042">
                  <c:v>0.68776428699493408</c:v>
                </c:pt>
                <c:pt idx="14043">
                  <c:v>0.68764412403106689</c:v>
                </c:pt>
                <c:pt idx="14044">
                  <c:v>0.68760585784912109</c:v>
                </c:pt>
                <c:pt idx="14045">
                  <c:v>0.68756729364395142</c:v>
                </c:pt>
                <c:pt idx="14046">
                  <c:v>0.68752413988113403</c:v>
                </c:pt>
                <c:pt idx="14047">
                  <c:v>0.68754994869232178</c:v>
                </c:pt>
                <c:pt idx="14048">
                  <c:v>0.68762511014938354</c:v>
                </c:pt>
                <c:pt idx="14049">
                  <c:v>0.68765944242477417</c:v>
                </c:pt>
                <c:pt idx="14050">
                  <c:v>0.68773519992828369</c:v>
                </c:pt>
                <c:pt idx="14051">
                  <c:v>0.68779045343399048</c:v>
                </c:pt>
                <c:pt idx="14052">
                  <c:v>0.6878628134727478</c:v>
                </c:pt>
                <c:pt idx="14053">
                  <c:v>0.68773168325424194</c:v>
                </c:pt>
                <c:pt idx="14054">
                  <c:v>0.6876753568649292</c:v>
                </c:pt>
                <c:pt idx="14055">
                  <c:v>0.68762701749801636</c:v>
                </c:pt>
                <c:pt idx="14056">
                  <c:v>0.68750977516174316</c:v>
                </c:pt>
                <c:pt idx="14057">
                  <c:v>0.6875341534614563</c:v>
                </c:pt>
                <c:pt idx="14058">
                  <c:v>0.68756186962127686</c:v>
                </c:pt>
                <c:pt idx="14059">
                  <c:v>0.68767660856246948</c:v>
                </c:pt>
                <c:pt idx="14060">
                  <c:v>0.68761253356933594</c:v>
                </c:pt>
                <c:pt idx="14061">
                  <c:v>0.68749499320983887</c:v>
                </c:pt>
                <c:pt idx="14062">
                  <c:v>0.68754798173904419</c:v>
                </c:pt>
                <c:pt idx="14063">
                  <c:v>0.68762809038162231</c:v>
                </c:pt>
                <c:pt idx="14064">
                  <c:v>0.68762701749801636</c:v>
                </c:pt>
                <c:pt idx="14065">
                  <c:v>0.68758535385131836</c:v>
                </c:pt>
                <c:pt idx="14066">
                  <c:v>0.6875113844871521</c:v>
                </c:pt>
                <c:pt idx="14067">
                  <c:v>0.68739217519760132</c:v>
                </c:pt>
                <c:pt idx="14068">
                  <c:v>0.68739110231399536</c:v>
                </c:pt>
                <c:pt idx="14069">
                  <c:v>0.68745195865631104</c:v>
                </c:pt>
                <c:pt idx="14070">
                  <c:v>0.68749701976776123</c:v>
                </c:pt>
                <c:pt idx="14071">
                  <c:v>0.68745076656341553</c:v>
                </c:pt>
                <c:pt idx="14072">
                  <c:v>0.68740081787109375</c:v>
                </c:pt>
                <c:pt idx="14073">
                  <c:v>0.68745923042297363</c:v>
                </c:pt>
                <c:pt idx="14074">
                  <c:v>0.68757820129394531</c:v>
                </c:pt>
                <c:pt idx="14075">
                  <c:v>0.68751126527786255</c:v>
                </c:pt>
                <c:pt idx="14076">
                  <c:v>0.68753564357757568</c:v>
                </c:pt>
                <c:pt idx="14077">
                  <c:v>0.68770164251327515</c:v>
                </c:pt>
                <c:pt idx="14078">
                  <c:v>0.68767589330673218</c:v>
                </c:pt>
                <c:pt idx="14079">
                  <c:v>0.68770128488540649</c:v>
                </c:pt>
                <c:pt idx="14080">
                  <c:v>0.68764400482177734</c:v>
                </c:pt>
                <c:pt idx="14081">
                  <c:v>0.6875917911529541</c:v>
                </c:pt>
                <c:pt idx="14082">
                  <c:v>0.68746531009674072</c:v>
                </c:pt>
                <c:pt idx="14083">
                  <c:v>0.68742215633392334</c:v>
                </c:pt>
                <c:pt idx="14084">
                  <c:v>0.68755918741226196</c:v>
                </c:pt>
                <c:pt idx="14085">
                  <c:v>0.68769174814224243</c:v>
                </c:pt>
                <c:pt idx="14086">
                  <c:v>0.68770205974578857</c:v>
                </c:pt>
                <c:pt idx="14087">
                  <c:v>0.6876910924911499</c:v>
                </c:pt>
                <c:pt idx="14088">
                  <c:v>0.6876753568649292</c:v>
                </c:pt>
                <c:pt idx="14089">
                  <c:v>0.68768036365509033</c:v>
                </c:pt>
                <c:pt idx="14090">
                  <c:v>0.68767249584197998</c:v>
                </c:pt>
                <c:pt idx="14091">
                  <c:v>0.68766671419143677</c:v>
                </c:pt>
                <c:pt idx="14092">
                  <c:v>0.68761420249938965</c:v>
                </c:pt>
                <c:pt idx="14093">
                  <c:v>0.68762701749801636</c:v>
                </c:pt>
                <c:pt idx="14094">
                  <c:v>0.68754631280899048</c:v>
                </c:pt>
                <c:pt idx="14095">
                  <c:v>0.68756043910980225</c:v>
                </c:pt>
                <c:pt idx="14096">
                  <c:v>0.68761914968490601</c:v>
                </c:pt>
                <c:pt idx="14097">
                  <c:v>0.68755215406417847</c:v>
                </c:pt>
                <c:pt idx="14098">
                  <c:v>0.68761301040649414</c:v>
                </c:pt>
                <c:pt idx="14099">
                  <c:v>0.68768906593322754</c:v>
                </c:pt>
                <c:pt idx="14100">
                  <c:v>0.68758505582809448</c:v>
                </c:pt>
                <c:pt idx="14101">
                  <c:v>0.68756735324859619</c:v>
                </c:pt>
                <c:pt idx="14102">
                  <c:v>0.68759280443191528</c:v>
                </c:pt>
                <c:pt idx="14103">
                  <c:v>0.68765294551849365</c:v>
                </c:pt>
                <c:pt idx="14104">
                  <c:v>0.68762344121932983</c:v>
                </c:pt>
                <c:pt idx="14105">
                  <c:v>0.68758398294448853</c:v>
                </c:pt>
                <c:pt idx="14106">
                  <c:v>0.68769007921218872</c:v>
                </c:pt>
                <c:pt idx="14107">
                  <c:v>0.68773269653320312</c:v>
                </c:pt>
                <c:pt idx="14108">
                  <c:v>0.68761420249938965</c:v>
                </c:pt>
                <c:pt idx="14109">
                  <c:v>0.68756306171417236</c:v>
                </c:pt>
                <c:pt idx="14110">
                  <c:v>0.68756777048110962</c:v>
                </c:pt>
                <c:pt idx="14111">
                  <c:v>0.68755483627319336</c:v>
                </c:pt>
                <c:pt idx="14112">
                  <c:v>0.68753385543823242</c:v>
                </c:pt>
                <c:pt idx="14113">
                  <c:v>0.68753069639205933</c:v>
                </c:pt>
                <c:pt idx="14114">
                  <c:v>0.687652587890625</c:v>
                </c:pt>
                <c:pt idx="14115">
                  <c:v>0.68765729665756226</c:v>
                </c:pt>
                <c:pt idx="14116">
                  <c:v>0.68764400482177734</c:v>
                </c:pt>
                <c:pt idx="14117">
                  <c:v>0.68757027387619019</c:v>
                </c:pt>
                <c:pt idx="14118">
                  <c:v>0.68759649991989136</c:v>
                </c:pt>
                <c:pt idx="14119">
                  <c:v>0.68759381771087646</c:v>
                </c:pt>
                <c:pt idx="14120">
                  <c:v>0.68757575750350952</c:v>
                </c:pt>
                <c:pt idx="14121">
                  <c:v>0.6875113844871521</c:v>
                </c:pt>
                <c:pt idx="14122">
                  <c:v>0.68755257129669189</c:v>
                </c:pt>
                <c:pt idx="14123">
                  <c:v>0.68751513957977295</c:v>
                </c:pt>
                <c:pt idx="14124">
                  <c:v>0.68753981590270996</c:v>
                </c:pt>
                <c:pt idx="14125">
                  <c:v>0.68754059076309204</c:v>
                </c:pt>
                <c:pt idx="14126">
                  <c:v>0.68749839067459106</c:v>
                </c:pt>
                <c:pt idx="14127">
                  <c:v>0.68746697902679443</c:v>
                </c:pt>
                <c:pt idx="14128">
                  <c:v>0.6874542236328125</c:v>
                </c:pt>
                <c:pt idx="14129">
                  <c:v>0.68746954202651978</c:v>
                </c:pt>
                <c:pt idx="14130">
                  <c:v>0.68749314546585083</c:v>
                </c:pt>
                <c:pt idx="14131">
                  <c:v>0.68748778104782104</c:v>
                </c:pt>
                <c:pt idx="14132">
                  <c:v>0.68746453523635864</c:v>
                </c:pt>
                <c:pt idx="14133">
                  <c:v>0.68749386072158813</c:v>
                </c:pt>
                <c:pt idx="14134">
                  <c:v>0.68752557039260864</c:v>
                </c:pt>
                <c:pt idx="14135">
                  <c:v>0.68754500150680542</c:v>
                </c:pt>
                <c:pt idx="14136">
                  <c:v>0.68748444318771362</c:v>
                </c:pt>
                <c:pt idx="14137">
                  <c:v>0.68745750188827515</c:v>
                </c:pt>
                <c:pt idx="14138">
                  <c:v>0.68743902444839478</c:v>
                </c:pt>
                <c:pt idx="14139">
                  <c:v>0.68751001358032227</c:v>
                </c:pt>
                <c:pt idx="14140">
                  <c:v>0.68754082918167114</c:v>
                </c:pt>
                <c:pt idx="14141">
                  <c:v>0.68745791912078857</c:v>
                </c:pt>
                <c:pt idx="14142">
                  <c:v>0.6874738335609436</c:v>
                </c:pt>
                <c:pt idx="14143">
                  <c:v>0.68754285573959351</c:v>
                </c:pt>
                <c:pt idx="14144">
                  <c:v>0.68749219179153442</c:v>
                </c:pt>
                <c:pt idx="14145">
                  <c:v>0.68746685981750488</c:v>
                </c:pt>
                <c:pt idx="14146">
                  <c:v>0.68755900859832764</c:v>
                </c:pt>
                <c:pt idx="14147">
                  <c:v>0.68767929077148438</c:v>
                </c:pt>
                <c:pt idx="14148">
                  <c:v>0.68771761655807495</c:v>
                </c:pt>
                <c:pt idx="14149">
                  <c:v>0.68769288063049316</c:v>
                </c:pt>
                <c:pt idx="14150">
                  <c:v>0.68768346309661865</c:v>
                </c:pt>
                <c:pt idx="14151">
                  <c:v>0.68761509656906128</c:v>
                </c:pt>
                <c:pt idx="14152">
                  <c:v>0.68758928775787354</c:v>
                </c:pt>
                <c:pt idx="14153">
                  <c:v>0.68761563301086426</c:v>
                </c:pt>
                <c:pt idx="14154">
                  <c:v>0.6876261830329895</c:v>
                </c:pt>
                <c:pt idx="14155">
                  <c:v>0.68765860795974731</c:v>
                </c:pt>
                <c:pt idx="14156">
                  <c:v>0.68763560056686401</c:v>
                </c:pt>
                <c:pt idx="14157">
                  <c:v>0.68761211633682251</c:v>
                </c:pt>
                <c:pt idx="14158">
                  <c:v>0.68767565488815308</c:v>
                </c:pt>
                <c:pt idx="14159">
                  <c:v>0.68768376111984253</c:v>
                </c:pt>
                <c:pt idx="14160">
                  <c:v>0.68765848875045776</c:v>
                </c:pt>
                <c:pt idx="14161">
                  <c:v>0.68756860494613647</c:v>
                </c:pt>
                <c:pt idx="14162">
                  <c:v>0.68755149841308594</c:v>
                </c:pt>
                <c:pt idx="14163">
                  <c:v>0.68755209445953369</c:v>
                </c:pt>
                <c:pt idx="14164">
                  <c:v>0.68755847215652466</c:v>
                </c:pt>
                <c:pt idx="14165">
                  <c:v>0.68759441375732422</c:v>
                </c:pt>
                <c:pt idx="14166">
                  <c:v>0.68770217895507812</c:v>
                </c:pt>
                <c:pt idx="14167">
                  <c:v>0.68765717744827271</c:v>
                </c:pt>
                <c:pt idx="14168">
                  <c:v>0.68758010864257812</c:v>
                </c:pt>
                <c:pt idx="14169">
                  <c:v>0.68748414516448975</c:v>
                </c:pt>
                <c:pt idx="14170">
                  <c:v>0.68748718500137329</c:v>
                </c:pt>
                <c:pt idx="14171">
                  <c:v>0.68752706050872803</c:v>
                </c:pt>
                <c:pt idx="14172">
                  <c:v>0.68762946128845215</c:v>
                </c:pt>
                <c:pt idx="14173">
                  <c:v>0.68762034177780151</c:v>
                </c:pt>
                <c:pt idx="14174">
                  <c:v>0.68752121925354004</c:v>
                </c:pt>
                <c:pt idx="14175">
                  <c:v>0.6876106858253479</c:v>
                </c:pt>
                <c:pt idx="14176">
                  <c:v>0.68762999773025513</c:v>
                </c:pt>
                <c:pt idx="14177">
                  <c:v>0.68757379055023193</c:v>
                </c:pt>
                <c:pt idx="14178">
                  <c:v>0.68756771087646484</c:v>
                </c:pt>
                <c:pt idx="14179">
                  <c:v>0.68760460615158081</c:v>
                </c:pt>
                <c:pt idx="14180">
                  <c:v>0.6876184344291687</c:v>
                </c:pt>
                <c:pt idx="14181">
                  <c:v>0.68758511543273926</c:v>
                </c:pt>
                <c:pt idx="14182">
                  <c:v>0.68747073411941528</c:v>
                </c:pt>
                <c:pt idx="14183">
                  <c:v>0.68745952844619751</c:v>
                </c:pt>
                <c:pt idx="14184">
                  <c:v>0.68747138977050781</c:v>
                </c:pt>
                <c:pt idx="14185">
                  <c:v>0.68749850988388062</c:v>
                </c:pt>
                <c:pt idx="14186">
                  <c:v>0.68748676776885986</c:v>
                </c:pt>
                <c:pt idx="14187">
                  <c:v>0.68748140335083008</c:v>
                </c:pt>
                <c:pt idx="14188">
                  <c:v>0.68749415874481201</c:v>
                </c:pt>
                <c:pt idx="14189">
                  <c:v>0.68749737739562988</c:v>
                </c:pt>
                <c:pt idx="14190">
                  <c:v>0.68742930889129639</c:v>
                </c:pt>
                <c:pt idx="14191">
                  <c:v>0.68740338087081909</c:v>
                </c:pt>
                <c:pt idx="14192">
                  <c:v>0.68736499547958374</c:v>
                </c:pt>
                <c:pt idx="14193">
                  <c:v>0.68742471933364868</c:v>
                </c:pt>
                <c:pt idx="14194">
                  <c:v>0.68752151727676392</c:v>
                </c:pt>
                <c:pt idx="14195">
                  <c:v>0.68752312660217285</c:v>
                </c:pt>
                <c:pt idx="14196">
                  <c:v>0.68745499849319458</c:v>
                </c:pt>
                <c:pt idx="14197">
                  <c:v>0.6874011754989624</c:v>
                </c:pt>
                <c:pt idx="14198">
                  <c:v>0.68738669157028198</c:v>
                </c:pt>
                <c:pt idx="14199">
                  <c:v>0.6874353289604187</c:v>
                </c:pt>
                <c:pt idx="14200">
                  <c:v>0.68752306699752808</c:v>
                </c:pt>
                <c:pt idx="14201">
                  <c:v>0.68755990266799927</c:v>
                </c:pt>
                <c:pt idx="14202">
                  <c:v>0.68746596574783325</c:v>
                </c:pt>
                <c:pt idx="14203">
                  <c:v>0.68746370077133179</c:v>
                </c:pt>
                <c:pt idx="14204">
                  <c:v>0.68752682209014893</c:v>
                </c:pt>
                <c:pt idx="14205">
                  <c:v>0.68745577335357666</c:v>
                </c:pt>
                <c:pt idx="14206">
                  <c:v>0.68744742870330811</c:v>
                </c:pt>
                <c:pt idx="14207">
                  <c:v>0.68743741512298584</c:v>
                </c:pt>
                <c:pt idx="14208">
                  <c:v>0.68738782405853271</c:v>
                </c:pt>
                <c:pt idx="14209">
                  <c:v>0.68740826845169067</c:v>
                </c:pt>
                <c:pt idx="14210">
                  <c:v>0.68743431568145752</c:v>
                </c:pt>
                <c:pt idx="14211">
                  <c:v>0.6874811053276062</c:v>
                </c:pt>
                <c:pt idx="14212">
                  <c:v>0.68758130073547363</c:v>
                </c:pt>
                <c:pt idx="14213">
                  <c:v>0.68757671117782593</c:v>
                </c:pt>
                <c:pt idx="14214">
                  <c:v>0.68748939037322998</c:v>
                </c:pt>
                <c:pt idx="14215">
                  <c:v>0.68750584125518799</c:v>
                </c:pt>
                <c:pt idx="14216">
                  <c:v>0.68751668930053711</c:v>
                </c:pt>
                <c:pt idx="14217">
                  <c:v>0.68763786554336548</c:v>
                </c:pt>
                <c:pt idx="14218">
                  <c:v>0.68764615058898926</c:v>
                </c:pt>
                <c:pt idx="14219">
                  <c:v>0.68760979175567627</c:v>
                </c:pt>
                <c:pt idx="14220">
                  <c:v>0.68760347366333008</c:v>
                </c:pt>
                <c:pt idx="14221">
                  <c:v>0.68761789798736572</c:v>
                </c:pt>
                <c:pt idx="14222">
                  <c:v>0.68765372037887573</c:v>
                </c:pt>
                <c:pt idx="14223">
                  <c:v>0.68766826391220093</c:v>
                </c:pt>
                <c:pt idx="14224">
                  <c:v>0.68761301040649414</c:v>
                </c:pt>
                <c:pt idx="14225">
                  <c:v>0.68760335445404053</c:v>
                </c:pt>
                <c:pt idx="14226">
                  <c:v>0.68760550022125244</c:v>
                </c:pt>
                <c:pt idx="14227">
                  <c:v>0.68762588500976562</c:v>
                </c:pt>
                <c:pt idx="14228">
                  <c:v>0.68760812282562256</c:v>
                </c:pt>
                <c:pt idx="14229">
                  <c:v>0.68763858079910278</c:v>
                </c:pt>
                <c:pt idx="14230">
                  <c:v>0.68770009279251099</c:v>
                </c:pt>
                <c:pt idx="14231">
                  <c:v>0.68775266408920288</c:v>
                </c:pt>
                <c:pt idx="14232">
                  <c:v>0.68770337104797363</c:v>
                </c:pt>
                <c:pt idx="14233">
                  <c:v>0.68766063451766968</c:v>
                </c:pt>
                <c:pt idx="14234">
                  <c:v>0.68758708238601685</c:v>
                </c:pt>
                <c:pt idx="14235">
                  <c:v>0.68764656782150269</c:v>
                </c:pt>
                <c:pt idx="14236">
                  <c:v>0.6876990795135498</c:v>
                </c:pt>
                <c:pt idx="14237">
                  <c:v>0.6876494288444519</c:v>
                </c:pt>
                <c:pt idx="14238">
                  <c:v>0.68756651878356934</c:v>
                </c:pt>
                <c:pt idx="14239">
                  <c:v>0.68762344121932983</c:v>
                </c:pt>
                <c:pt idx="14240">
                  <c:v>0.68767905235290527</c:v>
                </c:pt>
                <c:pt idx="14241">
                  <c:v>0.68770843744277954</c:v>
                </c:pt>
                <c:pt idx="14242">
                  <c:v>0.68767374753952026</c:v>
                </c:pt>
                <c:pt idx="14243">
                  <c:v>0.68762356042861938</c:v>
                </c:pt>
                <c:pt idx="14244">
                  <c:v>0.68769991397857666</c:v>
                </c:pt>
                <c:pt idx="14245">
                  <c:v>0.68772399425506592</c:v>
                </c:pt>
                <c:pt idx="14246">
                  <c:v>0.68768095970153809</c:v>
                </c:pt>
                <c:pt idx="14247">
                  <c:v>0.6875879168510437</c:v>
                </c:pt>
                <c:pt idx="14248">
                  <c:v>0.68758207559585571</c:v>
                </c:pt>
                <c:pt idx="14249">
                  <c:v>0.68757790327072144</c:v>
                </c:pt>
                <c:pt idx="14250">
                  <c:v>0.68759405612945557</c:v>
                </c:pt>
                <c:pt idx="14251">
                  <c:v>0.68756437301635742</c:v>
                </c:pt>
                <c:pt idx="14252">
                  <c:v>0.68749427795410156</c:v>
                </c:pt>
                <c:pt idx="14253">
                  <c:v>0.68752813339233398</c:v>
                </c:pt>
                <c:pt idx="14254">
                  <c:v>0.68763560056686401</c:v>
                </c:pt>
                <c:pt idx="14255">
                  <c:v>0.68771082162857056</c:v>
                </c:pt>
                <c:pt idx="14256">
                  <c:v>0.68776094913482666</c:v>
                </c:pt>
                <c:pt idx="14257">
                  <c:v>0.6876557469367981</c:v>
                </c:pt>
                <c:pt idx="14258">
                  <c:v>0.6875649094581604</c:v>
                </c:pt>
                <c:pt idx="14259">
                  <c:v>0.68719595670700073</c:v>
                </c:pt>
                <c:pt idx="14260">
                  <c:v>0.68661367893218994</c:v>
                </c:pt>
                <c:pt idx="14261">
                  <c:v>0.68657225370407104</c:v>
                </c:pt>
                <c:pt idx="14262">
                  <c:v>0.68678593635559082</c:v>
                </c:pt>
                <c:pt idx="14263">
                  <c:v>0.68692022562026978</c:v>
                </c:pt>
                <c:pt idx="14264">
                  <c:v>0.68747663497924805</c:v>
                </c:pt>
                <c:pt idx="14265">
                  <c:v>0.68759399652481079</c:v>
                </c:pt>
                <c:pt idx="14266">
                  <c:v>0.68751257658004761</c:v>
                </c:pt>
                <c:pt idx="14267">
                  <c:v>0.68751645088195801</c:v>
                </c:pt>
                <c:pt idx="14268">
                  <c:v>0.68747854232788086</c:v>
                </c:pt>
                <c:pt idx="14269">
                  <c:v>0.68750095367431641</c:v>
                </c:pt>
                <c:pt idx="14270">
                  <c:v>0.68754482269287109</c:v>
                </c:pt>
                <c:pt idx="14271">
                  <c:v>0.68759876489639282</c:v>
                </c:pt>
                <c:pt idx="14272">
                  <c:v>0.6875489354133606</c:v>
                </c:pt>
                <c:pt idx="14273">
                  <c:v>0.68754076957702637</c:v>
                </c:pt>
                <c:pt idx="14274">
                  <c:v>0.68755888938903809</c:v>
                </c:pt>
                <c:pt idx="14275">
                  <c:v>0.68754154443740845</c:v>
                </c:pt>
                <c:pt idx="14276">
                  <c:v>0.68759506940841675</c:v>
                </c:pt>
                <c:pt idx="14277">
                  <c:v>0.68759167194366455</c:v>
                </c:pt>
                <c:pt idx="14278">
                  <c:v>0.68752288818359375</c:v>
                </c:pt>
                <c:pt idx="14279">
                  <c:v>0.68752080202102661</c:v>
                </c:pt>
                <c:pt idx="14280">
                  <c:v>0.68759030103683472</c:v>
                </c:pt>
                <c:pt idx="14281">
                  <c:v>0.6877177357673645</c:v>
                </c:pt>
                <c:pt idx="14282">
                  <c:v>0.68773776292800903</c:v>
                </c:pt>
                <c:pt idx="14283">
                  <c:v>0.68767338991165161</c:v>
                </c:pt>
                <c:pt idx="14284">
                  <c:v>0.68756920099258423</c:v>
                </c:pt>
                <c:pt idx="14285">
                  <c:v>0.68758374452590942</c:v>
                </c:pt>
                <c:pt idx="14286">
                  <c:v>0.68762588500976562</c:v>
                </c:pt>
                <c:pt idx="14287">
                  <c:v>0.687691330909729</c:v>
                </c:pt>
                <c:pt idx="14288">
                  <c:v>0.68773818016052246</c:v>
                </c:pt>
                <c:pt idx="14289">
                  <c:v>0.68766099214553833</c:v>
                </c:pt>
                <c:pt idx="14290">
                  <c:v>0.68759256601333618</c:v>
                </c:pt>
                <c:pt idx="14291">
                  <c:v>0.68747550249099731</c:v>
                </c:pt>
                <c:pt idx="14292">
                  <c:v>0.68742185831069946</c:v>
                </c:pt>
                <c:pt idx="14293">
                  <c:v>0.68753522634506226</c:v>
                </c:pt>
                <c:pt idx="14294">
                  <c:v>0.6876104474067688</c:v>
                </c:pt>
                <c:pt idx="14295">
                  <c:v>0.68756586313247681</c:v>
                </c:pt>
                <c:pt idx="14296">
                  <c:v>0.68745267391204834</c:v>
                </c:pt>
                <c:pt idx="14297">
                  <c:v>0.6874314546585083</c:v>
                </c:pt>
                <c:pt idx="14298">
                  <c:v>0.68746328353881836</c:v>
                </c:pt>
                <c:pt idx="14299">
                  <c:v>0.68751919269561768</c:v>
                </c:pt>
                <c:pt idx="14300">
                  <c:v>0.68763899803161621</c:v>
                </c:pt>
                <c:pt idx="14301">
                  <c:v>0.68772363662719727</c:v>
                </c:pt>
                <c:pt idx="14302">
                  <c:v>0.68754458427429199</c:v>
                </c:pt>
                <c:pt idx="14303">
                  <c:v>0.68742126226425171</c:v>
                </c:pt>
                <c:pt idx="14304">
                  <c:v>0.68741202354431152</c:v>
                </c:pt>
                <c:pt idx="14305">
                  <c:v>0.6874699592590332</c:v>
                </c:pt>
                <c:pt idx="14306">
                  <c:v>0.68756228685379028</c:v>
                </c:pt>
                <c:pt idx="14307">
                  <c:v>0.68768346309661865</c:v>
                </c:pt>
                <c:pt idx="14308">
                  <c:v>0.6876910924911499</c:v>
                </c:pt>
                <c:pt idx="14309">
                  <c:v>0.68759340047836304</c:v>
                </c:pt>
                <c:pt idx="14310">
                  <c:v>0.68750715255737305</c:v>
                </c:pt>
                <c:pt idx="14311">
                  <c:v>0.68750542402267456</c:v>
                </c:pt>
                <c:pt idx="14312">
                  <c:v>0.68741858005523682</c:v>
                </c:pt>
                <c:pt idx="14313">
                  <c:v>0.68734043836593628</c:v>
                </c:pt>
                <c:pt idx="14314">
                  <c:v>0.68733245134353638</c:v>
                </c:pt>
                <c:pt idx="14315">
                  <c:v>0.68750762939453125</c:v>
                </c:pt>
                <c:pt idx="14316">
                  <c:v>0.68760615587234497</c:v>
                </c:pt>
                <c:pt idx="14317">
                  <c:v>0.68755388259887695</c:v>
                </c:pt>
                <c:pt idx="14318">
                  <c:v>0.68754923343658447</c:v>
                </c:pt>
                <c:pt idx="14319">
                  <c:v>0.68742448091506958</c:v>
                </c:pt>
                <c:pt idx="14320">
                  <c:v>0.68739807605743408</c:v>
                </c:pt>
                <c:pt idx="14321">
                  <c:v>0.68751919269561768</c:v>
                </c:pt>
                <c:pt idx="14322">
                  <c:v>0.68751257658004761</c:v>
                </c:pt>
                <c:pt idx="14323">
                  <c:v>0.68755972385406494</c:v>
                </c:pt>
                <c:pt idx="14324">
                  <c:v>0.68765860795974731</c:v>
                </c:pt>
                <c:pt idx="14325">
                  <c:v>0.687530517578125</c:v>
                </c:pt>
                <c:pt idx="14326">
                  <c:v>0.68752574920654297</c:v>
                </c:pt>
                <c:pt idx="14327">
                  <c:v>0.68758314847946167</c:v>
                </c:pt>
                <c:pt idx="14328">
                  <c:v>0.68750935792922974</c:v>
                </c:pt>
                <c:pt idx="14329">
                  <c:v>0.68740266561508179</c:v>
                </c:pt>
                <c:pt idx="14330">
                  <c:v>0.68735426664352417</c:v>
                </c:pt>
                <c:pt idx="14331">
                  <c:v>0.68744730949401855</c:v>
                </c:pt>
                <c:pt idx="14332">
                  <c:v>0.68759447336196899</c:v>
                </c:pt>
                <c:pt idx="14333">
                  <c:v>0.6876186728477478</c:v>
                </c:pt>
                <c:pt idx="14334">
                  <c:v>0.68754053115844727</c:v>
                </c:pt>
                <c:pt idx="14335">
                  <c:v>0.68744593858718872</c:v>
                </c:pt>
                <c:pt idx="14336">
                  <c:v>0.68743008375167847</c:v>
                </c:pt>
                <c:pt idx="14337">
                  <c:v>0.68745648860931396</c:v>
                </c:pt>
                <c:pt idx="14338">
                  <c:v>0.68748307228088379</c:v>
                </c:pt>
                <c:pt idx="14339">
                  <c:v>0.68760931491851807</c:v>
                </c:pt>
                <c:pt idx="14340">
                  <c:v>0.68757474422454834</c:v>
                </c:pt>
                <c:pt idx="14341">
                  <c:v>0.68749934434890747</c:v>
                </c:pt>
                <c:pt idx="14342">
                  <c:v>0.68746256828308105</c:v>
                </c:pt>
                <c:pt idx="14343">
                  <c:v>0.68744319677352905</c:v>
                </c:pt>
                <c:pt idx="14344">
                  <c:v>0.68751245737075806</c:v>
                </c:pt>
                <c:pt idx="14345">
                  <c:v>0.68764084577560425</c:v>
                </c:pt>
                <c:pt idx="14346">
                  <c:v>0.68752741813659668</c:v>
                </c:pt>
                <c:pt idx="14347">
                  <c:v>0.6874462366104126</c:v>
                </c:pt>
                <c:pt idx="14348">
                  <c:v>0.68751156330108643</c:v>
                </c:pt>
                <c:pt idx="14349">
                  <c:v>0.68750196695327759</c:v>
                </c:pt>
                <c:pt idx="14350">
                  <c:v>0.68752497434616089</c:v>
                </c:pt>
                <c:pt idx="14351">
                  <c:v>0.68748593330383301</c:v>
                </c:pt>
                <c:pt idx="14352">
                  <c:v>0.68751323223114014</c:v>
                </c:pt>
                <c:pt idx="14353">
                  <c:v>0.68748968839645386</c:v>
                </c:pt>
                <c:pt idx="14354">
                  <c:v>0.68747055530548096</c:v>
                </c:pt>
                <c:pt idx="14355">
                  <c:v>0.68748819828033447</c:v>
                </c:pt>
                <c:pt idx="14356">
                  <c:v>0.68755269050598145</c:v>
                </c:pt>
                <c:pt idx="14357">
                  <c:v>0.68755418062210083</c:v>
                </c:pt>
                <c:pt idx="14358">
                  <c:v>0.68749231100082397</c:v>
                </c:pt>
                <c:pt idx="14359">
                  <c:v>0.68746745586395264</c:v>
                </c:pt>
                <c:pt idx="14360">
                  <c:v>0.68748509883880615</c:v>
                </c:pt>
                <c:pt idx="14361">
                  <c:v>0.68751031160354614</c:v>
                </c:pt>
                <c:pt idx="14362">
                  <c:v>0.68758249282836914</c:v>
                </c:pt>
                <c:pt idx="14363">
                  <c:v>0.68765294551849365</c:v>
                </c:pt>
                <c:pt idx="14364">
                  <c:v>0.68760985136032104</c:v>
                </c:pt>
                <c:pt idx="14365">
                  <c:v>0.68760490417480469</c:v>
                </c:pt>
                <c:pt idx="14366">
                  <c:v>0.6875680685043335</c:v>
                </c:pt>
                <c:pt idx="14367">
                  <c:v>0.68752920627593994</c:v>
                </c:pt>
                <c:pt idx="14368">
                  <c:v>0.68756341934204102</c:v>
                </c:pt>
                <c:pt idx="14369">
                  <c:v>0.68752866983413696</c:v>
                </c:pt>
                <c:pt idx="14370">
                  <c:v>0.68744778633117676</c:v>
                </c:pt>
                <c:pt idx="14371">
                  <c:v>0.68748211860656738</c:v>
                </c:pt>
                <c:pt idx="14372">
                  <c:v>0.68746268749237061</c:v>
                </c:pt>
                <c:pt idx="14373">
                  <c:v>0.68743616342544556</c:v>
                </c:pt>
                <c:pt idx="14374">
                  <c:v>0.68748265504837036</c:v>
                </c:pt>
                <c:pt idx="14375">
                  <c:v>0.68749159574508667</c:v>
                </c:pt>
                <c:pt idx="14376">
                  <c:v>0.6875573992729187</c:v>
                </c:pt>
                <c:pt idx="14377">
                  <c:v>0.6876341700553894</c:v>
                </c:pt>
                <c:pt idx="14378">
                  <c:v>0.68773281574249268</c:v>
                </c:pt>
                <c:pt idx="14379">
                  <c:v>0.68774580955505371</c:v>
                </c:pt>
                <c:pt idx="14380">
                  <c:v>0.68768411874771118</c:v>
                </c:pt>
                <c:pt idx="14381">
                  <c:v>0.68763726949691772</c:v>
                </c:pt>
                <c:pt idx="14382">
                  <c:v>0.68751984834671021</c:v>
                </c:pt>
                <c:pt idx="14383">
                  <c:v>0.68753868341445923</c:v>
                </c:pt>
                <c:pt idx="14384">
                  <c:v>0.68746680021286011</c:v>
                </c:pt>
                <c:pt idx="14385">
                  <c:v>0.68752944469451904</c:v>
                </c:pt>
                <c:pt idx="14386">
                  <c:v>0.68760776519775391</c:v>
                </c:pt>
                <c:pt idx="14387">
                  <c:v>0.68766242265701294</c:v>
                </c:pt>
                <c:pt idx="14388">
                  <c:v>0.68771499395370483</c:v>
                </c:pt>
                <c:pt idx="14389">
                  <c:v>0.68776154518127441</c:v>
                </c:pt>
                <c:pt idx="14390">
                  <c:v>0.68764138221740723</c:v>
                </c:pt>
                <c:pt idx="14391">
                  <c:v>0.68761879205703735</c:v>
                </c:pt>
                <c:pt idx="14392">
                  <c:v>0.68762993812561035</c:v>
                </c:pt>
                <c:pt idx="14393">
                  <c:v>0.68758481740951538</c:v>
                </c:pt>
                <c:pt idx="14394">
                  <c:v>0.68764317035675049</c:v>
                </c:pt>
                <c:pt idx="14395">
                  <c:v>0.68761450052261353</c:v>
                </c:pt>
                <c:pt idx="14396">
                  <c:v>0.68755388259887695</c:v>
                </c:pt>
                <c:pt idx="14397">
                  <c:v>0.68752038478851318</c:v>
                </c:pt>
                <c:pt idx="14398">
                  <c:v>0.68754863739013672</c:v>
                </c:pt>
                <c:pt idx="14399">
                  <c:v>0.68757534027099609</c:v>
                </c:pt>
                <c:pt idx="14400">
                  <c:v>0.687644362449646</c:v>
                </c:pt>
                <c:pt idx="14401">
                  <c:v>0.68759119510650635</c:v>
                </c:pt>
                <c:pt idx="14402">
                  <c:v>0.68757140636444092</c:v>
                </c:pt>
                <c:pt idx="14403">
                  <c:v>0.68758678436279297</c:v>
                </c:pt>
                <c:pt idx="14404">
                  <c:v>0.68757158517837524</c:v>
                </c:pt>
                <c:pt idx="14405">
                  <c:v>0.68754053115844727</c:v>
                </c:pt>
                <c:pt idx="14406">
                  <c:v>0.68758100271224976</c:v>
                </c:pt>
                <c:pt idx="14407">
                  <c:v>0.6875765323638916</c:v>
                </c:pt>
                <c:pt idx="14408">
                  <c:v>0.68754804134368896</c:v>
                </c:pt>
                <c:pt idx="14409">
                  <c:v>0.68753558397293091</c:v>
                </c:pt>
                <c:pt idx="14410">
                  <c:v>0.68757373094558716</c:v>
                </c:pt>
                <c:pt idx="14411">
                  <c:v>0.68767040967941284</c:v>
                </c:pt>
                <c:pt idx="14412">
                  <c:v>0.68765765428543091</c:v>
                </c:pt>
                <c:pt idx="14413">
                  <c:v>0.68750715255737305</c:v>
                </c:pt>
                <c:pt idx="14414">
                  <c:v>0.68742352724075317</c:v>
                </c:pt>
                <c:pt idx="14415">
                  <c:v>0.68749010562896729</c:v>
                </c:pt>
                <c:pt idx="14416">
                  <c:v>0.68761110305786133</c:v>
                </c:pt>
                <c:pt idx="14417">
                  <c:v>0.68768137693405151</c:v>
                </c:pt>
                <c:pt idx="14418">
                  <c:v>0.68768328428268433</c:v>
                </c:pt>
                <c:pt idx="14419">
                  <c:v>0.68766754865646362</c:v>
                </c:pt>
                <c:pt idx="14420">
                  <c:v>0.6877095103263855</c:v>
                </c:pt>
                <c:pt idx="14421">
                  <c:v>0.68768823146820068</c:v>
                </c:pt>
                <c:pt idx="14422">
                  <c:v>0.68768072128295898</c:v>
                </c:pt>
                <c:pt idx="14423">
                  <c:v>0.68761807680130005</c:v>
                </c:pt>
                <c:pt idx="14424">
                  <c:v>0.68761253356933594</c:v>
                </c:pt>
                <c:pt idx="14425">
                  <c:v>0.68759185075759888</c:v>
                </c:pt>
                <c:pt idx="14426">
                  <c:v>0.68753856420516968</c:v>
                </c:pt>
                <c:pt idx="14427">
                  <c:v>0.68759942054748535</c:v>
                </c:pt>
                <c:pt idx="14428">
                  <c:v>0.6875494122505188</c:v>
                </c:pt>
                <c:pt idx="14429">
                  <c:v>0.68748754262924194</c:v>
                </c:pt>
                <c:pt idx="14430">
                  <c:v>0.6875188946723938</c:v>
                </c:pt>
                <c:pt idx="14431">
                  <c:v>0.6875835657119751</c:v>
                </c:pt>
                <c:pt idx="14432">
                  <c:v>0.68764299154281616</c:v>
                </c:pt>
                <c:pt idx="14433">
                  <c:v>0.68773269653320312</c:v>
                </c:pt>
                <c:pt idx="14434">
                  <c:v>0.68760842084884644</c:v>
                </c:pt>
                <c:pt idx="14435">
                  <c:v>0.68753230571746826</c:v>
                </c:pt>
                <c:pt idx="14436">
                  <c:v>0.68758386373519897</c:v>
                </c:pt>
                <c:pt idx="14437">
                  <c:v>0.68755853176116943</c:v>
                </c:pt>
                <c:pt idx="14438">
                  <c:v>0.68759632110595703</c:v>
                </c:pt>
                <c:pt idx="14439">
                  <c:v>0.68766725063323975</c:v>
                </c:pt>
                <c:pt idx="14440">
                  <c:v>0.6876147985458374</c:v>
                </c:pt>
                <c:pt idx="14441">
                  <c:v>0.68763607740402222</c:v>
                </c:pt>
                <c:pt idx="14442">
                  <c:v>0.68774813413619995</c:v>
                </c:pt>
                <c:pt idx="14443">
                  <c:v>0.68772304058074951</c:v>
                </c:pt>
                <c:pt idx="14444">
                  <c:v>0.68771910667419434</c:v>
                </c:pt>
                <c:pt idx="14445">
                  <c:v>0.68764513731002808</c:v>
                </c:pt>
                <c:pt idx="14446">
                  <c:v>0.68755286931991577</c:v>
                </c:pt>
                <c:pt idx="14447">
                  <c:v>0.68752008676528931</c:v>
                </c:pt>
                <c:pt idx="14448">
                  <c:v>0.68768054246902466</c:v>
                </c:pt>
                <c:pt idx="14449">
                  <c:v>0.68774211406707764</c:v>
                </c:pt>
                <c:pt idx="14450">
                  <c:v>0.68785256147384644</c:v>
                </c:pt>
                <c:pt idx="14451">
                  <c:v>0.68783080577850342</c:v>
                </c:pt>
                <c:pt idx="14452">
                  <c:v>0.68771296739578247</c:v>
                </c:pt>
                <c:pt idx="14453">
                  <c:v>0.68765741586685181</c:v>
                </c:pt>
                <c:pt idx="14454">
                  <c:v>0.68762129545211792</c:v>
                </c:pt>
                <c:pt idx="14455">
                  <c:v>0.68754690885543823</c:v>
                </c:pt>
                <c:pt idx="14456">
                  <c:v>0.68760639429092407</c:v>
                </c:pt>
                <c:pt idx="14457">
                  <c:v>0.68768757581710815</c:v>
                </c:pt>
                <c:pt idx="14458">
                  <c:v>0.68762993812561035</c:v>
                </c:pt>
                <c:pt idx="14459">
                  <c:v>0.68757253885269165</c:v>
                </c:pt>
                <c:pt idx="14460">
                  <c:v>0.68757975101470947</c:v>
                </c:pt>
                <c:pt idx="14461">
                  <c:v>0.68769681453704834</c:v>
                </c:pt>
                <c:pt idx="14462">
                  <c:v>0.68785488605499268</c:v>
                </c:pt>
                <c:pt idx="14463">
                  <c:v>0.68781381845474243</c:v>
                </c:pt>
                <c:pt idx="14464">
                  <c:v>0.68768942356109619</c:v>
                </c:pt>
                <c:pt idx="14465">
                  <c:v>0.68765920400619507</c:v>
                </c:pt>
                <c:pt idx="14466">
                  <c:v>0.68774312734603882</c:v>
                </c:pt>
                <c:pt idx="14467">
                  <c:v>0.68776464462280273</c:v>
                </c:pt>
                <c:pt idx="14468">
                  <c:v>0.68767285346984863</c:v>
                </c:pt>
                <c:pt idx="14469">
                  <c:v>0.68767756223678589</c:v>
                </c:pt>
                <c:pt idx="14470">
                  <c:v>0.68763452768325806</c:v>
                </c:pt>
                <c:pt idx="14471">
                  <c:v>0.68759644031524658</c:v>
                </c:pt>
                <c:pt idx="14472">
                  <c:v>0.68755269050598145</c:v>
                </c:pt>
                <c:pt idx="14473">
                  <c:v>0.687519371509552</c:v>
                </c:pt>
                <c:pt idx="14474">
                  <c:v>0.6876111626625061</c:v>
                </c:pt>
                <c:pt idx="14475">
                  <c:v>0.68760567903518677</c:v>
                </c:pt>
                <c:pt idx="14476">
                  <c:v>0.68758910894393921</c:v>
                </c:pt>
                <c:pt idx="14477">
                  <c:v>0.68767154216766357</c:v>
                </c:pt>
                <c:pt idx="14478">
                  <c:v>0.68767142295837402</c:v>
                </c:pt>
                <c:pt idx="14479">
                  <c:v>0.68761420249938965</c:v>
                </c:pt>
                <c:pt idx="14480">
                  <c:v>0.6875685453414917</c:v>
                </c:pt>
                <c:pt idx="14481">
                  <c:v>0.6874920129776001</c:v>
                </c:pt>
                <c:pt idx="14482">
                  <c:v>0.68750888109207153</c:v>
                </c:pt>
                <c:pt idx="14483">
                  <c:v>0.68749475479125977</c:v>
                </c:pt>
                <c:pt idx="14484">
                  <c:v>0.68749833106994629</c:v>
                </c:pt>
                <c:pt idx="14485">
                  <c:v>0.68751168251037598</c:v>
                </c:pt>
                <c:pt idx="14486">
                  <c:v>0.68753296136856079</c:v>
                </c:pt>
                <c:pt idx="14487">
                  <c:v>0.68758136034011841</c:v>
                </c:pt>
                <c:pt idx="14488">
                  <c:v>0.68757086992263794</c:v>
                </c:pt>
                <c:pt idx="14489">
                  <c:v>0.68755191564559937</c:v>
                </c:pt>
                <c:pt idx="14490">
                  <c:v>0.6874929666519165</c:v>
                </c:pt>
                <c:pt idx="14491">
                  <c:v>0.68749654293060303</c:v>
                </c:pt>
                <c:pt idx="14492">
                  <c:v>0.68753117322921753</c:v>
                </c:pt>
                <c:pt idx="14493">
                  <c:v>0.68763196468353271</c:v>
                </c:pt>
                <c:pt idx="14494">
                  <c:v>0.68758028745651245</c:v>
                </c:pt>
                <c:pt idx="14495">
                  <c:v>0.68753749132156372</c:v>
                </c:pt>
                <c:pt idx="14496">
                  <c:v>0.68758183717727661</c:v>
                </c:pt>
                <c:pt idx="14497">
                  <c:v>0.687491774559021</c:v>
                </c:pt>
                <c:pt idx="14498">
                  <c:v>0.68743962049484253</c:v>
                </c:pt>
                <c:pt idx="14499">
                  <c:v>0.68737220764160156</c:v>
                </c:pt>
                <c:pt idx="14500">
                  <c:v>0.68741011619567871</c:v>
                </c:pt>
                <c:pt idx="14501">
                  <c:v>0.68748968839645386</c:v>
                </c:pt>
                <c:pt idx="14502">
                  <c:v>0.68755859136581421</c:v>
                </c:pt>
                <c:pt idx="14503">
                  <c:v>0.6875731348991394</c:v>
                </c:pt>
                <c:pt idx="14504">
                  <c:v>0.6876227855682373</c:v>
                </c:pt>
                <c:pt idx="14505">
                  <c:v>0.6875690221786499</c:v>
                </c:pt>
                <c:pt idx="14506">
                  <c:v>0.68752926588058472</c:v>
                </c:pt>
                <c:pt idx="14507">
                  <c:v>0.68756788969039917</c:v>
                </c:pt>
                <c:pt idx="14508">
                  <c:v>0.68757736682891846</c:v>
                </c:pt>
                <c:pt idx="14509">
                  <c:v>0.68750643730163574</c:v>
                </c:pt>
                <c:pt idx="14510">
                  <c:v>0.68740314245223999</c:v>
                </c:pt>
                <c:pt idx="14511">
                  <c:v>0.6874280571937561</c:v>
                </c:pt>
                <c:pt idx="14512">
                  <c:v>0.68736696243286133</c:v>
                </c:pt>
                <c:pt idx="14513">
                  <c:v>0.68738824129104614</c:v>
                </c:pt>
                <c:pt idx="14514">
                  <c:v>0.68740087747573853</c:v>
                </c:pt>
                <c:pt idx="14515">
                  <c:v>0.68736624717712402</c:v>
                </c:pt>
                <c:pt idx="14516">
                  <c:v>0.68741524219512939</c:v>
                </c:pt>
                <c:pt idx="14517">
                  <c:v>0.68739414215087891</c:v>
                </c:pt>
                <c:pt idx="14518">
                  <c:v>0.68740195035934448</c:v>
                </c:pt>
                <c:pt idx="14519">
                  <c:v>0.68736106157302856</c:v>
                </c:pt>
                <c:pt idx="14520">
                  <c:v>0.68739092350006104</c:v>
                </c:pt>
                <c:pt idx="14521">
                  <c:v>0.68751567602157593</c:v>
                </c:pt>
                <c:pt idx="14522">
                  <c:v>0.68750500679016113</c:v>
                </c:pt>
                <c:pt idx="14523">
                  <c:v>0.68741846084594727</c:v>
                </c:pt>
                <c:pt idx="14524">
                  <c:v>0.6873813271522522</c:v>
                </c:pt>
                <c:pt idx="14525">
                  <c:v>0.68731528520584106</c:v>
                </c:pt>
                <c:pt idx="14526">
                  <c:v>0.68732219934463501</c:v>
                </c:pt>
                <c:pt idx="14527">
                  <c:v>0.68729043006896973</c:v>
                </c:pt>
                <c:pt idx="14528">
                  <c:v>0.68734616041183472</c:v>
                </c:pt>
                <c:pt idx="14529">
                  <c:v>0.68738067150115967</c:v>
                </c:pt>
                <c:pt idx="14530">
                  <c:v>0.68733006715774536</c:v>
                </c:pt>
                <c:pt idx="14531">
                  <c:v>0.68740057945251465</c:v>
                </c:pt>
                <c:pt idx="14532">
                  <c:v>0.68753618001937866</c:v>
                </c:pt>
                <c:pt idx="14533">
                  <c:v>0.68758594989776611</c:v>
                </c:pt>
                <c:pt idx="14534">
                  <c:v>0.68750786781311035</c:v>
                </c:pt>
                <c:pt idx="14535">
                  <c:v>0.68747097253799438</c:v>
                </c:pt>
                <c:pt idx="14536">
                  <c:v>0.68744385242462158</c:v>
                </c:pt>
                <c:pt idx="14537">
                  <c:v>0.68746161460876465</c:v>
                </c:pt>
                <c:pt idx="14538">
                  <c:v>0.68750452995300293</c:v>
                </c:pt>
                <c:pt idx="14539">
                  <c:v>0.68749576807022095</c:v>
                </c:pt>
                <c:pt idx="14540">
                  <c:v>0.68748891353607178</c:v>
                </c:pt>
                <c:pt idx="14541">
                  <c:v>0.68746674060821533</c:v>
                </c:pt>
                <c:pt idx="14542">
                  <c:v>0.68739068508148193</c:v>
                </c:pt>
                <c:pt idx="14543">
                  <c:v>0.68750756978988647</c:v>
                </c:pt>
                <c:pt idx="14544">
                  <c:v>0.68753814697265625</c:v>
                </c:pt>
                <c:pt idx="14545">
                  <c:v>0.68760192394256592</c:v>
                </c:pt>
                <c:pt idx="14546">
                  <c:v>0.68765789270401001</c:v>
                </c:pt>
                <c:pt idx="14547">
                  <c:v>0.68760216236114502</c:v>
                </c:pt>
                <c:pt idx="14548">
                  <c:v>0.68772351741790771</c:v>
                </c:pt>
                <c:pt idx="14549">
                  <c:v>0.68769574165344238</c:v>
                </c:pt>
                <c:pt idx="14550">
                  <c:v>0.68755847215652466</c:v>
                </c:pt>
                <c:pt idx="14551">
                  <c:v>0.68747538328170776</c:v>
                </c:pt>
                <c:pt idx="14552">
                  <c:v>0.68749409914016724</c:v>
                </c:pt>
                <c:pt idx="14553">
                  <c:v>0.68750011920928955</c:v>
                </c:pt>
                <c:pt idx="14554">
                  <c:v>0.68748903274536133</c:v>
                </c:pt>
                <c:pt idx="14555">
                  <c:v>0.68759781122207642</c:v>
                </c:pt>
                <c:pt idx="14556">
                  <c:v>0.68751108646392822</c:v>
                </c:pt>
                <c:pt idx="14557">
                  <c:v>0.68742609024047852</c:v>
                </c:pt>
                <c:pt idx="14558">
                  <c:v>0.68749183416366577</c:v>
                </c:pt>
                <c:pt idx="14559">
                  <c:v>0.6874815821647644</c:v>
                </c:pt>
                <c:pt idx="14560">
                  <c:v>0.68748050928115845</c:v>
                </c:pt>
                <c:pt idx="14561">
                  <c:v>0.68744528293609619</c:v>
                </c:pt>
                <c:pt idx="14562">
                  <c:v>0.68753087520599365</c:v>
                </c:pt>
                <c:pt idx="14563">
                  <c:v>0.68753319978713989</c:v>
                </c:pt>
                <c:pt idx="14564">
                  <c:v>0.6875312328338623</c:v>
                </c:pt>
                <c:pt idx="14565">
                  <c:v>0.68753385543823242</c:v>
                </c:pt>
                <c:pt idx="14566">
                  <c:v>0.68750303983688354</c:v>
                </c:pt>
                <c:pt idx="14567">
                  <c:v>0.68751370906829834</c:v>
                </c:pt>
                <c:pt idx="14568">
                  <c:v>0.68753111362457275</c:v>
                </c:pt>
                <c:pt idx="14569">
                  <c:v>0.68743020296096802</c:v>
                </c:pt>
                <c:pt idx="14570">
                  <c:v>0.6874624490737915</c:v>
                </c:pt>
                <c:pt idx="14571">
                  <c:v>0.68747913837432861</c:v>
                </c:pt>
                <c:pt idx="14572">
                  <c:v>0.6875377893447876</c:v>
                </c:pt>
                <c:pt idx="14573">
                  <c:v>0.68757444620132446</c:v>
                </c:pt>
                <c:pt idx="14574">
                  <c:v>0.68749326467514038</c:v>
                </c:pt>
                <c:pt idx="14575">
                  <c:v>0.68742066621780396</c:v>
                </c:pt>
                <c:pt idx="14576">
                  <c:v>0.68740880489349365</c:v>
                </c:pt>
                <c:pt idx="14577">
                  <c:v>0.68746095895767212</c:v>
                </c:pt>
                <c:pt idx="14578">
                  <c:v>0.68754976987838745</c:v>
                </c:pt>
                <c:pt idx="14579">
                  <c:v>0.68772375583648682</c:v>
                </c:pt>
                <c:pt idx="14580">
                  <c:v>0.68764609098434448</c:v>
                </c:pt>
                <c:pt idx="14581">
                  <c:v>0.68756222724914551</c:v>
                </c:pt>
                <c:pt idx="14582">
                  <c:v>0.68754839897155762</c:v>
                </c:pt>
                <c:pt idx="14583">
                  <c:v>0.68747061491012573</c:v>
                </c:pt>
                <c:pt idx="14584">
                  <c:v>0.6873927116394043</c:v>
                </c:pt>
                <c:pt idx="14585">
                  <c:v>0.68736964464187622</c:v>
                </c:pt>
                <c:pt idx="14586">
                  <c:v>0.68730002641677856</c:v>
                </c:pt>
                <c:pt idx="14587">
                  <c:v>0.687286376953125</c:v>
                </c:pt>
                <c:pt idx="14588">
                  <c:v>0.68727576732635498</c:v>
                </c:pt>
                <c:pt idx="14589">
                  <c:v>0.68738102912902832</c:v>
                </c:pt>
                <c:pt idx="14590">
                  <c:v>0.68750458955764771</c:v>
                </c:pt>
                <c:pt idx="14591">
                  <c:v>0.68755203485488892</c:v>
                </c:pt>
                <c:pt idx="14592">
                  <c:v>0.68751692771911621</c:v>
                </c:pt>
                <c:pt idx="14593">
                  <c:v>0.68747842311859131</c:v>
                </c:pt>
                <c:pt idx="14594">
                  <c:v>0.6874319314956665</c:v>
                </c:pt>
                <c:pt idx="14595">
                  <c:v>0.68737876415252686</c:v>
                </c:pt>
                <c:pt idx="14596">
                  <c:v>0.68731009960174561</c:v>
                </c:pt>
                <c:pt idx="14597">
                  <c:v>0.68729269504547119</c:v>
                </c:pt>
                <c:pt idx="14598">
                  <c:v>0.68737161159515381</c:v>
                </c:pt>
                <c:pt idx="14599">
                  <c:v>0.68748307228088379</c:v>
                </c:pt>
                <c:pt idx="14600">
                  <c:v>0.68748921155929565</c:v>
                </c:pt>
                <c:pt idx="14601">
                  <c:v>0.68743675947189331</c:v>
                </c:pt>
                <c:pt idx="14602">
                  <c:v>0.68679088354110718</c:v>
                </c:pt>
                <c:pt idx="14603">
                  <c:v>0.68652743101119995</c:v>
                </c:pt>
                <c:pt idx="14604">
                  <c:v>0.6864694356918335</c:v>
                </c:pt>
                <c:pt idx="14605">
                  <c:v>0.68656003475189209</c:v>
                </c:pt>
                <c:pt idx="14606">
                  <c:v>0.68678486347198486</c:v>
                </c:pt>
                <c:pt idx="14607">
                  <c:v>0.68730747699737549</c:v>
                </c:pt>
                <c:pt idx="14608">
                  <c:v>0.68723827600479126</c:v>
                </c:pt>
                <c:pt idx="14609">
                  <c:v>0.68732273578643799</c:v>
                </c:pt>
                <c:pt idx="14610">
                  <c:v>0.68732732534408569</c:v>
                </c:pt>
                <c:pt idx="14611">
                  <c:v>0.68730145692825317</c:v>
                </c:pt>
                <c:pt idx="14612">
                  <c:v>0.68724983930587769</c:v>
                </c:pt>
                <c:pt idx="14613">
                  <c:v>0.68721127510070801</c:v>
                </c:pt>
                <c:pt idx="14614">
                  <c:v>0.68725192546844482</c:v>
                </c:pt>
                <c:pt idx="14615">
                  <c:v>0.68731284141540527</c:v>
                </c:pt>
                <c:pt idx="14616">
                  <c:v>0.68742090463638306</c:v>
                </c:pt>
                <c:pt idx="14617">
                  <c:v>0.68743646144866943</c:v>
                </c:pt>
                <c:pt idx="14618">
                  <c:v>0.68731623888015747</c:v>
                </c:pt>
                <c:pt idx="14619">
                  <c:v>0.6873050332069397</c:v>
                </c:pt>
                <c:pt idx="14620">
                  <c:v>0.68731433153152466</c:v>
                </c:pt>
                <c:pt idx="14621">
                  <c:v>0.68731802701950073</c:v>
                </c:pt>
                <c:pt idx="14622">
                  <c:v>0.68733751773834229</c:v>
                </c:pt>
                <c:pt idx="14623">
                  <c:v>0.68740200996398926</c:v>
                </c:pt>
                <c:pt idx="14624">
                  <c:v>0.68744188547134399</c:v>
                </c:pt>
                <c:pt idx="14625">
                  <c:v>0.68756574392318726</c:v>
                </c:pt>
                <c:pt idx="14626">
                  <c:v>0.68751639127731323</c:v>
                </c:pt>
                <c:pt idx="14627">
                  <c:v>0.68741917610168457</c:v>
                </c:pt>
                <c:pt idx="14628">
                  <c:v>0.68735849857330322</c:v>
                </c:pt>
                <c:pt idx="14629">
                  <c:v>0.68731129169464111</c:v>
                </c:pt>
                <c:pt idx="14630">
                  <c:v>0.68729883432388306</c:v>
                </c:pt>
                <c:pt idx="14631">
                  <c:v>0.68732643127441406</c:v>
                </c:pt>
                <c:pt idx="14632">
                  <c:v>0.68735408782958984</c:v>
                </c:pt>
                <c:pt idx="14633">
                  <c:v>0.68737804889678955</c:v>
                </c:pt>
                <c:pt idx="14634">
                  <c:v>0.68733882904052734</c:v>
                </c:pt>
                <c:pt idx="14635">
                  <c:v>0.68740385770797729</c:v>
                </c:pt>
                <c:pt idx="14636">
                  <c:v>0.68741041421890259</c:v>
                </c:pt>
                <c:pt idx="14637">
                  <c:v>0.6874125599861145</c:v>
                </c:pt>
                <c:pt idx="14638">
                  <c:v>0.6874765157699585</c:v>
                </c:pt>
                <c:pt idx="14639">
                  <c:v>0.68739324808120728</c:v>
                </c:pt>
                <c:pt idx="14640">
                  <c:v>0.68729126453399658</c:v>
                </c:pt>
                <c:pt idx="14641">
                  <c:v>0.68734586238861084</c:v>
                </c:pt>
                <c:pt idx="14642">
                  <c:v>0.68734139204025269</c:v>
                </c:pt>
                <c:pt idx="14643">
                  <c:v>0.6873546838760376</c:v>
                </c:pt>
                <c:pt idx="14644">
                  <c:v>0.68731796741485596</c:v>
                </c:pt>
                <c:pt idx="14645">
                  <c:v>0.6873549222946167</c:v>
                </c:pt>
                <c:pt idx="14646">
                  <c:v>0.6873091459274292</c:v>
                </c:pt>
                <c:pt idx="14647">
                  <c:v>0.68735110759735107</c:v>
                </c:pt>
                <c:pt idx="14648">
                  <c:v>0.68739777803421021</c:v>
                </c:pt>
                <c:pt idx="14649">
                  <c:v>0.68734800815582275</c:v>
                </c:pt>
                <c:pt idx="14650">
                  <c:v>0.68730950355529785</c:v>
                </c:pt>
                <c:pt idx="14651">
                  <c:v>0.68730515241622925</c:v>
                </c:pt>
                <c:pt idx="14652">
                  <c:v>0.68731117248535156</c:v>
                </c:pt>
                <c:pt idx="14653">
                  <c:v>0.68734794855117798</c:v>
                </c:pt>
                <c:pt idx="14654">
                  <c:v>0.6873856782913208</c:v>
                </c:pt>
                <c:pt idx="14655">
                  <c:v>0.68746334314346313</c:v>
                </c:pt>
                <c:pt idx="14656">
                  <c:v>0.68751287460327148</c:v>
                </c:pt>
                <c:pt idx="14657">
                  <c:v>0.68750792741775513</c:v>
                </c:pt>
                <c:pt idx="14658">
                  <c:v>0.68742161989212036</c:v>
                </c:pt>
                <c:pt idx="14659">
                  <c:v>0.68742197751998901</c:v>
                </c:pt>
                <c:pt idx="14660">
                  <c:v>0.68744552135467529</c:v>
                </c:pt>
                <c:pt idx="14661">
                  <c:v>0.68742072582244873</c:v>
                </c:pt>
                <c:pt idx="14662">
                  <c:v>0.68734979629516602</c:v>
                </c:pt>
                <c:pt idx="14663">
                  <c:v>0.68738174438476562</c:v>
                </c:pt>
                <c:pt idx="14664">
                  <c:v>0.68745648860931396</c:v>
                </c:pt>
                <c:pt idx="14665">
                  <c:v>0.68734663724899292</c:v>
                </c:pt>
                <c:pt idx="14666">
                  <c:v>0.68738186359405518</c:v>
                </c:pt>
                <c:pt idx="14667">
                  <c:v>0.68742835521697998</c:v>
                </c:pt>
                <c:pt idx="14668">
                  <c:v>0.68736571073532104</c:v>
                </c:pt>
                <c:pt idx="14669">
                  <c:v>0.68731051683425903</c:v>
                </c:pt>
                <c:pt idx="14670">
                  <c:v>0.68732589483261108</c:v>
                </c:pt>
                <c:pt idx="14671">
                  <c:v>0.68736380338668823</c:v>
                </c:pt>
                <c:pt idx="14672">
                  <c:v>0.68739098310470581</c:v>
                </c:pt>
                <c:pt idx="14673">
                  <c:v>0.68735921382904053</c:v>
                </c:pt>
                <c:pt idx="14674">
                  <c:v>0.68733417987823486</c:v>
                </c:pt>
                <c:pt idx="14675">
                  <c:v>0.68738681077957153</c:v>
                </c:pt>
                <c:pt idx="14676">
                  <c:v>0.68742543458938599</c:v>
                </c:pt>
                <c:pt idx="14677">
                  <c:v>0.68740200996398926</c:v>
                </c:pt>
                <c:pt idx="14678">
                  <c:v>0.68733793497085571</c:v>
                </c:pt>
                <c:pt idx="14679">
                  <c:v>0.68731975555419922</c:v>
                </c:pt>
                <c:pt idx="14680">
                  <c:v>0.68733948469161987</c:v>
                </c:pt>
                <c:pt idx="14681">
                  <c:v>0.68734079599380493</c:v>
                </c:pt>
                <c:pt idx="14682">
                  <c:v>0.68727624416351318</c:v>
                </c:pt>
                <c:pt idx="14683">
                  <c:v>0.68725043535232544</c:v>
                </c:pt>
                <c:pt idx="14684">
                  <c:v>0.68723088502883911</c:v>
                </c:pt>
                <c:pt idx="14685">
                  <c:v>0.68733501434326172</c:v>
                </c:pt>
                <c:pt idx="14686">
                  <c:v>0.68732351064682007</c:v>
                </c:pt>
                <c:pt idx="14687">
                  <c:v>0.68743360042572021</c:v>
                </c:pt>
                <c:pt idx="14688">
                  <c:v>0.68752968311309814</c:v>
                </c:pt>
                <c:pt idx="14689">
                  <c:v>0.68743431568145752</c:v>
                </c:pt>
                <c:pt idx="14690">
                  <c:v>0.68731701374053955</c:v>
                </c:pt>
                <c:pt idx="14691">
                  <c:v>0.68729978799819946</c:v>
                </c:pt>
                <c:pt idx="14692">
                  <c:v>0.68740195035934448</c:v>
                </c:pt>
                <c:pt idx="14693">
                  <c:v>0.68745267391204834</c:v>
                </c:pt>
                <c:pt idx="14694">
                  <c:v>0.687447190284729</c:v>
                </c:pt>
                <c:pt idx="14695">
                  <c:v>0.6874772310256958</c:v>
                </c:pt>
                <c:pt idx="14696">
                  <c:v>0.68746793270111084</c:v>
                </c:pt>
                <c:pt idx="14697">
                  <c:v>0.68743336200714111</c:v>
                </c:pt>
                <c:pt idx="14698">
                  <c:v>0.68733859062194824</c:v>
                </c:pt>
                <c:pt idx="14699">
                  <c:v>0.68735474348068237</c:v>
                </c:pt>
                <c:pt idx="14700">
                  <c:v>0.68734163045883179</c:v>
                </c:pt>
                <c:pt idx="14701">
                  <c:v>0.6873396635055542</c:v>
                </c:pt>
                <c:pt idx="14702">
                  <c:v>0.68736940622329712</c:v>
                </c:pt>
                <c:pt idx="14703">
                  <c:v>0.68730908632278442</c:v>
                </c:pt>
                <c:pt idx="14704">
                  <c:v>0.68734776973724365</c:v>
                </c:pt>
                <c:pt idx="14705">
                  <c:v>0.68734920024871826</c:v>
                </c:pt>
                <c:pt idx="14706">
                  <c:v>0.68735194206237793</c:v>
                </c:pt>
                <c:pt idx="14707">
                  <c:v>0.68733108043670654</c:v>
                </c:pt>
                <c:pt idx="14708">
                  <c:v>0.68728744983673096</c:v>
                </c:pt>
                <c:pt idx="14709">
                  <c:v>0.68728524446487427</c:v>
                </c:pt>
                <c:pt idx="14710">
                  <c:v>0.68730896711349487</c:v>
                </c:pt>
                <c:pt idx="14711">
                  <c:v>0.68733930587768555</c:v>
                </c:pt>
                <c:pt idx="14712">
                  <c:v>0.68727028369903564</c:v>
                </c:pt>
                <c:pt idx="14713">
                  <c:v>0.68727725744247437</c:v>
                </c:pt>
                <c:pt idx="14714">
                  <c:v>0.68737858533859253</c:v>
                </c:pt>
                <c:pt idx="14715">
                  <c:v>0.68739432096481323</c:v>
                </c:pt>
                <c:pt idx="14716">
                  <c:v>0.68739777803421021</c:v>
                </c:pt>
                <c:pt idx="14717">
                  <c:v>0.68742358684539795</c:v>
                </c:pt>
                <c:pt idx="14718">
                  <c:v>0.6874423623085022</c:v>
                </c:pt>
                <c:pt idx="14719">
                  <c:v>0.68733149766921997</c:v>
                </c:pt>
                <c:pt idx="14720">
                  <c:v>0.68724101781845093</c:v>
                </c:pt>
                <c:pt idx="14721">
                  <c:v>0.68721044063568115</c:v>
                </c:pt>
                <c:pt idx="14722">
                  <c:v>0.68716657161712646</c:v>
                </c:pt>
                <c:pt idx="14723">
                  <c:v>0.68717479705810547</c:v>
                </c:pt>
                <c:pt idx="14724">
                  <c:v>0.68723642826080322</c:v>
                </c:pt>
                <c:pt idx="14725">
                  <c:v>0.68725913763046265</c:v>
                </c:pt>
                <c:pt idx="14726">
                  <c:v>0.68728423118591309</c:v>
                </c:pt>
                <c:pt idx="14727">
                  <c:v>0.68742126226425171</c:v>
                </c:pt>
                <c:pt idx="14728">
                  <c:v>0.68735504150390625</c:v>
                </c:pt>
                <c:pt idx="14729">
                  <c:v>0.68733280897140503</c:v>
                </c:pt>
                <c:pt idx="14730">
                  <c:v>0.68737268447875977</c:v>
                </c:pt>
                <c:pt idx="14731">
                  <c:v>0.68735450506210327</c:v>
                </c:pt>
                <c:pt idx="14732">
                  <c:v>0.68734151124954224</c:v>
                </c:pt>
                <c:pt idx="14733">
                  <c:v>0.68727171421051025</c:v>
                </c:pt>
                <c:pt idx="14734">
                  <c:v>0.68714463710784912</c:v>
                </c:pt>
                <c:pt idx="14735">
                  <c:v>0.68710368871688843</c:v>
                </c:pt>
                <c:pt idx="14736">
                  <c:v>0.6871909499168396</c:v>
                </c:pt>
                <c:pt idx="14737">
                  <c:v>0.68725836277008057</c:v>
                </c:pt>
                <c:pt idx="14738">
                  <c:v>0.68719279766082764</c:v>
                </c:pt>
                <c:pt idx="14739">
                  <c:v>0.68715453147888184</c:v>
                </c:pt>
                <c:pt idx="14740">
                  <c:v>0.68723398447036743</c:v>
                </c:pt>
                <c:pt idx="14741">
                  <c:v>0.68725687265396118</c:v>
                </c:pt>
                <c:pt idx="14742">
                  <c:v>0.68723893165588379</c:v>
                </c:pt>
                <c:pt idx="14743">
                  <c:v>0.68722975254058838</c:v>
                </c:pt>
                <c:pt idx="14744">
                  <c:v>0.6872715950012207</c:v>
                </c:pt>
                <c:pt idx="14745">
                  <c:v>0.68723821640014648</c:v>
                </c:pt>
                <c:pt idx="14746">
                  <c:v>0.6872592568397522</c:v>
                </c:pt>
                <c:pt idx="14747">
                  <c:v>0.68723082542419434</c:v>
                </c:pt>
                <c:pt idx="14748">
                  <c:v>0.68719673156738281</c:v>
                </c:pt>
                <c:pt idx="14749">
                  <c:v>0.68717479705810547</c:v>
                </c:pt>
                <c:pt idx="14750">
                  <c:v>0.68720310926437378</c:v>
                </c:pt>
                <c:pt idx="14751">
                  <c:v>0.68723362684249878</c:v>
                </c:pt>
                <c:pt idx="14752">
                  <c:v>0.68720752000808716</c:v>
                </c:pt>
                <c:pt idx="14753">
                  <c:v>0.68723136186599731</c:v>
                </c:pt>
                <c:pt idx="14754">
                  <c:v>0.68720287084579468</c:v>
                </c:pt>
                <c:pt idx="14755">
                  <c:v>0.68722093105316162</c:v>
                </c:pt>
                <c:pt idx="14756">
                  <c:v>0.68729889392852783</c:v>
                </c:pt>
                <c:pt idx="14757">
                  <c:v>0.68743336200714111</c:v>
                </c:pt>
                <c:pt idx="14758">
                  <c:v>0.68745440244674683</c:v>
                </c:pt>
                <c:pt idx="14759">
                  <c:v>0.68745166063308716</c:v>
                </c:pt>
                <c:pt idx="14760">
                  <c:v>0.68741691112518311</c:v>
                </c:pt>
                <c:pt idx="14761">
                  <c:v>0.68732154369354248</c:v>
                </c:pt>
                <c:pt idx="14762">
                  <c:v>0.6872602105140686</c:v>
                </c:pt>
                <c:pt idx="14763">
                  <c:v>0.68725872039794922</c:v>
                </c:pt>
                <c:pt idx="14764">
                  <c:v>0.6871832013130188</c:v>
                </c:pt>
                <c:pt idx="14765">
                  <c:v>0.68718236684799194</c:v>
                </c:pt>
                <c:pt idx="14766">
                  <c:v>0.6872093677520752</c:v>
                </c:pt>
                <c:pt idx="14767">
                  <c:v>0.68718677759170532</c:v>
                </c:pt>
                <c:pt idx="14768">
                  <c:v>0.68719857931137085</c:v>
                </c:pt>
                <c:pt idx="14769">
                  <c:v>0.68724119663238525</c:v>
                </c:pt>
                <c:pt idx="14770">
                  <c:v>0.68736368417739868</c:v>
                </c:pt>
                <c:pt idx="14771">
                  <c:v>0.68742114305496216</c:v>
                </c:pt>
                <c:pt idx="14772">
                  <c:v>0.6874203085899353</c:v>
                </c:pt>
                <c:pt idx="14773">
                  <c:v>0.68742895126342773</c:v>
                </c:pt>
                <c:pt idx="14774">
                  <c:v>0.68741655349731445</c:v>
                </c:pt>
                <c:pt idx="14775">
                  <c:v>0.68730086088180542</c:v>
                </c:pt>
                <c:pt idx="14776">
                  <c:v>0.6872866153717041</c:v>
                </c:pt>
                <c:pt idx="14777">
                  <c:v>0.68733066320419312</c:v>
                </c:pt>
                <c:pt idx="14778">
                  <c:v>0.68730580806732178</c:v>
                </c:pt>
                <c:pt idx="14779">
                  <c:v>0.68733698129653931</c:v>
                </c:pt>
                <c:pt idx="14780">
                  <c:v>0.6872638463973999</c:v>
                </c:pt>
                <c:pt idx="14781">
                  <c:v>0.687305748462677</c:v>
                </c:pt>
                <c:pt idx="14782">
                  <c:v>0.68745160102844238</c:v>
                </c:pt>
                <c:pt idx="14783">
                  <c:v>0.68746840953826904</c:v>
                </c:pt>
                <c:pt idx="14784">
                  <c:v>0.68739330768585205</c:v>
                </c:pt>
                <c:pt idx="14785">
                  <c:v>0.68735426664352417</c:v>
                </c:pt>
                <c:pt idx="14786">
                  <c:v>0.68743938207626343</c:v>
                </c:pt>
                <c:pt idx="14787">
                  <c:v>0.68750095367431641</c:v>
                </c:pt>
                <c:pt idx="14788">
                  <c:v>0.68745017051696777</c:v>
                </c:pt>
                <c:pt idx="14789">
                  <c:v>0.68738895654678345</c:v>
                </c:pt>
                <c:pt idx="14790">
                  <c:v>0.68745929002761841</c:v>
                </c:pt>
                <c:pt idx="14791">
                  <c:v>0.68751496076583862</c:v>
                </c:pt>
                <c:pt idx="14792">
                  <c:v>0.68737620115280151</c:v>
                </c:pt>
                <c:pt idx="14793">
                  <c:v>0.68727844953536987</c:v>
                </c:pt>
                <c:pt idx="14794">
                  <c:v>0.68726158142089844</c:v>
                </c:pt>
                <c:pt idx="14795">
                  <c:v>0.68739300966262817</c:v>
                </c:pt>
                <c:pt idx="14796">
                  <c:v>0.68739974498748779</c:v>
                </c:pt>
                <c:pt idx="14797">
                  <c:v>0.6873512864112854</c:v>
                </c:pt>
                <c:pt idx="14798">
                  <c:v>0.68744492530822754</c:v>
                </c:pt>
                <c:pt idx="14799">
                  <c:v>0.68740832805633545</c:v>
                </c:pt>
                <c:pt idx="14800">
                  <c:v>0.68737578392028809</c:v>
                </c:pt>
                <c:pt idx="14801">
                  <c:v>0.68729829788208008</c:v>
                </c:pt>
                <c:pt idx="14802">
                  <c:v>0.68733608722686768</c:v>
                </c:pt>
                <c:pt idx="14803">
                  <c:v>0.68737000226974487</c:v>
                </c:pt>
                <c:pt idx="14804">
                  <c:v>0.6873314380645752</c:v>
                </c:pt>
                <c:pt idx="14805">
                  <c:v>0.68721473217010498</c:v>
                </c:pt>
                <c:pt idx="14806">
                  <c:v>0.68729043006896973</c:v>
                </c:pt>
                <c:pt idx="14807">
                  <c:v>0.68743985891342163</c:v>
                </c:pt>
                <c:pt idx="14808">
                  <c:v>0.6874159574508667</c:v>
                </c:pt>
                <c:pt idx="14809">
                  <c:v>0.68748217821121216</c:v>
                </c:pt>
                <c:pt idx="14810">
                  <c:v>0.68750333786010742</c:v>
                </c:pt>
                <c:pt idx="14811">
                  <c:v>0.68750691413879395</c:v>
                </c:pt>
                <c:pt idx="14812">
                  <c:v>0.68745452165603638</c:v>
                </c:pt>
                <c:pt idx="14813">
                  <c:v>0.68733000755310059</c:v>
                </c:pt>
                <c:pt idx="14814">
                  <c:v>0.6873205304145813</c:v>
                </c:pt>
                <c:pt idx="14815">
                  <c:v>0.68740379810333252</c:v>
                </c:pt>
                <c:pt idx="14816">
                  <c:v>0.68750226497650146</c:v>
                </c:pt>
                <c:pt idx="14817">
                  <c:v>0.68763107061386108</c:v>
                </c:pt>
                <c:pt idx="14818">
                  <c:v>0.6876102089881897</c:v>
                </c:pt>
                <c:pt idx="14819">
                  <c:v>0.6875840425491333</c:v>
                </c:pt>
                <c:pt idx="14820">
                  <c:v>0.68749278783798218</c:v>
                </c:pt>
                <c:pt idx="14821">
                  <c:v>0.68740683794021606</c:v>
                </c:pt>
                <c:pt idx="14822">
                  <c:v>0.68736982345581055</c:v>
                </c:pt>
                <c:pt idx="14823">
                  <c:v>0.68744897842407227</c:v>
                </c:pt>
                <c:pt idx="14824">
                  <c:v>0.68745613098144531</c:v>
                </c:pt>
                <c:pt idx="14825">
                  <c:v>0.68737828731536865</c:v>
                </c:pt>
                <c:pt idx="14826">
                  <c:v>0.68736946582794189</c:v>
                </c:pt>
                <c:pt idx="14827">
                  <c:v>0.68743568658828735</c:v>
                </c:pt>
                <c:pt idx="14828">
                  <c:v>0.68745630979537964</c:v>
                </c:pt>
                <c:pt idx="14829">
                  <c:v>0.68754869699478149</c:v>
                </c:pt>
                <c:pt idx="14830">
                  <c:v>0.68739062547683716</c:v>
                </c:pt>
                <c:pt idx="14831">
                  <c:v>0.68735003471374512</c:v>
                </c:pt>
                <c:pt idx="14832">
                  <c:v>0.68734991550445557</c:v>
                </c:pt>
                <c:pt idx="14833">
                  <c:v>0.68736249208450317</c:v>
                </c:pt>
                <c:pt idx="14834">
                  <c:v>0.68727874755859375</c:v>
                </c:pt>
                <c:pt idx="14835">
                  <c:v>0.68731886148452759</c:v>
                </c:pt>
                <c:pt idx="14836">
                  <c:v>0.68733006715774536</c:v>
                </c:pt>
                <c:pt idx="14837">
                  <c:v>0.68726462125778198</c:v>
                </c:pt>
                <c:pt idx="14838">
                  <c:v>0.68717443943023682</c:v>
                </c:pt>
                <c:pt idx="14839">
                  <c:v>0.68718552589416504</c:v>
                </c:pt>
                <c:pt idx="14840">
                  <c:v>0.6872895359992981</c:v>
                </c:pt>
                <c:pt idx="14841">
                  <c:v>0.68735551834106445</c:v>
                </c:pt>
                <c:pt idx="14842">
                  <c:v>0.6874316930770874</c:v>
                </c:pt>
                <c:pt idx="14843">
                  <c:v>0.68742591142654419</c:v>
                </c:pt>
                <c:pt idx="14844">
                  <c:v>0.68742430210113525</c:v>
                </c:pt>
                <c:pt idx="14845">
                  <c:v>0.68742877244949341</c:v>
                </c:pt>
                <c:pt idx="14846">
                  <c:v>0.68739926815032959</c:v>
                </c:pt>
                <c:pt idx="14847">
                  <c:v>0.68737965822219849</c:v>
                </c:pt>
                <c:pt idx="14848">
                  <c:v>0.68739140033721924</c:v>
                </c:pt>
                <c:pt idx="14849">
                  <c:v>0.68745291233062744</c:v>
                </c:pt>
                <c:pt idx="14850">
                  <c:v>0.68745678663253784</c:v>
                </c:pt>
                <c:pt idx="14851">
                  <c:v>0.68756318092346191</c:v>
                </c:pt>
                <c:pt idx="14852">
                  <c:v>0.68762654066085815</c:v>
                </c:pt>
                <c:pt idx="14853">
                  <c:v>0.68754816055297852</c:v>
                </c:pt>
                <c:pt idx="14854">
                  <c:v>0.68742549419403076</c:v>
                </c:pt>
                <c:pt idx="14855">
                  <c:v>0.68736374378204346</c:v>
                </c:pt>
                <c:pt idx="14856">
                  <c:v>0.687389075756073</c:v>
                </c:pt>
                <c:pt idx="14857">
                  <c:v>0.68741768598556519</c:v>
                </c:pt>
                <c:pt idx="14858">
                  <c:v>0.68740004301071167</c:v>
                </c:pt>
                <c:pt idx="14859">
                  <c:v>0.68741953372955322</c:v>
                </c:pt>
                <c:pt idx="14860">
                  <c:v>0.68742984533309937</c:v>
                </c:pt>
                <c:pt idx="14861">
                  <c:v>0.68741780519485474</c:v>
                </c:pt>
                <c:pt idx="14862">
                  <c:v>0.68749821186065674</c:v>
                </c:pt>
                <c:pt idx="14863">
                  <c:v>0.68752813339233398</c:v>
                </c:pt>
                <c:pt idx="14864">
                  <c:v>0.68741536140441895</c:v>
                </c:pt>
                <c:pt idx="14865">
                  <c:v>0.68730562925338745</c:v>
                </c:pt>
                <c:pt idx="14866">
                  <c:v>0.68727517127990723</c:v>
                </c:pt>
                <c:pt idx="14867">
                  <c:v>0.6872326135635376</c:v>
                </c:pt>
                <c:pt idx="14868">
                  <c:v>0.68720674514770508</c:v>
                </c:pt>
                <c:pt idx="14869">
                  <c:v>0.6871609091758728</c:v>
                </c:pt>
                <c:pt idx="14870">
                  <c:v>0.68720310926437378</c:v>
                </c:pt>
                <c:pt idx="14871">
                  <c:v>0.68723845481872559</c:v>
                </c:pt>
                <c:pt idx="14872">
                  <c:v>0.6873289942741394</c:v>
                </c:pt>
                <c:pt idx="14873">
                  <c:v>0.68752914667129517</c:v>
                </c:pt>
                <c:pt idx="14874">
                  <c:v>0.68758690357208252</c:v>
                </c:pt>
                <c:pt idx="14875">
                  <c:v>0.6874622106552124</c:v>
                </c:pt>
                <c:pt idx="14876">
                  <c:v>0.68736809492111206</c:v>
                </c:pt>
                <c:pt idx="14877">
                  <c:v>0.68738400936126709</c:v>
                </c:pt>
                <c:pt idx="14878">
                  <c:v>0.68739676475524902</c:v>
                </c:pt>
                <c:pt idx="14879">
                  <c:v>0.68742477893829346</c:v>
                </c:pt>
                <c:pt idx="14880">
                  <c:v>0.68741089105606079</c:v>
                </c:pt>
                <c:pt idx="14881">
                  <c:v>0.68734437227249146</c:v>
                </c:pt>
                <c:pt idx="14882">
                  <c:v>0.68729656934738159</c:v>
                </c:pt>
                <c:pt idx="14883">
                  <c:v>0.68728399276733398</c:v>
                </c:pt>
                <c:pt idx="14884">
                  <c:v>0.68726688623428345</c:v>
                </c:pt>
                <c:pt idx="14885">
                  <c:v>0.68744146823883057</c:v>
                </c:pt>
                <c:pt idx="14886">
                  <c:v>0.68745464086532593</c:v>
                </c:pt>
                <c:pt idx="14887">
                  <c:v>0.68716591596603394</c:v>
                </c:pt>
                <c:pt idx="14888">
                  <c:v>0.68644565343856812</c:v>
                </c:pt>
                <c:pt idx="14889">
                  <c:v>0.68645769357681274</c:v>
                </c:pt>
                <c:pt idx="14890">
                  <c:v>0.68653261661529541</c:v>
                </c:pt>
                <c:pt idx="14891">
                  <c:v>0.68658530712127686</c:v>
                </c:pt>
                <c:pt idx="14892">
                  <c:v>0.68691921234130859</c:v>
                </c:pt>
                <c:pt idx="14893">
                  <c:v>0.68727374076843262</c:v>
                </c:pt>
                <c:pt idx="14894">
                  <c:v>0.68717741966247559</c:v>
                </c:pt>
                <c:pt idx="14895">
                  <c:v>0.68719059228897095</c:v>
                </c:pt>
                <c:pt idx="14896">
                  <c:v>0.68718117475509644</c:v>
                </c:pt>
                <c:pt idx="14897">
                  <c:v>0.68718940019607544</c:v>
                </c:pt>
                <c:pt idx="14898">
                  <c:v>0.68717527389526367</c:v>
                </c:pt>
                <c:pt idx="14899">
                  <c:v>0.68723136186599731</c:v>
                </c:pt>
                <c:pt idx="14900">
                  <c:v>0.68727648258209229</c:v>
                </c:pt>
                <c:pt idx="14901">
                  <c:v>0.68736040592193604</c:v>
                </c:pt>
                <c:pt idx="14902">
                  <c:v>0.6873888373374939</c:v>
                </c:pt>
                <c:pt idx="14903">
                  <c:v>0.68733245134353638</c:v>
                </c:pt>
                <c:pt idx="14904">
                  <c:v>0.68729734420776367</c:v>
                </c:pt>
                <c:pt idx="14905">
                  <c:v>0.68726783990859985</c:v>
                </c:pt>
                <c:pt idx="14906">
                  <c:v>0.68722659349441528</c:v>
                </c:pt>
                <c:pt idx="14907">
                  <c:v>0.68715345859527588</c:v>
                </c:pt>
                <c:pt idx="14908">
                  <c:v>0.68715846538543701</c:v>
                </c:pt>
                <c:pt idx="14909">
                  <c:v>0.68722593784332275</c:v>
                </c:pt>
                <c:pt idx="14910">
                  <c:v>0.68725228309631348</c:v>
                </c:pt>
                <c:pt idx="14911">
                  <c:v>0.68722230195999146</c:v>
                </c:pt>
                <c:pt idx="14912">
                  <c:v>0.68732088804244995</c:v>
                </c:pt>
                <c:pt idx="14913">
                  <c:v>0.68728524446487427</c:v>
                </c:pt>
                <c:pt idx="14914">
                  <c:v>0.68727368116378784</c:v>
                </c:pt>
                <c:pt idx="14915">
                  <c:v>0.68729323148727417</c:v>
                </c:pt>
                <c:pt idx="14916">
                  <c:v>0.68731003999710083</c:v>
                </c:pt>
                <c:pt idx="14917">
                  <c:v>0.68734216690063477</c:v>
                </c:pt>
                <c:pt idx="14918">
                  <c:v>0.68744301795959473</c:v>
                </c:pt>
                <c:pt idx="14919">
                  <c:v>0.68734389543533325</c:v>
                </c:pt>
                <c:pt idx="14920">
                  <c:v>0.68724066019058228</c:v>
                </c:pt>
                <c:pt idx="14921">
                  <c:v>0.68717169761657715</c:v>
                </c:pt>
                <c:pt idx="14922">
                  <c:v>0.68719691038131714</c:v>
                </c:pt>
                <c:pt idx="14923">
                  <c:v>0.68725103139877319</c:v>
                </c:pt>
                <c:pt idx="14924">
                  <c:v>0.68726783990859985</c:v>
                </c:pt>
                <c:pt idx="14925">
                  <c:v>0.68721824884414673</c:v>
                </c:pt>
                <c:pt idx="14926">
                  <c:v>0.68725985288619995</c:v>
                </c:pt>
                <c:pt idx="14927">
                  <c:v>0.68731200695037842</c:v>
                </c:pt>
                <c:pt idx="14928">
                  <c:v>0.68718600273132324</c:v>
                </c:pt>
                <c:pt idx="14929">
                  <c:v>0.68721449375152588</c:v>
                </c:pt>
                <c:pt idx="14930">
                  <c:v>0.68739110231399536</c:v>
                </c:pt>
                <c:pt idx="14931">
                  <c:v>0.68744248151779175</c:v>
                </c:pt>
                <c:pt idx="14932">
                  <c:v>0.68735450506210327</c:v>
                </c:pt>
                <c:pt idx="14933">
                  <c:v>0.68730443716049194</c:v>
                </c:pt>
                <c:pt idx="14934">
                  <c:v>0.68727350234985352</c:v>
                </c:pt>
                <c:pt idx="14935">
                  <c:v>0.68731731176376343</c:v>
                </c:pt>
                <c:pt idx="14936">
                  <c:v>0.68727582693099976</c:v>
                </c:pt>
                <c:pt idx="14937">
                  <c:v>0.68722760677337646</c:v>
                </c:pt>
                <c:pt idx="14938">
                  <c:v>0.6871943473815918</c:v>
                </c:pt>
                <c:pt idx="14939">
                  <c:v>0.68726128339767456</c:v>
                </c:pt>
                <c:pt idx="14940">
                  <c:v>0.68731957674026489</c:v>
                </c:pt>
                <c:pt idx="14941">
                  <c:v>0.68732523918151855</c:v>
                </c:pt>
                <c:pt idx="14942">
                  <c:v>0.68723905086517334</c:v>
                </c:pt>
                <c:pt idx="14943">
                  <c:v>0.68724530935287476</c:v>
                </c:pt>
                <c:pt idx="14944">
                  <c:v>0.687267005443573</c:v>
                </c:pt>
                <c:pt idx="14945">
                  <c:v>0.68735462427139282</c:v>
                </c:pt>
                <c:pt idx="14946">
                  <c:v>0.68740391731262207</c:v>
                </c:pt>
                <c:pt idx="14947">
                  <c:v>0.68736779689788818</c:v>
                </c:pt>
                <c:pt idx="14948">
                  <c:v>0.68722313642501831</c:v>
                </c:pt>
                <c:pt idx="14949">
                  <c:v>0.68720358610153198</c:v>
                </c:pt>
                <c:pt idx="14950">
                  <c:v>0.68720716238021851</c:v>
                </c:pt>
                <c:pt idx="14951">
                  <c:v>0.68729519844055176</c:v>
                </c:pt>
                <c:pt idx="14952">
                  <c:v>0.68729549646377563</c:v>
                </c:pt>
                <c:pt idx="14953">
                  <c:v>0.6873132586479187</c:v>
                </c:pt>
                <c:pt idx="14954">
                  <c:v>0.68734705448150635</c:v>
                </c:pt>
                <c:pt idx="14955">
                  <c:v>0.68736153841018677</c:v>
                </c:pt>
                <c:pt idx="14956">
                  <c:v>0.68745285272598267</c:v>
                </c:pt>
                <c:pt idx="14957">
                  <c:v>0.6874738335609436</c:v>
                </c:pt>
                <c:pt idx="14958">
                  <c:v>0.68738973140716553</c:v>
                </c:pt>
                <c:pt idx="14959">
                  <c:v>0.68734234571456909</c:v>
                </c:pt>
                <c:pt idx="14960">
                  <c:v>0.68725842237472534</c:v>
                </c:pt>
                <c:pt idx="14961">
                  <c:v>0.68723767995834351</c:v>
                </c:pt>
                <c:pt idx="14962">
                  <c:v>0.6873437762260437</c:v>
                </c:pt>
                <c:pt idx="14963">
                  <c:v>0.68739521503448486</c:v>
                </c:pt>
                <c:pt idx="14964">
                  <c:v>0.68741792440414429</c:v>
                </c:pt>
                <c:pt idx="14965">
                  <c:v>0.68741869926452637</c:v>
                </c:pt>
                <c:pt idx="14966">
                  <c:v>0.68745917081832886</c:v>
                </c:pt>
                <c:pt idx="14967">
                  <c:v>0.68742704391479492</c:v>
                </c:pt>
                <c:pt idx="14968">
                  <c:v>0.68740344047546387</c:v>
                </c:pt>
                <c:pt idx="14969">
                  <c:v>0.68736124038696289</c:v>
                </c:pt>
                <c:pt idx="14970">
                  <c:v>0.68728345632553101</c:v>
                </c:pt>
                <c:pt idx="14971">
                  <c:v>0.68734824657440186</c:v>
                </c:pt>
                <c:pt idx="14972">
                  <c:v>0.68743956089019775</c:v>
                </c:pt>
                <c:pt idx="14973">
                  <c:v>0.68742126226425171</c:v>
                </c:pt>
                <c:pt idx="14974">
                  <c:v>0.68737173080444336</c:v>
                </c:pt>
                <c:pt idx="14975">
                  <c:v>0.68726933002471924</c:v>
                </c:pt>
                <c:pt idx="14976">
                  <c:v>0.68734252452850342</c:v>
                </c:pt>
                <c:pt idx="14977">
                  <c:v>0.68740165233612061</c:v>
                </c:pt>
                <c:pt idx="14978">
                  <c:v>0.68731379508972168</c:v>
                </c:pt>
                <c:pt idx="14979">
                  <c:v>0.68726319074630737</c:v>
                </c:pt>
                <c:pt idx="14980">
                  <c:v>0.68724578619003296</c:v>
                </c:pt>
                <c:pt idx="14981">
                  <c:v>0.68724972009658813</c:v>
                </c:pt>
                <c:pt idx="14982">
                  <c:v>0.68726563453674316</c:v>
                </c:pt>
                <c:pt idx="14983">
                  <c:v>0.68724483251571655</c:v>
                </c:pt>
                <c:pt idx="14984">
                  <c:v>0.6872859001159668</c:v>
                </c:pt>
                <c:pt idx="14985">
                  <c:v>0.6872437596321106</c:v>
                </c:pt>
                <c:pt idx="14986">
                  <c:v>0.68717974424362183</c:v>
                </c:pt>
                <c:pt idx="14987">
                  <c:v>0.68713343143463135</c:v>
                </c:pt>
                <c:pt idx="14988">
                  <c:v>0.68709319829940796</c:v>
                </c:pt>
                <c:pt idx="14989">
                  <c:v>0.68708068132400513</c:v>
                </c:pt>
                <c:pt idx="14990">
                  <c:v>0.68719482421875</c:v>
                </c:pt>
                <c:pt idx="14991">
                  <c:v>0.68723100423812866</c:v>
                </c:pt>
                <c:pt idx="14992">
                  <c:v>0.68715530633926392</c:v>
                </c:pt>
                <c:pt idx="14993">
                  <c:v>0.68715816736221313</c:v>
                </c:pt>
                <c:pt idx="14994">
                  <c:v>0.68721550703048706</c:v>
                </c:pt>
                <c:pt idx="14995">
                  <c:v>0.68716120719909668</c:v>
                </c:pt>
                <c:pt idx="14996">
                  <c:v>0.68707621097564697</c:v>
                </c:pt>
                <c:pt idx="14997">
                  <c:v>0.68707555532455444</c:v>
                </c:pt>
                <c:pt idx="14998">
                  <c:v>0.68706607818603516</c:v>
                </c:pt>
                <c:pt idx="14999">
                  <c:v>0.68706297874450684</c:v>
                </c:pt>
                <c:pt idx="15000">
                  <c:v>0.68706905841827393</c:v>
                </c:pt>
                <c:pt idx="15001">
                  <c:v>0.68718314170837402</c:v>
                </c:pt>
                <c:pt idx="15002">
                  <c:v>0.68725746870040894</c:v>
                </c:pt>
                <c:pt idx="15003">
                  <c:v>0.6872137188911438</c:v>
                </c:pt>
                <c:pt idx="15004">
                  <c:v>0.68714058399200439</c:v>
                </c:pt>
                <c:pt idx="15005">
                  <c:v>0.68713515996932983</c:v>
                </c:pt>
                <c:pt idx="15006">
                  <c:v>0.68721687793731689</c:v>
                </c:pt>
                <c:pt idx="15007">
                  <c:v>0.68717193603515625</c:v>
                </c:pt>
                <c:pt idx="15008">
                  <c:v>0.68712228536605835</c:v>
                </c:pt>
                <c:pt idx="15009">
                  <c:v>0.68708115816116333</c:v>
                </c:pt>
                <c:pt idx="15010">
                  <c:v>0.68707776069641113</c:v>
                </c:pt>
                <c:pt idx="15011">
                  <c:v>0.68711394071578979</c:v>
                </c:pt>
                <c:pt idx="15012">
                  <c:v>0.6870800256729126</c:v>
                </c:pt>
                <c:pt idx="15013">
                  <c:v>0.68708658218383789</c:v>
                </c:pt>
                <c:pt idx="15014">
                  <c:v>0.68706780672073364</c:v>
                </c:pt>
                <c:pt idx="15015">
                  <c:v>0.68710553646087646</c:v>
                </c:pt>
                <c:pt idx="15016">
                  <c:v>0.68719178438186646</c:v>
                </c:pt>
                <c:pt idx="15017">
                  <c:v>0.6872439980506897</c:v>
                </c:pt>
                <c:pt idx="15018">
                  <c:v>0.68718796968460083</c:v>
                </c:pt>
                <c:pt idx="15019">
                  <c:v>0.687103271484375</c:v>
                </c:pt>
                <c:pt idx="15020">
                  <c:v>0.68704581260681152</c:v>
                </c:pt>
                <c:pt idx="15021">
                  <c:v>0.68701732158660889</c:v>
                </c:pt>
                <c:pt idx="15022">
                  <c:v>0.68699520826339722</c:v>
                </c:pt>
                <c:pt idx="15023">
                  <c:v>0.68702906370162964</c:v>
                </c:pt>
                <c:pt idx="15024">
                  <c:v>0.68704146146774292</c:v>
                </c:pt>
                <c:pt idx="15025">
                  <c:v>0.68707275390625</c:v>
                </c:pt>
                <c:pt idx="15026">
                  <c:v>0.68717831373214722</c:v>
                </c:pt>
                <c:pt idx="15027">
                  <c:v>0.68715590238571167</c:v>
                </c:pt>
                <c:pt idx="15028">
                  <c:v>0.68713289499282837</c:v>
                </c:pt>
                <c:pt idx="15029">
                  <c:v>0.68713831901550293</c:v>
                </c:pt>
                <c:pt idx="15030">
                  <c:v>0.68725746870040894</c:v>
                </c:pt>
                <c:pt idx="15031">
                  <c:v>0.6872105598449707</c:v>
                </c:pt>
                <c:pt idx="15032">
                  <c:v>0.687164306640625</c:v>
                </c:pt>
                <c:pt idx="15033">
                  <c:v>0.68714547157287598</c:v>
                </c:pt>
                <c:pt idx="15034">
                  <c:v>0.68718355894088745</c:v>
                </c:pt>
                <c:pt idx="15035">
                  <c:v>0.68718177080154419</c:v>
                </c:pt>
                <c:pt idx="15036">
                  <c:v>0.68713384866714478</c:v>
                </c:pt>
                <c:pt idx="15037">
                  <c:v>0.68715065717697144</c:v>
                </c:pt>
                <c:pt idx="15038">
                  <c:v>0.68715584278106689</c:v>
                </c:pt>
                <c:pt idx="15039">
                  <c:v>0.68718719482421875</c:v>
                </c:pt>
                <c:pt idx="15040">
                  <c:v>0.68720549345016479</c:v>
                </c:pt>
                <c:pt idx="15041">
                  <c:v>0.68717294931411743</c:v>
                </c:pt>
                <c:pt idx="15042">
                  <c:v>0.68712353706359863</c:v>
                </c:pt>
                <c:pt idx="15043">
                  <c:v>0.68728059530258179</c:v>
                </c:pt>
                <c:pt idx="15044">
                  <c:v>0.68737643957138062</c:v>
                </c:pt>
                <c:pt idx="15045">
                  <c:v>0.68735754489898682</c:v>
                </c:pt>
                <c:pt idx="15046">
                  <c:v>0.68729037046432495</c:v>
                </c:pt>
                <c:pt idx="15047">
                  <c:v>0.68721550703048706</c:v>
                </c:pt>
                <c:pt idx="15048">
                  <c:v>0.68716561794281006</c:v>
                </c:pt>
                <c:pt idx="15049">
                  <c:v>0.68711578845977783</c:v>
                </c:pt>
                <c:pt idx="15050">
                  <c:v>0.68721562623977661</c:v>
                </c:pt>
                <c:pt idx="15051">
                  <c:v>0.6873018741607666</c:v>
                </c:pt>
                <c:pt idx="15052">
                  <c:v>0.68728864192962646</c:v>
                </c:pt>
                <c:pt idx="15053">
                  <c:v>0.68728524446487427</c:v>
                </c:pt>
                <c:pt idx="15054">
                  <c:v>0.68721455335617065</c:v>
                </c:pt>
                <c:pt idx="15055">
                  <c:v>0.68722033500671387</c:v>
                </c:pt>
                <c:pt idx="15056">
                  <c:v>0.68732178211212158</c:v>
                </c:pt>
                <c:pt idx="15057">
                  <c:v>0.68731403350830078</c:v>
                </c:pt>
                <c:pt idx="15058">
                  <c:v>0.68724733591079712</c:v>
                </c:pt>
                <c:pt idx="15059">
                  <c:v>0.68715327978134155</c:v>
                </c:pt>
                <c:pt idx="15060">
                  <c:v>0.68717288970947266</c:v>
                </c:pt>
                <c:pt idx="15061">
                  <c:v>0.68721568584442139</c:v>
                </c:pt>
                <c:pt idx="15062">
                  <c:v>0.68721908330917358</c:v>
                </c:pt>
                <c:pt idx="15063">
                  <c:v>0.6871788501739502</c:v>
                </c:pt>
                <c:pt idx="15064">
                  <c:v>0.68709999322891235</c:v>
                </c:pt>
                <c:pt idx="15065">
                  <c:v>0.68703281879425049</c:v>
                </c:pt>
                <c:pt idx="15066">
                  <c:v>0.68710756301879883</c:v>
                </c:pt>
                <c:pt idx="15067">
                  <c:v>0.68716287612915039</c:v>
                </c:pt>
                <c:pt idx="15068">
                  <c:v>0.687183678150177</c:v>
                </c:pt>
                <c:pt idx="15069">
                  <c:v>0.68734925985336304</c:v>
                </c:pt>
                <c:pt idx="15070">
                  <c:v>0.68747562170028687</c:v>
                </c:pt>
                <c:pt idx="15071">
                  <c:v>0.68737208843231201</c:v>
                </c:pt>
                <c:pt idx="15072">
                  <c:v>0.68730926513671875</c:v>
                </c:pt>
                <c:pt idx="15073">
                  <c:v>0.68718159198760986</c:v>
                </c:pt>
                <c:pt idx="15074">
                  <c:v>0.68710929155349731</c:v>
                </c:pt>
                <c:pt idx="15075">
                  <c:v>0.68716782331466675</c:v>
                </c:pt>
                <c:pt idx="15076">
                  <c:v>0.68723833560943604</c:v>
                </c:pt>
                <c:pt idx="15077">
                  <c:v>0.68717342615127563</c:v>
                </c:pt>
                <c:pt idx="15078">
                  <c:v>0.68718647956848145</c:v>
                </c:pt>
                <c:pt idx="15079">
                  <c:v>0.68723255395889282</c:v>
                </c:pt>
                <c:pt idx="15080">
                  <c:v>0.6872820258140564</c:v>
                </c:pt>
                <c:pt idx="15081">
                  <c:v>0.68724429607391357</c:v>
                </c:pt>
                <c:pt idx="15082">
                  <c:v>0.68722116947174072</c:v>
                </c:pt>
                <c:pt idx="15083">
                  <c:v>0.68731111288070679</c:v>
                </c:pt>
                <c:pt idx="15084">
                  <c:v>0.68733441829681396</c:v>
                </c:pt>
                <c:pt idx="15085">
                  <c:v>0.6872369647026062</c:v>
                </c:pt>
                <c:pt idx="15086">
                  <c:v>0.68721967935562134</c:v>
                </c:pt>
                <c:pt idx="15087">
                  <c:v>0.68724697828292847</c:v>
                </c:pt>
                <c:pt idx="15088">
                  <c:v>0.68721508979797363</c:v>
                </c:pt>
                <c:pt idx="15089">
                  <c:v>0.68714982271194458</c:v>
                </c:pt>
                <c:pt idx="15090">
                  <c:v>0.68708544969558716</c:v>
                </c:pt>
                <c:pt idx="15091">
                  <c:v>0.68705320358276367</c:v>
                </c:pt>
                <c:pt idx="15092">
                  <c:v>0.68713414669036865</c:v>
                </c:pt>
                <c:pt idx="15093">
                  <c:v>0.68718093633651733</c:v>
                </c:pt>
                <c:pt idx="15094">
                  <c:v>0.68722844123840332</c:v>
                </c:pt>
                <c:pt idx="15095">
                  <c:v>0.68734210729598999</c:v>
                </c:pt>
                <c:pt idx="15096">
                  <c:v>0.68741589784622192</c:v>
                </c:pt>
                <c:pt idx="15097">
                  <c:v>0.6873822808265686</c:v>
                </c:pt>
                <c:pt idx="15098">
                  <c:v>0.68713086843490601</c:v>
                </c:pt>
                <c:pt idx="15099">
                  <c:v>0.68702346086502075</c:v>
                </c:pt>
                <c:pt idx="15100">
                  <c:v>0.68713366985321045</c:v>
                </c:pt>
                <c:pt idx="15101">
                  <c:v>0.68718105554580688</c:v>
                </c:pt>
                <c:pt idx="15102">
                  <c:v>0.68714159727096558</c:v>
                </c:pt>
                <c:pt idx="15103">
                  <c:v>0.68712460994720459</c:v>
                </c:pt>
                <c:pt idx="15104">
                  <c:v>0.6871071457862854</c:v>
                </c:pt>
                <c:pt idx="15105">
                  <c:v>0.68711173534393311</c:v>
                </c:pt>
                <c:pt idx="15106">
                  <c:v>0.68715643882751465</c:v>
                </c:pt>
                <c:pt idx="15107">
                  <c:v>0.68727952241897583</c:v>
                </c:pt>
                <c:pt idx="15108">
                  <c:v>0.68725210428237915</c:v>
                </c:pt>
                <c:pt idx="15109">
                  <c:v>0.68718856573104858</c:v>
                </c:pt>
                <c:pt idx="15110">
                  <c:v>0.68713629245758057</c:v>
                </c:pt>
                <c:pt idx="15111">
                  <c:v>0.687247633934021</c:v>
                </c:pt>
                <c:pt idx="15112">
                  <c:v>0.68728065490722656</c:v>
                </c:pt>
                <c:pt idx="15113">
                  <c:v>0.68726414442062378</c:v>
                </c:pt>
                <c:pt idx="15114">
                  <c:v>0.68718647956848145</c:v>
                </c:pt>
                <c:pt idx="15115">
                  <c:v>0.68716496229171753</c:v>
                </c:pt>
                <c:pt idx="15116">
                  <c:v>0.68718892335891724</c:v>
                </c:pt>
                <c:pt idx="15117">
                  <c:v>0.68716108798980713</c:v>
                </c:pt>
                <c:pt idx="15118">
                  <c:v>0.68710815906524658</c:v>
                </c:pt>
                <c:pt idx="15119">
                  <c:v>0.68714547157287598</c:v>
                </c:pt>
                <c:pt idx="15120">
                  <c:v>0.68716305494308472</c:v>
                </c:pt>
                <c:pt idx="15121">
                  <c:v>0.6871185302734375</c:v>
                </c:pt>
                <c:pt idx="15122">
                  <c:v>0.68707829713821411</c:v>
                </c:pt>
                <c:pt idx="15123">
                  <c:v>0.68712329864501953</c:v>
                </c:pt>
                <c:pt idx="15124">
                  <c:v>0.68722307682037354</c:v>
                </c:pt>
                <c:pt idx="15125">
                  <c:v>0.68727034330368042</c:v>
                </c:pt>
                <c:pt idx="15126">
                  <c:v>0.6872718334197998</c:v>
                </c:pt>
                <c:pt idx="15127">
                  <c:v>0.68721359968185425</c:v>
                </c:pt>
                <c:pt idx="15128">
                  <c:v>0.68719339370727539</c:v>
                </c:pt>
                <c:pt idx="15129">
                  <c:v>0.68719255924224854</c:v>
                </c:pt>
                <c:pt idx="15130">
                  <c:v>0.68720996379852295</c:v>
                </c:pt>
                <c:pt idx="15131">
                  <c:v>0.6872098445892334</c:v>
                </c:pt>
                <c:pt idx="15132">
                  <c:v>0.68716180324554443</c:v>
                </c:pt>
                <c:pt idx="15133">
                  <c:v>0.68720263242721558</c:v>
                </c:pt>
                <c:pt idx="15134">
                  <c:v>0.68717122077941895</c:v>
                </c:pt>
                <c:pt idx="15135">
                  <c:v>0.68711286783218384</c:v>
                </c:pt>
                <c:pt idx="15136">
                  <c:v>0.68707698583602905</c:v>
                </c:pt>
                <c:pt idx="15137">
                  <c:v>0.68709737062454224</c:v>
                </c:pt>
                <c:pt idx="15138">
                  <c:v>0.68718230724334717</c:v>
                </c:pt>
                <c:pt idx="15139">
                  <c:v>0.68723469972610474</c:v>
                </c:pt>
                <c:pt idx="15140">
                  <c:v>0.68716675043106079</c:v>
                </c:pt>
                <c:pt idx="15141">
                  <c:v>0.68712085485458374</c:v>
                </c:pt>
                <c:pt idx="15142">
                  <c:v>0.68711000680923462</c:v>
                </c:pt>
                <c:pt idx="15143">
                  <c:v>0.68709909915924072</c:v>
                </c:pt>
                <c:pt idx="15144">
                  <c:v>0.68708068132400513</c:v>
                </c:pt>
                <c:pt idx="15145">
                  <c:v>0.68708837032318115</c:v>
                </c:pt>
                <c:pt idx="15146">
                  <c:v>0.68730145692825317</c:v>
                </c:pt>
                <c:pt idx="15147">
                  <c:v>0.68733561038970947</c:v>
                </c:pt>
                <c:pt idx="15148">
                  <c:v>0.68718045949935913</c:v>
                </c:pt>
                <c:pt idx="15149">
                  <c:v>0.68714940547943115</c:v>
                </c:pt>
                <c:pt idx="15150">
                  <c:v>0.68715125322341919</c:v>
                </c:pt>
                <c:pt idx="15151">
                  <c:v>0.6871526837348938</c:v>
                </c:pt>
                <c:pt idx="15152">
                  <c:v>0.68709266185760498</c:v>
                </c:pt>
                <c:pt idx="15153">
                  <c:v>0.68708884716033936</c:v>
                </c:pt>
                <c:pt idx="15154">
                  <c:v>0.68704831600189209</c:v>
                </c:pt>
                <c:pt idx="15155">
                  <c:v>0.68713253736495972</c:v>
                </c:pt>
                <c:pt idx="15156">
                  <c:v>0.68723958730697632</c:v>
                </c:pt>
                <c:pt idx="15157">
                  <c:v>0.68721067905426025</c:v>
                </c:pt>
                <c:pt idx="15158">
                  <c:v>0.68715941905975342</c:v>
                </c:pt>
                <c:pt idx="15159">
                  <c:v>0.68710380792617798</c:v>
                </c:pt>
                <c:pt idx="15160">
                  <c:v>0.68704515695571899</c:v>
                </c:pt>
                <c:pt idx="15161">
                  <c:v>0.68702864646911621</c:v>
                </c:pt>
                <c:pt idx="15162">
                  <c:v>0.68705487251281738</c:v>
                </c:pt>
                <c:pt idx="15163">
                  <c:v>0.68711549043655396</c:v>
                </c:pt>
                <c:pt idx="15164">
                  <c:v>0.68707776069641113</c:v>
                </c:pt>
                <c:pt idx="15165">
                  <c:v>0.68713825941085815</c:v>
                </c:pt>
                <c:pt idx="15166">
                  <c:v>0.68714147806167603</c:v>
                </c:pt>
                <c:pt idx="15167">
                  <c:v>0.68707644939422607</c:v>
                </c:pt>
                <c:pt idx="15168">
                  <c:v>0.68710047006607056</c:v>
                </c:pt>
                <c:pt idx="15169">
                  <c:v>0.68714183568954468</c:v>
                </c:pt>
                <c:pt idx="15170">
                  <c:v>0.68727397918701172</c:v>
                </c:pt>
                <c:pt idx="15171">
                  <c:v>0.68725782632827759</c:v>
                </c:pt>
                <c:pt idx="15172">
                  <c:v>0.68713629245758057</c:v>
                </c:pt>
                <c:pt idx="15173">
                  <c:v>0.68689221143722534</c:v>
                </c:pt>
                <c:pt idx="15174">
                  <c:v>0.68616586923599243</c:v>
                </c:pt>
                <c:pt idx="15175">
                  <c:v>0.68622881174087524</c:v>
                </c:pt>
                <c:pt idx="15176">
                  <c:v>0.68635374307632446</c:v>
                </c:pt>
                <c:pt idx="15177">
                  <c:v>0.68649530410766602</c:v>
                </c:pt>
                <c:pt idx="15178">
                  <c:v>0.68681174516677856</c:v>
                </c:pt>
                <c:pt idx="15179">
                  <c:v>0.68710100650787354</c:v>
                </c:pt>
                <c:pt idx="15180">
                  <c:v>0.68712848424911499</c:v>
                </c:pt>
                <c:pt idx="15181">
                  <c:v>0.68722963333129883</c:v>
                </c:pt>
                <c:pt idx="15182">
                  <c:v>0.68719691038131714</c:v>
                </c:pt>
                <c:pt idx="15183">
                  <c:v>0.68725258111953735</c:v>
                </c:pt>
                <c:pt idx="15184">
                  <c:v>0.68727600574493408</c:v>
                </c:pt>
                <c:pt idx="15185">
                  <c:v>0.68715578317642212</c:v>
                </c:pt>
                <c:pt idx="15186">
                  <c:v>0.68712842464447021</c:v>
                </c:pt>
                <c:pt idx="15187">
                  <c:v>0.68711692094802856</c:v>
                </c:pt>
                <c:pt idx="15188">
                  <c:v>0.68711328506469727</c:v>
                </c:pt>
                <c:pt idx="15189">
                  <c:v>0.68706589937210083</c:v>
                </c:pt>
                <c:pt idx="15190">
                  <c:v>0.68705207109451294</c:v>
                </c:pt>
                <c:pt idx="15191">
                  <c:v>0.68705320358276367</c:v>
                </c:pt>
                <c:pt idx="15192">
                  <c:v>0.68716567754745483</c:v>
                </c:pt>
                <c:pt idx="15193">
                  <c:v>0.68725681304931641</c:v>
                </c:pt>
                <c:pt idx="15194">
                  <c:v>0.68724137544631958</c:v>
                </c:pt>
                <c:pt idx="15195">
                  <c:v>0.68719375133514404</c:v>
                </c:pt>
                <c:pt idx="15196">
                  <c:v>0.68724149465560913</c:v>
                </c:pt>
                <c:pt idx="15197">
                  <c:v>0.68717801570892334</c:v>
                </c:pt>
                <c:pt idx="15198">
                  <c:v>0.68710291385650635</c:v>
                </c:pt>
                <c:pt idx="15199">
                  <c:v>0.68713885545730591</c:v>
                </c:pt>
                <c:pt idx="15200">
                  <c:v>0.6871802806854248</c:v>
                </c:pt>
                <c:pt idx="15201">
                  <c:v>0.68714058399200439</c:v>
                </c:pt>
                <c:pt idx="15202">
                  <c:v>0.68714100122451782</c:v>
                </c:pt>
                <c:pt idx="15203">
                  <c:v>0.68709278106689453</c:v>
                </c:pt>
                <c:pt idx="15204">
                  <c:v>0.68710452318191528</c:v>
                </c:pt>
                <c:pt idx="15205">
                  <c:v>0.68722909688949585</c:v>
                </c:pt>
                <c:pt idx="15206">
                  <c:v>0.68730992078781128</c:v>
                </c:pt>
                <c:pt idx="15207">
                  <c:v>0.68726992607116699</c:v>
                </c:pt>
                <c:pt idx="15208">
                  <c:v>0.68715715408325195</c:v>
                </c:pt>
                <c:pt idx="15209">
                  <c:v>0.68714648485183716</c:v>
                </c:pt>
                <c:pt idx="15210">
                  <c:v>0.68716883659362793</c:v>
                </c:pt>
                <c:pt idx="15211">
                  <c:v>0.68715512752532959</c:v>
                </c:pt>
                <c:pt idx="15212">
                  <c:v>0.68723291158676147</c:v>
                </c:pt>
                <c:pt idx="15213">
                  <c:v>0.68724453449249268</c:v>
                </c:pt>
                <c:pt idx="15214">
                  <c:v>0.68723636865615845</c:v>
                </c:pt>
                <c:pt idx="15215">
                  <c:v>0.6871529221534729</c:v>
                </c:pt>
                <c:pt idx="15216">
                  <c:v>0.68710911273956299</c:v>
                </c:pt>
                <c:pt idx="15217">
                  <c:v>0.68708521127700806</c:v>
                </c:pt>
                <c:pt idx="15218">
                  <c:v>0.68705970048904419</c:v>
                </c:pt>
                <c:pt idx="15219">
                  <c:v>0.68710309267044067</c:v>
                </c:pt>
                <c:pt idx="15220">
                  <c:v>0.68720132112503052</c:v>
                </c:pt>
                <c:pt idx="15221">
                  <c:v>0.68716651201248169</c:v>
                </c:pt>
                <c:pt idx="15222">
                  <c:v>0.6871306300163269</c:v>
                </c:pt>
                <c:pt idx="15223">
                  <c:v>0.68711954355239868</c:v>
                </c:pt>
                <c:pt idx="15224">
                  <c:v>0.68706178665161133</c:v>
                </c:pt>
                <c:pt idx="15225">
                  <c:v>0.68716245889663696</c:v>
                </c:pt>
                <c:pt idx="15226">
                  <c:v>0.68725281953811646</c:v>
                </c:pt>
                <c:pt idx="15227">
                  <c:v>0.68719768524169922</c:v>
                </c:pt>
                <c:pt idx="15228">
                  <c:v>0.68714755773544312</c:v>
                </c:pt>
                <c:pt idx="15229">
                  <c:v>0.68703019618988037</c:v>
                </c:pt>
                <c:pt idx="15230">
                  <c:v>0.68706852197647095</c:v>
                </c:pt>
                <c:pt idx="15231">
                  <c:v>0.68707972764968872</c:v>
                </c:pt>
                <c:pt idx="15232">
                  <c:v>0.68701934814453125</c:v>
                </c:pt>
                <c:pt idx="15233">
                  <c:v>0.68703442811965942</c:v>
                </c:pt>
                <c:pt idx="15234">
                  <c:v>0.68703544139862061</c:v>
                </c:pt>
                <c:pt idx="15235">
                  <c:v>0.68698215484619141</c:v>
                </c:pt>
                <c:pt idx="15236">
                  <c:v>0.68699145317077637</c:v>
                </c:pt>
                <c:pt idx="15237">
                  <c:v>0.68702870607376099</c:v>
                </c:pt>
                <c:pt idx="15238">
                  <c:v>0.68698757886886597</c:v>
                </c:pt>
                <c:pt idx="15239">
                  <c:v>0.68698930740356445</c:v>
                </c:pt>
                <c:pt idx="15240">
                  <c:v>0.68695306777954102</c:v>
                </c:pt>
                <c:pt idx="15241">
                  <c:v>0.6868966817855835</c:v>
                </c:pt>
                <c:pt idx="15242">
                  <c:v>0.68690592050552368</c:v>
                </c:pt>
                <c:pt idx="15243">
                  <c:v>0.68693065643310547</c:v>
                </c:pt>
                <c:pt idx="15244">
                  <c:v>0.68692272901535034</c:v>
                </c:pt>
                <c:pt idx="15245">
                  <c:v>0.68696790933609009</c:v>
                </c:pt>
                <c:pt idx="15246">
                  <c:v>0.68697613477706909</c:v>
                </c:pt>
                <c:pt idx="15247">
                  <c:v>0.68693113327026367</c:v>
                </c:pt>
                <c:pt idx="15248">
                  <c:v>0.68693864345550537</c:v>
                </c:pt>
                <c:pt idx="15249">
                  <c:v>0.6869971752166748</c:v>
                </c:pt>
                <c:pt idx="15250">
                  <c:v>0.68710362911224365</c:v>
                </c:pt>
                <c:pt idx="15251">
                  <c:v>0.68708217144012451</c:v>
                </c:pt>
                <c:pt idx="15252">
                  <c:v>0.68698489665985107</c:v>
                </c:pt>
                <c:pt idx="15253">
                  <c:v>0.68695485591888428</c:v>
                </c:pt>
                <c:pt idx="15254">
                  <c:v>0.68694281578063965</c:v>
                </c:pt>
                <c:pt idx="15255">
                  <c:v>0.68692660331726074</c:v>
                </c:pt>
                <c:pt idx="15256">
                  <c:v>0.68697768449783325</c:v>
                </c:pt>
                <c:pt idx="15257">
                  <c:v>0.68696111440658569</c:v>
                </c:pt>
                <c:pt idx="15258">
                  <c:v>0.68695515394210815</c:v>
                </c:pt>
                <c:pt idx="15259">
                  <c:v>0.68700891733169556</c:v>
                </c:pt>
                <c:pt idx="15260">
                  <c:v>0.68699020147323608</c:v>
                </c:pt>
                <c:pt idx="15261">
                  <c:v>0.68698781728744507</c:v>
                </c:pt>
                <c:pt idx="15262">
                  <c:v>0.68701350688934326</c:v>
                </c:pt>
                <c:pt idx="15263">
                  <c:v>0.68709689378738403</c:v>
                </c:pt>
                <c:pt idx="15264">
                  <c:v>0.68723452091217041</c:v>
                </c:pt>
                <c:pt idx="15265">
                  <c:v>0.68718189001083374</c:v>
                </c:pt>
                <c:pt idx="15266">
                  <c:v>0.68709671497344971</c:v>
                </c:pt>
                <c:pt idx="15267">
                  <c:v>0.68705928325653076</c:v>
                </c:pt>
                <c:pt idx="15268">
                  <c:v>0.6869925856590271</c:v>
                </c:pt>
                <c:pt idx="15269">
                  <c:v>0.68705445528030396</c:v>
                </c:pt>
                <c:pt idx="15270">
                  <c:v>0.68700116872787476</c:v>
                </c:pt>
                <c:pt idx="15271">
                  <c:v>0.68694472312927246</c:v>
                </c:pt>
                <c:pt idx="15272">
                  <c:v>0.68694722652435303</c:v>
                </c:pt>
                <c:pt idx="15273">
                  <c:v>0.68693071603775024</c:v>
                </c:pt>
                <c:pt idx="15274">
                  <c:v>0.68691843748092651</c:v>
                </c:pt>
                <c:pt idx="15275">
                  <c:v>0.68702685832977295</c:v>
                </c:pt>
                <c:pt idx="15276">
                  <c:v>0.68714141845703125</c:v>
                </c:pt>
                <c:pt idx="15277">
                  <c:v>0.68728172779083252</c:v>
                </c:pt>
                <c:pt idx="15278">
                  <c:v>0.68722283840179443</c:v>
                </c:pt>
                <c:pt idx="15279">
                  <c:v>0.68712812662124634</c:v>
                </c:pt>
                <c:pt idx="15280">
                  <c:v>0.68720793724060059</c:v>
                </c:pt>
                <c:pt idx="15281">
                  <c:v>0.68732261657714844</c:v>
                </c:pt>
                <c:pt idx="15282">
                  <c:v>0.68726688623428345</c:v>
                </c:pt>
                <c:pt idx="15283">
                  <c:v>0.68720221519470215</c:v>
                </c:pt>
                <c:pt idx="15284">
                  <c:v>0.68716198205947876</c:v>
                </c:pt>
                <c:pt idx="15285">
                  <c:v>0.6872287392616272</c:v>
                </c:pt>
                <c:pt idx="15286">
                  <c:v>0.68726259469985962</c:v>
                </c:pt>
                <c:pt idx="15287">
                  <c:v>0.68725079298019409</c:v>
                </c:pt>
                <c:pt idx="15288">
                  <c:v>0.6872938871383667</c:v>
                </c:pt>
                <c:pt idx="15289">
                  <c:v>0.68734616041183472</c:v>
                </c:pt>
                <c:pt idx="15290">
                  <c:v>0.68728429079055786</c:v>
                </c:pt>
                <c:pt idx="15291">
                  <c:v>0.68718433380126953</c:v>
                </c:pt>
                <c:pt idx="15292">
                  <c:v>0.68725144863128662</c:v>
                </c:pt>
                <c:pt idx="15293">
                  <c:v>0.68728381395339966</c:v>
                </c:pt>
                <c:pt idx="15294">
                  <c:v>0.68741238117218018</c:v>
                </c:pt>
                <c:pt idx="15295">
                  <c:v>0.68737584352493286</c:v>
                </c:pt>
                <c:pt idx="15296">
                  <c:v>0.68728357553482056</c:v>
                </c:pt>
                <c:pt idx="15297">
                  <c:v>0.68715190887451172</c:v>
                </c:pt>
                <c:pt idx="15298">
                  <c:v>0.68707609176635742</c:v>
                </c:pt>
                <c:pt idx="15299">
                  <c:v>0.68727535009384155</c:v>
                </c:pt>
                <c:pt idx="15300">
                  <c:v>0.68764191865921021</c:v>
                </c:pt>
                <c:pt idx="15301">
                  <c:v>0.6875913143157959</c:v>
                </c:pt>
                <c:pt idx="15302">
                  <c:v>0.68739867210388184</c:v>
                </c:pt>
                <c:pt idx="15303">
                  <c:v>0.68727463483810425</c:v>
                </c:pt>
                <c:pt idx="15304">
                  <c:v>0.68720966577529907</c:v>
                </c:pt>
                <c:pt idx="15305">
                  <c:v>0.68726420402526855</c:v>
                </c:pt>
                <c:pt idx="15306">
                  <c:v>0.68722391128540039</c:v>
                </c:pt>
                <c:pt idx="15307">
                  <c:v>0.68712413311004639</c:v>
                </c:pt>
                <c:pt idx="15308">
                  <c:v>0.68715059757232666</c:v>
                </c:pt>
                <c:pt idx="15309">
                  <c:v>0.68710941076278687</c:v>
                </c:pt>
                <c:pt idx="15310">
                  <c:v>0.68709492683410645</c:v>
                </c:pt>
                <c:pt idx="15311">
                  <c:v>0.68718725442886353</c:v>
                </c:pt>
                <c:pt idx="15312">
                  <c:v>0.68724548816680908</c:v>
                </c:pt>
                <c:pt idx="15313">
                  <c:v>0.6872745156288147</c:v>
                </c:pt>
                <c:pt idx="15314">
                  <c:v>0.68733775615692139</c:v>
                </c:pt>
                <c:pt idx="15315">
                  <c:v>0.68741708993911743</c:v>
                </c:pt>
                <c:pt idx="15316">
                  <c:v>0.68739902973175049</c:v>
                </c:pt>
                <c:pt idx="15317">
                  <c:v>0.68733459711074829</c:v>
                </c:pt>
                <c:pt idx="15318">
                  <c:v>0.68736964464187622</c:v>
                </c:pt>
                <c:pt idx="15319">
                  <c:v>0.68739449977874756</c:v>
                </c:pt>
                <c:pt idx="15320">
                  <c:v>0.68731367588043213</c:v>
                </c:pt>
                <c:pt idx="15321">
                  <c:v>0.68724536895751953</c:v>
                </c:pt>
                <c:pt idx="15322">
                  <c:v>0.68718129396438599</c:v>
                </c:pt>
                <c:pt idx="15323">
                  <c:v>0.68705368041992188</c:v>
                </c:pt>
                <c:pt idx="15324">
                  <c:v>0.68700134754180908</c:v>
                </c:pt>
                <c:pt idx="15325">
                  <c:v>0.687034010887146</c:v>
                </c:pt>
                <c:pt idx="15326">
                  <c:v>0.68718558549880981</c:v>
                </c:pt>
                <c:pt idx="15327">
                  <c:v>0.68732321262359619</c:v>
                </c:pt>
                <c:pt idx="15328">
                  <c:v>0.68729722499847412</c:v>
                </c:pt>
                <c:pt idx="15329">
                  <c:v>0.68723630905151367</c:v>
                </c:pt>
                <c:pt idx="15330">
                  <c:v>0.68724822998046875</c:v>
                </c:pt>
                <c:pt idx="15331">
                  <c:v>0.68725490570068359</c:v>
                </c:pt>
                <c:pt idx="15332">
                  <c:v>0.68717998266220093</c:v>
                </c:pt>
                <c:pt idx="15333">
                  <c:v>0.68710047006607056</c:v>
                </c:pt>
                <c:pt idx="15334">
                  <c:v>0.68702787160873413</c:v>
                </c:pt>
                <c:pt idx="15335">
                  <c:v>0.68712657690048218</c:v>
                </c:pt>
                <c:pt idx="15336">
                  <c:v>0.68710118532180786</c:v>
                </c:pt>
                <c:pt idx="15337">
                  <c:v>0.68704533576965332</c:v>
                </c:pt>
                <c:pt idx="15338">
                  <c:v>0.68707138299942017</c:v>
                </c:pt>
                <c:pt idx="15339">
                  <c:v>0.68711739778518677</c:v>
                </c:pt>
                <c:pt idx="15340">
                  <c:v>0.68706661462783813</c:v>
                </c:pt>
                <c:pt idx="15341">
                  <c:v>0.68709087371826172</c:v>
                </c:pt>
                <c:pt idx="15342">
                  <c:v>0.68709200620651245</c:v>
                </c:pt>
                <c:pt idx="15343">
                  <c:v>0.68721020221710205</c:v>
                </c:pt>
                <c:pt idx="15344">
                  <c:v>0.68734931945800781</c:v>
                </c:pt>
                <c:pt idx="15345">
                  <c:v>0.68732625246047974</c:v>
                </c:pt>
                <c:pt idx="15346">
                  <c:v>0.68733996152877808</c:v>
                </c:pt>
                <c:pt idx="15347">
                  <c:v>0.68725216388702393</c:v>
                </c:pt>
                <c:pt idx="15348">
                  <c:v>0.68703263998031616</c:v>
                </c:pt>
                <c:pt idx="15349">
                  <c:v>0.68699651956558228</c:v>
                </c:pt>
                <c:pt idx="15350">
                  <c:v>0.6870761513710022</c:v>
                </c:pt>
                <c:pt idx="15351">
                  <c:v>0.68721896409988403</c:v>
                </c:pt>
                <c:pt idx="15352">
                  <c:v>0.68722826242446899</c:v>
                </c:pt>
                <c:pt idx="15353">
                  <c:v>0.68717628717422485</c:v>
                </c:pt>
                <c:pt idx="15354">
                  <c:v>0.68722689151763916</c:v>
                </c:pt>
                <c:pt idx="15355">
                  <c:v>0.68720865249633789</c:v>
                </c:pt>
                <c:pt idx="15356">
                  <c:v>0.68714386224746704</c:v>
                </c:pt>
                <c:pt idx="15357">
                  <c:v>0.68714100122451782</c:v>
                </c:pt>
                <c:pt idx="15358">
                  <c:v>0.68712973594665527</c:v>
                </c:pt>
                <c:pt idx="15359">
                  <c:v>0.68709093332290649</c:v>
                </c:pt>
                <c:pt idx="15360">
                  <c:v>0.68709433078765869</c:v>
                </c:pt>
                <c:pt idx="15361">
                  <c:v>0.68703097105026245</c:v>
                </c:pt>
                <c:pt idx="15362">
                  <c:v>0.68709015846252441</c:v>
                </c:pt>
                <c:pt idx="15363">
                  <c:v>0.68706691265106201</c:v>
                </c:pt>
                <c:pt idx="15364">
                  <c:v>0.68700003623962402</c:v>
                </c:pt>
                <c:pt idx="15365">
                  <c:v>0.68707895278930664</c:v>
                </c:pt>
                <c:pt idx="15366">
                  <c:v>0.68714296817779541</c:v>
                </c:pt>
                <c:pt idx="15367">
                  <c:v>0.68715143203735352</c:v>
                </c:pt>
                <c:pt idx="15368">
                  <c:v>0.68714219331741333</c:v>
                </c:pt>
                <c:pt idx="15369">
                  <c:v>0.68714386224746704</c:v>
                </c:pt>
                <c:pt idx="15370">
                  <c:v>0.68715792894363403</c:v>
                </c:pt>
                <c:pt idx="15371">
                  <c:v>0.68738645315170288</c:v>
                </c:pt>
                <c:pt idx="15372">
                  <c:v>0.68736726045608521</c:v>
                </c:pt>
                <c:pt idx="15373">
                  <c:v>0.68716424703598022</c:v>
                </c:pt>
                <c:pt idx="15374">
                  <c:v>0.68704330921173096</c:v>
                </c:pt>
                <c:pt idx="15375">
                  <c:v>0.68706190586090088</c:v>
                </c:pt>
                <c:pt idx="15376">
                  <c:v>0.68706285953521729</c:v>
                </c:pt>
                <c:pt idx="15377">
                  <c:v>0.6870344877243042</c:v>
                </c:pt>
                <c:pt idx="15378">
                  <c:v>0.68700838088989258</c:v>
                </c:pt>
                <c:pt idx="15379">
                  <c:v>0.6870192289352417</c:v>
                </c:pt>
                <c:pt idx="15380">
                  <c:v>0.68702250719070435</c:v>
                </c:pt>
                <c:pt idx="15381">
                  <c:v>0.68706369400024414</c:v>
                </c:pt>
                <c:pt idx="15382">
                  <c:v>0.68714135885238647</c:v>
                </c:pt>
                <c:pt idx="15383">
                  <c:v>0.68711018562316895</c:v>
                </c:pt>
                <c:pt idx="15384">
                  <c:v>0.68709981441497803</c:v>
                </c:pt>
                <c:pt idx="15385">
                  <c:v>0.68705588579177856</c:v>
                </c:pt>
                <c:pt idx="15386">
                  <c:v>0.68702870607376099</c:v>
                </c:pt>
                <c:pt idx="15387">
                  <c:v>0.68716007471084595</c:v>
                </c:pt>
                <c:pt idx="15388">
                  <c:v>0.68729633092880249</c:v>
                </c:pt>
                <c:pt idx="15389">
                  <c:v>0.6872214674949646</c:v>
                </c:pt>
                <c:pt idx="15390">
                  <c:v>0.68711584806442261</c:v>
                </c:pt>
                <c:pt idx="15391">
                  <c:v>0.68699485063552856</c:v>
                </c:pt>
                <c:pt idx="15392">
                  <c:v>0.68698269128799438</c:v>
                </c:pt>
                <c:pt idx="15393">
                  <c:v>0.68697261810302734</c:v>
                </c:pt>
                <c:pt idx="15394">
                  <c:v>0.68704736232757568</c:v>
                </c:pt>
                <c:pt idx="15395">
                  <c:v>0.68717795610427856</c:v>
                </c:pt>
                <c:pt idx="15396">
                  <c:v>0.68722289800643921</c:v>
                </c:pt>
                <c:pt idx="15397">
                  <c:v>0.687156081199646</c:v>
                </c:pt>
                <c:pt idx="15398">
                  <c:v>0.68711072206497192</c:v>
                </c:pt>
                <c:pt idx="15399">
                  <c:v>0.68709278106689453</c:v>
                </c:pt>
                <c:pt idx="15400">
                  <c:v>0.68708515167236328</c:v>
                </c:pt>
                <c:pt idx="15401">
                  <c:v>0.68705737590789795</c:v>
                </c:pt>
                <c:pt idx="15402">
                  <c:v>0.68712377548217773</c:v>
                </c:pt>
                <c:pt idx="15403">
                  <c:v>0.68716931343078613</c:v>
                </c:pt>
                <c:pt idx="15404">
                  <c:v>0.68713527917861938</c:v>
                </c:pt>
                <c:pt idx="15405">
                  <c:v>0.68714535236358643</c:v>
                </c:pt>
                <c:pt idx="15406">
                  <c:v>0.68719911575317383</c:v>
                </c:pt>
                <c:pt idx="15407">
                  <c:v>0.68710631132125854</c:v>
                </c:pt>
                <c:pt idx="15408">
                  <c:v>0.68698084354400635</c:v>
                </c:pt>
                <c:pt idx="15409">
                  <c:v>0.68693560361862183</c:v>
                </c:pt>
                <c:pt idx="15410">
                  <c:v>0.68692225217819214</c:v>
                </c:pt>
                <c:pt idx="15411">
                  <c:v>0.68702936172485352</c:v>
                </c:pt>
                <c:pt idx="15412">
                  <c:v>0.68707787990570068</c:v>
                </c:pt>
                <c:pt idx="15413">
                  <c:v>0.68703895807266235</c:v>
                </c:pt>
                <c:pt idx="15414">
                  <c:v>0.6869998574256897</c:v>
                </c:pt>
                <c:pt idx="15415">
                  <c:v>0.68699324131011963</c:v>
                </c:pt>
                <c:pt idx="15416">
                  <c:v>0.68701201677322388</c:v>
                </c:pt>
                <c:pt idx="15417">
                  <c:v>0.68709582090377808</c:v>
                </c:pt>
                <c:pt idx="15418">
                  <c:v>0.68716681003570557</c:v>
                </c:pt>
                <c:pt idx="15419">
                  <c:v>0.68710935115814209</c:v>
                </c:pt>
                <c:pt idx="15420">
                  <c:v>0.6870613694190979</c:v>
                </c:pt>
                <c:pt idx="15421">
                  <c:v>0.68701887130737305</c:v>
                </c:pt>
                <c:pt idx="15422">
                  <c:v>0.68700301647186279</c:v>
                </c:pt>
                <c:pt idx="15423">
                  <c:v>0.68695211410522461</c:v>
                </c:pt>
                <c:pt idx="15424">
                  <c:v>0.68696081638336182</c:v>
                </c:pt>
                <c:pt idx="15425">
                  <c:v>0.68698525428771973</c:v>
                </c:pt>
                <c:pt idx="15426">
                  <c:v>0.68705159425735474</c:v>
                </c:pt>
                <c:pt idx="15427">
                  <c:v>0.68720966577529907</c:v>
                </c:pt>
                <c:pt idx="15428">
                  <c:v>0.68726229667663574</c:v>
                </c:pt>
                <c:pt idx="15429">
                  <c:v>0.68718588352203369</c:v>
                </c:pt>
                <c:pt idx="15430">
                  <c:v>0.68698799610137939</c:v>
                </c:pt>
                <c:pt idx="15431">
                  <c:v>0.6869017481803894</c:v>
                </c:pt>
                <c:pt idx="15432">
                  <c:v>0.68690973520278931</c:v>
                </c:pt>
                <c:pt idx="15433">
                  <c:v>0.68699455261230469</c:v>
                </c:pt>
                <c:pt idx="15434">
                  <c:v>0.68702948093414307</c:v>
                </c:pt>
                <c:pt idx="15435">
                  <c:v>0.6869853138923645</c:v>
                </c:pt>
                <c:pt idx="15436">
                  <c:v>0.68693447113037109</c:v>
                </c:pt>
                <c:pt idx="15437">
                  <c:v>0.68701940774917603</c:v>
                </c:pt>
                <c:pt idx="15438">
                  <c:v>0.68708276748657227</c:v>
                </c:pt>
                <c:pt idx="15439">
                  <c:v>0.6870427131652832</c:v>
                </c:pt>
                <c:pt idx="15440">
                  <c:v>0.68702083826065063</c:v>
                </c:pt>
                <c:pt idx="15441">
                  <c:v>0.68698060512542725</c:v>
                </c:pt>
                <c:pt idx="15442">
                  <c:v>0.68696379661560059</c:v>
                </c:pt>
                <c:pt idx="15443">
                  <c:v>0.68691563606262207</c:v>
                </c:pt>
                <c:pt idx="15444">
                  <c:v>0.68699193000793457</c:v>
                </c:pt>
                <c:pt idx="15445">
                  <c:v>0.68708515167236328</c:v>
                </c:pt>
                <c:pt idx="15446">
                  <c:v>0.68700414896011353</c:v>
                </c:pt>
                <c:pt idx="15447">
                  <c:v>0.68699920177459717</c:v>
                </c:pt>
                <c:pt idx="15448">
                  <c:v>0.68706023693084717</c:v>
                </c:pt>
                <c:pt idx="15449">
                  <c:v>0.68702811002731323</c:v>
                </c:pt>
                <c:pt idx="15450">
                  <c:v>0.68699944019317627</c:v>
                </c:pt>
                <c:pt idx="15451">
                  <c:v>0.68694555759429932</c:v>
                </c:pt>
                <c:pt idx="15452">
                  <c:v>0.68696635961532593</c:v>
                </c:pt>
                <c:pt idx="15453">
                  <c:v>0.68701827526092529</c:v>
                </c:pt>
                <c:pt idx="15454">
                  <c:v>0.68713605403900146</c:v>
                </c:pt>
                <c:pt idx="15455">
                  <c:v>0.68708682060241699</c:v>
                </c:pt>
                <c:pt idx="15456">
                  <c:v>0.68706828355789185</c:v>
                </c:pt>
                <c:pt idx="15457">
                  <c:v>0.68707329034805298</c:v>
                </c:pt>
                <c:pt idx="15458">
                  <c:v>0.68705695867538452</c:v>
                </c:pt>
                <c:pt idx="15459">
                  <c:v>0.68702918291091919</c:v>
                </c:pt>
                <c:pt idx="15460">
                  <c:v>0.68630498647689819</c:v>
                </c:pt>
                <c:pt idx="15461">
                  <c:v>0.68608266115188599</c:v>
                </c:pt>
                <c:pt idx="15462">
                  <c:v>0.68608999252319336</c:v>
                </c:pt>
                <c:pt idx="15463">
                  <c:v>0.68617838621139526</c:v>
                </c:pt>
                <c:pt idx="15464">
                  <c:v>0.68634825944900513</c:v>
                </c:pt>
                <c:pt idx="15465">
                  <c:v>0.6869204044342041</c:v>
                </c:pt>
                <c:pt idx="15466">
                  <c:v>0.68700289726257324</c:v>
                </c:pt>
                <c:pt idx="15467">
                  <c:v>0.68705761432647705</c:v>
                </c:pt>
                <c:pt idx="15468">
                  <c:v>0.68707919120788574</c:v>
                </c:pt>
                <c:pt idx="15469">
                  <c:v>0.68721014261245728</c:v>
                </c:pt>
                <c:pt idx="15470">
                  <c:v>0.68720650672912598</c:v>
                </c:pt>
                <c:pt idx="15471">
                  <c:v>0.68717098236083984</c:v>
                </c:pt>
                <c:pt idx="15472">
                  <c:v>0.6870872974395752</c:v>
                </c:pt>
                <c:pt idx="15473">
                  <c:v>0.68705427646636963</c:v>
                </c:pt>
                <c:pt idx="15474">
                  <c:v>0.68706458806991577</c:v>
                </c:pt>
                <c:pt idx="15475">
                  <c:v>0.68695032596588135</c:v>
                </c:pt>
                <c:pt idx="15476">
                  <c:v>0.68699151277542114</c:v>
                </c:pt>
                <c:pt idx="15477">
                  <c:v>0.68710124492645264</c:v>
                </c:pt>
                <c:pt idx="15478">
                  <c:v>0.68713825941085815</c:v>
                </c:pt>
                <c:pt idx="15479">
                  <c:v>0.68709456920623779</c:v>
                </c:pt>
                <c:pt idx="15480">
                  <c:v>0.68706899881362915</c:v>
                </c:pt>
                <c:pt idx="15481">
                  <c:v>0.68701297044754028</c:v>
                </c:pt>
                <c:pt idx="15482">
                  <c:v>0.68697512149810791</c:v>
                </c:pt>
                <c:pt idx="15483">
                  <c:v>0.68700027465820312</c:v>
                </c:pt>
                <c:pt idx="15484">
                  <c:v>0.68702971935272217</c:v>
                </c:pt>
                <c:pt idx="15485">
                  <c:v>0.68693369626998901</c:v>
                </c:pt>
                <c:pt idx="15486">
                  <c:v>0.68700528144836426</c:v>
                </c:pt>
                <c:pt idx="15487">
                  <c:v>0.68711793422698975</c:v>
                </c:pt>
                <c:pt idx="15488">
                  <c:v>0.68712049722671509</c:v>
                </c:pt>
                <c:pt idx="15489">
                  <c:v>0.68712431192398071</c:v>
                </c:pt>
                <c:pt idx="15490">
                  <c:v>0.68702089786529541</c:v>
                </c:pt>
                <c:pt idx="15491">
                  <c:v>0.68708252906799316</c:v>
                </c:pt>
                <c:pt idx="15492">
                  <c:v>0.68707776069641113</c:v>
                </c:pt>
                <c:pt idx="15493">
                  <c:v>0.68700158596038818</c:v>
                </c:pt>
                <c:pt idx="15494">
                  <c:v>0.68706512451171875</c:v>
                </c:pt>
                <c:pt idx="15495">
                  <c:v>0.68700021505355835</c:v>
                </c:pt>
                <c:pt idx="15496">
                  <c:v>0.68695425987243652</c:v>
                </c:pt>
                <c:pt idx="15497">
                  <c:v>0.68700653314590454</c:v>
                </c:pt>
                <c:pt idx="15498">
                  <c:v>0.68706309795379639</c:v>
                </c:pt>
                <c:pt idx="15499">
                  <c:v>0.68707966804504395</c:v>
                </c:pt>
                <c:pt idx="15500">
                  <c:v>0.68706727027893066</c:v>
                </c:pt>
                <c:pt idx="15501">
                  <c:v>0.6870618462562561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F26-4F9B-83D0-8E13DE54D879}"/>
            </c:ext>
          </c:extLst>
        </c:ser>
        <c:ser>
          <c:idx val="1"/>
          <c:order val="1"/>
          <c:tx>
            <c:v>Stillingsgiver 2</c:v>
          </c:tx>
          <c:spPr>
            <a:ln w="22225" cap="rnd">
              <a:solidFill>
                <a:srgbClr val="015187"/>
              </a:solidFill>
              <a:round/>
            </a:ln>
            <a:effectLst/>
          </c:spPr>
          <c:marker>
            <c:symbol val="none"/>
          </c:marker>
          <c:xVal>
            <c:numRef>
              <c:f>Sheet1!$A$50:$A$15551</c:f>
              <c:numCache>
                <c:formatCode>General</c:formatCode>
                <c:ptCount val="15502"/>
                <c:pt idx="0">
                  <c:v>0</c:v>
                </c:pt>
                <c:pt idx="1">
                  <c:v>0.10000000474974513</c:v>
                </c:pt>
                <c:pt idx="2">
                  <c:v>0.20000000949949026</c:v>
                </c:pt>
                <c:pt idx="3">
                  <c:v>0.30000001424923539</c:v>
                </c:pt>
                <c:pt idx="4">
                  <c:v>0.40000001899898052</c:v>
                </c:pt>
                <c:pt idx="5">
                  <c:v>0.50000002374872565</c:v>
                </c:pt>
                <c:pt idx="6">
                  <c:v>0.60000002849847078</c:v>
                </c:pt>
                <c:pt idx="7">
                  <c:v>0.70000003324821591</c:v>
                </c:pt>
                <c:pt idx="8">
                  <c:v>0.80000003799796104</c:v>
                </c:pt>
                <c:pt idx="9">
                  <c:v>0.90000004274770617</c:v>
                </c:pt>
                <c:pt idx="10">
                  <c:v>1.0000000474974513</c:v>
                </c:pt>
                <c:pt idx="11">
                  <c:v>1.1000000522471964</c:v>
                </c:pt>
                <c:pt idx="12">
                  <c:v>1.2000000569969416</c:v>
                </c:pt>
                <c:pt idx="13">
                  <c:v>1.3000000617466867</c:v>
                </c:pt>
                <c:pt idx="14">
                  <c:v>1.4000000664964318</c:v>
                </c:pt>
                <c:pt idx="15">
                  <c:v>1.500000071246177</c:v>
                </c:pt>
                <c:pt idx="16">
                  <c:v>1.6000000759959221</c:v>
                </c:pt>
                <c:pt idx="17">
                  <c:v>1.7000000807456672</c:v>
                </c:pt>
                <c:pt idx="18">
                  <c:v>1.8000000854954123</c:v>
                </c:pt>
                <c:pt idx="19">
                  <c:v>1.9000000902451575</c:v>
                </c:pt>
                <c:pt idx="20">
                  <c:v>2.0000000949949026</c:v>
                </c:pt>
                <c:pt idx="21">
                  <c:v>2.1000000997446477</c:v>
                </c:pt>
                <c:pt idx="22">
                  <c:v>2.2000001044943929</c:v>
                </c:pt>
                <c:pt idx="23">
                  <c:v>2.300000109244138</c:v>
                </c:pt>
                <c:pt idx="24">
                  <c:v>2.4000001139938831</c:v>
                </c:pt>
                <c:pt idx="25">
                  <c:v>2.5000001187436283</c:v>
                </c:pt>
                <c:pt idx="26">
                  <c:v>2.6000001234933734</c:v>
                </c:pt>
                <c:pt idx="27">
                  <c:v>2.7000001282431185</c:v>
                </c:pt>
                <c:pt idx="28">
                  <c:v>2.8000001329928637</c:v>
                </c:pt>
                <c:pt idx="29">
                  <c:v>2.9000001377426088</c:v>
                </c:pt>
                <c:pt idx="30">
                  <c:v>3.0000001424923539</c:v>
                </c:pt>
                <c:pt idx="31">
                  <c:v>3.100000147242099</c:v>
                </c:pt>
                <c:pt idx="32">
                  <c:v>3.2000001519918442</c:v>
                </c:pt>
                <c:pt idx="33">
                  <c:v>3.3000001567415893</c:v>
                </c:pt>
                <c:pt idx="34">
                  <c:v>3.4000001614913344</c:v>
                </c:pt>
                <c:pt idx="35">
                  <c:v>3.5000001662410796</c:v>
                </c:pt>
                <c:pt idx="36">
                  <c:v>3.6000001709908247</c:v>
                </c:pt>
                <c:pt idx="37">
                  <c:v>3.7000001757405698</c:v>
                </c:pt>
                <c:pt idx="38">
                  <c:v>3.800000180490315</c:v>
                </c:pt>
                <c:pt idx="39">
                  <c:v>3.9000001852400601</c:v>
                </c:pt>
                <c:pt idx="40">
                  <c:v>4.0000001899898052</c:v>
                </c:pt>
                <c:pt idx="41">
                  <c:v>4.1000001947395504</c:v>
                </c:pt>
                <c:pt idx="42">
                  <c:v>4.2000001994892955</c:v>
                </c:pt>
                <c:pt idx="43">
                  <c:v>4.3000002042390406</c:v>
                </c:pt>
                <c:pt idx="44">
                  <c:v>4.4000002089887857</c:v>
                </c:pt>
                <c:pt idx="45">
                  <c:v>4.5000002137385309</c:v>
                </c:pt>
                <c:pt idx="46">
                  <c:v>4.600000218488276</c:v>
                </c:pt>
                <c:pt idx="47">
                  <c:v>4.7000002232380211</c:v>
                </c:pt>
                <c:pt idx="48">
                  <c:v>4.8000002279877663</c:v>
                </c:pt>
                <c:pt idx="49">
                  <c:v>4.9000002327375114</c:v>
                </c:pt>
                <c:pt idx="50">
                  <c:v>5.0000002374872565</c:v>
                </c:pt>
                <c:pt idx="51">
                  <c:v>5.1000002422370017</c:v>
                </c:pt>
                <c:pt idx="52">
                  <c:v>5.2000002469867468</c:v>
                </c:pt>
                <c:pt idx="53">
                  <c:v>5.3000002517364919</c:v>
                </c:pt>
                <c:pt idx="54">
                  <c:v>5.400000256486237</c:v>
                </c:pt>
                <c:pt idx="55">
                  <c:v>5.5000002612359822</c:v>
                </c:pt>
                <c:pt idx="56">
                  <c:v>5.6000002659857273</c:v>
                </c:pt>
                <c:pt idx="57">
                  <c:v>5.7000002707354724</c:v>
                </c:pt>
                <c:pt idx="58">
                  <c:v>5.8000002754852176</c:v>
                </c:pt>
                <c:pt idx="59">
                  <c:v>5.9000002802349627</c:v>
                </c:pt>
                <c:pt idx="60">
                  <c:v>6.0000002849847078</c:v>
                </c:pt>
                <c:pt idx="61">
                  <c:v>6.100000289734453</c:v>
                </c:pt>
                <c:pt idx="62">
                  <c:v>6.2000002944841981</c:v>
                </c:pt>
                <c:pt idx="63">
                  <c:v>6.3000002992339432</c:v>
                </c:pt>
                <c:pt idx="64">
                  <c:v>6.4000003039836884</c:v>
                </c:pt>
                <c:pt idx="65">
                  <c:v>6.5000003087334335</c:v>
                </c:pt>
                <c:pt idx="66">
                  <c:v>6.6000003134831786</c:v>
                </c:pt>
                <c:pt idx="67">
                  <c:v>6.7000003182329237</c:v>
                </c:pt>
                <c:pt idx="68">
                  <c:v>6.8000003229826689</c:v>
                </c:pt>
                <c:pt idx="69">
                  <c:v>6.900000327732414</c:v>
                </c:pt>
                <c:pt idx="70">
                  <c:v>7.0000003324821591</c:v>
                </c:pt>
                <c:pt idx="71">
                  <c:v>7.1000003372319043</c:v>
                </c:pt>
                <c:pt idx="72">
                  <c:v>7.2000003419816494</c:v>
                </c:pt>
                <c:pt idx="73">
                  <c:v>7.3000003467313945</c:v>
                </c:pt>
                <c:pt idx="74">
                  <c:v>7.4000003514811397</c:v>
                </c:pt>
                <c:pt idx="75">
                  <c:v>7.5000003562308848</c:v>
                </c:pt>
                <c:pt idx="76">
                  <c:v>7.6000003609806299</c:v>
                </c:pt>
                <c:pt idx="77">
                  <c:v>7.7000003657303751</c:v>
                </c:pt>
                <c:pt idx="78">
                  <c:v>7.8000003704801202</c:v>
                </c:pt>
                <c:pt idx="79">
                  <c:v>7.9000003752298653</c:v>
                </c:pt>
                <c:pt idx="80">
                  <c:v>8.0000003799796104</c:v>
                </c:pt>
                <c:pt idx="81">
                  <c:v>8.1000003847293556</c:v>
                </c:pt>
                <c:pt idx="82">
                  <c:v>8.2000003894791007</c:v>
                </c:pt>
                <c:pt idx="83">
                  <c:v>8.3000003942288458</c:v>
                </c:pt>
                <c:pt idx="84">
                  <c:v>8.400000398978591</c:v>
                </c:pt>
                <c:pt idx="85">
                  <c:v>8.5000004037283361</c:v>
                </c:pt>
                <c:pt idx="86">
                  <c:v>8.6000004084780812</c:v>
                </c:pt>
                <c:pt idx="87">
                  <c:v>8.7000004132278264</c:v>
                </c:pt>
                <c:pt idx="88">
                  <c:v>8.8000004179775715</c:v>
                </c:pt>
                <c:pt idx="89">
                  <c:v>8.9000004227273166</c:v>
                </c:pt>
                <c:pt idx="90">
                  <c:v>9.0000004274770617</c:v>
                </c:pt>
                <c:pt idx="91">
                  <c:v>9.1000004322268069</c:v>
                </c:pt>
                <c:pt idx="92">
                  <c:v>9.200000436976552</c:v>
                </c:pt>
                <c:pt idx="93">
                  <c:v>9.3000004417262971</c:v>
                </c:pt>
                <c:pt idx="94">
                  <c:v>9.4000004464760423</c:v>
                </c:pt>
                <c:pt idx="95">
                  <c:v>9.5000004512257874</c:v>
                </c:pt>
                <c:pt idx="96">
                  <c:v>9.6000004559755325</c:v>
                </c:pt>
                <c:pt idx="97">
                  <c:v>9.7000004607252777</c:v>
                </c:pt>
                <c:pt idx="98">
                  <c:v>9.8000004654750228</c:v>
                </c:pt>
                <c:pt idx="99">
                  <c:v>9.9000004702247679</c:v>
                </c:pt>
                <c:pt idx="100">
                  <c:v>10.000000474974513</c:v>
                </c:pt>
                <c:pt idx="101">
                  <c:v>10.100000479724258</c:v>
                </c:pt>
                <c:pt idx="102">
                  <c:v>10.200000484474003</c:v>
                </c:pt>
                <c:pt idx="103">
                  <c:v>10.300000489223748</c:v>
                </c:pt>
                <c:pt idx="104">
                  <c:v>10.400000493973494</c:v>
                </c:pt>
                <c:pt idx="105">
                  <c:v>10.500000498723239</c:v>
                </c:pt>
                <c:pt idx="106">
                  <c:v>10.600000503472984</c:v>
                </c:pt>
                <c:pt idx="107">
                  <c:v>10.700000508222729</c:v>
                </c:pt>
                <c:pt idx="108">
                  <c:v>10.800000512972474</c:v>
                </c:pt>
                <c:pt idx="109">
                  <c:v>10.900000517722219</c:v>
                </c:pt>
                <c:pt idx="110">
                  <c:v>11.000000522471964</c:v>
                </c:pt>
                <c:pt idx="111">
                  <c:v>11.100000527221709</c:v>
                </c:pt>
                <c:pt idx="112">
                  <c:v>11.200000531971455</c:v>
                </c:pt>
                <c:pt idx="113">
                  <c:v>11.3000005367212</c:v>
                </c:pt>
                <c:pt idx="114">
                  <c:v>11.400000541470945</c:v>
                </c:pt>
                <c:pt idx="115">
                  <c:v>11.50000054622069</c:v>
                </c:pt>
                <c:pt idx="116">
                  <c:v>11.600000550970435</c:v>
                </c:pt>
                <c:pt idx="117">
                  <c:v>11.70000055572018</c:v>
                </c:pt>
                <c:pt idx="118">
                  <c:v>11.800000560469925</c:v>
                </c:pt>
                <c:pt idx="119">
                  <c:v>11.900000565219671</c:v>
                </c:pt>
                <c:pt idx="120">
                  <c:v>12.000000569969416</c:v>
                </c:pt>
                <c:pt idx="121">
                  <c:v>12.100000574719161</c:v>
                </c:pt>
                <c:pt idx="122">
                  <c:v>12.200000579468906</c:v>
                </c:pt>
                <c:pt idx="123">
                  <c:v>12.300000584218651</c:v>
                </c:pt>
                <c:pt idx="124">
                  <c:v>12.400000588968396</c:v>
                </c:pt>
                <c:pt idx="125">
                  <c:v>12.500000593718141</c:v>
                </c:pt>
                <c:pt idx="126">
                  <c:v>12.600000598467886</c:v>
                </c:pt>
                <c:pt idx="127">
                  <c:v>12.700000603217632</c:v>
                </c:pt>
                <c:pt idx="128">
                  <c:v>12.800000607967377</c:v>
                </c:pt>
                <c:pt idx="129">
                  <c:v>12.900000612717122</c:v>
                </c:pt>
                <c:pt idx="130">
                  <c:v>13.000000617466867</c:v>
                </c:pt>
                <c:pt idx="131">
                  <c:v>13.100000622216612</c:v>
                </c:pt>
                <c:pt idx="132">
                  <c:v>13.200000626966357</c:v>
                </c:pt>
                <c:pt idx="133">
                  <c:v>13.300000631716102</c:v>
                </c:pt>
                <c:pt idx="134">
                  <c:v>13.400000636465847</c:v>
                </c:pt>
                <c:pt idx="135">
                  <c:v>13.500000641215593</c:v>
                </c:pt>
                <c:pt idx="136">
                  <c:v>13.600000645965338</c:v>
                </c:pt>
                <c:pt idx="137">
                  <c:v>13.700000650715083</c:v>
                </c:pt>
                <c:pt idx="138">
                  <c:v>13.800000655464828</c:v>
                </c:pt>
                <c:pt idx="139">
                  <c:v>13.900000660214573</c:v>
                </c:pt>
                <c:pt idx="140">
                  <c:v>14.000000664964318</c:v>
                </c:pt>
                <c:pt idx="141">
                  <c:v>14.100000669714063</c:v>
                </c:pt>
                <c:pt idx="142">
                  <c:v>14.200000674463809</c:v>
                </c:pt>
                <c:pt idx="143">
                  <c:v>14.300000679213554</c:v>
                </c:pt>
                <c:pt idx="144">
                  <c:v>14.400000683963299</c:v>
                </c:pt>
                <c:pt idx="145">
                  <c:v>14.500000688713044</c:v>
                </c:pt>
                <c:pt idx="146">
                  <c:v>14.600000693462789</c:v>
                </c:pt>
                <c:pt idx="147">
                  <c:v>14.700000698212534</c:v>
                </c:pt>
                <c:pt idx="148">
                  <c:v>14.800000702962279</c:v>
                </c:pt>
                <c:pt idx="149">
                  <c:v>14.900000707712024</c:v>
                </c:pt>
                <c:pt idx="150">
                  <c:v>15.00000071246177</c:v>
                </c:pt>
                <c:pt idx="151">
                  <c:v>15.100000717211515</c:v>
                </c:pt>
                <c:pt idx="152">
                  <c:v>15.20000072196126</c:v>
                </c:pt>
                <c:pt idx="153">
                  <c:v>15.300000726711005</c:v>
                </c:pt>
                <c:pt idx="154">
                  <c:v>15.40000073146075</c:v>
                </c:pt>
                <c:pt idx="155">
                  <c:v>15.500000736210495</c:v>
                </c:pt>
                <c:pt idx="156">
                  <c:v>15.60000074096024</c:v>
                </c:pt>
                <c:pt idx="157">
                  <c:v>15.700000745709985</c:v>
                </c:pt>
                <c:pt idx="158">
                  <c:v>15.800000750459731</c:v>
                </c:pt>
                <c:pt idx="159">
                  <c:v>15.900000755209476</c:v>
                </c:pt>
                <c:pt idx="160">
                  <c:v>16.000000759959221</c:v>
                </c:pt>
                <c:pt idx="161">
                  <c:v>16.100000764708966</c:v>
                </c:pt>
                <c:pt idx="162">
                  <c:v>16.200000769458711</c:v>
                </c:pt>
                <c:pt idx="163">
                  <c:v>16.300000774208456</c:v>
                </c:pt>
                <c:pt idx="164">
                  <c:v>16.400000778958201</c:v>
                </c:pt>
                <c:pt idx="165">
                  <c:v>16.500000783707947</c:v>
                </c:pt>
                <c:pt idx="166">
                  <c:v>16.600000788457692</c:v>
                </c:pt>
                <c:pt idx="167">
                  <c:v>16.700000793207437</c:v>
                </c:pt>
                <c:pt idx="168">
                  <c:v>16.800000797957182</c:v>
                </c:pt>
                <c:pt idx="169">
                  <c:v>16.900000802706927</c:v>
                </c:pt>
                <c:pt idx="170">
                  <c:v>17.000000807456672</c:v>
                </c:pt>
                <c:pt idx="171">
                  <c:v>17.100000812206417</c:v>
                </c:pt>
                <c:pt idx="172">
                  <c:v>17.200000816956162</c:v>
                </c:pt>
                <c:pt idx="173">
                  <c:v>17.300000821705908</c:v>
                </c:pt>
                <c:pt idx="174">
                  <c:v>17.400000826455653</c:v>
                </c:pt>
                <c:pt idx="175">
                  <c:v>17.500000831205398</c:v>
                </c:pt>
                <c:pt idx="176">
                  <c:v>17.600000835955143</c:v>
                </c:pt>
                <c:pt idx="177">
                  <c:v>17.700000840704888</c:v>
                </c:pt>
                <c:pt idx="178">
                  <c:v>17.800000845454633</c:v>
                </c:pt>
                <c:pt idx="179">
                  <c:v>17.900000850204378</c:v>
                </c:pt>
                <c:pt idx="180">
                  <c:v>18.000000854954123</c:v>
                </c:pt>
                <c:pt idx="181">
                  <c:v>18.100000859703869</c:v>
                </c:pt>
                <c:pt idx="182">
                  <c:v>18.200000864453614</c:v>
                </c:pt>
                <c:pt idx="183">
                  <c:v>18.300000869203359</c:v>
                </c:pt>
                <c:pt idx="184">
                  <c:v>18.400000873953104</c:v>
                </c:pt>
                <c:pt idx="185">
                  <c:v>18.500000878702849</c:v>
                </c:pt>
                <c:pt idx="186">
                  <c:v>18.600000883452594</c:v>
                </c:pt>
                <c:pt idx="187">
                  <c:v>18.700000888202339</c:v>
                </c:pt>
                <c:pt idx="188">
                  <c:v>18.800000892952085</c:v>
                </c:pt>
                <c:pt idx="189">
                  <c:v>18.90000089770183</c:v>
                </c:pt>
                <c:pt idx="190">
                  <c:v>19.000000902451575</c:v>
                </c:pt>
                <c:pt idx="191">
                  <c:v>19.10000090720132</c:v>
                </c:pt>
                <c:pt idx="192">
                  <c:v>19.200000911951065</c:v>
                </c:pt>
                <c:pt idx="193">
                  <c:v>19.30000091670081</c:v>
                </c:pt>
                <c:pt idx="194">
                  <c:v>19.400000921450555</c:v>
                </c:pt>
                <c:pt idx="195">
                  <c:v>19.5000009262003</c:v>
                </c:pt>
                <c:pt idx="196">
                  <c:v>19.600000930950046</c:v>
                </c:pt>
                <c:pt idx="197">
                  <c:v>19.700000935699791</c:v>
                </c:pt>
                <c:pt idx="198">
                  <c:v>19.800000940449536</c:v>
                </c:pt>
                <c:pt idx="199">
                  <c:v>19.900000945199281</c:v>
                </c:pt>
                <c:pt idx="200">
                  <c:v>20.000000949949026</c:v>
                </c:pt>
                <c:pt idx="201">
                  <c:v>20.100000954698771</c:v>
                </c:pt>
                <c:pt idx="202">
                  <c:v>20.200000959448516</c:v>
                </c:pt>
                <c:pt idx="203">
                  <c:v>20.300000964198261</c:v>
                </c:pt>
                <c:pt idx="204">
                  <c:v>20.400000968948007</c:v>
                </c:pt>
                <c:pt idx="205">
                  <c:v>20.500000973697752</c:v>
                </c:pt>
                <c:pt idx="206">
                  <c:v>20.600000978447497</c:v>
                </c:pt>
                <c:pt idx="207">
                  <c:v>20.700000983197242</c:v>
                </c:pt>
                <c:pt idx="208">
                  <c:v>20.800000987946987</c:v>
                </c:pt>
                <c:pt idx="209">
                  <c:v>20.900000992696732</c:v>
                </c:pt>
                <c:pt idx="210">
                  <c:v>21.000000997446477</c:v>
                </c:pt>
                <c:pt idx="211">
                  <c:v>21.100001002196223</c:v>
                </c:pt>
                <c:pt idx="212">
                  <c:v>21.200001006945968</c:v>
                </c:pt>
                <c:pt idx="213">
                  <c:v>21.300001011695713</c:v>
                </c:pt>
                <c:pt idx="214">
                  <c:v>21.400001016445458</c:v>
                </c:pt>
                <c:pt idx="215">
                  <c:v>21.500001021195203</c:v>
                </c:pt>
                <c:pt idx="216">
                  <c:v>21.600001025944948</c:v>
                </c:pt>
                <c:pt idx="217">
                  <c:v>21.700001030694693</c:v>
                </c:pt>
                <c:pt idx="218">
                  <c:v>21.800001035444438</c:v>
                </c:pt>
                <c:pt idx="219">
                  <c:v>21.900001040194184</c:v>
                </c:pt>
                <c:pt idx="220">
                  <c:v>22.000001044943929</c:v>
                </c:pt>
                <c:pt idx="221">
                  <c:v>22.100001049693674</c:v>
                </c:pt>
                <c:pt idx="222">
                  <c:v>22.200001054443419</c:v>
                </c:pt>
                <c:pt idx="223">
                  <c:v>22.300001059193164</c:v>
                </c:pt>
                <c:pt idx="224">
                  <c:v>22.400001063942909</c:v>
                </c:pt>
                <c:pt idx="225">
                  <c:v>22.500001068692654</c:v>
                </c:pt>
                <c:pt idx="226">
                  <c:v>22.6000010734424</c:v>
                </c:pt>
                <c:pt idx="227">
                  <c:v>22.700001078192145</c:v>
                </c:pt>
                <c:pt idx="228">
                  <c:v>22.80000108294189</c:v>
                </c:pt>
                <c:pt idx="229">
                  <c:v>22.900001087691635</c:v>
                </c:pt>
                <c:pt idx="230">
                  <c:v>23.00000109244138</c:v>
                </c:pt>
                <c:pt idx="231">
                  <c:v>23.100001097191125</c:v>
                </c:pt>
                <c:pt idx="232">
                  <c:v>23.20000110194087</c:v>
                </c:pt>
                <c:pt idx="233">
                  <c:v>23.300001106690615</c:v>
                </c:pt>
                <c:pt idx="234">
                  <c:v>23.400001111440361</c:v>
                </c:pt>
                <c:pt idx="235">
                  <c:v>23.500001116190106</c:v>
                </c:pt>
                <c:pt idx="236">
                  <c:v>23.600001120939851</c:v>
                </c:pt>
                <c:pt idx="237">
                  <c:v>23.700001125689596</c:v>
                </c:pt>
                <c:pt idx="238">
                  <c:v>23.800001130439341</c:v>
                </c:pt>
                <c:pt idx="239">
                  <c:v>23.900001135189086</c:v>
                </c:pt>
                <c:pt idx="240">
                  <c:v>24.000001139938831</c:v>
                </c:pt>
                <c:pt idx="241">
                  <c:v>24.100001144688576</c:v>
                </c:pt>
                <c:pt idx="242">
                  <c:v>24.200001149438322</c:v>
                </c:pt>
                <c:pt idx="243">
                  <c:v>24.300001154188067</c:v>
                </c:pt>
                <c:pt idx="244">
                  <c:v>24.400001158937812</c:v>
                </c:pt>
                <c:pt idx="245">
                  <c:v>24.500001163687557</c:v>
                </c:pt>
                <c:pt idx="246">
                  <c:v>24.600001168437302</c:v>
                </c:pt>
                <c:pt idx="247">
                  <c:v>24.700001173187047</c:v>
                </c:pt>
                <c:pt idx="248">
                  <c:v>24.800001177936792</c:v>
                </c:pt>
                <c:pt idx="249">
                  <c:v>24.900001182686538</c:v>
                </c:pt>
                <c:pt idx="250">
                  <c:v>25.000001187436283</c:v>
                </c:pt>
                <c:pt idx="251">
                  <c:v>25.100001192186028</c:v>
                </c:pt>
                <c:pt idx="252">
                  <c:v>25.200001196935773</c:v>
                </c:pt>
                <c:pt idx="253">
                  <c:v>25.300001201685518</c:v>
                </c:pt>
                <c:pt idx="254">
                  <c:v>25.400001206435263</c:v>
                </c:pt>
                <c:pt idx="255">
                  <c:v>25.500001211185008</c:v>
                </c:pt>
                <c:pt idx="256">
                  <c:v>25.600001215934753</c:v>
                </c:pt>
                <c:pt idx="257">
                  <c:v>25.700001220684499</c:v>
                </c:pt>
                <c:pt idx="258">
                  <c:v>25.800001225434244</c:v>
                </c:pt>
                <c:pt idx="259">
                  <c:v>25.900001230183989</c:v>
                </c:pt>
                <c:pt idx="260">
                  <c:v>26.000001234933734</c:v>
                </c:pt>
                <c:pt idx="261">
                  <c:v>26.100001239683479</c:v>
                </c:pt>
                <c:pt idx="262">
                  <c:v>26.200001244433224</c:v>
                </c:pt>
                <c:pt idx="263">
                  <c:v>26.300001249182969</c:v>
                </c:pt>
                <c:pt idx="264">
                  <c:v>26.400001253932714</c:v>
                </c:pt>
                <c:pt idx="265">
                  <c:v>26.50000125868246</c:v>
                </c:pt>
                <c:pt idx="266">
                  <c:v>26.600001263432205</c:v>
                </c:pt>
                <c:pt idx="267">
                  <c:v>26.70000126818195</c:v>
                </c:pt>
                <c:pt idx="268">
                  <c:v>26.800001272931695</c:v>
                </c:pt>
                <c:pt idx="269">
                  <c:v>26.90000127768144</c:v>
                </c:pt>
                <c:pt idx="270">
                  <c:v>27.000001282431185</c:v>
                </c:pt>
                <c:pt idx="271">
                  <c:v>27.10000128718093</c:v>
                </c:pt>
                <c:pt idx="272">
                  <c:v>27.200001291930676</c:v>
                </c:pt>
                <c:pt idx="273">
                  <c:v>27.300001296680421</c:v>
                </c:pt>
                <c:pt idx="274">
                  <c:v>27.400001301430166</c:v>
                </c:pt>
                <c:pt idx="275">
                  <c:v>27.500001306179911</c:v>
                </c:pt>
                <c:pt idx="276">
                  <c:v>27.600001310929656</c:v>
                </c:pt>
                <c:pt idx="277">
                  <c:v>27.700001315679401</c:v>
                </c:pt>
                <c:pt idx="278">
                  <c:v>27.800001320429146</c:v>
                </c:pt>
                <c:pt idx="279">
                  <c:v>27.900001325178891</c:v>
                </c:pt>
                <c:pt idx="280">
                  <c:v>28.000001329928637</c:v>
                </c:pt>
                <c:pt idx="281">
                  <c:v>28.100001334678382</c:v>
                </c:pt>
                <c:pt idx="282">
                  <c:v>28.200001339428127</c:v>
                </c:pt>
                <c:pt idx="283">
                  <c:v>28.300001344177872</c:v>
                </c:pt>
                <c:pt idx="284">
                  <c:v>28.400001348927617</c:v>
                </c:pt>
                <c:pt idx="285">
                  <c:v>28.500001353677362</c:v>
                </c:pt>
                <c:pt idx="286">
                  <c:v>28.600001358427107</c:v>
                </c:pt>
                <c:pt idx="287">
                  <c:v>28.700001363176852</c:v>
                </c:pt>
                <c:pt idx="288">
                  <c:v>28.800001367926598</c:v>
                </c:pt>
                <c:pt idx="289">
                  <c:v>28.900001372676343</c:v>
                </c:pt>
                <c:pt idx="290">
                  <c:v>29.000001377426088</c:v>
                </c:pt>
                <c:pt idx="291">
                  <c:v>29.100001382175833</c:v>
                </c:pt>
                <c:pt idx="292">
                  <c:v>29.200001386925578</c:v>
                </c:pt>
                <c:pt idx="293">
                  <c:v>29.300001391675323</c:v>
                </c:pt>
                <c:pt idx="294">
                  <c:v>29.400001396425068</c:v>
                </c:pt>
                <c:pt idx="295">
                  <c:v>29.500001401174814</c:v>
                </c:pt>
                <c:pt idx="296">
                  <c:v>29.600001405924559</c:v>
                </c:pt>
                <c:pt idx="297">
                  <c:v>29.700001410674304</c:v>
                </c:pt>
                <c:pt idx="298">
                  <c:v>29.800001415424049</c:v>
                </c:pt>
                <c:pt idx="299">
                  <c:v>29.900001420173794</c:v>
                </c:pt>
                <c:pt idx="300">
                  <c:v>30.000001424923539</c:v>
                </c:pt>
                <c:pt idx="301">
                  <c:v>30.100001429673284</c:v>
                </c:pt>
                <c:pt idx="302">
                  <c:v>30.200001434423029</c:v>
                </c:pt>
                <c:pt idx="303">
                  <c:v>30.300001439172775</c:v>
                </c:pt>
                <c:pt idx="304">
                  <c:v>30.40000144392252</c:v>
                </c:pt>
                <c:pt idx="305">
                  <c:v>30.500001448672265</c:v>
                </c:pt>
                <c:pt idx="306">
                  <c:v>30.60000145342201</c:v>
                </c:pt>
                <c:pt idx="307">
                  <c:v>30.700001458171755</c:v>
                </c:pt>
                <c:pt idx="308">
                  <c:v>30.8000014629215</c:v>
                </c:pt>
                <c:pt idx="309">
                  <c:v>30.900001467671245</c:v>
                </c:pt>
                <c:pt idx="310">
                  <c:v>31.00000147242099</c:v>
                </c:pt>
                <c:pt idx="311">
                  <c:v>31.100001477170736</c:v>
                </c:pt>
                <c:pt idx="312">
                  <c:v>31.200001481920481</c:v>
                </c:pt>
                <c:pt idx="313">
                  <c:v>31.300001486670226</c:v>
                </c:pt>
                <c:pt idx="314">
                  <c:v>31.400001491419971</c:v>
                </c:pt>
                <c:pt idx="315">
                  <c:v>31.500001496169716</c:v>
                </c:pt>
                <c:pt idx="316">
                  <c:v>31.600001500919461</c:v>
                </c:pt>
                <c:pt idx="317">
                  <c:v>31.700001505669206</c:v>
                </c:pt>
                <c:pt idx="318">
                  <c:v>31.800001510418952</c:v>
                </c:pt>
                <c:pt idx="319">
                  <c:v>31.900001515168697</c:v>
                </c:pt>
                <c:pt idx="320">
                  <c:v>32.000001519918442</c:v>
                </c:pt>
                <c:pt idx="321">
                  <c:v>32.100001524668187</c:v>
                </c:pt>
                <c:pt idx="322">
                  <c:v>32.200001529417932</c:v>
                </c:pt>
                <c:pt idx="323">
                  <c:v>32.300001534167677</c:v>
                </c:pt>
                <c:pt idx="324">
                  <c:v>32.400001538917422</c:v>
                </c:pt>
                <c:pt idx="325">
                  <c:v>32.500001543667167</c:v>
                </c:pt>
                <c:pt idx="326">
                  <c:v>32.600001548416913</c:v>
                </c:pt>
                <c:pt idx="327">
                  <c:v>32.700001553166658</c:v>
                </c:pt>
                <c:pt idx="328">
                  <c:v>32.800001557916403</c:v>
                </c:pt>
                <c:pt idx="329">
                  <c:v>32.900001562666148</c:v>
                </c:pt>
                <c:pt idx="330">
                  <c:v>33.000001567415893</c:v>
                </c:pt>
                <c:pt idx="331">
                  <c:v>33.100001572165638</c:v>
                </c:pt>
                <c:pt idx="332">
                  <c:v>33.200001576915383</c:v>
                </c:pt>
                <c:pt idx="333">
                  <c:v>33.300001581665128</c:v>
                </c:pt>
                <c:pt idx="334">
                  <c:v>33.400001586414874</c:v>
                </c:pt>
                <c:pt idx="335">
                  <c:v>33.500001591164619</c:v>
                </c:pt>
                <c:pt idx="336">
                  <c:v>33.600001595914364</c:v>
                </c:pt>
                <c:pt idx="337">
                  <c:v>33.700001600664109</c:v>
                </c:pt>
                <c:pt idx="338">
                  <c:v>33.800001605413854</c:v>
                </c:pt>
                <c:pt idx="339">
                  <c:v>33.900001610163599</c:v>
                </c:pt>
                <c:pt idx="340">
                  <c:v>34.000001614913344</c:v>
                </c:pt>
                <c:pt idx="341">
                  <c:v>34.10000161966309</c:v>
                </c:pt>
                <c:pt idx="342">
                  <c:v>34.200001624412835</c:v>
                </c:pt>
                <c:pt idx="343">
                  <c:v>34.30000162916258</c:v>
                </c:pt>
                <c:pt idx="344">
                  <c:v>34.400001633912325</c:v>
                </c:pt>
                <c:pt idx="345">
                  <c:v>34.50000163866207</c:v>
                </c:pt>
                <c:pt idx="346">
                  <c:v>34.600001643411815</c:v>
                </c:pt>
                <c:pt idx="347">
                  <c:v>34.70000164816156</c:v>
                </c:pt>
                <c:pt idx="348">
                  <c:v>34.800001652911305</c:v>
                </c:pt>
                <c:pt idx="349">
                  <c:v>34.900001657661051</c:v>
                </c:pt>
                <c:pt idx="350">
                  <c:v>35.000001662410796</c:v>
                </c:pt>
                <c:pt idx="351">
                  <c:v>35.100001667160541</c:v>
                </c:pt>
                <c:pt idx="352">
                  <c:v>35.200001671910286</c:v>
                </c:pt>
                <c:pt idx="353">
                  <c:v>35.300001676660031</c:v>
                </c:pt>
                <c:pt idx="354">
                  <c:v>35.400001681409776</c:v>
                </c:pt>
                <c:pt idx="355">
                  <c:v>35.500001686159521</c:v>
                </c:pt>
                <c:pt idx="356">
                  <c:v>35.600001690909266</c:v>
                </c:pt>
                <c:pt idx="357">
                  <c:v>35.700001695659012</c:v>
                </c:pt>
                <c:pt idx="358">
                  <c:v>35.800001700408757</c:v>
                </c:pt>
                <c:pt idx="359">
                  <c:v>35.900001705158502</c:v>
                </c:pt>
                <c:pt idx="360">
                  <c:v>36.000001709908247</c:v>
                </c:pt>
                <c:pt idx="361">
                  <c:v>36.100001714657992</c:v>
                </c:pt>
                <c:pt idx="362">
                  <c:v>36.200001719407737</c:v>
                </c:pt>
                <c:pt idx="363">
                  <c:v>36.300001724157482</c:v>
                </c:pt>
                <c:pt idx="364">
                  <c:v>36.400001728907228</c:v>
                </c:pt>
                <c:pt idx="365">
                  <c:v>36.500001733656973</c:v>
                </c:pt>
                <c:pt idx="366">
                  <c:v>36.600001738406718</c:v>
                </c:pt>
                <c:pt idx="367">
                  <c:v>36.700001743156463</c:v>
                </c:pt>
                <c:pt idx="368">
                  <c:v>36.800001747906208</c:v>
                </c:pt>
                <c:pt idx="369">
                  <c:v>36.900001752655953</c:v>
                </c:pt>
                <c:pt idx="370">
                  <c:v>37.000001757405698</c:v>
                </c:pt>
                <c:pt idx="371">
                  <c:v>37.100001762155443</c:v>
                </c:pt>
                <c:pt idx="372">
                  <c:v>37.200001766905189</c:v>
                </c:pt>
                <c:pt idx="373">
                  <c:v>37.300001771654934</c:v>
                </c:pt>
                <c:pt idx="374">
                  <c:v>37.400001776404679</c:v>
                </c:pt>
                <c:pt idx="375">
                  <c:v>37.500001781154424</c:v>
                </c:pt>
                <c:pt idx="376">
                  <c:v>37.600001785904169</c:v>
                </c:pt>
                <c:pt idx="377">
                  <c:v>37.700001790653914</c:v>
                </c:pt>
                <c:pt idx="378">
                  <c:v>37.800001795403659</c:v>
                </c:pt>
                <c:pt idx="379">
                  <c:v>37.900001800153404</c:v>
                </c:pt>
                <c:pt idx="380">
                  <c:v>38.00000180490315</c:v>
                </c:pt>
                <c:pt idx="381">
                  <c:v>38.100001809652895</c:v>
                </c:pt>
                <c:pt idx="382">
                  <c:v>38.20000181440264</c:v>
                </c:pt>
                <c:pt idx="383">
                  <c:v>38.300001819152385</c:v>
                </c:pt>
                <c:pt idx="384">
                  <c:v>38.40000182390213</c:v>
                </c:pt>
                <c:pt idx="385">
                  <c:v>38.500001828651875</c:v>
                </c:pt>
                <c:pt idx="386">
                  <c:v>38.60000183340162</c:v>
                </c:pt>
                <c:pt idx="387">
                  <c:v>38.700001838151366</c:v>
                </c:pt>
                <c:pt idx="388">
                  <c:v>38.800001842901111</c:v>
                </c:pt>
                <c:pt idx="389">
                  <c:v>38.900001847650856</c:v>
                </c:pt>
                <c:pt idx="390">
                  <c:v>39.000001852400601</c:v>
                </c:pt>
                <c:pt idx="391">
                  <c:v>39.100001857150346</c:v>
                </c:pt>
                <c:pt idx="392">
                  <c:v>39.200001861900091</c:v>
                </c:pt>
                <c:pt idx="393">
                  <c:v>39.300001866649836</c:v>
                </c:pt>
                <c:pt idx="394">
                  <c:v>39.400001871399581</c:v>
                </c:pt>
                <c:pt idx="395">
                  <c:v>39.500001876149327</c:v>
                </c:pt>
                <c:pt idx="396">
                  <c:v>39.600001880899072</c:v>
                </c:pt>
                <c:pt idx="397">
                  <c:v>39.700001885648817</c:v>
                </c:pt>
                <c:pt idx="398">
                  <c:v>39.800001890398562</c:v>
                </c:pt>
                <c:pt idx="399">
                  <c:v>39.900001895148307</c:v>
                </c:pt>
                <c:pt idx="400">
                  <c:v>40.000001899898052</c:v>
                </c:pt>
                <c:pt idx="401">
                  <c:v>40.100001904647797</c:v>
                </c:pt>
                <c:pt idx="402">
                  <c:v>40.200001909397542</c:v>
                </c:pt>
                <c:pt idx="403">
                  <c:v>40.300001914147288</c:v>
                </c:pt>
                <c:pt idx="404">
                  <c:v>40.400001918897033</c:v>
                </c:pt>
                <c:pt idx="405">
                  <c:v>40.500001923646778</c:v>
                </c:pt>
                <c:pt idx="406">
                  <c:v>40.600001928396523</c:v>
                </c:pt>
                <c:pt idx="407">
                  <c:v>40.700001933146268</c:v>
                </c:pt>
                <c:pt idx="408">
                  <c:v>40.800001937896013</c:v>
                </c:pt>
                <c:pt idx="409">
                  <c:v>40.900001942645758</c:v>
                </c:pt>
                <c:pt idx="410">
                  <c:v>41.000001947395504</c:v>
                </c:pt>
                <c:pt idx="411">
                  <c:v>41.100001952145249</c:v>
                </c:pt>
                <c:pt idx="412">
                  <c:v>41.200001956894994</c:v>
                </c:pt>
                <c:pt idx="413">
                  <c:v>41.300001961644739</c:v>
                </c:pt>
                <c:pt idx="414">
                  <c:v>41.400001966394484</c:v>
                </c:pt>
                <c:pt idx="415">
                  <c:v>41.500001971144229</c:v>
                </c:pt>
                <c:pt idx="416">
                  <c:v>41.600001975893974</c:v>
                </c:pt>
                <c:pt idx="417">
                  <c:v>41.700001980643719</c:v>
                </c:pt>
                <c:pt idx="418">
                  <c:v>41.800001985393465</c:v>
                </c:pt>
                <c:pt idx="419">
                  <c:v>41.90000199014321</c:v>
                </c:pt>
                <c:pt idx="420">
                  <c:v>42.000001994892955</c:v>
                </c:pt>
                <c:pt idx="421">
                  <c:v>42.1000019996427</c:v>
                </c:pt>
                <c:pt idx="422">
                  <c:v>42.200002004392445</c:v>
                </c:pt>
                <c:pt idx="423">
                  <c:v>42.30000200914219</c:v>
                </c:pt>
                <c:pt idx="424">
                  <c:v>42.400002013891935</c:v>
                </c:pt>
                <c:pt idx="425">
                  <c:v>42.50000201864168</c:v>
                </c:pt>
                <c:pt idx="426">
                  <c:v>42.600002023391426</c:v>
                </c:pt>
                <c:pt idx="427">
                  <c:v>42.700002028141171</c:v>
                </c:pt>
                <c:pt idx="428">
                  <c:v>42.800002032890916</c:v>
                </c:pt>
                <c:pt idx="429">
                  <c:v>42.900002037640661</c:v>
                </c:pt>
                <c:pt idx="430">
                  <c:v>43.000002042390406</c:v>
                </c:pt>
                <c:pt idx="431">
                  <c:v>43.100002047140151</c:v>
                </c:pt>
                <c:pt idx="432">
                  <c:v>43.200002051889896</c:v>
                </c:pt>
                <c:pt idx="433">
                  <c:v>43.300002056639642</c:v>
                </c:pt>
                <c:pt idx="434">
                  <c:v>43.400002061389387</c:v>
                </c:pt>
                <c:pt idx="435">
                  <c:v>43.500002066139132</c:v>
                </c:pt>
                <c:pt idx="436">
                  <c:v>43.600002070888877</c:v>
                </c:pt>
                <c:pt idx="437">
                  <c:v>43.700002075638622</c:v>
                </c:pt>
                <c:pt idx="438">
                  <c:v>43.800002080388367</c:v>
                </c:pt>
                <c:pt idx="439">
                  <c:v>43.900002085138112</c:v>
                </c:pt>
                <c:pt idx="440">
                  <c:v>44.000002089887857</c:v>
                </c:pt>
                <c:pt idx="441">
                  <c:v>44.100002094637603</c:v>
                </c:pt>
                <c:pt idx="442">
                  <c:v>44.200002099387348</c:v>
                </c:pt>
                <c:pt idx="443">
                  <c:v>44.300002104137093</c:v>
                </c:pt>
                <c:pt idx="444">
                  <c:v>44.400002108886838</c:v>
                </c:pt>
                <c:pt idx="445">
                  <c:v>44.500002113636583</c:v>
                </c:pt>
                <c:pt idx="446">
                  <c:v>44.600002118386328</c:v>
                </c:pt>
                <c:pt idx="447">
                  <c:v>44.700002123136073</c:v>
                </c:pt>
                <c:pt idx="448">
                  <c:v>44.800002127885818</c:v>
                </c:pt>
                <c:pt idx="449">
                  <c:v>44.900002132635564</c:v>
                </c:pt>
                <c:pt idx="450">
                  <c:v>45.000002137385309</c:v>
                </c:pt>
                <c:pt idx="451">
                  <c:v>45.100002142135054</c:v>
                </c:pt>
                <c:pt idx="452">
                  <c:v>45.200002146884799</c:v>
                </c:pt>
                <c:pt idx="453">
                  <c:v>45.300002151634544</c:v>
                </c:pt>
                <c:pt idx="454">
                  <c:v>45.400002156384289</c:v>
                </c:pt>
                <c:pt idx="455">
                  <c:v>45.500002161134034</c:v>
                </c:pt>
                <c:pt idx="456">
                  <c:v>45.60000216588378</c:v>
                </c:pt>
                <c:pt idx="457">
                  <c:v>45.700002170633525</c:v>
                </c:pt>
                <c:pt idx="458">
                  <c:v>45.80000217538327</c:v>
                </c:pt>
                <c:pt idx="459">
                  <c:v>45.900002180133015</c:v>
                </c:pt>
                <c:pt idx="460">
                  <c:v>46.00000218488276</c:v>
                </c:pt>
                <c:pt idx="461">
                  <c:v>46.100002189632505</c:v>
                </c:pt>
                <c:pt idx="462">
                  <c:v>46.20000219438225</c:v>
                </c:pt>
                <c:pt idx="463">
                  <c:v>46.300002199131995</c:v>
                </c:pt>
                <c:pt idx="464">
                  <c:v>46.400002203881741</c:v>
                </c:pt>
                <c:pt idx="465">
                  <c:v>46.500002208631486</c:v>
                </c:pt>
                <c:pt idx="466">
                  <c:v>46.600002213381231</c:v>
                </c:pt>
                <c:pt idx="467">
                  <c:v>46.700002218130976</c:v>
                </c:pt>
                <c:pt idx="468">
                  <c:v>46.800002222880721</c:v>
                </c:pt>
                <c:pt idx="469">
                  <c:v>46.900002227630466</c:v>
                </c:pt>
                <c:pt idx="470">
                  <c:v>47.000002232380211</c:v>
                </c:pt>
                <c:pt idx="471">
                  <c:v>47.100002237129956</c:v>
                </c:pt>
                <c:pt idx="472">
                  <c:v>47.200002241879702</c:v>
                </c:pt>
                <c:pt idx="473">
                  <c:v>47.300002246629447</c:v>
                </c:pt>
                <c:pt idx="474">
                  <c:v>47.400002251379192</c:v>
                </c:pt>
                <c:pt idx="475">
                  <c:v>47.500002256128937</c:v>
                </c:pt>
                <c:pt idx="476">
                  <c:v>47.600002260878682</c:v>
                </c:pt>
                <c:pt idx="477">
                  <c:v>47.700002265628427</c:v>
                </c:pt>
                <c:pt idx="478">
                  <c:v>47.800002270378172</c:v>
                </c:pt>
                <c:pt idx="479">
                  <c:v>47.900002275127918</c:v>
                </c:pt>
                <c:pt idx="480">
                  <c:v>48.000002279877663</c:v>
                </c:pt>
                <c:pt idx="481">
                  <c:v>48.100002284627408</c:v>
                </c:pt>
                <c:pt idx="482">
                  <c:v>48.200002289377153</c:v>
                </c:pt>
                <c:pt idx="483">
                  <c:v>48.300002294126898</c:v>
                </c:pt>
                <c:pt idx="484">
                  <c:v>48.400002298876643</c:v>
                </c:pt>
                <c:pt idx="485">
                  <c:v>48.500002303626388</c:v>
                </c:pt>
                <c:pt idx="486">
                  <c:v>48.600002308376133</c:v>
                </c:pt>
                <c:pt idx="487">
                  <c:v>48.700002313125879</c:v>
                </c:pt>
                <c:pt idx="488">
                  <c:v>48.800002317875624</c:v>
                </c:pt>
                <c:pt idx="489">
                  <c:v>48.900002322625369</c:v>
                </c:pt>
                <c:pt idx="490">
                  <c:v>49.000002327375114</c:v>
                </c:pt>
                <c:pt idx="491">
                  <c:v>49.100002332124859</c:v>
                </c:pt>
                <c:pt idx="492">
                  <c:v>49.200002336874604</c:v>
                </c:pt>
                <c:pt idx="493">
                  <c:v>49.300002341624349</c:v>
                </c:pt>
                <c:pt idx="494">
                  <c:v>49.400002346374094</c:v>
                </c:pt>
                <c:pt idx="495">
                  <c:v>49.50000235112384</c:v>
                </c:pt>
                <c:pt idx="496">
                  <c:v>49.600002355873585</c:v>
                </c:pt>
                <c:pt idx="497">
                  <c:v>49.70000236062333</c:v>
                </c:pt>
                <c:pt idx="498">
                  <c:v>49.800002365373075</c:v>
                </c:pt>
                <c:pt idx="499">
                  <c:v>49.90000237012282</c:v>
                </c:pt>
                <c:pt idx="500">
                  <c:v>50.000002374872565</c:v>
                </c:pt>
                <c:pt idx="501">
                  <c:v>50.10000237962231</c:v>
                </c:pt>
                <c:pt idx="502">
                  <c:v>50.200002384372056</c:v>
                </c:pt>
                <c:pt idx="503">
                  <c:v>50.300002389121801</c:v>
                </c:pt>
                <c:pt idx="504">
                  <c:v>50.400002393871546</c:v>
                </c:pt>
                <c:pt idx="505">
                  <c:v>50.500002398621291</c:v>
                </c:pt>
                <c:pt idx="506">
                  <c:v>50.600002403371036</c:v>
                </c:pt>
                <c:pt idx="507">
                  <c:v>50.700002408120781</c:v>
                </c:pt>
                <c:pt idx="508">
                  <c:v>50.800002412870526</c:v>
                </c:pt>
                <c:pt idx="509">
                  <c:v>50.900002417620271</c:v>
                </c:pt>
                <c:pt idx="510">
                  <c:v>51.000002422370017</c:v>
                </c:pt>
                <c:pt idx="511">
                  <c:v>51.100002427119762</c:v>
                </c:pt>
                <c:pt idx="512">
                  <c:v>51.200002431869507</c:v>
                </c:pt>
                <c:pt idx="513">
                  <c:v>51.300002436619252</c:v>
                </c:pt>
                <c:pt idx="514">
                  <c:v>51.400002441368997</c:v>
                </c:pt>
                <c:pt idx="515">
                  <c:v>51.500002446118742</c:v>
                </c:pt>
                <c:pt idx="516">
                  <c:v>51.600002450868487</c:v>
                </c:pt>
                <c:pt idx="517">
                  <c:v>51.700002455618232</c:v>
                </c:pt>
                <c:pt idx="518">
                  <c:v>51.800002460367978</c:v>
                </c:pt>
                <c:pt idx="519">
                  <c:v>51.900002465117723</c:v>
                </c:pt>
                <c:pt idx="520">
                  <c:v>52.000002469867468</c:v>
                </c:pt>
                <c:pt idx="521">
                  <c:v>52.100002474617213</c:v>
                </c:pt>
                <c:pt idx="522">
                  <c:v>52.200002479366958</c:v>
                </c:pt>
                <c:pt idx="523">
                  <c:v>52.300002484116703</c:v>
                </c:pt>
                <c:pt idx="524">
                  <c:v>52.400002488866448</c:v>
                </c:pt>
                <c:pt idx="525">
                  <c:v>52.500002493616194</c:v>
                </c:pt>
                <c:pt idx="526">
                  <c:v>52.600002498365939</c:v>
                </c:pt>
                <c:pt idx="527">
                  <c:v>52.700002503115684</c:v>
                </c:pt>
                <c:pt idx="528">
                  <c:v>52.800002507865429</c:v>
                </c:pt>
                <c:pt idx="529">
                  <c:v>52.900002512615174</c:v>
                </c:pt>
                <c:pt idx="530">
                  <c:v>53.000002517364919</c:v>
                </c:pt>
                <c:pt idx="531">
                  <c:v>53.100002522114664</c:v>
                </c:pt>
                <c:pt idx="532">
                  <c:v>53.200002526864409</c:v>
                </c:pt>
                <c:pt idx="533">
                  <c:v>53.300002531614155</c:v>
                </c:pt>
                <c:pt idx="534">
                  <c:v>53.4000025363639</c:v>
                </c:pt>
                <c:pt idx="535">
                  <c:v>53.500002541113645</c:v>
                </c:pt>
                <c:pt idx="536">
                  <c:v>53.60000254586339</c:v>
                </c:pt>
                <c:pt idx="537">
                  <c:v>53.700002550613135</c:v>
                </c:pt>
                <c:pt idx="538">
                  <c:v>53.80000255536288</c:v>
                </c:pt>
                <c:pt idx="539">
                  <c:v>53.900002560112625</c:v>
                </c:pt>
                <c:pt idx="540">
                  <c:v>54.00000256486237</c:v>
                </c:pt>
                <c:pt idx="541">
                  <c:v>54.100002569612116</c:v>
                </c:pt>
                <c:pt idx="542">
                  <c:v>54.200002574361861</c:v>
                </c:pt>
                <c:pt idx="543">
                  <c:v>54.300002579111606</c:v>
                </c:pt>
                <c:pt idx="544">
                  <c:v>54.400002583861351</c:v>
                </c:pt>
                <c:pt idx="545">
                  <c:v>54.500002588611096</c:v>
                </c:pt>
                <c:pt idx="546">
                  <c:v>54.600002593360841</c:v>
                </c:pt>
                <c:pt idx="547">
                  <c:v>54.700002598110586</c:v>
                </c:pt>
                <c:pt idx="548">
                  <c:v>54.800002602860332</c:v>
                </c:pt>
                <c:pt idx="549">
                  <c:v>54.900002607610077</c:v>
                </c:pt>
                <c:pt idx="550">
                  <c:v>55.000002612359822</c:v>
                </c:pt>
                <c:pt idx="551">
                  <c:v>55.100002617109567</c:v>
                </c:pt>
                <c:pt idx="552">
                  <c:v>55.200002621859312</c:v>
                </c:pt>
                <c:pt idx="553">
                  <c:v>55.300002626609057</c:v>
                </c:pt>
                <c:pt idx="554">
                  <c:v>55.400002631358802</c:v>
                </c:pt>
                <c:pt idx="555">
                  <c:v>55.500002636108547</c:v>
                </c:pt>
                <c:pt idx="556">
                  <c:v>55.600002640858293</c:v>
                </c:pt>
                <c:pt idx="557">
                  <c:v>55.700002645608038</c:v>
                </c:pt>
                <c:pt idx="558">
                  <c:v>55.800002650357783</c:v>
                </c:pt>
                <c:pt idx="559">
                  <c:v>55.900002655107528</c:v>
                </c:pt>
                <c:pt idx="560">
                  <c:v>56.000002659857273</c:v>
                </c:pt>
                <c:pt idx="561">
                  <c:v>56.100002664607018</c:v>
                </c:pt>
                <c:pt idx="562">
                  <c:v>56.200002669356763</c:v>
                </c:pt>
                <c:pt idx="563">
                  <c:v>56.300002674106508</c:v>
                </c:pt>
                <c:pt idx="564">
                  <c:v>56.400002678856254</c:v>
                </c:pt>
                <c:pt idx="565">
                  <c:v>56.500002683605999</c:v>
                </c:pt>
                <c:pt idx="566">
                  <c:v>56.600002688355744</c:v>
                </c:pt>
                <c:pt idx="567">
                  <c:v>56.700002693105489</c:v>
                </c:pt>
                <c:pt idx="568">
                  <c:v>56.800002697855234</c:v>
                </c:pt>
                <c:pt idx="569">
                  <c:v>56.900002702604979</c:v>
                </c:pt>
                <c:pt idx="570">
                  <c:v>57.000002707354724</c:v>
                </c:pt>
                <c:pt idx="571">
                  <c:v>57.10000271210447</c:v>
                </c:pt>
                <c:pt idx="572">
                  <c:v>57.200002716854215</c:v>
                </c:pt>
                <c:pt idx="573">
                  <c:v>57.30000272160396</c:v>
                </c:pt>
                <c:pt idx="574">
                  <c:v>57.400002726353705</c:v>
                </c:pt>
                <c:pt idx="575">
                  <c:v>57.50000273110345</c:v>
                </c:pt>
                <c:pt idx="576">
                  <c:v>57.600002735853195</c:v>
                </c:pt>
                <c:pt idx="577">
                  <c:v>57.70000274060294</c:v>
                </c:pt>
                <c:pt idx="578">
                  <c:v>57.800002745352685</c:v>
                </c:pt>
                <c:pt idx="579">
                  <c:v>57.900002750102431</c:v>
                </c:pt>
                <c:pt idx="580">
                  <c:v>58.000002754852176</c:v>
                </c:pt>
                <c:pt idx="581">
                  <c:v>58.100002759601921</c:v>
                </c:pt>
                <c:pt idx="582">
                  <c:v>58.200002764351666</c:v>
                </c:pt>
                <c:pt idx="583">
                  <c:v>58.300002769101411</c:v>
                </c:pt>
                <c:pt idx="584">
                  <c:v>58.400002773851156</c:v>
                </c:pt>
                <c:pt idx="585">
                  <c:v>58.500002778600901</c:v>
                </c:pt>
                <c:pt idx="586">
                  <c:v>58.600002783350646</c:v>
                </c:pt>
                <c:pt idx="587">
                  <c:v>58.700002788100392</c:v>
                </c:pt>
                <c:pt idx="588">
                  <c:v>58.800002792850137</c:v>
                </c:pt>
                <c:pt idx="589">
                  <c:v>58.900002797599882</c:v>
                </c:pt>
                <c:pt idx="590">
                  <c:v>59.000002802349627</c:v>
                </c:pt>
                <c:pt idx="591">
                  <c:v>59.100002807099372</c:v>
                </c:pt>
                <c:pt idx="592">
                  <c:v>59.200002811849117</c:v>
                </c:pt>
                <c:pt idx="593">
                  <c:v>59.300002816598862</c:v>
                </c:pt>
                <c:pt idx="594">
                  <c:v>59.400002821348608</c:v>
                </c:pt>
                <c:pt idx="595">
                  <c:v>59.500002826098353</c:v>
                </c:pt>
                <c:pt idx="596">
                  <c:v>59.600002830848098</c:v>
                </c:pt>
                <c:pt idx="597">
                  <c:v>59.700002835597843</c:v>
                </c:pt>
                <c:pt idx="598">
                  <c:v>59.800002840347588</c:v>
                </c:pt>
                <c:pt idx="599">
                  <c:v>59.900002845097333</c:v>
                </c:pt>
                <c:pt idx="600">
                  <c:v>60.000002849847078</c:v>
                </c:pt>
                <c:pt idx="601">
                  <c:v>60.100002854596823</c:v>
                </c:pt>
                <c:pt idx="602">
                  <c:v>60.200002859346569</c:v>
                </c:pt>
                <c:pt idx="603">
                  <c:v>60.300002864096314</c:v>
                </c:pt>
                <c:pt idx="604">
                  <c:v>60.400002868846059</c:v>
                </c:pt>
                <c:pt idx="605">
                  <c:v>60.500002873595804</c:v>
                </c:pt>
                <c:pt idx="606">
                  <c:v>60.600002878345549</c:v>
                </c:pt>
                <c:pt idx="607">
                  <c:v>60.700002883095294</c:v>
                </c:pt>
                <c:pt idx="608">
                  <c:v>60.800002887845039</c:v>
                </c:pt>
                <c:pt idx="609">
                  <c:v>60.900002892594784</c:v>
                </c:pt>
                <c:pt idx="610">
                  <c:v>61.00000289734453</c:v>
                </c:pt>
                <c:pt idx="611">
                  <c:v>61.100002902094275</c:v>
                </c:pt>
                <c:pt idx="612">
                  <c:v>61.20000290684402</c:v>
                </c:pt>
                <c:pt idx="613">
                  <c:v>61.300002911593765</c:v>
                </c:pt>
                <c:pt idx="614">
                  <c:v>61.40000291634351</c:v>
                </c:pt>
                <c:pt idx="615">
                  <c:v>61.500002921093255</c:v>
                </c:pt>
                <c:pt idx="616">
                  <c:v>61.600002925843</c:v>
                </c:pt>
                <c:pt idx="617">
                  <c:v>61.700002930592746</c:v>
                </c:pt>
                <c:pt idx="618">
                  <c:v>61.800002935342491</c:v>
                </c:pt>
                <c:pt idx="619">
                  <c:v>61.900002940092236</c:v>
                </c:pt>
                <c:pt idx="620">
                  <c:v>62.000002944841981</c:v>
                </c:pt>
                <c:pt idx="621">
                  <c:v>62.100002949591726</c:v>
                </c:pt>
                <c:pt idx="622">
                  <c:v>62.200002954341471</c:v>
                </c:pt>
                <c:pt idx="623">
                  <c:v>62.300002959091216</c:v>
                </c:pt>
                <c:pt idx="624">
                  <c:v>62.400002963840961</c:v>
                </c:pt>
                <c:pt idx="625">
                  <c:v>62.500002968590707</c:v>
                </c:pt>
                <c:pt idx="626">
                  <c:v>62.600002973340452</c:v>
                </c:pt>
                <c:pt idx="627">
                  <c:v>62.700002978090197</c:v>
                </c:pt>
                <c:pt idx="628">
                  <c:v>62.800002982839942</c:v>
                </c:pt>
                <c:pt idx="629">
                  <c:v>62.900002987589687</c:v>
                </c:pt>
                <c:pt idx="630">
                  <c:v>63.000002992339432</c:v>
                </c:pt>
                <c:pt idx="631">
                  <c:v>63.100002997089177</c:v>
                </c:pt>
                <c:pt idx="632">
                  <c:v>63.200003001838923</c:v>
                </c:pt>
                <c:pt idx="633">
                  <c:v>63.300003006588668</c:v>
                </c:pt>
                <c:pt idx="634">
                  <c:v>63.400003011338413</c:v>
                </c:pt>
                <c:pt idx="635">
                  <c:v>63.500003016088158</c:v>
                </c:pt>
                <c:pt idx="636">
                  <c:v>63.600003020837903</c:v>
                </c:pt>
                <c:pt idx="637">
                  <c:v>63.700003025587648</c:v>
                </c:pt>
                <c:pt idx="638">
                  <c:v>63.800003030337393</c:v>
                </c:pt>
                <c:pt idx="639">
                  <c:v>63.900003035087138</c:v>
                </c:pt>
                <c:pt idx="640">
                  <c:v>64.000003039836884</c:v>
                </c:pt>
                <c:pt idx="641">
                  <c:v>64.100003044586629</c:v>
                </c:pt>
                <c:pt idx="642">
                  <c:v>64.200003049336374</c:v>
                </c:pt>
                <c:pt idx="643">
                  <c:v>64.300003054086119</c:v>
                </c:pt>
                <c:pt idx="644">
                  <c:v>64.400003058835864</c:v>
                </c:pt>
                <c:pt idx="645">
                  <c:v>64.500003063585609</c:v>
                </c:pt>
                <c:pt idx="646">
                  <c:v>64.600003068335354</c:v>
                </c:pt>
                <c:pt idx="647">
                  <c:v>64.700003073085099</c:v>
                </c:pt>
                <c:pt idx="648">
                  <c:v>64.800003077834845</c:v>
                </c:pt>
                <c:pt idx="649">
                  <c:v>64.90000308258459</c:v>
                </c:pt>
                <c:pt idx="650">
                  <c:v>65.000003087334335</c:v>
                </c:pt>
                <c:pt idx="651">
                  <c:v>65.10000309208408</c:v>
                </c:pt>
                <c:pt idx="652">
                  <c:v>65.200003096833825</c:v>
                </c:pt>
                <c:pt idx="653">
                  <c:v>65.30000310158357</c:v>
                </c:pt>
                <c:pt idx="654">
                  <c:v>65.400003106333315</c:v>
                </c:pt>
                <c:pt idx="655">
                  <c:v>65.500003111083061</c:v>
                </c:pt>
                <c:pt idx="656">
                  <c:v>65.600003115832806</c:v>
                </c:pt>
                <c:pt idx="657">
                  <c:v>65.700003120582551</c:v>
                </c:pt>
                <c:pt idx="658">
                  <c:v>65.800003125332296</c:v>
                </c:pt>
                <c:pt idx="659">
                  <c:v>65.900003130082041</c:v>
                </c:pt>
                <c:pt idx="660">
                  <c:v>66.000003134831786</c:v>
                </c:pt>
                <c:pt idx="661">
                  <c:v>66.100003139581531</c:v>
                </c:pt>
                <c:pt idx="662">
                  <c:v>66.200003144331276</c:v>
                </c:pt>
                <c:pt idx="663">
                  <c:v>66.300003149081022</c:v>
                </c:pt>
                <c:pt idx="664">
                  <c:v>66.400003153830767</c:v>
                </c:pt>
                <c:pt idx="665">
                  <c:v>66.500003158580512</c:v>
                </c:pt>
                <c:pt idx="666">
                  <c:v>66.600003163330257</c:v>
                </c:pt>
                <c:pt idx="667">
                  <c:v>66.700003168080002</c:v>
                </c:pt>
                <c:pt idx="668">
                  <c:v>66.800003172829747</c:v>
                </c:pt>
                <c:pt idx="669">
                  <c:v>66.900003177579492</c:v>
                </c:pt>
                <c:pt idx="670">
                  <c:v>67.000003182329237</c:v>
                </c:pt>
                <c:pt idx="671">
                  <c:v>67.100003187078983</c:v>
                </c:pt>
                <c:pt idx="672">
                  <c:v>67.200003191828728</c:v>
                </c:pt>
                <c:pt idx="673">
                  <c:v>67.300003196578473</c:v>
                </c:pt>
                <c:pt idx="674">
                  <c:v>67.400003201328218</c:v>
                </c:pt>
                <c:pt idx="675">
                  <c:v>67.500003206077963</c:v>
                </c:pt>
                <c:pt idx="676">
                  <c:v>67.600003210827708</c:v>
                </c:pt>
                <c:pt idx="677">
                  <c:v>67.700003215577453</c:v>
                </c:pt>
                <c:pt idx="678">
                  <c:v>67.800003220327199</c:v>
                </c:pt>
                <c:pt idx="679">
                  <c:v>67.900003225076944</c:v>
                </c:pt>
                <c:pt idx="680">
                  <c:v>68.000003229826689</c:v>
                </c:pt>
                <c:pt idx="681">
                  <c:v>68.100003234576434</c:v>
                </c:pt>
                <c:pt idx="682">
                  <c:v>68.200003239326179</c:v>
                </c:pt>
                <c:pt idx="683">
                  <c:v>68.300003244075924</c:v>
                </c:pt>
                <c:pt idx="684">
                  <c:v>68.400003248825669</c:v>
                </c:pt>
                <c:pt idx="685">
                  <c:v>68.500003253575414</c:v>
                </c:pt>
                <c:pt idx="686">
                  <c:v>68.60000325832516</c:v>
                </c:pt>
                <c:pt idx="687">
                  <c:v>68.700003263074905</c:v>
                </c:pt>
                <c:pt idx="688">
                  <c:v>68.80000326782465</c:v>
                </c:pt>
                <c:pt idx="689">
                  <c:v>68.900003272574395</c:v>
                </c:pt>
                <c:pt idx="690">
                  <c:v>69.00000327732414</c:v>
                </c:pt>
                <c:pt idx="691">
                  <c:v>69.100003282073885</c:v>
                </c:pt>
                <c:pt idx="692">
                  <c:v>69.20000328682363</c:v>
                </c:pt>
                <c:pt idx="693">
                  <c:v>69.300003291573375</c:v>
                </c:pt>
                <c:pt idx="694">
                  <c:v>69.400003296323121</c:v>
                </c:pt>
                <c:pt idx="695">
                  <c:v>69.500003301072866</c:v>
                </c:pt>
                <c:pt idx="696">
                  <c:v>69.600003305822611</c:v>
                </c:pt>
                <c:pt idx="697">
                  <c:v>69.700003310572356</c:v>
                </c:pt>
                <c:pt idx="698">
                  <c:v>69.800003315322101</c:v>
                </c:pt>
                <c:pt idx="699">
                  <c:v>69.900003320071846</c:v>
                </c:pt>
                <c:pt idx="700">
                  <c:v>70.000003324821591</c:v>
                </c:pt>
                <c:pt idx="701">
                  <c:v>70.100003329571337</c:v>
                </c:pt>
                <c:pt idx="702">
                  <c:v>70.200003334321082</c:v>
                </c:pt>
                <c:pt idx="703">
                  <c:v>70.300003339070827</c:v>
                </c:pt>
                <c:pt idx="704">
                  <c:v>70.400003343820572</c:v>
                </c:pt>
                <c:pt idx="705">
                  <c:v>70.500003348570317</c:v>
                </c:pt>
                <c:pt idx="706">
                  <c:v>70.600003353320062</c:v>
                </c:pt>
                <c:pt idx="707">
                  <c:v>70.700003358069807</c:v>
                </c:pt>
                <c:pt idx="708">
                  <c:v>70.800003362819552</c:v>
                </c:pt>
                <c:pt idx="709">
                  <c:v>70.900003367569298</c:v>
                </c:pt>
                <c:pt idx="710">
                  <c:v>71.000003372319043</c:v>
                </c:pt>
                <c:pt idx="711">
                  <c:v>71.100003377068788</c:v>
                </c:pt>
                <c:pt idx="712">
                  <c:v>71.200003381818533</c:v>
                </c:pt>
                <c:pt idx="713">
                  <c:v>71.300003386568278</c:v>
                </c:pt>
                <c:pt idx="714">
                  <c:v>71.400003391318023</c:v>
                </c:pt>
                <c:pt idx="715">
                  <c:v>71.500003396067768</c:v>
                </c:pt>
                <c:pt idx="716">
                  <c:v>71.600003400817513</c:v>
                </c:pt>
                <c:pt idx="717">
                  <c:v>71.700003405567259</c:v>
                </c:pt>
                <c:pt idx="718">
                  <c:v>71.800003410317004</c:v>
                </c:pt>
                <c:pt idx="719">
                  <c:v>71.900003415066749</c:v>
                </c:pt>
                <c:pt idx="720">
                  <c:v>72.000003419816494</c:v>
                </c:pt>
                <c:pt idx="721">
                  <c:v>72.100003424566239</c:v>
                </c:pt>
                <c:pt idx="722">
                  <c:v>72.200003429315984</c:v>
                </c:pt>
                <c:pt idx="723">
                  <c:v>72.300003434065729</c:v>
                </c:pt>
                <c:pt idx="724">
                  <c:v>72.400003438815475</c:v>
                </c:pt>
                <c:pt idx="725">
                  <c:v>72.50000344356522</c:v>
                </c:pt>
                <c:pt idx="726">
                  <c:v>72.600003448314965</c:v>
                </c:pt>
                <c:pt idx="727">
                  <c:v>72.70000345306471</c:v>
                </c:pt>
                <c:pt idx="728">
                  <c:v>72.800003457814455</c:v>
                </c:pt>
                <c:pt idx="729">
                  <c:v>72.9000034625642</c:v>
                </c:pt>
                <c:pt idx="730">
                  <c:v>73.000003467313945</c:v>
                </c:pt>
                <c:pt idx="731">
                  <c:v>73.10000347206369</c:v>
                </c:pt>
                <c:pt idx="732">
                  <c:v>73.200003476813436</c:v>
                </c:pt>
                <c:pt idx="733">
                  <c:v>73.300003481563181</c:v>
                </c:pt>
                <c:pt idx="734">
                  <c:v>73.400003486312926</c:v>
                </c:pt>
                <c:pt idx="735">
                  <c:v>73.500003491062671</c:v>
                </c:pt>
                <c:pt idx="736">
                  <c:v>73.600003495812416</c:v>
                </c:pt>
                <c:pt idx="737">
                  <c:v>73.700003500562161</c:v>
                </c:pt>
                <c:pt idx="738">
                  <c:v>73.800003505311906</c:v>
                </c:pt>
                <c:pt idx="739">
                  <c:v>73.900003510061651</c:v>
                </c:pt>
                <c:pt idx="740">
                  <c:v>74.000003514811397</c:v>
                </c:pt>
                <c:pt idx="741">
                  <c:v>74.100003519561142</c:v>
                </c:pt>
                <c:pt idx="742">
                  <c:v>74.200003524310887</c:v>
                </c:pt>
                <c:pt idx="743">
                  <c:v>74.300003529060632</c:v>
                </c:pt>
                <c:pt idx="744">
                  <c:v>74.400003533810377</c:v>
                </c:pt>
                <c:pt idx="745">
                  <c:v>74.500003538560122</c:v>
                </c:pt>
                <c:pt idx="746">
                  <c:v>74.600003543309867</c:v>
                </c:pt>
                <c:pt idx="747">
                  <c:v>74.700003548059613</c:v>
                </c:pt>
                <c:pt idx="748">
                  <c:v>74.800003552809358</c:v>
                </c:pt>
                <c:pt idx="749">
                  <c:v>74.900003557559103</c:v>
                </c:pt>
                <c:pt idx="750">
                  <c:v>75.000003562308848</c:v>
                </c:pt>
                <c:pt idx="751">
                  <c:v>75.100003567058593</c:v>
                </c:pt>
                <c:pt idx="752">
                  <c:v>75.200003571808338</c:v>
                </c:pt>
                <c:pt idx="753">
                  <c:v>75.300003576558083</c:v>
                </c:pt>
                <c:pt idx="754">
                  <c:v>75.400003581307828</c:v>
                </c:pt>
                <c:pt idx="755">
                  <c:v>75.500003586057574</c:v>
                </c:pt>
                <c:pt idx="756">
                  <c:v>75.600003590807319</c:v>
                </c:pt>
                <c:pt idx="757">
                  <c:v>75.700003595557064</c:v>
                </c:pt>
                <c:pt idx="758">
                  <c:v>75.800003600306809</c:v>
                </c:pt>
                <c:pt idx="759">
                  <c:v>75.900003605056554</c:v>
                </c:pt>
                <c:pt idx="760">
                  <c:v>76.000003609806299</c:v>
                </c:pt>
                <c:pt idx="761">
                  <c:v>76.100003614556044</c:v>
                </c:pt>
                <c:pt idx="762">
                  <c:v>76.200003619305789</c:v>
                </c:pt>
                <c:pt idx="763">
                  <c:v>76.300003624055535</c:v>
                </c:pt>
                <c:pt idx="764">
                  <c:v>76.40000362880528</c:v>
                </c:pt>
                <c:pt idx="765">
                  <c:v>76.500003633555025</c:v>
                </c:pt>
                <c:pt idx="766">
                  <c:v>76.60000363830477</c:v>
                </c:pt>
                <c:pt idx="767">
                  <c:v>76.700003643054515</c:v>
                </c:pt>
                <c:pt idx="768">
                  <c:v>76.80000364780426</c:v>
                </c:pt>
                <c:pt idx="769">
                  <c:v>76.900003652554005</c:v>
                </c:pt>
                <c:pt idx="770">
                  <c:v>77.000003657303751</c:v>
                </c:pt>
                <c:pt idx="771">
                  <c:v>77.100003662053496</c:v>
                </c:pt>
                <c:pt idx="772">
                  <c:v>77.200003666803241</c:v>
                </c:pt>
                <c:pt idx="773">
                  <c:v>77.300003671552986</c:v>
                </c:pt>
                <c:pt idx="774">
                  <c:v>77.400003676302731</c:v>
                </c:pt>
                <c:pt idx="775">
                  <c:v>77.500003681052476</c:v>
                </c:pt>
                <c:pt idx="776">
                  <c:v>77.600003685802221</c:v>
                </c:pt>
                <c:pt idx="777">
                  <c:v>77.700003690551966</c:v>
                </c:pt>
                <c:pt idx="778">
                  <c:v>77.800003695301712</c:v>
                </c:pt>
                <c:pt idx="779">
                  <c:v>77.900003700051457</c:v>
                </c:pt>
                <c:pt idx="780">
                  <c:v>78.000003704801202</c:v>
                </c:pt>
                <c:pt idx="781">
                  <c:v>78.100003709550947</c:v>
                </c:pt>
                <c:pt idx="782">
                  <c:v>78.200003714300692</c:v>
                </c:pt>
                <c:pt idx="783">
                  <c:v>78.300003719050437</c:v>
                </c:pt>
                <c:pt idx="784">
                  <c:v>78.400003723800182</c:v>
                </c:pt>
                <c:pt idx="785">
                  <c:v>78.500003728549927</c:v>
                </c:pt>
                <c:pt idx="786">
                  <c:v>78.600003733299673</c:v>
                </c:pt>
                <c:pt idx="787">
                  <c:v>78.700003738049418</c:v>
                </c:pt>
                <c:pt idx="788">
                  <c:v>78.800003742799163</c:v>
                </c:pt>
                <c:pt idx="789">
                  <c:v>78.900003747548908</c:v>
                </c:pt>
                <c:pt idx="790">
                  <c:v>79.000003752298653</c:v>
                </c:pt>
                <c:pt idx="791">
                  <c:v>79.100003757048398</c:v>
                </c:pt>
                <c:pt idx="792">
                  <c:v>79.200003761798143</c:v>
                </c:pt>
                <c:pt idx="793">
                  <c:v>79.300003766547889</c:v>
                </c:pt>
                <c:pt idx="794">
                  <c:v>79.400003771297634</c:v>
                </c:pt>
                <c:pt idx="795">
                  <c:v>79.500003776047379</c:v>
                </c:pt>
                <c:pt idx="796">
                  <c:v>79.600003780797124</c:v>
                </c:pt>
                <c:pt idx="797">
                  <c:v>79.700003785546869</c:v>
                </c:pt>
                <c:pt idx="798">
                  <c:v>79.800003790296614</c:v>
                </c:pt>
                <c:pt idx="799">
                  <c:v>79.900003795046359</c:v>
                </c:pt>
                <c:pt idx="800">
                  <c:v>80.000003799796104</c:v>
                </c:pt>
                <c:pt idx="801">
                  <c:v>80.10000380454585</c:v>
                </c:pt>
                <c:pt idx="802">
                  <c:v>80.200003809295595</c:v>
                </c:pt>
                <c:pt idx="803">
                  <c:v>80.30000381404534</c:v>
                </c:pt>
                <c:pt idx="804">
                  <c:v>80.400003818795085</c:v>
                </c:pt>
                <c:pt idx="805">
                  <c:v>80.50000382354483</c:v>
                </c:pt>
                <c:pt idx="806">
                  <c:v>80.600003828294575</c:v>
                </c:pt>
                <c:pt idx="807">
                  <c:v>80.70000383304432</c:v>
                </c:pt>
                <c:pt idx="808">
                  <c:v>80.800003837794065</c:v>
                </c:pt>
                <c:pt idx="809">
                  <c:v>80.900003842543811</c:v>
                </c:pt>
                <c:pt idx="810">
                  <c:v>81.000003847293556</c:v>
                </c:pt>
                <c:pt idx="811">
                  <c:v>81.100003852043301</c:v>
                </c:pt>
                <c:pt idx="812">
                  <c:v>81.200003856793046</c:v>
                </c:pt>
                <c:pt idx="813">
                  <c:v>81.300003861542791</c:v>
                </c:pt>
                <c:pt idx="814">
                  <c:v>81.400003866292536</c:v>
                </c:pt>
                <c:pt idx="815">
                  <c:v>81.500003871042281</c:v>
                </c:pt>
                <c:pt idx="816">
                  <c:v>81.600003875792027</c:v>
                </c:pt>
                <c:pt idx="817">
                  <c:v>81.700003880541772</c:v>
                </c:pt>
                <c:pt idx="818">
                  <c:v>81.800003885291517</c:v>
                </c:pt>
                <c:pt idx="819">
                  <c:v>81.900003890041262</c:v>
                </c:pt>
                <c:pt idx="820">
                  <c:v>82.000003894791007</c:v>
                </c:pt>
                <c:pt idx="821">
                  <c:v>82.100003899540752</c:v>
                </c:pt>
                <c:pt idx="822">
                  <c:v>82.200003904290497</c:v>
                </c:pt>
                <c:pt idx="823">
                  <c:v>82.300003909040242</c:v>
                </c:pt>
                <c:pt idx="824">
                  <c:v>82.400003913789988</c:v>
                </c:pt>
                <c:pt idx="825">
                  <c:v>82.500003918539733</c:v>
                </c:pt>
                <c:pt idx="826">
                  <c:v>82.600003923289478</c:v>
                </c:pt>
                <c:pt idx="827">
                  <c:v>82.700003928039223</c:v>
                </c:pt>
                <c:pt idx="828">
                  <c:v>82.800003932788968</c:v>
                </c:pt>
                <c:pt idx="829">
                  <c:v>82.900003937538713</c:v>
                </c:pt>
                <c:pt idx="830">
                  <c:v>83.000003942288458</c:v>
                </c:pt>
                <c:pt idx="831">
                  <c:v>83.100003947038203</c:v>
                </c:pt>
                <c:pt idx="832">
                  <c:v>83.200003951787949</c:v>
                </c:pt>
                <c:pt idx="833">
                  <c:v>83.300003956537694</c:v>
                </c:pt>
                <c:pt idx="834">
                  <c:v>83.400003961287439</c:v>
                </c:pt>
                <c:pt idx="835">
                  <c:v>83.500003966037184</c:v>
                </c:pt>
                <c:pt idx="836">
                  <c:v>83.600003970786929</c:v>
                </c:pt>
                <c:pt idx="837">
                  <c:v>83.700003975536674</c:v>
                </c:pt>
                <c:pt idx="838">
                  <c:v>83.800003980286419</c:v>
                </c:pt>
                <c:pt idx="839">
                  <c:v>83.900003985036165</c:v>
                </c:pt>
                <c:pt idx="840">
                  <c:v>84.00000398978591</c:v>
                </c:pt>
                <c:pt idx="841">
                  <c:v>84.100003994535655</c:v>
                </c:pt>
                <c:pt idx="842">
                  <c:v>84.2000039992854</c:v>
                </c:pt>
                <c:pt idx="843">
                  <c:v>84.300004004035145</c:v>
                </c:pt>
                <c:pt idx="844">
                  <c:v>84.40000400878489</c:v>
                </c:pt>
                <c:pt idx="845">
                  <c:v>84.500004013534635</c:v>
                </c:pt>
                <c:pt idx="846">
                  <c:v>84.60000401828438</c:v>
                </c:pt>
                <c:pt idx="847">
                  <c:v>84.700004023034126</c:v>
                </c:pt>
                <c:pt idx="848">
                  <c:v>84.800004027783871</c:v>
                </c:pt>
                <c:pt idx="849">
                  <c:v>84.900004032533616</c:v>
                </c:pt>
                <c:pt idx="850">
                  <c:v>85.000004037283361</c:v>
                </c:pt>
                <c:pt idx="851">
                  <c:v>85.100004042033106</c:v>
                </c:pt>
                <c:pt idx="852">
                  <c:v>85.200004046782851</c:v>
                </c:pt>
                <c:pt idx="853">
                  <c:v>85.300004051532596</c:v>
                </c:pt>
                <c:pt idx="854">
                  <c:v>85.400004056282341</c:v>
                </c:pt>
                <c:pt idx="855">
                  <c:v>85.500004061032087</c:v>
                </c:pt>
                <c:pt idx="856">
                  <c:v>85.600004065781832</c:v>
                </c:pt>
                <c:pt idx="857">
                  <c:v>85.700004070531577</c:v>
                </c:pt>
                <c:pt idx="858">
                  <c:v>85.800004075281322</c:v>
                </c:pt>
                <c:pt idx="859">
                  <c:v>85.900004080031067</c:v>
                </c:pt>
                <c:pt idx="860">
                  <c:v>86.000004084780812</c:v>
                </c:pt>
                <c:pt idx="861">
                  <c:v>86.100004089530557</c:v>
                </c:pt>
                <c:pt idx="862">
                  <c:v>86.200004094280303</c:v>
                </c:pt>
                <c:pt idx="863">
                  <c:v>86.300004099030048</c:v>
                </c:pt>
                <c:pt idx="864">
                  <c:v>86.400004103779793</c:v>
                </c:pt>
                <c:pt idx="865">
                  <c:v>86.500004108529538</c:v>
                </c:pt>
                <c:pt idx="866">
                  <c:v>86.600004113279283</c:v>
                </c:pt>
                <c:pt idx="867">
                  <c:v>86.700004118029028</c:v>
                </c:pt>
                <c:pt idx="868">
                  <c:v>86.800004122778773</c:v>
                </c:pt>
                <c:pt idx="869">
                  <c:v>86.900004127528518</c:v>
                </c:pt>
                <c:pt idx="870">
                  <c:v>87.000004132278264</c:v>
                </c:pt>
                <c:pt idx="871">
                  <c:v>87.100004137028009</c:v>
                </c:pt>
                <c:pt idx="872">
                  <c:v>87.200004141777754</c:v>
                </c:pt>
                <c:pt idx="873">
                  <c:v>87.300004146527499</c:v>
                </c:pt>
                <c:pt idx="874">
                  <c:v>87.400004151277244</c:v>
                </c:pt>
                <c:pt idx="875">
                  <c:v>87.500004156026989</c:v>
                </c:pt>
                <c:pt idx="876">
                  <c:v>87.600004160776734</c:v>
                </c:pt>
                <c:pt idx="877">
                  <c:v>87.700004165526479</c:v>
                </c:pt>
                <c:pt idx="878">
                  <c:v>87.800004170276225</c:v>
                </c:pt>
                <c:pt idx="879">
                  <c:v>87.90000417502597</c:v>
                </c:pt>
                <c:pt idx="880">
                  <c:v>88.000004179775715</c:v>
                </c:pt>
                <c:pt idx="881">
                  <c:v>88.10000418452546</c:v>
                </c:pt>
                <c:pt idx="882">
                  <c:v>88.200004189275205</c:v>
                </c:pt>
                <c:pt idx="883">
                  <c:v>88.30000419402495</c:v>
                </c:pt>
                <c:pt idx="884">
                  <c:v>88.400004198774695</c:v>
                </c:pt>
                <c:pt idx="885">
                  <c:v>88.500004203524441</c:v>
                </c:pt>
                <c:pt idx="886">
                  <c:v>88.600004208274186</c:v>
                </c:pt>
                <c:pt idx="887">
                  <c:v>88.700004213023931</c:v>
                </c:pt>
                <c:pt idx="888">
                  <c:v>88.800004217773676</c:v>
                </c:pt>
                <c:pt idx="889">
                  <c:v>88.900004222523421</c:v>
                </c:pt>
                <c:pt idx="890">
                  <c:v>89.000004227273166</c:v>
                </c:pt>
                <c:pt idx="891">
                  <c:v>89.100004232022911</c:v>
                </c:pt>
                <c:pt idx="892">
                  <c:v>89.200004236772656</c:v>
                </c:pt>
                <c:pt idx="893">
                  <c:v>89.300004241522402</c:v>
                </c:pt>
                <c:pt idx="894">
                  <c:v>89.400004246272147</c:v>
                </c:pt>
                <c:pt idx="895">
                  <c:v>89.500004251021892</c:v>
                </c:pt>
                <c:pt idx="896">
                  <c:v>89.600004255771637</c:v>
                </c:pt>
                <c:pt idx="897">
                  <c:v>89.700004260521382</c:v>
                </c:pt>
                <c:pt idx="898">
                  <c:v>89.800004265271127</c:v>
                </c:pt>
                <c:pt idx="899">
                  <c:v>89.900004270020872</c:v>
                </c:pt>
                <c:pt idx="900">
                  <c:v>90.000004274770617</c:v>
                </c:pt>
                <c:pt idx="901">
                  <c:v>90.100004279520363</c:v>
                </c:pt>
                <c:pt idx="902">
                  <c:v>90.200004284270108</c:v>
                </c:pt>
                <c:pt idx="903">
                  <c:v>90.300004289019853</c:v>
                </c:pt>
                <c:pt idx="904">
                  <c:v>90.400004293769598</c:v>
                </c:pt>
                <c:pt idx="905">
                  <c:v>90.500004298519343</c:v>
                </c:pt>
                <c:pt idx="906">
                  <c:v>90.600004303269088</c:v>
                </c:pt>
                <c:pt idx="907">
                  <c:v>90.700004308018833</c:v>
                </c:pt>
                <c:pt idx="908">
                  <c:v>90.800004312768579</c:v>
                </c:pt>
                <c:pt idx="909">
                  <c:v>90.900004317518324</c:v>
                </c:pt>
                <c:pt idx="910">
                  <c:v>91.000004322268069</c:v>
                </c:pt>
                <c:pt idx="911">
                  <c:v>91.100004327017814</c:v>
                </c:pt>
                <c:pt idx="912">
                  <c:v>91.200004331767559</c:v>
                </c:pt>
                <c:pt idx="913">
                  <c:v>91.300004336517304</c:v>
                </c:pt>
                <c:pt idx="914">
                  <c:v>91.400004341267049</c:v>
                </c:pt>
                <c:pt idx="915">
                  <c:v>91.500004346016794</c:v>
                </c:pt>
                <c:pt idx="916">
                  <c:v>91.60000435076654</c:v>
                </c:pt>
                <c:pt idx="917">
                  <c:v>91.700004355516285</c:v>
                </c:pt>
                <c:pt idx="918">
                  <c:v>91.80000436026603</c:v>
                </c:pt>
                <c:pt idx="919">
                  <c:v>91.900004365015775</c:v>
                </c:pt>
                <c:pt idx="920">
                  <c:v>92.00000436976552</c:v>
                </c:pt>
                <c:pt idx="921">
                  <c:v>92.100004374515265</c:v>
                </c:pt>
                <c:pt idx="922">
                  <c:v>92.20000437926501</c:v>
                </c:pt>
                <c:pt idx="923">
                  <c:v>92.300004384014755</c:v>
                </c:pt>
                <c:pt idx="924">
                  <c:v>92.400004388764501</c:v>
                </c:pt>
                <c:pt idx="925">
                  <c:v>92.500004393514246</c:v>
                </c:pt>
                <c:pt idx="926">
                  <c:v>92.600004398263991</c:v>
                </c:pt>
                <c:pt idx="927">
                  <c:v>92.700004403013736</c:v>
                </c:pt>
                <c:pt idx="928">
                  <c:v>92.800004407763481</c:v>
                </c:pt>
                <c:pt idx="929">
                  <c:v>92.900004412513226</c:v>
                </c:pt>
                <c:pt idx="930">
                  <c:v>93.000004417262971</c:v>
                </c:pt>
                <c:pt idx="931">
                  <c:v>93.100004422012717</c:v>
                </c:pt>
                <c:pt idx="932">
                  <c:v>93.200004426762462</c:v>
                </c:pt>
                <c:pt idx="933">
                  <c:v>93.300004431512207</c:v>
                </c:pt>
                <c:pt idx="934">
                  <c:v>93.400004436261952</c:v>
                </c:pt>
                <c:pt idx="935">
                  <c:v>93.500004441011697</c:v>
                </c:pt>
                <c:pt idx="936">
                  <c:v>93.600004445761442</c:v>
                </c:pt>
                <c:pt idx="937">
                  <c:v>93.700004450511187</c:v>
                </c:pt>
                <c:pt idx="938">
                  <c:v>93.800004455260932</c:v>
                </c:pt>
                <c:pt idx="939">
                  <c:v>93.900004460010678</c:v>
                </c:pt>
                <c:pt idx="940">
                  <c:v>94.000004464760423</c:v>
                </c:pt>
                <c:pt idx="941">
                  <c:v>94.100004469510168</c:v>
                </c:pt>
                <c:pt idx="942">
                  <c:v>94.200004474259913</c:v>
                </c:pt>
                <c:pt idx="943">
                  <c:v>94.300004479009658</c:v>
                </c:pt>
                <c:pt idx="944">
                  <c:v>94.400004483759403</c:v>
                </c:pt>
                <c:pt idx="945">
                  <c:v>94.500004488509148</c:v>
                </c:pt>
                <c:pt idx="946">
                  <c:v>94.600004493258893</c:v>
                </c:pt>
                <c:pt idx="947">
                  <c:v>94.700004498008639</c:v>
                </c:pt>
                <c:pt idx="948">
                  <c:v>94.800004502758384</c:v>
                </c:pt>
                <c:pt idx="949">
                  <c:v>94.900004507508129</c:v>
                </c:pt>
                <c:pt idx="950">
                  <c:v>95.000004512257874</c:v>
                </c:pt>
                <c:pt idx="951">
                  <c:v>95.100004517007619</c:v>
                </c:pt>
                <c:pt idx="952">
                  <c:v>95.200004521757364</c:v>
                </c:pt>
                <c:pt idx="953">
                  <c:v>95.300004526507109</c:v>
                </c:pt>
                <c:pt idx="954">
                  <c:v>95.400004531256855</c:v>
                </c:pt>
                <c:pt idx="955">
                  <c:v>95.5000045360066</c:v>
                </c:pt>
                <c:pt idx="956">
                  <c:v>95.600004540756345</c:v>
                </c:pt>
                <c:pt idx="957">
                  <c:v>95.70000454550609</c:v>
                </c:pt>
                <c:pt idx="958">
                  <c:v>95.800004550255835</c:v>
                </c:pt>
                <c:pt idx="959">
                  <c:v>95.90000455500558</c:v>
                </c:pt>
                <c:pt idx="960">
                  <c:v>96.000004559755325</c:v>
                </c:pt>
                <c:pt idx="961">
                  <c:v>96.10000456450507</c:v>
                </c:pt>
                <c:pt idx="962">
                  <c:v>96.200004569254816</c:v>
                </c:pt>
                <c:pt idx="963">
                  <c:v>96.300004574004561</c:v>
                </c:pt>
                <c:pt idx="964">
                  <c:v>96.400004578754306</c:v>
                </c:pt>
                <c:pt idx="965">
                  <c:v>96.500004583504051</c:v>
                </c:pt>
                <c:pt idx="966">
                  <c:v>96.600004588253796</c:v>
                </c:pt>
                <c:pt idx="967">
                  <c:v>96.700004593003541</c:v>
                </c:pt>
                <c:pt idx="968">
                  <c:v>96.800004597753286</c:v>
                </c:pt>
                <c:pt idx="969">
                  <c:v>96.900004602503031</c:v>
                </c:pt>
                <c:pt idx="970">
                  <c:v>97.000004607252777</c:v>
                </c:pt>
                <c:pt idx="971">
                  <c:v>97.100004612002522</c:v>
                </c:pt>
                <c:pt idx="972">
                  <c:v>97.200004616752267</c:v>
                </c:pt>
                <c:pt idx="973">
                  <c:v>97.300004621502012</c:v>
                </c:pt>
                <c:pt idx="974">
                  <c:v>97.400004626251757</c:v>
                </c:pt>
                <c:pt idx="975">
                  <c:v>97.500004631001502</c:v>
                </c:pt>
                <c:pt idx="976">
                  <c:v>97.600004635751247</c:v>
                </c:pt>
                <c:pt idx="977">
                  <c:v>97.700004640500993</c:v>
                </c:pt>
                <c:pt idx="978">
                  <c:v>97.800004645250738</c:v>
                </c:pt>
                <c:pt idx="979">
                  <c:v>97.900004650000483</c:v>
                </c:pt>
                <c:pt idx="980">
                  <c:v>98.000004654750228</c:v>
                </c:pt>
                <c:pt idx="981">
                  <c:v>98.100004659499973</c:v>
                </c:pt>
                <c:pt idx="982">
                  <c:v>98.200004664249718</c:v>
                </c:pt>
                <c:pt idx="983">
                  <c:v>98.300004668999463</c:v>
                </c:pt>
                <c:pt idx="984">
                  <c:v>98.400004673749208</c:v>
                </c:pt>
                <c:pt idx="985">
                  <c:v>98.500004678498954</c:v>
                </c:pt>
                <c:pt idx="986">
                  <c:v>98.600004683248699</c:v>
                </c:pt>
                <c:pt idx="987">
                  <c:v>98.700004687998444</c:v>
                </c:pt>
                <c:pt idx="988">
                  <c:v>98.800004692748189</c:v>
                </c:pt>
                <c:pt idx="989">
                  <c:v>98.900004697497934</c:v>
                </c:pt>
                <c:pt idx="990">
                  <c:v>99.000004702247679</c:v>
                </c:pt>
                <c:pt idx="991">
                  <c:v>99.100004706997424</c:v>
                </c:pt>
                <c:pt idx="992">
                  <c:v>99.200004711747169</c:v>
                </c:pt>
                <c:pt idx="993">
                  <c:v>99.300004716496915</c:v>
                </c:pt>
                <c:pt idx="994">
                  <c:v>99.40000472124666</c:v>
                </c:pt>
                <c:pt idx="995">
                  <c:v>99.500004725996405</c:v>
                </c:pt>
                <c:pt idx="996">
                  <c:v>99.60000473074615</c:v>
                </c:pt>
                <c:pt idx="997">
                  <c:v>99.700004735495895</c:v>
                </c:pt>
                <c:pt idx="998">
                  <c:v>99.80000474024564</c:v>
                </c:pt>
                <c:pt idx="999">
                  <c:v>99.900004744995385</c:v>
                </c:pt>
                <c:pt idx="1000">
                  <c:v>100.00000474974513</c:v>
                </c:pt>
                <c:pt idx="1001">
                  <c:v>100.10000475449488</c:v>
                </c:pt>
                <c:pt idx="1002">
                  <c:v>100.20000475924462</c:v>
                </c:pt>
                <c:pt idx="1003">
                  <c:v>100.30000476399437</c:v>
                </c:pt>
                <c:pt idx="1004">
                  <c:v>100.40000476874411</c:v>
                </c:pt>
                <c:pt idx="1005">
                  <c:v>100.50000477349386</c:v>
                </c:pt>
                <c:pt idx="1006">
                  <c:v>100.6000047782436</c:v>
                </c:pt>
                <c:pt idx="1007">
                  <c:v>100.70000478299335</c:v>
                </c:pt>
                <c:pt idx="1008">
                  <c:v>100.80000478774309</c:v>
                </c:pt>
                <c:pt idx="1009">
                  <c:v>100.90000479249284</c:v>
                </c:pt>
                <c:pt idx="1010">
                  <c:v>101.00000479724258</c:v>
                </c:pt>
                <c:pt idx="1011">
                  <c:v>101.10000480199233</c:v>
                </c:pt>
                <c:pt idx="1012">
                  <c:v>101.20000480674207</c:v>
                </c:pt>
                <c:pt idx="1013">
                  <c:v>101.30000481149182</c:v>
                </c:pt>
                <c:pt idx="1014">
                  <c:v>101.40000481624156</c:v>
                </c:pt>
                <c:pt idx="1015">
                  <c:v>101.50000482099131</c:v>
                </c:pt>
                <c:pt idx="1016">
                  <c:v>101.60000482574105</c:v>
                </c:pt>
                <c:pt idx="1017">
                  <c:v>101.7000048304908</c:v>
                </c:pt>
                <c:pt idx="1018">
                  <c:v>101.80000483524054</c:v>
                </c:pt>
                <c:pt idx="1019">
                  <c:v>101.90000483999029</c:v>
                </c:pt>
                <c:pt idx="1020">
                  <c:v>102.00000484474003</c:v>
                </c:pt>
                <c:pt idx="1021">
                  <c:v>102.10000484948978</c:v>
                </c:pt>
                <c:pt idx="1022">
                  <c:v>102.20000485423952</c:v>
                </c:pt>
                <c:pt idx="1023">
                  <c:v>102.30000485898927</c:v>
                </c:pt>
                <c:pt idx="1024">
                  <c:v>102.40000486373901</c:v>
                </c:pt>
                <c:pt idx="1025">
                  <c:v>102.50000486848876</c:v>
                </c:pt>
                <c:pt idx="1026">
                  <c:v>102.6000048732385</c:v>
                </c:pt>
                <c:pt idx="1027">
                  <c:v>102.70000487798825</c:v>
                </c:pt>
                <c:pt idx="1028">
                  <c:v>102.80000488273799</c:v>
                </c:pt>
                <c:pt idx="1029">
                  <c:v>102.90000488748774</c:v>
                </c:pt>
                <c:pt idx="1030">
                  <c:v>103.00000489223748</c:v>
                </c:pt>
                <c:pt idx="1031">
                  <c:v>103.10000489698723</c:v>
                </c:pt>
                <c:pt idx="1032">
                  <c:v>103.20000490173697</c:v>
                </c:pt>
                <c:pt idx="1033">
                  <c:v>103.30000490648672</c:v>
                </c:pt>
                <c:pt idx="1034">
                  <c:v>103.40000491123646</c:v>
                </c:pt>
                <c:pt idx="1035">
                  <c:v>103.50000491598621</c:v>
                </c:pt>
                <c:pt idx="1036">
                  <c:v>103.60000492073596</c:v>
                </c:pt>
                <c:pt idx="1037">
                  <c:v>103.7000049254857</c:v>
                </c:pt>
                <c:pt idx="1038">
                  <c:v>103.80000493023545</c:v>
                </c:pt>
                <c:pt idx="1039">
                  <c:v>103.90000493498519</c:v>
                </c:pt>
                <c:pt idx="1040">
                  <c:v>104.00000493973494</c:v>
                </c:pt>
                <c:pt idx="1041">
                  <c:v>104.10000494448468</c:v>
                </c:pt>
                <c:pt idx="1042">
                  <c:v>104.20000494923443</c:v>
                </c:pt>
                <c:pt idx="1043">
                  <c:v>104.30000495398417</c:v>
                </c:pt>
                <c:pt idx="1044">
                  <c:v>104.40000495873392</c:v>
                </c:pt>
                <c:pt idx="1045">
                  <c:v>104.50000496348366</c:v>
                </c:pt>
                <c:pt idx="1046">
                  <c:v>104.60000496823341</c:v>
                </c:pt>
                <c:pt idx="1047">
                  <c:v>104.70000497298315</c:v>
                </c:pt>
                <c:pt idx="1048">
                  <c:v>104.8000049777329</c:v>
                </c:pt>
                <c:pt idx="1049">
                  <c:v>104.90000498248264</c:v>
                </c:pt>
                <c:pt idx="1050">
                  <c:v>105.00000498723239</c:v>
                </c:pt>
                <c:pt idx="1051">
                  <c:v>105.10000499198213</c:v>
                </c:pt>
                <c:pt idx="1052">
                  <c:v>105.20000499673188</c:v>
                </c:pt>
                <c:pt idx="1053">
                  <c:v>105.30000500148162</c:v>
                </c:pt>
                <c:pt idx="1054">
                  <c:v>105.40000500623137</c:v>
                </c:pt>
                <c:pt idx="1055">
                  <c:v>105.50000501098111</c:v>
                </c:pt>
                <c:pt idx="1056">
                  <c:v>105.60000501573086</c:v>
                </c:pt>
                <c:pt idx="1057">
                  <c:v>105.7000050204806</c:v>
                </c:pt>
                <c:pt idx="1058">
                  <c:v>105.80000502523035</c:v>
                </c:pt>
                <c:pt idx="1059">
                  <c:v>105.90000502998009</c:v>
                </c:pt>
                <c:pt idx="1060">
                  <c:v>106.00000503472984</c:v>
                </c:pt>
                <c:pt idx="1061">
                  <c:v>106.10000503947958</c:v>
                </c:pt>
                <c:pt idx="1062">
                  <c:v>106.20000504422933</c:v>
                </c:pt>
                <c:pt idx="1063">
                  <c:v>106.30000504897907</c:v>
                </c:pt>
                <c:pt idx="1064">
                  <c:v>106.40000505372882</c:v>
                </c:pt>
                <c:pt idx="1065">
                  <c:v>106.50000505847856</c:v>
                </c:pt>
                <c:pt idx="1066">
                  <c:v>106.60000506322831</c:v>
                </c:pt>
                <c:pt idx="1067">
                  <c:v>106.70000506797805</c:v>
                </c:pt>
                <c:pt idx="1068">
                  <c:v>106.8000050727278</c:v>
                </c:pt>
                <c:pt idx="1069">
                  <c:v>106.90000507747754</c:v>
                </c:pt>
                <c:pt idx="1070">
                  <c:v>107.00000508222729</c:v>
                </c:pt>
                <c:pt idx="1071">
                  <c:v>107.10000508697703</c:v>
                </c:pt>
                <c:pt idx="1072">
                  <c:v>107.20000509172678</c:v>
                </c:pt>
                <c:pt idx="1073">
                  <c:v>107.30000509647653</c:v>
                </c:pt>
                <c:pt idx="1074">
                  <c:v>107.40000510122627</c:v>
                </c:pt>
                <c:pt idx="1075">
                  <c:v>107.50000510597602</c:v>
                </c:pt>
                <c:pt idx="1076">
                  <c:v>107.60000511072576</c:v>
                </c:pt>
                <c:pt idx="1077">
                  <c:v>107.70000511547551</c:v>
                </c:pt>
                <c:pt idx="1078">
                  <c:v>107.80000512022525</c:v>
                </c:pt>
                <c:pt idx="1079">
                  <c:v>107.900005124975</c:v>
                </c:pt>
                <c:pt idx="1080">
                  <c:v>108.00000512972474</c:v>
                </c:pt>
                <c:pt idx="1081">
                  <c:v>108.10000513447449</c:v>
                </c:pt>
                <c:pt idx="1082">
                  <c:v>108.20000513922423</c:v>
                </c:pt>
                <c:pt idx="1083">
                  <c:v>108.30000514397398</c:v>
                </c:pt>
                <c:pt idx="1084">
                  <c:v>108.40000514872372</c:v>
                </c:pt>
                <c:pt idx="1085">
                  <c:v>108.50000515347347</c:v>
                </c:pt>
                <c:pt idx="1086">
                  <c:v>108.60000515822321</c:v>
                </c:pt>
                <c:pt idx="1087">
                  <c:v>108.70000516297296</c:v>
                </c:pt>
                <c:pt idx="1088">
                  <c:v>108.8000051677227</c:v>
                </c:pt>
                <c:pt idx="1089">
                  <c:v>108.90000517247245</c:v>
                </c:pt>
                <c:pt idx="1090">
                  <c:v>109.00000517722219</c:v>
                </c:pt>
                <c:pt idx="1091">
                  <c:v>109.10000518197194</c:v>
                </c:pt>
                <c:pt idx="1092">
                  <c:v>109.20000518672168</c:v>
                </c:pt>
                <c:pt idx="1093">
                  <c:v>109.30000519147143</c:v>
                </c:pt>
                <c:pt idx="1094">
                  <c:v>109.40000519622117</c:v>
                </c:pt>
                <c:pt idx="1095">
                  <c:v>109.50000520097092</c:v>
                </c:pt>
                <c:pt idx="1096">
                  <c:v>109.60000520572066</c:v>
                </c:pt>
                <c:pt idx="1097">
                  <c:v>109.70000521047041</c:v>
                </c:pt>
                <c:pt idx="1098">
                  <c:v>109.80000521522015</c:v>
                </c:pt>
                <c:pt idx="1099">
                  <c:v>109.9000052199699</c:v>
                </c:pt>
                <c:pt idx="1100">
                  <c:v>110.00000522471964</c:v>
                </c:pt>
                <c:pt idx="1101">
                  <c:v>110.10000522946939</c:v>
                </c:pt>
                <c:pt idx="1102">
                  <c:v>110.20000523421913</c:v>
                </c:pt>
                <c:pt idx="1103">
                  <c:v>110.30000523896888</c:v>
                </c:pt>
                <c:pt idx="1104">
                  <c:v>110.40000524371862</c:v>
                </c:pt>
                <c:pt idx="1105">
                  <c:v>110.50000524846837</c:v>
                </c:pt>
                <c:pt idx="1106">
                  <c:v>110.60000525321811</c:v>
                </c:pt>
                <c:pt idx="1107">
                  <c:v>110.70000525796786</c:v>
                </c:pt>
                <c:pt idx="1108">
                  <c:v>110.8000052627176</c:v>
                </c:pt>
                <c:pt idx="1109">
                  <c:v>110.90000526746735</c:v>
                </c:pt>
                <c:pt idx="1110">
                  <c:v>111.00000527221709</c:v>
                </c:pt>
                <c:pt idx="1111">
                  <c:v>111.10000527696684</c:v>
                </c:pt>
                <c:pt idx="1112">
                  <c:v>111.20000528171659</c:v>
                </c:pt>
                <c:pt idx="1113">
                  <c:v>111.30000528646633</c:v>
                </c:pt>
                <c:pt idx="1114">
                  <c:v>111.40000529121608</c:v>
                </c:pt>
                <c:pt idx="1115">
                  <c:v>111.50000529596582</c:v>
                </c:pt>
                <c:pt idx="1116">
                  <c:v>111.60000530071557</c:v>
                </c:pt>
                <c:pt idx="1117">
                  <c:v>111.70000530546531</c:v>
                </c:pt>
                <c:pt idx="1118">
                  <c:v>111.80000531021506</c:v>
                </c:pt>
                <c:pt idx="1119">
                  <c:v>111.9000053149648</c:v>
                </c:pt>
                <c:pt idx="1120">
                  <c:v>112.00000531971455</c:v>
                </c:pt>
                <c:pt idx="1121">
                  <c:v>112.10000532446429</c:v>
                </c:pt>
                <c:pt idx="1122">
                  <c:v>112.20000532921404</c:v>
                </c:pt>
                <c:pt idx="1123">
                  <c:v>112.30000533396378</c:v>
                </c:pt>
                <c:pt idx="1124">
                  <c:v>112.40000533871353</c:v>
                </c:pt>
                <c:pt idx="1125">
                  <c:v>112.50000534346327</c:v>
                </c:pt>
                <c:pt idx="1126">
                  <c:v>112.60000534821302</c:v>
                </c:pt>
                <c:pt idx="1127">
                  <c:v>112.70000535296276</c:v>
                </c:pt>
                <c:pt idx="1128">
                  <c:v>112.80000535771251</c:v>
                </c:pt>
                <c:pt idx="1129">
                  <c:v>112.90000536246225</c:v>
                </c:pt>
                <c:pt idx="1130">
                  <c:v>113.000005367212</c:v>
                </c:pt>
                <c:pt idx="1131">
                  <c:v>113.10000537196174</c:v>
                </c:pt>
                <c:pt idx="1132">
                  <c:v>113.20000537671149</c:v>
                </c:pt>
                <c:pt idx="1133">
                  <c:v>113.30000538146123</c:v>
                </c:pt>
                <c:pt idx="1134">
                  <c:v>113.40000538621098</c:v>
                </c:pt>
                <c:pt idx="1135">
                  <c:v>113.50000539096072</c:v>
                </c:pt>
                <c:pt idx="1136">
                  <c:v>113.60000539571047</c:v>
                </c:pt>
                <c:pt idx="1137">
                  <c:v>113.70000540046021</c:v>
                </c:pt>
                <c:pt idx="1138">
                  <c:v>113.80000540520996</c:v>
                </c:pt>
                <c:pt idx="1139">
                  <c:v>113.9000054099597</c:v>
                </c:pt>
                <c:pt idx="1140">
                  <c:v>114.00000541470945</c:v>
                </c:pt>
                <c:pt idx="1141">
                  <c:v>114.10000541945919</c:v>
                </c:pt>
                <c:pt idx="1142">
                  <c:v>114.20000542420894</c:v>
                </c:pt>
                <c:pt idx="1143">
                  <c:v>114.30000542895868</c:v>
                </c:pt>
                <c:pt idx="1144">
                  <c:v>114.40000543370843</c:v>
                </c:pt>
                <c:pt idx="1145">
                  <c:v>114.50000543845817</c:v>
                </c:pt>
                <c:pt idx="1146">
                  <c:v>114.60000544320792</c:v>
                </c:pt>
                <c:pt idx="1147">
                  <c:v>114.70000544795766</c:v>
                </c:pt>
                <c:pt idx="1148">
                  <c:v>114.80000545270741</c:v>
                </c:pt>
                <c:pt idx="1149">
                  <c:v>114.90000545745715</c:v>
                </c:pt>
                <c:pt idx="1150">
                  <c:v>115.0000054622069</c:v>
                </c:pt>
                <c:pt idx="1151">
                  <c:v>115.10000546695665</c:v>
                </c:pt>
                <c:pt idx="1152">
                  <c:v>115.20000547170639</c:v>
                </c:pt>
                <c:pt idx="1153">
                  <c:v>115.30000547645614</c:v>
                </c:pt>
                <c:pt idx="1154">
                  <c:v>115.40000548120588</c:v>
                </c:pt>
                <c:pt idx="1155">
                  <c:v>115.50000548595563</c:v>
                </c:pt>
                <c:pt idx="1156">
                  <c:v>115.60000549070537</c:v>
                </c:pt>
                <c:pt idx="1157">
                  <c:v>115.70000549545512</c:v>
                </c:pt>
                <c:pt idx="1158">
                  <c:v>115.80000550020486</c:v>
                </c:pt>
                <c:pt idx="1159">
                  <c:v>115.90000550495461</c:v>
                </c:pt>
                <c:pt idx="1160">
                  <c:v>116.00000550970435</c:v>
                </c:pt>
                <c:pt idx="1161">
                  <c:v>116.1000055144541</c:v>
                </c:pt>
                <c:pt idx="1162">
                  <c:v>116.20000551920384</c:v>
                </c:pt>
                <c:pt idx="1163">
                  <c:v>116.30000552395359</c:v>
                </c:pt>
                <c:pt idx="1164">
                  <c:v>116.40000552870333</c:v>
                </c:pt>
                <c:pt idx="1165">
                  <c:v>116.50000553345308</c:v>
                </c:pt>
                <c:pt idx="1166">
                  <c:v>116.60000553820282</c:v>
                </c:pt>
                <c:pt idx="1167">
                  <c:v>116.70000554295257</c:v>
                </c:pt>
                <c:pt idx="1168">
                  <c:v>116.80000554770231</c:v>
                </c:pt>
                <c:pt idx="1169">
                  <c:v>116.90000555245206</c:v>
                </c:pt>
                <c:pt idx="1170">
                  <c:v>117.0000055572018</c:v>
                </c:pt>
                <c:pt idx="1171">
                  <c:v>117.10000556195155</c:v>
                </c:pt>
                <c:pt idx="1172">
                  <c:v>117.20000556670129</c:v>
                </c:pt>
                <c:pt idx="1173">
                  <c:v>117.30000557145104</c:v>
                </c:pt>
                <c:pt idx="1174">
                  <c:v>117.40000557620078</c:v>
                </c:pt>
                <c:pt idx="1175">
                  <c:v>117.50000558095053</c:v>
                </c:pt>
                <c:pt idx="1176">
                  <c:v>117.60000558570027</c:v>
                </c:pt>
                <c:pt idx="1177">
                  <c:v>117.70000559045002</c:v>
                </c:pt>
                <c:pt idx="1178">
                  <c:v>117.80000559519976</c:v>
                </c:pt>
                <c:pt idx="1179">
                  <c:v>117.90000559994951</c:v>
                </c:pt>
                <c:pt idx="1180">
                  <c:v>118.00000560469925</c:v>
                </c:pt>
                <c:pt idx="1181">
                  <c:v>118.100005609449</c:v>
                </c:pt>
                <c:pt idx="1182">
                  <c:v>118.20000561419874</c:v>
                </c:pt>
                <c:pt idx="1183">
                  <c:v>118.30000561894849</c:v>
                </c:pt>
                <c:pt idx="1184">
                  <c:v>118.40000562369823</c:v>
                </c:pt>
                <c:pt idx="1185">
                  <c:v>118.50000562844798</c:v>
                </c:pt>
                <c:pt idx="1186">
                  <c:v>118.60000563319772</c:v>
                </c:pt>
                <c:pt idx="1187">
                  <c:v>118.70000563794747</c:v>
                </c:pt>
                <c:pt idx="1188">
                  <c:v>118.80000564269722</c:v>
                </c:pt>
                <c:pt idx="1189">
                  <c:v>118.90000564744696</c:v>
                </c:pt>
                <c:pt idx="1190">
                  <c:v>119.00000565219671</c:v>
                </c:pt>
                <c:pt idx="1191">
                  <c:v>119.10000565694645</c:v>
                </c:pt>
                <c:pt idx="1192">
                  <c:v>119.2000056616962</c:v>
                </c:pt>
                <c:pt idx="1193">
                  <c:v>119.30000566644594</c:v>
                </c:pt>
                <c:pt idx="1194">
                  <c:v>119.40000567119569</c:v>
                </c:pt>
                <c:pt idx="1195">
                  <c:v>119.50000567594543</c:v>
                </c:pt>
                <c:pt idx="1196">
                  <c:v>119.60000568069518</c:v>
                </c:pt>
                <c:pt idx="1197">
                  <c:v>119.70000568544492</c:v>
                </c:pt>
                <c:pt idx="1198">
                  <c:v>119.80000569019467</c:v>
                </c:pt>
                <c:pt idx="1199">
                  <c:v>119.90000569494441</c:v>
                </c:pt>
                <c:pt idx="1200">
                  <c:v>120.00000569969416</c:v>
                </c:pt>
                <c:pt idx="1201">
                  <c:v>120.1000057044439</c:v>
                </c:pt>
                <c:pt idx="1202">
                  <c:v>120.20000570919365</c:v>
                </c:pt>
                <c:pt idx="1203">
                  <c:v>120.30000571394339</c:v>
                </c:pt>
                <c:pt idx="1204">
                  <c:v>120.40000571869314</c:v>
                </c:pt>
                <c:pt idx="1205">
                  <c:v>120.50000572344288</c:v>
                </c:pt>
                <c:pt idx="1206">
                  <c:v>120.60000572819263</c:v>
                </c:pt>
                <c:pt idx="1207">
                  <c:v>120.70000573294237</c:v>
                </c:pt>
                <c:pt idx="1208">
                  <c:v>120.80000573769212</c:v>
                </c:pt>
                <c:pt idx="1209">
                  <c:v>120.90000574244186</c:v>
                </c:pt>
                <c:pt idx="1210">
                  <c:v>121.00000574719161</c:v>
                </c:pt>
                <c:pt idx="1211">
                  <c:v>121.10000575194135</c:v>
                </c:pt>
                <c:pt idx="1212">
                  <c:v>121.2000057566911</c:v>
                </c:pt>
                <c:pt idx="1213">
                  <c:v>121.30000576144084</c:v>
                </c:pt>
                <c:pt idx="1214">
                  <c:v>121.40000576619059</c:v>
                </c:pt>
                <c:pt idx="1215">
                  <c:v>121.50000577094033</c:v>
                </c:pt>
                <c:pt idx="1216">
                  <c:v>121.60000577569008</c:v>
                </c:pt>
                <c:pt idx="1217">
                  <c:v>121.70000578043982</c:v>
                </c:pt>
                <c:pt idx="1218">
                  <c:v>121.80000578518957</c:v>
                </c:pt>
                <c:pt idx="1219">
                  <c:v>121.90000578993931</c:v>
                </c:pt>
                <c:pt idx="1220">
                  <c:v>122.00000579468906</c:v>
                </c:pt>
                <c:pt idx="1221">
                  <c:v>122.1000057994388</c:v>
                </c:pt>
                <c:pt idx="1222">
                  <c:v>122.20000580418855</c:v>
                </c:pt>
                <c:pt idx="1223">
                  <c:v>122.30000580893829</c:v>
                </c:pt>
                <c:pt idx="1224">
                  <c:v>122.40000581368804</c:v>
                </c:pt>
                <c:pt idx="1225">
                  <c:v>122.50000581843778</c:v>
                </c:pt>
                <c:pt idx="1226">
                  <c:v>122.60000582318753</c:v>
                </c:pt>
                <c:pt idx="1227">
                  <c:v>122.70000582793728</c:v>
                </c:pt>
                <c:pt idx="1228">
                  <c:v>122.80000583268702</c:v>
                </c:pt>
                <c:pt idx="1229">
                  <c:v>122.90000583743677</c:v>
                </c:pt>
                <c:pt idx="1230">
                  <c:v>123.00000584218651</c:v>
                </c:pt>
                <c:pt idx="1231">
                  <c:v>123.10000584693626</c:v>
                </c:pt>
                <c:pt idx="1232">
                  <c:v>123.200005851686</c:v>
                </c:pt>
                <c:pt idx="1233">
                  <c:v>123.30000585643575</c:v>
                </c:pt>
                <c:pt idx="1234">
                  <c:v>123.40000586118549</c:v>
                </c:pt>
                <c:pt idx="1235">
                  <c:v>123.50000586593524</c:v>
                </c:pt>
                <c:pt idx="1236">
                  <c:v>123.60000587068498</c:v>
                </c:pt>
                <c:pt idx="1237">
                  <c:v>123.70000587543473</c:v>
                </c:pt>
                <c:pt idx="1238">
                  <c:v>123.80000588018447</c:v>
                </c:pt>
                <c:pt idx="1239">
                  <c:v>123.90000588493422</c:v>
                </c:pt>
                <c:pt idx="1240">
                  <c:v>124.00000588968396</c:v>
                </c:pt>
                <c:pt idx="1241">
                  <c:v>124.10000589443371</c:v>
                </c:pt>
                <c:pt idx="1242">
                  <c:v>124.20000589918345</c:v>
                </c:pt>
                <c:pt idx="1243">
                  <c:v>124.3000059039332</c:v>
                </c:pt>
                <c:pt idx="1244">
                  <c:v>124.40000590868294</c:v>
                </c:pt>
                <c:pt idx="1245">
                  <c:v>124.50000591343269</c:v>
                </c:pt>
                <c:pt idx="1246">
                  <c:v>124.60000591818243</c:v>
                </c:pt>
                <c:pt idx="1247">
                  <c:v>124.70000592293218</c:v>
                </c:pt>
                <c:pt idx="1248">
                  <c:v>124.80000592768192</c:v>
                </c:pt>
                <c:pt idx="1249">
                  <c:v>124.90000593243167</c:v>
                </c:pt>
                <c:pt idx="1250">
                  <c:v>125.00000593718141</c:v>
                </c:pt>
                <c:pt idx="1251">
                  <c:v>125.10000594193116</c:v>
                </c:pt>
                <c:pt idx="1252">
                  <c:v>125.2000059466809</c:v>
                </c:pt>
                <c:pt idx="1253">
                  <c:v>125.30000595143065</c:v>
                </c:pt>
                <c:pt idx="1254">
                  <c:v>125.40000595618039</c:v>
                </c:pt>
                <c:pt idx="1255">
                  <c:v>125.50000596093014</c:v>
                </c:pt>
                <c:pt idx="1256">
                  <c:v>125.60000596567988</c:v>
                </c:pt>
                <c:pt idx="1257">
                  <c:v>125.70000597042963</c:v>
                </c:pt>
                <c:pt idx="1258">
                  <c:v>125.80000597517937</c:v>
                </c:pt>
                <c:pt idx="1259">
                  <c:v>125.90000597992912</c:v>
                </c:pt>
                <c:pt idx="1260">
                  <c:v>126.00000598467886</c:v>
                </c:pt>
                <c:pt idx="1261">
                  <c:v>126.10000598942861</c:v>
                </c:pt>
                <c:pt idx="1262">
                  <c:v>126.20000599417835</c:v>
                </c:pt>
                <c:pt idx="1263">
                  <c:v>126.3000059989281</c:v>
                </c:pt>
                <c:pt idx="1264">
                  <c:v>126.40000600367785</c:v>
                </c:pt>
                <c:pt idx="1265">
                  <c:v>126.50000600842759</c:v>
                </c:pt>
                <c:pt idx="1266">
                  <c:v>126.60000601317734</c:v>
                </c:pt>
                <c:pt idx="1267">
                  <c:v>126.70000601792708</c:v>
                </c:pt>
                <c:pt idx="1268">
                  <c:v>126.80000602267683</c:v>
                </c:pt>
                <c:pt idx="1269">
                  <c:v>126.90000602742657</c:v>
                </c:pt>
                <c:pt idx="1270">
                  <c:v>127.00000603217632</c:v>
                </c:pt>
                <c:pt idx="1271">
                  <c:v>127.10000603692606</c:v>
                </c:pt>
                <c:pt idx="1272">
                  <c:v>127.20000604167581</c:v>
                </c:pt>
                <c:pt idx="1273">
                  <c:v>127.30000604642555</c:v>
                </c:pt>
                <c:pt idx="1274">
                  <c:v>127.4000060511753</c:v>
                </c:pt>
                <c:pt idx="1275">
                  <c:v>127.50000605592504</c:v>
                </c:pt>
                <c:pt idx="1276">
                  <c:v>127.60000606067479</c:v>
                </c:pt>
                <c:pt idx="1277">
                  <c:v>127.70000606542453</c:v>
                </c:pt>
                <c:pt idx="1278">
                  <c:v>127.80000607017428</c:v>
                </c:pt>
                <c:pt idx="1279">
                  <c:v>127.90000607492402</c:v>
                </c:pt>
                <c:pt idx="1280">
                  <c:v>128.00000607967377</c:v>
                </c:pt>
                <c:pt idx="1281">
                  <c:v>128.10000608442351</c:v>
                </c:pt>
                <c:pt idx="1282">
                  <c:v>128.20000608917326</c:v>
                </c:pt>
                <c:pt idx="1283">
                  <c:v>128.300006093923</c:v>
                </c:pt>
                <c:pt idx="1284">
                  <c:v>128.40000609867275</c:v>
                </c:pt>
                <c:pt idx="1285">
                  <c:v>128.50000610342249</c:v>
                </c:pt>
                <c:pt idx="1286">
                  <c:v>128.60000610817224</c:v>
                </c:pt>
                <c:pt idx="1287">
                  <c:v>128.70000611292198</c:v>
                </c:pt>
                <c:pt idx="1288">
                  <c:v>128.80000611767173</c:v>
                </c:pt>
                <c:pt idx="1289">
                  <c:v>128.90000612242147</c:v>
                </c:pt>
                <c:pt idx="1290">
                  <c:v>129.00000612717122</c:v>
                </c:pt>
                <c:pt idx="1291">
                  <c:v>129.10000613192096</c:v>
                </c:pt>
                <c:pt idx="1292">
                  <c:v>129.20000613667071</c:v>
                </c:pt>
                <c:pt idx="1293">
                  <c:v>129.30000614142045</c:v>
                </c:pt>
                <c:pt idx="1294">
                  <c:v>129.4000061461702</c:v>
                </c:pt>
                <c:pt idx="1295">
                  <c:v>129.50000615091994</c:v>
                </c:pt>
                <c:pt idx="1296">
                  <c:v>129.60000615566969</c:v>
                </c:pt>
                <c:pt idx="1297">
                  <c:v>129.70000616041943</c:v>
                </c:pt>
                <c:pt idx="1298">
                  <c:v>129.80000616516918</c:v>
                </c:pt>
                <c:pt idx="1299">
                  <c:v>129.90000616991892</c:v>
                </c:pt>
                <c:pt idx="1300">
                  <c:v>130.00000617466867</c:v>
                </c:pt>
                <c:pt idx="1301">
                  <c:v>130.10000617941841</c:v>
                </c:pt>
                <c:pt idx="1302">
                  <c:v>130.20000618416816</c:v>
                </c:pt>
                <c:pt idx="1303">
                  <c:v>130.30000618891791</c:v>
                </c:pt>
                <c:pt idx="1304">
                  <c:v>130.40000619366765</c:v>
                </c:pt>
                <c:pt idx="1305">
                  <c:v>130.5000061984174</c:v>
                </c:pt>
                <c:pt idx="1306">
                  <c:v>130.60000620316714</c:v>
                </c:pt>
                <c:pt idx="1307">
                  <c:v>130.70000620791689</c:v>
                </c:pt>
                <c:pt idx="1308">
                  <c:v>130.80000621266663</c:v>
                </c:pt>
                <c:pt idx="1309">
                  <c:v>130.90000621741638</c:v>
                </c:pt>
                <c:pt idx="1310">
                  <c:v>131.00000622216612</c:v>
                </c:pt>
                <c:pt idx="1311">
                  <c:v>131.10000622691587</c:v>
                </c:pt>
                <c:pt idx="1312">
                  <c:v>131.20000623166561</c:v>
                </c:pt>
                <c:pt idx="1313">
                  <c:v>131.30000623641536</c:v>
                </c:pt>
                <c:pt idx="1314">
                  <c:v>131.4000062411651</c:v>
                </c:pt>
                <c:pt idx="1315">
                  <c:v>131.50000624591485</c:v>
                </c:pt>
                <c:pt idx="1316">
                  <c:v>131.60000625066459</c:v>
                </c:pt>
                <c:pt idx="1317">
                  <c:v>131.70000625541434</c:v>
                </c:pt>
                <c:pt idx="1318">
                  <c:v>131.80000626016408</c:v>
                </c:pt>
                <c:pt idx="1319">
                  <c:v>131.90000626491383</c:v>
                </c:pt>
                <c:pt idx="1320">
                  <c:v>132.00000626966357</c:v>
                </c:pt>
                <c:pt idx="1321">
                  <c:v>132.10000627441332</c:v>
                </c:pt>
                <c:pt idx="1322">
                  <c:v>132.20000627916306</c:v>
                </c:pt>
                <c:pt idx="1323">
                  <c:v>132.30000628391281</c:v>
                </c:pt>
                <c:pt idx="1324">
                  <c:v>132.40000628866255</c:v>
                </c:pt>
                <c:pt idx="1325">
                  <c:v>132.5000062934123</c:v>
                </c:pt>
                <c:pt idx="1326">
                  <c:v>132.60000629816204</c:v>
                </c:pt>
                <c:pt idx="1327">
                  <c:v>132.70000630291179</c:v>
                </c:pt>
                <c:pt idx="1328">
                  <c:v>132.80000630766153</c:v>
                </c:pt>
                <c:pt idx="1329">
                  <c:v>132.90000631241128</c:v>
                </c:pt>
                <c:pt idx="1330">
                  <c:v>133.00000631716102</c:v>
                </c:pt>
                <c:pt idx="1331">
                  <c:v>133.10000632191077</c:v>
                </c:pt>
                <c:pt idx="1332">
                  <c:v>133.20000632666051</c:v>
                </c:pt>
                <c:pt idx="1333">
                  <c:v>133.30000633141026</c:v>
                </c:pt>
                <c:pt idx="1334">
                  <c:v>133.40000633616</c:v>
                </c:pt>
                <c:pt idx="1335">
                  <c:v>133.50000634090975</c:v>
                </c:pt>
                <c:pt idx="1336">
                  <c:v>133.60000634565949</c:v>
                </c:pt>
                <c:pt idx="1337">
                  <c:v>133.70000635040924</c:v>
                </c:pt>
                <c:pt idx="1338">
                  <c:v>133.80000635515898</c:v>
                </c:pt>
                <c:pt idx="1339">
                  <c:v>133.90000635990873</c:v>
                </c:pt>
                <c:pt idx="1340">
                  <c:v>134.00000636465847</c:v>
                </c:pt>
                <c:pt idx="1341">
                  <c:v>134.10000636940822</c:v>
                </c:pt>
                <c:pt idx="1342">
                  <c:v>134.20000637415797</c:v>
                </c:pt>
                <c:pt idx="1343">
                  <c:v>134.30000637890771</c:v>
                </c:pt>
                <c:pt idx="1344">
                  <c:v>134.40000638365746</c:v>
                </c:pt>
                <c:pt idx="1345">
                  <c:v>134.5000063884072</c:v>
                </c:pt>
                <c:pt idx="1346">
                  <c:v>134.60000639315695</c:v>
                </c:pt>
                <c:pt idx="1347">
                  <c:v>134.70000639790669</c:v>
                </c:pt>
                <c:pt idx="1348">
                  <c:v>134.80000640265644</c:v>
                </c:pt>
                <c:pt idx="1349">
                  <c:v>134.90000640740618</c:v>
                </c:pt>
                <c:pt idx="1350">
                  <c:v>135.00000641215593</c:v>
                </c:pt>
                <c:pt idx="1351">
                  <c:v>135.10000641690567</c:v>
                </c:pt>
                <c:pt idx="1352">
                  <c:v>135.20000642165542</c:v>
                </c:pt>
                <c:pt idx="1353">
                  <c:v>135.30000642640516</c:v>
                </c:pt>
                <c:pt idx="1354">
                  <c:v>135.40000643115491</c:v>
                </c:pt>
                <c:pt idx="1355">
                  <c:v>135.50000643590465</c:v>
                </c:pt>
                <c:pt idx="1356">
                  <c:v>135.6000064406544</c:v>
                </c:pt>
                <c:pt idx="1357">
                  <c:v>135.70000644540414</c:v>
                </c:pt>
                <c:pt idx="1358">
                  <c:v>135.80000645015389</c:v>
                </c:pt>
                <c:pt idx="1359">
                  <c:v>135.90000645490363</c:v>
                </c:pt>
                <c:pt idx="1360">
                  <c:v>136.00000645965338</c:v>
                </c:pt>
                <c:pt idx="1361">
                  <c:v>136.10000646440312</c:v>
                </c:pt>
                <c:pt idx="1362">
                  <c:v>136.20000646915287</c:v>
                </c:pt>
                <c:pt idx="1363">
                  <c:v>136.30000647390261</c:v>
                </c:pt>
                <c:pt idx="1364">
                  <c:v>136.40000647865236</c:v>
                </c:pt>
                <c:pt idx="1365">
                  <c:v>136.5000064834021</c:v>
                </c:pt>
                <c:pt idx="1366">
                  <c:v>136.60000648815185</c:v>
                </c:pt>
                <c:pt idx="1367">
                  <c:v>136.70000649290159</c:v>
                </c:pt>
                <c:pt idx="1368">
                  <c:v>136.80000649765134</c:v>
                </c:pt>
                <c:pt idx="1369">
                  <c:v>136.90000650240108</c:v>
                </c:pt>
                <c:pt idx="1370">
                  <c:v>137.00000650715083</c:v>
                </c:pt>
                <c:pt idx="1371">
                  <c:v>137.10000651190057</c:v>
                </c:pt>
                <c:pt idx="1372">
                  <c:v>137.20000651665032</c:v>
                </c:pt>
                <c:pt idx="1373">
                  <c:v>137.30000652140006</c:v>
                </c:pt>
                <c:pt idx="1374">
                  <c:v>137.40000652614981</c:v>
                </c:pt>
                <c:pt idx="1375">
                  <c:v>137.50000653089955</c:v>
                </c:pt>
                <c:pt idx="1376">
                  <c:v>137.6000065356493</c:v>
                </c:pt>
                <c:pt idx="1377">
                  <c:v>137.70000654039904</c:v>
                </c:pt>
                <c:pt idx="1378">
                  <c:v>137.80000654514879</c:v>
                </c:pt>
                <c:pt idx="1379">
                  <c:v>137.90000654989854</c:v>
                </c:pt>
                <c:pt idx="1380">
                  <c:v>138.00000655464828</c:v>
                </c:pt>
                <c:pt idx="1381">
                  <c:v>138.10000655939803</c:v>
                </c:pt>
                <c:pt idx="1382">
                  <c:v>138.20000656414777</c:v>
                </c:pt>
                <c:pt idx="1383">
                  <c:v>138.30000656889752</c:v>
                </c:pt>
                <c:pt idx="1384">
                  <c:v>138.40000657364726</c:v>
                </c:pt>
                <c:pt idx="1385">
                  <c:v>138.50000657839701</c:v>
                </c:pt>
                <c:pt idx="1386">
                  <c:v>138.60000658314675</c:v>
                </c:pt>
                <c:pt idx="1387">
                  <c:v>138.7000065878965</c:v>
                </c:pt>
                <c:pt idx="1388">
                  <c:v>138.80000659264624</c:v>
                </c:pt>
                <c:pt idx="1389">
                  <c:v>138.90000659739599</c:v>
                </c:pt>
                <c:pt idx="1390">
                  <c:v>139.00000660214573</c:v>
                </c:pt>
                <c:pt idx="1391">
                  <c:v>139.10000660689548</c:v>
                </c:pt>
                <c:pt idx="1392">
                  <c:v>139.20000661164522</c:v>
                </c:pt>
                <c:pt idx="1393">
                  <c:v>139.30000661639497</c:v>
                </c:pt>
                <c:pt idx="1394">
                  <c:v>139.40000662114471</c:v>
                </c:pt>
                <c:pt idx="1395">
                  <c:v>139.50000662589446</c:v>
                </c:pt>
                <c:pt idx="1396">
                  <c:v>139.6000066306442</c:v>
                </c:pt>
                <c:pt idx="1397">
                  <c:v>139.70000663539395</c:v>
                </c:pt>
                <c:pt idx="1398">
                  <c:v>139.80000664014369</c:v>
                </c:pt>
                <c:pt idx="1399">
                  <c:v>139.90000664489344</c:v>
                </c:pt>
                <c:pt idx="1400">
                  <c:v>140.00000664964318</c:v>
                </c:pt>
                <c:pt idx="1401">
                  <c:v>140.10000665439293</c:v>
                </c:pt>
                <c:pt idx="1402">
                  <c:v>140.20000665914267</c:v>
                </c:pt>
                <c:pt idx="1403">
                  <c:v>140.30000666389242</c:v>
                </c:pt>
                <c:pt idx="1404">
                  <c:v>140.40000666864216</c:v>
                </c:pt>
                <c:pt idx="1405">
                  <c:v>140.50000667339191</c:v>
                </c:pt>
                <c:pt idx="1406">
                  <c:v>140.60000667814165</c:v>
                </c:pt>
                <c:pt idx="1407">
                  <c:v>140.7000066828914</c:v>
                </c:pt>
                <c:pt idx="1408">
                  <c:v>140.80000668764114</c:v>
                </c:pt>
                <c:pt idx="1409">
                  <c:v>140.90000669239089</c:v>
                </c:pt>
                <c:pt idx="1410">
                  <c:v>141.00000669714063</c:v>
                </c:pt>
                <c:pt idx="1411">
                  <c:v>141.10000670189038</c:v>
                </c:pt>
                <c:pt idx="1412">
                  <c:v>141.20000670664012</c:v>
                </c:pt>
                <c:pt idx="1413">
                  <c:v>141.30000671138987</c:v>
                </c:pt>
                <c:pt idx="1414">
                  <c:v>141.40000671613961</c:v>
                </c:pt>
                <c:pt idx="1415">
                  <c:v>141.50000672088936</c:v>
                </c:pt>
                <c:pt idx="1416">
                  <c:v>141.6000067256391</c:v>
                </c:pt>
                <c:pt idx="1417">
                  <c:v>141.70000673038885</c:v>
                </c:pt>
                <c:pt idx="1418">
                  <c:v>141.8000067351386</c:v>
                </c:pt>
                <c:pt idx="1419">
                  <c:v>141.90000673988834</c:v>
                </c:pt>
                <c:pt idx="1420">
                  <c:v>142.00000674463809</c:v>
                </c:pt>
                <c:pt idx="1421">
                  <c:v>142.10000674938783</c:v>
                </c:pt>
                <c:pt idx="1422">
                  <c:v>142.20000675413758</c:v>
                </c:pt>
                <c:pt idx="1423">
                  <c:v>142.30000675888732</c:v>
                </c:pt>
                <c:pt idx="1424">
                  <c:v>142.40000676363707</c:v>
                </c:pt>
                <c:pt idx="1425">
                  <c:v>142.50000676838681</c:v>
                </c:pt>
                <c:pt idx="1426">
                  <c:v>142.60000677313656</c:v>
                </c:pt>
                <c:pt idx="1427">
                  <c:v>142.7000067778863</c:v>
                </c:pt>
                <c:pt idx="1428">
                  <c:v>142.80000678263605</c:v>
                </c:pt>
                <c:pt idx="1429">
                  <c:v>142.90000678738579</c:v>
                </c:pt>
                <c:pt idx="1430">
                  <c:v>143.00000679213554</c:v>
                </c:pt>
                <c:pt idx="1431">
                  <c:v>143.10000679688528</c:v>
                </c:pt>
                <c:pt idx="1432">
                  <c:v>143.20000680163503</c:v>
                </c:pt>
                <c:pt idx="1433">
                  <c:v>143.30000680638477</c:v>
                </c:pt>
                <c:pt idx="1434">
                  <c:v>143.40000681113452</c:v>
                </c:pt>
                <c:pt idx="1435">
                  <c:v>143.50000681588426</c:v>
                </c:pt>
                <c:pt idx="1436">
                  <c:v>143.60000682063401</c:v>
                </c:pt>
                <c:pt idx="1437">
                  <c:v>143.70000682538375</c:v>
                </c:pt>
                <c:pt idx="1438">
                  <c:v>143.8000068301335</c:v>
                </c:pt>
                <c:pt idx="1439">
                  <c:v>143.90000683488324</c:v>
                </c:pt>
                <c:pt idx="1440">
                  <c:v>144.00000683963299</c:v>
                </c:pt>
                <c:pt idx="1441">
                  <c:v>144.10000684438273</c:v>
                </c:pt>
                <c:pt idx="1442">
                  <c:v>144.20000684913248</c:v>
                </c:pt>
                <c:pt idx="1443">
                  <c:v>144.30000685388222</c:v>
                </c:pt>
                <c:pt idx="1444">
                  <c:v>144.40000685863197</c:v>
                </c:pt>
                <c:pt idx="1445">
                  <c:v>144.50000686338171</c:v>
                </c:pt>
                <c:pt idx="1446">
                  <c:v>144.60000686813146</c:v>
                </c:pt>
                <c:pt idx="1447">
                  <c:v>144.7000068728812</c:v>
                </c:pt>
                <c:pt idx="1448">
                  <c:v>144.80000687763095</c:v>
                </c:pt>
                <c:pt idx="1449">
                  <c:v>144.90000688238069</c:v>
                </c:pt>
                <c:pt idx="1450">
                  <c:v>145.00000688713044</c:v>
                </c:pt>
                <c:pt idx="1451">
                  <c:v>145.10000689188018</c:v>
                </c:pt>
                <c:pt idx="1452">
                  <c:v>145.20000689662993</c:v>
                </c:pt>
                <c:pt idx="1453">
                  <c:v>145.30000690137967</c:v>
                </c:pt>
                <c:pt idx="1454">
                  <c:v>145.40000690612942</c:v>
                </c:pt>
                <c:pt idx="1455">
                  <c:v>145.50000691087916</c:v>
                </c:pt>
                <c:pt idx="1456">
                  <c:v>145.60000691562891</c:v>
                </c:pt>
                <c:pt idx="1457">
                  <c:v>145.70000692037866</c:v>
                </c:pt>
                <c:pt idx="1458">
                  <c:v>145.8000069251284</c:v>
                </c:pt>
                <c:pt idx="1459">
                  <c:v>145.90000692987815</c:v>
                </c:pt>
                <c:pt idx="1460">
                  <c:v>146.00000693462789</c:v>
                </c:pt>
                <c:pt idx="1461">
                  <c:v>146.10000693937764</c:v>
                </c:pt>
                <c:pt idx="1462">
                  <c:v>146.20000694412738</c:v>
                </c:pt>
                <c:pt idx="1463">
                  <c:v>146.30000694887713</c:v>
                </c:pt>
                <c:pt idx="1464">
                  <c:v>146.40000695362687</c:v>
                </c:pt>
                <c:pt idx="1465">
                  <c:v>146.50000695837662</c:v>
                </c:pt>
                <c:pt idx="1466">
                  <c:v>146.60000696312636</c:v>
                </c:pt>
                <c:pt idx="1467">
                  <c:v>146.70000696787611</c:v>
                </c:pt>
                <c:pt idx="1468">
                  <c:v>146.80000697262585</c:v>
                </c:pt>
                <c:pt idx="1469">
                  <c:v>146.9000069773756</c:v>
                </c:pt>
                <c:pt idx="1470">
                  <c:v>147.00000698212534</c:v>
                </c:pt>
                <c:pt idx="1471">
                  <c:v>147.10000698687509</c:v>
                </c:pt>
                <c:pt idx="1472">
                  <c:v>147.20000699162483</c:v>
                </c:pt>
                <c:pt idx="1473">
                  <c:v>147.30000699637458</c:v>
                </c:pt>
                <c:pt idx="1474">
                  <c:v>147.40000700112432</c:v>
                </c:pt>
                <c:pt idx="1475">
                  <c:v>147.50000700587407</c:v>
                </c:pt>
                <c:pt idx="1476">
                  <c:v>147.60000701062381</c:v>
                </c:pt>
                <c:pt idx="1477">
                  <c:v>147.70000701537356</c:v>
                </c:pt>
                <c:pt idx="1478">
                  <c:v>147.8000070201233</c:v>
                </c:pt>
                <c:pt idx="1479">
                  <c:v>147.90000702487305</c:v>
                </c:pt>
                <c:pt idx="1480">
                  <c:v>148.00000702962279</c:v>
                </c:pt>
                <c:pt idx="1481">
                  <c:v>148.10000703437254</c:v>
                </c:pt>
                <c:pt idx="1482">
                  <c:v>148.20000703912228</c:v>
                </c:pt>
                <c:pt idx="1483">
                  <c:v>148.30000704387203</c:v>
                </c:pt>
                <c:pt idx="1484">
                  <c:v>148.40000704862177</c:v>
                </c:pt>
                <c:pt idx="1485">
                  <c:v>148.50000705337152</c:v>
                </c:pt>
                <c:pt idx="1486">
                  <c:v>148.60000705812126</c:v>
                </c:pt>
                <c:pt idx="1487">
                  <c:v>148.70000706287101</c:v>
                </c:pt>
                <c:pt idx="1488">
                  <c:v>148.80000706762075</c:v>
                </c:pt>
                <c:pt idx="1489">
                  <c:v>148.9000070723705</c:v>
                </c:pt>
                <c:pt idx="1490">
                  <c:v>149.00000707712024</c:v>
                </c:pt>
                <c:pt idx="1491">
                  <c:v>149.10000708186999</c:v>
                </c:pt>
                <c:pt idx="1492">
                  <c:v>149.20000708661973</c:v>
                </c:pt>
                <c:pt idx="1493">
                  <c:v>149.30000709136948</c:v>
                </c:pt>
                <c:pt idx="1494">
                  <c:v>149.40000709611923</c:v>
                </c:pt>
                <c:pt idx="1495">
                  <c:v>149.50000710086897</c:v>
                </c:pt>
                <c:pt idx="1496">
                  <c:v>149.60000710561872</c:v>
                </c:pt>
                <c:pt idx="1497">
                  <c:v>149.70000711036846</c:v>
                </c:pt>
                <c:pt idx="1498">
                  <c:v>149.80000711511821</c:v>
                </c:pt>
                <c:pt idx="1499">
                  <c:v>149.90000711986795</c:v>
                </c:pt>
                <c:pt idx="1500">
                  <c:v>150.0000071246177</c:v>
                </c:pt>
                <c:pt idx="1501">
                  <c:v>150.10000712936744</c:v>
                </c:pt>
                <c:pt idx="1502">
                  <c:v>150.20000713411719</c:v>
                </c:pt>
                <c:pt idx="1503">
                  <c:v>150.30000713886693</c:v>
                </c:pt>
                <c:pt idx="1504">
                  <c:v>150.40000714361668</c:v>
                </c:pt>
                <c:pt idx="1505">
                  <c:v>150.50000714836642</c:v>
                </c:pt>
                <c:pt idx="1506">
                  <c:v>150.60000715311617</c:v>
                </c:pt>
                <c:pt idx="1507">
                  <c:v>150.70000715786591</c:v>
                </c:pt>
                <c:pt idx="1508">
                  <c:v>150.80000716261566</c:v>
                </c:pt>
                <c:pt idx="1509">
                  <c:v>150.9000071673654</c:v>
                </c:pt>
                <c:pt idx="1510">
                  <c:v>151.00000717211515</c:v>
                </c:pt>
                <c:pt idx="1511">
                  <c:v>151.10000717686489</c:v>
                </c:pt>
                <c:pt idx="1512">
                  <c:v>151.20000718161464</c:v>
                </c:pt>
                <c:pt idx="1513">
                  <c:v>151.30000718636438</c:v>
                </c:pt>
                <c:pt idx="1514">
                  <c:v>151.40000719111413</c:v>
                </c:pt>
                <c:pt idx="1515">
                  <c:v>151.50000719586387</c:v>
                </c:pt>
                <c:pt idx="1516">
                  <c:v>151.60000720061362</c:v>
                </c:pt>
                <c:pt idx="1517">
                  <c:v>151.70000720536336</c:v>
                </c:pt>
                <c:pt idx="1518">
                  <c:v>151.80000721011311</c:v>
                </c:pt>
                <c:pt idx="1519">
                  <c:v>151.90000721486285</c:v>
                </c:pt>
                <c:pt idx="1520">
                  <c:v>152.0000072196126</c:v>
                </c:pt>
                <c:pt idx="1521">
                  <c:v>152.10000722436234</c:v>
                </c:pt>
                <c:pt idx="1522">
                  <c:v>152.20000722911209</c:v>
                </c:pt>
                <c:pt idx="1523">
                  <c:v>152.30000723386183</c:v>
                </c:pt>
                <c:pt idx="1524">
                  <c:v>152.40000723861158</c:v>
                </c:pt>
                <c:pt idx="1525">
                  <c:v>152.50000724336132</c:v>
                </c:pt>
                <c:pt idx="1526">
                  <c:v>152.60000724811107</c:v>
                </c:pt>
                <c:pt idx="1527">
                  <c:v>152.70000725286081</c:v>
                </c:pt>
                <c:pt idx="1528">
                  <c:v>152.80000725761056</c:v>
                </c:pt>
                <c:pt idx="1529">
                  <c:v>152.9000072623603</c:v>
                </c:pt>
                <c:pt idx="1530">
                  <c:v>153.00000726711005</c:v>
                </c:pt>
                <c:pt idx="1531">
                  <c:v>153.10000727185979</c:v>
                </c:pt>
                <c:pt idx="1532">
                  <c:v>153.20000727660954</c:v>
                </c:pt>
                <c:pt idx="1533">
                  <c:v>153.30000728135929</c:v>
                </c:pt>
                <c:pt idx="1534">
                  <c:v>153.40000728610903</c:v>
                </c:pt>
                <c:pt idx="1535">
                  <c:v>153.50000729085878</c:v>
                </c:pt>
                <c:pt idx="1536">
                  <c:v>153.60000729560852</c:v>
                </c:pt>
                <c:pt idx="1537">
                  <c:v>153.70000730035827</c:v>
                </c:pt>
                <c:pt idx="1538">
                  <c:v>153.80000730510801</c:v>
                </c:pt>
                <c:pt idx="1539">
                  <c:v>153.90000730985776</c:v>
                </c:pt>
                <c:pt idx="1540">
                  <c:v>154.0000073146075</c:v>
                </c:pt>
                <c:pt idx="1541">
                  <c:v>154.10000731935725</c:v>
                </c:pt>
                <c:pt idx="1542">
                  <c:v>154.20000732410699</c:v>
                </c:pt>
                <c:pt idx="1543">
                  <c:v>154.30000732885674</c:v>
                </c:pt>
                <c:pt idx="1544">
                  <c:v>154.40000733360648</c:v>
                </c:pt>
                <c:pt idx="1545">
                  <c:v>154.50000733835623</c:v>
                </c:pt>
                <c:pt idx="1546">
                  <c:v>154.60000734310597</c:v>
                </c:pt>
                <c:pt idx="1547">
                  <c:v>154.70000734785572</c:v>
                </c:pt>
                <c:pt idx="1548">
                  <c:v>154.80000735260546</c:v>
                </c:pt>
                <c:pt idx="1549">
                  <c:v>154.90000735735521</c:v>
                </c:pt>
                <c:pt idx="1550">
                  <c:v>155.00000736210495</c:v>
                </c:pt>
                <c:pt idx="1551">
                  <c:v>155.1000073668547</c:v>
                </c:pt>
                <c:pt idx="1552">
                  <c:v>155.20000737160444</c:v>
                </c:pt>
                <c:pt idx="1553">
                  <c:v>155.30000737635419</c:v>
                </c:pt>
                <c:pt idx="1554">
                  <c:v>155.40000738110393</c:v>
                </c:pt>
                <c:pt idx="1555">
                  <c:v>155.50000738585368</c:v>
                </c:pt>
                <c:pt idx="1556">
                  <c:v>155.60000739060342</c:v>
                </c:pt>
                <c:pt idx="1557">
                  <c:v>155.70000739535317</c:v>
                </c:pt>
                <c:pt idx="1558">
                  <c:v>155.80000740010291</c:v>
                </c:pt>
                <c:pt idx="1559">
                  <c:v>155.90000740485266</c:v>
                </c:pt>
                <c:pt idx="1560">
                  <c:v>156.0000074096024</c:v>
                </c:pt>
                <c:pt idx="1561">
                  <c:v>156.10000741435215</c:v>
                </c:pt>
                <c:pt idx="1562">
                  <c:v>156.20000741910189</c:v>
                </c:pt>
                <c:pt idx="1563">
                  <c:v>156.30000742385164</c:v>
                </c:pt>
                <c:pt idx="1564">
                  <c:v>156.40000742860138</c:v>
                </c:pt>
                <c:pt idx="1565">
                  <c:v>156.50000743335113</c:v>
                </c:pt>
                <c:pt idx="1566">
                  <c:v>156.60000743810087</c:v>
                </c:pt>
                <c:pt idx="1567">
                  <c:v>156.70000744285062</c:v>
                </c:pt>
                <c:pt idx="1568">
                  <c:v>156.80000744760036</c:v>
                </c:pt>
                <c:pt idx="1569">
                  <c:v>156.90000745235011</c:v>
                </c:pt>
                <c:pt idx="1570">
                  <c:v>157.00000745709985</c:v>
                </c:pt>
                <c:pt idx="1571">
                  <c:v>157.1000074618496</c:v>
                </c:pt>
                <c:pt idx="1572">
                  <c:v>157.20000746659935</c:v>
                </c:pt>
                <c:pt idx="1573">
                  <c:v>157.30000747134909</c:v>
                </c:pt>
                <c:pt idx="1574">
                  <c:v>157.40000747609884</c:v>
                </c:pt>
                <c:pt idx="1575">
                  <c:v>157.50000748084858</c:v>
                </c:pt>
                <c:pt idx="1576">
                  <c:v>157.60000748559833</c:v>
                </c:pt>
                <c:pt idx="1577">
                  <c:v>157.70000749034807</c:v>
                </c:pt>
                <c:pt idx="1578">
                  <c:v>157.80000749509782</c:v>
                </c:pt>
                <c:pt idx="1579">
                  <c:v>157.90000749984756</c:v>
                </c:pt>
                <c:pt idx="1580">
                  <c:v>158.00000750459731</c:v>
                </c:pt>
                <c:pt idx="1581">
                  <c:v>158.10000750934705</c:v>
                </c:pt>
                <c:pt idx="1582">
                  <c:v>158.2000075140968</c:v>
                </c:pt>
                <c:pt idx="1583">
                  <c:v>158.30000751884654</c:v>
                </c:pt>
                <c:pt idx="1584">
                  <c:v>158.40000752359629</c:v>
                </c:pt>
                <c:pt idx="1585">
                  <c:v>158.50000752834603</c:v>
                </c:pt>
                <c:pt idx="1586">
                  <c:v>158.60000753309578</c:v>
                </c:pt>
                <c:pt idx="1587">
                  <c:v>158.70000753784552</c:v>
                </c:pt>
                <c:pt idx="1588">
                  <c:v>158.80000754259527</c:v>
                </c:pt>
                <c:pt idx="1589">
                  <c:v>158.90000754734501</c:v>
                </c:pt>
                <c:pt idx="1590">
                  <c:v>159.00000755209476</c:v>
                </c:pt>
                <c:pt idx="1591">
                  <c:v>159.1000075568445</c:v>
                </c:pt>
                <c:pt idx="1592">
                  <c:v>159.20000756159425</c:v>
                </c:pt>
                <c:pt idx="1593">
                  <c:v>159.30000756634399</c:v>
                </c:pt>
                <c:pt idx="1594">
                  <c:v>159.40000757109374</c:v>
                </c:pt>
                <c:pt idx="1595">
                  <c:v>159.50000757584348</c:v>
                </c:pt>
                <c:pt idx="1596">
                  <c:v>159.60000758059323</c:v>
                </c:pt>
                <c:pt idx="1597">
                  <c:v>159.70000758534297</c:v>
                </c:pt>
                <c:pt idx="1598">
                  <c:v>159.80000759009272</c:v>
                </c:pt>
                <c:pt idx="1599">
                  <c:v>159.90000759484246</c:v>
                </c:pt>
                <c:pt idx="1600">
                  <c:v>160.00000759959221</c:v>
                </c:pt>
                <c:pt idx="1601">
                  <c:v>160.10000760434195</c:v>
                </c:pt>
                <c:pt idx="1602">
                  <c:v>160.2000076090917</c:v>
                </c:pt>
                <c:pt idx="1603">
                  <c:v>160.30000761384144</c:v>
                </c:pt>
                <c:pt idx="1604">
                  <c:v>160.40000761859119</c:v>
                </c:pt>
                <c:pt idx="1605">
                  <c:v>160.50000762334093</c:v>
                </c:pt>
                <c:pt idx="1606">
                  <c:v>160.60000762809068</c:v>
                </c:pt>
                <c:pt idx="1607">
                  <c:v>160.70000763284042</c:v>
                </c:pt>
                <c:pt idx="1608">
                  <c:v>160.80000763759017</c:v>
                </c:pt>
                <c:pt idx="1609">
                  <c:v>160.90000764233992</c:v>
                </c:pt>
                <c:pt idx="1610">
                  <c:v>161.00000764708966</c:v>
                </c:pt>
                <c:pt idx="1611">
                  <c:v>161.10000765183941</c:v>
                </c:pt>
                <c:pt idx="1612">
                  <c:v>161.20000765658915</c:v>
                </c:pt>
                <c:pt idx="1613">
                  <c:v>161.3000076613389</c:v>
                </c:pt>
                <c:pt idx="1614">
                  <c:v>161.40000766608864</c:v>
                </c:pt>
                <c:pt idx="1615">
                  <c:v>161.50000767083839</c:v>
                </c:pt>
                <c:pt idx="1616">
                  <c:v>161.60000767558813</c:v>
                </c:pt>
                <c:pt idx="1617">
                  <c:v>161.70000768033788</c:v>
                </c:pt>
                <c:pt idx="1618">
                  <c:v>161.80000768508762</c:v>
                </c:pt>
                <c:pt idx="1619">
                  <c:v>161.90000768983737</c:v>
                </c:pt>
                <c:pt idx="1620">
                  <c:v>162.00000769458711</c:v>
                </c:pt>
                <c:pt idx="1621">
                  <c:v>162.10000769933686</c:v>
                </c:pt>
                <c:pt idx="1622">
                  <c:v>162.2000077040866</c:v>
                </c:pt>
                <c:pt idx="1623">
                  <c:v>162.30000770883635</c:v>
                </c:pt>
                <c:pt idx="1624">
                  <c:v>162.40000771358609</c:v>
                </c:pt>
                <c:pt idx="1625">
                  <c:v>162.50000771833584</c:v>
                </c:pt>
                <c:pt idx="1626">
                  <c:v>162.60000772308558</c:v>
                </c:pt>
                <c:pt idx="1627">
                  <c:v>162.70000772783533</c:v>
                </c:pt>
                <c:pt idx="1628">
                  <c:v>162.80000773258507</c:v>
                </c:pt>
                <c:pt idx="1629">
                  <c:v>162.90000773733482</c:v>
                </c:pt>
                <c:pt idx="1630">
                  <c:v>163.00000774208456</c:v>
                </c:pt>
                <c:pt idx="1631">
                  <c:v>163.10000774683431</c:v>
                </c:pt>
                <c:pt idx="1632">
                  <c:v>163.20000775158405</c:v>
                </c:pt>
                <c:pt idx="1633">
                  <c:v>163.3000077563338</c:v>
                </c:pt>
                <c:pt idx="1634">
                  <c:v>163.40000776108354</c:v>
                </c:pt>
                <c:pt idx="1635">
                  <c:v>163.50000776583329</c:v>
                </c:pt>
                <c:pt idx="1636">
                  <c:v>163.60000777058303</c:v>
                </c:pt>
                <c:pt idx="1637">
                  <c:v>163.70000777533278</c:v>
                </c:pt>
                <c:pt idx="1638">
                  <c:v>163.80000778008252</c:v>
                </c:pt>
                <c:pt idx="1639">
                  <c:v>163.90000778483227</c:v>
                </c:pt>
                <c:pt idx="1640">
                  <c:v>164.00000778958201</c:v>
                </c:pt>
                <c:pt idx="1641">
                  <c:v>164.10000779433176</c:v>
                </c:pt>
                <c:pt idx="1642">
                  <c:v>164.2000077990815</c:v>
                </c:pt>
                <c:pt idx="1643">
                  <c:v>164.30000780383125</c:v>
                </c:pt>
                <c:pt idx="1644">
                  <c:v>164.40000780858099</c:v>
                </c:pt>
                <c:pt idx="1645">
                  <c:v>164.50000781333074</c:v>
                </c:pt>
                <c:pt idx="1646">
                  <c:v>164.60000781808048</c:v>
                </c:pt>
                <c:pt idx="1647">
                  <c:v>164.70000782283023</c:v>
                </c:pt>
                <c:pt idx="1648">
                  <c:v>164.80000782757998</c:v>
                </c:pt>
                <c:pt idx="1649">
                  <c:v>164.90000783232972</c:v>
                </c:pt>
                <c:pt idx="1650">
                  <c:v>165.00000783707947</c:v>
                </c:pt>
                <c:pt idx="1651">
                  <c:v>165.10000784182921</c:v>
                </c:pt>
                <c:pt idx="1652">
                  <c:v>165.20000784657896</c:v>
                </c:pt>
                <c:pt idx="1653">
                  <c:v>165.3000078513287</c:v>
                </c:pt>
                <c:pt idx="1654">
                  <c:v>165.40000785607845</c:v>
                </c:pt>
                <c:pt idx="1655">
                  <c:v>165.50000786082819</c:v>
                </c:pt>
                <c:pt idx="1656">
                  <c:v>165.60000786557794</c:v>
                </c:pt>
                <c:pt idx="1657">
                  <c:v>165.70000787032768</c:v>
                </c:pt>
                <c:pt idx="1658">
                  <c:v>165.80000787507743</c:v>
                </c:pt>
                <c:pt idx="1659">
                  <c:v>165.90000787982717</c:v>
                </c:pt>
                <c:pt idx="1660">
                  <c:v>166.00000788457692</c:v>
                </c:pt>
                <c:pt idx="1661">
                  <c:v>166.10000788932666</c:v>
                </c:pt>
                <c:pt idx="1662">
                  <c:v>166.20000789407641</c:v>
                </c:pt>
                <c:pt idx="1663">
                  <c:v>166.30000789882615</c:v>
                </c:pt>
                <c:pt idx="1664">
                  <c:v>166.4000079035759</c:v>
                </c:pt>
                <c:pt idx="1665">
                  <c:v>166.50000790832564</c:v>
                </c:pt>
                <c:pt idx="1666">
                  <c:v>166.60000791307539</c:v>
                </c:pt>
                <c:pt idx="1667">
                  <c:v>166.70000791782513</c:v>
                </c:pt>
                <c:pt idx="1668">
                  <c:v>166.80000792257488</c:v>
                </c:pt>
                <c:pt idx="1669">
                  <c:v>166.90000792732462</c:v>
                </c:pt>
                <c:pt idx="1670">
                  <c:v>167.00000793207437</c:v>
                </c:pt>
                <c:pt idx="1671">
                  <c:v>167.10000793682411</c:v>
                </c:pt>
                <c:pt idx="1672">
                  <c:v>167.20000794157386</c:v>
                </c:pt>
                <c:pt idx="1673">
                  <c:v>167.3000079463236</c:v>
                </c:pt>
                <c:pt idx="1674">
                  <c:v>167.40000795107335</c:v>
                </c:pt>
                <c:pt idx="1675">
                  <c:v>167.50000795582309</c:v>
                </c:pt>
                <c:pt idx="1676">
                  <c:v>167.60000796057284</c:v>
                </c:pt>
                <c:pt idx="1677">
                  <c:v>167.70000796532258</c:v>
                </c:pt>
                <c:pt idx="1678">
                  <c:v>167.80000797007233</c:v>
                </c:pt>
                <c:pt idx="1679">
                  <c:v>167.90000797482207</c:v>
                </c:pt>
                <c:pt idx="1680">
                  <c:v>168.00000797957182</c:v>
                </c:pt>
                <c:pt idx="1681">
                  <c:v>168.10000798432156</c:v>
                </c:pt>
                <c:pt idx="1682">
                  <c:v>168.20000798907131</c:v>
                </c:pt>
                <c:pt idx="1683">
                  <c:v>168.30000799382105</c:v>
                </c:pt>
                <c:pt idx="1684">
                  <c:v>168.4000079985708</c:v>
                </c:pt>
                <c:pt idx="1685">
                  <c:v>168.50000800332054</c:v>
                </c:pt>
                <c:pt idx="1686">
                  <c:v>168.60000800807029</c:v>
                </c:pt>
                <c:pt idx="1687">
                  <c:v>168.70000801282004</c:v>
                </c:pt>
                <c:pt idx="1688">
                  <c:v>168.80000801756978</c:v>
                </c:pt>
                <c:pt idx="1689">
                  <c:v>168.90000802231953</c:v>
                </c:pt>
                <c:pt idx="1690">
                  <c:v>169.00000802706927</c:v>
                </c:pt>
                <c:pt idx="1691">
                  <c:v>169.10000803181902</c:v>
                </c:pt>
                <c:pt idx="1692">
                  <c:v>169.20000803656876</c:v>
                </c:pt>
                <c:pt idx="1693">
                  <c:v>169.30000804131851</c:v>
                </c:pt>
                <c:pt idx="1694">
                  <c:v>169.40000804606825</c:v>
                </c:pt>
                <c:pt idx="1695">
                  <c:v>169.500008050818</c:v>
                </c:pt>
                <c:pt idx="1696">
                  <c:v>169.60000805556774</c:v>
                </c:pt>
                <c:pt idx="1697">
                  <c:v>169.70000806031749</c:v>
                </c:pt>
                <c:pt idx="1698">
                  <c:v>169.80000806506723</c:v>
                </c:pt>
                <c:pt idx="1699">
                  <c:v>169.90000806981698</c:v>
                </c:pt>
                <c:pt idx="1700">
                  <c:v>170.00000807456672</c:v>
                </c:pt>
                <c:pt idx="1701">
                  <c:v>170.10000807931647</c:v>
                </c:pt>
                <c:pt idx="1702">
                  <c:v>170.20000808406621</c:v>
                </c:pt>
                <c:pt idx="1703">
                  <c:v>170.30000808881596</c:v>
                </c:pt>
                <c:pt idx="1704">
                  <c:v>170.4000080935657</c:v>
                </c:pt>
                <c:pt idx="1705">
                  <c:v>170.50000809831545</c:v>
                </c:pt>
                <c:pt idx="1706">
                  <c:v>170.60000810306519</c:v>
                </c:pt>
                <c:pt idx="1707">
                  <c:v>170.70000810781494</c:v>
                </c:pt>
                <c:pt idx="1708">
                  <c:v>170.80000811256468</c:v>
                </c:pt>
                <c:pt idx="1709">
                  <c:v>170.90000811731443</c:v>
                </c:pt>
                <c:pt idx="1710">
                  <c:v>171.00000812206417</c:v>
                </c:pt>
                <c:pt idx="1711">
                  <c:v>171.10000812681392</c:v>
                </c:pt>
                <c:pt idx="1712">
                  <c:v>171.20000813156366</c:v>
                </c:pt>
                <c:pt idx="1713">
                  <c:v>171.30000813631341</c:v>
                </c:pt>
                <c:pt idx="1714">
                  <c:v>171.40000814106315</c:v>
                </c:pt>
                <c:pt idx="1715">
                  <c:v>171.5000081458129</c:v>
                </c:pt>
                <c:pt idx="1716">
                  <c:v>171.60000815056264</c:v>
                </c:pt>
                <c:pt idx="1717">
                  <c:v>171.70000815531239</c:v>
                </c:pt>
                <c:pt idx="1718">
                  <c:v>171.80000816006213</c:v>
                </c:pt>
                <c:pt idx="1719">
                  <c:v>171.90000816481188</c:v>
                </c:pt>
                <c:pt idx="1720">
                  <c:v>172.00000816956162</c:v>
                </c:pt>
                <c:pt idx="1721">
                  <c:v>172.10000817431137</c:v>
                </c:pt>
                <c:pt idx="1722">
                  <c:v>172.20000817906111</c:v>
                </c:pt>
                <c:pt idx="1723">
                  <c:v>172.30000818381086</c:v>
                </c:pt>
                <c:pt idx="1724">
                  <c:v>172.40000818856061</c:v>
                </c:pt>
                <c:pt idx="1725">
                  <c:v>172.50000819331035</c:v>
                </c:pt>
                <c:pt idx="1726">
                  <c:v>172.6000081980601</c:v>
                </c:pt>
                <c:pt idx="1727">
                  <c:v>172.70000820280984</c:v>
                </c:pt>
                <c:pt idx="1728">
                  <c:v>172.80000820755959</c:v>
                </c:pt>
                <c:pt idx="1729">
                  <c:v>172.90000821230933</c:v>
                </c:pt>
                <c:pt idx="1730">
                  <c:v>173.00000821705908</c:v>
                </c:pt>
                <c:pt idx="1731">
                  <c:v>173.10000822180882</c:v>
                </c:pt>
                <c:pt idx="1732">
                  <c:v>173.20000822655857</c:v>
                </c:pt>
                <c:pt idx="1733">
                  <c:v>173.30000823130831</c:v>
                </c:pt>
                <c:pt idx="1734">
                  <c:v>173.40000823605806</c:v>
                </c:pt>
                <c:pt idx="1735">
                  <c:v>173.5000082408078</c:v>
                </c:pt>
                <c:pt idx="1736">
                  <c:v>173.60000824555755</c:v>
                </c:pt>
                <c:pt idx="1737">
                  <c:v>173.70000825030729</c:v>
                </c:pt>
                <c:pt idx="1738">
                  <c:v>173.80000825505704</c:v>
                </c:pt>
                <c:pt idx="1739">
                  <c:v>173.90000825980678</c:v>
                </c:pt>
                <c:pt idx="1740">
                  <c:v>174.00000826455653</c:v>
                </c:pt>
                <c:pt idx="1741">
                  <c:v>174.10000826930627</c:v>
                </c:pt>
                <c:pt idx="1742">
                  <c:v>174.20000827405602</c:v>
                </c:pt>
                <c:pt idx="1743">
                  <c:v>174.30000827880576</c:v>
                </c:pt>
                <c:pt idx="1744">
                  <c:v>174.40000828355551</c:v>
                </c:pt>
                <c:pt idx="1745">
                  <c:v>174.50000828830525</c:v>
                </c:pt>
                <c:pt idx="1746">
                  <c:v>174.600008293055</c:v>
                </c:pt>
                <c:pt idx="1747">
                  <c:v>174.70000829780474</c:v>
                </c:pt>
                <c:pt idx="1748">
                  <c:v>174.80000830255449</c:v>
                </c:pt>
                <c:pt idx="1749">
                  <c:v>174.90000830730423</c:v>
                </c:pt>
                <c:pt idx="1750">
                  <c:v>175.00000831205398</c:v>
                </c:pt>
                <c:pt idx="1751">
                  <c:v>175.10000831680372</c:v>
                </c:pt>
                <c:pt idx="1752">
                  <c:v>175.20000832155347</c:v>
                </c:pt>
                <c:pt idx="1753">
                  <c:v>175.30000832630321</c:v>
                </c:pt>
                <c:pt idx="1754">
                  <c:v>175.40000833105296</c:v>
                </c:pt>
                <c:pt idx="1755">
                  <c:v>175.5000083358027</c:v>
                </c:pt>
                <c:pt idx="1756">
                  <c:v>175.60000834055245</c:v>
                </c:pt>
                <c:pt idx="1757">
                  <c:v>175.70000834530219</c:v>
                </c:pt>
                <c:pt idx="1758">
                  <c:v>175.80000835005194</c:v>
                </c:pt>
                <c:pt idx="1759">
                  <c:v>175.90000835480168</c:v>
                </c:pt>
                <c:pt idx="1760">
                  <c:v>176.00000835955143</c:v>
                </c:pt>
                <c:pt idx="1761">
                  <c:v>176.10000836430117</c:v>
                </c:pt>
                <c:pt idx="1762">
                  <c:v>176.20000836905092</c:v>
                </c:pt>
                <c:pt idx="1763">
                  <c:v>176.30000837380067</c:v>
                </c:pt>
                <c:pt idx="1764">
                  <c:v>176.40000837855041</c:v>
                </c:pt>
                <c:pt idx="1765">
                  <c:v>176.50000838330016</c:v>
                </c:pt>
                <c:pt idx="1766">
                  <c:v>176.6000083880499</c:v>
                </c:pt>
                <c:pt idx="1767">
                  <c:v>176.70000839279965</c:v>
                </c:pt>
                <c:pt idx="1768">
                  <c:v>176.80000839754939</c:v>
                </c:pt>
                <c:pt idx="1769">
                  <c:v>176.90000840229914</c:v>
                </c:pt>
                <c:pt idx="1770">
                  <c:v>177.00000840704888</c:v>
                </c:pt>
                <c:pt idx="1771">
                  <c:v>177.10000841179863</c:v>
                </c:pt>
                <c:pt idx="1772">
                  <c:v>177.20000841654837</c:v>
                </c:pt>
                <c:pt idx="1773">
                  <c:v>177.30000842129812</c:v>
                </c:pt>
                <c:pt idx="1774">
                  <c:v>177.40000842604786</c:v>
                </c:pt>
                <c:pt idx="1775">
                  <c:v>177.50000843079761</c:v>
                </c:pt>
                <c:pt idx="1776">
                  <c:v>177.60000843554735</c:v>
                </c:pt>
                <c:pt idx="1777">
                  <c:v>177.7000084402971</c:v>
                </c:pt>
                <c:pt idx="1778">
                  <c:v>177.80000844504684</c:v>
                </c:pt>
                <c:pt idx="1779">
                  <c:v>177.90000844979659</c:v>
                </c:pt>
                <c:pt idx="1780">
                  <c:v>178.00000845454633</c:v>
                </c:pt>
                <c:pt idx="1781">
                  <c:v>178.10000845929608</c:v>
                </c:pt>
                <c:pt idx="1782">
                  <c:v>178.20000846404582</c:v>
                </c:pt>
                <c:pt idx="1783">
                  <c:v>178.30000846879557</c:v>
                </c:pt>
                <c:pt idx="1784">
                  <c:v>178.40000847354531</c:v>
                </c:pt>
                <c:pt idx="1785">
                  <c:v>178.50000847829506</c:v>
                </c:pt>
                <c:pt idx="1786">
                  <c:v>178.6000084830448</c:v>
                </c:pt>
                <c:pt idx="1787">
                  <c:v>178.70000848779455</c:v>
                </c:pt>
                <c:pt idx="1788">
                  <c:v>178.80000849254429</c:v>
                </c:pt>
                <c:pt idx="1789">
                  <c:v>178.90000849729404</c:v>
                </c:pt>
                <c:pt idx="1790">
                  <c:v>179.00000850204378</c:v>
                </c:pt>
                <c:pt idx="1791">
                  <c:v>179.10000850679353</c:v>
                </c:pt>
                <c:pt idx="1792">
                  <c:v>179.20000851154327</c:v>
                </c:pt>
                <c:pt idx="1793">
                  <c:v>179.30000851629302</c:v>
                </c:pt>
                <c:pt idx="1794">
                  <c:v>179.40000852104276</c:v>
                </c:pt>
                <c:pt idx="1795">
                  <c:v>179.50000852579251</c:v>
                </c:pt>
                <c:pt idx="1796">
                  <c:v>179.60000853054225</c:v>
                </c:pt>
                <c:pt idx="1797">
                  <c:v>179.700008535292</c:v>
                </c:pt>
                <c:pt idx="1798">
                  <c:v>179.80000854004174</c:v>
                </c:pt>
                <c:pt idx="1799">
                  <c:v>179.90000854479149</c:v>
                </c:pt>
                <c:pt idx="1800">
                  <c:v>180.00000854954123</c:v>
                </c:pt>
                <c:pt idx="1801">
                  <c:v>180.10000855429098</c:v>
                </c:pt>
                <c:pt idx="1802">
                  <c:v>180.20000855904073</c:v>
                </c:pt>
                <c:pt idx="1803">
                  <c:v>180.30000856379047</c:v>
                </c:pt>
                <c:pt idx="1804">
                  <c:v>180.40000856854022</c:v>
                </c:pt>
                <c:pt idx="1805">
                  <c:v>180.50000857328996</c:v>
                </c:pt>
                <c:pt idx="1806">
                  <c:v>180.60000857803971</c:v>
                </c:pt>
                <c:pt idx="1807">
                  <c:v>180.70000858278945</c:v>
                </c:pt>
                <c:pt idx="1808">
                  <c:v>180.8000085875392</c:v>
                </c:pt>
                <c:pt idx="1809">
                  <c:v>180.90000859228894</c:v>
                </c:pt>
                <c:pt idx="1810">
                  <c:v>181.00000859703869</c:v>
                </c:pt>
                <c:pt idx="1811">
                  <c:v>181.10000860178843</c:v>
                </c:pt>
                <c:pt idx="1812">
                  <c:v>181.20000860653818</c:v>
                </c:pt>
                <c:pt idx="1813">
                  <c:v>181.30000861128792</c:v>
                </c:pt>
                <c:pt idx="1814">
                  <c:v>181.40000861603767</c:v>
                </c:pt>
                <c:pt idx="1815">
                  <c:v>181.50000862078741</c:v>
                </c:pt>
                <c:pt idx="1816">
                  <c:v>181.60000862553716</c:v>
                </c:pt>
                <c:pt idx="1817">
                  <c:v>181.7000086302869</c:v>
                </c:pt>
                <c:pt idx="1818">
                  <c:v>181.80000863503665</c:v>
                </c:pt>
                <c:pt idx="1819">
                  <c:v>181.90000863978639</c:v>
                </c:pt>
                <c:pt idx="1820">
                  <c:v>182.00000864453614</c:v>
                </c:pt>
                <c:pt idx="1821">
                  <c:v>182.10000864928588</c:v>
                </c:pt>
                <c:pt idx="1822">
                  <c:v>182.20000865403563</c:v>
                </c:pt>
                <c:pt idx="1823">
                  <c:v>182.30000865878537</c:v>
                </c:pt>
                <c:pt idx="1824">
                  <c:v>182.40000866353512</c:v>
                </c:pt>
                <c:pt idx="1825">
                  <c:v>182.50000866828486</c:v>
                </c:pt>
                <c:pt idx="1826">
                  <c:v>182.60000867303461</c:v>
                </c:pt>
                <c:pt idx="1827">
                  <c:v>182.70000867778435</c:v>
                </c:pt>
                <c:pt idx="1828">
                  <c:v>182.8000086825341</c:v>
                </c:pt>
                <c:pt idx="1829">
                  <c:v>182.90000868728384</c:v>
                </c:pt>
                <c:pt idx="1830">
                  <c:v>183.00000869203359</c:v>
                </c:pt>
                <c:pt idx="1831">
                  <c:v>183.10000869678333</c:v>
                </c:pt>
                <c:pt idx="1832">
                  <c:v>183.20000870153308</c:v>
                </c:pt>
                <c:pt idx="1833">
                  <c:v>183.30000870628282</c:v>
                </c:pt>
                <c:pt idx="1834">
                  <c:v>183.40000871103257</c:v>
                </c:pt>
                <c:pt idx="1835">
                  <c:v>183.50000871578231</c:v>
                </c:pt>
                <c:pt idx="1836">
                  <c:v>183.60000872053206</c:v>
                </c:pt>
                <c:pt idx="1837">
                  <c:v>183.7000087252818</c:v>
                </c:pt>
                <c:pt idx="1838">
                  <c:v>183.80000873003155</c:v>
                </c:pt>
                <c:pt idx="1839">
                  <c:v>183.9000087347813</c:v>
                </c:pt>
                <c:pt idx="1840">
                  <c:v>184.00000873953104</c:v>
                </c:pt>
                <c:pt idx="1841">
                  <c:v>184.10000874428079</c:v>
                </c:pt>
                <c:pt idx="1842">
                  <c:v>184.20000874903053</c:v>
                </c:pt>
                <c:pt idx="1843">
                  <c:v>184.30000875378028</c:v>
                </c:pt>
                <c:pt idx="1844">
                  <c:v>184.40000875853002</c:v>
                </c:pt>
                <c:pt idx="1845">
                  <c:v>184.50000876327977</c:v>
                </c:pt>
                <c:pt idx="1846">
                  <c:v>184.60000876802951</c:v>
                </c:pt>
                <c:pt idx="1847">
                  <c:v>184.70000877277926</c:v>
                </c:pt>
                <c:pt idx="1848">
                  <c:v>184.800008777529</c:v>
                </c:pt>
                <c:pt idx="1849">
                  <c:v>184.90000878227875</c:v>
                </c:pt>
                <c:pt idx="1850">
                  <c:v>185.00000878702849</c:v>
                </c:pt>
                <c:pt idx="1851">
                  <c:v>185.10000879177824</c:v>
                </c:pt>
                <c:pt idx="1852">
                  <c:v>185.20000879652798</c:v>
                </c:pt>
                <c:pt idx="1853">
                  <c:v>185.30000880127773</c:v>
                </c:pt>
                <c:pt idx="1854">
                  <c:v>185.40000880602747</c:v>
                </c:pt>
                <c:pt idx="1855">
                  <c:v>185.50000881077722</c:v>
                </c:pt>
                <c:pt idx="1856">
                  <c:v>185.60000881552696</c:v>
                </c:pt>
                <c:pt idx="1857">
                  <c:v>185.70000882027671</c:v>
                </c:pt>
                <c:pt idx="1858">
                  <c:v>185.80000882502645</c:v>
                </c:pt>
                <c:pt idx="1859">
                  <c:v>185.9000088297762</c:v>
                </c:pt>
                <c:pt idx="1860">
                  <c:v>186.00000883452594</c:v>
                </c:pt>
                <c:pt idx="1861">
                  <c:v>186.10000883927569</c:v>
                </c:pt>
                <c:pt idx="1862">
                  <c:v>186.20000884402543</c:v>
                </c:pt>
                <c:pt idx="1863">
                  <c:v>186.30000884877518</c:v>
                </c:pt>
                <c:pt idx="1864">
                  <c:v>186.40000885352492</c:v>
                </c:pt>
                <c:pt idx="1865">
                  <c:v>186.50000885827467</c:v>
                </c:pt>
                <c:pt idx="1866">
                  <c:v>186.60000886302441</c:v>
                </c:pt>
                <c:pt idx="1867">
                  <c:v>186.70000886777416</c:v>
                </c:pt>
                <c:pt idx="1868">
                  <c:v>186.8000088725239</c:v>
                </c:pt>
                <c:pt idx="1869">
                  <c:v>186.90000887727365</c:v>
                </c:pt>
                <c:pt idx="1870">
                  <c:v>187.00000888202339</c:v>
                </c:pt>
                <c:pt idx="1871">
                  <c:v>187.10000888677314</c:v>
                </c:pt>
                <c:pt idx="1872">
                  <c:v>187.20000889152288</c:v>
                </c:pt>
                <c:pt idx="1873">
                  <c:v>187.30000889627263</c:v>
                </c:pt>
                <c:pt idx="1874">
                  <c:v>187.40000890102237</c:v>
                </c:pt>
                <c:pt idx="1875">
                  <c:v>187.50000890577212</c:v>
                </c:pt>
                <c:pt idx="1876">
                  <c:v>187.60000891052186</c:v>
                </c:pt>
                <c:pt idx="1877">
                  <c:v>187.70000891527161</c:v>
                </c:pt>
                <c:pt idx="1878">
                  <c:v>187.80000892002136</c:v>
                </c:pt>
                <c:pt idx="1879">
                  <c:v>187.9000089247711</c:v>
                </c:pt>
                <c:pt idx="1880">
                  <c:v>188.00000892952085</c:v>
                </c:pt>
                <c:pt idx="1881">
                  <c:v>188.10000893427059</c:v>
                </c:pt>
                <c:pt idx="1882">
                  <c:v>188.20000893902034</c:v>
                </c:pt>
                <c:pt idx="1883">
                  <c:v>188.30000894377008</c:v>
                </c:pt>
                <c:pt idx="1884">
                  <c:v>188.40000894851983</c:v>
                </c:pt>
                <c:pt idx="1885">
                  <c:v>188.50000895326957</c:v>
                </c:pt>
                <c:pt idx="1886">
                  <c:v>188.60000895801932</c:v>
                </c:pt>
                <c:pt idx="1887">
                  <c:v>188.70000896276906</c:v>
                </c:pt>
                <c:pt idx="1888">
                  <c:v>188.80000896751881</c:v>
                </c:pt>
                <c:pt idx="1889">
                  <c:v>188.90000897226855</c:v>
                </c:pt>
                <c:pt idx="1890">
                  <c:v>189.0000089770183</c:v>
                </c:pt>
                <c:pt idx="1891">
                  <c:v>189.10000898176804</c:v>
                </c:pt>
                <c:pt idx="1892">
                  <c:v>189.20000898651779</c:v>
                </c:pt>
                <c:pt idx="1893">
                  <c:v>189.30000899126753</c:v>
                </c:pt>
                <c:pt idx="1894">
                  <c:v>189.40000899601728</c:v>
                </c:pt>
                <c:pt idx="1895">
                  <c:v>189.50000900076702</c:v>
                </c:pt>
                <c:pt idx="1896">
                  <c:v>189.60000900551677</c:v>
                </c:pt>
                <c:pt idx="1897">
                  <c:v>189.70000901026651</c:v>
                </c:pt>
                <c:pt idx="1898">
                  <c:v>189.80000901501626</c:v>
                </c:pt>
                <c:pt idx="1899">
                  <c:v>189.900009019766</c:v>
                </c:pt>
                <c:pt idx="1900">
                  <c:v>190.00000902451575</c:v>
                </c:pt>
                <c:pt idx="1901">
                  <c:v>190.10000902926549</c:v>
                </c:pt>
                <c:pt idx="1902">
                  <c:v>190.20000903401524</c:v>
                </c:pt>
                <c:pt idx="1903">
                  <c:v>190.30000903876498</c:v>
                </c:pt>
                <c:pt idx="1904">
                  <c:v>190.40000904351473</c:v>
                </c:pt>
                <c:pt idx="1905">
                  <c:v>190.50000904826447</c:v>
                </c:pt>
                <c:pt idx="1906">
                  <c:v>190.60000905301422</c:v>
                </c:pt>
                <c:pt idx="1907">
                  <c:v>190.70000905776396</c:v>
                </c:pt>
                <c:pt idx="1908">
                  <c:v>190.80000906251371</c:v>
                </c:pt>
                <c:pt idx="1909">
                  <c:v>190.90000906726345</c:v>
                </c:pt>
                <c:pt idx="1910">
                  <c:v>191.0000090720132</c:v>
                </c:pt>
                <c:pt idx="1911">
                  <c:v>191.10000907676294</c:v>
                </c:pt>
                <c:pt idx="1912">
                  <c:v>191.20000908151269</c:v>
                </c:pt>
                <c:pt idx="1913">
                  <c:v>191.30000908626243</c:v>
                </c:pt>
                <c:pt idx="1914">
                  <c:v>191.40000909101218</c:v>
                </c:pt>
                <c:pt idx="1915">
                  <c:v>191.50000909576192</c:v>
                </c:pt>
                <c:pt idx="1916">
                  <c:v>191.60000910051167</c:v>
                </c:pt>
                <c:pt idx="1917">
                  <c:v>191.70000910526142</c:v>
                </c:pt>
                <c:pt idx="1918">
                  <c:v>191.80000911001116</c:v>
                </c:pt>
                <c:pt idx="1919">
                  <c:v>191.90000911476091</c:v>
                </c:pt>
                <c:pt idx="1920">
                  <c:v>192.00000911951065</c:v>
                </c:pt>
                <c:pt idx="1921">
                  <c:v>192.1000091242604</c:v>
                </c:pt>
                <c:pt idx="1922">
                  <c:v>192.20000912901014</c:v>
                </c:pt>
                <c:pt idx="1923">
                  <c:v>192.30000913375989</c:v>
                </c:pt>
                <c:pt idx="1924">
                  <c:v>192.40000913850963</c:v>
                </c:pt>
                <c:pt idx="1925">
                  <c:v>192.50000914325938</c:v>
                </c:pt>
                <c:pt idx="1926">
                  <c:v>192.60000914800912</c:v>
                </c:pt>
                <c:pt idx="1927">
                  <c:v>192.70000915275887</c:v>
                </c:pt>
                <c:pt idx="1928">
                  <c:v>192.80000915750861</c:v>
                </c:pt>
                <c:pt idx="1929">
                  <c:v>192.90000916225836</c:v>
                </c:pt>
                <c:pt idx="1930">
                  <c:v>193.0000091670081</c:v>
                </c:pt>
                <c:pt idx="1931">
                  <c:v>193.10000917175785</c:v>
                </c:pt>
                <c:pt idx="1932">
                  <c:v>193.20000917650759</c:v>
                </c:pt>
                <c:pt idx="1933">
                  <c:v>193.30000918125734</c:v>
                </c:pt>
                <c:pt idx="1934">
                  <c:v>193.40000918600708</c:v>
                </c:pt>
                <c:pt idx="1935">
                  <c:v>193.50000919075683</c:v>
                </c:pt>
                <c:pt idx="1936">
                  <c:v>193.60000919550657</c:v>
                </c:pt>
                <c:pt idx="1937">
                  <c:v>193.70000920025632</c:v>
                </c:pt>
                <c:pt idx="1938">
                  <c:v>193.80000920500606</c:v>
                </c:pt>
                <c:pt idx="1939">
                  <c:v>193.90000920975581</c:v>
                </c:pt>
                <c:pt idx="1940">
                  <c:v>194.00000921450555</c:v>
                </c:pt>
                <c:pt idx="1941">
                  <c:v>194.1000092192553</c:v>
                </c:pt>
                <c:pt idx="1942">
                  <c:v>194.20000922400504</c:v>
                </c:pt>
                <c:pt idx="1943">
                  <c:v>194.30000922875479</c:v>
                </c:pt>
                <c:pt idx="1944">
                  <c:v>194.40000923350453</c:v>
                </c:pt>
                <c:pt idx="1945">
                  <c:v>194.50000923825428</c:v>
                </c:pt>
                <c:pt idx="1946">
                  <c:v>194.60000924300402</c:v>
                </c:pt>
                <c:pt idx="1947">
                  <c:v>194.70000924775377</c:v>
                </c:pt>
                <c:pt idx="1948">
                  <c:v>194.80000925250351</c:v>
                </c:pt>
                <c:pt idx="1949">
                  <c:v>194.90000925725326</c:v>
                </c:pt>
                <c:pt idx="1950">
                  <c:v>195.000009262003</c:v>
                </c:pt>
                <c:pt idx="1951">
                  <c:v>195.10000926675275</c:v>
                </c:pt>
                <c:pt idx="1952">
                  <c:v>195.20000927150249</c:v>
                </c:pt>
                <c:pt idx="1953">
                  <c:v>195.30000927625224</c:v>
                </c:pt>
                <c:pt idx="1954">
                  <c:v>195.40000928100199</c:v>
                </c:pt>
                <c:pt idx="1955">
                  <c:v>195.50000928575173</c:v>
                </c:pt>
                <c:pt idx="1956">
                  <c:v>195.60000929050148</c:v>
                </c:pt>
                <c:pt idx="1957">
                  <c:v>195.70000929525122</c:v>
                </c:pt>
                <c:pt idx="1958">
                  <c:v>195.80000930000097</c:v>
                </c:pt>
                <c:pt idx="1959">
                  <c:v>195.90000930475071</c:v>
                </c:pt>
                <c:pt idx="1960">
                  <c:v>196.00000930950046</c:v>
                </c:pt>
                <c:pt idx="1961">
                  <c:v>196.1000093142502</c:v>
                </c:pt>
                <c:pt idx="1962">
                  <c:v>196.20000931899995</c:v>
                </c:pt>
                <c:pt idx="1963">
                  <c:v>196.30000932374969</c:v>
                </c:pt>
                <c:pt idx="1964">
                  <c:v>196.40000932849944</c:v>
                </c:pt>
                <c:pt idx="1965">
                  <c:v>196.50000933324918</c:v>
                </c:pt>
                <c:pt idx="1966">
                  <c:v>196.60000933799893</c:v>
                </c:pt>
                <c:pt idx="1967">
                  <c:v>196.70000934274867</c:v>
                </c:pt>
                <c:pt idx="1968">
                  <c:v>196.80000934749842</c:v>
                </c:pt>
                <c:pt idx="1969">
                  <c:v>196.90000935224816</c:v>
                </c:pt>
                <c:pt idx="1970">
                  <c:v>197.00000935699791</c:v>
                </c:pt>
                <c:pt idx="1971">
                  <c:v>197.10000936174765</c:v>
                </c:pt>
                <c:pt idx="1972">
                  <c:v>197.2000093664974</c:v>
                </c:pt>
                <c:pt idx="1973">
                  <c:v>197.30000937124714</c:v>
                </c:pt>
                <c:pt idx="1974">
                  <c:v>197.40000937599689</c:v>
                </c:pt>
                <c:pt idx="1975">
                  <c:v>197.50000938074663</c:v>
                </c:pt>
                <c:pt idx="1976">
                  <c:v>197.60000938549638</c:v>
                </c:pt>
                <c:pt idx="1977">
                  <c:v>197.70000939024612</c:v>
                </c:pt>
                <c:pt idx="1978">
                  <c:v>197.80000939499587</c:v>
                </c:pt>
                <c:pt idx="1979">
                  <c:v>197.90000939974561</c:v>
                </c:pt>
                <c:pt idx="1980">
                  <c:v>198.00000940449536</c:v>
                </c:pt>
                <c:pt idx="1981">
                  <c:v>198.1000094092451</c:v>
                </c:pt>
                <c:pt idx="1982">
                  <c:v>198.20000941399485</c:v>
                </c:pt>
                <c:pt idx="1983">
                  <c:v>198.30000941874459</c:v>
                </c:pt>
                <c:pt idx="1984">
                  <c:v>198.40000942349434</c:v>
                </c:pt>
                <c:pt idx="1985">
                  <c:v>198.50000942824408</c:v>
                </c:pt>
                <c:pt idx="1986">
                  <c:v>198.60000943299383</c:v>
                </c:pt>
                <c:pt idx="1987">
                  <c:v>198.70000943774357</c:v>
                </c:pt>
                <c:pt idx="1988">
                  <c:v>198.80000944249332</c:v>
                </c:pt>
                <c:pt idx="1989">
                  <c:v>198.90000944724306</c:v>
                </c:pt>
                <c:pt idx="1990">
                  <c:v>199.00000945199281</c:v>
                </c:pt>
                <c:pt idx="1991">
                  <c:v>199.10000945674255</c:v>
                </c:pt>
                <c:pt idx="1992">
                  <c:v>199.2000094614923</c:v>
                </c:pt>
                <c:pt idx="1993">
                  <c:v>199.30000946624205</c:v>
                </c:pt>
                <c:pt idx="1994">
                  <c:v>199.40000947099179</c:v>
                </c:pt>
                <c:pt idx="1995">
                  <c:v>199.50000947574154</c:v>
                </c:pt>
                <c:pt idx="1996">
                  <c:v>199.60000948049128</c:v>
                </c:pt>
                <c:pt idx="1997">
                  <c:v>199.70000948524103</c:v>
                </c:pt>
                <c:pt idx="1998">
                  <c:v>199.80000948999077</c:v>
                </c:pt>
                <c:pt idx="1999">
                  <c:v>199.90000949474052</c:v>
                </c:pt>
                <c:pt idx="2000">
                  <c:v>200.00000949949026</c:v>
                </c:pt>
                <c:pt idx="2001">
                  <c:v>200.10000950424001</c:v>
                </c:pt>
                <c:pt idx="2002">
                  <c:v>200.20000950898975</c:v>
                </c:pt>
                <c:pt idx="2003">
                  <c:v>200.3000095137395</c:v>
                </c:pt>
                <c:pt idx="2004">
                  <c:v>200.40000951848924</c:v>
                </c:pt>
                <c:pt idx="2005">
                  <c:v>200.50000952323899</c:v>
                </c:pt>
                <c:pt idx="2006">
                  <c:v>200.60000952798873</c:v>
                </c:pt>
                <c:pt idx="2007">
                  <c:v>200.70000953273848</c:v>
                </c:pt>
                <c:pt idx="2008">
                  <c:v>200.80000953748822</c:v>
                </c:pt>
                <c:pt idx="2009">
                  <c:v>200.90000954223797</c:v>
                </c:pt>
                <c:pt idx="2010">
                  <c:v>201.00000954698771</c:v>
                </c:pt>
                <c:pt idx="2011">
                  <c:v>201.10000955173746</c:v>
                </c:pt>
                <c:pt idx="2012">
                  <c:v>201.2000095564872</c:v>
                </c:pt>
                <c:pt idx="2013">
                  <c:v>201.30000956123695</c:v>
                </c:pt>
                <c:pt idx="2014">
                  <c:v>201.40000956598669</c:v>
                </c:pt>
                <c:pt idx="2015">
                  <c:v>201.50000957073644</c:v>
                </c:pt>
                <c:pt idx="2016">
                  <c:v>201.60000957548618</c:v>
                </c:pt>
                <c:pt idx="2017">
                  <c:v>201.70000958023593</c:v>
                </c:pt>
                <c:pt idx="2018">
                  <c:v>201.80000958498567</c:v>
                </c:pt>
                <c:pt idx="2019">
                  <c:v>201.90000958973542</c:v>
                </c:pt>
                <c:pt idx="2020">
                  <c:v>202.00000959448516</c:v>
                </c:pt>
                <c:pt idx="2021">
                  <c:v>202.10000959923491</c:v>
                </c:pt>
                <c:pt idx="2022">
                  <c:v>202.20000960398465</c:v>
                </c:pt>
                <c:pt idx="2023">
                  <c:v>202.3000096087344</c:v>
                </c:pt>
                <c:pt idx="2024">
                  <c:v>202.40000961348414</c:v>
                </c:pt>
                <c:pt idx="2025">
                  <c:v>202.50000961823389</c:v>
                </c:pt>
                <c:pt idx="2026">
                  <c:v>202.60000962298363</c:v>
                </c:pt>
                <c:pt idx="2027">
                  <c:v>202.70000962773338</c:v>
                </c:pt>
                <c:pt idx="2028">
                  <c:v>202.80000963248312</c:v>
                </c:pt>
                <c:pt idx="2029">
                  <c:v>202.90000963723287</c:v>
                </c:pt>
                <c:pt idx="2030">
                  <c:v>203.00000964198261</c:v>
                </c:pt>
                <c:pt idx="2031">
                  <c:v>203.10000964673236</c:v>
                </c:pt>
                <c:pt idx="2032">
                  <c:v>203.20000965148211</c:v>
                </c:pt>
                <c:pt idx="2033">
                  <c:v>203.30000965623185</c:v>
                </c:pt>
                <c:pt idx="2034">
                  <c:v>203.4000096609816</c:v>
                </c:pt>
                <c:pt idx="2035">
                  <c:v>203.50000966573134</c:v>
                </c:pt>
                <c:pt idx="2036">
                  <c:v>203.60000967048109</c:v>
                </c:pt>
                <c:pt idx="2037">
                  <c:v>203.70000967523083</c:v>
                </c:pt>
                <c:pt idx="2038">
                  <c:v>203.80000967998058</c:v>
                </c:pt>
                <c:pt idx="2039">
                  <c:v>203.90000968473032</c:v>
                </c:pt>
                <c:pt idx="2040">
                  <c:v>204.00000968948007</c:v>
                </c:pt>
                <c:pt idx="2041">
                  <c:v>204.10000969422981</c:v>
                </c:pt>
                <c:pt idx="2042">
                  <c:v>204.20000969897956</c:v>
                </c:pt>
                <c:pt idx="2043">
                  <c:v>204.3000097037293</c:v>
                </c:pt>
                <c:pt idx="2044">
                  <c:v>204.40000970847905</c:v>
                </c:pt>
                <c:pt idx="2045">
                  <c:v>204.50000971322879</c:v>
                </c:pt>
                <c:pt idx="2046">
                  <c:v>204.60000971797854</c:v>
                </c:pt>
                <c:pt idx="2047">
                  <c:v>204.70000972272828</c:v>
                </c:pt>
                <c:pt idx="2048">
                  <c:v>204.80000972747803</c:v>
                </c:pt>
                <c:pt idx="2049">
                  <c:v>204.90000973222777</c:v>
                </c:pt>
                <c:pt idx="2050">
                  <c:v>205.00000973697752</c:v>
                </c:pt>
                <c:pt idx="2051">
                  <c:v>205.10000974172726</c:v>
                </c:pt>
                <c:pt idx="2052">
                  <c:v>205.20000974647701</c:v>
                </c:pt>
                <c:pt idx="2053">
                  <c:v>205.30000975122675</c:v>
                </c:pt>
                <c:pt idx="2054">
                  <c:v>205.4000097559765</c:v>
                </c:pt>
                <c:pt idx="2055">
                  <c:v>205.50000976072624</c:v>
                </c:pt>
                <c:pt idx="2056">
                  <c:v>205.60000976547599</c:v>
                </c:pt>
                <c:pt idx="2057">
                  <c:v>205.70000977022573</c:v>
                </c:pt>
                <c:pt idx="2058">
                  <c:v>205.80000977497548</c:v>
                </c:pt>
                <c:pt idx="2059">
                  <c:v>205.90000977972522</c:v>
                </c:pt>
                <c:pt idx="2060">
                  <c:v>206.00000978447497</c:v>
                </c:pt>
                <c:pt idx="2061">
                  <c:v>206.10000978922471</c:v>
                </c:pt>
                <c:pt idx="2062">
                  <c:v>206.20000979397446</c:v>
                </c:pt>
                <c:pt idx="2063">
                  <c:v>206.3000097987242</c:v>
                </c:pt>
                <c:pt idx="2064">
                  <c:v>206.40000980347395</c:v>
                </c:pt>
                <c:pt idx="2065">
                  <c:v>206.50000980822369</c:v>
                </c:pt>
                <c:pt idx="2066">
                  <c:v>206.60000981297344</c:v>
                </c:pt>
                <c:pt idx="2067">
                  <c:v>206.70000981772318</c:v>
                </c:pt>
                <c:pt idx="2068">
                  <c:v>206.80000982247293</c:v>
                </c:pt>
                <c:pt idx="2069">
                  <c:v>206.90000982722268</c:v>
                </c:pt>
                <c:pt idx="2070">
                  <c:v>207.00000983197242</c:v>
                </c:pt>
                <c:pt idx="2071">
                  <c:v>207.10000983672217</c:v>
                </c:pt>
                <c:pt idx="2072">
                  <c:v>207.20000984147191</c:v>
                </c:pt>
                <c:pt idx="2073">
                  <c:v>207.30000984622166</c:v>
                </c:pt>
                <c:pt idx="2074">
                  <c:v>207.4000098509714</c:v>
                </c:pt>
                <c:pt idx="2075">
                  <c:v>207.50000985572115</c:v>
                </c:pt>
                <c:pt idx="2076">
                  <c:v>207.60000986047089</c:v>
                </c:pt>
                <c:pt idx="2077">
                  <c:v>207.70000986522064</c:v>
                </c:pt>
                <c:pt idx="2078">
                  <c:v>207.80000986997038</c:v>
                </c:pt>
                <c:pt idx="2079">
                  <c:v>207.90000987472013</c:v>
                </c:pt>
                <c:pt idx="2080">
                  <c:v>208.00000987946987</c:v>
                </c:pt>
                <c:pt idx="2081">
                  <c:v>208.10000988421962</c:v>
                </c:pt>
                <c:pt idx="2082">
                  <c:v>208.20000988896936</c:v>
                </c:pt>
                <c:pt idx="2083">
                  <c:v>208.30000989371911</c:v>
                </c:pt>
                <c:pt idx="2084">
                  <c:v>208.40000989846885</c:v>
                </c:pt>
                <c:pt idx="2085">
                  <c:v>208.5000099032186</c:v>
                </c:pt>
                <c:pt idx="2086">
                  <c:v>208.60000990796834</c:v>
                </c:pt>
                <c:pt idx="2087">
                  <c:v>208.70000991271809</c:v>
                </c:pt>
                <c:pt idx="2088">
                  <c:v>208.80000991746783</c:v>
                </c:pt>
                <c:pt idx="2089">
                  <c:v>208.90000992221758</c:v>
                </c:pt>
                <c:pt idx="2090">
                  <c:v>209.00000992696732</c:v>
                </c:pt>
                <c:pt idx="2091">
                  <c:v>209.10000993171707</c:v>
                </c:pt>
                <c:pt idx="2092">
                  <c:v>209.20000993646681</c:v>
                </c:pt>
                <c:pt idx="2093">
                  <c:v>209.30000994121656</c:v>
                </c:pt>
                <c:pt idx="2094">
                  <c:v>209.4000099459663</c:v>
                </c:pt>
                <c:pt idx="2095">
                  <c:v>209.50000995071605</c:v>
                </c:pt>
                <c:pt idx="2096">
                  <c:v>209.60000995546579</c:v>
                </c:pt>
                <c:pt idx="2097">
                  <c:v>209.70000996021554</c:v>
                </c:pt>
                <c:pt idx="2098">
                  <c:v>209.80000996496528</c:v>
                </c:pt>
                <c:pt idx="2099">
                  <c:v>209.90000996971503</c:v>
                </c:pt>
                <c:pt idx="2100">
                  <c:v>210.00000997446477</c:v>
                </c:pt>
                <c:pt idx="2101">
                  <c:v>210.10000997921452</c:v>
                </c:pt>
                <c:pt idx="2102">
                  <c:v>210.20000998396426</c:v>
                </c:pt>
                <c:pt idx="2103">
                  <c:v>210.30000998871401</c:v>
                </c:pt>
                <c:pt idx="2104">
                  <c:v>210.40000999346375</c:v>
                </c:pt>
                <c:pt idx="2105">
                  <c:v>210.5000099982135</c:v>
                </c:pt>
                <c:pt idx="2106">
                  <c:v>210.60001000296324</c:v>
                </c:pt>
                <c:pt idx="2107">
                  <c:v>210.70001000771299</c:v>
                </c:pt>
                <c:pt idx="2108">
                  <c:v>210.80001001246274</c:v>
                </c:pt>
                <c:pt idx="2109">
                  <c:v>210.90001001721248</c:v>
                </c:pt>
                <c:pt idx="2110">
                  <c:v>211.00001002196223</c:v>
                </c:pt>
                <c:pt idx="2111">
                  <c:v>211.10001002671197</c:v>
                </c:pt>
                <c:pt idx="2112">
                  <c:v>211.20001003146172</c:v>
                </c:pt>
                <c:pt idx="2113">
                  <c:v>211.30001003621146</c:v>
                </c:pt>
                <c:pt idx="2114">
                  <c:v>211.40001004096121</c:v>
                </c:pt>
                <c:pt idx="2115">
                  <c:v>211.50001004571095</c:v>
                </c:pt>
                <c:pt idx="2116">
                  <c:v>211.6000100504607</c:v>
                </c:pt>
                <c:pt idx="2117">
                  <c:v>211.70001005521044</c:v>
                </c:pt>
                <c:pt idx="2118">
                  <c:v>211.80001005996019</c:v>
                </c:pt>
                <c:pt idx="2119">
                  <c:v>211.90001006470993</c:v>
                </c:pt>
                <c:pt idx="2120">
                  <c:v>212.00001006945968</c:v>
                </c:pt>
                <c:pt idx="2121">
                  <c:v>212.10001007420942</c:v>
                </c:pt>
                <c:pt idx="2122">
                  <c:v>212.20001007895917</c:v>
                </c:pt>
                <c:pt idx="2123">
                  <c:v>212.30001008370891</c:v>
                </c:pt>
                <c:pt idx="2124">
                  <c:v>212.40001008845866</c:v>
                </c:pt>
                <c:pt idx="2125">
                  <c:v>212.5000100932084</c:v>
                </c:pt>
                <c:pt idx="2126">
                  <c:v>212.60001009795815</c:v>
                </c:pt>
                <c:pt idx="2127">
                  <c:v>212.70001010270789</c:v>
                </c:pt>
                <c:pt idx="2128">
                  <c:v>212.80001010745764</c:v>
                </c:pt>
                <c:pt idx="2129">
                  <c:v>212.90001011220738</c:v>
                </c:pt>
                <c:pt idx="2130">
                  <c:v>213.00001011695713</c:v>
                </c:pt>
                <c:pt idx="2131">
                  <c:v>213.10001012170687</c:v>
                </c:pt>
                <c:pt idx="2132">
                  <c:v>213.20001012645662</c:v>
                </c:pt>
                <c:pt idx="2133">
                  <c:v>213.30001013120636</c:v>
                </c:pt>
                <c:pt idx="2134">
                  <c:v>213.40001013595611</c:v>
                </c:pt>
                <c:pt idx="2135">
                  <c:v>213.50001014070585</c:v>
                </c:pt>
                <c:pt idx="2136">
                  <c:v>213.6000101454556</c:v>
                </c:pt>
                <c:pt idx="2137">
                  <c:v>213.70001015020534</c:v>
                </c:pt>
                <c:pt idx="2138">
                  <c:v>213.80001015495509</c:v>
                </c:pt>
                <c:pt idx="2139">
                  <c:v>213.90001015970483</c:v>
                </c:pt>
                <c:pt idx="2140">
                  <c:v>214.00001016445458</c:v>
                </c:pt>
                <c:pt idx="2141">
                  <c:v>214.10001016920432</c:v>
                </c:pt>
                <c:pt idx="2142">
                  <c:v>214.20001017395407</c:v>
                </c:pt>
                <c:pt idx="2143">
                  <c:v>214.30001017870381</c:v>
                </c:pt>
                <c:pt idx="2144">
                  <c:v>214.40001018345356</c:v>
                </c:pt>
                <c:pt idx="2145">
                  <c:v>214.50001018820331</c:v>
                </c:pt>
                <c:pt idx="2146">
                  <c:v>214.60001019295305</c:v>
                </c:pt>
                <c:pt idx="2147">
                  <c:v>214.7000101977028</c:v>
                </c:pt>
                <c:pt idx="2148">
                  <c:v>214.80001020245254</c:v>
                </c:pt>
                <c:pt idx="2149">
                  <c:v>214.90001020720229</c:v>
                </c:pt>
                <c:pt idx="2150">
                  <c:v>215.00001021195203</c:v>
                </c:pt>
                <c:pt idx="2151">
                  <c:v>215.10001021670178</c:v>
                </c:pt>
                <c:pt idx="2152">
                  <c:v>215.20001022145152</c:v>
                </c:pt>
                <c:pt idx="2153">
                  <c:v>215.30001022620127</c:v>
                </c:pt>
                <c:pt idx="2154">
                  <c:v>215.40001023095101</c:v>
                </c:pt>
                <c:pt idx="2155">
                  <c:v>215.50001023570076</c:v>
                </c:pt>
                <c:pt idx="2156">
                  <c:v>215.6000102404505</c:v>
                </c:pt>
                <c:pt idx="2157">
                  <c:v>215.70001024520025</c:v>
                </c:pt>
                <c:pt idx="2158">
                  <c:v>215.80001024994999</c:v>
                </c:pt>
                <c:pt idx="2159">
                  <c:v>215.90001025469974</c:v>
                </c:pt>
                <c:pt idx="2160">
                  <c:v>216.00001025944948</c:v>
                </c:pt>
                <c:pt idx="2161">
                  <c:v>216.10001026419923</c:v>
                </c:pt>
                <c:pt idx="2162">
                  <c:v>216.20001026894897</c:v>
                </c:pt>
                <c:pt idx="2163">
                  <c:v>216.30001027369872</c:v>
                </c:pt>
                <c:pt idx="2164">
                  <c:v>216.40001027844846</c:v>
                </c:pt>
                <c:pt idx="2165">
                  <c:v>216.50001028319821</c:v>
                </c:pt>
                <c:pt idx="2166">
                  <c:v>216.60001028794795</c:v>
                </c:pt>
                <c:pt idx="2167">
                  <c:v>216.7000102926977</c:v>
                </c:pt>
                <c:pt idx="2168">
                  <c:v>216.80001029744744</c:v>
                </c:pt>
                <c:pt idx="2169">
                  <c:v>216.90001030219719</c:v>
                </c:pt>
                <c:pt idx="2170">
                  <c:v>217.00001030694693</c:v>
                </c:pt>
                <c:pt idx="2171">
                  <c:v>217.10001031169668</c:v>
                </c:pt>
                <c:pt idx="2172">
                  <c:v>217.20001031644642</c:v>
                </c:pt>
                <c:pt idx="2173">
                  <c:v>217.30001032119617</c:v>
                </c:pt>
                <c:pt idx="2174">
                  <c:v>217.40001032594591</c:v>
                </c:pt>
                <c:pt idx="2175">
                  <c:v>217.50001033069566</c:v>
                </c:pt>
                <c:pt idx="2176">
                  <c:v>217.6000103354454</c:v>
                </c:pt>
                <c:pt idx="2177">
                  <c:v>217.70001034019515</c:v>
                </c:pt>
                <c:pt idx="2178">
                  <c:v>217.80001034494489</c:v>
                </c:pt>
                <c:pt idx="2179">
                  <c:v>217.90001034969464</c:v>
                </c:pt>
                <c:pt idx="2180">
                  <c:v>218.00001035444438</c:v>
                </c:pt>
                <c:pt idx="2181">
                  <c:v>218.10001035919413</c:v>
                </c:pt>
                <c:pt idx="2182">
                  <c:v>218.20001036394387</c:v>
                </c:pt>
                <c:pt idx="2183">
                  <c:v>218.30001036869362</c:v>
                </c:pt>
                <c:pt idx="2184">
                  <c:v>218.40001037344337</c:v>
                </c:pt>
                <c:pt idx="2185">
                  <c:v>218.50001037819311</c:v>
                </c:pt>
                <c:pt idx="2186">
                  <c:v>218.60001038294286</c:v>
                </c:pt>
                <c:pt idx="2187">
                  <c:v>218.7000103876926</c:v>
                </c:pt>
                <c:pt idx="2188">
                  <c:v>218.80001039244235</c:v>
                </c:pt>
                <c:pt idx="2189">
                  <c:v>218.90001039719209</c:v>
                </c:pt>
                <c:pt idx="2190">
                  <c:v>219.00001040194184</c:v>
                </c:pt>
                <c:pt idx="2191">
                  <c:v>219.10001040669158</c:v>
                </c:pt>
                <c:pt idx="2192">
                  <c:v>219.20001041144133</c:v>
                </c:pt>
                <c:pt idx="2193">
                  <c:v>219.30001041619107</c:v>
                </c:pt>
                <c:pt idx="2194">
                  <c:v>219.40001042094082</c:v>
                </c:pt>
                <c:pt idx="2195">
                  <c:v>219.50001042569056</c:v>
                </c:pt>
                <c:pt idx="2196">
                  <c:v>219.60001043044031</c:v>
                </c:pt>
                <c:pt idx="2197">
                  <c:v>219.70001043519005</c:v>
                </c:pt>
                <c:pt idx="2198">
                  <c:v>219.8000104399398</c:v>
                </c:pt>
                <c:pt idx="2199">
                  <c:v>219.90001044468954</c:v>
                </c:pt>
                <c:pt idx="2200">
                  <c:v>220.00001044943929</c:v>
                </c:pt>
                <c:pt idx="2201">
                  <c:v>220.10001045418903</c:v>
                </c:pt>
                <c:pt idx="2202">
                  <c:v>220.20001045893878</c:v>
                </c:pt>
                <c:pt idx="2203">
                  <c:v>220.30001046368852</c:v>
                </c:pt>
                <c:pt idx="2204">
                  <c:v>220.40001046843827</c:v>
                </c:pt>
                <c:pt idx="2205">
                  <c:v>220.50001047318801</c:v>
                </c:pt>
                <c:pt idx="2206">
                  <c:v>220.60001047793776</c:v>
                </c:pt>
                <c:pt idx="2207">
                  <c:v>220.7000104826875</c:v>
                </c:pt>
                <c:pt idx="2208">
                  <c:v>220.80001048743725</c:v>
                </c:pt>
                <c:pt idx="2209">
                  <c:v>220.90001049218699</c:v>
                </c:pt>
                <c:pt idx="2210">
                  <c:v>221.00001049693674</c:v>
                </c:pt>
                <c:pt idx="2211">
                  <c:v>221.10001050168648</c:v>
                </c:pt>
                <c:pt idx="2212">
                  <c:v>221.20001050643623</c:v>
                </c:pt>
                <c:pt idx="2213">
                  <c:v>221.30001051118597</c:v>
                </c:pt>
                <c:pt idx="2214">
                  <c:v>221.40001051593572</c:v>
                </c:pt>
                <c:pt idx="2215">
                  <c:v>221.50001052068546</c:v>
                </c:pt>
                <c:pt idx="2216">
                  <c:v>221.60001052543521</c:v>
                </c:pt>
                <c:pt idx="2217">
                  <c:v>221.70001053018495</c:v>
                </c:pt>
                <c:pt idx="2218">
                  <c:v>221.8000105349347</c:v>
                </c:pt>
                <c:pt idx="2219">
                  <c:v>221.90001053968444</c:v>
                </c:pt>
                <c:pt idx="2220">
                  <c:v>222.00001054443419</c:v>
                </c:pt>
                <c:pt idx="2221">
                  <c:v>222.10001054918393</c:v>
                </c:pt>
                <c:pt idx="2222">
                  <c:v>222.20001055393368</c:v>
                </c:pt>
                <c:pt idx="2223">
                  <c:v>222.30001055868343</c:v>
                </c:pt>
                <c:pt idx="2224">
                  <c:v>222.40001056343317</c:v>
                </c:pt>
                <c:pt idx="2225">
                  <c:v>222.50001056818292</c:v>
                </c:pt>
                <c:pt idx="2226">
                  <c:v>222.60001057293266</c:v>
                </c:pt>
                <c:pt idx="2227">
                  <c:v>222.70001057768241</c:v>
                </c:pt>
                <c:pt idx="2228">
                  <c:v>222.80001058243215</c:v>
                </c:pt>
                <c:pt idx="2229">
                  <c:v>222.9000105871819</c:v>
                </c:pt>
                <c:pt idx="2230">
                  <c:v>223.00001059193164</c:v>
                </c:pt>
                <c:pt idx="2231">
                  <c:v>223.10001059668139</c:v>
                </c:pt>
                <c:pt idx="2232">
                  <c:v>223.20001060143113</c:v>
                </c:pt>
                <c:pt idx="2233">
                  <c:v>223.30001060618088</c:v>
                </c:pt>
                <c:pt idx="2234">
                  <c:v>223.40001061093062</c:v>
                </c:pt>
                <c:pt idx="2235">
                  <c:v>223.50001061568037</c:v>
                </c:pt>
                <c:pt idx="2236">
                  <c:v>223.60001062043011</c:v>
                </c:pt>
                <c:pt idx="2237">
                  <c:v>223.70001062517986</c:v>
                </c:pt>
                <c:pt idx="2238">
                  <c:v>223.8000106299296</c:v>
                </c:pt>
                <c:pt idx="2239">
                  <c:v>223.90001063467935</c:v>
                </c:pt>
                <c:pt idx="2240">
                  <c:v>224.00001063942909</c:v>
                </c:pt>
                <c:pt idx="2241">
                  <c:v>224.10001064417884</c:v>
                </c:pt>
                <c:pt idx="2242">
                  <c:v>224.20001064892858</c:v>
                </c:pt>
                <c:pt idx="2243">
                  <c:v>224.30001065367833</c:v>
                </c:pt>
                <c:pt idx="2244">
                  <c:v>224.40001065842807</c:v>
                </c:pt>
                <c:pt idx="2245">
                  <c:v>224.50001066317782</c:v>
                </c:pt>
                <c:pt idx="2246">
                  <c:v>224.60001066792756</c:v>
                </c:pt>
                <c:pt idx="2247">
                  <c:v>224.70001067267731</c:v>
                </c:pt>
                <c:pt idx="2248">
                  <c:v>224.80001067742705</c:v>
                </c:pt>
                <c:pt idx="2249">
                  <c:v>224.9000106821768</c:v>
                </c:pt>
                <c:pt idx="2250">
                  <c:v>225.00001068692654</c:v>
                </c:pt>
                <c:pt idx="2251">
                  <c:v>225.10001069167629</c:v>
                </c:pt>
                <c:pt idx="2252">
                  <c:v>225.20001069642603</c:v>
                </c:pt>
                <c:pt idx="2253">
                  <c:v>225.30001070117578</c:v>
                </c:pt>
                <c:pt idx="2254">
                  <c:v>225.40001070592552</c:v>
                </c:pt>
                <c:pt idx="2255">
                  <c:v>225.50001071067527</c:v>
                </c:pt>
                <c:pt idx="2256">
                  <c:v>225.60001071542501</c:v>
                </c:pt>
                <c:pt idx="2257">
                  <c:v>225.70001072017476</c:v>
                </c:pt>
                <c:pt idx="2258">
                  <c:v>225.8000107249245</c:v>
                </c:pt>
                <c:pt idx="2259">
                  <c:v>225.90001072967425</c:v>
                </c:pt>
                <c:pt idx="2260">
                  <c:v>226.000010734424</c:v>
                </c:pt>
                <c:pt idx="2261">
                  <c:v>226.10001073917374</c:v>
                </c:pt>
                <c:pt idx="2262">
                  <c:v>226.20001074392349</c:v>
                </c:pt>
                <c:pt idx="2263">
                  <c:v>226.30001074867323</c:v>
                </c:pt>
                <c:pt idx="2264">
                  <c:v>226.40001075342298</c:v>
                </c:pt>
                <c:pt idx="2265">
                  <c:v>226.50001075817272</c:v>
                </c:pt>
                <c:pt idx="2266">
                  <c:v>226.60001076292247</c:v>
                </c:pt>
                <c:pt idx="2267">
                  <c:v>226.70001076767221</c:v>
                </c:pt>
                <c:pt idx="2268">
                  <c:v>226.80001077242196</c:v>
                </c:pt>
                <c:pt idx="2269">
                  <c:v>226.9000107771717</c:v>
                </c:pt>
                <c:pt idx="2270">
                  <c:v>227.00001078192145</c:v>
                </c:pt>
                <c:pt idx="2271">
                  <c:v>227.10001078667119</c:v>
                </c:pt>
                <c:pt idx="2272">
                  <c:v>227.20001079142094</c:v>
                </c:pt>
                <c:pt idx="2273">
                  <c:v>227.30001079617068</c:v>
                </c:pt>
                <c:pt idx="2274">
                  <c:v>227.40001080092043</c:v>
                </c:pt>
                <c:pt idx="2275">
                  <c:v>227.50001080567017</c:v>
                </c:pt>
                <c:pt idx="2276">
                  <c:v>227.60001081041992</c:v>
                </c:pt>
                <c:pt idx="2277">
                  <c:v>227.70001081516966</c:v>
                </c:pt>
                <c:pt idx="2278">
                  <c:v>227.80001081991941</c:v>
                </c:pt>
                <c:pt idx="2279">
                  <c:v>227.90001082466915</c:v>
                </c:pt>
                <c:pt idx="2280">
                  <c:v>228.0000108294189</c:v>
                </c:pt>
                <c:pt idx="2281">
                  <c:v>228.10001083416864</c:v>
                </c:pt>
                <c:pt idx="2282">
                  <c:v>228.20001083891839</c:v>
                </c:pt>
                <c:pt idx="2283">
                  <c:v>228.30001084366813</c:v>
                </c:pt>
                <c:pt idx="2284">
                  <c:v>228.40001084841788</c:v>
                </c:pt>
                <c:pt idx="2285">
                  <c:v>228.50001085316762</c:v>
                </c:pt>
                <c:pt idx="2286">
                  <c:v>228.60001085791737</c:v>
                </c:pt>
                <c:pt idx="2287">
                  <c:v>228.70001086266711</c:v>
                </c:pt>
                <c:pt idx="2288">
                  <c:v>228.80001086741686</c:v>
                </c:pt>
                <c:pt idx="2289">
                  <c:v>228.9000108721666</c:v>
                </c:pt>
                <c:pt idx="2290">
                  <c:v>229.00001087691635</c:v>
                </c:pt>
                <c:pt idx="2291">
                  <c:v>229.10001088166609</c:v>
                </c:pt>
                <c:pt idx="2292">
                  <c:v>229.20001088641584</c:v>
                </c:pt>
                <c:pt idx="2293">
                  <c:v>229.30001089116558</c:v>
                </c:pt>
                <c:pt idx="2294">
                  <c:v>229.40001089591533</c:v>
                </c:pt>
                <c:pt idx="2295">
                  <c:v>229.50001090066507</c:v>
                </c:pt>
                <c:pt idx="2296">
                  <c:v>229.60001090541482</c:v>
                </c:pt>
                <c:pt idx="2297">
                  <c:v>229.70001091016456</c:v>
                </c:pt>
                <c:pt idx="2298">
                  <c:v>229.80001091491431</c:v>
                </c:pt>
                <c:pt idx="2299">
                  <c:v>229.90001091966406</c:v>
                </c:pt>
                <c:pt idx="2300">
                  <c:v>230.0000109244138</c:v>
                </c:pt>
                <c:pt idx="2301">
                  <c:v>230.10001092916355</c:v>
                </c:pt>
                <c:pt idx="2302">
                  <c:v>230.20001093391329</c:v>
                </c:pt>
                <c:pt idx="2303">
                  <c:v>230.30001093866304</c:v>
                </c:pt>
                <c:pt idx="2304">
                  <c:v>230.40001094341278</c:v>
                </c:pt>
                <c:pt idx="2305">
                  <c:v>230.50001094816253</c:v>
                </c:pt>
                <c:pt idx="2306">
                  <c:v>230.60001095291227</c:v>
                </c:pt>
                <c:pt idx="2307">
                  <c:v>230.70001095766202</c:v>
                </c:pt>
                <c:pt idx="2308">
                  <c:v>230.80001096241176</c:v>
                </c:pt>
                <c:pt idx="2309">
                  <c:v>230.90001096716151</c:v>
                </c:pt>
                <c:pt idx="2310">
                  <c:v>231.00001097191125</c:v>
                </c:pt>
                <c:pt idx="2311">
                  <c:v>231.100010976661</c:v>
                </c:pt>
                <c:pt idx="2312">
                  <c:v>231.20001098141074</c:v>
                </c:pt>
                <c:pt idx="2313">
                  <c:v>231.30001098616049</c:v>
                </c:pt>
                <c:pt idx="2314">
                  <c:v>231.40001099091023</c:v>
                </c:pt>
                <c:pt idx="2315">
                  <c:v>231.50001099565998</c:v>
                </c:pt>
                <c:pt idx="2316">
                  <c:v>231.60001100040972</c:v>
                </c:pt>
                <c:pt idx="2317">
                  <c:v>231.70001100515947</c:v>
                </c:pt>
                <c:pt idx="2318">
                  <c:v>231.80001100990921</c:v>
                </c:pt>
                <c:pt idx="2319">
                  <c:v>231.90001101465896</c:v>
                </c:pt>
                <c:pt idx="2320">
                  <c:v>232.0000110194087</c:v>
                </c:pt>
                <c:pt idx="2321">
                  <c:v>232.10001102415845</c:v>
                </c:pt>
                <c:pt idx="2322">
                  <c:v>232.20001102890819</c:v>
                </c:pt>
                <c:pt idx="2323">
                  <c:v>232.30001103365794</c:v>
                </c:pt>
                <c:pt idx="2324">
                  <c:v>232.40001103840768</c:v>
                </c:pt>
                <c:pt idx="2325">
                  <c:v>232.50001104315743</c:v>
                </c:pt>
                <c:pt idx="2326">
                  <c:v>232.60001104790717</c:v>
                </c:pt>
                <c:pt idx="2327">
                  <c:v>232.70001105265692</c:v>
                </c:pt>
                <c:pt idx="2328">
                  <c:v>232.80001105740666</c:v>
                </c:pt>
                <c:pt idx="2329">
                  <c:v>232.90001106215641</c:v>
                </c:pt>
                <c:pt idx="2330">
                  <c:v>233.00001106690615</c:v>
                </c:pt>
                <c:pt idx="2331">
                  <c:v>233.1000110716559</c:v>
                </c:pt>
                <c:pt idx="2332">
                  <c:v>233.20001107640564</c:v>
                </c:pt>
                <c:pt idx="2333">
                  <c:v>233.30001108115539</c:v>
                </c:pt>
                <c:pt idx="2334">
                  <c:v>233.40001108590513</c:v>
                </c:pt>
                <c:pt idx="2335">
                  <c:v>233.50001109065488</c:v>
                </c:pt>
                <c:pt idx="2336">
                  <c:v>233.60001109540462</c:v>
                </c:pt>
                <c:pt idx="2337">
                  <c:v>233.70001110015437</c:v>
                </c:pt>
                <c:pt idx="2338">
                  <c:v>233.80001110490412</c:v>
                </c:pt>
                <c:pt idx="2339">
                  <c:v>233.90001110965386</c:v>
                </c:pt>
                <c:pt idx="2340">
                  <c:v>234.00001111440361</c:v>
                </c:pt>
                <c:pt idx="2341">
                  <c:v>234.10001111915335</c:v>
                </c:pt>
                <c:pt idx="2342">
                  <c:v>234.2000111239031</c:v>
                </c:pt>
                <c:pt idx="2343">
                  <c:v>234.30001112865284</c:v>
                </c:pt>
                <c:pt idx="2344">
                  <c:v>234.40001113340259</c:v>
                </c:pt>
                <c:pt idx="2345">
                  <c:v>234.50001113815233</c:v>
                </c:pt>
                <c:pt idx="2346">
                  <c:v>234.60001114290208</c:v>
                </c:pt>
                <c:pt idx="2347">
                  <c:v>234.70001114765182</c:v>
                </c:pt>
                <c:pt idx="2348">
                  <c:v>234.80001115240157</c:v>
                </c:pt>
                <c:pt idx="2349">
                  <c:v>234.90001115715131</c:v>
                </c:pt>
                <c:pt idx="2350">
                  <c:v>235.00001116190106</c:v>
                </c:pt>
                <c:pt idx="2351">
                  <c:v>235.1000111666508</c:v>
                </c:pt>
                <c:pt idx="2352">
                  <c:v>235.20001117140055</c:v>
                </c:pt>
                <c:pt idx="2353">
                  <c:v>235.30001117615029</c:v>
                </c:pt>
                <c:pt idx="2354">
                  <c:v>235.40001118090004</c:v>
                </c:pt>
                <c:pt idx="2355">
                  <c:v>235.50001118564978</c:v>
                </c:pt>
                <c:pt idx="2356">
                  <c:v>235.60001119039953</c:v>
                </c:pt>
                <c:pt idx="2357">
                  <c:v>235.70001119514927</c:v>
                </c:pt>
                <c:pt idx="2358">
                  <c:v>235.80001119989902</c:v>
                </c:pt>
                <c:pt idx="2359">
                  <c:v>235.90001120464876</c:v>
                </c:pt>
                <c:pt idx="2360">
                  <c:v>236.00001120939851</c:v>
                </c:pt>
                <c:pt idx="2361">
                  <c:v>236.10001121414825</c:v>
                </c:pt>
                <c:pt idx="2362">
                  <c:v>236.200011218898</c:v>
                </c:pt>
                <c:pt idx="2363">
                  <c:v>236.30001122364774</c:v>
                </c:pt>
                <c:pt idx="2364">
                  <c:v>236.40001122839749</c:v>
                </c:pt>
                <c:pt idx="2365">
                  <c:v>236.50001123314723</c:v>
                </c:pt>
                <c:pt idx="2366">
                  <c:v>236.60001123789698</c:v>
                </c:pt>
                <c:pt idx="2367">
                  <c:v>236.70001124264672</c:v>
                </c:pt>
                <c:pt idx="2368">
                  <c:v>236.80001124739647</c:v>
                </c:pt>
                <c:pt idx="2369">
                  <c:v>236.90001125214621</c:v>
                </c:pt>
                <c:pt idx="2370">
                  <c:v>237.00001125689596</c:v>
                </c:pt>
                <c:pt idx="2371">
                  <c:v>237.1000112616457</c:v>
                </c:pt>
                <c:pt idx="2372">
                  <c:v>237.20001126639545</c:v>
                </c:pt>
                <c:pt idx="2373">
                  <c:v>237.30001127114519</c:v>
                </c:pt>
                <c:pt idx="2374">
                  <c:v>237.40001127589494</c:v>
                </c:pt>
                <c:pt idx="2375">
                  <c:v>237.50001128064469</c:v>
                </c:pt>
                <c:pt idx="2376">
                  <c:v>237.60001128539443</c:v>
                </c:pt>
                <c:pt idx="2377">
                  <c:v>237.70001129014418</c:v>
                </c:pt>
                <c:pt idx="2378">
                  <c:v>237.80001129489392</c:v>
                </c:pt>
                <c:pt idx="2379">
                  <c:v>237.90001129964367</c:v>
                </c:pt>
                <c:pt idx="2380">
                  <c:v>238.00001130439341</c:v>
                </c:pt>
                <c:pt idx="2381">
                  <c:v>238.10001130914316</c:v>
                </c:pt>
                <c:pt idx="2382">
                  <c:v>238.2000113138929</c:v>
                </c:pt>
                <c:pt idx="2383">
                  <c:v>238.30001131864265</c:v>
                </c:pt>
                <c:pt idx="2384">
                  <c:v>238.40001132339239</c:v>
                </c:pt>
                <c:pt idx="2385">
                  <c:v>238.50001132814214</c:v>
                </c:pt>
                <c:pt idx="2386">
                  <c:v>238.60001133289188</c:v>
                </c:pt>
                <c:pt idx="2387">
                  <c:v>238.70001133764163</c:v>
                </c:pt>
                <c:pt idx="2388">
                  <c:v>238.80001134239137</c:v>
                </c:pt>
                <c:pt idx="2389">
                  <c:v>238.90001134714112</c:v>
                </c:pt>
                <c:pt idx="2390">
                  <c:v>239.00001135189086</c:v>
                </c:pt>
                <c:pt idx="2391">
                  <c:v>239.10001135664061</c:v>
                </c:pt>
                <c:pt idx="2392">
                  <c:v>239.20001136139035</c:v>
                </c:pt>
                <c:pt idx="2393">
                  <c:v>239.3000113661401</c:v>
                </c:pt>
                <c:pt idx="2394">
                  <c:v>239.40001137088984</c:v>
                </c:pt>
                <c:pt idx="2395">
                  <c:v>239.50001137563959</c:v>
                </c:pt>
                <c:pt idx="2396">
                  <c:v>239.60001138038933</c:v>
                </c:pt>
                <c:pt idx="2397">
                  <c:v>239.70001138513908</c:v>
                </c:pt>
                <c:pt idx="2398">
                  <c:v>239.80001138988882</c:v>
                </c:pt>
                <c:pt idx="2399">
                  <c:v>239.90001139463857</c:v>
                </c:pt>
                <c:pt idx="2400">
                  <c:v>240.00001139938831</c:v>
                </c:pt>
                <c:pt idx="2401">
                  <c:v>240.10001140413806</c:v>
                </c:pt>
                <c:pt idx="2402">
                  <c:v>240.2000114088878</c:v>
                </c:pt>
                <c:pt idx="2403">
                  <c:v>240.30001141363755</c:v>
                </c:pt>
                <c:pt idx="2404">
                  <c:v>240.40001141838729</c:v>
                </c:pt>
                <c:pt idx="2405">
                  <c:v>240.50001142313704</c:v>
                </c:pt>
                <c:pt idx="2406">
                  <c:v>240.60001142788678</c:v>
                </c:pt>
                <c:pt idx="2407">
                  <c:v>240.70001143263653</c:v>
                </c:pt>
                <c:pt idx="2408">
                  <c:v>240.80001143738627</c:v>
                </c:pt>
                <c:pt idx="2409">
                  <c:v>240.90001144213602</c:v>
                </c:pt>
                <c:pt idx="2410">
                  <c:v>241.00001144688576</c:v>
                </c:pt>
                <c:pt idx="2411">
                  <c:v>241.10001145163551</c:v>
                </c:pt>
                <c:pt idx="2412">
                  <c:v>241.20001145638525</c:v>
                </c:pt>
                <c:pt idx="2413">
                  <c:v>241.300011461135</c:v>
                </c:pt>
                <c:pt idx="2414">
                  <c:v>241.40001146588475</c:v>
                </c:pt>
                <c:pt idx="2415">
                  <c:v>241.50001147063449</c:v>
                </c:pt>
                <c:pt idx="2416">
                  <c:v>241.60001147538424</c:v>
                </c:pt>
                <c:pt idx="2417">
                  <c:v>241.70001148013398</c:v>
                </c:pt>
                <c:pt idx="2418">
                  <c:v>241.80001148488373</c:v>
                </c:pt>
                <c:pt idx="2419">
                  <c:v>241.90001148963347</c:v>
                </c:pt>
                <c:pt idx="2420">
                  <c:v>242.00001149438322</c:v>
                </c:pt>
                <c:pt idx="2421">
                  <c:v>242.10001149913296</c:v>
                </c:pt>
                <c:pt idx="2422">
                  <c:v>242.20001150388271</c:v>
                </c:pt>
                <c:pt idx="2423">
                  <c:v>242.30001150863245</c:v>
                </c:pt>
                <c:pt idx="2424">
                  <c:v>242.4000115133822</c:v>
                </c:pt>
                <c:pt idx="2425">
                  <c:v>242.50001151813194</c:v>
                </c:pt>
                <c:pt idx="2426">
                  <c:v>242.60001152288169</c:v>
                </c:pt>
                <c:pt idx="2427">
                  <c:v>242.70001152763143</c:v>
                </c:pt>
                <c:pt idx="2428">
                  <c:v>242.80001153238118</c:v>
                </c:pt>
                <c:pt idx="2429">
                  <c:v>242.90001153713092</c:v>
                </c:pt>
                <c:pt idx="2430">
                  <c:v>243.00001154188067</c:v>
                </c:pt>
                <c:pt idx="2431">
                  <c:v>243.10001154663041</c:v>
                </c:pt>
                <c:pt idx="2432">
                  <c:v>243.20001155138016</c:v>
                </c:pt>
                <c:pt idx="2433">
                  <c:v>243.3000115561299</c:v>
                </c:pt>
                <c:pt idx="2434">
                  <c:v>243.40001156087965</c:v>
                </c:pt>
                <c:pt idx="2435">
                  <c:v>243.50001156562939</c:v>
                </c:pt>
                <c:pt idx="2436">
                  <c:v>243.60001157037914</c:v>
                </c:pt>
                <c:pt idx="2437">
                  <c:v>243.70001157512888</c:v>
                </c:pt>
                <c:pt idx="2438">
                  <c:v>243.80001157987863</c:v>
                </c:pt>
                <c:pt idx="2439">
                  <c:v>243.90001158462837</c:v>
                </c:pt>
                <c:pt idx="2440">
                  <c:v>244.00001158937812</c:v>
                </c:pt>
                <c:pt idx="2441">
                  <c:v>244.10001159412786</c:v>
                </c:pt>
                <c:pt idx="2442">
                  <c:v>244.20001159887761</c:v>
                </c:pt>
                <c:pt idx="2443">
                  <c:v>244.30001160362735</c:v>
                </c:pt>
                <c:pt idx="2444">
                  <c:v>244.4000116083771</c:v>
                </c:pt>
                <c:pt idx="2445">
                  <c:v>244.50001161312684</c:v>
                </c:pt>
                <c:pt idx="2446">
                  <c:v>244.60001161787659</c:v>
                </c:pt>
                <c:pt idx="2447">
                  <c:v>244.70001162262633</c:v>
                </c:pt>
                <c:pt idx="2448">
                  <c:v>244.80001162737608</c:v>
                </c:pt>
                <c:pt idx="2449">
                  <c:v>244.90001163212582</c:v>
                </c:pt>
                <c:pt idx="2450">
                  <c:v>245.00001163687557</c:v>
                </c:pt>
                <c:pt idx="2451">
                  <c:v>245.10001164162531</c:v>
                </c:pt>
                <c:pt idx="2452">
                  <c:v>245.20001164637506</c:v>
                </c:pt>
                <c:pt idx="2453">
                  <c:v>245.30001165112481</c:v>
                </c:pt>
                <c:pt idx="2454">
                  <c:v>245.40001165587455</c:v>
                </c:pt>
                <c:pt idx="2455">
                  <c:v>245.5000116606243</c:v>
                </c:pt>
                <c:pt idx="2456">
                  <c:v>245.60001166537404</c:v>
                </c:pt>
                <c:pt idx="2457">
                  <c:v>245.70001167012379</c:v>
                </c:pt>
                <c:pt idx="2458">
                  <c:v>245.80001167487353</c:v>
                </c:pt>
                <c:pt idx="2459">
                  <c:v>245.90001167962328</c:v>
                </c:pt>
                <c:pt idx="2460">
                  <c:v>246.00001168437302</c:v>
                </c:pt>
                <c:pt idx="2461">
                  <c:v>246.10001168912277</c:v>
                </c:pt>
                <c:pt idx="2462">
                  <c:v>246.20001169387251</c:v>
                </c:pt>
                <c:pt idx="2463">
                  <c:v>246.30001169862226</c:v>
                </c:pt>
                <c:pt idx="2464">
                  <c:v>246.400011703372</c:v>
                </c:pt>
                <c:pt idx="2465">
                  <c:v>246.50001170812175</c:v>
                </c:pt>
                <c:pt idx="2466">
                  <c:v>246.60001171287149</c:v>
                </c:pt>
                <c:pt idx="2467">
                  <c:v>246.70001171762124</c:v>
                </c:pt>
                <c:pt idx="2468">
                  <c:v>246.80001172237098</c:v>
                </c:pt>
                <c:pt idx="2469">
                  <c:v>246.90001172712073</c:v>
                </c:pt>
                <c:pt idx="2470">
                  <c:v>247.00001173187047</c:v>
                </c:pt>
                <c:pt idx="2471">
                  <c:v>247.10001173662022</c:v>
                </c:pt>
                <c:pt idx="2472">
                  <c:v>247.20001174136996</c:v>
                </c:pt>
                <c:pt idx="2473">
                  <c:v>247.30001174611971</c:v>
                </c:pt>
                <c:pt idx="2474">
                  <c:v>247.40001175086945</c:v>
                </c:pt>
                <c:pt idx="2475">
                  <c:v>247.5000117556192</c:v>
                </c:pt>
                <c:pt idx="2476">
                  <c:v>247.60001176036894</c:v>
                </c:pt>
                <c:pt idx="2477">
                  <c:v>247.70001176511869</c:v>
                </c:pt>
                <c:pt idx="2478">
                  <c:v>247.80001176986843</c:v>
                </c:pt>
                <c:pt idx="2479">
                  <c:v>247.90001177461818</c:v>
                </c:pt>
                <c:pt idx="2480">
                  <c:v>248.00001177936792</c:v>
                </c:pt>
                <c:pt idx="2481">
                  <c:v>248.10001178411767</c:v>
                </c:pt>
                <c:pt idx="2482">
                  <c:v>248.20001178886741</c:v>
                </c:pt>
                <c:pt idx="2483">
                  <c:v>248.30001179361716</c:v>
                </c:pt>
                <c:pt idx="2484">
                  <c:v>248.4000117983669</c:v>
                </c:pt>
                <c:pt idx="2485">
                  <c:v>248.50001180311665</c:v>
                </c:pt>
                <c:pt idx="2486">
                  <c:v>248.60001180786639</c:v>
                </c:pt>
                <c:pt idx="2487">
                  <c:v>248.70001181261614</c:v>
                </c:pt>
                <c:pt idx="2488">
                  <c:v>248.80001181736588</c:v>
                </c:pt>
                <c:pt idx="2489">
                  <c:v>248.90001182211563</c:v>
                </c:pt>
                <c:pt idx="2490">
                  <c:v>249.00001182686538</c:v>
                </c:pt>
                <c:pt idx="2491">
                  <c:v>249.10001183161512</c:v>
                </c:pt>
                <c:pt idx="2492">
                  <c:v>249.20001183636487</c:v>
                </c:pt>
                <c:pt idx="2493">
                  <c:v>249.30001184111461</c:v>
                </c:pt>
                <c:pt idx="2494">
                  <c:v>249.40001184586436</c:v>
                </c:pt>
                <c:pt idx="2495">
                  <c:v>249.5000118506141</c:v>
                </c:pt>
                <c:pt idx="2496">
                  <c:v>249.60001185536385</c:v>
                </c:pt>
                <c:pt idx="2497">
                  <c:v>249.70001186011359</c:v>
                </c:pt>
                <c:pt idx="2498">
                  <c:v>249.80001186486334</c:v>
                </c:pt>
                <c:pt idx="2499">
                  <c:v>249.90001186961308</c:v>
                </c:pt>
                <c:pt idx="2500">
                  <c:v>250.00001187436283</c:v>
                </c:pt>
                <c:pt idx="2501">
                  <c:v>250.10001187911257</c:v>
                </c:pt>
                <c:pt idx="2502">
                  <c:v>250.20001188386232</c:v>
                </c:pt>
                <c:pt idx="2503">
                  <c:v>250.30001188861206</c:v>
                </c:pt>
                <c:pt idx="2504">
                  <c:v>250.40001189336181</c:v>
                </c:pt>
                <c:pt idx="2505">
                  <c:v>250.50001189811155</c:v>
                </c:pt>
                <c:pt idx="2506">
                  <c:v>250.6000119028613</c:v>
                </c:pt>
                <c:pt idx="2507">
                  <c:v>250.70001190761104</c:v>
                </c:pt>
                <c:pt idx="2508">
                  <c:v>250.80001191236079</c:v>
                </c:pt>
                <c:pt idx="2509">
                  <c:v>250.90001191711053</c:v>
                </c:pt>
                <c:pt idx="2510">
                  <c:v>251.00001192186028</c:v>
                </c:pt>
                <c:pt idx="2511">
                  <c:v>251.10001192661002</c:v>
                </c:pt>
                <c:pt idx="2512">
                  <c:v>251.20001193135977</c:v>
                </c:pt>
                <c:pt idx="2513">
                  <c:v>251.30001193610951</c:v>
                </c:pt>
                <c:pt idx="2514">
                  <c:v>251.40001194085926</c:v>
                </c:pt>
                <c:pt idx="2515">
                  <c:v>251.500011945609</c:v>
                </c:pt>
                <c:pt idx="2516">
                  <c:v>251.60001195035875</c:v>
                </c:pt>
                <c:pt idx="2517">
                  <c:v>251.70001195510849</c:v>
                </c:pt>
                <c:pt idx="2518">
                  <c:v>251.80001195985824</c:v>
                </c:pt>
                <c:pt idx="2519">
                  <c:v>251.90001196460798</c:v>
                </c:pt>
                <c:pt idx="2520">
                  <c:v>252.00001196935773</c:v>
                </c:pt>
                <c:pt idx="2521">
                  <c:v>252.10001197410747</c:v>
                </c:pt>
                <c:pt idx="2522">
                  <c:v>252.20001197885722</c:v>
                </c:pt>
                <c:pt idx="2523">
                  <c:v>252.30001198360696</c:v>
                </c:pt>
                <c:pt idx="2524">
                  <c:v>252.40001198835671</c:v>
                </c:pt>
                <c:pt idx="2525">
                  <c:v>252.50001199310645</c:v>
                </c:pt>
                <c:pt idx="2526">
                  <c:v>252.6000119978562</c:v>
                </c:pt>
                <c:pt idx="2527">
                  <c:v>252.70001200260594</c:v>
                </c:pt>
                <c:pt idx="2528">
                  <c:v>252.80001200735569</c:v>
                </c:pt>
                <c:pt idx="2529">
                  <c:v>252.90001201210544</c:v>
                </c:pt>
                <c:pt idx="2530">
                  <c:v>253.00001201685518</c:v>
                </c:pt>
                <c:pt idx="2531">
                  <c:v>253.10001202160493</c:v>
                </c:pt>
                <c:pt idx="2532">
                  <c:v>253.20001202635467</c:v>
                </c:pt>
                <c:pt idx="2533">
                  <c:v>253.30001203110442</c:v>
                </c:pt>
                <c:pt idx="2534">
                  <c:v>253.40001203585416</c:v>
                </c:pt>
                <c:pt idx="2535">
                  <c:v>253.50001204060391</c:v>
                </c:pt>
                <c:pt idx="2536">
                  <c:v>253.60001204535365</c:v>
                </c:pt>
                <c:pt idx="2537">
                  <c:v>253.7000120501034</c:v>
                </c:pt>
                <c:pt idx="2538">
                  <c:v>253.80001205485314</c:v>
                </c:pt>
                <c:pt idx="2539">
                  <c:v>253.90001205960289</c:v>
                </c:pt>
                <c:pt idx="2540">
                  <c:v>254.00001206435263</c:v>
                </c:pt>
                <c:pt idx="2541">
                  <c:v>254.10001206910238</c:v>
                </c:pt>
                <c:pt idx="2542">
                  <c:v>254.20001207385212</c:v>
                </c:pt>
                <c:pt idx="2543">
                  <c:v>254.30001207860187</c:v>
                </c:pt>
                <c:pt idx="2544">
                  <c:v>254.40001208335161</c:v>
                </c:pt>
                <c:pt idx="2545">
                  <c:v>254.50001208810136</c:v>
                </c:pt>
                <c:pt idx="2546">
                  <c:v>254.6000120928511</c:v>
                </c:pt>
                <c:pt idx="2547">
                  <c:v>254.70001209760085</c:v>
                </c:pt>
                <c:pt idx="2548">
                  <c:v>254.80001210235059</c:v>
                </c:pt>
                <c:pt idx="2549">
                  <c:v>254.90001210710034</c:v>
                </c:pt>
                <c:pt idx="2550">
                  <c:v>255.00001211185008</c:v>
                </c:pt>
                <c:pt idx="2551">
                  <c:v>255.10001211659983</c:v>
                </c:pt>
                <c:pt idx="2552">
                  <c:v>255.20001212134957</c:v>
                </c:pt>
                <c:pt idx="2553">
                  <c:v>255.30001212609932</c:v>
                </c:pt>
                <c:pt idx="2554">
                  <c:v>255.40001213084906</c:v>
                </c:pt>
                <c:pt idx="2555">
                  <c:v>255.50001213559881</c:v>
                </c:pt>
                <c:pt idx="2556">
                  <c:v>255.60001214034855</c:v>
                </c:pt>
                <c:pt idx="2557">
                  <c:v>255.7000121450983</c:v>
                </c:pt>
                <c:pt idx="2558">
                  <c:v>255.80001214984804</c:v>
                </c:pt>
                <c:pt idx="2559">
                  <c:v>255.90001215459779</c:v>
                </c:pt>
                <c:pt idx="2560">
                  <c:v>256.00001215934753</c:v>
                </c:pt>
                <c:pt idx="2561">
                  <c:v>256.10001216409728</c:v>
                </c:pt>
                <c:pt idx="2562">
                  <c:v>256.20001216884702</c:v>
                </c:pt>
                <c:pt idx="2563">
                  <c:v>256.30001217359677</c:v>
                </c:pt>
                <c:pt idx="2564">
                  <c:v>256.40001217834651</c:v>
                </c:pt>
                <c:pt idx="2565">
                  <c:v>256.50001218309626</c:v>
                </c:pt>
                <c:pt idx="2566">
                  <c:v>256.600012187846</c:v>
                </c:pt>
                <c:pt idx="2567">
                  <c:v>256.70001219259575</c:v>
                </c:pt>
                <c:pt idx="2568">
                  <c:v>256.8000121973455</c:v>
                </c:pt>
                <c:pt idx="2569">
                  <c:v>256.90001220209524</c:v>
                </c:pt>
                <c:pt idx="2570">
                  <c:v>257.00001220684499</c:v>
                </c:pt>
                <c:pt idx="2571">
                  <c:v>257.10001221159473</c:v>
                </c:pt>
                <c:pt idx="2572">
                  <c:v>257.20001221634448</c:v>
                </c:pt>
                <c:pt idx="2573">
                  <c:v>257.30001222109422</c:v>
                </c:pt>
                <c:pt idx="2574">
                  <c:v>257.40001222584397</c:v>
                </c:pt>
                <c:pt idx="2575">
                  <c:v>257.50001223059371</c:v>
                </c:pt>
                <c:pt idx="2576">
                  <c:v>257.60001223534346</c:v>
                </c:pt>
                <c:pt idx="2577">
                  <c:v>257.7000122400932</c:v>
                </c:pt>
                <c:pt idx="2578">
                  <c:v>257.80001224484295</c:v>
                </c:pt>
                <c:pt idx="2579">
                  <c:v>257.90001224959269</c:v>
                </c:pt>
                <c:pt idx="2580">
                  <c:v>258.00001225434244</c:v>
                </c:pt>
                <c:pt idx="2581">
                  <c:v>258.10001225909218</c:v>
                </c:pt>
                <c:pt idx="2582">
                  <c:v>258.20001226384193</c:v>
                </c:pt>
                <c:pt idx="2583">
                  <c:v>258.30001226859167</c:v>
                </c:pt>
                <c:pt idx="2584">
                  <c:v>258.40001227334142</c:v>
                </c:pt>
                <c:pt idx="2585">
                  <c:v>258.50001227809116</c:v>
                </c:pt>
                <c:pt idx="2586">
                  <c:v>258.60001228284091</c:v>
                </c:pt>
                <c:pt idx="2587">
                  <c:v>258.70001228759065</c:v>
                </c:pt>
                <c:pt idx="2588">
                  <c:v>258.8000122923404</c:v>
                </c:pt>
                <c:pt idx="2589">
                  <c:v>258.90001229709014</c:v>
                </c:pt>
                <c:pt idx="2590">
                  <c:v>259.00001230183989</c:v>
                </c:pt>
                <c:pt idx="2591">
                  <c:v>259.10001230658963</c:v>
                </c:pt>
                <c:pt idx="2592">
                  <c:v>259.20001231133938</c:v>
                </c:pt>
                <c:pt idx="2593">
                  <c:v>259.30001231608912</c:v>
                </c:pt>
                <c:pt idx="2594">
                  <c:v>259.40001232083887</c:v>
                </c:pt>
                <c:pt idx="2595">
                  <c:v>259.50001232558861</c:v>
                </c:pt>
                <c:pt idx="2596">
                  <c:v>259.60001233033836</c:v>
                </c:pt>
                <c:pt idx="2597">
                  <c:v>259.7000123350881</c:v>
                </c:pt>
                <c:pt idx="2598">
                  <c:v>259.80001233983785</c:v>
                </c:pt>
                <c:pt idx="2599">
                  <c:v>259.90001234458759</c:v>
                </c:pt>
                <c:pt idx="2600">
                  <c:v>260.00001234933734</c:v>
                </c:pt>
                <c:pt idx="2601">
                  <c:v>260.10001235408708</c:v>
                </c:pt>
                <c:pt idx="2602">
                  <c:v>260.20001235883683</c:v>
                </c:pt>
                <c:pt idx="2603">
                  <c:v>260.30001236358657</c:v>
                </c:pt>
                <c:pt idx="2604">
                  <c:v>260.40001236833632</c:v>
                </c:pt>
                <c:pt idx="2605">
                  <c:v>260.50001237308607</c:v>
                </c:pt>
                <c:pt idx="2606">
                  <c:v>260.60001237783581</c:v>
                </c:pt>
                <c:pt idx="2607">
                  <c:v>260.70001238258556</c:v>
                </c:pt>
                <c:pt idx="2608">
                  <c:v>260.8000123873353</c:v>
                </c:pt>
                <c:pt idx="2609">
                  <c:v>260.90001239208505</c:v>
                </c:pt>
                <c:pt idx="2610">
                  <c:v>261.00001239683479</c:v>
                </c:pt>
                <c:pt idx="2611">
                  <c:v>261.10001240158454</c:v>
                </c:pt>
                <c:pt idx="2612">
                  <c:v>261.20001240633428</c:v>
                </c:pt>
                <c:pt idx="2613">
                  <c:v>261.30001241108403</c:v>
                </c:pt>
                <c:pt idx="2614">
                  <c:v>261.40001241583377</c:v>
                </c:pt>
                <c:pt idx="2615">
                  <c:v>261.50001242058352</c:v>
                </c:pt>
                <c:pt idx="2616">
                  <c:v>261.60001242533326</c:v>
                </c:pt>
                <c:pt idx="2617">
                  <c:v>261.70001243008301</c:v>
                </c:pt>
                <c:pt idx="2618">
                  <c:v>261.80001243483275</c:v>
                </c:pt>
                <c:pt idx="2619">
                  <c:v>261.9000124395825</c:v>
                </c:pt>
                <c:pt idx="2620">
                  <c:v>262.00001244433224</c:v>
                </c:pt>
                <c:pt idx="2621">
                  <c:v>262.10001244908199</c:v>
                </c:pt>
                <c:pt idx="2622">
                  <c:v>262.20001245383173</c:v>
                </c:pt>
                <c:pt idx="2623">
                  <c:v>262.30001245858148</c:v>
                </c:pt>
                <c:pt idx="2624">
                  <c:v>262.40001246333122</c:v>
                </c:pt>
                <c:pt idx="2625">
                  <c:v>262.50001246808097</c:v>
                </c:pt>
                <c:pt idx="2626">
                  <c:v>262.60001247283071</c:v>
                </c:pt>
                <c:pt idx="2627">
                  <c:v>262.70001247758046</c:v>
                </c:pt>
                <c:pt idx="2628">
                  <c:v>262.8000124823302</c:v>
                </c:pt>
                <c:pt idx="2629">
                  <c:v>262.90001248707995</c:v>
                </c:pt>
                <c:pt idx="2630">
                  <c:v>263.00001249182969</c:v>
                </c:pt>
                <c:pt idx="2631">
                  <c:v>263.10001249657944</c:v>
                </c:pt>
                <c:pt idx="2632">
                  <c:v>263.20001250132918</c:v>
                </c:pt>
                <c:pt idx="2633">
                  <c:v>263.30001250607893</c:v>
                </c:pt>
                <c:pt idx="2634">
                  <c:v>263.40001251082867</c:v>
                </c:pt>
                <c:pt idx="2635">
                  <c:v>263.50001251557842</c:v>
                </c:pt>
                <c:pt idx="2636">
                  <c:v>263.60001252032816</c:v>
                </c:pt>
                <c:pt idx="2637">
                  <c:v>263.70001252507791</c:v>
                </c:pt>
                <c:pt idx="2638">
                  <c:v>263.80001252982765</c:v>
                </c:pt>
                <c:pt idx="2639">
                  <c:v>263.9000125345774</c:v>
                </c:pt>
                <c:pt idx="2640">
                  <c:v>264.00001253932714</c:v>
                </c:pt>
                <c:pt idx="2641">
                  <c:v>264.10001254407689</c:v>
                </c:pt>
                <c:pt idx="2642">
                  <c:v>264.20001254882663</c:v>
                </c:pt>
                <c:pt idx="2643">
                  <c:v>264.30001255357638</c:v>
                </c:pt>
                <c:pt idx="2644">
                  <c:v>264.40001255832613</c:v>
                </c:pt>
                <c:pt idx="2645">
                  <c:v>264.50001256307587</c:v>
                </c:pt>
                <c:pt idx="2646">
                  <c:v>264.60001256782562</c:v>
                </c:pt>
                <c:pt idx="2647">
                  <c:v>264.70001257257536</c:v>
                </c:pt>
                <c:pt idx="2648">
                  <c:v>264.80001257732511</c:v>
                </c:pt>
                <c:pt idx="2649">
                  <c:v>264.90001258207485</c:v>
                </c:pt>
                <c:pt idx="2650">
                  <c:v>265.0000125868246</c:v>
                </c:pt>
                <c:pt idx="2651">
                  <c:v>265.10001259157434</c:v>
                </c:pt>
                <c:pt idx="2652">
                  <c:v>265.20001259632409</c:v>
                </c:pt>
                <c:pt idx="2653">
                  <c:v>265.30001260107383</c:v>
                </c:pt>
                <c:pt idx="2654">
                  <c:v>265.40001260582358</c:v>
                </c:pt>
                <c:pt idx="2655">
                  <c:v>265.50001261057332</c:v>
                </c:pt>
                <c:pt idx="2656">
                  <c:v>265.60001261532307</c:v>
                </c:pt>
                <c:pt idx="2657">
                  <c:v>265.70001262007281</c:v>
                </c:pt>
                <c:pt idx="2658">
                  <c:v>265.80001262482256</c:v>
                </c:pt>
                <c:pt idx="2659">
                  <c:v>265.9000126295723</c:v>
                </c:pt>
                <c:pt idx="2660">
                  <c:v>266.00001263432205</c:v>
                </c:pt>
                <c:pt idx="2661">
                  <c:v>266.10001263907179</c:v>
                </c:pt>
                <c:pt idx="2662">
                  <c:v>266.20001264382154</c:v>
                </c:pt>
                <c:pt idx="2663">
                  <c:v>266.30001264857128</c:v>
                </c:pt>
                <c:pt idx="2664">
                  <c:v>266.40001265332103</c:v>
                </c:pt>
                <c:pt idx="2665">
                  <c:v>266.50001265807077</c:v>
                </c:pt>
                <c:pt idx="2666">
                  <c:v>266.60001266282052</c:v>
                </c:pt>
                <c:pt idx="2667">
                  <c:v>266.70001266757026</c:v>
                </c:pt>
                <c:pt idx="2668">
                  <c:v>266.80001267232001</c:v>
                </c:pt>
                <c:pt idx="2669">
                  <c:v>266.90001267706975</c:v>
                </c:pt>
                <c:pt idx="2670">
                  <c:v>267.0000126818195</c:v>
                </c:pt>
                <c:pt idx="2671">
                  <c:v>267.10001268656924</c:v>
                </c:pt>
                <c:pt idx="2672">
                  <c:v>267.20001269131899</c:v>
                </c:pt>
                <c:pt idx="2673">
                  <c:v>267.30001269606873</c:v>
                </c:pt>
                <c:pt idx="2674">
                  <c:v>267.40001270081848</c:v>
                </c:pt>
                <c:pt idx="2675">
                  <c:v>267.50001270556822</c:v>
                </c:pt>
                <c:pt idx="2676">
                  <c:v>267.60001271031797</c:v>
                </c:pt>
                <c:pt idx="2677">
                  <c:v>267.70001271506771</c:v>
                </c:pt>
                <c:pt idx="2678">
                  <c:v>267.80001271981746</c:v>
                </c:pt>
                <c:pt idx="2679">
                  <c:v>267.9000127245672</c:v>
                </c:pt>
                <c:pt idx="2680">
                  <c:v>268.00001272931695</c:v>
                </c:pt>
                <c:pt idx="2681">
                  <c:v>268.10001273406669</c:v>
                </c:pt>
                <c:pt idx="2682">
                  <c:v>268.20001273881644</c:v>
                </c:pt>
                <c:pt idx="2683">
                  <c:v>268.30001274356619</c:v>
                </c:pt>
                <c:pt idx="2684">
                  <c:v>268.40001274831593</c:v>
                </c:pt>
                <c:pt idx="2685">
                  <c:v>268.50001275306568</c:v>
                </c:pt>
                <c:pt idx="2686">
                  <c:v>268.60001275781542</c:v>
                </c:pt>
                <c:pt idx="2687">
                  <c:v>268.70001276256517</c:v>
                </c:pt>
                <c:pt idx="2688">
                  <c:v>268.80001276731491</c:v>
                </c:pt>
                <c:pt idx="2689">
                  <c:v>268.90001277206466</c:v>
                </c:pt>
                <c:pt idx="2690">
                  <c:v>269.0000127768144</c:v>
                </c:pt>
                <c:pt idx="2691">
                  <c:v>269.10001278156415</c:v>
                </c:pt>
                <c:pt idx="2692">
                  <c:v>269.20001278631389</c:v>
                </c:pt>
                <c:pt idx="2693">
                  <c:v>269.30001279106364</c:v>
                </c:pt>
                <c:pt idx="2694">
                  <c:v>269.40001279581338</c:v>
                </c:pt>
                <c:pt idx="2695">
                  <c:v>269.50001280056313</c:v>
                </c:pt>
                <c:pt idx="2696">
                  <c:v>269.60001280531287</c:v>
                </c:pt>
                <c:pt idx="2697">
                  <c:v>269.70001281006262</c:v>
                </c:pt>
                <c:pt idx="2698">
                  <c:v>269.80001281481236</c:v>
                </c:pt>
                <c:pt idx="2699">
                  <c:v>269.90001281956211</c:v>
                </c:pt>
                <c:pt idx="2700">
                  <c:v>270.00001282431185</c:v>
                </c:pt>
                <c:pt idx="2701">
                  <c:v>270.1000128290616</c:v>
                </c:pt>
                <c:pt idx="2702">
                  <c:v>270.20001283381134</c:v>
                </c:pt>
                <c:pt idx="2703">
                  <c:v>270.30001283856109</c:v>
                </c:pt>
                <c:pt idx="2704">
                  <c:v>270.40001284331083</c:v>
                </c:pt>
                <c:pt idx="2705">
                  <c:v>270.50001284806058</c:v>
                </c:pt>
                <c:pt idx="2706">
                  <c:v>270.60001285281032</c:v>
                </c:pt>
                <c:pt idx="2707">
                  <c:v>270.70001285756007</c:v>
                </c:pt>
                <c:pt idx="2708">
                  <c:v>270.80001286230981</c:v>
                </c:pt>
                <c:pt idx="2709">
                  <c:v>270.90001286705956</c:v>
                </c:pt>
                <c:pt idx="2710">
                  <c:v>271.0000128718093</c:v>
                </c:pt>
                <c:pt idx="2711">
                  <c:v>271.10001287655905</c:v>
                </c:pt>
                <c:pt idx="2712">
                  <c:v>271.20001288130879</c:v>
                </c:pt>
                <c:pt idx="2713">
                  <c:v>271.30001288605854</c:v>
                </c:pt>
                <c:pt idx="2714">
                  <c:v>271.40001289080828</c:v>
                </c:pt>
                <c:pt idx="2715">
                  <c:v>271.50001289555803</c:v>
                </c:pt>
                <c:pt idx="2716">
                  <c:v>271.60001290030777</c:v>
                </c:pt>
                <c:pt idx="2717">
                  <c:v>271.70001290505752</c:v>
                </c:pt>
                <c:pt idx="2718">
                  <c:v>271.80001290980726</c:v>
                </c:pt>
                <c:pt idx="2719">
                  <c:v>271.90001291455701</c:v>
                </c:pt>
                <c:pt idx="2720">
                  <c:v>272.00001291930676</c:v>
                </c:pt>
                <c:pt idx="2721">
                  <c:v>272.1000129240565</c:v>
                </c:pt>
                <c:pt idx="2722">
                  <c:v>272.20001292880625</c:v>
                </c:pt>
                <c:pt idx="2723">
                  <c:v>272.30001293355599</c:v>
                </c:pt>
                <c:pt idx="2724">
                  <c:v>272.40001293830574</c:v>
                </c:pt>
                <c:pt idx="2725">
                  <c:v>272.50001294305548</c:v>
                </c:pt>
                <c:pt idx="2726">
                  <c:v>272.60001294780523</c:v>
                </c:pt>
                <c:pt idx="2727">
                  <c:v>272.70001295255497</c:v>
                </c:pt>
                <c:pt idx="2728">
                  <c:v>272.80001295730472</c:v>
                </c:pt>
                <c:pt idx="2729">
                  <c:v>272.90001296205446</c:v>
                </c:pt>
                <c:pt idx="2730">
                  <c:v>273.00001296680421</c:v>
                </c:pt>
                <c:pt idx="2731">
                  <c:v>273.10001297155395</c:v>
                </c:pt>
                <c:pt idx="2732">
                  <c:v>273.2000129763037</c:v>
                </c:pt>
                <c:pt idx="2733">
                  <c:v>273.30001298105344</c:v>
                </c:pt>
                <c:pt idx="2734">
                  <c:v>273.40001298580319</c:v>
                </c:pt>
                <c:pt idx="2735">
                  <c:v>273.50001299055293</c:v>
                </c:pt>
                <c:pt idx="2736">
                  <c:v>273.60001299530268</c:v>
                </c:pt>
                <c:pt idx="2737">
                  <c:v>273.70001300005242</c:v>
                </c:pt>
                <c:pt idx="2738">
                  <c:v>273.80001300480217</c:v>
                </c:pt>
                <c:pt idx="2739">
                  <c:v>273.90001300955191</c:v>
                </c:pt>
                <c:pt idx="2740">
                  <c:v>274.00001301430166</c:v>
                </c:pt>
                <c:pt idx="2741">
                  <c:v>274.1000130190514</c:v>
                </c:pt>
                <c:pt idx="2742">
                  <c:v>274.20001302380115</c:v>
                </c:pt>
                <c:pt idx="2743">
                  <c:v>274.30001302855089</c:v>
                </c:pt>
                <c:pt idx="2744">
                  <c:v>274.40001303330064</c:v>
                </c:pt>
                <c:pt idx="2745">
                  <c:v>274.50001303805038</c:v>
                </c:pt>
                <c:pt idx="2746">
                  <c:v>274.60001304280013</c:v>
                </c:pt>
                <c:pt idx="2747">
                  <c:v>274.70001304754987</c:v>
                </c:pt>
                <c:pt idx="2748">
                  <c:v>274.80001305229962</c:v>
                </c:pt>
                <c:pt idx="2749">
                  <c:v>274.90001305704936</c:v>
                </c:pt>
                <c:pt idx="2750">
                  <c:v>275.00001306179911</c:v>
                </c:pt>
                <c:pt idx="2751">
                  <c:v>275.10001306654885</c:v>
                </c:pt>
                <c:pt idx="2752">
                  <c:v>275.2000130712986</c:v>
                </c:pt>
                <c:pt idx="2753">
                  <c:v>275.30001307604834</c:v>
                </c:pt>
                <c:pt idx="2754">
                  <c:v>275.40001308079809</c:v>
                </c:pt>
                <c:pt idx="2755">
                  <c:v>275.50001308554783</c:v>
                </c:pt>
                <c:pt idx="2756">
                  <c:v>275.60001309029758</c:v>
                </c:pt>
                <c:pt idx="2757">
                  <c:v>275.70001309504732</c:v>
                </c:pt>
                <c:pt idx="2758">
                  <c:v>275.80001309979707</c:v>
                </c:pt>
                <c:pt idx="2759">
                  <c:v>275.90001310454682</c:v>
                </c:pt>
                <c:pt idx="2760">
                  <c:v>276.00001310929656</c:v>
                </c:pt>
                <c:pt idx="2761">
                  <c:v>276.10001311404631</c:v>
                </c:pt>
                <c:pt idx="2762">
                  <c:v>276.20001311879605</c:v>
                </c:pt>
                <c:pt idx="2763">
                  <c:v>276.3000131235458</c:v>
                </c:pt>
                <c:pt idx="2764">
                  <c:v>276.40001312829554</c:v>
                </c:pt>
                <c:pt idx="2765">
                  <c:v>276.50001313304529</c:v>
                </c:pt>
                <c:pt idx="2766">
                  <c:v>276.60001313779503</c:v>
                </c:pt>
                <c:pt idx="2767">
                  <c:v>276.70001314254478</c:v>
                </c:pt>
                <c:pt idx="2768">
                  <c:v>276.80001314729452</c:v>
                </c:pt>
                <c:pt idx="2769">
                  <c:v>276.90001315204427</c:v>
                </c:pt>
                <c:pt idx="2770">
                  <c:v>277.00001315679401</c:v>
                </c:pt>
                <c:pt idx="2771">
                  <c:v>277.10001316154376</c:v>
                </c:pt>
                <c:pt idx="2772">
                  <c:v>277.2000131662935</c:v>
                </c:pt>
                <c:pt idx="2773">
                  <c:v>277.30001317104325</c:v>
                </c:pt>
                <c:pt idx="2774">
                  <c:v>277.40001317579299</c:v>
                </c:pt>
                <c:pt idx="2775">
                  <c:v>277.50001318054274</c:v>
                </c:pt>
                <c:pt idx="2776">
                  <c:v>277.60001318529248</c:v>
                </c:pt>
                <c:pt idx="2777">
                  <c:v>277.70001319004223</c:v>
                </c:pt>
                <c:pt idx="2778">
                  <c:v>277.80001319479197</c:v>
                </c:pt>
                <c:pt idx="2779">
                  <c:v>277.90001319954172</c:v>
                </c:pt>
                <c:pt idx="2780">
                  <c:v>278.00001320429146</c:v>
                </c:pt>
                <c:pt idx="2781">
                  <c:v>278.10001320904121</c:v>
                </c:pt>
                <c:pt idx="2782">
                  <c:v>278.20001321379095</c:v>
                </c:pt>
                <c:pt idx="2783">
                  <c:v>278.3000132185407</c:v>
                </c:pt>
                <c:pt idx="2784">
                  <c:v>278.40001322329044</c:v>
                </c:pt>
                <c:pt idx="2785">
                  <c:v>278.50001322804019</c:v>
                </c:pt>
                <c:pt idx="2786">
                  <c:v>278.60001323278993</c:v>
                </c:pt>
                <c:pt idx="2787">
                  <c:v>278.70001323753968</c:v>
                </c:pt>
                <c:pt idx="2788">
                  <c:v>278.80001324228942</c:v>
                </c:pt>
                <c:pt idx="2789">
                  <c:v>278.90001324703917</c:v>
                </c:pt>
                <c:pt idx="2790">
                  <c:v>279.00001325178891</c:v>
                </c:pt>
                <c:pt idx="2791">
                  <c:v>279.10001325653866</c:v>
                </c:pt>
                <c:pt idx="2792">
                  <c:v>279.2000132612884</c:v>
                </c:pt>
                <c:pt idx="2793">
                  <c:v>279.30001326603815</c:v>
                </c:pt>
                <c:pt idx="2794">
                  <c:v>279.40001327078789</c:v>
                </c:pt>
                <c:pt idx="2795">
                  <c:v>279.50001327553764</c:v>
                </c:pt>
                <c:pt idx="2796">
                  <c:v>279.60001328028738</c:v>
                </c:pt>
                <c:pt idx="2797">
                  <c:v>279.70001328503713</c:v>
                </c:pt>
                <c:pt idx="2798">
                  <c:v>279.80001328978688</c:v>
                </c:pt>
                <c:pt idx="2799">
                  <c:v>279.90001329453662</c:v>
                </c:pt>
                <c:pt idx="2800">
                  <c:v>280.00001329928637</c:v>
                </c:pt>
                <c:pt idx="2801">
                  <c:v>280.10001330403611</c:v>
                </c:pt>
                <c:pt idx="2802">
                  <c:v>280.20001330878586</c:v>
                </c:pt>
                <c:pt idx="2803">
                  <c:v>280.3000133135356</c:v>
                </c:pt>
                <c:pt idx="2804">
                  <c:v>280.40001331828535</c:v>
                </c:pt>
                <c:pt idx="2805">
                  <c:v>280.50001332303509</c:v>
                </c:pt>
                <c:pt idx="2806">
                  <c:v>280.60001332778484</c:v>
                </c:pt>
                <c:pt idx="2807">
                  <c:v>280.70001333253458</c:v>
                </c:pt>
                <c:pt idx="2808">
                  <c:v>280.80001333728433</c:v>
                </c:pt>
                <c:pt idx="2809">
                  <c:v>280.90001334203407</c:v>
                </c:pt>
                <c:pt idx="2810">
                  <c:v>281.00001334678382</c:v>
                </c:pt>
                <c:pt idx="2811">
                  <c:v>281.10001335153356</c:v>
                </c:pt>
                <c:pt idx="2812">
                  <c:v>281.20001335628331</c:v>
                </c:pt>
                <c:pt idx="2813">
                  <c:v>281.30001336103305</c:v>
                </c:pt>
                <c:pt idx="2814">
                  <c:v>281.4000133657828</c:v>
                </c:pt>
                <c:pt idx="2815">
                  <c:v>281.50001337053254</c:v>
                </c:pt>
                <c:pt idx="2816">
                  <c:v>281.60001337528229</c:v>
                </c:pt>
                <c:pt idx="2817">
                  <c:v>281.70001338003203</c:v>
                </c:pt>
                <c:pt idx="2818">
                  <c:v>281.80001338478178</c:v>
                </c:pt>
                <c:pt idx="2819">
                  <c:v>281.90001338953152</c:v>
                </c:pt>
                <c:pt idx="2820">
                  <c:v>282.00001339428127</c:v>
                </c:pt>
                <c:pt idx="2821">
                  <c:v>282.10001339903101</c:v>
                </c:pt>
                <c:pt idx="2822">
                  <c:v>282.20001340378076</c:v>
                </c:pt>
                <c:pt idx="2823">
                  <c:v>282.3000134085305</c:v>
                </c:pt>
                <c:pt idx="2824">
                  <c:v>282.40001341328025</c:v>
                </c:pt>
                <c:pt idx="2825">
                  <c:v>282.50001341802999</c:v>
                </c:pt>
                <c:pt idx="2826">
                  <c:v>282.60001342277974</c:v>
                </c:pt>
                <c:pt idx="2827">
                  <c:v>282.70001342752948</c:v>
                </c:pt>
                <c:pt idx="2828">
                  <c:v>282.80001343227923</c:v>
                </c:pt>
                <c:pt idx="2829">
                  <c:v>282.90001343702897</c:v>
                </c:pt>
                <c:pt idx="2830">
                  <c:v>283.00001344177872</c:v>
                </c:pt>
                <c:pt idx="2831">
                  <c:v>283.10001344652846</c:v>
                </c:pt>
                <c:pt idx="2832">
                  <c:v>283.20001345127821</c:v>
                </c:pt>
                <c:pt idx="2833">
                  <c:v>283.30001345602795</c:v>
                </c:pt>
                <c:pt idx="2834">
                  <c:v>283.4000134607777</c:v>
                </c:pt>
                <c:pt idx="2835">
                  <c:v>283.50001346552745</c:v>
                </c:pt>
                <c:pt idx="2836">
                  <c:v>283.60001347027719</c:v>
                </c:pt>
                <c:pt idx="2837">
                  <c:v>283.70001347502694</c:v>
                </c:pt>
                <c:pt idx="2838">
                  <c:v>283.80001347977668</c:v>
                </c:pt>
                <c:pt idx="2839">
                  <c:v>283.90001348452643</c:v>
                </c:pt>
                <c:pt idx="2840">
                  <c:v>284.00001348927617</c:v>
                </c:pt>
                <c:pt idx="2841">
                  <c:v>284.10001349402592</c:v>
                </c:pt>
                <c:pt idx="2842">
                  <c:v>284.20001349877566</c:v>
                </c:pt>
                <c:pt idx="2843">
                  <c:v>284.30001350352541</c:v>
                </c:pt>
                <c:pt idx="2844">
                  <c:v>284.40001350827515</c:v>
                </c:pt>
                <c:pt idx="2845">
                  <c:v>284.5000135130249</c:v>
                </c:pt>
                <c:pt idx="2846">
                  <c:v>284.60001351777464</c:v>
                </c:pt>
                <c:pt idx="2847">
                  <c:v>284.70001352252439</c:v>
                </c:pt>
                <c:pt idx="2848">
                  <c:v>284.80001352727413</c:v>
                </c:pt>
                <c:pt idx="2849">
                  <c:v>284.90001353202388</c:v>
                </c:pt>
                <c:pt idx="2850">
                  <c:v>285.00001353677362</c:v>
                </c:pt>
                <c:pt idx="2851">
                  <c:v>285.10001354152337</c:v>
                </c:pt>
                <c:pt idx="2852">
                  <c:v>285.20001354627311</c:v>
                </c:pt>
                <c:pt idx="2853">
                  <c:v>285.30001355102286</c:v>
                </c:pt>
                <c:pt idx="2854">
                  <c:v>285.4000135557726</c:v>
                </c:pt>
                <c:pt idx="2855">
                  <c:v>285.50001356052235</c:v>
                </c:pt>
                <c:pt idx="2856">
                  <c:v>285.60001356527209</c:v>
                </c:pt>
                <c:pt idx="2857">
                  <c:v>285.70001357002184</c:v>
                </c:pt>
                <c:pt idx="2858">
                  <c:v>285.80001357477158</c:v>
                </c:pt>
                <c:pt idx="2859">
                  <c:v>285.90001357952133</c:v>
                </c:pt>
                <c:pt idx="2860">
                  <c:v>286.00001358427107</c:v>
                </c:pt>
                <c:pt idx="2861">
                  <c:v>286.10001358902082</c:v>
                </c:pt>
                <c:pt idx="2862">
                  <c:v>286.20001359377056</c:v>
                </c:pt>
                <c:pt idx="2863">
                  <c:v>286.30001359852031</c:v>
                </c:pt>
                <c:pt idx="2864">
                  <c:v>286.40001360327005</c:v>
                </c:pt>
                <c:pt idx="2865">
                  <c:v>286.5000136080198</c:v>
                </c:pt>
                <c:pt idx="2866">
                  <c:v>286.60001361276954</c:v>
                </c:pt>
                <c:pt idx="2867">
                  <c:v>286.70001361751929</c:v>
                </c:pt>
                <c:pt idx="2868">
                  <c:v>286.80001362226903</c:v>
                </c:pt>
                <c:pt idx="2869">
                  <c:v>286.90001362701878</c:v>
                </c:pt>
                <c:pt idx="2870">
                  <c:v>287.00001363176852</c:v>
                </c:pt>
                <c:pt idx="2871">
                  <c:v>287.10001363651827</c:v>
                </c:pt>
                <c:pt idx="2872">
                  <c:v>287.20001364126801</c:v>
                </c:pt>
                <c:pt idx="2873">
                  <c:v>287.30001364601776</c:v>
                </c:pt>
                <c:pt idx="2874">
                  <c:v>287.40001365076751</c:v>
                </c:pt>
                <c:pt idx="2875">
                  <c:v>287.50001365551725</c:v>
                </c:pt>
                <c:pt idx="2876">
                  <c:v>287.600013660267</c:v>
                </c:pt>
                <c:pt idx="2877">
                  <c:v>287.70001366501674</c:v>
                </c:pt>
                <c:pt idx="2878">
                  <c:v>287.80001366976649</c:v>
                </c:pt>
                <c:pt idx="2879">
                  <c:v>287.90001367451623</c:v>
                </c:pt>
                <c:pt idx="2880">
                  <c:v>288.00001367926598</c:v>
                </c:pt>
                <c:pt idx="2881">
                  <c:v>288.10001368401572</c:v>
                </c:pt>
                <c:pt idx="2882">
                  <c:v>288.20001368876547</c:v>
                </c:pt>
                <c:pt idx="2883">
                  <c:v>288.30001369351521</c:v>
                </c:pt>
                <c:pt idx="2884">
                  <c:v>288.40001369826496</c:v>
                </c:pt>
                <c:pt idx="2885">
                  <c:v>288.5000137030147</c:v>
                </c:pt>
                <c:pt idx="2886">
                  <c:v>288.60001370776445</c:v>
                </c:pt>
                <c:pt idx="2887">
                  <c:v>288.70001371251419</c:v>
                </c:pt>
                <c:pt idx="2888">
                  <c:v>288.80001371726394</c:v>
                </c:pt>
                <c:pt idx="2889">
                  <c:v>288.90001372201368</c:v>
                </c:pt>
                <c:pt idx="2890">
                  <c:v>289.00001372676343</c:v>
                </c:pt>
                <c:pt idx="2891">
                  <c:v>289.10001373151317</c:v>
                </c:pt>
                <c:pt idx="2892">
                  <c:v>289.20001373626292</c:v>
                </c:pt>
                <c:pt idx="2893">
                  <c:v>289.30001374101266</c:v>
                </c:pt>
                <c:pt idx="2894">
                  <c:v>289.40001374576241</c:v>
                </c:pt>
                <c:pt idx="2895">
                  <c:v>289.50001375051215</c:v>
                </c:pt>
                <c:pt idx="2896">
                  <c:v>289.6000137552619</c:v>
                </c:pt>
                <c:pt idx="2897">
                  <c:v>289.70001376001164</c:v>
                </c:pt>
                <c:pt idx="2898">
                  <c:v>289.80001376476139</c:v>
                </c:pt>
                <c:pt idx="2899">
                  <c:v>289.90001376951113</c:v>
                </c:pt>
                <c:pt idx="2900">
                  <c:v>290.00001377426088</c:v>
                </c:pt>
                <c:pt idx="2901">
                  <c:v>290.10001377901062</c:v>
                </c:pt>
                <c:pt idx="2902">
                  <c:v>290.20001378376037</c:v>
                </c:pt>
                <c:pt idx="2903">
                  <c:v>290.30001378851011</c:v>
                </c:pt>
                <c:pt idx="2904">
                  <c:v>290.40001379325986</c:v>
                </c:pt>
                <c:pt idx="2905">
                  <c:v>290.5000137980096</c:v>
                </c:pt>
                <c:pt idx="2906">
                  <c:v>290.60001380275935</c:v>
                </c:pt>
                <c:pt idx="2907">
                  <c:v>290.70001380750909</c:v>
                </c:pt>
                <c:pt idx="2908">
                  <c:v>290.80001381225884</c:v>
                </c:pt>
                <c:pt idx="2909">
                  <c:v>290.90001381700858</c:v>
                </c:pt>
                <c:pt idx="2910">
                  <c:v>291.00001382175833</c:v>
                </c:pt>
                <c:pt idx="2911">
                  <c:v>291.10001382650807</c:v>
                </c:pt>
                <c:pt idx="2912">
                  <c:v>291.20001383125782</c:v>
                </c:pt>
                <c:pt idx="2913">
                  <c:v>291.30001383600757</c:v>
                </c:pt>
                <c:pt idx="2914">
                  <c:v>291.40001384075731</c:v>
                </c:pt>
                <c:pt idx="2915">
                  <c:v>291.50001384550706</c:v>
                </c:pt>
                <c:pt idx="2916">
                  <c:v>291.6000138502568</c:v>
                </c:pt>
                <c:pt idx="2917">
                  <c:v>291.70001385500655</c:v>
                </c:pt>
                <c:pt idx="2918">
                  <c:v>291.80001385975629</c:v>
                </c:pt>
                <c:pt idx="2919">
                  <c:v>291.90001386450604</c:v>
                </c:pt>
                <c:pt idx="2920">
                  <c:v>292.00001386925578</c:v>
                </c:pt>
                <c:pt idx="2921">
                  <c:v>292.10001387400553</c:v>
                </c:pt>
                <c:pt idx="2922">
                  <c:v>292.20001387875527</c:v>
                </c:pt>
                <c:pt idx="2923">
                  <c:v>292.30001388350502</c:v>
                </c:pt>
                <c:pt idx="2924">
                  <c:v>292.40001388825476</c:v>
                </c:pt>
                <c:pt idx="2925">
                  <c:v>292.50001389300451</c:v>
                </c:pt>
                <c:pt idx="2926">
                  <c:v>292.60001389775425</c:v>
                </c:pt>
                <c:pt idx="2927">
                  <c:v>292.700013902504</c:v>
                </c:pt>
                <c:pt idx="2928">
                  <c:v>292.80001390725374</c:v>
                </c:pt>
                <c:pt idx="2929">
                  <c:v>292.90001391200349</c:v>
                </c:pt>
                <c:pt idx="2930">
                  <c:v>293.00001391675323</c:v>
                </c:pt>
                <c:pt idx="2931">
                  <c:v>293.10001392150298</c:v>
                </c:pt>
                <c:pt idx="2932">
                  <c:v>293.20001392625272</c:v>
                </c:pt>
                <c:pt idx="2933">
                  <c:v>293.30001393100247</c:v>
                </c:pt>
                <c:pt idx="2934">
                  <c:v>293.40001393575221</c:v>
                </c:pt>
                <c:pt idx="2935">
                  <c:v>293.50001394050196</c:v>
                </c:pt>
                <c:pt idx="2936">
                  <c:v>293.6000139452517</c:v>
                </c:pt>
                <c:pt idx="2937">
                  <c:v>293.70001395000145</c:v>
                </c:pt>
                <c:pt idx="2938">
                  <c:v>293.80001395475119</c:v>
                </c:pt>
                <c:pt idx="2939">
                  <c:v>293.90001395950094</c:v>
                </c:pt>
                <c:pt idx="2940">
                  <c:v>294.00001396425068</c:v>
                </c:pt>
                <c:pt idx="2941">
                  <c:v>294.10001396900043</c:v>
                </c:pt>
                <c:pt idx="2942">
                  <c:v>294.20001397375017</c:v>
                </c:pt>
                <c:pt idx="2943">
                  <c:v>294.30001397849992</c:v>
                </c:pt>
                <c:pt idx="2944">
                  <c:v>294.40001398324966</c:v>
                </c:pt>
                <c:pt idx="2945">
                  <c:v>294.50001398799941</c:v>
                </c:pt>
                <c:pt idx="2946">
                  <c:v>294.60001399274915</c:v>
                </c:pt>
                <c:pt idx="2947">
                  <c:v>294.7000139974989</c:v>
                </c:pt>
                <c:pt idx="2948">
                  <c:v>294.80001400224864</c:v>
                </c:pt>
                <c:pt idx="2949">
                  <c:v>294.90001400699839</c:v>
                </c:pt>
                <c:pt idx="2950">
                  <c:v>295.00001401174814</c:v>
                </c:pt>
                <c:pt idx="2951">
                  <c:v>295.10001401649788</c:v>
                </c:pt>
                <c:pt idx="2952">
                  <c:v>295.20001402124763</c:v>
                </c:pt>
                <c:pt idx="2953">
                  <c:v>295.30001402599737</c:v>
                </c:pt>
                <c:pt idx="2954">
                  <c:v>295.40001403074712</c:v>
                </c:pt>
                <c:pt idx="2955">
                  <c:v>295.50001403549686</c:v>
                </c:pt>
                <c:pt idx="2956">
                  <c:v>295.60001404024661</c:v>
                </c:pt>
                <c:pt idx="2957">
                  <c:v>295.70001404499635</c:v>
                </c:pt>
                <c:pt idx="2958">
                  <c:v>295.8000140497461</c:v>
                </c:pt>
                <c:pt idx="2959">
                  <c:v>295.90001405449584</c:v>
                </c:pt>
                <c:pt idx="2960">
                  <c:v>296.00001405924559</c:v>
                </c:pt>
                <c:pt idx="2961">
                  <c:v>296.10001406399533</c:v>
                </c:pt>
                <c:pt idx="2962">
                  <c:v>296.20001406874508</c:v>
                </c:pt>
                <c:pt idx="2963">
                  <c:v>296.30001407349482</c:v>
                </c:pt>
                <c:pt idx="2964">
                  <c:v>296.40001407824457</c:v>
                </c:pt>
                <c:pt idx="2965">
                  <c:v>296.50001408299431</c:v>
                </c:pt>
                <c:pt idx="2966">
                  <c:v>296.60001408774406</c:v>
                </c:pt>
                <c:pt idx="2967">
                  <c:v>296.7000140924938</c:v>
                </c:pt>
                <c:pt idx="2968">
                  <c:v>296.80001409724355</c:v>
                </c:pt>
                <c:pt idx="2969">
                  <c:v>296.90001410199329</c:v>
                </c:pt>
                <c:pt idx="2970">
                  <c:v>297.00001410674304</c:v>
                </c:pt>
                <c:pt idx="2971">
                  <c:v>297.10001411149278</c:v>
                </c:pt>
                <c:pt idx="2972">
                  <c:v>297.20001411624253</c:v>
                </c:pt>
                <c:pt idx="2973">
                  <c:v>297.30001412099227</c:v>
                </c:pt>
                <c:pt idx="2974">
                  <c:v>297.40001412574202</c:v>
                </c:pt>
                <c:pt idx="2975">
                  <c:v>297.50001413049176</c:v>
                </c:pt>
                <c:pt idx="2976">
                  <c:v>297.60001413524151</c:v>
                </c:pt>
                <c:pt idx="2977">
                  <c:v>297.70001413999125</c:v>
                </c:pt>
                <c:pt idx="2978">
                  <c:v>297.800014144741</c:v>
                </c:pt>
                <c:pt idx="2979">
                  <c:v>297.90001414949074</c:v>
                </c:pt>
                <c:pt idx="2980">
                  <c:v>298.00001415424049</c:v>
                </c:pt>
                <c:pt idx="2981">
                  <c:v>298.10001415899023</c:v>
                </c:pt>
                <c:pt idx="2982">
                  <c:v>298.20001416373998</c:v>
                </c:pt>
                <c:pt idx="2983">
                  <c:v>298.30001416848972</c:v>
                </c:pt>
                <c:pt idx="2984">
                  <c:v>298.40001417323947</c:v>
                </c:pt>
                <c:pt idx="2985">
                  <c:v>298.50001417798921</c:v>
                </c:pt>
                <c:pt idx="2986">
                  <c:v>298.60001418273896</c:v>
                </c:pt>
                <c:pt idx="2987">
                  <c:v>298.7000141874887</c:v>
                </c:pt>
                <c:pt idx="2988">
                  <c:v>298.80001419223845</c:v>
                </c:pt>
                <c:pt idx="2989">
                  <c:v>298.9000141969882</c:v>
                </c:pt>
                <c:pt idx="2990">
                  <c:v>299.00001420173794</c:v>
                </c:pt>
                <c:pt idx="2991">
                  <c:v>299.10001420648769</c:v>
                </c:pt>
                <c:pt idx="2992">
                  <c:v>299.20001421123743</c:v>
                </c:pt>
                <c:pt idx="2993">
                  <c:v>299.30001421598718</c:v>
                </c:pt>
                <c:pt idx="2994">
                  <c:v>299.40001422073692</c:v>
                </c:pt>
                <c:pt idx="2995">
                  <c:v>299.50001422548667</c:v>
                </c:pt>
                <c:pt idx="2996">
                  <c:v>299.60001423023641</c:v>
                </c:pt>
                <c:pt idx="2997">
                  <c:v>299.70001423498616</c:v>
                </c:pt>
                <c:pt idx="2998">
                  <c:v>299.8000142397359</c:v>
                </c:pt>
                <c:pt idx="2999">
                  <c:v>299.90001424448565</c:v>
                </c:pt>
                <c:pt idx="3000">
                  <c:v>300.00001424923539</c:v>
                </c:pt>
                <c:pt idx="3001">
                  <c:v>300.10001425398514</c:v>
                </c:pt>
                <c:pt idx="3002">
                  <c:v>300.20001425873488</c:v>
                </c:pt>
                <c:pt idx="3003">
                  <c:v>300.30001426348463</c:v>
                </c:pt>
                <c:pt idx="3004">
                  <c:v>300.40001426823437</c:v>
                </c:pt>
                <c:pt idx="3005">
                  <c:v>300.50001427298412</c:v>
                </c:pt>
                <c:pt idx="3006">
                  <c:v>300.60001427773386</c:v>
                </c:pt>
                <c:pt idx="3007">
                  <c:v>300.70001428248361</c:v>
                </c:pt>
                <c:pt idx="3008">
                  <c:v>300.80001428723335</c:v>
                </c:pt>
                <c:pt idx="3009">
                  <c:v>300.9000142919831</c:v>
                </c:pt>
                <c:pt idx="3010">
                  <c:v>301.00001429673284</c:v>
                </c:pt>
                <c:pt idx="3011">
                  <c:v>301.10001430148259</c:v>
                </c:pt>
                <c:pt idx="3012">
                  <c:v>301.20001430623233</c:v>
                </c:pt>
                <c:pt idx="3013">
                  <c:v>301.30001431098208</c:v>
                </c:pt>
                <c:pt idx="3014">
                  <c:v>301.40001431573182</c:v>
                </c:pt>
                <c:pt idx="3015">
                  <c:v>301.50001432048157</c:v>
                </c:pt>
                <c:pt idx="3016">
                  <c:v>301.60001432523131</c:v>
                </c:pt>
                <c:pt idx="3017">
                  <c:v>301.70001432998106</c:v>
                </c:pt>
                <c:pt idx="3018">
                  <c:v>301.8000143347308</c:v>
                </c:pt>
                <c:pt idx="3019">
                  <c:v>301.90001433948055</c:v>
                </c:pt>
                <c:pt idx="3020">
                  <c:v>302.00001434423029</c:v>
                </c:pt>
                <c:pt idx="3021">
                  <c:v>302.10001434898004</c:v>
                </c:pt>
                <c:pt idx="3022">
                  <c:v>302.20001435372978</c:v>
                </c:pt>
                <c:pt idx="3023">
                  <c:v>302.30001435847953</c:v>
                </c:pt>
                <c:pt idx="3024">
                  <c:v>302.40001436322927</c:v>
                </c:pt>
                <c:pt idx="3025">
                  <c:v>302.50001436797902</c:v>
                </c:pt>
                <c:pt idx="3026">
                  <c:v>302.60001437272877</c:v>
                </c:pt>
                <c:pt idx="3027">
                  <c:v>302.70001437747851</c:v>
                </c:pt>
                <c:pt idx="3028">
                  <c:v>302.80001438222826</c:v>
                </c:pt>
                <c:pt idx="3029">
                  <c:v>302.900014386978</c:v>
                </c:pt>
                <c:pt idx="3030">
                  <c:v>303.00001439172775</c:v>
                </c:pt>
                <c:pt idx="3031">
                  <c:v>303.10001439647749</c:v>
                </c:pt>
                <c:pt idx="3032">
                  <c:v>303.20001440122724</c:v>
                </c:pt>
                <c:pt idx="3033">
                  <c:v>303.30001440597698</c:v>
                </c:pt>
                <c:pt idx="3034">
                  <c:v>303.40001441072673</c:v>
                </c:pt>
                <c:pt idx="3035">
                  <c:v>303.50001441547647</c:v>
                </c:pt>
                <c:pt idx="3036">
                  <c:v>303.60001442022622</c:v>
                </c:pt>
                <c:pt idx="3037">
                  <c:v>303.70001442497596</c:v>
                </c:pt>
                <c:pt idx="3038">
                  <c:v>303.80001442972571</c:v>
                </c:pt>
                <c:pt idx="3039">
                  <c:v>303.90001443447545</c:v>
                </c:pt>
                <c:pt idx="3040">
                  <c:v>304.0000144392252</c:v>
                </c:pt>
                <c:pt idx="3041">
                  <c:v>304.10001444397494</c:v>
                </c:pt>
                <c:pt idx="3042">
                  <c:v>304.20001444872469</c:v>
                </c:pt>
                <c:pt idx="3043">
                  <c:v>304.30001445347443</c:v>
                </c:pt>
                <c:pt idx="3044">
                  <c:v>304.40001445822418</c:v>
                </c:pt>
                <c:pt idx="3045">
                  <c:v>304.50001446297392</c:v>
                </c:pt>
                <c:pt idx="3046">
                  <c:v>304.60001446772367</c:v>
                </c:pt>
                <c:pt idx="3047">
                  <c:v>304.70001447247341</c:v>
                </c:pt>
                <c:pt idx="3048">
                  <c:v>304.80001447722316</c:v>
                </c:pt>
                <c:pt idx="3049">
                  <c:v>304.9000144819729</c:v>
                </c:pt>
                <c:pt idx="3050">
                  <c:v>305.00001448672265</c:v>
                </c:pt>
                <c:pt idx="3051">
                  <c:v>305.10001449147239</c:v>
                </c:pt>
                <c:pt idx="3052">
                  <c:v>305.20001449622214</c:v>
                </c:pt>
                <c:pt idx="3053">
                  <c:v>305.30001450097188</c:v>
                </c:pt>
                <c:pt idx="3054">
                  <c:v>305.40001450572163</c:v>
                </c:pt>
                <c:pt idx="3055">
                  <c:v>305.50001451047137</c:v>
                </c:pt>
                <c:pt idx="3056">
                  <c:v>305.60001451522112</c:v>
                </c:pt>
                <c:pt idx="3057">
                  <c:v>305.70001451997086</c:v>
                </c:pt>
                <c:pt idx="3058">
                  <c:v>305.80001452472061</c:v>
                </c:pt>
                <c:pt idx="3059">
                  <c:v>305.90001452947035</c:v>
                </c:pt>
                <c:pt idx="3060">
                  <c:v>306.0000145342201</c:v>
                </c:pt>
                <c:pt idx="3061">
                  <c:v>306.10001453896984</c:v>
                </c:pt>
                <c:pt idx="3062">
                  <c:v>306.20001454371959</c:v>
                </c:pt>
                <c:pt idx="3063">
                  <c:v>306.30001454846933</c:v>
                </c:pt>
                <c:pt idx="3064">
                  <c:v>306.40001455321908</c:v>
                </c:pt>
                <c:pt idx="3065">
                  <c:v>306.50001455796883</c:v>
                </c:pt>
                <c:pt idx="3066">
                  <c:v>306.60001456271857</c:v>
                </c:pt>
                <c:pt idx="3067">
                  <c:v>306.70001456746832</c:v>
                </c:pt>
                <c:pt idx="3068">
                  <c:v>306.80001457221806</c:v>
                </c:pt>
                <c:pt idx="3069">
                  <c:v>306.90001457696781</c:v>
                </c:pt>
                <c:pt idx="3070">
                  <c:v>307.00001458171755</c:v>
                </c:pt>
                <c:pt idx="3071">
                  <c:v>307.1000145864673</c:v>
                </c:pt>
                <c:pt idx="3072">
                  <c:v>307.20001459121704</c:v>
                </c:pt>
                <c:pt idx="3073">
                  <c:v>307.30001459596679</c:v>
                </c:pt>
                <c:pt idx="3074">
                  <c:v>307.40001460071653</c:v>
                </c:pt>
                <c:pt idx="3075">
                  <c:v>307.50001460546628</c:v>
                </c:pt>
                <c:pt idx="3076">
                  <c:v>307.60001461021602</c:v>
                </c:pt>
                <c:pt idx="3077">
                  <c:v>307.70001461496577</c:v>
                </c:pt>
                <c:pt idx="3078">
                  <c:v>307.80001461971551</c:v>
                </c:pt>
                <c:pt idx="3079">
                  <c:v>307.90001462446526</c:v>
                </c:pt>
                <c:pt idx="3080">
                  <c:v>308.000014629215</c:v>
                </c:pt>
                <c:pt idx="3081">
                  <c:v>308.10001463396475</c:v>
                </c:pt>
                <c:pt idx="3082">
                  <c:v>308.20001463871449</c:v>
                </c:pt>
                <c:pt idx="3083">
                  <c:v>308.30001464346424</c:v>
                </c:pt>
                <c:pt idx="3084">
                  <c:v>308.40001464821398</c:v>
                </c:pt>
                <c:pt idx="3085">
                  <c:v>308.50001465296373</c:v>
                </c:pt>
                <c:pt idx="3086">
                  <c:v>308.60001465771347</c:v>
                </c:pt>
                <c:pt idx="3087">
                  <c:v>308.70001466246322</c:v>
                </c:pt>
                <c:pt idx="3088">
                  <c:v>308.80001466721296</c:v>
                </c:pt>
                <c:pt idx="3089">
                  <c:v>308.90001467196271</c:v>
                </c:pt>
                <c:pt idx="3090">
                  <c:v>309.00001467671245</c:v>
                </c:pt>
                <c:pt idx="3091">
                  <c:v>309.1000146814622</c:v>
                </c:pt>
                <c:pt idx="3092">
                  <c:v>309.20001468621194</c:v>
                </c:pt>
                <c:pt idx="3093">
                  <c:v>309.30001469096169</c:v>
                </c:pt>
                <c:pt idx="3094">
                  <c:v>309.40001469571143</c:v>
                </c:pt>
                <c:pt idx="3095">
                  <c:v>309.50001470046118</c:v>
                </c:pt>
                <c:pt idx="3096">
                  <c:v>309.60001470521092</c:v>
                </c:pt>
                <c:pt idx="3097">
                  <c:v>309.70001470996067</c:v>
                </c:pt>
                <c:pt idx="3098">
                  <c:v>309.80001471471041</c:v>
                </c:pt>
                <c:pt idx="3099">
                  <c:v>309.90001471946016</c:v>
                </c:pt>
                <c:pt idx="3100">
                  <c:v>310.0000147242099</c:v>
                </c:pt>
                <c:pt idx="3101">
                  <c:v>310.10001472895965</c:v>
                </c:pt>
                <c:pt idx="3102">
                  <c:v>310.20001473370939</c:v>
                </c:pt>
                <c:pt idx="3103">
                  <c:v>310.30001473845914</c:v>
                </c:pt>
                <c:pt idx="3104">
                  <c:v>310.40001474320889</c:v>
                </c:pt>
                <c:pt idx="3105">
                  <c:v>310.50001474795863</c:v>
                </c:pt>
                <c:pt idx="3106">
                  <c:v>310.60001475270838</c:v>
                </c:pt>
                <c:pt idx="3107">
                  <c:v>310.70001475745812</c:v>
                </c:pt>
                <c:pt idx="3108">
                  <c:v>310.80001476220787</c:v>
                </c:pt>
                <c:pt idx="3109">
                  <c:v>310.90001476695761</c:v>
                </c:pt>
                <c:pt idx="3110">
                  <c:v>311.00001477170736</c:v>
                </c:pt>
                <c:pt idx="3111">
                  <c:v>311.1000147764571</c:v>
                </c:pt>
                <c:pt idx="3112">
                  <c:v>311.20001478120685</c:v>
                </c:pt>
                <c:pt idx="3113">
                  <c:v>311.30001478595659</c:v>
                </c:pt>
                <c:pt idx="3114">
                  <c:v>311.40001479070634</c:v>
                </c:pt>
                <c:pt idx="3115">
                  <c:v>311.50001479545608</c:v>
                </c:pt>
                <c:pt idx="3116">
                  <c:v>311.60001480020583</c:v>
                </c:pt>
                <c:pt idx="3117">
                  <c:v>311.70001480495557</c:v>
                </c:pt>
                <c:pt idx="3118">
                  <c:v>311.80001480970532</c:v>
                </c:pt>
                <c:pt idx="3119">
                  <c:v>311.90001481445506</c:v>
                </c:pt>
                <c:pt idx="3120">
                  <c:v>312.00001481920481</c:v>
                </c:pt>
                <c:pt idx="3121">
                  <c:v>312.10001482395455</c:v>
                </c:pt>
                <c:pt idx="3122">
                  <c:v>312.2000148287043</c:v>
                </c:pt>
                <c:pt idx="3123">
                  <c:v>312.30001483345404</c:v>
                </c:pt>
                <c:pt idx="3124">
                  <c:v>312.40001483820379</c:v>
                </c:pt>
                <c:pt idx="3125">
                  <c:v>312.50001484295353</c:v>
                </c:pt>
                <c:pt idx="3126">
                  <c:v>312.60001484770328</c:v>
                </c:pt>
                <c:pt idx="3127">
                  <c:v>312.70001485245302</c:v>
                </c:pt>
                <c:pt idx="3128">
                  <c:v>312.80001485720277</c:v>
                </c:pt>
                <c:pt idx="3129">
                  <c:v>312.90001486195251</c:v>
                </c:pt>
                <c:pt idx="3130">
                  <c:v>313.00001486670226</c:v>
                </c:pt>
                <c:pt idx="3131">
                  <c:v>313.100014871452</c:v>
                </c:pt>
                <c:pt idx="3132">
                  <c:v>313.20001487620175</c:v>
                </c:pt>
                <c:pt idx="3133">
                  <c:v>313.30001488095149</c:v>
                </c:pt>
                <c:pt idx="3134">
                  <c:v>313.40001488570124</c:v>
                </c:pt>
                <c:pt idx="3135">
                  <c:v>313.50001489045098</c:v>
                </c:pt>
                <c:pt idx="3136">
                  <c:v>313.60001489520073</c:v>
                </c:pt>
                <c:pt idx="3137">
                  <c:v>313.70001489995047</c:v>
                </c:pt>
                <c:pt idx="3138">
                  <c:v>313.80001490470022</c:v>
                </c:pt>
                <c:pt idx="3139">
                  <c:v>313.90001490944996</c:v>
                </c:pt>
                <c:pt idx="3140">
                  <c:v>314.00001491419971</c:v>
                </c:pt>
                <c:pt idx="3141">
                  <c:v>314.10001491894946</c:v>
                </c:pt>
                <c:pt idx="3142">
                  <c:v>314.2000149236992</c:v>
                </c:pt>
                <c:pt idx="3143">
                  <c:v>314.30001492844895</c:v>
                </c:pt>
                <c:pt idx="3144">
                  <c:v>314.40001493319869</c:v>
                </c:pt>
                <c:pt idx="3145">
                  <c:v>314.50001493794844</c:v>
                </c:pt>
                <c:pt idx="3146">
                  <c:v>314.60001494269818</c:v>
                </c:pt>
                <c:pt idx="3147">
                  <c:v>314.70001494744793</c:v>
                </c:pt>
                <c:pt idx="3148">
                  <c:v>314.80001495219767</c:v>
                </c:pt>
                <c:pt idx="3149">
                  <c:v>314.90001495694742</c:v>
                </c:pt>
                <c:pt idx="3150">
                  <c:v>315.00001496169716</c:v>
                </c:pt>
                <c:pt idx="3151">
                  <c:v>315.10001496644691</c:v>
                </c:pt>
                <c:pt idx="3152">
                  <c:v>315.20001497119665</c:v>
                </c:pt>
                <c:pt idx="3153">
                  <c:v>315.3000149759464</c:v>
                </c:pt>
                <c:pt idx="3154">
                  <c:v>315.40001498069614</c:v>
                </c:pt>
                <c:pt idx="3155">
                  <c:v>315.50001498544589</c:v>
                </c:pt>
                <c:pt idx="3156">
                  <c:v>315.60001499019563</c:v>
                </c:pt>
                <c:pt idx="3157">
                  <c:v>315.70001499494538</c:v>
                </c:pt>
                <c:pt idx="3158">
                  <c:v>315.80001499969512</c:v>
                </c:pt>
                <c:pt idx="3159">
                  <c:v>315.90001500444487</c:v>
                </c:pt>
                <c:pt idx="3160">
                  <c:v>316.00001500919461</c:v>
                </c:pt>
                <c:pt idx="3161">
                  <c:v>316.10001501394436</c:v>
                </c:pt>
                <c:pt idx="3162">
                  <c:v>316.2000150186941</c:v>
                </c:pt>
                <c:pt idx="3163">
                  <c:v>316.30001502344385</c:v>
                </c:pt>
                <c:pt idx="3164">
                  <c:v>316.40001502819359</c:v>
                </c:pt>
                <c:pt idx="3165">
                  <c:v>316.50001503294334</c:v>
                </c:pt>
                <c:pt idx="3166">
                  <c:v>316.60001503769308</c:v>
                </c:pt>
                <c:pt idx="3167">
                  <c:v>316.70001504244283</c:v>
                </c:pt>
                <c:pt idx="3168">
                  <c:v>316.80001504719257</c:v>
                </c:pt>
                <c:pt idx="3169">
                  <c:v>316.90001505194232</c:v>
                </c:pt>
                <c:pt idx="3170">
                  <c:v>317.00001505669206</c:v>
                </c:pt>
                <c:pt idx="3171">
                  <c:v>317.10001506144181</c:v>
                </c:pt>
                <c:pt idx="3172">
                  <c:v>317.20001506619155</c:v>
                </c:pt>
                <c:pt idx="3173">
                  <c:v>317.3000150709413</c:v>
                </c:pt>
                <c:pt idx="3174">
                  <c:v>317.40001507569104</c:v>
                </c:pt>
                <c:pt idx="3175">
                  <c:v>317.50001508044079</c:v>
                </c:pt>
                <c:pt idx="3176">
                  <c:v>317.60001508519053</c:v>
                </c:pt>
                <c:pt idx="3177">
                  <c:v>317.70001508994028</c:v>
                </c:pt>
                <c:pt idx="3178">
                  <c:v>317.80001509469002</c:v>
                </c:pt>
                <c:pt idx="3179">
                  <c:v>317.90001509943977</c:v>
                </c:pt>
                <c:pt idx="3180">
                  <c:v>318.00001510418952</c:v>
                </c:pt>
                <c:pt idx="3181">
                  <c:v>318.10001510893926</c:v>
                </c:pt>
                <c:pt idx="3182">
                  <c:v>318.20001511368901</c:v>
                </c:pt>
                <c:pt idx="3183">
                  <c:v>318.30001511843875</c:v>
                </c:pt>
                <c:pt idx="3184">
                  <c:v>318.4000151231885</c:v>
                </c:pt>
                <c:pt idx="3185">
                  <c:v>318.50001512793824</c:v>
                </c:pt>
                <c:pt idx="3186">
                  <c:v>318.60001513268799</c:v>
                </c:pt>
                <c:pt idx="3187">
                  <c:v>318.70001513743773</c:v>
                </c:pt>
                <c:pt idx="3188">
                  <c:v>318.80001514218748</c:v>
                </c:pt>
                <c:pt idx="3189">
                  <c:v>318.90001514693722</c:v>
                </c:pt>
                <c:pt idx="3190">
                  <c:v>319.00001515168697</c:v>
                </c:pt>
                <c:pt idx="3191">
                  <c:v>319.10001515643671</c:v>
                </c:pt>
                <c:pt idx="3192">
                  <c:v>319.20001516118646</c:v>
                </c:pt>
                <c:pt idx="3193">
                  <c:v>319.3000151659362</c:v>
                </c:pt>
                <c:pt idx="3194">
                  <c:v>319.40001517068595</c:v>
                </c:pt>
                <c:pt idx="3195">
                  <c:v>319.50001517543569</c:v>
                </c:pt>
                <c:pt idx="3196">
                  <c:v>319.60001518018544</c:v>
                </c:pt>
                <c:pt idx="3197">
                  <c:v>319.70001518493518</c:v>
                </c:pt>
                <c:pt idx="3198">
                  <c:v>319.80001518968493</c:v>
                </c:pt>
                <c:pt idx="3199">
                  <c:v>319.90001519443467</c:v>
                </c:pt>
                <c:pt idx="3200">
                  <c:v>320.00001519918442</c:v>
                </c:pt>
                <c:pt idx="3201">
                  <c:v>320.10001520393416</c:v>
                </c:pt>
                <c:pt idx="3202">
                  <c:v>320.20001520868391</c:v>
                </c:pt>
                <c:pt idx="3203">
                  <c:v>320.30001521343365</c:v>
                </c:pt>
                <c:pt idx="3204">
                  <c:v>320.4000152181834</c:v>
                </c:pt>
                <c:pt idx="3205">
                  <c:v>320.50001522293314</c:v>
                </c:pt>
                <c:pt idx="3206">
                  <c:v>320.60001522768289</c:v>
                </c:pt>
                <c:pt idx="3207">
                  <c:v>320.70001523243263</c:v>
                </c:pt>
                <c:pt idx="3208">
                  <c:v>320.80001523718238</c:v>
                </c:pt>
                <c:pt idx="3209">
                  <c:v>320.90001524193212</c:v>
                </c:pt>
                <c:pt idx="3210">
                  <c:v>321.00001524668187</c:v>
                </c:pt>
                <c:pt idx="3211">
                  <c:v>321.10001525143161</c:v>
                </c:pt>
                <c:pt idx="3212">
                  <c:v>321.20001525618136</c:v>
                </c:pt>
                <c:pt idx="3213">
                  <c:v>321.3000152609311</c:v>
                </c:pt>
                <c:pt idx="3214">
                  <c:v>321.40001526568085</c:v>
                </c:pt>
                <c:pt idx="3215">
                  <c:v>321.50001527043059</c:v>
                </c:pt>
                <c:pt idx="3216">
                  <c:v>321.60001527518034</c:v>
                </c:pt>
                <c:pt idx="3217">
                  <c:v>321.70001527993008</c:v>
                </c:pt>
                <c:pt idx="3218">
                  <c:v>321.80001528467983</c:v>
                </c:pt>
                <c:pt idx="3219">
                  <c:v>321.90001528942958</c:v>
                </c:pt>
                <c:pt idx="3220">
                  <c:v>322.00001529417932</c:v>
                </c:pt>
                <c:pt idx="3221">
                  <c:v>322.10001529892907</c:v>
                </c:pt>
                <c:pt idx="3222">
                  <c:v>322.20001530367881</c:v>
                </c:pt>
                <c:pt idx="3223">
                  <c:v>322.30001530842856</c:v>
                </c:pt>
                <c:pt idx="3224">
                  <c:v>322.4000153131783</c:v>
                </c:pt>
                <c:pt idx="3225">
                  <c:v>322.50001531792805</c:v>
                </c:pt>
                <c:pt idx="3226">
                  <c:v>322.60001532267779</c:v>
                </c:pt>
                <c:pt idx="3227">
                  <c:v>322.70001532742754</c:v>
                </c:pt>
                <c:pt idx="3228">
                  <c:v>322.80001533217728</c:v>
                </c:pt>
                <c:pt idx="3229">
                  <c:v>322.90001533692703</c:v>
                </c:pt>
                <c:pt idx="3230">
                  <c:v>323.00001534167677</c:v>
                </c:pt>
                <c:pt idx="3231">
                  <c:v>323.10001534642652</c:v>
                </c:pt>
                <c:pt idx="3232">
                  <c:v>323.20001535117626</c:v>
                </c:pt>
                <c:pt idx="3233">
                  <c:v>323.30001535592601</c:v>
                </c:pt>
                <c:pt idx="3234">
                  <c:v>323.40001536067575</c:v>
                </c:pt>
                <c:pt idx="3235">
                  <c:v>323.5000153654255</c:v>
                </c:pt>
                <c:pt idx="3236">
                  <c:v>323.60001537017524</c:v>
                </c:pt>
                <c:pt idx="3237">
                  <c:v>323.70001537492499</c:v>
                </c:pt>
                <c:pt idx="3238">
                  <c:v>323.80001537967473</c:v>
                </c:pt>
                <c:pt idx="3239">
                  <c:v>323.90001538442448</c:v>
                </c:pt>
                <c:pt idx="3240">
                  <c:v>324.00001538917422</c:v>
                </c:pt>
                <c:pt idx="3241">
                  <c:v>324.10001539392397</c:v>
                </c:pt>
                <c:pt idx="3242">
                  <c:v>324.20001539867371</c:v>
                </c:pt>
                <c:pt idx="3243">
                  <c:v>324.30001540342346</c:v>
                </c:pt>
                <c:pt idx="3244">
                  <c:v>324.4000154081732</c:v>
                </c:pt>
                <c:pt idx="3245">
                  <c:v>324.50001541292295</c:v>
                </c:pt>
                <c:pt idx="3246">
                  <c:v>324.60001541767269</c:v>
                </c:pt>
                <c:pt idx="3247">
                  <c:v>324.70001542242244</c:v>
                </c:pt>
                <c:pt idx="3248">
                  <c:v>324.80001542717218</c:v>
                </c:pt>
                <c:pt idx="3249">
                  <c:v>324.90001543192193</c:v>
                </c:pt>
                <c:pt idx="3250">
                  <c:v>325.00001543667167</c:v>
                </c:pt>
                <c:pt idx="3251">
                  <c:v>325.10001544142142</c:v>
                </c:pt>
                <c:pt idx="3252">
                  <c:v>325.20001544617116</c:v>
                </c:pt>
                <c:pt idx="3253">
                  <c:v>325.30001545092091</c:v>
                </c:pt>
                <c:pt idx="3254">
                  <c:v>325.40001545567065</c:v>
                </c:pt>
                <c:pt idx="3255">
                  <c:v>325.5000154604204</c:v>
                </c:pt>
                <c:pt idx="3256">
                  <c:v>325.60001546517015</c:v>
                </c:pt>
                <c:pt idx="3257">
                  <c:v>325.70001546991989</c:v>
                </c:pt>
                <c:pt idx="3258">
                  <c:v>325.80001547466964</c:v>
                </c:pt>
                <c:pt idx="3259">
                  <c:v>325.90001547941938</c:v>
                </c:pt>
                <c:pt idx="3260">
                  <c:v>326.00001548416913</c:v>
                </c:pt>
                <c:pt idx="3261">
                  <c:v>326.10001548891887</c:v>
                </c:pt>
                <c:pt idx="3262">
                  <c:v>326.20001549366862</c:v>
                </c:pt>
                <c:pt idx="3263">
                  <c:v>326.30001549841836</c:v>
                </c:pt>
                <c:pt idx="3264">
                  <c:v>326.40001550316811</c:v>
                </c:pt>
                <c:pt idx="3265">
                  <c:v>326.50001550791785</c:v>
                </c:pt>
                <c:pt idx="3266">
                  <c:v>326.6000155126676</c:v>
                </c:pt>
                <c:pt idx="3267">
                  <c:v>326.70001551741734</c:v>
                </c:pt>
                <c:pt idx="3268">
                  <c:v>326.80001552216709</c:v>
                </c:pt>
                <c:pt idx="3269">
                  <c:v>326.90001552691683</c:v>
                </c:pt>
                <c:pt idx="3270">
                  <c:v>327.00001553166658</c:v>
                </c:pt>
                <c:pt idx="3271">
                  <c:v>327.10001553641632</c:v>
                </c:pt>
                <c:pt idx="3272">
                  <c:v>327.20001554116607</c:v>
                </c:pt>
                <c:pt idx="3273">
                  <c:v>327.30001554591581</c:v>
                </c:pt>
                <c:pt idx="3274">
                  <c:v>327.40001555066556</c:v>
                </c:pt>
                <c:pt idx="3275">
                  <c:v>327.5000155554153</c:v>
                </c:pt>
                <c:pt idx="3276">
                  <c:v>327.60001556016505</c:v>
                </c:pt>
                <c:pt idx="3277">
                  <c:v>327.70001556491479</c:v>
                </c:pt>
                <c:pt idx="3278">
                  <c:v>327.80001556966454</c:v>
                </c:pt>
                <c:pt idx="3279">
                  <c:v>327.90001557441428</c:v>
                </c:pt>
                <c:pt idx="3280">
                  <c:v>328.00001557916403</c:v>
                </c:pt>
                <c:pt idx="3281">
                  <c:v>328.10001558391377</c:v>
                </c:pt>
                <c:pt idx="3282">
                  <c:v>328.20001558866352</c:v>
                </c:pt>
                <c:pt idx="3283">
                  <c:v>328.30001559341326</c:v>
                </c:pt>
                <c:pt idx="3284">
                  <c:v>328.40001559816301</c:v>
                </c:pt>
                <c:pt idx="3285">
                  <c:v>328.50001560291275</c:v>
                </c:pt>
                <c:pt idx="3286">
                  <c:v>328.6000156076625</c:v>
                </c:pt>
                <c:pt idx="3287">
                  <c:v>328.70001561241224</c:v>
                </c:pt>
                <c:pt idx="3288">
                  <c:v>328.80001561716199</c:v>
                </c:pt>
                <c:pt idx="3289">
                  <c:v>328.90001562191173</c:v>
                </c:pt>
                <c:pt idx="3290">
                  <c:v>329.00001562666148</c:v>
                </c:pt>
                <c:pt idx="3291">
                  <c:v>329.10001563141122</c:v>
                </c:pt>
                <c:pt idx="3292">
                  <c:v>329.20001563616097</c:v>
                </c:pt>
                <c:pt idx="3293">
                  <c:v>329.30001564091071</c:v>
                </c:pt>
                <c:pt idx="3294">
                  <c:v>329.40001564566046</c:v>
                </c:pt>
                <c:pt idx="3295">
                  <c:v>329.50001565041021</c:v>
                </c:pt>
                <c:pt idx="3296">
                  <c:v>329.60001565515995</c:v>
                </c:pt>
                <c:pt idx="3297">
                  <c:v>329.7000156599097</c:v>
                </c:pt>
                <c:pt idx="3298">
                  <c:v>329.80001566465944</c:v>
                </c:pt>
                <c:pt idx="3299">
                  <c:v>329.90001566940919</c:v>
                </c:pt>
                <c:pt idx="3300">
                  <c:v>330.00001567415893</c:v>
                </c:pt>
                <c:pt idx="3301">
                  <c:v>330.10001567890868</c:v>
                </c:pt>
                <c:pt idx="3302">
                  <c:v>330.20001568365842</c:v>
                </c:pt>
                <c:pt idx="3303">
                  <c:v>330.30001568840817</c:v>
                </c:pt>
                <c:pt idx="3304">
                  <c:v>330.40001569315791</c:v>
                </c:pt>
                <c:pt idx="3305">
                  <c:v>330.50001569790766</c:v>
                </c:pt>
                <c:pt idx="3306">
                  <c:v>330.6000157026574</c:v>
                </c:pt>
                <c:pt idx="3307">
                  <c:v>330.70001570740715</c:v>
                </c:pt>
                <c:pt idx="3308">
                  <c:v>330.80001571215689</c:v>
                </c:pt>
                <c:pt idx="3309">
                  <c:v>330.90001571690664</c:v>
                </c:pt>
                <c:pt idx="3310">
                  <c:v>331.00001572165638</c:v>
                </c:pt>
                <c:pt idx="3311">
                  <c:v>331.10001572640613</c:v>
                </c:pt>
                <c:pt idx="3312">
                  <c:v>331.20001573115587</c:v>
                </c:pt>
                <c:pt idx="3313">
                  <c:v>331.30001573590562</c:v>
                </c:pt>
                <c:pt idx="3314">
                  <c:v>331.40001574065536</c:v>
                </c:pt>
                <c:pt idx="3315">
                  <c:v>331.50001574540511</c:v>
                </c:pt>
                <c:pt idx="3316">
                  <c:v>331.60001575015485</c:v>
                </c:pt>
                <c:pt idx="3317">
                  <c:v>331.7000157549046</c:v>
                </c:pt>
                <c:pt idx="3318">
                  <c:v>331.80001575965434</c:v>
                </c:pt>
                <c:pt idx="3319">
                  <c:v>331.90001576440409</c:v>
                </c:pt>
                <c:pt idx="3320">
                  <c:v>332.00001576915383</c:v>
                </c:pt>
                <c:pt idx="3321">
                  <c:v>332.10001577390358</c:v>
                </c:pt>
                <c:pt idx="3322">
                  <c:v>332.20001577865332</c:v>
                </c:pt>
                <c:pt idx="3323">
                  <c:v>332.30001578340307</c:v>
                </c:pt>
                <c:pt idx="3324">
                  <c:v>332.40001578815281</c:v>
                </c:pt>
                <c:pt idx="3325">
                  <c:v>332.50001579290256</c:v>
                </c:pt>
                <c:pt idx="3326">
                  <c:v>332.6000157976523</c:v>
                </c:pt>
                <c:pt idx="3327">
                  <c:v>332.70001580240205</c:v>
                </c:pt>
                <c:pt idx="3328">
                  <c:v>332.80001580715179</c:v>
                </c:pt>
                <c:pt idx="3329">
                  <c:v>332.90001581190154</c:v>
                </c:pt>
                <c:pt idx="3330">
                  <c:v>333.00001581665128</c:v>
                </c:pt>
                <c:pt idx="3331">
                  <c:v>333.10001582140103</c:v>
                </c:pt>
                <c:pt idx="3332">
                  <c:v>333.20001582615077</c:v>
                </c:pt>
                <c:pt idx="3333">
                  <c:v>333.30001583090052</c:v>
                </c:pt>
                <c:pt idx="3334">
                  <c:v>333.40001583565027</c:v>
                </c:pt>
                <c:pt idx="3335">
                  <c:v>333.50001584040001</c:v>
                </c:pt>
                <c:pt idx="3336">
                  <c:v>333.60001584514976</c:v>
                </c:pt>
                <c:pt idx="3337">
                  <c:v>333.7000158498995</c:v>
                </c:pt>
                <c:pt idx="3338">
                  <c:v>333.80001585464925</c:v>
                </c:pt>
                <c:pt idx="3339">
                  <c:v>333.90001585939899</c:v>
                </c:pt>
                <c:pt idx="3340">
                  <c:v>334.00001586414874</c:v>
                </c:pt>
                <c:pt idx="3341">
                  <c:v>334.10001586889848</c:v>
                </c:pt>
                <c:pt idx="3342">
                  <c:v>334.20001587364823</c:v>
                </c:pt>
                <c:pt idx="3343">
                  <c:v>334.30001587839797</c:v>
                </c:pt>
                <c:pt idx="3344">
                  <c:v>334.40001588314772</c:v>
                </c:pt>
                <c:pt idx="3345">
                  <c:v>334.50001588789746</c:v>
                </c:pt>
                <c:pt idx="3346">
                  <c:v>334.60001589264721</c:v>
                </c:pt>
                <c:pt idx="3347">
                  <c:v>334.70001589739695</c:v>
                </c:pt>
                <c:pt idx="3348">
                  <c:v>334.8000159021467</c:v>
                </c:pt>
                <c:pt idx="3349">
                  <c:v>334.90001590689644</c:v>
                </c:pt>
                <c:pt idx="3350">
                  <c:v>335.00001591164619</c:v>
                </c:pt>
                <c:pt idx="3351">
                  <c:v>335.10001591639593</c:v>
                </c:pt>
                <c:pt idx="3352">
                  <c:v>335.20001592114568</c:v>
                </c:pt>
                <c:pt idx="3353">
                  <c:v>335.30001592589542</c:v>
                </c:pt>
                <c:pt idx="3354">
                  <c:v>335.40001593064517</c:v>
                </c:pt>
                <c:pt idx="3355">
                  <c:v>335.50001593539491</c:v>
                </c:pt>
                <c:pt idx="3356">
                  <c:v>335.60001594014466</c:v>
                </c:pt>
                <c:pt idx="3357">
                  <c:v>335.7000159448944</c:v>
                </c:pt>
                <c:pt idx="3358">
                  <c:v>335.80001594964415</c:v>
                </c:pt>
                <c:pt idx="3359">
                  <c:v>335.90001595439389</c:v>
                </c:pt>
                <c:pt idx="3360">
                  <c:v>336.00001595914364</c:v>
                </c:pt>
                <c:pt idx="3361">
                  <c:v>336.10001596389338</c:v>
                </c:pt>
                <c:pt idx="3362">
                  <c:v>336.20001596864313</c:v>
                </c:pt>
                <c:pt idx="3363">
                  <c:v>336.30001597339287</c:v>
                </c:pt>
                <c:pt idx="3364">
                  <c:v>336.40001597814262</c:v>
                </c:pt>
                <c:pt idx="3365">
                  <c:v>336.50001598289236</c:v>
                </c:pt>
                <c:pt idx="3366">
                  <c:v>336.60001598764211</c:v>
                </c:pt>
                <c:pt idx="3367">
                  <c:v>336.70001599239185</c:v>
                </c:pt>
                <c:pt idx="3368">
                  <c:v>336.8000159971416</c:v>
                </c:pt>
                <c:pt idx="3369">
                  <c:v>336.90001600189134</c:v>
                </c:pt>
                <c:pt idx="3370">
                  <c:v>337.00001600664109</c:v>
                </c:pt>
                <c:pt idx="3371">
                  <c:v>337.10001601139084</c:v>
                </c:pt>
                <c:pt idx="3372">
                  <c:v>337.20001601614058</c:v>
                </c:pt>
                <c:pt idx="3373">
                  <c:v>337.30001602089033</c:v>
                </c:pt>
                <c:pt idx="3374">
                  <c:v>337.40001602564007</c:v>
                </c:pt>
                <c:pt idx="3375">
                  <c:v>337.50001603038982</c:v>
                </c:pt>
                <c:pt idx="3376">
                  <c:v>337.60001603513956</c:v>
                </c:pt>
                <c:pt idx="3377">
                  <c:v>337.70001603988931</c:v>
                </c:pt>
                <c:pt idx="3378">
                  <c:v>337.80001604463905</c:v>
                </c:pt>
                <c:pt idx="3379">
                  <c:v>337.9000160493888</c:v>
                </c:pt>
                <c:pt idx="3380">
                  <c:v>338.00001605413854</c:v>
                </c:pt>
                <c:pt idx="3381">
                  <c:v>338.10001605888829</c:v>
                </c:pt>
                <c:pt idx="3382">
                  <c:v>338.20001606363803</c:v>
                </c:pt>
                <c:pt idx="3383">
                  <c:v>338.30001606838778</c:v>
                </c:pt>
                <c:pt idx="3384">
                  <c:v>338.40001607313752</c:v>
                </c:pt>
                <c:pt idx="3385">
                  <c:v>338.50001607788727</c:v>
                </c:pt>
                <c:pt idx="3386">
                  <c:v>338.60001608263701</c:v>
                </c:pt>
                <c:pt idx="3387">
                  <c:v>338.70001608738676</c:v>
                </c:pt>
                <c:pt idx="3388">
                  <c:v>338.8000160921365</c:v>
                </c:pt>
                <c:pt idx="3389">
                  <c:v>338.90001609688625</c:v>
                </c:pt>
                <c:pt idx="3390">
                  <c:v>339.00001610163599</c:v>
                </c:pt>
                <c:pt idx="3391">
                  <c:v>339.10001610638574</c:v>
                </c:pt>
                <c:pt idx="3392">
                  <c:v>339.20001611113548</c:v>
                </c:pt>
                <c:pt idx="3393">
                  <c:v>339.30001611588523</c:v>
                </c:pt>
                <c:pt idx="3394">
                  <c:v>339.40001612063497</c:v>
                </c:pt>
                <c:pt idx="3395">
                  <c:v>339.50001612538472</c:v>
                </c:pt>
                <c:pt idx="3396">
                  <c:v>339.60001613013446</c:v>
                </c:pt>
                <c:pt idx="3397">
                  <c:v>339.70001613488421</c:v>
                </c:pt>
                <c:pt idx="3398">
                  <c:v>339.80001613963395</c:v>
                </c:pt>
                <c:pt idx="3399">
                  <c:v>339.9000161443837</c:v>
                </c:pt>
                <c:pt idx="3400">
                  <c:v>340.00001614913344</c:v>
                </c:pt>
                <c:pt idx="3401">
                  <c:v>340.10001615388319</c:v>
                </c:pt>
                <c:pt idx="3402">
                  <c:v>340.20001615863293</c:v>
                </c:pt>
                <c:pt idx="3403">
                  <c:v>340.30001616338268</c:v>
                </c:pt>
                <c:pt idx="3404">
                  <c:v>340.40001616813242</c:v>
                </c:pt>
                <c:pt idx="3405">
                  <c:v>340.50001617288217</c:v>
                </c:pt>
                <c:pt idx="3406">
                  <c:v>340.60001617763191</c:v>
                </c:pt>
                <c:pt idx="3407">
                  <c:v>340.70001618238166</c:v>
                </c:pt>
                <c:pt idx="3408">
                  <c:v>340.8000161871314</c:v>
                </c:pt>
                <c:pt idx="3409">
                  <c:v>340.90001619188115</c:v>
                </c:pt>
                <c:pt idx="3410">
                  <c:v>341.0000161966309</c:v>
                </c:pt>
                <c:pt idx="3411">
                  <c:v>341.10001620138064</c:v>
                </c:pt>
                <c:pt idx="3412">
                  <c:v>341.20001620613039</c:v>
                </c:pt>
                <c:pt idx="3413">
                  <c:v>341.30001621088013</c:v>
                </c:pt>
                <c:pt idx="3414">
                  <c:v>341.40001621562988</c:v>
                </c:pt>
                <c:pt idx="3415">
                  <c:v>341.50001622037962</c:v>
                </c:pt>
                <c:pt idx="3416">
                  <c:v>341.60001622512937</c:v>
                </c:pt>
                <c:pt idx="3417">
                  <c:v>341.70001622987911</c:v>
                </c:pt>
                <c:pt idx="3418">
                  <c:v>341.80001623462886</c:v>
                </c:pt>
                <c:pt idx="3419">
                  <c:v>341.9000162393786</c:v>
                </c:pt>
                <c:pt idx="3420">
                  <c:v>342.00001624412835</c:v>
                </c:pt>
                <c:pt idx="3421">
                  <c:v>342.10001624887809</c:v>
                </c:pt>
                <c:pt idx="3422">
                  <c:v>342.20001625362784</c:v>
                </c:pt>
                <c:pt idx="3423">
                  <c:v>342.30001625837758</c:v>
                </c:pt>
                <c:pt idx="3424">
                  <c:v>342.40001626312733</c:v>
                </c:pt>
                <c:pt idx="3425">
                  <c:v>342.50001626787707</c:v>
                </c:pt>
                <c:pt idx="3426">
                  <c:v>342.60001627262682</c:v>
                </c:pt>
                <c:pt idx="3427">
                  <c:v>342.70001627737656</c:v>
                </c:pt>
                <c:pt idx="3428">
                  <c:v>342.80001628212631</c:v>
                </c:pt>
                <c:pt idx="3429">
                  <c:v>342.90001628687605</c:v>
                </c:pt>
                <c:pt idx="3430">
                  <c:v>343.0000162916258</c:v>
                </c:pt>
                <c:pt idx="3431">
                  <c:v>343.10001629637554</c:v>
                </c:pt>
                <c:pt idx="3432">
                  <c:v>343.20001630112529</c:v>
                </c:pt>
                <c:pt idx="3433">
                  <c:v>343.30001630587503</c:v>
                </c:pt>
                <c:pt idx="3434">
                  <c:v>343.40001631062478</c:v>
                </c:pt>
                <c:pt idx="3435">
                  <c:v>343.50001631537452</c:v>
                </c:pt>
                <c:pt idx="3436">
                  <c:v>343.60001632012427</c:v>
                </c:pt>
                <c:pt idx="3437">
                  <c:v>343.70001632487401</c:v>
                </c:pt>
                <c:pt idx="3438">
                  <c:v>343.80001632962376</c:v>
                </c:pt>
                <c:pt idx="3439">
                  <c:v>343.9000163343735</c:v>
                </c:pt>
                <c:pt idx="3440">
                  <c:v>344.00001633912325</c:v>
                </c:pt>
                <c:pt idx="3441">
                  <c:v>344.10001634387299</c:v>
                </c:pt>
                <c:pt idx="3442">
                  <c:v>344.20001634862274</c:v>
                </c:pt>
                <c:pt idx="3443">
                  <c:v>344.30001635337248</c:v>
                </c:pt>
                <c:pt idx="3444">
                  <c:v>344.40001635812223</c:v>
                </c:pt>
                <c:pt idx="3445">
                  <c:v>344.50001636287197</c:v>
                </c:pt>
                <c:pt idx="3446">
                  <c:v>344.60001636762172</c:v>
                </c:pt>
                <c:pt idx="3447">
                  <c:v>344.70001637237146</c:v>
                </c:pt>
                <c:pt idx="3448">
                  <c:v>344.80001637712121</c:v>
                </c:pt>
                <c:pt idx="3449">
                  <c:v>344.90001638187096</c:v>
                </c:pt>
                <c:pt idx="3450">
                  <c:v>345.0000163866207</c:v>
                </c:pt>
                <c:pt idx="3451">
                  <c:v>345.10001639137045</c:v>
                </c:pt>
                <c:pt idx="3452">
                  <c:v>345.20001639612019</c:v>
                </c:pt>
                <c:pt idx="3453">
                  <c:v>345.30001640086994</c:v>
                </c:pt>
                <c:pt idx="3454">
                  <c:v>345.40001640561968</c:v>
                </c:pt>
                <c:pt idx="3455">
                  <c:v>345.50001641036943</c:v>
                </c:pt>
                <c:pt idx="3456">
                  <c:v>345.60001641511917</c:v>
                </c:pt>
                <c:pt idx="3457">
                  <c:v>345.70001641986892</c:v>
                </c:pt>
                <c:pt idx="3458">
                  <c:v>345.80001642461866</c:v>
                </c:pt>
                <c:pt idx="3459">
                  <c:v>345.90001642936841</c:v>
                </c:pt>
                <c:pt idx="3460">
                  <c:v>346.00001643411815</c:v>
                </c:pt>
                <c:pt idx="3461">
                  <c:v>346.1000164388679</c:v>
                </c:pt>
                <c:pt idx="3462">
                  <c:v>346.20001644361764</c:v>
                </c:pt>
                <c:pt idx="3463">
                  <c:v>346.30001644836739</c:v>
                </c:pt>
                <c:pt idx="3464">
                  <c:v>346.40001645311713</c:v>
                </c:pt>
                <c:pt idx="3465">
                  <c:v>346.50001645786688</c:v>
                </c:pt>
                <c:pt idx="3466">
                  <c:v>346.60001646261662</c:v>
                </c:pt>
                <c:pt idx="3467">
                  <c:v>346.70001646736637</c:v>
                </c:pt>
                <c:pt idx="3468">
                  <c:v>346.80001647211611</c:v>
                </c:pt>
                <c:pt idx="3469">
                  <c:v>346.90001647686586</c:v>
                </c:pt>
                <c:pt idx="3470">
                  <c:v>347.0000164816156</c:v>
                </c:pt>
                <c:pt idx="3471">
                  <c:v>347.10001648636535</c:v>
                </c:pt>
                <c:pt idx="3472">
                  <c:v>347.20001649111509</c:v>
                </c:pt>
                <c:pt idx="3473">
                  <c:v>347.30001649586484</c:v>
                </c:pt>
                <c:pt idx="3474">
                  <c:v>347.40001650061458</c:v>
                </c:pt>
                <c:pt idx="3475">
                  <c:v>347.50001650536433</c:v>
                </c:pt>
                <c:pt idx="3476">
                  <c:v>347.60001651011407</c:v>
                </c:pt>
                <c:pt idx="3477">
                  <c:v>347.70001651486382</c:v>
                </c:pt>
                <c:pt idx="3478">
                  <c:v>347.80001651961356</c:v>
                </c:pt>
                <c:pt idx="3479">
                  <c:v>347.90001652436331</c:v>
                </c:pt>
                <c:pt idx="3480">
                  <c:v>348.00001652911305</c:v>
                </c:pt>
                <c:pt idx="3481">
                  <c:v>348.1000165338628</c:v>
                </c:pt>
                <c:pt idx="3482">
                  <c:v>348.20001653861254</c:v>
                </c:pt>
                <c:pt idx="3483">
                  <c:v>348.30001654336229</c:v>
                </c:pt>
                <c:pt idx="3484">
                  <c:v>348.40001654811203</c:v>
                </c:pt>
                <c:pt idx="3485">
                  <c:v>348.50001655286178</c:v>
                </c:pt>
                <c:pt idx="3486">
                  <c:v>348.60001655761153</c:v>
                </c:pt>
                <c:pt idx="3487">
                  <c:v>348.70001656236127</c:v>
                </c:pt>
                <c:pt idx="3488">
                  <c:v>348.80001656711102</c:v>
                </c:pt>
                <c:pt idx="3489">
                  <c:v>348.90001657186076</c:v>
                </c:pt>
                <c:pt idx="3490">
                  <c:v>349.00001657661051</c:v>
                </c:pt>
                <c:pt idx="3491">
                  <c:v>349.10001658136025</c:v>
                </c:pt>
                <c:pt idx="3492">
                  <c:v>349.20001658611</c:v>
                </c:pt>
                <c:pt idx="3493">
                  <c:v>349.30001659085974</c:v>
                </c:pt>
                <c:pt idx="3494">
                  <c:v>349.40001659560949</c:v>
                </c:pt>
                <c:pt idx="3495">
                  <c:v>349.50001660035923</c:v>
                </c:pt>
                <c:pt idx="3496">
                  <c:v>349.60001660510898</c:v>
                </c:pt>
                <c:pt idx="3497">
                  <c:v>349.70001660985872</c:v>
                </c:pt>
                <c:pt idx="3498">
                  <c:v>349.80001661460847</c:v>
                </c:pt>
                <c:pt idx="3499">
                  <c:v>349.90001661935821</c:v>
                </c:pt>
                <c:pt idx="3500">
                  <c:v>350.00001662410796</c:v>
                </c:pt>
                <c:pt idx="3501">
                  <c:v>350.1000166288577</c:v>
                </c:pt>
                <c:pt idx="3502">
                  <c:v>350.20001663360745</c:v>
                </c:pt>
                <c:pt idx="3503">
                  <c:v>350.30001663835719</c:v>
                </c:pt>
                <c:pt idx="3504">
                  <c:v>350.40001664310694</c:v>
                </c:pt>
                <c:pt idx="3505">
                  <c:v>350.50001664785668</c:v>
                </c:pt>
                <c:pt idx="3506">
                  <c:v>350.60001665260643</c:v>
                </c:pt>
                <c:pt idx="3507">
                  <c:v>350.70001665735617</c:v>
                </c:pt>
                <c:pt idx="3508">
                  <c:v>350.80001666210592</c:v>
                </c:pt>
                <c:pt idx="3509">
                  <c:v>350.90001666685566</c:v>
                </c:pt>
                <c:pt idx="3510">
                  <c:v>351.00001667160541</c:v>
                </c:pt>
                <c:pt idx="3511">
                  <c:v>351.10001667635515</c:v>
                </c:pt>
                <c:pt idx="3512">
                  <c:v>351.2000166811049</c:v>
                </c:pt>
                <c:pt idx="3513">
                  <c:v>351.30001668585464</c:v>
                </c:pt>
                <c:pt idx="3514">
                  <c:v>351.40001669060439</c:v>
                </c:pt>
                <c:pt idx="3515">
                  <c:v>351.50001669535413</c:v>
                </c:pt>
                <c:pt idx="3516">
                  <c:v>351.60001670010388</c:v>
                </c:pt>
                <c:pt idx="3517">
                  <c:v>351.70001670485362</c:v>
                </c:pt>
                <c:pt idx="3518">
                  <c:v>351.80001670960337</c:v>
                </c:pt>
                <c:pt idx="3519">
                  <c:v>351.90001671435311</c:v>
                </c:pt>
                <c:pt idx="3520">
                  <c:v>352.00001671910286</c:v>
                </c:pt>
                <c:pt idx="3521">
                  <c:v>352.1000167238526</c:v>
                </c:pt>
                <c:pt idx="3522">
                  <c:v>352.20001672860235</c:v>
                </c:pt>
                <c:pt idx="3523">
                  <c:v>352.30001673335209</c:v>
                </c:pt>
                <c:pt idx="3524">
                  <c:v>352.40001673810184</c:v>
                </c:pt>
                <c:pt idx="3525">
                  <c:v>352.50001674285159</c:v>
                </c:pt>
                <c:pt idx="3526">
                  <c:v>352.60001674760133</c:v>
                </c:pt>
                <c:pt idx="3527">
                  <c:v>352.70001675235108</c:v>
                </c:pt>
                <c:pt idx="3528">
                  <c:v>352.80001675710082</c:v>
                </c:pt>
                <c:pt idx="3529">
                  <c:v>352.90001676185057</c:v>
                </c:pt>
                <c:pt idx="3530">
                  <c:v>353.00001676660031</c:v>
                </c:pt>
                <c:pt idx="3531">
                  <c:v>353.10001677135006</c:v>
                </c:pt>
                <c:pt idx="3532">
                  <c:v>353.2000167760998</c:v>
                </c:pt>
                <c:pt idx="3533">
                  <c:v>353.30001678084955</c:v>
                </c:pt>
                <c:pt idx="3534">
                  <c:v>353.40001678559929</c:v>
                </c:pt>
                <c:pt idx="3535">
                  <c:v>353.50001679034904</c:v>
                </c:pt>
                <c:pt idx="3536">
                  <c:v>353.60001679509878</c:v>
                </c:pt>
                <c:pt idx="3537">
                  <c:v>353.70001679984853</c:v>
                </c:pt>
                <c:pt idx="3538">
                  <c:v>353.80001680459827</c:v>
                </c:pt>
                <c:pt idx="3539">
                  <c:v>353.90001680934802</c:v>
                </c:pt>
                <c:pt idx="3540">
                  <c:v>354.00001681409776</c:v>
                </c:pt>
                <c:pt idx="3541">
                  <c:v>354.10001681884751</c:v>
                </c:pt>
                <c:pt idx="3542">
                  <c:v>354.20001682359725</c:v>
                </c:pt>
                <c:pt idx="3543">
                  <c:v>354.300016828347</c:v>
                </c:pt>
                <c:pt idx="3544">
                  <c:v>354.40001683309674</c:v>
                </c:pt>
                <c:pt idx="3545">
                  <c:v>354.50001683784649</c:v>
                </c:pt>
                <c:pt idx="3546">
                  <c:v>354.60001684259623</c:v>
                </c:pt>
                <c:pt idx="3547">
                  <c:v>354.70001684734598</c:v>
                </c:pt>
                <c:pt idx="3548">
                  <c:v>354.80001685209572</c:v>
                </c:pt>
                <c:pt idx="3549">
                  <c:v>354.90001685684547</c:v>
                </c:pt>
                <c:pt idx="3550">
                  <c:v>355.00001686159521</c:v>
                </c:pt>
                <c:pt idx="3551">
                  <c:v>355.10001686634496</c:v>
                </c:pt>
                <c:pt idx="3552">
                  <c:v>355.2000168710947</c:v>
                </c:pt>
                <c:pt idx="3553">
                  <c:v>355.30001687584445</c:v>
                </c:pt>
                <c:pt idx="3554">
                  <c:v>355.40001688059419</c:v>
                </c:pt>
                <c:pt idx="3555">
                  <c:v>355.50001688534394</c:v>
                </c:pt>
                <c:pt idx="3556">
                  <c:v>355.60001689009368</c:v>
                </c:pt>
                <c:pt idx="3557">
                  <c:v>355.70001689484343</c:v>
                </c:pt>
                <c:pt idx="3558">
                  <c:v>355.80001689959317</c:v>
                </c:pt>
                <c:pt idx="3559">
                  <c:v>355.90001690434292</c:v>
                </c:pt>
                <c:pt idx="3560">
                  <c:v>356.00001690909266</c:v>
                </c:pt>
                <c:pt idx="3561">
                  <c:v>356.10001691384241</c:v>
                </c:pt>
                <c:pt idx="3562">
                  <c:v>356.20001691859215</c:v>
                </c:pt>
                <c:pt idx="3563">
                  <c:v>356.3000169233419</c:v>
                </c:pt>
                <c:pt idx="3564">
                  <c:v>356.40001692809165</c:v>
                </c:pt>
                <c:pt idx="3565">
                  <c:v>356.50001693284139</c:v>
                </c:pt>
                <c:pt idx="3566">
                  <c:v>356.60001693759114</c:v>
                </c:pt>
                <c:pt idx="3567">
                  <c:v>356.70001694234088</c:v>
                </c:pt>
                <c:pt idx="3568">
                  <c:v>356.80001694709063</c:v>
                </c:pt>
                <c:pt idx="3569">
                  <c:v>356.90001695184037</c:v>
                </c:pt>
                <c:pt idx="3570">
                  <c:v>357.00001695659012</c:v>
                </c:pt>
                <c:pt idx="3571">
                  <c:v>357.10001696133986</c:v>
                </c:pt>
                <c:pt idx="3572">
                  <c:v>357.20001696608961</c:v>
                </c:pt>
                <c:pt idx="3573">
                  <c:v>357.30001697083935</c:v>
                </c:pt>
                <c:pt idx="3574">
                  <c:v>357.4000169755891</c:v>
                </c:pt>
                <c:pt idx="3575">
                  <c:v>357.50001698033884</c:v>
                </c:pt>
                <c:pt idx="3576">
                  <c:v>357.60001698508859</c:v>
                </c:pt>
                <c:pt idx="3577">
                  <c:v>357.70001698983833</c:v>
                </c:pt>
                <c:pt idx="3578">
                  <c:v>357.80001699458808</c:v>
                </c:pt>
                <c:pt idx="3579">
                  <c:v>357.90001699933782</c:v>
                </c:pt>
                <c:pt idx="3580">
                  <c:v>358.00001700408757</c:v>
                </c:pt>
                <c:pt idx="3581">
                  <c:v>358.10001700883731</c:v>
                </c:pt>
                <c:pt idx="3582">
                  <c:v>358.20001701358706</c:v>
                </c:pt>
                <c:pt idx="3583">
                  <c:v>358.3000170183368</c:v>
                </c:pt>
                <c:pt idx="3584">
                  <c:v>358.40001702308655</c:v>
                </c:pt>
                <c:pt idx="3585">
                  <c:v>358.50001702783629</c:v>
                </c:pt>
                <c:pt idx="3586">
                  <c:v>358.60001703258604</c:v>
                </c:pt>
                <c:pt idx="3587">
                  <c:v>358.70001703733578</c:v>
                </c:pt>
                <c:pt idx="3588">
                  <c:v>358.80001704208553</c:v>
                </c:pt>
                <c:pt idx="3589">
                  <c:v>358.90001704683527</c:v>
                </c:pt>
                <c:pt idx="3590">
                  <c:v>359.00001705158502</c:v>
                </c:pt>
                <c:pt idx="3591">
                  <c:v>359.10001705633476</c:v>
                </c:pt>
                <c:pt idx="3592">
                  <c:v>359.20001706108451</c:v>
                </c:pt>
                <c:pt idx="3593">
                  <c:v>359.30001706583425</c:v>
                </c:pt>
                <c:pt idx="3594">
                  <c:v>359.400017070584</c:v>
                </c:pt>
                <c:pt idx="3595">
                  <c:v>359.50001707533374</c:v>
                </c:pt>
                <c:pt idx="3596">
                  <c:v>359.60001708008349</c:v>
                </c:pt>
                <c:pt idx="3597">
                  <c:v>359.70001708483323</c:v>
                </c:pt>
                <c:pt idx="3598">
                  <c:v>359.80001708958298</c:v>
                </c:pt>
                <c:pt idx="3599">
                  <c:v>359.90001709433272</c:v>
                </c:pt>
                <c:pt idx="3600">
                  <c:v>360.00001709908247</c:v>
                </c:pt>
                <c:pt idx="3601">
                  <c:v>360.10001710383222</c:v>
                </c:pt>
                <c:pt idx="3602">
                  <c:v>360.20001710858196</c:v>
                </c:pt>
                <c:pt idx="3603">
                  <c:v>360.30001711333171</c:v>
                </c:pt>
                <c:pt idx="3604">
                  <c:v>360.40001711808145</c:v>
                </c:pt>
                <c:pt idx="3605">
                  <c:v>360.5000171228312</c:v>
                </c:pt>
                <c:pt idx="3606">
                  <c:v>360.60001712758094</c:v>
                </c:pt>
                <c:pt idx="3607">
                  <c:v>360.70001713233069</c:v>
                </c:pt>
                <c:pt idx="3608">
                  <c:v>360.80001713708043</c:v>
                </c:pt>
                <c:pt idx="3609">
                  <c:v>360.90001714183018</c:v>
                </c:pt>
                <c:pt idx="3610">
                  <c:v>361.00001714657992</c:v>
                </c:pt>
                <c:pt idx="3611">
                  <c:v>361.10001715132967</c:v>
                </c:pt>
                <c:pt idx="3612">
                  <c:v>361.20001715607941</c:v>
                </c:pt>
                <c:pt idx="3613">
                  <c:v>361.30001716082916</c:v>
                </c:pt>
                <c:pt idx="3614">
                  <c:v>361.4000171655789</c:v>
                </c:pt>
                <c:pt idx="3615">
                  <c:v>361.50001717032865</c:v>
                </c:pt>
                <c:pt idx="3616">
                  <c:v>361.60001717507839</c:v>
                </c:pt>
                <c:pt idx="3617">
                  <c:v>361.70001717982814</c:v>
                </c:pt>
                <c:pt idx="3618">
                  <c:v>361.80001718457788</c:v>
                </c:pt>
                <c:pt idx="3619">
                  <c:v>361.90001718932763</c:v>
                </c:pt>
                <c:pt idx="3620">
                  <c:v>362.00001719407737</c:v>
                </c:pt>
                <c:pt idx="3621">
                  <c:v>362.10001719882712</c:v>
                </c:pt>
                <c:pt idx="3622">
                  <c:v>362.20001720357686</c:v>
                </c:pt>
                <c:pt idx="3623">
                  <c:v>362.30001720832661</c:v>
                </c:pt>
                <c:pt idx="3624">
                  <c:v>362.40001721307635</c:v>
                </c:pt>
                <c:pt idx="3625">
                  <c:v>362.5000172178261</c:v>
                </c:pt>
                <c:pt idx="3626">
                  <c:v>362.60001722257584</c:v>
                </c:pt>
                <c:pt idx="3627">
                  <c:v>362.70001722732559</c:v>
                </c:pt>
                <c:pt idx="3628">
                  <c:v>362.80001723207533</c:v>
                </c:pt>
                <c:pt idx="3629">
                  <c:v>362.90001723682508</c:v>
                </c:pt>
                <c:pt idx="3630">
                  <c:v>363.00001724157482</c:v>
                </c:pt>
                <c:pt idx="3631">
                  <c:v>363.10001724632457</c:v>
                </c:pt>
                <c:pt idx="3632">
                  <c:v>363.20001725107431</c:v>
                </c:pt>
                <c:pt idx="3633">
                  <c:v>363.30001725582406</c:v>
                </c:pt>
                <c:pt idx="3634">
                  <c:v>363.4000172605738</c:v>
                </c:pt>
                <c:pt idx="3635">
                  <c:v>363.50001726532355</c:v>
                </c:pt>
                <c:pt idx="3636">
                  <c:v>363.60001727007329</c:v>
                </c:pt>
                <c:pt idx="3637">
                  <c:v>363.70001727482304</c:v>
                </c:pt>
                <c:pt idx="3638">
                  <c:v>363.80001727957278</c:v>
                </c:pt>
                <c:pt idx="3639">
                  <c:v>363.90001728432253</c:v>
                </c:pt>
                <c:pt idx="3640">
                  <c:v>364.00001728907228</c:v>
                </c:pt>
                <c:pt idx="3641">
                  <c:v>364.10001729382202</c:v>
                </c:pt>
                <c:pt idx="3642">
                  <c:v>364.20001729857177</c:v>
                </c:pt>
                <c:pt idx="3643">
                  <c:v>364.30001730332151</c:v>
                </c:pt>
                <c:pt idx="3644">
                  <c:v>364.40001730807126</c:v>
                </c:pt>
                <c:pt idx="3645">
                  <c:v>364.500017312821</c:v>
                </c:pt>
                <c:pt idx="3646">
                  <c:v>364.60001731757075</c:v>
                </c:pt>
                <c:pt idx="3647">
                  <c:v>364.70001732232049</c:v>
                </c:pt>
                <c:pt idx="3648">
                  <c:v>364.80001732707024</c:v>
                </c:pt>
                <c:pt idx="3649">
                  <c:v>364.90001733181998</c:v>
                </c:pt>
                <c:pt idx="3650">
                  <c:v>365.00001733656973</c:v>
                </c:pt>
                <c:pt idx="3651">
                  <c:v>365.10001734131947</c:v>
                </c:pt>
                <c:pt idx="3652">
                  <c:v>365.20001734606922</c:v>
                </c:pt>
                <c:pt idx="3653">
                  <c:v>365.30001735081896</c:v>
                </c:pt>
                <c:pt idx="3654">
                  <c:v>365.40001735556871</c:v>
                </c:pt>
                <c:pt idx="3655">
                  <c:v>365.50001736031845</c:v>
                </c:pt>
                <c:pt idx="3656">
                  <c:v>365.6000173650682</c:v>
                </c:pt>
                <c:pt idx="3657">
                  <c:v>365.70001736981794</c:v>
                </c:pt>
                <c:pt idx="3658">
                  <c:v>365.80001737456769</c:v>
                </c:pt>
                <c:pt idx="3659">
                  <c:v>365.90001737931743</c:v>
                </c:pt>
                <c:pt idx="3660">
                  <c:v>366.00001738406718</c:v>
                </c:pt>
                <c:pt idx="3661">
                  <c:v>366.10001738881692</c:v>
                </c:pt>
                <c:pt idx="3662">
                  <c:v>366.20001739356667</c:v>
                </c:pt>
                <c:pt idx="3663">
                  <c:v>366.30001739831641</c:v>
                </c:pt>
                <c:pt idx="3664">
                  <c:v>366.40001740306616</c:v>
                </c:pt>
                <c:pt idx="3665">
                  <c:v>366.5000174078159</c:v>
                </c:pt>
                <c:pt idx="3666">
                  <c:v>366.60001741256565</c:v>
                </c:pt>
                <c:pt idx="3667">
                  <c:v>366.70001741731539</c:v>
                </c:pt>
                <c:pt idx="3668">
                  <c:v>366.80001742206514</c:v>
                </c:pt>
                <c:pt idx="3669">
                  <c:v>366.90001742681488</c:v>
                </c:pt>
                <c:pt idx="3670">
                  <c:v>367.00001743156463</c:v>
                </c:pt>
                <c:pt idx="3671">
                  <c:v>367.10001743631437</c:v>
                </c:pt>
                <c:pt idx="3672">
                  <c:v>367.20001744106412</c:v>
                </c:pt>
                <c:pt idx="3673">
                  <c:v>367.30001744581386</c:v>
                </c:pt>
                <c:pt idx="3674">
                  <c:v>367.40001745056361</c:v>
                </c:pt>
                <c:pt idx="3675">
                  <c:v>367.50001745531335</c:v>
                </c:pt>
                <c:pt idx="3676">
                  <c:v>367.6000174600631</c:v>
                </c:pt>
                <c:pt idx="3677">
                  <c:v>367.70001746481284</c:v>
                </c:pt>
                <c:pt idx="3678">
                  <c:v>367.80001746956259</c:v>
                </c:pt>
                <c:pt idx="3679">
                  <c:v>367.90001747431234</c:v>
                </c:pt>
                <c:pt idx="3680">
                  <c:v>368.00001747906208</c:v>
                </c:pt>
                <c:pt idx="3681">
                  <c:v>368.10001748381183</c:v>
                </c:pt>
                <c:pt idx="3682">
                  <c:v>368.20001748856157</c:v>
                </c:pt>
                <c:pt idx="3683">
                  <c:v>368.30001749331132</c:v>
                </c:pt>
                <c:pt idx="3684">
                  <c:v>368.40001749806106</c:v>
                </c:pt>
                <c:pt idx="3685">
                  <c:v>368.50001750281081</c:v>
                </c:pt>
                <c:pt idx="3686">
                  <c:v>368.60001750756055</c:v>
                </c:pt>
                <c:pt idx="3687">
                  <c:v>368.7000175123103</c:v>
                </c:pt>
                <c:pt idx="3688">
                  <c:v>368.80001751706004</c:v>
                </c:pt>
                <c:pt idx="3689">
                  <c:v>368.90001752180979</c:v>
                </c:pt>
                <c:pt idx="3690">
                  <c:v>369.00001752655953</c:v>
                </c:pt>
                <c:pt idx="3691">
                  <c:v>369.10001753130928</c:v>
                </c:pt>
                <c:pt idx="3692">
                  <c:v>369.20001753605902</c:v>
                </c:pt>
                <c:pt idx="3693">
                  <c:v>369.30001754080877</c:v>
                </c:pt>
                <c:pt idx="3694">
                  <c:v>369.40001754555851</c:v>
                </c:pt>
                <c:pt idx="3695">
                  <c:v>369.50001755030826</c:v>
                </c:pt>
                <c:pt idx="3696">
                  <c:v>369.600017555058</c:v>
                </c:pt>
                <c:pt idx="3697">
                  <c:v>369.70001755980775</c:v>
                </c:pt>
                <c:pt idx="3698">
                  <c:v>369.80001756455749</c:v>
                </c:pt>
                <c:pt idx="3699">
                  <c:v>369.90001756930724</c:v>
                </c:pt>
                <c:pt idx="3700">
                  <c:v>370.00001757405698</c:v>
                </c:pt>
                <c:pt idx="3701">
                  <c:v>370.10001757880673</c:v>
                </c:pt>
                <c:pt idx="3702">
                  <c:v>370.20001758355647</c:v>
                </c:pt>
                <c:pt idx="3703">
                  <c:v>370.30001758830622</c:v>
                </c:pt>
                <c:pt idx="3704">
                  <c:v>370.40001759305596</c:v>
                </c:pt>
                <c:pt idx="3705">
                  <c:v>370.50001759780571</c:v>
                </c:pt>
                <c:pt idx="3706">
                  <c:v>370.60001760255545</c:v>
                </c:pt>
                <c:pt idx="3707">
                  <c:v>370.7000176073052</c:v>
                </c:pt>
                <c:pt idx="3708">
                  <c:v>370.80001761205494</c:v>
                </c:pt>
                <c:pt idx="3709">
                  <c:v>370.90001761680469</c:v>
                </c:pt>
                <c:pt idx="3710">
                  <c:v>371.00001762155443</c:v>
                </c:pt>
                <c:pt idx="3711">
                  <c:v>371.10001762630418</c:v>
                </c:pt>
                <c:pt idx="3712">
                  <c:v>371.20001763105392</c:v>
                </c:pt>
                <c:pt idx="3713">
                  <c:v>371.30001763580367</c:v>
                </c:pt>
                <c:pt idx="3714">
                  <c:v>371.40001764055341</c:v>
                </c:pt>
                <c:pt idx="3715">
                  <c:v>371.50001764530316</c:v>
                </c:pt>
                <c:pt idx="3716">
                  <c:v>371.60001765005291</c:v>
                </c:pt>
                <c:pt idx="3717">
                  <c:v>371.70001765480265</c:v>
                </c:pt>
                <c:pt idx="3718">
                  <c:v>371.8000176595524</c:v>
                </c:pt>
                <c:pt idx="3719">
                  <c:v>371.90001766430214</c:v>
                </c:pt>
                <c:pt idx="3720">
                  <c:v>372.00001766905189</c:v>
                </c:pt>
                <c:pt idx="3721">
                  <c:v>372.10001767380163</c:v>
                </c:pt>
                <c:pt idx="3722">
                  <c:v>372.20001767855138</c:v>
                </c:pt>
                <c:pt idx="3723">
                  <c:v>372.30001768330112</c:v>
                </c:pt>
                <c:pt idx="3724">
                  <c:v>372.40001768805087</c:v>
                </c:pt>
                <c:pt idx="3725">
                  <c:v>372.50001769280061</c:v>
                </c:pt>
                <c:pt idx="3726">
                  <c:v>372.60001769755036</c:v>
                </c:pt>
                <c:pt idx="3727">
                  <c:v>372.7000177023001</c:v>
                </c:pt>
                <c:pt idx="3728">
                  <c:v>372.80001770704985</c:v>
                </c:pt>
                <c:pt idx="3729">
                  <c:v>372.90001771179959</c:v>
                </c:pt>
                <c:pt idx="3730">
                  <c:v>373.00001771654934</c:v>
                </c:pt>
                <c:pt idx="3731">
                  <c:v>373.10001772129908</c:v>
                </c:pt>
                <c:pt idx="3732">
                  <c:v>373.20001772604883</c:v>
                </c:pt>
                <c:pt idx="3733">
                  <c:v>373.30001773079857</c:v>
                </c:pt>
                <c:pt idx="3734">
                  <c:v>373.40001773554832</c:v>
                </c:pt>
                <c:pt idx="3735">
                  <c:v>373.50001774029806</c:v>
                </c:pt>
                <c:pt idx="3736">
                  <c:v>373.60001774504781</c:v>
                </c:pt>
                <c:pt idx="3737">
                  <c:v>373.70001774979755</c:v>
                </c:pt>
                <c:pt idx="3738">
                  <c:v>373.8000177545473</c:v>
                </c:pt>
                <c:pt idx="3739">
                  <c:v>373.90001775929704</c:v>
                </c:pt>
                <c:pt idx="3740">
                  <c:v>374.00001776404679</c:v>
                </c:pt>
                <c:pt idx="3741">
                  <c:v>374.10001776879653</c:v>
                </c:pt>
                <c:pt idx="3742">
                  <c:v>374.20001777354628</c:v>
                </c:pt>
                <c:pt idx="3743">
                  <c:v>374.30001777829602</c:v>
                </c:pt>
                <c:pt idx="3744">
                  <c:v>374.40001778304577</c:v>
                </c:pt>
                <c:pt idx="3745">
                  <c:v>374.50001778779551</c:v>
                </c:pt>
                <c:pt idx="3746">
                  <c:v>374.60001779254526</c:v>
                </c:pt>
                <c:pt idx="3747">
                  <c:v>374.700017797295</c:v>
                </c:pt>
                <c:pt idx="3748">
                  <c:v>374.80001780204475</c:v>
                </c:pt>
                <c:pt idx="3749">
                  <c:v>374.90001780679449</c:v>
                </c:pt>
                <c:pt idx="3750">
                  <c:v>375.00001781154424</c:v>
                </c:pt>
                <c:pt idx="3751">
                  <c:v>375.10001781629398</c:v>
                </c:pt>
                <c:pt idx="3752">
                  <c:v>375.20001782104373</c:v>
                </c:pt>
                <c:pt idx="3753">
                  <c:v>375.30001782579347</c:v>
                </c:pt>
                <c:pt idx="3754">
                  <c:v>375.40001783054322</c:v>
                </c:pt>
                <c:pt idx="3755">
                  <c:v>375.50001783529297</c:v>
                </c:pt>
                <c:pt idx="3756">
                  <c:v>375.60001784004271</c:v>
                </c:pt>
                <c:pt idx="3757">
                  <c:v>375.70001784479246</c:v>
                </c:pt>
                <c:pt idx="3758">
                  <c:v>375.8000178495422</c:v>
                </c:pt>
                <c:pt idx="3759">
                  <c:v>375.90001785429195</c:v>
                </c:pt>
                <c:pt idx="3760">
                  <c:v>376.00001785904169</c:v>
                </c:pt>
                <c:pt idx="3761">
                  <c:v>376.10001786379144</c:v>
                </c:pt>
                <c:pt idx="3762">
                  <c:v>376.20001786854118</c:v>
                </c:pt>
                <c:pt idx="3763">
                  <c:v>376.30001787329093</c:v>
                </c:pt>
                <c:pt idx="3764">
                  <c:v>376.40001787804067</c:v>
                </c:pt>
                <c:pt idx="3765">
                  <c:v>376.50001788279042</c:v>
                </c:pt>
                <c:pt idx="3766">
                  <c:v>376.60001788754016</c:v>
                </c:pt>
                <c:pt idx="3767">
                  <c:v>376.70001789228991</c:v>
                </c:pt>
                <c:pt idx="3768">
                  <c:v>376.80001789703965</c:v>
                </c:pt>
                <c:pt idx="3769">
                  <c:v>376.9000179017894</c:v>
                </c:pt>
                <c:pt idx="3770">
                  <c:v>377.00001790653914</c:v>
                </c:pt>
                <c:pt idx="3771">
                  <c:v>377.10001791128889</c:v>
                </c:pt>
                <c:pt idx="3772">
                  <c:v>377.20001791603863</c:v>
                </c:pt>
                <c:pt idx="3773">
                  <c:v>377.30001792078838</c:v>
                </c:pt>
                <c:pt idx="3774">
                  <c:v>377.40001792553812</c:v>
                </c:pt>
                <c:pt idx="3775">
                  <c:v>377.50001793028787</c:v>
                </c:pt>
                <c:pt idx="3776">
                  <c:v>377.60001793503761</c:v>
                </c:pt>
                <c:pt idx="3777">
                  <c:v>377.70001793978736</c:v>
                </c:pt>
                <c:pt idx="3778">
                  <c:v>377.8000179445371</c:v>
                </c:pt>
                <c:pt idx="3779">
                  <c:v>377.90001794928685</c:v>
                </c:pt>
                <c:pt idx="3780">
                  <c:v>378.00001795403659</c:v>
                </c:pt>
                <c:pt idx="3781">
                  <c:v>378.10001795878634</c:v>
                </c:pt>
                <c:pt idx="3782">
                  <c:v>378.20001796353608</c:v>
                </c:pt>
                <c:pt idx="3783">
                  <c:v>378.30001796828583</c:v>
                </c:pt>
                <c:pt idx="3784">
                  <c:v>378.40001797303557</c:v>
                </c:pt>
                <c:pt idx="3785">
                  <c:v>378.50001797778532</c:v>
                </c:pt>
                <c:pt idx="3786">
                  <c:v>378.60001798253506</c:v>
                </c:pt>
                <c:pt idx="3787">
                  <c:v>378.70001798728481</c:v>
                </c:pt>
                <c:pt idx="3788">
                  <c:v>378.80001799203455</c:v>
                </c:pt>
                <c:pt idx="3789">
                  <c:v>378.9000179967843</c:v>
                </c:pt>
                <c:pt idx="3790">
                  <c:v>379.00001800153404</c:v>
                </c:pt>
                <c:pt idx="3791">
                  <c:v>379.10001800628379</c:v>
                </c:pt>
                <c:pt idx="3792">
                  <c:v>379.20001801103354</c:v>
                </c:pt>
                <c:pt idx="3793">
                  <c:v>379.30001801578328</c:v>
                </c:pt>
                <c:pt idx="3794">
                  <c:v>379.40001802053303</c:v>
                </c:pt>
                <c:pt idx="3795">
                  <c:v>379.50001802528277</c:v>
                </c:pt>
                <c:pt idx="3796">
                  <c:v>379.60001803003252</c:v>
                </c:pt>
                <c:pt idx="3797">
                  <c:v>379.70001803478226</c:v>
                </c:pt>
                <c:pt idx="3798">
                  <c:v>379.80001803953201</c:v>
                </c:pt>
                <c:pt idx="3799">
                  <c:v>379.90001804428175</c:v>
                </c:pt>
                <c:pt idx="3800">
                  <c:v>380.0000180490315</c:v>
                </c:pt>
                <c:pt idx="3801">
                  <c:v>380.10001805378124</c:v>
                </c:pt>
                <c:pt idx="3802">
                  <c:v>380.20001805853099</c:v>
                </c:pt>
                <c:pt idx="3803">
                  <c:v>380.30001806328073</c:v>
                </c:pt>
                <c:pt idx="3804">
                  <c:v>380.40001806803048</c:v>
                </c:pt>
                <c:pt idx="3805">
                  <c:v>380.50001807278022</c:v>
                </c:pt>
                <c:pt idx="3806">
                  <c:v>380.60001807752997</c:v>
                </c:pt>
                <c:pt idx="3807">
                  <c:v>380.70001808227971</c:v>
                </c:pt>
                <c:pt idx="3808">
                  <c:v>380.80001808702946</c:v>
                </c:pt>
                <c:pt idx="3809">
                  <c:v>380.9000180917792</c:v>
                </c:pt>
                <c:pt idx="3810">
                  <c:v>381.00001809652895</c:v>
                </c:pt>
                <c:pt idx="3811">
                  <c:v>381.10001810127869</c:v>
                </c:pt>
                <c:pt idx="3812">
                  <c:v>381.20001810602844</c:v>
                </c:pt>
                <c:pt idx="3813">
                  <c:v>381.30001811077818</c:v>
                </c:pt>
                <c:pt idx="3814">
                  <c:v>381.40001811552793</c:v>
                </c:pt>
                <c:pt idx="3815">
                  <c:v>381.50001812027767</c:v>
                </c:pt>
                <c:pt idx="3816">
                  <c:v>381.60001812502742</c:v>
                </c:pt>
                <c:pt idx="3817">
                  <c:v>381.70001812977716</c:v>
                </c:pt>
                <c:pt idx="3818">
                  <c:v>381.80001813452691</c:v>
                </c:pt>
                <c:pt idx="3819">
                  <c:v>381.90001813927665</c:v>
                </c:pt>
                <c:pt idx="3820">
                  <c:v>382.0000181440264</c:v>
                </c:pt>
                <c:pt idx="3821">
                  <c:v>382.10001814877614</c:v>
                </c:pt>
                <c:pt idx="3822">
                  <c:v>382.20001815352589</c:v>
                </c:pt>
                <c:pt idx="3823">
                  <c:v>382.30001815827563</c:v>
                </c:pt>
                <c:pt idx="3824">
                  <c:v>382.40001816302538</c:v>
                </c:pt>
                <c:pt idx="3825">
                  <c:v>382.50001816777512</c:v>
                </c:pt>
                <c:pt idx="3826">
                  <c:v>382.60001817252487</c:v>
                </c:pt>
                <c:pt idx="3827">
                  <c:v>382.70001817727461</c:v>
                </c:pt>
                <c:pt idx="3828">
                  <c:v>382.80001818202436</c:v>
                </c:pt>
                <c:pt idx="3829">
                  <c:v>382.9000181867741</c:v>
                </c:pt>
                <c:pt idx="3830">
                  <c:v>383.00001819152385</c:v>
                </c:pt>
                <c:pt idx="3831">
                  <c:v>383.1000181962736</c:v>
                </c:pt>
                <c:pt idx="3832">
                  <c:v>383.20001820102334</c:v>
                </c:pt>
                <c:pt idx="3833">
                  <c:v>383.30001820577309</c:v>
                </c:pt>
                <c:pt idx="3834">
                  <c:v>383.40001821052283</c:v>
                </c:pt>
                <c:pt idx="3835">
                  <c:v>383.50001821527258</c:v>
                </c:pt>
                <c:pt idx="3836">
                  <c:v>383.60001822002232</c:v>
                </c:pt>
                <c:pt idx="3837">
                  <c:v>383.70001822477207</c:v>
                </c:pt>
                <c:pt idx="3838">
                  <c:v>383.80001822952181</c:v>
                </c:pt>
                <c:pt idx="3839">
                  <c:v>383.90001823427156</c:v>
                </c:pt>
                <c:pt idx="3840">
                  <c:v>384.0000182390213</c:v>
                </c:pt>
                <c:pt idx="3841">
                  <c:v>384.10001824377105</c:v>
                </c:pt>
                <c:pt idx="3842">
                  <c:v>384.20001824852079</c:v>
                </c:pt>
                <c:pt idx="3843">
                  <c:v>384.30001825327054</c:v>
                </c:pt>
                <c:pt idx="3844">
                  <c:v>384.40001825802028</c:v>
                </c:pt>
                <c:pt idx="3845">
                  <c:v>384.50001826277003</c:v>
                </c:pt>
                <c:pt idx="3846">
                  <c:v>384.60001826751977</c:v>
                </c:pt>
                <c:pt idx="3847">
                  <c:v>384.70001827226952</c:v>
                </c:pt>
                <c:pt idx="3848">
                  <c:v>384.80001827701926</c:v>
                </c:pt>
                <c:pt idx="3849">
                  <c:v>384.90001828176901</c:v>
                </c:pt>
                <c:pt idx="3850">
                  <c:v>385.00001828651875</c:v>
                </c:pt>
                <c:pt idx="3851">
                  <c:v>385.1000182912685</c:v>
                </c:pt>
                <c:pt idx="3852">
                  <c:v>385.20001829601824</c:v>
                </c:pt>
                <c:pt idx="3853">
                  <c:v>385.30001830076799</c:v>
                </c:pt>
                <c:pt idx="3854">
                  <c:v>385.40001830551773</c:v>
                </c:pt>
                <c:pt idx="3855">
                  <c:v>385.50001831026748</c:v>
                </c:pt>
                <c:pt idx="3856">
                  <c:v>385.60001831501722</c:v>
                </c:pt>
                <c:pt idx="3857">
                  <c:v>385.70001831976697</c:v>
                </c:pt>
                <c:pt idx="3858">
                  <c:v>385.80001832451671</c:v>
                </c:pt>
                <c:pt idx="3859">
                  <c:v>385.90001832926646</c:v>
                </c:pt>
                <c:pt idx="3860">
                  <c:v>386.0000183340162</c:v>
                </c:pt>
                <c:pt idx="3861">
                  <c:v>386.10001833876595</c:v>
                </c:pt>
                <c:pt idx="3862">
                  <c:v>386.20001834351569</c:v>
                </c:pt>
                <c:pt idx="3863">
                  <c:v>386.30001834826544</c:v>
                </c:pt>
                <c:pt idx="3864">
                  <c:v>386.40001835301518</c:v>
                </c:pt>
                <c:pt idx="3865">
                  <c:v>386.50001835776493</c:v>
                </c:pt>
                <c:pt idx="3866">
                  <c:v>386.60001836251467</c:v>
                </c:pt>
                <c:pt idx="3867">
                  <c:v>386.70001836726442</c:v>
                </c:pt>
                <c:pt idx="3868">
                  <c:v>386.80001837201416</c:v>
                </c:pt>
                <c:pt idx="3869">
                  <c:v>386.90001837676391</c:v>
                </c:pt>
                <c:pt idx="3870">
                  <c:v>387.00001838151366</c:v>
                </c:pt>
                <c:pt idx="3871">
                  <c:v>387.1000183862634</c:v>
                </c:pt>
                <c:pt idx="3872">
                  <c:v>387.20001839101315</c:v>
                </c:pt>
                <c:pt idx="3873">
                  <c:v>387.30001839576289</c:v>
                </c:pt>
                <c:pt idx="3874">
                  <c:v>387.40001840051264</c:v>
                </c:pt>
                <c:pt idx="3875">
                  <c:v>387.50001840526238</c:v>
                </c:pt>
                <c:pt idx="3876">
                  <c:v>387.60001841001213</c:v>
                </c:pt>
                <c:pt idx="3877">
                  <c:v>387.70001841476187</c:v>
                </c:pt>
                <c:pt idx="3878">
                  <c:v>387.80001841951162</c:v>
                </c:pt>
                <c:pt idx="3879">
                  <c:v>387.90001842426136</c:v>
                </c:pt>
                <c:pt idx="3880">
                  <c:v>388.00001842901111</c:v>
                </c:pt>
                <c:pt idx="3881">
                  <c:v>388.10001843376085</c:v>
                </c:pt>
                <c:pt idx="3882">
                  <c:v>388.2000184385106</c:v>
                </c:pt>
                <c:pt idx="3883">
                  <c:v>388.30001844326034</c:v>
                </c:pt>
                <c:pt idx="3884">
                  <c:v>388.40001844801009</c:v>
                </c:pt>
                <c:pt idx="3885">
                  <c:v>388.50001845275983</c:v>
                </c:pt>
                <c:pt idx="3886">
                  <c:v>388.60001845750958</c:v>
                </c:pt>
                <c:pt idx="3887">
                  <c:v>388.70001846225932</c:v>
                </c:pt>
                <c:pt idx="3888">
                  <c:v>388.80001846700907</c:v>
                </c:pt>
                <c:pt idx="3889">
                  <c:v>388.90001847175881</c:v>
                </c:pt>
                <c:pt idx="3890">
                  <c:v>389.00001847650856</c:v>
                </c:pt>
                <c:pt idx="3891">
                  <c:v>389.1000184812583</c:v>
                </c:pt>
                <c:pt idx="3892">
                  <c:v>389.20001848600805</c:v>
                </c:pt>
                <c:pt idx="3893">
                  <c:v>389.30001849075779</c:v>
                </c:pt>
                <c:pt idx="3894">
                  <c:v>389.40001849550754</c:v>
                </c:pt>
                <c:pt idx="3895">
                  <c:v>389.50001850025728</c:v>
                </c:pt>
                <c:pt idx="3896">
                  <c:v>389.60001850500703</c:v>
                </c:pt>
                <c:pt idx="3897">
                  <c:v>389.70001850975677</c:v>
                </c:pt>
                <c:pt idx="3898">
                  <c:v>389.80001851450652</c:v>
                </c:pt>
                <c:pt idx="3899">
                  <c:v>389.90001851925626</c:v>
                </c:pt>
                <c:pt idx="3900">
                  <c:v>390.00001852400601</c:v>
                </c:pt>
                <c:pt idx="3901">
                  <c:v>390.10001852875575</c:v>
                </c:pt>
                <c:pt idx="3902">
                  <c:v>390.2000185335055</c:v>
                </c:pt>
                <c:pt idx="3903">
                  <c:v>390.30001853825524</c:v>
                </c:pt>
                <c:pt idx="3904">
                  <c:v>390.40001854300499</c:v>
                </c:pt>
                <c:pt idx="3905">
                  <c:v>390.50001854775473</c:v>
                </c:pt>
                <c:pt idx="3906">
                  <c:v>390.60001855250448</c:v>
                </c:pt>
                <c:pt idx="3907">
                  <c:v>390.70001855725423</c:v>
                </c:pt>
                <c:pt idx="3908">
                  <c:v>390.80001856200397</c:v>
                </c:pt>
                <c:pt idx="3909">
                  <c:v>390.90001856675372</c:v>
                </c:pt>
                <c:pt idx="3910">
                  <c:v>391.00001857150346</c:v>
                </c:pt>
                <c:pt idx="3911">
                  <c:v>391.10001857625321</c:v>
                </c:pt>
                <c:pt idx="3912">
                  <c:v>391.20001858100295</c:v>
                </c:pt>
                <c:pt idx="3913">
                  <c:v>391.3000185857527</c:v>
                </c:pt>
                <c:pt idx="3914">
                  <c:v>391.40001859050244</c:v>
                </c:pt>
                <c:pt idx="3915">
                  <c:v>391.50001859525219</c:v>
                </c:pt>
                <c:pt idx="3916">
                  <c:v>391.60001860000193</c:v>
                </c:pt>
                <c:pt idx="3917">
                  <c:v>391.70001860475168</c:v>
                </c:pt>
                <c:pt idx="3918">
                  <c:v>391.80001860950142</c:v>
                </c:pt>
                <c:pt idx="3919">
                  <c:v>391.90001861425117</c:v>
                </c:pt>
                <c:pt idx="3920">
                  <c:v>392.00001861900091</c:v>
                </c:pt>
                <c:pt idx="3921">
                  <c:v>392.10001862375066</c:v>
                </c:pt>
                <c:pt idx="3922">
                  <c:v>392.2000186285004</c:v>
                </c:pt>
                <c:pt idx="3923">
                  <c:v>392.30001863325015</c:v>
                </c:pt>
                <c:pt idx="3924">
                  <c:v>392.40001863799989</c:v>
                </c:pt>
                <c:pt idx="3925">
                  <c:v>392.50001864274964</c:v>
                </c:pt>
                <c:pt idx="3926">
                  <c:v>392.60001864749938</c:v>
                </c:pt>
                <c:pt idx="3927">
                  <c:v>392.70001865224913</c:v>
                </c:pt>
                <c:pt idx="3928">
                  <c:v>392.80001865699887</c:v>
                </c:pt>
                <c:pt idx="3929">
                  <c:v>392.90001866174862</c:v>
                </c:pt>
                <c:pt idx="3930">
                  <c:v>393.00001866649836</c:v>
                </c:pt>
                <c:pt idx="3931">
                  <c:v>393.10001867124811</c:v>
                </c:pt>
                <c:pt idx="3932">
                  <c:v>393.20001867599785</c:v>
                </c:pt>
                <c:pt idx="3933">
                  <c:v>393.3000186807476</c:v>
                </c:pt>
                <c:pt idx="3934">
                  <c:v>393.40001868549734</c:v>
                </c:pt>
                <c:pt idx="3935">
                  <c:v>393.50001869024709</c:v>
                </c:pt>
                <c:pt idx="3936">
                  <c:v>393.60001869499683</c:v>
                </c:pt>
                <c:pt idx="3937">
                  <c:v>393.70001869974658</c:v>
                </c:pt>
                <c:pt idx="3938">
                  <c:v>393.80001870449632</c:v>
                </c:pt>
                <c:pt idx="3939">
                  <c:v>393.90001870924607</c:v>
                </c:pt>
                <c:pt idx="3940">
                  <c:v>394.00001871399581</c:v>
                </c:pt>
                <c:pt idx="3941">
                  <c:v>394.10001871874556</c:v>
                </c:pt>
                <c:pt idx="3942">
                  <c:v>394.2000187234953</c:v>
                </c:pt>
                <c:pt idx="3943">
                  <c:v>394.30001872824505</c:v>
                </c:pt>
                <c:pt idx="3944">
                  <c:v>394.40001873299479</c:v>
                </c:pt>
                <c:pt idx="3945">
                  <c:v>394.50001873774454</c:v>
                </c:pt>
                <c:pt idx="3946">
                  <c:v>394.60001874249429</c:v>
                </c:pt>
                <c:pt idx="3947">
                  <c:v>394.70001874724403</c:v>
                </c:pt>
                <c:pt idx="3948">
                  <c:v>394.80001875199378</c:v>
                </c:pt>
                <c:pt idx="3949">
                  <c:v>394.90001875674352</c:v>
                </c:pt>
                <c:pt idx="3950">
                  <c:v>395.00001876149327</c:v>
                </c:pt>
                <c:pt idx="3951">
                  <c:v>395.10001876624301</c:v>
                </c:pt>
                <c:pt idx="3952">
                  <c:v>395.20001877099276</c:v>
                </c:pt>
                <c:pt idx="3953">
                  <c:v>395.3000187757425</c:v>
                </c:pt>
                <c:pt idx="3954">
                  <c:v>395.40001878049225</c:v>
                </c:pt>
                <c:pt idx="3955">
                  <c:v>395.50001878524199</c:v>
                </c:pt>
                <c:pt idx="3956">
                  <c:v>395.60001878999174</c:v>
                </c:pt>
                <c:pt idx="3957">
                  <c:v>395.70001879474148</c:v>
                </c:pt>
                <c:pt idx="3958">
                  <c:v>395.80001879949123</c:v>
                </c:pt>
                <c:pt idx="3959">
                  <c:v>395.90001880424097</c:v>
                </c:pt>
                <c:pt idx="3960">
                  <c:v>396.00001880899072</c:v>
                </c:pt>
                <c:pt idx="3961">
                  <c:v>396.10001881374046</c:v>
                </c:pt>
                <c:pt idx="3962">
                  <c:v>396.20001881849021</c:v>
                </c:pt>
                <c:pt idx="3963">
                  <c:v>396.30001882323995</c:v>
                </c:pt>
                <c:pt idx="3964">
                  <c:v>396.4000188279897</c:v>
                </c:pt>
                <c:pt idx="3965">
                  <c:v>396.50001883273944</c:v>
                </c:pt>
                <c:pt idx="3966">
                  <c:v>396.60001883748919</c:v>
                </c:pt>
                <c:pt idx="3967">
                  <c:v>396.70001884223893</c:v>
                </c:pt>
                <c:pt idx="3968">
                  <c:v>396.80001884698868</c:v>
                </c:pt>
                <c:pt idx="3969">
                  <c:v>396.90001885173842</c:v>
                </c:pt>
                <c:pt idx="3970">
                  <c:v>397.00001885648817</c:v>
                </c:pt>
                <c:pt idx="3971">
                  <c:v>397.10001886123791</c:v>
                </c:pt>
                <c:pt idx="3972">
                  <c:v>397.20001886598766</c:v>
                </c:pt>
                <c:pt idx="3973">
                  <c:v>397.3000188707374</c:v>
                </c:pt>
                <c:pt idx="3974">
                  <c:v>397.40001887548715</c:v>
                </c:pt>
                <c:pt idx="3975">
                  <c:v>397.50001888023689</c:v>
                </c:pt>
                <c:pt idx="3976">
                  <c:v>397.60001888498664</c:v>
                </c:pt>
                <c:pt idx="3977">
                  <c:v>397.70001888973638</c:v>
                </c:pt>
                <c:pt idx="3978">
                  <c:v>397.80001889448613</c:v>
                </c:pt>
                <c:pt idx="3979">
                  <c:v>397.90001889923587</c:v>
                </c:pt>
                <c:pt idx="3980">
                  <c:v>398.00001890398562</c:v>
                </c:pt>
                <c:pt idx="3981">
                  <c:v>398.10001890873536</c:v>
                </c:pt>
                <c:pt idx="3982">
                  <c:v>398.20001891348511</c:v>
                </c:pt>
                <c:pt idx="3983">
                  <c:v>398.30001891823485</c:v>
                </c:pt>
                <c:pt idx="3984">
                  <c:v>398.4000189229846</c:v>
                </c:pt>
                <c:pt idx="3985">
                  <c:v>398.50001892773435</c:v>
                </c:pt>
                <c:pt idx="3986">
                  <c:v>398.60001893248409</c:v>
                </c:pt>
                <c:pt idx="3987">
                  <c:v>398.70001893723384</c:v>
                </c:pt>
                <c:pt idx="3988">
                  <c:v>398.80001894198358</c:v>
                </c:pt>
                <c:pt idx="3989">
                  <c:v>398.90001894673333</c:v>
                </c:pt>
                <c:pt idx="3990">
                  <c:v>399.00001895148307</c:v>
                </c:pt>
                <c:pt idx="3991">
                  <c:v>399.10001895623282</c:v>
                </c:pt>
                <c:pt idx="3992">
                  <c:v>399.20001896098256</c:v>
                </c:pt>
                <c:pt idx="3993">
                  <c:v>399.30001896573231</c:v>
                </c:pt>
                <c:pt idx="3994">
                  <c:v>399.40001897048205</c:v>
                </c:pt>
                <c:pt idx="3995">
                  <c:v>399.5000189752318</c:v>
                </c:pt>
                <c:pt idx="3996">
                  <c:v>399.60001897998154</c:v>
                </c:pt>
                <c:pt idx="3997">
                  <c:v>399.70001898473129</c:v>
                </c:pt>
                <c:pt idx="3998">
                  <c:v>399.80001898948103</c:v>
                </c:pt>
                <c:pt idx="3999">
                  <c:v>399.90001899423078</c:v>
                </c:pt>
                <c:pt idx="4000">
                  <c:v>400.00001899898052</c:v>
                </c:pt>
                <c:pt idx="4001">
                  <c:v>400.10001900373027</c:v>
                </c:pt>
                <c:pt idx="4002">
                  <c:v>400.20001900848001</c:v>
                </c:pt>
                <c:pt idx="4003">
                  <c:v>400.30001901322976</c:v>
                </c:pt>
                <c:pt idx="4004">
                  <c:v>400.4000190179795</c:v>
                </c:pt>
                <c:pt idx="4005">
                  <c:v>400.50001902272925</c:v>
                </c:pt>
                <c:pt idx="4006">
                  <c:v>400.60001902747899</c:v>
                </c:pt>
                <c:pt idx="4007">
                  <c:v>400.70001903222874</c:v>
                </c:pt>
                <c:pt idx="4008">
                  <c:v>400.80001903697848</c:v>
                </c:pt>
                <c:pt idx="4009">
                  <c:v>400.90001904172823</c:v>
                </c:pt>
                <c:pt idx="4010">
                  <c:v>401.00001904647797</c:v>
                </c:pt>
                <c:pt idx="4011">
                  <c:v>401.10001905122772</c:v>
                </c:pt>
                <c:pt idx="4012">
                  <c:v>401.20001905597746</c:v>
                </c:pt>
                <c:pt idx="4013">
                  <c:v>401.30001906072721</c:v>
                </c:pt>
                <c:pt idx="4014">
                  <c:v>401.40001906547695</c:v>
                </c:pt>
                <c:pt idx="4015">
                  <c:v>401.5000190702267</c:v>
                </c:pt>
                <c:pt idx="4016">
                  <c:v>401.60001907497644</c:v>
                </c:pt>
                <c:pt idx="4017">
                  <c:v>401.70001907972619</c:v>
                </c:pt>
                <c:pt idx="4018">
                  <c:v>401.80001908447593</c:v>
                </c:pt>
                <c:pt idx="4019">
                  <c:v>401.90001908922568</c:v>
                </c:pt>
                <c:pt idx="4020">
                  <c:v>402.00001909397542</c:v>
                </c:pt>
                <c:pt idx="4021">
                  <c:v>402.10001909872517</c:v>
                </c:pt>
                <c:pt idx="4022">
                  <c:v>402.20001910347492</c:v>
                </c:pt>
                <c:pt idx="4023">
                  <c:v>402.30001910822466</c:v>
                </c:pt>
                <c:pt idx="4024">
                  <c:v>402.40001911297441</c:v>
                </c:pt>
                <c:pt idx="4025">
                  <c:v>402.50001911772415</c:v>
                </c:pt>
                <c:pt idx="4026">
                  <c:v>402.6000191224739</c:v>
                </c:pt>
                <c:pt idx="4027">
                  <c:v>402.70001912722364</c:v>
                </c:pt>
                <c:pt idx="4028">
                  <c:v>402.80001913197339</c:v>
                </c:pt>
                <c:pt idx="4029">
                  <c:v>402.90001913672313</c:v>
                </c:pt>
                <c:pt idx="4030">
                  <c:v>403.00001914147288</c:v>
                </c:pt>
                <c:pt idx="4031">
                  <c:v>403.10001914622262</c:v>
                </c:pt>
                <c:pt idx="4032">
                  <c:v>403.20001915097237</c:v>
                </c:pt>
                <c:pt idx="4033">
                  <c:v>403.30001915572211</c:v>
                </c:pt>
                <c:pt idx="4034">
                  <c:v>403.40001916047186</c:v>
                </c:pt>
                <c:pt idx="4035">
                  <c:v>403.5000191652216</c:v>
                </c:pt>
                <c:pt idx="4036">
                  <c:v>403.60001916997135</c:v>
                </c:pt>
                <c:pt idx="4037">
                  <c:v>403.70001917472109</c:v>
                </c:pt>
                <c:pt idx="4038">
                  <c:v>403.80001917947084</c:v>
                </c:pt>
                <c:pt idx="4039">
                  <c:v>403.90001918422058</c:v>
                </c:pt>
                <c:pt idx="4040">
                  <c:v>404.00001918897033</c:v>
                </c:pt>
                <c:pt idx="4041">
                  <c:v>404.10001919372007</c:v>
                </c:pt>
                <c:pt idx="4042">
                  <c:v>404.20001919846982</c:v>
                </c:pt>
                <c:pt idx="4043">
                  <c:v>404.30001920321956</c:v>
                </c:pt>
                <c:pt idx="4044">
                  <c:v>404.40001920796931</c:v>
                </c:pt>
                <c:pt idx="4045">
                  <c:v>404.50001921271905</c:v>
                </c:pt>
                <c:pt idx="4046">
                  <c:v>404.6000192174688</c:v>
                </c:pt>
                <c:pt idx="4047">
                  <c:v>404.70001922221854</c:v>
                </c:pt>
                <c:pt idx="4048">
                  <c:v>404.80001922696829</c:v>
                </c:pt>
                <c:pt idx="4049">
                  <c:v>404.90001923171803</c:v>
                </c:pt>
                <c:pt idx="4050">
                  <c:v>405.00001923646778</c:v>
                </c:pt>
                <c:pt idx="4051">
                  <c:v>405.10001924121752</c:v>
                </c:pt>
                <c:pt idx="4052">
                  <c:v>405.20001924596727</c:v>
                </c:pt>
                <c:pt idx="4053">
                  <c:v>405.30001925071701</c:v>
                </c:pt>
                <c:pt idx="4054">
                  <c:v>405.40001925546676</c:v>
                </c:pt>
                <c:pt idx="4055">
                  <c:v>405.5000192602165</c:v>
                </c:pt>
                <c:pt idx="4056">
                  <c:v>405.60001926496625</c:v>
                </c:pt>
                <c:pt idx="4057">
                  <c:v>405.70001926971599</c:v>
                </c:pt>
                <c:pt idx="4058">
                  <c:v>405.80001927446574</c:v>
                </c:pt>
                <c:pt idx="4059">
                  <c:v>405.90001927921548</c:v>
                </c:pt>
                <c:pt idx="4060">
                  <c:v>406.00001928396523</c:v>
                </c:pt>
                <c:pt idx="4061">
                  <c:v>406.10001928871498</c:v>
                </c:pt>
                <c:pt idx="4062">
                  <c:v>406.20001929346472</c:v>
                </c:pt>
                <c:pt idx="4063">
                  <c:v>406.30001929821447</c:v>
                </c:pt>
                <c:pt idx="4064">
                  <c:v>406.40001930296421</c:v>
                </c:pt>
                <c:pt idx="4065">
                  <c:v>406.50001930771396</c:v>
                </c:pt>
                <c:pt idx="4066">
                  <c:v>406.6000193124637</c:v>
                </c:pt>
                <c:pt idx="4067">
                  <c:v>406.70001931721345</c:v>
                </c:pt>
                <c:pt idx="4068">
                  <c:v>406.80001932196319</c:v>
                </c:pt>
                <c:pt idx="4069">
                  <c:v>406.90001932671294</c:v>
                </c:pt>
                <c:pt idx="4070">
                  <c:v>407.00001933146268</c:v>
                </c:pt>
                <c:pt idx="4071">
                  <c:v>407.10001933621243</c:v>
                </c:pt>
                <c:pt idx="4072">
                  <c:v>407.20001934096217</c:v>
                </c:pt>
                <c:pt idx="4073">
                  <c:v>407.30001934571192</c:v>
                </c:pt>
                <c:pt idx="4074">
                  <c:v>407.40001935046166</c:v>
                </c:pt>
                <c:pt idx="4075">
                  <c:v>407.50001935521141</c:v>
                </c:pt>
                <c:pt idx="4076">
                  <c:v>407.60001935996115</c:v>
                </c:pt>
                <c:pt idx="4077">
                  <c:v>407.7000193647109</c:v>
                </c:pt>
                <c:pt idx="4078">
                  <c:v>407.80001936946064</c:v>
                </c:pt>
                <c:pt idx="4079">
                  <c:v>407.90001937421039</c:v>
                </c:pt>
                <c:pt idx="4080">
                  <c:v>408.00001937896013</c:v>
                </c:pt>
                <c:pt idx="4081">
                  <c:v>408.10001938370988</c:v>
                </c:pt>
                <c:pt idx="4082">
                  <c:v>408.20001938845962</c:v>
                </c:pt>
                <c:pt idx="4083">
                  <c:v>408.30001939320937</c:v>
                </c:pt>
                <c:pt idx="4084">
                  <c:v>408.40001939795911</c:v>
                </c:pt>
                <c:pt idx="4085">
                  <c:v>408.50001940270886</c:v>
                </c:pt>
                <c:pt idx="4086">
                  <c:v>408.6000194074586</c:v>
                </c:pt>
                <c:pt idx="4087">
                  <c:v>408.70001941220835</c:v>
                </c:pt>
                <c:pt idx="4088">
                  <c:v>408.80001941695809</c:v>
                </c:pt>
                <c:pt idx="4089">
                  <c:v>408.90001942170784</c:v>
                </c:pt>
                <c:pt idx="4090">
                  <c:v>409.00001942645758</c:v>
                </c:pt>
                <c:pt idx="4091">
                  <c:v>409.10001943120733</c:v>
                </c:pt>
                <c:pt idx="4092">
                  <c:v>409.20001943595707</c:v>
                </c:pt>
                <c:pt idx="4093">
                  <c:v>409.30001944070682</c:v>
                </c:pt>
                <c:pt idx="4094">
                  <c:v>409.40001944545656</c:v>
                </c:pt>
                <c:pt idx="4095">
                  <c:v>409.50001945020631</c:v>
                </c:pt>
                <c:pt idx="4096">
                  <c:v>409.60001945495605</c:v>
                </c:pt>
                <c:pt idx="4097">
                  <c:v>409.7000194597058</c:v>
                </c:pt>
                <c:pt idx="4098">
                  <c:v>409.80001946445554</c:v>
                </c:pt>
                <c:pt idx="4099">
                  <c:v>409.90001946920529</c:v>
                </c:pt>
                <c:pt idx="4100">
                  <c:v>410.00001947395504</c:v>
                </c:pt>
                <c:pt idx="4101">
                  <c:v>410.10001947870478</c:v>
                </c:pt>
                <c:pt idx="4102">
                  <c:v>410.20001948345453</c:v>
                </c:pt>
                <c:pt idx="4103">
                  <c:v>410.30001948820427</c:v>
                </c:pt>
                <c:pt idx="4104">
                  <c:v>410.40001949295402</c:v>
                </c:pt>
                <c:pt idx="4105">
                  <c:v>410.50001949770376</c:v>
                </c:pt>
                <c:pt idx="4106">
                  <c:v>410.60001950245351</c:v>
                </c:pt>
                <c:pt idx="4107">
                  <c:v>410.70001950720325</c:v>
                </c:pt>
                <c:pt idx="4108">
                  <c:v>410.800019511953</c:v>
                </c:pt>
                <c:pt idx="4109">
                  <c:v>410.90001951670274</c:v>
                </c:pt>
                <c:pt idx="4110">
                  <c:v>411.00001952145249</c:v>
                </c:pt>
                <c:pt idx="4111">
                  <c:v>411.10001952620223</c:v>
                </c:pt>
                <c:pt idx="4112">
                  <c:v>411.20001953095198</c:v>
                </c:pt>
                <c:pt idx="4113">
                  <c:v>411.30001953570172</c:v>
                </c:pt>
                <c:pt idx="4114">
                  <c:v>411.40001954045147</c:v>
                </c:pt>
                <c:pt idx="4115">
                  <c:v>411.50001954520121</c:v>
                </c:pt>
                <c:pt idx="4116">
                  <c:v>411.60001954995096</c:v>
                </c:pt>
                <c:pt idx="4117">
                  <c:v>411.7000195547007</c:v>
                </c:pt>
                <c:pt idx="4118">
                  <c:v>411.80001955945045</c:v>
                </c:pt>
                <c:pt idx="4119">
                  <c:v>411.90001956420019</c:v>
                </c:pt>
                <c:pt idx="4120">
                  <c:v>412.00001956894994</c:v>
                </c:pt>
                <c:pt idx="4121">
                  <c:v>412.10001957369968</c:v>
                </c:pt>
                <c:pt idx="4122">
                  <c:v>412.20001957844943</c:v>
                </c:pt>
                <c:pt idx="4123">
                  <c:v>412.30001958319917</c:v>
                </c:pt>
                <c:pt idx="4124">
                  <c:v>412.40001958794892</c:v>
                </c:pt>
                <c:pt idx="4125">
                  <c:v>412.50001959269866</c:v>
                </c:pt>
                <c:pt idx="4126">
                  <c:v>412.60001959744841</c:v>
                </c:pt>
                <c:pt idx="4127">
                  <c:v>412.70001960219815</c:v>
                </c:pt>
                <c:pt idx="4128">
                  <c:v>412.8000196069479</c:v>
                </c:pt>
                <c:pt idx="4129">
                  <c:v>412.90001961169764</c:v>
                </c:pt>
                <c:pt idx="4130">
                  <c:v>413.00001961644739</c:v>
                </c:pt>
                <c:pt idx="4131">
                  <c:v>413.10001962119713</c:v>
                </c:pt>
                <c:pt idx="4132">
                  <c:v>413.20001962594688</c:v>
                </c:pt>
                <c:pt idx="4133">
                  <c:v>413.30001963069662</c:v>
                </c:pt>
                <c:pt idx="4134">
                  <c:v>413.40001963544637</c:v>
                </c:pt>
                <c:pt idx="4135">
                  <c:v>413.50001964019611</c:v>
                </c:pt>
                <c:pt idx="4136">
                  <c:v>413.60001964494586</c:v>
                </c:pt>
                <c:pt idx="4137">
                  <c:v>413.70001964969561</c:v>
                </c:pt>
                <c:pt idx="4138">
                  <c:v>413.80001965444535</c:v>
                </c:pt>
                <c:pt idx="4139">
                  <c:v>413.9000196591951</c:v>
                </c:pt>
                <c:pt idx="4140">
                  <c:v>414.00001966394484</c:v>
                </c:pt>
                <c:pt idx="4141">
                  <c:v>414.10001966869459</c:v>
                </c:pt>
                <c:pt idx="4142">
                  <c:v>414.20001967344433</c:v>
                </c:pt>
                <c:pt idx="4143">
                  <c:v>414.30001967819408</c:v>
                </c:pt>
                <c:pt idx="4144">
                  <c:v>414.40001968294382</c:v>
                </c:pt>
                <c:pt idx="4145">
                  <c:v>414.50001968769357</c:v>
                </c:pt>
                <c:pt idx="4146">
                  <c:v>414.60001969244331</c:v>
                </c:pt>
                <c:pt idx="4147">
                  <c:v>414.70001969719306</c:v>
                </c:pt>
                <c:pt idx="4148">
                  <c:v>414.8000197019428</c:v>
                </c:pt>
                <c:pt idx="4149">
                  <c:v>414.90001970669255</c:v>
                </c:pt>
                <c:pt idx="4150">
                  <c:v>415.00001971144229</c:v>
                </c:pt>
                <c:pt idx="4151">
                  <c:v>415.10001971619204</c:v>
                </c:pt>
                <c:pt idx="4152">
                  <c:v>415.20001972094178</c:v>
                </c:pt>
                <c:pt idx="4153">
                  <c:v>415.30001972569153</c:v>
                </c:pt>
                <c:pt idx="4154">
                  <c:v>415.40001973044127</c:v>
                </c:pt>
                <c:pt idx="4155">
                  <c:v>415.50001973519102</c:v>
                </c:pt>
                <c:pt idx="4156">
                  <c:v>415.60001973994076</c:v>
                </c:pt>
                <c:pt idx="4157">
                  <c:v>415.70001974469051</c:v>
                </c:pt>
                <c:pt idx="4158">
                  <c:v>415.80001974944025</c:v>
                </c:pt>
                <c:pt idx="4159">
                  <c:v>415.90001975419</c:v>
                </c:pt>
                <c:pt idx="4160">
                  <c:v>416.00001975893974</c:v>
                </c:pt>
                <c:pt idx="4161">
                  <c:v>416.10001976368949</c:v>
                </c:pt>
                <c:pt idx="4162">
                  <c:v>416.20001976843923</c:v>
                </c:pt>
                <c:pt idx="4163">
                  <c:v>416.30001977318898</c:v>
                </c:pt>
                <c:pt idx="4164">
                  <c:v>416.40001977793872</c:v>
                </c:pt>
                <c:pt idx="4165">
                  <c:v>416.50001978268847</c:v>
                </c:pt>
                <c:pt idx="4166">
                  <c:v>416.60001978743821</c:v>
                </c:pt>
                <c:pt idx="4167">
                  <c:v>416.70001979218796</c:v>
                </c:pt>
                <c:pt idx="4168">
                  <c:v>416.8000197969377</c:v>
                </c:pt>
                <c:pt idx="4169">
                  <c:v>416.90001980168745</c:v>
                </c:pt>
                <c:pt idx="4170">
                  <c:v>417.00001980643719</c:v>
                </c:pt>
                <c:pt idx="4171">
                  <c:v>417.10001981118694</c:v>
                </c:pt>
                <c:pt idx="4172">
                  <c:v>417.20001981593668</c:v>
                </c:pt>
                <c:pt idx="4173">
                  <c:v>417.30001982068643</c:v>
                </c:pt>
                <c:pt idx="4174">
                  <c:v>417.40001982543617</c:v>
                </c:pt>
                <c:pt idx="4175">
                  <c:v>417.50001983018592</c:v>
                </c:pt>
                <c:pt idx="4176">
                  <c:v>417.60001983493567</c:v>
                </c:pt>
                <c:pt idx="4177">
                  <c:v>417.70001983968541</c:v>
                </c:pt>
                <c:pt idx="4178">
                  <c:v>417.80001984443516</c:v>
                </c:pt>
                <c:pt idx="4179">
                  <c:v>417.9000198491849</c:v>
                </c:pt>
                <c:pt idx="4180">
                  <c:v>418.00001985393465</c:v>
                </c:pt>
                <c:pt idx="4181">
                  <c:v>418.10001985868439</c:v>
                </c:pt>
                <c:pt idx="4182">
                  <c:v>418.20001986343414</c:v>
                </c:pt>
                <c:pt idx="4183">
                  <c:v>418.30001986818388</c:v>
                </c:pt>
                <c:pt idx="4184">
                  <c:v>418.40001987293363</c:v>
                </c:pt>
                <c:pt idx="4185">
                  <c:v>418.50001987768337</c:v>
                </c:pt>
                <c:pt idx="4186">
                  <c:v>418.60001988243312</c:v>
                </c:pt>
                <c:pt idx="4187">
                  <c:v>418.70001988718286</c:v>
                </c:pt>
                <c:pt idx="4188">
                  <c:v>418.80001989193261</c:v>
                </c:pt>
                <c:pt idx="4189">
                  <c:v>418.90001989668235</c:v>
                </c:pt>
                <c:pt idx="4190">
                  <c:v>419.0000199014321</c:v>
                </c:pt>
                <c:pt idx="4191">
                  <c:v>419.10001990618184</c:v>
                </c:pt>
                <c:pt idx="4192">
                  <c:v>419.20001991093159</c:v>
                </c:pt>
                <c:pt idx="4193">
                  <c:v>419.30001991568133</c:v>
                </c:pt>
                <c:pt idx="4194">
                  <c:v>419.40001992043108</c:v>
                </c:pt>
                <c:pt idx="4195">
                  <c:v>419.50001992518082</c:v>
                </c:pt>
                <c:pt idx="4196">
                  <c:v>419.60001992993057</c:v>
                </c:pt>
                <c:pt idx="4197">
                  <c:v>419.70001993468031</c:v>
                </c:pt>
                <c:pt idx="4198">
                  <c:v>419.80001993943006</c:v>
                </c:pt>
                <c:pt idx="4199">
                  <c:v>419.9000199441798</c:v>
                </c:pt>
                <c:pt idx="4200">
                  <c:v>420.00001994892955</c:v>
                </c:pt>
                <c:pt idx="4201">
                  <c:v>420.10001995367929</c:v>
                </c:pt>
                <c:pt idx="4202">
                  <c:v>420.20001995842904</c:v>
                </c:pt>
                <c:pt idx="4203">
                  <c:v>420.30001996317878</c:v>
                </c:pt>
                <c:pt idx="4204">
                  <c:v>420.40001996792853</c:v>
                </c:pt>
                <c:pt idx="4205">
                  <c:v>420.50001997267827</c:v>
                </c:pt>
                <c:pt idx="4206">
                  <c:v>420.60001997742802</c:v>
                </c:pt>
                <c:pt idx="4207">
                  <c:v>420.70001998217776</c:v>
                </c:pt>
                <c:pt idx="4208">
                  <c:v>420.80001998692751</c:v>
                </c:pt>
                <c:pt idx="4209">
                  <c:v>420.90001999167725</c:v>
                </c:pt>
                <c:pt idx="4210">
                  <c:v>421.000019996427</c:v>
                </c:pt>
                <c:pt idx="4211">
                  <c:v>421.10002000117674</c:v>
                </c:pt>
                <c:pt idx="4212">
                  <c:v>421.20002000592649</c:v>
                </c:pt>
                <c:pt idx="4213">
                  <c:v>421.30002001067623</c:v>
                </c:pt>
                <c:pt idx="4214">
                  <c:v>421.40002001542598</c:v>
                </c:pt>
                <c:pt idx="4215">
                  <c:v>421.50002002017573</c:v>
                </c:pt>
                <c:pt idx="4216">
                  <c:v>421.60002002492547</c:v>
                </c:pt>
                <c:pt idx="4217">
                  <c:v>421.70002002967522</c:v>
                </c:pt>
                <c:pt idx="4218">
                  <c:v>421.80002003442496</c:v>
                </c:pt>
                <c:pt idx="4219">
                  <c:v>421.90002003917471</c:v>
                </c:pt>
                <c:pt idx="4220">
                  <c:v>422.00002004392445</c:v>
                </c:pt>
                <c:pt idx="4221">
                  <c:v>422.1000200486742</c:v>
                </c:pt>
                <c:pt idx="4222">
                  <c:v>422.20002005342394</c:v>
                </c:pt>
                <c:pt idx="4223">
                  <c:v>422.30002005817369</c:v>
                </c:pt>
                <c:pt idx="4224">
                  <c:v>422.40002006292343</c:v>
                </c:pt>
                <c:pt idx="4225">
                  <c:v>422.50002006767318</c:v>
                </c:pt>
                <c:pt idx="4226">
                  <c:v>422.60002007242292</c:v>
                </c:pt>
                <c:pt idx="4227">
                  <c:v>422.70002007717267</c:v>
                </c:pt>
                <c:pt idx="4228">
                  <c:v>422.80002008192241</c:v>
                </c:pt>
                <c:pt idx="4229">
                  <c:v>422.90002008667216</c:v>
                </c:pt>
                <c:pt idx="4230">
                  <c:v>423.0000200914219</c:v>
                </c:pt>
                <c:pt idx="4231">
                  <c:v>423.10002009617165</c:v>
                </c:pt>
                <c:pt idx="4232">
                  <c:v>423.20002010092139</c:v>
                </c:pt>
                <c:pt idx="4233">
                  <c:v>423.30002010567114</c:v>
                </c:pt>
                <c:pt idx="4234">
                  <c:v>423.40002011042088</c:v>
                </c:pt>
                <c:pt idx="4235">
                  <c:v>423.50002011517063</c:v>
                </c:pt>
                <c:pt idx="4236">
                  <c:v>423.60002011992037</c:v>
                </c:pt>
                <c:pt idx="4237">
                  <c:v>423.70002012467012</c:v>
                </c:pt>
                <c:pt idx="4238">
                  <c:v>423.80002012941986</c:v>
                </c:pt>
                <c:pt idx="4239">
                  <c:v>423.90002013416961</c:v>
                </c:pt>
                <c:pt idx="4240">
                  <c:v>424.00002013891935</c:v>
                </c:pt>
                <c:pt idx="4241">
                  <c:v>424.1000201436691</c:v>
                </c:pt>
                <c:pt idx="4242">
                  <c:v>424.20002014841884</c:v>
                </c:pt>
                <c:pt idx="4243">
                  <c:v>424.30002015316859</c:v>
                </c:pt>
                <c:pt idx="4244">
                  <c:v>424.40002015791833</c:v>
                </c:pt>
                <c:pt idx="4245">
                  <c:v>424.50002016266808</c:v>
                </c:pt>
                <c:pt idx="4246">
                  <c:v>424.60002016741782</c:v>
                </c:pt>
                <c:pt idx="4247">
                  <c:v>424.70002017216757</c:v>
                </c:pt>
                <c:pt idx="4248">
                  <c:v>424.80002017691731</c:v>
                </c:pt>
                <c:pt idx="4249">
                  <c:v>424.90002018166706</c:v>
                </c:pt>
                <c:pt idx="4250">
                  <c:v>425.0000201864168</c:v>
                </c:pt>
                <c:pt idx="4251">
                  <c:v>425.10002019116655</c:v>
                </c:pt>
                <c:pt idx="4252">
                  <c:v>425.2000201959163</c:v>
                </c:pt>
                <c:pt idx="4253">
                  <c:v>425.30002020066604</c:v>
                </c:pt>
                <c:pt idx="4254">
                  <c:v>425.40002020541579</c:v>
                </c:pt>
                <c:pt idx="4255">
                  <c:v>425.50002021016553</c:v>
                </c:pt>
                <c:pt idx="4256">
                  <c:v>425.60002021491528</c:v>
                </c:pt>
                <c:pt idx="4257">
                  <c:v>425.70002021966502</c:v>
                </c:pt>
                <c:pt idx="4258">
                  <c:v>425.80002022441477</c:v>
                </c:pt>
                <c:pt idx="4259">
                  <c:v>425.90002022916451</c:v>
                </c:pt>
                <c:pt idx="4260">
                  <c:v>426.00002023391426</c:v>
                </c:pt>
                <c:pt idx="4261">
                  <c:v>426.100020238664</c:v>
                </c:pt>
                <c:pt idx="4262">
                  <c:v>426.20002024341375</c:v>
                </c:pt>
                <c:pt idx="4263">
                  <c:v>426.30002024816349</c:v>
                </c:pt>
                <c:pt idx="4264">
                  <c:v>426.40002025291324</c:v>
                </c:pt>
                <c:pt idx="4265">
                  <c:v>426.50002025766298</c:v>
                </c:pt>
                <c:pt idx="4266">
                  <c:v>426.60002026241273</c:v>
                </c:pt>
                <c:pt idx="4267">
                  <c:v>426.70002026716247</c:v>
                </c:pt>
                <c:pt idx="4268">
                  <c:v>426.80002027191222</c:v>
                </c:pt>
                <c:pt idx="4269">
                  <c:v>426.90002027666196</c:v>
                </c:pt>
                <c:pt idx="4270">
                  <c:v>427.00002028141171</c:v>
                </c:pt>
                <c:pt idx="4271">
                  <c:v>427.10002028616145</c:v>
                </c:pt>
                <c:pt idx="4272">
                  <c:v>427.2000202909112</c:v>
                </c:pt>
                <c:pt idx="4273">
                  <c:v>427.30002029566094</c:v>
                </c:pt>
                <c:pt idx="4274">
                  <c:v>427.40002030041069</c:v>
                </c:pt>
                <c:pt idx="4275">
                  <c:v>427.50002030516043</c:v>
                </c:pt>
                <c:pt idx="4276">
                  <c:v>427.60002030991018</c:v>
                </c:pt>
                <c:pt idx="4277">
                  <c:v>427.70002031465992</c:v>
                </c:pt>
                <c:pt idx="4278">
                  <c:v>427.80002031940967</c:v>
                </c:pt>
                <c:pt idx="4279">
                  <c:v>427.90002032415941</c:v>
                </c:pt>
                <c:pt idx="4280">
                  <c:v>428.00002032890916</c:v>
                </c:pt>
                <c:pt idx="4281">
                  <c:v>428.1000203336589</c:v>
                </c:pt>
                <c:pt idx="4282">
                  <c:v>428.20002033840865</c:v>
                </c:pt>
                <c:pt idx="4283">
                  <c:v>428.30002034315839</c:v>
                </c:pt>
                <c:pt idx="4284">
                  <c:v>428.40002034790814</c:v>
                </c:pt>
                <c:pt idx="4285">
                  <c:v>428.50002035265788</c:v>
                </c:pt>
                <c:pt idx="4286">
                  <c:v>428.60002035740763</c:v>
                </c:pt>
                <c:pt idx="4287">
                  <c:v>428.70002036215737</c:v>
                </c:pt>
                <c:pt idx="4288">
                  <c:v>428.80002036690712</c:v>
                </c:pt>
                <c:pt idx="4289">
                  <c:v>428.90002037165686</c:v>
                </c:pt>
                <c:pt idx="4290">
                  <c:v>429.00002037640661</c:v>
                </c:pt>
                <c:pt idx="4291">
                  <c:v>429.10002038115636</c:v>
                </c:pt>
                <c:pt idx="4292">
                  <c:v>429.2000203859061</c:v>
                </c:pt>
                <c:pt idx="4293">
                  <c:v>429.30002039065585</c:v>
                </c:pt>
                <c:pt idx="4294">
                  <c:v>429.40002039540559</c:v>
                </c:pt>
                <c:pt idx="4295">
                  <c:v>429.50002040015534</c:v>
                </c:pt>
                <c:pt idx="4296">
                  <c:v>429.60002040490508</c:v>
                </c:pt>
                <c:pt idx="4297">
                  <c:v>429.70002040965483</c:v>
                </c:pt>
                <c:pt idx="4298">
                  <c:v>429.80002041440457</c:v>
                </c:pt>
                <c:pt idx="4299">
                  <c:v>429.90002041915432</c:v>
                </c:pt>
                <c:pt idx="4300">
                  <c:v>430.00002042390406</c:v>
                </c:pt>
                <c:pt idx="4301">
                  <c:v>430.10002042865381</c:v>
                </c:pt>
                <c:pt idx="4302">
                  <c:v>430.20002043340355</c:v>
                </c:pt>
                <c:pt idx="4303">
                  <c:v>430.3000204381533</c:v>
                </c:pt>
                <c:pt idx="4304">
                  <c:v>430.40002044290304</c:v>
                </c:pt>
                <c:pt idx="4305">
                  <c:v>430.50002044765279</c:v>
                </c:pt>
                <c:pt idx="4306">
                  <c:v>430.60002045240253</c:v>
                </c:pt>
                <c:pt idx="4307">
                  <c:v>430.70002045715228</c:v>
                </c:pt>
                <c:pt idx="4308">
                  <c:v>430.80002046190202</c:v>
                </c:pt>
                <c:pt idx="4309">
                  <c:v>430.90002046665177</c:v>
                </c:pt>
                <c:pt idx="4310">
                  <c:v>431.00002047140151</c:v>
                </c:pt>
                <c:pt idx="4311">
                  <c:v>431.10002047615126</c:v>
                </c:pt>
                <c:pt idx="4312">
                  <c:v>431.200020480901</c:v>
                </c:pt>
                <c:pt idx="4313">
                  <c:v>431.30002048565075</c:v>
                </c:pt>
                <c:pt idx="4314">
                  <c:v>431.40002049040049</c:v>
                </c:pt>
                <c:pt idx="4315">
                  <c:v>431.50002049515024</c:v>
                </c:pt>
                <c:pt idx="4316">
                  <c:v>431.60002049989998</c:v>
                </c:pt>
                <c:pt idx="4317">
                  <c:v>431.70002050464973</c:v>
                </c:pt>
                <c:pt idx="4318">
                  <c:v>431.80002050939947</c:v>
                </c:pt>
                <c:pt idx="4319">
                  <c:v>431.90002051414922</c:v>
                </c:pt>
                <c:pt idx="4320">
                  <c:v>432.00002051889896</c:v>
                </c:pt>
                <c:pt idx="4321">
                  <c:v>432.10002052364871</c:v>
                </c:pt>
                <c:pt idx="4322">
                  <c:v>432.20002052839845</c:v>
                </c:pt>
                <c:pt idx="4323">
                  <c:v>432.3000205331482</c:v>
                </c:pt>
                <c:pt idx="4324">
                  <c:v>432.40002053789794</c:v>
                </c:pt>
                <c:pt idx="4325">
                  <c:v>432.50002054264769</c:v>
                </c:pt>
                <c:pt idx="4326">
                  <c:v>432.60002054739743</c:v>
                </c:pt>
                <c:pt idx="4327">
                  <c:v>432.70002055214718</c:v>
                </c:pt>
                <c:pt idx="4328">
                  <c:v>432.80002055689692</c:v>
                </c:pt>
                <c:pt idx="4329">
                  <c:v>432.90002056164667</c:v>
                </c:pt>
                <c:pt idx="4330">
                  <c:v>433.00002056639642</c:v>
                </c:pt>
                <c:pt idx="4331">
                  <c:v>433.10002057114616</c:v>
                </c:pt>
                <c:pt idx="4332">
                  <c:v>433.20002057589591</c:v>
                </c:pt>
                <c:pt idx="4333">
                  <c:v>433.30002058064565</c:v>
                </c:pt>
                <c:pt idx="4334">
                  <c:v>433.4000205853954</c:v>
                </c:pt>
                <c:pt idx="4335">
                  <c:v>433.50002059014514</c:v>
                </c:pt>
                <c:pt idx="4336">
                  <c:v>433.60002059489489</c:v>
                </c:pt>
                <c:pt idx="4337">
                  <c:v>433.70002059964463</c:v>
                </c:pt>
                <c:pt idx="4338">
                  <c:v>433.80002060439438</c:v>
                </c:pt>
                <c:pt idx="4339">
                  <c:v>433.90002060914412</c:v>
                </c:pt>
                <c:pt idx="4340">
                  <c:v>434.00002061389387</c:v>
                </c:pt>
                <c:pt idx="4341">
                  <c:v>434.10002061864361</c:v>
                </c:pt>
                <c:pt idx="4342">
                  <c:v>434.20002062339336</c:v>
                </c:pt>
                <c:pt idx="4343">
                  <c:v>434.3000206281431</c:v>
                </c:pt>
                <c:pt idx="4344">
                  <c:v>434.40002063289285</c:v>
                </c:pt>
                <c:pt idx="4345">
                  <c:v>434.50002063764259</c:v>
                </c:pt>
                <c:pt idx="4346">
                  <c:v>434.60002064239234</c:v>
                </c:pt>
                <c:pt idx="4347">
                  <c:v>434.70002064714208</c:v>
                </c:pt>
                <c:pt idx="4348">
                  <c:v>434.80002065189183</c:v>
                </c:pt>
                <c:pt idx="4349">
                  <c:v>434.90002065664157</c:v>
                </c:pt>
                <c:pt idx="4350">
                  <c:v>435.00002066139132</c:v>
                </c:pt>
                <c:pt idx="4351">
                  <c:v>435.10002066614106</c:v>
                </c:pt>
                <c:pt idx="4352">
                  <c:v>435.20002067089081</c:v>
                </c:pt>
                <c:pt idx="4353">
                  <c:v>435.30002067564055</c:v>
                </c:pt>
                <c:pt idx="4354">
                  <c:v>435.4000206803903</c:v>
                </c:pt>
                <c:pt idx="4355">
                  <c:v>435.50002068514004</c:v>
                </c:pt>
                <c:pt idx="4356">
                  <c:v>435.60002068988979</c:v>
                </c:pt>
                <c:pt idx="4357">
                  <c:v>435.70002069463953</c:v>
                </c:pt>
                <c:pt idx="4358">
                  <c:v>435.80002069938928</c:v>
                </c:pt>
                <c:pt idx="4359">
                  <c:v>435.90002070413902</c:v>
                </c:pt>
                <c:pt idx="4360">
                  <c:v>436.00002070888877</c:v>
                </c:pt>
                <c:pt idx="4361">
                  <c:v>436.10002071363851</c:v>
                </c:pt>
                <c:pt idx="4362">
                  <c:v>436.20002071838826</c:v>
                </c:pt>
                <c:pt idx="4363">
                  <c:v>436.300020723138</c:v>
                </c:pt>
                <c:pt idx="4364">
                  <c:v>436.40002072788775</c:v>
                </c:pt>
                <c:pt idx="4365">
                  <c:v>436.50002073263749</c:v>
                </c:pt>
                <c:pt idx="4366">
                  <c:v>436.60002073738724</c:v>
                </c:pt>
                <c:pt idx="4367">
                  <c:v>436.70002074213699</c:v>
                </c:pt>
                <c:pt idx="4368">
                  <c:v>436.80002074688673</c:v>
                </c:pt>
                <c:pt idx="4369">
                  <c:v>436.90002075163648</c:v>
                </c:pt>
                <c:pt idx="4370">
                  <c:v>437.00002075638622</c:v>
                </c:pt>
                <c:pt idx="4371">
                  <c:v>437.10002076113597</c:v>
                </c:pt>
                <c:pt idx="4372">
                  <c:v>437.20002076588571</c:v>
                </c:pt>
                <c:pt idx="4373">
                  <c:v>437.30002077063546</c:v>
                </c:pt>
                <c:pt idx="4374">
                  <c:v>437.4000207753852</c:v>
                </c:pt>
                <c:pt idx="4375">
                  <c:v>437.50002078013495</c:v>
                </c:pt>
                <c:pt idx="4376">
                  <c:v>437.60002078488469</c:v>
                </c:pt>
                <c:pt idx="4377">
                  <c:v>437.70002078963444</c:v>
                </c:pt>
                <c:pt idx="4378">
                  <c:v>437.80002079438418</c:v>
                </c:pt>
                <c:pt idx="4379">
                  <c:v>437.90002079913393</c:v>
                </c:pt>
                <c:pt idx="4380">
                  <c:v>438.00002080388367</c:v>
                </c:pt>
                <c:pt idx="4381">
                  <c:v>438.10002080863342</c:v>
                </c:pt>
                <c:pt idx="4382">
                  <c:v>438.20002081338316</c:v>
                </c:pt>
                <c:pt idx="4383">
                  <c:v>438.30002081813291</c:v>
                </c:pt>
                <c:pt idx="4384">
                  <c:v>438.40002082288265</c:v>
                </c:pt>
                <c:pt idx="4385">
                  <c:v>438.5000208276324</c:v>
                </c:pt>
                <c:pt idx="4386">
                  <c:v>438.60002083238214</c:v>
                </c:pt>
                <c:pt idx="4387">
                  <c:v>438.70002083713189</c:v>
                </c:pt>
                <c:pt idx="4388">
                  <c:v>438.80002084188163</c:v>
                </c:pt>
                <c:pt idx="4389">
                  <c:v>438.90002084663138</c:v>
                </c:pt>
                <c:pt idx="4390">
                  <c:v>439.00002085138112</c:v>
                </c:pt>
                <c:pt idx="4391">
                  <c:v>439.10002085613087</c:v>
                </c:pt>
                <c:pt idx="4392">
                  <c:v>439.20002086088061</c:v>
                </c:pt>
                <c:pt idx="4393">
                  <c:v>439.30002086563036</c:v>
                </c:pt>
                <c:pt idx="4394">
                  <c:v>439.4000208703801</c:v>
                </c:pt>
                <c:pt idx="4395">
                  <c:v>439.50002087512985</c:v>
                </c:pt>
                <c:pt idx="4396">
                  <c:v>439.60002087987959</c:v>
                </c:pt>
                <c:pt idx="4397">
                  <c:v>439.70002088462934</c:v>
                </c:pt>
                <c:pt idx="4398">
                  <c:v>439.80002088937908</c:v>
                </c:pt>
                <c:pt idx="4399">
                  <c:v>439.90002089412883</c:v>
                </c:pt>
                <c:pt idx="4400">
                  <c:v>440.00002089887857</c:v>
                </c:pt>
                <c:pt idx="4401">
                  <c:v>440.10002090362832</c:v>
                </c:pt>
                <c:pt idx="4402">
                  <c:v>440.20002090837806</c:v>
                </c:pt>
                <c:pt idx="4403">
                  <c:v>440.30002091312781</c:v>
                </c:pt>
                <c:pt idx="4404">
                  <c:v>440.40002091787755</c:v>
                </c:pt>
                <c:pt idx="4405">
                  <c:v>440.5000209226273</c:v>
                </c:pt>
                <c:pt idx="4406">
                  <c:v>440.60002092737705</c:v>
                </c:pt>
                <c:pt idx="4407">
                  <c:v>440.70002093212679</c:v>
                </c:pt>
                <c:pt idx="4408">
                  <c:v>440.80002093687654</c:v>
                </c:pt>
                <c:pt idx="4409">
                  <c:v>440.90002094162628</c:v>
                </c:pt>
                <c:pt idx="4410">
                  <c:v>441.00002094637603</c:v>
                </c:pt>
                <c:pt idx="4411">
                  <c:v>441.10002095112577</c:v>
                </c:pt>
                <c:pt idx="4412">
                  <c:v>441.20002095587552</c:v>
                </c:pt>
                <c:pt idx="4413">
                  <c:v>441.30002096062526</c:v>
                </c:pt>
                <c:pt idx="4414">
                  <c:v>441.40002096537501</c:v>
                </c:pt>
                <c:pt idx="4415">
                  <c:v>441.50002097012475</c:v>
                </c:pt>
                <c:pt idx="4416">
                  <c:v>441.6000209748745</c:v>
                </c:pt>
                <c:pt idx="4417">
                  <c:v>441.70002097962424</c:v>
                </c:pt>
                <c:pt idx="4418">
                  <c:v>441.80002098437399</c:v>
                </c:pt>
                <c:pt idx="4419">
                  <c:v>441.90002098912373</c:v>
                </c:pt>
                <c:pt idx="4420">
                  <c:v>442.00002099387348</c:v>
                </c:pt>
                <c:pt idx="4421">
                  <c:v>442.10002099862322</c:v>
                </c:pt>
                <c:pt idx="4422">
                  <c:v>442.20002100337297</c:v>
                </c:pt>
                <c:pt idx="4423">
                  <c:v>442.30002100812271</c:v>
                </c:pt>
                <c:pt idx="4424">
                  <c:v>442.40002101287246</c:v>
                </c:pt>
                <c:pt idx="4425">
                  <c:v>442.5000210176222</c:v>
                </c:pt>
                <c:pt idx="4426">
                  <c:v>442.60002102237195</c:v>
                </c:pt>
                <c:pt idx="4427">
                  <c:v>442.70002102712169</c:v>
                </c:pt>
                <c:pt idx="4428">
                  <c:v>442.80002103187144</c:v>
                </c:pt>
                <c:pt idx="4429">
                  <c:v>442.90002103662118</c:v>
                </c:pt>
                <c:pt idx="4430">
                  <c:v>443.00002104137093</c:v>
                </c:pt>
                <c:pt idx="4431">
                  <c:v>443.10002104612067</c:v>
                </c:pt>
                <c:pt idx="4432">
                  <c:v>443.20002105087042</c:v>
                </c:pt>
                <c:pt idx="4433">
                  <c:v>443.30002105562016</c:v>
                </c:pt>
                <c:pt idx="4434">
                  <c:v>443.40002106036991</c:v>
                </c:pt>
                <c:pt idx="4435">
                  <c:v>443.50002106511965</c:v>
                </c:pt>
                <c:pt idx="4436">
                  <c:v>443.6000210698694</c:v>
                </c:pt>
                <c:pt idx="4437">
                  <c:v>443.70002107461914</c:v>
                </c:pt>
                <c:pt idx="4438">
                  <c:v>443.80002107936889</c:v>
                </c:pt>
                <c:pt idx="4439">
                  <c:v>443.90002108411863</c:v>
                </c:pt>
                <c:pt idx="4440">
                  <c:v>444.00002108886838</c:v>
                </c:pt>
                <c:pt idx="4441">
                  <c:v>444.10002109361812</c:v>
                </c:pt>
                <c:pt idx="4442">
                  <c:v>444.20002109836787</c:v>
                </c:pt>
                <c:pt idx="4443">
                  <c:v>444.30002110311761</c:v>
                </c:pt>
                <c:pt idx="4444">
                  <c:v>444.40002110786736</c:v>
                </c:pt>
                <c:pt idx="4445">
                  <c:v>444.50002111261711</c:v>
                </c:pt>
                <c:pt idx="4446">
                  <c:v>444.60002111736685</c:v>
                </c:pt>
                <c:pt idx="4447">
                  <c:v>444.7000211221166</c:v>
                </c:pt>
                <c:pt idx="4448">
                  <c:v>444.80002112686634</c:v>
                </c:pt>
                <c:pt idx="4449">
                  <c:v>444.90002113161609</c:v>
                </c:pt>
                <c:pt idx="4450">
                  <c:v>445.00002113636583</c:v>
                </c:pt>
                <c:pt idx="4451">
                  <c:v>445.10002114111558</c:v>
                </c:pt>
                <c:pt idx="4452">
                  <c:v>445.20002114586532</c:v>
                </c:pt>
                <c:pt idx="4453">
                  <c:v>445.30002115061507</c:v>
                </c:pt>
                <c:pt idx="4454">
                  <c:v>445.40002115536481</c:v>
                </c:pt>
                <c:pt idx="4455">
                  <c:v>445.50002116011456</c:v>
                </c:pt>
                <c:pt idx="4456">
                  <c:v>445.6000211648643</c:v>
                </c:pt>
                <c:pt idx="4457">
                  <c:v>445.70002116961405</c:v>
                </c:pt>
                <c:pt idx="4458">
                  <c:v>445.80002117436379</c:v>
                </c:pt>
                <c:pt idx="4459">
                  <c:v>445.90002117911354</c:v>
                </c:pt>
                <c:pt idx="4460">
                  <c:v>446.00002118386328</c:v>
                </c:pt>
                <c:pt idx="4461">
                  <c:v>446.10002118861303</c:v>
                </c:pt>
                <c:pt idx="4462">
                  <c:v>446.20002119336277</c:v>
                </c:pt>
                <c:pt idx="4463">
                  <c:v>446.30002119811252</c:v>
                </c:pt>
                <c:pt idx="4464">
                  <c:v>446.40002120286226</c:v>
                </c:pt>
                <c:pt idx="4465">
                  <c:v>446.50002120761201</c:v>
                </c:pt>
                <c:pt idx="4466">
                  <c:v>446.60002121236175</c:v>
                </c:pt>
                <c:pt idx="4467">
                  <c:v>446.7000212171115</c:v>
                </c:pt>
                <c:pt idx="4468">
                  <c:v>446.80002122186124</c:v>
                </c:pt>
                <c:pt idx="4469">
                  <c:v>446.90002122661099</c:v>
                </c:pt>
                <c:pt idx="4470">
                  <c:v>447.00002123136073</c:v>
                </c:pt>
                <c:pt idx="4471">
                  <c:v>447.10002123611048</c:v>
                </c:pt>
                <c:pt idx="4472">
                  <c:v>447.20002124086022</c:v>
                </c:pt>
                <c:pt idx="4473">
                  <c:v>447.30002124560997</c:v>
                </c:pt>
                <c:pt idx="4474">
                  <c:v>447.40002125035971</c:v>
                </c:pt>
                <c:pt idx="4475">
                  <c:v>447.50002125510946</c:v>
                </c:pt>
                <c:pt idx="4476">
                  <c:v>447.6000212598592</c:v>
                </c:pt>
                <c:pt idx="4477">
                  <c:v>447.70002126460895</c:v>
                </c:pt>
                <c:pt idx="4478">
                  <c:v>447.80002126935869</c:v>
                </c:pt>
                <c:pt idx="4479">
                  <c:v>447.90002127410844</c:v>
                </c:pt>
                <c:pt idx="4480">
                  <c:v>448.00002127885818</c:v>
                </c:pt>
                <c:pt idx="4481">
                  <c:v>448.10002128360793</c:v>
                </c:pt>
                <c:pt idx="4482">
                  <c:v>448.20002128835768</c:v>
                </c:pt>
                <c:pt idx="4483">
                  <c:v>448.30002129310742</c:v>
                </c:pt>
                <c:pt idx="4484">
                  <c:v>448.40002129785717</c:v>
                </c:pt>
                <c:pt idx="4485">
                  <c:v>448.50002130260691</c:v>
                </c:pt>
                <c:pt idx="4486">
                  <c:v>448.60002130735666</c:v>
                </c:pt>
                <c:pt idx="4487">
                  <c:v>448.7000213121064</c:v>
                </c:pt>
                <c:pt idx="4488">
                  <c:v>448.80002131685615</c:v>
                </c:pt>
                <c:pt idx="4489">
                  <c:v>448.90002132160589</c:v>
                </c:pt>
                <c:pt idx="4490">
                  <c:v>449.00002132635564</c:v>
                </c:pt>
                <c:pt idx="4491">
                  <c:v>449.10002133110538</c:v>
                </c:pt>
                <c:pt idx="4492">
                  <c:v>449.20002133585513</c:v>
                </c:pt>
                <c:pt idx="4493">
                  <c:v>449.30002134060487</c:v>
                </c:pt>
                <c:pt idx="4494">
                  <c:v>449.40002134535462</c:v>
                </c:pt>
                <c:pt idx="4495">
                  <c:v>449.50002135010436</c:v>
                </c:pt>
                <c:pt idx="4496">
                  <c:v>449.60002135485411</c:v>
                </c:pt>
                <c:pt idx="4497">
                  <c:v>449.70002135960385</c:v>
                </c:pt>
                <c:pt idx="4498">
                  <c:v>449.8000213643536</c:v>
                </c:pt>
                <c:pt idx="4499">
                  <c:v>449.90002136910334</c:v>
                </c:pt>
                <c:pt idx="4500">
                  <c:v>450.00002137385309</c:v>
                </c:pt>
                <c:pt idx="4501">
                  <c:v>450.10002137860283</c:v>
                </c:pt>
                <c:pt idx="4502">
                  <c:v>450.20002138335258</c:v>
                </c:pt>
                <c:pt idx="4503">
                  <c:v>450.30002138810232</c:v>
                </c:pt>
                <c:pt idx="4504">
                  <c:v>450.40002139285207</c:v>
                </c:pt>
                <c:pt idx="4505">
                  <c:v>450.50002139760181</c:v>
                </c:pt>
                <c:pt idx="4506">
                  <c:v>450.60002140235156</c:v>
                </c:pt>
                <c:pt idx="4507">
                  <c:v>450.7000214071013</c:v>
                </c:pt>
                <c:pt idx="4508">
                  <c:v>450.80002141185105</c:v>
                </c:pt>
                <c:pt idx="4509">
                  <c:v>450.90002141660079</c:v>
                </c:pt>
                <c:pt idx="4510">
                  <c:v>451.00002142135054</c:v>
                </c:pt>
                <c:pt idx="4511">
                  <c:v>451.10002142610028</c:v>
                </c:pt>
                <c:pt idx="4512">
                  <c:v>451.20002143085003</c:v>
                </c:pt>
                <c:pt idx="4513">
                  <c:v>451.30002143559977</c:v>
                </c:pt>
                <c:pt idx="4514">
                  <c:v>451.40002144034952</c:v>
                </c:pt>
                <c:pt idx="4515">
                  <c:v>451.50002144509926</c:v>
                </c:pt>
                <c:pt idx="4516">
                  <c:v>451.60002144984901</c:v>
                </c:pt>
                <c:pt idx="4517">
                  <c:v>451.70002145459875</c:v>
                </c:pt>
                <c:pt idx="4518">
                  <c:v>451.8000214593485</c:v>
                </c:pt>
                <c:pt idx="4519">
                  <c:v>451.90002146409824</c:v>
                </c:pt>
                <c:pt idx="4520">
                  <c:v>452.00002146884799</c:v>
                </c:pt>
                <c:pt idx="4521">
                  <c:v>452.10002147359774</c:v>
                </c:pt>
                <c:pt idx="4522">
                  <c:v>452.20002147834748</c:v>
                </c:pt>
                <c:pt idx="4523">
                  <c:v>452.30002148309723</c:v>
                </c:pt>
                <c:pt idx="4524">
                  <c:v>452.40002148784697</c:v>
                </c:pt>
                <c:pt idx="4525">
                  <c:v>452.50002149259672</c:v>
                </c:pt>
                <c:pt idx="4526">
                  <c:v>452.60002149734646</c:v>
                </c:pt>
                <c:pt idx="4527">
                  <c:v>452.70002150209621</c:v>
                </c:pt>
                <c:pt idx="4528">
                  <c:v>452.80002150684595</c:v>
                </c:pt>
                <c:pt idx="4529">
                  <c:v>452.9000215115957</c:v>
                </c:pt>
                <c:pt idx="4530">
                  <c:v>453.00002151634544</c:v>
                </c:pt>
                <c:pt idx="4531">
                  <c:v>453.10002152109519</c:v>
                </c:pt>
                <c:pt idx="4532">
                  <c:v>453.20002152584493</c:v>
                </c:pt>
                <c:pt idx="4533">
                  <c:v>453.30002153059468</c:v>
                </c:pt>
                <c:pt idx="4534">
                  <c:v>453.40002153534442</c:v>
                </c:pt>
                <c:pt idx="4535">
                  <c:v>453.50002154009417</c:v>
                </c:pt>
                <c:pt idx="4536">
                  <c:v>453.60002154484391</c:v>
                </c:pt>
                <c:pt idx="4537">
                  <c:v>453.70002154959366</c:v>
                </c:pt>
                <c:pt idx="4538">
                  <c:v>453.8000215543434</c:v>
                </c:pt>
                <c:pt idx="4539">
                  <c:v>453.90002155909315</c:v>
                </c:pt>
                <c:pt idx="4540">
                  <c:v>454.00002156384289</c:v>
                </c:pt>
                <c:pt idx="4541">
                  <c:v>454.10002156859264</c:v>
                </c:pt>
                <c:pt idx="4542">
                  <c:v>454.20002157334238</c:v>
                </c:pt>
                <c:pt idx="4543">
                  <c:v>454.30002157809213</c:v>
                </c:pt>
                <c:pt idx="4544">
                  <c:v>454.40002158284187</c:v>
                </c:pt>
                <c:pt idx="4545">
                  <c:v>454.50002158759162</c:v>
                </c:pt>
                <c:pt idx="4546">
                  <c:v>454.60002159234136</c:v>
                </c:pt>
                <c:pt idx="4547">
                  <c:v>454.70002159709111</c:v>
                </c:pt>
                <c:pt idx="4548">
                  <c:v>454.80002160184085</c:v>
                </c:pt>
                <c:pt idx="4549">
                  <c:v>454.9000216065906</c:v>
                </c:pt>
                <c:pt idx="4550">
                  <c:v>455.00002161134034</c:v>
                </c:pt>
                <c:pt idx="4551">
                  <c:v>455.10002161609009</c:v>
                </c:pt>
                <c:pt idx="4552">
                  <c:v>455.20002162083983</c:v>
                </c:pt>
                <c:pt idx="4553">
                  <c:v>455.30002162558958</c:v>
                </c:pt>
                <c:pt idx="4554">
                  <c:v>455.40002163033932</c:v>
                </c:pt>
                <c:pt idx="4555">
                  <c:v>455.50002163508907</c:v>
                </c:pt>
                <c:pt idx="4556">
                  <c:v>455.60002163983881</c:v>
                </c:pt>
                <c:pt idx="4557">
                  <c:v>455.70002164458856</c:v>
                </c:pt>
                <c:pt idx="4558">
                  <c:v>455.8000216493383</c:v>
                </c:pt>
                <c:pt idx="4559">
                  <c:v>455.90002165408805</c:v>
                </c:pt>
                <c:pt idx="4560">
                  <c:v>456.0000216588378</c:v>
                </c:pt>
                <c:pt idx="4561">
                  <c:v>456.10002166358754</c:v>
                </c:pt>
                <c:pt idx="4562">
                  <c:v>456.20002166833729</c:v>
                </c:pt>
                <c:pt idx="4563">
                  <c:v>456.30002167308703</c:v>
                </c:pt>
                <c:pt idx="4564">
                  <c:v>456.40002167783678</c:v>
                </c:pt>
                <c:pt idx="4565">
                  <c:v>456.50002168258652</c:v>
                </c:pt>
                <c:pt idx="4566">
                  <c:v>456.60002168733627</c:v>
                </c:pt>
                <c:pt idx="4567">
                  <c:v>456.70002169208601</c:v>
                </c:pt>
                <c:pt idx="4568">
                  <c:v>456.80002169683576</c:v>
                </c:pt>
                <c:pt idx="4569">
                  <c:v>456.9000217015855</c:v>
                </c:pt>
                <c:pt idx="4570">
                  <c:v>457.00002170633525</c:v>
                </c:pt>
                <c:pt idx="4571">
                  <c:v>457.10002171108499</c:v>
                </c:pt>
                <c:pt idx="4572">
                  <c:v>457.20002171583474</c:v>
                </c:pt>
                <c:pt idx="4573">
                  <c:v>457.30002172058448</c:v>
                </c:pt>
                <c:pt idx="4574">
                  <c:v>457.40002172533423</c:v>
                </c:pt>
                <c:pt idx="4575">
                  <c:v>457.50002173008397</c:v>
                </c:pt>
                <c:pt idx="4576">
                  <c:v>457.60002173483372</c:v>
                </c:pt>
                <c:pt idx="4577">
                  <c:v>457.70002173958346</c:v>
                </c:pt>
                <c:pt idx="4578">
                  <c:v>457.80002174433321</c:v>
                </c:pt>
                <c:pt idx="4579">
                  <c:v>457.90002174908295</c:v>
                </c:pt>
                <c:pt idx="4580">
                  <c:v>458.0000217538327</c:v>
                </c:pt>
                <c:pt idx="4581">
                  <c:v>458.10002175858244</c:v>
                </c:pt>
                <c:pt idx="4582">
                  <c:v>458.20002176333219</c:v>
                </c:pt>
                <c:pt idx="4583">
                  <c:v>458.30002176808193</c:v>
                </c:pt>
                <c:pt idx="4584">
                  <c:v>458.40002177283168</c:v>
                </c:pt>
                <c:pt idx="4585">
                  <c:v>458.50002177758142</c:v>
                </c:pt>
                <c:pt idx="4586">
                  <c:v>458.60002178233117</c:v>
                </c:pt>
                <c:pt idx="4587">
                  <c:v>458.70002178708091</c:v>
                </c:pt>
                <c:pt idx="4588">
                  <c:v>458.80002179183066</c:v>
                </c:pt>
                <c:pt idx="4589">
                  <c:v>458.9000217965804</c:v>
                </c:pt>
                <c:pt idx="4590">
                  <c:v>459.00002180133015</c:v>
                </c:pt>
                <c:pt idx="4591">
                  <c:v>459.10002180607989</c:v>
                </c:pt>
                <c:pt idx="4592">
                  <c:v>459.20002181082964</c:v>
                </c:pt>
                <c:pt idx="4593">
                  <c:v>459.30002181557938</c:v>
                </c:pt>
                <c:pt idx="4594">
                  <c:v>459.40002182032913</c:v>
                </c:pt>
                <c:pt idx="4595">
                  <c:v>459.50002182507887</c:v>
                </c:pt>
                <c:pt idx="4596">
                  <c:v>459.60002182982862</c:v>
                </c:pt>
                <c:pt idx="4597">
                  <c:v>459.70002183457837</c:v>
                </c:pt>
                <c:pt idx="4598">
                  <c:v>459.80002183932811</c:v>
                </c:pt>
                <c:pt idx="4599">
                  <c:v>459.90002184407786</c:v>
                </c:pt>
                <c:pt idx="4600">
                  <c:v>460.0000218488276</c:v>
                </c:pt>
                <c:pt idx="4601">
                  <c:v>460.10002185357735</c:v>
                </c:pt>
                <c:pt idx="4602">
                  <c:v>460.20002185832709</c:v>
                </c:pt>
                <c:pt idx="4603">
                  <c:v>460.30002186307684</c:v>
                </c:pt>
                <c:pt idx="4604">
                  <c:v>460.40002186782658</c:v>
                </c:pt>
                <c:pt idx="4605">
                  <c:v>460.50002187257633</c:v>
                </c:pt>
                <c:pt idx="4606">
                  <c:v>460.60002187732607</c:v>
                </c:pt>
                <c:pt idx="4607">
                  <c:v>460.70002188207582</c:v>
                </c:pt>
                <c:pt idx="4608">
                  <c:v>460.80002188682556</c:v>
                </c:pt>
                <c:pt idx="4609">
                  <c:v>460.90002189157531</c:v>
                </c:pt>
                <c:pt idx="4610">
                  <c:v>461.00002189632505</c:v>
                </c:pt>
                <c:pt idx="4611">
                  <c:v>461.1000219010748</c:v>
                </c:pt>
                <c:pt idx="4612">
                  <c:v>461.20002190582454</c:v>
                </c:pt>
                <c:pt idx="4613">
                  <c:v>461.30002191057429</c:v>
                </c:pt>
                <c:pt idx="4614">
                  <c:v>461.40002191532403</c:v>
                </c:pt>
                <c:pt idx="4615">
                  <c:v>461.50002192007378</c:v>
                </c:pt>
                <c:pt idx="4616">
                  <c:v>461.60002192482352</c:v>
                </c:pt>
                <c:pt idx="4617">
                  <c:v>461.70002192957327</c:v>
                </c:pt>
                <c:pt idx="4618">
                  <c:v>461.80002193432301</c:v>
                </c:pt>
                <c:pt idx="4619">
                  <c:v>461.90002193907276</c:v>
                </c:pt>
                <c:pt idx="4620">
                  <c:v>462.0000219438225</c:v>
                </c:pt>
                <c:pt idx="4621">
                  <c:v>462.10002194857225</c:v>
                </c:pt>
                <c:pt idx="4622">
                  <c:v>462.20002195332199</c:v>
                </c:pt>
                <c:pt idx="4623">
                  <c:v>462.30002195807174</c:v>
                </c:pt>
                <c:pt idx="4624">
                  <c:v>462.40002196282148</c:v>
                </c:pt>
                <c:pt idx="4625">
                  <c:v>462.50002196757123</c:v>
                </c:pt>
                <c:pt idx="4626">
                  <c:v>462.60002197232097</c:v>
                </c:pt>
                <c:pt idx="4627">
                  <c:v>462.70002197707072</c:v>
                </c:pt>
                <c:pt idx="4628">
                  <c:v>462.80002198182046</c:v>
                </c:pt>
                <c:pt idx="4629">
                  <c:v>462.90002198657021</c:v>
                </c:pt>
                <c:pt idx="4630">
                  <c:v>463.00002199131995</c:v>
                </c:pt>
                <c:pt idx="4631">
                  <c:v>463.1000219960697</c:v>
                </c:pt>
                <c:pt idx="4632">
                  <c:v>463.20002200081944</c:v>
                </c:pt>
                <c:pt idx="4633">
                  <c:v>463.30002200556919</c:v>
                </c:pt>
                <c:pt idx="4634">
                  <c:v>463.40002201031893</c:v>
                </c:pt>
                <c:pt idx="4635">
                  <c:v>463.50002201506868</c:v>
                </c:pt>
                <c:pt idx="4636">
                  <c:v>463.60002201981843</c:v>
                </c:pt>
                <c:pt idx="4637">
                  <c:v>463.70002202456817</c:v>
                </c:pt>
                <c:pt idx="4638">
                  <c:v>463.80002202931792</c:v>
                </c:pt>
                <c:pt idx="4639">
                  <c:v>463.90002203406766</c:v>
                </c:pt>
                <c:pt idx="4640">
                  <c:v>464.00002203881741</c:v>
                </c:pt>
                <c:pt idx="4641">
                  <c:v>464.10002204356715</c:v>
                </c:pt>
                <c:pt idx="4642">
                  <c:v>464.2000220483169</c:v>
                </c:pt>
                <c:pt idx="4643">
                  <c:v>464.30002205306664</c:v>
                </c:pt>
                <c:pt idx="4644">
                  <c:v>464.40002205781639</c:v>
                </c:pt>
                <c:pt idx="4645">
                  <c:v>464.50002206256613</c:v>
                </c:pt>
                <c:pt idx="4646">
                  <c:v>464.60002206731588</c:v>
                </c:pt>
                <c:pt idx="4647">
                  <c:v>464.70002207206562</c:v>
                </c:pt>
                <c:pt idx="4648">
                  <c:v>464.80002207681537</c:v>
                </c:pt>
                <c:pt idx="4649">
                  <c:v>464.90002208156511</c:v>
                </c:pt>
                <c:pt idx="4650">
                  <c:v>465.00002208631486</c:v>
                </c:pt>
                <c:pt idx="4651">
                  <c:v>465.1000220910646</c:v>
                </c:pt>
                <c:pt idx="4652">
                  <c:v>465.20002209581435</c:v>
                </c:pt>
                <c:pt idx="4653">
                  <c:v>465.30002210056409</c:v>
                </c:pt>
                <c:pt idx="4654">
                  <c:v>465.40002210531384</c:v>
                </c:pt>
                <c:pt idx="4655">
                  <c:v>465.50002211006358</c:v>
                </c:pt>
                <c:pt idx="4656">
                  <c:v>465.60002211481333</c:v>
                </c:pt>
                <c:pt idx="4657">
                  <c:v>465.70002211956307</c:v>
                </c:pt>
                <c:pt idx="4658">
                  <c:v>465.80002212431282</c:v>
                </c:pt>
                <c:pt idx="4659">
                  <c:v>465.90002212906256</c:v>
                </c:pt>
                <c:pt idx="4660">
                  <c:v>466.00002213381231</c:v>
                </c:pt>
                <c:pt idx="4661">
                  <c:v>466.10002213856205</c:v>
                </c:pt>
                <c:pt idx="4662">
                  <c:v>466.2000221433118</c:v>
                </c:pt>
                <c:pt idx="4663">
                  <c:v>466.30002214806154</c:v>
                </c:pt>
                <c:pt idx="4664">
                  <c:v>466.40002215281129</c:v>
                </c:pt>
                <c:pt idx="4665">
                  <c:v>466.50002215756103</c:v>
                </c:pt>
                <c:pt idx="4666">
                  <c:v>466.60002216231078</c:v>
                </c:pt>
                <c:pt idx="4667">
                  <c:v>466.70002216706052</c:v>
                </c:pt>
                <c:pt idx="4668">
                  <c:v>466.80002217181027</c:v>
                </c:pt>
                <c:pt idx="4669">
                  <c:v>466.90002217656001</c:v>
                </c:pt>
                <c:pt idx="4670">
                  <c:v>467.00002218130976</c:v>
                </c:pt>
                <c:pt idx="4671">
                  <c:v>467.1000221860595</c:v>
                </c:pt>
                <c:pt idx="4672">
                  <c:v>467.20002219080925</c:v>
                </c:pt>
                <c:pt idx="4673">
                  <c:v>467.300022195559</c:v>
                </c:pt>
                <c:pt idx="4674">
                  <c:v>467.40002220030874</c:v>
                </c:pt>
                <c:pt idx="4675">
                  <c:v>467.50002220505849</c:v>
                </c:pt>
                <c:pt idx="4676">
                  <c:v>467.60002220980823</c:v>
                </c:pt>
                <c:pt idx="4677">
                  <c:v>467.70002221455798</c:v>
                </c:pt>
                <c:pt idx="4678">
                  <c:v>467.80002221930772</c:v>
                </c:pt>
                <c:pt idx="4679">
                  <c:v>467.90002222405747</c:v>
                </c:pt>
                <c:pt idx="4680">
                  <c:v>468.00002222880721</c:v>
                </c:pt>
                <c:pt idx="4681">
                  <c:v>468.10002223355696</c:v>
                </c:pt>
                <c:pt idx="4682">
                  <c:v>468.2000222383067</c:v>
                </c:pt>
                <c:pt idx="4683">
                  <c:v>468.30002224305645</c:v>
                </c:pt>
                <c:pt idx="4684">
                  <c:v>468.40002224780619</c:v>
                </c:pt>
                <c:pt idx="4685">
                  <c:v>468.50002225255594</c:v>
                </c:pt>
                <c:pt idx="4686">
                  <c:v>468.60002225730568</c:v>
                </c:pt>
                <c:pt idx="4687">
                  <c:v>468.70002226205543</c:v>
                </c:pt>
                <c:pt idx="4688">
                  <c:v>468.80002226680517</c:v>
                </c:pt>
                <c:pt idx="4689">
                  <c:v>468.90002227155492</c:v>
                </c:pt>
                <c:pt idx="4690">
                  <c:v>469.00002227630466</c:v>
                </c:pt>
                <c:pt idx="4691">
                  <c:v>469.10002228105441</c:v>
                </c:pt>
                <c:pt idx="4692">
                  <c:v>469.20002228580415</c:v>
                </c:pt>
                <c:pt idx="4693">
                  <c:v>469.3000222905539</c:v>
                </c:pt>
                <c:pt idx="4694">
                  <c:v>469.40002229530364</c:v>
                </c:pt>
                <c:pt idx="4695">
                  <c:v>469.50002230005339</c:v>
                </c:pt>
                <c:pt idx="4696">
                  <c:v>469.60002230480313</c:v>
                </c:pt>
                <c:pt idx="4697">
                  <c:v>469.70002230955288</c:v>
                </c:pt>
                <c:pt idx="4698">
                  <c:v>469.80002231430262</c:v>
                </c:pt>
                <c:pt idx="4699">
                  <c:v>469.90002231905237</c:v>
                </c:pt>
                <c:pt idx="4700">
                  <c:v>470.00002232380211</c:v>
                </c:pt>
                <c:pt idx="4701">
                  <c:v>470.10002232855186</c:v>
                </c:pt>
                <c:pt idx="4702">
                  <c:v>470.2000223333016</c:v>
                </c:pt>
                <c:pt idx="4703">
                  <c:v>470.30002233805135</c:v>
                </c:pt>
                <c:pt idx="4704">
                  <c:v>470.40002234280109</c:v>
                </c:pt>
                <c:pt idx="4705">
                  <c:v>470.50002234755084</c:v>
                </c:pt>
                <c:pt idx="4706">
                  <c:v>470.60002235230058</c:v>
                </c:pt>
                <c:pt idx="4707">
                  <c:v>470.70002235705033</c:v>
                </c:pt>
                <c:pt idx="4708">
                  <c:v>470.80002236180007</c:v>
                </c:pt>
                <c:pt idx="4709">
                  <c:v>470.90002236654982</c:v>
                </c:pt>
                <c:pt idx="4710">
                  <c:v>471.00002237129956</c:v>
                </c:pt>
                <c:pt idx="4711">
                  <c:v>471.10002237604931</c:v>
                </c:pt>
                <c:pt idx="4712">
                  <c:v>471.20002238079906</c:v>
                </c:pt>
                <c:pt idx="4713">
                  <c:v>471.3000223855488</c:v>
                </c:pt>
                <c:pt idx="4714">
                  <c:v>471.40002239029855</c:v>
                </c:pt>
                <c:pt idx="4715">
                  <c:v>471.50002239504829</c:v>
                </c:pt>
                <c:pt idx="4716">
                  <c:v>471.60002239979804</c:v>
                </c:pt>
                <c:pt idx="4717">
                  <c:v>471.70002240454778</c:v>
                </c:pt>
                <c:pt idx="4718">
                  <c:v>471.80002240929753</c:v>
                </c:pt>
                <c:pt idx="4719">
                  <c:v>471.90002241404727</c:v>
                </c:pt>
                <c:pt idx="4720">
                  <c:v>472.00002241879702</c:v>
                </c:pt>
                <c:pt idx="4721">
                  <c:v>472.10002242354676</c:v>
                </c:pt>
                <c:pt idx="4722">
                  <c:v>472.20002242829651</c:v>
                </c:pt>
                <c:pt idx="4723">
                  <c:v>472.30002243304625</c:v>
                </c:pt>
                <c:pt idx="4724">
                  <c:v>472.400022437796</c:v>
                </c:pt>
                <c:pt idx="4725">
                  <c:v>472.50002244254574</c:v>
                </c:pt>
                <c:pt idx="4726">
                  <c:v>472.60002244729549</c:v>
                </c:pt>
                <c:pt idx="4727">
                  <c:v>472.70002245204523</c:v>
                </c:pt>
                <c:pt idx="4728">
                  <c:v>472.80002245679498</c:v>
                </c:pt>
                <c:pt idx="4729">
                  <c:v>472.90002246154472</c:v>
                </c:pt>
                <c:pt idx="4730">
                  <c:v>473.00002246629447</c:v>
                </c:pt>
                <c:pt idx="4731">
                  <c:v>473.10002247104421</c:v>
                </c:pt>
                <c:pt idx="4732">
                  <c:v>473.20002247579396</c:v>
                </c:pt>
                <c:pt idx="4733">
                  <c:v>473.3000224805437</c:v>
                </c:pt>
                <c:pt idx="4734">
                  <c:v>473.40002248529345</c:v>
                </c:pt>
                <c:pt idx="4735">
                  <c:v>473.50002249004319</c:v>
                </c:pt>
                <c:pt idx="4736">
                  <c:v>473.60002249479294</c:v>
                </c:pt>
                <c:pt idx="4737">
                  <c:v>473.70002249954268</c:v>
                </c:pt>
                <c:pt idx="4738">
                  <c:v>473.80002250429243</c:v>
                </c:pt>
                <c:pt idx="4739">
                  <c:v>473.90002250904217</c:v>
                </c:pt>
                <c:pt idx="4740">
                  <c:v>474.00002251379192</c:v>
                </c:pt>
                <c:pt idx="4741">
                  <c:v>474.10002251854166</c:v>
                </c:pt>
                <c:pt idx="4742">
                  <c:v>474.20002252329141</c:v>
                </c:pt>
                <c:pt idx="4743">
                  <c:v>474.30002252804115</c:v>
                </c:pt>
                <c:pt idx="4744">
                  <c:v>474.4000225327909</c:v>
                </c:pt>
                <c:pt idx="4745">
                  <c:v>474.50002253754064</c:v>
                </c:pt>
                <c:pt idx="4746">
                  <c:v>474.60002254229039</c:v>
                </c:pt>
                <c:pt idx="4747">
                  <c:v>474.70002254704013</c:v>
                </c:pt>
                <c:pt idx="4748">
                  <c:v>474.80002255178988</c:v>
                </c:pt>
                <c:pt idx="4749">
                  <c:v>474.90002255653962</c:v>
                </c:pt>
                <c:pt idx="4750">
                  <c:v>475.00002256128937</c:v>
                </c:pt>
                <c:pt idx="4751">
                  <c:v>475.10002256603912</c:v>
                </c:pt>
                <c:pt idx="4752">
                  <c:v>475.20002257078886</c:v>
                </c:pt>
                <c:pt idx="4753">
                  <c:v>475.30002257553861</c:v>
                </c:pt>
                <c:pt idx="4754">
                  <c:v>475.40002258028835</c:v>
                </c:pt>
                <c:pt idx="4755">
                  <c:v>475.5000225850381</c:v>
                </c:pt>
                <c:pt idx="4756">
                  <c:v>475.60002258978784</c:v>
                </c:pt>
                <c:pt idx="4757">
                  <c:v>475.70002259453759</c:v>
                </c:pt>
                <c:pt idx="4758">
                  <c:v>475.80002259928733</c:v>
                </c:pt>
                <c:pt idx="4759">
                  <c:v>475.90002260403708</c:v>
                </c:pt>
                <c:pt idx="4760">
                  <c:v>476.00002260878682</c:v>
                </c:pt>
                <c:pt idx="4761">
                  <c:v>476.10002261353657</c:v>
                </c:pt>
                <c:pt idx="4762">
                  <c:v>476.20002261828631</c:v>
                </c:pt>
                <c:pt idx="4763">
                  <c:v>476.30002262303606</c:v>
                </c:pt>
                <c:pt idx="4764">
                  <c:v>476.4000226277858</c:v>
                </c:pt>
                <c:pt idx="4765">
                  <c:v>476.50002263253555</c:v>
                </c:pt>
                <c:pt idx="4766">
                  <c:v>476.60002263728529</c:v>
                </c:pt>
                <c:pt idx="4767">
                  <c:v>476.70002264203504</c:v>
                </c:pt>
                <c:pt idx="4768">
                  <c:v>476.80002264678478</c:v>
                </c:pt>
                <c:pt idx="4769">
                  <c:v>476.90002265153453</c:v>
                </c:pt>
                <c:pt idx="4770">
                  <c:v>477.00002265628427</c:v>
                </c:pt>
                <c:pt idx="4771">
                  <c:v>477.10002266103402</c:v>
                </c:pt>
                <c:pt idx="4772">
                  <c:v>477.20002266578376</c:v>
                </c:pt>
                <c:pt idx="4773">
                  <c:v>477.30002267053351</c:v>
                </c:pt>
                <c:pt idx="4774">
                  <c:v>477.40002267528325</c:v>
                </c:pt>
                <c:pt idx="4775">
                  <c:v>477.500022680033</c:v>
                </c:pt>
                <c:pt idx="4776">
                  <c:v>477.60002268478274</c:v>
                </c:pt>
                <c:pt idx="4777">
                  <c:v>477.70002268953249</c:v>
                </c:pt>
                <c:pt idx="4778">
                  <c:v>477.80002269428223</c:v>
                </c:pt>
                <c:pt idx="4779">
                  <c:v>477.90002269903198</c:v>
                </c:pt>
                <c:pt idx="4780">
                  <c:v>478.00002270378172</c:v>
                </c:pt>
                <c:pt idx="4781">
                  <c:v>478.10002270853147</c:v>
                </c:pt>
                <c:pt idx="4782">
                  <c:v>478.20002271328121</c:v>
                </c:pt>
                <c:pt idx="4783">
                  <c:v>478.30002271803096</c:v>
                </c:pt>
                <c:pt idx="4784">
                  <c:v>478.4000227227807</c:v>
                </c:pt>
                <c:pt idx="4785">
                  <c:v>478.50002272753045</c:v>
                </c:pt>
                <c:pt idx="4786">
                  <c:v>478.60002273228019</c:v>
                </c:pt>
                <c:pt idx="4787">
                  <c:v>478.70002273702994</c:v>
                </c:pt>
                <c:pt idx="4788">
                  <c:v>478.80002274177969</c:v>
                </c:pt>
                <c:pt idx="4789">
                  <c:v>478.90002274652943</c:v>
                </c:pt>
                <c:pt idx="4790">
                  <c:v>479.00002275127918</c:v>
                </c:pt>
                <c:pt idx="4791">
                  <c:v>479.10002275602892</c:v>
                </c:pt>
                <c:pt idx="4792">
                  <c:v>479.20002276077867</c:v>
                </c:pt>
                <c:pt idx="4793">
                  <c:v>479.30002276552841</c:v>
                </c:pt>
                <c:pt idx="4794">
                  <c:v>479.40002277027816</c:v>
                </c:pt>
                <c:pt idx="4795">
                  <c:v>479.5000227750279</c:v>
                </c:pt>
                <c:pt idx="4796">
                  <c:v>479.60002277977765</c:v>
                </c:pt>
                <c:pt idx="4797">
                  <c:v>479.70002278452739</c:v>
                </c:pt>
                <c:pt idx="4798">
                  <c:v>479.80002278927714</c:v>
                </c:pt>
                <c:pt idx="4799">
                  <c:v>479.90002279402688</c:v>
                </c:pt>
                <c:pt idx="4800">
                  <c:v>480.00002279877663</c:v>
                </c:pt>
                <c:pt idx="4801">
                  <c:v>480.10002280352637</c:v>
                </c:pt>
                <c:pt idx="4802">
                  <c:v>480.20002280827612</c:v>
                </c:pt>
                <c:pt idx="4803">
                  <c:v>480.30002281302586</c:v>
                </c:pt>
                <c:pt idx="4804">
                  <c:v>480.40002281777561</c:v>
                </c:pt>
                <c:pt idx="4805">
                  <c:v>480.50002282252535</c:v>
                </c:pt>
                <c:pt idx="4806">
                  <c:v>480.6000228272751</c:v>
                </c:pt>
                <c:pt idx="4807">
                  <c:v>480.70002283202484</c:v>
                </c:pt>
                <c:pt idx="4808">
                  <c:v>480.80002283677459</c:v>
                </c:pt>
                <c:pt idx="4809">
                  <c:v>480.90002284152433</c:v>
                </c:pt>
                <c:pt idx="4810">
                  <c:v>481.00002284627408</c:v>
                </c:pt>
                <c:pt idx="4811">
                  <c:v>481.10002285102382</c:v>
                </c:pt>
                <c:pt idx="4812">
                  <c:v>481.20002285577357</c:v>
                </c:pt>
                <c:pt idx="4813">
                  <c:v>481.30002286052331</c:v>
                </c:pt>
                <c:pt idx="4814">
                  <c:v>481.40002286527306</c:v>
                </c:pt>
                <c:pt idx="4815">
                  <c:v>481.5000228700228</c:v>
                </c:pt>
                <c:pt idx="4816">
                  <c:v>481.60002287477255</c:v>
                </c:pt>
                <c:pt idx="4817">
                  <c:v>481.70002287952229</c:v>
                </c:pt>
                <c:pt idx="4818">
                  <c:v>481.80002288427204</c:v>
                </c:pt>
                <c:pt idx="4819">
                  <c:v>481.90002288902178</c:v>
                </c:pt>
                <c:pt idx="4820">
                  <c:v>482.00002289377153</c:v>
                </c:pt>
                <c:pt idx="4821">
                  <c:v>482.10002289852127</c:v>
                </c:pt>
                <c:pt idx="4822">
                  <c:v>482.20002290327102</c:v>
                </c:pt>
                <c:pt idx="4823">
                  <c:v>482.30002290802076</c:v>
                </c:pt>
                <c:pt idx="4824">
                  <c:v>482.40002291277051</c:v>
                </c:pt>
                <c:pt idx="4825">
                  <c:v>482.50002291752025</c:v>
                </c:pt>
                <c:pt idx="4826">
                  <c:v>482.60002292227</c:v>
                </c:pt>
                <c:pt idx="4827">
                  <c:v>482.70002292701975</c:v>
                </c:pt>
                <c:pt idx="4828">
                  <c:v>482.80002293176949</c:v>
                </c:pt>
                <c:pt idx="4829">
                  <c:v>482.90002293651924</c:v>
                </c:pt>
                <c:pt idx="4830">
                  <c:v>483.00002294126898</c:v>
                </c:pt>
                <c:pt idx="4831">
                  <c:v>483.10002294601873</c:v>
                </c:pt>
                <c:pt idx="4832">
                  <c:v>483.20002295076847</c:v>
                </c:pt>
                <c:pt idx="4833">
                  <c:v>483.30002295551822</c:v>
                </c:pt>
                <c:pt idx="4834">
                  <c:v>483.40002296026796</c:v>
                </c:pt>
                <c:pt idx="4835">
                  <c:v>483.50002296501771</c:v>
                </c:pt>
                <c:pt idx="4836">
                  <c:v>483.60002296976745</c:v>
                </c:pt>
                <c:pt idx="4837">
                  <c:v>483.7000229745172</c:v>
                </c:pt>
                <c:pt idx="4838">
                  <c:v>483.80002297926694</c:v>
                </c:pt>
                <c:pt idx="4839">
                  <c:v>483.90002298401669</c:v>
                </c:pt>
                <c:pt idx="4840">
                  <c:v>484.00002298876643</c:v>
                </c:pt>
                <c:pt idx="4841">
                  <c:v>484.10002299351618</c:v>
                </c:pt>
                <c:pt idx="4842">
                  <c:v>484.20002299826592</c:v>
                </c:pt>
                <c:pt idx="4843">
                  <c:v>484.30002300301567</c:v>
                </c:pt>
                <c:pt idx="4844">
                  <c:v>484.40002300776541</c:v>
                </c:pt>
                <c:pt idx="4845">
                  <c:v>484.50002301251516</c:v>
                </c:pt>
                <c:pt idx="4846">
                  <c:v>484.6000230172649</c:v>
                </c:pt>
                <c:pt idx="4847">
                  <c:v>484.70002302201465</c:v>
                </c:pt>
                <c:pt idx="4848">
                  <c:v>484.80002302676439</c:v>
                </c:pt>
                <c:pt idx="4849">
                  <c:v>484.90002303151414</c:v>
                </c:pt>
                <c:pt idx="4850">
                  <c:v>485.00002303626388</c:v>
                </c:pt>
                <c:pt idx="4851">
                  <c:v>485.10002304101363</c:v>
                </c:pt>
                <c:pt idx="4852">
                  <c:v>485.20002304576337</c:v>
                </c:pt>
                <c:pt idx="4853">
                  <c:v>485.30002305051312</c:v>
                </c:pt>
                <c:pt idx="4854">
                  <c:v>485.40002305526286</c:v>
                </c:pt>
                <c:pt idx="4855">
                  <c:v>485.50002306001261</c:v>
                </c:pt>
                <c:pt idx="4856">
                  <c:v>485.60002306476235</c:v>
                </c:pt>
                <c:pt idx="4857">
                  <c:v>485.7000230695121</c:v>
                </c:pt>
                <c:pt idx="4858">
                  <c:v>485.80002307426184</c:v>
                </c:pt>
                <c:pt idx="4859">
                  <c:v>485.90002307901159</c:v>
                </c:pt>
                <c:pt idx="4860">
                  <c:v>486.00002308376133</c:v>
                </c:pt>
                <c:pt idx="4861">
                  <c:v>486.10002308851108</c:v>
                </c:pt>
                <c:pt idx="4862">
                  <c:v>486.20002309326082</c:v>
                </c:pt>
                <c:pt idx="4863">
                  <c:v>486.30002309801057</c:v>
                </c:pt>
                <c:pt idx="4864">
                  <c:v>486.40002310276031</c:v>
                </c:pt>
                <c:pt idx="4865">
                  <c:v>486.50002310751006</c:v>
                </c:pt>
                <c:pt idx="4866">
                  <c:v>486.60002311225981</c:v>
                </c:pt>
                <c:pt idx="4867">
                  <c:v>486.70002311700955</c:v>
                </c:pt>
                <c:pt idx="4868">
                  <c:v>486.8000231217593</c:v>
                </c:pt>
                <c:pt idx="4869">
                  <c:v>486.90002312650904</c:v>
                </c:pt>
                <c:pt idx="4870">
                  <c:v>487.00002313125879</c:v>
                </c:pt>
                <c:pt idx="4871">
                  <c:v>487.10002313600853</c:v>
                </c:pt>
                <c:pt idx="4872">
                  <c:v>487.20002314075828</c:v>
                </c:pt>
                <c:pt idx="4873">
                  <c:v>487.30002314550802</c:v>
                </c:pt>
                <c:pt idx="4874">
                  <c:v>487.40002315025777</c:v>
                </c:pt>
                <c:pt idx="4875">
                  <c:v>487.50002315500751</c:v>
                </c:pt>
                <c:pt idx="4876">
                  <c:v>487.60002315975726</c:v>
                </c:pt>
                <c:pt idx="4877">
                  <c:v>487.700023164507</c:v>
                </c:pt>
                <c:pt idx="4878">
                  <c:v>487.80002316925675</c:v>
                </c:pt>
                <c:pt idx="4879">
                  <c:v>487.90002317400649</c:v>
                </c:pt>
                <c:pt idx="4880">
                  <c:v>488.00002317875624</c:v>
                </c:pt>
                <c:pt idx="4881">
                  <c:v>488.10002318350598</c:v>
                </c:pt>
                <c:pt idx="4882">
                  <c:v>488.20002318825573</c:v>
                </c:pt>
                <c:pt idx="4883">
                  <c:v>488.30002319300547</c:v>
                </c:pt>
                <c:pt idx="4884">
                  <c:v>488.40002319775522</c:v>
                </c:pt>
                <c:pt idx="4885">
                  <c:v>488.50002320250496</c:v>
                </c:pt>
                <c:pt idx="4886">
                  <c:v>488.60002320725471</c:v>
                </c:pt>
                <c:pt idx="4887">
                  <c:v>488.70002321200445</c:v>
                </c:pt>
                <c:pt idx="4888">
                  <c:v>488.8000232167542</c:v>
                </c:pt>
                <c:pt idx="4889">
                  <c:v>488.90002322150394</c:v>
                </c:pt>
                <c:pt idx="4890">
                  <c:v>489.00002322625369</c:v>
                </c:pt>
                <c:pt idx="4891">
                  <c:v>489.10002323100343</c:v>
                </c:pt>
                <c:pt idx="4892">
                  <c:v>489.20002323575318</c:v>
                </c:pt>
                <c:pt idx="4893">
                  <c:v>489.30002324050292</c:v>
                </c:pt>
                <c:pt idx="4894">
                  <c:v>489.40002324525267</c:v>
                </c:pt>
                <c:pt idx="4895">
                  <c:v>489.50002325000241</c:v>
                </c:pt>
                <c:pt idx="4896">
                  <c:v>489.60002325475216</c:v>
                </c:pt>
                <c:pt idx="4897">
                  <c:v>489.7000232595019</c:v>
                </c:pt>
                <c:pt idx="4898">
                  <c:v>489.80002326425165</c:v>
                </c:pt>
                <c:pt idx="4899">
                  <c:v>489.90002326900139</c:v>
                </c:pt>
                <c:pt idx="4900">
                  <c:v>490.00002327375114</c:v>
                </c:pt>
                <c:pt idx="4901">
                  <c:v>490.10002327850088</c:v>
                </c:pt>
                <c:pt idx="4902">
                  <c:v>490.20002328325063</c:v>
                </c:pt>
                <c:pt idx="4903">
                  <c:v>490.30002328800038</c:v>
                </c:pt>
                <c:pt idx="4904">
                  <c:v>490.40002329275012</c:v>
                </c:pt>
                <c:pt idx="4905">
                  <c:v>490.50002329749987</c:v>
                </c:pt>
                <c:pt idx="4906">
                  <c:v>490.60002330224961</c:v>
                </c:pt>
                <c:pt idx="4907">
                  <c:v>490.70002330699936</c:v>
                </c:pt>
                <c:pt idx="4908">
                  <c:v>490.8000233117491</c:v>
                </c:pt>
                <c:pt idx="4909">
                  <c:v>490.90002331649885</c:v>
                </c:pt>
                <c:pt idx="4910">
                  <c:v>491.00002332124859</c:v>
                </c:pt>
                <c:pt idx="4911">
                  <c:v>491.10002332599834</c:v>
                </c:pt>
                <c:pt idx="4912">
                  <c:v>491.20002333074808</c:v>
                </c:pt>
                <c:pt idx="4913">
                  <c:v>491.30002333549783</c:v>
                </c:pt>
                <c:pt idx="4914">
                  <c:v>491.40002334024757</c:v>
                </c:pt>
                <c:pt idx="4915">
                  <c:v>491.50002334499732</c:v>
                </c:pt>
                <c:pt idx="4916">
                  <c:v>491.60002334974706</c:v>
                </c:pt>
                <c:pt idx="4917">
                  <c:v>491.70002335449681</c:v>
                </c:pt>
                <c:pt idx="4918">
                  <c:v>491.80002335924655</c:v>
                </c:pt>
                <c:pt idx="4919">
                  <c:v>491.9000233639963</c:v>
                </c:pt>
                <c:pt idx="4920">
                  <c:v>492.00002336874604</c:v>
                </c:pt>
                <c:pt idx="4921">
                  <c:v>492.10002337349579</c:v>
                </c:pt>
                <c:pt idx="4922">
                  <c:v>492.20002337824553</c:v>
                </c:pt>
                <c:pt idx="4923">
                  <c:v>492.30002338299528</c:v>
                </c:pt>
                <c:pt idx="4924">
                  <c:v>492.40002338774502</c:v>
                </c:pt>
                <c:pt idx="4925">
                  <c:v>492.50002339249477</c:v>
                </c:pt>
                <c:pt idx="4926">
                  <c:v>492.60002339724451</c:v>
                </c:pt>
                <c:pt idx="4927">
                  <c:v>492.70002340199426</c:v>
                </c:pt>
                <c:pt idx="4928">
                  <c:v>492.800023406744</c:v>
                </c:pt>
                <c:pt idx="4929">
                  <c:v>492.90002341149375</c:v>
                </c:pt>
                <c:pt idx="4930">
                  <c:v>493.00002341624349</c:v>
                </c:pt>
                <c:pt idx="4931">
                  <c:v>493.10002342099324</c:v>
                </c:pt>
                <c:pt idx="4932">
                  <c:v>493.20002342574298</c:v>
                </c:pt>
                <c:pt idx="4933">
                  <c:v>493.30002343049273</c:v>
                </c:pt>
                <c:pt idx="4934">
                  <c:v>493.40002343524247</c:v>
                </c:pt>
                <c:pt idx="4935">
                  <c:v>493.50002343999222</c:v>
                </c:pt>
                <c:pt idx="4936">
                  <c:v>493.60002344474196</c:v>
                </c:pt>
                <c:pt idx="4937">
                  <c:v>493.70002344949171</c:v>
                </c:pt>
                <c:pt idx="4938">
                  <c:v>493.80002345424145</c:v>
                </c:pt>
                <c:pt idx="4939">
                  <c:v>493.9000234589912</c:v>
                </c:pt>
                <c:pt idx="4940">
                  <c:v>494.00002346374094</c:v>
                </c:pt>
                <c:pt idx="4941">
                  <c:v>494.10002346849069</c:v>
                </c:pt>
                <c:pt idx="4942">
                  <c:v>494.20002347324044</c:v>
                </c:pt>
                <c:pt idx="4943">
                  <c:v>494.30002347799018</c:v>
                </c:pt>
                <c:pt idx="4944">
                  <c:v>494.40002348273993</c:v>
                </c:pt>
                <c:pt idx="4945">
                  <c:v>494.50002348748967</c:v>
                </c:pt>
                <c:pt idx="4946">
                  <c:v>494.60002349223942</c:v>
                </c:pt>
                <c:pt idx="4947">
                  <c:v>494.70002349698916</c:v>
                </c:pt>
                <c:pt idx="4948">
                  <c:v>494.80002350173891</c:v>
                </c:pt>
                <c:pt idx="4949">
                  <c:v>494.90002350648865</c:v>
                </c:pt>
                <c:pt idx="4950">
                  <c:v>495.0000235112384</c:v>
                </c:pt>
                <c:pt idx="4951">
                  <c:v>495.10002351598814</c:v>
                </c:pt>
                <c:pt idx="4952">
                  <c:v>495.20002352073789</c:v>
                </c:pt>
                <c:pt idx="4953">
                  <c:v>495.30002352548763</c:v>
                </c:pt>
                <c:pt idx="4954">
                  <c:v>495.40002353023738</c:v>
                </c:pt>
                <c:pt idx="4955">
                  <c:v>495.50002353498712</c:v>
                </c:pt>
                <c:pt idx="4956">
                  <c:v>495.60002353973687</c:v>
                </c:pt>
                <c:pt idx="4957">
                  <c:v>495.70002354448661</c:v>
                </c:pt>
                <c:pt idx="4958">
                  <c:v>495.80002354923636</c:v>
                </c:pt>
                <c:pt idx="4959">
                  <c:v>495.9000235539861</c:v>
                </c:pt>
                <c:pt idx="4960">
                  <c:v>496.00002355873585</c:v>
                </c:pt>
                <c:pt idx="4961">
                  <c:v>496.10002356348559</c:v>
                </c:pt>
                <c:pt idx="4962">
                  <c:v>496.20002356823534</c:v>
                </c:pt>
                <c:pt idx="4963">
                  <c:v>496.30002357298508</c:v>
                </c:pt>
                <c:pt idx="4964">
                  <c:v>496.40002357773483</c:v>
                </c:pt>
                <c:pt idx="4965">
                  <c:v>496.50002358248457</c:v>
                </c:pt>
                <c:pt idx="4966">
                  <c:v>496.60002358723432</c:v>
                </c:pt>
                <c:pt idx="4967">
                  <c:v>496.70002359198406</c:v>
                </c:pt>
                <c:pt idx="4968">
                  <c:v>496.80002359673381</c:v>
                </c:pt>
                <c:pt idx="4969">
                  <c:v>496.90002360148355</c:v>
                </c:pt>
                <c:pt idx="4970">
                  <c:v>497.0000236062333</c:v>
                </c:pt>
                <c:pt idx="4971">
                  <c:v>497.10002361098304</c:v>
                </c:pt>
                <c:pt idx="4972">
                  <c:v>497.20002361573279</c:v>
                </c:pt>
                <c:pt idx="4973">
                  <c:v>497.30002362048253</c:v>
                </c:pt>
                <c:pt idx="4974">
                  <c:v>497.40002362523228</c:v>
                </c:pt>
                <c:pt idx="4975">
                  <c:v>497.50002362998202</c:v>
                </c:pt>
                <c:pt idx="4976">
                  <c:v>497.60002363473177</c:v>
                </c:pt>
                <c:pt idx="4977">
                  <c:v>497.70002363948151</c:v>
                </c:pt>
                <c:pt idx="4978">
                  <c:v>497.80002364423126</c:v>
                </c:pt>
                <c:pt idx="4979">
                  <c:v>497.900023648981</c:v>
                </c:pt>
                <c:pt idx="4980">
                  <c:v>498.00002365373075</c:v>
                </c:pt>
                <c:pt idx="4981">
                  <c:v>498.1000236584805</c:v>
                </c:pt>
                <c:pt idx="4982">
                  <c:v>498.20002366323024</c:v>
                </c:pt>
                <c:pt idx="4983">
                  <c:v>498.30002366797999</c:v>
                </c:pt>
                <c:pt idx="4984">
                  <c:v>498.40002367272973</c:v>
                </c:pt>
                <c:pt idx="4985">
                  <c:v>498.50002367747948</c:v>
                </c:pt>
                <c:pt idx="4986">
                  <c:v>498.60002368222922</c:v>
                </c:pt>
                <c:pt idx="4987">
                  <c:v>498.70002368697897</c:v>
                </c:pt>
                <c:pt idx="4988">
                  <c:v>498.80002369172871</c:v>
                </c:pt>
                <c:pt idx="4989">
                  <c:v>498.90002369647846</c:v>
                </c:pt>
                <c:pt idx="4990">
                  <c:v>499.0000237012282</c:v>
                </c:pt>
                <c:pt idx="4991">
                  <c:v>499.10002370597795</c:v>
                </c:pt>
                <c:pt idx="4992">
                  <c:v>499.20002371072769</c:v>
                </c:pt>
                <c:pt idx="4993">
                  <c:v>499.30002371547744</c:v>
                </c:pt>
                <c:pt idx="4994">
                  <c:v>499.40002372022718</c:v>
                </c:pt>
                <c:pt idx="4995">
                  <c:v>499.50002372497693</c:v>
                </c:pt>
                <c:pt idx="4996">
                  <c:v>499.60002372972667</c:v>
                </c:pt>
                <c:pt idx="4997">
                  <c:v>499.70002373447642</c:v>
                </c:pt>
                <c:pt idx="4998">
                  <c:v>499.80002373922616</c:v>
                </c:pt>
                <c:pt idx="4999">
                  <c:v>499.90002374397591</c:v>
                </c:pt>
                <c:pt idx="5000">
                  <c:v>500.00002374872565</c:v>
                </c:pt>
                <c:pt idx="5001">
                  <c:v>500.1000237534754</c:v>
                </c:pt>
                <c:pt idx="5002">
                  <c:v>500.20002375822514</c:v>
                </c:pt>
                <c:pt idx="5003">
                  <c:v>500.30002376297489</c:v>
                </c:pt>
                <c:pt idx="5004">
                  <c:v>500.40002376772463</c:v>
                </c:pt>
                <c:pt idx="5005">
                  <c:v>500.50002377247438</c:v>
                </c:pt>
                <c:pt idx="5006">
                  <c:v>500.60002377722412</c:v>
                </c:pt>
                <c:pt idx="5007">
                  <c:v>500.70002378197387</c:v>
                </c:pt>
                <c:pt idx="5008">
                  <c:v>500.80002378672361</c:v>
                </c:pt>
                <c:pt idx="5009">
                  <c:v>500.90002379147336</c:v>
                </c:pt>
                <c:pt idx="5010">
                  <c:v>501.0000237962231</c:v>
                </c:pt>
                <c:pt idx="5011">
                  <c:v>501.10002380097285</c:v>
                </c:pt>
                <c:pt idx="5012">
                  <c:v>501.20002380572259</c:v>
                </c:pt>
                <c:pt idx="5013">
                  <c:v>501.30002381047234</c:v>
                </c:pt>
                <c:pt idx="5014">
                  <c:v>501.40002381522208</c:v>
                </c:pt>
                <c:pt idx="5015">
                  <c:v>501.50002381997183</c:v>
                </c:pt>
                <c:pt idx="5016">
                  <c:v>501.60002382472157</c:v>
                </c:pt>
                <c:pt idx="5017">
                  <c:v>501.70002382947132</c:v>
                </c:pt>
                <c:pt idx="5018">
                  <c:v>501.80002383422107</c:v>
                </c:pt>
                <c:pt idx="5019">
                  <c:v>501.90002383897081</c:v>
                </c:pt>
                <c:pt idx="5020">
                  <c:v>502.00002384372056</c:v>
                </c:pt>
                <c:pt idx="5021">
                  <c:v>502.1000238484703</c:v>
                </c:pt>
                <c:pt idx="5022">
                  <c:v>502.20002385322005</c:v>
                </c:pt>
                <c:pt idx="5023">
                  <c:v>502.30002385796979</c:v>
                </c:pt>
                <c:pt idx="5024">
                  <c:v>502.40002386271954</c:v>
                </c:pt>
                <c:pt idx="5025">
                  <c:v>502.50002386746928</c:v>
                </c:pt>
                <c:pt idx="5026">
                  <c:v>502.60002387221903</c:v>
                </c:pt>
                <c:pt idx="5027">
                  <c:v>502.70002387696877</c:v>
                </c:pt>
                <c:pt idx="5028">
                  <c:v>502.80002388171852</c:v>
                </c:pt>
                <c:pt idx="5029">
                  <c:v>502.90002388646826</c:v>
                </c:pt>
                <c:pt idx="5030">
                  <c:v>503.00002389121801</c:v>
                </c:pt>
                <c:pt idx="5031">
                  <c:v>503.10002389596775</c:v>
                </c:pt>
                <c:pt idx="5032">
                  <c:v>503.2000239007175</c:v>
                </c:pt>
                <c:pt idx="5033">
                  <c:v>503.30002390546724</c:v>
                </c:pt>
                <c:pt idx="5034">
                  <c:v>503.40002391021699</c:v>
                </c:pt>
                <c:pt idx="5035">
                  <c:v>503.50002391496673</c:v>
                </c:pt>
                <c:pt idx="5036">
                  <c:v>503.60002391971648</c:v>
                </c:pt>
                <c:pt idx="5037">
                  <c:v>503.70002392446622</c:v>
                </c:pt>
                <c:pt idx="5038">
                  <c:v>503.80002392921597</c:v>
                </c:pt>
                <c:pt idx="5039">
                  <c:v>503.90002393396571</c:v>
                </c:pt>
                <c:pt idx="5040">
                  <c:v>504.00002393871546</c:v>
                </c:pt>
                <c:pt idx="5041">
                  <c:v>504.1000239434652</c:v>
                </c:pt>
                <c:pt idx="5042">
                  <c:v>504.20002394821495</c:v>
                </c:pt>
                <c:pt idx="5043">
                  <c:v>504.30002395296469</c:v>
                </c:pt>
                <c:pt idx="5044">
                  <c:v>504.40002395771444</c:v>
                </c:pt>
                <c:pt idx="5045">
                  <c:v>504.50002396246418</c:v>
                </c:pt>
                <c:pt idx="5046">
                  <c:v>504.60002396721393</c:v>
                </c:pt>
                <c:pt idx="5047">
                  <c:v>504.70002397196367</c:v>
                </c:pt>
                <c:pt idx="5048">
                  <c:v>504.80002397671342</c:v>
                </c:pt>
                <c:pt idx="5049">
                  <c:v>504.90002398146316</c:v>
                </c:pt>
                <c:pt idx="5050">
                  <c:v>505.00002398621291</c:v>
                </c:pt>
                <c:pt idx="5051">
                  <c:v>505.10002399096265</c:v>
                </c:pt>
                <c:pt idx="5052">
                  <c:v>505.2000239957124</c:v>
                </c:pt>
                <c:pt idx="5053">
                  <c:v>505.30002400046214</c:v>
                </c:pt>
                <c:pt idx="5054">
                  <c:v>505.40002400521189</c:v>
                </c:pt>
                <c:pt idx="5055">
                  <c:v>505.50002400996163</c:v>
                </c:pt>
                <c:pt idx="5056">
                  <c:v>505.60002401471138</c:v>
                </c:pt>
                <c:pt idx="5057">
                  <c:v>505.70002401946113</c:v>
                </c:pt>
                <c:pt idx="5058">
                  <c:v>505.80002402421087</c:v>
                </c:pt>
                <c:pt idx="5059">
                  <c:v>505.90002402896062</c:v>
                </c:pt>
                <c:pt idx="5060">
                  <c:v>506.00002403371036</c:v>
                </c:pt>
                <c:pt idx="5061">
                  <c:v>506.10002403846011</c:v>
                </c:pt>
                <c:pt idx="5062">
                  <c:v>506.20002404320985</c:v>
                </c:pt>
                <c:pt idx="5063">
                  <c:v>506.3000240479596</c:v>
                </c:pt>
                <c:pt idx="5064">
                  <c:v>506.40002405270934</c:v>
                </c:pt>
                <c:pt idx="5065">
                  <c:v>506.50002405745909</c:v>
                </c:pt>
                <c:pt idx="5066">
                  <c:v>506.60002406220883</c:v>
                </c:pt>
                <c:pt idx="5067">
                  <c:v>506.70002406695858</c:v>
                </c:pt>
                <c:pt idx="5068">
                  <c:v>506.80002407170832</c:v>
                </c:pt>
                <c:pt idx="5069">
                  <c:v>506.90002407645807</c:v>
                </c:pt>
                <c:pt idx="5070">
                  <c:v>507.00002408120781</c:v>
                </c:pt>
                <c:pt idx="5071">
                  <c:v>507.10002408595756</c:v>
                </c:pt>
                <c:pt idx="5072">
                  <c:v>507.2000240907073</c:v>
                </c:pt>
                <c:pt idx="5073">
                  <c:v>507.30002409545705</c:v>
                </c:pt>
                <c:pt idx="5074">
                  <c:v>507.40002410020679</c:v>
                </c:pt>
                <c:pt idx="5075">
                  <c:v>507.50002410495654</c:v>
                </c:pt>
                <c:pt idx="5076">
                  <c:v>507.60002410970628</c:v>
                </c:pt>
                <c:pt idx="5077">
                  <c:v>507.70002411445603</c:v>
                </c:pt>
                <c:pt idx="5078">
                  <c:v>507.80002411920577</c:v>
                </c:pt>
                <c:pt idx="5079">
                  <c:v>507.90002412395552</c:v>
                </c:pt>
                <c:pt idx="5080">
                  <c:v>508.00002412870526</c:v>
                </c:pt>
                <c:pt idx="5081">
                  <c:v>508.10002413345501</c:v>
                </c:pt>
                <c:pt idx="5082">
                  <c:v>508.20002413820475</c:v>
                </c:pt>
                <c:pt idx="5083">
                  <c:v>508.3000241429545</c:v>
                </c:pt>
                <c:pt idx="5084">
                  <c:v>508.40002414770424</c:v>
                </c:pt>
                <c:pt idx="5085">
                  <c:v>508.50002415245399</c:v>
                </c:pt>
                <c:pt idx="5086">
                  <c:v>508.60002415720373</c:v>
                </c:pt>
                <c:pt idx="5087">
                  <c:v>508.70002416195348</c:v>
                </c:pt>
                <c:pt idx="5088">
                  <c:v>508.80002416670322</c:v>
                </c:pt>
                <c:pt idx="5089">
                  <c:v>508.90002417145297</c:v>
                </c:pt>
                <c:pt idx="5090">
                  <c:v>509.00002417620271</c:v>
                </c:pt>
                <c:pt idx="5091">
                  <c:v>509.10002418095246</c:v>
                </c:pt>
                <c:pt idx="5092">
                  <c:v>509.2000241857022</c:v>
                </c:pt>
                <c:pt idx="5093">
                  <c:v>509.30002419045195</c:v>
                </c:pt>
                <c:pt idx="5094">
                  <c:v>509.40002419520169</c:v>
                </c:pt>
                <c:pt idx="5095">
                  <c:v>509.50002419995144</c:v>
                </c:pt>
                <c:pt idx="5096">
                  <c:v>509.60002420470119</c:v>
                </c:pt>
                <c:pt idx="5097">
                  <c:v>509.70002420945093</c:v>
                </c:pt>
                <c:pt idx="5098">
                  <c:v>509.80002421420068</c:v>
                </c:pt>
                <c:pt idx="5099">
                  <c:v>509.90002421895042</c:v>
                </c:pt>
                <c:pt idx="5100">
                  <c:v>510.00002422370017</c:v>
                </c:pt>
                <c:pt idx="5101">
                  <c:v>510.10002422844991</c:v>
                </c:pt>
                <c:pt idx="5102">
                  <c:v>510.20002423319966</c:v>
                </c:pt>
                <c:pt idx="5103">
                  <c:v>510.3000242379494</c:v>
                </c:pt>
                <c:pt idx="5104">
                  <c:v>510.40002424269915</c:v>
                </c:pt>
                <c:pt idx="5105">
                  <c:v>510.50002424744889</c:v>
                </c:pt>
                <c:pt idx="5106">
                  <c:v>510.60002425219864</c:v>
                </c:pt>
                <c:pt idx="5107">
                  <c:v>510.70002425694838</c:v>
                </c:pt>
                <c:pt idx="5108">
                  <c:v>510.80002426169813</c:v>
                </c:pt>
                <c:pt idx="5109">
                  <c:v>510.90002426644787</c:v>
                </c:pt>
                <c:pt idx="5110">
                  <c:v>511.00002427119762</c:v>
                </c:pt>
                <c:pt idx="5111">
                  <c:v>511.10002427594736</c:v>
                </c:pt>
                <c:pt idx="5112">
                  <c:v>511.20002428069711</c:v>
                </c:pt>
                <c:pt idx="5113">
                  <c:v>511.30002428544685</c:v>
                </c:pt>
                <c:pt idx="5114">
                  <c:v>511.4000242901966</c:v>
                </c:pt>
                <c:pt idx="5115">
                  <c:v>511.50002429494634</c:v>
                </c:pt>
                <c:pt idx="5116">
                  <c:v>511.60002429969609</c:v>
                </c:pt>
                <c:pt idx="5117">
                  <c:v>511.70002430444583</c:v>
                </c:pt>
                <c:pt idx="5118">
                  <c:v>511.80002430919558</c:v>
                </c:pt>
                <c:pt idx="5119">
                  <c:v>511.90002431394532</c:v>
                </c:pt>
                <c:pt idx="5120">
                  <c:v>512.00002431869507</c:v>
                </c:pt>
                <c:pt idx="5121">
                  <c:v>512.10002432344481</c:v>
                </c:pt>
                <c:pt idx="5122">
                  <c:v>512.20002432819456</c:v>
                </c:pt>
                <c:pt idx="5123">
                  <c:v>512.3000243329443</c:v>
                </c:pt>
                <c:pt idx="5124">
                  <c:v>512.40002433769405</c:v>
                </c:pt>
                <c:pt idx="5125">
                  <c:v>512.50002434244379</c:v>
                </c:pt>
                <c:pt idx="5126">
                  <c:v>512.60002434719354</c:v>
                </c:pt>
                <c:pt idx="5127">
                  <c:v>512.70002435194328</c:v>
                </c:pt>
                <c:pt idx="5128">
                  <c:v>512.80002435669303</c:v>
                </c:pt>
                <c:pt idx="5129">
                  <c:v>512.90002436144277</c:v>
                </c:pt>
                <c:pt idx="5130">
                  <c:v>513.00002436619252</c:v>
                </c:pt>
                <c:pt idx="5131">
                  <c:v>513.10002437094226</c:v>
                </c:pt>
                <c:pt idx="5132">
                  <c:v>513.20002437569201</c:v>
                </c:pt>
                <c:pt idx="5133">
                  <c:v>513.30002438044176</c:v>
                </c:pt>
                <c:pt idx="5134">
                  <c:v>513.4000243851915</c:v>
                </c:pt>
                <c:pt idx="5135">
                  <c:v>513.50002438994125</c:v>
                </c:pt>
                <c:pt idx="5136">
                  <c:v>513.60002439469099</c:v>
                </c:pt>
                <c:pt idx="5137">
                  <c:v>513.70002439944074</c:v>
                </c:pt>
                <c:pt idx="5138">
                  <c:v>513.80002440419048</c:v>
                </c:pt>
                <c:pt idx="5139">
                  <c:v>513.90002440894023</c:v>
                </c:pt>
                <c:pt idx="5140">
                  <c:v>514.00002441368997</c:v>
                </c:pt>
                <c:pt idx="5141">
                  <c:v>514.10002441843972</c:v>
                </c:pt>
                <c:pt idx="5142">
                  <c:v>514.20002442318946</c:v>
                </c:pt>
                <c:pt idx="5143">
                  <c:v>514.30002442793921</c:v>
                </c:pt>
                <c:pt idx="5144">
                  <c:v>514.40002443268895</c:v>
                </c:pt>
                <c:pt idx="5145">
                  <c:v>514.5000244374387</c:v>
                </c:pt>
                <c:pt idx="5146">
                  <c:v>514.60002444218844</c:v>
                </c:pt>
                <c:pt idx="5147">
                  <c:v>514.70002444693819</c:v>
                </c:pt>
                <c:pt idx="5148">
                  <c:v>514.80002445168793</c:v>
                </c:pt>
                <c:pt idx="5149">
                  <c:v>514.90002445643768</c:v>
                </c:pt>
                <c:pt idx="5150">
                  <c:v>515.00002446118742</c:v>
                </c:pt>
                <c:pt idx="5151">
                  <c:v>515.10002446593717</c:v>
                </c:pt>
                <c:pt idx="5152">
                  <c:v>515.20002447068691</c:v>
                </c:pt>
                <c:pt idx="5153">
                  <c:v>515.30002447543666</c:v>
                </c:pt>
                <c:pt idx="5154">
                  <c:v>515.4000244801864</c:v>
                </c:pt>
                <c:pt idx="5155">
                  <c:v>515.50002448493615</c:v>
                </c:pt>
                <c:pt idx="5156">
                  <c:v>515.60002448968589</c:v>
                </c:pt>
                <c:pt idx="5157">
                  <c:v>515.70002449443564</c:v>
                </c:pt>
                <c:pt idx="5158">
                  <c:v>515.80002449918538</c:v>
                </c:pt>
                <c:pt idx="5159">
                  <c:v>515.90002450393513</c:v>
                </c:pt>
                <c:pt idx="5160">
                  <c:v>516.00002450868487</c:v>
                </c:pt>
                <c:pt idx="5161">
                  <c:v>516.10002451343462</c:v>
                </c:pt>
                <c:pt idx="5162">
                  <c:v>516.20002451818436</c:v>
                </c:pt>
                <c:pt idx="5163">
                  <c:v>516.30002452293411</c:v>
                </c:pt>
                <c:pt idx="5164">
                  <c:v>516.40002452768385</c:v>
                </c:pt>
                <c:pt idx="5165">
                  <c:v>516.5000245324336</c:v>
                </c:pt>
                <c:pt idx="5166">
                  <c:v>516.60002453718334</c:v>
                </c:pt>
                <c:pt idx="5167">
                  <c:v>516.70002454193309</c:v>
                </c:pt>
                <c:pt idx="5168">
                  <c:v>516.80002454668283</c:v>
                </c:pt>
                <c:pt idx="5169">
                  <c:v>516.90002455143258</c:v>
                </c:pt>
                <c:pt idx="5170">
                  <c:v>517.00002455618232</c:v>
                </c:pt>
                <c:pt idx="5171">
                  <c:v>517.10002456093207</c:v>
                </c:pt>
                <c:pt idx="5172">
                  <c:v>517.20002456568182</c:v>
                </c:pt>
                <c:pt idx="5173">
                  <c:v>517.30002457043156</c:v>
                </c:pt>
                <c:pt idx="5174">
                  <c:v>517.40002457518131</c:v>
                </c:pt>
                <c:pt idx="5175">
                  <c:v>517.50002457993105</c:v>
                </c:pt>
                <c:pt idx="5176">
                  <c:v>517.6000245846808</c:v>
                </c:pt>
                <c:pt idx="5177">
                  <c:v>517.70002458943054</c:v>
                </c:pt>
                <c:pt idx="5178">
                  <c:v>517.80002459418029</c:v>
                </c:pt>
                <c:pt idx="5179">
                  <c:v>517.90002459893003</c:v>
                </c:pt>
                <c:pt idx="5180">
                  <c:v>518.00002460367978</c:v>
                </c:pt>
                <c:pt idx="5181">
                  <c:v>518.10002460842952</c:v>
                </c:pt>
                <c:pt idx="5182">
                  <c:v>518.20002461317927</c:v>
                </c:pt>
                <c:pt idx="5183">
                  <c:v>518.30002461792901</c:v>
                </c:pt>
                <c:pt idx="5184">
                  <c:v>518.40002462267876</c:v>
                </c:pt>
                <c:pt idx="5185">
                  <c:v>518.5000246274285</c:v>
                </c:pt>
                <c:pt idx="5186">
                  <c:v>518.60002463217825</c:v>
                </c:pt>
                <c:pt idx="5187">
                  <c:v>518.70002463692799</c:v>
                </c:pt>
                <c:pt idx="5188">
                  <c:v>518.80002464167774</c:v>
                </c:pt>
                <c:pt idx="5189">
                  <c:v>518.90002464642748</c:v>
                </c:pt>
                <c:pt idx="5190">
                  <c:v>519.00002465117723</c:v>
                </c:pt>
                <c:pt idx="5191">
                  <c:v>519.10002465592697</c:v>
                </c:pt>
                <c:pt idx="5192">
                  <c:v>519.20002466067672</c:v>
                </c:pt>
                <c:pt idx="5193">
                  <c:v>519.30002466542646</c:v>
                </c:pt>
                <c:pt idx="5194">
                  <c:v>519.40002467017621</c:v>
                </c:pt>
                <c:pt idx="5195">
                  <c:v>519.50002467492595</c:v>
                </c:pt>
                <c:pt idx="5196">
                  <c:v>519.6000246796757</c:v>
                </c:pt>
                <c:pt idx="5197">
                  <c:v>519.70002468442544</c:v>
                </c:pt>
                <c:pt idx="5198">
                  <c:v>519.80002468917519</c:v>
                </c:pt>
                <c:pt idx="5199">
                  <c:v>519.90002469392493</c:v>
                </c:pt>
                <c:pt idx="5200">
                  <c:v>520.00002469867468</c:v>
                </c:pt>
                <c:pt idx="5201">
                  <c:v>520.10002470342442</c:v>
                </c:pt>
                <c:pt idx="5202">
                  <c:v>520.20002470817417</c:v>
                </c:pt>
                <c:pt idx="5203">
                  <c:v>520.30002471292391</c:v>
                </c:pt>
                <c:pt idx="5204">
                  <c:v>520.40002471767366</c:v>
                </c:pt>
                <c:pt idx="5205">
                  <c:v>520.5000247224234</c:v>
                </c:pt>
                <c:pt idx="5206">
                  <c:v>520.60002472717315</c:v>
                </c:pt>
                <c:pt idx="5207">
                  <c:v>520.70002473192289</c:v>
                </c:pt>
                <c:pt idx="5208">
                  <c:v>520.80002473667264</c:v>
                </c:pt>
                <c:pt idx="5209">
                  <c:v>520.90002474142238</c:v>
                </c:pt>
                <c:pt idx="5210">
                  <c:v>521.00002474617213</c:v>
                </c:pt>
                <c:pt idx="5211">
                  <c:v>521.10002475092188</c:v>
                </c:pt>
                <c:pt idx="5212">
                  <c:v>521.20002475567162</c:v>
                </c:pt>
                <c:pt idx="5213">
                  <c:v>521.30002476042137</c:v>
                </c:pt>
                <c:pt idx="5214">
                  <c:v>521.40002476517111</c:v>
                </c:pt>
                <c:pt idx="5215">
                  <c:v>521.50002476992086</c:v>
                </c:pt>
                <c:pt idx="5216">
                  <c:v>521.6000247746706</c:v>
                </c:pt>
                <c:pt idx="5217">
                  <c:v>521.70002477942035</c:v>
                </c:pt>
                <c:pt idx="5218">
                  <c:v>521.80002478417009</c:v>
                </c:pt>
                <c:pt idx="5219">
                  <c:v>521.90002478891984</c:v>
                </c:pt>
                <c:pt idx="5220">
                  <c:v>522.00002479366958</c:v>
                </c:pt>
                <c:pt idx="5221">
                  <c:v>522.10002479841933</c:v>
                </c:pt>
                <c:pt idx="5222">
                  <c:v>522.20002480316907</c:v>
                </c:pt>
                <c:pt idx="5223">
                  <c:v>522.30002480791882</c:v>
                </c:pt>
                <c:pt idx="5224">
                  <c:v>522.40002481266856</c:v>
                </c:pt>
                <c:pt idx="5225">
                  <c:v>522.50002481741831</c:v>
                </c:pt>
                <c:pt idx="5226">
                  <c:v>522.60002482216805</c:v>
                </c:pt>
                <c:pt idx="5227">
                  <c:v>522.7000248269178</c:v>
                </c:pt>
                <c:pt idx="5228">
                  <c:v>522.80002483166754</c:v>
                </c:pt>
                <c:pt idx="5229">
                  <c:v>522.90002483641729</c:v>
                </c:pt>
                <c:pt idx="5230">
                  <c:v>523.00002484116703</c:v>
                </c:pt>
                <c:pt idx="5231">
                  <c:v>523.10002484591678</c:v>
                </c:pt>
                <c:pt idx="5232">
                  <c:v>523.20002485066652</c:v>
                </c:pt>
                <c:pt idx="5233">
                  <c:v>523.30002485541627</c:v>
                </c:pt>
                <c:pt idx="5234">
                  <c:v>523.40002486016601</c:v>
                </c:pt>
                <c:pt idx="5235">
                  <c:v>523.50002486491576</c:v>
                </c:pt>
                <c:pt idx="5236">
                  <c:v>523.6000248696655</c:v>
                </c:pt>
                <c:pt idx="5237">
                  <c:v>523.70002487441525</c:v>
                </c:pt>
                <c:pt idx="5238">
                  <c:v>523.80002487916499</c:v>
                </c:pt>
                <c:pt idx="5239">
                  <c:v>523.90002488391474</c:v>
                </c:pt>
                <c:pt idx="5240">
                  <c:v>524.00002488866448</c:v>
                </c:pt>
                <c:pt idx="5241">
                  <c:v>524.10002489341423</c:v>
                </c:pt>
                <c:pt idx="5242">
                  <c:v>524.20002489816397</c:v>
                </c:pt>
                <c:pt idx="5243">
                  <c:v>524.30002490291372</c:v>
                </c:pt>
                <c:pt idx="5244">
                  <c:v>524.40002490766346</c:v>
                </c:pt>
                <c:pt idx="5245">
                  <c:v>524.50002491241321</c:v>
                </c:pt>
                <c:pt idx="5246">
                  <c:v>524.60002491716295</c:v>
                </c:pt>
                <c:pt idx="5247">
                  <c:v>524.7000249219127</c:v>
                </c:pt>
                <c:pt idx="5248">
                  <c:v>524.80002492666245</c:v>
                </c:pt>
                <c:pt idx="5249">
                  <c:v>524.90002493141219</c:v>
                </c:pt>
                <c:pt idx="5250">
                  <c:v>525.00002493616194</c:v>
                </c:pt>
                <c:pt idx="5251">
                  <c:v>525.10002494091168</c:v>
                </c:pt>
                <c:pt idx="5252">
                  <c:v>525.20002494566143</c:v>
                </c:pt>
                <c:pt idx="5253">
                  <c:v>525.30002495041117</c:v>
                </c:pt>
                <c:pt idx="5254">
                  <c:v>525.40002495516092</c:v>
                </c:pt>
                <c:pt idx="5255">
                  <c:v>525.50002495991066</c:v>
                </c:pt>
                <c:pt idx="5256">
                  <c:v>525.60002496466041</c:v>
                </c:pt>
                <c:pt idx="5257">
                  <c:v>525.70002496941015</c:v>
                </c:pt>
                <c:pt idx="5258">
                  <c:v>525.8000249741599</c:v>
                </c:pt>
                <c:pt idx="5259">
                  <c:v>525.90002497890964</c:v>
                </c:pt>
                <c:pt idx="5260">
                  <c:v>526.00002498365939</c:v>
                </c:pt>
                <c:pt idx="5261">
                  <c:v>526.10002498840913</c:v>
                </c:pt>
                <c:pt idx="5262">
                  <c:v>526.20002499315888</c:v>
                </c:pt>
                <c:pt idx="5263">
                  <c:v>526.30002499790862</c:v>
                </c:pt>
                <c:pt idx="5264">
                  <c:v>526.40002500265837</c:v>
                </c:pt>
                <c:pt idx="5265">
                  <c:v>526.50002500740811</c:v>
                </c:pt>
                <c:pt idx="5266">
                  <c:v>526.60002501215786</c:v>
                </c:pt>
                <c:pt idx="5267">
                  <c:v>526.7000250169076</c:v>
                </c:pt>
                <c:pt idx="5268">
                  <c:v>526.80002502165735</c:v>
                </c:pt>
                <c:pt idx="5269">
                  <c:v>526.90002502640709</c:v>
                </c:pt>
                <c:pt idx="5270">
                  <c:v>527.00002503115684</c:v>
                </c:pt>
                <c:pt idx="5271">
                  <c:v>527.10002503590658</c:v>
                </c:pt>
                <c:pt idx="5272">
                  <c:v>527.20002504065633</c:v>
                </c:pt>
                <c:pt idx="5273">
                  <c:v>527.30002504540607</c:v>
                </c:pt>
                <c:pt idx="5274">
                  <c:v>527.40002505015582</c:v>
                </c:pt>
                <c:pt idx="5275">
                  <c:v>527.50002505490556</c:v>
                </c:pt>
                <c:pt idx="5276">
                  <c:v>527.60002505965531</c:v>
                </c:pt>
                <c:pt idx="5277">
                  <c:v>527.70002506440505</c:v>
                </c:pt>
                <c:pt idx="5278">
                  <c:v>527.8000250691548</c:v>
                </c:pt>
                <c:pt idx="5279">
                  <c:v>527.90002507390454</c:v>
                </c:pt>
                <c:pt idx="5280">
                  <c:v>528.00002507865429</c:v>
                </c:pt>
                <c:pt idx="5281">
                  <c:v>528.10002508340403</c:v>
                </c:pt>
                <c:pt idx="5282">
                  <c:v>528.20002508815378</c:v>
                </c:pt>
                <c:pt idx="5283">
                  <c:v>528.30002509290352</c:v>
                </c:pt>
                <c:pt idx="5284">
                  <c:v>528.40002509765327</c:v>
                </c:pt>
                <c:pt idx="5285">
                  <c:v>528.50002510240301</c:v>
                </c:pt>
                <c:pt idx="5286">
                  <c:v>528.60002510715276</c:v>
                </c:pt>
                <c:pt idx="5287">
                  <c:v>528.70002511190251</c:v>
                </c:pt>
                <c:pt idx="5288">
                  <c:v>528.80002511665225</c:v>
                </c:pt>
                <c:pt idx="5289">
                  <c:v>528.900025121402</c:v>
                </c:pt>
                <c:pt idx="5290">
                  <c:v>529.00002512615174</c:v>
                </c:pt>
                <c:pt idx="5291">
                  <c:v>529.10002513090149</c:v>
                </c:pt>
                <c:pt idx="5292">
                  <c:v>529.20002513565123</c:v>
                </c:pt>
                <c:pt idx="5293">
                  <c:v>529.30002514040098</c:v>
                </c:pt>
                <c:pt idx="5294">
                  <c:v>529.40002514515072</c:v>
                </c:pt>
                <c:pt idx="5295">
                  <c:v>529.50002514990047</c:v>
                </c:pt>
                <c:pt idx="5296">
                  <c:v>529.60002515465021</c:v>
                </c:pt>
                <c:pt idx="5297">
                  <c:v>529.70002515939996</c:v>
                </c:pt>
                <c:pt idx="5298">
                  <c:v>529.8000251641497</c:v>
                </c:pt>
                <c:pt idx="5299">
                  <c:v>529.90002516889945</c:v>
                </c:pt>
                <c:pt idx="5300">
                  <c:v>530.00002517364919</c:v>
                </c:pt>
                <c:pt idx="5301">
                  <c:v>530.10002517839894</c:v>
                </c:pt>
                <c:pt idx="5302">
                  <c:v>530.20002518314868</c:v>
                </c:pt>
                <c:pt idx="5303">
                  <c:v>530.30002518789843</c:v>
                </c:pt>
                <c:pt idx="5304">
                  <c:v>530.40002519264817</c:v>
                </c:pt>
                <c:pt idx="5305">
                  <c:v>530.50002519739792</c:v>
                </c:pt>
                <c:pt idx="5306">
                  <c:v>530.60002520214766</c:v>
                </c:pt>
                <c:pt idx="5307">
                  <c:v>530.70002520689741</c:v>
                </c:pt>
                <c:pt idx="5308">
                  <c:v>530.80002521164715</c:v>
                </c:pt>
                <c:pt idx="5309">
                  <c:v>530.9000252163969</c:v>
                </c:pt>
                <c:pt idx="5310">
                  <c:v>531.00002522114664</c:v>
                </c:pt>
                <c:pt idx="5311">
                  <c:v>531.10002522589639</c:v>
                </c:pt>
                <c:pt idx="5312">
                  <c:v>531.20002523064613</c:v>
                </c:pt>
                <c:pt idx="5313">
                  <c:v>531.30002523539588</c:v>
                </c:pt>
                <c:pt idx="5314">
                  <c:v>531.40002524014562</c:v>
                </c:pt>
                <c:pt idx="5315">
                  <c:v>531.50002524489537</c:v>
                </c:pt>
                <c:pt idx="5316">
                  <c:v>531.60002524964511</c:v>
                </c:pt>
                <c:pt idx="5317">
                  <c:v>531.70002525439486</c:v>
                </c:pt>
                <c:pt idx="5318">
                  <c:v>531.8000252591446</c:v>
                </c:pt>
                <c:pt idx="5319">
                  <c:v>531.90002526389435</c:v>
                </c:pt>
                <c:pt idx="5320">
                  <c:v>532.00002526864409</c:v>
                </c:pt>
                <c:pt idx="5321">
                  <c:v>532.10002527339384</c:v>
                </c:pt>
                <c:pt idx="5322">
                  <c:v>532.20002527814358</c:v>
                </c:pt>
                <c:pt idx="5323">
                  <c:v>532.30002528289333</c:v>
                </c:pt>
                <c:pt idx="5324">
                  <c:v>532.40002528764307</c:v>
                </c:pt>
                <c:pt idx="5325">
                  <c:v>532.50002529239282</c:v>
                </c:pt>
                <c:pt idx="5326">
                  <c:v>532.60002529714257</c:v>
                </c:pt>
                <c:pt idx="5327">
                  <c:v>532.70002530189231</c:v>
                </c:pt>
                <c:pt idx="5328">
                  <c:v>532.80002530664206</c:v>
                </c:pt>
                <c:pt idx="5329">
                  <c:v>532.9000253113918</c:v>
                </c:pt>
                <c:pt idx="5330">
                  <c:v>533.00002531614155</c:v>
                </c:pt>
                <c:pt idx="5331">
                  <c:v>533.10002532089129</c:v>
                </c:pt>
                <c:pt idx="5332">
                  <c:v>533.20002532564104</c:v>
                </c:pt>
                <c:pt idx="5333">
                  <c:v>533.30002533039078</c:v>
                </c:pt>
                <c:pt idx="5334">
                  <c:v>533.40002533514053</c:v>
                </c:pt>
                <c:pt idx="5335">
                  <c:v>533.50002533989027</c:v>
                </c:pt>
                <c:pt idx="5336">
                  <c:v>533.60002534464002</c:v>
                </c:pt>
                <c:pt idx="5337">
                  <c:v>533.70002534938976</c:v>
                </c:pt>
                <c:pt idx="5338">
                  <c:v>533.80002535413951</c:v>
                </c:pt>
                <c:pt idx="5339">
                  <c:v>533.90002535888925</c:v>
                </c:pt>
                <c:pt idx="5340">
                  <c:v>534.000025363639</c:v>
                </c:pt>
                <c:pt idx="5341">
                  <c:v>534.10002536838874</c:v>
                </c:pt>
                <c:pt idx="5342">
                  <c:v>534.20002537313849</c:v>
                </c:pt>
                <c:pt idx="5343">
                  <c:v>534.30002537788823</c:v>
                </c:pt>
                <c:pt idx="5344">
                  <c:v>534.40002538263798</c:v>
                </c:pt>
                <c:pt idx="5345">
                  <c:v>534.50002538738772</c:v>
                </c:pt>
                <c:pt idx="5346">
                  <c:v>534.60002539213747</c:v>
                </c:pt>
                <c:pt idx="5347">
                  <c:v>534.70002539688721</c:v>
                </c:pt>
                <c:pt idx="5348">
                  <c:v>534.80002540163696</c:v>
                </c:pt>
                <c:pt idx="5349">
                  <c:v>534.9000254063867</c:v>
                </c:pt>
                <c:pt idx="5350">
                  <c:v>535.00002541113645</c:v>
                </c:pt>
                <c:pt idx="5351">
                  <c:v>535.10002541588619</c:v>
                </c:pt>
                <c:pt idx="5352">
                  <c:v>535.20002542063594</c:v>
                </c:pt>
                <c:pt idx="5353">
                  <c:v>535.30002542538568</c:v>
                </c:pt>
                <c:pt idx="5354">
                  <c:v>535.40002543013543</c:v>
                </c:pt>
                <c:pt idx="5355">
                  <c:v>535.50002543488517</c:v>
                </c:pt>
                <c:pt idx="5356">
                  <c:v>535.60002543963492</c:v>
                </c:pt>
                <c:pt idx="5357">
                  <c:v>535.70002544438466</c:v>
                </c:pt>
                <c:pt idx="5358">
                  <c:v>535.80002544913441</c:v>
                </c:pt>
                <c:pt idx="5359">
                  <c:v>535.90002545388415</c:v>
                </c:pt>
                <c:pt idx="5360">
                  <c:v>536.0000254586339</c:v>
                </c:pt>
                <c:pt idx="5361">
                  <c:v>536.10002546338364</c:v>
                </c:pt>
                <c:pt idx="5362">
                  <c:v>536.20002546813339</c:v>
                </c:pt>
                <c:pt idx="5363">
                  <c:v>536.30002547288314</c:v>
                </c:pt>
                <c:pt idx="5364">
                  <c:v>536.40002547763288</c:v>
                </c:pt>
                <c:pt idx="5365">
                  <c:v>536.50002548238263</c:v>
                </c:pt>
                <c:pt idx="5366">
                  <c:v>536.60002548713237</c:v>
                </c:pt>
                <c:pt idx="5367">
                  <c:v>536.70002549188212</c:v>
                </c:pt>
                <c:pt idx="5368">
                  <c:v>536.80002549663186</c:v>
                </c:pt>
                <c:pt idx="5369">
                  <c:v>536.90002550138161</c:v>
                </c:pt>
                <c:pt idx="5370">
                  <c:v>537.00002550613135</c:v>
                </c:pt>
                <c:pt idx="5371">
                  <c:v>537.1000255108811</c:v>
                </c:pt>
                <c:pt idx="5372">
                  <c:v>537.20002551563084</c:v>
                </c:pt>
                <c:pt idx="5373">
                  <c:v>537.30002552038059</c:v>
                </c:pt>
                <c:pt idx="5374">
                  <c:v>537.40002552513033</c:v>
                </c:pt>
                <c:pt idx="5375">
                  <c:v>537.50002552988008</c:v>
                </c:pt>
                <c:pt idx="5376">
                  <c:v>537.60002553462982</c:v>
                </c:pt>
                <c:pt idx="5377">
                  <c:v>537.70002553937957</c:v>
                </c:pt>
                <c:pt idx="5378">
                  <c:v>537.80002554412931</c:v>
                </c:pt>
                <c:pt idx="5379">
                  <c:v>537.90002554887906</c:v>
                </c:pt>
                <c:pt idx="5380">
                  <c:v>538.0000255536288</c:v>
                </c:pt>
                <c:pt idx="5381">
                  <c:v>538.10002555837855</c:v>
                </c:pt>
                <c:pt idx="5382">
                  <c:v>538.20002556312829</c:v>
                </c:pt>
                <c:pt idx="5383">
                  <c:v>538.30002556787804</c:v>
                </c:pt>
                <c:pt idx="5384">
                  <c:v>538.40002557262778</c:v>
                </c:pt>
                <c:pt idx="5385">
                  <c:v>538.50002557737753</c:v>
                </c:pt>
                <c:pt idx="5386">
                  <c:v>538.60002558212727</c:v>
                </c:pt>
                <c:pt idx="5387">
                  <c:v>538.70002558687702</c:v>
                </c:pt>
                <c:pt idx="5388">
                  <c:v>538.80002559162676</c:v>
                </c:pt>
                <c:pt idx="5389">
                  <c:v>538.90002559637651</c:v>
                </c:pt>
                <c:pt idx="5390">
                  <c:v>539.00002560112625</c:v>
                </c:pt>
                <c:pt idx="5391">
                  <c:v>539.100025605876</c:v>
                </c:pt>
                <c:pt idx="5392">
                  <c:v>539.20002561062574</c:v>
                </c:pt>
                <c:pt idx="5393">
                  <c:v>539.30002561537549</c:v>
                </c:pt>
                <c:pt idx="5394">
                  <c:v>539.40002562012523</c:v>
                </c:pt>
                <c:pt idx="5395">
                  <c:v>539.50002562487498</c:v>
                </c:pt>
                <c:pt idx="5396">
                  <c:v>539.60002562962472</c:v>
                </c:pt>
                <c:pt idx="5397">
                  <c:v>539.70002563437447</c:v>
                </c:pt>
                <c:pt idx="5398">
                  <c:v>539.80002563912421</c:v>
                </c:pt>
                <c:pt idx="5399">
                  <c:v>539.90002564387396</c:v>
                </c:pt>
                <c:pt idx="5400">
                  <c:v>540.0000256486237</c:v>
                </c:pt>
                <c:pt idx="5401">
                  <c:v>540.10002565337345</c:v>
                </c:pt>
                <c:pt idx="5402">
                  <c:v>540.2000256581232</c:v>
                </c:pt>
                <c:pt idx="5403">
                  <c:v>540.30002566287294</c:v>
                </c:pt>
                <c:pt idx="5404">
                  <c:v>540.40002566762269</c:v>
                </c:pt>
                <c:pt idx="5405">
                  <c:v>540.50002567237243</c:v>
                </c:pt>
                <c:pt idx="5406">
                  <c:v>540.60002567712218</c:v>
                </c:pt>
                <c:pt idx="5407">
                  <c:v>540.70002568187192</c:v>
                </c:pt>
                <c:pt idx="5408">
                  <c:v>540.80002568662167</c:v>
                </c:pt>
                <c:pt idx="5409">
                  <c:v>540.90002569137141</c:v>
                </c:pt>
                <c:pt idx="5410">
                  <c:v>541.00002569612116</c:v>
                </c:pt>
                <c:pt idx="5411">
                  <c:v>541.1000257008709</c:v>
                </c:pt>
                <c:pt idx="5412">
                  <c:v>541.20002570562065</c:v>
                </c:pt>
                <c:pt idx="5413">
                  <c:v>541.30002571037039</c:v>
                </c:pt>
                <c:pt idx="5414">
                  <c:v>541.40002571512014</c:v>
                </c:pt>
                <c:pt idx="5415">
                  <c:v>541.50002571986988</c:v>
                </c:pt>
                <c:pt idx="5416">
                  <c:v>541.60002572461963</c:v>
                </c:pt>
                <c:pt idx="5417">
                  <c:v>541.70002572936937</c:v>
                </c:pt>
                <c:pt idx="5418">
                  <c:v>541.80002573411912</c:v>
                </c:pt>
                <c:pt idx="5419">
                  <c:v>541.90002573886886</c:v>
                </c:pt>
                <c:pt idx="5420">
                  <c:v>542.00002574361861</c:v>
                </c:pt>
                <c:pt idx="5421">
                  <c:v>542.10002574836835</c:v>
                </c:pt>
                <c:pt idx="5422">
                  <c:v>542.2000257531181</c:v>
                </c:pt>
                <c:pt idx="5423">
                  <c:v>542.30002575786784</c:v>
                </c:pt>
                <c:pt idx="5424">
                  <c:v>542.40002576261759</c:v>
                </c:pt>
                <c:pt idx="5425">
                  <c:v>542.50002576736733</c:v>
                </c:pt>
                <c:pt idx="5426">
                  <c:v>542.60002577211708</c:v>
                </c:pt>
                <c:pt idx="5427">
                  <c:v>542.70002577686682</c:v>
                </c:pt>
                <c:pt idx="5428">
                  <c:v>542.80002578161657</c:v>
                </c:pt>
                <c:pt idx="5429">
                  <c:v>542.90002578636631</c:v>
                </c:pt>
                <c:pt idx="5430">
                  <c:v>543.00002579111606</c:v>
                </c:pt>
                <c:pt idx="5431">
                  <c:v>543.1000257958658</c:v>
                </c:pt>
                <c:pt idx="5432">
                  <c:v>543.20002580061555</c:v>
                </c:pt>
                <c:pt idx="5433">
                  <c:v>543.30002580536529</c:v>
                </c:pt>
                <c:pt idx="5434">
                  <c:v>543.40002581011504</c:v>
                </c:pt>
                <c:pt idx="5435">
                  <c:v>543.50002581486478</c:v>
                </c:pt>
                <c:pt idx="5436">
                  <c:v>543.60002581961453</c:v>
                </c:pt>
                <c:pt idx="5437">
                  <c:v>543.70002582436427</c:v>
                </c:pt>
                <c:pt idx="5438">
                  <c:v>543.80002582911402</c:v>
                </c:pt>
                <c:pt idx="5439">
                  <c:v>543.90002583386377</c:v>
                </c:pt>
                <c:pt idx="5440">
                  <c:v>544.00002583861351</c:v>
                </c:pt>
                <c:pt idx="5441">
                  <c:v>544.10002584336326</c:v>
                </c:pt>
                <c:pt idx="5442">
                  <c:v>544.200025848113</c:v>
                </c:pt>
                <c:pt idx="5443">
                  <c:v>544.30002585286275</c:v>
                </c:pt>
                <c:pt idx="5444">
                  <c:v>544.40002585761249</c:v>
                </c:pt>
                <c:pt idx="5445">
                  <c:v>544.50002586236224</c:v>
                </c:pt>
                <c:pt idx="5446">
                  <c:v>544.60002586711198</c:v>
                </c:pt>
                <c:pt idx="5447">
                  <c:v>544.70002587186173</c:v>
                </c:pt>
                <c:pt idx="5448">
                  <c:v>544.80002587661147</c:v>
                </c:pt>
                <c:pt idx="5449">
                  <c:v>544.90002588136122</c:v>
                </c:pt>
                <c:pt idx="5450">
                  <c:v>545.00002588611096</c:v>
                </c:pt>
                <c:pt idx="5451">
                  <c:v>545.10002589086071</c:v>
                </c:pt>
                <c:pt idx="5452">
                  <c:v>545.20002589561045</c:v>
                </c:pt>
                <c:pt idx="5453">
                  <c:v>545.3000259003602</c:v>
                </c:pt>
                <c:pt idx="5454">
                  <c:v>545.40002590510994</c:v>
                </c:pt>
                <c:pt idx="5455">
                  <c:v>545.50002590985969</c:v>
                </c:pt>
                <c:pt idx="5456">
                  <c:v>545.60002591460943</c:v>
                </c:pt>
                <c:pt idx="5457">
                  <c:v>545.70002591935918</c:v>
                </c:pt>
                <c:pt idx="5458">
                  <c:v>545.80002592410892</c:v>
                </c:pt>
                <c:pt idx="5459">
                  <c:v>545.90002592885867</c:v>
                </c:pt>
                <c:pt idx="5460">
                  <c:v>546.00002593360841</c:v>
                </c:pt>
                <c:pt idx="5461">
                  <c:v>546.10002593835816</c:v>
                </c:pt>
                <c:pt idx="5462">
                  <c:v>546.2000259431079</c:v>
                </c:pt>
                <c:pt idx="5463">
                  <c:v>546.30002594785765</c:v>
                </c:pt>
                <c:pt idx="5464">
                  <c:v>546.40002595260739</c:v>
                </c:pt>
                <c:pt idx="5465">
                  <c:v>546.50002595735714</c:v>
                </c:pt>
                <c:pt idx="5466">
                  <c:v>546.60002596210688</c:v>
                </c:pt>
                <c:pt idx="5467">
                  <c:v>546.70002596685663</c:v>
                </c:pt>
                <c:pt idx="5468">
                  <c:v>546.80002597160637</c:v>
                </c:pt>
                <c:pt idx="5469">
                  <c:v>546.90002597635612</c:v>
                </c:pt>
                <c:pt idx="5470">
                  <c:v>547.00002598110586</c:v>
                </c:pt>
                <c:pt idx="5471">
                  <c:v>547.10002598585561</c:v>
                </c:pt>
                <c:pt idx="5472">
                  <c:v>547.20002599060535</c:v>
                </c:pt>
                <c:pt idx="5473">
                  <c:v>547.3000259953551</c:v>
                </c:pt>
                <c:pt idx="5474">
                  <c:v>547.40002600010484</c:v>
                </c:pt>
                <c:pt idx="5475">
                  <c:v>547.50002600485459</c:v>
                </c:pt>
                <c:pt idx="5476">
                  <c:v>547.60002600960433</c:v>
                </c:pt>
                <c:pt idx="5477">
                  <c:v>547.70002601435408</c:v>
                </c:pt>
                <c:pt idx="5478">
                  <c:v>547.80002601910383</c:v>
                </c:pt>
                <c:pt idx="5479">
                  <c:v>547.90002602385357</c:v>
                </c:pt>
                <c:pt idx="5480">
                  <c:v>548.00002602860332</c:v>
                </c:pt>
                <c:pt idx="5481">
                  <c:v>548.10002603335306</c:v>
                </c:pt>
                <c:pt idx="5482">
                  <c:v>548.20002603810281</c:v>
                </c:pt>
                <c:pt idx="5483">
                  <c:v>548.30002604285255</c:v>
                </c:pt>
                <c:pt idx="5484">
                  <c:v>548.4000260476023</c:v>
                </c:pt>
                <c:pt idx="5485">
                  <c:v>548.50002605235204</c:v>
                </c:pt>
                <c:pt idx="5486">
                  <c:v>548.60002605710179</c:v>
                </c:pt>
                <c:pt idx="5487">
                  <c:v>548.70002606185153</c:v>
                </c:pt>
                <c:pt idx="5488">
                  <c:v>548.80002606660128</c:v>
                </c:pt>
                <c:pt idx="5489">
                  <c:v>548.90002607135102</c:v>
                </c:pt>
                <c:pt idx="5490">
                  <c:v>549.00002607610077</c:v>
                </c:pt>
                <c:pt idx="5491">
                  <c:v>549.10002608085051</c:v>
                </c:pt>
                <c:pt idx="5492">
                  <c:v>549.20002608560026</c:v>
                </c:pt>
                <c:pt idx="5493">
                  <c:v>549.30002609035</c:v>
                </c:pt>
                <c:pt idx="5494">
                  <c:v>549.40002609509975</c:v>
                </c:pt>
                <c:pt idx="5495">
                  <c:v>549.50002609984949</c:v>
                </c:pt>
                <c:pt idx="5496">
                  <c:v>549.60002610459924</c:v>
                </c:pt>
                <c:pt idx="5497">
                  <c:v>549.70002610934898</c:v>
                </c:pt>
                <c:pt idx="5498">
                  <c:v>549.80002611409873</c:v>
                </c:pt>
                <c:pt idx="5499">
                  <c:v>549.90002611884847</c:v>
                </c:pt>
                <c:pt idx="5500">
                  <c:v>550.00002612359822</c:v>
                </c:pt>
                <c:pt idx="5501">
                  <c:v>550.10002612834796</c:v>
                </c:pt>
                <c:pt idx="5502">
                  <c:v>550.20002613309771</c:v>
                </c:pt>
                <c:pt idx="5503">
                  <c:v>550.30002613784745</c:v>
                </c:pt>
                <c:pt idx="5504">
                  <c:v>550.4000261425972</c:v>
                </c:pt>
                <c:pt idx="5505">
                  <c:v>550.50002614734694</c:v>
                </c:pt>
                <c:pt idx="5506">
                  <c:v>550.60002615209669</c:v>
                </c:pt>
                <c:pt idx="5507">
                  <c:v>550.70002615684643</c:v>
                </c:pt>
                <c:pt idx="5508">
                  <c:v>550.80002616159618</c:v>
                </c:pt>
                <c:pt idx="5509">
                  <c:v>550.90002616634592</c:v>
                </c:pt>
                <c:pt idx="5510">
                  <c:v>551.00002617109567</c:v>
                </c:pt>
                <c:pt idx="5511">
                  <c:v>551.10002617584541</c:v>
                </c:pt>
                <c:pt idx="5512">
                  <c:v>551.20002618059516</c:v>
                </c:pt>
                <c:pt idx="5513">
                  <c:v>551.3000261853449</c:v>
                </c:pt>
                <c:pt idx="5514">
                  <c:v>551.40002619009465</c:v>
                </c:pt>
                <c:pt idx="5515">
                  <c:v>551.50002619484439</c:v>
                </c:pt>
                <c:pt idx="5516">
                  <c:v>551.60002619959414</c:v>
                </c:pt>
                <c:pt idx="5517">
                  <c:v>551.70002620434389</c:v>
                </c:pt>
                <c:pt idx="5518">
                  <c:v>551.80002620909363</c:v>
                </c:pt>
                <c:pt idx="5519">
                  <c:v>551.90002621384338</c:v>
                </c:pt>
                <c:pt idx="5520">
                  <c:v>552.00002621859312</c:v>
                </c:pt>
                <c:pt idx="5521">
                  <c:v>552.10002622334287</c:v>
                </c:pt>
                <c:pt idx="5522">
                  <c:v>552.20002622809261</c:v>
                </c:pt>
                <c:pt idx="5523">
                  <c:v>552.30002623284236</c:v>
                </c:pt>
                <c:pt idx="5524">
                  <c:v>552.4000262375921</c:v>
                </c:pt>
                <c:pt idx="5525">
                  <c:v>552.50002624234185</c:v>
                </c:pt>
                <c:pt idx="5526">
                  <c:v>552.60002624709159</c:v>
                </c:pt>
                <c:pt idx="5527">
                  <c:v>552.70002625184134</c:v>
                </c:pt>
                <c:pt idx="5528">
                  <c:v>552.80002625659108</c:v>
                </c:pt>
                <c:pt idx="5529">
                  <c:v>552.90002626134083</c:v>
                </c:pt>
                <c:pt idx="5530">
                  <c:v>553.00002626609057</c:v>
                </c:pt>
                <c:pt idx="5531">
                  <c:v>553.10002627084032</c:v>
                </c:pt>
                <c:pt idx="5532">
                  <c:v>553.20002627559006</c:v>
                </c:pt>
                <c:pt idx="5533">
                  <c:v>553.30002628033981</c:v>
                </c:pt>
                <c:pt idx="5534">
                  <c:v>553.40002628508955</c:v>
                </c:pt>
                <c:pt idx="5535">
                  <c:v>553.5000262898393</c:v>
                </c:pt>
                <c:pt idx="5536">
                  <c:v>553.60002629458904</c:v>
                </c:pt>
                <c:pt idx="5537">
                  <c:v>553.70002629933879</c:v>
                </c:pt>
                <c:pt idx="5538">
                  <c:v>553.80002630408853</c:v>
                </c:pt>
                <c:pt idx="5539">
                  <c:v>553.90002630883828</c:v>
                </c:pt>
                <c:pt idx="5540">
                  <c:v>554.00002631358802</c:v>
                </c:pt>
                <c:pt idx="5541">
                  <c:v>554.10002631833777</c:v>
                </c:pt>
                <c:pt idx="5542">
                  <c:v>554.20002632308751</c:v>
                </c:pt>
                <c:pt idx="5543">
                  <c:v>554.30002632783726</c:v>
                </c:pt>
                <c:pt idx="5544">
                  <c:v>554.400026332587</c:v>
                </c:pt>
                <c:pt idx="5545">
                  <c:v>554.50002633733675</c:v>
                </c:pt>
                <c:pt idx="5546">
                  <c:v>554.60002634208649</c:v>
                </c:pt>
                <c:pt idx="5547">
                  <c:v>554.70002634683624</c:v>
                </c:pt>
                <c:pt idx="5548">
                  <c:v>554.80002635158598</c:v>
                </c:pt>
                <c:pt idx="5549">
                  <c:v>554.90002635633573</c:v>
                </c:pt>
                <c:pt idx="5550">
                  <c:v>555.00002636108547</c:v>
                </c:pt>
                <c:pt idx="5551">
                  <c:v>555.10002636583522</c:v>
                </c:pt>
                <c:pt idx="5552">
                  <c:v>555.20002637058496</c:v>
                </c:pt>
                <c:pt idx="5553">
                  <c:v>555.30002637533471</c:v>
                </c:pt>
                <c:pt idx="5554">
                  <c:v>555.40002638008446</c:v>
                </c:pt>
                <c:pt idx="5555">
                  <c:v>555.5000263848342</c:v>
                </c:pt>
                <c:pt idx="5556">
                  <c:v>555.60002638958395</c:v>
                </c:pt>
                <c:pt idx="5557">
                  <c:v>555.70002639433369</c:v>
                </c:pt>
                <c:pt idx="5558">
                  <c:v>555.80002639908344</c:v>
                </c:pt>
                <c:pt idx="5559">
                  <c:v>555.90002640383318</c:v>
                </c:pt>
                <c:pt idx="5560">
                  <c:v>556.00002640858293</c:v>
                </c:pt>
                <c:pt idx="5561">
                  <c:v>556.10002641333267</c:v>
                </c:pt>
                <c:pt idx="5562">
                  <c:v>556.20002641808242</c:v>
                </c:pt>
                <c:pt idx="5563">
                  <c:v>556.30002642283216</c:v>
                </c:pt>
                <c:pt idx="5564">
                  <c:v>556.40002642758191</c:v>
                </c:pt>
                <c:pt idx="5565">
                  <c:v>556.50002643233165</c:v>
                </c:pt>
                <c:pt idx="5566">
                  <c:v>556.6000264370814</c:v>
                </c:pt>
                <c:pt idx="5567">
                  <c:v>556.70002644183114</c:v>
                </c:pt>
                <c:pt idx="5568">
                  <c:v>556.80002644658089</c:v>
                </c:pt>
                <c:pt idx="5569">
                  <c:v>556.90002645133063</c:v>
                </c:pt>
                <c:pt idx="5570">
                  <c:v>557.00002645608038</c:v>
                </c:pt>
                <c:pt idx="5571">
                  <c:v>557.10002646083012</c:v>
                </c:pt>
                <c:pt idx="5572">
                  <c:v>557.20002646557987</c:v>
                </c:pt>
                <c:pt idx="5573">
                  <c:v>557.30002647032961</c:v>
                </c:pt>
                <c:pt idx="5574">
                  <c:v>557.40002647507936</c:v>
                </c:pt>
                <c:pt idx="5575">
                  <c:v>557.5000264798291</c:v>
                </c:pt>
                <c:pt idx="5576">
                  <c:v>557.60002648457885</c:v>
                </c:pt>
                <c:pt idx="5577">
                  <c:v>557.70002648932859</c:v>
                </c:pt>
                <c:pt idx="5578">
                  <c:v>557.80002649407834</c:v>
                </c:pt>
                <c:pt idx="5579">
                  <c:v>557.90002649882808</c:v>
                </c:pt>
                <c:pt idx="5580">
                  <c:v>558.00002650357783</c:v>
                </c:pt>
                <c:pt idx="5581">
                  <c:v>558.10002650832757</c:v>
                </c:pt>
                <c:pt idx="5582">
                  <c:v>558.20002651307732</c:v>
                </c:pt>
                <c:pt idx="5583">
                  <c:v>558.30002651782706</c:v>
                </c:pt>
                <c:pt idx="5584">
                  <c:v>558.40002652257681</c:v>
                </c:pt>
                <c:pt idx="5585">
                  <c:v>558.50002652732655</c:v>
                </c:pt>
                <c:pt idx="5586">
                  <c:v>558.6000265320763</c:v>
                </c:pt>
                <c:pt idx="5587">
                  <c:v>558.70002653682604</c:v>
                </c:pt>
                <c:pt idx="5588">
                  <c:v>558.80002654157579</c:v>
                </c:pt>
                <c:pt idx="5589">
                  <c:v>558.90002654632553</c:v>
                </c:pt>
                <c:pt idx="5590">
                  <c:v>559.00002655107528</c:v>
                </c:pt>
                <c:pt idx="5591">
                  <c:v>559.10002655582502</c:v>
                </c:pt>
                <c:pt idx="5592">
                  <c:v>559.20002656057477</c:v>
                </c:pt>
                <c:pt idx="5593">
                  <c:v>559.30002656532452</c:v>
                </c:pt>
                <c:pt idx="5594">
                  <c:v>559.40002657007426</c:v>
                </c:pt>
                <c:pt idx="5595">
                  <c:v>559.50002657482401</c:v>
                </c:pt>
                <c:pt idx="5596">
                  <c:v>559.60002657957375</c:v>
                </c:pt>
                <c:pt idx="5597">
                  <c:v>559.7000265843235</c:v>
                </c:pt>
                <c:pt idx="5598">
                  <c:v>559.80002658907324</c:v>
                </c:pt>
                <c:pt idx="5599">
                  <c:v>559.90002659382299</c:v>
                </c:pt>
                <c:pt idx="5600">
                  <c:v>560.00002659857273</c:v>
                </c:pt>
                <c:pt idx="5601">
                  <c:v>560.10002660332248</c:v>
                </c:pt>
                <c:pt idx="5602">
                  <c:v>560.20002660807222</c:v>
                </c:pt>
                <c:pt idx="5603">
                  <c:v>560.30002661282197</c:v>
                </c:pt>
                <c:pt idx="5604">
                  <c:v>560.40002661757171</c:v>
                </c:pt>
                <c:pt idx="5605">
                  <c:v>560.50002662232146</c:v>
                </c:pt>
                <c:pt idx="5606">
                  <c:v>560.6000266270712</c:v>
                </c:pt>
                <c:pt idx="5607">
                  <c:v>560.70002663182095</c:v>
                </c:pt>
                <c:pt idx="5608">
                  <c:v>560.80002663657069</c:v>
                </c:pt>
                <c:pt idx="5609">
                  <c:v>560.90002664132044</c:v>
                </c:pt>
                <c:pt idx="5610">
                  <c:v>561.00002664607018</c:v>
                </c:pt>
                <c:pt idx="5611">
                  <c:v>561.10002665081993</c:v>
                </c:pt>
                <c:pt idx="5612">
                  <c:v>561.20002665556967</c:v>
                </c:pt>
                <c:pt idx="5613">
                  <c:v>561.30002666031942</c:v>
                </c:pt>
                <c:pt idx="5614">
                  <c:v>561.40002666506916</c:v>
                </c:pt>
                <c:pt idx="5615">
                  <c:v>561.50002666981891</c:v>
                </c:pt>
                <c:pt idx="5616">
                  <c:v>561.60002667456865</c:v>
                </c:pt>
                <c:pt idx="5617">
                  <c:v>561.7000266793184</c:v>
                </c:pt>
                <c:pt idx="5618">
                  <c:v>561.80002668406814</c:v>
                </c:pt>
                <c:pt idx="5619">
                  <c:v>561.90002668881789</c:v>
                </c:pt>
                <c:pt idx="5620">
                  <c:v>562.00002669356763</c:v>
                </c:pt>
                <c:pt idx="5621">
                  <c:v>562.10002669831738</c:v>
                </c:pt>
                <c:pt idx="5622">
                  <c:v>562.20002670306712</c:v>
                </c:pt>
                <c:pt idx="5623">
                  <c:v>562.30002670781687</c:v>
                </c:pt>
                <c:pt idx="5624">
                  <c:v>562.40002671256661</c:v>
                </c:pt>
                <c:pt idx="5625">
                  <c:v>562.50002671731636</c:v>
                </c:pt>
                <c:pt idx="5626">
                  <c:v>562.6000267220661</c:v>
                </c:pt>
                <c:pt idx="5627">
                  <c:v>562.70002672681585</c:v>
                </c:pt>
                <c:pt idx="5628">
                  <c:v>562.80002673156559</c:v>
                </c:pt>
                <c:pt idx="5629">
                  <c:v>562.90002673631534</c:v>
                </c:pt>
                <c:pt idx="5630">
                  <c:v>563.00002674106508</c:v>
                </c:pt>
                <c:pt idx="5631">
                  <c:v>563.10002674581483</c:v>
                </c:pt>
                <c:pt idx="5632">
                  <c:v>563.20002675056458</c:v>
                </c:pt>
                <c:pt idx="5633">
                  <c:v>563.30002675531432</c:v>
                </c:pt>
                <c:pt idx="5634">
                  <c:v>563.40002676006407</c:v>
                </c:pt>
                <c:pt idx="5635">
                  <c:v>563.50002676481381</c:v>
                </c:pt>
                <c:pt idx="5636">
                  <c:v>563.60002676956356</c:v>
                </c:pt>
                <c:pt idx="5637">
                  <c:v>563.7000267743133</c:v>
                </c:pt>
                <c:pt idx="5638">
                  <c:v>563.80002677906305</c:v>
                </c:pt>
                <c:pt idx="5639">
                  <c:v>563.90002678381279</c:v>
                </c:pt>
                <c:pt idx="5640">
                  <c:v>564.00002678856254</c:v>
                </c:pt>
                <c:pt idx="5641">
                  <c:v>564.10002679331228</c:v>
                </c:pt>
                <c:pt idx="5642">
                  <c:v>564.20002679806203</c:v>
                </c:pt>
                <c:pt idx="5643">
                  <c:v>564.30002680281177</c:v>
                </c:pt>
                <c:pt idx="5644">
                  <c:v>564.40002680756152</c:v>
                </c:pt>
                <c:pt idx="5645">
                  <c:v>564.50002681231126</c:v>
                </c:pt>
                <c:pt idx="5646">
                  <c:v>564.60002681706101</c:v>
                </c:pt>
                <c:pt idx="5647">
                  <c:v>564.70002682181075</c:v>
                </c:pt>
                <c:pt idx="5648">
                  <c:v>564.8000268265605</c:v>
                </c:pt>
                <c:pt idx="5649">
                  <c:v>564.90002683131024</c:v>
                </c:pt>
                <c:pt idx="5650">
                  <c:v>565.00002683605999</c:v>
                </c:pt>
                <c:pt idx="5651">
                  <c:v>565.10002684080973</c:v>
                </c:pt>
                <c:pt idx="5652">
                  <c:v>565.20002684555948</c:v>
                </c:pt>
                <c:pt idx="5653">
                  <c:v>565.30002685030922</c:v>
                </c:pt>
                <c:pt idx="5654">
                  <c:v>565.40002685505897</c:v>
                </c:pt>
                <c:pt idx="5655">
                  <c:v>565.50002685980871</c:v>
                </c:pt>
                <c:pt idx="5656">
                  <c:v>565.60002686455846</c:v>
                </c:pt>
                <c:pt idx="5657">
                  <c:v>565.7000268693082</c:v>
                </c:pt>
                <c:pt idx="5658">
                  <c:v>565.80002687405795</c:v>
                </c:pt>
                <c:pt idx="5659">
                  <c:v>565.90002687880769</c:v>
                </c:pt>
                <c:pt idx="5660">
                  <c:v>566.00002688355744</c:v>
                </c:pt>
                <c:pt idx="5661">
                  <c:v>566.10002688830718</c:v>
                </c:pt>
                <c:pt idx="5662">
                  <c:v>566.20002689305693</c:v>
                </c:pt>
                <c:pt idx="5663">
                  <c:v>566.30002689780667</c:v>
                </c:pt>
                <c:pt idx="5664">
                  <c:v>566.40002690255642</c:v>
                </c:pt>
                <c:pt idx="5665">
                  <c:v>566.50002690730616</c:v>
                </c:pt>
                <c:pt idx="5666">
                  <c:v>566.60002691205591</c:v>
                </c:pt>
                <c:pt idx="5667">
                  <c:v>566.70002691680565</c:v>
                </c:pt>
                <c:pt idx="5668">
                  <c:v>566.8000269215554</c:v>
                </c:pt>
                <c:pt idx="5669">
                  <c:v>566.90002692630515</c:v>
                </c:pt>
                <c:pt idx="5670">
                  <c:v>567.00002693105489</c:v>
                </c:pt>
                <c:pt idx="5671">
                  <c:v>567.10002693580464</c:v>
                </c:pt>
                <c:pt idx="5672">
                  <c:v>567.20002694055438</c:v>
                </c:pt>
                <c:pt idx="5673">
                  <c:v>567.30002694530413</c:v>
                </c:pt>
                <c:pt idx="5674">
                  <c:v>567.40002695005387</c:v>
                </c:pt>
                <c:pt idx="5675">
                  <c:v>567.50002695480362</c:v>
                </c:pt>
                <c:pt idx="5676">
                  <c:v>567.60002695955336</c:v>
                </c:pt>
                <c:pt idx="5677">
                  <c:v>567.70002696430311</c:v>
                </c:pt>
                <c:pt idx="5678">
                  <c:v>567.80002696905285</c:v>
                </c:pt>
                <c:pt idx="5679">
                  <c:v>567.9000269738026</c:v>
                </c:pt>
                <c:pt idx="5680">
                  <c:v>568.00002697855234</c:v>
                </c:pt>
                <c:pt idx="5681">
                  <c:v>568.10002698330209</c:v>
                </c:pt>
                <c:pt idx="5682">
                  <c:v>568.20002698805183</c:v>
                </c:pt>
                <c:pt idx="5683">
                  <c:v>568.30002699280158</c:v>
                </c:pt>
                <c:pt idx="5684">
                  <c:v>568.40002699755132</c:v>
                </c:pt>
                <c:pt idx="5685">
                  <c:v>568.50002700230107</c:v>
                </c:pt>
                <c:pt idx="5686">
                  <c:v>568.60002700705081</c:v>
                </c:pt>
                <c:pt idx="5687">
                  <c:v>568.70002701180056</c:v>
                </c:pt>
                <c:pt idx="5688">
                  <c:v>568.8000270165503</c:v>
                </c:pt>
                <c:pt idx="5689">
                  <c:v>568.90002702130005</c:v>
                </c:pt>
                <c:pt idx="5690">
                  <c:v>569.00002702604979</c:v>
                </c:pt>
                <c:pt idx="5691">
                  <c:v>569.10002703079954</c:v>
                </c:pt>
                <c:pt idx="5692">
                  <c:v>569.20002703554928</c:v>
                </c:pt>
                <c:pt idx="5693">
                  <c:v>569.30002704029903</c:v>
                </c:pt>
                <c:pt idx="5694">
                  <c:v>569.40002704504877</c:v>
                </c:pt>
                <c:pt idx="5695">
                  <c:v>569.50002704979852</c:v>
                </c:pt>
                <c:pt idx="5696">
                  <c:v>569.60002705454826</c:v>
                </c:pt>
                <c:pt idx="5697">
                  <c:v>569.70002705929801</c:v>
                </c:pt>
                <c:pt idx="5698">
                  <c:v>569.80002706404775</c:v>
                </c:pt>
                <c:pt idx="5699">
                  <c:v>569.9000270687975</c:v>
                </c:pt>
                <c:pt idx="5700">
                  <c:v>570.00002707354724</c:v>
                </c:pt>
                <c:pt idx="5701">
                  <c:v>570.10002707829699</c:v>
                </c:pt>
                <c:pt idx="5702">
                  <c:v>570.20002708304673</c:v>
                </c:pt>
                <c:pt idx="5703">
                  <c:v>570.30002708779648</c:v>
                </c:pt>
                <c:pt idx="5704">
                  <c:v>570.40002709254622</c:v>
                </c:pt>
                <c:pt idx="5705">
                  <c:v>570.50002709729597</c:v>
                </c:pt>
                <c:pt idx="5706">
                  <c:v>570.60002710204571</c:v>
                </c:pt>
                <c:pt idx="5707">
                  <c:v>570.70002710679546</c:v>
                </c:pt>
                <c:pt idx="5708">
                  <c:v>570.80002711154521</c:v>
                </c:pt>
                <c:pt idx="5709">
                  <c:v>570.90002711629495</c:v>
                </c:pt>
                <c:pt idx="5710">
                  <c:v>571.0000271210447</c:v>
                </c:pt>
                <c:pt idx="5711">
                  <c:v>571.10002712579444</c:v>
                </c:pt>
                <c:pt idx="5712">
                  <c:v>571.20002713054419</c:v>
                </c:pt>
                <c:pt idx="5713">
                  <c:v>571.30002713529393</c:v>
                </c:pt>
                <c:pt idx="5714">
                  <c:v>571.40002714004368</c:v>
                </c:pt>
                <c:pt idx="5715">
                  <c:v>571.50002714479342</c:v>
                </c:pt>
                <c:pt idx="5716">
                  <c:v>571.60002714954317</c:v>
                </c:pt>
                <c:pt idx="5717">
                  <c:v>571.70002715429291</c:v>
                </c:pt>
                <c:pt idx="5718">
                  <c:v>571.80002715904266</c:v>
                </c:pt>
                <c:pt idx="5719">
                  <c:v>571.9000271637924</c:v>
                </c:pt>
                <c:pt idx="5720">
                  <c:v>572.00002716854215</c:v>
                </c:pt>
                <c:pt idx="5721">
                  <c:v>572.10002717329189</c:v>
                </c:pt>
                <c:pt idx="5722">
                  <c:v>572.20002717804164</c:v>
                </c:pt>
                <c:pt idx="5723">
                  <c:v>572.30002718279138</c:v>
                </c:pt>
                <c:pt idx="5724">
                  <c:v>572.40002718754113</c:v>
                </c:pt>
                <c:pt idx="5725">
                  <c:v>572.50002719229087</c:v>
                </c:pt>
                <c:pt idx="5726">
                  <c:v>572.60002719704062</c:v>
                </c:pt>
                <c:pt idx="5727">
                  <c:v>572.70002720179036</c:v>
                </c:pt>
                <c:pt idx="5728">
                  <c:v>572.80002720654011</c:v>
                </c:pt>
                <c:pt idx="5729">
                  <c:v>572.90002721128985</c:v>
                </c:pt>
                <c:pt idx="5730">
                  <c:v>573.0000272160396</c:v>
                </c:pt>
                <c:pt idx="5731">
                  <c:v>573.10002722078934</c:v>
                </c:pt>
                <c:pt idx="5732">
                  <c:v>573.20002722553909</c:v>
                </c:pt>
                <c:pt idx="5733">
                  <c:v>573.30002723028883</c:v>
                </c:pt>
                <c:pt idx="5734">
                  <c:v>573.40002723503858</c:v>
                </c:pt>
                <c:pt idx="5735">
                  <c:v>573.50002723978832</c:v>
                </c:pt>
                <c:pt idx="5736">
                  <c:v>573.60002724453807</c:v>
                </c:pt>
                <c:pt idx="5737">
                  <c:v>573.70002724928781</c:v>
                </c:pt>
                <c:pt idx="5738">
                  <c:v>573.80002725403756</c:v>
                </c:pt>
                <c:pt idx="5739">
                  <c:v>573.9000272587873</c:v>
                </c:pt>
                <c:pt idx="5740">
                  <c:v>574.00002726353705</c:v>
                </c:pt>
                <c:pt idx="5741">
                  <c:v>574.10002726828679</c:v>
                </c:pt>
                <c:pt idx="5742">
                  <c:v>574.20002727303654</c:v>
                </c:pt>
                <c:pt idx="5743">
                  <c:v>574.30002727778628</c:v>
                </c:pt>
                <c:pt idx="5744">
                  <c:v>574.40002728253603</c:v>
                </c:pt>
                <c:pt idx="5745">
                  <c:v>574.50002728728577</c:v>
                </c:pt>
                <c:pt idx="5746">
                  <c:v>574.60002729203552</c:v>
                </c:pt>
                <c:pt idx="5747">
                  <c:v>574.70002729678527</c:v>
                </c:pt>
                <c:pt idx="5748">
                  <c:v>574.80002730153501</c:v>
                </c:pt>
                <c:pt idx="5749">
                  <c:v>574.90002730628476</c:v>
                </c:pt>
                <c:pt idx="5750">
                  <c:v>575.0000273110345</c:v>
                </c:pt>
                <c:pt idx="5751">
                  <c:v>575.10002731578425</c:v>
                </c:pt>
                <c:pt idx="5752">
                  <c:v>575.20002732053399</c:v>
                </c:pt>
                <c:pt idx="5753">
                  <c:v>575.30002732528374</c:v>
                </c:pt>
                <c:pt idx="5754">
                  <c:v>575.40002733003348</c:v>
                </c:pt>
                <c:pt idx="5755">
                  <c:v>575.50002733478323</c:v>
                </c:pt>
                <c:pt idx="5756">
                  <c:v>575.60002733953297</c:v>
                </c:pt>
                <c:pt idx="5757">
                  <c:v>575.70002734428272</c:v>
                </c:pt>
                <c:pt idx="5758">
                  <c:v>575.80002734903246</c:v>
                </c:pt>
                <c:pt idx="5759">
                  <c:v>575.90002735378221</c:v>
                </c:pt>
                <c:pt idx="5760">
                  <c:v>576.00002735853195</c:v>
                </c:pt>
                <c:pt idx="5761">
                  <c:v>576.1000273632817</c:v>
                </c:pt>
                <c:pt idx="5762">
                  <c:v>576.20002736803144</c:v>
                </c:pt>
                <c:pt idx="5763">
                  <c:v>576.30002737278119</c:v>
                </c:pt>
                <c:pt idx="5764">
                  <c:v>576.40002737753093</c:v>
                </c:pt>
                <c:pt idx="5765">
                  <c:v>576.50002738228068</c:v>
                </c:pt>
                <c:pt idx="5766">
                  <c:v>576.60002738703042</c:v>
                </c:pt>
                <c:pt idx="5767">
                  <c:v>576.70002739178017</c:v>
                </c:pt>
                <c:pt idx="5768">
                  <c:v>576.80002739652991</c:v>
                </c:pt>
                <c:pt idx="5769">
                  <c:v>576.90002740127966</c:v>
                </c:pt>
                <c:pt idx="5770">
                  <c:v>577.0000274060294</c:v>
                </c:pt>
                <c:pt idx="5771">
                  <c:v>577.10002741077915</c:v>
                </c:pt>
                <c:pt idx="5772">
                  <c:v>577.20002741552889</c:v>
                </c:pt>
                <c:pt idx="5773">
                  <c:v>577.30002742027864</c:v>
                </c:pt>
                <c:pt idx="5774">
                  <c:v>577.40002742502838</c:v>
                </c:pt>
                <c:pt idx="5775">
                  <c:v>577.50002742977813</c:v>
                </c:pt>
                <c:pt idx="5776">
                  <c:v>577.60002743452787</c:v>
                </c:pt>
                <c:pt idx="5777">
                  <c:v>577.70002743927762</c:v>
                </c:pt>
                <c:pt idx="5778">
                  <c:v>577.80002744402736</c:v>
                </c:pt>
                <c:pt idx="5779">
                  <c:v>577.90002744877711</c:v>
                </c:pt>
                <c:pt idx="5780">
                  <c:v>578.00002745352685</c:v>
                </c:pt>
                <c:pt idx="5781">
                  <c:v>578.1000274582766</c:v>
                </c:pt>
                <c:pt idx="5782">
                  <c:v>578.20002746302634</c:v>
                </c:pt>
                <c:pt idx="5783">
                  <c:v>578.30002746777609</c:v>
                </c:pt>
                <c:pt idx="5784">
                  <c:v>578.40002747252584</c:v>
                </c:pt>
                <c:pt idx="5785">
                  <c:v>578.50002747727558</c:v>
                </c:pt>
                <c:pt idx="5786">
                  <c:v>578.60002748202533</c:v>
                </c:pt>
                <c:pt idx="5787">
                  <c:v>578.70002748677507</c:v>
                </c:pt>
                <c:pt idx="5788">
                  <c:v>578.80002749152482</c:v>
                </c:pt>
                <c:pt idx="5789">
                  <c:v>578.90002749627456</c:v>
                </c:pt>
                <c:pt idx="5790">
                  <c:v>579.00002750102431</c:v>
                </c:pt>
                <c:pt idx="5791">
                  <c:v>579.10002750577405</c:v>
                </c:pt>
                <c:pt idx="5792">
                  <c:v>579.2000275105238</c:v>
                </c:pt>
                <c:pt idx="5793">
                  <c:v>579.30002751527354</c:v>
                </c:pt>
                <c:pt idx="5794">
                  <c:v>579.40002752002329</c:v>
                </c:pt>
                <c:pt idx="5795">
                  <c:v>579.50002752477303</c:v>
                </c:pt>
                <c:pt idx="5796">
                  <c:v>579.60002752952278</c:v>
                </c:pt>
                <c:pt idx="5797">
                  <c:v>579.70002753427252</c:v>
                </c:pt>
                <c:pt idx="5798">
                  <c:v>579.80002753902227</c:v>
                </c:pt>
                <c:pt idx="5799">
                  <c:v>579.90002754377201</c:v>
                </c:pt>
                <c:pt idx="5800">
                  <c:v>580.00002754852176</c:v>
                </c:pt>
                <c:pt idx="5801">
                  <c:v>580.1000275532715</c:v>
                </c:pt>
                <c:pt idx="5802">
                  <c:v>580.20002755802125</c:v>
                </c:pt>
                <c:pt idx="5803">
                  <c:v>580.30002756277099</c:v>
                </c:pt>
                <c:pt idx="5804">
                  <c:v>580.40002756752074</c:v>
                </c:pt>
                <c:pt idx="5805">
                  <c:v>580.50002757227048</c:v>
                </c:pt>
                <c:pt idx="5806">
                  <c:v>580.60002757702023</c:v>
                </c:pt>
                <c:pt idx="5807">
                  <c:v>580.70002758176997</c:v>
                </c:pt>
                <c:pt idx="5808">
                  <c:v>580.80002758651972</c:v>
                </c:pt>
                <c:pt idx="5809">
                  <c:v>580.90002759126946</c:v>
                </c:pt>
                <c:pt idx="5810">
                  <c:v>581.00002759601921</c:v>
                </c:pt>
                <c:pt idx="5811">
                  <c:v>581.10002760076895</c:v>
                </c:pt>
                <c:pt idx="5812">
                  <c:v>581.2000276055187</c:v>
                </c:pt>
                <c:pt idx="5813">
                  <c:v>581.30002761026844</c:v>
                </c:pt>
                <c:pt idx="5814">
                  <c:v>581.40002761501819</c:v>
                </c:pt>
                <c:pt idx="5815">
                  <c:v>581.50002761976793</c:v>
                </c:pt>
                <c:pt idx="5816">
                  <c:v>581.60002762451768</c:v>
                </c:pt>
                <c:pt idx="5817">
                  <c:v>581.70002762926742</c:v>
                </c:pt>
                <c:pt idx="5818">
                  <c:v>581.80002763401717</c:v>
                </c:pt>
                <c:pt idx="5819">
                  <c:v>581.90002763876691</c:v>
                </c:pt>
                <c:pt idx="5820">
                  <c:v>582.00002764351666</c:v>
                </c:pt>
                <c:pt idx="5821">
                  <c:v>582.1000276482664</c:v>
                </c:pt>
                <c:pt idx="5822">
                  <c:v>582.20002765301615</c:v>
                </c:pt>
                <c:pt idx="5823">
                  <c:v>582.3000276577659</c:v>
                </c:pt>
                <c:pt idx="5824">
                  <c:v>582.40002766251564</c:v>
                </c:pt>
                <c:pt idx="5825">
                  <c:v>582.50002766726539</c:v>
                </c:pt>
                <c:pt idx="5826">
                  <c:v>582.60002767201513</c:v>
                </c:pt>
                <c:pt idx="5827">
                  <c:v>582.70002767676488</c:v>
                </c:pt>
                <c:pt idx="5828">
                  <c:v>582.80002768151462</c:v>
                </c:pt>
                <c:pt idx="5829">
                  <c:v>582.90002768626437</c:v>
                </c:pt>
                <c:pt idx="5830">
                  <c:v>583.00002769101411</c:v>
                </c:pt>
                <c:pt idx="5831">
                  <c:v>583.10002769576386</c:v>
                </c:pt>
                <c:pt idx="5832">
                  <c:v>583.2000277005136</c:v>
                </c:pt>
                <c:pt idx="5833">
                  <c:v>583.30002770526335</c:v>
                </c:pt>
                <c:pt idx="5834">
                  <c:v>583.40002771001309</c:v>
                </c:pt>
                <c:pt idx="5835">
                  <c:v>583.50002771476284</c:v>
                </c:pt>
                <c:pt idx="5836">
                  <c:v>583.60002771951258</c:v>
                </c:pt>
                <c:pt idx="5837">
                  <c:v>583.70002772426233</c:v>
                </c:pt>
                <c:pt idx="5838">
                  <c:v>583.80002772901207</c:v>
                </c:pt>
                <c:pt idx="5839">
                  <c:v>583.90002773376182</c:v>
                </c:pt>
                <c:pt idx="5840">
                  <c:v>584.00002773851156</c:v>
                </c:pt>
                <c:pt idx="5841">
                  <c:v>584.10002774326131</c:v>
                </c:pt>
                <c:pt idx="5842">
                  <c:v>584.20002774801105</c:v>
                </c:pt>
                <c:pt idx="5843">
                  <c:v>584.3000277527608</c:v>
                </c:pt>
                <c:pt idx="5844">
                  <c:v>584.40002775751054</c:v>
                </c:pt>
                <c:pt idx="5845">
                  <c:v>584.50002776226029</c:v>
                </c:pt>
                <c:pt idx="5846">
                  <c:v>584.60002776701003</c:v>
                </c:pt>
                <c:pt idx="5847">
                  <c:v>584.70002777175978</c:v>
                </c:pt>
                <c:pt idx="5848">
                  <c:v>584.80002777650952</c:v>
                </c:pt>
                <c:pt idx="5849">
                  <c:v>584.90002778125927</c:v>
                </c:pt>
                <c:pt idx="5850">
                  <c:v>585.00002778600901</c:v>
                </c:pt>
                <c:pt idx="5851">
                  <c:v>585.10002779075876</c:v>
                </c:pt>
                <c:pt idx="5852">
                  <c:v>585.2000277955085</c:v>
                </c:pt>
                <c:pt idx="5853">
                  <c:v>585.30002780025825</c:v>
                </c:pt>
                <c:pt idx="5854">
                  <c:v>585.40002780500799</c:v>
                </c:pt>
                <c:pt idx="5855">
                  <c:v>585.50002780975774</c:v>
                </c:pt>
                <c:pt idx="5856">
                  <c:v>585.60002781450748</c:v>
                </c:pt>
                <c:pt idx="5857">
                  <c:v>585.70002781925723</c:v>
                </c:pt>
                <c:pt idx="5858">
                  <c:v>585.80002782400697</c:v>
                </c:pt>
                <c:pt idx="5859">
                  <c:v>585.90002782875672</c:v>
                </c:pt>
                <c:pt idx="5860">
                  <c:v>586.00002783350646</c:v>
                </c:pt>
                <c:pt idx="5861">
                  <c:v>586.10002783825621</c:v>
                </c:pt>
                <c:pt idx="5862">
                  <c:v>586.20002784300596</c:v>
                </c:pt>
                <c:pt idx="5863">
                  <c:v>586.3000278477557</c:v>
                </c:pt>
                <c:pt idx="5864">
                  <c:v>586.40002785250545</c:v>
                </c:pt>
                <c:pt idx="5865">
                  <c:v>586.50002785725519</c:v>
                </c:pt>
                <c:pt idx="5866">
                  <c:v>586.60002786200494</c:v>
                </c:pt>
                <c:pt idx="5867">
                  <c:v>586.70002786675468</c:v>
                </c:pt>
                <c:pt idx="5868">
                  <c:v>586.80002787150443</c:v>
                </c:pt>
                <c:pt idx="5869">
                  <c:v>586.90002787625417</c:v>
                </c:pt>
                <c:pt idx="5870">
                  <c:v>587.00002788100392</c:v>
                </c:pt>
                <c:pt idx="5871">
                  <c:v>587.10002788575366</c:v>
                </c:pt>
                <c:pt idx="5872">
                  <c:v>587.20002789050341</c:v>
                </c:pt>
                <c:pt idx="5873">
                  <c:v>587.30002789525315</c:v>
                </c:pt>
                <c:pt idx="5874">
                  <c:v>587.4000279000029</c:v>
                </c:pt>
                <c:pt idx="5875">
                  <c:v>587.50002790475264</c:v>
                </c:pt>
                <c:pt idx="5876">
                  <c:v>587.60002790950239</c:v>
                </c:pt>
                <c:pt idx="5877">
                  <c:v>587.70002791425213</c:v>
                </c:pt>
                <c:pt idx="5878">
                  <c:v>587.80002791900188</c:v>
                </c:pt>
                <c:pt idx="5879">
                  <c:v>587.90002792375162</c:v>
                </c:pt>
                <c:pt idx="5880">
                  <c:v>588.00002792850137</c:v>
                </c:pt>
                <c:pt idx="5881">
                  <c:v>588.10002793325111</c:v>
                </c:pt>
                <c:pt idx="5882">
                  <c:v>588.20002793800086</c:v>
                </c:pt>
                <c:pt idx="5883">
                  <c:v>588.3000279427506</c:v>
                </c:pt>
                <c:pt idx="5884">
                  <c:v>588.40002794750035</c:v>
                </c:pt>
                <c:pt idx="5885">
                  <c:v>588.50002795225009</c:v>
                </c:pt>
                <c:pt idx="5886">
                  <c:v>588.60002795699984</c:v>
                </c:pt>
                <c:pt idx="5887">
                  <c:v>588.70002796174958</c:v>
                </c:pt>
                <c:pt idx="5888">
                  <c:v>588.80002796649933</c:v>
                </c:pt>
                <c:pt idx="5889">
                  <c:v>588.90002797124907</c:v>
                </c:pt>
                <c:pt idx="5890">
                  <c:v>589.00002797599882</c:v>
                </c:pt>
                <c:pt idx="5891">
                  <c:v>589.10002798074856</c:v>
                </c:pt>
                <c:pt idx="5892">
                  <c:v>589.20002798549831</c:v>
                </c:pt>
                <c:pt idx="5893">
                  <c:v>589.30002799024805</c:v>
                </c:pt>
                <c:pt idx="5894">
                  <c:v>589.4000279949978</c:v>
                </c:pt>
                <c:pt idx="5895">
                  <c:v>589.50002799974754</c:v>
                </c:pt>
                <c:pt idx="5896">
                  <c:v>589.60002800449729</c:v>
                </c:pt>
                <c:pt idx="5897">
                  <c:v>589.70002800924703</c:v>
                </c:pt>
                <c:pt idx="5898">
                  <c:v>589.80002801399678</c:v>
                </c:pt>
                <c:pt idx="5899">
                  <c:v>589.90002801874653</c:v>
                </c:pt>
                <c:pt idx="5900">
                  <c:v>590.00002802349627</c:v>
                </c:pt>
                <c:pt idx="5901">
                  <c:v>590.10002802824602</c:v>
                </c:pt>
                <c:pt idx="5902">
                  <c:v>590.20002803299576</c:v>
                </c:pt>
                <c:pt idx="5903">
                  <c:v>590.30002803774551</c:v>
                </c:pt>
                <c:pt idx="5904">
                  <c:v>590.40002804249525</c:v>
                </c:pt>
                <c:pt idx="5905">
                  <c:v>590.500028047245</c:v>
                </c:pt>
                <c:pt idx="5906">
                  <c:v>590.60002805199474</c:v>
                </c:pt>
                <c:pt idx="5907">
                  <c:v>590.70002805674449</c:v>
                </c:pt>
                <c:pt idx="5908">
                  <c:v>590.80002806149423</c:v>
                </c:pt>
                <c:pt idx="5909">
                  <c:v>590.90002806624398</c:v>
                </c:pt>
                <c:pt idx="5910">
                  <c:v>591.00002807099372</c:v>
                </c:pt>
                <c:pt idx="5911">
                  <c:v>591.10002807574347</c:v>
                </c:pt>
                <c:pt idx="5912">
                  <c:v>591.20002808049321</c:v>
                </c:pt>
                <c:pt idx="5913">
                  <c:v>591.30002808524296</c:v>
                </c:pt>
                <c:pt idx="5914">
                  <c:v>591.4000280899927</c:v>
                </c:pt>
                <c:pt idx="5915">
                  <c:v>591.50002809474245</c:v>
                </c:pt>
                <c:pt idx="5916">
                  <c:v>591.60002809949219</c:v>
                </c:pt>
                <c:pt idx="5917">
                  <c:v>591.70002810424194</c:v>
                </c:pt>
                <c:pt idx="5918">
                  <c:v>591.80002810899168</c:v>
                </c:pt>
                <c:pt idx="5919">
                  <c:v>591.90002811374143</c:v>
                </c:pt>
                <c:pt idx="5920">
                  <c:v>592.00002811849117</c:v>
                </c:pt>
                <c:pt idx="5921">
                  <c:v>592.10002812324092</c:v>
                </c:pt>
                <c:pt idx="5922">
                  <c:v>592.20002812799066</c:v>
                </c:pt>
                <c:pt idx="5923">
                  <c:v>592.30002813274041</c:v>
                </c:pt>
                <c:pt idx="5924">
                  <c:v>592.40002813749015</c:v>
                </c:pt>
                <c:pt idx="5925">
                  <c:v>592.5000281422399</c:v>
                </c:pt>
                <c:pt idx="5926">
                  <c:v>592.60002814698964</c:v>
                </c:pt>
                <c:pt idx="5927">
                  <c:v>592.70002815173939</c:v>
                </c:pt>
                <c:pt idx="5928">
                  <c:v>592.80002815648913</c:v>
                </c:pt>
                <c:pt idx="5929">
                  <c:v>592.90002816123888</c:v>
                </c:pt>
                <c:pt idx="5930">
                  <c:v>593.00002816598862</c:v>
                </c:pt>
                <c:pt idx="5931">
                  <c:v>593.10002817073837</c:v>
                </c:pt>
                <c:pt idx="5932">
                  <c:v>593.20002817548811</c:v>
                </c:pt>
                <c:pt idx="5933">
                  <c:v>593.30002818023786</c:v>
                </c:pt>
                <c:pt idx="5934">
                  <c:v>593.4000281849876</c:v>
                </c:pt>
                <c:pt idx="5935">
                  <c:v>593.50002818973735</c:v>
                </c:pt>
                <c:pt idx="5936">
                  <c:v>593.60002819448709</c:v>
                </c:pt>
                <c:pt idx="5937">
                  <c:v>593.70002819923684</c:v>
                </c:pt>
                <c:pt idx="5938">
                  <c:v>593.80002820398659</c:v>
                </c:pt>
                <c:pt idx="5939">
                  <c:v>593.90002820873633</c:v>
                </c:pt>
                <c:pt idx="5940">
                  <c:v>594.00002821348608</c:v>
                </c:pt>
                <c:pt idx="5941">
                  <c:v>594.10002821823582</c:v>
                </c:pt>
                <c:pt idx="5942">
                  <c:v>594.20002822298557</c:v>
                </c:pt>
                <c:pt idx="5943">
                  <c:v>594.30002822773531</c:v>
                </c:pt>
                <c:pt idx="5944">
                  <c:v>594.40002823248506</c:v>
                </c:pt>
                <c:pt idx="5945">
                  <c:v>594.5000282372348</c:v>
                </c:pt>
                <c:pt idx="5946">
                  <c:v>594.60002824198455</c:v>
                </c:pt>
                <c:pt idx="5947">
                  <c:v>594.70002824673429</c:v>
                </c:pt>
                <c:pt idx="5948">
                  <c:v>594.80002825148404</c:v>
                </c:pt>
                <c:pt idx="5949">
                  <c:v>594.90002825623378</c:v>
                </c:pt>
                <c:pt idx="5950">
                  <c:v>595.00002826098353</c:v>
                </c:pt>
                <c:pt idx="5951">
                  <c:v>595.10002826573327</c:v>
                </c:pt>
                <c:pt idx="5952">
                  <c:v>595.20002827048302</c:v>
                </c:pt>
                <c:pt idx="5953">
                  <c:v>595.30002827523276</c:v>
                </c:pt>
                <c:pt idx="5954">
                  <c:v>595.40002827998251</c:v>
                </c:pt>
                <c:pt idx="5955">
                  <c:v>595.50002828473225</c:v>
                </c:pt>
                <c:pt idx="5956">
                  <c:v>595.600028289482</c:v>
                </c:pt>
                <c:pt idx="5957">
                  <c:v>595.70002829423174</c:v>
                </c:pt>
                <c:pt idx="5958">
                  <c:v>595.80002829898149</c:v>
                </c:pt>
                <c:pt idx="5959">
                  <c:v>595.90002830373123</c:v>
                </c:pt>
                <c:pt idx="5960">
                  <c:v>596.00002830848098</c:v>
                </c:pt>
                <c:pt idx="5961">
                  <c:v>596.10002831323072</c:v>
                </c:pt>
                <c:pt idx="5962">
                  <c:v>596.20002831798047</c:v>
                </c:pt>
                <c:pt idx="5963">
                  <c:v>596.30002832273021</c:v>
                </c:pt>
                <c:pt idx="5964">
                  <c:v>596.40002832747996</c:v>
                </c:pt>
                <c:pt idx="5965">
                  <c:v>596.5000283322297</c:v>
                </c:pt>
                <c:pt idx="5966">
                  <c:v>596.60002833697945</c:v>
                </c:pt>
                <c:pt idx="5967">
                  <c:v>596.70002834172919</c:v>
                </c:pt>
                <c:pt idx="5968">
                  <c:v>596.80002834647894</c:v>
                </c:pt>
                <c:pt idx="5969">
                  <c:v>596.90002835122868</c:v>
                </c:pt>
                <c:pt idx="5970">
                  <c:v>597.00002835597843</c:v>
                </c:pt>
                <c:pt idx="5971">
                  <c:v>597.10002836072817</c:v>
                </c:pt>
                <c:pt idx="5972">
                  <c:v>597.20002836547792</c:v>
                </c:pt>
                <c:pt idx="5973">
                  <c:v>597.30002837022766</c:v>
                </c:pt>
                <c:pt idx="5974">
                  <c:v>597.40002837497741</c:v>
                </c:pt>
                <c:pt idx="5975">
                  <c:v>597.50002837972715</c:v>
                </c:pt>
                <c:pt idx="5976">
                  <c:v>597.6000283844769</c:v>
                </c:pt>
                <c:pt idx="5977">
                  <c:v>597.70002838922665</c:v>
                </c:pt>
                <c:pt idx="5978">
                  <c:v>597.80002839397639</c:v>
                </c:pt>
                <c:pt idx="5979">
                  <c:v>597.90002839872614</c:v>
                </c:pt>
                <c:pt idx="5980">
                  <c:v>598.00002840347588</c:v>
                </c:pt>
                <c:pt idx="5981">
                  <c:v>598.10002840822563</c:v>
                </c:pt>
                <c:pt idx="5982">
                  <c:v>598.20002841297537</c:v>
                </c:pt>
                <c:pt idx="5983">
                  <c:v>598.30002841772512</c:v>
                </c:pt>
                <c:pt idx="5984">
                  <c:v>598.40002842247486</c:v>
                </c:pt>
                <c:pt idx="5985">
                  <c:v>598.50002842722461</c:v>
                </c:pt>
                <c:pt idx="5986">
                  <c:v>598.60002843197435</c:v>
                </c:pt>
                <c:pt idx="5987">
                  <c:v>598.7000284367241</c:v>
                </c:pt>
                <c:pt idx="5988">
                  <c:v>598.80002844147384</c:v>
                </c:pt>
                <c:pt idx="5989">
                  <c:v>598.90002844622359</c:v>
                </c:pt>
                <c:pt idx="5990">
                  <c:v>599.00002845097333</c:v>
                </c:pt>
                <c:pt idx="5991">
                  <c:v>599.10002845572308</c:v>
                </c:pt>
                <c:pt idx="5992">
                  <c:v>599.20002846047282</c:v>
                </c:pt>
                <c:pt idx="5993">
                  <c:v>599.30002846522257</c:v>
                </c:pt>
                <c:pt idx="5994">
                  <c:v>599.40002846997231</c:v>
                </c:pt>
                <c:pt idx="5995">
                  <c:v>599.50002847472206</c:v>
                </c:pt>
                <c:pt idx="5996">
                  <c:v>599.6000284794718</c:v>
                </c:pt>
                <c:pt idx="5997">
                  <c:v>599.70002848422155</c:v>
                </c:pt>
                <c:pt idx="5998">
                  <c:v>599.80002848897129</c:v>
                </c:pt>
                <c:pt idx="5999">
                  <c:v>599.90002849372104</c:v>
                </c:pt>
                <c:pt idx="6000">
                  <c:v>600.00002849847078</c:v>
                </c:pt>
                <c:pt idx="6001">
                  <c:v>600.10002850322053</c:v>
                </c:pt>
                <c:pt idx="6002">
                  <c:v>600.20002850797027</c:v>
                </c:pt>
                <c:pt idx="6003">
                  <c:v>600.30002851272002</c:v>
                </c:pt>
                <c:pt idx="6004">
                  <c:v>600.40002851746976</c:v>
                </c:pt>
                <c:pt idx="6005">
                  <c:v>600.50002852221951</c:v>
                </c:pt>
                <c:pt idx="6006">
                  <c:v>600.60002852696925</c:v>
                </c:pt>
                <c:pt idx="6007">
                  <c:v>600.700028531719</c:v>
                </c:pt>
                <c:pt idx="6008">
                  <c:v>600.80002853646874</c:v>
                </c:pt>
                <c:pt idx="6009">
                  <c:v>600.90002854121849</c:v>
                </c:pt>
                <c:pt idx="6010">
                  <c:v>601.00002854596823</c:v>
                </c:pt>
                <c:pt idx="6011">
                  <c:v>601.10002855071798</c:v>
                </c:pt>
                <c:pt idx="6012">
                  <c:v>601.20002855546772</c:v>
                </c:pt>
                <c:pt idx="6013">
                  <c:v>601.30002856021747</c:v>
                </c:pt>
                <c:pt idx="6014">
                  <c:v>601.40002856496722</c:v>
                </c:pt>
                <c:pt idx="6015">
                  <c:v>601.50002856971696</c:v>
                </c:pt>
                <c:pt idx="6016">
                  <c:v>601.60002857446671</c:v>
                </c:pt>
                <c:pt idx="6017">
                  <c:v>601.70002857921645</c:v>
                </c:pt>
                <c:pt idx="6018">
                  <c:v>601.8000285839662</c:v>
                </c:pt>
                <c:pt idx="6019">
                  <c:v>601.90002858871594</c:v>
                </c:pt>
                <c:pt idx="6020">
                  <c:v>602.00002859346569</c:v>
                </c:pt>
                <c:pt idx="6021">
                  <c:v>602.10002859821543</c:v>
                </c:pt>
                <c:pt idx="6022">
                  <c:v>602.20002860296518</c:v>
                </c:pt>
                <c:pt idx="6023">
                  <c:v>602.30002860771492</c:v>
                </c:pt>
                <c:pt idx="6024">
                  <c:v>602.40002861246467</c:v>
                </c:pt>
                <c:pt idx="6025">
                  <c:v>602.50002861721441</c:v>
                </c:pt>
                <c:pt idx="6026">
                  <c:v>602.60002862196416</c:v>
                </c:pt>
                <c:pt idx="6027">
                  <c:v>602.7000286267139</c:v>
                </c:pt>
                <c:pt idx="6028">
                  <c:v>602.80002863146365</c:v>
                </c:pt>
                <c:pt idx="6029">
                  <c:v>602.90002863621339</c:v>
                </c:pt>
                <c:pt idx="6030">
                  <c:v>603.00002864096314</c:v>
                </c:pt>
                <c:pt idx="6031">
                  <c:v>603.10002864571288</c:v>
                </c:pt>
                <c:pt idx="6032">
                  <c:v>603.20002865046263</c:v>
                </c:pt>
                <c:pt idx="6033">
                  <c:v>603.30002865521237</c:v>
                </c:pt>
                <c:pt idx="6034">
                  <c:v>603.40002865996212</c:v>
                </c:pt>
                <c:pt idx="6035">
                  <c:v>603.50002866471186</c:v>
                </c:pt>
                <c:pt idx="6036">
                  <c:v>603.60002866946161</c:v>
                </c:pt>
                <c:pt idx="6037">
                  <c:v>603.70002867421135</c:v>
                </c:pt>
                <c:pt idx="6038">
                  <c:v>603.8000286789611</c:v>
                </c:pt>
                <c:pt idx="6039">
                  <c:v>603.90002868371084</c:v>
                </c:pt>
                <c:pt idx="6040">
                  <c:v>604.00002868846059</c:v>
                </c:pt>
                <c:pt idx="6041">
                  <c:v>604.10002869321033</c:v>
                </c:pt>
                <c:pt idx="6042">
                  <c:v>604.20002869796008</c:v>
                </c:pt>
                <c:pt idx="6043">
                  <c:v>604.30002870270982</c:v>
                </c:pt>
                <c:pt idx="6044">
                  <c:v>604.40002870745957</c:v>
                </c:pt>
                <c:pt idx="6045">
                  <c:v>604.50002871220931</c:v>
                </c:pt>
                <c:pt idx="6046">
                  <c:v>604.60002871695906</c:v>
                </c:pt>
                <c:pt idx="6047">
                  <c:v>604.7000287217088</c:v>
                </c:pt>
                <c:pt idx="6048">
                  <c:v>604.80002872645855</c:v>
                </c:pt>
                <c:pt idx="6049">
                  <c:v>604.90002873120829</c:v>
                </c:pt>
                <c:pt idx="6050">
                  <c:v>605.00002873595804</c:v>
                </c:pt>
                <c:pt idx="6051">
                  <c:v>605.10002874070778</c:v>
                </c:pt>
                <c:pt idx="6052">
                  <c:v>605.20002874545753</c:v>
                </c:pt>
                <c:pt idx="6053">
                  <c:v>605.30002875020728</c:v>
                </c:pt>
                <c:pt idx="6054">
                  <c:v>605.40002875495702</c:v>
                </c:pt>
                <c:pt idx="6055">
                  <c:v>605.50002875970677</c:v>
                </c:pt>
                <c:pt idx="6056">
                  <c:v>605.60002876445651</c:v>
                </c:pt>
                <c:pt idx="6057">
                  <c:v>605.70002876920626</c:v>
                </c:pt>
                <c:pt idx="6058">
                  <c:v>605.800028773956</c:v>
                </c:pt>
                <c:pt idx="6059">
                  <c:v>605.90002877870575</c:v>
                </c:pt>
                <c:pt idx="6060">
                  <c:v>606.00002878345549</c:v>
                </c:pt>
                <c:pt idx="6061">
                  <c:v>606.10002878820524</c:v>
                </c:pt>
                <c:pt idx="6062">
                  <c:v>606.20002879295498</c:v>
                </c:pt>
                <c:pt idx="6063">
                  <c:v>606.30002879770473</c:v>
                </c:pt>
                <c:pt idx="6064">
                  <c:v>606.40002880245447</c:v>
                </c:pt>
                <c:pt idx="6065">
                  <c:v>606.50002880720422</c:v>
                </c:pt>
                <c:pt idx="6066">
                  <c:v>606.60002881195396</c:v>
                </c:pt>
                <c:pt idx="6067">
                  <c:v>606.70002881670371</c:v>
                </c:pt>
                <c:pt idx="6068">
                  <c:v>606.80002882145345</c:v>
                </c:pt>
                <c:pt idx="6069">
                  <c:v>606.9000288262032</c:v>
                </c:pt>
                <c:pt idx="6070">
                  <c:v>607.00002883095294</c:v>
                </c:pt>
                <c:pt idx="6071">
                  <c:v>607.10002883570269</c:v>
                </c:pt>
                <c:pt idx="6072">
                  <c:v>607.20002884045243</c:v>
                </c:pt>
                <c:pt idx="6073">
                  <c:v>607.30002884520218</c:v>
                </c:pt>
                <c:pt idx="6074">
                  <c:v>607.40002884995192</c:v>
                </c:pt>
                <c:pt idx="6075">
                  <c:v>607.50002885470167</c:v>
                </c:pt>
                <c:pt idx="6076">
                  <c:v>607.60002885945141</c:v>
                </c:pt>
                <c:pt idx="6077">
                  <c:v>607.70002886420116</c:v>
                </c:pt>
                <c:pt idx="6078">
                  <c:v>607.8000288689509</c:v>
                </c:pt>
                <c:pt idx="6079">
                  <c:v>607.90002887370065</c:v>
                </c:pt>
                <c:pt idx="6080">
                  <c:v>608.00002887845039</c:v>
                </c:pt>
                <c:pt idx="6081">
                  <c:v>608.10002888320014</c:v>
                </c:pt>
                <c:pt idx="6082">
                  <c:v>608.20002888794988</c:v>
                </c:pt>
                <c:pt idx="6083">
                  <c:v>608.30002889269963</c:v>
                </c:pt>
                <c:pt idx="6084">
                  <c:v>608.40002889744937</c:v>
                </c:pt>
                <c:pt idx="6085">
                  <c:v>608.50002890219912</c:v>
                </c:pt>
                <c:pt idx="6086">
                  <c:v>608.60002890694886</c:v>
                </c:pt>
                <c:pt idx="6087">
                  <c:v>608.70002891169861</c:v>
                </c:pt>
                <c:pt idx="6088">
                  <c:v>608.80002891644835</c:v>
                </c:pt>
                <c:pt idx="6089">
                  <c:v>608.9000289211981</c:v>
                </c:pt>
                <c:pt idx="6090">
                  <c:v>609.00002892594784</c:v>
                </c:pt>
                <c:pt idx="6091">
                  <c:v>609.10002893069759</c:v>
                </c:pt>
                <c:pt idx="6092">
                  <c:v>609.20002893544734</c:v>
                </c:pt>
                <c:pt idx="6093">
                  <c:v>609.30002894019708</c:v>
                </c:pt>
                <c:pt idx="6094">
                  <c:v>609.40002894494683</c:v>
                </c:pt>
                <c:pt idx="6095">
                  <c:v>609.50002894969657</c:v>
                </c:pt>
                <c:pt idx="6096">
                  <c:v>609.60002895444632</c:v>
                </c:pt>
                <c:pt idx="6097">
                  <c:v>609.70002895919606</c:v>
                </c:pt>
                <c:pt idx="6098">
                  <c:v>609.80002896394581</c:v>
                </c:pt>
                <c:pt idx="6099">
                  <c:v>609.90002896869555</c:v>
                </c:pt>
                <c:pt idx="6100">
                  <c:v>610.0000289734453</c:v>
                </c:pt>
                <c:pt idx="6101">
                  <c:v>610.10002897819504</c:v>
                </c:pt>
                <c:pt idx="6102">
                  <c:v>610.20002898294479</c:v>
                </c:pt>
                <c:pt idx="6103">
                  <c:v>610.30002898769453</c:v>
                </c:pt>
                <c:pt idx="6104">
                  <c:v>610.40002899244428</c:v>
                </c:pt>
                <c:pt idx="6105">
                  <c:v>610.50002899719402</c:v>
                </c:pt>
                <c:pt idx="6106">
                  <c:v>610.60002900194377</c:v>
                </c:pt>
                <c:pt idx="6107">
                  <c:v>610.70002900669351</c:v>
                </c:pt>
                <c:pt idx="6108">
                  <c:v>610.80002901144326</c:v>
                </c:pt>
                <c:pt idx="6109">
                  <c:v>610.900029016193</c:v>
                </c:pt>
                <c:pt idx="6110">
                  <c:v>611.00002902094275</c:v>
                </c:pt>
                <c:pt idx="6111">
                  <c:v>611.10002902569249</c:v>
                </c:pt>
                <c:pt idx="6112">
                  <c:v>611.20002903044224</c:v>
                </c:pt>
                <c:pt idx="6113">
                  <c:v>611.30002903519198</c:v>
                </c:pt>
                <c:pt idx="6114">
                  <c:v>611.40002903994173</c:v>
                </c:pt>
                <c:pt idx="6115">
                  <c:v>611.50002904469147</c:v>
                </c:pt>
                <c:pt idx="6116">
                  <c:v>611.60002904944122</c:v>
                </c:pt>
                <c:pt idx="6117">
                  <c:v>611.70002905419096</c:v>
                </c:pt>
                <c:pt idx="6118">
                  <c:v>611.80002905894071</c:v>
                </c:pt>
                <c:pt idx="6119">
                  <c:v>611.90002906369045</c:v>
                </c:pt>
                <c:pt idx="6120">
                  <c:v>612.0000290684402</c:v>
                </c:pt>
                <c:pt idx="6121">
                  <c:v>612.10002907318994</c:v>
                </c:pt>
                <c:pt idx="6122">
                  <c:v>612.20002907793969</c:v>
                </c:pt>
                <c:pt idx="6123">
                  <c:v>612.30002908268943</c:v>
                </c:pt>
                <c:pt idx="6124">
                  <c:v>612.40002908743918</c:v>
                </c:pt>
                <c:pt idx="6125">
                  <c:v>612.50002909218892</c:v>
                </c:pt>
                <c:pt idx="6126">
                  <c:v>612.60002909693867</c:v>
                </c:pt>
                <c:pt idx="6127">
                  <c:v>612.70002910168841</c:v>
                </c:pt>
                <c:pt idx="6128">
                  <c:v>612.80002910643816</c:v>
                </c:pt>
                <c:pt idx="6129">
                  <c:v>612.90002911118791</c:v>
                </c:pt>
                <c:pt idx="6130">
                  <c:v>613.00002911593765</c:v>
                </c:pt>
                <c:pt idx="6131">
                  <c:v>613.1000291206874</c:v>
                </c:pt>
                <c:pt idx="6132">
                  <c:v>613.20002912543714</c:v>
                </c:pt>
                <c:pt idx="6133">
                  <c:v>613.30002913018689</c:v>
                </c:pt>
                <c:pt idx="6134">
                  <c:v>613.40002913493663</c:v>
                </c:pt>
                <c:pt idx="6135">
                  <c:v>613.50002913968638</c:v>
                </c:pt>
                <c:pt idx="6136">
                  <c:v>613.60002914443612</c:v>
                </c:pt>
                <c:pt idx="6137">
                  <c:v>613.70002914918587</c:v>
                </c:pt>
                <c:pt idx="6138">
                  <c:v>613.80002915393561</c:v>
                </c:pt>
                <c:pt idx="6139">
                  <c:v>613.90002915868536</c:v>
                </c:pt>
                <c:pt idx="6140">
                  <c:v>614.0000291634351</c:v>
                </c:pt>
                <c:pt idx="6141">
                  <c:v>614.10002916818485</c:v>
                </c:pt>
                <c:pt idx="6142">
                  <c:v>614.20002917293459</c:v>
                </c:pt>
                <c:pt idx="6143">
                  <c:v>614.30002917768434</c:v>
                </c:pt>
                <c:pt idx="6144">
                  <c:v>614.40002918243408</c:v>
                </c:pt>
                <c:pt idx="6145">
                  <c:v>614.50002918718383</c:v>
                </c:pt>
                <c:pt idx="6146">
                  <c:v>614.60002919193357</c:v>
                </c:pt>
                <c:pt idx="6147">
                  <c:v>614.70002919668332</c:v>
                </c:pt>
                <c:pt idx="6148">
                  <c:v>614.80002920143306</c:v>
                </c:pt>
                <c:pt idx="6149">
                  <c:v>614.90002920618281</c:v>
                </c:pt>
                <c:pt idx="6150">
                  <c:v>615.00002921093255</c:v>
                </c:pt>
                <c:pt idx="6151">
                  <c:v>615.1000292156823</c:v>
                </c:pt>
                <c:pt idx="6152">
                  <c:v>615.20002922043204</c:v>
                </c:pt>
                <c:pt idx="6153">
                  <c:v>615.30002922518179</c:v>
                </c:pt>
                <c:pt idx="6154">
                  <c:v>615.40002922993153</c:v>
                </c:pt>
                <c:pt idx="6155">
                  <c:v>615.50002923468128</c:v>
                </c:pt>
                <c:pt idx="6156">
                  <c:v>615.60002923943102</c:v>
                </c:pt>
                <c:pt idx="6157">
                  <c:v>615.70002924418077</c:v>
                </c:pt>
                <c:pt idx="6158">
                  <c:v>615.80002924893051</c:v>
                </c:pt>
                <c:pt idx="6159">
                  <c:v>615.90002925368026</c:v>
                </c:pt>
                <c:pt idx="6160">
                  <c:v>616.00002925843</c:v>
                </c:pt>
                <c:pt idx="6161">
                  <c:v>616.10002926317975</c:v>
                </c:pt>
                <c:pt idx="6162">
                  <c:v>616.20002926792949</c:v>
                </c:pt>
                <c:pt idx="6163">
                  <c:v>616.30002927267924</c:v>
                </c:pt>
                <c:pt idx="6164">
                  <c:v>616.40002927742898</c:v>
                </c:pt>
                <c:pt idx="6165">
                  <c:v>616.50002928217873</c:v>
                </c:pt>
                <c:pt idx="6166">
                  <c:v>616.60002928692847</c:v>
                </c:pt>
                <c:pt idx="6167">
                  <c:v>616.70002929167822</c:v>
                </c:pt>
                <c:pt idx="6168">
                  <c:v>616.80002929642797</c:v>
                </c:pt>
                <c:pt idx="6169">
                  <c:v>616.90002930117771</c:v>
                </c:pt>
                <c:pt idx="6170">
                  <c:v>617.00002930592746</c:v>
                </c:pt>
                <c:pt idx="6171">
                  <c:v>617.1000293106772</c:v>
                </c:pt>
                <c:pt idx="6172">
                  <c:v>617.20002931542695</c:v>
                </c:pt>
                <c:pt idx="6173">
                  <c:v>617.30002932017669</c:v>
                </c:pt>
                <c:pt idx="6174">
                  <c:v>617.40002932492644</c:v>
                </c:pt>
                <c:pt idx="6175">
                  <c:v>617.50002932967618</c:v>
                </c:pt>
                <c:pt idx="6176">
                  <c:v>617.60002933442593</c:v>
                </c:pt>
                <c:pt idx="6177">
                  <c:v>617.70002933917567</c:v>
                </c:pt>
                <c:pt idx="6178">
                  <c:v>617.80002934392542</c:v>
                </c:pt>
                <c:pt idx="6179">
                  <c:v>617.90002934867516</c:v>
                </c:pt>
                <c:pt idx="6180">
                  <c:v>618.00002935342491</c:v>
                </c:pt>
                <c:pt idx="6181">
                  <c:v>618.10002935817465</c:v>
                </c:pt>
                <c:pt idx="6182">
                  <c:v>618.2000293629244</c:v>
                </c:pt>
                <c:pt idx="6183">
                  <c:v>618.30002936767414</c:v>
                </c:pt>
                <c:pt idx="6184">
                  <c:v>618.40002937242389</c:v>
                </c:pt>
                <c:pt idx="6185">
                  <c:v>618.50002937717363</c:v>
                </c:pt>
                <c:pt idx="6186">
                  <c:v>618.60002938192338</c:v>
                </c:pt>
                <c:pt idx="6187">
                  <c:v>618.70002938667312</c:v>
                </c:pt>
                <c:pt idx="6188">
                  <c:v>618.80002939142287</c:v>
                </c:pt>
                <c:pt idx="6189">
                  <c:v>618.90002939617261</c:v>
                </c:pt>
                <c:pt idx="6190">
                  <c:v>619.00002940092236</c:v>
                </c:pt>
                <c:pt idx="6191">
                  <c:v>619.1000294056721</c:v>
                </c:pt>
                <c:pt idx="6192">
                  <c:v>619.20002941042185</c:v>
                </c:pt>
                <c:pt idx="6193">
                  <c:v>619.30002941517159</c:v>
                </c:pt>
                <c:pt idx="6194">
                  <c:v>619.40002941992134</c:v>
                </c:pt>
                <c:pt idx="6195">
                  <c:v>619.50002942467108</c:v>
                </c:pt>
                <c:pt idx="6196">
                  <c:v>619.60002942942083</c:v>
                </c:pt>
                <c:pt idx="6197">
                  <c:v>619.70002943417057</c:v>
                </c:pt>
                <c:pt idx="6198">
                  <c:v>619.80002943892032</c:v>
                </c:pt>
                <c:pt idx="6199">
                  <c:v>619.90002944367006</c:v>
                </c:pt>
                <c:pt idx="6200">
                  <c:v>620.00002944841981</c:v>
                </c:pt>
                <c:pt idx="6201">
                  <c:v>620.10002945316955</c:v>
                </c:pt>
                <c:pt idx="6202">
                  <c:v>620.2000294579193</c:v>
                </c:pt>
                <c:pt idx="6203">
                  <c:v>620.30002946266904</c:v>
                </c:pt>
                <c:pt idx="6204">
                  <c:v>620.40002946741879</c:v>
                </c:pt>
                <c:pt idx="6205">
                  <c:v>620.50002947216853</c:v>
                </c:pt>
                <c:pt idx="6206">
                  <c:v>620.60002947691828</c:v>
                </c:pt>
                <c:pt idx="6207">
                  <c:v>620.70002948166803</c:v>
                </c:pt>
                <c:pt idx="6208">
                  <c:v>620.80002948641777</c:v>
                </c:pt>
                <c:pt idx="6209">
                  <c:v>620.90002949116752</c:v>
                </c:pt>
                <c:pt idx="6210">
                  <c:v>621.00002949591726</c:v>
                </c:pt>
                <c:pt idx="6211">
                  <c:v>621.10002950066701</c:v>
                </c:pt>
                <c:pt idx="6212">
                  <c:v>621.20002950541675</c:v>
                </c:pt>
                <c:pt idx="6213">
                  <c:v>621.3000295101665</c:v>
                </c:pt>
                <c:pt idx="6214">
                  <c:v>621.40002951491624</c:v>
                </c:pt>
                <c:pt idx="6215">
                  <c:v>621.50002951966599</c:v>
                </c:pt>
                <c:pt idx="6216">
                  <c:v>621.60002952441573</c:v>
                </c:pt>
                <c:pt idx="6217">
                  <c:v>621.70002952916548</c:v>
                </c:pt>
                <c:pt idx="6218">
                  <c:v>621.80002953391522</c:v>
                </c:pt>
                <c:pt idx="6219">
                  <c:v>621.90002953866497</c:v>
                </c:pt>
                <c:pt idx="6220">
                  <c:v>622.00002954341471</c:v>
                </c:pt>
                <c:pt idx="6221">
                  <c:v>622.10002954816446</c:v>
                </c:pt>
                <c:pt idx="6222">
                  <c:v>622.2000295529142</c:v>
                </c:pt>
                <c:pt idx="6223">
                  <c:v>622.30002955766395</c:v>
                </c:pt>
                <c:pt idx="6224">
                  <c:v>622.40002956241369</c:v>
                </c:pt>
                <c:pt idx="6225">
                  <c:v>622.50002956716344</c:v>
                </c:pt>
                <c:pt idx="6226">
                  <c:v>622.60002957191318</c:v>
                </c:pt>
                <c:pt idx="6227">
                  <c:v>622.70002957666293</c:v>
                </c:pt>
                <c:pt idx="6228">
                  <c:v>622.80002958141267</c:v>
                </c:pt>
                <c:pt idx="6229">
                  <c:v>622.90002958616242</c:v>
                </c:pt>
                <c:pt idx="6230">
                  <c:v>623.00002959091216</c:v>
                </c:pt>
                <c:pt idx="6231">
                  <c:v>623.10002959566191</c:v>
                </c:pt>
                <c:pt idx="6232">
                  <c:v>623.20002960041165</c:v>
                </c:pt>
                <c:pt idx="6233">
                  <c:v>623.3000296051614</c:v>
                </c:pt>
                <c:pt idx="6234">
                  <c:v>623.40002960991114</c:v>
                </c:pt>
                <c:pt idx="6235">
                  <c:v>623.50002961466089</c:v>
                </c:pt>
                <c:pt idx="6236">
                  <c:v>623.60002961941063</c:v>
                </c:pt>
                <c:pt idx="6237">
                  <c:v>623.70002962416038</c:v>
                </c:pt>
                <c:pt idx="6238">
                  <c:v>623.80002962891012</c:v>
                </c:pt>
                <c:pt idx="6239">
                  <c:v>623.90002963365987</c:v>
                </c:pt>
                <c:pt idx="6240">
                  <c:v>624.00002963840961</c:v>
                </c:pt>
                <c:pt idx="6241">
                  <c:v>624.10002964315936</c:v>
                </c:pt>
                <c:pt idx="6242">
                  <c:v>624.2000296479091</c:v>
                </c:pt>
                <c:pt idx="6243">
                  <c:v>624.30002965265885</c:v>
                </c:pt>
                <c:pt idx="6244">
                  <c:v>624.4000296574086</c:v>
                </c:pt>
                <c:pt idx="6245">
                  <c:v>624.50002966215834</c:v>
                </c:pt>
                <c:pt idx="6246">
                  <c:v>624.60002966690809</c:v>
                </c:pt>
                <c:pt idx="6247">
                  <c:v>624.70002967165783</c:v>
                </c:pt>
                <c:pt idx="6248">
                  <c:v>624.80002967640758</c:v>
                </c:pt>
                <c:pt idx="6249">
                  <c:v>624.90002968115732</c:v>
                </c:pt>
                <c:pt idx="6250">
                  <c:v>625.00002968590707</c:v>
                </c:pt>
                <c:pt idx="6251">
                  <c:v>625.10002969065681</c:v>
                </c:pt>
                <c:pt idx="6252">
                  <c:v>625.20002969540656</c:v>
                </c:pt>
                <c:pt idx="6253">
                  <c:v>625.3000297001563</c:v>
                </c:pt>
                <c:pt idx="6254">
                  <c:v>625.40002970490605</c:v>
                </c:pt>
                <c:pt idx="6255">
                  <c:v>625.50002970965579</c:v>
                </c:pt>
                <c:pt idx="6256">
                  <c:v>625.60002971440554</c:v>
                </c:pt>
                <c:pt idx="6257">
                  <c:v>625.70002971915528</c:v>
                </c:pt>
                <c:pt idx="6258">
                  <c:v>625.80002972390503</c:v>
                </c:pt>
                <c:pt idx="6259">
                  <c:v>625.90002972865477</c:v>
                </c:pt>
                <c:pt idx="6260">
                  <c:v>626.00002973340452</c:v>
                </c:pt>
                <c:pt idx="6261">
                  <c:v>626.10002973815426</c:v>
                </c:pt>
                <c:pt idx="6262">
                  <c:v>626.20002974290401</c:v>
                </c:pt>
                <c:pt idx="6263">
                  <c:v>626.30002974765375</c:v>
                </c:pt>
                <c:pt idx="6264">
                  <c:v>626.4000297524035</c:v>
                </c:pt>
                <c:pt idx="6265">
                  <c:v>626.50002975715324</c:v>
                </c:pt>
                <c:pt idx="6266">
                  <c:v>626.60002976190299</c:v>
                </c:pt>
                <c:pt idx="6267">
                  <c:v>626.70002976665273</c:v>
                </c:pt>
                <c:pt idx="6268">
                  <c:v>626.80002977140248</c:v>
                </c:pt>
                <c:pt idx="6269">
                  <c:v>626.90002977615222</c:v>
                </c:pt>
                <c:pt idx="6270">
                  <c:v>627.00002978090197</c:v>
                </c:pt>
                <c:pt idx="6271">
                  <c:v>627.10002978565171</c:v>
                </c:pt>
                <c:pt idx="6272">
                  <c:v>627.20002979040146</c:v>
                </c:pt>
                <c:pt idx="6273">
                  <c:v>627.3000297951512</c:v>
                </c:pt>
                <c:pt idx="6274">
                  <c:v>627.40002979990095</c:v>
                </c:pt>
                <c:pt idx="6275">
                  <c:v>627.50002980465069</c:v>
                </c:pt>
                <c:pt idx="6276">
                  <c:v>627.60002980940044</c:v>
                </c:pt>
                <c:pt idx="6277">
                  <c:v>627.70002981415018</c:v>
                </c:pt>
                <c:pt idx="6278">
                  <c:v>627.80002981889993</c:v>
                </c:pt>
                <c:pt idx="6279">
                  <c:v>627.90002982364967</c:v>
                </c:pt>
                <c:pt idx="6280">
                  <c:v>628.00002982839942</c:v>
                </c:pt>
                <c:pt idx="6281">
                  <c:v>628.10002983314916</c:v>
                </c:pt>
                <c:pt idx="6282">
                  <c:v>628.20002983789891</c:v>
                </c:pt>
                <c:pt idx="6283">
                  <c:v>628.30002984264866</c:v>
                </c:pt>
                <c:pt idx="6284">
                  <c:v>628.4000298473984</c:v>
                </c:pt>
                <c:pt idx="6285">
                  <c:v>628.50002985214815</c:v>
                </c:pt>
                <c:pt idx="6286">
                  <c:v>628.60002985689789</c:v>
                </c:pt>
                <c:pt idx="6287">
                  <c:v>628.70002986164764</c:v>
                </c:pt>
                <c:pt idx="6288">
                  <c:v>628.80002986639738</c:v>
                </c:pt>
                <c:pt idx="6289">
                  <c:v>628.90002987114713</c:v>
                </c:pt>
                <c:pt idx="6290">
                  <c:v>629.00002987589687</c:v>
                </c:pt>
                <c:pt idx="6291">
                  <c:v>629.10002988064662</c:v>
                </c:pt>
                <c:pt idx="6292">
                  <c:v>629.20002988539636</c:v>
                </c:pt>
                <c:pt idx="6293">
                  <c:v>629.30002989014611</c:v>
                </c:pt>
                <c:pt idx="6294">
                  <c:v>629.40002989489585</c:v>
                </c:pt>
                <c:pt idx="6295">
                  <c:v>629.5000298996456</c:v>
                </c:pt>
                <c:pt idx="6296">
                  <c:v>629.60002990439534</c:v>
                </c:pt>
                <c:pt idx="6297">
                  <c:v>629.70002990914509</c:v>
                </c:pt>
                <c:pt idx="6298">
                  <c:v>629.80002991389483</c:v>
                </c:pt>
                <c:pt idx="6299">
                  <c:v>629.90002991864458</c:v>
                </c:pt>
                <c:pt idx="6300">
                  <c:v>630.00002992339432</c:v>
                </c:pt>
                <c:pt idx="6301">
                  <c:v>630.10002992814407</c:v>
                </c:pt>
                <c:pt idx="6302">
                  <c:v>630.20002993289381</c:v>
                </c:pt>
                <c:pt idx="6303">
                  <c:v>630.30002993764356</c:v>
                </c:pt>
                <c:pt idx="6304">
                  <c:v>630.4000299423933</c:v>
                </c:pt>
                <c:pt idx="6305">
                  <c:v>630.50002994714305</c:v>
                </c:pt>
                <c:pt idx="6306">
                  <c:v>630.60002995189279</c:v>
                </c:pt>
                <c:pt idx="6307">
                  <c:v>630.70002995664254</c:v>
                </c:pt>
                <c:pt idx="6308">
                  <c:v>630.80002996139228</c:v>
                </c:pt>
                <c:pt idx="6309">
                  <c:v>630.90002996614203</c:v>
                </c:pt>
                <c:pt idx="6310">
                  <c:v>631.00002997089177</c:v>
                </c:pt>
                <c:pt idx="6311">
                  <c:v>631.10002997564152</c:v>
                </c:pt>
                <c:pt idx="6312">
                  <c:v>631.20002998039126</c:v>
                </c:pt>
                <c:pt idx="6313">
                  <c:v>631.30002998514101</c:v>
                </c:pt>
                <c:pt idx="6314">
                  <c:v>631.40002998989075</c:v>
                </c:pt>
                <c:pt idx="6315">
                  <c:v>631.5000299946405</c:v>
                </c:pt>
                <c:pt idx="6316">
                  <c:v>631.60002999939024</c:v>
                </c:pt>
                <c:pt idx="6317">
                  <c:v>631.70003000413999</c:v>
                </c:pt>
                <c:pt idx="6318">
                  <c:v>631.80003000888973</c:v>
                </c:pt>
                <c:pt idx="6319">
                  <c:v>631.90003001363948</c:v>
                </c:pt>
                <c:pt idx="6320">
                  <c:v>632.00003001838923</c:v>
                </c:pt>
                <c:pt idx="6321">
                  <c:v>632.10003002313897</c:v>
                </c:pt>
                <c:pt idx="6322">
                  <c:v>632.20003002788872</c:v>
                </c:pt>
                <c:pt idx="6323">
                  <c:v>632.30003003263846</c:v>
                </c:pt>
                <c:pt idx="6324">
                  <c:v>632.40003003738821</c:v>
                </c:pt>
                <c:pt idx="6325">
                  <c:v>632.50003004213795</c:v>
                </c:pt>
                <c:pt idx="6326">
                  <c:v>632.6000300468877</c:v>
                </c:pt>
                <c:pt idx="6327">
                  <c:v>632.70003005163744</c:v>
                </c:pt>
                <c:pt idx="6328">
                  <c:v>632.80003005638719</c:v>
                </c:pt>
                <c:pt idx="6329">
                  <c:v>632.90003006113693</c:v>
                </c:pt>
                <c:pt idx="6330">
                  <c:v>633.00003006588668</c:v>
                </c:pt>
                <c:pt idx="6331">
                  <c:v>633.10003007063642</c:v>
                </c:pt>
                <c:pt idx="6332">
                  <c:v>633.20003007538617</c:v>
                </c:pt>
                <c:pt idx="6333">
                  <c:v>633.30003008013591</c:v>
                </c:pt>
                <c:pt idx="6334">
                  <c:v>633.40003008488566</c:v>
                </c:pt>
                <c:pt idx="6335">
                  <c:v>633.5000300896354</c:v>
                </c:pt>
                <c:pt idx="6336">
                  <c:v>633.60003009438515</c:v>
                </c:pt>
                <c:pt idx="6337">
                  <c:v>633.70003009913489</c:v>
                </c:pt>
                <c:pt idx="6338">
                  <c:v>633.80003010388464</c:v>
                </c:pt>
                <c:pt idx="6339">
                  <c:v>633.90003010863438</c:v>
                </c:pt>
                <c:pt idx="6340">
                  <c:v>634.00003011338413</c:v>
                </c:pt>
                <c:pt idx="6341">
                  <c:v>634.10003011813387</c:v>
                </c:pt>
                <c:pt idx="6342">
                  <c:v>634.20003012288362</c:v>
                </c:pt>
                <c:pt idx="6343">
                  <c:v>634.30003012763336</c:v>
                </c:pt>
                <c:pt idx="6344">
                  <c:v>634.40003013238311</c:v>
                </c:pt>
                <c:pt idx="6345">
                  <c:v>634.50003013713285</c:v>
                </c:pt>
                <c:pt idx="6346">
                  <c:v>634.6000301418826</c:v>
                </c:pt>
                <c:pt idx="6347">
                  <c:v>634.70003014663234</c:v>
                </c:pt>
                <c:pt idx="6348">
                  <c:v>634.80003015138209</c:v>
                </c:pt>
                <c:pt idx="6349">
                  <c:v>634.90003015613183</c:v>
                </c:pt>
                <c:pt idx="6350">
                  <c:v>635.00003016088158</c:v>
                </c:pt>
                <c:pt idx="6351">
                  <c:v>635.10003016563132</c:v>
                </c:pt>
                <c:pt idx="6352">
                  <c:v>635.20003017038107</c:v>
                </c:pt>
                <c:pt idx="6353">
                  <c:v>635.30003017513081</c:v>
                </c:pt>
                <c:pt idx="6354">
                  <c:v>635.40003017988056</c:v>
                </c:pt>
                <c:pt idx="6355">
                  <c:v>635.5000301846303</c:v>
                </c:pt>
                <c:pt idx="6356">
                  <c:v>635.60003018938005</c:v>
                </c:pt>
                <c:pt idx="6357">
                  <c:v>635.70003019412979</c:v>
                </c:pt>
                <c:pt idx="6358">
                  <c:v>635.80003019887954</c:v>
                </c:pt>
                <c:pt idx="6359">
                  <c:v>635.90003020362929</c:v>
                </c:pt>
                <c:pt idx="6360">
                  <c:v>636.00003020837903</c:v>
                </c:pt>
                <c:pt idx="6361">
                  <c:v>636.10003021312878</c:v>
                </c:pt>
                <c:pt idx="6362">
                  <c:v>636.20003021787852</c:v>
                </c:pt>
                <c:pt idx="6363">
                  <c:v>636.30003022262827</c:v>
                </c:pt>
                <c:pt idx="6364">
                  <c:v>636.40003022737801</c:v>
                </c:pt>
                <c:pt idx="6365">
                  <c:v>636.50003023212776</c:v>
                </c:pt>
                <c:pt idx="6366">
                  <c:v>636.6000302368775</c:v>
                </c:pt>
                <c:pt idx="6367">
                  <c:v>636.70003024162725</c:v>
                </c:pt>
                <c:pt idx="6368">
                  <c:v>636.80003024637699</c:v>
                </c:pt>
                <c:pt idx="6369">
                  <c:v>636.90003025112674</c:v>
                </c:pt>
                <c:pt idx="6370">
                  <c:v>637.00003025587648</c:v>
                </c:pt>
                <c:pt idx="6371">
                  <c:v>637.10003026062623</c:v>
                </c:pt>
                <c:pt idx="6372">
                  <c:v>637.20003026537597</c:v>
                </c:pt>
                <c:pt idx="6373">
                  <c:v>637.30003027012572</c:v>
                </c:pt>
                <c:pt idx="6374">
                  <c:v>637.40003027487546</c:v>
                </c:pt>
                <c:pt idx="6375">
                  <c:v>637.50003027962521</c:v>
                </c:pt>
                <c:pt idx="6376">
                  <c:v>637.60003028437495</c:v>
                </c:pt>
                <c:pt idx="6377">
                  <c:v>637.7000302891247</c:v>
                </c:pt>
                <c:pt idx="6378">
                  <c:v>637.80003029387444</c:v>
                </c:pt>
                <c:pt idx="6379">
                  <c:v>637.90003029862419</c:v>
                </c:pt>
                <c:pt idx="6380">
                  <c:v>638.00003030337393</c:v>
                </c:pt>
                <c:pt idx="6381">
                  <c:v>638.10003030812368</c:v>
                </c:pt>
                <c:pt idx="6382">
                  <c:v>638.20003031287342</c:v>
                </c:pt>
                <c:pt idx="6383">
                  <c:v>638.30003031762317</c:v>
                </c:pt>
                <c:pt idx="6384">
                  <c:v>638.40003032237291</c:v>
                </c:pt>
                <c:pt idx="6385">
                  <c:v>638.50003032712266</c:v>
                </c:pt>
                <c:pt idx="6386">
                  <c:v>638.6000303318724</c:v>
                </c:pt>
                <c:pt idx="6387">
                  <c:v>638.70003033662215</c:v>
                </c:pt>
                <c:pt idx="6388">
                  <c:v>638.80003034137189</c:v>
                </c:pt>
                <c:pt idx="6389">
                  <c:v>638.90003034612164</c:v>
                </c:pt>
                <c:pt idx="6390">
                  <c:v>639.00003035087138</c:v>
                </c:pt>
                <c:pt idx="6391">
                  <c:v>639.10003035562113</c:v>
                </c:pt>
                <c:pt idx="6392">
                  <c:v>639.20003036037087</c:v>
                </c:pt>
                <c:pt idx="6393">
                  <c:v>639.30003036512062</c:v>
                </c:pt>
                <c:pt idx="6394">
                  <c:v>639.40003036987036</c:v>
                </c:pt>
                <c:pt idx="6395">
                  <c:v>639.50003037462011</c:v>
                </c:pt>
                <c:pt idx="6396">
                  <c:v>639.60003037936985</c:v>
                </c:pt>
                <c:pt idx="6397">
                  <c:v>639.7000303841196</c:v>
                </c:pt>
                <c:pt idx="6398">
                  <c:v>639.80003038886935</c:v>
                </c:pt>
                <c:pt idx="6399">
                  <c:v>639.90003039361909</c:v>
                </c:pt>
                <c:pt idx="6400">
                  <c:v>640.00003039836884</c:v>
                </c:pt>
                <c:pt idx="6401">
                  <c:v>640.10003040311858</c:v>
                </c:pt>
                <c:pt idx="6402">
                  <c:v>640.20003040786833</c:v>
                </c:pt>
                <c:pt idx="6403">
                  <c:v>640.30003041261807</c:v>
                </c:pt>
                <c:pt idx="6404">
                  <c:v>640.40003041736782</c:v>
                </c:pt>
                <c:pt idx="6405">
                  <c:v>640.50003042211756</c:v>
                </c:pt>
                <c:pt idx="6406">
                  <c:v>640.60003042686731</c:v>
                </c:pt>
                <c:pt idx="6407">
                  <c:v>640.70003043161705</c:v>
                </c:pt>
                <c:pt idx="6408">
                  <c:v>640.8000304363668</c:v>
                </c:pt>
                <c:pt idx="6409">
                  <c:v>640.90003044111654</c:v>
                </c:pt>
                <c:pt idx="6410">
                  <c:v>641.00003044586629</c:v>
                </c:pt>
                <c:pt idx="6411">
                  <c:v>641.10003045061603</c:v>
                </c:pt>
                <c:pt idx="6412">
                  <c:v>641.20003045536578</c:v>
                </c:pt>
                <c:pt idx="6413">
                  <c:v>641.30003046011552</c:v>
                </c:pt>
                <c:pt idx="6414">
                  <c:v>641.40003046486527</c:v>
                </c:pt>
                <c:pt idx="6415">
                  <c:v>641.50003046961501</c:v>
                </c:pt>
                <c:pt idx="6416">
                  <c:v>641.60003047436476</c:v>
                </c:pt>
                <c:pt idx="6417">
                  <c:v>641.7000304791145</c:v>
                </c:pt>
                <c:pt idx="6418">
                  <c:v>641.80003048386425</c:v>
                </c:pt>
                <c:pt idx="6419">
                  <c:v>641.90003048861399</c:v>
                </c:pt>
                <c:pt idx="6420">
                  <c:v>642.00003049336374</c:v>
                </c:pt>
                <c:pt idx="6421">
                  <c:v>642.10003049811348</c:v>
                </c:pt>
                <c:pt idx="6422">
                  <c:v>642.20003050286323</c:v>
                </c:pt>
                <c:pt idx="6423">
                  <c:v>642.30003050761297</c:v>
                </c:pt>
                <c:pt idx="6424">
                  <c:v>642.40003051236272</c:v>
                </c:pt>
                <c:pt idx="6425">
                  <c:v>642.50003051711246</c:v>
                </c:pt>
                <c:pt idx="6426">
                  <c:v>642.60003052186221</c:v>
                </c:pt>
                <c:pt idx="6427">
                  <c:v>642.70003052661195</c:v>
                </c:pt>
                <c:pt idx="6428">
                  <c:v>642.8000305313617</c:v>
                </c:pt>
                <c:pt idx="6429">
                  <c:v>642.90003053611144</c:v>
                </c:pt>
                <c:pt idx="6430">
                  <c:v>643.00003054086119</c:v>
                </c:pt>
                <c:pt idx="6431">
                  <c:v>643.10003054561093</c:v>
                </c:pt>
                <c:pt idx="6432">
                  <c:v>643.20003055036068</c:v>
                </c:pt>
                <c:pt idx="6433">
                  <c:v>643.30003055511042</c:v>
                </c:pt>
                <c:pt idx="6434">
                  <c:v>643.40003055986017</c:v>
                </c:pt>
                <c:pt idx="6435">
                  <c:v>643.50003056460992</c:v>
                </c:pt>
                <c:pt idx="6436">
                  <c:v>643.60003056935966</c:v>
                </c:pt>
                <c:pt idx="6437">
                  <c:v>643.70003057410941</c:v>
                </c:pt>
                <c:pt idx="6438">
                  <c:v>643.80003057885915</c:v>
                </c:pt>
                <c:pt idx="6439">
                  <c:v>643.9000305836089</c:v>
                </c:pt>
                <c:pt idx="6440">
                  <c:v>644.00003058835864</c:v>
                </c:pt>
                <c:pt idx="6441">
                  <c:v>644.10003059310839</c:v>
                </c:pt>
                <c:pt idx="6442">
                  <c:v>644.20003059785813</c:v>
                </c:pt>
                <c:pt idx="6443">
                  <c:v>644.30003060260788</c:v>
                </c:pt>
                <c:pt idx="6444">
                  <c:v>644.40003060735762</c:v>
                </c:pt>
                <c:pt idx="6445">
                  <c:v>644.50003061210737</c:v>
                </c:pt>
                <c:pt idx="6446">
                  <c:v>644.60003061685711</c:v>
                </c:pt>
                <c:pt idx="6447">
                  <c:v>644.70003062160686</c:v>
                </c:pt>
                <c:pt idx="6448">
                  <c:v>644.8000306263566</c:v>
                </c:pt>
                <c:pt idx="6449">
                  <c:v>644.90003063110635</c:v>
                </c:pt>
                <c:pt idx="6450">
                  <c:v>645.00003063585609</c:v>
                </c:pt>
                <c:pt idx="6451">
                  <c:v>645.10003064060584</c:v>
                </c:pt>
                <c:pt idx="6452">
                  <c:v>645.20003064535558</c:v>
                </c:pt>
                <c:pt idx="6453">
                  <c:v>645.30003065010533</c:v>
                </c:pt>
                <c:pt idx="6454">
                  <c:v>645.40003065485507</c:v>
                </c:pt>
                <c:pt idx="6455">
                  <c:v>645.50003065960482</c:v>
                </c:pt>
                <c:pt idx="6456">
                  <c:v>645.60003066435456</c:v>
                </c:pt>
                <c:pt idx="6457">
                  <c:v>645.70003066910431</c:v>
                </c:pt>
                <c:pt idx="6458">
                  <c:v>645.80003067385405</c:v>
                </c:pt>
                <c:pt idx="6459">
                  <c:v>645.9000306786038</c:v>
                </c:pt>
                <c:pt idx="6460">
                  <c:v>646.00003068335354</c:v>
                </c:pt>
                <c:pt idx="6461">
                  <c:v>646.10003068810329</c:v>
                </c:pt>
                <c:pt idx="6462">
                  <c:v>646.20003069285303</c:v>
                </c:pt>
                <c:pt idx="6463">
                  <c:v>646.30003069760278</c:v>
                </c:pt>
                <c:pt idx="6464">
                  <c:v>646.40003070235252</c:v>
                </c:pt>
                <c:pt idx="6465">
                  <c:v>646.50003070710227</c:v>
                </c:pt>
                <c:pt idx="6466">
                  <c:v>646.60003071185201</c:v>
                </c:pt>
                <c:pt idx="6467">
                  <c:v>646.70003071660176</c:v>
                </c:pt>
                <c:pt idx="6468">
                  <c:v>646.8000307213515</c:v>
                </c:pt>
                <c:pt idx="6469">
                  <c:v>646.90003072610125</c:v>
                </c:pt>
                <c:pt idx="6470">
                  <c:v>647.00003073085099</c:v>
                </c:pt>
                <c:pt idx="6471">
                  <c:v>647.10003073560074</c:v>
                </c:pt>
                <c:pt idx="6472">
                  <c:v>647.20003074035048</c:v>
                </c:pt>
                <c:pt idx="6473">
                  <c:v>647.30003074510023</c:v>
                </c:pt>
                <c:pt idx="6474">
                  <c:v>647.40003074984998</c:v>
                </c:pt>
                <c:pt idx="6475">
                  <c:v>647.50003075459972</c:v>
                </c:pt>
                <c:pt idx="6476">
                  <c:v>647.60003075934947</c:v>
                </c:pt>
                <c:pt idx="6477">
                  <c:v>647.70003076409921</c:v>
                </c:pt>
                <c:pt idx="6478">
                  <c:v>647.80003076884896</c:v>
                </c:pt>
                <c:pt idx="6479">
                  <c:v>647.9000307735987</c:v>
                </c:pt>
                <c:pt idx="6480">
                  <c:v>648.00003077834845</c:v>
                </c:pt>
                <c:pt idx="6481">
                  <c:v>648.10003078309819</c:v>
                </c:pt>
                <c:pt idx="6482">
                  <c:v>648.20003078784794</c:v>
                </c:pt>
                <c:pt idx="6483">
                  <c:v>648.30003079259768</c:v>
                </c:pt>
                <c:pt idx="6484">
                  <c:v>648.40003079734743</c:v>
                </c:pt>
                <c:pt idx="6485">
                  <c:v>648.50003080209717</c:v>
                </c:pt>
                <c:pt idx="6486">
                  <c:v>648.60003080684692</c:v>
                </c:pt>
                <c:pt idx="6487">
                  <c:v>648.70003081159666</c:v>
                </c:pt>
                <c:pt idx="6488">
                  <c:v>648.80003081634641</c:v>
                </c:pt>
                <c:pt idx="6489">
                  <c:v>648.90003082109615</c:v>
                </c:pt>
                <c:pt idx="6490">
                  <c:v>649.0000308258459</c:v>
                </c:pt>
                <c:pt idx="6491">
                  <c:v>649.10003083059564</c:v>
                </c:pt>
                <c:pt idx="6492">
                  <c:v>649.20003083534539</c:v>
                </c:pt>
                <c:pt idx="6493">
                  <c:v>649.30003084009513</c:v>
                </c:pt>
                <c:pt idx="6494">
                  <c:v>649.40003084484488</c:v>
                </c:pt>
                <c:pt idx="6495">
                  <c:v>649.50003084959462</c:v>
                </c:pt>
                <c:pt idx="6496">
                  <c:v>649.60003085434437</c:v>
                </c:pt>
                <c:pt idx="6497">
                  <c:v>649.70003085909411</c:v>
                </c:pt>
                <c:pt idx="6498">
                  <c:v>649.80003086384386</c:v>
                </c:pt>
                <c:pt idx="6499">
                  <c:v>649.9000308685936</c:v>
                </c:pt>
                <c:pt idx="6500">
                  <c:v>650.00003087334335</c:v>
                </c:pt>
                <c:pt idx="6501">
                  <c:v>650.10003087809309</c:v>
                </c:pt>
                <c:pt idx="6502">
                  <c:v>650.20003088284284</c:v>
                </c:pt>
                <c:pt idx="6503">
                  <c:v>650.30003088759258</c:v>
                </c:pt>
                <c:pt idx="6504">
                  <c:v>650.40003089234233</c:v>
                </c:pt>
                <c:pt idx="6505">
                  <c:v>650.50003089709207</c:v>
                </c:pt>
                <c:pt idx="6506">
                  <c:v>650.60003090184182</c:v>
                </c:pt>
                <c:pt idx="6507">
                  <c:v>650.70003090659156</c:v>
                </c:pt>
                <c:pt idx="6508">
                  <c:v>650.80003091134131</c:v>
                </c:pt>
                <c:pt idx="6509">
                  <c:v>650.90003091609105</c:v>
                </c:pt>
                <c:pt idx="6510">
                  <c:v>651.0000309208408</c:v>
                </c:pt>
                <c:pt idx="6511">
                  <c:v>651.10003092559054</c:v>
                </c:pt>
                <c:pt idx="6512">
                  <c:v>651.20003093034029</c:v>
                </c:pt>
                <c:pt idx="6513">
                  <c:v>651.30003093509004</c:v>
                </c:pt>
                <c:pt idx="6514">
                  <c:v>651.40003093983978</c:v>
                </c:pt>
                <c:pt idx="6515">
                  <c:v>651.50003094458953</c:v>
                </c:pt>
                <c:pt idx="6516">
                  <c:v>651.60003094933927</c:v>
                </c:pt>
                <c:pt idx="6517">
                  <c:v>651.70003095408902</c:v>
                </c:pt>
                <c:pt idx="6518">
                  <c:v>651.80003095883876</c:v>
                </c:pt>
                <c:pt idx="6519">
                  <c:v>651.90003096358851</c:v>
                </c:pt>
                <c:pt idx="6520">
                  <c:v>652.00003096833825</c:v>
                </c:pt>
                <c:pt idx="6521">
                  <c:v>652.100030973088</c:v>
                </c:pt>
                <c:pt idx="6522">
                  <c:v>652.20003097783774</c:v>
                </c:pt>
                <c:pt idx="6523">
                  <c:v>652.30003098258749</c:v>
                </c:pt>
                <c:pt idx="6524">
                  <c:v>652.40003098733723</c:v>
                </c:pt>
                <c:pt idx="6525">
                  <c:v>652.50003099208698</c:v>
                </c:pt>
                <c:pt idx="6526">
                  <c:v>652.60003099683672</c:v>
                </c:pt>
                <c:pt idx="6527">
                  <c:v>652.70003100158647</c:v>
                </c:pt>
                <c:pt idx="6528">
                  <c:v>652.80003100633621</c:v>
                </c:pt>
                <c:pt idx="6529">
                  <c:v>652.90003101108596</c:v>
                </c:pt>
                <c:pt idx="6530">
                  <c:v>653.0000310158357</c:v>
                </c:pt>
                <c:pt idx="6531">
                  <c:v>653.10003102058545</c:v>
                </c:pt>
                <c:pt idx="6532">
                  <c:v>653.20003102533519</c:v>
                </c:pt>
                <c:pt idx="6533">
                  <c:v>653.30003103008494</c:v>
                </c:pt>
                <c:pt idx="6534">
                  <c:v>653.40003103483468</c:v>
                </c:pt>
                <c:pt idx="6535">
                  <c:v>653.50003103958443</c:v>
                </c:pt>
                <c:pt idx="6536">
                  <c:v>653.60003104433417</c:v>
                </c:pt>
                <c:pt idx="6537">
                  <c:v>653.70003104908392</c:v>
                </c:pt>
                <c:pt idx="6538">
                  <c:v>653.80003105383366</c:v>
                </c:pt>
                <c:pt idx="6539">
                  <c:v>653.90003105858341</c:v>
                </c:pt>
                <c:pt idx="6540">
                  <c:v>654.00003106333315</c:v>
                </c:pt>
                <c:pt idx="6541">
                  <c:v>654.1000310680829</c:v>
                </c:pt>
                <c:pt idx="6542">
                  <c:v>654.20003107283264</c:v>
                </c:pt>
                <c:pt idx="6543">
                  <c:v>654.30003107758239</c:v>
                </c:pt>
                <c:pt idx="6544">
                  <c:v>654.40003108233213</c:v>
                </c:pt>
                <c:pt idx="6545">
                  <c:v>654.50003108708188</c:v>
                </c:pt>
                <c:pt idx="6546">
                  <c:v>654.60003109183162</c:v>
                </c:pt>
                <c:pt idx="6547">
                  <c:v>654.70003109658137</c:v>
                </c:pt>
                <c:pt idx="6548">
                  <c:v>654.80003110133111</c:v>
                </c:pt>
                <c:pt idx="6549">
                  <c:v>654.90003110608086</c:v>
                </c:pt>
                <c:pt idx="6550">
                  <c:v>655.00003111083061</c:v>
                </c:pt>
                <c:pt idx="6551">
                  <c:v>655.10003111558035</c:v>
                </c:pt>
                <c:pt idx="6552">
                  <c:v>655.2000311203301</c:v>
                </c:pt>
                <c:pt idx="6553">
                  <c:v>655.30003112507984</c:v>
                </c:pt>
                <c:pt idx="6554">
                  <c:v>655.40003112982959</c:v>
                </c:pt>
                <c:pt idx="6555">
                  <c:v>655.50003113457933</c:v>
                </c:pt>
                <c:pt idx="6556">
                  <c:v>655.60003113932908</c:v>
                </c:pt>
                <c:pt idx="6557">
                  <c:v>655.70003114407882</c:v>
                </c:pt>
                <c:pt idx="6558">
                  <c:v>655.80003114882857</c:v>
                </c:pt>
                <c:pt idx="6559">
                  <c:v>655.90003115357831</c:v>
                </c:pt>
                <c:pt idx="6560">
                  <c:v>656.00003115832806</c:v>
                </c:pt>
                <c:pt idx="6561">
                  <c:v>656.1000311630778</c:v>
                </c:pt>
                <c:pt idx="6562">
                  <c:v>656.20003116782755</c:v>
                </c:pt>
                <c:pt idx="6563">
                  <c:v>656.30003117257729</c:v>
                </c:pt>
                <c:pt idx="6564">
                  <c:v>656.40003117732704</c:v>
                </c:pt>
                <c:pt idx="6565">
                  <c:v>656.50003118207678</c:v>
                </c:pt>
                <c:pt idx="6566">
                  <c:v>656.60003118682653</c:v>
                </c:pt>
                <c:pt idx="6567">
                  <c:v>656.70003119157627</c:v>
                </c:pt>
                <c:pt idx="6568">
                  <c:v>656.80003119632602</c:v>
                </c:pt>
                <c:pt idx="6569">
                  <c:v>656.90003120107576</c:v>
                </c:pt>
                <c:pt idx="6570">
                  <c:v>657.00003120582551</c:v>
                </c:pt>
                <c:pt idx="6571">
                  <c:v>657.10003121057525</c:v>
                </c:pt>
                <c:pt idx="6572">
                  <c:v>657.200031215325</c:v>
                </c:pt>
                <c:pt idx="6573">
                  <c:v>657.30003122007474</c:v>
                </c:pt>
                <c:pt idx="6574">
                  <c:v>657.40003122482449</c:v>
                </c:pt>
                <c:pt idx="6575">
                  <c:v>657.50003122957423</c:v>
                </c:pt>
                <c:pt idx="6576">
                  <c:v>657.60003123432398</c:v>
                </c:pt>
                <c:pt idx="6577">
                  <c:v>657.70003123907372</c:v>
                </c:pt>
                <c:pt idx="6578">
                  <c:v>657.80003124382347</c:v>
                </c:pt>
                <c:pt idx="6579">
                  <c:v>657.90003124857321</c:v>
                </c:pt>
                <c:pt idx="6580">
                  <c:v>658.00003125332296</c:v>
                </c:pt>
                <c:pt idx="6581">
                  <c:v>658.1000312580727</c:v>
                </c:pt>
                <c:pt idx="6582">
                  <c:v>658.20003126282245</c:v>
                </c:pt>
                <c:pt idx="6583">
                  <c:v>658.30003126757219</c:v>
                </c:pt>
                <c:pt idx="6584">
                  <c:v>658.40003127232194</c:v>
                </c:pt>
                <c:pt idx="6585">
                  <c:v>658.50003127707168</c:v>
                </c:pt>
                <c:pt idx="6586">
                  <c:v>658.60003128182143</c:v>
                </c:pt>
                <c:pt idx="6587">
                  <c:v>658.70003128657117</c:v>
                </c:pt>
                <c:pt idx="6588">
                  <c:v>658.80003129132092</c:v>
                </c:pt>
                <c:pt idx="6589">
                  <c:v>658.90003129607067</c:v>
                </c:pt>
                <c:pt idx="6590">
                  <c:v>659.00003130082041</c:v>
                </c:pt>
                <c:pt idx="6591">
                  <c:v>659.10003130557016</c:v>
                </c:pt>
                <c:pt idx="6592">
                  <c:v>659.2000313103199</c:v>
                </c:pt>
                <c:pt idx="6593">
                  <c:v>659.30003131506965</c:v>
                </c:pt>
                <c:pt idx="6594">
                  <c:v>659.40003131981939</c:v>
                </c:pt>
                <c:pt idx="6595">
                  <c:v>659.50003132456914</c:v>
                </c:pt>
                <c:pt idx="6596">
                  <c:v>659.60003132931888</c:v>
                </c:pt>
                <c:pt idx="6597">
                  <c:v>659.70003133406863</c:v>
                </c:pt>
                <c:pt idx="6598">
                  <c:v>659.80003133881837</c:v>
                </c:pt>
                <c:pt idx="6599">
                  <c:v>659.90003134356812</c:v>
                </c:pt>
                <c:pt idx="6600">
                  <c:v>660.00003134831786</c:v>
                </c:pt>
                <c:pt idx="6601">
                  <c:v>660.10003135306761</c:v>
                </c:pt>
                <c:pt idx="6602">
                  <c:v>660.20003135781735</c:v>
                </c:pt>
                <c:pt idx="6603">
                  <c:v>660.3000313625671</c:v>
                </c:pt>
                <c:pt idx="6604">
                  <c:v>660.40003136731684</c:v>
                </c:pt>
                <c:pt idx="6605">
                  <c:v>660.50003137206659</c:v>
                </c:pt>
                <c:pt idx="6606">
                  <c:v>660.60003137681633</c:v>
                </c:pt>
                <c:pt idx="6607">
                  <c:v>660.70003138156608</c:v>
                </c:pt>
                <c:pt idx="6608">
                  <c:v>660.80003138631582</c:v>
                </c:pt>
                <c:pt idx="6609">
                  <c:v>660.90003139106557</c:v>
                </c:pt>
                <c:pt idx="6610">
                  <c:v>661.00003139581531</c:v>
                </c:pt>
                <c:pt idx="6611">
                  <c:v>661.10003140056506</c:v>
                </c:pt>
                <c:pt idx="6612">
                  <c:v>661.2000314053148</c:v>
                </c:pt>
                <c:pt idx="6613">
                  <c:v>661.30003141006455</c:v>
                </c:pt>
                <c:pt idx="6614">
                  <c:v>661.40003141481429</c:v>
                </c:pt>
                <c:pt idx="6615">
                  <c:v>661.50003141956404</c:v>
                </c:pt>
                <c:pt idx="6616">
                  <c:v>661.60003142431378</c:v>
                </c:pt>
                <c:pt idx="6617">
                  <c:v>661.70003142906353</c:v>
                </c:pt>
                <c:pt idx="6618">
                  <c:v>661.80003143381327</c:v>
                </c:pt>
                <c:pt idx="6619">
                  <c:v>661.90003143856302</c:v>
                </c:pt>
                <c:pt idx="6620">
                  <c:v>662.00003144331276</c:v>
                </c:pt>
                <c:pt idx="6621">
                  <c:v>662.10003144806251</c:v>
                </c:pt>
                <c:pt idx="6622">
                  <c:v>662.20003145281225</c:v>
                </c:pt>
                <c:pt idx="6623">
                  <c:v>662.300031457562</c:v>
                </c:pt>
                <c:pt idx="6624">
                  <c:v>662.40003146231174</c:v>
                </c:pt>
                <c:pt idx="6625">
                  <c:v>662.50003146706149</c:v>
                </c:pt>
                <c:pt idx="6626">
                  <c:v>662.60003147181123</c:v>
                </c:pt>
                <c:pt idx="6627">
                  <c:v>662.70003147656098</c:v>
                </c:pt>
                <c:pt idx="6628">
                  <c:v>662.80003148131073</c:v>
                </c:pt>
                <c:pt idx="6629">
                  <c:v>662.90003148606047</c:v>
                </c:pt>
                <c:pt idx="6630">
                  <c:v>663.00003149081022</c:v>
                </c:pt>
                <c:pt idx="6631">
                  <c:v>663.10003149555996</c:v>
                </c:pt>
                <c:pt idx="6632">
                  <c:v>663.20003150030971</c:v>
                </c:pt>
                <c:pt idx="6633">
                  <c:v>663.30003150505945</c:v>
                </c:pt>
                <c:pt idx="6634">
                  <c:v>663.4000315098092</c:v>
                </c:pt>
                <c:pt idx="6635">
                  <c:v>663.50003151455894</c:v>
                </c:pt>
                <c:pt idx="6636">
                  <c:v>663.60003151930869</c:v>
                </c:pt>
                <c:pt idx="6637">
                  <c:v>663.70003152405843</c:v>
                </c:pt>
                <c:pt idx="6638">
                  <c:v>663.80003152880818</c:v>
                </c:pt>
                <c:pt idx="6639">
                  <c:v>663.90003153355792</c:v>
                </c:pt>
                <c:pt idx="6640">
                  <c:v>664.00003153830767</c:v>
                </c:pt>
                <c:pt idx="6641">
                  <c:v>664.10003154305741</c:v>
                </c:pt>
                <c:pt idx="6642">
                  <c:v>664.20003154780716</c:v>
                </c:pt>
                <c:pt idx="6643">
                  <c:v>664.3000315525569</c:v>
                </c:pt>
                <c:pt idx="6644">
                  <c:v>664.40003155730665</c:v>
                </c:pt>
                <c:pt idx="6645">
                  <c:v>664.50003156205639</c:v>
                </c:pt>
                <c:pt idx="6646">
                  <c:v>664.60003156680614</c:v>
                </c:pt>
                <c:pt idx="6647">
                  <c:v>664.70003157155588</c:v>
                </c:pt>
                <c:pt idx="6648">
                  <c:v>664.80003157630563</c:v>
                </c:pt>
                <c:pt idx="6649">
                  <c:v>664.90003158105537</c:v>
                </c:pt>
                <c:pt idx="6650">
                  <c:v>665.00003158580512</c:v>
                </c:pt>
                <c:pt idx="6651">
                  <c:v>665.10003159055486</c:v>
                </c:pt>
                <c:pt idx="6652">
                  <c:v>665.20003159530461</c:v>
                </c:pt>
                <c:pt idx="6653">
                  <c:v>665.30003160005435</c:v>
                </c:pt>
                <c:pt idx="6654">
                  <c:v>665.4000316048041</c:v>
                </c:pt>
                <c:pt idx="6655">
                  <c:v>665.50003160955384</c:v>
                </c:pt>
                <c:pt idx="6656">
                  <c:v>665.60003161430359</c:v>
                </c:pt>
                <c:pt idx="6657">
                  <c:v>665.70003161905333</c:v>
                </c:pt>
                <c:pt idx="6658">
                  <c:v>665.80003162380308</c:v>
                </c:pt>
                <c:pt idx="6659">
                  <c:v>665.90003162855282</c:v>
                </c:pt>
                <c:pt idx="6660">
                  <c:v>666.00003163330257</c:v>
                </c:pt>
                <c:pt idx="6661">
                  <c:v>666.10003163805231</c:v>
                </c:pt>
                <c:pt idx="6662">
                  <c:v>666.20003164280206</c:v>
                </c:pt>
                <c:pt idx="6663">
                  <c:v>666.3000316475518</c:v>
                </c:pt>
                <c:pt idx="6664">
                  <c:v>666.40003165230155</c:v>
                </c:pt>
                <c:pt idx="6665">
                  <c:v>666.5000316570513</c:v>
                </c:pt>
                <c:pt idx="6666">
                  <c:v>666.60003166180104</c:v>
                </c:pt>
                <c:pt idx="6667">
                  <c:v>666.70003166655079</c:v>
                </c:pt>
                <c:pt idx="6668">
                  <c:v>666.80003167130053</c:v>
                </c:pt>
                <c:pt idx="6669">
                  <c:v>666.90003167605028</c:v>
                </c:pt>
                <c:pt idx="6670">
                  <c:v>667.00003168080002</c:v>
                </c:pt>
                <c:pt idx="6671">
                  <c:v>667.10003168554977</c:v>
                </c:pt>
                <c:pt idx="6672">
                  <c:v>667.20003169029951</c:v>
                </c:pt>
                <c:pt idx="6673">
                  <c:v>667.30003169504926</c:v>
                </c:pt>
                <c:pt idx="6674">
                  <c:v>667.400031699799</c:v>
                </c:pt>
                <c:pt idx="6675">
                  <c:v>667.50003170454875</c:v>
                </c:pt>
                <c:pt idx="6676">
                  <c:v>667.60003170929849</c:v>
                </c:pt>
                <c:pt idx="6677">
                  <c:v>667.70003171404824</c:v>
                </c:pt>
                <c:pt idx="6678">
                  <c:v>667.80003171879798</c:v>
                </c:pt>
                <c:pt idx="6679">
                  <c:v>667.90003172354773</c:v>
                </c:pt>
                <c:pt idx="6680">
                  <c:v>668.00003172829747</c:v>
                </c:pt>
                <c:pt idx="6681">
                  <c:v>668.10003173304722</c:v>
                </c:pt>
                <c:pt idx="6682">
                  <c:v>668.20003173779696</c:v>
                </c:pt>
                <c:pt idx="6683">
                  <c:v>668.30003174254671</c:v>
                </c:pt>
                <c:pt idx="6684">
                  <c:v>668.40003174729645</c:v>
                </c:pt>
                <c:pt idx="6685">
                  <c:v>668.5000317520462</c:v>
                </c:pt>
                <c:pt idx="6686">
                  <c:v>668.60003175679594</c:v>
                </c:pt>
                <c:pt idx="6687">
                  <c:v>668.70003176154569</c:v>
                </c:pt>
                <c:pt idx="6688">
                  <c:v>668.80003176629543</c:v>
                </c:pt>
                <c:pt idx="6689">
                  <c:v>668.90003177104518</c:v>
                </c:pt>
                <c:pt idx="6690">
                  <c:v>669.00003177579492</c:v>
                </c:pt>
                <c:pt idx="6691">
                  <c:v>669.10003178054467</c:v>
                </c:pt>
                <c:pt idx="6692">
                  <c:v>669.20003178529441</c:v>
                </c:pt>
                <c:pt idx="6693">
                  <c:v>669.30003179004416</c:v>
                </c:pt>
                <c:pt idx="6694">
                  <c:v>669.4000317947939</c:v>
                </c:pt>
                <c:pt idx="6695">
                  <c:v>669.50003179954365</c:v>
                </c:pt>
                <c:pt idx="6696">
                  <c:v>669.60003180429339</c:v>
                </c:pt>
                <c:pt idx="6697">
                  <c:v>669.70003180904314</c:v>
                </c:pt>
                <c:pt idx="6698">
                  <c:v>669.80003181379288</c:v>
                </c:pt>
                <c:pt idx="6699">
                  <c:v>669.90003181854263</c:v>
                </c:pt>
                <c:pt idx="6700">
                  <c:v>670.00003182329237</c:v>
                </c:pt>
                <c:pt idx="6701">
                  <c:v>670.10003182804212</c:v>
                </c:pt>
                <c:pt idx="6702">
                  <c:v>670.20003183279186</c:v>
                </c:pt>
                <c:pt idx="6703">
                  <c:v>670.30003183754161</c:v>
                </c:pt>
                <c:pt idx="6704">
                  <c:v>670.40003184229136</c:v>
                </c:pt>
                <c:pt idx="6705">
                  <c:v>670.5000318470411</c:v>
                </c:pt>
                <c:pt idx="6706">
                  <c:v>670.60003185179085</c:v>
                </c:pt>
                <c:pt idx="6707">
                  <c:v>670.70003185654059</c:v>
                </c:pt>
                <c:pt idx="6708">
                  <c:v>670.80003186129034</c:v>
                </c:pt>
                <c:pt idx="6709">
                  <c:v>670.90003186604008</c:v>
                </c:pt>
                <c:pt idx="6710">
                  <c:v>671.00003187078983</c:v>
                </c:pt>
                <c:pt idx="6711">
                  <c:v>671.10003187553957</c:v>
                </c:pt>
                <c:pt idx="6712">
                  <c:v>671.20003188028932</c:v>
                </c:pt>
                <c:pt idx="6713">
                  <c:v>671.30003188503906</c:v>
                </c:pt>
                <c:pt idx="6714">
                  <c:v>671.40003188978881</c:v>
                </c:pt>
                <c:pt idx="6715">
                  <c:v>671.50003189453855</c:v>
                </c:pt>
                <c:pt idx="6716">
                  <c:v>671.6000318992883</c:v>
                </c:pt>
                <c:pt idx="6717">
                  <c:v>671.70003190403804</c:v>
                </c:pt>
                <c:pt idx="6718">
                  <c:v>671.80003190878779</c:v>
                </c:pt>
                <c:pt idx="6719">
                  <c:v>671.90003191353753</c:v>
                </c:pt>
                <c:pt idx="6720">
                  <c:v>672.00003191828728</c:v>
                </c:pt>
                <c:pt idx="6721">
                  <c:v>672.10003192303702</c:v>
                </c:pt>
                <c:pt idx="6722">
                  <c:v>672.20003192778677</c:v>
                </c:pt>
                <c:pt idx="6723">
                  <c:v>672.30003193253651</c:v>
                </c:pt>
                <c:pt idx="6724">
                  <c:v>672.40003193728626</c:v>
                </c:pt>
                <c:pt idx="6725">
                  <c:v>672.500031942036</c:v>
                </c:pt>
                <c:pt idx="6726">
                  <c:v>672.60003194678575</c:v>
                </c:pt>
                <c:pt idx="6727">
                  <c:v>672.70003195153549</c:v>
                </c:pt>
                <c:pt idx="6728">
                  <c:v>672.80003195628524</c:v>
                </c:pt>
                <c:pt idx="6729">
                  <c:v>672.90003196103498</c:v>
                </c:pt>
                <c:pt idx="6730">
                  <c:v>673.00003196578473</c:v>
                </c:pt>
                <c:pt idx="6731">
                  <c:v>673.10003197053447</c:v>
                </c:pt>
                <c:pt idx="6732">
                  <c:v>673.20003197528422</c:v>
                </c:pt>
                <c:pt idx="6733">
                  <c:v>673.30003198003396</c:v>
                </c:pt>
                <c:pt idx="6734">
                  <c:v>673.40003198478371</c:v>
                </c:pt>
                <c:pt idx="6735">
                  <c:v>673.50003198953345</c:v>
                </c:pt>
                <c:pt idx="6736">
                  <c:v>673.6000319942832</c:v>
                </c:pt>
                <c:pt idx="6737">
                  <c:v>673.70003199903294</c:v>
                </c:pt>
                <c:pt idx="6738">
                  <c:v>673.80003200378269</c:v>
                </c:pt>
                <c:pt idx="6739">
                  <c:v>673.90003200853243</c:v>
                </c:pt>
                <c:pt idx="6740">
                  <c:v>674.00003201328218</c:v>
                </c:pt>
                <c:pt idx="6741">
                  <c:v>674.10003201803192</c:v>
                </c:pt>
                <c:pt idx="6742">
                  <c:v>674.20003202278167</c:v>
                </c:pt>
                <c:pt idx="6743">
                  <c:v>674.30003202753142</c:v>
                </c:pt>
                <c:pt idx="6744">
                  <c:v>674.40003203228116</c:v>
                </c:pt>
                <c:pt idx="6745">
                  <c:v>674.50003203703091</c:v>
                </c:pt>
                <c:pt idx="6746">
                  <c:v>674.60003204178065</c:v>
                </c:pt>
                <c:pt idx="6747">
                  <c:v>674.7000320465304</c:v>
                </c:pt>
                <c:pt idx="6748">
                  <c:v>674.80003205128014</c:v>
                </c:pt>
                <c:pt idx="6749">
                  <c:v>674.90003205602989</c:v>
                </c:pt>
                <c:pt idx="6750">
                  <c:v>675.00003206077963</c:v>
                </c:pt>
                <c:pt idx="6751">
                  <c:v>675.10003206552938</c:v>
                </c:pt>
                <c:pt idx="6752">
                  <c:v>675.20003207027912</c:v>
                </c:pt>
                <c:pt idx="6753">
                  <c:v>675.30003207502887</c:v>
                </c:pt>
                <c:pt idx="6754">
                  <c:v>675.40003207977861</c:v>
                </c:pt>
                <c:pt idx="6755">
                  <c:v>675.50003208452836</c:v>
                </c:pt>
                <c:pt idx="6756">
                  <c:v>675.6000320892781</c:v>
                </c:pt>
                <c:pt idx="6757">
                  <c:v>675.70003209402785</c:v>
                </c:pt>
                <c:pt idx="6758">
                  <c:v>675.80003209877759</c:v>
                </c:pt>
                <c:pt idx="6759">
                  <c:v>675.90003210352734</c:v>
                </c:pt>
                <c:pt idx="6760">
                  <c:v>676.00003210827708</c:v>
                </c:pt>
                <c:pt idx="6761">
                  <c:v>676.10003211302683</c:v>
                </c:pt>
                <c:pt idx="6762">
                  <c:v>676.20003211777657</c:v>
                </c:pt>
                <c:pt idx="6763">
                  <c:v>676.30003212252632</c:v>
                </c:pt>
                <c:pt idx="6764">
                  <c:v>676.40003212727606</c:v>
                </c:pt>
                <c:pt idx="6765">
                  <c:v>676.50003213202581</c:v>
                </c:pt>
                <c:pt idx="6766">
                  <c:v>676.60003213677555</c:v>
                </c:pt>
                <c:pt idx="6767">
                  <c:v>676.7000321415253</c:v>
                </c:pt>
                <c:pt idx="6768">
                  <c:v>676.80003214627504</c:v>
                </c:pt>
                <c:pt idx="6769">
                  <c:v>676.90003215102479</c:v>
                </c:pt>
                <c:pt idx="6770">
                  <c:v>677.00003215577453</c:v>
                </c:pt>
                <c:pt idx="6771">
                  <c:v>677.10003216052428</c:v>
                </c:pt>
                <c:pt idx="6772">
                  <c:v>677.20003216527402</c:v>
                </c:pt>
                <c:pt idx="6773">
                  <c:v>677.30003217002377</c:v>
                </c:pt>
                <c:pt idx="6774">
                  <c:v>677.40003217477351</c:v>
                </c:pt>
                <c:pt idx="6775">
                  <c:v>677.50003217952326</c:v>
                </c:pt>
                <c:pt idx="6776">
                  <c:v>677.600032184273</c:v>
                </c:pt>
                <c:pt idx="6777">
                  <c:v>677.70003218902275</c:v>
                </c:pt>
                <c:pt idx="6778">
                  <c:v>677.80003219377249</c:v>
                </c:pt>
                <c:pt idx="6779">
                  <c:v>677.90003219852224</c:v>
                </c:pt>
                <c:pt idx="6780">
                  <c:v>678.00003220327199</c:v>
                </c:pt>
                <c:pt idx="6781">
                  <c:v>678.10003220802173</c:v>
                </c:pt>
                <c:pt idx="6782">
                  <c:v>678.20003221277148</c:v>
                </c:pt>
                <c:pt idx="6783">
                  <c:v>678.30003221752122</c:v>
                </c:pt>
                <c:pt idx="6784">
                  <c:v>678.40003222227097</c:v>
                </c:pt>
                <c:pt idx="6785">
                  <c:v>678.50003222702071</c:v>
                </c:pt>
                <c:pt idx="6786">
                  <c:v>678.60003223177046</c:v>
                </c:pt>
                <c:pt idx="6787">
                  <c:v>678.7000322365202</c:v>
                </c:pt>
                <c:pt idx="6788">
                  <c:v>678.80003224126995</c:v>
                </c:pt>
                <c:pt idx="6789">
                  <c:v>678.90003224601969</c:v>
                </c:pt>
                <c:pt idx="6790">
                  <c:v>679.00003225076944</c:v>
                </c:pt>
                <c:pt idx="6791">
                  <c:v>679.10003225551918</c:v>
                </c:pt>
                <c:pt idx="6792">
                  <c:v>679.20003226026893</c:v>
                </c:pt>
                <c:pt idx="6793">
                  <c:v>679.30003226501867</c:v>
                </c:pt>
                <c:pt idx="6794">
                  <c:v>679.40003226976842</c:v>
                </c:pt>
                <c:pt idx="6795">
                  <c:v>679.50003227451816</c:v>
                </c:pt>
                <c:pt idx="6796">
                  <c:v>679.60003227926791</c:v>
                </c:pt>
                <c:pt idx="6797">
                  <c:v>679.70003228401765</c:v>
                </c:pt>
                <c:pt idx="6798">
                  <c:v>679.8000322887674</c:v>
                </c:pt>
                <c:pt idx="6799">
                  <c:v>679.90003229351714</c:v>
                </c:pt>
                <c:pt idx="6800">
                  <c:v>680.00003229826689</c:v>
                </c:pt>
                <c:pt idx="6801">
                  <c:v>680.10003230301663</c:v>
                </c:pt>
                <c:pt idx="6802">
                  <c:v>680.20003230776638</c:v>
                </c:pt>
                <c:pt idx="6803">
                  <c:v>680.30003231251612</c:v>
                </c:pt>
                <c:pt idx="6804">
                  <c:v>680.40003231726587</c:v>
                </c:pt>
                <c:pt idx="6805">
                  <c:v>680.50003232201561</c:v>
                </c:pt>
                <c:pt idx="6806">
                  <c:v>680.60003232676536</c:v>
                </c:pt>
                <c:pt idx="6807">
                  <c:v>680.7000323315151</c:v>
                </c:pt>
                <c:pt idx="6808">
                  <c:v>680.80003233626485</c:v>
                </c:pt>
                <c:pt idx="6809">
                  <c:v>680.90003234101459</c:v>
                </c:pt>
                <c:pt idx="6810">
                  <c:v>681.00003234576434</c:v>
                </c:pt>
                <c:pt idx="6811">
                  <c:v>681.10003235051408</c:v>
                </c:pt>
                <c:pt idx="6812">
                  <c:v>681.20003235526383</c:v>
                </c:pt>
                <c:pt idx="6813">
                  <c:v>681.30003236001357</c:v>
                </c:pt>
                <c:pt idx="6814">
                  <c:v>681.40003236476332</c:v>
                </c:pt>
                <c:pt idx="6815">
                  <c:v>681.50003236951306</c:v>
                </c:pt>
                <c:pt idx="6816">
                  <c:v>681.60003237426281</c:v>
                </c:pt>
                <c:pt idx="6817">
                  <c:v>681.70003237901255</c:v>
                </c:pt>
                <c:pt idx="6818">
                  <c:v>681.8000323837623</c:v>
                </c:pt>
                <c:pt idx="6819">
                  <c:v>681.90003238851205</c:v>
                </c:pt>
                <c:pt idx="6820">
                  <c:v>682.00003239326179</c:v>
                </c:pt>
                <c:pt idx="6821">
                  <c:v>682.10003239801154</c:v>
                </c:pt>
                <c:pt idx="6822">
                  <c:v>682.20003240276128</c:v>
                </c:pt>
                <c:pt idx="6823">
                  <c:v>682.30003240751103</c:v>
                </c:pt>
                <c:pt idx="6824">
                  <c:v>682.40003241226077</c:v>
                </c:pt>
                <c:pt idx="6825">
                  <c:v>682.50003241701052</c:v>
                </c:pt>
                <c:pt idx="6826">
                  <c:v>682.60003242176026</c:v>
                </c:pt>
                <c:pt idx="6827">
                  <c:v>682.70003242651001</c:v>
                </c:pt>
                <c:pt idx="6828">
                  <c:v>682.80003243125975</c:v>
                </c:pt>
                <c:pt idx="6829">
                  <c:v>682.9000324360095</c:v>
                </c:pt>
                <c:pt idx="6830">
                  <c:v>683.00003244075924</c:v>
                </c:pt>
                <c:pt idx="6831">
                  <c:v>683.10003244550899</c:v>
                </c:pt>
                <c:pt idx="6832">
                  <c:v>683.20003245025873</c:v>
                </c:pt>
                <c:pt idx="6833">
                  <c:v>683.30003245500848</c:v>
                </c:pt>
                <c:pt idx="6834">
                  <c:v>683.40003245975822</c:v>
                </c:pt>
                <c:pt idx="6835">
                  <c:v>683.50003246450797</c:v>
                </c:pt>
                <c:pt idx="6836">
                  <c:v>683.60003246925771</c:v>
                </c:pt>
                <c:pt idx="6837">
                  <c:v>683.70003247400746</c:v>
                </c:pt>
                <c:pt idx="6838">
                  <c:v>683.8000324787572</c:v>
                </c:pt>
                <c:pt idx="6839">
                  <c:v>683.90003248350695</c:v>
                </c:pt>
                <c:pt idx="6840">
                  <c:v>684.00003248825669</c:v>
                </c:pt>
                <c:pt idx="6841">
                  <c:v>684.10003249300644</c:v>
                </c:pt>
                <c:pt idx="6842">
                  <c:v>684.20003249775618</c:v>
                </c:pt>
                <c:pt idx="6843">
                  <c:v>684.30003250250593</c:v>
                </c:pt>
                <c:pt idx="6844">
                  <c:v>684.40003250725567</c:v>
                </c:pt>
                <c:pt idx="6845">
                  <c:v>684.50003251200542</c:v>
                </c:pt>
                <c:pt idx="6846">
                  <c:v>684.60003251675516</c:v>
                </c:pt>
                <c:pt idx="6847">
                  <c:v>684.70003252150491</c:v>
                </c:pt>
                <c:pt idx="6848">
                  <c:v>684.80003252625465</c:v>
                </c:pt>
                <c:pt idx="6849">
                  <c:v>684.9000325310044</c:v>
                </c:pt>
                <c:pt idx="6850">
                  <c:v>685.00003253575414</c:v>
                </c:pt>
                <c:pt idx="6851">
                  <c:v>685.10003254050389</c:v>
                </c:pt>
                <c:pt idx="6852">
                  <c:v>685.20003254525363</c:v>
                </c:pt>
                <c:pt idx="6853">
                  <c:v>685.30003255000338</c:v>
                </c:pt>
                <c:pt idx="6854">
                  <c:v>685.40003255475312</c:v>
                </c:pt>
                <c:pt idx="6855">
                  <c:v>685.50003255950287</c:v>
                </c:pt>
                <c:pt idx="6856">
                  <c:v>685.60003256425261</c:v>
                </c:pt>
                <c:pt idx="6857">
                  <c:v>685.70003256900236</c:v>
                </c:pt>
                <c:pt idx="6858">
                  <c:v>685.80003257375211</c:v>
                </c:pt>
                <c:pt idx="6859">
                  <c:v>685.90003257850185</c:v>
                </c:pt>
                <c:pt idx="6860">
                  <c:v>686.0000325832516</c:v>
                </c:pt>
                <c:pt idx="6861">
                  <c:v>686.10003258800134</c:v>
                </c:pt>
                <c:pt idx="6862">
                  <c:v>686.20003259275109</c:v>
                </c:pt>
                <c:pt idx="6863">
                  <c:v>686.30003259750083</c:v>
                </c:pt>
                <c:pt idx="6864">
                  <c:v>686.40003260225058</c:v>
                </c:pt>
                <c:pt idx="6865">
                  <c:v>686.50003260700032</c:v>
                </c:pt>
                <c:pt idx="6866">
                  <c:v>686.60003261175007</c:v>
                </c:pt>
                <c:pt idx="6867">
                  <c:v>686.70003261649981</c:v>
                </c:pt>
                <c:pt idx="6868">
                  <c:v>686.80003262124956</c:v>
                </c:pt>
                <c:pt idx="6869">
                  <c:v>686.9000326259993</c:v>
                </c:pt>
                <c:pt idx="6870">
                  <c:v>687.00003263074905</c:v>
                </c:pt>
                <c:pt idx="6871">
                  <c:v>687.10003263549879</c:v>
                </c:pt>
                <c:pt idx="6872">
                  <c:v>687.20003264024854</c:v>
                </c:pt>
                <c:pt idx="6873">
                  <c:v>687.30003264499828</c:v>
                </c:pt>
                <c:pt idx="6874">
                  <c:v>687.40003264974803</c:v>
                </c:pt>
                <c:pt idx="6875">
                  <c:v>687.50003265449777</c:v>
                </c:pt>
                <c:pt idx="6876">
                  <c:v>687.60003265924752</c:v>
                </c:pt>
                <c:pt idx="6877">
                  <c:v>687.70003266399726</c:v>
                </c:pt>
                <c:pt idx="6878">
                  <c:v>687.80003266874701</c:v>
                </c:pt>
                <c:pt idx="6879">
                  <c:v>687.90003267349675</c:v>
                </c:pt>
                <c:pt idx="6880">
                  <c:v>688.0000326782465</c:v>
                </c:pt>
                <c:pt idx="6881">
                  <c:v>688.10003268299624</c:v>
                </c:pt>
                <c:pt idx="6882">
                  <c:v>688.20003268774599</c:v>
                </c:pt>
                <c:pt idx="6883">
                  <c:v>688.30003269249573</c:v>
                </c:pt>
                <c:pt idx="6884">
                  <c:v>688.40003269724548</c:v>
                </c:pt>
                <c:pt idx="6885">
                  <c:v>688.50003270199522</c:v>
                </c:pt>
                <c:pt idx="6886">
                  <c:v>688.60003270674497</c:v>
                </c:pt>
                <c:pt idx="6887">
                  <c:v>688.70003271149471</c:v>
                </c:pt>
                <c:pt idx="6888">
                  <c:v>688.80003271624446</c:v>
                </c:pt>
                <c:pt idx="6889">
                  <c:v>688.9000327209942</c:v>
                </c:pt>
                <c:pt idx="6890">
                  <c:v>689.00003272574395</c:v>
                </c:pt>
                <c:pt idx="6891">
                  <c:v>689.10003273049369</c:v>
                </c:pt>
                <c:pt idx="6892">
                  <c:v>689.20003273524344</c:v>
                </c:pt>
                <c:pt idx="6893">
                  <c:v>689.30003273999318</c:v>
                </c:pt>
                <c:pt idx="6894">
                  <c:v>689.40003274474293</c:v>
                </c:pt>
                <c:pt idx="6895">
                  <c:v>689.50003274949268</c:v>
                </c:pt>
                <c:pt idx="6896">
                  <c:v>689.60003275424242</c:v>
                </c:pt>
                <c:pt idx="6897">
                  <c:v>689.70003275899217</c:v>
                </c:pt>
                <c:pt idx="6898">
                  <c:v>689.80003276374191</c:v>
                </c:pt>
                <c:pt idx="6899">
                  <c:v>689.90003276849166</c:v>
                </c:pt>
                <c:pt idx="6900">
                  <c:v>690.0000327732414</c:v>
                </c:pt>
                <c:pt idx="6901">
                  <c:v>690.10003277799115</c:v>
                </c:pt>
                <c:pt idx="6902">
                  <c:v>690.20003278274089</c:v>
                </c:pt>
                <c:pt idx="6903">
                  <c:v>690.30003278749064</c:v>
                </c:pt>
                <c:pt idx="6904">
                  <c:v>690.40003279224038</c:v>
                </c:pt>
                <c:pt idx="6905">
                  <c:v>690.50003279699013</c:v>
                </c:pt>
                <c:pt idx="6906">
                  <c:v>690.60003280173987</c:v>
                </c:pt>
                <c:pt idx="6907">
                  <c:v>690.70003280648962</c:v>
                </c:pt>
                <c:pt idx="6908">
                  <c:v>690.80003281123936</c:v>
                </c:pt>
                <c:pt idx="6909">
                  <c:v>690.90003281598911</c:v>
                </c:pt>
                <c:pt idx="6910">
                  <c:v>691.00003282073885</c:v>
                </c:pt>
                <c:pt idx="6911">
                  <c:v>691.1000328254886</c:v>
                </c:pt>
                <c:pt idx="6912">
                  <c:v>691.20003283023834</c:v>
                </c:pt>
                <c:pt idx="6913">
                  <c:v>691.30003283498809</c:v>
                </c:pt>
                <c:pt idx="6914">
                  <c:v>691.40003283973783</c:v>
                </c:pt>
                <c:pt idx="6915">
                  <c:v>691.50003284448758</c:v>
                </c:pt>
                <c:pt idx="6916">
                  <c:v>691.60003284923732</c:v>
                </c:pt>
                <c:pt idx="6917">
                  <c:v>691.70003285398707</c:v>
                </c:pt>
                <c:pt idx="6918">
                  <c:v>691.80003285873681</c:v>
                </c:pt>
                <c:pt idx="6919">
                  <c:v>691.90003286348656</c:v>
                </c:pt>
                <c:pt idx="6920">
                  <c:v>692.0000328682363</c:v>
                </c:pt>
                <c:pt idx="6921">
                  <c:v>692.10003287298605</c:v>
                </c:pt>
                <c:pt idx="6922">
                  <c:v>692.20003287773579</c:v>
                </c:pt>
                <c:pt idx="6923">
                  <c:v>692.30003288248554</c:v>
                </c:pt>
                <c:pt idx="6924">
                  <c:v>692.40003288723528</c:v>
                </c:pt>
                <c:pt idx="6925">
                  <c:v>692.50003289198503</c:v>
                </c:pt>
                <c:pt idx="6926">
                  <c:v>692.60003289673477</c:v>
                </c:pt>
                <c:pt idx="6927">
                  <c:v>692.70003290148452</c:v>
                </c:pt>
                <c:pt idx="6928">
                  <c:v>692.80003290623426</c:v>
                </c:pt>
                <c:pt idx="6929">
                  <c:v>692.90003291098401</c:v>
                </c:pt>
                <c:pt idx="6930">
                  <c:v>693.00003291573375</c:v>
                </c:pt>
                <c:pt idx="6931">
                  <c:v>693.1000329204835</c:v>
                </c:pt>
                <c:pt idx="6932">
                  <c:v>693.20003292523324</c:v>
                </c:pt>
                <c:pt idx="6933">
                  <c:v>693.30003292998299</c:v>
                </c:pt>
                <c:pt idx="6934">
                  <c:v>693.40003293473274</c:v>
                </c:pt>
                <c:pt idx="6935">
                  <c:v>693.50003293948248</c:v>
                </c:pt>
                <c:pt idx="6936">
                  <c:v>693.60003294423223</c:v>
                </c:pt>
                <c:pt idx="6937">
                  <c:v>693.70003294898197</c:v>
                </c:pt>
                <c:pt idx="6938">
                  <c:v>693.80003295373172</c:v>
                </c:pt>
                <c:pt idx="6939">
                  <c:v>693.90003295848146</c:v>
                </c:pt>
                <c:pt idx="6940">
                  <c:v>694.00003296323121</c:v>
                </c:pt>
                <c:pt idx="6941">
                  <c:v>694.10003296798095</c:v>
                </c:pt>
                <c:pt idx="6942">
                  <c:v>694.2000329727307</c:v>
                </c:pt>
                <c:pt idx="6943">
                  <c:v>694.30003297748044</c:v>
                </c:pt>
                <c:pt idx="6944">
                  <c:v>694.40003298223019</c:v>
                </c:pt>
                <c:pt idx="6945">
                  <c:v>694.50003298697993</c:v>
                </c:pt>
                <c:pt idx="6946">
                  <c:v>694.60003299172968</c:v>
                </c:pt>
                <c:pt idx="6947">
                  <c:v>694.70003299647942</c:v>
                </c:pt>
                <c:pt idx="6948">
                  <c:v>694.80003300122917</c:v>
                </c:pt>
                <c:pt idx="6949">
                  <c:v>694.90003300597891</c:v>
                </c:pt>
                <c:pt idx="6950">
                  <c:v>695.00003301072866</c:v>
                </c:pt>
                <c:pt idx="6951">
                  <c:v>695.1000330154784</c:v>
                </c:pt>
                <c:pt idx="6952">
                  <c:v>695.20003302022815</c:v>
                </c:pt>
                <c:pt idx="6953">
                  <c:v>695.30003302497789</c:v>
                </c:pt>
                <c:pt idx="6954">
                  <c:v>695.40003302972764</c:v>
                </c:pt>
                <c:pt idx="6955">
                  <c:v>695.50003303447738</c:v>
                </c:pt>
                <c:pt idx="6956">
                  <c:v>695.60003303922713</c:v>
                </c:pt>
                <c:pt idx="6957">
                  <c:v>695.70003304397687</c:v>
                </c:pt>
                <c:pt idx="6958">
                  <c:v>695.80003304872662</c:v>
                </c:pt>
                <c:pt idx="6959">
                  <c:v>695.90003305347636</c:v>
                </c:pt>
                <c:pt idx="6960">
                  <c:v>696.00003305822611</c:v>
                </c:pt>
                <c:pt idx="6961">
                  <c:v>696.10003306297585</c:v>
                </c:pt>
                <c:pt idx="6962">
                  <c:v>696.2000330677256</c:v>
                </c:pt>
                <c:pt idx="6963">
                  <c:v>696.30003307247534</c:v>
                </c:pt>
                <c:pt idx="6964">
                  <c:v>696.40003307722509</c:v>
                </c:pt>
                <c:pt idx="6965">
                  <c:v>696.50003308197483</c:v>
                </c:pt>
                <c:pt idx="6966">
                  <c:v>696.60003308672458</c:v>
                </c:pt>
                <c:pt idx="6967">
                  <c:v>696.70003309147432</c:v>
                </c:pt>
                <c:pt idx="6968">
                  <c:v>696.80003309622407</c:v>
                </c:pt>
                <c:pt idx="6969">
                  <c:v>696.90003310097381</c:v>
                </c:pt>
                <c:pt idx="6970">
                  <c:v>697.00003310572356</c:v>
                </c:pt>
                <c:pt idx="6971">
                  <c:v>697.1000331104733</c:v>
                </c:pt>
                <c:pt idx="6972">
                  <c:v>697.20003311522305</c:v>
                </c:pt>
                <c:pt idx="6973">
                  <c:v>697.3000331199728</c:v>
                </c:pt>
                <c:pt idx="6974">
                  <c:v>697.40003312472254</c:v>
                </c:pt>
                <c:pt idx="6975">
                  <c:v>697.50003312947229</c:v>
                </c:pt>
                <c:pt idx="6976">
                  <c:v>697.60003313422203</c:v>
                </c:pt>
                <c:pt idx="6977">
                  <c:v>697.70003313897178</c:v>
                </c:pt>
                <c:pt idx="6978">
                  <c:v>697.80003314372152</c:v>
                </c:pt>
                <c:pt idx="6979">
                  <c:v>697.90003314847127</c:v>
                </c:pt>
                <c:pt idx="6980">
                  <c:v>698.00003315322101</c:v>
                </c:pt>
                <c:pt idx="6981">
                  <c:v>698.10003315797076</c:v>
                </c:pt>
                <c:pt idx="6982">
                  <c:v>698.2000331627205</c:v>
                </c:pt>
                <c:pt idx="6983">
                  <c:v>698.30003316747025</c:v>
                </c:pt>
                <c:pt idx="6984">
                  <c:v>698.40003317221999</c:v>
                </c:pt>
                <c:pt idx="6985">
                  <c:v>698.50003317696974</c:v>
                </c:pt>
                <c:pt idx="6986">
                  <c:v>698.60003318171948</c:v>
                </c:pt>
                <c:pt idx="6987">
                  <c:v>698.70003318646923</c:v>
                </c:pt>
                <c:pt idx="6988">
                  <c:v>698.80003319121897</c:v>
                </c:pt>
                <c:pt idx="6989">
                  <c:v>698.90003319596872</c:v>
                </c:pt>
                <c:pt idx="6990">
                  <c:v>699.00003320071846</c:v>
                </c:pt>
                <c:pt idx="6991">
                  <c:v>699.10003320546821</c:v>
                </c:pt>
                <c:pt idx="6992">
                  <c:v>699.20003321021795</c:v>
                </c:pt>
                <c:pt idx="6993">
                  <c:v>699.3000332149677</c:v>
                </c:pt>
                <c:pt idx="6994">
                  <c:v>699.40003321971744</c:v>
                </c:pt>
                <c:pt idx="6995">
                  <c:v>699.50003322446719</c:v>
                </c:pt>
                <c:pt idx="6996">
                  <c:v>699.60003322921693</c:v>
                </c:pt>
                <c:pt idx="6997">
                  <c:v>699.70003323396668</c:v>
                </c:pt>
                <c:pt idx="6998">
                  <c:v>699.80003323871642</c:v>
                </c:pt>
                <c:pt idx="6999">
                  <c:v>699.90003324346617</c:v>
                </c:pt>
                <c:pt idx="7000">
                  <c:v>700.00003324821591</c:v>
                </c:pt>
                <c:pt idx="7001">
                  <c:v>700.10003325296566</c:v>
                </c:pt>
                <c:pt idx="7002">
                  <c:v>700.2000332577154</c:v>
                </c:pt>
                <c:pt idx="7003">
                  <c:v>700.30003326246515</c:v>
                </c:pt>
                <c:pt idx="7004">
                  <c:v>700.40003326721489</c:v>
                </c:pt>
                <c:pt idx="7005">
                  <c:v>700.50003327196464</c:v>
                </c:pt>
                <c:pt idx="7006">
                  <c:v>700.60003327671438</c:v>
                </c:pt>
                <c:pt idx="7007">
                  <c:v>700.70003328146413</c:v>
                </c:pt>
                <c:pt idx="7008">
                  <c:v>700.80003328621387</c:v>
                </c:pt>
                <c:pt idx="7009">
                  <c:v>700.90003329096362</c:v>
                </c:pt>
                <c:pt idx="7010">
                  <c:v>701.00003329571337</c:v>
                </c:pt>
                <c:pt idx="7011">
                  <c:v>701.10003330046311</c:v>
                </c:pt>
                <c:pt idx="7012">
                  <c:v>701.20003330521286</c:v>
                </c:pt>
                <c:pt idx="7013">
                  <c:v>701.3000333099626</c:v>
                </c:pt>
                <c:pt idx="7014">
                  <c:v>701.40003331471235</c:v>
                </c:pt>
                <c:pt idx="7015">
                  <c:v>701.50003331946209</c:v>
                </c:pt>
                <c:pt idx="7016">
                  <c:v>701.60003332421184</c:v>
                </c:pt>
                <c:pt idx="7017">
                  <c:v>701.70003332896158</c:v>
                </c:pt>
                <c:pt idx="7018">
                  <c:v>701.80003333371133</c:v>
                </c:pt>
                <c:pt idx="7019">
                  <c:v>701.90003333846107</c:v>
                </c:pt>
                <c:pt idx="7020">
                  <c:v>702.00003334321082</c:v>
                </c:pt>
                <c:pt idx="7021">
                  <c:v>702.10003334796056</c:v>
                </c:pt>
                <c:pt idx="7022">
                  <c:v>702.20003335271031</c:v>
                </c:pt>
                <c:pt idx="7023">
                  <c:v>702.30003335746005</c:v>
                </c:pt>
                <c:pt idx="7024">
                  <c:v>702.4000333622098</c:v>
                </c:pt>
                <c:pt idx="7025">
                  <c:v>702.50003336695954</c:v>
                </c:pt>
                <c:pt idx="7026">
                  <c:v>702.60003337170929</c:v>
                </c:pt>
                <c:pt idx="7027">
                  <c:v>702.70003337645903</c:v>
                </c:pt>
                <c:pt idx="7028">
                  <c:v>702.80003338120878</c:v>
                </c:pt>
                <c:pt idx="7029">
                  <c:v>702.90003338595852</c:v>
                </c:pt>
                <c:pt idx="7030">
                  <c:v>703.00003339070827</c:v>
                </c:pt>
                <c:pt idx="7031">
                  <c:v>703.10003339545801</c:v>
                </c:pt>
                <c:pt idx="7032">
                  <c:v>703.20003340020776</c:v>
                </c:pt>
                <c:pt idx="7033">
                  <c:v>703.3000334049575</c:v>
                </c:pt>
                <c:pt idx="7034">
                  <c:v>703.40003340970725</c:v>
                </c:pt>
                <c:pt idx="7035">
                  <c:v>703.50003341445699</c:v>
                </c:pt>
                <c:pt idx="7036">
                  <c:v>703.60003341920674</c:v>
                </c:pt>
                <c:pt idx="7037">
                  <c:v>703.70003342395648</c:v>
                </c:pt>
                <c:pt idx="7038">
                  <c:v>703.80003342870623</c:v>
                </c:pt>
                <c:pt idx="7039">
                  <c:v>703.90003343345597</c:v>
                </c:pt>
                <c:pt idx="7040">
                  <c:v>704.00003343820572</c:v>
                </c:pt>
                <c:pt idx="7041">
                  <c:v>704.10003344295546</c:v>
                </c:pt>
                <c:pt idx="7042">
                  <c:v>704.20003344770521</c:v>
                </c:pt>
                <c:pt idx="7043">
                  <c:v>704.30003345245495</c:v>
                </c:pt>
                <c:pt idx="7044">
                  <c:v>704.4000334572047</c:v>
                </c:pt>
                <c:pt idx="7045">
                  <c:v>704.50003346195444</c:v>
                </c:pt>
                <c:pt idx="7046">
                  <c:v>704.60003346670419</c:v>
                </c:pt>
                <c:pt idx="7047">
                  <c:v>704.70003347145393</c:v>
                </c:pt>
                <c:pt idx="7048">
                  <c:v>704.80003347620368</c:v>
                </c:pt>
                <c:pt idx="7049">
                  <c:v>704.90003348095343</c:v>
                </c:pt>
                <c:pt idx="7050">
                  <c:v>705.00003348570317</c:v>
                </c:pt>
                <c:pt idx="7051">
                  <c:v>705.10003349045292</c:v>
                </c:pt>
                <c:pt idx="7052">
                  <c:v>705.20003349520266</c:v>
                </c:pt>
                <c:pt idx="7053">
                  <c:v>705.30003349995241</c:v>
                </c:pt>
                <c:pt idx="7054">
                  <c:v>705.40003350470215</c:v>
                </c:pt>
                <c:pt idx="7055">
                  <c:v>705.5000335094519</c:v>
                </c:pt>
                <c:pt idx="7056">
                  <c:v>705.60003351420164</c:v>
                </c:pt>
                <c:pt idx="7057">
                  <c:v>705.70003351895139</c:v>
                </c:pt>
                <c:pt idx="7058">
                  <c:v>705.80003352370113</c:v>
                </c:pt>
                <c:pt idx="7059">
                  <c:v>705.90003352845088</c:v>
                </c:pt>
                <c:pt idx="7060">
                  <c:v>706.00003353320062</c:v>
                </c:pt>
                <c:pt idx="7061">
                  <c:v>706.10003353795037</c:v>
                </c:pt>
                <c:pt idx="7062">
                  <c:v>706.20003354270011</c:v>
                </c:pt>
                <c:pt idx="7063">
                  <c:v>706.30003354744986</c:v>
                </c:pt>
                <c:pt idx="7064">
                  <c:v>706.4000335521996</c:v>
                </c:pt>
                <c:pt idx="7065">
                  <c:v>706.50003355694935</c:v>
                </c:pt>
                <c:pt idx="7066">
                  <c:v>706.60003356169909</c:v>
                </c:pt>
                <c:pt idx="7067">
                  <c:v>706.70003356644884</c:v>
                </c:pt>
                <c:pt idx="7068">
                  <c:v>706.80003357119858</c:v>
                </c:pt>
                <c:pt idx="7069">
                  <c:v>706.90003357594833</c:v>
                </c:pt>
                <c:pt idx="7070">
                  <c:v>707.00003358069807</c:v>
                </c:pt>
                <c:pt idx="7071">
                  <c:v>707.10003358544782</c:v>
                </c:pt>
                <c:pt idx="7072">
                  <c:v>707.20003359019756</c:v>
                </c:pt>
                <c:pt idx="7073">
                  <c:v>707.30003359494731</c:v>
                </c:pt>
                <c:pt idx="7074">
                  <c:v>707.40003359969705</c:v>
                </c:pt>
                <c:pt idx="7075">
                  <c:v>707.5000336044468</c:v>
                </c:pt>
                <c:pt idx="7076">
                  <c:v>707.60003360919654</c:v>
                </c:pt>
                <c:pt idx="7077">
                  <c:v>707.70003361394629</c:v>
                </c:pt>
                <c:pt idx="7078">
                  <c:v>707.80003361869603</c:v>
                </c:pt>
                <c:pt idx="7079">
                  <c:v>707.90003362344578</c:v>
                </c:pt>
                <c:pt idx="7080">
                  <c:v>708.00003362819552</c:v>
                </c:pt>
                <c:pt idx="7081">
                  <c:v>708.10003363294527</c:v>
                </c:pt>
                <c:pt idx="7082">
                  <c:v>708.20003363769501</c:v>
                </c:pt>
                <c:pt idx="7083">
                  <c:v>708.30003364244476</c:v>
                </c:pt>
                <c:pt idx="7084">
                  <c:v>708.4000336471945</c:v>
                </c:pt>
                <c:pt idx="7085">
                  <c:v>708.50003365194425</c:v>
                </c:pt>
                <c:pt idx="7086">
                  <c:v>708.60003365669399</c:v>
                </c:pt>
                <c:pt idx="7087">
                  <c:v>708.70003366144374</c:v>
                </c:pt>
                <c:pt idx="7088">
                  <c:v>708.80003366619349</c:v>
                </c:pt>
                <c:pt idx="7089">
                  <c:v>708.90003367094323</c:v>
                </c:pt>
                <c:pt idx="7090">
                  <c:v>709.00003367569298</c:v>
                </c:pt>
                <c:pt idx="7091">
                  <c:v>709.10003368044272</c:v>
                </c:pt>
                <c:pt idx="7092">
                  <c:v>709.20003368519247</c:v>
                </c:pt>
                <c:pt idx="7093">
                  <c:v>709.30003368994221</c:v>
                </c:pt>
                <c:pt idx="7094">
                  <c:v>709.40003369469196</c:v>
                </c:pt>
                <c:pt idx="7095">
                  <c:v>709.5000336994417</c:v>
                </c:pt>
                <c:pt idx="7096">
                  <c:v>709.60003370419145</c:v>
                </c:pt>
                <c:pt idx="7097">
                  <c:v>709.70003370894119</c:v>
                </c:pt>
                <c:pt idx="7098">
                  <c:v>709.80003371369094</c:v>
                </c:pt>
                <c:pt idx="7099">
                  <c:v>709.90003371844068</c:v>
                </c:pt>
                <c:pt idx="7100">
                  <c:v>710.00003372319043</c:v>
                </c:pt>
                <c:pt idx="7101">
                  <c:v>710.10003372794017</c:v>
                </c:pt>
                <c:pt idx="7102">
                  <c:v>710.20003373268992</c:v>
                </c:pt>
                <c:pt idx="7103">
                  <c:v>710.30003373743966</c:v>
                </c:pt>
                <c:pt idx="7104">
                  <c:v>710.40003374218941</c:v>
                </c:pt>
                <c:pt idx="7105">
                  <c:v>710.50003374693915</c:v>
                </c:pt>
                <c:pt idx="7106">
                  <c:v>710.6000337516889</c:v>
                </c:pt>
                <c:pt idx="7107">
                  <c:v>710.70003375643864</c:v>
                </c:pt>
                <c:pt idx="7108">
                  <c:v>710.80003376118839</c:v>
                </c:pt>
                <c:pt idx="7109">
                  <c:v>710.90003376593813</c:v>
                </c:pt>
                <c:pt idx="7110">
                  <c:v>711.00003377068788</c:v>
                </c:pt>
                <c:pt idx="7111">
                  <c:v>711.10003377543762</c:v>
                </c:pt>
                <c:pt idx="7112">
                  <c:v>711.20003378018737</c:v>
                </c:pt>
                <c:pt idx="7113">
                  <c:v>711.30003378493711</c:v>
                </c:pt>
                <c:pt idx="7114">
                  <c:v>711.40003378968686</c:v>
                </c:pt>
                <c:pt idx="7115">
                  <c:v>711.5000337944366</c:v>
                </c:pt>
                <c:pt idx="7116">
                  <c:v>711.60003379918635</c:v>
                </c:pt>
                <c:pt idx="7117">
                  <c:v>711.70003380393609</c:v>
                </c:pt>
                <c:pt idx="7118">
                  <c:v>711.80003380868584</c:v>
                </c:pt>
                <c:pt idx="7119">
                  <c:v>711.90003381343558</c:v>
                </c:pt>
                <c:pt idx="7120">
                  <c:v>712.00003381818533</c:v>
                </c:pt>
                <c:pt idx="7121">
                  <c:v>712.10003382293507</c:v>
                </c:pt>
                <c:pt idx="7122">
                  <c:v>712.20003382768482</c:v>
                </c:pt>
                <c:pt idx="7123">
                  <c:v>712.30003383243456</c:v>
                </c:pt>
                <c:pt idx="7124">
                  <c:v>712.40003383718431</c:v>
                </c:pt>
                <c:pt idx="7125">
                  <c:v>712.50003384193406</c:v>
                </c:pt>
                <c:pt idx="7126">
                  <c:v>712.6000338466838</c:v>
                </c:pt>
                <c:pt idx="7127">
                  <c:v>712.70003385143355</c:v>
                </c:pt>
                <c:pt idx="7128">
                  <c:v>712.80003385618329</c:v>
                </c:pt>
                <c:pt idx="7129">
                  <c:v>712.90003386093304</c:v>
                </c:pt>
                <c:pt idx="7130">
                  <c:v>713.00003386568278</c:v>
                </c:pt>
                <c:pt idx="7131">
                  <c:v>713.10003387043253</c:v>
                </c:pt>
                <c:pt idx="7132">
                  <c:v>713.20003387518227</c:v>
                </c:pt>
                <c:pt idx="7133">
                  <c:v>713.30003387993202</c:v>
                </c:pt>
                <c:pt idx="7134">
                  <c:v>713.40003388468176</c:v>
                </c:pt>
                <c:pt idx="7135">
                  <c:v>713.50003388943151</c:v>
                </c:pt>
                <c:pt idx="7136">
                  <c:v>713.60003389418125</c:v>
                </c:pt>
                <c:pt idx="7137">
                  <c:v>713.700033898931</c:v>
                </c:pt>
                <c:pt idx="7138">
                  <c:v>713.80003390368074</c:v>
                </c:pt>
                <c:pt idx="7139">
                  <c:v>713.90003390843049</c:v>
                </c:pt>
                <c:pt idx="7140">
                  <c:v>714.00003391318023</c:v>
                </c:pt>
                <c:pt idx="7141">
                  <c:v>714.10003391792998</c:v>
                </c:pt>
                <c:pt idx="7142">
                  <c:v>714.20003392267972</c:v>
                </c:pt>
                <c:pt idx="7143">
                  <c:v>714.30003392742947</c:v>
                </c:pt>
                <c:pt idx="7144">
                  <c:v>714.40003393217921</c:v>
                </c:pt>
                <c:pt idx="7145">
                  <c:v>714.50003393692896</c:v>
                </c:pt>
                <c:pt idx="7146">
                  <c:v>714.6000339416787</c:v>
                </c:pt>
                <c:pt idx="7147">
                  <c:v>714.70003394642845</c:v>
                </c:pt>
                <c:pt idx="7148">
                  <c:v>714.80003395117819</c:v>
                </c:pt>
                <c:pt idx="7149">
                  <c:v>714.90003395592794</c:v>
                </c:pt>
                <c:pt idx="7150">
                  <c:v>715.00003396067768</c:v>
                </c:pt>
                <c:pt idx="7151">
                  <c:v>715.10003396542743</c:v>
                </c:pt>
                <c:pt idx="7152">
                  <c:v>715.20003397017717</c:v>
                </c:pt>
                <c:pt idx="7153">
                  <c:v>715.30003397492692</c:v>
                </c:pt>
                <c:pt idx="7154">
                  <c:v>715.40003397967666</c:v>
                </c:pt>
                <c:pt idx="7155">
                  <c:v>715.50003398442641</c:v>
                </c:pt>
                <c:pt idx="7156">
                  <c:v>715.60003398917615</c:v>
                </c:pt>
                <c:pt idx="7157">
                  <c:v>715.7000339939259</c:v>
                </c:pt>
                <c:pt idx="7158">
                  <c:v>715.80003399867564</c:v>
                </c:pt>
                <c:pt idx="7159">
                  <c:v>715.90003400342539</c:v>
                </c:pt>
                <c:pt idx="7160">
                  <c:v>716.00003400817513</c:v>
                </c:pt>
                <c:pt idx="7161">
                  <c:v>716.10003401292488</c:v>
                </c:pt>
                <c:pt idx="7162">
                  <c:v>716.20003401767462</c:v>
                </c:pt>
                <c:pt idx="7163">
                  <c:v>716.30003402242437</c:v>
                </c:pt>
                <c:pt idx="7164">
                  <c:v>716.40003402717412</c:v>
                </c:pt>
                <c:pt idx="7165">
                  <c:v>716.50003403192386</c:v>
                </c:pt>
                <c:pt idx="7166">
                  <c:v>716.60003403667361</c:v>
                </c:pt>
                <c:pt idx="7167">
                  <c:v>716.70003404142335</c:v>
                </c:pt>
                <c:pt idx="7168">
                  <c:v>716.8000340461731</c:v>
                </c:pt>
                <c:pt idx="7169">
                  <c:v>716.90003405092284</c:v>
                </c:pt>
                <c:pt idx="7170">
                  <c:v>717.00003405567259</c:v>
                </c:pt>
                <c:pt idx="7171">
                  <c:v>717.10003406042233</c:v>
                </c:pt>
                <c:pt idx="7172">
                  <c:v>717.20003406517208</c:v>
                </c:pt>
                <c:pt idx="7173">
                  <c:v>717.30003406992182</c:v>
                </c:pt>
                <c:pt idx="7174">
                  <c:v>717.40003407467157</c:v>
                </c:pt>
                <c:pt idx="7175">
                  <c:v>717.50003407942131</c:v>
                </c:pt>
                <c:pt idx="7176">
                  <c:v>717.60003408417106</c:v>
                </c:pt>
                <c:pt idx="7177">
                  <c:v>717.7000340889208</c:v>
                </c:pt>
                <c:pt idx="7178">
                  <c:v>717.80003409367055</c:v>
                </c:pt>
                <c:pt idx="7179">
                  <c:v>717.90003409842029</c:v>
                </c:pt>
                <c:pt idx="7180">
                  <c:v>718.00003410317004</c:v>
                </c:pt>
                <c:pt idx="7181">
                  <c:v>718.10003410791978</c:v>
                </c:pt>
                <c:pt idx="7182">
                  <c:v>718.20003411266953</c:v>
                </c:pt>
                <c:pt idx="7183">
                  <c:v>718.30003411741927</c:v>
                </c:pt>
                <c:pt idx="7184">
                  <c:v>718.40003412216902</c:v>
                </c:pt>
                <c:pt idx="7185">
                  <c:v>718.50003412691876</c:v>
                </c:pt>
                <c:pt idx="7186">
                  <c:v>718.60003413166851</c:v>
                </c:pt>
                <c:pt idx="7187">
                  <c:v>718.70003413641825</c:v>
                </c:pt>
                <c:pt idx="7188">
                  <c:v>718.800034141168</c:v>
                </c:pt>
                <c:pt idx="7189">
                  <c:v>718.90003414591774</c:v>
                </c:pt>
                <c:pt idx="7190">
                  <c:v>719.00003415066749</c:v>
                </c:pt>
                <c:pt idx="7191">
                  <c:v>719.10003415541723</c:v>
                </c:pt>
                <c:pt idx="7192">
                  <c:v>719.20003416016698</c:v>
                </c:pt>
                <c:pt idx="7193">
                  <c:v>719.30003416491672</c:v>
                </c:pt>
                <c:pt idx="7194">
                  <c:v>719.40003416966647</c:v>
                </c:pt>
                <c:pt idx="7195">
                  <c:v>719.50003417441621</c:v>
                </c:pt>
                <c:pt idx="7196">
                  <c:v>719.60003417916596</c:v>
                </c:pt>
                <c:pt idx="7197">
                  <c:v>719.7000341839157</c:v>
                </c:pt>
                <c:pt idx="7198">
                  <c:v>719.80003418866545</c:v>
                </c:pt>
                <c:pt idx="7199">
                  <c:v>719.90003419341519</c:v>
                </c:pt>
                <c:pt idx="7200">
                  <c:v>720.00003419816494</c:v>
                </c:pt>
                <c:pt idx="7201">
                  <c:v>720.10003420291469</c:v>
                </c:pt>
                <c:pt idx="7202">
                  <c:v>720.20003420766443</c:v>
                </c:pt>
                <c:pt idx="7203">
                  <c:v>720.30003421241418</c:v>
                </c:pt>
                <c:pt idx="7204">
                  <c:v>720.40003421716392</c:v>
                </c:pt>
                <c:pt idx="7205">
                  <c:v>720.50003422191367</c:v>
                </c:pt>
                <c:pt idx="7206">
                  <c:v>720.60003422666341</c:v>
                </c:pt>
                <c:pt idx="7207">
                  <c:v>720.70003423141316</c:v>
                </c:pt>
                <c:pt idx="7208">
                  <c:v>720.8000342361629</c:v>
                </c:pt>
                <c:pt idx="7209">
                  <c:v>720.90003424091265</c:v>
                </c:pt>
                <c:pt idx="7210">
                  <c:v>721.00003424566239</c:v>
                </c:pt>
                <c:pt idx="7211">
                  <c:v>721.10003425041214</c:v>
                </c:pt>
                <c:pt idx="7212">
                  <c:v>721.20003425516188</c:v>
                </c:pt>
                <c:pt idx="7213">
                  <c:v>721.30003425991163</c:v>
                </c:pt>
                <c:pt idx="7214">
                  <c:v>721.40003426466137</c:v>
                </c:pt>
                <c:pt idx="7215">
                  <c:v>721.50003426941112</c:v>
                </c:pt>
                <c:pt idx="7216">
                  <c:v>721.60003427416086</c:v>
                </c:pt>
                <c:pt idx="7217">
                  <c:v>721.70003427891061</c:v>
                </c:pt>
                <c:pt idx="7218">
                  <c:v>721.80003428366035</c:v>
                </c:pt>
                <c:pt idx="7219">
                  <c:v>721.9000342884101</c:v>
                </c:pt>
                <c:pt idx="7220">
                  <c:v>722.00003429315984</c:v>
                </c:pt>
                <c:pt idx="7221">
                  <c:v>722.10003429790959</c:v>
                </c:pt>
                <c:pt idx="7222">
                  <c:v>722.20003430265933</c:v>
                </c:pt>
                <c:pt idx="7223">
                  <c:v>722.30003430740908</c:v>
                </c:pt>
                <c:pt idx="7224">
                  <c:v>722.40003431215882</c:v>
                </c:pt>
                <c:pt idx="7225">
                  <c:v>722.50003431690857</c:v>
                </c:pt>
                <c:pt idx="7226">
                  <c:v>722.60003432165831</c:v>
                </c:pt>
                <c:pt idx="7227">
                  <c:v>722.70003432640806</c:v>
                </c:pt>
                <c:pt idx="7228">
                  <c:v>722.8000343311578</c:v>
                </c:pt>
                <c:pt idx="7229">
                  <c:v>722.90003433590755</c:v>
                </c:pt>
                <c:pt idx="7230">
                  <c:v>723.00003434065729</c:v>
                </c:pt>
                <c:pt idx="7231">
                  <c:v>723.10003434540704</c:v>
                </c:pt>
                <c:pt idx="7232">
                  <c:v>723.20003435015678</c:v>
                </c:pt>
                <c:pt idx="7233">
                  <c:v>723.30003435490653</c:v>
                </c:pt>
                <c:pt idx="7234">
                  <c:v>723.40003435965627</c:v>
                </c:pt>
                <c:pt idx="7235">
                  <c:v>723.50003436440602</c:v>
                </c:pt>
                <c:pt idx="7236">
                  <c:v>723.60003436915576</c:v>
                </c:pt>
                <c:pt idx="7237">
                  <c:v>723.70003437390551</c:v>
                </c:pt>
                <c:pt idx="7238">
                  <c:v>723.80003437865525</c:v>
                </c:pt>
                <c:pt idx="7239">
                  <c:v>723.900034383405</c:v>
                </c:pt>
                <c:pt idx="7240">
                  <c:v>724.00003438815475</c:v>
                </c:pt>
                <c:pt idx="7241">
                  <c:v>724.10003439290449</c:v>
                </c:pt>
                <c:pt idx="7242">
                  <c:v>724.20003439765424</c:v>
                </c:pt>
                <c:pt idx="7243">
                  <c:v>724.30003440240398</c:v>
                </c:pt>
                <c:pt idx="7244">
                  <c:v>724.40003440715373</c:v>
                </c:pt>
                <c:pt idx="7245">
                  <c:v>724.50003441190347</c:v>
                </c:pt>
                <c:pt idx="7246">
                  <c:v>724.60003441665322</c:v>
                </c:pt>
                <c:pt idx="7247">
                  <c:v>724.70003442140296</c:v>
                </c:pt>
                <c:pt idx="7248">
                  <c:v>724.80003442615271</c:v>
                </c:pt>
                <c:pt idx="7249">
                  <c:v>724.90003443090245</c:v>
                </c:pt>
                <c:pt idx="7250">
                  <c:v>725.0000344356522</c:v>
                </c:pt>
                <c:pt idx="7251">
                  <c:v>725.10003444040194</c:v>
                </c:pt>
                <c:pt idx="7252">
                  <c:v>725.20003444515169</c:v>
                </c:pt>
                <c:pt idx="7253">
                  <c:v>725.30003444990143</c:v>
                </c:pt>
                <c:pt idx="7254">
                  <c:v>725.40003445465118</c:v>
                </c:pt>
                <c:pt idx="7255">
                  <c:v>725.50003445940092</c:v>
                </c:pt>
                <c:pt idx="7256">
                  <c:v>725.60003446415067</c:v>
                </c:pt>
                <c:pt idx="7257">
                  <c:v>725.70003446890041</c:v>
                </c:pt>
                <c:pt idx="7258">
                  <c:v>725.80003447365016</c:v>
                </c:pt>
                <c:pt idx="7259">
                  <c:v>725.9000344783999</c:v>
                </c:pt>
                <c:pt idx="7260">
                  <c:v>726.00003448314965</c:v>
                </c:pt>
                <c:pt idx="7261">
                  <c:v>726.10003448789939</c:v>
                </c:pt>
                <c:pt idx="7262">
                  <c:v>726.20003449264914</c:v>
                </c:pt>
                <c:pt idx="7263">
                  <c:v>726.30003449739888</c:v>
                </c:pt>
                <c:pt idx="7264">
                  <c:v>726.40003450214863</c:v>
                </c:pt>
                <c:pt idx="7265">
                  <c:v>726.50003450689837</c:v>
                </c:pt>
                <c:pt idx="7266">
                  <c:v>726.60003451164812</c:v>
                </c:pt>
                <c:pt idx="7267">
                  <c:v>726.70003451639786</c:v>
                </c:pt>
                <c:pt idx="7268">
                  <c:v>726.80003452114761</c:v>
                </c:pt>
                <c:pt idx="7269">
                  <c:v>726.90003452589735</c:v>
                </c:pt>
                <c:pt idx="7270">
                  <c:v>727.0000345306471</c:v>
                </c:pt>
                <c:pt idx="7271">
                  <c:v>727.10003453539684</c:v>
                </c:pt>
                <c:pt idx="7272">
                  <c:v>727.20003454014659</c:v>
                </c:pt>
                <c:pt idx="7273">
                  <c:v>727.30003454489633</c:v>
                </c:pt>
                <c:pt idx="7274">
                  <c:v>727.40003454964608</c:v>
                </c:pt>
                <c:pt idx="7275">
                  <c:v>727.50003455439582</c:v>
                </c:pt>
                <c:pt idx="7276">
                  <c:v>727.60003455914557</c:v>
                </c:pt>
                <c:pt idx="7277">
                  <c:v>727.70003456389531</c:v>
                </c:pt>
                <c:pt idx="7278">
                  <c:v>727.80003456864506</c:v>
                </c:pt>
                <c:pt idx="7279">
                  <c:v>727.90003457339481</c:v>
                </c:pt>
                <c:pt idx="7280">
                  <c:v>728.00003457814455</c:v>
                </c:pt>
                <c:pt idx="7281">
                  <c:v>728.1000345828943</c:v>
                </c:pt>
                <c:pt idx="7282">
                  <c:v>728.20003458764404</c:v>
                </c:pt>
                <c:pt idx="7283">
                  <c:v>728.30003459239379</c:v>
                </c:pt>
                <c:pt idx="7284">
                  <c:v>728.40003459714353</c:v>
                </c:pt>
                <c:pt idx="7285">
                  <c:v>728.50003460189328</c:v>
                </c:pt>
                <c:pt idx="7286">
                  <c:v>728.60003460664302</c:v>
                </c:pt>
                <c:pt idx="7287">
                  <c:v>728.70003461139277</c:v>
                </c:pt>
                <c:pt idx="7288">
                  <c:v>728.80003461614251</c:v>
                </c:pt>
                <c:pt idx="7289">
                  <c:v>728.90003462089226</c:v>
                </c:pt>
                <c:pt idx="7290">
                  <c:v>729.000034625642</c:v>
                </c:pt>
                <c:pt idx="7291">
                  <c:v>729.10003463039175</c:v>
                </c:pt>
                <c:pt idx="7292">
                  <c:v>729.20003463514149</c:v>
                </c:pt>
                <c:pt idx="7293">
                  <c:v>729.30003463989124</c:v>
                </c:pt>
                <c:pt idx="7294">
                  <c:v>729.40003464464098</c:v>
                </c:pt>
                <c:pt idx="7295">
                  <c:v>729.50003464939073</c:v>
                </c:pt>
                <c:pt idx="7296">
                  <c:v>729.60003465414047</c:v>
                </c:pt>
                <c:pt idx="7297">
                  <c:v>729.70003465889022</c:v>
                </c:pt>
                <c:pt idx="7298">
                  <c:v>729.80003466363996</c:v>
                </c:pt>
                <c:pt idx="7299">
                  <c:v>729.90003466838971</c:v>
                </c:pt>
                <c:pt idx="7300">
                  <c:v>730.00003467313945</c:v>
                </c:pt>
                <c:pt idx="7301">
                  <c:v>730.1000346778892</c:v>
                </c:pt>
                <c:pt idx="7302">
                  <c:v>730.20003468263894</c:v>
                </c:pt>
                <c:pt idx="7303">
                  <c:v>730.30003468738869</c:v>
                </c:pt>
                <c:pt idx="7304">
                  <c:v>730.40003469213843</c:v>
                </c:pt>
                <c:pt idx="7305">
                  <c:v>730.50003469688818</c:v>
                </c:pt>
                <c:pt idx="7306">
                  <c:v>730.60003470163792</c:v>
                </c:pt>
                <c:pt idx="7307">
                  <c:v>730.70003470638767</c:v>
                </c:pt>
                <c:pt idx="7308">
                  <c:v>730.80003471113741</c:v>
                </c:pt>
                <c:pt idx="7309">
                  <c:v>730.90003471588716</c:v>
                </c:pt>
                <c:pt idx="7310">
                  <c:v>731.0000347206369</c:v>
                </c:pt>
                <c:pt idx="7311">
                  <c:v>731.10003472538665</c:v>
                </c:pt>
                <c:pt idx="7312">
                  <c:v>731.20003473013639</c:v>
                </c:pt>
                <c:pt idx="7313">
                  <c:v>731.30003473488614</c:v>
                </c:pt>
                <c:pt idx="7314">
                  <c:v>731.40003473963588</c:v>
                </c:pt>
                <c:pt idx="7315">
                  <c:v>731.50003474438563</c:v>
                </c:pt>
                <c:pt idx="7316">
                  <c:v>731.60003474913538</c:v>
                </c:pt>
                <c:pt idx="7317">
                  <c:v>731.70003475388512</c:v>
                </c:pt>
                <c:pt idx="7318">
                  <c:v>731.80003475863487</c:v>
                </c:pt>
                <c:pt idx="7319">
                  <c:v>731.90003476338461</c:v>
                </c:pt>
                <c:pt idx="7320">
                  <c:v>732.00003476813436</c:v>
                </c:pt>
                <c:pt idx="7321">
                  <c:v>732.1000347728841</c:v>
                </c:pt>
                <c:pt idx="7322">
                  <c:v>732.20003477763385</c:v>
                </c:pt>
                <c:pt idx="7323">
                  <c:v>732.30003478238359</c:v>
                </c:pt>
                <c:pt idx="7324">
                  <c:v>732.40003478713334</c:v>
                </c:pt>
                <c:pt idx="7325">
                  <c:v>732.50003479188308</c:v>
                </c:pt>
                <c:pt idx="7326">
                  <c:v>732.60003479663283</c:v>
                </c:pt>
                <c:pt idx="7327">
                  <c:v>732.70003480138257</c:v>
                </c:pt>
                <c:pt idx="7328">
                  <c:v>732.80003480613232</c:v>
                </c:pt>
                <c:pt idx="7329">
                  <c:v>732.90003481088206</c:v>
                </c:pt>
                <c:pt idx="7330">
                  <c:v>733.00003481563181</c:v>
                </c:pt>
                <c:pt idx="7331">
                  <c:v>733.10003482038155</c:v>
                </c:pt>
                <c:pt idx="7332">
                  <c:v>733.2000348251313</c:v>
                </c:pt>
                <c:pt idx="7333">
                  <c:v>733.30003482988104</c:v>
                </c:pt>
                <c:pt idx="7334">
                  <c:v>733.40003483463079</c:v>
                </c:pt>
                <c:pt idx="7335">
                  <c:v>733.50003483938053</c:v>
                </c:pt>
                <c:pt idx="7336">
                  <c:v>733.60003484413028</c:v>
                </c:pt>
                <c:pt idx="7337">
                  <c:v>733.70003484888002</c:v>
                </c:pt>
                <c:pt idx="7338">
                  <c:v>733.80003485362977</c:v>
                </c:pt>
                <c:pt idx="7339">
                  <c:v>733.90003485837951</c:v>
                </c:pt>
                <c:pt idx="7340">
                  <c:v>734.00003486312926</c:v>
                </c:pt>
                <c:pt idx="7341">
                  <c:v>734.100034867879</c:v>
                </c:pt>
                <c:pt idx="7342">
                  <c:v>734.20003487262875</c:v>
                </c:pt>
                <c:pt idx="7343">
                  <c:v>734.30003487737849</c:v>
                </c:pt>
                <c:pt idx="7344">
                  <c:v>734.40003488212824</c:v>
                </c:pt>
                <c:pt idx="7345">
                  <c:v>734.50003488687798</c:v>
                </c:pt>
                <c:pt idx="7346">
                  <c:v>734.60003489162773</c:v>
                </c:pt>
                <c:pt idx="7347">
                  <c:v>734.70003489637747</c:v>
                </c:pt>
                <c:pt idx="7348">
                  <c:v>734.80003490112722</c:v>
                </c:pt>
                <c:pt idx="7349">
                  <c:v>734.90003490587696</c:v>
                </c:pt>
                <c:pt idx="7350">
                  <c:v>735.00003491062671</c:v>
                </c:pt>
                <c:pt idx="7351">
                  <c:v>735.10003491537645</c:v>
                </c:pt>
                <c:pt idx="7352">
                  <c:v>735.2000349201262</c:v>
                </c:pt>
                <c:pt idx="7353">
                  <c:v>735.30003492487594</c:v>
                </c:pt>
                <c:pt idx="7354">
                  <c:v>735.40003492962569</c:v>
                </c:pt>
                <c:pt idx="7355">
                  <c:v>735.50003493437544</c:v>
                </c:pt>
                <c:pt idx="7356">
                  <c:v>735.60003493912518</c:v>
                </c:pt>
                <c:pt idx="7357">
                  <c:v>735.70003494387493</c:v>
                </c:pt>
                <c:pt idx="7358">
                  <c:v>735.80003494862467</c:v>
                </c:pt>
                <c:pt idx="7359">
                  <c:v>735.90003495337442</c:v>
                </c:pt>
                <c:pt idx="7360">
                  <c:v>736.00003495812416</c:v>
                </c:pt>
                <c:pt idx="7361">
                  <c:v>736.10003496287391</c:v>
                </c:pt>
                <c:pt idx="7362">
                  <c:v>736.20003496762365</c:v>
                </c:pt>
                <c:pt idx="7363">
                  <c:v>736.3000349723734</c:v>
                </c:pt>
                <c:pt idx="7364">
                  <c:v>736.40003497712314</c:v>
                </c:pt>
                <c:pt idx="7365">
                  <c:v>736.50003498187289</c:v>
                </c:pt>
                <c:pt idx="7366">
                  <c:v>736.60003498662263</c:v>
                </c:pt>
                <c:pt idx="7367">
                  <c:v>736.70003499137238</c:v>
                </c:pt>
                <c:pt idx="7368">
                  <c:v>736.80003499612212</c:v>
                </c:pt>
                <c:pt idx="7369">
                  <c:v>736.90003500087187</c:v>
                </c:pt>
                <c:pt idx="7370">
                  <c:v>737.00003500562161</c:v>
                </c:pt>
                <c:pt idx="7371">
                  <c:v>737.10003501037136</c:v>
                </c:pt>
                <c:pt idx="7372">
                  <c:v>737.2000350151211</c:v>
                </c:pt>
                <c:pt idx="7373">
                  <c:v>737.30003501987085</c:v>
                </c:pt>
                <c:pt idx="7374">
                  <c:v>737.40003502462059</c:v>
                </c:pt>
                <c:pt idx="7375">
                  <c:v>737.50003502937034</c:v>
                </c:pt>
                <c:pt idx="7376">
                  <c:v>737.60003503412008</c:v>
                </c:pt>
                <c:pt idx="7377">
                  <c:v>737.70003503886983</c:v>
                </c:pt>
                <c:pt idx="7378">
                  <c:v>737.80003504361957</c:v>
                </c:pt>
                <c:pt idx="7379">
                  <c:v>737.90003504836932</c:v>
                </c:pt>
                <c:pt idx="7380">
                  <c:v>738.00003505311906</c:v>
                </c:pt>
                <c:pt idx="7381">
                  <c:v>738.10003505786881</c:v>
                </c:pt>
                <c:pt idx="7382">
                  <c:v>738.20003506261855</c:v>
                </c:pt>
                <c:pt idx="7383">
                  <c:v>738.3000350673683</c:v>
                </c:pt>
                <c:pt idx="7384">
                  <c:v>738.40003507211804</c:v>
                </c:pt>
                <c:pt idx="7385">
                  <c:v>738.50003507686779</c:v>
                </c:pt>
                <c:pt idx="7386">
                  <c:v>738.60003508161753</c:v>
                </c:pt>
                <c:pt idx="7387">
                  <c:v>738.70003508636728</c:v>
                </c:pt>
                <c:pt idx="7388">
                  <c:v>738.80003509111702</c:v>
                </c:pt>
                <c:pt idx="7389">
                  <c:v>738.90003509586677</c:v>
                </c:pt>
                <c:pt idx="7390">
                  <c:v>739.00003510061651</c:v>
                </c:pt>
                <c:pt idx="7391">
                  <c:v>739.10003510536626</c:v>
                </c:pt>
                <c:pt idx="7392">
                  <c:v>739.200035110116</c:v>
                </c:pt>
                <c:pt idx="7393">
                  <c:v>739.30003511486575</c:v>
                </c:pt>
                <c:pt idx="7394">
                  <c:v>739.4000351196155</c:v>
                </c:pt>
                <c:pt idx="7395">
                  <c:v>739.50003512436524</c:v>
                </c:pt>
                <c:pt idx="7396">
                  <c:v>739.60003512911499</c:v>
                </c:pt>
                <c:pt idx="7397">
                  <c:v>739.70003513386473</c:v>
                </c:pt>
                <c:pt idx="7398">
                  <c:v>739.80003513861448</c:v>
                </c:pt>
                <c:pt idx="7399">
                  <c:v>739.90003514336422</c:v>
                </c:pt>
                <c:pt idx="7400">
                  <c:v>740.00003514811397</c:v>
                </c:pt>
                <c:pt idx="7401">
                  <c:v>740.10003515286371</c:v>
                </c:pt>
                <c:pt idx="7402">
                  <c:v>740.20003515761346</c:v>
                </c:pt>
                <c:pt idx="7403">
                  <c:v>740.3000351623632</c:v>
                </c:pt>
                <c:pt idx="7404">
                  <c:v>740.40003516711295</c:v>
                </c:pt>
                <c:pt idx="7405">
                  <c:v>740.50003517186269</c:v>
                </c:pt>
                <c:pt idx="7406">
                  <c:v>740.60003517661244</c:v>
                </c:pt>
                <c:pt idx="7407">
                  <c:v>740.70003518136218</c:v>
                </c:pt>
                <c:pt idx="7408">
                  <c:v>740.80003518611193</c:v>
                </c:pt>
                <c:pt idx="7409">
                  <c:v>740.90003519086167</c:v>
                </c:pt>
                <c:pt idx="7410">
                  <c:v>741.00003519561142</c:v>
                </c:pt>
                <c:pt idx="7411">
                  <c:v>741.10003520036116</c:v>
                </c:pt>
                <c:pt idx="7412">
                  <c:v>741.20003520511091</c:v>
                </c:pt>
                <c:pt idx="7413">
                  <c:v>741.30003520986065</c:v>
                </c:pt>
                <c:pt idx="7414">
                  <c:v>741.4000352146104</c:v>
                </c:pt>
                <c:pt idx="7415">
                  <c:v>741.50003521936014</c:v>
                </c:pt>
                <c:pt idx="7416">
                  <c:v>741.60003522410989</c:v>
                </c:pt>
                <c:pt idx="7417">
                  <c:v>741.70003522885963</c:v>
                </c:pt>
                <c:pt idx="7418">
                  <c:v>741.80003523360938</c:v>
                </c:pt>
                <c:pt idx="7419">
                  <c:v>741.90003523835912</c:v>
                </c:pt>
                <c:pt idx="7420">
                  <c:v>742.00003524310887</c:v>
                </c:pt>
                <c:pt idx="7421">
                  <c:v>742.10003524785861</c:v>
                </c:pt>
                <c:pt idx="7422">
                  <c:v>742.20003525260836</c:v>
                </c:pt>
                <c:pt idx="7423">
                  <c:v>742.3000352573581</c:v>
                </c:pt>
                <c:pt idx="7424">
                  <c:v>742.40003526210785</c:v>
                </c:pt>
                <c:pt idx="7425">
                  <c:v>742.50003526685759</c:v>
                </c:pt>
                <c:pt idx="7426">
                  <c:v>742.60003527160734</c:v>
                </c:pt>
                <c:pt idx="7427">
                  <c:v>742.70003527635708</c:v>
                </c:pt>
                <c:pt idx="7428">
                  <c:v>742.80003528110683</c:v>
                </c:pt>
                <c:pt idx="7429">
                  <c:v>742.90003528585657</c:v>
                </c:pt>
                <c:pt idx="7430">
                  <c:v>743.00003529060632</c:v>
                </c:pt>
                <c:pt idx="7431">
                  <c:v>743.10003529535607</c:v>
                </c:pt>
                <c:pt idx="7432">
                  <c:v>743.20003530010581</c:v>
                </c:pt>
                <c:pt idx="7433">
                  <c:v>743.30003530485556</c:v>
                </c:pt>
                <c:pt idx="7434">
                  <c:v>743.4000353096053</c:v>
                </c:pt>
                <c:pt idx="7435">
                  <c:v>743.50003531435505</c:v>
                </c:pt>
                <c:pt idx="7436">
                  <c:v>743.60003531910479</c:v>
                </c:pt>
                <c:pt idx="7437">
                  <c:v>743.70003532385454</c:v>
                </c:pt>
                <c:pt idx="7438">
                  <c:v>743.80003532860428</c:v>
                </c:pt>
                <c:pt idx="7439">
                  <c:v>743.90003533335403</c:v>
                </c:pt>
                <c:pt idx="7440">
                  <c:v>744.00003533810377</c:v>
                </c:pt>
                <c:pt idx="7441">
                  <c:v>744.10003534285352</c:v>
                </c:pt>
                <c:pt idx="7442">
                  <c:v>744.20003534760326</c:v>
                </c:pt>
                <c:pt idx="7443">
                  <c:v>744.30003535235301</c:v>
                </c:pt>
                <c:pt idx="7444">
                  <c:v>744.40003535710275</c:v>
                </c:pt>
                <c:pt idx="7445">
                  <c:v>744.5000353618525</c:v>
                </c:pt>
                <c:pt idx="7446">
                  <c:v>744.60003536660224</c:v>
                </c:pt>
                <c:pt idx="7447">
                  <c:v>744.70003537135199</c:v>
                </c:pt>
                <c:pt idx="7448">
                  <c:v>744.80003537610173</c:v>
                </c:pt>
                <c:pt idx="7449">
                  <c:v>744.90003538085148</c:v>
                </c:pt>
                <c:pt idx="7450">
                  <c:v>745.00003538560122</c:v>
                </c:pt>
                <c:pt idx="7451">
                  <c:v>745.10003539035097</c:v>
                </c:pt>
                <c:pt idx="7452">
                  <c:v>745.20003539510071</c:v>
                </c:pt>
                <c:pt idx="7453">
                  <c:v>745.30003539985046</c:v>
                </c:pt>
                <c:pt idx="7454">
                  <c:v>745.4000354046002</c:v>
                </c:pt>
                <c:pt idx="7455">
                  <c:v>745.50003540934995</c:v>
                </c:pt>
                <c:pt idx="7456">
                  <c:v>745.60003541409969</c:v>
                </c:pt>
                <c:pt idx="7457">
                  <c:v>745.70003541884944</c:v>
                </c:pt>
                <c:pt idx="7458">
                  <c:v>745.80003542359918</c:v>
                </c:pt>
                <c:pt idx="7459">
                  <c:v>745.90003542834893</c:v>
                </c:pt>
                <c:pt idx="7460">
                  <c:v>746.00003543309867</c:v>
                </c:pt>
                <c:pt idx="7461">
                  <c:v>746.10003543784842</c:v>
                </c:pt>
                <c:pt idx="7462">
                  <c:v>746.20003544259816</c:v>
                </c:pt>
                <c:pt idx="7463">
                  <c:v>746.30003544734791</c:v>
                </c:pt>
                <c:pt idx="7464">
                  <c:v>746.40003545209765</c:v>
                </c:pt>
                <c:pt idx="7465">
                  <c:v>746.5000354568474</c:v>
                </c:pt>
                <c:pt idx="7466">
                  <c:v>746.60003546159714</c:v>
                </c:pt>
                <c:pt idx="7467">
                  <c:v>746.70003546634689</c:v>
                </c:pt>
                <c:pt idx="7468">
                  <c:v>746.80003547109663</c:v>
                </c:pt>
                <c:pt idx="7469">
                  <c:v>746.90003547584638</c:v>
                </c:pt>
                <c:pt idx="7470">
                  <c:v>747.00003548059613</c:v>
                </c:pt>
                <c:pt idx="7471">
                  <c:v>747.10003548534587</c:v>
                </c:pt>
                <c:pt idx="7472">
                  <c:v>747.20003549009562</c:v>
                </c:pt>
                <c:pt idx="7473">
                  <c:v>747.30003549484536</c:v>
                </c:pt>
                <c:pt idx="7474">
                  <c:v>747.40003549959511</c:v>
                </c:pt>
                <c:pt idx="7475">
                  <c:v>747.50003550434485</c:v>
                </c:pt>
                <c:pt idx="7476">
                  <c:v>747.6000355090946</c:v>
                </c:pt>
                <c:pt idx="7477">
                  <c:v>747.70003551384434</c:v>
                </c:pt>
                <c:pt idx="7478">
                  <c:v>747.80003551859409</c:v>
                </c:pt>
                <c:pt idx="7479">
                  <c:v>747.90003552334383</c:v>
                </c:pt>
                <c:pt idx="7480">
                  <c:v>748.00003552809358</c:v>
                </c:pt>
                <c:pt idx="7481">
                  <c:v>748.10003553284332</c:v>
                </c:pt>
                <c:pt idx="7482">
                  <c:v>748.20003553759307</c:v>
                </c:pt>
                <c:pt idx="7483">
                  <c:v>748.30003554234281</c:v>
                </c:pt>
                <c:pt idx="7484">
                  <c:v>748.40003554709256</c:v>
                </c:pt>
                <c:pt idx="7485">
                  <c:v>748.5000355518423</c:v>
                </c:pt>
                <c:pt idx="7486">
                  <c:v>748.60003555659205</c:v>
                </c:pt>
                <c:pt idx="7487">
                  <c:v>748.70003556134179</c:v>
                </c:pt>
                <c:pt idx="7488">
                  <c:v>748.80003556609154</c:v>
                </c:pt>
                <c:pt idx="7489">
                  <c:v>748.90003557084128</c:v>
                </c:pt>
                <c:pt idx="7490">
                  <c:v>749.00003557559103</c:v>
                </c:pt>
                <c:pt idx="7491">
                  <c:v>749.10003558034077</c:v>
                </c:pt>
                <c:pt idx="7492">
                  <c:v>749.20003558509052</c:v>
                </c:pt>
                <c:pt idx="7493">
                  <c:v>749.30003558984026</c:v>
                </c:pt>
                <c:pt idx="7494">
                  <c:v>749.40003559459001</c:v>
                </c:pt>
                <c:pt idx="7495">
                  <c:v>749.50003559933975</c:v>
                </c:pt>
                <c:pt idx="7496">
                  <c:v>749.6000356040895</c:v>
                </c:pt>
                <c:pt idx="7497">
                  <c:v>749.70003560883924</c:v>
                </c:pt>
                <c:pt idx="7498">
                  <c:v>749.80003561358899</c:v>
                </c:pt>
                <c:pt idx="7499">
                  <c:v>749.90003561833873</c:v>
                </c:pt>
                <c:pt idx="7500">
                  <c:v>750.00003562308848</c:v>
                </c:pt>
                <c:pt idx="7501">
                  <c:v>750.10003562783822</c:v>
                </c:pt>
                <c:pt idx="7502">
                  <c:v>750.20003563258797</c:v>
                </c:pt>
                <c:pt idx="7503">
                  <c:v>750.30003563733771</c:v>
                </c:pt>
                <c:pt idx="7504">
                  <c:v>750.40003564208746</c:v>
                </c:pt>
                <c:pt idx="7505">
                  <c:v>750.5000356468372</c:v>
                </c:pt>
                <c:pt idx="7506">
                  <c:v>750.60003565158695</c:v>
                </c:pt>
                <c:pt idx="7507">
                  <c:v>750.70003565633669</c:v>
                </c:pt>
                <c:pt idx="7508">
                  <c:v>750.80003566108644</c:v>
                </c:pt>
                <c:pt idx="7509">
                  <c:v>750.90003566583619</c:v>
                </c:pt>
                <c:pt idx="7510">
                  <c:v>751.00003567058593</c:v>
                </c:pt>
                <c:pt idx="7511">
                  <c:v>751.10003567533568</c:v>
                </c:pt>
                <c:pt idx="7512">
                  <c:v>751.20003568008542</c:v>
                </c:pt>
                <c:pt idx="7513">
                  <c:v>751.30003568483517</c:v>
                </c:pt>
                <c:pt idx="7514">
                  <c:v>751.40003568958491</c:v>
                </c:pt>
                <c:pt idx="7515">
                  <c:v>751.50003569433466</c:v>
                </c:pt>
                <c:pt idx="7516">
                  <c:v>751.6000356990844</c:v>
                </c:pt>
                <c:pt idx="7517">
                  <c:v>751.70003570383415</c:v>
                </c:pt>
                <c:pt idx="7518">
                  <c:v>751.80003570858389</c:v>
                </c:pt>
                <c:pt idx="7519">
                  <c:v>751.90003571333364</c:v>
                </c:pt>
                <c:pt idx="7520">
                  <c:v>752.00003571808338</c:v>
                </c:pt>
                <c:pt idx="7521">
                  <c:v>752.10003572283313</c:v>
                </c:pt>
                <c:pt idx="7522">
                  <c:v>752.20003572758287</c:v>
                </c:pt>
                <c:pt idx="7523">
                  <c:v>752.30003573233262</c:v>
                </c:pt>
                <c:pt idx="7524">
                  <c:v>752.40003573708236</c:v>
                </c:pt>
                <c:pt idx="7525">
                  <c:v>752.50003574183211</c:v>
                </c:pt>
                <c:pt idx="7526">
                  <c:v>752.60003574658185</c:v>
                </c:pt>
                <c:pt idx="7527">
                  <c:v>752.7000357513316</c:v>
                </c:pt>
                <c:pt idx="7528">
                  <c:v>752.80003575608134</c:v>
                </c:pt>
                <c:pt idx="7529">
                  <c:v>752.90003576083109</c:v>
                </c:pt>
                <c:pt idx="7530">
                  <c:v>753.00003576558083</c:v>
                </c:pt>
                <c:pt idx="7531">
                  <c:v>753.10003577033058</c:v>
                </c:pt>
                <c:pt idx="7532">
                  <c:v>753.20003577508032</c:v>
                </c:pt>
                <c:pt idx="7533">
                  <c:v>753.30003577983007</c:v>
                </c:pt>
                <c:pt idx="7534">
                  <c:v>753.40003578457981</c:v>
                </c:pt>
                <c:pt idx="7535">
                  <c:v>753.50003578932956</c:v>
                </c:pt>
                <c:pt idx="7536">
                  <c:v>753.6000357940793</c:v>
                </c:pt>
                <c:pt idx="7537">
                  <c:v>753.70003579882905</c:v>
                </c:pt>
                <c:pt idx="7538">
                  <c:v>753.80003580357879</c:v>
                </c:pt>
                <c:pt idx="7539">
                  <c:v>753.90003580832854</c:v>
                </c:pt>
                <c:pt idx="7540">
                  <c:v>754.00003581307828</c:v>
                </c:pt>
                <c:pt idx="7541">
                  <c:v>754.10003581782803</c:v>
                </c:pt>
                <c:pt idx="7542">
                  <c:v>754.20003582257777</c:v>
                </c:pt>
                <c:pt idx="7543">
                  <c:v>754.30003582732752</c:v>
                </c:pt>
                <c:pt idx="7544">
                  <c:v>754.40003583207726</c:v>
                </c:pt>
                <c:pt idx="7545">
                  <c:v>754.50003583682701</c:v>
                </c:pt>
                <c:pt idx="7546">
                  <c:v>754.60003584157676</c:v>
                </c:pt>
                <c:pt idx="7547">
                  <c:v>754.7000358463265</c:v>
                </c:pt>
                <c:pt idx="7548">
                  <c:v>754.80003585107625</c:v>
                </c:pt>
                <c:pt idx="7549">
                  <c:v>754.90003585582599</c:v>
                </c:pt>
                <c:pt idx="7550">
                  <c:v>755.00003586057574</c:v>
                </c:pt>
                <c:pt idx="7551">
                  <c:v>755.10003586532548</c:v>
                </c:pt>
                <c:pt idx="7552">
                  <c:v>755.20003587007523</c:v>
                </c:pt>
                <c:pt idx="7553">
                  <c:v>755.30003587482497</c:v>
                </c:pt>
                <c:pt idx="7554">
                  <c:v>755.40003587957472</c:v>
                </c:pt>
                <c:pt idx="7555">
                  <c:v>755.50003588432446</c:v>
                </c:pt>
                <c:pt idx="7556">
                  <c:v>755.60003588907421</c:v>
                </c:pt>
                <c:pt idx="7557">
                  <c:v>755.70003589382395</c:v>
                </c:pt>
                <c:pt idx="7558">
                  <c:v>755.8000358985737</c:v>
                </c:pt>
                <c:pt idx="7559">
                  <c:v>755.90003590332344</c:v>
                </c:pt>
                <c:pt idx="7560">
                  <c:v>756.00003590807319</c:v>
                </c:pt>
                <c:pt idx="7561">
                  <c:v>756.10003591282293</c:v>
                </c:pt>
                <c:pt idx="7562">
                  <c:v>756.20003591757268</c:v>
                </c:pt>
                <c:pt idx="7563">
                  <c:v>756.30003592232242</c:v>
                </c:pt>
                <c:pt idx="7564">
                  <c:v>756.40003592707217</c:v>
                </c:pt>
                <c:pt idx="7565">
                  <c:v>756.50003593182191</c:v>
                </c:pt>
                <c:pt idx="7566">
                  <c:v>756.60003593657166</c:v>
                </c:pt>
                <c:pt idx="7567">
                  <c:v>756.7000359413214</c:v>
                </c:pt>
                <c:pt idx="7568">
                  <c:v>756.80003594607115</c:v>
                </c:pt>
                <c:pt idx="7569">
                  <c:v>756.90003595082089</c:v>
                </c:pt>
                <c:pt idx="7570">
                  <c:v>757.00003595557064</c:v>
                </c:pt>
                <c:pt idx="7571">
                  <c:v>757.10003596032038</c:v>
                </c:pt>
                <c:pt idx="7572">
                  <c:v>757.20003596507013</c:v>
                </c:pt>
                <c:pt idx="7573">
                  <c:v>757.30003596981987</c:v>
                </c:pt>
                <c:pt idx="7574">
                  <c:v>757.40003597456962</c:v>
                </c:pt>
                <c:pt idx="7575">
                  <c:v>757.50003597931936</c:v>
                </c:pt>
                <c:pt idx="7576">
                  <c:v>757.60003598406911</c:v>
                </c:pt>
                <c:pt idx="7577">
                  <c:v>757.70003598881885</c:v>
                </c:pt>
                <c:pt idx="7578">
                  <c:v>757.8000359935686</c:v>
                </c:pt>
                <c:pt idx="7579">
                  <c:v>757.90003599831834</c:v>
                </c:pt>
                <c:pt idx="7580">
                  <c:v>758.00003600306809</c:v>
                </c:pt>
                <c:pt idx="7581">
                  <c:v>758.10003600781783</c:v>
                </c:pt>
                <c:pt idx="7582">
                  <c:v>758.20003601256758</c:v>
                </c:pt>
                <c:pt idx="7583">
                  <c:v>758.30003601731732</c:v>
                </c:pt>
                <c:pt idx="7584">
                  <c:v>758.40003602206707</c:v>
                </c:pt>
                <c:pt idx="7585">
                  <c:v>758.50003602681682</c:v>
                </c:pt>
                <c:pt idx="7586">
                  <c:v>758.60003603156656</c:v>
                </c:pt>
                <c:pt idx="7587">
                  <c:v>758.70003603631631</c:v>
                </c:pt>
                <c:pt idx="7588">
                  <c:v>758.80003604106605</c:v>
                </c:pt>
                <c:pt idx="7589">
                  <c:v>758.9000360458158</c:v>
                </c:pt>
                <c:pt idx="7590">
                  <c:v>759.00003605056554</c:v>
                </c:pt>
                <c:pt idx="7591">
                  <c:v>759.10003605531529</c:v>
                </c:pt>
                <c:pt idx="7592">
                  <c:v>759.20003606006503</c:v>
                </c:pt>
                <c:pt idx="7593">
                  <c:v>759.30003606481478</c:v>
                </c:pt>
                <c:pt idx="7594">
                  <c:v>759.40003606956452</c:v>
                </c:pt>
                <c:pt idx="7595">
                  <c:v>759.50003607431427</c:v>
                </c:pt>
                <c:pt idx="7596">
                  <c:v>759.60003607906401</c:v>
                </c:pt>
                <c:pt idx="7597">
                  <c:v>759.70003608381376</c:v>
                </c:pt>
                <c:pt idx="7598">
                  <c:v>759.8000360885635</c:v>
                </c:pt>
                <c:pt idx="7599">
                  <c:v>759.90003609331325</c:v>
                </c:pt>
                <c:pt idx="7600">
                  <c:v>760.00003609806299</c:v>
                </c:pt>
                <c:pt idx="7601">
                  <c:v>760.10003610281274</c:v>
                </c:pt>
                <c:pt idx="7602">
                  <c:v>760.20003610756248</c:v>
                </c:pt>
                <c:pt idx="7603">
                  <c:v>760.30003611231223</c:v>
                </c:pt>
                <c:pt idx="7604">
                  <c:v>760.40003611706197</c:v>
                </c:pt>
                <c:pt idx="7605">
                  <c:v>760.50003612181172</c:v>
                </c:pt>
                <c:pt idx="7606">
                  <c:v>760.60003612656146</c:v>
                </c:pt>
                <c:pt idx="7607">
                  <c:v>760.70003613131121</c:v>
                </c:pt>
                <c:pt idx="7608">
                  <c:v>760.80003613606095</c:v>
                </c:pt>
                <c:pt idx="7609">
                  <c:v>760.9000361408107</c:v>
                </c:pt>
                <c:pt idx="7610">
                  <c:v>761.00003614556044</c:v>
                </c:pt>
                <c:pt idx="7611">
                  <c:v>761.10003615031019</c:v>
                </c:pt>
                <c:pt idx="7612">
                  <c:v>761.20003615505993</c:v>
                </c:pt>
                <c:pt idx="7613">
                  <c:v>761.30003615980968</c:v>
                </c:pt>
                <c:pt idx="7614">
                  <c:v>761.40003616455942</c:v>
                </c:pt>
                <c:pt idx="7615">
                  <c:v>761.50003616930917</c:v>
                </c:pt>
                <c:pt idx="7616">
                  <c:v>761.60003617405891</c:v>
                </c:pt>
                <c:pt idx="7617">
                  <c:v>761.70003617880866</c:v>
                </c:pt>
                <c:pt idx="7618">
                  <c:v>761.8000361835584</c:v>
                </c:pt>
                <c:pt idx="7619">
                  <c:v>761.90003618830815</c:v>
                </c:pt>
                <c:pt idx="7620">
                  <c:v>762.00003619305789</c:v>
                </c:pt>
                <c:pt idx="7621">
                  <c:v>762.10003619780764</c:v>
                </c:pt>
                <c:pt idx="7622">
                  <c:v>762.20003620255738</c:v>
                </c:pt>
                <c:pt idx="7623">
                  <c:v>762.30003620730713</c:v>
                </c:pt>
                <c:pt idx="7624">
                  <c:v>762.40003621205688</c:v>
                </c:pt>
                <c:pt idx="7625">
                  <c:v>762.50003621680662</c:v>
                </c:pt>
                <c:pt idx="7626">
                  <c:v>762.60003622155637</c:v>
                </c:pt>
                <c:pt idx="7627">
                  <c:v>762.70003622630611</c:v>
                </c:pt>
                <c:pt idx="7628">
                  <c:v>762.80003623105586</c:v>
                </c:pt>
                <c:pt idx="7629">
                  <c:v>762.9000362358056</c:v>
                </c:pt>
                <c:pt idx="7630">
                  <c:v>763.00003624055535</c:v>
                </c:pt>
                <c:pt idx="7631">
                  <c:v>763.10003624530509</c:v>
                </c:pt>
                <c:pt idx="7632">
                  <c:v>763.20003625005484</c:v>
                </c:pt>
                <c:pt idx="7633">
                  <c:v>763.30003625480458</c:v>
                </c:pt>
                <c:pt idx="7634">
                  <c:v>763.40003625955433</c:v>
                </c:pt>
                <c:pt idx="7635">
                  <c:v>763.50003626430407</c:v>
                </c:pt>
                <c:pt idx="7636">
                  <c:v>763.60003626905382</c:v>
                </c:pt>
                <c:pt idx="7637">
                  <c:v>763.70003627380356</c:v>
                </c:pt>
                <c:pt idx="7638">
                  <c:v>763.80003627855331</c:v>
                </c:pt>
                <c:pt idx="7639">
                  <c:v>763.90003628330305</c:v>
                </c:pt>
                <c:pt idx="7640">
                  <c:v>764.0000362880528</c:v>
                </c:pt>
                <c:pt idx="7641">
                  <c:v>764.10003629280254</c:v>
                </c:pt>
                <c:pt idx="7642">
                  <c:v>764.20003629755229</c:v>
                </c:pt>
                <c:pt idx="7643">
                  <c:v>764.30003630230203</c:v>
                </c:pt>
                <c:pt idx="7644">
                  <c:v>764.40003630705178</c:v>
                </c:pt>
                <c:pt idx="7645">
                  <c:v>764.50003631180152</c:v>
                </c:pt>
                <c:pt idx="7646">
                  <c:v>764.60003631655127</c:v>
                </c:pt>
                <c:pt idx="7647">
                  <c:v>764.70003632130101</c:v>
                </c:pt>
                <c:pt idx="7648">
                  <c:v>764.80003632605076</c:v>
                </c:pt>
                <c:pt idx="7649">
                  <c:v>764.9000363308005</c:v>
                </c:pt>
                <c:pt idx="7650">
                  <c:v>765.00003633555025</c:v>
                </c:pt>
                <c:pt idx="7651">
                  <c:v>765.10003634029999</c:v>
                </c:pt>
                <c:pt idx="7652">
                  <c:v>765.20003634504974</c:v>
                </c:pt>
                <c:pt idx="7653">
                  <c:v>765.30003634979948</c:v>
                </c:pt>
                <c:pt idx="7654">
                  <c:v>765.40003635454923</c:v>
                </c:pt>
                <c:pt idx="7655">
                  <c:v>765.50003635929897</c:v>
                </c:pt>
                <c:pt idx="7656">
                  <c:v>765.60003636404872</c:v>
                </c:pt>
                <c:pt idx="7657">
                  <c:v>765.70003636879846</c:v>
                </c:pt>
                <c:pt idx="7658">
                  <c:v>765.80003637354821</c:v>
                </c:pt>
                <c:pt idx="7659">
                  <c:v>765.90003637829795</c:v>
                </c:pt>
                <c:pt idx="7660">
                  <c:v>766.0000363830477</c:v>
                </c:pt>
                <c:pt idx="7661">
                  <c:v>766.10003638779745</c:v>
                </c:pt>
                <c:pt idx="7662">
                  <c:v>766.20003639254719</c:v>
                </c:pt>
                <c:pt idx="7663">
                  <c:v>766.30003639729694</c:v>
                </c:pt>
                <c:pt idx="7664">
                  <c:v>766.40003640204668</c:v>
                </c:pt>
                <c:pt idx="7665">
                  <c:v>766.50003640679643</c:v>
                </c:pt>
                <c:pt idx="7666">
                  <c:v>766.60003641154617</c:v>
                </c:pt>
                <c:pt idx="7667">
                  <c:v>766.70003641629592</c:v>
                </c:pt>
                <c:pt idx="7668">
                  <c:v>766.80003642104566</c:v>
                </c:pt>
                <c:pt idx="7669">
                  <c:v>766.90003642579541</c:v>
                </c:pt>
                <c:pt idx="7670">
                  <c:v>767.00003643054515</c:v>
                </c:pt>
                <c:pt idx="7671">
                  <c:v>767.1000364352949</c:v>
                </c:pt>
                <c:pt idx="7672">
                  <c:v>767.20003644004464</c:v>
                </c:pt>
                <c:pt idx="7673">
                  <c:v>767.30003644479439</c:v>
                </c:pt>
                <c:pt idx="7674">
                  <c:v>767.40003644954413</c:v>
                </c:pt>
                <c:pt idx="7675">
                  <c:v>767.50003645429388</c:v>
                </c:pt>
                <c:pt idx="7676">
                  <c:v>767.60003645904362</c:v>
                </c:pt>
                <c:pt idx="7677">
                  <c:v>767.70003646379337</c:v>
                </c:pt>
                <c:pt idx="7678">
                  <c:v>767.80003646854311</c:v>
                </c:pt>
                <c:pt idx="7679">
                  <c:v>767.90003647329286</c:v>
                </c:pt>
                <c:pt idx="7680">
                  <c:v>768.0000364780426</c:v>
                </c:pt>
                <c:pt idx="7681">
                  <c:v>768.10003648279235</c:v>
                </c:pt>
                <c:pt idx="7682">
                  <c:v>768.20003648754209</c:v>
                </c:pt>
                <c:pt idx="7683">
                  <c:v>768.30003649229184</c:v>
                </c:pt>
                <c:pt idx="7684">
                  <c:v>768.40003649704158</c:v>
                </c:pt>
                <c:pt idx="7685">
                  <c:v>768.50003650179133</c:v>
                </c:pt>
                <c:pt idx="7686">
                  <c:v>768.60003650654107</c:v>
                </c:pt>
                <c:pt idx="7687">
                  <c:v>768.70003651129082</c:v>
                </c:pt>
                <c:pt idx="7688">
                  <c:v>768.80003651604056</c:v>
                </c:pt>
                <c:pt idx="7689">
                  <c:v>768.90003652079031</c:v>
                </c:pt>
                <c:pt idx="7690">
                  <c:v>769.00003652554005</c:v>
                </c:pt>
                <c:pt idx="7691">
                  <c:v>769.1000365302898</c:v>
                </c:pt>
                <c:pt idx="7692">
                  <c:v>769.20003653503954</c:v>
                </c:pt>
                <c:pt idx="7693">
                  <c:v>769.30003653978929</c:v>
                </c:pt>
                <c:pt idx="7694">
                  <c:v>769.40003654453903</c:v>
                </c:pt>
                <c:pt idx="7695">
                  <c:v>769.50003654928878</c:v>
                </c:pt>
                <c:pt idx="7696">
                  <c:v>769.60003655403852</c:v>
                </c:pt>
                <c:pt idx="7697">
                  <c:v>769.70003655878827</c:v>
                </c:pt>
                <c:pt idx="7698">
                  <c:v>769.80003656353801</c:v>
                </c:pt>
                <c:pt idx="7699">
                  <c:v>769.90003656828776</c:v>
                </c:pt>
                <c:pt idx="7700">
                  <c:v>770.00003657303751</c:v>
                </c:pt>
                <c:pt idx="7701">
                  <c:v>770.10003657778725</c:v>
                </c:pt>
                <c:pt idx="7702">
                  <c:v>770.200036582537</c:v>
                </c:pt>
                <c:pt idx="7703">
                  <c:v>770.30003658728674</c:v>
                </c:pt>
                <c:pt idx="7704">
                  <c:v>770.40003659203649</c:v>
                </c:pt>
                <c:pt idx="7705">
                  <c:v>770.50003659678623</c:v>
                </c:pt>
                <c:pt idx="7706">
                  <c:v>770.60003660153598</c:v>
                </c:pt>
                <c:pt idx="7707">
                  <c:v>770.70003660628572</c:v>
                </c:pt>
                <c:pt idx="7708">
                  <c:v>770.80003661103547</c:v>
                </c:pt>
                <c:pt idx="7709">
                  <c:v>770.90003661578521</c:v>
                </c:pt>
                <c:pt idx="7710">
                  <c:v>771.00003662053496</c:v>
                </c:pt>
                <c:pt idx="7711">
                  <c:v>771.1000366252847</c:v>
                </c:pt>
                <c:pt idx="7712">
                  <c:v>771.20003663003445</c:v>
                </c:pt>
                <c:pt idx="7713">
                  <c:v>771.30003663478419</c:v>
                </c:pt>
                <c:pt idx="7714">
                  <c:v>771.40003663953394</c:v>
                </c:pt>
                <c:pt idx="7715">
                  <c:v>771.50003664428368</c:v>
                </c:pt>
                <c:pt idx="7716">
                  <c:v>771.60003664903343</c:v>
                </c:pt>
                <c:pt idx="7717">
                  <c:v>771.70003665378317</c:v>
                </c:pt>
                <c:pt idx="7718">
                  <c:v>771.80003665853292</c:v>
                </c:pt>
                <c:pt idx="7719">
                  <c:v>771.90003666328266</c:v>
                </c:pt>
                <c:pt idx="7720">
                  <c:v>772.00003666803241</c:v>
                </c:pt>
                <c:pt idx="7721">
                  <c:v>772.10003667278215</c:v>
                </c:pt>
                <c:pt idx="7722">
                  <c:v>772.2000366775319</c:v>
                </c:pt>
                <c:pt idx="7723">
                  <c:v>772.30003668228164</c:v>
                </c:pt>
                <c:pt idx="7724">
                  <c:v>772.40003668703139</c:v>
                </c:pt>
                <c:pt idx="7725">
                  <c:v>772.50003669178113</c:v>
                </c:pt>
                <c:pt idx="7726">
                  <c:v>772.60003669653088</c:v>
                </c:pt>
                <c:pt idx="7727">
                  <c:v>772.70003670128062</c:v>
                </c:pt>
                <c:pt idx="7728">
                  <c:v>772.80003670603037</c:v>
                </c:pt>
                <c:pt idx="7729">
                  <c:v>772.90003671078011</c:v>
                </c:pt>
                <c:pt idx="7730">
                  <c:v>773.00003671552986</c:v>
                </c:pt>
                <c:pt idx="7731">
                  <c:v>773.1000367202796</c:v>
                </c:pt>
                <c:pt idx="7732">
                  <c:v>773.20003672502935</c:v>
                </c:pt>
                <c:pt idx="7733">
                  <c:v>773.30003672977909</c:v>
                </c:pt>
                <c:pt idx="7734">
                  <c:v>773.40003673452884</c:v>
                </c:pt>
                <c:pt idx="7735">
                  <c:v>773.50003673927858</c:v>
                </c:pt>
                <c:pt idx="7736">
                  <c:v>773.60003674402833</c:v>
                </c:pt>
                <c:pt idx="7737">
                  <c:v>773.70003674877807</c:v>
                </c:pt>
                <c:pt idx="7738">
                  <c:v>773.80003675352782</c:v>
                </c:pt>
                <c:pt idx="7739">
                  <c:v>773.90003675827757</c:v>
                </c:pt>
                <c:pt idx="7740">
                  <c:v>774.00003676302731</c:v>
                </c:pt>
                <c:pt idx="7741">
                  <c:v>774.10003676777706</c:v>
                </c:pt>
                <c:pt idx="7742">
                  <c:v>774.2000367725268</c:v>
                </c:pt>
                <c:pt idx="7743">
                  <c:v>774.30003677727655</c:v>
                </c:pt>
                <c:pt idx="7744">
                  <c:v>774.40003678202629</c:v>
                </c:pt>
                <c:pt idx="7745">
                  <c:v>774.50003678677604</c:v>
                </c:pt>
                <c:pt idx="7746">
                  <c:v>774.60003679152578</c:v>
                </c:pt>
                <c:pt idx="7747">
                  <c:v>774.70003679627553</c:v>
                </c:pt>
                <c:pt idx="7748">
                  <c:v>774.80003680102527</c:v>
                </c:pt>
                <c:pt idx="7749">
                  <c:v>774.90003680577502</c:v>
                </c:pt>
                <c:pt idx="7750">
                  <c:v>775.00003681052476</c:v>
                </c:pt>
                <c:pt idx="7751">
                  <c:v>775.10003681527451</c:v>
                </c:pt>
                <c:pt idx="7752">
                  <c:v>775.20003682002425</c:v>
                </c:pt>
                <c:pt idx="7753">
                  <c:v>775.300036824774</c:v>
                </c:pt>
                <c:pt idx="7754">
                  <c:v>775.40003682952374</c:v>
                </c:pt>
                <c:pt idx="7755">
                  <c:v>775.50003683427349</c:v>
                </c:pt>
                <c:pt idx="7756">
                  <c:v>775.60003683902323</c:v>
                </c:pt>
                <c:pt idx="7757">
                  <c:v>775.70003684377298</c:v>
                </c:pt>
                <c:pt idx="7758">
                  <c:v>775.80003684852272</c:v>
                </c:pt>
                <c:pt idx="7759">
                  <c:v>775.90003685327247</c:v>
                </c:pt>
                <c:pt idx="7760">
                  <c:v>776.00003685802221</c:v>
                </c:pt>
                <c:pt idx="7761">
                  <c:v>776.10003686277196</c:v>
                </c:pt>
                <c:pt idx="7762">
                  <c:v>776.2000368675217</c:v>
                </c:pt>
                <c:pt idx="7763">
                  <c:v>776.30003687227145</c:v>
                </c:pt>
                <c:pt idx="7764">
                  <c:v>776.40003687702119</c:v>
                </c:pt>
                <c:pt idx="7765">
                  <c:v>776.50003688177094</c:v>
                </c:pt>
                <c:pt idx="7766">
                  <c:v>776.60003688652068</c:v>
                </c:pt>
                <c:pt idx="7767">
                  <c:v>776.70003689127043</c:v>
                </c:pt>
                <c:pt idx="7768">
                  <c:v>776.80003689602017</c:v>
                </c:pt>
                <c:pt idx="7769">
                  <c:v>776.90003690076992</c:v>
                </c:pt>
                <c:pt idx="7770">
                  <c:v>777.00003690551966</c:v>
                </c:pt>
                <c:pt idx="7771">
                  <c:v>777.10003691026941</c:v>
                </c:pt>
                <c:pt idx="7772">
                  <c:v>777.20003691501915</c:v>
                </c:pt>
                <c:pt idx="7773">
                  <c:v>777.3000369197689</c:v>
                </c:pt>
                <c:pt idx="7774">
                  <c:v>777.40003692451864</c:v>
                </c:pt>
                <c:pt idx="7775">
                  <c:v>777.50003692926839</c:v>
                </c:pt>
                <c:pt idx="7776">
                  <c:v>777.60003693401814</c:v>
                </c:pt>
                <c:pt idx="7777">
                  <c:v>777.70003693876788</c:v>
                </c:pt>
                <c:pt idx="7778">
                  <c:v>777.80003694351763</c:v>
                </c:pt>
                <c:pt idx="7779">
                  <c:v>777.90003694826737</c:v>
                </c:pt>
                <c:pt idx="7780">
                  <c:v>778.00003695301712</c:v>
                </c:pt>
                <c:pt idx="7781">
                  <c:v>778.10003695776686</c:v>
                </c:pt>
                <c:pt idx="7782">
                  <c:v>778.20003696251661</c:v>
                </c:pt>
                <c:pt idx="7783">
                  <c:v>778.30003696726635</c:v>
                </c:pt>
                <c:pt idx="7784">
                  <c:v>778.4000369720161</c:v>
                </c:pt>
                <c:pt idx="7785">
                  <c:v>778.50003697676584</c:v>
                </c:pt>
                <c:pt idx="7786">
                  <c:v>778.60003698151559</c:v>
                </c:pt>
                <c:pt idx="7787">
                  <c:v>778.70003698626533</c:v>
                </c:pt>
                <c:pt idx="7788">
                  <c:v>778.80003699101508</c:v>
                </c:pt>
                <c:pt idx="7789">
                  <c:v>778.90003699576482</c:v>
                </c:pt>
                <c:pt idx="7790">
                  <c:v>779.00003700051457</c:v>
                </c:pt>
                <c:pt idx="7791">
                  <c:v>779.10003700526431</c:v>
                </c:pt>
                <c:pt idx="7792">
                  <c:v>779.20003701001406</c:v>
                </c:pt>
                <c:pt idx="7793">
                  <c:v>779.3000370147638</c:v>
                </c:pt>
                <c:pt idx="7794">
                  <c:v>779.40003701951355</c:v>
                </c:pt>
                <c:pt idx="7795">
                  <c:v>779.50003702426329</c:v>
                </c:pt>
                <c:pt idx="7796">
                  <c:v>779.60003702901304</c:v>
                </c:pt>
                <c:pt idx="7797">
                  <c:v>779.70003703376278</c:v>
                </c:pt>
                <c:pt idx="7798">
                  <c:v>779.80003703851253</c:v>
                </c:pt>
                <c:pt idx="7799">
                  <c:v>779.90003704326227</c:v>
                </c:pt>
                <c:pt idx="7800">
                  <c:v>780.00003704801202</c:v>
                </c:pt>
                <c:pt idx="7801">
                  <c:v>780.10003705276176</c:v>
                </c:pt>
                <c:pt idx="7802">
                  <c:v>780.20003705751151</c:v>
                </c:pt>
                <c:pt idx="7803">
                  <c:v>780.30003706226125</c:v>
                </c:pt>
                <c:pt idx="7804">
                  <c:v>780.400037067011</c:v>
                </c:pt>
                <c:pt idx="7805">
                  <c:v>780.50003707176074</c:v>
                </c:pt>
                <c:pt idx="7806">
                  <c:v>780.60003707651049</c:v>
                </c:pt>
                <c:pt idx="7807">
                  <c:v>780.70003708126023</c:v>
                </c:pt>
                <c:pt idx="7808">
                  <c:v>780.80003708600998</c:v>
                </c:pt>
                <c:pt idx="7809">
                  <c:v>780.90003709075972</c:v>
                </c:pt>
                <c:pt idx="7810">
                  <c:v>781.00003709550947</c:v>
                </c:pt>
                <c:pt idx="7811">
                  <c:v>781.10003710025921</c:v>
                </c:pt>
                <c:pt idx="7812">
                  <c:v>781.20003710500896</c:v>
                </c:pt>
                <c:pt idx="7813">
                  <c:v>781.3000371097587</c:v>
                </c:pt>
                <c:pt idx="7814">
                  <c:v>781.40003711450845</c:v>
                </c:pt>
                <c:pt idx="7815">
                  <c:v>781.5000371192582</c:v>
                </c:pt>
                <c:pt idx="7816">
                  <c:v>781.60003712400794</c:v>
                </c:pt>
                <c:pt idx="7817">
                  <c:v>781.70003712875769</c:v>
                </c:pt>
                <c:pt idx="7818">
                  <c:v>781.80003713350743</c:v>
                </c:pt>
                <c:pt idx="7819">
                  <c:v>781.90003713825718</c:v>
                </c:pt>
                <c:pt idx="7820">
                  <c:v>782.00003714300692</c:v>
                </c:pt>
                <c:pt idx="7821">
                  <c:v>782.10003714775667</c:v>
                </c:pt>
                <c:pt idx="7822">
                  <c:v>782.20003715250641</c:v>
                </c:pt>
                <c:pt idx="7823">
                  <c:v>782.30003715725616</c:v>
                </c:pt>
                <c:pt idx="7824">
                  <c:v>782.4000371620059</c:v>
                </c:pt>
                <c:pt idx="7825">
                  <c:v>782.50003716675565</c:v>
                </c:pt>
                <c:pt idx="7826">
                  <c:v>782.60003717150539</c:v>
                </c:pt>
                <c:pt idx="7827">
                  <c:v>782.70003717625514</c:v>
                </c:pt>
                <c:pt idx="7828">
                  <c:v>782.80003718100488</c:v>
                </c:pt>
                <c:pt idx="7829">
                  <c:v>782.90003718575463</c:v>
                </c:pt>
                <c:pt idx="7830">
                  <c:v>783.00003719050437</c:v>
                </c:pt>
                <c:pt idx="7831">
                  <c:v>783.10003719525412</c:v>
                </c:pt>
                <c:pt idx="7832">
                  <c:v>783.20003720000386</c:v>
                </c:pt>
                <c:pt idx="7833">
                  <c:v>783.30003720475361</c:v>
                </c:pt>
                <c:pt idx="7834">
                  <c:v>783.40003720950335</c:v>
                </c:pt>
                <c:pt idx="7835">
                  <c:v>783.5000372142531</c:v>
                </c:pt>
                <c:pt idx="7836">
                  <c:v>783.60003721900284</c:v>
                </c:pt>
                <c:pt idx="7837">
                  <c:v>783.70003722375259</c:v>
                </c:pt>
                <c:pt idx="7838">
                  <c:v>783.80003722850233</c:v>
                </c:pt>
                <c:pt idx="7839">
                  <c:v>783.90003723325208</c:v>
                </c:pt>
                <c:pt idx="7840">
                  <c:v>784.00003723800182</c:v>
                </c:pt>
                <c:pt idx="7841">
                  <c:v>784.10003724275157</c:v>
                </c:pt>
                <c:pt idx="7842">
                  <c:v>784.20003724750131</c:v>
                </c:pt>
                <c:pt idx="7843">
                  <c:v>784.30003725225106</c:v>
                </c:pt>
                <c:pt idx="7844">
                  <c:v>784.4000372570008</c:v>
                </c:pt>
                <c:pt idx="7845">
                  <c:v>784.50003726175055</c:v>
                </c:pt>
                <c:pt idx="7846">
                  <c:v>784.60003726650029</c:v>
                </c:pt>
                <c:pt idx="7847">
                  <c:v>784.70003727125004</c:v>
                </c:pt>
                <c:pt idx="7848">
                  <c:v>784.80003727599978</c:v>
                </c:pt>
                <c:pt idx="7849">
                  <c:v>784.90003728074953</c:v>
                </c:pt>
                <c:pt idx="7850">
                  <c:v>785.00003728549927</c:v>
                </c:pt>
                <c:pt idx="7851">
                  <c:v>785.10003729024902</c:v>
                </c:pt>
                <c:pt idx="7852">
                  <c:v>785.20003729499876</c:v>
                </c:pt>
                <c:pt idx="7853">
                  <c:v>785.30003729974851</c:v>
                </c:pt>
                <c:pt idx="7854">
                  <c:v>785.40003730449826</c:v>
                </c:pt>
                <c:pt idx="7855">
                  <c:v>785.500037309248</c:v>
                </c:pt>
                <c:pt idx="7856">
                  <c:v>785.60003731399775</c:v>
                </c:pt>
                <c:pt idx="7857">
                  <c:v>785.70003731874749</c:v>
                </c:pt>
                <c:pt idx="7858">
                  <c:v>785.80003732349724</c:v>
                </c:pt>
                <c:pt idx="7859">
                  <c:v>785.90003732824698</c:v>
                </c:pt>
                <c:pt idx="7860">
                  <c:v>786.00003733299673</c:v>
                </c:pt>
                <c:pt idx="7861">
                  <c:v>786.10003733774647</c:v>
                </c:pt>
                <c:pt idx="7862">
                  <c:v>786.20003734249622</c:v>
                </c:pt>
                <c:pt idx="7863">
                  <c:v>786.30003734724596</c:v>
                </c:pt>
                <c:pt idx="7864">
                  <c:v>786.40003735199571</c:v>
                </c:pt>
                <c:pt idx="7865">
                  <c:v>786.50003735674545</c:v>
                </c:pt>
                <c:pt idx="7866">
                  <c:v>786.6000373614952</c:v>
                </c:pt>
                <c:pt idx="7867">
                  <c:v>786.70003736624494</c:v>
                </c:pt>
                <c:pt idx="7868">
                  <c:v>786.80003737099469</c:v>
                </c:pt>
                <c:pt idx="7869">
                  <c:v>786.90003737574443</c:v>
                </c:pt>
                <c:pt idx="7870">
                  <c:v>787.00003738049418</c:v>
                </c:pt>
                <c:pt idx="7871">
                  <c:v>787.10003738524392</c:v>
                </c:pt>
                <c:pt idx="7872">
                  <c:v>787.20003738999367</c:v>
                </c:pt>
                <c:pt idx="7873">
                  <c:v>787.30003739474341</c:v>
                </c:pt>
                <c:pt idx="7874">
                  <c:v>787.40003739949316</c:v>
                </c:pt>
                <c:pt idx="7875">
                  <c:v>787.5000374042429</c:v>
                </c:pt>
                <c:pt idx="7876">
                  <c:v>787.60003740899265</c:v>
                </c:pt>
                <c:pt idx="7877">
                  <c:v>787.70003741374239</c:v>
                </c:pt>
                <c:pt idx="7878">
                  <c:v>787.80003741849214</c:v>
                </c:pt>
                <c:pt idx="7879">
                  <c:v>787.90003742324188</c:v>
                </c:pt>
                <c:pt idx="7880">
                  <c:v>788.00003742799163</c:v>
                </c:pt>
                <c:pt idx="7881">
                  <c:v>788.10003743274137</c:v>
                </c:pt>
                <c:pt idx="7882">
                  <c:v>788.20003743749112</c:v>
                </c:pt>
                <c:pt idx="7883">
                  <c:v>788.30003744224086</c:v>
                </c:pt>
                <c:pt idx="7884">
                  <c:v>788.40003744699061</c:v>
                </c:pt>
                <c:pt idx="7885">
                  <c:v>788.50003745174035</c:v>
                </c:pt>
                <c:pt idx="7886">
                  <c:v>788.6000374564901</c:v>
                </c:pt>
                <c:pt idx="7887">
                  <c:v>788.70003746123984</c:v>
                </c:pt>
                <c:pt idx="7888">
                  <c:v>788.80003746598959</c:v>
                </c:pt>
                <c:pt idx="7889">
                  <c:v>788.90003747073933</c:v>
                </c:pt>
                <c:pt idx="7890">
                  <c:v>789.00003747548908</c:v>
                </c:pt>
                <c:pt idx="7891">
                  <c:v>789.10003748023883</c:v>
                </c:pt>
                <c:pt idx="7892">
                  <c:v>789.20003748498857</c:v>
                </c:pt>
                <c:pt idx="7893">
                  <c:v>789.30003748973832</c:v>
                </c:pt>
                <c:pt idx="7894">
                  <c:v>789.40003749448806</c:v>
                </c:pt>
                <c:pt idx="7895">
                  <c:v>789.50003749923781</c:v>
                </c:pt>
                <c:pt idx="7896">
                  <c:v>789.60003750398755</c:v>
                </c:pt>
                <c:pt idx="7897">
                  <c:v>789.7000375087373</c:v>
                </c:pt>
                <c:pt idx="7898">
                  <c:v>789.80003751348704</c:v>
                </c:pt>
                <c:pt idx="7899">
                  <c:v>789.90003751823679</c:v>
                </c:pt>
                <c:pt idx="7900">
                  <c:v>790.00003752298653</c:v>
                </c:pt>
                <c:pt idx="7901">
                  <c:v>790.10003752773628</c:v>
                </c:pt>
                <c:pt idx="7902">
                  <c:v>790.20003753248602</c:v>
                </c:pt>
                <c:pt idx="7903">
                  <c:v>790.30003753723577</c:v>
                </c:pt>
                <c:pt idx="7904">
                  <c:v>790.40003754198551</c:v>
                </c:pt>
                <c:pt idx="7905">
                  <c:v>790.50003754673526</c:v>
                </c:pt>
                <c:pt idx="7906">
                  <c:v>790.600037551485</c:v>
                </c:pt>
                <c:pt idx="7907">
                  <c:v>790.70003755623475</c:v>
                </c:pt>
                <c:pt idx="7908">
                  <c:v>790.80003756098449</c:v>
                </c:pt>
                <c:pt idx="7909">
                  <c:v>790.90003756573424</c:v>
                </c:pt>
                <c:pt idx="7910">
                  <c:v>791.00003757048398</c:v>
                </c:pt>
                <c:pt idx="7911">
                  <c:v>791.10003757523373</c:v>
                </c:pt>
                <c:pt idx="7912">
                  <c:v>791.20003757998347</c:v>
                </c:pt>
                <c:pt idx="7913">
                  <c:v>791.30003758473322</c:v>
                </c:pt>
                <c:pt idx="7914">
                  <c:v>791.40003758948296</c:v>
                </c:pt>
                <c:pt idx="7915">
                  <c:v>791.50003759423271</c:v>
                </c:pt>
                <c:pt idx="7916">
                  <c:v>791.60003759898245</c:v>
                </c:pt>
                <c:pt idx="7917">
                  <c:v>791.7000376037322</c:v>
                </c:pt>
                <c:pt idx="7918">
                  <c:v>791.80003760848194</c:v>
                </c:pt>
                <c:pt idx="7919">
                  <c:v>791.90003761323169</c:v>
                </c:pt>
                <c:pt idx="7920">
                  <c:v>792.00003761798143</c:v>
                </c:pt>
                <c:pt idx="7921">
                  <c:v>792.10003762273118</c:v>
                </c:pt>
                <c:pt idx="7922">
                  <c:v>792.20003762748092</c:v>
                </c:pt>
                <c:pt idx="7923">
                  <c:v>792.30003763223067</c:v>
                </c:pt>
                <c:pt idx="7924">
                  <c:v>792.40003763698041</c:v>
                </c:pt>
                <c:pt idx="7925">
                  <c:v>792.50003764173016</c:v>
                </c:pt>
                <c:pt idx="7926">
                  <c:v>792.6000376464799</c:v>
                </c:pt>
                <c:pt idx="7927">
                  <c:v>792.70003765122965</c:v>
                </c:pt>
                <c:pt idx="7928">
                  <c:v>792.80003765597939</c:v>
                </c:pt>
                <c:pt idx="7929">
                  <c:v>792.90003766072914</c:v>
                </c:pt>
                <c:pt idx="7930">
                  <c:v>793.00003766547889</c:v>
                </c:pt>
                <c:pt idx="7931">
                  <c:v>793.10003767022863</c:v>
                </c:pt>
                <c:pt idx="7932">
                  <c:v>793.20003767497838</c:v>
                </c:pt>
                <c:pt idx="7933">
                  <c:v>793.30003767972812</c:v>
                </c:pt>
                <c:pt idx="7934">
                  <c:v>793.40003768447787</c:v>
                </c:pt>
                <c:pt idx="7935">
                  <c:v>793.50003768922761</c:v>
                </c:pt>
                <c:pt idx="7936">
                  <c:v>793.60003769397736</c:v>
                </c:pt>
                <c:pt idx="7937">
                  <c:v>793.7000376987271</c:v>
                </c:pt>
                <c:pt idx="7938">
                  <c:v>793.80003770347685</c:v>
                </c:pt>
                <c:pt idx="7939">
                  <c:v>793.90003770822659</c:v>
                </c:pt>
                <c:pt idx="7940">
                  <c:v>794.00003771297634</c:v>
                </c:pt>
                <c:pt idx="7941">
                  <c:v>794.10003771772608</c:v>
                </c:pt>
                <c:pt idx="7942">
                  <c:v>794.20003772247583</c:v>
                </c:pt>
                <c:pt idx="7943">
                  <c:v>794.30003772722557</c:v>
                </c:pt>
                <c:pt idx="7944">
                  <c:v>794.40003773197532</c:v>
                </c:pt>
                <c:pt idx="7945">
                  <c:v>794.50003773672506</c:v>
                </c:pt>
                <c:pt idx="7946">
                  <c:v>794.60003774147481</c:v>
                </c:pt>
                <c:pt idx="7947">
                  <c:v>794.70003774622455</c:v>
                </c:pt>
                <c:pt idx="7948">
                  <c:v>794.8000377509743</c:v>
                </c:pt>
                <c:pt idx="7949">
                  <c:v>794.90003775572404</c:v>
                </c:pt>
                <c:pt idx="7950">
                  <c:v>795.00003776047379</c:v>
                </c:pt>
                <c:pt idx="7951">
                  <c:v>795.10003776522353</c:v>
                </c:pt>
                <c:pt idx="7952">
                  <c:v>795.20003776997328</c:v>
                </c:pt>
                <c:pt idx="7953">
                  <c:v>795.30003777472302</c:v>
                </c:pt>
                <c:pt idx="7954">
                  <c:v>795.40003777947277</c:v>
                </c:pt>
                <c:pt idx="7955">
                  <c:v>795.50003778422251</c:v>
                </c:pt>
                <c:pt idx="7956">
                  <c:v>795.60003778897226</c:v>
                </c:pt>
                <c:pt idx="7957">
                  <c:v>795.700037793722</c:v>
                </c:pt>
                <c:pt idx="7958">
                  <c:v>795.80003779847175</c:v>
                </c:pt>
                <c:pt idx="7959">
                  <c:v>795.90003780322149</c:v>
                </c:pt>
                <c:pt idx="7960">
                  <c:v>796.00003780797124</c:v>
                </c:pt>
                <c:pt idx="7961">
                  <c:v>796.10003781272098</c:v>
                </c:pt>
                <c:pt idx="7962">
                  <c:v>796.20003781747073</c:v>
                </c:pt>
                <c:pt idx="7963">
                  <c:v>796.30003782222047</c:v>
                </c:pt>
                <c:pt idx="7964">
                  <c:v>796.40003782697022</c:v>
                </c:pt>
                <c:pt idx="7965">
                  <c:v>796.50003783171996</c:v>
                </c:pt>
                <c:pt idx="7966">
                  <c:v>796.60003783646971</c:v>
                </c:pt>
                <c:pt idx="7967">
                  <c:v>796.70003784121946</c:v>
                </c:pt>
                <c:pt idx="7968">
                  <c:v>796.8000378459692</c:v>
                </c:pt>
                <c:pt idx="7969">
                  <c:v>796.90003785071895</c:v>
                </c:pt>
                <c:pt idx="7970">
                  <c:v>797.00003785546869</c:v>
                </c:pt>
                <c:pt idx="7971">
                  <c:v>797.10003786021844</c:v>
                </c:pt>
                <c:pt idx="7972">
                  <c:v>797.20003786496818</c:v>
                </c:pt>
                <c:pt idx="7973">
                  <c:v>797.30003786971793</c:v>
                </c:pt>
                <c:pt idx="7974">
                  <c:v>797.40003787446767</c:v>
                </c:pt>
                <c:pt idx="7975">
                  <c:v>797.50003787921742</c:v>
                </c:pt>
                <c:pt idx="7976">
                  <c:v>797.60003788396716</c:v>
                </c:pt>
                <c:pt idx="7977">
                  <c:v>797.70003788871691</c:v>
                </c:pt>
                <c:pt idx="7978">
                  <c:v>797.80003789346665</c:v>
                </c:pt>
                <c:pt idx="7979">
                  <c:v>797.9000378982164</c:v>
                </c:pt>
                <c:pt idx="7980">
                  <c:v>798.00003790296614</c:v>
                </c:pt>
                <c:pt idx="7981">
                  <c:v>798.10003790771589</c:v>
                </c:pt>
                <c:pt idx="7982">
                  <c:v>798.20003791246563</c:v>
                </c:pt>
                <c:pt idx="7983">
                  <c:v>798.30003791721538</c:v>
                </c:pt>
                <c:pt idx="7984">
                  <c:v>798.40003792196512</c:v>
                </c:pt>
                <c:pt idx="7985">
                  <c:v>798.50003792671487</c:v>
                </c:pt>
                <c:pt idx="7986">
                  <c:v>798.60003793146461</c:v>
                </c:pt>
                <c:pt idx="7987">
                  <c:v>798.70003793621436</c:v>
                </c:pt>
                <c:pt idx="7988">
                  <c:v>798.8000379409641</c:v>
                </c:pt>
                <c:pt idx="7989">
                  <c:v>798.90003794571385</c:v>
                </c:pt>
                <c:pt idx="7990">
                  <c:v>799.00003795046359</c:v>
                </c:pt>
                <c:pt idx="7991">
                  <c:v>799.10003795521334</c:v>
                </c:pt>
                <c:pt idx="7992">
                  <c:v>799.20003795996308</c:v>
                </c:pt>
                <c:pt idx="7993">
                  <c:v>799.30003796471283</c:v>
                </c:pt>
                <c:pt idx="7994">
                  <c:v>799.40003796946257</c:v>
                </c:pt>
                <c:pt idx="7995">
                  <c:v>799.50003797421232</c:v>
                </c:pt>
                <c:pt idx="7996">
                  <c:v>799.60003797896206</c:v>
                </c:pt>
                <c:pt idx="7997">
                  <c:v>799.70003798371181</c:v>
                </c:pt>
                <c:pt idx="7998">
                  <c:v>799.80003798846155</c:v>
                </c:pt>
                <c:pt idx="7999">
                  <c:v>799.9000379932113</c:v>
                </c:pt>
                <c:pt idx="8000">
                  <c:v>800.00003799796104</c:v>
                </c:pt>
                <c:pt idx="8001">
                  <c:v>800.10003800271079</c:v>
                </c:pt>
                <c:pt idx="8002">
                  <c:v>800.20003800746053</c:v>
                </c:pt>
                <c:pt idx="8003">
                  <c:v>800.30003801221028</c:v>
                </c:pt>
                <c:pt idx="8004">
                  <c:v>800.40003801696002</c:v>
                </c:pt>
                <c:pt idx="8005">
                  <c:v>800.50003802170977</c:v>
                </c:pt>
                <c:pt idx="8006">
                  <c:v>800.60003802645952</c:v>
                </c:pt>
                <c:pt idx="8007">
                  <c:v>800.70003803120926</c:v>
                </c:pt>
                <c:pt idx="8008">
                  <c:v>800.80003803595901</c:v>
                </c:pt>
                <c:pt idx="8009">
                  <c:v>800.90003804070875</c:v>
                </c:pt>
                <c:pt idx="8010">
                  <c:v>801.0000380454585</c:v>
                </c:pt>
                <c:pt idx="8011">
                  <c:v>801.10003805020824</c:v>
                </c:pt>
                <c:pt idx="8012">
                  <c:v>801.20003805495799</c:v>
                </c:pt>
                <c:pt idx="8013">
                  <c:v>801.30003805970773</c:v>
                </c:pt>
                <c:pt idx="8014">
                  <c:v>801.40003806445748</c:v>
                </c:pt>
                <c:pt idx="8015">
                  <c:v>801.50003806920722</c:v>
                </c:pt>
                <c:pt idx="8016">
                  <c:v>801.60003807395697</c:v>
                </c:pt>
                <c:pt idx="8017">
                  <c:v>801.70003807870671</c:v>
                </c:pt>
                <c:pt idx="8018">
                  <c:v>801.80003808345646</c:v>
                </c:pt>
                <c:pt idx="8019">
                  <c:v>801.9000380882062</c:v>
                </c:pt>
                <c:pt idx="8020">
                  <c:v>802.00003809295595</c:v>
                </c:pt>
                <c:pt idx="8021">
                  <c:v>802.10003809770569</c:v>
                </c:pt>
                <c:pt idx="8022">
                  <c:v>802.20003810245544</c:v>
                </c:pt>
                <c:pt idx="8023">
                  <c:v>802.30003810720518</c:v>
                </c:pt>
                <c:pt idx="8024">
                  <c:v>802.40003811195493</c:v>
                </c:pt>
                <c:pt idx="8025">
                  <c:v>802.50003811670467</c:v>
                </c:pt>
                <c:pt idx="8026">
                  <c:v>802.60003812145442</c:v>
                </c:pt>
                <c:pt idx="8027">
                  <c:v>802.70003812620416</c:v>
                </c:pt>
                <c:pt idx="8028">
                  <c:v>802.80003813095391</c:v>
                </c:pt>
                <c:pt idx="8029">
                  <c:v>802.90003813570365</c:v>
                </c:pt>
                <c:pt idx="8030">
                  <c:v>803.0000381404534</c:v>
                </c:pt>
                <c:pt idx="8031">
                  <c:v>803.10003814520314</c:v>
                </c:pt>
                <c:pt idx="8032">
                  <c:v>803.20003814995289</c:v>
                </c:pt>
                <c:pt idx="8033">
                  <c:v>803.30003815470263</c:v>
                </c:pt>
                <c:pt idx="8034">
                  <c:v>803.40003815945238</c:v>
                </c:pt>
                <c:pt idx="8035">
                  <c:v>803.50003816420212</c:v>
                </c:pt>
                <c:pt idx="8036">
                  <c:v>803.60003816895187</c:v>
                </c:pt>
                <c:pt idx="8037">
                  <c:v>803.70003817370161</c:v>
                </c:pt>
                <c:pt idx="8038">
                  <c:v>803.80003817845136</c:v>
                </c:pt>
                <c:pt idx="8039">
                  <c:v>803.9000381832011</c:v>
                </c:pt>
                <c:pt idx="8040">
                  <c:v>804.00003818795085</c:v>
                </c:pt>
                <c:pt idx="8041">
                  <c:v>804.10003819270059</c:v>
                </c:pt>
                <c:pt idx="8042">
                  <c:v>804.20003819745034</c:v>
                </c:pt>
                <c:pt idx="8043">
                  <c:v>804.30003820220008</c:v>
                </c:pt>
                <c:pt idx="8044">
                  <c:v>804.40003820694983</c:v>
                </c:pt>
                <c:pt idx="8045">
                  <c:v>804.50003821169958</c:v>
                </c:pt>
                <c:pt idx="8046">
                  <c:v>804.60003821644932</c:v>
                </c:pt>
                <c:pt idx="8047">
                  <c:v>804.70003822119907</c:v>
                </c:pt>
                <c:pt idx="8048">
                  <c:v>804.80003822594881</c:v>
                </c:pt>
                <c:pt idx="8049">
                  <c:v>804.90003823069856</c:v>
                </c:pt>
                <c:pt idx="8050">
                  <c:v>805.0000382354483</c:v>
                </c:pt>
                <c:pt idx="8051">
                  <c:v>805.10003824019805</c:v>
                </c:pt>
                <c:pt idx="8052">
                  <c:v>805.20003824494779</c:v>
                </c:pt>
                <c:pt idx="8053">
                  <c:v>805.30003824969754</c:v>
                </c:pt>
                <c:pt idx="8054">
                  <c:v>805.40003825444728</c:v>
                </c:pt>
                <c:pt idx="8055">
                  <c:v>805.50003825919703</c:v>
                </c:pt>
                <c:pt idx="8056">
                  <c:v>805.60003826394677</c:v>
                </c:pt>
                <c:pt idx="8057">
                  <c:v>805.70003826869652</c:v>
                </c:pt>
                <c:pt idx="8058">
                  <c:v>805.80003827344626</c:v>
                </c:pt>
                <c:pt idx="8059">
                  <c:v>805.90003827819601</c:v>
                </c:pt>
                <c:pt idx="8060">
                  <c:v>806.00003828294575</c:v>
                </c:pt>
                <c:pt idx="8061">
                  <c:v>806.1000382876955</c:v>
                </c:pt>
                <c:pt idx="8062">
                  <c:v>806.20003829244524</c:v>
                </c:pt>
                <c:pt idx="8063">
                  <c:v>806.30003829719499</c:v>
                </c:pt>
                <c:pt idx="8064">
                  <c:v>806.40003830194473</c:v>
                </c:pt>
                <c:pt idx="8065">
                  <c:v>806.50003830669448</c:v>
                </c:pt>
                <c:pt idx="8066">
                  <c:v>806.60003831144422</c:v>
                </c:pt>
                <c:pt idx="8067">
                  <c:v>806.70003831619397</c:v>
                </c:pt>
                <c:pt idx="8068">
                  <c:v>806.80003832094371</c:v>
                </c:pt>
                <c:pt idx="8069">
                  <c:v>806.90003832569346</c:v>
                </c:pt>
                <c:pt idx="8070">
                  <c:v>807.0000383304432</c:v>
                </c:pt>
                <c:pt idx="8071">
                  <c:v>807.10003833519295</c:v>
                </c:pt>
                <c:pt idx="8072">
                  <c:v>807.20003833994269</c:v>
                </c:pt>
                <c:pt idx="8073">
                  <c:v>807.30003834469244</c:v>
                </c:pt>
                <c:pt idx="8074">
                  <c:v>807.40003834944218</c:v>
                </c:pt>
                <c:pt idx="8075">
                  <c:v>807.50003835419193</c:v>
                </c:pt>
                <c:pt idx="8076">
                  <c:v>807.60003835894167</c:v>
                </c:pt>
                <c:pt idx="8077">
                  <c:v>807.70003836369142</c:v>
                </c:pt>
                <c:pt idx="8078">
                  <c:v>807.80003836844116</c:v>
                </c:pt>
                <c:pt idx="8079">
                  <c:v>807.90003837319091</c:v>
                </c:pt>
                <c:pt idx="8080">
                  <c:v>808.00003837794065</c:v>
                </c:pt>
                <c:pt idx="8081">
                  <c:v>808.1000383826904</c:v>
                </c:pt>
                <c:pt idx="8082">
                  <c:v>808.20003838744015</c:v>
                </c:pt>
                <c:pt idx="8083">
                  <c:v>808.30003839218989</c:v>
                </c:pt>
                <c:pt idx="8084">
                  <c:v>808.40003839693964</c:v>
                </c:pt>
                <c:pt idx="8085">
                  <c:v>808.50003840168938</c:v>
                </c:pt>
                <c:pt idx="8086">
                  <c:v>808.60003840643913</c:v>
                </c:pt>
                <c:pt idx="8087">
                  <c:v>808.70003841118887</c:v>
                </c:pt>
                <c:pt idx="8088">
                  <c:v>808.80003841593862</c:v>
                </c:pt>
                <c:pt idx="8089">
                  <c:v>808.90003842068836</c:v>
                </c:pt>
                <c:pt idx="8090">
                  <c:v>809.00003842543811</c:v>
                </c:pt>
                <c:pt idx="8091">
                  <c:v>809.10003843018785</c:v>
                </c:pt>
                <c:pt idx="8092">
                  <c:v>809.2000384349376</c:v>
                </c:pt>
                <c:pt idx="8093">
                  <c:v>809.30003843968734</c:v>
                </c:pt>
                <c:pt idx="8094">
                  <c:v>809.40003844443709</c:v>
                </c:pt>
                <c:pt idx="8095">
                  <c:v>809.50003844918683</c:v>
                </c:pt>
                <c:pt idx="8096">
                  <c:v>809.60003845393658</c:v>
                </c:pt>
                <c:pt idx="8097">
                  <c:v>809.70003845868632</c:v>
                </c:pt>
                <c:pt idx="8098">
                  <c:v>809.80003846343607</c:v>
                </c:pt>
                <c:pt idx="8099">
                  <c:v>809.90003846818581</c:v>
                </c:pt>
                <c:pt idx="8100">
                  <c:v>810.00003847293556</c:v>
                </c:pt>
                <c:pt idx="8101">
                  <c:v>810.1000384776853</c:v>
                </c:pt>
                <c:pt idx="8102">
                  <c:v>810.20003848243505</c:v>
                </c:pt>
                <c:pt idx="8103">
                  <c:v>810.30003848718479</c:v>
                </c:pt>
                <c:pt idx="8104">
                  <c:v>810.40003849193454</c:v>
                </c:pt>
                <c:pt idx="8105">
                  <c:v>810.50003849668428</c:v>
                </c:pt>
                <c:pt idx="8106">
                  <c:v>810.60003850143403</c:v>
                </c:pt>
                <c:pt idx="8107">
                  <c:v>810.70003850618377</c:v>
                </c:pt>
                <c:pt idx="8108">
                  <c:v>810.80003851093352</c:v>
                </c:pt>
                <c:pt idx="8109">
                  <c:v>810.90003851568326</c:v>
                </c:pt>
                <c:pt idx="8110">
                  <c:v>811.00003852043301</c:v>
                </c:pt>
                <c:pt idx="8111">
                  <c:v>811.10003852518275</c:v>
                </c:pt>
                <c:pt idx="8112">
                  <c:v>811.2000385299325</c:v>
                </c:pt>
                <c:pt idx="8113">
                  <c:v>811.30003853468224</c:v>
                </c:pt>
                <c:pt idx="8114">
                  <c:v>811.40003853943199</c:v>
                </c:pt>
                <c:pt idx="8115">
                  <c:v>811.50003854418173</c:v>
                </c:pt>
                <c:pt idx="8116">
                  <c:v>811.60003854893148</c:v>
                </c:pt>
                <c:pt idx="8117">
                  <c:v>811.70003855368122</c:v>
                </c:pt>
                <c:pt idx="8118">
                  <c:v>811.80003855843097</c:v>
                </c:pt>
                <c:pt idx="8119">
                  <c:v>811.90003856318071</c:v>
                </c:pt>
                <c:pt idx="8120">
                  <c:v>812.00003856793046</c:v>
                </c:pt>
                <c:pt idx="8121">
                  <c:v>812.10003857268021</c:v>
                </c:pt>
                <c:pt idx="8122">
                  <c:v>812.20003857742995</c:v>
                </c:pt>
                <c:pt idx="8123">
                  <c:v>812.3000385821797</c:v>
                </c:pt>
                <c:pt idx="8124">
                  <c:v>812.40003858692944</c:v>
                </c:pt>
                <c:pt idx="8125">
                  <c:v>812.50003859167919</c:v>
                </c:pt>
                <c:pt idx="8126">
                  <c:v>812.60003859642893</c:v>
                </c:pt>
                <c:pt idx="8127">
                  <c:v>812.70003860117868</c:v>
                </c:pt>
                <c:pt idx="8128">
                  <c:v>812.80003860592842</c:v>
                </c:pt>
                <c:pt idx="8129">
                  <c:v>812.90003861067817</c:v>
                </c:pt>
                <c:pt idx="8130">
                  <c:v>813.00003861542791</c:v>
                </c:pt>
                <c:pt idx="8131">
                  <c:v>813.10003862017766</c:v>
                </c:pt>
                <c:pt idx="8132">
                  <c:v>813.2000386249274</c:v>
                </c:pt>
                <c:pt idx="8133">
                  <c:v>813.30003862967715</c:v>
                </c:pt>
                <c:pt idx="8134">
                  <c:v>813.40003863442689</c:v>
                </c:pt>
                <c:pt idx="8135">
                  <c:v>813.50003863917664</c:v>
                </c:pt>
                <c:pt idx="8136">
                  <c:v>813.60003864392638</c:v>
                </c:pt>
                <c:pt idx="8137">
                  <c:v>813.70003864867613</c:v>
                </c:pt>
                <c:pt idx="8138">
                  <c:v>813.80003865342587</c:v>
                </c:pt>
                <c:pt idx="8139">
                  <c:v>813.90003865817562</c:v>
                </c:pt>
                <c:pt idx="8140">
                  <c:v>814.00003866292536</c:v>
                </c:pt>
                <c:pt idx="8141">
                  <c:v>814.10003866767511</c:v>
                </c:pt>
                <c:pt idx="8142">
                  <c:v>814.20003867242485</c:v>
                </c:pt>
                <c:pt idx="8143">
                  <c:v>814.3000386771746</c:v>
                </c:pt>
                <c:pt idx="8144">
                  <c:v>814.40003868192434</c:v>
                </c:pt>
                <c:pt idx="8145">
                  <c:v>814.50003868667409</c:v>
                </c:pt>
                <c:pt idx="8146">
                  <c:v>814.60003869142383</c:v>
                </c:pt>
                <c:pt idx="8147">
                  <c:v>814.70003869617358</c:v>
                </c:pt>
                <c:pt idx="8148">
                  <c:v>814.80003870092332</c:v>
                </c:pt>
                <c:pt idx="8149">
                  <c:v>814.90003870567307</c:v>
                </c:pt>
                <c:pt idx="8150">
                  <c:v>815.00003871042281</c:v>
                </c:pt>
                <c:pt idx="8151">
                  <c:v>815.10003871517256</c:v>
                </c:pt>
                <c:pt idx="8152">
                  <c:v>815.2000387199223</c:v>
                </c:pt>
                <c:pt idx="8153">
                  <c:v>815.30003872467205</c:v>
                </c:pt>
                <c:pt idx="8154">
                  <c:v>815.40003872942179</c:v>
                </c:pt>
                <c:pt idx="8155">
                  <c:v>815.50003873417154</c:v>
                </c:pt>
                <c:pt idx="8156">
                  <c:v>815.60003873892128</c:v>
                </c:pt>
                <c:pt idx="8157">
                  <c:v>815.70003874367103</c:v>
                </c:pt>
                <c:pt idx="8158">
                  <c:v>815.80003874842077</c:v>
                </c:pt>
                <c:pt idx="8159">
                  <c:v>815.90003875317052</c:v>
                </c:pt>
                <c:pt idx="8160">
                  <c:v>816.00003875792027</c:v>
                </c:pt>
                <c:pt idx="8161">
                  <c:v>816.10003876267001</c:v>
                </c:pt>
                <c:pt idx="8162">
                  <c:v>816.20003876741976</c:v>
                </c:pt>
                <c:pt idx="8163">
                  <c:v>816.3000387721695</c:v>
                </c:pt>
                <c:pt idx="8164">
                  <c:v>816.40003877691925</c:v>
                </c:pt>
                <c:pt idx="8165">
                  <c:v>816.50003878166899</c:v>
                </c:pt>
                <c:pt idx="8166">
                  <c:v>816.60003878641874</c:v>
                </c:pt>
                <c:pt idx="8167">
                  <c:v>816.70003879116848</c:v>
                </c:pt>
                <c:pt idx="8168">
                  <c:v>816.80003879591823</c:v>
                </c:pt>
                <c:pt idx="8169">
                  <c:v>816.90003880066797</c:v>
                </c:pt>
                <c:pt idx="8170">
                  <c:v>817.00003880541772</c:v>
                </c:pt>
                <c:pt idx="8171">
                  <c:v>817.10003881016746</c:v>
                </c:pt>
                <c:pt idx="8172">
                  <c:v>817.20003881491721</c:v>
                </c:pt>
                <c:pt idx="8173">
                  <c:v>817.30003881966695</c:v>
                </c:pt>
                <c:pt idx="8174">
                  <c:v>817.4000388244167</c:v>
                </c:pt>
                <c:pt idx="8175">
                  <c:v>817.50003882916644</c:v>
                </c:pt>
                <c:pt idx="8176">
                  <c:v>817.60003883391619</c:v>
                </c:pt>
                <c:pt idx="8177">
                  <c:v>817.70003883866593</c:v>
                </c:pt>
                <c:pt idx="8178">
                  <c:v>817.80003884341568</c:v>
                </c:pt>
                <c:pt idx="8179">
                  <c:v>817.90003884816542</c:v>
                </c:pt>
                <c:pt idx="8180">
                  <c:v>818.00003885291517</c:v>
                </c:pt>
                <c:pt idx="8181">
                  <c:v>818.10003885766491</c:v>
                </c:pt>
                <c:pt idx="8182">
                  <c:v>818.20003886241466</c:v>
                </c:pt>
                <c:pt idx="8183">
                  <c:v>818.3000388671644</c:v>
                </c:pt>
                <c:pt idx="8184">
                  <c:v>818.40003887191415</c:v>
                </c:pt>
                <c:pt idx="8185">
                  <c:v>818.50003887666389</c:v>
                </c:pt>
                <c:pt idx="8186">
                  <c:v>818.60003888141364</c:v>
                </c:pt>
                <c:pt idx="8187">
                  <c:v>818.70003888616338</c:v>
                </c:pt>
                <c:pt idx="8188">
                  <c:v>818.80003889091313</c:v>
                </c:pt>
                <c:pt idx="8189">
                  <c:v>818.90003889566287</c:v>
                </c:pt>
                <c:pt idx="8190">
                  <c:v>819.00003890041262</c:v>
                </c:pt>
                <c:pt idx="8191">
                  <c:v>819.10003890516236</c:v>
                </c:pt>
                <c:pt idx="8192">
                  <c:v>819.20003890991211</c:v>
                </c:pt>
                <c:pt idx="8193">
                  <c:v>819.30003891466185</c:v>
                </c:pt>
                <c:pt idx="8194">
                  <c:v>819.4000389194116</c:v>
                </c:pt>
                <c:pt idx="8195">
                  <c:v>819.50003892416134</c:v>
                </c:pt>
                <c:pt idx="8196">
                  <c:v>819.60003892891109</c:v>
                </c:pt>
                <c:pt idx="8197">
                  <c:v>819.70003893366084</c:v>
                </c:pt>
                <c:pt idx="8198">
                  <c:v>819.80003893841058</c:v>
                </c:pt>
                <c:pt idx="8199">
                  <c:v>819.90003894316033</c:v>
                </c:pt>
                <c:pt idx="8200">
                  <c:v>820.00003894791007</c:v>
                </c:pt>
                <c:pt idx="8201">
                  <c:v>820.10003895265982</c:v>
                </c:pt>
                <c:pt idx="8202">
                  <c:v>820.20003895740956</c:v>
                </c:pt>
                <c:pt idx="8203">
                  <c:v>820.30003896215931</c:v>
                </c:pt>
                <c:pt idx="8204">
                  <c:v>820.40003896690905</c:v>
                </c:pt>
                <c:pt idx="8205">
                  <c:v>820.5000389716588</c:v>
                </c:pt>
                <c:pt idx="8206">
                  <c:v>820.60003897640854</c:v>
                </c:pt>
                <c:pt idx="8207">
                  <c:v>820.70003898115829</c:v>
                </c:pt>
                <c:pt idx="8208">
                  <c:v>820.80003898590803</c:v>
                </c:pt>
                <c:pt idx="8209">
                  <c:v>820.90003899065778</c:v>
                </c:pt>
                <c:pt idx="8210">
                  <c:v>821.00003899540752</c:v>
                </c:pt>
                <c:pt idx="8211">
                  <c:v>821.10003900015727</c:v>
                </c:pt>
                <c:pt idx="8212">
                  <c:v>821.20003900490701</c:v>
                </c:pt>
                <c:pt idx="8213">
                  <c:v>821.30003900965676</c:v>
                </c:pt>
                <c:pt idx="8214">
                  <c:v>821.4000390144065</c:v>
                </c:pt>
                <c:pt idx="8215">
                  <c:v>821.50003901915625</c:v>
                </c:pt>
                <c:pt idx="8216">
                  <c:v>821.60003902390599</c:v>
                </c:pt>
                <c:pt idx="8217">
                  <c:v>821.70003902865574</c:v>
                </c:pt>
                <c:pt idx="8218">
                  <c:v>821.80003903340548</c:v>
                </c:pt>
                <c:pt idx="8219">
                  <c:v>821.90003903815523</c:v>
                </c:pt>
                <c:pt idx="8220">
                  <c:v>822.00003904290497</c:v>
                </c:pt>
                <c:pt idx="8221">
                  <c:v>822.10003904765472</c:v>
                </c:pt>
                <c:pt idx="8222">
                  <c:v>822.20003905240446</c:v>
                </c:pt>
                <c:pt idx="8223">
                  <c:v>822.30003905715421</c:v>
                </c:pt>
                <c:pt idx="8224">
                  <c:v>822.40003906190395</c:v>
                </c:pt>
                <c:pt idx="8225">
                  <c:v>822.5000390666537</c:v>
                </c:pt>
                <c:pt idx="8226">
                  <c:v>822.60003907140344</c:v>
                </c:pt>
                <c:pt idx="8227">
                  <c:v>822.70003907615319</c:v>
                </c:pt>
                <c:pt idx="8228">
                  <c:v>822.80003908090293</c:v>
                </c:pt>
                <c:pt idx="8229">
                  <c:v>822.90003908565268</c:v>
                </c:pt>
                <c:pt idx="8230">
                  <c:v>823.00003909040242</c:v>
                </c:pt>
                <c:pt idx="8231">
                  <c:v>823.10003909515217</c:v>
                </c:pt>
                <c:pt idx="8232">
                  <c:v>823.20003909990191</c:v>
                </c:pt>
                <c:pt idx="8233">
                  <c:v>823.30003910465166</c:v>
                </c:pt>
                <c:pt idx="8234">
                  <c:v>823.4000391094014</c:v>
                </c:pt>
                <c:pt idx="8235">
                  <c:v>823.50003911415115</c:v>
                </c:pt>
                <c:pt idx="8236">
                  <c:v>823.6000391189009</c:v>
                </c:pt>
                <c:pt idx="8237">
                  <c:v>823.70003912365064</c:v>
                </c:pt>
                <c:pt idx="8238">
                  <c:v>823.80003912840039</c:v>
                </c:pt>
                <c:pt idx="8239">
                  <c:v>823.90003913315013</c:v>
                </c:pt>
                <c:pt idx="8240">
                  <c:v>824.00003913789988</c:v>
                </c:pt>
                <c:pt idx="8241">
                  <c:v>824.10003914264962</c:v>
                </c:pt>
                <c:pt idx="8242">
                  <c:v>824.20003914739937</c:v>
                </c:pt>
                <c:pt idx="8243">
                  <c:v>824.30003915214911</c:v>
                </c:pt>
                <c:pt idx="8244">
                  <c:v>824.40003915689886</c:v>
                </c:pt>
                <c:pt idx="8245">
                  <c:v>824.5000391616486</c:v>
                </c:pt>
                <c:pt idx="8246">
                  <c:v>824.60003916639835</c:v>
                </c:pt>
                <c:pt idx="8247">
                  <c:v>824.70003917114809</c:v>
                </c:pt>
                <c:pt idx="8248">
                  <c:v>824.80003917589784</c:v>
                </c:pt>
                <c:pt idx="8249">
                  <c:v>824.90003918064758</c:v>
                </c:pt>
                <c:pt idx="8250">
                  <c:v>825.00003918539733</c:v>
                </c:pt>
                <c:pt idx="8251">
                  <c:v>825.10003919014707</c:v>
                </c:pt>
                <c:pt idx="8252">
                  <c:v>825.20003919489682</c:v>
                </c:pt>
                <c:pt idx="8253">
                  <c:v>825.30003919964656</c:v>
                </c:pt>
                <c:pt idx="8254">
                  <c:v>825.40003920439631</c:v>
                </c:pt>
                <c:pt idx="8255">
                  <c:v>825.50003920914605</c:v>
                </c:pt>
                <c:pt idx="8256">
                  <c:v>825.6000392138958</c:v>
                </c:pt>
                <c:pt idx="8257">
                  <c:v>825.70003921864554</c:v>
                </c:pt>
                <c:pt idx="8258">
                  <c:v>825.80003922339529</c:v>
                </c:pt>
                <c:pt idx="8259">
                  <c:v>825.90003922814503</c:v>
                </c:pt>
                <c:pt idx="8260">
                  <c:v>826.00003923289478</c:v>
                </c:pt>
                <c:pt idx="8261">
                  <c:v>826.10003923764452</c:v>
                </c:pt>
                <c:pt idx="8262">
                  <c:v>826.20003924239427</c:v>
                </c:pt>
                <c:pt idx="8263">
                  <c:v>826.30003924714401</c:v>
                </c:pt>
                <c:pt idx="8264">
                  <c:v>826.40003925189376</c:v>
                </c:pt>
                <c:pt idx="8265">
                  <c:v>826.5000392566435</c:v>
                </c:pt>
                <c:pt idx="8266">
                  <c:v>826.60003926139325</c:v>
                </c:pt>
                <c:pt idx="8267">
                  <c:v>826.70003926614299</c:v>
                </c:pt>
                <c:pt idx="8268">
                  <c:v>826.80003927089274</c:v>
                </c:pt>
                <c:pt idx="8269">
                  <c:v>826.90003927564248</c:v>
                </c:pt>
                <c:pt idx="8270">
                  <c:v>827.00003928039223</c:v>
                </c:pt>
                <c:pt idx="8271">
                  <c:v>827.10003928514197</c:v>
                </c:pt>
                <c:pt idx="8272">
                  <c:v>827.20003928989172</c:v>
                </c:pt>
                <c:pt idx="8273">
                  <c:v>827.30003929464146</c:v>
                </c:pt>
                <c:pt idx="8274">
                  <c:v>827.40003929939121</c:v>
                </c:pt>
                <c:pt idx="8275">
                  <c:v>827.50003930414096</c:v>
                </c:pt>
                <c:pt idx="8276">
                  <c:v>827.6000393088907</c:v>
                </c:pt>
                <c:pt idx="8277">
                  <c:v>827.70003931364045</c:v>
                </c:pt>
                <c:pt idx="8278">
                  <c:v>827.80003931839019</c:v>
                </c:pt>
                <c:pt idx="8279">
                  <c:v>827.90003932313994</c:v>
                </c:pt>
                <c:pt idx="8280">
                  <c:v>828.00003932788968</c:v>
                </c:pt>
                <c:pt idx="8281">
                  <c:v>828.10003933263943</c:v>
                </c:pt>
                <c:pt idx="8282">
                  <c:v>828.20003933738917</c:v>
                </c:pt>
                <c:pt idx="8283">
                  <c:v>828.30003934213892</c:v>
                </c:pt>
                <c:pt idx="8284">
                  <c:v>828.40003934688866</c:v>
                </c:pt>
                <c:pt idx="8285">
                  <c:v>828.50003935163841</c:v>
                </c:pt>
                <c:pt idx="8286">
                  <c:v>828.60003935638815</c:v>
                </c:pt>
                <c:pt idx="8287">
                  <c:v>828.7000393611379</c:v>
                </c:pt>
                <c:pt idx="8288">
                  <c:v>828.80003936588764</c:v>
                </c:pt>
                <c:pt idx="8289">
                  <c:v>828.90003937063739</c:v>
                </c:pt>
                <c:pt idx="8290">
                  <c:v>829.00003937538713</c:v>
                </c:pt>
                <c:pt idx="8291">
                  <c:v>829.10003938013688</c:v>
                </c:pt>
                <c:pt idx="8292">
                  <c:v>829.20003938488662</c:v>
                </c:pt>
                <c:pt idx="8293">
                  <c:v>829.30003938963637</c:v>
                </c:pt>
                <c:pt idx="8294">
                  <c:v>829.40003939438611</c:v>
                </c:pt>
                <c:pt idx="8295">
                  <c:v>829.50003939913586</c:v>
                </c:pt>
                <c:pt idx="8296">
                  <c:v>829.6000394038856</c:v>
                </c:pt>
                <c:pt idx="8297">
                  <c:v>829.70003940863535</c:v>
                </c:pt>
                <c:pt idx="8298">
                  <c:v>829.80003941338509</c:v>
                </c:pt>
                <c:pt idx="8299">
                  <c:v>829.90003941813484</c:v>
                </c:pt>
                <c:pt idx="8300">
                  <c:v>830.00003942288458</c:v>
                </c:pt>
                <c:pt idx="8301">
                  <c:v>830.10003942763433</c:v>
                </c:pt>
                <c:pt idx="8302">
                  <c:v>830.20003943238407</c:v>
                </c:pt>
                <c:pt idx="8303">
                  <c:v>830.30003943713382</c:v>
                </c:pt>
                <c:pt idx="8304">
                  <c:v>830.40003944188356</c:v>
                </c:pt>
                <c:pt idx="8305">
                  <c:v>830.50003944663331</c:v>
                </c:pt>
                <c:pt idx="8306">
                  <c:v>830.60003945138305</c:v>
                </c:pt>
                <c:pt idx="8307">
                  <c:v>830.7000394561328</c:v>
                </c:pt>
                <c:pt idx="8308">
                  <c:v>830.80003946088254</c:v>
                </c:pt>
                <c:pt idx="8309">
                  <c:v>830.90003946563229</c:v>
                </c:pt>
                <c:pt idx="8310">
                  <c:v>831.00003947038203</c:v>
                </c:pt>
                <c:pt idx="8311">
                  <c:v>831.10003947513178</c:v>
                </c:pt>
                <c:pt idx="8312">
                  <c:v>831.20003947988153</c:v>
                </c:pt>
                <c:pt idx="8313">
                  <c:v>831.30003948463127</c:v>
                </c:pt>
                <c:pt idx="8314">
                  <c:v>831.40003948938102</c:v>
                </c:pt>
                <c:pt idx="8315">
                  <c:v>831.50003949413076</c:v>
                </c:pt>
                <c:pt idx="8316">
                  <c:v>831.60003949888051</c:v>
                </c:pt>
                <c:pt idx="8317">
                  <c:v>831.70003950363025</c:v>
                </c:pt>
                <c:pt idx="8318">
                  <c:v>831.80003950838</c:v>
                </c:pt>
                <c:pt idx="8319">
                  <c:v>831.90003951312974</c:v>
                </c:pt>
                <c:pt idx="8320">
                  <c:v>832.00003951787949</c:v>
                </c:pt>
                <c:pt idx="8321">
                  <c:v>832.10003952262923</c:v>
                </c:pt>
                <c:pt idx="8322">
                  <c:v>832.20003952737898</c:v>
                </c:pt>
                <c:pt idx="8323">
                  <c:v>832.30003953212872</c:v>
                </c:pt>
                <c:pt idx="8324">
                  <c:v>832.40003953687847</c:v>
                </c:pt>
                <c:pt idx="8325">
                  <c:v>832.50003954162821</c:v>
                </c:pt>
                <c:pt idx="8326">
                  <c:v>832.60003954637796</c:v>
                </c:pt>
                <c:pt idx="8327">
                  <c:v>832.7000395511277</c:v>
                </c:pt>
                <c:pt idx="8328">
                  <c:v>832.80003955587745</c:v>
                </c:pt>
                <c:pt idx="8329">
                  <c:v>832.90003956062719</c:v>
                </c:pt>
                <c:pt idx="8330">
                  <c:v>833.00003956537694</c:v>
                </c:pt>
                <c:pt idx="8331">
                  <c:v>833.10003957012668</c:v>
                </c:pt>
                <c:pt idx="8332">
                  <c:v>833.20003957487643</c:v>
                </c:pt>
                <c:pt idx="8333">
                  <c:v>833.30003957962617</c:v>
                </c:pt>
                <c:pt idx="8334">
                  <c:v>833.40003958437592</c:v>
                </c:pt>
                <c:pt idx="8335">
                  <c:v>833.50003958912566</c:v>
                </c:pt>
                <c:pt idx="8336">
                  <c:v>833.60003959387541</c:v>
                </c:pt>
                <c:pt idx="8337">
                  <c:v>833.70003959862515</c:v>
                </c:pt>
                <c:pt idx="8338">
                  <c:v>833.8000396033749</c:v>
                </c:pt>
                <c:pt idx="8339">
                  <c:v>833.90003960812464</c:v>
                </c:pt>
                <c:pt idx="8340">
                  <c:v>834.00003961287439</c:v>
                </c:pt>
                <c:pt idx="8341">
                  <c:v>834.10003961762413</c:v>
                </c:pt>
                <c:pt idx="8342">
                  <c:v>834.20003962237388</c:v>
                </c:pt>
                <c:pt idx="8343">
                  <c:v>834.30003962712362</c:v>
                </c:pt>
                <c:pt idx="8344">
                  <c:v>834.40003963187337</c:v>
                </c:pt>
                <c:pt idx="8345">
                  <c:v>834.50003963662311</c:v>
                </c:pt>
                <c:pt idx="8346">
                  <c:v>834.60003964137286</c:v>
                </c:pt>
                <c:pt idx="8347">
                  <c:v>834.7000396461226</c:v>
                </c:pt>
                <c:pt idx="8348">
                  <c:v>834.80003965087235</c:v>
                </c:pt>
                <c:pt idx="8349">
                  <c:v>834.90003965562209</c:v>
                </c:pt>
                <c:pt idx="8350">
                  <c:v>835.00003966037184</c:v>
                </c:pt>
                <c:pt idx="8351">
                  <c:v>835.10003966512159</c:v>
                </c:pt>
                <c:pt idx="8352">
                  <c:v>835.20003966987133</c:v>
                </c:pt>
                <c:pt idx="8353">
                  <c:v>835.30003967462108</c:v>
                </c:pt>
                <c:pt idx="8354">
                  <c:v>835.40003967937082</c:v>
                </c:pt>
                <c:pt idx="8355">
                  <c:v>835.50003968412057</c:v>
                </c:pt>
                <c:pt idx="8356">
                  <c:v>835.60003968887031</c:v>
                </c:pt>
                <c:pt idx="8357">
                  <c:v>835.70003969362006</c:v>
                </c:pt>
                <c:pt idx="8358">
                  <c:v>835.8000396983698</c:v>
                </c:pt>
                <c:pt idx="8359">
                  <c:v>835.90003970311955</c:v>
                </c:pt>
                <c:pt idx="8360">
                  <c:v>836.00003970786929</c:v>
                </c:pt>
                <c:pt idx="8361">
                  <c:v>836.10003971261904</c:v>
                </c:pt>
                <c:pt idx="8362">
                  <c:v>836.20003971736878</c:v>
                </c:pt>
                <c:pt idx="8363">
                  <c:v>836.30003972211853</c:v>
                </c:pt>
                <c:pt idx="8364">
                  <c:v>836.40003972686827</c:v>
                </c:pt>
                <c:pt idx="8365">
                  <c:v>836.50003973161802</c:v>
                </c:pt>
                <c:pt idx="8366">
                  <c:v>836.60003973636776</c:v>
                </c:pt>
                <c:pt idx="8367">
                  <c:v>836.70003974111751</c:v>
                </c:pt>
                <c:pt idx="8368">
                  <c:v>836.80003974586725</c:v>
                </c:pt>
                <c:pt idx="8369">
                  <c:v>836.900039750617</c:v>
                </c:pt>
                <c:pt idx="8370">
                  <c:v>837.00003975536674</c:v>
                </c:pt>
                <c:pt idx="8371">
                  <c:v>837.10003976011649</c:v>
                </c:pt>
                <c:pt idx="8372">
                  <c:v>837.20003976486623</c:v>
                </c:pt>
                <c:pt idx="8373">
                  <c:v>837.30003976961598</c:v>
                </c:pt>
                <c:pt idx="8374">
                  <c:v>837.40003977436572</c:v>
                </c:pt>
                <c:pt idx="8375">
                  <c:v>837.50003977911547</c:v>
                </c:pt>
                <c:pt idx="8376">
                  <c:v>837.60003978386521</c:v>
                </c:pt>
                <c:pt idx="8377">
                  <c:v>837.70003978861496</c:v>
                </c:pt>
                <c:pt idx="8378">
                  <c:v>837.8000397933647</c:v>
                </c:pt>
                <c:pt idx="8379">
                  <c:v>837.90003979811445</c:v>
                </c:pt>
                <c:pt idx="8380">
                  <c:v>838.00003980286419</c:v>
                </c:pt>
                <c:pt idx="8381">
                  <c:v>838.10003980761394</c:v>
                </c:pt>
                <c:pt idx="8382">
                  <c:v>838.20003981236368</c:v>
                </c:pt>
                <c:pt idx="8383">
                  <c:v>838.30003981711343</c:v>
                </c:pt>
                <c:pt idx="8384">
                  <c:v>838.40003982186317</c:v>
                </c:pt>
                <c:pt idx="8385">
                  <c:v>838.50003982661292</c:v>
                </c:pt>
                <c:pt idx="8386">
                  <c:v>838.60003983136266</c:v>
                </c:pt>
                <c:pt idx="8387">
                  <c:v>838.70003983611241</c:v>
                </c:pt>
                <c:pt idx="8388">
                  <c:v>838.80003984086215</c:v>
                </c:pt>
                <c:pt idx="8389">
                  <c:v>838.9000398456119</c:v>
                </c:pt>
                <c:pt idx="8390">
                  <c:v>839.00003985036165</c:v>
                </c:pt>
                <c:pt idx="8391">
                  <c:v>839.10003985511139</c:v>
                </c:pt>
                <c:pt idx="8392">
                  <c:v>839.20003985986114</c:v>
                </c:pt>
                <c:pt idx="8393">
                  <c:v>839.30003986461088</c:v>
                </c:pt>
                <c:pt idx="8394">
                  <c:v>839.40003986936063</c:v>
                </c:pt>
                <c:pt idx="8395">
                  <c:v>839.50003987411037</c:v>
                </c:pt>
                <c:pt idx="8396">
                  <c:v>839.60003987886012</c:v>
                </c:pt>
                <c:pt idx="8397">
                  <c:v>839.70003988360986</c:v>
                </c:pt>
                <c:pt idx="8398">
                  <c:v>839.80003988835961</c:v>
                </c:pt>
                <c:pt idx="8399">
                  <c:v>839.90003989310935</c:v>
                </c:pt>
                <c:pt idx="8400">
                  <c:v>840.0000398978591</c:v>
                </c:pt>
                <c:pt idx="8401">
                  <c:v>840.10003990260884</c:v>
                </c:pt>
                <c:pt idx="8402">
                  <c:v>840.20003990735859</c:v>
                </c:pt>
                <c:pt idx="8403">
                  <c:v>840.30003991210833</c:v>
                </c:pt>
                <c:pt idx="8404">
                  <c:v>840.40003991685808</c:v>
                </c:pt>
                <c:pt idx="8405">
                  <c:v>840.50003992160782</c:v>
                </c:pt>
                <c:pt idx="8406">
                  <c:v>840.60003992635757</c:v>
                </c:pt>
                <c:pt idx="8407">
                  <c:v>840.70003993110731</c:v>
                </c:pt>
                <c:pt idx="8408">
                  <c:v>840.80003993585706</c:v>
                </c:pt>
                <c:pt idx="8409">
                  <c:v>840.9000399406068</c:v>
                </c:pt>
                <c:pt idx="8410">
                  <c:v>841.00003994535655</c:v>
                </c:pt>
                <c:pt idx="8411">
                  <c:v>841.10003995010629</c:v>
                </c:pt>
                <c:pt idx="8412">
                  <c:v>841.20003995485604</c:v>
                </c:pt>
                <c:pt idx="8413">
                  <c:v>841.30003995960578</c:v>
                </c:pt>
                <c:pt idx="8414">
                  <c:v>841.40003996435553</c:v>
                </c:pt>
                <c:pt idx="8415">
                  <c:v>841.50003996910527</c:v>
                </c:pt>
                <c:pt idx="8416">
                  <c:v>841.60003997385502</c:v>
                </c:pt>
                <c:pt idx="8417">
                  <c:v>841.70003997860476</c:v>
                </c:pt>
                <c:pt idx="8418">
                  <c:v>841.80003998335451</c:v>
                </c:pt>
                <c:pt idx="8419">
                  <c:v>841.90003998810425</c:v>
                </c:pt>
                <c:pt idx="8420">
                  <c:v>842.000039992854</c:v>
                </c:pt>
                <c:pt idx="8421">
                  <c:v>842.10003999760374</c:v>
                </c:pt>
                <c:pt idx="8422">
                  <c:v>842.20004000235349</c:v>
                </c:pt>
                <c:pt idx="8423">
                  <c:v>842.30004000710323</c:v>
                </c:pt>
                <c:pt idx="8424">
                  <c:v>842.40004001185298</c:v>
                </c:pt>
                <c:pt idx="8425">
                  <c:v>842.50004001660272</c:v>
                </c:pt>
                <c:pt idx="8426">
                  <c:v>842.60004002135247</c:v>
                </c:pt>
                <c:pt idx="8427">
                  <c:v>842.70004002610222</c:v>
                </c:pt>
                <c:pt idx="8428">
                  <c:v>842.80004003085196</c:v>
                </c:pt>
                <c:pt idx="8429">
                  <c:v>842.90004003560171</c:v>
                </c:pt>
                <c:pt idx="8430">
                  <c:v>843.00004004035145</c:v>
                </c:pt>
                <c:pt idx="8431">
                  <c:v>843.1000400451012</c:v>
                </c:pt>
                <c:pt idx="8432">
                  <c:v>843.20004004985094</c:v>
                </c:pt>
                <c:pt idx="8433">
                  <c:v>843.30004005460069</c:v>
                </c:pt>
                <c:pt idx="8434">
                  <c:v>843.40004005935043</c:v>
                </c:pt>
                <c:pt idx="8435">
                  <c:v>843.50004006410018</c:v>
                </c:pt>
                <c:pt idx="8436">
                  <c:v>843.60004006884992</c:v>
                </c:pt>
                <c:pt idx="8437">
                  <c:v>843.70004007359967</c:v>
                </c:pt>
                <c:pt idx="8438">
                  <c:v>843.80004007834941</c:v>
                </c:pt>
                <c:pt idx="8439">
                  <c:v>843.90004008309916</c:v>
                </c:pt>
                <c:pt idx="8440">
                  <c:v>844.0000400878489</c:v>
                </c:pt>
                <c:pt idx="8441">
                  <c:v>844.10004009259865</c:v>
                </c:pt>
                <c:pt idx="8442">
                  <c:v>844.20004009734839</c:v>
                </c:pt>
                <c:pt idx="8443">
                  <c:v>844.30004010209814</c:v>
                </c:pt>
                <c:pt idx="8444">
                  <c:v>844.40004010684788</c:v>
                </c:pt>
                <c:pt idx="8445">
                  <c:v>844.50004011159763</c:v>
                </c:pt>
                <c:pt idx="8446">
                  <c:v>844.60004011634737</c:v>
                </c:pt>
                <c:pt idx="8447">
                  <c:v>844.70004012109712</c:v>
                </c:pt>
                <c:pt idx="8448">
                  <c:v>844.80004012584686</c:v>
                </c:pt>
                <c:pt idx="8449">
                  <c:v>844.90004013059661</c:v>
                </c:pt>
                <c:pt idx="8450">
                  <c:v>845.00004013534635</c:v>
                </c:pt>
                <c:pt idx="8451">
                  <c:v>845.1000401400961</c:v>
                </c:pt>
                <c:pt idx="8452">
                  <c:v>845.20004014484584</c:v>
                </c:pt>
                <c:pt idx="8453">
                  <c:v>845.30004014959559</c:v>
                </c:pt>
                <c:pt idx="8454">
                  <c:v>845.40004015434533</c:v>
                </c:pt>
                <c:pt idx="8455">
                  <c:v>845.50004015909508</c:v>
                </c:pt>
                <c:pt idx="8456">
                  <c:v>845.60004016384482</c:v>
                </c:pt>
                <c:pt idx="8457">
                  <c:v>845.70004016859457</c:v>
                </c:pt>
                <c:pt idx="8458">
                  <c:v>845.80004017334431</c:v>
                </c:pt>
                <c:pt idx="8459">
                  <c:v>845.90004017809406</c:v>
                </c:pt>
                <c:pt idx="8460">
                  <c:v>846.0000401828438</c:v>
                </c:pt>
                <c:pt idx="8461">
                  <c:v>846.10004018759355</c:v>
                </c:pt>
                <c:pt idx="8462">
                  <c:v>846.20004019234329</c:v>
                </c:pt>
                <c:pt idx="8463">
                  <c:v>846.30004019709304</c:v>
                </c:pt>
                <c:pt idx="8464">
                  <c:v>846.40004020184278</c:v>
                </c:pt>
                <c:pt idx="8465">
                  <c:v>846.50004020659253</c:v>
                </c:pt>
                <c:pt idx="8466">
                  <c:v>846.60004021134228</c:v>
                </c:pt>
                <c:pt idx="8467">
                  <c:v>846.70004021609202</c:v>
                </c:pt>
                <c:pt idx="8468">
                  <c:v>846.80004022084177</c:v>
                </c:pt>
                <c:pt idx="8469">
                  <c:v>846.90004022559151</c:v>
                </c:pt>
                <c:pt idx="8470">
                  <c:v>847.00004023034126</c:v>
                </c:pt>
                <c:pt idx="8471">
                  <c:v>847.100040235091</c:v>
                </c:pt>
                <c:pt idx="8472">
                  <c:v>847.20004023984075</c:v>
                </c:pt>
                <c:pt idx="8473">
                  <c:v>847.30004024459049</c:v>
                </c:pt>
                <c:pt idx="8474">
                  <c:v>847.40004024934024</c:v>
                </c:pt>
                <c:pt idx="8475">
                  <c:v>847.50004025408998</c:v>
                </c:pt>
                <c:pt idx="8476">
                  <c:v>847.60004025883973</c:v>
                </c:pt>
                <c:pt idx="8477">
                  <c:v>847.70004026358947</c:v>
                </c:pt>
                <c:pt idx="8478">
                  <c:v>847.80004026833922</c:v>
                </c:pt>
                <c:pt idx="8479">
                  <c:v>847.90004027308896</c:v>
                </c:pt>
                <c:pt idx="8480">
                  <c:v>848.00004027783871</c:v>
                </c:pt>
                <c:pt idx="8481">
                  <c:v>848.10004028258845</c:v>
                </c:pt>
                <c:pt idx="8482">
                  <c:v>848.2000402873382</c:v>
                </c:pt>
                <c:pt idx="8483">
                  <c:v>848.30004029208794</c:v>
                </c:pt>
                <c:pt idx="8484">
                  <c:v>848.40004029683769</c:v>
                </c:pt>
                <c:pt idx="8485">
                  <c:v>848.50004030158743</c:v>
                </c:pt>
                <c:pt idx="8486">
                  <c:v>848.60004030633718</c:v>
                </c:pt>
                <c:pt idx="8487">
                  <c:v>848.70004031108692</c:v>
                </c:pt>
                <c:pt idx="8488">
                  <c:v>848.80004031583667</c:v>
                </c:pt>
                <c:pt idx="8489">
                  <c:v>848.90004032058641</c:v>
                </c:pt>
                <c:pt idx="8490">
                  <c:v>849.00004032533616</c:v>
                </c:pt>
                <c:pt idx="8491">
                  <c:v>849.1000403300859</c:v>
                </c:pt>
                <c:pt idx="8492">
                  <c:v>849.20004033483565</c:v>
                </c:pt>
                <c:pt idx="8493">
                  <c:v>849.30004033958539</c:v>
                </c:pt>
                <c:pt idx="8494">
                  <c:v>849.40004034433514</c:v>
                </c:pt>
                <c:pt idx="8495">
                  <c:v>849.50004034908488</c:v>
                </c:pt>
                <c:pt idx="8496">
                  <c:v>849.60004035383463</c:v>
                </c:pt>
                <c:pt idx="8497">
                  <c:v>849.70004035858437</c:v>
                </c:pt>
                <c:pt idx="8498">
                  <c:v>849.80004036333412</c:v>
                </c:pt>
                <c:pt idx="8499">
                  <c:v>849.90004036808386</c:v>
                </c:pt>
                <c:pt idx="8500">
                  <c:v>850.00004037283361</c:v>
                </c:pt>
                <c:pt idx="8501">
                  <c:v>850.10004037758335</c:v>
                </c:pt>
                <c:pt idx="8502">
                  <c:v>850.2000403823331</c:v>
                </c:pt>
                <c:pt idx="8503">
                  <c:v>850.30004038708284</c:v>
                </c:pt>
                <c:pt idx="8504">
                  <c:v>850.40004039183259</c:v>
                </c:pt>
                <c:pt idx="8505">
                  <c:v>850.50004039658234</c:v>
                </c:pt>
                <c:pt idx="8506">
                  <c:v>850.60004040133208</c:v>
                </c:pt>
                <c:pt idx="8507">
                  <c:v>850.70004040608183</c:v>
                </c:pt>
                <c:pt idx="8508">
                  <c:v>850.80004041083157</c:v>
                </c:pt>
                <c:pt idx="8509">
                  <c:v>850.90004041558132</c:v>
                </c:pt>
                <c:pt idx="8510">
                  <c:v>851.00004042033106</c:v>
                </c:pt>
                <c:pt idx="8511">
                  <c:v>851.10004042508081</c:v>
                </c:pt>
                <c:pt idx="8512">
                  <c:v>851.20004042983055</c:v>
                </c:pt>
                <c:pt idx="8513">
                  <c:v>851.3000404345803</c:v>
                </c:pt>
                <c:pt idx="8514">
                  <c:v>851.40004043933004</c:v>
                </c:pt>
                <c:pt idx="8515">
                  <c:v>851.50004044407979</c:v>
                </c:pt>
                <c:pt idx="8516">
                  <c:v>851.60004044882953</c:v>
                </c:pt>
                <c:pt idx="8517">
                  <c:v>851.70004045357928</c:v>
                </c:pt>
                <c:pt idx="8518">
                  <c:v>851.80004045832902</c:v>
                </c:pt>
                <c:pt idx="8519">
                  <c:v>851.90004046307877</c:v>
                </c:pt>
                <c:pt idx="8520">
                  <c:v>852.00004046782851</c:v>
                </c:pt>
                <c:pt idx="8521">
                  <c:v>852.10004047257826</c:v>
                </c:pt>
                <c:pt idx="8522">
                  <c:v>852.200040477328</c:v>
                </c:pt>
                <c:pt idx="8523">
                  <c:v>852.30004048207775</c:v>
                </c:pt>
                <c:pt idx="8524">
                  <c:v>852.40004048682749</c:v>
                </c:pt>
                <c:pt idx="8525">
                  <c:v>852.50004049157724</c:v>
                </c:pt>
                <c:pt idx="8526">
                  <c:v>852.60004049632698</c:v>
                </c:pt>
                <c:pt idx="8527">
                  <c:v>852.70004050107673</c:v>
                </c:pt>
                <c:pt idx="8528">
                  <c:v>852.80004050582647</c:v>
                </c:pt>
                <c:pt idx="8529">
                  <c:v>852.90004051057622</c:v>
                </c:pt>
                <c:pt idx="8530">
                  <c:v>853.00004051532596</c:v>
                </c:pt>
                <c:pt idx="8531">
                  <c:v>853.10004052007571</c:v>
                </c:pt>
                <c:pt idx="8532">
                  <c:v>853.20004052482545</c:v>
                </c:pt>
                <c:pt idx="8533">
                  <c:v>853.3000405295752</c:v>
                </c:pt>
                <c:pt idx="8534">
                  <c:v>853.40004053432494</c:v>
                </c:pt>
                <c:pt idx="8535">
                  <c:v>853.50004053907469</c:v>
                </c:pt>
                <c:pt idx="8536">
                  <c:v>853.60004054382443</c:v>
                </c:pt>
                <c:pt idx="8537">
                  <c:v>853.70004054857418</c:v>
                </c:pt>
                <c:pt idx="8538">
                  <c:v>853.80004055332392</c:v>
                </c:pt>
                <c:pt idx="8539">
                  <c:v>853.90004055807367</c:v>
                </c:pt>
                <c:pt idx="8540">
                  <c:v>854.00004056282341</c:v>
                </c:pt>
                <c:pt idx="8541">
                  <c:v>854.10004056757316</c:v>
                </c:pt>
                <c:pt idx="8542">
                  <c:v>854.20004057232291</c:v>
                </c:pt>
                <c:pt idx="8543">
                  <c:v>854.30004057707265</c:v>
                </c:pt>
                <c:pt idx="8544">
                  <c:v>854.4000405818224</c:v>
                </c:pt>
                <c:pt idx="8545">
                  <c:v>854.50004058657214</c:v>
                </c:pt>
                <c:pt idx="8546">
                  <c:v>854.60004059132189</c:v>
                </c:pt>
                <c:pt idx="8547">
                  <c:v>854.70004059607163</c:v>
                </c:pt>
                <c:pt idx="8548">
                  <c:v>854.80004060082138</c:v>
                </c:pt>
                <c:pt idx="8549">
                  <c:v>854.90004060557112</c:v>
                </c:pt>
                <c:pt idx="8550">
                  <c:v>855.00004061032087</c:v>
                </c:pt>
                <c:pt idx="8551">
                  <c:v>855.10004061507061</c:v>
                </c:pt>
                <c:pt idx="8552">
                  <c:v>855.20004061982036</c:v>
                </c:pt>
                <c:pt idx="8553">
                  <c:v>855.3000406245701</c:v>
                </c:pt>
                <c:pt idx="8554">
                  <c:v>855.40004062931985</c:v>
                </c:pt>
                <c:pt idx="8555">
                  <c:v>855.50004063406959</c:v>
                </c:pt>
                <c:pt idx="8556">
                  <c:v>855.60004063881934</c:v>
                </c:pt>
                <c:pt idx="8557">
                  <c:v>855.70004064356908</c:v>
                </c:pt>
                <c:pt idx="8558">
                  <c:v>855.80004064831883</c:v>
                </c:pt>
                <c:pt idx="8559">
                  <c:v>855.90004065306857</c:v>
                </c:pt>
                <c:pt idx="8560">
                  <c:v>856.00004065781832</c:v>
                </c:pt>
                <c:pt idx="8561">
                  <c:v>856.10004066256806</c:v>
                </c:pt>
                <c:pt idx="8562">
                  <c:v>856.20004066731781</c:v>
                </c:pt>
                <c:pt idx="8563">
                  <c:v>856.30004067206755</c:v>
                </c:pt>
                <c:pt idx="8564">
                  <c:v>856.4000406768173</c:v>
                </c:pt>
                <c:pt idx="8565">
                  <c:v>856.50004068156704</c:v>
                </c:pt>
                <c:pt idx="8566">
                  <c:v>856.60004068631679</c:v>
                </c:pt>
                <c:pt idx="8567">
                  <c:v>856.70004069106653</c:v>
                </c:pt>
                <c:pt idx="8568">
                  <c:v>856.80004069581628</c:v>
                </c:pt>
                <c:pt idx="8569">
                  <c:v>856.90004070056602</c:v>
                </c:pt>
                <c:pt idx="8570">
                  <c:v>857.00004070531577</c:v>
                </c:pt>
                <c:pt idx="8571">
                  <c:v>857.10004071006551</c:v>
                </c:pt>
                <c:pt idx="8572">
                  <c:v>857.20004071481526</c:v>
                </c:pt>
                <c:pt idx="8573">
                  <c:v>857.300040719565</c:v>
                </c:pt>
                <c:pt idx="8574">
                  <c:v>857.40004072431475</c:v>
                </c:pt>
                <c:pt idx="8575">
                  <c:v>857.50004072906449</c:v>
                </c:pt>
                <c:pt idx="8576">
                  <c:v>857.60004073381424</c:v>
                </c:pt>
                <c:pt idx="8577">
                  <c:v>857.70004073856398</c:v>
                </c:pt>
                <c:pt idx="8578">
                  <c:v>857.80004074331373</c:v>
                </c:pt>
                <c:pt idx="8579">
                  <c:v>857.90004074806347</c:v>
                </c:pt>
                <c:pt idx="8580">
                  <c:v>858.00004075281322</c:v>
                </c:pt>
                <c:pt idx="8581">
                  <c:v>858.10004075756297</c:v>
                </c:pt>
                <c:pt idx="8582">
                  <c:v>858.20004076231271</c:v>
                </c:pt>
                <c:pt idx="8583">
                  <c:v>858.30004076706246</c:v>
                </c:pt>
                <c:pt idx="8584">
                  <c:v>858.4000407718122</c:v>
                </c:pt>
                <c:pt idx="8585">
                  <c:v>858.50004077656195</c:v>
                </c:pt>
                <c:pt idx="8586">
                  <c:v>858.60004078131169</c:v>
                </c:pt>
                <c:pt idx="8587">
                  <c:v>858.70004078606144</c:v>
                </c:pt>
                <c:pt idx="8588">
                  <c:v>858.80004079081118</c:v>
                </c:pt>
                <c:pt idx="8589">
                  <c:v>858.90004079556093</c:v>
                </c:pt>
                <c:pt idx="8590">
                  <c:v>859.00004080031067</c:v>
                </c:pt>
                <c:pt idx="8591">
                  <c:v>859.10004080506042</c:v>
                </c:pt>
                <c:pt idx="8592">
                  <c:v>859.20004080981016</c:v>
                </c:pt>
                <c:pt idx="8593">
                  <c:v>859.30004081455991</c:v>
                </c:pt>
                <c:pt idx="8594">
                  <c:v>859.40004081930965</c:v>
                </c:pt>
                <c:pt idx="8595">
                  <c:v>859.5000408240594</c:v>
                </c:pt>
                <c:pt idx="8596">
                  <c:v>859.60004082880914</c:v>
                </c:pt>
                <c:pt idx="8597">
                  <c:v>859.70004083355889</c:v>
                </c:pt>
                <c:pt idx="8598">
                  <c:v>859.80004083830863</c:v>
                </c:pt>
                <c:pt idx="8599">
                  <c:v>859.90004084305838</c:v>
                </c:pt>
                <c:pt idx="8600">
                  <c:v>860.00004084780812</c:v>
                </c:pt>
                <c:pt idx="8601">
                  <c:v>860.10004085255787</c:v>
                </c:pt>
                <c:pt idx="8602">
                  <c:v>860.20004085730761</c:v>
                </c:pt>
                <c:pt idx="8603">
                  <c:v>860.30004086205736</c:v>
                </c:pt>
                <c:pt idx="8604">
                  <c:v>860.4000408668071</c:v>
                </c:pt>
                <c:pt idx="8605">
                  <c:v>860.50004087155685</c:v>
                </c:pt>
                <c:pt idx="8606">
                  <c:v>860.60004087630659</c:v>
                </c:pt>
                <c:pt idx="8607">
                  <c:v>860.70004088105634</c:v>
                </c:pt>
                <c:pt idx="8608">
                  <c:v>860.80004088580608</c:v>
                </c:pt>
                <c:pt idx="8609">
                  <c:v>860.90004089055583</c:v>
                </c:pt>
                <c:pt idx="8610">
                  <c:v>861.00004089530557</c:v>
                </c:pt>
                <c:pt idx="8611">
                  <c:v>861.10004090005532</c:v>
                </c:pt>
                <c:pt idx="8612">
                  <c:v>861.20004090480506</c:v>
                </c:pt>
                <c:pt idx="8613">
                  <c:v>861.30004090955481</c:v>
                </c:pt>
                <c:pt idx="8614">
                  <c:v>861.40004091430455</c:v>
                </c:pt>
                <c:pt idx="8615">
                  <c:v>861.5000409190543</c:v>
                </c:pt>
                <c:pt idx="8616">
                  <c:v>861.60004092380404</c:v>
                </c:pt>
                <c:pt idx="8617">
                  <c:v>861.70004092855379</c:v>
                </c:pt>
                <c:pt idx="8618">
                  <c:v>861.80004093330353</c:v>
                </c:pt>
                <c:pt idx="8619">
                  <c:v>861.90004093805328</c:v>
                </c:pt>
                <c:pt idx="8620">
                  <c:v>862.00004094280303</c:v>
                </c:pt>
                <c:pt idx="8621">
                  <c:v>862.10004094755277</c:v>
                </c:pt>
                <c:pt idx="8622">
                  <c:v>862.20004095230252</c:v>
                </c:pt>
                <c:pt idx="8623">
                  <c:v>862.30004095705226</c:v>
                </c:pt>
                <c:pt idx="8624">
                  <c:v>862.40004096180201</c:v>
                </c:pt>
                <c:pt idx="8625">
                  <c:v>862.50004096655175</c:v>
                </c:pt>
                <c:pt idx="8626">
                  <c:v>862.6000409713015</c:v>
                </c:pt>
                <c:pt idx="8627">
                  <c:v>862.70004097605124</c:v>
                </c:pt>
                <c:pt idx="8628">
                  <c:v>862.80004098080099</c:v>
                </c:pt>
                <c:pt idx="8629">
                  <c:v>862.90004098555073</c:v>
                </c:pt>
                <c:pt idx="8630">
                  <c:v>863.00004099030048</c:v>
                </c:pt>
                <c:pt idx="8631">
                  <c:v>863.10004099505022</c:v>
                </c:pt>
                <c:pt idx="8632">
                  <c:v>863.20004099979997</c:v>
                </c:pt>
                <c:pt idx="8633">
                  <c:v>863.30004100454971</c:v>
                </c:pt>
                <c:pt idx="8634">
                  <c:v>863.40004100929946</c:v>
                </c:pt>
                <c:pt idx="8635">
                  <c:v>863.5000410140492</c:v>
                </c:pt>
                <c:pt idx="8636">
                  <c:v>863.60004101879895</c:v>
                </c:pt>
                <c:pt idx="8637">
                  <c:v>863.70004102354869</c:v>
                </c:pt>
                <c:pt idx="8638">
                  <c:v>863.80004102829844</c:v>
                </c:pt>
                <c:pt idx="8639">
                  <c:v>863.90004103304818</c:v>
                </c:pt>
                <c:pt idx="8640">
                  <c:v>864.00004103779793</c:v>
                </c:pt>
                <c:pt idx="8641">
                  <c:v>864.10004104254767</c:v>
                </c:pt>
                <c:pt idx="8642">
                  <c:v>864.20004104729742</c:v>
                </c:pt>
                <c:pt idx="8643">
                  <c:v>864.30004105204716</c:v>
                </c:pt>
                <c:pt idx="8644">
                  <c:v>864.40004105679691</c:v>
                </c:pt>
                <c:pt idx="8645">
                  <c:v>864.50004106154665</c:v>
                </c:pt>
                <c:pt idx="8646">
                  <c:v>864.6000410662964</c:v>
                </c:pt>
                <c:pt idx="8647">
                  <c:v>864.70004107104614</c:v>
                </c:pt>
                <c:pt idx="8648">
                  <c:v>864.80004107579589</c:v>
                </c:pt>
                <c:pt idx="8649">
                  <c:v>864.90004108054563</c:v>
                </c:pt>
                <c:pt idx="8650">
                  <c:v>865.00004108529538</c:v>
                </c:pt>
                <c:pt idx="8651">
                  <c:v>865.10004109004512</c:v>
                </c:pt>
                <c:pt idx="8652">
                  <c:v>865.20004109479487</c:v>
                </c:pt>
                <c:pt idx="8653">
                  <c:v>865.30004109954461</c:v>
                </c:pt>
                <c:pt idx="8654">
                  <c:v>865.40004110429436</c:v>
                </c:pt>
                <c:pt idx="8655">
                  <c:v>865.5000411090441</c:v>
                </c:pt>
                <c:pt idx="8656">
                  <c:v>865.60004111379385</c:v>
                </c:pt>
                <c:pt idx="8657">
                  <c:v>865.7000411185436</c:v>
                </c:pt>
                <c:pt idx="8658">
                  <c:v>865.80004112329334</c:v>
                </c:pt>
                <c:pt idx="8659">
                  <c:v>865.90004112804309</c:v>
                </c:pt>
                <c:pt idx="8660">
                  <c:v>866.00004113279283</c:v>
                </c:pt>
                <c:pt idx="8661">
                  <c:v>866.10004113754258</c:v>
                </c:pt>
                <c:pt idx="8662">
                  <c:v>866.20004114229232</c:v>
                </c:pt>
                <c:pt idx="8663">
                  <c:v>866.30004114704207</c:v>
                </c:pt>
                <c:pt idx="8664">
                  <c:v>866.40004115179181</c:v>
                </c:pt>
                <c:pt idx="8665">
                  <c:v>866.50004115654156</c:v>
                </c:pt>
                <c:pt idx="8666">
                  <c:v>866.6000411612913</c:v>
                </c:pt>
                <c:pt idx="8667">
                  <c:v>866.70004116604105</c:v>
                </c:pt>
                <c:pt idx="8668">
                  <c:v>866.80004117079079</c:v>
                </c:pt>
                <c:pt idx="8669">
                  <c:v>866.90004117554054</c:v>
                </c:pt>
                <c:pt idx="8670">
                  <c:v>867.00004118029028</c:v>
                </c:pt>
                <c:pt idx="8671">
                  <c:v>867.10004118504003</c:v>
                </c:pt>
                <c:pt idx="8672">
                  <c:v>867.20004118978977</c:v>
                </c:pt>
                <c:pt idx="8673">
                  <c:v>867.30004119453952</c:v>
                </c:pt>
                <c:pt idx="8674">
                  <c:v>867.40004119928926</c:v>
                </c:pt>
                <c:pt idx="8675">
                  <c:v>867.50004120403901</c:v>
                </c:pt>
                <c:pt idx="8676">
                  <c:v>867.60004120878875</c:v>
                </c:pt>
                <c:pt idx="8677">
                  <c:v>867.7000412135385</c:v>
                </c:pt>
                <c:pt idx="8678">
                  <c:v>867.80004121828824</c:v>
                </c:pt>
                <c:pt idx="8679">
                  <c:v>867.90004122303799</c:v>
                </c:pt>
                <c:pt idx="8680">
                  <c:v>868.00004122778773</c:v>
                </c:pt>
                <c:pt idx="8681">
                  <c:v>868.10004123253748</c:v>
                </c:pt>
                <c:pt idx="8682">
                  <c:v>868.20004123728722</c:v>
                </c:pt>
                <c:pt idx="8683">
                  <c:v>868.30004124203697</c:v>
                </c:pt>
                <c:pt idx="8684">
                  <c:v>868.40004124678671</c:v>
                </c:pt>
                <c:pt idx="8685">
                  <c:v>868.50004125153646</c:v>
                </c:pt>
                <c:pt idx="8686">
                  <c:v>868.6000412562862</c:v>
                </c:pt>
                <c:pt idx="8687">
                  <c:v>868.70004126103595</c:v>
                </c:pt>
                <c:pt idx="8688">
                  <c:v>868.80004126578569</c:v>
                </c:pt>
                <c:pt idx="8689">
                  <c:v>868.90004127053544</c:v>
                </c:pt>
                <c:pt idx="8690">
                  <c:v>869.00004127528518</c:v>
                </c:pt>
                <c:pt idx="8691">
                  <c:v>869.10004128003493</c:v>
                </c:pt>
                <c:pt idx="8692">
                  <c:v>869.20004128478467</c:v>
                </c:pt>
                <c:pt idx="8693">
                  <c:v>869.30004128953442</c:v>
                </c:pt>
                <c:pt idx="8694">
                  <c:v>869.40004129428416</c:v>
                </c:pt>
                <c:pt idx="8695">
                  <c:v>869.50004129903391</c:v>
                </c:pt>
                <c:pt idx="8696">
                  <c:v>869.60004130378366</c:v>
                </c:pt>
                <c:pt idx="8697">
                  <c:v>869.7000413085334</c:v>
                </c:pt>
                <c:pt idx="8698">
                  <c:v>869.80004131328315</c:v>
                </c:pt>
                <c:pt idx="8699">
                  <c:v>869.90004131803289</c:v>
                </c:pt>
                <c:pt idx="8700">
                  <c:v>870.00004132278264</c:v>
                </c:pt>
                <c:pt idx="8701">
                  <c:v>870.10004132753238</c:v>
                </c:pt>
                <c:pt idx="8702">
                  <c:v>870.20004133228213</c:v>
                </c:pt>
                <c:pt idx="8703">
                  <c:v>870.30004133703187</c:v>
                </c:pt>
                <c:pt idx="8704">
                  <c:v>870.40004134178162</c:v>
                </c:pt>
                <c:pt idx="8705">
                  <c:v>870.50004134653136</c:v>
                </c:pt>
                <c:pt idx="8706">
                  <c:v>870.60004135128111</c:v>
                </c:pt>
                <c:pt idx="8707">
                  <c:v>870.70004135603085</c:v>
                </c:pt>
                <c:pt idx="8708">
                  <c:v>870.8000413607806</c:v>
                </c:pt>
                <c:pt idx="8709">
                  <c:v>870.90004136553034</c:v>
                </c:pt>
                <c:pt idx="8710">
                  <c:v>871.00004137028009</c:v>
                </c:pt>
                <c:pt idx="8711">
                  <c:v>871.10004137502983</c:v>
                </c:pt>
                <c:pt idx="8712">
                  <c:v>871.20004137977958</c:v>
                </c:pt>
                <c:pt idx="8713">
                  <c:v>871.30004138452932</c:v>
                </c:pt>
                <c:pt idx="8714">
                  <c:v>871.40004138927907</c:v>
                </c:pt>
                <c:pt idx="8715">
                  <c:v>871.50004139402881</c:v>
                </c:pt>
                <c:pt idx="8716">
                  <c:v>871.60004139877856</c:v>
                </c:pt>
                <c:pt idx="8717">
                  <c:v>871.7000414035283</c:v>
                </c:pt>
                <c:pt idx="8718">
                  <c:v>871.80004140827805</c:v>
                </c:pt>
                <c:pt idx="8719">
                  <c:v>871.90004141302779</c:v>
                </c:pt>
                <c:pt idx="8720">
                  <c:v>872.00004141777754</c:v>
                </c:pt>
                <c:pt idx="8721">
                  <c:v>872.10004142252728</c:v>
                </c:pt>
                <c:pt idx="8722">
                  <c:v>872.20004142727703</c:v>
                </c:pt>
                <c:pt idx="8723">
                  <c:v>872.30004143202677</c:v>
                </c:pt>
                <c:pt idx="8724">
                  <c:v>872.40004143677652</c:v>
                </c:pt>
                <c:pt idx="8725">
                  <c:v>872.50004144152626</c:v>
                </c:pt>
                <c:pt idx="8726">
                  <c:v>872.60004144627601</c:v>
                </c:pt>
                <c:pt idx="8727">
                  <c:v>872.70004145102575</c:v>
                </c:pt>
                <c:pt idx="8728">
                  <c:v>872.8000414557755</c:v>
                </c:pt>
                <c:pt idx="8729">
                  <c:v>872.90004146052524</c:v>
                </c:pt>
                <c:pt idx="8730">
                  <c:v>873.00004146527499</c:v>
                </c:pt>
                <c:pt idx="8731">
                  <c:v>873.10004147002473</c:v>
                </c:pt>
                <c:pt idx="8732">
                  <c:v>873.20004147477448</c:v>
                </c:pt>
                <c:pt idx="8733">
                  <c:v>873.30004147952422</c:v>
                </c:pt>
                <c:pt idx="8734">
                  <c:v>873.40004148427397</c:v>
                </c:pt>
                <c:pt idx="8735">
                  <c:v>873.50004148902372</c:v>
                </c:pt>
                <c:pt idx="8736">
                  <c:v>873.60004149377346</c:v>
                </c:pt>
                <c:pt idx="8737">
                  <c:v>873.70004149852321</c:v>
                </c:pt>
                <c:pt idx="8738">
                  <c:v>873.80004150327295</c:v>
                </c:pt>
                <c:pt idx="8739">
                  <c:v>873.9000415080227</c:v>
                </c:pt>
                <c:pt idx="8740">
                  <c:v>874.00004151277244</c:v>
                </c:pt>
                <c:pt idx="8741">
                  <c:v>874.10004151752219</c:v>
                </c:pt>
                <c:pt idx="8742">
                  <c:v>874.20004152227193</c:v>
                </c:pt>
                <c:pt idx="8743">
                  <c:v>874.30004152702168</c:v>
                </c:pt>
                <c:pt idx="8744">
                  <c:v>874.40004153177142</c:v>
                </c:pt>
                <c:pt idx="8745">
                  <c:v>874.50004153652117</c:v>
                </c:pt>
                <c:pt idx="8746">
                  <c:v>874.60004154127091</c:v>
                </c:pt>
                <c:pt idx="8747">
                  <c:v>874.70004154602066</c:v>
                </c:pt>
                <c:pt idx="8748">
                  <c:v>874.8000415507704</c:v>
                </c:pt>
                <c:pt idx="8749">
                  <c:v>874.90004155552015</c:v>
                </c:pt>
                <c:pt idx="8750">
                  <c:v>875.00004156026989</c:v>
                </c:pt>
                <c:pt idx="8751">
                  <c:v>875.10004156501964</c:v>
                </c:pt>
                <c:pt idx="8752">
                  <c:v>875.20004156976938</c:v>
                </c:pt>
                <c:pt idx="8753">
                  <c:v>875.30004157451913</c:v>
                </c:pt>
                <c:pt idx="8754">
                  <c:v>875.40004157926887</c:v>
                </c:pt>
                <c:pt idx="8755">
                  <c:v>875.50004158401862</c:v>
                </c:pt>
                <c:pt idx="8756">
                  <c:v>875.60004158876836</c:v>
                </c:pt>
                <c:pt idx="8757">
                  <c:v>875.70004159351811</c:v>
                </c:pt>
                <c:pt idx="8758">
                  <c:v>875.80004159826785</c:v>
                </c:pt>
                <c:pt idx="8759">
                  <c:v>875.9000416030176</c:v>
                </c:pt>
                <c:pt idx="8760">
                  <c:v>876.00004160776734</c:v>
                </c:pt>
                <c:pt idx="8761">
                  <c:v>876.10004161251709</c:v>
                </c:pt>
                <c:pt idx="8762">
                  <c:v>876.20004161726683</c:v>
                </c:pt>
                <c:pt idx="8763">
                  <c:v>876.30004162201658</c:v>
                </c:pt>
                <c:pt idx="8764">
                  <c:v>876.40004162676632</c:v>
                </c:pt>
                <c:pt idx="8765">
                  <c:v>876.50004163151607</c:v>
                </c:pt>
                <c:pt idx="8766">
                  <c:v>876.60004163626581</c:v>
                </c:pt>
                <c:pt idx="8767">
                  <c:v>876.70004164101556</c:v>
                </c:pt>
                <c:pt idx="8768">
                  <c:v>876.8000416457653</c:v>
                </c:pt>
                <c:pt idx="8769">
                  <c:v>876.90004165051505</c:v>
                </c:pt>
                <c:pt idx="8770">
                  <c:v>877.00004165526479</c:v>
                </c:pt>
                <c:pt idx="8771">
                  <c:v>877.10004166001454</c:v>
                </c:pt>
                <c:pt idx="8772">
                  <c:v>877.20004166476429</c:v>
                </c:pt>
                <c:pt idx="8773">
                  <c:v>877.30004166951403</c:v>
                </c:pt>
                <c:pt idx="8774">
                  <c:v>877.40004167426378</c:v>
                </c:pt>
                <c:pt idx="8775">
                  <c:v>877.50004167901352</c:v>
                </c:pt>
                <c:pt idx="8776">
                  <c:v>877.60004168376327</c:v>
                </c:pt>
                <c:pt idx="8777">
                  <c:v>877.70004168851301</c:v>
                </c:pt>
                <c:pt idx="8778">
                  <c:v>877.80004169326276</c:v>
                </c:pt>
                <c:pt idx="8779">
                  <c:v>877.9000416980125</c:v>
                </c:pt>
                <c:pt idx="8780">
                  <c:v>878.00004170276225</c:v>
                </c:pt>
                <c:pt idx="8781">
                  <c:v>878.10004170751199</c:v>
                </c:pt>
                <c:pt idx="8782">
                  <c:v>878.20004171226174</c:v>
                </c:pt>
                <c:pt idx="8783">
                  <c:v>878.30004171701148</c:v>
                </c:pt>
                <c:pt idx="8784">
                  <c:v>878.40004172176123</c:v>
                </c:pt>
                <c:pt idx="8785">
                  <c:v>878.50004172651097</c:v>
                </c:pt>
                <c:pt idx="8786">
                  <c:v>878.60004173126072</c:v>
                </c:pt>
                <c:pt idx="8787">
                  <c:v>878.70004173601046</c:v>
                </c:pt>
                <c:pt idx="8788">
                  <c:v>878.80004174076021</c:v>
                </c:pt>
                <c:pt idx="8789">
                  <c:v>878.90004174550995</c:v>
                </c:pt>
                <c:pt idx="8790">
                  <c:v>879.0000417502597</c:v>
                </c:pt>
                <c:pt idx="8791">
                  <c:v>879.10004175500944</c:v>
                </c:pt>
                <c:pt idx="8792">
                  <c:v>879.20004175975919</c:v>
                </c:pt>
                <c:pt idx="8793">
                  <c:v>879.30004176450893</c:v>
                </c:pt>
                <c:pt idx="8794">
                  <c:v>879.40004176925868</c:v>
                </c:pt>
                <c:pt idx="8795">
                  <c:v>879.50004177400842</c:v>
                </c:pt>
                <c:pt idx="8796">
                  <c:v>879.60004177875817</c:v>
                </c:pt>
                <c:pt idx="8797">
                  <c:v>879.70004178350791</c:v>
                </c:pt>
                <c:pt idx="8798">
                  <c:v>879.80004178825766</c:v>
                </c:pt>
                <c:pt idx="8799">
                  <c:v>879.9000417930074</c:v>
                </c:pt>
                <c:pt idx="8800">
                  <c:v>880.00004179775715</c:v>
                </c:pt>
                <c:pt idx="8801">
                  <c:v>880.10004180250689</c:v>
                </c:pt>
                <c:pt idx="8802">
                  <c:v>880.20004180725664</c:v>
                </c:pt>
                <c:pt idx="8803">
                  <c:v>880.30004181200638</c:v>
                </c:pt>
                <c:pt idx="8804">
                  <c:v>880.40004181675613</c:v>
                </c:pt>
                <c:pt idx="8805">
                  <c:v>880.50004182150587</c:v>
                </c:pt>
                <c:pt idx="8806">
                  <c:v>880.60004182625562</c:v>
                </c:pt>
                <c:pt idx="8807">
                  <c:v>880.70004183100536</c:v>
                </c:pt>
                <c:pt idx="8808">
                  <c:v>880.80004183575511</c:v>
                </c:pt>
                <c:pt idx="8809">
                  <c:v>880.90004184050485</c:v>
                </c:pt>
                <c:pt idx="8810">
                  <c:v>881.0000418452546</c:v>
                </c:pt>
                <c:pt idx="8811">
                  <c:v>881.10004185000435</c:v>
                </c:pt>
                <c:pt idx="8812">
                  <c:v>881.20004185475409</c:v>
                </c:pt>
                <c:pt idx="8813">
                  <c:v>881.30004185950384</c:v>
                </c:pt>
                <c:pt idx="8814">
                  <c:v>881.40004186425358</c:v>
                </c:pt>
                <c:pt idx="8815">
                  <c:v>881.50004186900333</c:v>
                </c:pt>
                <c:pt idx="8816">
                  <c:v>881.60004187375307</c:v>
                </c:pt>
                <c:pt idx="8817">
                  <c:v>881.70004187850282</c:v>
                </c:pt>
                <c:pt idx="8818">
                  <c:v>881.80004188325256</c:v>
                </c:pt>
                <c:pt idx="8819">
                  <c:v>881.90004188800231</c:v>
                </c:pt>
                <c:pt idx="8820">
                  <c:v>882.00004189275205</c:v>
                </c:pt>
                <c:pt idx="8821">
                  <c:v>882.1000418975018</c:v>
                </c:pt>
                <c:pt idx="8822">
                  <c:v>882.20004190225154</c:v>
                </c:pt>
                <c:pt idx="8823">
                  <c:v>882.30004190700129</c:v>
                </c:pt>
                <c:pt idx="8824">
                  <c:v>882.40004191175103</c:v>
                </c:pt>
                <c:pt idx="8825">
                  <c:v>882.50004191650078</c:v>
                </c:pt>
                <c:pt idx="8826">
                  <c:v>882.60004192125052</c:v>
                </c:pt>
                <c:pt idx="8827">
                  <c:v>882.70004192600027</c:v>
                </c:pt>
                <c:pt idx="8828">
                  <c:v>882.80004193075001</c:v>
                </c:pt>
                <c:pt idx="8829">
                  <c:v>882.90004193549976</c:v>
                </c:pt>
                <c:pt idx="8830">
                  <c:v>883.0000419402495</c:v>
                </c:pt>
                <c:pt idx="8831">
                  <c:v>883.10004194499925</c:v>
                </c:pt>
                <c:pt idx="8832">
                  <c:v>883.20004194974899</c:v>
                </c:pt>
                <c:pt idx="8833">
                  <c:v>883.30004195449874</c:v>
                </c:pt>
                <c:pt idx="8834">
                  <c:v>883.40004195924848</c:v>
                </c:pt>
                <c:pt idx="8835">
                  <c:v>883.50004196399823</c:v>
                </c:pt>
                <c:pt idx="8836">
                  <c:v>883.60004196874797</c:v>
                </c:pt>
                <c:pt idx="8837">
                  <c:v>883.70004197349772</c:v>
                </c:pt>
                <c:pt idx="8838">
                  <c:v>883.80004197824746</c:v>
                </c:pt>
                <c:pt idx="8839">
                  <c:v>883.90004198299721</c:v>
                </c:pt>
                <c:pt idx="8840">
                  <c:v>884.00004198774695</c:v>
                </c:pt>
                <c:pt idx="8841">
                  <c:v>884.1000419924967</c:v>
                </c:pt>
                <c:pt idx="8842">
                  <c:v>884.20004199724644</c:v>
                </c:pt>
                <c:pt idx="8843">
                  <c:v>884.30004200199619</c:v>
                </c:pt>
                <c:pt idx="8844">
                  <c:v>884.40004200674593</c:v>
                </c:pt>
                <c:pt idx="8845">
                  <c:v>884.50004201149568</c:v>
                </c:pt>
                <c:pt idx="8846">
                  <c:v>884.60004201624542</c:v>
                </c:pt>
                <c:pt idx="8847">
                  <c:v>884.70004202099517</c:v>
                </c:pt>
                <c:pt idx="8848">
                  <c:v>884.80004202574492</c:v>
                </c:pt>
                <c:pt idx="8849">
                  <c:v>884.90004203049466</c:v>
                </c:pt>
                <c:pt idx="8850">
                  <c:v>885.00004203524441</c:v>
                </c:pt>
                <c:pt idx="8851">
                  <c:v>885.10004203999415</c:v>
                </c:pt>
                <c:pt idx="8852">
                  <c:v>885.2000420447439</c:v>
                </c:pt>
                <c:pt idx="8853">
                  <c:v>885.30004204949364</c:v>
                </c:pt>
                <c:pt idx="8854">
                  <c:v>885.40004205424339</c:v>
                </c:pt>
                <c:pt idx="8855">
                  <c:v>885.50004205899313</c:v>
                </c:pt>
                <c:pt idx="8856">
                  <c:v>885.60004206374288</c:v>
                </c:pt>
                <c:pt idx="8857">
                  <c:v>885.70004206849262</c:v>
                </c:pt>
                <c:pt idx="8858">
                  <c:v>885.80004207324237</c:v>
                </c:pt>
                <c:pt idx="8859">
                  <c:v>885.90004207799211</c:v>
                </c:pt>
                <c:pt idx="8860">
                  <c:v>886.00004208274186</c:v>
                </c:pt>
                <c:pt idx="8861">
                  <c:v>886.1000420874916</c:v>
                </c:pt>
                <c:pt idx="8862">
                  <c:v>886.20004209224135</c:v>
                </c:pt>
                <c:pt idx="8863">
                  <c:v>886.30004209699109</c:v>
                </c:pt>
                <c:pt idx="8864">
                  <c:v>886.40004210174084</c:v>
                </c:pt>
                <c:pt idx="8865">
                  <c:v>886.50004210649058</c:v>
                </c:pt>
                <c:pt idx="8866">
                  <c:v>886.60004211124033</c:v>
                </c:pt>
                <c:pt idx="8867">
                  <c:v>886.70004211599007</c:v>
                </c:pt>
                <c:pt idx="8868">
                  <c:v>886.80004212073982</c:v>
                </c:pt>
                <c:pt idx="8869">
                  <c:v>886.90004212548956</c:v>
                </c:pt>
                <c:pt idx="8870">
                  <c:v>887.00004213023931</c:v>
                </c:pt>
                <c:pt idx="8871">
                  <c:v>887.10004213498905</c:v>
                </c:pt>
                <c:pt idx="8872">
                  <c:v>887.2000421397388</c:v>
                </c:pt>
                <c:pt idx="8873">
                  <c:v>887.30004214448854</c:v>
                </c:pt>
                <c:pt idx="8874">
                  <c:v>887.40004214923829</c:v>
                </c:pt>
                <c:pt idx="8875">
                  <c:v>887.50004215398803</c:v>
                </c:pt>
                <c:pt idx="8876">
                  <c:v>887.60004215873778</c:v>
                </c:pt>
                <c:pt idx="8877">
                  <c:v>887.70004216348752</c:v>
                </c:pt>
                <c:pt idx="8878">
                  <c:v>887.80004216823727</c:v>
                </c:pt>
                <c:pt idx="8879">
                  <c:v>887.90004217298701</c:v>
                </c:pt>
                <c:pt idx="8880">
                  <c:v>888.00004217773676</c:v>
                </c:pt>
                <c:pt idx="8881">
                  <c:v>888.1000421824865</c:v>
                </c:pt>
                <c:pt idx="8882">
                  <c:v>888.20004218723625</c:v>
                </c:pt>
                <c:pt idx="8883">
                  <c:v>888.30004219198599</c:v>
                </c:pt>
                <c:pt idx="8884">
                  <c:v>888.40004219673574</c:v>
                </c:pt>
                <c:pt idx="8885">
                  <c:v>888.50004220148548</c:v>
                </c:pt>
                <c:pt idx="8886">
                  <c:v>888.60004220623523</c:v>
                </c:pt>
                <c:pt idx="8887">
                  <c:v>888.70004221098498</c:v>
                </c:pt>
                <c:pt idx="8888">
                  <c:v>888.80004221573472</c:v>
                </c:pt>
                <c:pt idx="8889">
                  <c:v>888.90004222048447</c:v>
                </c:pt>
                <c:pt idx="8890">
                  <c:v>889.00004222523421</c:v>
                </c:pt>
                <c:pt idx="8891">
                  <c:v>889.10004222998396</c:v>
                </c:pt>
                <c:pt idx="8892">
                  <c:v>889.2000422347337</c:v>
                </c:pt>
                <c:pt idx="8893">
                  <c:v>889.30004223948345</c:v>
                </c:pt>
                <c:pt idx="8894">
                  <c:v>889.40004224423319</c:v>
                </c:pt>
                <c:pt idx="8895">
                  <c:v>889.50004224898294</c:v>
                </c:pt>
                <c:pt idx="8896">
                  <c:v>889.60004225373268</c:v>
                </c:pt>
                <c:pt idx="8897">
                  <c:v>889.70004225848243</c:v>
                </c:pt>
                <c:pt idx="8898">
                  <c:v>889.80004226323217</c:v>
                </c:pt>
                <c:pt idx="8899">
                  <c:v>889.90004226798192</c:v>
                </c:pt>
                <c:pt idx="8900">
                  <c:v>890.00004227273166</c:v>
                </c:pt>
                <c:pt idx="8901">
                  <c:v>890.10004227748141</c:v>
                </c:pt>
                <c:pt idx="8902">
                  <c:v>890.20004228223115</c:v>
                </c:pt>
                <c:pt idx="8903">
                  <c:v>890.3000422869809</c:v>
                </c:pt>
                <c:pt idx="8904">
                  <c:v>890.40004229173064</c:v>
                </c:pt>
                <c:pt idx="8905">
                  <c:v>890.50004229648039</c:v>
                </c:pt>
                <c:pt idx="8906">
                  <c:v>890.60004230123013</c:v>
                </c:pt>
                <c:pt idx="8907">
                  <c:v>890.70004230597988</c:v>
                </c:pt>
                <c:pt idx="8908">
                  <c:v>890.80004231072962</c:v>
                </c:pt>
                <c:pt idx="8909">
                  <c:v>890.90004231547937</c:v>
                </c:pt>
                <c:pt idx="8910">
                  <c:v>891.00004232022911</c:v>
                </c:pt>
                <c:pt idx="8911">
                  <c:v>891.10004232497886</c:v>
                </c:pt>
                <c:pt idx="8912">
                  <c:v>891.2000423297286</c:v>
                </c:pt>
                <c:pt idx="8913">
                  <c:v>891.30004233447835</c:v>
                </c:pt>
                <c:pt idx="8914">
                  <c:v>891.40004233922809</c:v>
                </c:pt>
                <c:pt idx="8915">
                  <c:v>891.50004234397784</c:v>
                </c:pt>
                <c:pt idx="8916">
                  <c:v>891.60004234872758</c:v>
                </c:pt>
                <c:pt idx="8917">
                  <c:v>891.70004235347733</c:v>
                </c:pt>
                <c:pt idx="8918">
                  <c:v>891.80004235822707</c:v>
                </c:pt>
                <c:pt idx="8919">
                  <c:v>891.90004236297682</c:v>
                </c:pt>
                <c:pt idx="8920">
                  <c:v>892.00004236772656</c:v>
                </c:pt>
                <c:pt idx="8921">
                  <c:v>892.10004237247631</c:v>
                </c:pt>
                <c:pt idx="8922">
                  <c:v>892.20004237722605</c:v>
                </c:pt>
                <c:pt idx="8923">
                  <c:v>892.3000423819758</c:v>
                </c:pt>
                <c:pt idx="8924">
                  <c:v>892.40004238672554</c:v>
                </c:pt>
                <c:pt idx="8925">
                  <c:v>892.50004239147529</c:v>
                </c:pt>
                <c:pt idx="8926">
                  <c:v>892.60004239622504</c:v>
                </c:pt>
                <c:pt idx="8927">
                  <c:v>892.70004240097478</c:v>
                </c:pt>
                <c:pt idx="8928">
                  <c:v>892.80004240572453</c:v>
                </c:pt>
                <c:pt idx="8929">
                  <c:v>892.90004241047427</c:v>
                </c:pt>
                <c:pt idx="8930">
                  <c:v>893.00004241522402</c:v>
                </c:pt>
                <c:pt idx="8931">
                  <c:v>893.10004241997376</c:v>
                </c:pt>
                <c:pt idx="8932">
                  <c:v>893.20004242472351</c:v>
                </c:pt>
                <c:pt idx="8933">
                  <c:v>893.30004242947325</c:v>
                </c:pt>
                <c:pt idx="8934">
                  <c:v>893.400042434223</c:v>
                </c:pt>
                <c:pt idx="8935">
                  <c:v>893.50004243897274</c:v>
                </c:pt>
                <c:pt idx="8936">
                  <c:v>893.60004244372249</c:v>
                </c:pt>
                <c:pt idx="8937">
                  <c:v>893.70004244847223</c:v>
                </c:pt>
                <c:pt idx="8938">
                  <c:v>893.80004245322198</c:v>
                </c:pt>
                <c:pt idx="8939">
                  <c:v>893.90004245797172</c:v>
                </c:pt>
                <c:pt idx="8940">
                  <c:v>894.00004246272147</c:v>
                </c:pt>
                <c:pt idx="8941">
                  <c:v>894.10004246747121</c:v>
                </c:pt>
                <c:pt idx="8942">
                  <c:v>894.20004247222096</c:v>
                </c:pt>
                <c:pt idx="8943">
                  <c:v>894.3000424769707</c:v>
                </c:pt>
                <c:pt idx="8944">
                  <c:v>894.40004248172045</c:v>
                </c:pt>
                <c:pt idx="8945">
                  <c:v>894.50004248647019</c:v>
                </c:pt>
                <c:pt idx="8946">
                  <c:v>894.60004249121994</c:v>
                </c:pt>
                <c:pt idx="8947">
                  <c:v>894.70004249596968</c:v>
                </c:pt>
                <c:pt idx="8948">
                  <c:v>894.80004250071943</c:v>
                </c:pt>
                <c:pt idx="8949">
                  <c:v>894.90004250546917</c:v>
                </c:pt>
                <c:pt idx="8950">
                  <c:v>895.00004251021892</c:v>
                </c:pt>
                <c:pt idx="8951">
                  <c:v>895.10004251496866</c:v>
                </c:pt>
                <c:pt idx="8952">
                  <c:v>895.20004251971841</c:v>
                </c:pt>
                <c:pt idx="8953">
                  <c:v>895.30004252446815</c:v>
                </c:pt>
                <c:pt idx="8954">
                  <c:v>895.4000425292179</c:v>
                </c:pt>
                <c:pt idx="8955">
                  <c:v>895.50004253396764</c:v>
                </c:pt>
                <c:pt idx="8956">
                  <c:v>895.60004253871739</c:v>
                </c:pt>
                <c:pt idx="8957">
                  <c:v>895.70004254346713</c:v>
                </c:pt>
                <c:pt idx="8958">
                  <c:v>895.80004254821688</c:v>
                </c:pt>
                <c:pt idx="8959">
                  <c:v>895.90004255296662</c:v>
                </c:pt>
                <c:pt idx="8960">
                  <c:v>896.00004255771637</c:v>
                </c:pt>
                <c:pt idx="8961">
                  <c:v>896.10004256246611</c:v>
                </c:pt>
                <c:pt idx="8962">
                  <c:v>896.20004256721586</c:v>
                </c:pt>
                <c:pt idx="8963">
                  <c:v>896.30004257196561</c:v>
                </c:pt>
                <c:pt idx="8964">
                  <c:v>896.40004257671535</c:v>
                </c:pt>
                <c:pt idx="8965">
                  <c:v>896.5000425814651</c:v>
                </c:pt>
                <c:pt idx="8966">
                  <c:v>896.60004258621484</c:v>
                </c:pt>
                <c:pt idx="8967">
                  <c:v>896.70004259096459</c:v>
                </c:pt>
                <c:pt idx="8968">
                  <c:v>896.80004259571433</c:v>
                </c:pt>
                <c:pt idx="8969">
                  <c:v>896.90004260046408</c:v>
                </c:pt>
                <c:pt idx="8970">
                  <c:v>897.00004260521382</c:v>
                </c:pt>
                <c:pt idx="8971">
                  <c:v>897.10004260996357</c:v>
                </c:pt>
                <c:pt idx="8972">
                  <c:v>897.20004261471331</c:v>
                </c:pt>
                <c:pt idx="8973">
                  <c:v>897.30004261946306</c:v>
                </c:pt>
                <c:pt idx="8974">
                  <c:v>897.4000426242128</c:v>
                </c:pt>
                <c:pt idx="8975">
                  <c:v>897.50004262896255</c:v>
                </c:pt>
                <c:pt idx="8976">
                  <c:v>897.60004263371229</c:v>
                </c:pt>
                <c:pt idx="8977">
                  <c:v>897.70004263846204</c:v>
                </c:pt>
                <c:pt idx="8978">
                  <c:v>897.80004264321178</c:v>
                </c:pt>
                <c:pt idx="8979">
                  <c:v>897.90004264796153</c:v>
                </c:pt>
                <c:pt idx="8980">
                  <c:v>898.00004265271127</c:v>
                </c:pt>
                <c:pt idx="8981">
                  <c:v>898.10004265746102</c:v>
                </c:pt>
                <c:pt idx="8982">
                  <c:v>898.20004266221076</c:v>
                </c:pt>
                <c:pt idx="8983">
                  <c:v>898.30004266696051</c:v>
                </c:pt>
                <c:pt idx="8984">
                  <c:v>898.40004267171025</c:v>
                </c:pt>
                <c:pt idx="8985">
                  <c:v>898.50004267646</c:v>
                </c:pt>
                <c:pt idx="8986">
                  <c:v>898.60004268120974</c:v>
                </c:pt>
                <c:pt idx="8987">
                  <c:v>898.70004268595949</c:v>
                </c:pt>
                <c:pt idx="8988">
                  <c:v>898.80004269070923</c:v>
                </c:pt>
                <c:pt idx="8989">
                  <c:v>898.90004269545898</c:v>
                </c:pt>
                <c:pt idx="8990">
                  <c:v>899.00004270020872</c:v>
                </c:pt>
                <c:pt idx="8991">
                  <c:v>899.10004270495847</c:v>
                </c:pt>
                <c:pt idx="8992">
                  <c:v>899.20004270970821</c:v>
                </c:pt>
                <c:pt idx="8993">
                  <c:v>899.30004271445796</c:v>
                </c:pt>
                <c:pt idx="8994">
                  <c:v>899.4000427192077</c:v>
                </c:pt>
                <c:pt idx="8995">
                  <c:v>899.50004272395745</c:v>
                </c:pt>
                <c:pt idx="8996">
                  <c:v>899.60004272870719</c:v>
                </c:pt>
                <c:pt idx="8997">
                  <c:v>899.70004273345694</c:v>
                </c:pt>
                <c:pt idx="8998">
                  <c:v>899.80004273820668</c:v>
                </c:pt>
                <c:pt idx="8999">
                  <c:v>899.90004274295643</c:v>
                </c:pt>
                <c:pt idx="9000">
                  <c:v>900.00004274770617</c:v>
                </c:pt>
                <c:pt idx="9001">
                  <c:v>900.10004275245592</c:v>
                </c:pt>
                <c:pt idx="9002">
                  <c:v>900.20004275720567</c:v>
                </c:pt>
                <c:pt idx="9003">
                  <c:v>900.30004276195541</c:v>
                </c:pt>
                <c:pt idx="9004">
                  <c:v>900.40004276670516</c:v>
                </c:pt>
                <c:pt idx="9005">
                  <c:v>900.5000427714549</c:v>
                </c:pt>
                <c:pt idx="9006">
                  <c:v>900.60004277620465</c:v>
                </c:pt>
                <c:pt idx="9007">
                  <c:v>900.70004278095439</c:v>
                </c:pt>
                <c:pt idx="9008">
                  <c:v>900.80004278570414</c:v>
                </c:pt>
                <c:pt idx="9009">
                  <c:v>900.90004279045388</c:v>
                </c:pt>
                <c:pt idx="9010">
                  <c:v>901.00004279520363</c:v>
                </c:pt>
                <c:pt idx="9011">
                  <c:v>901.10004279995337</c:v>
                </c:pt>
                <c:pt idx="9012">
                  <c:v>901.20004280470312</c:v>
                </c:pt>
                <c:pt idx="9013">
                  <c:v>901.30004280945286</c:v>
                </c:pt>
                <c:pt idx="9014">
                  <c:v>901.40004281420261</c:v>
                </c:pt>
                <c:pt idx="9015">
                  <c:v>901.50004281895235</c:v>
                </c:pt>
                <c:pt idx="9016">
                  <c:v>901.6000428237021</c:v>
                </c:pt>
                <c:pt idx="9017">
                  <c:v>901.70004282845184</c:v>
                </c:pt>
                <c:pt idx="9018">
                  <c:v>901.80004283320159</c:v>
                </c:pt>
                <c:pt idx="9019">
                  <c:v>901.90004283795133</c:v>
                </c:pt>
                <c:pt idx="9020">
                  <c:v>902.00004284270108</c:v>
                </c:pt>
                <c:pt idx="9021">
                  <c:v>902.10004284745082</c:v>
                </c:pt>
                <c:pt idx="9022">
                  <c:v>902.20004285220057</c:v>
                </c:pt>
                <c:pt idx="9023">
                  <c:v>902.30004285695031</c:v>
                </c:pt>
                <c:pt idx="9024">
                  <c:v>902.40004286170006</c:v>
                </c:pt>
                <c:pt idx="9025">
                  <c:v>902.5000428664498</c:v>
                </c:pt>
                <c:pt idx="9026">
                  <c:v>902.60004287119955</c:v>
                </c:pt>
                <c:pt idx="9027">
                  <c:v>902.70004287594929</c:v>
                </c:pt>
                <c:pt idx="9028">
                  <c:v>902.80004288069904</c:v>
                </c:pt>
                <c:pt idx="9029">
                  <c:v>902.90004288544878</c:v>
                </c:pt>
                <c:pt idx="9030">
                  <c:v>903.00004289019853</c:v>
                </c:pt>
                <c:pt idx="9031">
                  <c:v>903.10004289494827</c:v>
                </c:pt>
                <c:pt idx="9032">
                  <c:v>903.20004289969802</c:v>
                </c:pt>
                <c:pt idx="9033">
                  <c:v>903.30004290444776</c:v>
                </c:pt>
                <c:pt idx="9034">
                  <c:v>903.40004290919751</c:v>
                </c:pt>
                <c:pt idx="9035">
                  <c:v>903.50004291394725</c:v>
                </c:pt>
                <c:pt idx="9036">
                  <c:v>903.600042918697</c:v>
                </c:pt>
                <c:pt idx="9037">
                  <c:v>903.70004292344674</c:v>
                </c:pt>
                <c:pt idx="9038">
                  <c:v>903.80004292819649</c:v>
                </c:pt>
                <c:pt idx="9039">
                  <c:v>903.90004293294623</c:v>
                </c:pt>
                <c:pt idx="9040">
                  <c:v>904.00004293769598</c:v>
                </c:pt>
                <c:pt idx="9041">
                  <c:v>904.10004294244573</c:v>
                </c:pt>
                <c:pt idx="9042">
                  <c:v>904.20004294719547</c:v>
                </c:pt>
                <c:pt idx="9043">
                  <c:v>904.30004295194522</c:v>
                </c:pt>
                <c:pt idx="9044">
                  <c:v>904.40004295669496</c:v>
                </c:pt>
                <c:pt idx="9045">
                  <c:v>904.50004296144471</c:v>
                </c:pt>
                <c:pt idx="9046">
                  <c:v>904.60004296619445</c:v>
                </c:pt>
                <c:pt idx="9047">
                  <c:v>904.7000429709442</c:v>
                </c:pt>
                <c:pt idx="9048">
                  <c:v>904.80004297569394</c:v>
                </c:pt>
                <c:pt idx="9049">
                  <c:v>904.90004298044369</c:v>
                </c:pt>
                <c:pt idx="9050">
                  <c:v>905.00004298519343</c:v>
                </c:pt>
                <c:pt idx="9051">
                  <c:v>905.10004298994318</c:v>
                </c:pt>
                <c:pt idx="9052">
                  <c:v>905.20004299469292</c:v>
                </c:pt>
                <c:pt idx="9053">
                  <c:v>905.30004299944267</c:v>
                </c:pt>
                <c:pt idx="9054">
                  <c:v>905.40004300419241</c:v>
                </c:pt>
                <c:pt idx="9055">
                  <c:v>905.50004300894216</c:v>
                </c:pt>
                <c:pt idx="9056">
                  <c:v>905.6000430136919</c:v>
                </c:pt>
                <c:pt idx="9057">
                  <c:v>905.70004301844165</c:v>
                </c:pt>
                <c:pt idx="9058">
                  <c:v>905.80004302319139</c:v>
                </c:pt>
                <c:pt idx="9059">
                  <c:v>905.90004302794114</c:v>
                </c:pt>
                <c:pt idx="9060">
                  <c:v>906.00004303269088</c:v>
                </c:pt>
                <c:pt idx="9061">
                  <c:v>906.10004303744063</c:v>
                </c:pt>
                <c:pt idx="9062">
                  <c:v>906.20004304219037</c:v>
                </c:pt>
                <c:pt idx="9063">
                  <c:v>906.30004304694012</c:v>
                </c:pt>
                <c:pt idx="9064">
                  <c:v>906.40004305168986</c:v>
                </c:pt>
                <c:pt idx="9065">
                  <c:v>906.50004305643961</c:v>
                </c:pt>
                <c:pt idx="9066">
                  <c:v>906.60004306118935</c:v>
                </c:pt>
                <c:pt idx="9067">
                  <c:v>906.7000430659391</c:v>
                </c:pt>
                <c:pt idx="9068">
                  <c:v>906.80004307068884</c:v>
                </c:pt>
                <c:pt idx="9069">
                  <c:v>906.90004307543859</c:v>
                </c:pt>
                <c:pt idx="9070">
                  <c:v>907.00004308018833</c:v>
                </c:pt>
                <c:pt idx="9071">
                  <c:v>907.10004308493808</c:v>
                </c:pt>
                <c:pt idx="9072">
                  <c:v>907.20004308968782</c:v>
                </c:pt>
                <c:pt idx="9073">
                  <c:v>907.30004309443757</c:v>
                </c:pt>
                <c:pt idx="9074">
                  <c:v>907.40004309918731</c:v>
                </c:pt>
                <c:pt idx="9075">
                  <c:v>907.50004310393706</c:v>
                </c:pt>
                <c:pt idx="9076">
                  <c:v>907.6000431086868</c:v>
                </c:pt>
                <c:pt idx="9077">
                  <c:v>907.70004311343655</c:v>
                </c:pt>
                <c:pt idx="9078">
                  <c:v>907.8000431181863</c:v>
                </c:pt>
                <c:pt idx="9079">
                  <c:v>907.90004312293604</c:v>
                </c:pt>
                <c:pt idx="9080">
                  <c:v>908.00004312768579</c:v>
                </c:pt>
                <c:pt idx="9081">
                  <c:v>908.10004313243553</c:v>
                </c:pt>
                <c:pt idx="9082">
                  <c:v>908.20004313718528</c:v>
                </c:pt>
                <c:pt idx="9083">
                  <c:v>908.30004314193502</c:v>
                </c:pt>
                <c:pt idx="9084">
                  <c:v>908.40004314668477</c:v>
                </c:pt>
                <c:pt idx="9085">
                  <c:v>908.50004315143451</c:v>
                </c:pt>
                <c:pt idx="9086">
                  <c:v>908.60004315618426</c:v>
                </c:pt>
                <c:pt idx="9087">
                  <c:v>908.700043160934</c:v>
                </c:pt>
                <c:pt idx="9088">
                  <c:v>908.80004316568375</c:v>
                </c:pt>
                <c:pt idx="9089">
                  <c:v>908.90004317043349</c:v>
                </c:pt>
                <c:pt idx="9090">
                  <c:v>909.00004317518324</c:v>
                </c:pt>
                <c:pt idx="9091">
                  <c:v>909.10004317993298</c:v>
                </c:pt>
                <c:pt idx="9092">
                  <c:v>909.20004318468273</c:v>
                </c:pt>
                <c:pt idx="9093">
                  <c:v>909.30004318943247</c:v>
                </c:pt>
                <c:pt idx="9094">
                  <c:v>909.40004319418222</c:v>
                </c:pt>
                <c:pt idx="9095">
                  <c:v>909.50004319893196</c:v>
                </c:pt>
                <c:pt idx="9096">
                  <c:v>909.60004320368171</c:v>
                </c:pt>
                <c:pt idx="9097">
                  <c:v>909.70004320843145</c:v>
                </c:pt>
                <c:pt idx="9098">
                  <c:v>909.8000432131812</c:v>
                </c:pt>
                <c:pt idx="9099">
                  <c:v>909.90004321793094</c:v>
                </c:pt>
                <c:pt idx="9100">
                  <c:v>910.00004322268069</c:v>
                </c:pt>
                <c:pt idx="9101">
                  <c:v>910.10004322743043</c:v>
                </c:pt>
                <c:pt idx="9102">
                  <c:v>910.20004323218018</c:v>
                </c:pt>
                <c:pt idx="9103">
                  <c:v>910.30004323692992</c:v>
                </c:pt>
                <c:pt idx="9104">
                  <c:v>910.40004324167967</c:v>
                </c:pt>
                <c:pt idx="9105">
                  <c:v>910.50004324642941</c:v>
                </c:pt>
                <c:pt idx="9106">
                  <c:v>910.60004325117916</c:v>
                </c:pt>
                <c:pt idx="9107">
                  <c:v>910.7000432559289</c:v>
                </c:pt>
                <c:pt idx="9108">
                  <c:v>910.80004326067865</c:v>
                </c:pt>
                <c:pt idx="9109">
                  <c:v>910.90004326542839</c:v>
                </c:pt>
                <c:pt idx="9110">
                  <c:v>911.00004327017814</c:v>
                </c:pt>
                <c:pt idx="9111">
                  <c:v>911.10004327492788</c:v>
                </c:pt>
                <c:pt idx="9112">
                  <c:v>911.20004327967763</c:v>
                </c:pt>
                <c:pt idx="9113">
                  <c:v>911.30004328442737</c:v>
                </c:pt>
                <c:pt idx="9114">
                  <c:v>911.40004328917712</c:v>
                </c:pt>
                <c:pt idx="9115">
                  <c:v>911.50004329392686</c:v>
                </c:pt>
                <c:pt idx="9116">
                  <c:v>911.60004329867661</c:v>
                </c:pt>
                <c:pt idx="9117">
                  <c:v>911.70004330342636</c:v>
                </c:pt>
                <c:pt idx="9118">
                  <c:v>911.8000433081761</c:v>
                </c:pt>
                <c:pt idx="9119">
                  <c:v>911.90004331292585</c:v>
                </c:pt>
                <c:pt idx="9120">
                  <c:v>912.00004331767559</c:v>
                </c:pt>
                <c:pt idx="9121">
                  <c:v>912.10004332242534</c:v>
                </c:pt>
                <c:pt idx="9122">
                  <c:v>912.20004332717508</c:v>
                </c:pt>
                <c:pt idx="9123">
                  <c:v>912.30004333192483</c:v>
                </c:pt>
                <c:pt idx="9124">
                  <c:v>912.40004333667457</c:v>
                </c:pt>
                <c:pt idx="9125">
                  <c:v>912.50004334142432</c:v>
                </c:pt>
                <c:pt idx="9126">
                  <c:v>912.60004334617406</c:v>
                </c:pt>
                <c:pt idx="9127">
                  <c:v>912.70004335092381</c:v>
                </c:pt>
                <c:pt idx="9128">
                  <c:v>912.80004335567355</c:v>
                </c:pt>
                <c:pt idx="9129">
                  <c:v>912.9000433604233</c:v>
                </c:pt>
                <c:pt idx="9130">
                  <c:v>913.00004336517304</c:v>
                </c:pt>
                <c:pt idx="9131">
                  <c:v>913.10004336992279</c:v>
                </c:pt>
                <c:pt idx="9132">
                  <c:v>913.20004337467253</c:v>
                </c:pt>
                <c:pt idx="9133">
                  <c:v>913.30004337942228</c:v>
                </c:pt>
                <c:pt idx="9134">
                  <c:v>913.40004338417202</c:v>
                </c:pt>
                <c:pt idx="9135">
                  <c:v>913.50004338892177</c:v>
                </c:pt>
                <c:pt idx="9136">
                  <c:v>913.60004339367151</c:v>
                </c:pt>
                <c:pt idx="9137">
                  <c:v>913.70004339842126</c:v>
                </c:pt>
                <c:pt idx="9138">
                  <c:v>913.800043403171</c:v>
                </c:pt>
                <c:pt idx="9139">
                  <c:v>913.90004340792075</c:v>
                </c:pt>
                <c:pt idx="9140">
                  <c:v>914.00004341267049</c:v>
                </c:pt>
                <c:pt idx="9141">
                  <c:v>914.10004341742024</c:v>
                </c:pt>
                <c:pt idx="9142">
                  <c:v>914.20004342216998</c:v>
                </c:pt>
                <c:pt idx="9143">
                  <c:v>914.30004342691973</c:v>
                </c:pt>
                <c:pt idx="9144">
                  <c:v>914.40004343166947</c:v>
                </c:pt>
                <c:pt idx="9145">
                  <c:v>914.50004343641922</c:v>
                </c:pt>
                <c:pt idx="9146">
                  <c:v>914.60004344116896</c:v>
                </c:pt>
                <c:pt idx="9147">
                  <c:v>914.70004344591871</c:v>
                </c:pt>
                <c:pt idx="9148">
                  <c:v>914.80004345066845</c:v>
                </c:pt>
                <c:pt idx="9149">
                  <c:v>914.9000434554182</c:v>
                </c:pt>
                <c:pt idx="9150">
                  <c:v>915.00004346016794</c:v>
                </c:pt>
                <c:pt idx="9151">
                  <c:v>915.10004346491769</c:v>
                </c:pt>
                <c:pt idx="9152">
                  <c:v>915.20004346966743</c:v>
                </c:pt>
                <c:pt idx="9153">
                  <c:v>915.30004347441718</c:v>
                </c:pt>
                <c:pt idx="9154">
                  <c:v>915.40004347916692</c:v>
                </c:pt>
                <c:pt idx="9155">
                  <c:v>915.50004348391667</c:v>
                </c:pt>
                <c:pt idx="9156">
                  <c:v>915.60004348866642</c:v>
                </c:pt>
                <c:pt idx="9157">
                  <c:v>915.70004349341616</c:v>
                </c:pt>
                <c:pt idx="9158">
                  <c:v>915.80004349816591</c:v>
                </c:pt>
                <c:pt idx="9159">
                  <c:v>915.90004350291565</c:v>
                </c:pt>
                <c:pt idx="9160">
                  <c:v>916.0000435076654</c:v>
                </c:pt>
                <c:pt idx="9161">
                  <c:v>916.10004351241514</c:v>
                </c:pt>
                <c:pt idx="9162">
                  <c:v>916.20004351716489</c:v>
                </c:pt>
                <c:pt idx="9163">
                  <c:v>916.30004352191463</c:v>
                </c:pt>
                <c:pt idx="9164">
                  <c:v>916.40004352666438</c:v>
                </c:pt>
                <c:pt idx="9165">
                  <c:v>916.50004353141412</c:v>
                </c:pt>
                <c:pt idx="9166">
                  <c:v>916.60004353616387</c:v>
                </c:pt>
                <c:pt idx="9167">
                  <c:v>916.70004354091361</c:v>
                </c:pt>
                <c:pt idx="9168">
                  <c:v>916.80004354566336</c:v>
                </c:pt>
                <c:pt idx="9169">
                  <c:v>916.9000435504131</c:v>
                </c:pt>
                <c:pt idx="9170">
                  <c:v>917.00004355516285</c:v>
                </c:pt>
                <c:pt idx="9171">
                  <c:v>917.10004355991259</c:v>
                </c:pt>
                <c:pt idx="9172">
                  <c:v>917.20004356466234</c:v>
                </c:pt>
                <c:pt idx="9173">
                  <c:v>917.30004356941208</c:v>
                </c:pt>
                <c:pt idx="9174">
                  <c:v>917.40004357416183</c:v>
                </c:pt>
                <c:pt idx="9175">
                  <c:v>917.50004357891157</c:v>
                </c:pt>
                <c:pt idx="9176">
                  <c:v>917.60004358366132</c:v>
                </c:pt>
                <c:pt idx="9177">
                  <c:v>917.70004358841106</c:v>
                </c:pt>
                <c:pt idx="9178">
                  <c:v>917.80004359316081</c:v>
                </c:pt>
                <c:pt idx="9179">
                  <c:v>917.90004359791055</c:v>
                </c:pt>
                <c:pt idx="9180">
                  <c:v>918.0000436026603</c:v>
                </c:pt>
                <c:pt idx="9181">
                  <c:v>918.10004360741004</c:v>
                </c:pt>
                <c:pt idx="9182">
                  <c:v>918.20004361215979</c:v>
                </c:pt>
                <c:pt idx="9183">
                  <c:v>918.30004361690953</c:v>
                </c:pt>
                <c:pt idx="9184">
                  <c:v>918.40004362165928</c:v>
                </c:pt>
                <c:pt idx="9185">
                  <c:v>918.50004362640902</c:v>
                </c:pt>
                <c:pt idx="9186">
                  <c:v>918.60004363115877</c:v>
                </c:pt>
                <c:pt idx="9187">
                  <c:v>918.70004363590851</c:v>
                </c:pt>
                <c:pt idx="9188">
                  <c:v>918.80004364065826</c:v>
                </c:pt>
                <c:pt idx="9189">
                  <c:v>918.900043645408</c:v>
                </c:pt>
                <c:pt idx="9190">
                  <c:v>919.00004365015775</c:v>
                </c:pt>
                <c:pt idx="9191">
                  <c:v>919.10004365490749</c:v>
                </c:pt>
                <c:pt idx="9192">
                  <c:v>919.20004365965724</c:v>
                </c:pt>
                <c:pt idx="9193">
                  <c:v>919.30004366440699</c:v>
                </c:pt>
                <c:pt idx="9194">
                  <c:v>919.40004366915673</c:v>
                </c:pt>
                <c:pt idx="9195">
                  <c:v>919.50004367390648</c:v>
                </c:pt>
                <c:pt idx="9196">
                  <c:v>919.60004367865622</c:v>
                </c:pt>
                <c:pt idx="9197">
                  <c:v>919.70004368340597</c:v>
                </c:pt>
                <c:pt idx="9198">
                  <c:v>919.80004368815571</c:v>
                </c:pt>
                <c:pt idx="9199">
                  <c:v>919.90004369290546</c:v>
                </c:pt>
                <c:pt idx="9200">
                  <c:v>920.0000436976552</c:v>
                </c:pt>
                <c:pt idx="9201">
                  <c:v>920.10004370240495</c:v>
                </c:pt>
                <c:pt idx="9202">
                  <c:v>920.20004370715469</c:v>
                </c:pt>
                <c:pt idx="9203">
                  <c:v>920.30004371190444</c:v>
                </c:pt>
                <c:pt idx="9204">
                  <c:v>920.40004371665418</c:v>
                </c:pt>
                <c:pt idx="9205">
                  <c:v>920.50004372140393</c:v>
                </c:pt>
                <c:pt idx="9206">
                  <c:v>920.60004372615367</c:v>
                </c:pt>
                <c:pt idx="9207">
                  <c:v>920.70004373090342</c:v>
                </c:pt>
                <c:pt idx="9208">
                  <c:v>920.80004373565316</c:v>
                </c:pt>
                <c:pt idx="9209">
                  <c:v>920.90004374040291</c:v>
                </c:pt>
                <c:pt idx="9210">
                  <c:v>921.00004374515265</c:v>
                </c:pt>
                <c:pt idx="9211">
                  <c:v>921.1000437499024</c:v>
                </c:pt>
                <c:pt idx="9212">
                  <c:v>921.20004375465214</c:v>
                </c:pt>
                <c:pt idx="9213">
                  <c:v>921.30004375940189</c:v>
                </c:pt>
                <c:pt idx="9214">
                  <c:v>921.40004376415163</c:v>
                </c:pt>
                <c:pt idx="9215">
                  <c:v>921.50004376890138</c:v>
                </c:pt>
                <c:pt idx="9216">
                  <c:v>921.60004377365112</c:v>
                </c:pt>
                <c:pt idx="9217">
                  <c:v>921.70004377840087</c:v>
                </c:pt>
                <c:pt idx="9218">
                  <c:v>921.80004378315061</c:v>
                </c:pt>
                <c:pt idx="9219">
                  <c:v>921.90004378790036</c:v>
                </c:pt>
                <c:pt idx="9220">
                  <c:v>922.0000437926501</c:v>
                </c:pt>
                <c:pt idx="9221">
                  <c:v>922.10004379739985</c:v>
                </c:pt>
                <c:pt idx="9222">
                  <c:v>922.20004380214959</c:v>
                </c:pt>
                <c:pt idx="9223">
                  <c:v>922.30004380689934</c:v>
                </c:pt>
                <c:pt idx="9224">
                  <c:v>922.40004381164908</c:v>
                </c:pt>
                <c:pt idx="9225">
                  <c:v>922.50004381639883</c:v>
                </c:pt>
                <c:pt idx="9226">
                  <c:v>922.60004382114857</c:v>
                </c:pt>
                <c:pt idx="9227">
                  <c:v>922.70004382589832</c:v>
                </c:pt>
                <c:pt idx="9228">
                  <c:v>922.80004383064806</c:v>
                </c:pt>
                <c:pt idx="9229">
                  <c:v>922.90004383539781</c:v>
                </c:pt>
                <c:pt idx="9230">
                  <c:v>923.00004384014755</c:v>
                </c:pt>
                <c:pt idx="9231">
                  <c:v>923.1000438448973</c:v>
                </c:pt>
                <c:pt idx="9232">
                  <c:v>923.20004384964705</c:v>
                </c:pt>
                <c:pt idx="9233">
                  <c:v>923.30004385439679</c:v>
                </c:pt>
                <c:pt idx="9234">
                  <c:v>923.40004385914654</c:v>
                </c:pt>
                <c:pt idx="9235">
                  <c:v>923.50004386389628</c:v>
                </c:pt>
                <c:pt idx="9236">
                  <c:v>923.60004386864603</c:v>
                </c:pt>
                <c:pt idx="9237">
                  <c:v>923.70004387339577</c:v>
                </c:pt>
                <c:pt idx="9238">
                  <c:v>923.80004387814552</c:v>
                </c:pt>
                <c:pt idx="9239">
                  <c:v>923.90004388289526</c:v>
                </c:pt>
                <c:pt idx="9240">
                  <c:v>924.00004388764501</c:v>
                </c:pt>
                <c:pt idx="9241">
                  <c:v>924.10004389239475</c:v>
                </c:pt>
                <c:pt idx="9242">
                  <c:v>924.2000438971445</c:v>
                </c:pt>
                <c:pt idx="9243">
                  <c:v>924.30004390189424</c:v>
                </c:pt>
                <c:pt idx="9244">
                  <c:v>924.40004390664399</c:v>
                </c:pt>
                <c:pt idx="9245">
                  <c:v>924.50004391139373</c:v>
                </c:pt>
                <c:pt idx="9246">
                  <c:v>924.60004391614348</c:v>
                </c:pt>
                <c:pt idx="9247">
                  <c:v>924.70004392089322</c:v>
                </c:pt>
                <c:pt idx="9248">
                  <c:v>924.80004392564297</c:v>
                </c:pt>
                <c:pt idx="9249">
                  <c:v>924.90004393039271</c:v>
                </c:pt>
                <c:pt idx="9250">
                  <c:v>925.00004393514246</c:v>
                </c:pt>
                <c:pt idx="9251">
                  <c:v>925.1000439398922</c:v>
                </c:pt>
                <c:pt idx="9252">
                  <c:v>925.20004394464195</c:v>
                </c:pt>
                <c:pt idx="9253">
                  <c:v>925.30004394939169</c:v>
                </c:pt>
                <c:pt idx="9254">
                  <c:v>925.40004395414144</c:v>
                </c:pt>
                <c:pt idx="9255">
                  <c:v>925.50004395889118</c:v>
                </c:pt>
                <c:pt idx="9256">
                  <c:v>925.60004396364093</c:v>
                </c:pt>
                <c:pt idx="9257">
                  <c:v>925.70004396839067</c:v>
                </c:pt>
                <c:pt idx="9258">
                  <c:v>925.80004397314042</c:v>
                </c:pt>
                <c:pt idx="9259">
                  <c:v>925.90004397789016</c:v>
                </c:pt>
                <c:pt idx="9260">
                  <c:v>926.00004398263991</c:v>
                </c:pt>
                <c:pt idx="9261">
                  <c:v>926.10004398738965</c:v>
                </c:pt>
                <c:pt idx="9262">
                  <c:v>926.2000439921394</c:v>
                </c:pt>
                <c:pt idx="9263">
                  <c:v>926.30004399688914</c:v>
                </c:pt>
                <c:pt idx="9264">
                  <c:v>926.40004400163889</c:v>
                </c:pt>
                <c:pt idx="9265">
                  <c:v>926.50004400638863</c:v>
                </c:pt>
                <c:pt idx="9266">
                  <c:v>926.60004401113838</c:v>
                </c:pt>
                <c:pt idx="9267">
                  <c:v>926.70004401588812</c:v>
                </c:pt>
                <c:pt idx="9268">
                  <c:v>926.80004402063787</c:v>
                </c:pt>
                <c:pt idx="9269">
                  <c:v>926.90004402538761</c:v>
                </c:pt>
                <c:pt idx="9270">
                  <c:v>927.00004403013736</c:v>
                </c:pt>
                <c:pt idx="9271">
                  <c:v>927.10004403488711</c:v>
                </c:pt>
                <c:pt idx="9272">
                  <c:v>927.20004403963685</c:v>
                </c:pt>
                <c:pt idx="9273">
                  <c:v>927.3000440443866</c:v>
                </c:pt>
                <c:pt idx="9274">
                  <c:v>927.40004404913634</c:v>
                </c:pt>
                <c:pt idx="9275">
                  <c:v>927.50004405388609</c:v>
                </c:pt>
                <c:pt idx="9276">
                  <c:v>927.60004405863583</c:v>
                </c:pt>
                <c:pt idx="9277">
                  <c:v>927.70004406338558</c:v>
                </c:pt>
                <c:pt idx="9278">
                  <c:v>927.80004406813532</c:v>
                </c:pt>
                <c:pt idx="9279">
                  <c:v>927.90004407288507</c:v>
                </c:pt>
                <c:pt idx="9280">
                  <c:v>928.00004407763481</c:v>
                </c:pt>
                <c:pt idx="9281">
                  <c:v>928.10004408238456</c:v>
                </c:pt>
                <c:pt idx="9282">
                  <c:v>928.2000440871343</c:v>
                </c:pt>
                <c:pt idx="9283">
                  <c:v>928.30004409188405</c:v>
                </c:pt>
                <c:pt idx="9284">
                  <c:v>928.40004409663379</c:v>
                </c:pt>
                <c:pt idx="9285">
                  <c:v>928.50004410138354</c:v>
                </c:pt>
                <c:pt idx="9286">
                  <c:v>928.60004410613328</c:v>
                </c:pt>
                <c:pt idx="9287">
                  <c:v>928.70004411088303</c:v>
                </c:pt>
                <c:pt idx="9288">
                  <c:v>928.80004411563277</c:v>
                </c:pt>
                <c:pt idx="9289">
                  <c:v>928.90004412038252</c:v>
                </c:pt>
                <c:pt idx="9290">
                  <c:v>929.00004412513226</c:v>
                </c:pt>
                <c:pt idx="9291">
                  <c:v>929.10004412988201</c:v>
                </c:pt>
                <c:pt idx="9292">
                  <c:v>929.20004413463175</c:v>
                </c:pt>
                <c:pt idx="9293">
                  <c:v>929.3000441393815</c:v>
                </c:pt>
                <c:pt idx="9294">
                  <c:v>929.40004414413124</c:v>
                </c:pt>
                <c:pt idx="9295">
                  <c:v>929.50004414888099</c:v>
                </c:pt>
                <c:pt idx="9296">
                  <c:v>929.60004415363073</c:v>
                </c:pt>
                <c:pt idx="9297">
                  <c:v>929.70004415838048</c:v>
                </c:pt>
                <c:pt idx="9298">
                  <c:v>929.80004416313022</c:v>
                </c:pt>
                <c:pt idx="9299">
                  <c:v>929.90004416787997</c:v>
                </c:pt>
                <c:pt idx="9300">
                  <c:v>930.00004417262971</c:v>
                </c:pt>
                <c:pt idx="9301">
                  <c:v>930.10004417737946</c:v>
                </c:pt>
                <c:pt idx="9302">
                  <c:v>930.2000441821292</c:v>
                </c:pt>
                <c:pt idx="9303">
                  <c:v>930.30004418687895</c:v>
                </c:pt>
                <c:pt idx="9304">
                  <c:v>930.40004419162869</c:v>
                </c:pt>
                <c:pt idx="9305">
                  <c:v>930.50004419637844</c:v>
                </c:pt>
                <c:pt idx="9306">
                  <c:v>930.60004420112818</c:v>
                </c:pt>
                <c:pt idx="9307">
                  <c:v>930.70004420587793</c:v>
                </c:pt>
                <c:pt idx="9308">
                  <c:v>930.80004421062768</c:v>
                </c:pt>
                <c:pt idx="9309">
                  <c:v>930.90004421537742</c:v>
                </c:pt>
                <c:pt idx="9310">
                  <c:v>931.00004422012717</c:v>
                </c:pt>
                <c:pt idx="9311">
                  <c:v>931.10004422487691</c:v>
                </c:pt>
                <c:pt idx="9312">
                  <c:v>931.20004422962666</c:v>
                </c:pt>
                <c:pt idx="9313">
                  <c:v>931.3000442343764</c:v>
                </c:pt>
                <c:pt idx="9314">
                  <c:v>931.40004423912615</c:v>
                </c:pt>
                <c:pt idx="9315">
                  <c:v>931.50004424387589</c:v>
                </c:pt>
                <c:pt idx="9316">
                  <c:v>931.60004424862564</c:v>
                </c:pt>
                <c:pt idx="9317">
                  <c:v>931.70004425337538</c:v>
                </c:pt>
                <c:pt idx="9318">
                  <c:v>931.80004425812513</c:v>
                </c:pt>
                <c:pt idx="9319">
                  <c:v>931.90004426287487</c:v>
                </c:pt>
                <c:pt idx="9320">
                  <c:v>932.00004426762462</c:v>
                </c:pt>
                <c:pt idx="9321">
                  <c:v>932.10004427237436</c:v>
                </c:pt>
                <c:pt idx="9322">
                  <c:v>932.20004427712411</c:v>
                </c:pt>
                <c:pt idx="9323">
                  <c:v>932.30004428187385</c:v>
                </c:pt>
                <c:pt idx="9324">
                  <c:v>932.4000442866236</c:v>
                </c:pt>
                <c:pt idx="9325">
                  <c:v>932.50004429137334</c:v>
                </c:pt>
                <c:pt idx="9326">
                  <c:v>932.60004429612309</c:v>
                </c:pt>
                <c:pt idx="9327">
                  <c:v>932.70004430087283</c:v>
                </c:pt>
                <c:pt idx="9328">
                  <c:v>932.80004430562258</c:v>
                </c:pt>
                <c:pt idx="9329">
                  <c:v>932.90004431037232</c:v>
                </c:pt>
                <c:pt idx="9330">
                  <c:v>933.00004431512207</c:v>
                </c:pt>
                <c:pt idx="9331">
                  <c:v>933.10004431987181</c:v>
                </c:pt>
                <c:pt idx="9332">
                  <c:v>933.20004432462156</c:v>
                </c:pt>
                <c:pt idx="9333">
                  <c:v>933.3000443293713</c:v>
                </c:pt>
                <c:pt idx="9334">
                  <c:v>933.40004433412105</c:v>
                </c:pt>
                <c:pt idx="9335">
                  <c:v>933.50004433887079</c:v>
                </c:pt>
                <c:pt idx="9336">
                  <c:v>933.60004434362054</c:v>
                </c:pt>
                <c:pt idx="9337">
                  <c:v>933.70004434837028</c:v>
                </c:pt>
                <c:pt idx="9338">
                  <c:v>933.80004435312003</c:v>
                </c:pt>
                <c:pt idx="9339">
                  <c:v>933.90004435786977</c:v>
                </c:pt>
                <c:pt idx="9340">
                  <c:v>934.00004436261952</c:v>
                </c:pt>
                <c:pt idx="9341">
                  <c:v>934.10004436736926</c:v>
                </c:pt>
                <c:pt idx="9342">
                  <c:v>934.20004437211901</c:v>
                </c:pt>
                <c:pt idx="9343">
                  <c:v>934.30004437686875</c:v>
                </c:pt>
                <c:pt idx="9344">
                  <c:v>934.4000443816185</c:v>
                </c:pt>
                <c:pt idx="9345">
                  <c:v>934.50004438636824</c:v>
                </c:pt>
                <c:pt idx="9346">
                  <c:v>934.60004439111799</c:v>
                </c:pt>
                <c:pt idx="9347">
                  <c:v>934.70004439586774</c:v>
                </c:pt>
                <c:pt idx="9348">
                  <c:v>934.80004440061748</c:v>
                </c:pt>
                <c:pt idx="9349">
                  <c:v>934.90004440536723</c:v>
                </c:pt>
                <c:pt idx="9350">
                  <c:v>935.00004441011697</c:v>
                </c:pt>
                <c:pt idx="9351">
                  <c:v>935.10004441486672</c:v>
                </c:pt>
                <c:pt idx="9352">
                  <c:v>935.20004441961646</c:v>
                </c:pt>
                <c:pt idx="9353">
                  <c:v>935.30004442436621</c:v>
                </c:pt>
                <c:pt idx="9354">
                  <c:v>935.40004442911595</c:v>
                </c:pt>
                <c:pt idx="9355">
                  <c:v>935.5000444338657</c:v>
                </c:pt>
                <c:pt idx="9356">
                  <c:v>935.60004443861544</c:v>
                </c:pt>
                <c:pt idx="9357">
                  <c:v>935.70004444336519</c:v>
                </c:pt>
                <c:pt idx="9358">
                  <c:v>935.80004444811493</c:v>
                </c:pt>
                <c:pt idx="9359">
                  <c:v>935.90004445286468</c:v>
                </c:pt>
                <c:pt idx="9360">
                  <c:v>936.00004445761442</c:v>
                </c:pt>
                <c:pt idx="9361">
                  <c:v>936.10004446236417</c:v>
                </c:pt>
                <c:pt idx="9362">
                  <c:v>936.20004446711391</c:v>
                </c:pt>
                <c:pt idx="9363">
                  <c:v>936.30004447186366</c:v>
                </c:pt>
                <c:pt idx="9364">
                  <c:v>936.4000444766134</c:v>
                </c:pt>
                <c:pt idx="9365">
                  <c:v>936.50004448136315</c:v>
                </c:pt>
                <c:pt idx="9366">
                  <c:v>936.60004448611289</c:v>
                </c:pt>
                <c:pt idx="9367">
                  <c:v>936.70004449086264</c:v>
                </c:pt>
                <c:pt idx="9368">
                  <c:v>936.80004449561238</c:v>
                </c:pt>
                <c:pt idx="9369">
                  <c:v>936.90004450036213</c:v>
                </c:pt>
                <c:pt idx="9370">
                  <c:v>937.00004450511187</c:v>
                </c:pt>
                <c:pt idx="9371">
                  <c:v>937.10004450986162</c:v>
                </c:pt>
                <c:pt idx="9372">
                  <c:v>937.20004451461136</c:v>
                </c:pt>
                <c:pt idx="9373">
                  <c:v>937.30004451936111</c:v>
                </c:pt>
                <c:pt idx="9374">
                  <c:v>937.40004452411085</c:v>
                </c:pt>
                <c:pt idx="9375">
                  <c:v>937.5000445288606</c:v>
                </c:pt>
                <c:pt idx="9376">
                  <c:v>937.60004453361034</c:v>
                </c:pt>
                <c:pt idx="9377">
                  <c:v>937.70004453836009</c:v>
                </c:pt>
                <c:pt idx="9378">
                  <c:v>937.80004454310983</c:v>
                </c:pt>
                <c:pt idx="9379">
                  <c:v>937.90004454785958</c:v>
                </c:pt>
                <c:pt idx="9380">
                  <c:v>938.00004455260932</c:v>
                </c:pt>
                <c:pt idx="9381">
                  <c:v>938.10004455735907</c:v>
                </c:pt>
                <c:pt idx="9382">
                  <c:v>938.20004456210881</c:v>
                </c:pt>
                <c:pt idx="9383">
                  <c:v>938.30004456685856</c:v>
                </c:pt>
                <c:pt idx="9384">
                  <c:v>938.4000445716083</c:v>
                </c:pt>
                <c:pt idx="9385">
                  <c:v>938.50004457635805</c:v>
                </c:pt>
                <c:pt idx="9386">
                  <c:v>938.6000445811078</c:v>
                </c:pt>
                <c:pt idx="9387">
                  <c:v>938.70004458585754</c:v>
                </c:pt>
                <c:pt idx="9388">
                  <c:v>938.80004459060729</c:v>
                </c:pt>
                <c:pt idx="9389">
                  <c:v>938.90004459535703</c:v>
                </c:pt>
                <c:pt idx="9390">
                  <c:v>939.00004460010678</c:v>
                </c:pt>
                <c:pt idx="9391">
                  <c:v>939.10004460485652</c:v>
                </c:pt>
                <c:pt idx="9392">
                  <c:v>939.20004460960627</c:v>
                </c:pt>
                <c:pt idx="9393">
                  <c:v>939.30004461435601</c:v>
                </c:pt>
                <c:pt idx="9394">
                  <c:v>939.40004461910576</c:v>
                </c:pt>
                <c:pt idx="9395">
                  <c:v>939.5000446238555</c:v>
                </c:pt>
                <c:pt idx="9396">
                  <c:v>939.60004462860525</c:v>
                </c:pt>
                <c:pt idx="9397">
                  <c:v>939.70004463335499</c:v>
                </c:pt>
                <c:pt idx="9398">
                  <c:v>939.80004463810474</c:v>
                </c:pt>
                <c:pt idx="9399">
                  <c:v>939.90004464285448</c:v>
                </c:pt>
                <c:pt idx="9400">
                  <c:v>940.00004464760423</c:v>
                </c:pt>
                <c:pt idx="9401">
                  <c:v>940.10004465235397</c:v>
                </c:pt>
                <c:pt idx="9402">
                  <c:v>940.20004465710372</c:v>
                </c:pt>
                <c:pt idx="9403">
                  <c:v>940.30004466185346</c:v>
                </c:pt>
                <c:pt idx="9404">
                  <c:v>940.40004466660321</c:v>
                </c:pt>
                <c:pt idx="9405">
                  <c:v>940.50004467135295</c:v>
                </c:pt>
                <c:pt idx="9406">
                  <c:v>940.6000446761027</c:v>
                </c:pt>
                <c:pt idx="9407">
                  <c:v>940.70004468085244</c:v>
                </c:pt>
                <c:pt idx="9408">
                  <c:v>940.80004468560219</c:v>
                </c:pt>
                <c:pt idx="9409">
                  <c:v>940.90004469035193</c:v>
                </c:pt>
                <c:pt idx="9410">
                  <c:v>941.00004469510168</c:v>
                </c:pt>
                <c:pt idx="9411">
                  <c:v>941.10004469985142</c:v>
                </c:pt>
                <c:pt idx="9412">
                  <c:v>941.20004470460117</c:v>
                </c:pt>
                <c:pt idx="9413">
                  <c:v>941.30004470935091</c:v>
                </c:pt>
                <c:pt idx="9414">
                  <c:v>941.40004471410066</c:v>
                </c:pt>
                <c:pt idx="9415">
                  <c:v>941.5000447188504</c:v>
                </c:pt>
                <c:pt idx="9416">
                  <c:v>941.60004472360015</c:v>
                </c:pt>
                <c:pt idx="9417">
                  <c:v>941.70004472834989</c:v>
                </c:pt>
                <c:pt idx="9418">
                  <c:v>941.80004473309964</c:v>
                </c:pt>
                <c:pt idx="9419">
                  <c:v>941.90004473784938</c:v>
                </c:pt>
                <c:pt idx="9420">
                  <c:v>942.00004474259913</c:v>
                </c:pt>
                <c:pt idx="9421">
                  <c:v>942.10004474734887</c:v>
                </c:pt>
                <c:pt idx="9422">
                  <c:v>942.20004475209862</c:v>
                </c:pt>
                <c:pt idx="9423">
                  <c:v>942.30004475684837</c:v>
                </c:pt>
                <c:pt idx="9424">
                  <c:v>942.40004476159811</c:v>
                </c:pt>
                <c:pt idx="9425">
                  <c:v>942.50004476634786</c:v>
                </c:pt>
                <c:pt idx="9426">
                  <c:v>942.6000447710976</c:v>
                </c:pt>
                <c:pt idx="9427">
                  <c:v>942.70004477584735</c:v>
                </c:pt>
                <c:pt idx="9428">
                  <c:v>942.80004478059709</c:v>
                </c:pt>
                <c:pt idx="9429">
                  <c:v>942.90004478534684</c:v>
                </c:pt>
                <c:pt idx="9430">
                  <c:v>943.00004479009658</c:v>
                </c:pt>
                <c:pt idx="9431">
                  <c:v>943.10004479484633</c:v>
                </c:pt>
                <c:pt idx="9432">
                  <c:v>943.20004479959607</c:v>
                </c:pt>
                <c:pt idx="9433">
                  <c:v>943.30004480434582</c:v>
                </c:pt>
                <c:pt idx="9434">
                  <c:v>943.40004480909556</c:v>
                </c:pt>
                <c:pt idx="9435">
                  <c:v>943.50004481384531</c:v>
                </c:pt>
                <c:pt idx="9436">
                  <c:v>943.60004481859505</c:v>
                </c:pt>
                <c:pt idx="9437">
                  <c:v>943.7000448233448</c:v>
                </c:pt>
                <c:pt idx="9438">
                  <c:v>943.80004482809454</c:v>
                </c:pt>
                <c:pt idx="9439">
                  <c:v>943.90004483284429</c:v>
                </c:pt>
                <c:pt idx="9440">
                  <c:v>944.00004483759403</c:v>
                </c:pt>
                <c:pt idx="9441">
                  <c:v>944.10004484234378</c:v>
                </c:pt>
                <c:pt idx="9442">
                  <c:v>944.20004484709352</c:v>
                </c:pt>
                <c:pt idx="9443">
                  <c:v>944.30004485184327</c:v>
                </c:pt>
                <c:pt idx="9444">
                  <c:v>944.40004485659301</c:v>
                </c:pt>
                <c:pt idx="9445">
                  <c:v>944.50004486134276</c:v>
                </c:pt>
                <c:pt idx="9446">
                  <c:v>944.6000448660925</c:v>
                </c:pt>
                <c:pt idx="9447">
                  <c:v>944.70004487084225</c:v>
                </c:pt>
                <c:pt idx="9448">
                  <c:v>944.80004487559199</c:v>
                </c:pt>
                <c:pt idx="9449">
                  <c:v>944.90004488034174</c:v>
                </c:pt>
                <c:pt idx="9450">
                  <c:v>945.00004488509148</c:v>
                </c:pt>
                <c:pt idx="9451">
                  <c:v>945.10004488984123</c:v>
                </c:pt>
                <c:pt idx="9452">
                  <c:v>945.20004489459097</c:v>
                </c:pt>
                <c:pt idx="9453">
                  <c:v>945.30004489934072</c:v>
                </c:pt>
                <c:pt idx="9454">
                  <c:v>945.40004490409046</c:v>
                </c:pt>
                <c:pt idx="9455">
                  <c:v>945.50004490884021</c:v>
                </c:pt>
                <c:pt idx="9456">
                  <c:v>945.60004491358995</c:v>
                </c:pt>
                <c:pt idx="9457">
                  <c:v>945.7000449183397</c:v>
                </c:pt>
                <c:pt idx="9458">
                  <c:v>945.80004492308944</c:v>
                </c:pt>
                <c:pt idx="9459">
                  <c:v>945.90004492783919</c:v>
                </c:pt>
                <c:pt idx="9460">
                  <c:v>946.00004493258893</c:v>
                </c:pt>
                <c:pt idx="9461">
                  <c:v>946.10004493733868</c:v>
                </c:pt>
                <c:pt idx="9462">
                  <c:v>946.20004494208843</c:v>
                </c:pt>
                <c:pt idx="9463">
                  <c:v>946.30004494683817</c:v>
                </c:pt>
                <c:pt idx="9464">
                  <c:v>946.40004495158792</c:v>
                </c:pt>
                <c:pt idx="9465">
                  <c:v>946.50004495633766</c:v>
                </c:pt>
                <c:pt idx="9466">
                  <c:v>946.60004496108741</c:v>
                </c:pt>
                <c:pt idx="9467">
                  <c:v>946.70004496583715</c:v>
                </c:pt>
                <c:pt idx="9468">
                  <c:v>946.8000449705869</c:v>
                </c:pt>
                <c:pt idx="9469">
                  <c:v>946.90004497533664</c:v>
                </c:pt>
                <c:pt idx="9470">
                  <c:v>947.00004498008639</c:v>
                </c:pt>
                <c:pt idx="9471">
                  <c:v>947.10004498483613</c:v>
                </c:pt>
                <c:pt idx="9472">
                  <c:v>947.20004498958588</c:v>
                </c:pt>
                <c:pt idx="9473">
                  <c:v>947.30004499433562</c:v>
                </c:pt>
                <c:pt idx="9474">
                  <c:v>947.40004499908537</c:v>
                </c:pt>
                <c:pt idx="9475">
                  <c:v>947.50004500383511</c:v>
                </c:pt>
                <c:pt idx="9476">
                  <c:v>947.60004500858486</c:v>
                </c:pt>
                <c:pt idx="9477">
                  <c:v>947.7000450133346</c:v>
                </c:pt>
                <c:pt idx="9478">
                  <c:v>947.80004501808435</c:v>
                </c:pt>
                <c:pt idx="9479">
                  <c:v>947.90004502283409</c:v>
                </c:pt>
                <c:pt idx="9480">
                  <c:v>948.00004502758384</c:v>
                </c:pt>
                <c:pt idx="9481">
                  <c:v>948.10004503233358</c:v>
                </c:pt>
                <c:pt idx="9482">
                  <c:v>948.20004503708333</c:v>
                </c:pt>
                <c:pt idx="9483">
                  <c:v>948.30004504183307</c:v>
                </c:pt>
                <c:pt idx="9484">
                  <c:v>948.40004504658282</c:v>
                </c:pt>
                <c:pt idx="9485">
                  <c:v>948.50004505133256</c:v>
                </c:pt>
                <c:pt idx="9486">
                  <c:v>948.60004505608231</c:v>
                </c:pt>
                <c:pt idx="9487">
                  <c:v>948.70004506083205</c:v>
                </c:pt>
                <c:pt idx="9488">
                  <c:v>948.8000450655818</c:v>
                </c:pt>
                <c:pt idx="9489">
                  <c:v>948.90004507033154</c:v>
                </c:pt>
                <c:pt idx="9490">
                  <c:v>949.00004507508129</c:v>
                </c:pt>
                <c:pt idx="9491">
                  <c:v>949.10004507983103</c:v>
                </c:pt>
                <c:pt idx="9492">
                  <c:v>949.20004508458078</c:v>
                </c:pt>
                <c:pt idx="9493">
                  <c:v>949.30004508933052</c:v>
                </c:pt>
                <c:pt idx="9494">
                  <c:v>949.40004509408027</c:v>
                </c:pt>
                <c:pt idx="9495">
                  <c:v>949.50004509883001</c:v>
                </c:pt>
                <c:pt idx="9496">
                  <c:v>949.60004510357976</c:v>
                </c:pt>
                <c:pt idx="9497">
                  <c:v>949.7000451083295</c:v>
                </c:pt>
                <c:pt idx="9498">
                  <c:v>949.80004511307925</c:v>
                </c:pt>
                <c:pt idx="9499">
                  <c:v>949.90004511782899</c:v>
                </c:pt>
                <c:pt idx="9500">
                  <c:v>950.00004512257874</c:v>
                </c:pt>
                <c:pt idx="9501">
                  <c:v>950.10004512732849</c:v>
                </c:pt>
                <c:pt idx="9502">
                  <c:v>950.20004513207823</c:v>
                </c:pt>
                <c:pt idx="9503">
                  <c:v>950.30004513682798</c:v>
                </c:pt>
                <c:pt idx="9504">
                  <c:v>950.40004514157772</c:v>
                </c:pt>
                <c:pt idx="9505">
                  <c:v>950.50004514632747</c:v>
                </c:pt>
                <c:pt idx="9506">
                  <c:v>950.60004515107721</c:v>
                </c:pt>
                <c:pt idx="9507">
                  <c:v>950.70004515582696</c:v>
                </c:pt>
                <c:pt idx="9508">
                  <c:v>950.8000451605767</c:v>
                </c:pt>
                <c:pt idx="9509">
                  <c:v>950.90004516532645</c:v>
                </c:pt>
                <c:pt idx="9510">
                  <c:v>951.00004517007619</c:v>
                </c:pt>
                <c:pt idx="9511">
                  <c:v>951.10004517482594</c:v>
                </c:pt>
                <c:pt idx="9512">
                  <c:v>951.20004517957568</c:v>
                </c:pt>
                <c:pt idx="9513">
                  <c:v>951.30004518432543</c:v>
                </c:pt>
                <c:pt idx="9514">
                  <c:v>951.40004518907517</c:v>
                </c:pt>
                <c:pt idx="9515">
                  <c:v>951.50004519382492</c:v>
                </c:pt>
                <c:pt idx="9516">
                  <c:v>951.60004519857466</c:v>
                </c:pt>
                <c:pt idx="9517">
                  <c:v>951.70004520332441</c:v>
                </c:pt>
                <c:pt idx="9518">
                  <c:v>951.80004520807415</c:v>
                </c:pt>
                <c:pt idx="9519">
                  <c:v>951.9000452128239</c:v>
                </c:pt>
                <c:pt idx="9520">
                  <c:v>952.00004521757364</c:v>
                </c:pt>
                <c:pt idx="9521">
                  <c:v>952.10004522232339</c:v>
                </c:pt>
                <c:pt idx="9522">
                  <c:v>952.20004522707313</c:v>
                </c:pt>
                <c:pt idx="9523">
                  <c:v>952.30004523182288</c:v>
                </c:pt>
                <c:pt idx="9524">
                  <c:v>952.40004523657262</c:v>
                </c:pt>
                <c:pt idx="9525">
                  <c:v>952.50004524132237</c:v>
                </c:pt>
                <c:pt idx="9526">
                  <c:v>952.60004524607211</c:v>
                </c:pt>
                <c:pt idx="9527">
                  <c:v>952.70004525082186</c:v>
                </c:pt>
                <c:pt idx="9528">
                  <c:v>952.8000452555716</c:v>
                </c:pt>
                <c:pt idx="9529">
                  <c:v>952.90004526032135</c:v>
                </c:pt>
                <c:pt idx="9530">
                  <c:v>953.00004526507109</c:v>
                </c:pt>
                <c:pt idx="9531">
                  <c:v>953.10004526982084</c:v>
                </c:pt>
                <c:pt idx="9532">
                  <c:v>953.20004527457058</c:v>
                </c:pt>
                <c:pt idx="9533">
                  <c:v>953.30004527932033</c:v>
                </c:pt>
                <c:pt idx="9534">
                  <c:v>953.40004528407007</c:v>
                </c:pt>
                <c:pt idx="9535">
                  <c:v>953.50004528881982</c:v>
                </c:pt>
                <c:pt idx="9536">
                  <c:v>953.60004529356956</c:v>
                </c:pt>
                <c:pt idx="9537">
                  <c:v>953.70004529831931</c:v>
                </c:pt>
                <c:pt idx="9538">
                  <c:v>953.80004530306906</c:v>
                </c:pt>
                <c:pt idx="9539">
                  <c:v>953.9000453078188</c:v>
                </c:pt>
                <c:pt idx="9540">
                  <c:v>954.00004531256855</c:v>
                </c:pt>
                <c:pt idx="9541">
                  <c:v>954.10004531731829</c:v>
                </c:pt>
                <c:pt idx="9542">
                  <c:v>954.20004532206804</c:v>
                </c:pt>
                <c:pt idx="9543">
                  <c:v>954.30004532681778</c:v>
                </c:pt>
                <c:pt idx="9544">
                  <c:v>954.40004533156753</c:v>
                </c:pt>
                <c:pt idx="9545">
                  <c:v>954.50004533631727</c:v>
                </c:pt>
                <c:pt idx="9546">
                  <c:v>954.60004534106702</c:v>
                </c:pt>
                <c:pt idx="9547">
                  <c:v>954.70004534581676</c:v>
                </c:pt>
                <c:pt idx="9548">
                  <c:v>954.80004535056651</c:v>
                </c:pt>
                <c:pt idx="9549">
                  <c:v>954.90004535531625</c:v>
                </c:pt>
                <c:pt idx="9550">
                  <c:v>955.000045360066</c:v>
                </c:pt>
                <c:pt idx="9551">
                  <c:v>955.10004536481574</c:v>
                </c:pt>
                <c:pt idx="9552">
                  <c:v>955.20004536956549</c:v>
                </c:pt>
                <c:pt idx="9553">
                  <c:v>955.30004537431523</c:v>
                </c:pt>
                <c:pt idx="9554">
                  <c:v>955.40004537906498</c:v>
                </c:pt>
                <c:pt idx="9555">
                  <c:v>955.50004538381472</c:v>
                </c:pt>
                <c:pt idx="9556">
                  <c:v>955.60004538856447</c:v>
                </c:pt>
                <c:pt idx="9557">
                  <c:v>955.70004539331421</c:v>
                </c:pt>
                <c:pt idx="9558">
                  <c:v>955.80004539806396</c:v>
                </c:pt>
                <c:pt idx="9559">
                  <c:v>955.9000454028137</c:v>
                </c:pt>
                <c:pt idx="9560">
                  <c:v>956.00004540756345</c:v>
                </c:pt>
                <c:pt idx="9561">
                  <c:v>956.10004541231319</c:v>
                </c:pt>
                <c:pt idx="9562">
                  <c:v>956.20004541706294</c:v>
                </c:pt>
                <c:pt idx="9563">
                  <c:v>956.30004542181268</c:v>
                </c:pt>
                <c:pt idx="9564">
                  <c:v>956.40004542656243</c:v>
                </c:pt>
                <c:pt idx="9565">
                  <c:v>956.50004543131217</c:v>
                </c:pt>
                <c:pt idx="9566">
                  <c:v>956.60004543606192</c:v>
                </c:pt>
                <c:pt idx="9567">
                  <c:v>956.70004544081166</c:v>
                </c:pt>
                <c:pt idx="9568">
                  <c:v>956.80004544556141</c:v>
                </c:pt>
                <c:pt idx="9569">
                  <c:v>956.90004545031115</c:v>
                </c:pt>
                <c:pt idx="9570">
                  <c:v>957.0000454550609</c:v>
                </c:pt>
                <c:pt idx="9571">
                  <c:v>957.10004545981064</c:v>
                </c:pt>
                <c:pt idx="9572">
                  <c:v>957.20004546456039</c:v>
                </c:pt>
                <c:pt idx="9573">
                  <c:v>957.30004546931013</c:v>
                </c:pt>
                <c:pt idx="9574">
                  <c:v>957.40004547405988</c:v>
                </c:pt>
                <c:pt idx="9575">
                  <c:v>957.50004547880962</c:v>
                </c:pt>
                <c:pt idx="9576">
                  <c:v>957.60004548355937</c:v>
                </c:pt>
                <c:pt idx="9577">
                  <c:v>957.70004548830912</c:v>
                </c:pt>
                <c:pt idx="9578">
                  <c:v>957.80004549305886</c:v>
                </c:pt>
                <c:pt idx="9579">
                  <c:v>957.90004549780861</c:v>
                </c:pt>
                <c:pt idx="9580">
                  <c:v>958.00004550255835</c:v>
                </c:pt>
                <c:pt idx="9581">
                  <c:v>958.1000455073081</c:v>
                </c:pt>
                <c:pt idx="9582">
                  <c:v>958.20004551205784</c:v>
                </c:pt>
                <c:pt idx="9583">
                  <c:v>958.30004551680759</c:v>
                </c:pt>
                <c:pt idx="9584">
                  <c:v>958.40004552155733</c:v>
                </c:pt>
                <c:pt idx="9585">
                  <c:v>958.50004552630708</c:v>
                </c:pt>
                <c:pt idx="9586">
                  <c:v>958.60004553105682</c:v>
                </c:pt>
                <c:pt idx="9587">
                  <c:v>958.70004553580657</c:v>
                </c:pt>
                <c:pt idx="9588">
                  <c:v>958.80004554055631</c:v>
                </c:pt>
                <c:pt idx="9589">
                  <c:v>958.90004554530606</c:v>
                </c:pt>
                <c:pt idx="9590">
                  <c:v>959.0000455500558</c:v>
                </c:pt>
                <c:pt idx="9591">
                  <c:v>959.10004555480555</c:v>
                </c:pt>
                <c:pt idx="9592">
                  <c:v>959.20004555955529</c:v>
                </c:pt>
                <c:pt idx="9593">
                  <c:v>959.30004556430504</c:v>
                </c:pt>
                <c:pt idx="9594">
                  <c:v>959.40004556905478</c:v>
                </c:pt>
                <c:pt idx="9595">
                  <c:v>959.50004557380453</c:v>
                </c:pt>
                <c:pt idx="9596">
                  <c:v>959.60004557855427</c:v>
                </c:pt>
                <c:pt idx="9597">
                  <c:v>959.70004558330402</c:v>
                </c:pt>
                <c:pt idx="9598">
                  <c:v>959.80004558805376</c:v>
                </c:pt>
                <c:pt idx="9599">
                  <c:v>959.90004559280351</c:v>
                </c:pt>
                <c:pt idx="9600">
                  <c:v>960.00004559755325</c:v>
                </c:pt>
                <c:pt idx="9601">
                  <c:v>960.100045602303</c:v>
                </c:pt>
                <c:pt idx="9602">
                  <c:v>960.20004560705274</c:v>
                </c:pt>
                <c:pt idx="9603">
                  <c:v>960.30004561180249</c:v>
                </c:pt>
                <c:pt idx="9604">
                  <c:v>960.40004561655223</c:v>
                </c:pt>
                <c:pt idx="9605">
                  <c:v>960.50004562130198</c:v>
                </c:pt>
                <c:pt idx="9606">
                  <c:v>960.60004562605172</c:v>
                </c:pt>
                <c:pt idx="9607">
                  <c:v>960.70004563080147</c:v>
                </c:pt>
                <c:pt idx="9608">
                  <c:v>960.80004563555121</c:v>
                </c:pt>
                <c:pt idx="9609">
                  <c:v>960.90004564030096</c:v>
                </c:pt>
                <c:pt idx="9610">
                  <c:v>961.0000456450507</c:v>
                </c:pt>
                <c:pt idx="9611">
                  <c:v>961.10004564980045</c:v>
                </c:pt>
                <c:pt idx="9612">
                  <c:v>961.20004565455019</c:v>
                </c:pt>
                <c:pt idx="9613">
                  <c:v>961.30004565929994</c:v>
                </c:pt>
                <c:pt idx="9614">
                  <c:v>961.40004566404969</c:v>
                </c:pt>
                <c:pt idx="9615">
                  <c:v>961.50004566879943</c:v>
                </c:pt>
                <c:pt idx="9616">
                  <c:v>961.60004567354918</c:v>
                </c:pt>
                <c:pt idx="9617">
                  <c:v>961.70004567829892</c:v>
                </c:pt>
                <c:pt idx="9618">
                  <c:v>961.80004568304867</c:v>
                </c:pt>
                <c:pt idx="9619">
                  <c:v>961.90004568779841</c:v>
                </c:pt>
                <c:pt idx="9620">
                  <c:v>962.00004569254816</c:v>
                </c:pt>
                <c:pt idx="9621">
                  <c:v>962.1000456972979</c:v>
                </c:pt>
                <c:pt idx="9622">
                  <c:v>962.20004570204765</c:v>
                </c:pt>
                <c:pt idx="9623">
                  <c:v>962.30004570679739</c:v>
                </c:pt>
                <c:pt idx="9624">
                  <c:v>962.40004571154714</c:v>
                </c:pt>
                <c:pt idx="9625">
                  <c:v>962.50004571629688</c:v>
                </c:pt>
                <c:pt idx="9626">
                  <c:v>962.60004572104663</c:v>
                </c:pt>
                <c:pt idx="9627">
                  <c:v>962.70004572579637</c:v>
                </c:pt>
                <c:pt idx="9628">
                  <c:v>962.80004573054612</c:v>
                </c:pt>
                <c:pt idx="9629">
                  <c:v>962.90004573529586</c:v>
                </c:pt>
                <c:pt idx="9630">
                  <c:v>963.00004574004561</c:v>
                </c:pt>
                <c:pt idx="9631">
                  <c:v>963.10004574479535</c:v>
                </c:pt>
                <c:pt idx="9632">
                  <c:v>963.2000457495451</c:v>
                </c:pt>
                <c:pt idx="9633">
                  <c:v>963.30004575429484</c:v>
                </c:pt>
                <c:pt idx="9634">
                  <c:v>963.40004575904459</c:v>
                </c:pt>
                <c:pt idx="9635">
                  <c:v>963.50004576379433</c:v>
                </c:pt>
                <c:pt idx="9636">
                  <c:v>963.60004576854408</c:v>
                </c:pt>
                <c:pt idx="9637">
                  <c:v>963.70004577329382</c:v>
                </c:pt>
                <c:pt idx="9638">
                  <c:v>963.80004577804357</c:v>
                </c:pt>
                <c:pt idx="9639">
                  <c:v>963.90004578279331</c:v>
                </c:pt>
                <c:pt idx="9640">
                  <c:v>964.00004578754306</c:v>
                </c:pt>
                <c:pt idx="9641">
                  <c:v>964.1000457922928</c:v>
                </c:pt>
                <c:pt idx="9642">
                  <c:v>964.20004579704255</c:v>
                </c:pt>
                <c:pt idx="9643">
                  <c:v>964.30004580179229</c:v>
                </c:pt>
                <c:pt idx="9644">
                  <c:v>964.40004580654204</c:v>
                </c:pt>
                <c:pt idx="9645">
                  <c:v>964.50004581129178</c:v>
                </c:pt>
                <c:pt idx="9646">
                  <c:v>964.60004581604153</c:v>
                </c:pt>
                <c:pt idx="9647">
                  <c:v>964.70004582079127</c:v>
                </c:pt>
                <c:pt idx="9648">
                  <c:v>964.80004582554102</c:v>
                </c:pt>
                <c:pt idx="9649">
                  <c:v>964.90004583029076</c:v>
                </c:pt>
                <c:pt idx="9650">
                  <c:v>965.00004583504051</c:v>
                </c:pt>
                <c:pt idx="9651">
                  <c:v>965.10004583979025</c:v>
                </c:pt>
                <c:pt idx="9652">
                  <c:v>965.20004584454</c:v>
                </c:pt>
                <c:pt idx="9653">
                  <c:v>965.30004584928975</c:v>
                </c:pt>
                <c:pt idx="9654">
                  <c:v>965.40004585403949</c:v>
                </c:pt>
                <c:pt idx="9655">
                  <c:v>965.50004585878924</c:v>
                </c:pt>
                <c:pt idx="9656">
                  <c:v>965.60004586353898</c:v>
                </c:pt>
                <c:pt idx="9657">
                  <c:v>965.70004586828873</c:v>
                </c:pt>
                <c:pt idx="9658">
                  <c:v>965.80004587303847</c:v>
                </c:pt>
                <c:pt idx="9659">
                  <c:v>965.90004587778822</c:v>
                </c:pt>
                <c:pt idx="9660">
                  <c:v>966.00004588253796</c:v>
                </c:pt>
                <c:pt idx="9661">
                  <c:v>966.10004588728771</c:v>
                </c:pt>
                <c:pt idx="9662">
                  <c:v>966.20004589203745</c:v>
                </c:pt>
                <c:pt idx="9663">
                  <c:v>966.3000458967872</c:v>
                </c:pt>
                <c:pt idx="9664">
                  <c:v>966.40004590153694</c:v>
                </c:pt>
                <c:pt idx="9665">
                  <c:v>966.50004590628669</c:v>
                </c:pt>
                <c:pt idx="9666">
                  <c:v>966.60004591103643</c:v>
                </c:pt>
                <c:pt idx="9667">
                  <c:v>966.70004591578618</c:v>
                </c:pt>
                <c:pt idx="9668">
                  <c:v>966.80004592053592</c:v>
                </c:pt>
                <c:pt idx="9669">
                  <c:v>966.90004592528567</c:v>
                </c:pt>
                <c:pt idx="9670">
                  <c:v>967.00004593003541</c:v>
                </c:pt>
                <c:pt idx="9671">
                  <c:v>967.10004593478516</c:v>
                </c:pt>
                <c:pt idx="9672">
                  <c:v>967.2000459395349</c:v>
                </c:pt>
                <c:pt idx="9673">
                  <c:v>967.30004594428465</c:v>
                </c:pt>
                <c:pt idx="9674">
                  <c:v>967.40004594903439</c:v>
                </c:pt>
                <c:pt idx="9675">
                  <c:v>967.50004595378414</c:v>
                </c:pt>
                <c:pt idx="9676">
                  <c:v>967.60004595853388</c:v>
                </c:pt>
                <c:pt idx="9677">
                  <c:v>967.70004596328363</c:v>
                </c:pt>
                <c:pt idx="9678">
                  <c:v>967.80004596803337</c:v>
                </c:pt>
                <c:pt idx="9679">
                  <c:v>967.90004597278312</c:v>
                </c:pt>
                <c:pt idx="9680">
                  <c:v>968.00004597753286</c:v>
                </c:pt>
                <c:pt idx="9681">
                  <c:v>968.10004598228261</c:v>
                </c:pt>
                <c:pt idx="9682">
                  <c:v>968.20004598703235</c:v>
                </c:pt>
                <c:pt idx="9683">
                  <c:v>968.3000459917821</c:v>
                </c:pt>
                <c:pt idx="9684">
                  <c:v>968.40004599653184</c:v>
                </c:pt>
                <c:pt idx="9685">
                  <c:v>968.50004600128159</c:v>
                </c:pt>
                <c:pt idx="9686">
                  <c:v>968.60004600603133</c:v>
                </c:pt>
                <c:pt idx="9687">
                  <c:v>968.70004601078108</c:v>
                </c:pt>
                <c:pt idx="9688">
                  <c:v>968.80004601553082</c:v>
                </c:pt>
                <c:pt idx="9689">
                  <c:v>968.90004602028057</c:v>
                </c:pt>
                <c:pt idx="9690">
                  <c:v>969.00004602503031</c:v>
                </c:pt>
                <c:pt idx="9691">
                  <c:v>969.10004602978006</c:v>
                </c:pt>
                <c:pt idx="9692">
                  <c:v>969.20004603452981</c:v>
                </c:pt>
                <c:pt idx="9693">
                  <c:v>969.30004603927955</c:v>
                </c:pt>
                <c:pt idx="9694">
                  <c:v>969.4000460440293</c:v>
                </c:pt>
                <c:pt idx="9695">
                  <c:v>969.50004604877904</c:v>
                </c:pt>
                <c:pt idx="9696">
                  <c:v>969.60004605352879</c:v>
                </c:pt>
                <c:pt idx="9697">
                  <c:v>969.70004605827853</c:v>
                </c:pt>
                <c:pt idx="9698">
                  <c:v>969.80004606302828</c:v>
                </c:pt>
                <c:pt idx="9699">
                  <c:v>969.90004606777802</c:v>
                </c:pt>
                <c:pt idx="9700">
                  <c:v>970.00004607252777</c:v>
                </c:pt>
                <c:pt idx="9701">
                  <c:v>970.10004607727751</c:v>
                </c:pt>
                <c:pt idx="9702">
                  <c:v>970.20004608202726</c:v>
                </c:pt>
                <c:pt idx="9703">
                  <c:v>970.300046086777</c:v>
                </c:pt>
                <c:pt idx="9704">
                  <c:v>970.40004609152675</c:v>
                </c:pt>
                <c:pt idx="9705">
                  <c:v>970.50004609627649</c:v>
                </c:pt>
                <c:pt idx="9706">
                  <c:v>970.60004610102624</c:v>
                </c:pt>
                <c:pt idx="9707">
                  <c:v>970.70004610577598</c:v>
                </c:pt>
                <c:pt idx="9708">
                  <c:v>970.80004611052573</c:v>
                </c:pt>
                <c:pt idx="9709">
                  <c:v>970.90004611527547</c:v>
                </c:pt>
                <c:pt idx="9710">
                  <c:v>971.00004612002522</c:v>
                </c:pt>
                <c:pt idx="9711">
                  <c:v>971.10004612477496</c:v>
                </c:pt>
                <c:pt idx="9712">
                  <c:v>971.20004612952471</c:v>
                </c:pt>
                <c:pt idx="9713">
                  <c:v>971.30004613427445</c:v>
                </c:pt>
                <c:pt idx="9714">
                  <c:v>971.4000461390242</c:v>
                </c:pt>
                <c:pt idx="9715">
                  <c:v>971.50004614377394</c:v>
                </c:pt>
                <c:pt idx="9716">
                  <c:v>971.60004614852369</c:v>
                </c:pt>
                <c:pt idx="9717">
                  <c:v>971.70004615327343</c:v>
                </c:pt>
                <c:pt idx="9718">
                  <c:v>971.80004615802318</c:v>
                </c:pt>
                <c:pt idx="9719">
                  <c:v>971.90004616277292</c:v>
                </c:pt>
                <c:pt idx="9720">
                  <c:v>972.00004616752267</c:v>
                </c:pt>
                <c:pt idx="9721">
                  <c:v>972.10004617227241</c:v>
                </c:pt>
                <c:pt idx="9722">
                  <c:v>972.20004617702216</c:v>
                </c:pt>
                <c:pt idx="9723">
                  <c:v>972.3000461817719</c:v>
                </c:pt>
                <c:pt idx="9724">
                  <c:v>972.40004618652165</c:v>
                </c:pt>
                <c:pt idx="9725">
                  <c:v>972.50004619127139</c:v>
                </c:pt>
                <c:pt idx="9726">
                  <c:v>972.60004619602114</c:v>
                </c:pt>
                <c:pt idx="9727">
                  <c:v>972.70004620077088</c:v>
                </c:pt>
                <c:pt idx="9728">
                  <c:v>972.80004620552063</c:v>
                </c:pt>
                <c:pt idx="9729">
                  <c:v>972.90004621027038</c:v>
                </c:pt>
                <c:pt idx="9730">
                  <c:v>973.00004621502012</c:v>
                </c:pt>
                <c:pt idx="9731">
                  <c:v>973.10004621976987</c:v>
                </c:pt>
                <c:pt idx="9732">
                  <c:v>973.20004622451961</c:v>
                </c:pt>
                <c:pt idx="9733">
                  <c:v>973.30004622926936</c:v>
                </c:pt>
                <c:pt idx="9734">
                  <c:v>973.4000462340191</c:v>
                </c:pt>
                <c:pt idx="9735">
                  <c:v>973.50004623876885</c:v>
                </c:pt>
                <c:pt idx="9736">
                  <c:v>973.60004624351859</c:v>
                </c:pt>
                <c:pt idx="9737">
                  <c:v>973.70004624826834</c:v>
                </c:pt>
                <c:pt idx="9738">
                  <c:v>973.80004625301808</c:v>
                </c:pt>
                <c:pt idx="9739">
                  <c:v>973.90004625776783</c:v>
                </c:pt>
                <c:pt idx="9740">
                  <c:v>974.00004626251757</c:v>
                </c:pt>
                <c:pt idx="9741">
                  <c:v>974.10004626726732</c:v>
                </c:pt>
                <c:pt idx="9742">
                  <c:v>974.20004627201706</c:v>
                </c:pt>
                <c:pt idx="9743">
                  <c:v>974.30004627676681</c:v>
                </c:pt>
                <c:pt idx="9744">
                  <c:v>974.40004628151655</c:v>
                </c:pt>
                <c:pt idx="9745">
                  <c:v>974.5000462862663</c:v>
                </c:pt>
                <c:pt idx="9746">
                  <c:v>974.60004629101604</c:v>
                </c:pt>
                <c:pt idx="9747">
                  <c:v>974.70004629576579</c:v>
                </c:pt>
                <c:pt idx="9748">
                  <c:v>974.80004630051553</c:v>
                </c:pt>
                <c:pt idx="9749">
                  <c:v>974.90004630526528</c:v>
                </c:pt>
                <c:pt idx="9750">
                  <c:v>975.00004631001502</c:v>
                </c:pt>
                <c:pt idx="9751">
                  <c:v>975.10004631476477</c:v>
                </c:pt>
                <c:pt idx="9752">
                  <c:v>975.20004631951451</c:v>
                </c:pt>
                <c:pt idx="9753">
                  <c:v>975.30004632426426</c:v>
                </c:pt>
                <c:pt idx="9754">
                  <c:v>975.400046329014</c:v>
                </c:pt>
                <c:pt idx="9755">
                  <c:v>975.50004633376375</c:v>
                </c:pt>
                <c:pt idx="9756">
                  <c:v>975.60004633851349</c:v>
                </c:pt>
                <c:pt idx="9757">
                  <c:v>975.70004634326324</c:v>
                </c:pt>
                <c:pt idx="9758">
                  <c:v>975.80004634801298</c:v>
                </c:pt>
                <c:pt idx="9759">
                  <c:v>975.90004635276273</c:v>
                </c:pt>
                <c:pt idx="9760">
                  <c:v>976.00004635751247</c:v>
                </c:pt>
                <c:pt idx="9761">
                  <c:v>976.10004636226222</c:v>
                </c:pt>
                <c:pt idx="9762">
                  <c:v>976.20004636701196</c:v>
                </c:pt>
                <c:pt idx="9763">
                  <c:v>976.30004637176171</c:v>
                </c:pt>
                <c:pt idx="9764">
                  <c:v>976.40004637651145</c:v>
                </c:pt>
                <c:pt idx="9765">
                  <c:v>976.5000463812612</c:v>
                </c:pt>
                <c:pt idx="9766">
                  <c:v>976.60004638601094</c:v>
                </c:pt>
                <c:pt idx="9767">
                  <c:v>976.70004639076069</c:v>
                </c:pt>
                <c:pt idx="9768">
                  <c:v>976.80004639551044</c:v>
                </c:pt>
                <c:pt idx="9769">
                  <c:v>976.90004640026018</c:v>
                </c:pt>
                <c:pt idx="9770">
                  <c:v>977.00004640500993</c:v>
                </c:pt>
                <c:pt idx="9771">
                  <c:v>977.10004640975967</c:v>
                </c:pt>
                <c:pt idx="9772">
                  <c:v>977.20004641450942</c:v>
                </c:pt>
                <c:pt idx="9773">
                  <c:v>977.30004641925916</c:v>
                </c:pt>
                <c:pt idx="9774">
                  <c:v>977.40004642400891</c:v>
                </c:pt>
                <c:pt idx="9775">
                  <c:v>977.50004642875865</c:v>
                </c:pt>
                <c:pt idx="9776">
                  <c:v>977.6000464335084</c:v>
                </c:pt>
                <c:pt idx="9777">
                  <c:v>977.70004643825814</c:v>
                </c:pt>
                <c:pt idx="9778">
                  <c:v>977.80004644300789</c:v>
                </c:pt>
                <c:pt idx="9779">
                  <c:v>977.90004644775763</c:v>
                </c:pt>
                <c:pt idx="9780">
                  <c:v>978.00004645250738</c:v>
                </c:pt>
                <c:pt idx="9781">
                  <c:v>978.10004645725712</c:v>
                </c:pt>
                <c:pt idx="9782">
                  <c:v>978.20004646200687</c:v>
                </c:pt>
                <c:pt idx="9783">
                  <c:v>978.30004646675661</c:v>
                </c:pt>
                <c:pt idx="9784">
                  <c:v>978.40004647150636</c:v>
                </c:pt>
                <c:pt idx="9785">
                  <c:v>978.5000464762561</c:v>
                </c:pt>
                <c:pt idx="9786">
                  <c:v>978.60004648100585</c:v>
                </c:pt>
                <c:pt idx="9787">
                  <c:v>978.70004648575559</c:v>
                </c:pt>
                <c:pt idx="9788">
                  <c:v>978.80004649050534</c:v>
                </c:pt>
                <c:pt idx="9789">
                  <c:v>978.90004649525508</c:v>
                </c:pt>
                <c:pt idx="9790">
                  <c:v>979.00004650000483</c:v>
                </c:pt>
                <c:pt idx="9791">
                  <c:v>979.10004650475457</c:v>
                </c:pt>
                <c:pt idx="9792">
                  <c:v>979.20004650950432</c:v>
                </c:pt>
                <c:pt idx="9793">
                  <c:v>979.30004651425406</c:v>
                </c:pt>
                <c:pt idx="9794">
                  <c:v>979.40004651900381</c:v>
                </c:pt>
                <c:pt idx="9795">
                  <c:v>979.50004652375355</c:v>
                </c:pt>
                <c:pt idx="9796">
                  <c:v>979.6000465285033</c:v>
                </c:pt>
                <c:pt idx="9797">
                  <c:v>979.70004653325304</c:v>
                </c:pt>
                <c:pt idx="9798">
                  <c:v>979.80004653800279</c:v>
                </c:pt>
                <c:pt idx="9799">
                  <c:v>979.90004654275253</c:v>
                </c:pt>
                <c:pt idx="9800">
                  <c:v>980.00004654750228</c:v>
                </c:pt>
                <c:pt idx="9801">
                  <c:v>980.10004655225202</c:v>
                </c:pt>
                <c:pt idx="9802">
                  <c:v>980.20004655700177</c:v>
                </c:pt>
                <c:pt idx="9803">
                  <c:v>980.30004656175151</c:v>
                </c:pt>
                <c:pt idx="9804">
                  <c:v>980.40004656650126</c:v>
                </c:pt>
                <c:pt idx="9805">
                  <c:v>980.500046571251</c:v>
                </c:pt>
                <c:pt idx="9806">
                  <c:v>980.60004657600075</c:v>
                </c:pt>
                <c:pt idx="9807">
                  <c:v>980.7000465807505</c:v>
                </c:pt>
                <c:pt idx="9808">
                  <c:v>980.80004658550024</c:v>
                </c:pt>
                <c:pt idx="9809">
                  <c:v>980.90004659024999</c:v>
                </c:pt>
                <c:pt idx="9810">
                  <c:v>981.00004659499973</c:v>
                </c:pt>
                <c:pt idx="9811">
                  <c:v>981.10004659974948</c:v>
                </c:pt>
                <c:pt idx="9812">
                  <c:v>981.20004660449922</c:v>
                </c:pt>
                <c:pt idx="9813">
                  <c:v>981.30004660924897</c:v>
                </c:pt>
                <c:pt idx="9814">
                  <c:v>981.40004661399871</c:v>
                </c:pt>
                <c:pt idx="9815">
                  <c:v>981.50004661874846</c:v>
                </c:pt>
                <c:pt idx="9816">
                  <c:v>981.6000466234982</c:v>
                </c:pt>
                <c:pt idx="9817">
                  <c:v>981.70004662824795</c:v>
                </c:pt>
                <c:pt idx="9818">
                  <c:v>981.80004663299769</c:v>
                </c:pt>
                <c:pt idx="9819">
                  <c:v>981.90004663774744</c:v>
                </c:pt>
                <c:pt idx="9820">
                  <c:v>982.00004664249718</c:v>
                </c:pt>
                <c:pt idx="9821">
                  <c:v>982.10004664724693</c:v>
                </c:pt>
                <c:pt idx="9822">
                  <c:v>982.20004665199667</c:v>
                </c:pt>
                <c:pt idx="9823">
                  <c:v>982.30004665674642</c:v>
                </c:pt>
                <c:pt idx="9824">
                  <c:v>982.40004666149616</c:v>
                </c:pt>
                <c:pt idx="9825">
                  <c:v>982.50004666624591</c:v>
                </c:pt>
                <c:pt idx="9826">
                  <c:v>982.60004667099565</c:v>
                </c:pt>
                <c:pt idx="9827">
                  <c:v>982.7000466757454</c:v>
                </c:pt>
                <c:pt idx="9828">
                  <c:v>982.80004668049514</c:v>
                </c:pt>
                <c:pt idx="9829">
                  <c:v>982.90004668524489</c:v>
                </c:pt>
                <c:pt idx="9830">
                  <c:v>983.00004668999463</c:v>
                </c:pt>
                <c:pt idx="9831">
                  <c:v>983.10004669474438</c:v>
                </c:pt>
                <c:pt idx="9832">
                  <c:v>983.20004669949412</c:v>
                </c:pt>
                <c:pt idx="9833">
                  <c:v>983.30004670424387</c:v>
                </c:pt>
                <c:pt idx="9834">
                  <c:v>983.40004670899361</c:v>
                </c:pt>
                <c:pt idx="9835">
                  <c:v>983.50004671374336</c:v>
                </c:pt>
                <c:pt idx="9836">
                  <c:v>983.6000467184931</c:v>
                </c:pt>
                <c:pt idx="9837">
                  <c:v>983.70004672324285</c:v>
                </c:pt>
                <c:pt idx="9838">
                  <c:v>983.80004672799259</c:v>
                </c:pt>
                <c:pt idx="9839">
                  <c:v>983.90004673274234</c:v>
                </c:pt>
                <c:pt idx="9840">
                  <c:v>984.00004673749208</c:v>
                </c:pt>
                <c:pt idx="9841">
                  <c:v>984.10004674224183</c:v>
                </c:pt>
                <c:pt idx="9842">
                  <c:v>984.20004674699157</c:v>
                </c:pt>
                <c:pt idx="9843">
                  <c:v>984.30004675174132</c:v>
                </c:pt>
                <c:pt idx="9844">
                  <c:v>984.40004675649107</c:v>
                </c:pt>
                <c:pt idx="9845">
                  <c:v>984.50004676124081</c:v>
                </c:pt>
                <c:pt idx="9846">
                  <c:v>984.60004676599056</c:v>
                </c:pt>
                <c:pt idx="9847">
                  <c:v>984.7000467707403</c:v>
                </c:pt>
                <c:pt idx="9848">
                  <c:v>984.80004677549005</c:v>
                </c:pt>
                <c:pt idx="9849">
                  <c:v>984.90004678023979</c:v>
                </c:pt>
                <c:pt idx="9850">
                  <c:v>985.00004678498954</c:v>
                </c:pt>
                <c:pt idx="9851">
                  <c:v>985.10004678973928</c:v>
                </c:pt>
                <c:pt idx="9852">
                  <c:v>985.20004679448903</c:v>
                </c:pt>
                <c:pt idx="9853">
                  <c:v>985.30004679923877</c:v>
                </c:pt>
                <c:pt idx="9854">
                  <c:v>985.40004680398852</c:v>
                </c:pt>
                <c:pt idx="9855">
                  <c:v>985.50004680873826</c:v>
                </c:pt>
                <c:pt idx="9856">
                  <c:v>985.60004681348801</c:v>
                </c:pt>
                <c:pt idx="9857">
                  <c:v>985.70004681823775</c:v>
                </c:pt>
                <c:pt idx="9858">
                  <c:v>985.8000468229875</c:v>
                </c:pt>
                <c:pt idx="9859">
                  <c:v>985.90004682773724</c:v>
                </c:pt>
                <c:pt idx="9860">
                  <c:v>986.00004683248699</c:v>
                </c:pt>
                <c:pt idx="9861">
                  <c:v>986.10004683723673</c:v>
                </c:pt>
                <c:pt idx="9862">
                  <c:v>986.20004684198648</c:v>
                </c:pt>
                <c:pt idx="9863">
                  <c:v>986.30004684673622</c:v>
                </c:pt>
                <c:pt idx="9864">
                  <c:v>986.40004685148597</c:v>
                </c:pt>
                <c:pt idx="9865">
                  <c:v>986.50004685623571</c:v>
                </c:pt>
                <c:pt idx="9866">
                  <c:v>986.60004686098546</c:v>
                </c:pt>
                <c:pt idx="9867">
                  <c:v>986.7000468657352</c:v>
                </c:pt>
                <c:pt idx="9868">
                  <c:v>986.80004687048495</c:v>
                </c:pt>
                <c:pt idx="9869">
                  <c:v>986.90004687523469</c:v>
                </c:pt>
                <c:pt idx="9870">
                  <c:v>987.00004687998444</c:v>
                </c:pt>
                <c:pt idx="9871">
                  <c:v>987.10004688473418</c:v>
                </c:pt>
                <c:pt idx="9872">
                  <c:v>987.20004688948393</c:v>
                </c:pt>
                <c:pt idx="9873">
                  <c:v>987.30004689423367</c:v>
                </c:pt>
                <c:pt idx="9874">
                  <c:v>987.40004689898342</c:v>
                </c:pt>
                <c:pt idx="9875">
                  <c:v>987.50004690373316</c:v>
                </c:pt>
                <c:pt idx="9876">
                  <c:v>987.60004690848291</c:v>
                </c:pt>
                <c:pt idx="9877">
                  <c:v>987.70004691323265</c:v>
                </c:pt>
                <c:pt idx="9878">
                  <c:v>987.8000469179824</c:v>
                </c:pt>
                <c:pt idx="9879">
                  <c:v>987.90004692273214</c:v>
                </c:pt>
                <c:pt idx="9880">
                  <c:v>988.00004692748189</c:v>
                </c:pt>
                <c:pt idx="9881">
                  <c:v>988.10004693223163</c:v>
                </c:pt>
                <c:pt idx="9882">
                  <c:v>988.20004693698138</c:v>
                </c:pt>
                <c:pt idx="9883">
                  <c:v>988.30004694173113</c:v>
                </c:pt>
                <c:pt idx="9884">
                  <c:v>988.40004694648087</c:v>
                </c:pt>
                <c:pt idx="9885">
                  <c:v>988.50004695123062</c:v>
                </c:pt>
                <c:pt idx="9886">
                  <c:v>988.60004695598036</c:v>
                </c:pt>
                <c:pt idx="9887">
                  <c:v>988.70004696073011</c:v>
                </c:pt>
                <c:pt idx="9888">
                  <c:v>988.80004696547985</c:v>
                </c:pt>
                <c:pt idx="9889">
                  <c:v>988.9000469702296</c:v>
                </c:pt>
                <c:pt idx="9890">
                  <c:v>989.00004697497934</c:v>
                </c:pt>
                <c:pt idx="9891">
                  <c:v>989.10004697972909</c:v>
                </c:pt>
                <c:pt idx="9892">
                  <c:v>989.20004698447883</c:v>
                </c:pt>
                <c:pt idx="9893">
                  <c:v>989.30004698922858</c:v>
                </c:pt>
                <c:pt idx="9894">
                  <c:v>989.40004699397832</c:v>
                </c:pt>
                <c:pt idx="9895">
                  <c:v>989.50004699872807</c:v>
                </c:pt>
                <c:pt idx="9896">
                  <c:v>989.60004700347781</c:v>
                </c:pt>
                <c:pt idx="9897">
                  <c:v>989.70004700822756</c:v>
                </c:pt>
                <c:pt idx="9898">
                  <c:v>989.8000470129773</c:v>
                </c:pt>
                <c:pt idx="9899">
                  <c:v>989.90004701772705</c:v>
                </c:pt>
                <c:pt idx="9900">
                  <c:v>990.00004702247679</c:v>
                </c:pt>
                <c:pt idx="9901">
                  <c:v>990.10004702722654</c:v>
                </c:pt>
                <c:pt idx="9902">
                  <c:v>990.20004703197628</c:v>
                </c:pt>
                <c:pt idx="9903">
                  <c:v>990.30004703672603</c:v>
                </c:pt>
                <c:pt idx="9904">
                  <c:v>990.40004704147577</c:v>
                </c:pt>
                <c:pt idx="9905">
                  <c:v>990.50004704622552</c:v>
                </c:pt>
                <c:pt idx="9906">
                  <c:v>990.60004705097526</c:v>
                </c:pt>
                <c:pt idx="9907">
                  <c:v>990.70004705572501</c:v>
                </c:pt>
                <c:pt idx="9908">
                  <c:v>990.80004706047475</c:v>
                </c:pt>
                <c:pt idx="9909">
                  <c:v>990.9000470652245</c:v>
                </c:pt>
                <c:pt idx="9910">
                  <c:v>991.00004706997424</c:v>
                </c:pt>
                <c:pt idx="9911">
                  <c:v>991.10004707472399</c:v>
                </c:pt>
                <c:pt idx="9912">
                  <c:v>991.20004707947373</c:v>
                </c:pt>
                <c:pt idx="9913">
                  <c:v>991.30004708422348</c:v>
                </c:pt>
                <c:pt idx="9914">
                  <c:v>991.40004708897322</c:v>
                </c:pt>
                <c:pt idx="9915">
                  <c:v>991.50004709372297</c:v>
                </c:pt>
                <c:pt idx="9916">
                  <c:v>991.60004709847271</c:v>
                </c:pt>
                <c:pt idx="9917">
                  <c:v>991.70004710322246</c:v>
                </c:pt>
                <c:pt idx="9918">
                  <c:v>991.8000471079722</c:v>
                </c:pt>
                <c:pt idx="9919">
                  <c:v>991.90004711272195</c:v>
                </c:pt>
                <c:pt idx="9920">
                  <c:v>992.00004711747169</c:v>
                </c:pt>
                <c:pt idx="9921">
                  <c:v>992.10004712222144</c:v>
                </c:pt>
                <c:pt idx="9922">
                  <c:v>992.20004712697119</c:v>
                </c:pt>
                <c:pt idx="9923">
                  <c:v>992.30004713172093</c:v>
                </c:pt>
                <c:pt idx="9924">
                  <c:v>992.40004713647068</c:v>
                </c:pt>
                <c:pt idx="9925">
                  <c:v>992.50004714122042</c:v>
                </c:pt>
                <c:pt idx="9926">
                  <c:v>992.60004714597017</c:v>
                </c:pt>
                <c:pt idx="9927">
                  <c:v>992.70004715071991</c:v>
                </c:pt>
                <c:pt idx="9928">
                  <c:v>992.80004715546966</c:v>
                </c:pt>
                <c:pt idx="9929">
                  <c:v>992.9000471602194</c:v>
                </c:pt>
                <c:pt idx="9930">
                  <c:v>993.00004716496915</c:v>
                </c:pt>
                <c:pt idx="9931">
                  <c:v>993.10004716971889</c:v>
                </c:pt>
                <c:pt idx="9932">
                  <c:v>993.20004717446864</c:v>
                </c:pt>
                <c:pt idx="9933">
                  <c:v>993.30004717921838</c:v>
                </c:pt>
                <c:pt idx="9934">
                  <c:v>993.40004718396813</c:v>
                </c:pt>
                <c:pt idx="9935">
                  <c:v>993.50004718871787</c:v>
                </c:pt>
                <c:pt idx="9936">
                  <c:v>993.60004719346762</c:v>
                </c:pt>
                <c:pt idx="9937">
                  <c:v>993.70004719821736</c:v>
                </c:pt>
                <c:pt idx="9938">
                  <c:v>993.80004720296711</c:v>
                </c:pt>
                <c:pt idx="9939">
                  <c:v>993.90004720771685</c:v>
                </c:pt>
                <c:pt idx="9940">
                  <c:v>994.0000472124666</c:v>
                </c:pt>
                <c:pt idx="9941">
                  <c:v>994.10004721721634</c:v>
                </c:pt>
                <c:pt idx="9942">
                  <c:v>994.20004722196609</c:v>
                </c:pt>
                <c:pt idx="9943">
                  <c:v>994.30004722671583</c:v>
                </c:pt>
                <c:pt idx="9944">
                  <c:v>994.40004723146558</c:v>
                </c:pt>
                <c:pt idx="9945">
                  <c:v>994.50004723621532</c:v>
                </c:pt>
                <c:pt idx="9946">
                  <c:v>994.60004724096507</c:v>
                </c:pt>
                <c:pt idx="9947">
                  <c:v>994.70004724571481</c:v>
                </c:pt>
                <c:pt idx="9948">
                  <c:v>994.80004725046456</c:v>
                </c:pt>
                <c:pt idx="9949">
                  <c:v>994.9000472552143</c:v>
                </c:pt>
                <c:pt idx="9950">
                  <c:v>995.00004725996405</c:v>
                </c:pt>
                <c:pt idx="9951">
                  <c:v>995.10004726471379</c:v>
                </c:pt>
                <c:pt idx="9952">
                  <c:v>995.20004726946354</c:v>
                </c:pt>
                <c:pt idx="9953">
                  <c:v>995.30004727421328</c:v>
                </c:pt>
                <c:pt idx="9954">
                  <c:v>995.40004727896303</c:v>
                </c:pt>
                <c:pt idx="9955">
                  <c:v>995.50004728371277</c:v>
                </c:pt>
                <c:pt idx="9956">
                  <c:v>995.60004728846252</c:v>
                </c:pt>
                <c:pt idx="9957">
                  <c:v>995.70004729321226</c:v>
                </c:pt>
                <c:pt idx="9958">
                  <c:v>995.80004729796201</c:v>
                </c:pt>
                <c:pt idx="9959">
                  <c:v>995.90004730271176</c:v>
                </c:pt>
                <c:pt idx="9960">
                  <c:v>996.0000473074615</c:v>
                </c:pt>
                <c:pt idx="9961">
                  <c:v>996.10004731221125</c:v>
                </c:pt>
                <c:pt idx="9962">
                  <c:v>996.20004731696099</c:v>
                </c:pt>
                <c:pt idx="9963">
                  <c:v>996.30004732171074</c:v>
                </c:pt>
                <c:pt idx="9964">
                  <c:v>996.40004732646048</c:v>
                </c:pt>
                <c:pt idx="9965">
                  <c:v>996.50004733121023</c:v>
                </c:pt>
                <c:pt idx="9966">
                  <c:v>996.60004733595997</c:v>
                </c:pt>
                <c:pt idx="9967">
                  <c:v>996.70004734070972</c:v>
                </c:pt>
                <c:pt idx="9968">
                  <c:v>996.80004734545946</c:v>
                </c:pt>
                <c:pt idx="9969">
                  <c:v>996.90004735020921</c:v>
                </c:pt>
                <c:pt idx="9970">
                  <c:v>997.00004735495895</c:v>
                </c:pt>
                <c:pt idx="9971">
                  <c:v>997.1000473597087</c:v>
                </c:pt>
                <c:pt idx="9972">
                  <c:v>997.20004736445844</c:v>
                </c:pt>
                <c:pt idx="9973">
                  <c:v>997.30004736920819</c:v>
                </c:pt>
                <c:pt idx="9974">
                  <c:v>997.40004737395793</c:v>
                </c:pt>
                <c:pt idx="9975">
                  <c:v>997.50004737870768</c:v>
                </c:pt>
                <c:pt idx="9976">
                  <c:v>997.60004738345742</c:v>
                </c:pt>
                <c:pt idx="9977">
                  <c:v>997.70004738820717</c:v>
                </c:pt>
                <c:pt idx="9978">
                  <c:v>997.80004739295691</c:v>
                </c:pt>
                <c:pt idx="9979">
                  <c:v>997.90004739770666</c:v>
                </c:pt>
                <c:pt idx="9980">
                  <c:v>998.0000474024564</c:v>
                </c:pt>
                <c:pt idx="9981">
                  <c:v>998.10004740720615</c:v>
                </c:pt>
                <c:pt idx="9982">
                  <c:v>998.20004741195589</c:v>
                </c:pt>
                <c:pt idx="9983">
                  <c:v>998.30004741670564</c:v>
                </c:pt>
                <c:pt idx="9984">
                  <c:v>998.40004742145538</c:v>
                </c:pt>
                <c:pt idx="9985">
                  <c:v>998.50004742620513</c:v>
                </c:pt>
                <c:pt idx="9986">
                  <c:v>998.60004743095487</c:v>
                </c:pt>
                <c:pt idx="9987">
                  <c:v>998.70004743570462</c:v>
                </c:pt>
                <c:pt idx="9988">
                  <c:v>998.80004744045436</c:v>
                </c:pt>
                <c:pt idx="9989">
                  <c:v>998.90004744520411</c:v>
                </c:pt>
                <c:pt idx="9990">
                  <c:v>999.00004744995385</c:v>
                </c:pt>
                <c:pt idx="9991">
                  <c:v>999.1000474547036</c:v>
                </c:pt>
                <c:pt idx="9992">
                  <c:v>999.20004745945334</c:v>
                </c:pt>
                <c:pt idx="9993">
                  <c:v>999.30004746420309</c:v>
                </c:pt>
                <c:pt idx="9994">
                  <c:v>999.40004746895283</c:v>
                </c:pt>
                <c:pt idx="9995">
                  <c:v>999.50004747370258</c:v>
                </c:pt>
                <c:pt idx="9996">
                  <c:v>999.60004747845232</c:v>
                </c:pt>
                <c:pt idx="9997">
                  <c:v>999.70004748320207</c:v>
                </c:pt>
                <c:pt idx="9998">
                  <c:v>999.80004748795182</c:v>
                </c:pt>
                <c:pt idx="9999">
                  <c:v>999.90004749270156</c:v>
                </c:pt>
                <c:pt idx="10000">
                  <c:v>1000.0000474974513</c:v>
                </c:pt>
                <c:pt idx="10001">
                  <c:v>1000.1000475022011</c:v>
                </c:pt>
                <c:pt idx="10002">
                  <c:v>1000.2000475069508</c:v>
                </c:pt>
                <c:pt idx="10003">
                  <c:v>1000.3000475117005</c:v>
                </c:pt>
                <c:pt idx="10004">
                  <c:v>1000.4000475164503</c:v>
                </c:pt>
                <c:pt idx="10005">
                  <c:v>1000.5000475212</c:v>
                </c:pt>
                <c:pt idx="10006">
                  <c:v>1000.6000475259498</c:v>
                </c:pt>
                <c:pt idx="10007">
                  <c:v>1000.7000475306995</c:v>
                </c:pt>
                <c:pt idx="10008">
                  <c:v>1000.8000475354493</c:v>
                </c:pt>
                <c:pt idx="10009">
                  <c:v>1000.900047540199</c:v>
                </c:pt>
                <c:pt idx="10010">
                  <c:v>1001.0000475449488</c:v>
                </c:pt>
                <c:pt idx="10011">
                  <c:v>1001.1000475496985</c:v>
                </c:pt>
                <c:pt idx="10012">
                  <c:v>1001.2000475544482</c:v>
                </c:pt>
                <c:pt idx="10013">
                  <c:v>1001.300047559198</c:v>
                </c:pt>
                <c:pt idx="10014">
                  <c:v>1001.4000475639477</c:v>
                </c:pt>
                <c:pt idx="10015">
                  <c:v>1001.5000475686975</c:v>
                </c:pt>
                <c:pt idx="10016">
                  <c:v>1001.6000475734472</c:v>
                </c:pt>
                <c:pt idx="10017">
                  <c:v>1001.700047578197</c:v>
                </c:pt>
                <c:pt idx="10018">
                  <c:v>1001.8000475829467</c:v>
                </c:pt>
                <c:pt idx="10019">
                  <c:v>1001.9000475876965</c:v>
                </c:pt>
                <c:pt idx="10020">
                  <c:v>1002.0000475924462</c:v>
                </c:pt>
                <c:pt idx="10021">
                  <c:v>1002.100047597196</c:v>
                </c:pt>
                <c:pt idx="10022">
                  <c:v>1002.2000476019457</c:v>
                </c:pt>
                <c:pt idx="10023">
                  <c:v>1002.3000476066954</c:v>
                </c:pt>
                <c:pt idx="10024">
                  <c:v>1002.4000476114452</c:v>
                </c:pt>
                <c:pt idx="10025">
                  <c:v>1002.5000476161949</c:v>
                </c:pt>
                <c:pt idx="10026">
                  <c:v>1002.6000476209447</c:v>
                </c:pt>
                <c:pt idx="10027">
                  <c:v>1002.7000476256944</c:v>
                </c:pt>
                <c:pt idx="10028">
                  <c:v>1002.8000476304442</c:v>
                </c:pt>
                <c:pt idx="10029">
                  <c:v>1002.9000476351939</c:v>
                </c:pt>
                <c:pt idx="10030">
                  <c:v>1003.0000476399437</c:v>
                </c:pt>
                <c:pt idx="10031">
                  <c:v>1003.1000476446934</c:v>
                </c:pt>
                <c:pt idx="10032">
                  <c:v>1003.2000476494431</c:v>
                </c:pt>
                <c:pt idx="10033">
                  <c:v>1003.3000476541929</c:v>
                </c:pt>
                <c:pt idx="10034">
                  <c:v>1003.4000476589426</c:v>
                </c:pt>
                <c:pt idx="10035">
                  <c:v>1003.5000476636924</c:v>
                </c:pt>
                <c:pt idx="10036">
                  <c:v>1003.6000476684421</c:v>
                </c:pt>
                <c:pt idx="10037">
                  <c:v>1003.7000476731919</c:v>
                </c:pt>
                <c:pt idx="10038">
                  <c:v>1003.8000476779416</c:v>
                </c:pt>
                <c:pt idx="10039">
                  <c:v>1003.9000476826914</c:v>
                </c:pt>
                <c:pt idx="10040">
                  <c:v>1004.0000476874411</c:v>
                </c:pt>
                <c:pt idx="10041">
                  <c:v>1004.1000476921909</c:v>
                </c:pt>
                <c:pt idx="10042">
                  <c:v>1004.2000476969406</c:v>
                </c:pt>
                <c:pt idx="10043">
                  <c:v>1004.3000477016903</c:v>
                </c:pt>
                <c:pt idx="10044">
                  <c:v>1004.4000477064401</c:v>
                </c:pt>
                <c:pt idx="10045">
                  <c:v>1004.5000477111898</c:v>
                </c:pt>
                <c:pt idx="10046">
                  <c:v>1004.6000477159396</c:v>
                </c:pt>
                <c:pt idx="10047">
                  <c:v>1004.7000477206893</c:v>
                </c:pt>
                <c:pt idx="10048">
                  <c:v>1004.8000477254391</c:v>
                </c:pt>
                <c:pt idx="10049">
                  <c:v>1004.9000477301888</c:v>
                </c:pt>
                <c:pt idx="10050">
                  <c:v>1005.0000477349386</c:v>
                </c:pt>
                <c:pt idx="10051">
                  <c:v>1005.1000477396883</c:v>
                </c:pt>
                <c:pt idx="10052">
                  <c:v>1005.2000477444381</c:v>
                </c:pt>
                <c:pt idx="10053">
                  <c:v>1005.3000477491878</c:v>
                </c:pt>
                <c:pt idx="10054">
                  <c:v>1005.4000477539375</c:v>
                </c:pt>
                <c:pt idx="10055">
                  <c:v>1005.5000477586873</c:v>
                </c:pt>
                <c:pt idx="10056">
                  <c:v>1005.600047763437</c:v>
                </c:pt>
                <c:pt idx="10057">
                  <c:v>1005.7000477681868</c:v>
                </c:pt>
                <c:pt idx="10058">
                  <c:v>1005.8000477729365</c:v>
                </c:pt>
                <c:pt idx="10059">
                  <c:v>1005.9000477776863</c:v>
                </c:pt>
                <c:pt idx="10060">
                  <c:v>1006.000047782436</c:v>
                </c:pt>
                <c:pt idx="10061">
                  <c:v>1006.1000477871858</c:v>
                </c:pt>
                <c:pt idx="10062">
                  <c:v>1006.2000477919355</c:v>
                </c:pt>
                <c:pt idx="10063">
                  <c:v>1006.3000477966852</c:v>
                </c:pt>
                <c:pt idx="10064">
                  <c:v>1006.400047801435</c:v>
                </c:pt>
                <c:pt idx="10065">
                  <c:v>1006.5000478061847</c:v>
                </c:pt>
                <c:pt idx="10066">
                  <c:v>1006.6000478109345</c:v>
                </c:pt>
                <c:pt idx="10067">
                  <c:v>1006.7000478156842</c:v>
                </c:pt>
                <c:pt idx="10068">
                  <c:v>1006.800047820434</c:v>
                </c:pt>
                <c:pt idx="10069">
                  <c:v>1006.9000478251837</c:v>
                </c:pt>
                <c:pt idx="10070">
                  <c:v>1007.0000478299335</c:v>
                </c:pt>
                <c:pt idx="10071">
                  <c:v>1007.1000478346832</c:v>
                </c:pt>
                <c:pt idx="10072">
                  <c:v>1007.200047839433</c:v>
                </c:pt>
                <c:pt idx="10073">
                  <c:v>1007.3000478441827</c:v>
                </c:pt>
                <c:pt idx="10074">
                  <c:v>1007.4000478489324</c:v>
                </c:pt>
                <c:pt idx="10075">
                  <c:v>1007.5000478536822</c:v>
                </c:pt>
                <c:pt idx="10076">
                  <c:v>1007.6000478584319</c:v>
                </c:pt>
                <c:pt idx="10077">
                  <c:v>1007.7000478631817</c:v>
                </c:pt>
                <c:pt idx="10078">
                  <c:v>1007.8000478679314</c:v>
                </c:pt>
                <c:pt idx="10079">
                  <c:v>1007.9000478726812</c:v>
                </c:pt>
                <c:pt idx="10080">
                  <c:v>1008.0000478774309</c:v>
                </c:pt>
                <c:pt idx="10081">
                  <c:v>1008.1000478821807</c:v>
                </c:pt>
                <c:pt idx="10082">
                  <c:v>1008.2000478869304</c:v>
                </c:pt>
                <c:pt idx="10083">
                  <c:v>1008.3000478916802</c:v>
                </c:pt>
                <c:pt idx="10084">
                  <c:v>1008.4000478964299</c:v>
                </c:pt>
                <c:pt idx="10085">
                  <c:v>1008.5000479011796</c:v>
                </c:pt>
                <c:pt idx="10086">
                  <c:v>1008.6000479059294</c:v>
                </c:pt>
                <c:pt idx="10087">
                  <c:v>1008.7000479106791</c:v>
                </c:pt>
                <c:pt idx="10088">
                  <c:v>1008.8000479154289</c:v>
                </c:pt>
                <c:pt idx="10089">
                  <c:v>1008.9000479201786</c:v>
                </c:pt>
                <c:pt idx="10090">
                  <c:v>1009.0000479249284</c:v>
                </c:pt>
                <c:pt idx="10091">
                  <c:v>1009.1000479296781</c:v>
                </c:pt>
                <c:pt idx="10092">
                  <c:v>1009.2000479344279</c:v>
                </c:pt>
                <c:pt idx="10093">
                  <c:v>1009.3000479391776</c:v>
                </c:pt>
                <c:pt idx="10094">
                  <c:v>1009.4000479439273</c:v>
                </c:pt>
                <c:pt idx="10095">
                  <c:v>1009.5000479486771</c:v>
                </c:pt>
                <c:pt idx="10096">
                  <c:v>1009.6000479534268</c:v>
                </c:pt>
                <c:pt idx="10097">
                  <c:v>1009.7000479581766</c:v>
                </c:pt>
                <c:pt idx="10098">
                  <c:v>1009.8000479629263</c:v>
                </c:pt>
                <c:pt idx="10099">
                  <c:v>1009.9000479676761</c:v>
                </c:pt>
                <c:pt idx="10100">
                  <c:v>1010.0000479724258</c:v>
                </c:pt>
                <c:pt idx="10101">
                  <c:v>1010.1000479771756</c:v>
                </c:pt>
                <c:pt idx="10102">
                  <c:v>1010.2000479819253</c:v>
                </c:pt>
                <c:pt idx="10103">
                  <c:v>1010.3000479866751</c:v>
                </c:pt>
                <c:pt idx="10104">
                  <c:v>1010.4000479914248</c:v>
                </c:pt>
                <c:pt idx="10105">
                  <c:v>1010.5000479961745</c:v>
                </c:pt>
                <c:pt idx="10106">
                  <c:v>1010.6000480009243</c:v>
                </c:pt>
                <c:pt idx="10107">
                  <c:v>1010.700048005674</c:v>
                </c:pt>
                <c:pt idx="10108">
                  <c:v>1010.8000480104238</c:v>
                </c:pt>
                <c:pt idx="10109">
                  <c:v>1010.9000480151735</c:v>
                </c:pt>
                <c:pt idx="10110">
                  <c:v>1011.0000480199233</c:v>
                </c:pt>
                <c:pt idx="10111">
                  <c:v>1011.100048024673</c:v>
                </c:pt>
                <c:pt idx="10112">
                  <c:v>1011.2000480294228</c:v>
                </c:pt>
                <c:pt idx="10113">
                  <c:v>1011.3000480341725</c:v>
                </c:pt>
                <c:pt idx="10114">
                  <c:v>1011.4000480389223</c:v>
                </c:pt>
                <c:pt idx="10115">
                  <c:v>1011.500048043672</c:v>
                </c:pt>
                <c:pt idx="10116">
                  <c:v>1011.6000480484217</c:v>
                </c:pt>
                <c:pt idx="10117">
                  <c:v>1011.7000480531715</c:v>
                </c:pt>
                <c:pt idx="10118">
                  <c:v>1011.8000480579212</c:v>
                </c:pt>
                <c:pt idx="10119">
                  <c:v>1011.900048062671</c:v>
                </c:pt>
                <c:pt idx="10120">
                  <c:v>1012.0000480674207</c:v>
                </c:pt>
                <c:pt idx="10121">
                  <c:v>1012.1000480721705</c:v>
                </c:pt>
                <c:pt idx="10122">
                  <c:v>1012.2000480769202</c:v>
                </c:pt>
                <c:pt idx="10123">
                  <c:v>1012.30004808167</c:v>
                </c:pt>
                <c:pt idx="10124">
                  <c:v>1012.4000480864197</c:v>
                </c:pt>
                <c:pt idx="10125">
                  <c:v>1012.5000480911694</c:v>
                </c:pt>
                <c:pt idx="10126">
                  <c:v>1012.6000480959192</c:v>
                </c:pt>
                <c:pt idx="10127">
                  <c:v>1012.7000481006689</c:v>
                </c:pt>
                <c:pt idx="10128">
                  <c:v>1012.8000481054187</c:v>
                </c:pt>
                <c:pt idx="10129">
                  <c:v>1012.9000481101684</c:v>
                </c:pt>
                <c:pt idx="10130">
                  <c:v>1013.0000481149182</c:v>
                </c:pt>
                <c:pt idx="10131">
                  <c:v>1013.1000481196679</c:v>
                </c:pt>
                <c:pt idx="10132">
                  <c:v>1013.2000481244177</c:v>
                </c:pt>
                <c:pt idx="10133">
                  <c:v>1013.3000481291674</c:v>
                </c:pt>
                <c:pt idx="10134">
                  <c:v>1013.4000481339172</c:v>
                </c:pt>
                <c:pt idx="10135">
                  <c:v>1013.5000481386669</c:v>
                </c:pt>
                <c:pt idx="10136">
                  <c:v>1013.6000481434166</c:v>
                </c:pt>
                <c:pt idx="10137">
                  <c:v>1013.7000481481664</c:v>
                </c:pt>
                <c:pt idx="10138">
                  <c:v>1013.8000481529161</c:v>
                </c:pt>
                <c:pt idx="10139">
                  <c:v>1013.9000481576659</c:v>
                </c:pt>
                <c:pt idx="10140">
                  <c:v>1014.0000481624156</c:v>
                </c:pt>
                <c:pt idx="10141">
                  <c:v>1014.1000481671654</c:v>
                </c:pt>
                <c:pt idx="10142">
                  <c:v>1014.2000481719151</c:v>
                </c:pt>
                <c:pt idx="10143">
                  <c:v>1014.3000481766649</c:v>
                </c:pt>
                <c:pt idx="10144">
                  <c:v>1014.4000481814146</c:v>
                </c:pt>
                <c:pt idx="10145">
                  <c:v>1014.5000481861643</c:v>
                </c:pt>
                <c:pt idx="10146">
                  <c:v>1014.6000481909141</c:v>
                </c:pt>
                <c:pt idx="10147">
                  <c:v>1014.7000481956638</c:v>
                </c:pt>
                <c:pt idx="10148">
                  <c:v>1014.8000482004136</c:v>
                </c:pt>
                <c:pt idx="10149">
                  <c:v>1014.9000482051633</c:v>
                </c:pt>
                <c:pt idx="10150">
                  <c:v>1015.0000482099131</c:v>
                </c:pt>
                <c:pt idx="10151">
                  <c:v>1015.1000482146628</c:v>
                </c:pt>
                <c:pt idx="10152">
                  <c:v>1015.2000482194126</c:v>
                </c:pt>
                <c:pt idx="10153">
                  <c:v>1015.3000482241623</c:v>
                </c:pt>
                <c:pt idx="10154">
                  <c:v>1015.4000482289121</c:v>
                </c:pt>
                <c:pt idx="10155">
                  <c:v>1015.5000482336618</c:v>
                </c:pt>
                <c:pt idx="10156">
                  <c:v>1015.6000482384115</c:v>
                </c:pt>
                <c:pt idx="10157">
                  <c:v>1015.7000482431613</c:v>
                </c:pt>
                <c:pt idx="10158">
                  <c:v>1015.800048247911</c:v>
                </c:pt>
                <c:pt idx="10159">
                  <c:v>1015.9000482526608</c:v>
                </c:pt>
                <c:pt idx="10160">
                  <c:v>1016.0000482574105</c:v>
                </c:pt>
                <c:pt idx="10161">
                  <c:v>1016.1000482621603</c:v>
                </c:pt>
                <c:pt idx="10162">
                  <c:v>1016.20004826691</c:v>
                </c:pt>
                <c:pt idx="10163">
                  <c:v>1016.3000482716598</c:v>
                </c:pt>
                <c:pt idx="10164">
                  <c:v>1016.4000482764095</c:v>
                </c:pt>
                <c:pt idx="10165">
                  <c:v>1016.5000482811593</c:v>
                </c:pt>
                <c:pt idx="10166">
                  <c:v>1016.600048285909</c:v>
                </c:pt>
                <c:pt idx="10167">
                  <c:v>1016.7000482906587</c:v>
                </c:pt>
                <c:pt idx="10168">
                  <c:v>1016.8000482954085</c:v>
                </c:pt>
                <c:pt idx="10169">
                  <c:v>1016.9000483001582</c:v>
                </c:pt>
                <c:pt idx="10170">
                  <c:v>1017.000048304908</c:v>
                </c:pt>
                <c:pt idx="10171">
                  <c:v>1017.1000483096577</c:v>
                </c:pt>
                <c:pt idx="10172">
                  <c:v>1017.2000483144075</c:v>
                </c:pt>
                <c:pt idx="10173">
                  <c:v>1017.3000483191572</c:v>
                </c:pt>
                <c:pt idx="10174">
                  <c:v>1017.400048323907</c:v>
                </c:pt>
                <c:pt idx="10175">
                  <c:v>1017.5000483286567</c:v>
                </c:pt>
                <c:pt idx="10176">
                  <c:v>1017.6000483334064</c:v>
                </c:pt>
                <c:pt idx="10177">
                  <c:v>1017.7000483381562</c:v>
                </c:pt>
                <c:pt idx="10178">
                  <c:v>1017.8000483429059</c:v>
                </c:pt>
                <c:pt idx="10179">
                  <c:v>1017.9000483476557</c:v>
                </c:pt>
                <c:pt idx="10180">
                  <c:v>1018.0000483524054</c:v>
                </c:pt>
                <c:pt idx="10181">
                  <c:v>1018.1000483571552</c:v>
                </c:pt>
                <c:pt idx="10182">
                  <c:v>1018.2000483619049</c:v>
                </c:pt>
                <c:pt idx="10183">
                  <c:v>1018.3000483666547</c:v>
                </c:pt>
                <c:pt idx="10184">
                  <c:v>1018.4000483714044</c:v>
                </c:pt>
                <c:pt idx="10185">
                  <c:v>1018.5000483761542</c:v>
                </c:pt>
                <c:pt idx="10186">
                  <c:v>1018.6000483809039</c:v>
                </c:pt>
                <c:pt idx="10187">
                  <c:v>1018.7000483856536</c:v>
                </c:pt>
                <c:pt idx="10188">
                  <c:v>1018.8000483904034</c:v>
                </c:pt>
                <c:pt idx="10189">
                  <c:v>1018.9000483951531</c:v>
                </c:pt>
                <c:pt idx="10190">
                  <c:v>1019.0000483999029</c:v>
                </c:pt>
                <c:pt idx="10191">
                  <c:v>1019.1000484046526</c:v>
                </c:pt>
                <c:pt idx="10192">
                  <c:v>1019.2000484094024</c:v>
                </c:pt>
                <c:pt idx="10193">
                  <c:v>1019.3000484141521</c:v>
                </c:pt>
                <c:pt idx="10194">
                  <c:v>1019.4000484189019</c:v>
                </c:pt>
                <c:pt idx="10195">
                  <c:v>1019.5000484236516</c:v>
                </c:pt>
                <c:pt idx="10196">
                  <c:v>1019.6000484284014</c:v>
                </c:pt>
                <c:pt idx="10197">
                  <c:v>1019.7000484331511</c:v>
                </c:pt>
                <c:pt idx="10198">
                  <c:v>1019.8000484379008</c:v>
                </c:pt>
                <c:pt idx="10199">
                  <c:v>1019.9000484426506</c:v>
                </c:pt>
                <c:pt idx="10200">
                  <c:v>1020.0000484474003</c:v>
                </c:pt>
                <c:pt idx="10201">
                  <c:v>1020.1000484521501</c:v>
                </c:pt>
                <c:pt idx="10202">
                  <c:v>1020.2000484568998</c:v>
                </c:pt>
                <c:pt idx="10203">
                  <c:v>1020.3000484616496</c:v>
                </c:pt>
                <c:pt idx="10204">
                  <c:v>1020.4000484663993</c:v>
                </c:pt>
                <c:pt idx="10205">
                  <c:v>1020.5000484711491</c:v>
                </c:pt>
                <c:pt idx="10206">
                  <c:v>1020.6000484758988</c:v>
                </c:pt>
                <c:pt idx="10207">
                  <c:v>1020.7000484806485</c:v>
                </c:pt>
                <c:pt idx="10208">
                  <c:v>1020.8000484853983</c:v>
                </c:pt>
                <c:pt idx="10209">
                  <c:v>1020.900048490148</c:v>
                </c:pt>
                <c:pt idx="10210">
                  <c:v>1021.0000484948978</c:v>
                </c:pt>
                <c:pt idx="10211">
                  <c:v>1021.1000484996475</c:v>
                </c:pt>
                <c:pt idx="10212">
                  <c:v>1021.2000485043973</c:v>
                </c:pt>
                <c:pt idx="10213">
                  <c:v>1021.300048509147</c:v>
                </c:pt>
                <c:pt idx="10214">
                  <c:v>1021.4000485138968</c:v>
                </c:pt>
                <c:pt idx="10215">
                  <c:v>1021.5000485186465</c:v>
                </c:pt>
                <c:pt idx="10216">
                  <c:v>1021.6000485233963</c:v>
                </c:pt>
                <c:pt idx="10217">
                  <c:v>1021.700048528146</c:v>
                </c:pt>
                <c:pt idx="10218">
                  <c:v>1021.8000485328957</c:v>
                </c:pt>
                <c:pt idx="10219">
                  <c:v>1021.9000485376455</c:v>
                </c:pt>
                <c:pt idx="10220">
                  <c:v>1022.0000485423952</c:v>
                </c:pt>
                <c:pt idx="10221">
                  <c:v>1022.100048547145</c:v>
                </c:pt>
                <c:pt idx="10222">
                  <c:v>1022.2000485518947</c:v>
                </c:pt>
                <c:pt idx="10223">
                  <c:v>1022.3000485566445</c:v>
                </c:pt>
                <c:pt idx="10224">
                  <c:v>1022.4000485613942</c:v>
                </c:pt>
                <c:pt idx="10225">
                  <c:v>1022.500048566144</c:v>
                </c:pt>
                <c:pt idx="10226">
                  <c:v>1022.6000485708937</c:v>
                </c:pt>
                <c:pt idx="10227">
                  <c:v>1022.7000485756435</c:v>
                </c:pt>
                <c:pt idx="10228">
                  <c:v>1022.8000485803932</c:v>
                </c:pt>
                <c:pt idx="10229">
                  <c:v>1022.9000485851429</c:v>
                </c:pt>
                <c:pt idx="10230">
                  <c:v>1023.0000485898927</c:v>
                </c:pt>
                <c:pt idx="10231">
                  <c:v>1023.1000485946424</c:v>
                </c:pt>
                <c:pt idx="10232">
                  <c:v>1023.2000485993922</c:v>
                </c:pt>
                <c:pt idx="10233">
                  <c:v>1023.3000486041419</c:v>
                </c:pt>
                <c:pt idx="10234">
                  <c:v>1023.4000486088917</c:v>
                </c:pt>
                <c:pt idx="10235">
                  <c:v>1023.5000486136414</c:v>
                </c:pt>
                <c:pt idx="10236">
                  <c:v>1023.6000486183912</c:v>
                </c:pt>
                <c:pt idx="10237">
                  <c:v>1023.7000486231409</c:v>
                </c:pt>
                <c:pt idx="10238">
                  <c:v>1023.8000486278906</c:v>
                </c:pt>
                <c:pt idx="10239">
                  <c:v>1023.9000486326404</c:v>
                </c:pt>
                <c:pt idx="10240">
                  <c:v>1024.0000486373901</c:v>
                </c:pt>
                <c:pt idx="10241">
                  <c:v>1024.1000486421399</c:v>
                </c:pt>
                <c:pt idx="10242">
                  <c:v>1024.2000486468896</c:v>
                </c:pt>
                <c:pt idx="10243">
                  <c:v>1024.3000486516394</c:v>
                </c:pt>
                <c:pt idx="10244">
                  <c:v>1024.4000486563891</c:v>
                </c:pt>
                <c:pt idx="10245">
                  <c:v>1024.5000486611389</c:v>
                </c:pt>
                <c:pt idx="10246">
                  <c:v>1024.6000486658886</c:v>
                </c:pt>
                <c:pt idx="10247">
                  <c:v>1024.7000486706384</c:v>
                </c:pt>
                <c:pt idx="10248">
                  <c:v>1024.8000486753881</c:v>
                </c:pt>
                <c:pt idx="10249">
                  <c:v>1024.9000486801378</c:v>
                </c:pt>
                <c:pt idx="10250">
                  <c:v>1025.0000486848876</c:v>
                </c:pt>
                <c:pt idx="10251">
                  <c:v>1025.1000486896373</c:v>
                </c:pt>
                <c:pt idx="10252">
                  <c:v>1025.2000486943871</c:v>
                </c:pt>
                <c:pt idx="10253">
                  <c:v>1025.3000486991368</c:v>
                </c:pt>
                <c:pt idx="10254">
                  <c:v>1025.4000487038866</c:v>
                </c:pt>
                <c:pt idx="10255">
                  <c:v>1025.5000487086363</c:v>
                </c:pt>
                <c:pt idx="10256">
                  <c:v>1025.6000487133861</c:v>
                </c:pt>
                <c:pt idx="10257">
                  <c:v>1025.7000487181358</c:v>
                </c:pt>
                <c:pt idx="10258">
                  <c:v>1025.8000487228855</c:v>
                </c:pt>
                <c:pt idx="10259">
                  <c:v>1025.9000487276353</c:v>
                </c:pt>
                <c:pt idx="10260">
                  <c:v>1026.000048732385</c:v>
                </c:pt>
                <c:pt idx="10261">
                  <c:v>1026.1000487371348</c:v>
                </c:pt>
                <c:pt idx="10262">
                  <c:v>1026.2000487418845</c:v>
                </c:pt>
                <c:pt idx="10263">
                  <c:v>1026.3000487466343</c:v>
                </c:pt>
                <c:pt idx="10264">
                  <c:v>1026.400048751384</c:v>
                </c:pt>
                <c:pt idx="10265">
                  <c:v>1026.5000487561338</c:v>
                </c:pt>
                <c:pt idx="10266">
                  <c:v>1026.6000487608835</c:v>
                </c:pt>
                <c:pt idx="10267">
                  <c:v>1026.7000487656333</c:v>
                </c:pt>
                <c:pt idx="10268">
                  <c:v>1026.800048770383</c:v>
                </c:pt>
                <c:pt idx="10269">
                  <c:v>1026.9000487751327</c:v>
                </c:pt>
                <c:pt idx="10270">
                  <c:v>1027.0000487798825</c:v>
                </c:pt>
                <c:pt idx="10271">
                  <c:v>1027.1000487846322</c:v>
                </c:pt>
                <c:pt idx="10272">
                  <c:v>1027.200048789382</c:v>
                </c:pt>
                <c:pt idx="10273">
                  <c:v>1027.3000487941317</c:v>
                </c:pt>
                <c:pt idx="10274">
                  <c:v>1027.4000487988815</c:v>
                </c:pt>
                <c:pt idx="10275">
                  <c:v>1027.5000488036312</c:v>
                </c:pt>
                <c:pt idx="10276">
                  <c:v>1027.600048808381</c:v>
                </c:pt>
                <c:pt idx="10277">
                  <c:v>1027.7000488131307</c:v>
                </c:pt>
                <c:pt idx="10278">
                  <c:v>1027.8000488178805</c:v>
                </c:pt>
                <c:pt idx="10279">
                  <c:v>1027.9000488226302</c:v>
                </c:pt>
                <c:pt idx="10280">
                  <c:v>1028.0000488273799</c:v>
                </c:pt>
                <c:pt idx="10281">
                  <c:v>1028.1000488321297</c:v>
                </c:pt>
                <c:pt idx="10282">
                  <c:v>1028.2000488368794</c:v>
                </c:pt>
                <c:pt idx="10283">
                  <c:v>1028.3000488416292</c:v>
                </c:pt>
                <c:pt idx="10284">
                  <c:v>1028.4000488463789</c:v>
                </c:pt>
                <c:pt idx="10285">
                  <c:v>1028.5000488511287</c:v>
                </c:pt>
                <c:pt idx="10286">
                  <c:v>1028.6000488558784</c:v>
                </c:pt>
                <c:pt idx="10287">
                  <c:v>1028.7000488606282</c:v>
                </c:pt>
                <c:pt idx="10288">
                  <c:v>1028.8000488653779</c:v>
                </c:pt>
                <c:pt idx="10289">
                  <c:v>1028.9000488701276</c:v>
                </c:pt>
                <c:pt idx="10290">
                  <c:v>1029.0000488748774</c:v>
                </c:pt>
                <c:pt idx="10291">
                  <c:v>1029.1000488796271</c:v>
                </c:pt>
                <c:pt idx="10292">
                  <c:v>1029.2000488843769</c:v>
                </c:pt>
                <c:pt idx="10293">
                  <c:v>1029.3000488891266</c:v>
                </c:pt>
                <c:pt idx="10294">
                  <c:v>1029.4000488938764</c:v>
                </c:pt>
                <c:pt idx="10295">
                  <c:v>1029.5000488986261</c:v>
                </c:pt>
                <c:pt idx="10296">
                  <c:v>1029.6000489033759</c:v>
                </c:pt>
                <c:pt idx="10297">
                  <c:v>1029.7000489081256</c:v>
                </c:pt>
                <c:pt idx="10298">
                  <c:v>1029.8000489128754</c:v>
                </c:pt>
                <c:pt idx="10299">
                  <c:v>1029.9000489176251</c:v>
                </c:pt>
                <c:pt idx="10300">
                  <c:v>1030.0000489223748</c:v>
                </c:pt>
                <c:pt idx="10301">
                  <c:v>1030.1000489271246</c:v>
                </c:pt>
                <c:pt idx="10302">
                  <c:v>1030.2000489318743</c:v>
                </c:pt>
                <c:pt idx="10303">
                  <c:v>1030.3000489366241</c:v>
                </c:pt>
                <c:pt idx="10304">
                  <c:v>1030.4000489413738</c:v>
                </c:pt>
                <c:pt idx="10305">
                  <c:v>1030.5000489461236</c:v>
                </c:pt>
                <c:pt idx="10306">
                  <c:v>1030.6000489508733</c:v>
                </c:pt>
                <c:pt idx="10307">
                  <c:v>1030.7000489556231</c:v>
                </c:pt>
                <c:pt idx="10308">
                  <c:v>1030.8000489603728</c:v>
                </c:pt>
                <c:pt idx="10309">
                  <c:v>1030.9000489651226</c:v>
                </c:pt>
                <c:pt idx="10310">
                  <c:v>1031.0000489698723</c:v>
                </c:pt>
                <c:pt idx="10311">
                  <c:v>1031.100048974622</c:v>
                </c:pt>
                <c:pt idx="10312">
                  <c:v>1031.2000489793718</c:v>
                </c:pt>
                <c:pt idx="10313">
                  <c:v>1031.3000489841215</c:v>
                </c:pt>
                <c:pt idx="10314">
                  <c:v>1031.4000489888713</c:v>
                </c:pt>
                <c:pt idx="10315">
                  <c:v>1031.500048993621</c:v>
                </c:pt>
                <c:pt idx="10316">
                  <c:v>1031.6000489983708</c:v>
                </c:pt>
                <c:pt idx="10317">
                  <c:v>1031.7000490031205</c:v>
                </c:pt>
                <c:pt idx="10318">
                  <c:v>1031.8000490078703</c:v>
                </c:pt>
                <c:pt idx="10319">
                  <c:v>1031.90004901262</c:v>
                </c:pt>
                <c:pt idx="10320">
                  <c:v>1032.0000490173697</c:v>
                </c:pt>
                <c:pt idx="10321">
                  <c:v>1032.1000490221195</c:v>
                </c:pt>
                <c:pt idx="10322">
                  <c:v>1032.2000490268692</c:v>
                </c:pt>
                <c:pt idx="10323">
                  <c:v>1032.300049031619</c:v>
                </c:pt>
                <c:pt idx="10324">
                  <c:v>1032.4000490363687</c:v>
                </c:pt>
                <c:pt idx="10325">
                  <c:v>1032.5000490411185</c:v>
                </c:pt>
                <c:pt idx="10326">
                  <c:v>1032.6000490458682</c:v>
                </c:pt>
                <c:pt idx="10327">
                  <c:v>1032.700049050618</c:v>
                </c:pt>
                <c:pt idx="10328">
                  <c:v>1032.8000490553677</c:v>
                </c:pt>
                <c:pt idx="10329">
                  <c:v>1032.9000490601175</c:v>
                </c:pt>
                <c:pt idx="10330">
                  <c:v>1033.0000490648672</c:v>
                </c:pt>
                <c:pt idx="10331">
                  <c:v>1033.1000490696169</c:v>
                </c:pt>
                <c:pt idx="10332">
                  <c:v>1033.2000490743667</c:v>
                </c:pt>
                <c:pt idx="10333">
                  <c:v>1033.3000490791164</c:v>
                </c:pt>
                <c:pt idx="10334">
                  <c:v>1033.4000490838662</c:v>
                </c:pt>
                <c:pt idx="10335">
                  <c:v>1033.5000490886159</c:v>
                </c:pt>
                <c:pt idx="10336">
                  <c:v>1033.6000490933657</c:v>
                </c:pt>
                <c:pt idx="10337">
                  <c:v>1033.7000490981154</c:v>
                </c:pt>
                <c:pt idx="10338">
                  <c:v>1033.8000491028652</c:v>
                </c:pt>
                <c:pt idx="10339">
                  <c:v>1033.9000491076149</c:v>
                </c:pt>
                <c:pt idx="10340">
                  <c:v>1034.0000491123646</c:v>
                </c:pt>
                <c:pt idx="10341">
                  <c:v>1034.1000491171144</c:v>
                </c:pt>
                <c:pt idx="10342">
                  <c:v>1034.2000491218641</c:v>
                </c:pt>
                <c:pt idx="10343">
                  <c:v>1034.3000491266139</c:v>
                </c:pt>
                <c:pt idx="10344">
                  <c:v>1034.4000491313636</c:v>
                </c:pt>
                <c:pt idx="10345">
                  <c:v>1034.5000491361134</c:v>
                </c:pt>
                <c:pt idx="10346">
                  <c:v>1034.6000491408631</c:v>
                </c:pt>
                <c:pt idx="10347">
                  <c:v>1034.7000491456129</c:v>
                </c:pt>
                <c:pt idx="10348">
                  <c:v>1034.8000491503626</c:v>
                </c:pt>
                <c:pt idx="10349">
                  <c:v>1034.9000491551124</c:v>
                </c:pt>
                <c:pt idx="10350">
                  <c:v>1035.0000491598621</c:v>
                </c:pt>
                <c:pt idx="10351">
                  <c:v>1035.1000491646118</c:v>
                </c:pt>
                <c:pt idx="10352">
                  <c:v>1035.2000491693616</c:v>
                </c:pt>
                <c:pt idx="10353">
                  <c:v>1035.3000491741113</c:v>
                </c:pt>
                <c:pt idx="10354">
                  <c:v>1035.4000491788611</c:v>
                </c:pt>
                <c:pt idx="10355">
                  <c:v>1035.5000491836108</c:v>
                </c:pt>
                <c:pt idx="10356">
                  <c:v>1035.6000491883606</c:v>
                </c:pt>
                <c:pt idx="10357">
                  <c:v>1035.7000491931103</c:v>
                </c:pt>
                <c:pt idx="10358">
                  <c:v>1035.8000491978601</c:v>
                </c:pt>
                <c:pt idx="10359">
                  <c:v>1035.9000492026098</c:v>
                </c:pt>
                <c:pt idx="10360">
                  <c:v>1036.0000492073596</c:v>
                </c:pt>
                <c:pt idx="10361">
                  <c:v>1036.1000492121093</c:v>
                </c:pt>
                <c:pt idx="10362">
                  <c:v>1036.200049216859</c:v>
                </c:pt>
                <c:pt idx="10363">
                  <c:v>1036.3000492216088</c:v>
                </c:pt>
                <c:pt idx="10364">
                  <c:v>1036.4000492263585</c:v>
                </c:pt>
                <c:pt idx="10365">
                  <c:v>1036.5000492311083</c:v>
                </c:pt>
                <c:pt idx="10366">
                  <c:v>1036.600049235858</c:v>
                </c:pt>
                <c:pt idx="10367">
                  <c:v>1036.7000492406078</c:v>
                </c:pt>
                <c:pt idx="10368">
                  <c:v>1036.8000492453575</c:v>
                </c:pt>
                <c:pt idx="10369">
                  <c:v>1036.9000492501073</c:v>
                </c:pt>
                <c:pt idx="10370">
                  <c:v>1037.000049254857</c:v>
                </c:pt>
                <c:pt idx="10371">
                  <c:v>1037.1000492596067</c:v>
                </c:pt>
                <c:pt idx="10372">
                  <c:v>1037.2000492643565</c:v>
                </c:pt>
                <c:pt idx="10373">
                  <c:v>1037.3000492691062</c:v>
                </c:pt>
                <c:pt idx="10374">
                  <c:v>1037.400049273856</c:v>
                </c:pt>
                <c:pt idx="10375">
                  <c:v>1037.5000492786057</c:v>
                </c:pt>
                <c:pt idx="10376">
                  <c:v>1037.6000492833555</c:v>
                </c:pt>
                <c:pt idx="10377">
                  <c:v>1037.7000492881052</c:v>
                </c:pt>
                <c:pt idx="10378">
                  <c:v>1037.800049292855</c:v>
                </c:pt>
                <c:pt idx="10379">
                  <c:v>1037.9000492976047</c:v>
                </c:pt>
                <c:pt idx="10380">
                  <c:v>1038.0000493023545</c:v>
                </c:pt>
                <c:pt idx="10381">
                  <c:v>1038.1000493071042</c:v>
                </c:pt>
                <c:pt idx="10382">
                  <c:v>1038.2000493118539</c:v>
                </c:pt>
                <c:pt idx="10383">
                  <c:v>1038.3000493166037</c:v>
                </c:pt>
                <c:pt idx="10384">
                  <c:v>1038.4000493213534</c:v>
                </c:pt>
                <c:pt idx="10385">
                  <c:v>1038.5000493261032</c:v>
                </c:pt>
                <c:pt idx="10386">
                  <c:v>1038.6000493308529</c:v>
                </c:pt>
                <c:pt idx="10387">
                  <c:v>1038.7000493356027</c:v>
                </c:pt>
                <c:pt idx="10388">
                  <c:v>1038.8000493403524</c:v>
                </c:pt>
                <c:pt idx="10389">
                  <c:v>1038.9000493451022</c:v>
                </c:pt>
                <c:pt idx="10390">
                  <c:v>1039.0000493498519</c:v>
                </c:pt>
                <c:pt idx="10391">
                  <c:v>1039.1000493546017</c:v>
                </c:pt>
                <c:pt idx="10392">
                  <c:v>1039.2000493593514</c:v>
                </c:pt>
                <c:pt idx="10393">
                  <c:v>1039.3000493641011</c:v>
                </c:pt>
                <c:pt idx="10394">
                  <c:v>1039.4000493688509</c:v>
                </c:pt>
                <c:pt idx="10395">
                  <c:v>1039.5000493736006</c:v>
                </c:pt>
                <c:pt idx="10396">
                  <c:v>1039.6000493783504</c:v>
                </c:pt>
                <c:pt idx="10397">
                  <c:v>1039.7000493831001</c:v>
                </c:pt>
                <c:pt idx="10398">
                  <c:v>1039.8000493878499</c:v>
                </c:pt>
                <c:pt idx="10399">
                  <c:v>1039.9000493925996</c:v>
                </c:pt>
                <c:pt idx="10400">
                  <c:v>1040.0000493973494</c:v>
                </c:pt>
                <c:pt idx="10401">
                  <c:v>1040.1000494020991</c:v>
                </c:pt>
                <c:pt idx="10402">
                  <c:v>1040.2000494068488</c:v>
                </c:pt>
                <c:pt idx="10403">
                  <c:v>1040.3000494115986</c:v>
                </c:pt>
                <c:pt idx="10404">
                  <c:v>1040.4000494163483</c:v>
                </c:pt>
                <c:pt idx="10405">
                  <c:v>1040.5000494210981</c:v>
                </c:pt>
                <c:pt idx="10406">
                  <c:v>1040.6000494258478</c:v>
                </c:pt>
                <c:pt idx="10407">
                  <c:v>1040.7000494305976</c:v>
                </c:pt>
                <c:pt idx="10408">
                  <c:v>1040.8000494353473</c:v>
                </c:pt>
                <c:pt idx="10409">
                  <c:v>1040.9000494400971</c:v>
                </c:pt>
                <c:pt idx="10410">
                  <c:v>1041.0000494448468</c:v>
                </c:pt>
                <c:pt idx="10411">
                  <c:v>1041.1000494495966</c:v>
                </c:pt>
                <c:pt idx="10412">
                  <c:v>1041.2000494543463</c:v>
                </c:pt>
                <c:pt idx="10413">
                  <c:v>1041.300049459096</c:v>
                </c:pt>
                <c:pt idx="10414">
                  <c:v>1041.4000494638458</c:v>
                </c:pt>
                <c:pt idx="10415">
                  <c:v>1041.5000494685955</c:v>
                </c:pt>
                <c:pt idx="10416">
                  <c:v>1041.6000494733453</c:v>
                </c:pt>
                <c:pt idx="10417">
                  <c:v>1041.700049478095</c:v>
                </c:pt>
                <c:pt idx="10418">
                  <c:v>1041.8000494828448</c:v>
                </c:pt>
                <c:pt idx="10419">
                  <c:v>1041.9000494875945</c:v>
                </c:pt>
                <c:pt idx="10420">
                  <c:v>1042.0000494923443</c:v>
                </c:pt>
                <c:pt idx="10421">
                  <c:v>1042.100049497094</c:v>
                </c:pt>
                <c:pt idx="10422">
                  <c:v>1042.2000495018438</c:v>
                </c:pt>
                <c:pt idx="10423">
                  <c:v>1042.3000495065935</c:v>
                </c:pt>
                <c:pt idx="10424">
                  <c:v>1042.4000495113432</c:v>
                </c:pt>
                <c:pt idx="10425">
                  <c:v>1042.500049516093</c:v>
                </c:pt>
                <c:pt idx="10426">
                  <c:v>1042.6000495208427</c:v>
                </c:pt>
                <c:pt idx="10427">
                  <c:v>1042.7000495255925</c:v>
                </c:pt>
                <c:pt idx="10428">
                  <c:v>1042.8000495303422</c:v>
                </c:pt>
                <c:pt idx="10429">
                  <c:v>1042.900049535092</c:v>
                </c:pt>
                <c:pt idx="10430">
                  <c:v>1043.0000495398417</c:v>
                </c:pt>
                <c:pt idx="10431">
                  <c:v>1043.1000495445915</c:v>
                </c:pt>
                <c:pt idx="10432">
                  <c:v>1043.2000495493412</c:v>
                </c:pt>
                <c:pt idx="10433">
                  <c:v>1043.3000495540909</c:v>
                </c:pt>
                <c:pt idx="10434">
                  <c:v>1043.4000495588407</c:v>
                </c:pt>
                <c:pt idx="10435">
                  <c:v>1043.5000495635904</c:v>
                </c:pt>
                <c:pt idx="10436">
                  <c:v>1043.6000495683402</c:v>
                </c:pt>
                <c:pt idx="10437">
                  <c:v>1043.7000495730899</c:v>
                </c:pt>
                <c:pt idx="10438">
                  <c:v>1043.8000495778397</c:v>
                </c:pt>
                <c:pt idx="10439">
                  <c:v>1043.9000495825894</c:v>
                </c:pt>
                <c:pt idx="10440">
                  <c:v>1044.0000495873392</c:v>
                </c:pt>
                <c:pt idx="10441">
                  <c:v>1044.1000495920889</c:v>
                </c:pt>
                <c:pt idx="10442">
                  <c:v>1044.2000495968387</c:v>
                </c:pt>
                <c:pt idx="10443">
                  <c:v>1044.3000496015884</c:v>
                </c:pt>
                <c:pt idx="10444">
                  <c:v>1044.4000496063381</c:v>
                </c:pt>
                <c:pt idx="10445">
                  <c:v>1044.5000496110879</c:v>
                </c:pt>
                <c:pt idx="10446">
                  <c:v>1044.6000496158376</c:v>
                </c:pt>
                <c:pt idx="10447">
                  <c:v>1044.7000496205874</c:v>
                </c:pt>
                <c:pt idx="10448">
                  <c:v>1044.8000496253371</c:v>
                </c:pt>
                <c:pt idx="10449">
                  <c:v>1044.9000496300869</c:v>
                </c:pt>
                <c:pt idx="10450">
                  <c:v>1045.0000496348366</c:v>
                </c:pt>
                <c:pt idx="10451">
                  <c:v>1045.1000496395864</c:v>
                </c:pt>
                <c:pt idx="10452">
                  <c:v>1045.2000496443361</c:v>
                </c:pt>
                <c:pt idx="10453">
                  <c:v>1045.3000496490858</c:v>
                </c:pt>
                <c:pt idx="10454">
                  <c:v>1045.4000496538356</c:v>
                </c:pt>
                <c:pt idx="10455">
                  <c:v>1045.5000496585853</c:v>
                </c:pt>
                <c:pt idx="10456">
                  <c:v>1045.6000496633351</c:v>
                </c:pt>
                <c:pt idx="10457">
                  <c:v>1045.7000496680848</c:v>
                </c:pt>
                <c:pt idx="10458">
                  <c:v>1045.8000496728346</c:v>
                </c:pt>
                <c:pt idx="10459">
                  <c:v>1045.9000496775843</c:v>
                </c:pt>
                <c:pt idx="10460">
                  <c:v>1046.0000496823341</c:v>
                </c:pt>
                <c:pt idx="10461">
                  <c:v>1046.1000496870838</c:v>
                </c:pt>
                <c:pt idx="10462">
                  <c:v>1046.2000496918336</c:v>
                </c:pt>
                <c:pt idx="10463">
                  <c:v>1046.3000496965833</c:v>
                </c:pt>
                <c:pt idx="10464">
                  <c:v>1046.400049701333</c:v>
                </c:pt>
                <c:pt idx="10465">
                  <c:v>1046.5000497060828</c:v>
                </c:pt>
                <c:pt idx="10466">
                  <c:v>1046.6000497108325</c:v>
                </c:pt>
                <c:pt idx="10467">
                  <c:v>1046.7000497155823</c:v>
                </c:pt>
                <c:pt idx="10468">
                  <c:v>1046.800049720332</c:v>
                </c:pt>
                <c:pt idx="10469">
                  <c:v>1046.9000497250818</c:v>
                </c:pt>
                <c:pt idx="10470">
                  <c:v>1047.0000497298315</c:v>
                </c:pt>
                <c:pt idx="10471">
                  <c:v>1047.1000497345813</c:v>
                </c:pt>
                <c:pt idx="10472">
                  <c:v>1047.200049739331</c:v>
                </c:pt>
                <c:pt idx="10473">
                  <c:v>1047.3000497440808</c:v>
                </c:pt>
                <c:pt idx="10474">
                  <c:v>1047.4000497488305</c:v>
                </c:pt>
                <c:pt idx="10475">
                  <c:v>1047.5000497535802</c:v>
                </c:pt>
                <c:pt idx="10476">
                  <c:v>1047.60004975833</c:v>
                </c:pt>
                <c:pt idx="10477">
                  <c:v>1047.7000497630797</c:v>
                </c:pt>
                <c:pt idx="10478">
                  <c:v>1047.8000497678295</c:v>
                </c:pt>
                <c:pt idx="10479">
                  <c:v>1047.9000497725792</c:v>
                </c:pt>
                <c:pt idx="10480">
                  <c:v>1048.000049777329</c:v>
                </c:pt>
                <c:pt idx="10481">
                  <c:v>1048.1000497820787</c:v>
                </c:pt>
                <c:pt idx="10482">
                  <c:v>1048.2000497868285</c:v>
                </c:pt>
                <c:pt idx="10483">
                  <c:v>1048.3000497915782</c:v>
                </c:pt>
                <c:pt idx="10484">
                  <c:v>1048.4000497963279</c:v>
                </c:pt>
                <c:pt idx="10485">
                  <c:v>1048.5000498010777</c:v>
                </c:pt>
                <c:pt idx="10486">
                  <c:v>1048.6000498058274</c:v>
                </c:pt>
                <c:pt idx="10487">
                  <c:v>1048.7000498105772</c:v>
                </c:pt>
                <c:pt idx="10488">
                  <c:v>1048.8000498153269</c:v>
                </c:pt>
                <c:pt idx="10489">
                  <c:v>1048.9000498200767</c:v>
                </c:pt>
                <c:pt idx="10490">
                  <c:v>1049.0000498248264</c:v>
                </c:pt>
                <c:pt idx="10491">
                  <c:v>1049.1000498295762</c:v>
                </c:pt>
                <c:pt idx="10492">
                  <c:v>1049.2000498343259</c:v>
                </c:pt>
                <c:pt idx="10493">
                  <c:v>1049.3000498390757</c:v>
                </c:pt>
                <c:pt idx="10494">
                  <c:v>1049.4000498438254</c:v>
                </c:pt>
                <c:pt idx="10495">
                  <c:v>1049.5000498485751</c:v>
                </c:pt>
                <c:pt idx="10496">
                  <c:v>1049.6000498533249</c:v>
                </c:pt>
                <c:pt idx="10497">
                  <c:v>1049.7000498580746</c:v>
                </c:pt>
                <c:pt idx="10498">
                  <c:v>1049.8000498628244</c:v>
                </c:pt>
                <c:pt idx="10499">
                  <c:v>1049.9000498675741</c:v>
                </c:pt>
                <c:pt idx="10500">
                  <c:v>1050.0000498723239</c:v>
                </c:pt>
                <c:pt idx="10501">
                  <c:v>1050.1000498770736</c:v>
                </c:pt>
                <c:pt idx="10502">
                  <c:v>1050.2000498818234</c:v>
                </c:pt>
                <c:pt idx="10503">
                  <c:v>1050.3000498865731</c:v>
                </c:pt>
                <c:pt idx="10504">
                  <c:v>1050.4000498913229</c:v>
                </c:pt>
                <c:pt idx="10505">
                  <c:v>1050.5000498960726</c:v>
                </c:pt>
                <c:pt idx="10506">
                  <c:v>1050.6000499008223</c:v>
                </c:pt>
                <c:pt idx="10507">
                  <c:v>1050.7000499055721</c:v>
                </c:pt>
                <c:pt idx="10508">
                  <c:v>1050.8000499103218</c:v>
                </c:pt>
                <c:pt idx="10509">
                  <c:v>1050.9000499150716</c:v>
                </c:pt>
                <c:pt idx="10510">
                  <c:v>1051.0000499198213</c:v>
                </c:pt>
                <c:pt idx="10511">
                  <c:v>1051.1000499245711</c:v>
                </c:pt>
                <c:pt idx="10512">
                  <c:v>1051.2000499293208</c:v>
                </c:pt>
                <c:pt idx="10513">
                  <c:v>1051.3000499340706</c:v>
                </c:pt>
                <c:pt idx="10514">
                  <c:v>1051.4000499388203</c:v>
                </c:pt>
                <c:pt idx="10515">
                  <c:v>1051.50004994357</c:v>
                </c:pt>
                <c:pt idx="10516">
                  <c:v>1051.6000499483198</c:v>
                </c:pt>
                <c:pt idx="10517">
                  <c:v>1051.7000499530695</c:v>
                </c:pt>
                <c:pt idx="10518">
                  <c:v>1051.8000499578193</c:v>
                </c:pt>
                <c:pt idx="10519">
                  <c:v>1051.900049962569</c:v>
                </c:pt>
                <c:pt idx="10520">
                  <c:v>1052.0000499673188</c:v>
                </c:pt>
                <c:pt idx="10521">
                  <c:v>1052.1000499720685</c:v>
                </c:pt>
                <c:pt idx="10522">
                  <c:v>1052.2000499768183</c:v>
                </c:pt>
                <c:pt idx="10523">
                  <c:v>1052.300049981568</c:v>
                </c:pt>
                <c:pt idx="10524">
                  <c:v>1052.4000499863178</c:v>
                </c:pt>
                <c:pt idx="10525">
                  <c:v>1052.5000499910675</c:v>
                </c:pt>
                <c:pt idx="10526">
                  <c:v>1052.6000499958172</c:v>
                </c:pt>
                <c:pt idx="10527">
                  <c:v>1052.700050000567</c:v>
                </c:pt>
                <c:pt idx="10528">
                  <c:v>1052.8000500053167</c:v>
                </c:pt>
                <c:pt idx="10529">
                  <c:v>1052.9000500100665</c:v>
                </c:pt>
                <c:pt idx="10530">
                  <c:v>1053.0000500148162</c:v>
                </c:pt>
                <c:pt idx="10531">
                  <c:v>1053.100050019566</c:v>
                </c:pt>
                <c:pt idx="10532">
                  <c:v>1053.2000500243157</c:v>
                </c:pt>
                <c:pt idx="10533">
                  <c:v>1053.3000500290655</c:v>
                </c:pt>
                <c:pt idx="10534">
                  <c:v>1053.4000500338152</c:v>
                </c:pt>
                <c:pt idx="10535">
                  <c:v>1053.500050038565</c:v>
                </c:pt>
                <c:pt idx="10536">
                  <c:v>1053.6000500433147</c:v>
                </c:pt>
                <c:pt idx="10537">
                  <c:v>1053.7000500480644</c:v>
                </c:pt>
                <c:pt idx="10538">
                  <c:v>1053.8000500528142</c:v>
                </c:pt>
                <c:pt idx="10539">
                  <c:v>1053.9000500575639</c:v>
                </c:pt>
                <c:pt idx="10540">
                  <c:v>1054.0000500623137</c:v>
                </c:pt>
                <c:pt idx="10541">
                  <c:v>1054.1000500670634</c:v>
                </c:pt>
                <c:pt idx="10542">
                  <c:v>1054.2000500718132</c:v>
                </c:pt>
                <c:pt idx="10543">
                  <c:v>1054.3000500765629</c:v>
                </c:pt>
                <c:pt idx="10544">
                  <c:v>1054.4000500813127</c:v>
                </c:pt>
                <c:pt idx="10545">
                  <c:v>1054.5000500860624</c:v>
                </c:pt>
                <c:pt idx="10546">
                  <c:v>1054.6000500908121</c:v>
                </c:pt>
                <c:pt idx="10547">
                  <c:v>1054.7000500955619</c:v>
                </c:pt>
                <c:pt idx="10548">
                  <c:v>1054.8000501003116</c:v>
                </c:pt>
                <c:pt idx="10549">
                  <c:v>1054.9000501050614</c:v>
                </c:pt>
                <c:pt idx="10550">
                  <c:v>1055.0000501098111</c:v>
                </c:pt>
                <c:pt idx="10551">
                  <c:v>1055.1000501145609</c:v>
                </c:pt>
                <c:pt idx="10552">
                  <c:v>1055.2000501193106</c:v>
                </c:pt>
                <c:pt idx="10553">
                  <c:v>1055.3000501240604</c:v>
                </c:pt>
                <c:pt idx="10554">
                  <c:v>1055.4000501288101</c:v>
                </c:pt>
                <c:pt idx="10555">
                  <c:v>1055.5000501335599</c:v>
                </c:pt>
                <c:pt idx="10556">
                  <c:v>1055.6000501383096</c:v>
                </c:pt>
                <c:pt idx="10557">
                  <c:v>1055.7000501430593</c:v>
                </c:pt>
                <c:pt idx="10558">
                  <c:v>1055.8000501478091</c:v>
                </c:pt>
                <c:pt idx="10559">
                  <c:v>1055.9000501525588</c:v>
                </c:pt>
                <c:pt idx="10560">
                  <c:v>1056.0000501573086</c:v>
                </c:pt>
                <c:pt idx="10561">
                  <c:v>1056.1000501620583</c:v>
                </c:pt>
                <c:pt idx="10562">
                  <c:v>1056.2000501668081</c:v>
                </c:pt>
                <c:pt idx="10563">
                  <c:v>1056.3000501715578</c:v>
                </c:pt>
                <c:pt idx="10564">
                  <c:v>1056.4000501763076</c:v>
                </c:pt>
                <c:pt idx="10565">
                  <c:v>1056.5000501810573</c:v>
                </c:pt>
                <c:pt idx="10566">
                  <c:v>1056.600050185807</c:v>
                </c:pt>
                <c:pt idx="10567">
                  <c:v>1056.7000501905568</c:v>
                </c:pt>
                <c:pt idx="10568">
                  <c:v>1056.8000501953065</c:v>
                </c:pt>
                <c:pt idx="10569">
                  <c:v>1056.9000502000563</c:v>
                </c:pt>
                <c:pt idx="10570">
                  <c:v>1057.000050204806</c:v>
                </c:pt>
                <c:pt idx="10571">
                  <c:v>1057.1000502095558</c:v>
                </c:pt>
                <c:pt idx="10572">
                  <c:v>1057.2000502143055</c:v>
                </c:pt>
                <c:pt idx="10573">
                  <c:v>1057.3000502190553</c:v>
                </c:pt>
                <c:pt idx="10574">
                  <c:v>1057.400050223805</c:v>
                </c:pt>
                <c:pt idx="10575">
                  <c:v>1057.5000502285548</c:v>
                </c:pt>
                <c:pt idx="10576">
                  <c:v>1057.6000502333045</c:v>
                </c:pt>
                <c:pt idx="10577">
                  <c:v>1057.7000502380542</c:v>
                </c:pt>
                <c:pt idx="10578">
                  <c:v>1057.800050242804</c:v>
                </c:pt>
                <c:pt idx="10579">
                  <c:v>1057.9000502475537</c:v>
                </c:pt>
                <c:pt idx="10580">
                  <c:v>1058.0000502523035</c:v>
                </c:pt>
                <c:pt idx="10581">
                  <c:v>1058.1000502570532</c:v>
                </c:pt>
                <c:pt idx="10582">
                  <c:v>1058.200050261803</c:v>
                </c:pt>
                <c:pt idx="10583">
                  <c:v>1058.3000502665527</c:v>
                </c:pt>
                <c:pt idx="10584">
                  <c:v>1058.4000502713025</c:v>
                </c:pt>
                <c:pt idx="10585">
                  <c:v>1058.5000502760522</c:v>
                </c:pt>
                <c:pt idx="10586">
                  <c:v>1058.600050280802</c:v>
                </c:pt>
                <c:pt idx="10587">
                  <c:v>1058.7000502855517</c:v>
                </c:pt>
                <c:pt idx="10588">
                  <c:v>1058.8000502903014</c:v>
                </c:pt>
                <c:pt idx="10589">
                  <c:v>1058.9000502950512</c:v>
                </c:pt>
                <c:pt idx="10590">
                  <c:v>1059.0000502998009</c:v>
                </c:pt>
                <c:pt idx="10591">
                  <c:v>1059.1000503045507</c:v>
                </c:pt>
                <c:pt idx="10592">
                  <c:v>1059.2000503093004</c:v>
                </c:pt>
                <c:pt idx="10593">
                  <c:v>1059.3000503140502</c:v>
                </c:pt>
                <c:pt idx="10594">
                  <c:v>1059.4000503187999</c:v>
                </c:pt>
                <c:pt idx="10595">
                  <c:v>1059.5000503235497</c:v>
                </c:pt>
                <c:pt idx="10596">
                  <c:v>1059.6000503282994</c:v>
                </c:pt>
                <c:pt idx="10597">
                  <c:v>1059.7000503330491</c:v>
                </c:pt>
                <c:pt idx="10598">
                  <c:v>1059.8000503377989</c:v>
                </c:pt>
                <c:pt idx="10599">
                  <c:v>1059.9000503425486</c:v>
                </c:pt>
                <c:pt idx="10600">
                  <c:v>1060.0000503472984</c:v>
                </c:pt>
                <c:pt idx="10601">
                  <c:v>1060.1000503520481</c:v>
                </c:pt>
                <c:pt idx="10602">
                  <c:v>1060.2000503567979</c:v>
                </c:pt>
                <c:pt idx="10603">
                  <c:v>1060.3000503615476</c:v>
                </c:pt>
                <c:pt idx="10604">
                  <c:v>1060.4000503662974</c:v>
                </c:pt>
                <c:pt idx="10605">
                  <c:v>1060.5000503710471</c:v>
                </c:pt>
                <c:pt idx="10606">
                  <c:v>1060.6000503757969</c:v>
                </c:pt>
                <c:pt idx="10607">
                  <c:v>1060.7000503805466</c:v>
                </c:pt>
                <c:pt idx="10608">
                  <c:v>1060.8000503852963</c:v>
                </c:pt>
                <c:pt idx="10609">
                  <c:v>1060.9000503900461</c:v>
                </c:pt>
                <c:pt idx="10610">
                  <c:v>1061.0000503947958</c:v>
                </c:pt>
                <c:pt idx="10611">
                  <c:v>1061.1000503995456</c:v>
                </c:pt>
                <c:pt idx="10612">
                  <c:v>1061.2000504042953</c:v>
                </c:pt>
                <c:pt idx="10613">
                  <c:v>1061.3000504090451</c:v>
                </c:pt>
                <c:pt idx="10614">
                  <c:v>1061.4000504137948</c:v>
                </c:pt>
                <c:pt idx="10615">
                  <c:v>1061.5000504185446</c:v>
                </c:pt>
                <c:pt idx="10616">
                  <c:v>1061.6000504232943</c:v>
                </c:pt>
                <c:pt idx="10617">
                  <c:v>1061.7000504280441</c:v>
                </c:pt>
                <c:pt idx="10618">
                  <c:v>1061.8000504327938</c:v>
                </c:pt>
                <c:pt idx="10619">
                  <c:v>1061.9000504375435</c:v>
                </c:pt>
                <c:pt idx="10620">
                  <c:v>1062.0000504422933</c:v>
                </c:pt>
                <c:pt idx="10621">
                  <c:v>1062.100050447043</c:v>
                </c:pt>
                <c:pt idx="10622">
                  <c:v>1062.2000504517928</c:v>
                </c:pt>
                <c:pt idx="10623">
                  <c:v>1062.3000504565425</c:v>
                </c:pt>
                <c:pt idx="10624">
                  <c:v>1062.4000504612923</c:v>
                </c:pt>
                <c:pt idx="10625">
                  <c:v>1062.500050466042</c:v>
                </c:pt>
                <c:pt idx="10626">
                  <c:v>1062.6000504707918</c:v>
                </c:pt>
                <c:pt idx="10627">
                  <c:v>1062.7000504755415</c:v>
                </c:pt>
                <c:pt idx="10628">
                  <c:v>1062.8000504802912</c:v>
                </c:pt>
                <c:pt idx="10629">
                  <c:v>1062.900050485041</c:v>
                </c:pt>
                <c:pt idx="10630">
                  <c:v>1063.0000504897907</c:v>
                </c:pt>
                <c:pt idx="10631">
                  <c:v>1063.1000504945405</c:v>
                </c:pt>
                <c:pt idx="10632">
                  <c:v>1063.2000504992902</c:v>
                </c:pt>
                <c:pt idx="10633">
                  <c:v>1063.30005050404</c:v>
                </c:pt>
                <c:pt idx="10634">
                  <c:v>1063.4000505087897</c:v>
                </c:pt>
                <c:pt idx="10635">
                  <c:v>1063.5000505135395</c:v>
                </c:pt>
                <c:pt idx="10636">
                  <c:v>1063.6000505182892</c:v>
                </c:pt>
                <c:pt idx="10637">
                  <c:v>1063.700050523039</c:v>
                </c:pt>
                <c:pt idx="10638">
                  <c:v>1063.8000505277887</c:v>
                </c:pt>
                <c:pt idx="10639">
                  <c:v>1063.9000505325384</c:v>
                </c:pt>
                <c:pt idx="10640">
                  <c:v>1064.0000505372882</c:v>
                </c:pt>
                <c:pt idx="10641">
                  <c:v>1064.1000505420379</c:v>
                </c:pt>
                <c:pt idx="10642">
                  <c:v>1064.2000505467877</c:v>
                </c:pt>
                <c:pt idx="10643">
                  <c:v>1064.3000505515374</c:v>
                </c:pt>
                <c:pt idx="10644">
                  <c:v>1064.4000505562872</c:v>
                </c:pt>
                <c:pt idx="10645">
                  <c:v>1064.5000505610369</c:v>
                </c:pt>
                <c:pt idx="10646">
                  <c:v>1064.6000505657867</c:v>
                </c:pt>
                <c:pt idx="10647">
                  <c:v>1064.7000505705364</c:v>
                </c:pt>
                <c:pt idx="10648">
                  <c:v>1064.8000505752861</c:v>
                </c:pt>
                <c:pt idx="10649">
                  <c:v>1064.9000505800359</c:v>
                </c:pt>
                <c:pt idx="10650">
                  <c:v>1065.0000505847856</c:v>
                </c:pt>
                <c:pt idx="10651">
                  <c:v>1065.1000505895354</c:v>
                </c:pt>
                <c:pt idx="10652">
                  <c:v>1065.2000505942851</c:v>
                </c:pt>
                <c:pt idx="10653">
                  <c:v>1065.3000505990349</c:v>
                </c:pt>
                <c:pt idx="10654">
                  <c:v>1065.4000506037846</c:v>
                </c:pt>
                <c:pt idx="10655">
                  <c:v>1065.5000506085344</c:v>
                </c:pt>
                <c:pt idx="10656">
                  <c:v>1065.6000506132841</c:v>
                </c:pt>
                <c:pt idx="10657">
                  <c:v>1065.7000506180339</c:v>
                </c:pt>
                <c:pt idx="10658">
                  <c:v>1065.8000506227836</c:v>
                </c:pt>
                <c:pt idx="10659">
                  <c:v>1065.9000506275333</c:v>
                </c:pt>
                <c:pt idx="10660">
                  <c:v>1066.0000506322831</c:v>
                </c:pt>
                <c:pt idx="10661">
                  <c:v>1066.1000506370328</c:v>
                </c:pt>
                <c:pt idx="10662">
                  <c:v>1066.2000506417826</c:v>
                </c:pt>
                <c:pt idx="10663">
                  <c:v>1066.3000506465323</c:v>
                </c:pt>
                <c:pt idx="10664">
                  <c:v>1066.4000506512821</c:v>
                </c:pt>
                <c:pt idx="10665">
                  <c:v>1066.5000506560318</c:v>
                </c:pt>
                <c:pt idx="10666">
                  <c:v>1066.6000506607816</c:v>
                </c:pt>
                <c:pt idx="10667">
                  <c:v>1066.7000506655313</c:v>
                </c:pt>
                <c:pt idx="10668">
                  <c:v>1066.8000506702811</c:v>
                </c:pt>
                <c:pt idx="10669">
                  <c:v>1066.9000506750308</c:v>
                </c:pt>
                <c:pt idx="10670">
                  <c:v>1067.0000506797805</c:v>
                </c:pt>
                <c:pt idx="10671">
                  <c:v>1067.1000506845303</c:v>
                </c:pt>
                <c:pt idx="10672">
                  <c:v>1067.20005068928</c:v>
                </c:pt>
                <c:pt idx="10673">
                  <c:v>1067.3000506940298</c:v>
                </c:pt>
                <c:pt idx="10674">
                  <c:v>1067.4000506987795</c:v>
                </c:pt>
                <c:pt idx="10675">
                  <c:v>1067.5000507035293</c:v>
                </c:pt>
                <c:pt idx="10676">
                  <c:v>1067.600050708279</c:v>
                </c:pt>
                <c:pt idx="10677">
                  <c:v>1067.7000507130288</c:v>
                </c:pt>
                <c:pt idx="10678">
                  <c:v>1067.8000507177785</c:v>
                </c:pt>
                <c:pt idx="10679">
                  <c:v>1067.9000507225282</c:v>
                </c:pt>
                <c:pt idx="10680">
                  <c:v>1068.000050727278</c:v>
                </c:pt>
                <c:pt idx="10681">
                  <c:v>1068.1000507320277</c:v>
                </c:pt>
                <c:pt idx="10682">
                  <c:v>1068.2000507367775</c:v>
                </c:pt>
                <c:pt idx="10683">
                  <c:v>1068.3000507415272</c:v>
                </c:pt>
                <c:pt idx="10684">
                  <c:v>1068.400050746277</c:v>
                </c:pt>
                <c:pt idx="10685">
                  <c:v>1068.5000507510267</c:v>
                </c:pt>
                <c:pt idx="10686">
                  <c:v>1068.6000507557765</c:v>
                </c:pt>
                <c:pt idx="10687">
                  <c:v>1068.7000507605262</c:v>
                </c:pt>
                <c:pt idx="10688">
                  <c:v>1068.800050765276</c:v>
                </c:pt>
                <c:pt idx="10689">
                  <c:v>1068.9000507700257</c:v>
                </c:pt>
                <c:pt idx="10690">
                  <c:v>1069.0000507747754</c:v>
                </c:pt>
                <c:pt idx="10691">
                  <c:v>1069.1000507795252</c:v>
                </c:pt>
                <c:pt idx="10692">
                  <c:v>1069.2000507842749</c:v>
                </c:pt>
                <c:pt idx="10693">
                  <c:v>1069.3000507890247</c:v>
                </c:pt>
                <c:pt idx="10694">
                  <c:v>1069.4000507937744</c:v>
                </c:pt>
                <c:pt idx="10695">
                  <c:v>1069.5000507985242</c:v>
                </c:pt>
                <c:pt idx="10696">
                  <c:v>1069.6000508032739</c:v>
                </c:pt>
                <c:pt idx="10697">
                  <c:v>1069.7000508080237</c:v>
                </c:pt>
                <c:pt idx="10698">
                  <c:v>1069.8000508127734</c:v>
                </c:pt>
                <c:pt idx="10699">
                  <c:v>1069.9000508175232</c:v>
                </c:pt>
                <c:pt idx="10700">
                  <c:v>1070.0000508222729</c:v>
                </c:pt>
                <c:pt idx="10701">
                  <c:v>1070.1000508270226</c:v>
                </c:pt>
                <c:pt idx="10702">
                  <c:v>1070.2000508317724</c:v>
                </c:pt>
                <c:pt idx="10703">
                  <c:v>1070.3000508365221</c:v>
                </c:pt>
                <c:pt idx="10704">
                  <c:v>1070.4000508412719</c:v>
                </c:pt>
                <c:pt idx="10705">
                  <c:v>1070.5000508460216</c:v>
                </c:pt>
                <c:pt idx="10706">
                  <c:v>1070.6000508507714</c:v>
                </c:pt>
                <c:pt idx="10707">
                  <c:v>1070.7000508555211</c:v>
                </c:pt>
                <c:pt idx="10708">
                  <c:v>1070.8000508602709</c:v>
                </c:pt>
                <c:pt idx="10709">
                  <c:v>1070.9000508650206</c:v>
                </c:pt>
                <c:pt idx="10710">
                  <c:v>1071.0000508697703</c:v>
                </c:pt>
                <c:pt idx="10711">
                  <c:v>1071.1000508745201</c:v>
                </c:pt>
                <c:pt idx="10712">
                  <c:v>1071.2000508792698</c:v>
                </c:pt>
                <c:pt idx="10713">
                  <c:v>1071.3000508840196</c:v>
                </c:pt>
                <c:pt idx="10714">
                  <c:v>1071.4000508887693</c:v>
                </c:pt>
                <c:pt idx="10715">
                  <c:v>1071.5000508935191</c:v>
                </c:pt>
                <c:pt idx="10716">
                  <c:v>1071.6000508982688</c:v>
                </c:pt>
                <c:pt idx="10717">
                  <c:v>1071.7000509030186</c:v>
                </c:pt>
                <c:pt idx="10718">
                  <c:v>1071.8000509077683</c:v>
                </c:pt>
                <c:pt idx="10719">
                  <c:v>1071.9000509125181</c:v>
                </c:pt>
                <c:pt idx="10720">
                  <c:v>1072.0000509172678</c:v>
                </c:pt>
                <c:pt idx="10721">
                  <c:v>1072.1000509220175</c:v>
                </c:pt>
                <c:pt idx="10722">
                  <c:v>1072.2000509267673</c:v>
                </c:pt>
                <c:pt idx="10723">
                  <c:v>1072.300050931517</c:v>
                </c:pt>
                <c:pt idx="10724">
                  <c:v>1072.4000509362668</c:v>
                </c:pt>
                <c:pt idx="10725">
                  <c:v>1072.5000509410165</c:v>
                </c:pt>
                <c:pt idx="10726">
                  <c:v>1072.6000509457663</c:v>
                </c:pt>
                <c:pt idx="10727">
                  <c:v>1072.700050950516</c:v>
                </c:pt>
                <c:pt idx="10728">
                  <c:v>1072.8000509552658</c:v>
                </c:pt>
                <c:pt idx="10729">
                  <c:v>1072.9000509600155</c:v>
                </c:pt>
                <c:pt idx="10730">
                  <c:v>1073.0000509647653</c:v>
                </c:pt>
                <c:pt idx="10731">
                  <c:v>1073.100050969515</c:v>
                </c:pt>
                <c:pt idx="10732">
                  <c:v>1073.2000509742647</c:v>
                </c:pt>
                <c:pt idx="10733">
                  <c:v>1073.3000509790145</c:v>
                </c:pt>
                <c:pt idx="10734">
                  <c:v>1073.4000509837642</c:v>
                </c:pt>
                <c:pt idx="10735">
                  <c:v>1073.500050988514</c:v>
                </c:pt>
                <c:pt idx="10736">
                  <c:v>1073.6000509932637</c:v>
                </c:pt>
                <c:pt idx="10737">
                  <c:v>1073.7000509980135</c:v>
                </c:pt>
                <c:pt idx="10738">
                  <c:v>1073.8000510027632</c:v>
                </c:pt>
                <c:pt idx="10739">
                  <c:v>1073.900051007513</c:v>
                </c:pt>
                <c:pt idx="10740">
                  <c:v>1074.0000510122627</c:v>
                </c:pt>
                <c:pt idx="10741">
                  <c:v>1074.1000510170124</c:v>
                </c:pt>
                <c:pt idx="10742">
                  <c:v>1074.2000510217622</c:v>
                </c:pt>
                <c:pt idx="10743">
                  <c:v>1074.3000510265119</c:v>
                </c:pt>
                <c:pt idx="10744">
                  <c:v>1074.4000510312617</c:v>
                </c:pt>
                <c:pt idx="10745">
                  <c:v>1074.5000510360114</c:v>
                </c:pt>
                <c:pt idx="10746">
                  <c:v>1074.6000510407612</c:v>
                </c:pt>
                <c:pt idx="10747">
                  <c:v>1074.7000510455109</c:v>
                </c:pt>
                <c:pt idx="10748">
                  <c:v>1074.8000510502607</c:v>
                </c:pt>
                <c:pt idx="10749">
                  <c:v>1074.9000510550104</c:v>
                </c:pt>
                <c:pt idx="10750">
                  <c:v>1075.0000510597602</c:v>
                </c:pt>
                <c:pt idx="10751">
                  <c:v>1075.1000510645099</c:v>
                </c:pt>
                <c:pt idx="10752">
                  <c:v>1075.2000510692596</c:v>
                </c:pt>
                <c:pt idx="10753">
                  <c:v>1075.3000510740094</c:v>
                </c:pt>
                <c:pt idx="10754">
                  <c:v>1075.4000510787591</c:v>
                </c:pt>
                <c:pt idx="10755">
                  <c:v>1075.5000510835089</c:v>
                </c:pt>
                <c:pt idx="10756">
                  <c:v>1075.6000510882586</c:v>
                </c:pt>
                <c:pt idx="10757">
                  <c:v>1075.7000510930084</c:v>
                </c:pt>
                <c:pt idx="10758">
                  <c:v>1075.8000510977581</c:v>
                </c:pt>
                <c:pt idx="10759">
                  <c:v>1075.9000511025079</c:v>
                </c:pt>
                <c:pt idx="10760">
                  <c:v>1076.0000511072576</c:v>
                </c:pt>
                <c:pt idx="10761">
                  <c:v>1076.1000511120073</c:v>
                </c:pt>
                <c:pt idx="10762">
                  <c:v>1076.2000511167571</c:v>
                </c:pt>
                <c:pt idx="10763">
                  <c:v>1076.3000511215068</c:v>
                </c:pt>
                <c:pt idx="10764">
                  <c:v>1076.4000511262566</c:v>
                </c:pt>
                <c:pt idx="10765">
                  <c:v>1076.5000511310063</c:v>
                </c:pt>
                <c:pt idx="10766">
                  <c:v>1076.6000511357561</c:v>
                </c:pt>
                <c:pt idx="10767">
                  <c:v>1076.7000511405058</c:v>
                </c:pt>
                <c:pt idx="10768">
                  <c:v>1076.8000511452556</c:v>
                </c:pt>
                <c:pt idx="10769">
                  <c:v>1076.9000511500053</c:v>
                </c:pt>
                <c:pt idx="10770">
                  <c:v>1077.0000511547551</c:v>
                </c:pt>
                <c:pt idx="10771">
                  <c:v>1077.1000511595048</c:v>
                </c:pt>
                <c:pt idx="10772">
                  <c:v>1077.2000511642545</c:v>
                </c:pt>
                <c:pt idx="10773">
                  <c:v>1077.3000511690043</c:v>
                </c:pt>
                <c:pt idx="10774">
                  <c:v>1077.400051173754</c:v>
                </c:pt>
                <c:pt idx="10775">
                  <c:v>1077.5000511785038</c:v>
                </c:pt>
                <c:pt idx="10776">
                  <c:v>1077.6000511832535</c:v>
                </c:pt>
                <c:pt idx="10777">
                  <c:v>1077.7000511880033</c:v>
                </c:pt>
                <c:pt idx="10778">
                  <c:v>1077.800051192753</c:v>
                </c:pt>
                <c:pt idx="10779">
                  <c:v>1077.9000511975028</c:v>
                </c:pt>
                <c:pt idx="10780">
                  <c:v>1078.0000512022525</c:v>
                </c:pt>
                <c:pt idx="10781">
                  <c:v>1078.1000512070023</c:v>
                </c:pt>
                <c:pt idx="10782">
                  <c:v>1078.200051211752</c:v>
                </c:pt>
                <c:pt idx="10783">
                  <c:v>1078.3000512165017</c:v>
                </c:pt>
                <c:pt idx="10784">
                  <c:v>1078.4000512212515</c:v>
                </c:pt>
                <c:pt idx="10785">
                  <c:v>1078.5000512260012</c:v>
                </c:pt>
                <c:pt idx="10786">
                  <c:v>1078.600051230751</c:v>
                </c:pt>
                <c:pt idx="10787">
                  <c:v>1078.7000512355007</c:v>
                </c:pt>
                <c:pt idx="10788">
                  <c:v>1078.8000512402505</c:v>
                </c:pt>
                <c:pt idx="10789">
                  <c:v>1078.9000512450002</c:v>
                </c:pt>
                <c:pt idx="10790">
                  <c:v>1079.00005124975</c:v>
                </c:pt>
                <c:pt idx="10791">
                  <c:v>1079.1000512544997</c:v>
                </c:pt>
                <c:pt idx="10792">
                  <c:v>1079.2000512592494</c:v>
                </c:pt>
                <c:pt idx="10793">
                  <c:v>1079.3000512639992</c:v>
                </c:pt>
                <c:pt idx="10794">
                  <c:v>1079.4000512687489</c:v>
                </c:pt>
                <c:pt idx="10795">
                  <c:v>1079.5000512734987</c:v>
                </c:pt>
                <c:pt idx="10796">
                  <c:v>1079.6000512782484</c:v>
                </c:pt>
                <c:pt idx="10797">
                  <c:v>1079.7000512829982</c:v>
                </c:pt>
                <c:pt idx="10798">
                  <c:v>1079.8000512877479</c:v>
                </c:pt>
                <c:pt idx="10799">
                  <c:v>1079.9000512924977</c:v>
                </c:pt>
                <c:pt idx="10800">
                  <c:v>1080.0000512972474</c:v>
                </c:pt>
                <c:pt idx="10801">
                  <c:v>1080.1000513019972</c:v>
                </c:pt>
                <c:pt idx="10802">
                  <c:v>1080.2000513067469</c:v>
                </c:pt>
                <c:pt idx="10803">
                  <c:v>1080.3000513114966</c:v>
                </c:pt>
                <c:pt idx="10804">
                  <c:v>1080.4000513162464</c:v>
                </c:pt>
                <c:pt idx="10805">
                  <c:v>1080.5000513209961</c:v>
                </c:pt>
                <c:pt idx="10806">
                  <c:v>1080.6000513257459</c:v>
                </c:pt>
                <c:pt idx="10807">
                  <c:v>1080.7000513304956</c:v>
                </c:pt>
                <c:pt idx="10808">
                  <c:v>1080.8000513352454</c:v>
                </c:pt>
                <c:pt idx="10809">
                  <c:v>1080.9000513399951</c:v>
                </c:pt>
                <c:pt idx="10810">
                  <c:v>1081.0000513447449</c:v>
                </c:pt>
                <c:pt idx="10811">
                  <c:v>1081.1000513494946</c:v>
                </c:pt>
                <c:pt idx="10812">
                  <c:v>1081.2000513542444</c:v>
                </c:pt>
                <c:pt idx="10813">
                  <c:v>1081.3000513589941</c:v>
                </c:pt>
                <c:pt idx="10814">
                  <c:v>1081.4000513637438</c:v>
                </c:pt>
                <c:pt idx="10815">
                  <c:v>1081.5000513684936</c:v>
                </c:pt>
                <c:pt idx="10816">
                  <c:v>1081.6000513732433</c:v>
                </c:pt>
                <c:pt idx="10817">
                  <c:v>1081.7000513779931</c:v>
                </c:pt>
                <c:pt idx="10818">
                  <c:v>1081.8000513827428</c:v>
                </c:pt>
                <c:pt idx="10819">
                  <c:v>1081.9000513874926</c:v>
                </c:pt>
                <c:pt idx="10820">
                  <c:v>1082.0000513922423</c:v>
                </c:pt>
                <c:pt idx="10821">
                  <c:v>1082.1000513969921</c:v>
                </c:pt>
                <c:pt idx="10822">
                  <c:v>1082.2000514017418</c:v>
                </c:pt>
                <c:pt idx="10823">
                  <c:v>1082.3000514064915</c:v>
                </c:pt>
                <c:pt idx="10824">
                  <c:v>1082.4000514112413</c:v>
                </c:pt>
                <c:pt idx="10825">
                  <c:v>1082.500051415991</c:v>
                </c:pt>
                <c:pt idx="10826">
                  <c:v>1082.6000514207408</c:v>
                </c:pt>
                <c:pt idx="10827">
                  <c:v>1082.7000514254905</c:v>
                </c:pt>
                <c:pt idx="10828">
                  <c:v>1082.8000514302403</c:v>
                </c:pt>
                <c:pt idx="10829">
                  <c:v>1082.90005143499</c:v>
                </c:pt>
                <c:pt idx="10830">
                  <c:v>1083.0000514397398</c:v>
                </c:pt>
                <c:pt idx="10831">
                  <c:v>1083.1000514444895</c:v>
                </c:pt>
                <c:pt idx="10832">
                  <c:v>1083.2000514492393</c:v>
                </c:pt>
                <c:pt idx="10833">
                  <c:v>1083.300051453989</c:v>
                </c:pt>
                <c:pt idx="10834">
                  <c:v>1083.4000514587387</c:v>
                </c:pt>
                <c:pt idx="10835">
                  <c:v>1083.5000514634885</c:v>
                </c:pt>
                <c:pt idx="10836">
                  <c:v>1083.6000514682382</c:v>
                </c:pt>
                <c:pt idx="10837">
                  <c:v>1083.700051472988</c:v>
                </c:pt>
                <c:pt idx="10838">
                  <c:v>1083.8000514777377</c:v>
                </c:pt>
                <c:pt idx="10839">
                  <c:v>1083.9000514824875</c:v>
                </c:pt>
                <c:pt idx="10840">
                  <c:v>1084.0000514872372</c:v>
                </c:pt>
                <c:pt idx="10841">
                  <c:v>1084.100051491987</c:v>
                </c:pt>
                <c:pt idx="10842">
                  <c:v>1084.2000514967367</c:v>
                </c:pt>
                <c:pt idx="10843">
                  <c:v>1084.3000515014865</c:v>
                </c:pt>
                <c:pt idx="10844">
                  <c:v>1084.4000515062362</c:v>
                </c:pt>
                <c:pt idx="10845">
                  <c:v>1084.5000515109859</c:v>
                </c:pt>
                <c:pt idx="10846">
                  <c:v>1084.6000515157357</c:v>
                </c:pt>
                <c:pt idx="10847">
                  <c:v>1084.7000515204854</c:v>
                </c:pt>
                <c:pt idx="10848">
                  <c:v>1084.8000515252352</c:v>
                </c:pt>
                <c:pt idx="10849">
                  <c:v>1084.9000515299849</c:v>
                </c:pt>
                <c:pt idx="10850">
                  <c:v>1085.0000515347347</c:v>
                </c:pt>
                <c:pt idx="10851">
                  <c:v>1085.1000515394844</c:v>
                </c:pt>
                <c:pt idx="10852">
                  <c:v>1085.2000515442342</c:v>
                </c:pt>
                <c:pt idx="10853">
                  <c:v>1085.3000515489839</c:v>
                </c:pt>
                <c:pt idx="10854">
                  <c:v>1085.4000515537336</c:v>
                </c:pt>
                <c:pt idx="10855">
                  <c:v>1085.5000515584834</c:v>
                </c:pt>
                <c:pt idx="10856">
                  <c:v>1085.6000515632331</c:v>
                </c:pt>
                <c:pt idx="10857">
                  <c:v>1085.7000515679829</c:v>
                </c:pt>
                <c:pt idx="10858">
                  <c:v>1085.8000515727326</c:v>
                </c:pt>
                <c:pt idx="10859">
                  <c:v>1085.9000515774824</c:v>
                </c:pt>
                <c:pt idx="10860">
                  <c:v>1086.0000515822321</c:v>
                </c:pt>
                <c:pt idx="10861">
                  <c:v>1086.1000515869819</c:v>
                </c:pt>
                <c:pt idx="10862">
                  <c:v>1086.2000515917316</c:v>
                </c:pt>
                <c:pt idx="10863">
                  <c:v>1086.3000515964814</c:v>
                </c:pt>
                <c:pt idx="10864">
                  <c:v>1086.4000516012311</c:v>
                </c:pt>
                <c:pt idx="10865">
                  <c:v>1086.5000516059808</c:v>
                </c:pt>
                <c:pt idx="10866">
                  <c:v>1086.6000516107306</c:v>
                </c:pt>
                <c:pt idx="10867">
                  <c:v>1086.7000516154803</c:v>
                </c:pt>
                <c:pt idx="10868">
                  <c:v>1086.8000516202301</c:v>
                </c:pt>
                <c:pt idx="10869">
                  <c:v>1086.9000516249798</c:v>
                </c:pt>
                <c:pt idx="10870">
                  <c:v>1087.0000516297296</c:v>
                </c:pt>
                <c:pt idx="10871">
                  <c:v>1087.1000516344793</c:v>
                </c:pt>
                <c:pt idx="10872">
                  <c:v>1087.2000516392291</c:v>
                </c:pt>
                <c:pt idx="10873">
                  <c:v>1087.3000516439788</c:v>
                </c:pt>
                <c:pt idx="10874">
                  <c:v>1087.4000516487285</c:v>
                </c:pt>
                <c:pt idx="10875">
                  <c:v>1087.5000516534783</c:v>
                </c:pt>
                <c:pt idx="10876">
                  <c:v>1087.600051658228</c:v>
                </c:pt>
                <c:pt idx="10877">
                  <c:v>1087.7000516629778</c:v>
                </c:pt>
                <c:pt idx="10878">
                  <c:v>1087.8000516677275</c:v>
                </c:pt>
                <c:pt idx="10879">
                  <c:v>1087.9000516724773</c:v>
                </c:pt>
                <c:pt idx="10880">
                  <c:v>1088.000051677227</c:v>
                </c:pt>
                <c:pt idx="10881">
                  <c:v>1088.1000516819768</c:v>
                </c:pt>
                <c:pt idx="10882">
                  <c:v>1088.2000516867265</c:v>
                </c:pt>
                <c:pt idx="10883">
                  <c:v>1088.3000516914763</c:v>
                </c:pt>
                <c:pt idx="10884">
                  <c:v>1088.400051696226</c:v>
                </c:pt>
                <c:pt idx="10885">
                  <c:v>1088.5000517009757</c:v>
                </c:pt>
                <c:pt idx="10886">
                  <c:v>1088.6000517057255</c:v>
                </c:pt>
                <c:pt idx="10887">
                  <c:v>1088.7000517104752</c:v>
                </c:pt>
                <c:pt idx="10888">
                  <c:v>1088.800051715225</c:v>
                </c:pt>
                <c:pt idx="10889">
                  <c:v>1088.9000517199747</c:v>
                </c:pt>
                <c:pt idx="10890">
                  <c:v>1089.0000517247245</c:v>
                </c:pt>
                <c:pt idx="10891">
                  <c:v>1089.1000517294742</c:v>
                </c:pt>
                <c:pt idx="10892">
                  <c:v>1089.200051734224</c:v>
                </c:pt>
                <c:pt idx="10893">
                  <c:v>1089.3000517389737</c:v>
                </c:pt>
                <c:pt idx="10894">
                  <c:v>1089.4000517437235</c:v>
                </c:pt>
                <c:pt idx="10895">
                  <c:v>1089.5000517484732</c:v>
                </c:pt>
                <c:pt idx="10896">
                  <c:v>1089.6000517532229</c:v>
                </c:pt>
                <c:pt idx="10897">
                  <c:v>1089.7000517579727</c:v>
                </c:pt>
                <c:pt idx="10898">
                  <c:v>1089.8000517627224</c:v>
                </c:pt>
                <c:pt idx="10899">
                  <c:v>1089.9000517674722</c:v>
                </c:pt>
                <c:pt idx="10900">
                  <c:v>1090.0000517722219</c:v>
                </c:pt>
                <c:pt idx="10901">
                  <c:v>1090.1000517769717</c:v>
                </c:pt>
                <c:pt idx="10902">
                  <c:v>1090.2000517817214</c:v>
                </c:pt>
                <c:pt idx="10903">
                  <c:v>1090.3000517864712</c:v>
                </c:pt>
                <c:pt idx="10904">
                  <c:v>1090.4000517912209</c:v>
                </c:pt>
                <c:pt idx="10905">
                  <c:v>1090.5000517959706</c:v>
                </c:pt>
                <c:pt idx="10906">
                  <c:v>1090.6000518007204</c:v>
                </c:pt>
                <c:pt idx="10907">
                  <c:v>1090.7000518054701</c:v>
                </c:pt>
                <c:pt idx="10908">
                  <c:v>1090.8000518102199</c:v>
                </c:pt>
                <c:pt idx="10909">
                  <c:v>1090.9000518149696</c:v>
                </c:pt>
                <c:pt idx="10910">
                  <c:v>1091.0000518197194</c:v>
                </c:pt>
                <c:pt idx="10911">
                  <c:v>1091.1000518244691</c:v>
                </c:pt>
                <c:pt idx="10912">
                  <c:v>1091.2000518292189</c:v>
                </c:pt>
                <c:pt idx="10913">
                  <c:v>1091.3000518339686</c:v>
                </c:pt>
                <c:pt idx="10914">
                  <c:v>1091.4000518387184</c:v>
                </c:pt>
                <c:pt idx="10915">
                  <c:v>1091.5000518434681</c:v>
                </c:pt>
                <c:pt idx="10916">
                  <c:v>1091.6000518482178</c:v>
                </c:pt>
                <c:pt idx="10917">
                  <c:v>1091.7000518529676</c:v>
                </c:pt>
                <c:pt idx="10918">
                  <c:v>1091.8000518577173</c:v>
                </c:pt>
                <c:pt idx="10919">
                  <c:v>1091.9000518624671</c:v>
                </c:pt>
                <c:pt idx="10920">
                  <c:v>1092.0000518672168</c:v>
                </c:pt>
                <c:pt idx="10921">
                  <c:v>1092.1000518719666</c:v>
                </c:pt>
                <c:pt idx="10922">
                  <c:v>1092.2000518767163</c:v>
                </c:pt>
                <c:pt idx="10923">
                  <c:v>1092.3000518814661</c:v>
                </c:pt>
                <c:pt idx="10924">
                  <c:v>1092.4000518862158</c:v>
                </c:pt>
                <c:pt idx="10925">
                  <c:v>1092.5000518909656</c:v>
                </c:pt>
                <c:pt idx="10926">
                  <c:v>1092.6000518957153</c:v>
                </c:pt>
                <c:pt idx="10927">
                  <c:v>1092.700051900465</c:v>
                </c:pt>
                <c:pt idx="10928">
                  <c:v>1092.8000519052148</c:v>
                </c:pt>
                <c:pt idx="10929">
                  <c:v>1092.9000519099645</c:v>
                </c:pt>
                <c:pt idx="10930">
                  <c:v>1093.0000519147143</c:v>
                </c:pt>
                <c:pt idx="10931">
                  <c:v>1093.100051919464</c:v>
                </c:pt>
                <c:pt idx="10932">
                  <c:v>1093.2000519242138</c:v>
                </c:pt>
                <c:pt idx="10933">
                  <c:v>1093.3000519289635</c:v>
                </c:pt>
                <c:pt idx="10934">
                  <c:v>1093.4000519337133</c:v>
                </c:pt>
                <c:pt idx="10935">
                  <c:v>1093.500051938463</c:v>
                </c:pt>
                <c:pt idx="10936">
                  <c:v>1093.6000519432127</c:v>
                </c:pt>
                <c:pt idx="10937">
                  <c:v>1093.7000519479625</c:v>
                </c:pt>
                <c:pt idx="10938">
                  <c:v>1093.8000519527122</c:v>
                </c:pt>
                <c:pt idx="10939">
                  <c:v>1093.900051957462</c:v>
                </c:pt>
                <c:pt idx="10940">
                  <c:v>1094.0000519622117</c:v>
                </c:pt>
                <c:pt idx="10941">
                  <c:v>1094.1000519669615</c:v>
                </c:pt>
                <c:pt idx="10942">
                  <c:v>1094.2000519717112</c:v>
                </c:pt>
                <c:pt idx="10943">
                  <c:v>1094.300051976461</c:v>
                </c:pt>
                <c:pt idx="10944">
                  <c:v>1094.4000519812107</c:v>
                </c:pt>
                <c:pt idx="10945">
                  <c:v>1094.5000519859605</c:v>
                </c:pt>
                <c:pt idx="10946">
                  <c:v>1094.6000519907102</c:v>
                </c:pt>
                <c:pt idx="10947">
                  <c:v>1094.7000519954599</c:v>
                </c:pt>
                <c:pt idx="10948">
                  <c:v>1094.8000520002097</c:v>
                </c:pt>
                <c:pt idx="10949">
                  <c:v>1094.9000520049594</c:v>
                </c:pt>
                <c:pt idx="10950">
                  <c:v>1095.0000520097092</c:v>
                </c:pt>
                <c:pt idx="10951">
                  <c:v>1095.1000520144589</c:v>
                </c:pt>
                <c:pt idx="10952">
                  <c:v>1095.2000520192087</c:v>
                </c:pt>
                <c:pt idx="10953">
                  <c:v>1095.3000520239584</c:v>
                </c:pt>
                <c:pt idx="10954">
                  <c:v>1095.4000520287082</c:v>
                </c:pt>
                <c:pt idx="10955">
                  <c:v>1095.5000520334579</c:v>
                </c:pt>
                <c:pt idx="10956">
                  <c:v>1095.6000520382077</c:v>
                </c:pt>
                <c:pt idx="10957">
                  <c:v>1095.7000520429574</c:v>
                </c:pt>
                <c:pt idx="10958">
                  <c:v>1095.8000520477071</c:v>
                </c:pt>
                <c:pt idx="10959">
                  <c:v>1095.9000520524569</c:v>
                </c:pt>
                <c:pt idx="10960">
                  <c:v>1096.0000520572066</c:v>
                </c:pt>
                <c:pt idx="10961">
                  <c:v>1096.1000520619564</c:v>
                </c:pt>
                <c:pt idx="10962">
                  <c:v>1096.2000520667061</c:v>
                </c:pt>
                <c:pt idx="10963">
                  <c:v>1096.3000520714559</c:v>
                </c:pt>
                <c:pt idx="10964">
                  <c:v>1096.4000520762056</c:v>
                </c:pt>
                <c:pt idx="10965">
                  <c:v>1096.5000520809554</c:v>
                </c:pt>
                <c:pt idx="10966">
                  <c:v>1096.6000520857051</c:v>
                </c:pt>
                <c:pt idx="10967">
                  <c:v>1096.7000520904548</c:v>
                </c:pt>
                <c:pt idx="10968">
                  <c:v>1096.8000520952046</c:v>
                </c:pt>
                <c:pt idx="10969">
                  <c:v>1096.9000520999543</c:v>
                </c:pt>
                <c:pt idx="10970">
                  <c:v>1097.0000521047041</c:v>
                </c:pt>
                <c:pt idx="10971">
                  <c:v>1097.1000521094538</c:v>
                </c:pt>
                <c:pt idx="10972">
                  <c:v>1097.2000521142036</c:v>
                </c:pt>
                <c:pt idx="10973">
                  <c:v>1097.3000521189533</c:v>
                </c:pt>
                <c:pt idx="10974">
                  <c:v>1097.4000521237031</c:v>
                </c:pt>
                <c:pt idx="10975">
                  <c:v>1097.5000521284528</c:v>
                </c:pt>
                <c:pt idx="10976">
                  <c:v>1097.6000521332026</c:v>
                </c:pt>
                <c:pt idx="10977">
                  <c:v>1097.7000521379523</c:v>
                </c:pt>
                <c:pt idx="10978">
                  <c:v>1097.800052142702</c:v>
                </c:pt>
                <c:pt idx="10979">
                  <c:v>1097.9000521474518</c:v>
                </c:pt>
                <c:pt idx="10980">
                  <c:v>1098.0000521522015</c:v>
                </c:pt>
                <c:pt idx="10981">
                  <c:v>1098.1000521569513</c:v>
                </c:pt>
                <c:pt idx="10982">
                  <c:v>1098.200052161701</c:v>
                </c:pt>
                <c:pt idx="10983">
                  <c:v>1098.3000521664508</c:v>
                </c:pt>
                <c:pt idx="10984">
                  <c:v>1098.4000521712005</c:v>
                </c:pt>
                <c:pt idx="10985">
                  <c:v>1098.5000521759503</c:v>
                </c:pt>
                <c:pt idx="10986">
                  <c:v>1098.6000521807</c:v>
                </c:pt>
                <c:pt idx="10987">
                  <c:v>1098.7000521854497</c:v>
                </c:pt>
                <c:pt idx="10988">
                  <c:v>1098.8000521901995</c:v>
                </c:pt>
                <c:pt idx="10989">
                  <c:v>1098.9000521949492</c:v>
                </c:pt>
                <c:pt idx="10990">
                  <c:v>1099.000052199699</c:v>
                </c:pt>
                <c:pt idx="10991">
                  <c:v>1099.1000522044487</c:v>
                </c:pt>
                <c:pt idx="10992">
                  <c:v>1099.2000522091985</c:v>
                </c:pt>
                <c:pt idx="10993">
                  <c:v>1099.3000522139482</c:v>
                </c:pt>
                <c:pt idx="10994">
                  <c:v>1099.400052218698</c:v>
                </c:pt>
                <c:pt idx="10995">
                  <c:v>1099.5000522234477</c:v>
                </c:pt>
                <c:pt idx="10996">
                  <c:v>1099.6000522281975</c:v>
                </c:pt>
                <c:pt idx="10997">
                  <c:v>1099.7000522329472</c:v>
                </c:pt>
                <c:pt idx="10998">
                  <c:v>1099.8000522376969</c:v>
                </c:pt>
                <c:pt idx="10999">
                  <c:v>1099.9000522424467</c:v>
                </c:pt>
                <c:pt idx="11000">
                  <c:v>1100.0000522471964</c:v>
                </c:pt>
                <c:pt idx="11001">
                  <c:v>1100.1000522519462</c:v>
                </c:pt>
                <c:pt idx="11002">
                  <c:v>1100.2000522566959</c:v>
                </c:pt>
                <c:pt idx="11003">
                  <c:v>1100.3000522614457</c:v>
                </c:pt>
                <c:pt idx="11004">
                  <c:v>1100.4000522661954</c:v>
                </c:pt>
                <c:pt idx="11005">
                  <c:v>1100.5000522709452</c:v>
                </c:pt>
                <c:pt idx="11006">
                  <c:v>1100.6000522756949</c:v>
                </c:pt>
                <c:pt idx="11007">
                  <c:v>1100.7000522804447</c:v>
                </c:pt>
                <c:pt idx="11008">
                  <c:v>1100.8000522851944</c:v>
                </c:pt>
                <c:pt idx="11009">
                  <c:v>1100.9000522899441</c:v>
                </c:pt>
                <c:pt idx="11010">
                  <c:v>1101.0000522946939</c:v>
                </c:pt>
                <c:pt idx="11011">
                  <c:v>1101.1000522994436</c:v>
                </c:pt>
                <c:pt idx="11012">
                  <c:v>1101.2000523041934</c:v>
                </c:pt>
                <c:pt idx="11013">
                  <c:v>1101.3000523089431</c:v>
                </c:pt>
                <c:pt idx="11014">
                  <c:v>1101.4000523136929</c:v>
                </c:pt>
                <c:pt idx="11015">
                  <c:v>1101.5000523184426</c:v>
                </c:pt>
                <c:pt idx="11016">
                  <c:v>1101.6000523231924</c:v>
                </c:pt>
                <c:pt idx="11017">
                  <c:v>1101.7000523279421</c:v>
                </c:pt>
                <c:pt idx="11018">
                  <c:v>1101.8000523326918</c:v>
                </c:pt>
                <c:pt idx="11019">
                  <c:v>1101.9000523374416</c:v>
                </c:pt>
                <c:pt idx="11020">
                  <c:v>1102.0000523421913</c:v>
                </c:pt>
                <c:pt idx="11021">
                  <c:v>1102.1000523469411</c:v>
                </c:pt>
                <c:pt idx="11022">
                  <c:v>1102.2000523516908</c:v>
                </c:pt>
                <c:pt idx="11023">
                  <c:v>1102.3000523564406</c:v>
                </c:pt>
                <c:pt idx="11024">
                  <c:v>1102.4000523611903</c:v>
                </c:pt>
                <c:pt idx="11025">
                  <c:v>1102.5000523659401</c:v>
                </c:pt>
                <c:pt idx="11026">
                  <c:v>1102.6000523706898</c:v>
                </c:pt>
                <c:pt idx="11027">
                  <c:v>1102.7000523754396</c:v>
                </c:pt>
                <c:pt idx="11028">
                  <c:v>1102.8000523801893</c:v>
                </c:pt>
                <c:pt idx="11029">
                  <c:v>1102.900052384939</c:v>
                </c:pt>
                <c:pt idx="11030">
                  <c:v>1103.0000523896888</c:v>
                </c:pt>
                <c:pt idx="11031">
                  <c:v>1103.1000523944385</c:v>
                </c:pt>
                <c:pt idx="11032">
                  <c:v>1103.2000523991883</c:v>
                </c:pt>
                <c:pt idx="11033">
                  <c:v>1103.300052403938</c:v>
                </c:pt>
                <c:pt idx="11034">
                  <c:v>1103.4000524086878</c:v>
                </c:pt>
                <c:pt idx="11035">
                  <c:v>1103.5000524134375</c:v>
                </c:pt>
                <c:pt idx="11036">
                  <c:v>1103.6000524181873</c:v>
                </c:pt>
                <c:pt idx="11037">
                  <c:v>1103.700052422937</c:v>
                </c:pt>
                <c:pt idx="11038">
                  <c:v>1103.8000524276868</c:v>
                </c:pt>
                <c:pt idx="11039">
                  <c:v>1103.9000524324365</c:v>
                </c:pt>
                <c:pt idx="11040">
                  <c:v>1104.0000524371862</c:v>
                </c:pt>
                <c:pt idx="11041">
                  <c:v>1104.100052441936</c:v>
                </c:pt>
                <c:pt idx="11042">
                  <c:v>1104.2000524466857</c:v>
                </c:pt>
                <c:pt idx="11043">
                  <c:v>1104.3000524514355</c:v>
                </c:pt>
                <c:pt idx="11044">
                  <c:v>1104.4000524561852</c:v>
                </c:pt>
                <c:pt idx="11045">
                  <c:v>1104.500052460935</c:v>
                </c:pt>
                <c:pt idx="11046">
                  <c:v>1104.6000524656847</c:v>
                </c:pt>
                <c:pt idx="11047">
                  <c:v>1104.7000524704345</c:v>
                </c:pt>
                <c:pt idx="11048">
                  <c:v>1104.8000524751842</c:v>
                </c:pt>
                <c:pt idx="11049">
                  <c:v>1104.9000524799339</c:v>
                </c:pt>
                <c:pt idx="11050">
                  <c:v>1105.0000524846837</c:v>
                </c:pt>
                <c:pt idx="11051">
                  <c:v>1105.1000524894334</c:v>
                </c:pt>
                <c:pt idx="11052">
                  <c:v>1105.2000524941832</c:v>
                </c:pt>
                <c:pt idx="11053">
                  <c:v>1105.3000524989329</c:v>
                </c:pt>
                <c:pt idx="11054">
                  <c:v>1105.4000525036827</c:v>
                </c:pt>
                <c:pt idx="11055">
                  <c:v>1105.5000525084324</c:v>
                </c:pt>
                <c:pt idx="11056">
                  <c:v>1105.6000525131822</c:v>
                </c:pt>
                <c:pt idx="11057">
                  <c:v>1105.7000525179319</c:v>
                </c:pt>
                <c:pt idx="11058">
                  <c:v>1105.8000525226817</c:v>
                </c:pt>
                <c:pt idx="11059">
                  <c:v>1105.9000525274314</c:v>
                </c:pt>
                <c:pt idx="11060">
                  <c:v>1106.0000525321811</c:v>
                </c:pt>
                <c:pt idx="11061">
                  <c:v>1106.1000525369309</c:v>
                </c:pt>
                <c:pt idx="11062">
                  <c:v>1106.2000525416806</c:v>
                </c:pt>
                <c:pt idx="11063">
                  <c:v>1106.3000525464304</c:v>
                </c:pt>
                <c:pt idx="11064">
                  <c:v>1106.4000525511801</c:v>
                </c:pt>
                <c:pt idx="11065">
                  <c:v>1106.5000525559299</c:v>
                </c:pt>
                <c:pt idx="11066">
                  <c:v>1106.6000525606796</c:v>
                </c:pt>
                <c:pt idx="11067">
                  <c:v>1106.7000525654294</c:v>
                </c:pt>
                <c:pt idx="11068">
                  <c:v>1106.8000525701791</c:v>
                </c:pt>
                <c:pt idx="11069">
                  <c:v>1106.9000525749288</c:v>
                </c:pt>
                <c:pt idx="11070">
                  <c:v>1107.0000525796786</c:v>
                </c:pt>
                <c:pt idx="11071">
                  <c:v>1107.1000525844283</c:v>
                </c:pt>
                <c:pt idx="11072">
                  <c:v>1107.2000525891781</c:v>
                </c:pt>
                <c:pt idx="11073">
                  <c:v>1107.3000525939278</c:v>
                </c:pt>
                <c:pt idx="11074">
                  <c:v>1107.4000525986776</c:v>
                </c:pt>
                <c:pt idx="11075">
                  <c:v>1107.5000526034273</c:v>
                </c:pt>
                <c:pt idx="11076">
                  <c:v>1107.6000526081771</c:v>
                </c:pt>
                <c:pt idx="11077">
                  <c:v>1107.7000526129268</c:v>
                </c:pt>
                <c:pt idx="11078">
                  <c:v>1107.8000526176766</c:v>
                </c:pt>
                <c:pt idx="11079">
                  <c:v>1107.9000526224263</c:v>
                </c:pt>
                <c:pt idx="11080">
                  <c:v>1108.000052627176</c:v>
                </c:pt>
                <c:pt idx="11081">
                  <c:v>1108.1000526319258</c:v>
                </c:pt>
                <c:pt idx="11082">
                  <c:v>1108.2000526366755</c:v>
                </c:pt>
                <c:pt idx="11083">
                  <c:v>1108.3000526414253</c:v>
                </c:pt>
                <c:pt idx="11084">
                  <c:v>1108.400052646175</c:v>
                </c:pt>
                <c:pt idx="11085">
                  <c:v>1108.5000526509248</c:v>
                </c:pt>
                <c:pt idx="11086">
                  <c:v>1108.6000526556745</c:v>
                </c:pt>
                <c:pt idx="11087">
                  <c:v>1108.7000526604243</c:v>
                </c:pt>
                <c:pt idx="11088">
                  <c:v>1108.800052665174</c:v>
                </c:pt>
                <c:pt idx="11089">
                  <c:v>1108.9000526699238</c:v>
                </c:pt>
                <c:pt idx="11090">
                  <c:v>1109.0000526746735</c:v>
                </c:pt>
                <c:pt idx="11091">
                  <c:v>1109.1000526794232</c:v>
                </c:pt>
                <c:pt idx="11092">
                  <c:v>1109.200052684173</c:v>
                </c:pt>
                <c:pt idx="11093">
                  <c:v>1109.3000526889227</c:v>
                </c:pt>
                <c:pt idx="11094">
                  <c:v>1109.4000526936725</c:v>
                </c:pt>
                <c:pt idx="11095">
                  <c:v>1109.5000526984222</c:v>
                </c:pt>
                <c:pt idx="11096">
                  <c:v>1109.600052703172</c:v>
                </c:pt>
                <c:pt idx="11097">
                  <c:v>1109.7000527079217</c:v>
                </c:pt>
                <c:pt idx="11098">
                  <c:v>1109.8000527126715</c:v>
                </c:pt>
                <c:pt idx="11099">
                  <c:v>1109.9000527174212</c:v>
                </c:pt>
                <c:pt idx="11100">
                  <c:v>1110.0000527221709</c:v>
                </c:pt>
                <c:pt idx="11101">
                  <c:v>1110.1000527269207</c:v>
                </c:pt>
                <c:pt idx="11102">
                  <c:v>1110.2000527316704</c:v>
                </c:pt>
                <c:pt idx="11103">
                  <c:v>1110.3000527364202</c:v>
                </c:pt>
                <c:pt idx="11104">
                  <c:v>1110.4000527411699</c:v>
                </c:pt>
                <c:pt idx="11105">
                  <c:v>1110.5000527459197</c:v>
                </c:pt>
                <c:pt idx="11106">
                  <c:v>1110.6000527506694</c:v>
                </c:pt>
                <c:pt idx="11107">
                  <c:v>1110.7000527554192</c:v>
                </c:pt>
                <c:pt idx="11108">
                  <c:v>1110.8000527601689</c:v>
                </c:pt>
                <c:pt idx="11109">
                  <c:v>1110.9000527649187</c:v>
                </c:pt>
                <c:pt idx="11110">
                  <c:v>1111.0000527696684</c:v>
                </c:pt>
                <c:pt idx="11111">
                  <c:v>1111.1000527744181</c:v>
                </c:pt>
                <c:pt idx="11112">
                  <c:v>1111.2000527791679</c:v>
                </c:pt>
                <c:pt idx="11113">
                  <c:v>1111.3000527839176</c:v>
                </c:pt>
                <c:pt idx="11114">
                  <c:v>1111.4000527886674</c:v>
                </c:pt>
                <c:pt idx="11115">
                  <c:v>1111.5000527934171</c:v>
                </c:pt>
                <c:pt idx="11116">
                  <c:v>1111.6000527981669</c:v>
                </c:pt>
                <c:pt idx="11117">
                  <c:v>1111.7000528029166</c:v>
                </c:pt>
                <c:pt idx="11118">
                  <c:v>1111.8000528076664</c:v>
                </c:pt>
                <c:pt idx="11119">
                  <c:v>1111.9000528124161</c:v>
                </c:pt>
                <c:pt idx="11120">
                  <c:v>1112.0000528171659</c:v>
                </c:pt>
                <c:pt idx="11121">
                  <c:v>1112.1000528219156</c:v>
                </c:pt>
                <c:pt idx="11122">
                  <c:v>1112.2000528266653</c:v>
                </c:pt>
                <c:pt idx="11123">
                  <c:v>1112.3000528314151</c:v>
                </c:pt>
                <c:pt idx="11124">
                  <c:v>1112.4000528361648</c:v>
                </c:pt>
                <c:pt idx="11125">
                  <c:v>1112.5000528409146</c:v>
                </c:pt>
                <c:pt idx="11126">
                  <c:v>1112.6000528456643</c:v>
                </c:pt>
                <c:pt idx="11127">
                  <c:v>1112.7000528504141</c:v>
                </c:pt>
                <c:pt idx="11128">
                  <c:v>1112.8000528551638</c:v>
                </c:pt>
                <c:pt idx="11129">
                  <c:v>1112.9000528599136</c:v>
                </c:pt>
                <c:pt idx="11130">
                  <c:v>1113.0000528646633</c:v>
                </c:pt>
                <c:pt idx="11131">
                  <c:v>1113.100052869413</c:v>
                </c:pt>
                <c:pt idx="11132">
                  <c:v>1113.2000528741628</c:v>
                </c:pt>
                <c:pt idx="11133">
                  <c:v>1113.3000528789125</c:v>
                </c:pt>
                <c:pt idx="11134">
                  <c:v>1113.4000528836623</c:v>
                </c:pt>
                <c:pt idx="11135">
                  <c:v>1113.500052888412</c:v>
                </c:pt>
                <c:pt idx="11136">
                  <c:v>1113.6000528931618</c:v>
                </c:pt>
                <c:pt idx="11137">
                  <c:v>1113.7000528979115</c:v>
                </c:pt>
                <c:pt idx="11138">
                  <c:v>1113.8000529026613</c:v>
                </c:pt>
                <c:pt idx="11139">
                  <c:v>1113.900052907411</c:v>
                </c:pt>
                <c:pt idx="11140">
                  <c:v>1114.0000529121608</c:v>
                </c:pt>
                <c:pt idx="11141">
                  <c:v>1114.1000529169105</c:v>
                </c:pt>
                <c:pt idx="11142">
                  <c:v>1114.2000529216602</c:v>
                </c:pt>
                <c:pt idx="11143">
                  <c:v>1114.30005292641</c:v>
                </c:pt>
                <c:pt idx="11144">
                  <c:v>1114.4000529311597</c:v>
                </c:pt>
                <c:pt idx="11145">
                  <c:v>1114.5000529359095</c:v>
                </c:pt>
                <c:pt idx="11146">
                  <c:v>1114.6000529406592</c:v>
                </c:pt>
                <c:pt idx="11147">
                  <c:v>1114.700052945409</c:v>
                </c:pt>
                <c:pt idx="11148">
                  <c:v>1114.8000529501587</c:v>
                </c:pt>
                <c:pt idx="11149">
                  <c:v>1114.9000529549085</c:v>
                </c:pt>
                <c:pt idx="11150">
                  <c:v>1115.0000529596582</c:v>
                </c:pt>
                <c:pt idx="11151">
                  <c:v>1115.100052964408</c:v>
                </c:pt>
                <c:pt idx="11152">
                  <c:v>1115.2000529691577</c:v>
                </c:pt>
                <c:pt idx="11153">
                  <c:v>1115.3000529739074</c:v>
                </c:pt>
                <c:pt idx="11154">
                  <c:v>1115.4000529786572</c:v>
                </c:pt>
                <c:pt idx="11155">
                  <c:v>1115.5000529834069</c:v>
                </c:pt>
                <c:pt idx="11156">
                  <c:v>1115.6000529881567</c:v>
                </c:pt>
                <c:pt idx="11157">
                  <c:v>1115.7000529929064</c:v>
                </c:pt>
                <c:pt idx="11158">
                  <c:v>1115.8000529976562</c:v>
                </c:pt>
                <c:pt idx="11159">
                  <c:v>1115.9000530024059</c:v>
                </c:pt>
                <c:pt idx="11160">
                  <c:v>1116.0000530071557</c:v>
                </c:pt>
                <c:pt idx="11161">
                  <c:v>1116.1000530119054</c:v>
                </c:pt>
                <c:pt idx="11162">
                  <c:v>1116.2000530166551</c:v>
                </c:pt>
                <c:pt idx="11163">
                  <c:v>1116.3000530214049</c:v>
                </c:pt>
                <c:pt idx="11164">
                  <c:v>1116.4000530261546</c:v>
                </c:pt>
                <c:pt idx="11165">
                  <c:v>1116.5000530309044</c:v>
                </c:pt>
                <c:pt idx="11166">
                  <c:v>1116.6000530356541</c:v>
                </c:pt>
                <c:pt idx="11167">
                  <c:v>1116.7000530404039</c:v>
                </c:pt>
                <c:pt idx="11168">
                  <c:v>1116.8000530451536</c:v>
                </c:pt>
                <c:pt idx="11169">
                  <c:v>1116.9000530499034</c:v>
                </c:pt>
                <c:pt idx="11170">
                  <c:v>1117.0000530546531</c:v>
                </c:pt>
                <c:pt idx="11171">
                  <c:v>1117.1000530594029</c:v>
                </c:pt>
                <c:pt idx="11172">
                  <c:v>1117.2000530641526</c:v>
                </c:pt>
                <c:pt idx="11173">
                  <c:v>1117.3000530689023</c:v>
                </c:pt>
                <c:pt idx="11174">
                  <c:v>1117.4000530736521</c:v>
                </c:pt>
                <c:pt idx="11175">
                  <c:v>1117.5000530784018</c:v>
                </c:pt>
                <c:pt idx="11176">
                  <c:v>1117.6000530831516</c:v>
                </c:pt>
                <c:pt idx="11177">
                  <c:v>1117.7000530879013</c:v>
                </c:pt>
                <c:pt idx="11178">
                  <c:v>1117.8000530926511</c:v>
                </c:pt>
                <c:pt idx="11179">
                  <c:v>1117.9000530974008</c:v>
                </c:pt>
                <c:pt idx="11180">
                  <c:v>1118.0000531021506</c:v>
                </c:pt>
                <c:pt idx="11181">
                  <c:v>1118.1000531069003</c:v>
                </c:pt>
                <c:pt idx="11182">
                  <c:v>1118.20005311165</c:v>
                </c:pt>
                <c:pt idx="11183">
                  <c:v>1118.3000531163998</c:v>
                </c:pt>
                <c:pt idx="11184">
                  <c:v>1118.4000531211495</c:v>
                </c:pt>
                <c:pt idx="11185">
                  <c:v>1118.5000531258993</c:v>
                </c:pt>
                <c:pt idx="11186">
                  <c:v>1118.600053130649</c:v>
                </c:pt>
                <c:pt idx="11187">
                  <c:v>1118.7000531353988</c:v>
                </c:pt>
                <c:pt idx="11188">
                  <c:v>1118.8000531401485</c:v>
                </c:pt>
                <c:pt idx="11189">
                  <c:v>1118.9000531448983</c:v>
                </c:pt>
                <c:pt idx="11190">
                  <c:v>1119.000053149648</c:v>
                </c:pt>
                <c:pt idx="11191">
                  <c:v>1119.1000531543978</c:v>
                </c:pt>
                <c:pt idx="11192">
                  <c:v>1119.2000531591475</c:v>
                </c:pt>
                <c:pt idx="11193">
                  <c:v>1119.3000531638972</c:v>
                </c:pt>
                <c:pt idx="11194">
                  <c:v>1119.400053168647</c:v>
                </c:pt>
                <c:pt idx="11195">
                  <c:v>1119.5000531733967</c:v>
                </c:pt>
                <c:pt idx="11196">
                  <c:v>1119.6000531781465</c:v>
                </c:pt>
                <c:pt idx="11197">
                  <c:v>1119.7000531828962</c:v>
                </c:pt>
                <c:pt idx="11198">
                  <c:v>1119.800053187646</c:v>
                </c:pt>
                <c:pt idx="11199">
                  <c:v>1119.9000531923957</c:v>
                </c:pt>
                <c:pt idx="11200">
                  <c:v>1120.0000531971455</c:v>
                </c:pt>
                <c:pt idx="11201">
                  <c:v>1120.1000532018952</c:v>
                </c:pt>
                <c:pt idx="11202">
                  <c:v>1120.200053206645</c:v>
                </c:pt>
                <c:pt idx="11203">
                  <c:v>1120.3000532113947</c:v>
                </c:pt>
                <c:pt idx="11204">
                  <c:v>1120.4000532161444</c:v>
                </c:pt>
                <c:pt idx="11205">
                  <c:v>1120.5000532208942</c:v>
                </c:pt>
                <c:pt idx="11206">
                  <c:v>1120.6000532256439</c:v>
                </c:pt>
                <c:pt idx="11207">
                  <c:v>1120.7000532303937</c:v>
                </c:pt>
                <c:pt idx="11208">
                  <c:v>1120.8000532351434</c:v>
                </c:pt>
                <c:pt idx="11209">
                  <c:v>1120.9000532398932</c:v>
                </c:pt>
                <c:pt idx="11210">
                  <c:v>1121.0000532446429</c:v>
                </c:pt>
                <c:pt idx="11211">
                  <c:v>1121.1000532493927</c:v>
                </c:pt>
                <c:pt idx="11212">
                  <c:v>1121.2000532541424</c:v>
                </c:pt>
                <c:pt idx="11213">
                  <c:v>1121.3000532588921</c:v>
                </c:pt>
                <c:pt idx="11214">
                  <c:v>1121.4000532636419</c:v>
                </c:pt>
                <c:pt idx="11215">
                  <c:v>1121.5000532683916</c:v>
                </c:pt>
                <c:pt idx="11216">
                  <c:v>1121.6000532731414</c:v>
                </c:pt>
                <c:pt idx="11217">
                  <c:v>1121.7000532778911</c:v>
                </c:pt>
                <c:pt idx="11218">
                  <c:v>1121.8000532826409</c:v>
                </c:pt>
                <c:pt idx="11219">
                  <c:v>1121.9000532873906</c:v>
                </c:pt>
                <c:pt idx="11220">
                  <c:v>1122.0000532921404</c:v>
                </c:pt>
                <c:pt idx="11221">
                  <c:v>1122.1000532968901</c:v>
                </c:pt>
                <c:pt idx="11222">
                  <c:v>1122.2000533016399</c:v>
                </c:pt>
                <c:pt idx="11223">
                  <c:v>1122.3000533063896</c:v>
                </c:pt>
                <c:pt idx="11224">
                  <c:v>1122.4000533111393</c:v>
                </c:pt>
                <c:pt idx="11225">
                  <c:v>1122.5000533158891</c:v>
                </c:pt>
                <c:pt idx="11226">
                  <c:v>1122.6000533206388</c:v>
                </c:pt>
                <c:pt idx="11227">
                  <c:v>1122.7000533253886</c:v>
                </c:pt>
                <c:pt idx="11228">
                  <c:v>1122.8000533301383</c:v>
                </c:pt>
                <c:pt idx="11229">
                  <c:v>1122.9000533348881</c:v>
                </c:pt>
                <c:pt idx="11230">
                  <c:v>1123.0000533396378</c:v>
                </c:pt>
                <c:pt idx="11231">
                  <c:v>1123.1000533443876</c:v>
                </c:pt>
                <c:pt idx="11232">
                  <c:v>1123.2000533491373</c:v>
                </c:pt>
                <c:pt idx="11233">
                  <c:v>1123.3000533538871</c:v>
                </c:pt>
                <c:pt idx="11234">
                  <c:v>1123.4000533586368</c:v>
                </c:pt>
                <c:pt idx="11235">
                  <c:v>1123.5000533633865</c:v>
                </c:pt>
                <c:pt idx="11236">
                  <c:v>1123.6000533681363</c:v>
                </c:pt>
                <c:pt idx="11237">
                  <c:v>1123.700053372886</c:v>
                </c:pt>
                <c:pt idx="11238">
                  <c:v>1123.8000533776358</c:v>
                </c:pt>
                <c:pt idx="11239">
                  <c:v>1123.9000533823855</c:v>
                </c:pt>
                <c:pt idx="11240">
                  <c:v>1124.0000533871353</c:v>
                </c:pt>
                <c:pt idx="11241">
                  <c:v>1124.100053391885</c:v>
                </c:pt>
                <c:pt idx="11242">
                  <c:v>1124.2000533966348</c:v>
                </c:pt>
                <c:pt idx="11243">
                  <c:v>1124.3000534013845</c:v>
                </c:pt>
                <c:pt idx="11244">
                  <c:v>1124.4000534061342</c:v>
                </c:pt>
                <c:pt idx="11245">
                  <c:v>1124.500053410884</c:v>
                </c:pt>
                <c:pt idx="11246">
                  <c:v>1124.6000534156337</c:v>
                </c:pt>
                <c:pt idx="11247">
                  <c:v>1124.7000534203835</c:v>
                </c:pt>
                <c:pt idx="11248">
                  <c:v>1124.8000534251332</c:v>
                </c:pt>
                <c:pt idx="11249">
                  <c:v>1124.900053429883</c:v>
                </c:pt>
                <c:pt idx="11250">
                  <c:v>1125.0000534346327</c:v>
                </c:pt>
                <c:pt idx="11251">
                  <c:v>1125.1000534393825</c:v>
                </c:pt>
                <c:pt idx="11252">
                  <c:v>1125.2000534441322</c:v>
                </c:pt>
                <c:pt idx="11253">
                  <c:v>1125.300053448882</c:v>
                </c:pt>
                <c:pt idx="11254">
                  <c:v>1125.4000534536317</c:v>
                </c:pt>
                <c:pt idx="11255">
                  <c:v>1125.5000534583814</c:v>
                </c:pt>
                <c:pt idx="11256">
                  <c:v>1125.6000534631312</c:v>
                </c:pt>
                <c:pt idx="11257">
                  <c:v>1125.7000534678809</c:v>
                </c:pt>
                <c:pt idx="11258">
                  <c:v>1125.8000534726307</c:v>
                </c:pt>
                <c:pt idx="11259">
                  <c:v>1125.9000534773804</c:v>
                </c:pt>
                <c:pt idx="11260">
                  <c:v>1126.0000534821302</c:v>
                </c:pt>
                <c:pt idx="11261">
                  <c:v>1126.1000534868799</c:v>
                </c:pt>
                <c:pt idx="11262">
                  <c:v>1126.2000534916297</c:v>
                </c:pt>
                <c:pt idx="11263">
                  <c:v>1126.3000534963794</c:v>
                </c:pt>
                <c:pt idx="11264">
                  <c:v>1126.4000535011292</c:v>
                </c:pt>
                <c:pt idx="11265">
                  <c:v>1126.5000535058789</c:v>
                </c:pt>
                <c:pt idx="11266">
                  <c:v>1126.6000535106286</c:v>
                </c:pt>
                <c:pt idx="11267">
                  <c:v>1126.7000535153784</c:v>
                </c:pt>
                <c:pt idx="11268">
                  <c:v>1126.8000535201281</c:v>
                </c:pt>
                <c:pt idx="11269">
                  <c:v>1126.9000535248779</c:v>
                </c:pt>
                <c:pt idx="11270">
                  <c:v>1127.0000535296276</c:v>
                </c:pt>
                <c:pt idx="11271">
                  <c:v>1127.1000535343774</c:v>
                </c:pt>
                <c:pt idx="11272">
                  <c:v>1127.2000535391271</c:v>
                </c:pt>
                <c:pt idx="11273">
                  <c:v>1127.3000535438769</c:v>
                </c:pt>
                <c:pt idx="11274">
                  <c:v>1127.4000535486266</c:v>
                </c:pt>
                <c:pt idx="11275">
                  <c:v>1127.5000535533763</c:v>
                </c:pt>
                <c:pt idx="11276">
                  <c:v>1127.6000535581261</c:v>
                </c:pt>
                <c:pt idx="11277">
                  <c:v>1127.7000535628758</c:v>
                </c:pt>
                <c:pt idx="11278">
                  <c:v>1127.8000535676256</c:v>
                </c:pt>
                <c:pt idx="11279">
                  <c:v>1127.9000535723753</c:v>
                </c:pt>
                <c:pt idx="11280">
                  <c:v>1128.0000535771251</c:v>
                </c:pt>
                <c:pt idx="11281">
                  <c:v>1128.1000535818748</c:v>
                </c:pt>
                <c:pt idx="11282">
                  <c:v>1128.2000535866246</c:v>
                </c:pt>
                <c:pt idx="11283">
                  <c:v>1128.3000535913743</c:v>
                </c:pt>
                <c:pt idx="11284">
                  <c:v>1128.4000535961241</c:v>
                </c:pt>
                <c:pt idx="11285">
                  <c:v>1128.5000536008738</c:v>
                </c:pt>
                <c:pt idx="11286">
                  <c:v>1128.6000536056235</c:v>
                </c:pt>
                <c:pt idx="11287">
                  <c:v>1128.7000536103733</c:v>
                </c:pt>
                <c:pt idx="11288">
                  <c:v>1128.800053615123</c:v>
                </c:pt>
                <c:pt idx="11289">
                  <c:v>1128.9000536198728</c:v>
                </c:pt>
                <c:pt idx="11290">
                  <c:v>1129.0000536246225</c:v>
                </c:pt>
                <c:pt idx="11291">
                  <c:v>1129.1000536293723</c:v>
                </c:pt>
                <c:pt idx="11292">
                  <c:v>1129.200053634122</c:v>
                </c:pt>
                <c:pt idx="11293">
                  <c:v>1129.3000536388718</c:v>
                </c:pt>
                <c:pt idx="11294">
                  <c:v>1129.4000536436215</c:v>
                </c:pt>
                <c:pt idx="11295">
                  <c:v>1129.5000536483712</c:v>
                </c:pt>
                <c:pt idx="11296">
                  <c:v>1129.600053653121</c:v>
                </c:pt>
                <c:pt idx="11297">
                  <c:v>1129.7000536578707</c:v>
                </c:pt>
                <c:pt idx="11298">
                  <c:v>1129.8000536626205</c:v>
                </c:pt>
                <c:pt idx="11299">
                  <c:v>1129.9000536673702</c:v>
                </c:pt>
                <c:pt idx="11300">
                  <c:v>1130.00005367212</c:v>
                </c:pt>
                <c:pt idx="11301">
                  <c:v>1130.1000536768697</c:v>
                </c:pt>
                <c:pt idx="11302">
                  <c:v>1130.2000536816195</c:v>
                </c:pt>
                <c:pt idx="11303">
                  <c:v>1130.3000536863692</c:v>
                </c:pt>
                <c:pt idx="11304">
                  <c:v>1130.400053691119</c:v>
                </c:pt>
                <c:pt idx="11305">
                  <c:v>1130.5000536958687</c:v>
                </c:pt>
                <c:pt idx="11306">
                  <c:v>1130.6000537006184</c:v>
                </c:pt>
                <c:pt idx="11307">
                  <c:v>1130.7000537053682</c:v>
                </c:pt>
                <c:pt idx="11308">
                  <c:v>1130.8000537101179</c:v>
                </c:pt>
                <c:pt idx="11309">
                  <c:v>1130.9000537148677</c:v>
                </c:pt>
                <c:pt idx="11310">
                  <c:v>1131.0000537196174</c:v>
                </c:pt>
                <c:pt idx="11311">
                  <c:v>1131.1000537243672</c:v>
                </c:pt>
                <c:pt idx="11312">
                  <c:v>1131.2000537291169</c:v>
                </c:pt>
                <c:pt idx="11313">
                  <c:v>1131.3000537338667</c:v>
                </c:pt>
                <c:pt idx="11314">
                  <c:v>1131.4000537386164</c:v>
                </c:pt>
                <c:pt idx="11315">
                  <c:v>1131.5000537433662</c:v>
                </c:pt>
                <c:pt idx="11316">
                  <c:v>1131.6000537481159</c:v>
                </c:pt>
                <c:pt idx="11317">
                  <c:v>1131.7000537528656</c:v>
                </c:pt>
                <c:pt idx="11318">
                  <c:v>1131.8000537576154</c:v>
                </c:pt>
                <c:pt idx="11319">
                  <c:v>1131.9000537623651</c:v>
                </c:pt>
                <c:pt idx="11320">
                  <c:v>1132.0000537671149</c:v>
                </c:pt>
                <c:pt idx="11321">
                  <c:v>1132.1000537718646</c:v>
                </c:pt>
                <c:pt idx="11322">
                  <c:v>1132.2000537766144</c:v>
                </c:pt>
                <c:pt idx="11323">
                  <c:v>1132.3000537813641</c:v>
                </c:pt>
                <c:pt idx="11324">
                  <c:v>1132.4000537861139</c:v>
                </c:pt>
                <c:pt idx="11325">
                  <c:v>1132.5000537908636</c:v>
                </c:pt>
                <c:pt idx="11326">
                  <c:v>1132.6000537956133</c:v>
                </c:pt>
                <c:pt idx="11327">
                  <c:v>1132.7000538003631</c:v>
                </c:pt>
                <c:pt idx="11328">
                  <c:v>1132.8000538051128</c:v>
                </c:pt>
                <c:pt idx="11329">
                  <c:v>1132.9000538098626</c:v>
                </c:pt>
                <c:pt idx="11330">
                  <c:v>1133.0000538146123</c:v>
                </c:pt>
                <c:pt idx="11331">
                  <c:v>1133.1000538193621</c:v>
                </c:pt>
                <c:pt idx="11332">
                  <c:v>1133.2000538241118</c:v>
                </c:pt>
                <c:pt idx="11333">
                  <c:v>1133.3000538288616</c:v>
                </c:pt>
                <c:pt idx="11334">
                  <c:v>1133.4000538336113</c:v>
                </c:pt>
                <c:pt idx="11335">
                  <c:v>1133.5000538383611</c:v>
                </c:pt>
                <c:pt idx="11336">
                  <c:v>1133.6000538431108</c:v>
                </c:pt>
                <c:pt idx="11337">
                  <c:v>1133.7000538478605</c:v>
                </c:pt>
                <c:pt idx="11338">
                  <c:v>1133.8000538526103</c:v>
                </c:pt>
                <c:pt idx="11339">
                  <c:v>1133.90005385736</c:v>
                </c:pt>
                <c:pt idx="11340">
                  <c:v>1134.0000538621098</c:v>
                </c:pt>
                <c:pt idx="11341">
                  <c:v>1134.1000538668595</c:v>
                </c:pt>
                <c:pt idx="11342">
                  <c:v>1134.2000538716093</c:v>
                </c:pt>
                <c:pt idx="11343">
                  <c:v>1134.300053876359</c:v>
                </c:pt>
                <c:pt idx="11344">
                  <c:v>1134.4000538811088</c:v>
                </c:pt>
                <c:pt idx="11345">
                  <c:v>1134.5000538858585</c:v>
                </c:pt>
                <c:pt idx="11346">
                  <c:v>1134.6000538906083</c:v>
                </c:pt>
                <c:pt idx="11347">
                  <c:v>1134.700053895358</c:v>
                </c:pt>
                <c:pt idx="11348">
                  <c:v>1134.8000539001077</c:v>
                </c:pt>
                <c:pt idx="11349">
                  <c:v>1134.9000539048575</c:v>
                </c:pt>
                <c:pt idx="11350">
                  <c:v>1135.0000539096072</c:v>
                </c:pt>
                <c:pt idx="11351">
                  <c:v>1135.100053914357</c:v>
                </c:pt>
                <c:pt idx="11352">
                  <c:v>1135.2000539191067</c:v>
                </c:pt>
                <c:pt idx="11353">
                  <c:v>1135.3000539238565</c:v>
                </c:pt>
                <c:pt idx="11354">
                  <c:v>1135.4000539286062</c:v>
                </c:pt>
                <c:pt idx="11355">
                  <c:v>1135.500053933356</c:v>
                </c:pt>
                <c:pt idx="11356">
                  <c:v>1135.6000539381057</c:v>
                </c:pt>
                <c:pt idx="11357">
                  <c:v>1135.7000539428554</c:v>
                </c:pt>
                <c:pt idx="11358">
                  <c:v>1135.8000539476052</c:v>
                </c:pt>
                <c:pt idx="11359">
                  <c:v>1135.9000539523549</c:v>
                </c:pt>
                <c:pt idx="11360">
                  <c:v>1136.0000539571047</c:v>
                </c:pt>
                <c:pt idx="11361">
                  <c:v>1136.1000539618544</c:v>
                </c:pt>
                <c:pt idx="11362">
                  <c:v>1136.2000539666042</c:v>
                </c:pt>
                <c:pt idx="11363">
                  <c:v>1136.3000539713539</c:v>
                </c:pt>
                <c:pt idx="11364">
                  <c:v>1136.4000539761037</c:v>
                </c:pt>
                <c:pt idx="11365">
                  <c:v>1136.5000539808534</c:v>
                </c:pt>
                <c:pt idx="11366">
                  <c:v>1136.6000539856032</c:v>
                </c:pt>
                <c:pt idx="11367">
                  <c:v>1136.7000539903529</c:v>
                </c:pt>
                <c:pt idx="11368">
                  <c:v>1136.8000539951026</c:v>
                </c:pt>
                <c:pt idx="11369">
                  <c:v>1136.9000539998524</c:v>
                </c:pt>
                <c:pt idx="11370">
                  <c:v>1137.0000540046021</c:v>
                </c:pt>
                <c:pt idx="11371">
                  <c:v>1137.1000540093519</c:v>
                </c:pt>
                <c:pt idx="11372">
                  <c:v>1137.2000540141016</c:v>
                </c:pt>
                <c:pt idx="11373">
                  <c:v>1137.3000540188514</c:v>
                </c:pt>
                <c:pt idx="11374">
                  <c:v>1137.4000540236011</c:v>
                </c:pt>
                <c:pt idx="11375">
                  <c:v>1137.5000540283509</c:v>
                </c:pt>
                <c:pt idx="11376">
                  <c:v>1137.6000540331006</c:v>
                </c:pt>
                <c:pt idx="11377">
                  <c:v>1137.7000540378504</c:v>
                </c:pt>
                <c:pt idx="11378">
                  <c:v>1137.8000540426001</c:v>
                </c:pt>
                <c:pt idx="11379">
                  <c:v>1137.9000540473498</c:v>
                </c:pt>
                <c:pt idx="11380">
                  <c:v>1138.0000540520996</c:v>
                </c:pt>
                <c:pt idx="11381">
                  <c:v>1138.1000540568493</c:v>
                </c:pt>
                <c:pt idx="11382">
                  <c:v>1138.2000540615991</c:v>
                </c:pt>
                <c:pt idx="11383">
                  <c:v>1138.3000540663488</c:v>
                </c:pt>
                <c:pt idx="11384">
                  <c:v>1138.4000540710986</c:v>
                </c:pt>
                <c:pt idx="11385">
                  <c:v>1138.5000540758483</c:v>
                </c:pt>
                <c:pt idx="11386">
                  <c:v>1138.6000540805981</c:v>
                </c:pt>
                <c:pt idx="11387">
                  <c:v>1138.7000540853478</c:v>
                </c:pt>
                <c:pt idx="11388">
                  <c:v>1138.8000540900975</c:v>
                </c:pt>
                <c:pt idx="11389">
                  <c:v>1138.9000540948473</c:v>
                </c:pt>
                <c:pt idx="11390">
                  <c:v>1139.000054099597</c:v>
                </c:pt>
                <c:pt idx="11391">
                  <c:v>1139.1000541043468</c:v>
                </c:pt>
                <c:pt idx="11392">
                  <c:v>1139.2000541090965</c:v>
                </c:pt>
                <c:pt idx="11393">
                  <c:v>1139.3000541138463</c:v>
                </c:pt>
                <c:pt idx="11394">
                  <c:v>1139.400054118596</c:v>
                </c:pt>
                <c:pt idx="11395">
                  <c:v>1139.5000541233458</c:v>
                </c:pt>
                <c:pt idx="11396">
                  <c:v>1139.6000541280955</c:v>
                </c:pt>
                <c:pt idx="11397">
                  <c:v>1139.7000541328453</c:v>
                </c:pt>
                <c:pt idx="11398">
                  <c:v>1139.800054137595</c:v>
                </c:pt>
                <c:pt idx="11399">
                  <c:v>1139.9000541423447</c:v>
                </c:pt>
                <c:pt idx="11400">
                  <c:v>1140.0000541470945</c:v>
                </c:pt>
                <c:pt idx="11401">
                  <c:v>1140.1000541518442</c:v>
                </c:pt>
                <c:pt idx="11402">
                  <c:v>1140.200054156594</c:v>
                </c:pt>
                <c:pt idx="11403">
                  <c:v>1140.3000541613437</c:v>
                </c:pt>
                <c:pt idx="11404">
                  <c:v>1140.4000541660935</c:v>
                </c:pt>
                <c:pt idx="11405">
                  <c:v>1140.5000541708432</c:v>
                </c:pt>
                <c:pt idx="11406">
                  <c:v>1140.600054175593</c:v>
                </c:pt>
                <c:pt idx="11407">
                  <c:v>1140.7000541803427</c:v>
                </c:pt>
                <c:pt idx="11408">
                  <c:v>1140.8000541850924</c:v>
                </c:pt>
                <c:pt idx="11409">
                  <c:v>1140.9000541898422</c:v>
                </c:pt>
                <c:pt idx="11410">
                  <c:v>1141.0000541945919</c:v>
                </c:pt>
                <c:pt idx="11411">
                  <c:v>1141.1000541993417</c:v>
                </c:pt>
                <c:pt idx="11412">
                  <c:v>1141.2000542040914</c:v>
                </c:pt>
                <c:pt idx="11413">
                  <c:v>1141.3000542088412</c:v>
                </c:pt>
                <c:pt idx="11414">
                  <c:v>1141.4000542135909</c:v>
                </c:pt>
                <c:pt idx="11415">
                  <c:v>1141.5000542183407</c:v>
                </c:pt>
                <c:pt idx="11416">
                  <c:v>1141.6000542230904</c:v>
                </c:pt>
                <c:pt idx="11417">
                  <c:v>1141.7000542278402</c:v>
                </c:pt>
                <c:pt idx="11418">
                  <c:v>1141.8000542325899</c:v>
                </c:pt>
                <c:pt idx="11419">
                  <c:v>1141.9000542373396</c:v>
                </c:pt>
                <c:pt idx="11420">
                  <c:v>1142.0000542420894</c:v>
                </c:pt>
                <c:pt idx="11421">
                  <c:v>1142.1000542468391</c:v>
                </c:pt>
                <c:pt idx="11422">
                  <c:v>1142.2000542515889</c:v>
                </c:pt>
                <c:pt idx="11423">
                  <c:v>1142.3000542563386</c:v>
                </c:pt>
                <c:pt idx="11424">
                  <c:v>1142.4000542610884</c:v>
                </c:pt>
                <c:pt idx="11425">
                  <c:v>1142.5000542658381</c:v>
                </c:pt>
                <c:pt idx="11426">
                  <c:v>1142.6000542705879</c:v>
                </c:pt>
                <c:pt idx="11427">
                  <c:v>1142.7000542753376</c:v>
                </c:pt>
                <c:pt idx="11428">
                  <c:v>1142.8000542800874</c:v>
                </c:pt>
                <c:pt idx="11429">
                  <c:v>1142.9000542848371</c:v>
                </c:pt>
                <c:pt idx="11430">
                  <c:v>1143.0000542895868</c:v>
                </c:pt>
                <c:pt idx="11431">
                  <c:v>1143.1000542943366</c:v>
                </c:pt>
                <c:pt idx="11432">
                  <c:v>1143.2000542990863</c:v>
                </c:pt>
                <c:pt idx="11433">
                  <c:v>1143.3000543038361</c:v>
                </c:pt>
                <c:pt idx="11434">
                  <c:v>1143.4000543085858</c:v>
                </c:pt>
                <c:pt idx="11435">
                  <c:v>1143.5000543133356</c:v>
                </c:pt>
                <c:pt idx="11436">
                  <c:v>1143.6000543180853</c:v>
                </c:pt>
                <c:pt idx="11437">
                  <c:v>1143.7000543228351</c:v>
                </c:pt>
                <c:pt idx="11438">
                  <c:v>1143.8000543275848</c:v>
                </c:pt>
                <c:pt idx="11439">
                  <c:v>1143.9000543323345</c:v>
                </c:pt>
                <c:pt idx="11440">
                  <c:v>1144.0000543370843</c:v>
                </c:pt>
                <c:pt idx="11441">
                  <c:v>1144.100054341834</c:v>
                </c:pt>
                <c:pt idx="11442">
                  <c:v>1144.2000543465838</c:v>
                </c:pt>
                <c:pt idx="11443">
                  <c:v>1144.3000543513335</c:v>
                </c:pt>
                <c:pt idx="11444">
                  <c:v>1144.4000543560833</c:v>
                </c:pt>
                <c:pt idx="11445">
                  <c:v>1144.500054360833</c:v>
                </c:pt>
                <c:pt idx="11446">
                  <c:v>1144.6000543655828</c:v>
                </c:pt>
                <c:pt idx="11447">
                  <c:v>1144.7000543703325</c:v>
                </c:pt>
                <c:pt idx="11448">
                  <c:v>1144.8000543750823</c:v>
                </c:pt>
                <c:pt idx="11449">
                  <c:v>1144.900054379832</c:v>
                </c:pt>
                <c:pt idx="11450">
                  <c:v>1145.0000543845817</c:v>
                </c:pt>
                <c:pt idx="11451">
                  <c:v>1145.1000543893315</c:v>
                </c:pt>
                <c:pt idx="11452">
                  <c:v>1145.2000543940812</c:v>
                </c:pt>
                <c:pt idx="11453">
                  <c:v>1145.300054398831</c:v>
                </c:pt>
                <c:pt idx="11454">
                  <c:v>1145.4000544035807</c:v>
                </c:pt>
                <c:pt idx="11455">
                  <c:v>1145.5000544083305</c:v>
                </c:pt>
                <c:pt idx="11456">
                  <c:v>1145.6000544130802</c:v>
                </c:pt>
                <c:pt idx="11457">
                  <c:v>1145.70005441783</c:v>
                </c:pt>
                <c:pt idx="11458">
                  <c:v>1145.8000544225797</c:v>
                </c:pt>
                <c:pt idx="11459">
                  <c:v>1145.9000544273295</c:v>
                </c:pt>
                <c:pt idx="11460">
                  <c:v>1146.0000544320792</c:v>
                </c:pt>
                <c:pt idx="11461">
                  <c:v>1146.1000544368289</c:v>
                </c:pt>
                <c:pt idx="11462">
                  <c:v>1146.2000544415787</c:v>
                </c:pt>
                <c:pt idx="11463">
                  <c:v>1146.3000544463284</c:v>
                </c:pt>
                <c:pt idx="11464">
                  <c:v>1146.4000544510782</c:v>
                </c:pt>
                <c:pt idx="11465">
                  <c:v>1146.5000544558279</c:v>
                </c:pt>
                <c:pt idx="11466">
                  <c:v>1146.6000544605777</c:v>
                </c:pt>
                <c:pt idx="11467">
                  <c:v>1146.7000544653274</c:v>
                </c:pt>
                <c:pt idx="11468">
                  <c:v>1146.8000544700772</c:v>
                </c:pt>
                <c:pt idx="11469">
                  <c:v>1146.9000544748269</c:v>
                </c:pt>
                <c:pt idx="11470">
                  <c:v>1147.0000544795766</c:v>
                </c:pt>
                <c:pt idx="11471">
                  <c:v>1147.1000544843264</c:v>
                </c:pt>
                <c:pt idx="11472">
                  <c:v>1147.2000544890761</c:v>
                </c:pt>
                <c:pt idx="11473">
                  <c:v>1147.3000544938259</c:v>
                </c:pt>
                <c:pt idx="11474">
                  <c:v>1147.4000544985756</c:v>
                </c:pt>
                <c:pt idx="11475">
                  <c:v>1147.5000545033254</c:v>
                </c:pt>
                <c:pt idx="11476">
                  <c:v>1147.6000545080751</c:v>
                </c:pt>
                <c:pt idx="11477">
                  <c:v>1147.7000545128249</c:v>
                </c:pt>
                <c:pt idx="11478">
                  <c:v>1147.8000545175746</c:v>
                </c:pt>
                <c:pt idx="11479">
                  <c:v>1147.9000545223244</c:v>
                </c:pt>
                <c:pt idx="11480">
                  <c:v>1148.0000545270741</c:v>
                </c:pt>
                <c:pt idx="11481">
                  <c:v>1148.1000545318238</c:v>
                </c:pt>
                <c:pt idx="11482">
                  <c:v>1148.2000545365736</c:v>
                </c:pt>
                <c:pt idx="11483">
                  <c:v>1148.3000545413233</c:v>
                </c:pt>
                <c:pt idx="11484">
                  <c:v>1148.4000545460731</c:v>
                </c:pt>
                <c:pt idx="11485">
                  <c:v>1148.5000545508228</c:v>
                </c:pt>
                <c:pt idx="11486">
                  <c:v>1148.6000545555726</c:v>
                </c:pt>
                <c:pt idx="11487">
                  <c:v>1148.7000545603223</c:v>
                </c:pt>
                <c:pt idx="11488">
                  <c:v>1148.8000545650721</c:v>
                </c:pt>
                <c:pt idx="11489">
                  <c:v>1148.9000545698218</c:v>
                </c:pt>
                <c:pt idx="11490">
                  <c:v>1149.0000545745715</c:v>
                </c:pt>
                <c:pt idx="11491">
                  <c:v>1149.1000545793213</c:v>
                </c:pt>
                <c:pt idx="11492">
                  <c:v>1149.200054584071</c:v>
                </c:pt>
                <c:pt idx="11493">
                  <c:v>1149.3000545888208</c:v>
                </c:pt>
                <c:pt idx="11494">
                  <c:v>1149.4000545935705</c:v>
                </c:pt>
                <c:pt idx="11495">
                  <c:v>1149.5000545983203</c:v>
                </c:pt>
                <c:pt idx="11496">
                  <c:v>1149.60005460307</c:v>
                </c:pt>
                <c:pt idx="11497">
                  <c:v>1149.7000546078198</c:v>
                </c:pt>
                <c:pt idx="11498">
                  <c:v>1149.8000546125695</c:v>
                </c:pt>
                <c:pt idx="11499">
                  <c:v>1149.9000546173193</c:v>
                </c:pt>
                <c:pt idx="11500">
                  <c:v>1150.000054622069</c:v>
                </c:pt>
                <c:pt idx="11501">
                  <c:v>1150.1000546268187</c:v>
                </c:pt>
                <c:pt idx="11502">
                  <c:v>1150.2000546315685</c:v>
                </c:pt>
                <c:pt idx="11503">
                  <c:v>1150.3000546363182</c:v>
                </c:pt>
                <c:pt idx="11504">
                  <c:v>1150.400054641068</c:v>
                </c:pt>
                <c:pt idx="11505">
                  <c:v>1150.5000546458177</c:v>
                </c:pt>
                <c:pt idx="11506">
                  <c:v>1150.6000546505675</c:v>
                </c:pt>
                <c:pt idx="11507">
                  <c:v>1150.7000546553172</c:v>
                </c:pt>
                <c:pt idx="11508">
                  <c:v>1150.800054660067</c:v>
                </c:pt>
                <c:pt idx="11509">
                  <c:v>1150.9000546648167</c:v>
                </c:pt>
                <c:pt idx="11510">
                  <c:v>1151.0000546695665</c:v>
                </c:pt>
                <c:pt idx="11511">
                  <c:v>1151.1000546743162</c:v>
                </c:pt>
                <c:pt idx="11512">
                  <c:v>1151.2000546790659</c:v>
                </c:pt>
                <c:pt idx="11513">
                  <c:v>1151.3000546838157</c:v>
                </c:pt>
                <c:pt idx="11514">
                  <c:v>1151.4000546885654</c:v>
                </c:pt>
                <c:pt idx="11515">
                  <c:v>1151.5000546933152</c:v>
                </c:pt>
                <c:pt idx="11516">
                  <c:v>1151.6000546980649</c:v>
                </c:pt>
                <c:pt idx="11517">
                  <c:v>1151.7000547028147</c:v>
                </c:pt>
                <c:pt idx="11518">
                  <c:v>1151.8000547075644</c:v>
                </c:pt>
                <c:pt idx="11519">
                  <c:v>1151.9000547123142</c:v>
                </c:pt>
                <c:pt idx="11520">
                  <c:v>1152.0000547170639</c:v>
                </c:pt>
                <c:pt idx="11521">
                  <c:v>1152.1000547218136</c:v>
                </c:pt>
                <c:pt idx="11522">
                  <c:v>1152.2000547265634</c:v>
                </c:pt>
                <c:pt idx="11523">
                  <c:v>1152.3000547313131</c:v>
                </c:pt>
                <c:pt idx="11524">
                  <c:v>1152.4000547360629</c:v>
                </c:pt>
                <c:pt idx="11525">
                  <c:v>1152.5000547408126</c:v>
                </c:pt>
                <c:pt idx="11526">
                  <c:v>1152.6000547455624</c:v>
                </c:pt>
                <c:pt idx="11527">
                  <c:v>1152.7000547503121</c:v>
                </c:pt>
                <c:pt idx="11528">
                  <c:v>1152.8000547550619</c:v>
                </c:pt>
                <c:pt idx="11529">
                  <c:v>1152.9000547598116</c:v>
                </c:pt>
                <c:pt idx="11530">
                  <c:v>1153.0000547645614</c:v>
                </c:pt>
                <c:pt idx="11531">
                  <c:v>1153.1000547693111</c:v>
                </c:pt>
                <c:pt idx="11532">
                  <c:v>1153.2000547740608</c:v>
                </c:pt>
                <c:pt idx="11533">
                  <c:v>1153.3000547788106</c:v>
                </c:pt>
                <c:pt idx="11534">
                  <c:v>1153.4000547835603</c:v>
                </c:pt>
                <c:pt idx="11535">
                  <c:v>1153.5000547883101</c:v>
                </c:pt>
                <c:pt idx="11536">
                  <c:v>1153.6000547930598</c:v>
                </c:pt>
                <c:pt idx="11537">
                  <c:v>1153.7000547978096</c:v>
                </c:pt>
                <c:pt idx="11538">
                  <c:v>1153.8000548025593</c:v>
                </c:pt>
                <c:pt idx="11539">
                  <c:v>1153.9000548073091</c:v>
                </c:pt>
                <c:pt idx="11540">
                  <c:v>1154.0000548120588</c:v>
                </c:pt>
                <c:pt idx="11541">
                  <c:v>1154.1000548168086</c:v>
                </c:pt>
                <c:pt idx="11542">
                  <c:v>1154.2000548215583</c:v>
                </c:pt>
                <c:pt idx="11543">
                  <c:v>1154.300054826308</c:v>
                </c:pt>
                <c:pt idx="11544">
                  <c:v>1154.4000548310578</c:v>
                </c:pt>
                <c:pt idx="11545">
                  <c:v>1154.5000548358075</c:v>
                </c:pt>
                <c:pt idx="11546">
                  <c:v>1154.6000548405573</c:v>
                </c:pt>
                <c:pt idx="11547">
                  <c:v>1154.700054845307</c:v>
                </c:pt>
                <c:pt idx="11548">
                  <c:v>1154.8000548500568</c:v>
                </c:pt>
                <c:pt idx="11549">
                  <c:v>1154.9000548548065</c:v>
                </c:pt>
                <c:pt idx="11550">
                  <c:v>1155.0000548595563</c:v>
                </c:pt>
                <c:pt idx="11551">
                  <c:v>1155.100054864306</c:v>
                </c:pt>
                <c:pt idx="11552">
                  <c:v>1155.2000548690557</c:v>
                </c:pt>
                <c:pt idx="11553">
                  <c:v>1155.3000548738055</c:v>
                </c:pt>
                <c:pt idx="11554">
                  <c:v>1155.4000548785552</c:v>
                </c:pt>
                <c:pt idx="11555">
                  <c:v>1155.500054883305</c:v>
                </c:pt>
                <c:pt idx="11556">
                  <c:v>1155.6000548880547</c:v>
                </c:pt>
                <c:pt idx="11557">
                  <c:v>1155.7000548928045</c:v>
                </c:pt>
                <c:pt idx="11558">
                  <c:v>1155.8000548975542</c:v>
                </c:pt>
                <c:pt idx="11559">
                  <c:v>1155.900054902304</c:v>
                </c:pt>
                <c:pt idx="11560">
                  <c:v>1156.0000549070537</c:v>
                </c:pt>
                <c:pt idx="11561">
                  <c:v>1156.1000549118035</c:v>
                </c:pt>
                <c:pt idx="11562">
                  <c:v>1156.2000549165532</c:v>
                </c:pt>
                <c:pt idx="11563">
                  <c:v>1156.3000549213029</c:v>
                </c:pt>
                <c:pt idx="11564">
                  <c:v>1156.4000549260527</c:v>
                </c:pt>
                <c:pt idx="11565">
                  <c:v>1156.5000549308024</c:v>
                </c:pt>
                <c:pt idx="11566">
                  <c:v>1156.6000549355522</c:v>
                </c:pt>
                <c:pt idx="11567">
                  <c:v>1156.7000549403019</c:v>
                </c:pt>
                <c:pt idx="11568">
                  <c:v>1156.8000549450517</c:v>
                </c:pt>
                <c:pt idx="11569">
                  <c:v>1156.9000549498014</c:v>
                </c:pt>
                <c:pt idx="11570">
                  <c:v>1157.0000549545512</c:v>
                </c:pt>
                <c:pt idx="11571">
                  <c:v>1157.1000549593009</c:v>
                </c:pt>
                <c:pt idx="11572">
                  <c:v>1157.2000549640507</c:v>
                </c:pt>
                <c:pt idx="11573">
                  <c:v>1157.3000549688004</c:v>
                </c:pt>
                <c:pt idx="11574">
                  <c:v>1157.4000549735501</c:v>
                </c:pt>
                <c:pt idx="11575">
                  <c:v>1157.5000549782999</c:v>
                </c:pt>
                <c:pt idx="11576">
                  <c:v>1157.6000549830496</c:v>
                </c:pt>
                <c:pt idx="11577">
                  <c:v>1157.7000549877994</c:v>
                </c:pt>
                <c:pt idx="11578">
                  <c:v>1157.8000549925491</c:v>
                </c:pt>
                <c:pt idx="11579">
                  <c:v>1157.9000549972989</c:v>
                </c:pt>
                <c:pt idx="11580">
                  <c:v>1158.0000550020486</c:v>
                </c:pt>
                <c:pt idx="11581">
                  <c:v>1158.1000550067984</c:v>
                </c:pt>
                <c:pt idx="11582">
                  <c:v>1158.2000550115481</c:v>
                </c:pt>
                <c:pt idx="11583">
                  <c:v>1158.3000550162978</c:v>
                </c:pt>
                <c:pt idx="11584">
                  <c:v>1158.4000550210476</c:v>
                </c:pt>
                <c:pt idx="11585">
                  <c:v>1158.5000550257973</c:v>
                </c:pt>
                <c:pt idx="11586">
                  <c:v>1158.6000550305471</c:v>
                </c:pt>
                <c:pt idx="11587">
                  <c:v>1158.7000550352968</c:v>
                </c:pt>
                <c:pt idx="11588">
                  <c:v>1158.8000550400466</c:v>
                </c:pt>
                <c:pt idx="11589">
                  <c:v>1158.9000550447963</c:v>
                </c:pt>
                <c:pt idx="11590">
                  <c:v>1159.0000550495461</c:v>
                </c:pt>
                <c:pt idx="11591">
                  <c:v>1159.1000550542958</c:v>
                </c:pt>
                <c:pt idx="11592">
                  <c:v>1159.2000550590456</c:v>
                </c:pt>
                <c:pt idx="11593">
                  <c:v>1159.3000550637953</c:v>
                </c:pt>
                <c:pt idx="11594">
                  <c:v>1159.400055068545</c:v>
                </c:pt>
                <c:pt idx="11595">
                  <c:v>1159.5000550732948</c:v>
                </c:pt>
                <c:pt idx="11596">
                  <c:v>1159.6000550780445</c:v>
                </c:pt>
                <c:pt idx="11597">
                  <c:v>1159.7000550827943</c:v>
                </c:pt>
                <c:pt idx="11598">
                  <c:v>1159.800055087544</c:v>
                </c:pt>
                <c:pt idx="11599">
                  <c:v>1159.9000550922938</c:v>
                </c:pt>
                <c:pt idx="11600">
                  <c:v>1160.0000550970435</c:v>
                </c:pt>
                <c:pt idx="11601">
                  <c:v>1160.1000551017933</c:v>
                </c:pt>
                <c:pt idx="11602">
                  <c:v>1160.200055106543</c:v>
                </c:pt>
                <c:pt idx="11603">
                  <c:v>1160.3000551112927</c:v>
                </c:pt>
                <c:pt idx="11604">
                  <c:v>1160.4000551160425</c:v>
                </c:pt>
                <c:pt idx="11605">
                  <c:v>1160.5000551207922</c:v>
                </c:pt>
                <c:pt idx="11606">
                  <c:v>1160.600055125542</c:v>
                </c:pt>
                <c:pt idx="11607">
                  <c:v>1160.7000551302917</c:v>
                </c:pt>
                <c:pt idx="11608">
                  <c:v>1160.8000551350415</c:v>
                </c:pt>
                <c:pt idx="11609">
                  <c:v>1160.9000551397912</c:v>
                </c:pt>
                <c:pt idx="11610">
                  <c:v>1161.000055144541</c:v>
                </c:pt>
                <c:pt idx="11611">
                  <c:v>1161.1000551492907</c:v>
                </c:pt>
                <c:pt idx="11612">
                  <c:v>1161.2000551540405</c:v>
                </c:pt>
                <c:pt idx="11613">
                  <c:v>1161.3000551587902</c:v>
                </c:pt>
                <c:pt idx="11614">
                  <c:v>1161.4000551635399</c:v>
                </c:pt>
                <c:pt idx="11615">
                  <c:v>1161.5000551682897</c:v>
                </c:pt>
                <c:pt idx="11616">
                  <c:v>1161.6000551730394</c:v>
                </c:pt>
                <c:pt idx="11617">
                  <c:v>1161.7000551777892</c:v>
                </c:pt>
                <c:pt idx="11618">
                  <c:v>1161.8000551825389</c:v>
                </c:pt>
                <c:pt idx="11619">
                  <c:v>1161.9000551872887</c:v>
                </c:pt>
                <c:pt idx="11620">
                  <c:v>1162.0000551920384</c:v>
                </c:pt>
                <c:pt idx="11621">
                  <c:v>1162.1000551967882</c:v>
                </c:pt>
                <c:pt idx="11622">
                  <c:v>1162.2000552015379</c:v>
                </c:pt>
                <c:pt idx="11623">
                  <c:v>1162.3000552062877</c:v>
                </c:pt>
                <c:pt idx="11624">
                  <c:v>1162.4000552110374</c:v>
                </c:pt>
                <c:pt idx="11625">
                  <c:v>1162.5000552157871</c:v>
                </c:pt>
                <c:pt idx="11626">
                  <c:v>1162.6000552205369</c:v>
                </c:pt>
                <c:pt idx="11627">
                  <c:v>1162.7000552252866</c:v>
                </c:pt>
                <c:pt idx="11628">
                  <c:v>1162.8000552300364</c:v>
                </c:pt>
                <c:pt idx="11629">
                  <c:v>1162.9000552347861</c:v>
                </c:pt>
                <c:pt idx="11630">
                  <c:v>1163.0000552395359</c:v>
                </c:pt>
                <c:pt idx="11631">
                  <c:v>1163.1000552442856</c:v>
                </c:pt>
                <c:pt idx="11632">
                  <c:v>1163.2000552490354</c:v>
                </c:pt>
                <c:pt idx="11633">
                  <c:v>1163.3000552537851</c:v>
                </c:pt>
                <c:pt idx="11634">
                  <c:v>1163.4000552585348</c:v>
                </c:pt>
                <c:pt idx="11635">
                  <c:v>1163.5000552632846</c:v>
                </c:pt>
                <c:pt idx="11636">
                  <c:v>1163.6000552680343</c:v>
                </c:pt>
                <c:pt idx="11637">
                  <c:v>1163.7000552727841</c:v>
                </c:pt>
                <c:pt idx="11638">
                  <c:v>1163.8000552775338</c:v>
                </c:pt>
                <c:pt idx="11639">
                  <c:v>1163.9000552822836</c:v>
                </c:pt>
                <c:pt idx="11640">
                  <c:v>1164.0000552870333</c:v>
                </c:pt>
                <c:pt idx="11641">
                  <c:v>1164.1000552917831</c:v>
                </c:pt>
                <c:pt idx="11642">
                  <c:v>1164.2000552965328</c:v>
                </c:pt>
                <c:pt idx="11643">
                  <c:v>1164.3000553012826</c:v>
                </c:pt>
                <c:pt idx="11644">
                  <c:v>1164.4000553060323</c:v>
                </c:pt>
                <c:pt idx="11645">
                  <c:v>1164.500055310782</c:v>
                </c:pt>
                <c:pt idx="11646">
                  <c:v>1164.6000553155318</c:v>
                </c:pt>
                <c:pt idx="11647">
                  <c:v>1164.7000553202815</c:v>
                </c:pt>
                <c:pt idx="11648">
                  <c:v>1164.8000553250313</c:v>
                </c:pt>
                <c:pt idx="11649">
                  <c:v>1164.900055329781</c:v>
                </c:pt>
                <c:pt idx="11650">
                  <c:v>1165.0000553345308</c:v>
                </c:pt>
                <c:pt idx="11651">
                  <c:v>1165.1000553392805</c:v>
                </c:pt>
                <c:pt idx="11652">
                  <c:v>1165.2000553440303</c:v>
                </c:pt>
                <c:pt idx="11653">
                  <c:v>1165.30005534878</c:v>
                </c:pt>
                <c:pt idx="11654">
                  <c:v>1165.4000553535298</c:v>
                </c:pt>
                <c:pt idx="11655">
                  <c:v>1165.5000553582795</c:v>
                </c:pt>
                <c:pt idx="11656">
                  <c:v>1165.6000553630292</c:v>
                </c:pt>
                <c:pt idx="11657">
                  <c:v>1165.700055367779</c:v>
                </c:pt>
                <c:pt idx="11658">
                  <c:v>1165.8000553725287</c:v>
                </c:pt>
                <c:pt idx="11659">
                  <c:v>1165.9000553772785</c:v>
                </c:pt>
                <c:pt idx="11660">
                  <c:v>1166.0000553820282</c:v>
                </c:pt>
                <c:pt idx="11661">
                  <c:v>1166.100055386778</c:v>
                </c:pt>
                <c:pt idx="11662">
                  <c:v>1166.2000553915277</c:v>
                </c:pt>
                <c:pt idx="11663">
                  <c:v>1166.3000553962775</c:v>
                </c:pt>
                <c:pt idx="11664">
                  <c:v>1166.4000554010272</c:v>
                </c:pt>
                <c:pt idx="11665">
                  <c:v>1166.5000554057769</c:v>
                </c:pt>
                <c:pt idx="11666">
                  <c:v>1166.6000554105267</c:v>
                </c:pt>
                <c:pt idx="11667">
                  <c:v>1166.7000554152764</c:v>
                </c:pt>
                <c:pt idx="11668">
                  <c:v>1166.8000554200262</c:v>
                </c:pt>
                <c:pt idx="11669">
                  <c:v>1166.9000554247759</c:v>
                </c:pt>
                <c:pt idx="11670">
                  <c:v>1167.0000554295257</c:v>
                </c:pt>
                <c:pt idx="11671">
                  <c:v>1167.1000554342754</c:v>
                </c:pt>
                <c:pt idx="11672">
                  <c:v>1167.2000554390252</c:v>
                </c:pt>
                <c:pt idx="11673">
                  <c:v>1167.3000554437749</c:v>
                </c:pt>
                <c:pt idx="11674">
                  <c:v>1167.4000554485247</c:v>
                </c:pt>
                <c:pt idx="11675">
                  <c:v>1167.5000554532744</c:v>
                </c:pt>
                <c:pt idx="11676">
                  <c:v>1167.6000554580241</c:v>
                </c:pt>
                <c:pt idx="11677">
                  <c:v>1167.7000554627739</c:v>
                </c:pt>
                <c:pt idx="11678">
                  <c:v>1167.8000554675236</c:v>
                </c:pt>
                <c:pt idx="11679">
                  <c:v>1167.9000554722734</c:v>
                </c:pt>
                <c:pt idx="11680">
                  <c:v>1168.0000554770231</c:v>
                </c:pt>
                <c:pt idx="11681">
                  <c:v>1168.1000554817729</c:v>
                </c:pt>
                <c:pt idx="11682">
                  <c:v>1168.2000554865226</c:v>
                </c:pt>
                <c:pt idx="11683">
                  <c:v>1168.3000554912724</c:v>
                </c:pt>
                <c:pt idx="11684">
                  <c:v>1168.4000554960221</c:v>
                </c:pt>
                <c:pt idx="11685">
                  <c:v>1168.5000555007719</c:v>
                </c:pt>
                <c:pt idx="11686">
                  <c:v>1168.6000555055216</c:v>
                </c:pt>
                <c:pt idx="11687">
                  <c:v>1168.7000555102713</c:v>
                </c:pt>
                <c:pt idx="11688">
                  <c:v>1168.8000555150211</c:v>
                </c:pt>
                <c:pt idx="11689">
                  <c:v>1168.9000555197708</c:v>
                </c:pt>
                <c:pt idx="11690">
                  <c:v>1169.0000555245206</c:v>
                </c:pt>
                <c:pt idx="11691">
                  <c:v>1169.1000555292703</c:v>
                </c:pt>
                <c:pt idx="11692">
                  <c:v>1169.2000555340201</c:v>
                </c:pt>
                <c:pt idx="11693">
                  <c:v>1169.3000555387698</c:v>
                </c:pt>
                <c:pt idx="11694">
                  <c:v>1169.4000555435196</c:v>
                </c:pt>
                <c:pt idx="11695">
                  <c:v>1169.5000555482693</c:v>
                </c:pt>
                <c:pt idx="11696">
                  <c:v>1169.600055553019</c:v>
                </c:pt>
                <c:pt idx="11697">
                  <c:v>1169.7000555577688</c:v>
                </c:pt>
                <c:pt idx="11698">
                  <c:v>1169.8000555625185</c:v>
                </c:pt>
                <c:pt idx="11699">
                  <c:v>1169.9000555672683</c:v>
                </c:pt>
                <c:pt idx="11700">
                  <c:v>1170.000055572018</c:v>
                </c:pt>
                <c:pt idx="11701">
                  <c:v>1170.1000555767678</c:v>
                </c:pt>
                <c:pt idx="11702">
                  <c:v>1170.2000555815175</c:v>
                </c:pt>
                <c:pt idx="11703">
                  <c:v>1170.3000555862673</c:v>
                </c:pt>
                <c:pt idx="11704">
                  <c:v>1170.400055591017</c:v>
                </c:pt>
                <c:pt idx="11705">
                  <c:v>1170.5000555957668</c:v>
                </c:pt>
                <c:pt idx="11706">
                  <c:v>1170.6000556005165</c:v>
                </c:pt>
                <c:pt idx="11707">
                  <c:v>1170.7000556052662</c:v>
                </c:pt>
                <c:pt idx="11708">
                  <c:v>1170.800055610016</c:v>
                </c:pt>
                <c:pt idx="11709">
                  <c:v>1170.9000556147657</c:v>
                </c:pt>
                <c:pt idx="11710">
                  <c:v>1171.0000556195155</c:v>
                </c:pt>
                <c:pt idx="11711">
                  <c:v>1171.1000556242652</c:v>
                </c:pt>
                <c:pt idx="11712">
                  <c:v>1171.200055629015</c:v>
                </c:pt>
                <c:pt idx="11713">
                  <c:v>1171.3000556337647</c:v>
                </c:pt>
                <c:pt idx="11714">
                  <c:v>1171.4000556385145</c:v>
                </c:pt>
                <c:pt idx="11715">
                  <c:v>1171.5000556432642</c:v>
                </c:pt>
                <c:pt idx="11716">
                  <c:v>1171.6000556480139</c:v>
                </c:pt>
                <c:pt idx="11717">
                  <c:v>1171.7000556527637</c:v>
                </c:pt>
                <c:pt idx="11718">
                  <c:v>1171.8000556575134</c:v>
                </c:pt>
                <c:pt idx="11719">
                  <c:v>1171.9000556622632</c:v>
                </c:pt>
                <c:pt idx="11720">
                  <c:v>1172.0000556670129</c:v>
                </c:pt>
                <c:pt idx="11721">
                  <c:v>1172.1000556717627</c:v>
                </c:pt>
                <c:pt idx="11722">
                  <c:v>1172.2000556765124</c:v>
                </c:pt>
                <c:pt idx="11723">
                  <c:v>1172.3000556812622</c:v>
                </c:pt>
                <c:pt idx="11724">
                  <c:v>1172.4000556860119</c:v>
                </c:pt>
                <c:pt idx="11725">
                  <c:v>1172.5000556907617</c:v>
                </c:pt>
                <c:pt idx="11726">
                  <c:v>1172.6000556955114</c:v>
                </c:pt>
                <c:pt idx="11727">
                  <c:v>1172.7000557002611</c:v>
                </c:pt>
                <c:pt idx="11728">
                  <c:v>1172.8000557050109</c:v>
                </c:pt>
                <c:pt idx="11729">
                  <c:v>1172.9000557097606</c:v>
                </c:pt>
                <c:pt idx="11730">
                  <c:v>1173.0000557145104</c:v>
                </c:pt>
                <c:pt idx="11731">
                  <c:v>1173.1000557192601</c:v>
                </c:pt>
                <c:pt idx="11732">
                  <c:v>1173.2000557240099</c:v>
                </c:pt>
                <c:pt idx="11733">
                  <c:v>1173.3000557287596</c:v>
                </c:pt>
                <c:pt idx="11734">
                  <c:v>1173.4000557335094</c:v>
                </c:pt>
                <c:pt idx="11735">
                  <c:v>1173.5000557382591</c:v>
                </c:pt>
                <c:pt idx="11736">
                  <c:v>1173.6000557430089</c:v>
                </c:pt>
                <c:pt idx="11737">
                  <c:v>1173.7000557477586</c:v>
                </c:pt>
                <c:pt idx="11738">
                  <c:v>1173.8000557525083</c:v>
                </c:pt>
                <c:pt idx="11739">
                  <c:v>1173.9000557572581</c:v>
                </c:pt>
                <c:pt idx="11740">
                  <c:v>1174.0000557620078</c:v>
                </c:pt>
                <c:pt idx="11741">
                  <c:v>1174.1000557667576</c:v>
                </c:pt>
                <c:pt idx="11742">
                  <c:v>1174.2000557715073</c:v>
                </c:pt>
                <c:pt idx="11743">
                  <c:v>1174.3000557762571</c:v>
                </c:pt>
                <c:pt idx="11744">
                  <c:v>1174.4000557810068</c:v>
                </c:pt>
                <c:pt idx="11745">
                  <c:v>1174.5000557857566</c:v>
                </c:pt>
                <c:pt idx="11746">
                  <c:v>1174.6000557905063</c:v>
                </c:pt>
                <c:pt idx="11747">
                  <c:v>1174.700055795256</c:v>
                </c:pt>
                <c:pt idx="11748">
                  <c:v>1174.8000558000058</c:v>
                </c:pt>
                <c:pt idx="11749">
                  <c:v>1174.9000558047555</c:v>
                </c:pt>
                <c:pt idx="11750">
                  <c:v>1175.0000558095053</c:v>
                </c:pt>
                <c:pt idx="11751">
                  <c:v>1175.100055814255</c:v>
                </c:pt>
                <c:pt idx="11752">
                  <c:v>1175.2000558190048</c:v>
                </c:pt>
                <c:pt idx="11753">
                  <c:v>1175.3000558237545</c:v>
                </c:pt>
                <c:pt idx="11754">
                  <c:v>1175.4000558285043</c:v>
                </c:pt>
                <c:pt idx="11755">
                  <c:v>1175.500055833254</c:v>
                </c:pt>
                <c:pt idx="11756">
                  <c:v>1175.6000558380038</c:v>
                </c:pt>
                <c:pt idx="11757">
                  <c:v>1175.7000558427535</c:v>
                </c:pt>
                <c:pt idx="11758">
                  <c:v>1175.8000558475032</c:v>
                </c:pt>
                <c:pt idx="11759">
                  <c:v>1175.900055852253</c:v>
                </c:pt>
                <c:pt idx="11760">
                  <c:v>1176.0000558570027</c:v>
                </c:pt>
                <c:pt idx="11761">
                  <c:v>1176.1000558617525</c:v>
                </c:pt>
                <c:pt idx="11762">
                  <c:v>1176.2000558665022</c:v>
                </c:pt>
                <c:pt idx="11763">
                  <c:v>1176.300055871252</c:v>
                </c:pt>
                <c:pt idx="11764">
                  <c:v>1176.4000558760017</c:v>
                </c:pt>
                <c:pt idx="11765">
                  <c:v>1176.5000558807515</c:v>
                </c:pt>
                <c:pt idx="11766">
                  <c:v>1176.6000558855012</c:v>
                </c:pt>
                <c:pt idx="11767">
                  <c:v>1176.700055890251</c:v>
                </c:pt>
                <c:pt idx="11768">
                  <c:v>1176.8000558950007</c:v>
                </c:pt>
                <c:pt idx="11769">
                  <c:v>1176.9000558997504</c:v>
                </c:pt>
                <c:pt idx="11770">
                  <c:v>1177.0000559045002</c:v>
                </c:pt>
                <c:pt idx="11771">
                  <c:v>1177.1000559092499</c:v>
                </c:pt>
                <c:pt idx="11772">
                  <c:v>1177.2000559139997</c:v>
                </c:pt>
                <c:pt idx="11773">
                  <c:v>1177.3000559187494</c:v>
                </c:pt>
                <c:pt idx="11774">
                  <c:v>1177.4000559234992</c:v>
                </c:pt>
                <c:pt idx="11775">
                  <c:v>1177.5000559282489</c:v>
                </c:pt>
                <c:pt idx="11776">
                  <c:v>1177.6000559329987</c:v>
                </c:pt>
                <c:pt idx="11777">
                  <c:v>1177.7000559377484</c:v>
                </c:pt>
                <c:pt idx="11778">
                  <c:v>1177.8000559424981</c:v>
                </c:pt>
                <c:pt idx="11779">
                  <c:v>1177.9000559472479</c:v>
                </c:pt>
                <c:pt idx="11780">
                  <c:v>1178.0000559519976</c:v>
                </c:pt>
                <c:pt idx="11781">
                  <c:v>1178.1000559567474</c:v>
                </c:pt>
                <c:pt idx="11782">
                  <c:v>1178.2000559614971</c:v>
                </c:pt>
                <c:pt idx="11783">
                  <c:v>1178.3000559662469</c:v>
                </c:pt>
                <c:pt idx="11784">
                  <c:v>1178.4000559709966</c:v>
                </c:pt>
                <c:pt idx="11785">
                  <c:v>1178.5000559757464</c:v>
                </c:pt>
                <c:pt idx="11786">
                  <c:v>1178.6000559804961</c:v>
                </c:pt>
                <c:pt idx="11787">
                  <c:v>1178.7000559852459</c:v>
                </c:pt>
                <c:pt idx="11788">
                  <c:v>1178.8000559899956</c:v>
                </c:pt>
                <c:pt idx="11789">
                  <c:v>1178.9000559947453</c:v>
                </c:pt>
                <c:pt idx="11790">
                  <c:v>1179.0000559994951</c:v>
                </c:pt>
                <c:pt idx="11791">
                  <c:v>1179.1000560042448</c:v>
                </c:pt>
                <c:pt idx="11792">
                  <c:v>1179.2000560089946</c:v>
                </c:pt>
                <c:pt idx="11793">
                  <c:v>1179.3000560137443</c:v>
                </c:pt>
                <c:pt idx="11794">
                  <c:v>1179.4000560184941</c:v>
                </c:pt>
                <c:pt idx="11795">
                  <c:v>1179.5000560232438</c:v>
                </c:pt>
                <c:pt idx="11796">
                  <c:v>1179.6000560279936</c:v>
                </c:pt>
                <c:pt idx="11797">
                  <c:v>1179.7000560327433</c:v>
                </c:pt>
                <c:pt idx="11798">
                  <c:v>1179.8000560374931</c:v>
                </c:pt>
                <c:pt idx="11799">
                  <c:v>1179.9000560422428</c:v>
                </c:pt>
                <c:pt idx="11800">
                  <c:v>1180.0000560469925</c:v>
                </c:pt>
                <c:pt idx="11801">
                  <c:v>1180.1000560517423</c:v>
                </c:pt>
                <c:pt idx="11802">
                  <c:v>1180.200056056492</c:v>
                </c:pt>
                <c:pt idx="11803">
                  <c:v>1180.3000560612418</c:v>
                </c:pt>
                <c:pt idx="11804">
                  <c:v>1180.4000560659915</c:v>
                </c:pt>
                <c:pt idx="11805">
                  <c:v>1180.5000560707413</c:v>
                </c:pt>
                <c:pt idx="11806">
                  <c:v>1180.600056075491</c:v>
                </c:pt>
                <c:pt idx="11807">
                  <c:v>1180.7000560802408</c:v>
                </c:pt>
                <c:pt idx="11808">
                  <c:v>1180.8000560849905</c:v>
                </c:pt>
                <c:pt idx="11809">
                  <c:v>1180.9000560897402</c:v>
                </c:pt>
                <c:pt idx="11810">
                  <c:v>1181.00005609449</c:v>
                </c:pt>
                <c:pt idx="11811">
                  <c:v>1181.1000560992397</c:v>
                </c:pt>
                <c:pt idx="11812">
                  <c:v>1181.2000561039895</c:v>
                </c:pt>
                <c:pt idx="11813">
                  <c:v>1181.3000561087392</c:v>
                </c:pt>
                <c:pt idx="11814">
                  <c:v>1181.400056113489</c:v>
                </c:pt>
                <c:pt idx="11815">
                  <c:v>1181.5000561182387</c:v>
                </c:pt>
                <c:pt idx="11816">
                  <c:v>1181.6000561229885</c:v>
                </c:pt>
                <c:pt idx="11817">
                  <c:v>1181.7000561277382</c:v>
                </c:pt>
                <c:pt idx="11818">
                  <c:v>1181.800056132488</c:v>
                </c:pt>
                <c:pt idx="11819">
                  <c:v>1181.9000561372377</c:v>
                </c:pt>
                <c:pt idx="11820">
                  <c:v>1182.0000561419874</c:v>
                </c:pt>
                <c:pt idx="11821">
                  <c:v>1182.1000561467372</c:v>
                </c:pt>
                <c:pt idx="11822">
                  <c:v>1182.2000561514869</c:v>
                </c:pt>
                <c:pt idx="11823">
                  <c:v>1182.3000561562367</c:v>
                </c:pt>
                <c:pt idx="11824">
                  <c:v>1182.4000561609864</c:v>
                </c:pt>
                <c:pt idx="11825">
                  <c:v>1182.5000561657362</c:v>
                </c:pt>
                <c:pt idx="11826">
                  <c:v>1182.6000561704859</c:v>
                </c:pt>
                <c:pt idx="11827">
                  <c:v>1182.7000561752357</c:v>
                </c:pt>
                <c:pt idx="11828">
                  <c:v>1182.8000561799854</c:v>
                </c:pt>
                <c:pt idx="11829">
                  <c:v>1182.9000561847351</c:v>
                </c:pt>
                <c:pt idx="11830">
                  <c:v>1183.0000561894849</c:v>
                </c:pt>
                <c:pt idx="11831">
                  <c:v>1183.1000561942346</c:v>
                </c:pt>
                <c:pt idx="11832">
                  <c:v>1183.2000561989844</c:v>
                </c:pt>
                <c:pt idx="11833">
                  <c:v>1183.3000562037341</c:v>
                </c:pt>
                <c:pt idx="11834">
                  <c:v>1183.4000562084839</c:v>
                </c:pt>
                <c:pt idx="11835">
                  <c:v>1183.5000562132336</c:v>
                </c:pt>
                <c:pt idx="11836">
                  <c:v>1183.6000562179834</c:v>
                </c:pt>
                <c:pt idx="11837">
                  <c:v>1183.7000562227331</c:v>
                </c:pt>
                <c:pt idx="11838">
                  <c:v>1183.8000562274829</c:v>
                </c:pt>
                <c:pt idx="11839">
                  <c:v>1183.9000562322326</c:v>
                </c:pt>
                <c:pt idx="11840">
                  <c:v>1184.0000562369823</c:v>
                </c:pt>
                <c:pt idx="11841">
                  <c:v>1184.1000562417321</c:v>
                </c:pt>
                <c:pt idx="11842">
                  <c:v>1184.2000562464818</c:v>
                </c:pt>
                <c:pt idx="11843">
                  <c:v>1184.3000562512316</c:v>
                </c:pt>
                <c:pt idx="11844">
                  <c:v>1184.4000562559813</c:v>
                </c:pt>
                <c:pt idx="11845">
                  <c:v>1184.5000562607311</c:v>
                </c:pt>
                <c:pt idx="11846">
                  <c:v>1184.6000562654808</c:v>
                </c:pt>
                <c:pt idx="11847">
                  <c:v>1184.7000562702306</c:v>
                </c:pt>
                <c:pt idx="11848">
                  <c:v>1184.8000562749803</c:v>
                </c:pt>
                <c:pt idx="11849">
                  <c:v>1184.9000562797301</c:v>
                </c:pt>
                <c:pt idx="11850">
                  <c:v>1185.0000562844798</c:v>
                </c:pt>
                <c:pt idx="11851">
                  <c:v>1185.1000562892295</c:v>
                </c:pt>
                <c:pt idx="11852">
                  <c:v>1185.2000562939793</c:v>
                </c:pt>
                <c:pt idx="11853">
                  <c:v>1185.300056298729</c:v>
                </c:pt>
                <c:pt idx="11854">
                  <c:v>1185.4000563034788</c:v>
                </c:pt>
                <c:pt idx="11855">
                  <c:v>1185.5000563082285</c:v>
                </c:pt>
                <c:pt idx="11856">
                  <c:v>1185.6000563129783</c:v>
                </c:pt>
                <c:pt idx="11857">
                  <c:v>1185.700056317728</c:v>
                </c:pt>
                <c:pt idx="11858">
                  <c:v>1185.8000563224778</c:v>
                </c:pt>
                <c:pt idx="11859">
                  <c:v>1185.9000563272275</c:v>
                </c:pt>
                <c:pt idx="11860">
                  <c:v>1186.0000563319772</c:v>
                </c:pt>
                <c:pt idx="11861">
                  <c:v>1186.100056336727</c:v>
                </c:pt>
                <c:pt idx="11862">
                  <c:v>1186.2000563414767</c:v>
                </c:pt>
                <c:pt idx="11863">
                  <c:v>1186.3000563462265</c:v>
                </c:pt>
                <c:pt idx="11864">
                  <c:v>1186.4000563509762</c:v>
                </c:pt>
                <c:pt idx="11865">
                  <c:v>1186.500056355726</c:v>
                </c:pt>
                <c:pt idx="11866">
                  <c:v>1186.6000563604757</c:v>
                </c:pt>
                <c:pt idx="11867">
                  <c:v>1186.7000563652255</c:v>
                </c:pt>
                <c:pt idx="11868">
                  <c:v>1186.8000563699752</c:v>
                </c:pt>
                <c:pt idx="11869">
                  <c:v>1186.900056374725</c:v>
                </c:pt>
                <c:pt idx="11870">
                  <c:v>1187.0000563794747</c:v>
                </c:pt>
                <c:pt idx="11871">
                  <c:v>1187.1000563842244</c:v>
                </c:pt>
                <c:pt idx="11872">
                  <c:v>1187.2000563889742</c:v>
                </c:pt>
                <c:pt idx="11873">
                  <c:v>1187.3000563937239</c:v>
                </c:pt>
                <c:pt idx="11874">
                  <c:v>1187.4000563984737</c:v>
                </c:pt>
                <c:pt idx="11875">
                  <c:v>1187.5000564032234</c:v>
                </c:pt>
                <c:pt idx="11876">
                  <c:v>1187.6000564079732</c:v>
                </c:pt>
                <c:pt idx="11877">
                  <c:v>1187.7000564127229</c:v>
                </c:pt>
                <c:pt idx="11878">
                  <c:v>1187.8000564174727</c:v>
                </c:pt>
                <c:pt idx="11879">
                  <c:v>1187.9000564222224</c:v>
                </c:pt>
                <c:pt idx="11880">
                  <c:v>1188.0000564269722</c:v>
                </c:pt>
                <c:pt idx="11881">
                  <c:v>1188.1000564317219</c:v>
                </c:pt>
                <c:pt idx="11882">
                  <c:v>1188.2000564364716</c:v>
                </c:pt>
                <c:pt idx="11883">
                  <c:v>1188.3000564412214</c:v>
                </c:pt>
                <c:pt idx="11884">
                  <c:v>1188.4000564459711</c:v>
                </c:pt>
                <c:pt idx="11885">
                  <c:v>1188.5000564507209</c:v>
                </c:pt>
                <c:pt idx="11886">
                  <c:v>1188.6000564554706</c:v>
                </c:pt>
                <c:pt idx="11887">
                  <c:v>1188.7000564602204</c:v>
                </c:pt>
                <c:pt idx="11888">
                  <c:v>1188.8000564649701</c:v>
                </c:pt>
                <c:pt idx="11889">
                  <c:v>1188.9000564697199</c:v>
                </c:pt>
                <c:pt idx="11890">
                  <c:v>1189.0000564744696</c:v>
                </c:pt>
                <c:pt idx="11891">
                  <c:v>1189.1000564792193</c:v>
                </c:pt>
                <c:pt idx="11892">
                  <c:v>1189.2000564839691</c:v>
                </c:pt>
                <c:pt idx="11893">
                  <c:v>1189.3000564887188</c:v>
                </c:pt>
                <c:pt idx="11894">
                  <c:v>1189.4000564934686</c:v>
                </c:pt>
                <c:pt idx="11895">
                  <c:v>1189.5000564982183</c:v>
                </c:pt>
                <c:pt idx="11896">
                  <c:v>1189.6000565029681</c:v>
                </c:pt>
                <c:pt idx="11897">
                  <c:v>1189.7000565077178</c:v>
                </c:pt>
                <c:pt idx="11898">
                  <c:v>1189.8000565124676</c:v>
                </c:pt>
                <c:pt idx="11899">
                  <c:v>1189.9000565172173</c:v>
                </c:pt>
                <c:pt idx="11900">
                  <c:v>1190.0000565219671</c:v>
                </c:pt>
                <c:pt idx="11901">
                  <c:v>1190.1000565267168</c:v>
                </c:pt>
                <c:pt idx="11902">
                  <c:v>1190.2000565314665</c:v>
                </c:pt>
                <c:pt idx="11903">
                  <c:v>1190.3000565362163</c:v>
                </c:pt>
                <c:pt idx="11904">
                  <c:v>1190.400056540966</c:v>
                </c:pt>
                <c:pt idx="11905">
                  <c:v>1190.5000565457158</c:v>
                </c:pt>
                <c:pt idx="11906">
                  <c:v>1190.6000565504655</c:v>
                </c:pt>
                <c:pt idx="11907">
                  <c:v>1190.7000565552153</c:v>
                </c:pt>
                <c:pt idx="11908">
                  <c:v>1190.800056559965</c:v>
                </c:pt>
                <c:pt idx="11909">
                  <c:v>1190.9000565647148</c:v>
                </c:pt>
                <c:pt idx="11910">
                  <c:v>1191.0000565694645</c:v>
                </c:pt>
                <c:pt idx="11911">
                  <c:v>1191.1000565742142</c:v>
                </c:pt>
                <c:pt idx="11912">
                  <c:v>1191.200056578964</c:v>
                </c:pt>
                <c:pt idx="11913">
                  <c:v>1191.3000565837137</c:v>
                </c:pt>
                <c:pt idx="11914">
                  <c:v>1191.4000565884635</c:v>
                </c:pt>
                <c:pt idx="11915">
                  <c:v>1191.5000565932132</c:v>
                </c:pt>
                <c:pt idx="11916">
                  <c:v>1191.600056597963</c:v>
                </c:pt>
                <c:pt idx="11917">
                  <c:v>1191.7000566027127</c:v>
                </c:pt>
                <c:pt idx="11918">
                  <c:v>1191.8000566074625</c:v>
                </c:pt>
                <c:pt idx="11919">
                  <c:v>1191.9000566122122</c:v>
                </c:pt>
                <c:pt idx="11920">
                  <c:v>1192.000056616962</c:v>
                </c:pt>
                <c:pt idx="11921">
                  <c:v>1192.1000566217117</c:v>
                </c:pt>
                <c:pt idx="11922">
                  <c:v>1192.2000566264614</c:v>
                </c:pt>
                <c:pt idx="11923">
                  <c:v>1192.3000566312112</c:v>
                </c:pt>
                <c:pt idx="11924">
                  <c:v>1192.4000566359609</c:v>
                </c:pt>
                <c:pt idx="11925">
                  <c:v>1192.5000566407107</c:v>
                </c:pt>
                <c:pt idx="11926">
                  <c:v>1192.6000566454604</c:v>
                </c:pt>
                <c:pt idx="11927">
                  <c:v>1192.7000566502102</c:v>
                </c:pt>
                <c:pt idx="11928">
                  <c:v>1192.8000566549599</c:v>
                </c:pt>
                <c:pt idx="11929">
                  <c:v>1192.9000566597097</c:v>
                </c:pt>
                <c:pt idx="11930">
                  <c:v>1193.0000566644594</c:v>
                </c:pt>
                <c:pt idx="11931">
                  <c:v>1193.1000566692092</c:v>
                </c:pt>
                <c:pt idx="11932">
                  <c:v>1193.2000566739589</c:v>
                </c:pt>
                <c:pt idx="11933">
                  <c:v>1193.3000566787086</c:v>
                </c:pt>
                <c:pt idx="11934">
                  <c:v>1193.4000566834584</c:v>
                </c:pt>
                <c:pt idx="11935">
                  <c:v>1193.5000566882081</c:v>
                </c:pt>
                <c:pt idx="11936">
                  <c:v>1193.6000566929579</c:v>
                </c:pt>
                <c:pt idx="11937">
                  <c:v>1193.7000566977076</c:v>
                </c:pt>
                <c:pt idx="11938">
                  <c:v>1193.8000567024574</c:v>
                </c:pt>
                <c:pt idx="11939">
                  <c:v>1193.9000567072071</c:v>
                </c:pt>
                <c:pt idx="11940">
                  <c:v>1194.0000567119569</c:v>
                </c:pt>
                <c:pt idx="11941">
                  <c:v>1194.1000567167066</c:v>
                </c:pt>
                <c:pt idx="11942">
                  <c:v>1194.2000567214563</c:v>
                </c:pt>
                <c:pt idx="11943">
                  <c:v>1194.3000567262061</c:v>
                </c:pt>
                <c:pt idx="11944">
                  <c:v>1194.4000567309558</c:v>
                </c:pt>
                <c:pt idx="11945">
                  <c:v>1194.5000567357056</c:v>
                </c:pt>
                <c:pt idx="11946">
                  <c:v>1194.6000567404553</c:v>
                </c:pt>
                <c:pt idx="11947">
                  <c:v>1194.7000567452051</c:v>
                </c:pt>
                <c:pt idx="11948">
                  <c:v>1194.8000567499548</c:v>
                </c:pt>
                <c:pt idx="11949">
                  <c:v>1194.9000567547046</c:v>
                </c:pt>
                <c:pt idx="11950">
                  <c:v>1195.0000567594543</c:v>
                </c:pt>
                <c:pt idx="11951">
                  <c:v>1195.1000567642041</c:v>
                </c:pt>
                <c:pt idx="11952">
                  <c:v>1195.2000567689538</c:v>
                </c:pt>
                <c:pt idx="11953">
                  <c:v>1195.3000567737035</c:v>
                </c:pt>
                <c:pt idx="11954">
                  <c:v>1195.4000567784533</c:v>
                </c:pt>
                <c:pt idx="11955">
                  <c:v>1195.500056783203</c:v>
                </c:pt>
                <c:pt idx="11956">
                  <c:v>1195.6000567879528</c:v>
                </c:pt>
                <c:pt idx="11957">
                  <c:v>1195.7000567927025</c:v>
                </c:pt>
                <c:pt idx="11958">
                  <c:v>1195.8000567974523</c:v>
                </c:pt>
                <c:pt idx="11959">
                  <c:v>1195.900056802202</c:v>
                </c:pt>
                <c:pt idx="11960">
                  <c:v>1196.0000568069518</c:v>
                </c:pt>
                <c:pt idx="11961">
                  <c:v>1196.1000568117015</c:v>
                </c:pt>
                <c:pt idx="11962">
                  <c:v>1196.2000568164513</c:v>
                </c:pt>
                <c:pt idx="11963">
                  <c:v>1196.300056821201</c:v>
                </c:pt>
                <c:pt idx="11964">
                  <c:v>1196.4000568259507</c:v>
                </c:pt>
                <c:pt idx="11965">
                  <c:v>1196.5000568307005</c:v>
                </c:pt>
                <c:pt idx="11966">
                  <c:v>1196.6000568354502</c:v>
                </c:pt>
                <c:pt idx="11967">
                  <c:v>1196.7000568402</c:v>
                </c:pt>
                <c:pt idx="11968">
                  <c:v>1196.8000568449497</c:v>
                </c:pt>
                <c:pt idx="11969">
                  <c:v>1196.9000568496995</c:v>
                </c:pt>
                <c:pt idx="11970">
                  <c:v>1197.0000568544492</c:v>
                </c:pt>
                <c:pt idx="11971">
                  <c:v>1197.100056859199</c:v>
                </c:pt>
                <c:pt idx="11972">
                  <c:v>1197.2000568639487</c:v>
                </c:pt>
                <c:pt idx="11973">
                  <c:v>1197.3000568686984</c:v>
                </c:pt>
                <c:pt idx="11974">
                  <c:v>1197.4000568734482</c:v>
                </c:pt>
                <c:pt idx="11975">
                  <c:v>1197.5000568781979</c:v>
                </c:pt>
                <c:pt idx="11976">
                  <c:v>1197.6000568829477</c:v>
                </c:pt>
                <c:pt idx="11977">
                  <c:v>1197.7000568876974</c:v>
                </c:pt>
                <c:pt idx="11978">
                  <c:v>1197.8000568924472</c:v>
                </c:pt>
                <c:pt idx="11979">
                  <c:v>1197.9000568971969</c:v>
                </c:pt>
                <c:pt idx="11980">
                  <c:v>1198.0000569019467</c:v>
                </c:pt>
                <c:pt idx="11981">
                  <c:v>1198.1000569066964</c:v>
                </c:pt>
                <c:pt idx="11982">
                  <c:v>1198.2000569114462</c:v>
                </c:pt>
                <c:pt idx="11983">
                  <c:v>1198.3000569161959</c:v>
                </c:pt>
                <c:pt idx="11984">
                  <c:v>1198.4000569209456</c:v>
                </c:pt>
                <c:pt idx="11985">
                  <c:v>1198.5000569256954</c:v>
                </c:pt>
                <c:pt idx="11986">
                  <c:v>1198.6000569304451</c:v>
                </c:pt>
                <c:pt idx="11987">
                  <c:v>1198.7000569351949</c:v>
                </c:pt>
                <c:pt idx="11988">
                  <c:v>1198.8000569399446</c:v>
                </c:pt>
                <c:pt idx="11989">
                  <c:v>1198.9000569446944</c:v>
                </c:pt>
                <c:pt idx="11990">
                  <c:v>1199.0000569494441</c:v>
                </c:pt>
                <c:pt idx="11991">
                  <c:v>1199.1000569541939</c:v>
                </c:pt>
                <c:pt idx="11992">
                  <c:v>1199.2000569589436</c:v>
                </c:pt>
                <c:pt idx="11993">
                  <c:v>1199.3000569636934</c:v>
                </c:pt>
                <c:pt idx="11994">
                  <c:v>1199.4000569684431</c:v>
                </c:pt>
                <c:pt idx="11995">
                  <c:v>1199.5000569731928</c:v>
                </c:pt>
                <c:pt idx="11996">
                  <c:v>1199.6000569779426</c:v>
                </c:pt>
                <c:pt idx="11997">
                  <c:v>1199.7000569826923</c:v>
                </c:pt>
                <c:pt idx="11998">
                  <c:v>1199.8000569874421</c:v>
                </c:pt>
                <c:pt idx="11999">
                  <c:v>1199.9000569921918</c:v>
                </c:pt>
                <c:pt idx="12000">
                  <c:v>1200.0000569969416</c:v>
                </c:pt>
                <c:pt idx="12001">
                  <c:v>1200.1000570016913</c:v>
                </c:pt>
                <c:pt idx="12002">
                  <c:v>1200.2000570064411</c:v>
                </c:pt>
                <c:pt idx="12003">
                  <c:v>1200.3000570111908</c:v>
                </c:pt>
                <c:pt idx="12004">
                  <c:v>1200.4000570159405</c:v>
                </c:pt>
                <c:pt idx="12005">
                  <c:v>1200.5000570206903</c:v>
                </c:pt>
                <c:pt idx="12006">
                  <c:v>1200.60005702544</c:v>
                </c:pt>
                <c:pt idx="12007">
                  <c:v>1200.7000570301898</c:v>
                </c:pt>
                <c:pt idx="12008">
                  <c:v>1200.8000570349395</c:v>
                </c:pt>
                <c:pt idx="12009">
                  <c:v>1200.9000570396893</c:v>
                </c:pt>
                <c:pt idx="12010">
                  <c:v>1201.000057044439</c:v>
                </c:pt>
                <c:pt idx="12011">
                  <c:v>1201.1000570491888</c:v>
                </c:pt>
                <c:pt idx="12012">
                  <c:v>1201.2000570539385</c:v>
                </c:pt>
                <c:pt idx="12013">
                  <c:v>1201.3000570586883</c:v>
                </c:pt>
                <c:pt idx="12014">
                  <c:v>1201.400057063438</c:v>
                </c:pt>
                <c:pt idx="12015">
                  <c:v>1201.5000570681877</c:v>
                </c:pt>
                <c:pt idx="12016">
                  <c:v>1201.6000570729375</c:v>
                </c:pt>
                <c:pt idx="12017">
                  <c:v>1201.7000570776872</c:v>
                </c:pt>
                <c:pt idx="12018">
                  <c:v>1201.800057082437</c:v>
                </c:pt>
                <c:pt idx="12019">
                  <c:v>1201.9000570871867</c:v>
                </c:pt>
                <c:pt idx="12020">
                  <c:v>1202.0000570919365</c:v>
                </c:pt>
                <c:pt idx="12021">
                  <c:v>1202.1000570966862</c:v>
                </c:pt>
                <c:pt idx="12022">
                  <c:v>1202.200057101436</c:v>
                </c:pt>
                <c:pt idx="12023">
                  <c:v>1202.3000571061857</c:v>
                </c:pt>
                <c:pt idx="12024">
                  <c:v>1202.4000571109354</c:v>
                </c:pt>
                <c:pt idx="12025">
                  <c:v>1202.5000571156852</c:v>
                </c:pt>
                <c:pt idx="12026">
                  <c:v>1202.6000571204349</c:v>
                </c:pt>
                <c:pt idx="12027">
                  <c:v>1202.7000571251847</c:v>
                </c:pt>
                <c:pt idx="12028">
                  <c:v>1202.8000571299344</c:v>
                </c:pt>
                <c:pt idx="12029">
                  <c:v>1202.9000571346842</c:v>
                </c:pt>
                <c:pt idx="12030">
                  <c:v>1203.0000571394339</c:v>
                </c:pt>
                <c:pt idx="12031">
                  <c:v>1203.1000571441837</c:v>
                </c:pt>
                <c:pt idx="12032">
                  <c:v>1203.2000571489334</c:v>
                </c:pt>
                <c:pt idx="12033">
                  <c:v>1203.3000571536832</c:v>
                </c:pt>
                <c:pt idx="12034">
                  <c:v>1203.4000571584329</c:v>
                </c:pt>
                <c:pt idx="12035">
                  <c:v>1203.5000571631826</c:v>
                </c:pt>
                <c:pt idx="12036">
                  <c:v>1203.6000571679324</c:v>
                </c:pt>
                <c:pt idx="12037">
                  <c:v>1203.7000571726821</c:v>
                </c:pt>
                <c:pt idx="12038">
                  <c:v>1203.8000571774319</c:v>
                </c:pt>
                <c:pt idx="12039">
                  <c:v>1203.9000571821816</c:v>
                </c:pt>
                <c:pt idx="12040">
                  <c:v>1204.0000571869314</c:v>
                </c:pt>
                <c:pt idx="12041">
                  <c:v>1204.1000571916811</c:v>
                </c:pt>
                <c:pt idx="12042">
                  <c:v>1204.2000571964309</c:v>
                </c:pt>
                <c:pt idx="12043">
                  <c:v>1204.3000572011806</c:v>
                </c:pt>
                <c:pt idx="12044">
                  <c:v>1204.4000572059304</c:v>
                </c:pt>
                <c:pt idx="12045">
                  <c:v>1204.5000572106801</c:v>
                </c:pt>
                <c:pt idx="12046">
                  <c:v>1204.6000572154298</c:v>
                </c:pt>
                <c:pt idx="12047">
                  <c:v>1204.7000572201796</c:v>
                </c:pt>
                <c:pt idx="12048">
                  <c:v>1204.8000572249293</c:v>
                </c:pt>
                <c:pt idx="12049">
                  <c:v>1204.9000572296791</c:v>
                </c:pt>
                <c:pt idx="12050">
                  <c:v>1205.0000572344288</c:v>
                </c:pt>
                <c:pt idx="12051">
                  <c:v>1205.1000572391786</c:v>
                </c:pt>
                <c:pt idx="12052">
                  <c:v>1205.2000572439283</c:v>
                </c:pt>
                <c:pt idx="12053">
                  <c:v>1205.3000572486781</c:v>
                </c:pt>
                <c:pt idx="12054">
                  <c:v>1205.4000572534278</c:v>
                </c:pt>
                <c:pt idx="12055">
                  <c:v>1205.5000572581775</c:v>
                </c:pt>
                <c:pt idx="12056">
                  <c:v>1205.6000572629273</c:v>
                </c:pt>
                <c:pt idx="12057">
                  <c:v>1205.700057267677</c:v>
                </c:pt>
                <c:pt idx="12058">
                  <c:v>1205.8000572724268</c:v>
                </c:pt>
                <c:pt idx="12059">
                  <c:v>1205.9000572771765</c:v>
                </c:pt>
                <c:pt idx="12060">
                  <c:v>1206.0000572819263</c:v>
                </c:pt>
                <c:pt idx="12061">
                  <c:v>1206.100057286676</c:v>
                </c:pt>
                <c:pt idx="12062">
                  <c:v>1206.2000572914258</c:v>
                </c:pt>
                <c:pt idx="12063">
                  <c:v>1206.3000572961755</c:v>
                </c:pt>
                <c:pt idx="12064">
                  <c:v>1206.4000573009253</c:v>
                </c:pt>
                <c:pt idx="12065">
                  <c:v>1206.500057305675</c:v>
                </c:pt>
                <c:pt idx="12066">
                  <c:v>1206.6000573104247</c:v>
                </c:pt>
                <c:pt idx="12067">
                  <c:v>1206.7000573151745</c:v>
                </c:pt>
                <c:pt idx="12068">
                  <c:v>1206.8000573199242</c:v>
                </c:pt>
                <c:pt idx="12069">
                  <c:v>1206.900057324674</c:v>
                </c:pt>
                <c:pt idx="12070">
                  <c:v>1207.0000573294237</c:v>
                </c:pt>
                <c:pt idx="12071">
                  <c:v>1207.1000573341735</c:v>
                </c:pt>
                <c:pt idx="12072">
                  <c:v>1207.2000573389232</c:v>
                </c:pt>
                <c:pt idx="12073">
                  <c:v>1207.300057343673</c:v>
                </c:pt>
                <c:pt idx="12074">
                  <c:v>1207.4000573484227</c:v>
                </c:pt>
                <c:pt idx="12075">
                  <c:v>1207.5000573531725</c:v>
                </c:pt>
                <c:pt idx="12076">
                  <c:v>1207.6000573579222</c:v>
                </c:pt>
                <c:pt idx="12077">
                  <c:v>1207.7000573626719</c:v>
                </c:pt>
                <c:pt idx="12078">
                  <c:v>1207.8000573674217</c:v>
                </c:pt>
                <c:pt idx="12079">
                  <c:v>1207.9000573721714</c:v>
                </c:pt>
                <c:pt idx="12080">
                  <c:v>1208.0000573769212</c:v>
                </c:pt>
                <c:pt idx="12081">
                  <c:v>1208.1000573816709</c:v>
                </c:pt>
                <c:pt idx="12082">
                  <c:v>1208.2000573864207</c:v>
                </c:pt>
                <c:pt idx="12083">
                  <c:v>1208.3000573911704</c:v>
                </c:pt>
                <c:pt idx="12084">
                  <c:v>1208.4000573959202</c:v>
                </c:pt>
                <c:pt idx="12085">
                  <c:v>1208.5000574006699</c:v>
                </c:pt>
                <c:pt idx="12086">
                  <c:v>1208.6000574054196</c:v>
                </c:pt>
                <c:pt idx="12087">
                  <c:v>1208.7000574101694</c:v>
                </c:pt>
                <c:pt idx="12088">
                  <c:v>1208.8000574149191</c:v>
                </c:pt>
                <c:pt idx="12089">
                  <c:v>1208.9000574196689</c:v>
                </c:pt>
                <c:pt idx="12090">
                  <c:v>1209.0000574244186</c:v>
                </c:pt>
                <c:pt idx="12091">
                  <c:v>1209.1000574291684</c:v>
                </c:pt>
                <c:pt idx="12092">
                  <c:v>1209.2000574339181</c:v>
                </c:pt>
                <c:pt idx="12093">
                  <c:v>1209.3000574386679</c:v>
                </c:pt>
                <c:pt idx="12094">
                  <c:v>1209.4000574434176</c:v>
                </c:pt>
                <c:pt idx="12095">
                  <c:v>1209.5000574481674</c:v>
                </c:pt>
                <c:pt idx="12096">
                  <c:v>1209.6000574529171</c:v>
                </c:pt>
                <c:pt idx="12097">
                  <c:v>1209.7000574576668</c:v>
                </c:pt>
                <c:pt idx="12098">
                  <c:v>1209.8000574624166</c:v>
                </c:pt>
                <c:pt idx="12099">
                  <c:v>1209.9000574671663</c:v>
                </c:pt>
                <c:pt idx="12100">
                  <c:v>1210.0000574719161</c:v>
                </c:pt>
                <c:pt idx="12101">
                  <c:v>1210.1000574766658</c:v>
                </c:pt>
                <c:pt idx="12102">
                  <c:v>1210.2000574814156</c:v>
                </c:pt>
                <c:pt idx="12103">
                  <c:v>1210.3000574861653</c:v>
                </c:pt>
                <c:pt idx="12104">
                  <c:v>1210.4000574909151</c:v>
                </c:pt>
                <c:pt idx="12105">
                  <c:v>1210.5000574956648</c:v>
                </c:pt>
                <c:pt idx="12106">
                  <c:v>1210.6000575004146</c:v>
                </c:pt>
                <c:pt idx="12107">
                  <c:v>1210.7000575051643</c:v>
                </c:pt>
                <c:pt idx="12108">
                  <c:v>1210.800057509914</c:v>
                </c:pt>
                <c:pt idx="12109">
                  <c:v>1210.9000575146638</c:v>
                </c:pt>
                <c:pt idx="12110">
                  <c:v>1211.0000575194135</c:v>
                </c:pt>
                <c:pt idx="12111">
                  <c:v>1211.1000575241633</c:v>
                </c:pt>
                <c:pt idx="12112">
                  <c:v>1211.200057528913</c:v>
                </c:pt>
                <c:pt idx="12113">
                  <c:v>1211.3000575336628</c:v>
                </c:pt>
                <c:pt idx="12114">
                  <c:v>1211.4000575384125</c:v>
                </c:pt>
                <c:pt idx="12115">
                  <c:v>1211.5000575431623</c:v>
                </c:pt>
                <c:pt idx="12116">
                  <c:v>1211.600057547912</c:v>
                </c:pt>
                <c:pt idx="12117">
                  <c:v>1211.7000575526617</c:v>
                </c:pt>
                <c:pt idx="12118">
                  <c:v>1211.8000575574115</c:v>
                </c:pt>
                <c:pt idx="12119">
                  <c:v>1211.9000575621612</c:v>
                </c:pt>
                <c:pt idx="12120">
                  <c:v>1212.000057566911</c:v>
                </c:pt>
                <c:pt idx="12121">
                  <c:v>1212.1000575716607</c:v>
                </c:pt>
                <c:pt idx="12122">
                  <c:v>1212.2000575764105</c:v>
                </c:pt>
                <c:pt idx="12123">
                  <c:v>1212.3000575811602</c:v>
                </c:pt>
                <c:pt idx="12124">
                  <c:v>1212.40005758591</c:v>
                </c:pt>
                <c:pt idx="12125">
                  <c:v>1212.5000575906597</c:v>
                </c:pt>
                <c:pt idx="12126">
                  <c:v>1212.6000575954095</c:v>
                </c:pt>
                <c:pt idx="12127">
                  <c:v>1212.7000576001592</c:v>
                </c:pt>
                <c:pt idx="12128">
                  <c:v>1212.8000576049089</c:v>
                </c:pt>
                <c:pt idx="12129">
                  <c:v>1212.9000576096587</c:v>
                </c:pt>
                <c:pt idx="12130">
                  <c:v>1213.0000576144084</c:v>
                </c:pt>
                <c:pt idx="12131">
                  <c:v>1213.1000576191582</c:v>
                </c:pt>
                <c:pt idx="12132">
                  <c:v>1213.2000576239079</c:v>
                </c:pt>
                <c:pt idx="12133">
                  <c:v>1213.3000576286577</c:v>
                </c:pt>
                <c:pt idx="12134">
                  <c:v>1213.4000576334074</c:v>
                </c:pt>
                <c:pt idx="12135">
                  <c:v>1213.5000576381572</c:v>
                </c:pt>
                <c:pt idx="12136">
                  <c:v>1213.6000576429069</c:v>
                </c:pt>
                <c:pt idx="12137">
                  <c:v>1213.7000576476566</c:v>
                </c:pt>
                <c:pt idx="12138">
                  <c:v>1213.8000576524064</c:v>
                </c:pt>
                <c:pt idx="12139">
                  <c:v>1213.9000576571561</c:v>
                </c:pt>
                <c:pt idx="12140">
                  <c:v>1214.0000576619059</c:v>
                </c:pt>
                <c:pt idx="12141">
                  <c:v>1214.1000576666556</c:v>
                </c:pt>
                <c:pt idx="12142">
                  <c:v>1214.2000576714054</c:v>
                </c:pt>
                <c:pt idx="12143">
                  <c:v>1214.3000576761551</c:v>
                </c:pt>
                <c:pt idx="12144">
                  <c:v>1214.4000576809049</c:v>
                </c:pt>
                <c:pt idx="12145">
                  <c:v>1214.5000576856546</c:v>
                </c:pt>
                <c:pt idx="12146">
                  <c:v>1214.6000576904044</c:v>
                </c:pt>
                <c:pt idx="12147">
                  <c:v>1214.7000576951541</c:v>
                </c:pt>
                <c:pt idx="12148">
                  <c:v>1214.8000576999038</c:v>
                </c:pt>
                <c:pt idx="12149">
                  <c:v>1214.9000577046536</c:v>
                </c:pt>
                <c:pt idx="12150">
                  <c:v>1215.0000577094033</c:v>
                </c:pt>
                <c:pt idx="12151">
                  <c:v>1215.1000577141531</c:v>
                </c:pt>
                <c:pt idx="12152">
                  <c:v>1215.2000577189028</c:v>
                </c:pt>
                <c:pt idx="12153">
                  <c:v>1215.3000577236526</c:v>
                </c:pt>
                <c:pt idx="12154">
                  <c:v>1215.4000577284023</c:v>
                </c:pt>
                <c:pt idx="12155">
                  <c:v>1215.5000577331521</c:v>
                </c:pt>
                <c:pt idx="12156">
                  <c:v>1215.6000577379018</c:v>
                </c:pt>
                <c:pt idx="12157">
                  <c:v>1215.7000577426516</c:v>
                </c:pt>
                <c:pt idx="12158">
                  <c:v>1215.8000577474013</c:v>
                </c:pt>
                <c:pt idx="12159">
                  <c:v>1215.900057752151</c:v>
                </c:pt>
                <c:pt idx="12160">
                  <c:v>1216.0000577569008</c:v>
                </c:pt>
                <c:pt idx="12161">
                  <c:v>1216.1000577616505</c:v>
                </c:pt>
                <c:pt idx="12162">
                  <c:v>1216.2000577664003</c:v>
                </c:pt>
                <c:pt idx="12163">
                  <c:v>1216.30005777115</c:v>
                </c:pt>
                <c:pt idx="12164">
                  <c:v>1216.4000577758998</c:v>
                </c:pt>
                <c:pt idx="12165">
                  <c:v>1216.5000577806495</c:v>
                </c:pt>
                <c:pt idx="12166">
                  <c:v>1216.6000577853993</c:v>
                </c:pt>
                <c:pt idx="12167">
                  <c:v>1216.700057790149</c:v>
                </c:pt>
                <c:pt idx="12168">
                  <c:v>1216.8000577948987</c:v>
                </c:pt>
                <c:pt idx="12169">
                  <c:v>1216.9000577996485</c:v>
                </c:pt>
                <c:pt idx="12170">
                  <c:v>1217.0000578043982</c:v>
                </c:pt>
                <c:pt idx="12171">
                  <c:v>1217.100057809148</c:v>
                </c:pt>
                <c:pt idx="12172">
                  <c:v>1217.2000578138977</c:v>
                </c:pt>
                <c:pt idx="12173">
                  <c:v>1217.3000578186475</c:v>
                </c:pt>
                <c:pt idx="12174">
                  <c:v>1217.4000578233972</c:v>
                </c:pt>
                <c:pt idx="12175">
                  <c:v>1217.500057828147</c:v>
                </c:pt>
                <c:pt idx="12176">
                  <c:v>1217.6000578328967</c:v>
                </c:pt>
                <c:pt idx="12177">
                  <c:v>1217.7000578376465</c:v>
                </c:pt>
                <c:pt idx="12178">
                  <c:v>1217.8000578423962</c:v>
                </c:pt>
                <c:pt idx="12179">
                  <c:v>1217.9000578471459</c:v>
                </c:pt>
                <c:pt idx="12180">
                  <c:v>1218.0000578518957</c:v>
                </c:pt>
                <c:pt idx="12181">
                  <c:v>1218.1000578566454</c:v>
                </c:pt>
                <c:pt idx="12182">
                  <c:v>1218.2000578613952</c:v>
                </c:pt>
                <c:pt idx="12183">
                  <c:v>1218.3000578661449</c:v>
                </c:pt>
                <c:pt idx="12184">
                  <c:v>1218.4000578708947</c:v>
                </c:pt>
                <c:pt idx="12185">
                  <c:v>1218.5000578756444</c:v>
                </c:pt>
                <c:pt idx="12186">
                  <c:v>1218.6000578803942</c:v>
                </c:pt>
                <c:pt idx="12187">
                  <c:v>1218.7000578851439</c:v>
                </c:pt>
                <c:pt idx="12188">
                  <c:v>1218.8000578898937</c:v>
                </c:pt>
                <c:pt idx="12189">
                  <c:v>1218.9000578946434</c:v>
                </c:pt>
                <c:pt idx="12190">
                  <c:v>1219.0000578993931</c:v>
                </c:pt>
                <c:pt idx="12191">
                  <c:v>1219.1000579041429</c:v>
                </c:pt>
                <c:pt idx="12192">
                  <c:v>1219.2000579088926</c:v>
                </c:pt>
                <c:pt idx="12193">
                  <c:v>1219.3000579136424</c:v>
                </c:pt>
                <c:pt idx="12194">
                  <c:v>1219.4000579183921</c:v>
                </c:pt>
                <c:pt idx="12195">
                  <c:v>1219.5000579231419</c:v>
                </c:pt>
                <c:pt idx="12196">
                  <c:v>1219.6000579278916</c:v>
                </c:pt>
                <c:pt idx="12197">
                  <c:v>1219.7000579326414</c:v>
                </c:pt>
                <c:pt idx="12198">
                  <c:v>1219.8000579373911</c:v>
                </c:pt>
                <c:pt idx="12199">
                  <c:v>1219.9000579421408</c:v>
                </c:pt>
                <c:pt idx="12200">
                  <c:v>1220.0000579468906</c:v>
                </c:pt>
                <c:pt idx="12201">
                  <c:v>1220.1000579516403</c:v>
                </c:pt>
                <c:pt idx="12202">
                  <c:v>1220.2000579563901</c:v>
                </c:pt>
                <c:pt idx="12203">
                  <c:v>1220.3000579611398</c:v>
                </c:pt>
                <c:pt idx="12204">
                  <c:v>1220.4000579658896</c:v>
                </c:pt>
                <c:pt idx="12205">
                  <c:v>1220.5000579706393</c:v>
                </c:pt>
                <c:pt idx="12206">
                  <c:v>1220.6000579753891</c:v>
                </c:pt>
                <c:pt idx="12207">
                  <c:v>1220.7000579801388</c:v>
                </c:pt>
                <c:pt idx="12208">
                  <c:v>1220.8000579848886</c:v>
                </c:pt>
                <c:pt idx="12209">
                  <c:v>1220.9000579896383</c:v>
                </c:pt>
                <c:pt idx="12210">
                  <c:v>1221.000057994388</c:v>
                </c:pt>
                <c:pt idx="12211">
                  <c:v>1221.1000579991378</c:v>
                </c:pt>
                <c:pt idx="12212">
                  <c:v>1221.2000580038875</c:v>
                </c:pt>
                <c:pt idx="12213">
                  <c:v>1221.3000580086373</c:v>
                </c:pt>
                <c:pt idx="12214">
                  <c:v>1221.400058013387</c:v>
                </c:pt>
                <c:pt idx="12215">
                  <c:v>1221.5000580181368</c:v>
                </c:pt>
                <c:pt idx="12216">
                  <c:v>1221.6000580228865</c:v>
                </c:pt>
                <c:pt idx="12217">
                  <c:v>1221.7000580276363</c:v>
                </c:pt>
                <c:pt idx="12218">
                  <c:v>1221.800058032386</c:v>
                </c:pt>
                <c:pt idx="12219">
                  <c:v>1221.9000580371358</c:v>
                </c:pt>
                <c:pt idx="12220">
                  <c:v>1222.0000580418855</c:v>
                </c:pt>
                <c:pt idx="12221">
                  <c:v>1222.1000580466352</c:v>
                </c:pt>
                <c:pt idx="12222">
                  <c:v>1222.200058051385</c:v>
                </c:pt>
                <c:pt idx="12223">
                  <c:v>1222.3000580561347</c:v>
                </c:pt>
                <c:pt idx="12224">
                  <c:v>1222.4000580608845</c:v>
                </c:pt>
                <c:pt idx="12225">
                  <c:v>1222.5000580656342</c:v>
                </c:pt>
                <c:pt idx="12226">
                  <c:v>1222.600058070384</c:v>
                </c:pt>
                <c:pt idx="12227">
                  <c:v>1222.7000580751337</c:v>
                </c:pt>
                <c:pt idx="12228">
                  <c:v>1222.8000580798835</c:v>
                </c:pt>
                <c:pt idx="12229">
                  <c:v>1222.9000580846332</c:v>
                </c:pt>
                <c:pt idx="12230">
                  <c:v>1223.0000580893829</c:v>
                </c:pt>
                <c:pt idx="12231">
                  <c:v>1223.1000580941327</c:v>
                </c:pt>
                <c:pt idx="12232">
                  <c:v>1223.2000580988824</c:v>
                </c:pt>
                <c:pt idx="12233">
                  <c:v>1223.3000581036322</c:v>
                </c:pt>
                <c:pt idx="12234">
                  <c:v>1223.4000581083819</c:v>
                </c:pt>
                <c:pt idx="12235">
                  <c:v>1223.5000581131317</c:v>
                </c:pt>
                <c:pt idx="12236">
                  <c:v>1223.6000581178814</c:v>
                </c:pt>
                <c:pt idx="12237">
                  <c:v>1223.7000581226312</c:v>
                </c:pt>
                <c:pt idx="12238">
                  <c:v>1223.8000581273809</c:v>
                </c:pt>
                <c:pt idx="12239">
                  <c:v>1223.9000581321307</c:v>
                </c:pt>
                <c:pt idx="12240">
                  <c:v>1224.0000581368804</c:v>
                </c:pt>
                <c:pt idx="12241">
                  <c:v>1224.1000581416301</c:v>
                </c:pt>
                <c:pt idx="12242">
                  <c:v>1224.2000581463799</c:v>
                </c:pt>
                <c:pt idx="12243">
                  <c:v>1224.3000581511296</c:v>
                </c:pt>
                <c:pt idx="12244">
                  <c:v>1224.4000581558794</c:v>
                </c:pt>
                <c:pt idx="12245">
                  <c:v>1224.5000581606291</c:v>
                </c:pt>
                <c:pt idx="12246">
                  <c:v>1224.6000581653789</c:v>
                </c:pt>
                <c:pt idx="12247">
                  <c:v>1224.7000581701286</c:v>
                </c:pt>
                <c:pt idx="12248">
                  <c:v>1224.8000581748784</c:v>
                </c:pt>
                <c:pt idx="12249">
                  <c:v>1224.9000581796281</c:v>
                </c:pt>
                <c:pt idx="12250">
                  <c:v>1225.0000581843778</c:v>
                </c:pt>
                <c:pt idx="12251">
                  <c:v>1225.1000581891276</c:v>
                </c:pt>
                <c:pt idx="12252">
                  <c:v>1225.2000581938773</c:v>
                </c:pt>
                <c:pt idx="12253">
                  <c:v>1225.3000581986271</c:v>
                </c:pt>
                <c:pt idx="12254">
                  <c:v>1225.4000582033768</c:v>
                </c:pt>
                <c:pt idx="12255">
                  <c:v>1225.5000582081266</c:v>
                </c:pt>
                <c:pt idx="12256">
                  <c:v>1225.6000582128763</c:v>
                </c:pt>
                <c:pt idx="12257">
                  <c:v>1225.7000582176261</c:v>
                </c:pt>
                <c:pt idx="12258">
                  <c:v>1225.8000582223758</c:v>
                </c:pt>
                <c:pt idx="12259">
                  <c:v>1225.9000582271256</c:v>
                </c:pt>
                <c:pt idx="12260">
                  <c:v>1226.0000582318753</c:v>
                </c:pt>
                <c:pt idx="12261">
                  <c:v>1226.100058236625</c:v>
                </c:pt>
                <c:pt idx="12262">
                  <c:v>1226.2000582413748</c:v>
                </c:pt>
                <c:pt idx="12263">
                  <c:v>1226.3000582461245</c:v>
                </c:pt>
                <c:pt idx="12264">
                  <c:v>1226.4000582508743</c:v>
                </c:pt>
                <c:pt idx="12265">
                  <c:v>1226.500058255624</c:v>
                </c:pt>
                <c:pt idx="12266">
                  <c:v>1226.6000582603738</c:v>
                </c:pt>
                <c:pt idx="12267">
                  <c:v>1226.7000582651235</c:v>
                </c:pt>
                <c:pt idx="12268">
                  <c:v>1226.8000582698733</c:v>
                </c:pt>
                <c:pt idx="12269">
                  <c:v>1226.900058274623</c:v>
                </c:pt>
                <c:pt idx="12270">
                  <c:v>1227.0000582793728</c:v>
                </c:pt>
                <c:pt idx="12271">
                  <c:v>1227.1000582841225</c:v>
                </c:pt>
                <c:pt idx="12272">
                  <c:v>1227.2000582888722</c:v>
                </c:pt>
                <c:pt idx="12273">
                  <c:v>1227.300058293622</c:v>
                </c:pt>
                <c:pt idx="12274">
                  <c:v>1227.4000582983717</c:v>
                </c:pt>
                <c:pt idx="12275">
                  <c:v>1227.5000583031215</c:v>
                </c:pt>
                <c:pt idx="12276">
                  <c:v>1227.6000583078712</c:v>
                </c:pt>
                <c:pt idx="12277">
                  <c:v>1227.700058312621</c:v>
                </c:pt>
                <c:pt idx="12278">
                  <c:v>1227.8000583173707</c:v>
                </c:pt>
                <c:pt idx="12279">
                  <c:v>1227.9000583221205</c:v>
                </c:pt>
                <c:pt idx="12280">
                  <c:v>1228.0000583268702</c:v>
                </c:pt>
                <c:pt idx="12281">
                  <c:v>1228.1000583316199</c:v>
                </c:pt>
                <c:pt idx="12282">
                  <c:v>1228.2000583363697</c:v>
                </c:pt>
                <c:pt idx="12283">
                  <c:v>1228.3000583411194</c:v>
                </c:pt>
                <c:pt idx="12284">
                  <c:v>1228.4000583458692</c:v>
                </c:pt>
                <c:pt idx="12285">
                  <c:v>1228.5000583506189</c:v>
                </c:pt>
                <c:pt idx="12286">
                  <c:v>1228.6000583553687</c:v>
                </c:pt>
                <c:pt idx="12287">
                  <c:v>1228.7000583601184</c:v>
                </c:pt>
                <c:pt idx="12288">
                  <c:v>1228.8000583648682</c:v>
                </c:pt>
                <c:pt idx="12289">
                  <c:v>1228.9000583696179</c:v>
                </c:pt>
                <c:pt idx="12290">
                  <c:v>1229.0000583743677</c:v>
                </c:pt>
                <c:pt idx="12291">
                  <c:v>1229.1000583791174</c:v>
                </c:pt>
                <c:pt idx="12292">
                  <c:v>1229.2000583838671</c:v>
                </c:pt>
                <c:pt idx="12293">
                  <c:v>1229.3000583886169</c:v>
                </c:pt>
                <c:pt idx="12294">
                  <c:v>1229.4000583933666</c:v>
                </c:pt>
                <c:pt idx="12295">
                  <c:v>1229.5000583981164</c:v>
                </c:pt>
                <c:pt idx="12296">
                  <c:v>1229.6000584028661</c:v>
                </c:pt>
                <c:pt idx="12297">
                  <c:v>1229.7000584076159</c:v>
                </c:pt>
                <c:pt idx="12298">
                  <c:v>1229.8000584123656</c:v>
                </c:pt>
                <c:pt idx="12299">
                  <c:v>1229.9000584171154</c:v>
                </c:pt>
                <c:pt idx="12300">
                  <c:v>1230.0000584218651</c:v>
                </c:pt>
                <c:pt idx="12301">
                  <c:v>1230.1000584266149</c:v>
                </c:pt>
                <c:pt idx="12302">
                  <c:v>1230.2000584313646</c:v>
                </c:pt>
                <c:pt idx="12303">
                  <c:v>1230.3000584361143</c:v>
                </c:pt>
                <c:pt idx="12304">
                  <c:v>1230.4000584408641</c:v>
                </c:pt>
                <c:pt idx="12305">
                  <c:v>1230.5000584456138</c:v>
                </c:pt>
                <c:pt idx="12306">
                  <c:v>1230.6000584503636</c:v>
                </c:pt>
                <c:pt idx="12307">
                  <c:v>1230.7000584551133</c:v>
                </c:pt>
                <c:pt idx="12308">
                  <c:v>1230.8000584598631</c:v>
                </c:pt>
                <c:pt idx="12309">
                  <c:v>1230.9000584646128</c:v>
                </c:pt>
                <c:pt idx="12310">
                  <c:v>1231.0000584693626</c:v>
                </c:pt>
                <c:pt idx="12311">
                  <c:v>1231.1000584741123</c:v>
                </c:pt>
                <c:pt idx="12312">
                  <c:v>1231.200058478862</c:v>
                </c:pt>
                <c:pt idx="12313">
                  <c:v>1231.3000584836118</c:v>
                </c:pt>
                <c:pt idx="12314">
                  <c:v>1231.4000584883615</c:v>
                </c:pt>
                <c:pt idx="12315">
                  <c:v>1231.5000584931113</c:v>
                </c:pt>
                <c:pt idx="12316">
                  <c:v>1231.600058497861</c:v>
                </c:pt>
                <c:pt idx="12317">
                  <c:v>1231.7000585026108</c:v>
                </c:pt>
                <c:pt idx="12318">
                  <c:v>1231.8000585073605</c:v>
                </c:pt>
                <c:pt idx="12319">
                  <c:v>1231.9000585121103</c:v>
                </c:pt>
                <c:pt idx="12320">
                  <c:v>1232.00005851686</c:v>
                </c:pt>
                <c:pt idx="12321">
                  <c:v>1232.1000585216098</c:v>
                </c:pt>
                <c:pt idx="12322">
                  <c:v>1232.2000585263595</c:v>
                </c:pt>
                <c:pt idx="12323">
                  <c:v>1232.3000585311092</c:v>
                </c:pt>
                <c:pt idx="12324">
                  <c:v>1232.400058535859</c:v>
                </c:pt>
                <c:pt idx="12325">
                  <c:v>1232.5000585406087</c:v>
                </c:pt>
                <c:pt idx="12326">
                  <c:v>1232.6000585453585</c:v>
                </c:pt>
                <c:pt idx="12327">
                  <c:v>1232.7000585501082</c:v>
                </c:pt>
                <c:pt idx="12328">
                  <c:v>1232.800058554858</c:v>
                </c:pt>
                <c:pt idx="12329">
                  <c:v>1232.9000585596077</c:v>
                </c:pt>
                <c:pt idx="12330">
                  <c:v>1233.0000585643575</c:v>
                </c:pt>
                <c:pt idx="12331">
                  <c:v>1233.1000585691072</c:v>
                </c:pt>
                <c:pt idx="12332">
                  <c:v>1233.2000585738569</c:v>
                </c:pt>
                <c:pt idx="12333">
                  <c:v>1233.3000585786067</c:v>
                </c:pt>
                <c:pt idx="12334">
                  <c:v>1233.4000585833564</c:v>
                </c:pt>
                <c:pt idx="12335">
                  <c:v>1233.5000585881062</c:v>
                </c:pt>
                <c:pt idx="12336">
                  <c:v>1233.6000585928559</c:v>
                </c:pt>
                <c:pt idx="12337">
                  <c:v>1233.7000585976057</c:v>
                </c:pt>
                <c:pt idx="12338">
                  <c:v>1233.8000586023554</c:v>
                </c:pt>
                <c:pt idx="12339">
                  <c:v>1233.9000586071052</c:v>
                </c:pt>
                <c:pt idx="12340">
                  <c:v>1234.0000586118549</c:v>
                </c:pt>
                <c:pt idx="12341">
                  <c:v>1234.1000586166047</c:v>
                </c:pt>
                <c:pt idx="12342">
                  <c:v>1234.2000586213544</c:v>
                </c:pt>
                <c:pt idx="12343">
                  <c:v>1234.3000586261041</c:v>
                </c:pt>
                <c:pt idx="12344">
                  <c:v>1234.4000586308539</c:v>
                </c:pt>
                <c:pt idx="12345">
                  <c:v>1234.5000586356036</c:v>
                </c:pt>
                <c:pt idx="12346">
                  <c:v>1234.6000586403534</c:v>
                </c:pt>
                <c:pt idx="12347">
                  <c:v>1234.7000586451031</c:v>
                </c:pt>
                <c:pt idx="12348">
                  <c:v>1234.8000586498529</c:v>
                </c:pt>
                <c:pt idx="12349">
                  <c:v>1234.9000586546026</c:v>
                </c:pt>
                <c:pt idx="12350">
                  <c:v>1235.0000586593524</c:v>
                </c:pt>
                <c:pt idx="12351">
                  <c:v>1235.1000586641021</c:v>
                </c:pt>
                <c:pt idx="12352">
                  <c:v>1235.2000586688519</c:v>
                </c:pt>
                <c:pt idx="12353">
                  <c:v>1235.3000586736016</c:v>
                </c:pt>
                <c:pt idx="12354">
                  <c:v>1235.4000586783513</c:v>
                </c:pt>
                <c:pt idx="12355">
                  <c:v>1235.5000586831011</c:v>
                </c:pt>
                <c:pt idx="12356">
                  <c:v>1235.6000586878508</c:v>
                </c:pt>
                <c:pt idx="12357">
                  <c:v>1235.7000586926006</c:v>
                </c:pt>
                <c:pt idx="12358">
                  <c:v>1235.8000586973503</c:v>
                </c:pt>
                <c:pt idx="12359">
                  <c:v>1235.9000587021001</c:v>
                </c:pt>
                <c:pt idx="12360">
                  <c:v>1236.0000587068498</c:v>
                </c:pt>
                <c:pt idx="12361">
                  <c:v>1236.1000587115996</c:v>
                </c:pt>
                <c:pt idx="12362">
                  <c:v>1236.2000587163493</c:v>
                </c:pt>
                <c:pt idx="12363">
                  <c:v>1236.300058721099</c:v>
                </c:pt>
                <c:pt idx="12364">
                  <c:v>1236.4000587258488</c:v>
                </c:pt>
                <c:pt idx="12365">
                  <c:v>1236.5000587305985</c:v>
                </c:pt>
                <c:pt idx="12366">
                  <c:v>1236.6000587353483</c:v>
                </c:pt>
                <c:pt idx="12367">
                  <c:v>1236.700058740098</c:v>
                </c:pt>
                <c:pt idx="12368">
                  <c:v>1236.8000587448478</c:v>
                </c:pt>
                <c:pt idx="12369">
                  <c:v>1236.9000587495975</c:v>
                </c:pt>
                <c:pt idx="12370">
                  <c:v>1237.0000587543473</c:v>
                </c:pt>
                <c:pt idx="12371">
                  <c:v>1237.100058759097</c:v>
                </c:pt>
                <c:pt idx="12372">
                  <c:v>1237.2000587638468</c:v>
                </c:pt>
                <c:pt idx="12373">
                  <c:v>1237.3000587685965</c:v>
                </c:pt>
                <c:pt idx="12374">
                  <c:v>1237.4000587733462</c:v>
                </c:pt>
                <c:pt idx="12375">
                  <c:v>1237.500058778096</c:v>
                </c:pt>
                <c:pt idx="12376">
                  <c:v>1237.6000587828457</c:v>
                </c:pt>
                <c:pt idx="12377">
                  <c:v>1237.7000587875955</c:v>
                </c:pt>
                <c:pt idx="12378">
                  <c:v>1237.8000587923452</c:v>
                </c:pt>
                <c:pt idx="12379">
                  <c:v>1237.900058797095</c:v>
                </c:pt>
                <c:pt idx="12380">
                  <c:v>1238.0000588018447</c:v>
                </c:pt>
                <c:pt idx="12381">
                  <c:v>1238.1000588065945</c:v>
                </c:pt>
                <c:pt idx="12382">
                  <c:v>1238.2000588113442</c:v>
                </c:pt>
                <c:pt idx="12383">
                  <c:v>1238.300058816094</c:v>
                </c:pt>
                <c:pt idx="12384">
                  <c:v>1238.4000588208437</c:v>
                </c:pt>
                <c:pt idx="12385">
                  <c:v>1238.5000588255934</c:v>
                </c:pt>
                <c:pt idx="12386">
                  <c:v>1238.6000588303432</c:v>
                </c:pt>
                <c:pt idx="12387">
                  <c:v>1238.7000588350929</c:v>
                </c:pt>
                <c:pt idx="12388">
                  <c:v>1238.8000588398427</c:v>
                </c:pt>
                <c:pt idx="12389">
                  <c:v>1238.9000588445924</c:v>
                </c:pt>
                <c:pt idx="12390">
                  <c:v>1239.0000588493422</c:v>
                </c:pt>
                <c:pt idx="12391">
                  <c:v>1239.1000588540919</c:v>
                </c:pt>
                <c:pt idx="12392">
                  <c:v>1239.2000588588417</c:v>
                </c:pt>
                <c:pt idx="12393">
                  <c:v>1239.3000588635914</c:v>
                </c:pt>
                <c:pt idx="12394">
                  <c:v>1239.4000588683411</c:v>
                </c:pt>
                <c:pt idx="12395">
                  <c:v>1239.5000588730909</c:v>
                </c:pt>
                <c:pt idx="12396">
                  <c:v>1239.6000588778406</c:v>
                </c:pt>
                <c:pt idx="12397">
                  <c:v>1239.7000588825904</c:v>
                </c:pt>
                <c:pt idx="12398">
                  <c:v>1239.8000588873401</c:v>
                </c:pt>
                <c:pt idx="12399">
                  <c:v>1239.9000588920899</c:v>
                </c:pt>
                <c:pt idx="12400">
                  <c:v>1240.0000588968396</c:v>
                </c:pt>
                <c:pt idx="12401">
                  <c:v>1240.1000589015894</c:v>
                </c:pt>
                <c:pt idx="12402">
                  <c:v>1240.2000589063391</c:v>
                </c:pt>
                <c:pt idx="12403">
                  <c:v>1240.3000589110889</c:v>
                </c:pt>
                <c:pt idx="12404">
                  <c:v>1240.4000589158386</c:v>
                </c:pt>
                <c:pt idx="12405">
                  <c:v>1240.5000589205883</c:v>
                </c:pt>
                <c:pt idx="12406">
                  <c:v>1240.6000589253381</c:v>
                </c:pt>
                <c:pt idx="12407">
                  <c:v>1240.7000589300878</c:v>
                </c:pt>
                <c:pt idx="12408">
                  <c:v>1240.8000589348376</c:v>
                </c:pt>
                <c:pt idx="12409">
                  <c:v>1240.9000589395873</c:v>
                </c:pt>
                <c:pt idx="12410">
                  <c:v>1241.0000589443371</c:v>
                </c:pt>
                <c:pt idx="12411">
                  <c:v>1241.1000589490868</c:v>
                </c:pt>
                <c:pt idx="12412">
                  <c:v>1241.2000589538366</c:v>
                </c:pt>
                <c:pt idx="12413">
                  <c:v>1241.3000589585863</c:v>
                </c:pt>
                <c:pt idx="12414">
                  <c:v>1241.4000589633361</c:v>
                </c:pt>
                <c:pt idx="12415">
                  <c:v>1241.5000589680858</c:v>
                </c:pt>
                <c:pt idx="12416">
                  <c:v>1241.6000589728355</c:v>
                </c:pt>
                <c:pt idx="12417">
                  <c:v>1241.7000589775853</c:v>
                </c:pt>
                <c:pt idx="12418">
                  <c:v>1241.800058982335</c:v>
                </c:pt>
                <c:pt idx="12419">
                  <c:v>1241.9000589870848</c:v>
                </c:pt>
                <c:pt idx="12420">
                  <c:v>1242.0000589918345</c:v>
                </c:pt>
                <c:pt idx="12421">
                  <c:v>1242.1000589965843</c:v>
                </c:pt>
                <c:pt idx="12422">
                  <c:v>1242.200059001334</c:v>
                </c:pt>
                <c:pt idx="12423">
                  <c:v>1242.3000590060838</c:v>
                </c:pt>
                <c:pt idx="12424">
                  <c:v>1242.4000590108335</c:v>
                </c:pt>
                <c:pt idx="12425">
                  <c:v>1242.5000590155832</c:v>
                </c:pt>
                <c:pt idx="12426">
                  <c:v>1242.600059020333</c:v>
                </c:pt>
                <c:pt idx="12427">
                  <c:v>1242.7000590250827</c:v>
                </c:pt>
                <c:pt idx="12428">
                  <c:v>1242.8000590298325</c:v>
                </c:pt>
                <c:pt idx="12429">
                  <c:v>1242.9000590345822</c:v>
                </c:pt>
                <c:pt idx="12430">
                  <c:v>1243.000059039332</c:v>
                </c:pt>
                <c:pt idx="12431">
                  <c:v>1243.1000590440817</c:v>
                </c:pt>
                <c:pt idx="12432">
                  <c:v>1243.2000590488315</c:v>
                </c:pt>
                <c:pt idx="12433">
                  <c:v>1243.3000590535812</c:v>
                </c:pt>
                <c:pt idx="12434">
                  <c:v>1243.400059058331</c:v>
                </c:pt>
                <c:pt idx="12435">
                  <c:v>1243.5000590630807</c:v>
                </c:pt>
                <c:pt idx="12436">
                  <c:v>1243.6000590678304</c:v>
                </c:pt>
                <c:pt idx="12437">
                  <c:v>1243.7000590725802</c:v>
                </c:pt>
                <c:pt idx="12438">
                  <c:v>1243.8000590773299</c:v>
                </c:pt>
                <c:pt idx="12439">
                  <c:v>1243.9000590820797</c:v>
                </c:pt>
                <c:pt idx="12440">
                  <c:v>1244.0000590868294</c:v>
                </c:pt>
                <c:pt idx="12441">
                  <c:v>1244.1000590915792</c:v>
                </c:pt>
                <c:pt idx="12442">
                  <c:v>1244.2000590963289</c:v>
                </c:pt>
                <c:pt idx="12443">
                  <c:v>1244.3000591010787</c:v>
                </c:pt>
                <c:pt idx="12444">
                  <c:v>1244.4000591058284</c:v>
                </c:pt>
                <c:pt idx="12445">
                  <c:v>1244.5000591105781</c:v>
                </c:pt>
                <c:pt idx="12446">
                  <c:v>1244.6000591153279</c:v>
                </c:pt>
                <c:pt idx="12447">
                  <c:v>1244.7000591200776</c:v>
                </c:pt>
                <c:pt idx="12448">
                  <c:v>1244.8000591248274</c:v>
                </c:pt>
                <c:pt idx="12449">
                  <c:v>1244.9000591295771</c:v>
                </c:pt>
                <c:pt idx="12450">
                  <c:v>1245.0000591343269</c:v>
                </c:pt>
                <c:pt idx="12451">
                  <c:v>1245.1000591390766</c:v>
                </c:pt>
                <c:pt idx="12452">
                  <c:v>1245.2000591438264</c:v>
                </c:pt>
                <c:pt idx="12453">
                  <c:v>1245.3000591485761</c:v>
                </c:pt>
                <c:pt idx="12454">
                  <c:v>1245.4000591533259</c:v>
                </c:pt>
                <c:pt idx="12455">
                  <c:v>1245.5000591580756</c:v>
                </c:pt>
                <c:pt idx="12456">
                  <c:v>1245.6000591628253</c:v>
                </c:pt>
                <c:pt idx="12457">
                  <c:v>1245.7000591675751</c:v>
                </c:pt>
                <c:pt idx="12458">
                  <c:v>1245.8000591723248</c:v>
                </c:pt>
                <c:pt idx="12459">
                  <c:v>1245.9000591770746</c:v>
                </c:pt>
                <c:pt idx="12460">
                  <c:v>1246.0000591818243</c:v>
                </c:pt>
                <c:pt idx="12461">
                  <c:v>1246.1000591865741</c:v>
                </c:pt>
                <c:pt idx="12462">
                  <c:v>1246.2000591913238</c:v>
                </c:pt>
                <c:pt idx="12463">
                  <c:v>1246.3000591960736</c:v>
                </c:pt>
                <c:pt idx="12464">
                  <c:v>1246.4000592008233</c:v>
                </c:pt>
                <c:pt idx="12465">
                  <c:v>1246.5000592055731</c:v>
                </c:pt>
                <c:pt idx="12466">
                  <c:v>1246.6000592103228</c:v>
                </c:pt>
                <c:pt idx="12467">
                  <c:v>1246.7000592150725</c:v>
                </c:pt>
                <c:pt idx="12468">
                  <c:v>1246.8000592198223</c:v>
                </c:pt>
                <c:pt idx="12469">
                  <c:v>1246.900059224572</c:v>
                </c:pt>
                <c:pt idx="12470">
                  <c:v>1247.0000592293218</c:v>
                </c:pt>
                <c:pt idx="12471">
                  <c:v>1247.1000592340715</c:v>
                </c:pt>
                <c:pt idx="12472">
                  <c:v>1247.2000592388213</c:v>
                </c:pt>
                <c:pt idx="12473">
                  <c:v>1247.300059243571</c:v>
                </c:pt>
                <c:pt idx="12474">
                  <c:v>1247.4000592483208</c:v>
                </c:pt>
                <c:pt idx="12475">
                  <c:v>1247.5000592530705</c:v>
                </c:pt>
                <c:pt idx="12476">
                  <c:v>1247.6000592578202</c:v>
                </c:pt>
                <c:pt idx="12477">
                  <c:v>1247.70005926257</c:v>
                </c:pt>
                <c:pt idx="12478">
                  <c:v>1247.8000592673197</c:v>
                </c:pt>
                <c:pt idx="12479">
                  <c:v>1247.9000592720695</c:v>
                </c:pt>
                <c:pt idx="12480">
                  <c:v>1248.0000592768192</c:v>
                </c:pt>
                <c:pt idx="12481">
                  <c:v>1248.100059281569</c:v>
                </c:pt>
                <c:pt idx="12482">
                  <c:v>1248.2000592863187</c:v>
                </c:pt>
                <c:pt idx="12483">
                  <c:v>1248.3000592910685</c:v>
                </c:pt>
                <c:pt idx="12484">
                  <c:v>1248.4000592958182</c:v>
                </c:pt>
                <c:pt idx="12485">
                  <c:v>1248.500059300568</c:v>
                </c:pt>
                <c:pt idx="12486">
                  <c:v>1248.6000593053177</c:v>
                </c:pt>
                <c:pt idx="12487">
                  <c:v>1248.7000593100674</c:v>
                </c:pt>
                <c:pt idx="12488">
                  <c:v>1248.8000593148172</c:v>
                </c:pt>
                <c:pt idx="12489">
                  <c:v>1248.9000593195669</c:v>
                </c:pt>
                <c:pt idx="12490">
                  <c:v>1249.0000593243167</c:v>
                </c:pt>
                <c:pt idx="12491">
                  <c:v>1249.1000593290664</c:v>
                </c:pt>
                <c:pt idx="12492">
                  <c:v>1249.2000593338162</c:v>
                </c:pt>
                <c:pt idx="12493">
                  <c:v>1249.3000593385659</c:v>
                </c:pt>
                <c:pt idx="12494">
                  <c:v>1249.4000593433157</c:v>
                </c:pt>
                <c:pt idx="12495">
                  <c:v>1249.5000593480654</c:v>
                </c:pt>
                <c:pt idx="12496">
                  <c:v>1249.6000593528152</c:v>
                </c:pt>
                <c:pt idx="12497">
                  <c:v>1249.7000593575649</c:v>
                </c:pt>
                <c:pt idx="12498">
                  <c:v>1249.8000593623146</c:v>
                </c:pt>
                <c:pt idx="12499">
                  <c:v>1249.9000593670644</c:v>
                </c:pt>
                <c:pt idx="12500">
                  <c:v>1250.0000593718141</c:v>
                </c:pt>
                <c:pt idx="12501">
                  <c:v>1250.1000593765639</c:v>
                </c:pt>
                <c:pt idx="12502">
                  <c:v>1250.2000593813136</c:v>
                </c:pt>
                <c:pt idx="12503">
                  <c:v>1250.3000593860634</c:v>
                </c:pt>
                <c:pt idx="12504">
                  <c:v>1250.4000593908131</c:v>
                </c:pt>
                <c:pt idx="12505">
                  <c:v>1250.5000593955629</c:v>
                </c:pt>
                <c:pt idx="12506">
                  <c:v>1250.6000594003126</c:v>
                </c:pt>
                <c:pt idx="12507">
                  <c:v>1250.7000594050623</c:v>
                </c:pt>
                <c:pt idx="12508">
                  <c:v>1250.8000594098121</c:v>
                </c:pt>
                <c:pt idx="12509">
                  <c:v>1250.9000594145618</c:v>
                </c:pt>
                <c:pt idx="12510">
                  <c:v>1251.0000594193116</c:v>
                </c:pt>
                <c:pt idx="12511">
                  <c:v>1251.1000594240613</c:v>
                </c:pt>
                <c:pt idx="12512">
                  <c:v>1251.2000594288111</c:v>
                </c:pt>
                <c:pt idx="12513">
                  <c:v>1251.3000594335608</c:v>
                </c:pt>
                <c:pt idx="12514">
                  <c:v>1251.4000594383106</c:v>
                </c:pt>
                <c:pt idx="12515">
                  <c:v>1251.5000594430603</c:v>
                </c:pt>
                <c:pt idx="12516">
                  <c:v>1251.6000594478101</c:v>
                </c:pt>
                <c:pt idx="12517">
                  <c:v>1251.7000594525598</c:v>
                </c:pt>
                <c:pt idx="12518">
                  <c:v>1251.8000594573095</c:v>
                </c:pt>
                <c:pt idx="12519">
                  <c:v>1251.9000594620593</c:v>
                </c:pt>
                <c:pt idx="12520">
                  <c:v>1252.000059466809</c:v>
                </c:pt>
                <c:pt idx="12521">
                  <c:v>1252.1000594715588</c:v>
                </c:pt>
                <c:pt idx="12522">
                  <c:v>1252.2000594763085</c:v>
                </c:pt>
                <c:pt idx="12523">
                  <c:v>1252.3000594810583</c:v>
                </c:pt>
                <c:pt idx="12524">
                  <c:v>1252.400059485808</c:v>
                </c:pt>
                <c:pt idx="12525">
                  <c:v>1252.5000594905578</c:v>
                </c:pt>
                <c:pt idx="12526">
                  <c:v>1252.6000594953075</c:v>
                </c:pt>
                <c:pt idx="12527">
                  <c:v>1252.7000595000573</c:v>
                </c:pt>
                <c:pt idx="12528">
                  <c:v>1252.800059504807</c:v>
                </c:pt>
                <c:pt idx="12529">
                  <c:v>1252.9000595095567</c:v>
                </c:pt>
                <c:pt idx="12530">
                  <c:v>1253.0000595143065</c:v>
                </c:pt>
                <c:pt idx="12531">
                  <c:v>1253.1000595190562</c:v>
                </c:pt>
                <c:pt idx="12532">
                  <c:v>1253.200059523806</c:v>
                </c:pt>
                <c:pt idx="12533">
                  <c:v>1253.3000595285557</c:v>
                </c:pt>
                <c:pt idx="12534">
                  <c:v>1253.4000595333055</c:v>
                </c:pt>
                <c:pt idx="12535">
                  <c:v>1253.5000595380552</c:v>
                </c:pt>
                <c:pt idx="12536">
                  <c:v>1253.600059542805</c:v>
                </c:pt>
                <c:pt idx="12537">
                  <c:v>1253.7000595475547</c:v>
                </c:pt>
                <c:pt idx="12538">
                  <c:v>1253.8000595523044</c:v>
                </c:pt>
                <c:pt idx="12539">
                  <c:v>1253.9000595570542</c:v>
                </c:pt>
                <c:pt idx="12540">
                  <c:v>1254.0000595618039</c:v>
                </c:pt>
                <c:pt idx="12541">
                  <c:v>1254.1000595665537</c:v>
                </c:pt>
                <c:pt idx="12542">
                  <c:v>1254.2000595713034</c:v>
                </c:pt>
                <c:pt idx="12543">
                  <c:v>1254.3000595760532</c:v>
                </c:pt>
                <c:pt idx="12544">
                  <c:v>1254.4000595808029</c:v>
                </c:pt>
                <c:pt idx="12545">
                  <c:v>1254.5000595855527</c:v>
                </c:pt>
                <c:pt idx="12546">
                  <c:v>1254.6000595903024</c:v>
                </c:pt>
                <c:pt idx="12547">
                  <c:v>1254.7000595950522</c:v>
                </c:pt>
                <c:pt idx="12548">
                  <c:v>1254.8000595998019</c:v>
                </c:pt>
                <c:pt idx="12549">
                  <c:v>1254.9000596045516</c:v>
                </c:pt>
                <c:pt idx="12550">
                  <c:v>1255.0000596093014</c:v>
                </c:pt>
                <c:pt idx="12551">
                  <c:v>1255.1000596140511</c:v>
                </c:pt>
                <c:pt idx="12552">
                  <c:v>1255.2000596188009</c:v>
                </c:pt>
                <c:pt idx="12553">
                  <c:v>1255.3000596235506</c:v>
                </c:pt>
                <c:pt idx="12554">
                  <c:v>1255.4000596283004</c:v>
                </c:pt>
                <c:pt idx="12555">
                  <c:v>1255.5000596330501</c:v>
                </c:pt>
                <c:pt idx="12556">
                  <c:v>1255.6000596377999</c:v>
                </c:pt>
                <c:pt idx="12557">
                  <c:v>1255.7000596425496</c:v>
                </c:pt>
                <c:pt idx="12558">
                  <c:v>1255.8000596472993</c:v>
                </c:pt>
                <c:pt idx="12559">
                  <c:v>1255.9000596520491</c:v>
                </c:pt>
                <c:pt idx="12560">
                  <c:v>1256.0000596567988</c:v>
                </c:pt>
                <c:pt idx="12561">
                  <c:v>1256.1000596615486</c:v>
                </c:pt>
                <c:pt idx="12562">
                  <c:v>1256.2000596662983</c:v>
                </c:pt>
                <c:pt idx="12563">
                  <c:v>1256.3000596710481</c:v>
                </c:pt>
                <c:pt idx="12564">
                  <c:v>1256.4000596757978</c:v>
                </c:pt>
                <c:pt idx="12565">
                  <c:v>1256.5000596805476</c:v>
                </c:pt>
                <c:pt idx="12566">
                  <c:v>1256.6000596852973</c:v>
                </c:pt>
                <c:pt idx="12567">
                  <c:v>1256.7000596900471</c:v>
                </c:pt>
                <c:pt idx="12568">
                  <c:v>1256.8000596947968</c:v>
                </c:pt>
                <c:pt idx="12569">
                  <c:v>1256.9000596995465</c:v>
                </c:pt>
                <c:pt idx="12570">
                  <c:v>1257.0000597042963</c:v>
                </c:pt>
                <c:pt idx="12571">
                  <c:v>1257.100059709046</c:v>
                </c:pt>
                <c:pt idx="12572">
                  <c:v>1257.2000597137958</c:v>
                </c:pt>
                <c:pt idx="12573">
                  <c:v>1257.3000597185455</c:v>
                </c:pt>
                <c:pt idx="12574">
                  <c:v>1257.4000597232953</c:v>
                </c:pt>
                <c:pt idx="12575">
                  <c:v>1257.500059728045</c:v>
                </c:pt>
                <c:pt idx="12576">
                  <c:v>1257.6000597327948</c:v>
                </c:pt>
                <c:pt idx="12577">
                  <c:v>1257.7000597375445</c:v>
                </c:pt>
                <c:pt idx="12578">
                  <c:v>1257.8000597422943</c:v>
                </c:pt>
                <c:pt idx="12579">
                  <c:v>1257.900059747044</c:v>
                </c:pt>
                <c:pt idx="12580">
                  <c:v>1258.0000597517937</c:v>
                </c:pt>
                <c:pt idx="12581">
                  <c:v>1258.1000597565435</c:v>
                </c:pt>
                <c:pt idx="12582">
                  <c:v>1258.2000597612932</c:v>
                </c:pt>
                <c:pt idx="12583">
                  <c:v>1258.300059766043</c:v>
                </c:pt>
                <c:pt idx="12584">
                  <c:v>1258.4000597707927</c:v>
                </c:pt>
                <c:pt idx="12585">
                  <c:v>1258.5000597755425</c:v>
                </c:pt>
                <c:pt idx="12586">
                  <c:v>1258.6000597802922</c:v>
                </c:pt>
                <c:pt idx="12587">
                  <c:v>1258.700059785042</c:v>
                </c:pt>
                <c:pt idx="12588">
                  <c:v>1258.8000597897917</c:v>
                </c:pt>
                <c:pt idx="12589">
                  <c:v>1258.9000597945414</c:v>
                </c:pt>
                <c:pt idx="12590">
                  <c:v>1259.0000597992912</c:v>
                </c:pt>
                <c:pt idx="12591">
                  <c:v>1259.1000598040409</c:v>
                </c:pt>
                <c:pt idx="12592">
                  <c:v>1259.2000598087907</c:v>
                </c:pt>
                <c:pt idx="12593">
                  <c:v>1259.3000598135404</c:v>
                </c:pt>
                <c:pt idx="12594">
                  <c:v>1259.4000598182902</c:v>
                </c:pt>
                <c:pt idx="12595">
                  <c:v>1259.5000598230399</c:v>
                </c:pt>
                <c:pt idx="12596">
                  <c:v>1259.6000598277897</c:v>
                </c:pt>
                <c:pt idx="12597">
                  <c:v>1259.7000598325394</c:v>
                </c:pt>
                <c:pt idx="12598">
                  <c:v>1259.8000598372892</c:v>
                </c:pt>
                <c:pt idx="12599">
                  <c:v>1259.9000598420389</c:v>
                </c:pt>
                <c:pt idx="12600">
                  <c:v>1260.0000598467886</c:v>
                </c:pt>
                <c:pt idx="12601">
                  <c:v>1260.1000598515384</c:v>
                </c:pt>
                <c:pt idx="12602">
                  <c:v>1260.2000598562881</c:v>
                </c:pt>
                <c:pt idx="12603">
                  <c:v>1260.3000598610379</c:v>
                </c:pt>
                <c:pt idx="12604">
                  <c:v>1260.4000598657876</c:v>
                </c:pt>
                <c:pt idx="12605">
                  <c:v>1260.5000598705374</c:v>
                </c:pt>
                <c:pt idx="12606">
                  <c:v>1260.6000598752871</c:v>
                </c:pt>
                <c:pt idx="12607">
                  <c:v>1260.7000598800369</c:v>
                </c:pt>
                <c:pt idx="12608">
                  <c:v>1260.8000598847866</c:v>
                </c:pt>
                <c:pt idx="12609">
                  <c:v>1260.9000598895364</c:v>
                </c:pt>
                <c:pt idx="12610">
                  <c:v>1261.0000598942861</c:v>
                </c:pt>
                <c:pt idx="12611">
                  <c:v>1261.1000598990358</c:v>
                </c:pt>
                <c:pt idx="12612">
                  <c:v>1261.2000599037856</c:v>
                </c:pt>
                <c:pt idx="12613">
                  <c:v>1261.3000599085353</c:v>
                </c:pt>
                <c:pt idx="12614">
                  <c:v>1261.4000599132851</c:v>
                </c:pt>
                <c:pt idx="12615">
                  <c:v>1261.5000599180348</c:v>
                </c:pt>
                <c:pt idx="12616">
                  <c:v>1261.6000599227846</c:v>
                </c:pt>
                <c:pt idx="12617">
                  <c:v>1261.7000599275343</c:v>
                </c:pt>
                <c:pt idx="12618">
                  <c:v>1261.8000599322841</c:v>
                </c:pt>
                <c:pt idx="12619">
                  <c:v>1261.9000599370338</c:v>
                </c:pt>
                <c:pt idx="12620">
                  <c:v>1262.0000599417835</c:v>
                </c:pt>
                <c:pt idx="12621">
                  <c:v>1262.1000599465333</c:v>
                </c:pt>
                <c:pt idx="12622">
                  <c:v>1262.200059951283</c:v>
                </c:pt>
                <c:pt idx="12623">
                  <c:v>1262.3000599560328</c:v>
                </c:pt>
                <c:pt idx="12624">
                  <c:v>1262.4000599607825</c:v>
                </c:pt>
                <c:pt idx="12625">
                  <c:v>1262.5000599655323</c:v>
                </c:pt>
                <c:pt idx="12626">
                  <c:v>1262.600059970282</c:v>
                </c:pt>
                <c:pt idx="12627">
                  <c:v>1262.7000599750318</c:v>
                </c:pt>
                <c:pt idx="12628">
                  <c:v>1262.8000599797815</c:v>
                </c:pt>
                <c:pt idx="12629">
                  <c:v>1262.9000599845313</c:v>
                </c:pt>
                <c:pt idx="12630">
                  <c:v>1263.000059989281</c:v>
                </c:pt>
                <c:pt idx="12631">
                  <c:v>1263.1000599940307</c:v>
                </c:pt>
                <c:pt idx="12632">
                  <c:v>1263.2000599987805</c:v>
                </c:pt>
                <c:pt idx="12633">
                  <c:v>1263.3000600035302</c:v>
                </c:pt>
                <c:pt idx="12634">
                  <c:v>1263.40006000828</c:v>
                </c:pt>
                <c:pt idx="12635">
                  <c:v>1263.5000600130297</c:v>
                </c:pt>
                <c:pt idx="12636">
                  <c:v>1263.6000600177795</c:v>
                </c:pt>
                <c:pt idx="12637">
                  <c:v>1263.7000600225292</c:v>
                </c:pt>
                <c:pt idx="12638">
                  <c:v>1263.800060027279</c:v>
                </c:pt>
                <c:pt idx="12639">
                  <c:v>1263.9000600320287</c:v>
                </c:pt>
                <c:pt idx="12640">
                  <c:v>1264.0000600367785</c:v>
                </c:pt>
                <c:pt idx="12641">
                  <c:v>1264.1000600415282</c:v>
                </c:pt>
                <c:pt idx="12642">
                  <c:v>1264.2000600462779</c:v>
                </c:pt>
                <c:pt idx="12643">
                  <c:v>1264.3000600510277</c:v>
                </c:pt>
                <c:pt idx="12644">
                  <c:v>1264.4000600557774</c:v>
                </c:pt>
                <c:pt idx="12645">
                  <c:v>1264.5000600605272</c:v>
                </c:pt>
                <c:pt idx="12646">
                  <c:v>1264.6000600652769</c:v>
                </c:pt>
                <c:pt idx="12647">
                  <c:v>1264.7000600700267</c:v>
                </c:pt>
                <c:pt idx="12648">
                  <c:v>1264.8000600747764</c:v>
                </c:pt>
                <c:pt idx="12649">
                  <c:v>1264.9000600795262</c:v>
                </c:pt>
                <c:pt idx="12650">
                  <c:v>1265.0000600842759</c:v>
                </c:pt>
                <c:pt idx="12651">
                  <c:v>1265.1000600890256</c:v>
                </c:pt>
                <c:pt idx="12652">
                  <c:v>1265.2000600937754</c:v>
                </c:pt>
                <c:pt idx="12653">
                  <c:v>1265.3000600985251</c:v>
                </c:pt>
                <c:pt idx="12654">
                  <c:v>1265.4000601032749</c:v>
                </c:pt>
                <c:pt idx="12655">
                  <c:v>1265.5000601080246</c:v>
                </c:pt>
                <c:pt idx="12656">
                  <c:v>1265.6000601127744</c:v>
                </c:pt>
                <c:pt idx="12657">
                  <c:v>1265.7000601175241</c:v>
                </c:pt>
                <c:pt idx="12658">
                  <c:v>1265.8000601222739</c:v>
                </c:pt>
                <c:pt idx="12659">
                  <c:v>1265.9000601270236</c:v>
                </c:pt>
                <c:pt idx="12660">
                  <c:v>1266.0000601317734</c:v>
                </c:pt>
                <c:pt idx="12661">
                  <c:v>1266.1000601365231</c:v>
                </c:pt>
                <c:pt idx="12662">
                  <c:v>1266.2000601412728</c:v>
                </c:pt>
                <c:pt idx="12663">
                  <c:v>1266.3000601460226</c:v>
                </c:pt>
                <c:pt idx="12664">
                  <c:v>1266.4000601507723</c:v>
                </c:pt>
                <c:pt idx="12665">
                  <c:v>1266.5000601555221</c:v>
                </c:pt>
                <c:pt idx="12666">
                  <c:v>1266.6000601602718</c:v>
                </c:pt>
                <c:pt idx="12667">
                  <c:v>1266.7000601650216</c:v>
                </c:pt>
                <c:pt idx="12668">
                  <c:v>1266.8000601697713</c:v>
                </c:pt>
                <c:pt idx="12669">
                  <c:v>1266.9000601745211</c:v>
                </c:pt>
                <c:pt idx="12670">
                  <c:v>1267.0000601792708</c:v>
                </c:pt>
                <c:pt idx="12671">
                  <c:v>1267.1000601840205</c:v>
                </c:pt>
                <c:pt idx="12672">
                  <c:v>1267.2000601887703</c:v>
                </c:pt>
                <c:pt idx="12673">
                  <c:v>1267.30006019352</c:v>
                </c:pt>
                <c:pt idx="12674">
                  <c:v>1267.4000601982698</c:v>
                </c:pt>
                <c:pt idx="12675">
                  <c:v>1267.5000602030195</c:v>
                </c:pt>
                <c:pt idx="12676">
                  <c:v>1267.6000602077693</c:v>
                </c:pt>
                <c:pt idx="12677">
                  <c:v>1267.700060212519</c:v>
                </c:pt>
                <c:pt idx="12678">
                  <c:v>1267.8000602172688</c:v>
                </c:pt>
                <c:pt idx="12679">
                  <c:v>1267.9000602220185</c:v>
                </c:pt>
                <c:pt idx="12680">
                  <c:v>1268.0000602267683</c:v>
                </c:pt>
                <c:pt idx="12681">
                  <c:v>1268.100060231518</c:v>
                </c:pt>
                <c:pt idx="12682">
                  <c:v>1268.2000602362677</c:v>
                </c:pt>
                <c:pt idx="12683">
                  <c:v>1268.3000602410175</c:v>
                </c:pt>
                <c:pt idx="12684">
                  <c:v>1268.4000602457672</c:v>
                </c:pt>
                <c:pt idx="12685">
                  <c:v>1268.500060250517</c:v>
                </c:pt>
                <c:pt idx="12686">
                  <c:v>1268.6000602552667</c:v>
                </c:pt>
                <c:pt idx="12687">
                  <c:v>1268.7000602600165</c:v>
                </c:pt>
                <c:pt idx="12688">
                  <c:v>1268.8000602647662</c:v>
                </c:pt>
                <c:pt idx="12689">
                  <c:v>1268.900060269516</c:v>
                </c:pt>
                <c:pt idx="12690">
                  <c:v>1269.0000602742657</c:v>
                </c:pt>
                <c:pt idx="12691">
                  <c:v>1269.1000602790155</c:v>
                </c:pt>
                <c:pt idx="12692">
                  <c:v>1269.2000602837652</c:v>
                </c:pt>
                <c:pt idx="12693">
                  <c:v>1269.3000602885149</c:v>
                </c:pt>
                <c:pt idx="12694">
                  <c:v>1269.4000602932647</c:v>
                </c:pt>
                <c:pt idx="12695">
                  <c:v>1269.5000602980144</c:v>
                </c:pt>
                <c:pt idx="12696">
                  <c:v>1269.6000603027642</c:v>
                </c:pt>
                <c:pt idx="12697">
                  <c:v>1269.7000603075139</c:v>
                </c:pt>
                <c:pt idx="12698">
                  <c:v>1269.8000603122637</c:v>
                </c:pt>
                <c:pt idx="12699">
                  <c:v>1269.9000603170134</c:v>
                </c:pt>
                <c:pt idx="12700">
                  <c:v>1270.0000603217632</c:v>
                </c:pt>
                <c:pt idx="12701">
                  <c:v>1270.1000603265129</c:v>
                </c:pt>
                <c:pt idx="12702">
                  <c:v>1270.2000603312626</c:v>
                </c:pt>
                <c:pt idx="12703">
                  <c:v>1270.3000603360124</c:v>
                </c:pt>
                <c:pt idx="12704">
                  <c:v>1270.4000603407621</c:v>
                </c:pt>
                <c:pt idx="12705">
                  <c:v>1270.5000603455119</c:v>
                </c:pt>
                <c:pt idx="12706">
                  <c:v>1270.6000603502616</c:v>
                </c:pt>
                <c:pt idx="12707">
                  <c:v>1270.7000603550114</c:v>
                </c:pt>
                <c:pt idx="12708">
                  <c:v>1270.8000603597611</c:v>
                </c:pt>
                <c:pt idx="12709">
                  <c:v>1270.9000603645109</c:v>
                </c:pt>
                <c:pt idx="12710">
                  <c:v>1271.0000603692606</c:v>
                </c:pt>
                <c:pt idx="12711">
                  <c:v>1271.1000603740104</c:v>
                </c:pt>
                <c:pt idx="12712">
                  <c:v>1271.2000603787601</c:v>
                </c:pt>
                <c:pt idx="12713">
                  <c:v>1271.3000603835098</c:v>
                </c:pt>
                <c:pt idx="12714">
                  <c:v>1271.4000603882596</c:v>
                </c:pt>
                <c:pt idx="12715">
                  <c:v>1271.5000603930093</c:v>
                </c:pt>
                <c:pt idx="12716">
                  <c:v>1271.6000603977591</c:v>
                </c:pt>
                <c:pt idx="12717">
                  <c:v>1271.7000604025088</c:v>
                </c:pt>
                <c:pt idx="12718">
                  <c:v>1271.8000604072586</c:v>
                </c:pt>
                <c:pt idx="12719">
                  <c:v>1271.9000604120083</c:v>
                </c:pt>
                <c:pt idx="12720">
                  <c:v>1272.0000604167581</c:v>
                </c:pt>
                <c:pt idx="12721">
                  <c:v>1272.1000604215078</c:v>
                </c:pt>
                <c:pt idx="12722">
                  <c:v>1272.2000604262576</c:v>
                </c:pt>
                <c:pt idx="12723">
                  <c:v>1272.3000604310073</c:v>
                </c:pt>
                <c:pt idx="12724">
                  <c:v>1272.400060435757</c:v>
                </c:pt>
                <c:pt idx="12725">
                  <c:v>1272.5000604405068</c:v>
                </c:pt>
                <c:pt idx="12726">
                  <c:v>1272.6000604452565</c:v>
                </c:pt>
                <c:pt idx="12727">
                  <c:v>1272.7000604500063</c:v>
                </c:pt>
                <c:pt idx="12728">
                  <c:v>1272.800060454756</c:v>
                </c:pt>
                <c:pt idx="12729">
                  <c:v>1272.9000604595058</c:v>
                </c:pt>
                <c:pt idx="12730">
                  <c:v>1273.0000604642555</c:v>
                </c:pt>
                <c:pt idx="12731">
                  <c:v>1273.1000604690053</c:v>
                </c:pt>
                <c:pt idx="12732">
                  <c:v>1273.200060473755</c:v>
                </c:pt>
                <c:pt idx="12733">
                  <c:v>1273.3000604785047</c:v>
                </c:pt>
                <c:pt idx="12734">
                  <c:v>1273.4000604832545</c:v>
                </c:pt>
                <c:pt idx="12735">
                  <c:v>1273.5000604880042</c:v>
                </c:pt>
                <c:pt idx="12736">
                  <c:v>1273.600060492754</c:v>
                </c:pt>
                <c:pt idx="12737">
                  <c:v>1273.7000604975037</c:v>
                </c:pt>
                <c:pt idx="12738">
                  <c:v>1273.8000605022535</c:v>
                </c:pt>
                <c:pt idx="12739">
                  <c:v>1273.9000605070032</c:v>
                </c:pt>
                <c:pt idx="12740">
                  <c:v>1274.000060511753</c:v>
                </c:pt>
                <c:pt idx="12741">
                  <c:v>1274.1000605165027</c:v>
                </c:pt>
                <c:pt idx="12742">
                  <c:v>1274.2000605212525</c:v>
                </c:pt>
                <c:pt idx="12743">
                  <c:v>1274.3000605260022</c:v>
                </c:pt>
                <c:pt idx="12744">
                  <c:v>1274.4000605307519</c:v>
                </c:pt>
                <c:pt idx="12745">
                  <c:v>1274.5000605355017</c:v>
                </c:pt>
                <c:pt idx="12746">
                  <c:v>1274.6000605402514</c:v>
                </c:pt>
                <c:pt idx="12747">
                  <c:v>1274.7000605450012</c:v>
                </c:pt>
                <c:pt idx="12748">
                  <c:v>1274.8000605497509</c:v>
                </c:pt>
                <c:pt idx="12749">
                  <c:v>1274.9000605545007</c:v>
                </c:pt>
                <c:pt idx="12750">
                  <c:v>1275.0000605592504</c:v>
                </c:pt>
                <c:pt idx="12751">
                  <c:v>1275.1000605640002</c:v>
                </c:pt>
                <c:pt idx="12752">
                  <c:v>1275.2000605687499</c:v>
                </c:pt>
                <c:pt idx="12753">
                  <c:v>1275.3000605734996</c:v>
                </c:pt>
                <c:pt idx="12754">
                  <c:v>1275.4000605782494</c:v>
                </c:pt>
                <c:pt idx="12755">
                  <c:v>1275.5000605829991</c:v>
                </c:pt>
                <c:pt idx="12756">
                  <c:v>1275.6000605877489</c:v>
                </c:pt>
                <c:pt idx="12757">
                  <c:v>1275.7000605924986</c:v>
                </c:pt>
                <c:pt idx="12758">
                  <c:v>1275.8000605972484</c:v>
                </c:pt>
                <c:pt idx="12759">
                  <c:v>1275.9000606019981</c:v>
                </c:pt>
                <c:pt idx="12760">
                  <c:v>1276.0000606067479</c:v>
                </c:pt>
                <c:pt idx="12761">
                  <c:v>1276.1000606114976</c:v>
                </c:pt>
                <c:pt idx="12762">
                  <c:v>1276.2000606162474</c:v>
                </c:pt>
                <c:pt idx="12763">
                  <c:v>1276.3000606209971</c:v>
                </c:pt>
                <c:pt idx="12764">
                  <c:v>1276.4000606257468</c:v>
                </c:pt>
                <c:pt idx="12765">
                  <c:v>1276.5000606304966</c:v>
                </c:pt>
                <c:pt idx="12766">
                  <c:v>1276.6000606352463</c:v>
                </c:pt>
                <c:pt idx="12767">
                  <c:v>1276.7000606399961</c:v>
                </c:pt>
                <c:pt idx="12768">
                  <c:v>1276.8000606447458</c:v>
                </c:pt>
                <c:pt idx="12769">
                  <c:v>1276.9000606494956</c:v>
                </c:pt>
                <c:pt idx="12770">
                  <c:v>1277.0000606542453</c:v>
                </c:pt>
                <c:pt idx="12771">
                  <c:v>1277.1000606589951</c:v>
                </c:pt>
                <c:pt idx="12772">
                  <c:v>1277.2000606637448</c:v>
                </c:pt>
                <c:pt idx="12773">
                  <c:v>1277.3000606684946</c:v>
                </c:pt>
                <c:pt idx="12774">
                  <c:v>1277.4000606732443</c:v>
                </c:pt>
                <c:pt idx="12775">
                  <c:v>1277.500060677994</c:v>
                </c:pt>
                <c:pt idx="12776">
                  <c:v>1277.6000606827438</c:v>
                </c:pt>
                <c:pt idx="12777">
                  <c:v>1277.7000606874935</c:v>
                </c:pt>
                <c:pt idx="12778">
                  <c:v>1277.8000606922433</c:v>
                </c:pt>
                <c:pt idx="12779">
                  <c:v>1277.900060696993</c:v>
                </c:pt>
                <c:pt idx="12780">
                  <c:v>1278.0000607017428</c:v>
                </c:pt>
                <c:pt idx="12781">
                  <c:v>1278.1000607064925</c:v>
                </c:pt>
                <c:pt idx="12782">
                  <c:v>1278.2000607112423</c:v>
                </c:pt>
                <c:pt idx="12783">
                  <c:v>1278.300060715992</c:v>
                </c:pt>
                <c:pt idx="12784">
                  <c:v>1278.4000607207417</c:v>
                </c:pt>
                <c:pt idx="12785">
                  <c:v>1278.5000607254915</c:v>
                </c:pt>
                <c:pt idx="12786">
                  <c:v>1278.6000607302412</c:v>
                </c:pt>
                <c:pt idx="12787">
                  <c:v>1278.700060734991</c:v>
                </c:pt>
                <c:pt idx="12788">
                  <c:v>1278.8000607397407</c:v>
                </c:pt>
                <c:pt idx="12789">
                  <c:v>1278.9000607444905</c:v>
                </c:pt>
                <c:pt idx="12790">
                  <c:v>1279.0000607492402</c:v>
                </c:pt>
                <c:pt idx="12791">
                  <c:v>1279.10006075399</c:v>
                </c:pt>
                <c:pt idx="12792">
                  <c:v>1279.2000607587397</c:v>
                </c:pt>
                <c:pt idx="12793">
                  <c:v>1279.3000607634895</c:v>
                </c:pt>
                <c:pt idx="12794">
                  <c:v>1279.4000607682392</c:v>
                </c:pt>
                <c:pt idx="12795">
                  <c:v>1279.5000607729889</c:v>
                </c:pt>
                <c:pt idx="12796">
                  <c:v>1279.6000607777387</c:v>
                </c:pt>
                <c:pt idx="12797">
                  <c:v>1279.7000607824884</c:v>
                </c:pt>
                <c:pt idx="12798">
                  <c:v>1279.8000607872382</c:v>
                </c:pt>
                <c:pt idx="12799">
                  <c:v>1279.9000607919879</c:v>
                </c:pt>
                <c:pt idx="12800">
                  <c:v>1280.0000607967377</c:v>
                </c:pt>
                <c:pt idx="12801">
                  <c:v>1280.1000608014874</c:v>
                </c:pt>
                <c:pt idx="12802">
                  <c:v>1280.2000608062372</c:v>
                </c:pt>
                <c:pt idx="12803">
                  <c:v>1280.3000608109869</c:v>
                </c:pt>
                <c:pt idx="12804">
                  <c:v>1280.4000608157367</c:v>
                </c:pt>
                <c:pt idx="12805">
                  <c:v>1280.5000608204864</c:v>
                </c:pt>
                <c:pt idx="12806">
                  <c:v>1280.6000608252361</c:v>
                </c:pt>
                <c:pt idx="12807">
                  <c:v>1280.7000608299859</c:v>
                </c:pt>
                <c:pt idx="12808">
                  <c:v>1280.8000608347356</c:v>
                </c:pt>
                <c:pt idx="12809">
                  <c:v>1280.9000608394854</c:v>
                </c:pt>
                <c:pt idx="12810">
                  <c:v>1281.0000608442351</c:v>
                </c:pt>
                <c:pt idx="12811">
                  <c:v>1281.1000608489849</c:v>
                </c:pt>
                <c:pt idx="12812">
                  <c:v>1281.2000608537346</c:v>
                </c:pt>
                <c:pt idx="12813">
                  <c:v>1281.3000608584844</c:v>
                </c:pt>
                <c:pt idx="12814">
                  <c:v>1281.4000608632341</c:v>
                </c:pt>
                <c:pt idx="12815">
                  <c:v>1281.5000608679838</c:v>
                </c:pt>
                <c:pt idx="12816">
                  <c:v>1281.6000608727336</c:v>
                </c:pt>
                <c:pt idx="12817">
                  <c:v>1281.7000608774833</c:v>
                </c:pt>
                <c:pt idx="12818">
                  <c:v>1281.8000608822331</c:v>
                </c:pt>
                <c:pt idx="12819">
                  <c:v>1281.9000608869828</c:v>
                </c:pt>
                <c:pt idx="12820">
                  <c:v>1282.0000608917326</c:v>
                </c:pt>
                <c:pt idx="12821">
                  <c:v>1282.1000608964823</c:v>
                </c:pt>
                <c:pt idx="12822">
                  <c:v>1282.2000609012321</c:v>
                </c:pt>
                <c:pt idx="12823">
                  <c:v>1282.3000609059818</c:v>
                </c:pt>
                <c:pt idx="12824">
                  <c:v>1282.4000609107316</c:v>
                </c:pt>
                <c:pt idx="12825">
                  <c:v>1282.5000609154813</c:v>
                </c:pt>
                <c:pt idx="12826">
                  <c:v>1282.600060920231</c:v>
                </c:pt>
                <c:pt idx="12827">
                  <c:v>1282.7000609249808</c:v>
                </c:pt>
                <c:pt idx="12828">
                  <c:v>1282.8000609297305</c:v>
                </c:pt>
                <c:pt idx="12829">
                  <c:v>1282.9000609344803</c:v>
                </c:pt>
                <c:pt idx="12830">
                  <c:v>1283.00006093923</c:v>
                </c:pt>
                <c:pt idx="12831">
                  <c:v>1283.1000609439798</c:v>
                </c:pt>
                <c:pt idx="12832">
                  <c:v>1283.2000609487295</c:v>
                </c:pt>
                <c:pt idx="12833">
                  <c:v>1283.3000609534793</c:v>
                </c:pt>
                <c:pt idx="12834">
                  <c:v>1283.400060958229</c:v>
                </c:pt>
                <c:pt idx="12835">
                  <c:v>1283.5000609629788</c:v>
                </c:pt>
                <c:pt idx="12836">
                  <c:v>1283.6000609677285</c:v>
                </c:pt>
                <c:pt idx="12837">
                  <c:v>1283.7000609724782</c:v>
                </c:pt>
                <c:pt idx="12838">
                  <c:v>1283.800060977228</c:v>
                </c:pt>
                <c:pt idx="12839">
                  <c:v>1283.9000609819777</c:v>
                </c:pt>
                <c:pt idx="12840">
                  <c:v>1284.0000609867275</c:v>
                </c:pt>
                <c:pt idx="12841">
                  <c:v>1284.1000609914772</c:v>
                </c:pt>
                <c:pt idx="12842">
                  <c:v>1284.200060996227</c:v>
                </c:pt>
                <c:pt idx="12843">
                  <c:v>1284.3000610009767</c:v>
                </c:pt>
                <c:pt idx="12844">
                  <c:v>1284.4000610057265</c:v>
                </c:pt>
                <c:pt idx="12845">
                  <c:v>1284.5000610104762</c:v>
                </c:pt>
                <c:pt idx="12846">
                  <c:v>1284.6000610152259</c:v>
                </c:pt>
                <c:pt idx="12847">
                  <c:v>1284.7000610199757</c:v>
                </c:pt>
                <c:pt idx="12848">
                  <c:v>1284.8000610247254</c:v>
                </c:pt>
                <c:pt idx="12849">
                  <c:v>1284.9000610294752</c:v>
                </c:pt>
                <c:pt idx="12850">
                  <c:v>1285.0000610342249</c:v>
                </c:pt>
                <c:pt idx="12851">
                  <c:v>1285.1000610389747</c:v>
                </c:pt>
                <c:pt idx="12852">
                  <c:v>1285.2000610437244</c:v>
                </c:pt>
                <c:pt idx="12853">
                  <c:v>1285.3000610484742</c:v>
                </c:pt>
                <c:pt idx="12854">
                  <c:v>1285.4000610532239</c:v>
                </c:pt>
                <c:pt idx="12855">
                  <c:v>1285.5000610579737</c:v>
                </c:pt>
                <c:pt idx="12856">
                  <c:v>1285.6000610627234</c:v>
                </c:pt>
                <c:pt idx="12857">
                  <c:v>1285.7000610674731</c:v>
                </c:pt>
                <c:pt idx="12858">
                  <c:v>1285.8000610722229</c:v>
                </c:pt>
                <c:pt idx="12859">
                  <c:v>1285.9000610769726</c:v>
                </c:pt>
                <c:pt idx="12860">
                  <c:v>1286.0000610817224</c:v>
                </c:pt>
                <c:pt idx="12861">
                  <c:v>1286.1000610864721</c:v>
                </c:pt>
                <c:pt idx="12862">
                  <c:v>1286.2000610912219</c:v>
                </c:pt>
                <c:pt idx="12863">
                  <c:v>1286.3000610959716</c:v>
                </c:pt>
                <c:pt idx="12864">
                  <c:v>1286.4000611007214</c:v>
                </c:pt>
                <c:pt idx="12865">
                  <c:v>1286.5000611054711</c:v>
                </c:pt>
                <c:pt idx="12866">
                  <c:v>1286.6000611102208</c:v>
                </c:pt>
                <c:pt idx="12867">
                  <c:v>1286.7000611149706</c:v>
                </c:pt>
                <c:pt idx="12868">
                  <c:v>1286.8000611197203</c:v>
                </c:pt>
                <c:pt idx="12869">
                  <c:v>1286.9000611244701</c:v>
                </c:pt>
                <c:pt idx="12870">
                  <c:v>1287.0000611292198</c:v>
                </c:pt>
                <c:pt idx="12871">
                  <c:v>1287.1000611339696</c:v>
                </c:pt>
                <c:pt idx="12872">
                  <c:v>1287.2000611387193</c:v>
                </c:pt>
                <c:pt idx="12873">
                  <c:v>1287.3000611434691</c:v>
                </c:pt>
                <c:pt idx="12874">
                  <c:v>1287.4000611482188</c:v>
                </c:pt>
                <c:pt idx="12875">
                  <c:v>1287.5000611529686</c:v>
                </c:pt>
                <c:pt idx="12876">
                  <c:v>1287.6000611577183</c:v>
                </c:pt>
                <c:pt idx="12877">
                  <c:v>1287.700061162468</c:v>
                </c:pt>
                <c:pt idx="12878">
                  <c:v>1287.8000611672178</c:v>
                </c:pt>
                <c:pt idx="12879">
                  <c:v>1287.9000611719675</c:v>
                </c:pt>
                <c:pt idx="12880">
                  <c:v>1288.0000611767173</c:v>
                </c:pt>
                <c:pt idx="12881">
                  <c:v>1288.100061181467</c:v>
                </c:pt>
                <c:pt idx="12882">
                  <c:v>1288.2000611862168</c:v>
                </c:pt>
                <c:pt idx="12883">
                  <c:v>1288.3000611909665</c:v>
                </c:pt>
                <c:pt idx="12884">
                  <c:v>1288.4000611957163</c:v>
                </c:pt>
                <c:pt idx="12885">
                  <c:v>1288.500061200466</c:v>
                </c:pt>
                <c:pt idx="12886">
                  <c:v>1288.6000612052158</c:v>
                </c:pt>
                <c:pt idx="12887">
                  <c:v>1288.7000612099655</c:v>
                </c:pt>
                <c:pt idx="12888">
                  <c:v>1288.8000612147152</c:v>
                </c:pt>
                <c:pt idx="12889">
                  <c:v>1288.900061219465</c:v>
                </c:pt>
                <c:pt idx="12890">
                  <c:v>1289.0000612242147</c:v>
                </c:pt>
                <c:pt idx="12891">
                  <c:v>1289.1000612289645</c:v>
                </c:pt>
                <c:pt idx="12892">
                  <c:v>1289.2000612337142</c:v>
                </c:pt>
                <c:pt idx="12893">
                  <c:v>1289.300061238464</c:v>
                </c:pt>
                <c:pt idx="12894">
                  <c:v>1289.4000612432137</c:v>
                </c:pt>
                <c:pt idx="12895">
                  <c:v>1289.5000612479635</c:v>
                </c:pt>
                <c:pt idx="12896">
                  <c:v>1289.6000612527132</c:v>
                </c:pt>
                <c:pt idx="12897">
                  <c:v>1289.7000612574629</c:v>
                </c:pt>
                <c:pt idx="12898">
                  <c:v>1289.8000612622127</c:v>
                </c:pt>
                <c:pt idx="12899">
                  <c:v>1289.9000612669624</c:v>
                </c:pt>
                <c:pt idx="12900">
                  <c:v>1290.0000612717122</c:v>
                </c:pt>
                <c:pt idx="12901">
                  <c:v>1290.1000612764619</c:v>
                </c:pt>
                <c:pt idx="12902">
                  <c:v>1290.2000612812117</c:v>
                </c:pt>
                <c:pt idx="12903">
                  <c:v>1290.3000612859614</c:v>
                </c:pt>
                <c:pt idx="12904">
                  <c:v>1290.4000612907112</c:v>
                </c:pt>
                <c:pt idx="12905">
                  <c:v>1290.5000612954609</c:v>
                </c:pt>
                <c:pt idx="12906">
                  <c:v>1290.6000613002107</c:v>
                </c:pt>
                <c:pt idx="12907">
                  <c:v>1290.7000613049604</c:v>
                </c:pt>
                <c:pt idx="12908">
                  <c:v>1290.8000613097101</c:v>
                </c:pt>
                <c:pt idx="12909">
                  <c:v>1290.9000613144599</c:v>
                </c:pt>
                <c:pt idx="12910">
                  <c:v>1291.0000613192096</c:v>
                </c:pt>
                <c:pt idx="12911">
                  <c:v>1291.1000613239594</c:v>
                </c:pt>
                <c:pt idx="12912">
                  <c:v>1291.2000613287091</c:v>
                </c:pt>
                <c:pt idx="12913">
                  <c:v>1291.3000613334589</c:v>
                </c:pt>
                <c:pt idx="12914">
                  <c:v>1291.4000613382086</c:v>
                </c:pt>
                <c:pt idx="12915">
                  <c:v>1291.5000613429584</c:v>
                </c:pt>
                <c:pt idx="12916">
                  <c:v>1291.6000613477081</c:v>
                </c:pt>
                <c:pt idx="12917">
                  <c:v>1291.7000613524579</c:v>
                </c:pt>
                <c:pt idx="12918">
                  <c:v>1291.8000613572076</c:v>
                </c:pt>
                <c:pt idx="12919">
                  <c:v>1291.9000613619573</c:v>
                </c:pt>
                <c:pt idx="12920">
                  <c:v>1292.0000613667071</c:v>
                </c:pt>
                <c:pt idx="12921">
                  <c:v>1292.1000613714568</c:v>
                </c:pt>
                <c:pt idx="12922">
                  <c:v>1292.2000613762066</c:v>
                </c:pt>
                <c:pt idx="12923">
                  <c:v>1292.3000613809563</c:v>
                </c:pt>
                <c:pt idx="12924">
                  <c:v>1292.4000613857061</c:v>
                </c:pt>
                <c:pt idx="12925">
                  <c:v>1292.5000613904558</c:v>
                </c:pt>
                <c:pt idx="12926">
                  <c:v>1292.6000613952056</c:v>
                </c:pt>
                <c:pt idx="12927">
                  <c:v>1292.7000613999553</c:v>
                </c:pt>
                <c:pt idx="12928">
                  <c:v>1292.800061404705</c:v>
                </c:pt>
                <c:pt idx="12929">
                  <c:v>1292.9000614094548</c:v>
                </c:pt>
                <c:pt idx="12930">
                  <c:v>1293.0000614142045</c:v>
                </c:pt>
                <c:pt idx="12931">
                  <c:v>1293.1000614189543</c:v>
                </c:pt>
                <c:pt idx="12932">
                  <c:v>1293.200061423704</c:v>
                </c:pt>
                <c:pt idx="12933">
                  <c:v>1293.3000614284538</c:v>
                </c:pt>
                <c:pt idx="12934">
                  <c:v>1293.4000614332035</c:v>
                </c:pt>
                <c:pt idx="12935">
                  <c:v>1293.5000614379533</c:v>
                </c:pt>
                <c:pt idx="12936">
                  <c:v>1293.600061442703</c:v>
                </c:pt>
                <c:pt idx="12937">
                  <c:v>1293.7000614474528</c:v>
                </c:pt>
                <c:pt idx="12938">
                  <c:v>1293.8000614522025</c:v>
                </c:pt>
                <c:pt idx="12939">
                  <c:v>1293.9000614569522</c:v>
                </c:pt>
                <c:pt idx="12940">
                  <c:v>1294.000061461702</c:v>
                </c:pt>
                <c:pt idx="12941">
                  <c:v>1294.1000614664517</c:v>
                </c:pt>
                <c:pt idx="12942">
                  <c:v>1294.2000614712015</c:v>
                </c:pt>
                <c:pt idx="12943">
                  <c:v>1294.3000614759512</c:v>
                </c:pt>
                <c:pt idx="12944">
                  <c:v>1294.400061480701</c:v>
                </c:pt>
                <c:pt idx="12945">
                  <c:v>1294.5000614854507</c:v>
                </c:pt>
                <c:pt idx="12946">
                  <c:v>1294.6000614902005</c:v>
                </c:pt>
                <c:pt idx="12947">
                  <c:v>1294.7000614949502</c:v>
                </c:pt>
                <c:pt idx="12948">
                  <c:v>1294.8000614997</c:v>
                </c:pt>
                <c:pt idx="12949">
                  <c:v>1294.9000615044497</c:v>
                </c:pt>
                <c:pt idx="12950">
                  <c:v>1295.0000615091994</c:v>
                </c:pt>
                <c:pt idx="12951">
                  <c:v>1295.1000615139492</c:v>
                </c:pt>
                <c:pt idx="12952">
                  <c:v>1295.2000615186989</c:v>
                </c:pt>
                <c:pt idx="12953">
                  <c:v>1295.3000615234487</c:v>
                </c:pt>
                <c:pt idx="12954">
                  <c:v>1295.4000615281984</c:v>
                </c:pt>
                <c:pt idx="12955">
                  <c:v>1295.5000615329482</c:v>
                </c:pt>
                <c:pt idx="12956">
                  <c:v>1295.6000615376979</c:v>
                </c:pt>
                <c:pt idx="12957">
                  <c:v>1295.7000615424477</c:v>
                </c:pt>
                <c:pt idx="12958">
                  <c:v>1295.8000615471974</c:v>
                </c:pt>
                <c:pt idx="12959">
                  <c:v>1295.9000615519471</c:v>
                </c:pt>
                <c:pt idx="12960">
                  <c:v>1296.0000615566969</c:v>
                </c:pt>
                <c:pt idx="12961">
                  <c:v>1296.1000615614466</c:v>
                </c:pt>
                <c:pt idx="12962">
                  <c:v>1296.2000615661964</c:v>
                </c:pt>
                <c:pt idx="12963">
                  <c:v>1296.3000615709461</c:v>
                </c:pt>
                <c:pt idx="12964">
                  <c:v>1296.4000615756959</c:v>
                </c:pt>
                <c:pt idx="12965">
                  <c:v>1296.5000615804456</c:v>
                </c:pt>
                <c:pt idx="12966">
                  <c:v>1296.6000615851954</c:v>
                </c:pt>
                <c:pt idx="12967">
                  <c:v>1296.7000615899451</c:v>
                </c:pt>
                <c:pt idx="12968">
                  <c:v>1296.8000615946949</c:v>
                </c:pt>
                <c:pt idx="12969">
                  <c:v>1296.9000615994446</c:v>
                </c:pt>
                <c:pt idx="12970">
                  <c:v>1297.0000616041943</c:v>
                </c:pt>
                <c:pt idx="12971">
                  <c:v>1297.1000616089441</c:v>
                </c:pt>
                <c:pt idx="12972">
                  <c:v>1297.2000616136938</c:v>
                </c:pt>
                <c:pt idx="12973">
                  <c:v>1297.3000616184436</c:v>
                </c:pt>
                <c:pt idx="12974">
                  <c:v>1297.4000616231933</c:v>
                </c:pt>
                <c:pt idx="12975">
                  <c:v>1297.5000616279431</c:v>
                </c:pt>
                <c:pt idx="12976">
                  <c:v>1297.6000616326928</c:v>
                </c:pt>
                <c:pt idx="12977">
                  <c:v>1297.7000616374426</c:v>
                </c:pt>
                <c:pt idx="12978">
                  <c:v>1297.8000616421923</c:v>
                </c:pt>
                <c:pt idx="12979">
                  <c:v>1297.900061646942</c:v>
                </c:pt>
                <c:pt idx="12980">
                  <c:v>1298.0000616516918</c:v>
                </c:pt>
                <c:pt idx="12981">
                  <c:v>1298.1000616564415</c:v>
                </c:pt>
                <c:pt idx="12982">
                  <c:v>1298.2000616611913</c:v>
                </c:pt>
                <c:pt idx="12983">
                  <c:v>1298.300061665941</c:v>
                </c:pt>
                <c:pt idx="12984">
                  <c:v>1298.4000616706908</c:v>
                </c:pt>
                <c:pt idx="12985">
                  <c:v>1298.5000616754405</c:v>
                </c:pt>
                <c:pt idx="12986">
                  <c:v>1298.6000616801903</c:v>
                </c:pt>
                <c:pt idx="12987">
                  <c:v>1298.70006168494</c:v>
                </c:pt>
                <c:pt idx="12988">
                  <c:v>1298.8000616896898</c:v>
                </c:pt>
                <c:pt idx="12989">
                  <c:v>1298.9000616944395</c:v>
                </c:pt>
                <c:pt idx="12990">
                  <c:v>1299.0000616991892</c:v>
                </c:pt>
                <c:pt idx="12991">
                  <c:v>1299.100061703939</c:v>
                </c:pt>
                <c:pt idx="12992">
                  <c:v>1299.2000617086887</c:v>
                </c:pt>
                <c:pt idx="12993">
                  <c:v>1299.3000617134385</c:v>
                </c:pt>
                <c:pt idx="12994">
                  <c:v>1299.4000617181882</c:v>
                </c:pt>
                <c:pt idx="12995">
                  <c:v>1299.500061722938</c:v>
                </c:pt>
                <c:pt idx="12996">
                  <c:v>1299.6000617276877</c:v>
                </c:pt>
                <c:pt idx="12997">
                  <c:v>1299.7000617324375</c:v>
                </c:pt>
                <c:pt idx="12998">
                  <c:v>1299.8000617371872</c:v>
                </c:pt>
                <c:pt idx="12999">
                  <c:v>1299.900061741937</c:v>
                </c:pt>
                <c:pt idx="13000">
                  <c:v>1300.0000617466867</c:v>
                </c:pt>
                <c:pt idx="13001">
                  <c:v>1300.1000617514364</c:v>
                </c:pt>
                <c:pt idx="13002">
                  <c:v>1300.2000617561862</c:v>
                </c:pt>
                <c:pt idx="13003">
                  <c:v>1300.3000617609359</c:v>
                </c:pt>
                <c:pt idx="13004">
                  <c:v>1300.4000617656857</c:v>
                </c:pt>
                <c:pt idx="13005">
                  <c:v>1300.5000617704354</c:v>
                </c:pt>
                <c:pt idx="13006">
                  <c:v>1300.6000617751852</c:v>
                </c:pt>
                <c:pt idx="13007">
                  <c:v>1300.7000617799349</c:v>
                </c:pt>
                <c:pt idx="13008">
                  <c:v>1300.8000617846847</c:v>
                </c:pt>
                <c:pt idx="13009">
                  <c:v>1300.9000617894344</c:v>
                </c:pt>
                <c:pt idx="13010">
                  <c:v>1301.0000617941841</c:v>
                </c:pt>
                <c:pt idx="13011">
                  <c:v>1301.1000617989339</c:v>
                </c:pt>
                <c:pt idx="13012">
                  <c:v>1301.2000618036836</c:v>
                </c:pt>
                <c:pt idx="13013">
                  <c:v>1301.3000618084334</c:v>
                </c:pt>
                <c:pt idx="13014">
                  <c:v>1301.4000618131831</c:v>
                </c:pt>
                <c:pt idx="13015">
                  <c:v>1301.5000618179329</c:v>
                </c:pt>
                <c:pt idx="13016">
                  <c:v>1301.6000618226826</c:v>
                </c:pt>
                <c:pt idx="13017">
                  <c:v>1301.7000618274324</c:v>
                </c:pt>
                <c:pt idx="13018">
                  <c:v>1301.8000618321821</c:v>
                </c:pt>
                <c:pt idx="13019">
                  <c:v>1301.9000618369319</c:v>
                </c:pt>
                <c:pt idx="13020">
                  <c:v>1302.0000618416816</c:v>
                </c:pt>
                <c:pt idx="13021">
                  <c:v>1302.1000618464313</c:v>
                </c:pt>
                <c:pt idx="13022">
                  <c:v>1302.2000618511811</c:v>
                </c:pt>
                <c:pt idx="13023">
                  <c:v>1302.3000618559308</c:v>
                </c:pt>
                <c:pt idx="13024">
                  <c:v>1302.4000618606806</c:v>
                </c:pt>
                <c:pt idx="13025">
                  <c:v>1302.5000618654303</c:v>
                </c:pt>
                <c:pt idx="13026">
                  <c:v>1302.6000618701801</c:v>
                </c:pt>
                <c:pt idx="13027">
                  <c:v>1302.7000618749298</c:v>
                </c:pt>
                <c:pt idx="13028">
                  <c:v>1302.8000618796796</c:v>
                </c:pt>
                <c:pt idx="13029">
                  <c:v>1302.9000618844293</c:v>
                </c:pt>
                <c:pt idx="13030">
                  <c:v>1303.0000618891791</c:v>
                </c:pt>
                <c:pt idx="13031">
                  <c:v>1303.1000618939288</c:v>
                </c:pt>
                <c:pt idx="13032">
                  <c:v>1303.2000618986785</c:v>
                </c:pt>
                <c:pt idx="13033">
                  <c:v>1303.3000619034283</c:v>
                </c:pt>
                <c:pt idx="13034">
                  <c:v>1303.400061908178</c:v>
                </c:pt>
                <c:pt idx="13035">
                  <c:v>1303.5000619129278</c:v>
                </c:pt>
                <c:pt idx="13036">
                  <c:v>1303.6000619176775</c:v>
                </c:pt>
                <c:pt idx="13037">
                  <c:v>1303.7000619224273</c:v>
                </c:pt>
                <c:pt idx="13038">
                  <c:v>1303.800061927177</c:v>
                </c:pt>
                <c:pt idx="13039">
                  <c:v>1303.9000619319268</c:v>
                </c:pt>
                <c:pt idx="13040">
                  <c:v>1304.0000619366765</c:v>
                </c:pt>
                <c:pt idx="13041">
                  <c:v>1304.1000619414262</c:v>
                </c:pt>
                <c:pt idx="13042">
                  <c:v>1304.200061946176</c:v>
                </c:pt>
                <c:pt idx="13043">
                  <c:v>1304.3000619509257</c:v>
                </c:pt>
                <c:pt idx="13044">
                  <c:v>1304.4000619556755</c:v>
                </c:pt>
                <c:pt idx="13045">
                  <c:v>1304.5000619604252</c:v>
                </c:pt>
                <c:pt idx="13046">
                  <c:v>1304.600061965175</c:v>
                </c:pt>
                <c:pt idx="13047">
                  <c:v>1304.7000619699247</c:v>
                </c:pt>
                <c:pt idx="13048">
                  <c:v>1304.8000619746745</c:v>
                </c:pt>
                <c:pt idx="13049">
                  <c:v>1304.9000619794242</c:v>
                </c:pt>
                <c:pt idx="13050">
                  <c:v>1305.000061984174</c:v>
                </c:pt>
                <c:pt idx="13051">
                  <c:v>1305.1000619889237</c:v>
                </c:pt>
                <c:pt idx="13052">
                  <c:v>1305.2000619936734</c:v>
                </c:pt>
                <c:pt idx="13053">
                  <c:v>1305.3000619984232</c:v>
                </c:pt>
                <c:pt idx="13054">
                  <c:v>1305.4000620031729</c:v>
                </c:pt>
                <c:pt idx="13055">
                  <c:v>1305.5000620079227</c:v>
                </c:pt>
                <c:pt idx="13056">
                  <c:v>1305.6000620126724</c:v>
                </c:pt>
                <c:pt idx="13057">
                  <c:v>1305.7000620174222</c:v>
                </c:pt>
                <c:pt idx="13058">
                  <c:v>1305.8000620221719</c:v>
                </c:pt>
                <c:pt idx="13059">
                  <c:v>1305.9000620269217</c:v>
                </c:pt>
                <c:pt idx="13060">
                  <c:v>1306.0000620316714</c:v>
                </c:pt>
                <c:pt idx="13061">
                  <c:v>1306.1000620364211</c:v>
                </c:pt>
                <c:pt idx="13062">
                  <c:v>1306.2000620411709</c:v>
                </c:pt>
                <c:pt idx="13063">
                  <c:v>1306.3000620459206</c:v>
                </c:pt>
                <c:pt idx="13064">
                  <c:v>1306.4000620506704</c:v>
                </c:pt>
                <c:pt idx="13065">
                  <c:v>1306.5000620554201</c:v>
                </c:pt>
                <c:pt idx="13066">
                  <c:v>1306.6000620601699</c:v>
                </c:pt>
                <c:pt idx="13067">
                  <c:v>1306.7000620649196</c:v>
                </c:pt>
                <c:pt idx="13068">
                  <c:v>1306.8000620696694</c:v>
                </c:pt>
                <c:pt idx="13069">
                  <c:v>1306.9000620744191</c:v>
                </c:pt>
                <c:pt idx="13070">
                  <c:v>1307.0000620791689</c:v>
                </c:pt>
                <c:pt idx="13071">
                  <c:v>1307.1000620839186</c:v>
                </c:pt>
                <c:pt idx="13072">
                  <c:v>1307.2000620886683</c:v>
                </c:pt>
                <c:pt idx="13073">
                  <c:v>1307.3000620934181</c:v>
                </c:pt>
                <c:pt idx="13074">
                  <c:v>1307.4000620981678</c:v>
                </c:pt>
                <c:pt idx="13075">
                  <c:v>1307.5000621029176</c:v>
                </c:pt>
                <c:pt idx="13076">
                  <c:v>1307.6000621076673</c:v>
                </c:pt>
                <c:pt idx="13077">
                  <c:v>1307.7000621124171</c:v>
                </c:pt>
                <c:pt idx="13078">
                  <c:v>1307.8000621171668</c:v>
                </c:pt>
                <c:pt idx="13079">
                  <c:v>1307.9000621219166</c:v>
                </c:pt>
                <c:pt idx="13080">
                  <c:v>1308.0000621266663</c:v>
                </c:pt>
                <c:pt idx="13081">
                  <c:v>1308.1000621314161</c:v>
                </c:pt>
                <c:pt idx="13082">
                  <c:v>1308.2000621361658</c:v>
                </c:pt>
                <c:pt idx="13083">
                  <c:v>1308.3000621409155</c:v>
                </c:pt>
                <c:pt idx="13084">
                  <c:v>1308.4000621456653</c:v>
                </c:pt>
                <c:pt idx="13085">
                  <c:v>1308.500062150415</c:v>
                </c:pt>
                <c:pt idx="13086">
                  <c:v>1308.6000621551648</c:v>
                </c:pt>
                <c:pt idx="13087">
                  <c:v>1308.7000621599145</c:v>
                </c:pt>
                <c:pt idx="13088">
                  <c:v>1308.8000621646643</c:v>
                </c:pt>
                <c:pt idx="13089">
                  <c:v>1308.900062169414</c:v>
                </c:pt>
                <c:pt idx="13090">
                  <c:v>1309.0000621741638</c:v>
                </c:pt>
                <c:pt idx="13091">
                  <c:v>1309.1000621789135</c:v>
                </c:pt>
                <c:pt idx="13092">
                  <c:v>1309.2000621836632</c:v>
                </c:pt>
                <c:pt idx="13093">
                  <c:v>1309.300062188413</c:v>
                </c:pt>
                <c:pt idx="13094">
                  <c:v>1309.4000621931627</c:v>
                </c:pt>
                <c:pt idx="13095">
                  <c:v>1309.5000621979125</c:v>
                </c:pt>
                <c:pt idx="13096">
                  <c:v>1309.6000622026622</c:v>
                </c:pt>
                <c:pt idx="13097">
                  <c:v>1309.700062207412</c:v>
                </c:pt>
                <c:pt idx="13098">
                  <c:v>1309.8000622121617</c:v>
                </c:pt>
                <c:pt idx="13099">
                  <c:v>1309.9000622169115</c:v>
                </c:pt>
                <c:pt idx="13100">
                  <c:v>1310.0000622216612</c:v>
                </c:pt>
                <c:pt idx="13101">
                  <c:v>1310.100062226411</c:v>
                </c:pt>
                <c:pt idx="13102">
                  <c:v>1310.2000622311607</c:v>
                </c:pt>
                <c:pt idx="13103">
                  <c:v>1310.3000622359104</c:v>
                </c:pt>
                <c:pt idx="13104">
                  <c:v>1310.4000622406602</c:v>
                </c:pt>
                <c:pt idx="13105">
                  <c:v>1310.5000622454099</c:v>
                </c:pt>
                <c:pt idx="13106">
                  <c:v>1310.6000622501597</c:v>
                </c:pt>
                <c:pt idx="13107">
                  <c:v>1310.7000622549094</c:v>
                </c:pt>
                <c:pt idx="13108">
                  <c:v>1310.8000622596592</c:v>
                </c:pt>
                <c:pt idx="13109">
                  <c:v>1310.9000622644089</c:v>
                </c:pt>
                <c:pt idx="13110">
                  <c:v>1311.0000622691587</c:v>
                </c:pt>
                <c:pt idx="13111">
                  <c:v>1311.1000622739084</c:v>
                </c:pt>
                <c:pt idx="13112">
                  <c:v>1311.2000622786582</c:v>
                </c:pt>
                <c:pt idx="13113">
                  <c:v>1311.3000622834079</c:v>
                </c:pt>
                <c:pt idx="13114">
                  <c:v>1311.4000622881576</c:v>
                </c:pt>
                <c:pt idx="13115">
                  <c:v>1311.5000622929074</c:v>
                </c:pt>
                <c:pt idx="13116">
                  <c:v>1311.6000622976571</c:v>
                </c:pt>
                <c:pt idx="13117">
                  <c:v>1311.7000623024069</c:v>
                </c:pt>
                <c:pt idx="13118">
                  <c:v>1311.8000623071566</c:v>
                </c:pt>
                <c:pt idx="13119">
                  <c:v>1311.9000623119064</c:v>
                </c:pt>
                <c:pt idx="13120">
                  <c:v>1312.0000623166561</c:v>
                </c:pt>
                <c:pt idx="13121">
                  <c:v>1312.1000623214059</c:v>
                </c:pt>
                <c:pt idx="13122">
                  <c:v>1312.2000623261556</c:v>
                </c:pt>
                <c:pt idx="13123">
                  <c:v>1312.3000623309053</c:v>
                </c:pt>
                <c:pt idx="13124">
                  <c:v>1312.4000623356551</c:v>
                </c:pt>
                <c:pt idx="13125">
                  <c:v>1312.5000623404048</c:v>
                </c:pt>
                <c:pt idx="13126">
                  <c:v>1312.6000623451546</c:v>
                </c:pt>
                <c:pt idx="13127">
                  <c:v>1312.7000623499043</c:v>
                </c:pt>
                <c:pt idx="13128">
                  <c:v>1312.8000623546541</c:v>
                </c:pt>
                <c:pt idx="13129">
                  <c:v>1312.9000623594038</c:v>
                </c:pt>
                <c:pt idx="13130">
                  <c:v>1313.0000623641536</c:v>
                </c:pt>
                <c:pt idx="13131">
                  <c:v>1313.1000623689033</c:v>
                </c:pt>
                <c:pt idx="13132">
                  <c:v>1313.2000623736531</c:v>
                </c:pt>
                <c:pt idx="13133">
                  <c:v>1313.3000623784028</c:v>
                </c:pt>
                <c:pt idx="13134">
                  <c:v>1313.4000623831525</c:v>
                </c:pt>
                <c:pt idx="13135">
                  <c:v>1313.5000623879023</c:v>
                </c:pt>
                <c:pt idx="13136">
                  <c:v>1313.600062392652</c:v>
                </c:pt>
                <c:pt idx="13137">
                  <c:v>1313.7000623974018</c:v>
                </c:pt>
                <c:pt idx="13138">
                  <c:v>1313.8000624021515</c:v>
                </c:pt>
                <c:pt idx="13139">
                  <c:v>1313.9000624069013</c:v>
                </c:pt>
                <c:pt idx="13140">
                  <c:v>1314.000062411651</c:v>
                </c:pt>
                <c:pt idx="13141">
                  <c:v>1314.1000624164008</c:v>
                </c:pt>
                <c:pt idx="13142">
                  <c:v>1314.2000624211505</c:v>
                </c:pt>
                <c:pt idx="13143">
                  <c:v>1314.3000624259003</c:v>
                </c:pt>
                <c:pt idx="13144">
                  <c:v>1314.40006243065</c:v>
                </c:pt>
                <c:pt idx="13145">
                  <c:v>1314.5000624353997</c:v>
                </c:pt>
                <c:pt idx="13146">
                  <c:v>1314.6000624401495</c:v>
                </c:pt>
                <c:pt idx="13147">
                  <c:v>1314.7000624448992</c:v>
                </c:pt>
                <c:pt idx="13148">
                  <c:v>1314.800062449649</c:v>
                </c:pt>
                <c:pt idx="13149">
                  <c:v>1314.9000624543987</c:v>
                </c:pt>
                <c:pt idx="13150">
                  <c:v>1315.0000624591485</c:v>
                </c:pt>
                <c:pt idx="13151">
                  <c:v>1315.1000624638982</c:v>
                </c:pt>
                <c:pt idx="13152">
                  <c:v>1315.200062468648</c:v>
                </c:pt>
                <c:pt idx="13153">
                  <c:v>1315.3000624733977</c:v>
                </c:pt>
                <c:pt idx="13154">
                  <c:v>1315.4000624781474</c:v>
                </c:pt>
                <c:pt idx="13155">
                  <c:v>1315.5000624828972</c:v>
                </c:pt>
                <c:pt idx="13156">
                  <c:v>1315.6000624876469</c:v>
                </c:pt>
                <c:pt idx="13157">
                  <c:v>1315.7000624923967</c:v>
                </c:pt>
                <c:pt idx="13158">
                  <c:v>1315.8000624971464</c:v>
                </c:pt>
                <c:pt idx="13159">
                  <c:v>1315.9000625018962</c:v>
                </c:pt>
                <c:pt idx="13160">
                  <c:v>1316.0000625066459</c:v>
                </c:pt>
                <c:pt idx="13161">
                  <c:v>1316.1000625113957</c:v>
                </c:pt>
                <c:pt idx="13162">
                  <c:v>1316.2000625161454</c:v>
                </c:pt>
                <c:pt idx="13163">
                  <c:v>1316.3000625208952</c:v>
                </c:pt>
                <c:pt idx="13164">
                  <c:v>1316.4000625256449</c:v>
                </c:pt>
                <c:pt idx="13165">
                  <c:v>1316.5000625303946</c:v>
                </c:pt>
                <c:pt idx="13166">
                  <c:v>1316.6000625351444</c:v>
                </c:pt>
                <c:pt idx="13167">
                  <c:v>1316.7000625398941</c:v>
                </c:pt>
                <c:pt idx="13168">
                  <c:v>1316.8000625446439</c:v>
                </c:pt>
                <c:pt idx="13169">
                  <c:v>1316.9000625493936</c:v>
                </c:pt>
                <c:pt idx="13170">
                  <c:v>1317.0000625541434</c:v>
                </c:pt>
                <c:pt idx="13171">
                  <c:v>1317.1000625588931</c:v>
                </c:pt>
                <c:pt idx="13172">
                  <c:v>1317.2000625636429</c:v>
                </c:pt>
                <c:pt idx="13173">
                  <c:v>1317.3000625683926</c:v>
                </c:pt>
                <c:pt idx="13174">
                  <c:v>1317.4000625731423</c:v>
                </c:pt>
                <c:pt idx="13175">
                  <c:v>1317.5000625778921</c:v>
                </c:pt>
                <c:pt idx="13176">
                  <c:v>1317.6000625826418</c:v>
                </c:pt>
                <c:pt idx="13177">
                  <c:v>1317.7000625873916</c:v>
                </c:pt>
                <c:pt idx="13178">
                  <c:v>1317.8000625921413</c:v>
                </c:pt>
                <c:pt idx="13179">
                  <c:v>1317.9000625968911</c:v>
                </c:pt>
                <c:pt idx="13180">
                  <c:v>1318.0000626016408</c:v>
                </c:pt>
                <c:pt idx="13181">
                  <c:v>1318.1000626063906</c:v>
                </c:pt>
                <c:pt idx="13182">
                  <c:v>1318.2000626111403</c:v>
                </c:pt>
                <c:pt idx="13183">
                  <c:v>1318.3000626158901</c:v>
                </c:pt>
                <c:pt idx="13184">
                  <c:v>1318.4000626206398</c:v>
                </c:pt>
                <c:pt idx="13185">
                  <c:v>1318.5000626253895</c:v>
                </c:pt>
                <c:pt idx="13186">
                  <c:v>1318.6000626301393</c:v>
                </c:pt>
                <c:pt idx="13187">
                  <c:v>1318.700062634889</c:v>
                </c:pt>
                <c:pt idx="13188">
                  <c:v>1318.8000626396388</c:v>
                </c:pt>
                <c:pt idx="13189">
                  <c:v>1318.9000626443885</c:v>
                </c:pt>
                <c:pt idx="13190">
                  <c:v>1319.0000626491383</c:v>
                </c:pt>
                <c:pt idx="13191">
                  <c:v>1319.100062653888</c:v>
                </c:pt>
                <c:pt idx="13192">
                  <c:v>1319.2000626586378</c:v>
                </c:pt>
                <c:pt idx="13193">
                  <c:v>1319.3000626633875</c:v>
                </c:pt>
                <c:pt idx="13194">
                  <c:v>1319.4000626681373</c:v>
                </c:pt>
                <c:pt idx="13195">
                  <c:v>1319.500062672887</c:v>
                </c:pt>
                <c:pt idx="13196">
                  <c:v>1319.6000626776367</c:v>
                </c:pt>
                <c:pt idx="13197">
                  <c:v>1319.7000626823865</c:v>
                </c:pt>
                <c:pt idx="13198">
                  <c:v>1319.8000626871362</c:v>
                </c:pt>
                <c:pt idx="13199">
                  <c:v>1319.900062691886</c:v>
                </c:pt>
                <c:pt idx="13200">
                  <c:v>1320.0000626966357</c:v>
                </c:pt>
                <c:pt idx="13201">
                  <c:v>1320.1000627013855</c:v>
                </c:pt>
                <c:pt idx="13202">
                  <c:v>1320.2000627061352</c:v>
                </c:pt>
                <c:pt idx="13203">
                  <c:v>1320.300062710885</c:v>
                </c:pt>
                <c:pt idx="13204">
                  <c:v>1320.4000627156347</c:v>
                </c:pt>
                <c:pt idx="13205">
                  <c:v>1320.5000627203844</c:v>
                </c:pt>
                <c:pt idx="13206">
                  <c:v>1320.6000627251342</c:v>
                </c:pt>
                <c:pt idx="13207">
                  <c:v>1320.7000627298839</c:v>
                </c:pt>
                <c:pt idx="13208">
                  <c:v>1320.8000627346337</c:v>
                </c:pt>
                <c:pt idx="13209">
                  <c:v>1320.9000627393834</c:v>
                </c:pt>
                <c:pt idx="13210">
                  <c:v>1321.0000627441332</c:v>
                </c:pt>
                <c:pt idx="13211">
                  <c:v>1321.1000627488829</c:v>
                </c:pt>
                <c:pt idx="13212">
                  <c:v>1321.2000627536327</c:v>
                </c:pt>
                <c:pt idx="13213">
                  <c:v>1321.3000627583824</c:v>
                </c:pt>
                <c:pt idx="13214">
                  <c:v>1321.4000627631322</c:v>
                </c:pt>
                <c:pt idx="13215">
                  <c:v>1321.5000627678819</c:v>
                </c:pt>
                <c:pt idx="13216">
                  <c:v>1321.6000627726316</c:v>
                </c:pt>
                <c:pt idx="13217">
                  <c:v>1321.7000627773814</c:v>
                </c:pt>
                <c:pt idx="13218">
                  <c:v>1321.8000627821311</c:v>
                </c:pt>
                <c:pt idx="13219">
                  <c:v>1321.9000627868809</c:v>
                </c:pt>
                <c:pt idx="13220">
                  <c:v>1322.0000627916306</c:v>
                </c:pt>
                <c:pt idx="13221">
                  <c:v>1322.1000627963804</c:v>
                </c:pt>
                <c:pt idx="13222">
                  <c:v>1322.2000628011301</c:v>
                </c:pt>
                <c:pt idx="13223">
                  <c:v>1322.3000628058799</c:v>
                </c:pt>
                <c:pt idx="13224">
                  <c:v>1322.4000628106296</c:v>
                </c:pt>
                <c:pt idx="13225">
                  <c:v>1322.5000628153794</c:v>
                </c:pt>
                <c:pt idx="13226">
                  <c:v>1322.6000628201291</c:v>
                </c:pt>
                <c:pt idx="13227">
                  <c:v>1322.7000628248788</c:v>
                </c:pt>
                <c:pt idx="13228">
                  <c:v>1322.8000628296286</c:v>
                </c:pt>
                <c:pt idx="13229">
                  <c:v>1322.9000628343783</c:v>
                </c:pt>
                <c:pt idx="13230">
                  <c:v>1323.0000628391281</c:v>
                </c:pt>
                <c:pt idx="13231">
                  <c:v>1323.1000628438778</c:v>
                </c:pt>
                <c:pt idx="13232">
                  <c:v>1323.2000628486276</c:v>
                </c:pt>
                <c:pt idx="13233">
                  <c:v>1323.3000628533773</c:v>
                </c:pt>
                <c:pt idx="13234">
                  <c:v>1323.4000628581271</c:v>
                </c:pt>
                <c:pt idx="13235">
                  <c:v>1323.5000628628768</c:v>
                </c:pt>
                <c:pt idx="13236">
                  <c:v>1323.6000628676265</c:v>
                </c:pt>
                <c:pt idx="13237">
                  <c:v>1323.7000628723763</c:v>
                </c:pt>
                <c:pt idx="13238">
                  <c:v>1323.800062877126</c:v>
                </c:pt>
                <c:pt idx="13239">
                  <c:v>1323.9000628818758</c:v>
                </c:pt>
                <c:pt idx="13240">
                  <c:v>1324.0000628866255</c:v>
                </c:pt>
                <c:pt idx="13241">
                  <c:v>1324.1000628913753</c:v>
                </c:pt>
                <c:pt idx="13242">
                  <c:v>1324.200062896125</c:v>
                </c:pt>
                <c:pt idx="13243">
                  <c:v>1324.3000629008748</c:v>
                </c:pt>
                <c:pt idx="13244">
                  <c:v>1324.4000629056245</c:v>
                </c:pt>
                <c:pt idx="13245">
                  <c:v>1324.5000629103743</c:v>
                </c:pt>
                <c:pt idx="13246">
                  <c:v>1324.600062915124</c:v>
                </c:pt>
                <c:pt idx="13247">
                  <c:v>1324.7000629198737</c:v>
                </c:pt>
                <c:pt idx="13248">
                  <c:v>1324.8000629246235</c:v>
                </c:pt>
                <c:pt idx="13249">
                  <c:v>1324.9000629293732</c:v>
                </c:pt>
                <c:pt idx="13250">
                  <c:v>1325.000062934123</c:v>
                </c:pt>
                <c:pt idx="13251">
                  <c:v>1325.1000629388727</c:v>
                </c:pt>
                <c:pt idx="13252">
                  <c:v>1325.2000629436225</c:v>
                </c:pt>
                <c:pt idx="13253">
                  <c:v>1325.3000629483722</c:v>
                </c:pt>
                <c:pt idx="13254">
                  <c:v>1325.400062953122</c:v>
                </c:pt>
                <c:pt idx="13255">
                  <c:v>1325.5000629578717</c:v>
                </c:pt>
                <c:pt idx="13256">
                  <c:v>1325.6000629626215</c:v>
                </c:pt>
                <c:pt idx="13257">
                  <c:v>1325.7000629673712</c:v>
                </c:pt>
                <c:pt idx="13258">
                  <c:v>1325.8000629721209</c:v>
                </c:pt>
                <c:pt idx="13259">
                  <c:v>1325.9000629768707</c:v>
                </c:pt>
                <c:pt idx="13260">
                  <c:v>1326.0000629816204</c:v>
                </c:pt>
                <c:pt idx="13261">
                  <c:v>1326.1000629863702</c:v>
                </c:pt>
                <c:pt idx="13262">
                  <c:v>1326.2000629911199</c:v>
                </c:pt>
                <c:pt idx="13263">
                  <c:v>1326.3000629958697</c:v>
                </c:pt>
                <c:pt idx="13264">
                  <c:v>1326.4000630006194</c:v>
                </c:pt>
                <c:pt idx="13265">
                  <c:v>1326.5000630053692</c:v>
                </c:pt>
                <c:pt idx="13266">
                  <c:v>1326.6000630101189</c:v>
                </c:pt>
                <c:pt idx="13267">
                  <c:v>1326.7000630148686</c:v>
                </c:pt>
                <c:pt idx="13268">
                  <c:v>1326.8000630196184</c:v>
                </c:pt>
                <c:pt idx="13269">
                  <c:v>1326.9000630243681</c:v>
                </c:pt>
                <c:pt idx="13270">
                  <c:v>1327.0000630291179</c:v>
                </c:pt>
                <c:pt idx="13271">
                  <c:v>1327.1000630338676</c:v>
                </c:pt>
                <c:pt idx="13272">
                  <c:v>1327.2000630386174</c:v>
                </c:pt>
                <c:pt idx="13273">
                  <c:v>1327.3000630433671</c:v>
                </c:pt>
                <c:pt idx="13274">
                  <c:v>1327.4000630481169</c:v>
                </c:pt>
                <c:pt idx="13275">
                  <c:v>1327.5000630528666</c:v>
                </c:pt>
                <c:pt idx="13276">
                  <c:v>1327.6000630576164</c:v>
                </c:pt>
                <c:pt idx="13277">
                  <c:v>1327.7000630623661</c:v>
                </c:pt>
                <c:pt idx="13278">
                  <c:v>1327.8000630671158</c:v>
                </c:pt>
                <c:pt idx="13279">
                  <c:v>1327.9000630718656</c:v>
                </c:pt>
                <c:pt idx="13280">
                  <c:v>1328.0000630766153</c:v>
                </c:pt>
                <c:pt idx="13281">
                  <c:v>1328.1000630813651</c:v>
                </c:pt>
                <c:pt idx="13282">
                  <c:v>1328.2000630861148</c:v>
                </c:pt>
                <c:pt idx="13283">
                  <c:v>1328.3000630908646</c:v>
                </c:pt>
                <c:pt idx="13284">
                  <c:v>1328.4000630956143</c:v>
                </c:pt>
                <c:pt idx="13285">
                  <c:v>1328.5000631003641</c:v>
                </c:pt>
                <c:pt idx="13286">
                  <c:v>1328.6000631051138</c:v>
                </c:pt>
                <c:pt idx="13287">
                  <c:v>1328.7000631098635</c:v>
                </c:pt>
                <c:pt idx="13288">
                  <c:v>1328.8000631146133</c:v>
                </c:pt>
                <c:pt idx="13289">
                  <c:v>1328.900063119363</c:v>
                </c:pt>
                <c:pt idx="13290">
                  <c:v>1329.0000631241128</c:v>
                </c:pt>
                <c:pt idx="13291">
                  <c:v>1329.1000631288625</c:v>
                </c:pt>
                <c:pt idx="13292">
                  <c:v>1329.2000631336123</c:v>
                </c:pt>
                <c:pt idx="13293">
                  <c:v>1329.300063138362</c:v>
                </c:pt>
                <c:pt idx="13294">
                  <c:v>1329.4000631431118</c:v>
                </c:pt>
                <c:pt idx="13295">
                  <c:v>1329.5000631478615</c:v>
                </c:pt>
                <c:pt idx="13296">
                  <c:v>1329.6000631526113</c:v>
                </c:pt>
                <c:pt idx="13297">
                  <c:v>1329.700063157361</c:v>
                </c:pt>
                <c:pt idx="13298">
                  <c:v>1329.8000631621107</c:v>
                </c:pt>
                <c:pt idx="13299">
                  <c:v>1329.9000631668605</c:v>
                </c:pt>
                <c:pt idx="13300">
                  <c:v>1330.0000631716102</c:v>
                </c:pt>
                <c:pt idx="13301">
                  <c:v>1330.10006317636</c:v>
                </c:pt>
                <c:pt idx="13302">
                  <c:v>1330.2000631811097</c:v>
                </c:pt>
                <c:pt idx="13303">
                  <c:v>1330.3000631858595</c:v>
                </c:pt>
                <c:pt idx="13304">
                  <c:v>1330.4000631906092</c:v>
                </c:pt>
                <c:pt idx="13305">
                  <c:v>1330.500063195359</c:v>
                </c:pt>
                <c:pt idx="13306">
                  <c:v>1330.6000632001087</c:v>
                </c:pt>
                <c:pt idx="13307">
                  <c:v>1330.7000632048585</c:v>
                </c:pt>
                <c:pt idx="13308">
                  <c:v>1330.8000632096082</c:v>
                </c:pt>
                <c:pt idx="13309">
                  <c:v>1330.9000632143579</c:v>
                </c:pt>
                <c:pt idx="13310">
                  <c:v>1331.0000632191077</c:v>
                </c:pt>
                <c:pt idx="13311">
                  <c:v>1331.1000632238574</c:v>
                </c:pt>
                <c:pt idx="13312">
                  <c:v>1331.2000632286072</c:v>
                </c:pt>
                <c:pt idx="13313">
                  <c:v>1331.3000632333569</c:v>
                </c:pt>
                <c:pt idx="13314">
                  <c:v>1331.4000632381067</c:v>
                </c:pt>
                <c:pt idx="13315">
                  <c:v>1331.5000632428564</c:v>
                </c:pt>
                <c:pt idx="13316">
                  <c:v>1331.6000632476062</c:v>
                </c:pt>
                <c:pt idx="13317">
                  <c:v>1331.7000632523559</c:v>
                </c:pt>
                <c:pt idx="13318">
                  <c:v>1331.8000632571056</c:v>
                </c:pt>
                <c:pt idx="13319">
                  <c:v>1331.9000632618554</c:v>
                </c:pt>
                <c:pt idx="13320">
                  <c:v>1332.0000632666051</c:v>
                </c:pt>
                <c:pt idx="13321">
                  <c:v>1332.1000632713549</c:v>
                </c:pt>
                <c:pt idx="13322">
                  <c:v>1332.2000632761046</c:v>
                </c:pt>
                <c:pt idx="13323">
                  <c:v>1332.3000632808544</c:v>
                </c:pt>
                <c:pt idx="13324">
                  <c:v>1332.4000632856041</c:v>
                </c:pt>
                <c:pt idx="13325">
                  <c:v>1332.5000632903539</c:v>
                </c:pt>
                <c:pt idx="13326">
                  <c:v>1332.6000632951036</c:v>
                </c:pt>
                <c:pt idx="13327">
                  <c:v>1332.7000632998534</c:v>
                </c:pt>
                <c:pt idx="13328">
                  <c:v>1332.8000633046031</c:v>
                </c:pt>
                <c:pt idx="13329">
                  <c:v>1332.9000633093528</c:v>
                </c:pt>
                <c:pt idx="13330">
                  <c:v>1333.0000633141026</c:v>
                </c:pt>
                <c:pt idx="13331">
                  <c:v>1333.1000633188523</c:v>
                </c:pt>
                <c:pt idx="13332">
                  <c:v>1333.2000633236021</c:v>
                </c:pt>
                <c:pt idx="13333">
                  <c:v>1333.3000633283518</c:v>
                </c:pt>
                <c:pt idx="13334">
                  <c:v>1333.4000633331016</c:v>
                </c:pt>
                <c:pt idx="13335">
                  <c:v>1333.5000633378513</c:v>
                </c:pt>
                <c:pt idx="13336">
                  <c:v>1333.6000633426011</c:v>
                </c:pt>
                <c:pt idx="13337">
                  <c:v>1333.7000633473508</c:v>
                </c:pt>
                <c:pt idx="13338">
                  <c:v>1333.8000633521006</c:v>
                </c:pt>
                <c:pt idx="13339">
                  <c:v>1333.9000633568503</c:v>
                </c:pt>
                <c:pt idx="13340">
                  <c:v>1334.0000633616</c:v>
                </c:pt>
                <c:pt idx="13341">
                  <c:v>1334.1000633663498</c:v>
                </c:pt>
                <c:pt idx="13342">
                  <c:v>1334.2000633710995</c:v>
                </c:pt>
                <c:pt idx="13343">
                  <c:v>1334.3000633758493</c:v>
                </c:pt>
                <c:pt idx="13344">
                  <c:v>1334.400063380599</c:v>
                </c:pt>
                <c:pt idx="13345">
                  <c:v>1334.5000633853488</c:v>
                </c:pt>
                <c:pt idx="13346">
                  <c:v>1334.6000633900985</c:v>
                </c:pt>
                <c:pt idx="13347">
                  <c:v>1334.7000633948483</c:v>
                </c:pt>
                <c:pt idx="13348">
                  <c:v>1334.800063399598</c:v>
                </c:pt>
                <c:pt idx="13349">
                  <c:v>1334.9000634043477</c:v>
                </c:pt>
                <c:pt idx="13350">
                  <c:v>1335.0000634090975</c:v>
                </c:pt>
                <c:pt idx="13351">
                  <c:v>1335.1000634138472</c:v>
                </c:pt>
                <c:pt idx="13352">
                  <c:v>1335.200063418597</c:v>
                </c:pt>
                <c:pt idx="13353">
                  <c:v>1335.3000634233467</c:v>
                </c:pt>
                <c:pt idx="13354">
                  <c:v>1335.4000634280965</c:v>
                </c:pt>
                <c:pt idx="13355">
                  <c:v>1335.5000634328462</c:v>
                </c:pt>
                <c:pt idx="13356">
                  <c:v>1335.600063437596</c:v>
                </c:pt>
                <c:pt idx="13357">
                  <c:v>1335.7000634423457</c:v>
                </c:pt>
                <c:pt idx="13358">
                  <c:v>1335.8000634470955</c:v>
                </c:pt>
                <c:pt idx="13359">
                  <c:v>1335.9000634518452</c:v>
                </c:pt>
                <c:pt idx="13360">
                  <c:v>1336.0000634565949</c:v>
                </c:pt>
                <c:pt idx="13361">
                  <c:v>1336.1000634613447</c:v>
                </c:pt>
                <c:pt idx="13362">
                  <c:v>1336.2000634660944</c:v>
                </c:pt>
                <c:pt idx="13363">
                  <c:v>1336.3000634708442</c:v>
                </c:pt>
                <c:pt idx="13364">
                  <c:v>1336.4000634755939</c:v>
                </c:pt>
                <c:pt idx="13365">
                  <c:v>1336.5000634803437</c:v>
                </c:pt>
                <c:pt idx="13366">
                  <c:v>1336.6000634850934</c:v>
                </c:pt>
                <c:pt idx="13367">
                  <c:v>1336.7000634898432</c:v>
                </c:pt>
                <c:pt idx="13368">
                  <c:v>1336.8000634945929</c:v>
                </c:pt>
                <c:pt idx="13369">
                  <c:v>1336.9000634993427</c:v>
                </c:pt>
                <c:pt idx="13370">
                  <c:v>1337.0000635040924</c:v>
                </c:pt>
                <c:pt idx="13371">
                  <c:v>1337.1000635088421</c:v>
                </c:pt>
                <c:pt idx="13372">
                  <c:v>1337.2000635135919</c:v>
                </c:pt>
                <c:pt idx="13373">
                  <c:v>1337.3000635183416</c:v>
                </c:pt>
                <c:pt idx="13374">
                  <c:v>1337.4000635230914</c:v>
                </c:pt>
                <c:pt idx="13375">
                  <c:v>1337.5000635278411</c:v>
                </c:pt>
                <c:pt idx="13376">
                  <c:v>1337.6000635325909</c:v>
                </c:pt>
                <c:pt idx="13377">
                  <c:v>1337.7000635373406</c:v>
                </c:pt>
                <c:pt idx="13378">
                  <c:v>1337.8000635420904</c:v>
                </c:pt>
                <c:pt idx="13379">
                  <c:v>1337.9000635468401</c:v>
                </c:pt>
                <c:pt idx="13380">
                  <c:v>1338.0000635515898</c:v>
                </c:pt>
                <c:pt idx="13381">
                  <c:v>1338.1000635563396</c:v>
                </c:pt>
                <c:pt idx="13382">
                  <c:v>1338.2000635610893</c:v>
                </c:pt>
                <c:pt idx="13383">
                  <c:v>1338.3000635658391</c:v>
                </c:pt>
                <c:pt idx="13384">
                  <c:v>1338.4000635705888</c:v>
                </c:pt>
                <c:pt idx="13385">
                  <c:v>1338.5000635753386</c:v>
                </c:pt>
                <c:pt idx="13386">
                  <c:v>1338.6000635800883</c:v>
                </c:pt>
                <c:pt idx="13387">
                  <c:v>1338.7000635848381</c:v>
                </c:pt>
                <c:pt idx="13388">
                  <c:v>1338.8000635895878</c:v>
                </c:pt>
                <c:pt idx="13389">
                  <c:v>1338.9000635943376</c:v>
                </c:pt>
                <c:pt idx="13390">
                  <c:v>1339.0000635990873</c:v>
                </c:pt>
                <c:pt idx="13391">
                  <c:v>1339.100063603837</c:v>
                </c:pt>
                <c:pt idx="13392">
                  <c:v>1339.2000636085868</c:v>
                </c:pt>
                <c:pt idx="13393">
                  <c:v>1339.3000636133365</c:v>
                </c:pt>
                <c:pt idx="13394">
                  <c:v>1339.4000636180863</c:v>
                </c:pt>
                <c:pt idx="13395">
                  <c:v>1339.500063622836</c:v>
                </c:pt>
                <c:pt idx="13396">
                  <c:v>1339.6000636275858</c:v>
                </c:pt>
                <c:pt idx="13397">
                  <c:v>1339.7000636323355</c:v>
                </c:pt>
                <c:pt idx="13398">
                  <c:v>1339.8000636370853</c:v>
                </c:pt>
                <c:pt idx="13399">
                  <c:v>1339.900063641835</c:v>
                </c:pt>
                <c:pt idx="13400">
                  <c:v>1340.0000636465847</c:v>
                </c:pt>
                <c:pt idx="13401">
                  <c:v>1340.1000636513345</c:v>
                </c:pt>
                <c:pt idx="13402">
                  <c:v>1340.2000636560842</c:v>
                </c:pt>
                <c:pt idx="13403">
                  <c:v>1340.300063660834</c:v>
                </c:pt>
                <c:pt idx="13404">
                  <c:v>1340.4000636655837</c:v>
                </c:pt>
                <c:pt idx="13405">
                  <c:v>1340.5000636703335</c:v>
                </c:pt>
                <c:pt idx="13406">
                  <c:v>1340.6000636750832</c:v>
                </c:pt>
                <c:pt idx="13407">
                  <c:v>1340.700063679833</c:v>
                </c:pt>
                <c:pt idx="13408">
                  <c:v>1340.8000636845827</c:v>
                </c:pt>
                <c:pt idx="13409">
                  <c:v>1340.9000636893325</c:v>
                </c:pt>
                <c:pt idx="13410">
                  <c:v>1341.0000636940822</c:v>
                </c:pt>
                <c:pt idx="13411">
                  <c:v>1341.1000636988319</c:v>
                </c:pt>
                <c:pt idx="13412">
                  <c:v>1341.2000637035817</c:v>
                </c:pt>
                <c:pt idx="13413">
                  <c:v>1341.3000637083314</c:v>
                </c:pt>
                <c:pt idx="13414">
                  <c:v>1341.4000637130812</c:v>
                </c:pt>
                <c:pt idx="13415">
                  <c:v>1341.5000637178309</c:v>
                </c:pt>
                <c:pt idx="13416">
                  <c:v>1341.6000637225807</c:v>
                </c:pt>
                <c:pt idx="13417">
                  <c:v>1341.7000637273304</c:v>
                </c:pt>
                <c:pt idx="13418">
                  <c:v>1341.8000637320802</c:v>
                </c:pt>
                <c:pt idx="13419">
                  <c:v>1341.9000637368299</c:v>
                </c:pt>
                <c:pt idx="13420">
                  <c:v>1342.0000637415797</c:v>
                </c:pt>
                <c:pt idx="13421">
                  <c:v>1342.1000637463294</c:v>
                </c:pt>
                <c:pt idx="13422">
                  <c:v>1342.2000637510791</c:v>
                </c:pt>
                <c:pt idx="13423">
                  <c:v>1342.3000637558289</c:v>
                </c:pt>
                <c:pt idx="13424">
                  <c:v>1342.4000637605786</c:v>
                </c:pt>
                <c:pt idx="13425">
                  <c:v>1342.5000637653284</c:v>
                </c:pt>
                <c:pt idx="13426">
                  <c:v>1342.6000637700781</c:v>
                </c:pt>
                <c:pt idx="13427">
                  <c:v>1342.7000637748279</c:v>
                </c:pt>
                <c:pt idx="13428">
                  <c:v>1342.8000637795776</c:v>
                </c:pt>
                <c:pt idx="13429">
                  <c:v>1342.9000637843274</c:v>
                </c:pt>
                <c:pt idx="13430">
                  <c:v>1343.0000637890771</c:v>
                </c:pt>
                <c:pt idx="13431">
                  <c:v>1343.1000637938268</c:v>
                </c:pt>
                <c:pt idx="13432">
                  <c:v>1343.2000637985766</c:v>
                </c:pt>
                <c:pt idx="13433">
                  <c:v>1343.3000638033263</c:v>
                </c:pt>
                <c:pt idx="13434">
                  <c:v>1343.4000638080761</c:v>
                </c:pt>
                <c:pt idx="13435">
                  <c:v>1343.5000638128258</c:v>
                </c:pt>
                <c:pt idx="13436">
                  <c:v>1343.6000638175756</c:v>
                </c:pt>
                <c:pt idx="13437">
                  <c:v>1343.7000638223253</c:v>
                </c:pt>
                <c:pt idx="13438">
                  <c:v>1343.8000638270751</c:v>
                </c:pt>
                <c:pt idx="13439">
                  <c:v>1343.9000638318248</c:v>
                </c:pt>
                <c:pt idx="13440">
                  <c:v>1344.0000638365746</c:v>
                </c:pt>
                <c:pt idx="13441">
                  <c:v>1344.1000638413243</c:v>
                </c:pt>
                <c:pt idx="13442">
                  <c:v>1344.200063846074</c:v>
                </c:pt>
                <c:pt idx="13443">
                  <c:v>1344.3000638508238</c:v>
                </c:pt>
                <c:pt idx="13444">
                  <c:v>1344.4000638555735</c:v>
                </c:pt>
                <c:pt idx="13445">
                  <c:v>1344.5000638603233</c:v>
                </c:pt>
                <c:pt idx="13446">
                  <c:v>1344.600063865073</c:v>
                </c:pt>
                <c:pt idx="13447">
                  <c:v>1344.7000638698228</c:v>
                </c:pt>
                <c:pt idx="13448">
                  <c:v>1344.8000638745725</c:v>
                </c:pt>
                <c:pt idx="13449">
                  <c:v>1344.9000638793223</c:v>
                </c:pt>
                <c:pt idx="13450">
                  <c:v>1345.000063884072</c:v>
                </c:pt>
                <c:pt idx="13451">
                  <c:v>1345.1000638888218</c:v>
                </c:pt>
                <c:pt idx="13452">
                  <c:v>1345.2000638935715</c:v>
                </c:pt>
                <c:pt idx="13453">
                  <c:v>1345.3000638983212</c:v>
                </c:pt>
                <c:pt idx="13454">
                  <c:v>1345.400063903071</c:v>
                </c:pt>
                <c:pt idx="13455">
                  <c:v>1345.5000639078207</c:v>
                </c:pt>
                <c:pt idx="13456">
                  <c:v>1345.6000639125705</c:v>
                </c:pt>
                <c:pt idx="13457">
                  <c:v>1345.7000639173202</c:v>
                </c:pt>
                <c:pt idx="13458">
                  <c:v>1345.80006392207</c:v>
                </c:pt>
                <c:pt idx="13459">
                  <c:v>1345.9000639268197</c:v>
                </c:pt>
                <c:pt idx="13460">
                  <c:v>1346.0000639315695</c:v>
                </c:pt>
                <c:pt idx="13461">
                  <c:v>1346.1000639363192</c:v>
                </c:pt>
                <c:pt idx="13462">
                  <c:v>1346.2000639410689</c:v>
                </c:pt>
                <c:pt idx="13463">
                  <c:v>1346.3000639458187</c:v>
                </c:pt>
                <c:pt idx="13464">
                  <c:v>1346.4000639505684</c:v>
                </c:pt>
                <c:pt idx="13465">
                  <c:v>1346.5000639553182</c:v>
                </c:pt>
                <c:pt idx="13466">
                  <c:v>1346.6000639600679</c:v>
                </c:pt>
                <c:pt idx="13467">
                  <c:v>1346.7000639648177</c:v>
                </c:pt>
                <c:pt idx="13468">
                  <c:v>1346.8000639695674</c:v>
                </c:pt>
                <c:pt idx="13469">
                  <c:v>1346.9000639743172</c:v>
                </c:pt>
                <c:pt idx="13470">
                  <c:v>1347.0000639790669</c:v>
                </c:pt>
                <c:pt idx="13471">
                  <c:v>1347.1000639838167</c:v>
                </c:pt>
                <c:pt idx="13472">
                  <c:v>1347.2000639885664</c:v>
                </c:pt>
                <c:pt idx="13473">
                  <c:v>1347.3000639933161</c:v>
                </c:pt>
                <c:pt idx="13474">
                  <c:v>1347.4000639980659</c:v>
                </c:pt>
                <c:pt idx="13475">
                  <c:v>1347.5000640028156</c:v>
                </c:pt>
                <c:pt idx="13476">
                  <c:v>1347.6000640075654</c:v>
                </c:pt>
                <c:pt idx="13477">
                  <c:v>1347.7000640123151</c:v>
                </c:pt>
                <c:pt idx="13478">
                  <c:v>1347.8000640170649</c:v>
                </c:pt>
                <c:pt idx="13479">
                  <c:v>1347.9000640218146</c:v>
                </c:pt>
                <c:pt idx="13480">
                  <c:v>1348.0000640265644</c:v>
                </c:pt>
                <c:pt idx="13481">
                  <c:v>1348.1000640313141</c:v>
                </c:pt>
                <c:pt idx="13482">
                  <c:v>1348.2000640360638</c:v>
                </c:pt>
                <c:pt idx="13483">
                  <c:v>1348.3000640408136</c:v>
                </c:pt>
                <c:pt idx="13484">
                  <c:v>1348.4000640455633</c:v>
                </c:pt>
                <c:pt idx="13485">
                  <c:v>1348.5000640503131</c:v>
                </c:pt>
                <c:pt idx="13486">
                  <c:v>1348.6000640550628</c:v>
                </c:pt>
                <c:pt idx="13487">
                  <c:v>1348.7000640598126</c:v>
                </c:pt>
                <c:pt idx="13488">
                  <c:v>1348.8000640645623</c:v>
                </c:pt>
                <c:pt idx="13489">
                  <c:v>1348.9000640693121</c:v>
                </c:pt>
                <c:pt idx="13490">
                  <c:v>1349.0000640740618</c:v>
                </c:pt>
                <c:pt idx="13491">
                  <c:v>1349.1000640788116</c:v>
                </c:pt>
                <c:pt idx="13492">
                  <c:v>1349.2000640835613</c:v>
                </c:pt>
                <c:pt idx="13493">
                  <c:v>1349.300064088311</c:v>
                </c:pt>
                <c:pt idx="13494">
                  <c:v>1349.4000640930608</c:v>
                </c:pt>
                <c:pt idx="13495">
                  <c:v>1349.5000640978105</c:v>
                </c:pt>
                <c:pt idx="13496">
                  <c:v>1349.6000641025603</c:v>
                </c:pt>
                <c:pt idx="13497">
                  <c:v>1349.70006410731</c:v>
                </c:pt>
                <c:pt idx="13498">
                  <c:v>1349.8000641120598</c:v>
                </c:pt>
                <c:pt idx="13499">
                  <c:v>1349.9000641168095</c:v>
                </c:pt>
                <c:pt idx="13500">
                  <c:v>1350.0000641215593</c:v>
                </c:pt>
                <c:pt idx="13501">
                  <c:v>1350.100064126309</c:v>
                </c:pt>
                <c:pt idx="13502">
                  <c:v>1350.2000641310588</c:v>
                </c:pt>
                <c:pt idx="13503">
                  <c:v>1350.3000641358085</c:v>
                </c:pt>
                <c:pt idx="13504">
                  <c:v>1350.4000641405582</c:v>
                </c:pt>
                <c:pt idx="13505">
                  <c:v>1350.500064145308</c:v>
                </c:pt>
                <c:pt idx="13506">
                  <c:v>1350.6000641500577</c:v>
                </c:pt>
                <c:pt idx="13507">
                  <c:v>1350.7000641548075</c:v>
                </c:pt>
                <c:pt idx="13508">
                  <c:v>1350.8000641595572</c:v>
                </c:pt>
                <c:pt idx="13509">
                  <c:v>1350.900064164307</c:v>
                </c:pt>
                <c:pt idx="13510">
                  <c:v>1351.0000641690567</c:v>
                </c:pt>
                <c:pt idx="13511">
                  <c:v>1351.1000641738065</c:v>
                </c:pt>
                <c:pt idx="13512">
                  <c:v>1351.2000641785562</c:v>
                </c:pt>
                <c:pt idx="13513">
                  <c:v>1351.3000641833059</c:v>
                </c:pt>
                <c:pt idx="13514">
                  <c:v>1351.4000641880557</c:v>
                </c:pt>
                <c:pt idx="13515">
                  <c:v>1351.5000641928054</c:v>
                </c:pt>
                <c:pt idx="13516">
                  <c:v>1351.6000641975552</c:v>
                </c:pt>
                <c:pt idx="13517">
                  <c:v>1351.7000642023049</c:v>
                </c:pt>
                <c:pt idx="13518">
                  <c:v>1351.8000642070547</c:v>
                </c:pt>
                <c:pt idx="13519">
                  <c:v>1351.9000642118044</c:v>
                </c:pt>
                <c:pt idx="13520">
                  <c:v>1352.0000642165542</c:v>
                </c:pt>
                <c:pt idx="13521">
                  <c:v>1352.1000642213039</c:v>
                </c:pt>
                <c:pt idx="13522">
                  <c:v>1352.2000642260537</c:v>
                </c:pt>
                <c:pt idx="13523">
                  <c:v>1352.3000642308034</c:v>
                </c:pt>
                <c:pt idx="13524">
                  <c:v>1352.4000642355531</c:v>
                </c:pt>
                <c:pt idx="13525">
                  <c:v>1352.5000642403029</c:v>
                </c:pt>
                <c:pt idx="13526">
                  <c:v>1352.6000642450526</c:v>
                </c:pt>
                <c:pt idx="13527">
                  <c:v>1352.7000642498024</c:v>
                </c:pt>
                <c:pt idx="13528">
                  <c:v>1352.8000642545521</c:v>
                </c:pt>
                <c:pt idx="13529">
                  <c:v>1352.9000642593019</c:v>
                </c:pt>
                <c:pt idx="13530">
                  <c:v>1353.0000642640516</c:v>
                </c:pt>
                <c:pt idx="13531">
                  <c:v>1353.1000642688014</c:v>
                </c:pt>
                <c:pt idx="13532">
                  <c:v>1353.2000642735511</c:v>
                </c:pt>
                <c:pt idx="13533">
                  <c:v>1353.3000642783009</c:v>
                </c:pt>
                <c:pt idx="13534">
                  <c:v>1353.4000642830506</c:v>
                </c:pt>
                <c:pt idx="13535">
                  <c:v>1353.5000642878003</c:v>
                </c:pt>
                <c:pt idx="13536">
                  <c:v>1353.6000642925501</c:v>
                </c:pt>
                <c:pt idx="13537">
                  <c:v>1353.7000642972998</c:v>
                </c:pt>
                <c:pt idx="13538">
                  <c:v>1353.8000643020496</c:v>
                </c:pt>
                <c:pt idx="13539">
                  <c:v>1353.9000643067993</c:v>
                </c:pt>
                <c:pt idx="13540">
                  <c:v>1354.0000643115491</c:v>
                </c:pt>
                <c:pt idx="13541">
                  <c:v>1354.1000643162988</c:v>
                </c:pt>
                <c:pt idx="13542">
                  <c:v>1354.2000643210486</c:v>
                </c:pt>
                <c:pt idx="13543">
                  <c:v>1354.3000643257983</c:v>
                </c:pt>
                <c:pt idx="13544">
                  <c:v>1354.400064330548</c:v>
                </c:pt>
                <c:pt idx="13545">
                  <c:v>1354.5000643352978</c:v>
                </c:pt>
                <c:pt idx="13546">
                  <c:v>1354.6000643400475</c:v>
                </c:pt>
                <c:pt idx="13547">
                  <c:v>1354.7000643447973</c:v>
                </c:pt>
                <c:pt idx="13548">
                  <c:v>1354.800064349547</c:v>
                </c:pt>
                <c:pt idx="13549">
                  <c:v>1354.9000643542968</c:v>
                </c:pt>
                <c:pt idx="13550">
                  <c:v>1355.0000643590465</c:v>
                </c:pt>
                <c:pt idx="13551">
                  <c:v>1355.1000643637963</c:v>
                </c:pt>
                <c:pt idx="13552">
                  <c:v>1355.200064368546</c:v>
                </c:pt>
                <c:pt idx="13553">
                  <c:v>1355.3000643732958</c:v>
                </c:pt>
                <c:pt idx="13554">
                  <c:v>1355.4000643780455</c:v>
                </c:pt>
                <c:pt idx="13555">
                  <c:v>1355.5000643827952</c:v>
                </c:pt>
                <c:pt idx="13556">
                  <c:v>1355.600064387545</c:v>
                </c:pt>
                <c:pt idx="13557">
                  <c:v>1355.7000643922947</c:v>
                </c:pt>
                <c:pt idx="13558">
                  <c:v>1355.8000643970445</c:v>
                </c:pt>
                <c:pt idx="13559">
                  <c:v>1355.9000644017942</c:v>
                </c:pt>
                <c:pt idx="13560">
                  <c:v>1356.000064406544</c:v>
                </c:pt>
                <c:pt idx="13561">
                  <c:v>1356.1000644112937</c:v>
                </c:pt>
                <c:pt idx="13562">
                  <c:v>1356.2000644160435</c:v>
                </c:pt>
                <c:pt idx="13563">
                  <c:v>1356.3000644207932</c:v>
                </c:pt>
                <c:pt idx="13564">
                  <c:v>1356.400064425543</c:v>
                </c:pt>
                <c:pt idx="13565">
                  <c:v>1356.5000644302927</c:v>
                </c:pt>
                <c:pt idx="13566">
                  <c:v>1356.6000644350424</c:v>
                </c:pt>
                <c:pt idx="13567">
                  <c:v>1356.7000644397922</c:v>
                </c:pt>
                <c:pt idx="13568">
                  <c:v>1356.8000644445419</c:v>
                </c:pt>
                <c:pt idx="13569">
                  <c:v>1356.9000644492917</c:v>
                </c:pt>
                <c:pt idx="13570">
                  <c:v>1357.0000644540414</c:v>
                </c:pt>
                <c:pt idx="13571">
                  <c:v>1357.1000644587912</c:v>
                </c:pt>
                <c:pt idx="13572">
                  <c:v>1357.2000644635409</c:v>
                </c:pt>
                <c:pt idx="13573">
                  <c:v>1357.3000644682907</c:v>
                </c:pt>
                <c:pt idx="13574">
                  <c:v>1357.4000644730404</c:v>
                </c:pt>
                <c:pt idx="13575">
                  <c:v>1357.5000644777901</c:v>
                </c:pt>
                <c:pt idx="13576">
                  <c:v>1357.6000644825399</c:v>
                </c:pt>
                <c:pt idx="13577">
                  <c:v>1357.7000644872896</c:v>
                </c:pt>
                <c:pt idx="13578">
                  <c:v>1357.8000644920394</c:v>
                </c:pt>
                <c:pt idx="13579">
                  <c:v>1357.9000644967891</c:v>
                </c:pt>
                <c:pt idx="13580">
                  <c:v>1358.0000645015389</c:v>
                </c:pt>
                <c:pt idx="13581">
                  <c:v>1358.1000645062886</c:v>
                </c:pt>
                <c:pt idx="13582">
                  <c:v>1358.2000645110384</c:v>
                </c:pt>
                <c:pt idx="13583">
                  <c:v>1358.3000645157881</c:v>
                </c:pt>
                <c:pt idx="13584">
                  <c:v>1358.4000645205379</c:v>
                </c:pt>
                <c:pt idx="13585">
                  <c:v>1358.5000645252876</c:v>
                </c:pt>
                <c:pt idx="13586">
                  <c:v>1358.6000645300373</c:v>
                </c:pt>
                <c:pt idx="13587">
                  <c:v>1358.7000645347871</c:v>
                </c:pt>
                <c:pt idx="13588">
                  <c:v>1358.8000645395368</c:v>
                </c:pt>
                <c:pt idx="13589">
                  <c:v>1358.9000645442866</c:v>
                </c:pt>
                <c:pt idx="13590">
                  <c:v>1359.0000645490363</c:v>
                </c:pt>
                <c:pt idx="13591">
                  <c:v>1359.1000645537861</c:v>
                </c:pt>
                <c:pt idx="13592">
                  <c:v>1359.2000645585358</c:v>
                </c:pt>
                <c:pt idx="13593">
                  <c:v>1359.3000645632856</c:v>
                </c:pt>
                <c:pt idx="13594">
                  <c:v>1359.4000645680353</c:v>
                </c:pt>
                <c:pt idx="13595">
                  <c:v>1359.500064572785</c:v>
                </c:pt>
                <c:pt idx="13596">
                  <c:v>1359.6000645775348</c:v>
                </c:pt>
                <c:pt idx="13597">
                  <c:v>1359.7000645822845</c:v>
                </c:pt>
                <c:pt idx="13598">
                  <c:v>1359.8000645870343</c:v>
                </c:pt>
                <c:pt idx="13599">
                  <c:v>1359.900064591784</c:v>
                </c:pt>
                <c:pt idx="13600">
                  <c:v>1360.0000645965338</c:v>
                </c:pt>
                <c:pt idx="13601">
                  <c:v>1360.1000646012835</c:v>
                </c:pt>
                <c:pt idx="13602">
                  <c:v>1360.2000646060333</c:v>
                </c:pt>
                <c:pt idx="13603">
                  <c:v>1360.300064610783</c:v>
                </c:pt>
                <c:pt idx="13604">
                  <c:v>1360.4000646155328</c:v>
                </c:pt>
                <c:pt idx="13605">
                  <c:v>1360.5000646202825</c:v>
                </c:pt>
                <c:pt idx="13606">
                  <c:v>1360.6000646250322</c:v>
                </c:pt>
                <c:pt idx="13607">
                  <c:v>1360.700064629782</c:v>
                </c:pt>
                <c:pt idx="13608">
                  <c:v>1360.8000646345317</c:v>
                </c:pt>
                <c:pt idx="13609">
                  <c:v>1360.9000646392815</c:v>
                </c:pt>
                <c:pt idx="13610">
                  <c:v>1361.0000646440312</c:v>
                </c:pt>
                <c:pt idx="13611">
                  <c:v>1361.100064648781</c:v>
                </c:pt>
                <c:pt idx="13612">
                  <c:v>1361.2000646535307</c:v>
                </c:pt>
                <c:pt idx="13613">
                  <c:v>1361.3000646582805</c:v>
                </c:pt>
                <c:pt idx="13614">
                  <c:v>1361.4000646630302</c:v>
                </c:pt>
                <c:pt idx="13615">
                  <c:v>1361.50006466778</c:v>
                </c:pt>
                <c:pt idx="13616">
                  <c:v>1361.6000646725297</c:v>
                </c:pt>
                <c:pt idx="13617">
                  <c:v>1361.7000646772794</c:v>
                </c:pt>
                <c:pt idx="13618">
                  <c:v>1361.8000646820292</c:v>
                </c:pt>
                <c:pt idx="13619">
                  <c:v>1361.9000646867789</c:v>
                </c:pt>
                <c:pt idx="13620">
                  <c:v>1362.0000646915287</c:v>
                </c:pt>
                <c:pt idx="13621">
                  <c:v>1362.1000646962784</c:v>
                </c:pt>
                <c:pt idx="13622">
                  <c:v>1362.2000647010282</c:v>
                </c:pt>
                <c:pt idx="13623">
                  <c:v>1362.3000647057779</c:v>
                </c:pt>
                <c:pt idx="13624">
                  <c:v>1362.4000647105277</c:v>
                </c:pt>
                <c:pt idx="13625">
                  <c:v>1362.5000647152774</c:v>
                </c:pt>
                <c:pt idx="13626">
                  <c:v>1362.6000647200271</c:v>
                </c:pt>
                <c:pt idx="13627">
                  <c:v>1362.7000647247769</c:v>
                </c:pt>
                <c:pt idx="13628">
                  <c:v>1362.8000647295266</c:v>
                </c:pt>
                <c:pt idx="13629">
                  <c:v>1362.9000647342764</c:v>
                </c:pt>
                <c:pt idx="13630">
                  <c:v>1363.0000647390261</c:v>
                </c:pt>
                <c:pt idx="13631">
                  <c:v>1363.1000647437759</c:v>
                </c:pt>
                <c:pt idx="13632">
                  <c:v>1363.2000647485256</c:v>
                </c:pt>
                <c:pt idx="13633">
                  <c:v>1363.3000647532754</c:v>
                </c:pt>
                <c:pt idx="13634">
                  <c:v>1363.4000647580251</c:v>
                </c:pt>
                <c:pt idx="13635">
                  <c:v>1363.5000647627749</c:v>
                </c:pt>
                <c:pt idx="13636">
                  <c:v>1363.6000647675246</c:v>
                </c:pt>
                <c:pt idx="13637">
                  <c:v>1363.7000647722743</c:v>
                </c:pt>
                <c:pt idx="13638">
                  <c:v>1363.8000647770241</c:v>
                </c:pt>
                <c:pt idx="13639">
                  <c:v>1363.9000647817738</c:v>
                </c:pt>
                <c:pt idx="13640">
                  <c:v>1364.0000647865236</c:v>
                </c:pt>
                <c:pt idx="13641">
                  <c:v>1364.1000647912733</c:v>
                </c:pt>
                <c:pt idx="13642">
                  <c:v>1364.2000647960231</c:v>
                </c:pt>
                <c:pt idx="13643">
                  <c:v>1364.3000648007728</c:v>
                </c:pt>
                <c:pt idx="13644">
                  <c:v>1364.4000648055226</c:v>
                </c:pt>
                <c:pt idx="13645">
                  <c:v>1364.5000648102723</c:v>
                </c:pt>
                <c:pt idx="13646">
                  <c:v>1364.6000648150221</c:v>
                </c:pt>
                <c:pt idx="13647">
                  <c:v>1364.7000648197718</c:v>
                </c:pt>
                <c:pt idx="13648">
                  <c:v>1364.8000648245215</c:v>
                </c:pt>
                <c:pt idx="13649">
                  <c:v>1364.9000648292713</c:v>
                </c:pt>
                <c:pt idx="13650">
                  <c:v>1365.000064834021</c:v>
                </c:pt>
                <c:pt idx="13651">
                  <c:v>1365.1000648387708</c:v>
                </c:pt>
                <c:pt idx="13652">
                  <c:v>1365.2000648435205</c:v>
                </c:pt>
                <c:pt idx="13653">
                  <c:v>1365.3000648482703</c:v>
                </c:pt>
                <c:pt idx="13654">
                  <c:v>1365.40006485302</c:v>
                </c:pt>
                <c:pt idx="13655">
                  <c:v>1365.5000648577698</c:v>
                </c:pt>
                <c:pt idx="13656">
                  <c:v>1365.6000648625195</c:v>
                </c:pt>
                <c:pt idx="13657">
                  <c:v>1365.7000648672692</c:v>
                </c:pt>
                <c:pt idx="13658">
                  <c:v>1365.800064872019</c:v>
                </c:pt>
                <c:pt idx="13659">
                  <c:v>1365.9000648767687</c:v>
                </c:pt>
                <c:pt idx="13660">
                  <c:v>1366.0000648815185</c:v>
                </c:pt>
                <c:pt idx="13661">
                  <c:v>1366.1000648862682</c:v>
                </c:pt>
                <c:pt idx="13662">
                  <c:v>1366.200064891018</c:v>
                </c:pt>
                <c:pt idx="13663">
                  <c:v>1366.3000648957677</c:v>
                </c:pt>
                <c:pt idx="13664">
                  <c:v>1366.4000649005175</c:v>
                </c:pt>
                <c:pt idx="13665">
                  <c:v>1366.5000649052672</c:v>
                </c:pt>
                <c:pt idx="13666">
                  <c:v>1366.600064910017</c:v>
                </c:pt>
                <c:pt idx="13667">
                  <c:v>1366.7000649147667</c:v>
                </c:pt>
                <c:pt idx="13668">
                  <c:v>1366.8000649195164</c:v>
                </c:pt>
                <c:pt idx="13669">
                  <c:v>1366.9000649242662</c:v>
                </c:pt>
                <c:pt idx="13670">
                  <c:v>1367.0000649290159</c:v>
                </c:pt>
                <c:pt idx="13671">
                  <c:v>1367.1000649337657</c:v>
                </c:pt>
                <c:pt idx="13672">
                  <c:v>1367.2000649385154</c:v>
                </c:pt>
                <c:pt idx="13673">
                  <c:v>1367.3000649432652</c:v>
                </c:pt>
                <c:pt idx="13674">
                  <c:v>1367.4000649480149</c:v>
                </c:pt>
                <c:pt idx="13675">
                  <c:v>1367.5000649527647</c:v>
                </c:pt>
                <c:pt idx="13676">
                  <c:v>1367.6000649575144</c:v>
                </c:pt>
                <c:pt idx="13677">
                  <c:v>1367.7000649622642</c:v>
                </c:pt>
                <c:pt idx="13678">
                  <c:v>1367.8000649670139</c:v>
                </c:pt>
                <c:pt idx="13679">
                  <c:v>1367.9000649717636</c:v>
                </c:pt>
                <c:pt idx="13680">
                  <c:v>1368.0000649765134</c:v>
                </c:pt>
                <c:pt idx="13681">
                  <c:v>1368.1000649812631</c:v>
                </c:pt>
                <c:pt idx="13682">
                  <c:v>1368.2000649860129</c:v>
                </c:pt>
                <c:pt idx="13683">
                  <c:v>1368.3000649907626</c:v>
                </c:pt>
                <c:pt idx="13684">
                  <c:v>1368.4000649955124</c:v>
                </c:pt>
                <c:pt idx="13685">
                  <c:v>1368.5000650002621</c:v>
                </c:pt>
                <c:pt idx="13686">
                  <c:v>1368.6000650050119</c:v>
                </c:pt>
                <c:pt idx="13687">
                  <c:v>1368.7000650097616</c:v>
                </c:pt>
                <c:pt idx="13688">
                  <c:v>1368.8000650145113</c:v>
                </c:pt>
                <c:pt idx="13689">
                  <c:v>1368.9000650192611</c:v>
                </c:pt>
                <c:pt idx="13690">
                  <c:v>1369.0000650240108</c:v>
                </c:pt>
                <c:pt idx="13691">
                  <c:v>1369.1000650287606</c:v>
                </c:pt>
                <c:pt idx="13692">
                  <c:v>1369.2000650335103</c:v>
                </c:pt>
                <c:pt idx="13693">
                  <c:v>1369.3000650382601</c:v>
                </c:pt>
                <c:pt idx="13694">
                  <c:v>1369.4000650430098</c:v>
                </c:pt>
                <c:pt idx="13695">
                  <c:v>1369.5000650477596</c:v>
                </c:pt>
                <c:pt idx="13696">
                  <c:v>1369.6000650525093</c:v>
                </c:pt>
                <c:pt idx="13697">
                  <c:v>1369.7000650572591</c:v>
                </c:pt>
                <c:pt idx="13698">
                  <c:v>1369.8000650620088</c:v>
                </c:pt>
                <c:pt idx="13699">
                  <c:v>1369.9000650667585</c:v>
                </c:pt>
                <c:pt idx="13700">
                  <c:v>1370.0000650715083</c:v>
                </c:pt>
                <c:pt idx="13701">
                  <c:v>1370.100065076258</c:v>
                </c:pt>
                <c:pt idx="13702">
                  <c:v>1370.2000650810078</c:v>
                </c:pt>
                <c:pt idx="13703">
                  <c:v>1370.3000650857575</c:v>
                </c:pt>
                <c:pt idx="13704">
                  <c:v>1370.4000650905073</c:v>
                </c:pt>
                <c:pt idx="13705">
                  <c:v>1370.500065095257</c:v>
                </c:pt>
                <c:pt idx="13706">
                  <c:v>1370.6000651000068</c:v>
                </c:pt>
                <c:pt idx="13707">
                  <c:v>1370.7000651047565</c:v>
                </c:pt>
                <c:pt idx="13708">
                  <c:v>1370.8000651095062</c:v>
                </c:pt>
                <c:pt idx="13709">
                  <c:v>1370.900065114256</c:v>
                </c:pt>
                <c:pt idx="13710">
                  <c:v>1371.0000651190057</c:v>
                </c:pt>
                <c:pt idx="13711">
                  <c:v>1371.1000651237555</c:v>
                </c:pt>
                <c:pt idx="13712">
                  <c:v>1371.2000651285052</c:v>
                </c:pt>
                <c:pt idx="13713">
                  <c:v>1371.300065133255</c:v>
                </c:pt>
                <c:pt idx="13714">
                  <c:v>1371.4000651380047</c:v>
                </c:pt>
                <c:pt idx="13715">
                  <c:v>1371.5000651427545</c:v>
                </c:pt>
                <c:pt idx="13716">
                  <c:v>1371.6000651475042</c:v>
                </c:pt>
                <c:pt idx="13717">
                  <c:v>1371.700065152254</c:v>
                </c:pt>
                <c:pt idx="13718">
                  <c:v>1371.8000651570037</c:v>
                </c:pt>
                <c:pt idx="13719">
                  <c:v>1371.9000651617534</c:v>
                </c:pt>
                <c:pt idx="13720">
                  <c:v>1372.0000651665032</c:v>
                </c:pt>
                <c:pt idx="13721">
                  <c:v>1372.1000651712529</c:v>
                </c:pt>
                <c:pt idx="13722">
                  <c:v>1372.2000651760027</c:v>
                </c:pt>
                <c:pt idx="13723">
                  <c:v>1372.3000651807524</c:v>
                </c:pt>
                <c:pt idx="13724">
                  <c:v>1372.4000651855022</c:v>
                </c:pt>
                <c:pt idx="13725">
                  <c:v>1372.5000651902519</c:v>
                </c:pt>
                <c:pt idx="13726">
                  <c:v>1372.6000651950017</c:v>
                </c:pt>
                <c:pt idx="13727">
                  <c:v>1372.7000651997514</c:v>
                </c:pt>
                <c:pt idx="13728">
                  <c:v>1372.8000652045012</c:v>
                </c:pt>
                <c:pt idx="13729">
                  <c:v>1372.9000652092509</c:v>
                </c:pt>
                <c:pt idx="13730">
                  <c:v>1373.0000652140006</c:v>
                </c:pt>
                <c:pt idx="13731">
                  <c:v>1373.1000652187504</c:v>
                </c:pt>
                <c:pt idx="13732">
                  <c:v>1373.2000652235001</c:v>
                </c:pt>
                <c:pt idx="13733">
                  <c:v>1373.3000652282499</c:v>
                </c:pt>
                <c:pt idx="13734">
                  <c:v>1373.4000652329996</c:v>
                </c:pt>
                <c:pt idx="13735">
                  <c:v>1373.5000652377494</c:v>
                </c:pt>
                <c:pt idx="13736">
                  <c:v>1373.6000652424991</c:v>
                </c:pt>
                <c:pt idx="13737">
                  <c:v>1373.7000652472489</c:v>
                </c:pt>
                <c:pt idx="13738">
                  <c:v>1373.8000652519986</c:v>
                </c:pt>
                <c:pt idx="13739">
                  <c:v>1373.9000652567483</c:v>
                </c:pt>
                <c:pt idx="13740">
                  <c:v>1374.0000652614981</c:v>
                </c:pt>
                <c:pt idx="13741">
                  <c:v>1374.1000652662478</c:v>
                </c:pt>
                <c:pt idx="13742">
                  <c:v>1374.2000652709976</c:v>
                </c:pt>
                <c:pt idx="13743">
                  <c:v>1374.3000652757473</c:v>
                </c:pt>
                <c:pt idx="13744">
                  <c:v>1374.4000652804971</c:v>
                </c:pt>
                <c:pt idx="13745">
                  <c:v>1374.5000652852468</c:v>
                </c:pt>
                <c:pt idx="13746">
                  <c:v>1374.6000652899966</c:v>
                </c:pt>
                <c:pt idx="13747">
                  <c:v>1374.7000652947463</c:v>
                </c:pt>
                <c:pt idx="13748">
                  <c:v>1374.8000652994961</c:v>
                </c:pt>
                <c:pt idx="13749">
                  <c:v>1374.9000653042458</c:v>
                </c:pt>
                <c:pt idx="13750">
                  <c:v>1375.0000653089955</c:v>
                </c:pt>
                <c:pt idx="13751">
                  <c:v>1375.1000653137453</c:v>
                </c:pt>
                <c:pt idx="13752">
                  <c:v>1375.200065318495</c:v>
                </c:pt>
                <c:pt idx="13753">
                  <c:v>1375.3000653232448</c:v>
                </c:pt>
                <c:pt idx="13754">
                  <c:v>1375.4000653279945</c:v>
                </c:pt>
                <c:pt idx="13755">
                  <c:v>1375.5000653327443</c:v>
                </c:pt>
                <c:pt idx="13756">
                  <c:v>1375.600065337494</c:v>
                </c:pt>
                <c:pt idx="13757">
                  <c:v>1375.7000653422438</c:v>
                </c:pt>
                <c:pt idx="13758">
                  <c:v>1375.8000653469935</c:v>
                </c:pt>
                <c:pt idx="13759">
                  <c:v>1375.9000653517433</c:v>
                </c:pt>
                <c:pt idx="13760">
                  <c:v>1376.000065356493</c:v>
                </c:pt>
                <c:pt idx="13761">
                  <c:v>1376.1000653612427</c:v>
                </c:pt>
                <c:pt idx="13762">
                  <c:v>1376.2000653659925</c:v>
                </c:pt>
                <c:pt idx="13763">
                  <c:v>1376.3000653707422</c:v>
                </c:pt>
                <c:pt idx="13764">
                  <c:v>1376.400065375492</c:v>
                </c:pt>
                <c:pt idx="13765">
                  <c:v>1376.5000653802417</c:v>
                </c:pt>
                <c:pt idx="13766">
                  <c:v>1376.6000653849915</c:v>
                </c:pt>
                <c:pt idx="13767">
                  <c:v>1376.7000653897412</c:v>
                </c:pt>
                <c:pt idx="13768">
                  <c:v>1376.800065394491</c:v>
                </c:pt>
                <c:pt idx="13769">
                  <c:v>1376.9000653992407</c:v>
                </c:pt>
                <c:pt idx="13770">
                  <c:v>1377.0000654039904</c:v>
                </c:pt>
                <c:pt idx="13771">
                  <c:v>1377.1000654087402</c:v>
                </c:pt>
                <c:pt idx="13772">
                  <c:v>1377.2000654134899</c:v>
                </c:pt>
                <c:pt idx="13773">
                  <c:v>1377.3000654182397</c:v>
                </c:pt>
                <c:pt idx="13774">
                  <c:v>1377.4000654229894</c:v>
                </c:pt>
                <c:pt idx="13775">
                  <c:v>1377.5000654277392</c:v>
                </c:pt>
                <c:pt idx="13776">
                  <c:v>1377.6000654324889</c:v>
                </c:pt>
                <c:pt idx="13777">
                  <c:v>1377.7000654372387</c:v>
                </c:pt>
                <c:pt idx="13778">
                  <c:v>1377.8000654419884</c:v>
                </c:pt>
                <c:pt idx="13779">
                  <c:v>1377.9000654467382</c:v>
                </c:pt>
                <c:pt idx="13780">
                  <c:v>1378.0000654514879</c:v>
                </c:pt>
                <c:pt idx="13781">
                  <c:v>1378.1000654562376</c:v>
                </c:pt>
                <c:pt idx="13782">
                  <c:v>1378.2000654609874</c:v>
                </c:pt>
                <c:pt idx="13783">
                  <c:v>1378.3000654657371</c:v>
                </c:pt>
                <c:pt idx="13784">
                  <c:v>1378.4000654704869</c:v>
                </c:pt>
                <c:pt idx="13785">
                  <c:v>1378.5000654752366</c:v>
                </c:pt>
                <c:pt idx="13786">
                  <c:v>1378.6000654799864</c:v>
                </c:pt>
                <c:pt idx="13787">
                  <c:v>1378.7000654847361</c:v>
                </c:pt>
                <c:pt idx="13788">
                  <c:v>1378.8000654894859</c:v>
                </c:pt>
                <c:pt idx="13789">
                  <c:v>1378.9000654942356</c:v>
                </c:pt>
                <c:pt idx="13790">
                  <c:v>1379.0000654989854</c:v>
                </c:pt>
                <c:pt idx="13791">
                  <c:v>1379.1000655037351</c:v>
                </c:pt>
                <c:pt idx="13792">
                  <c:v>1379.2000655084848</c:v>
                </c:pt>
                <c:pt idx="13793">
                  <c:v>1379.3000655132346</c:v>
                </c:pt>
                <c:pt idx="13794">
                  <c:v>1379.4000655179843</c:v>
                </c:pt>
                <c:pt idx="13795">
                  <c:v>1379.5000655227341</c:v>
                </c:pt>
                <c:pt idx="13796">
                  <c:v>1379.6000655274838</c:v>
                </c:pt>
                <c:pt idx="13797">
                  <c:v>1379.7000655322336</c:v>
                </c:pt>
                <c:pt idx="13798">
                  <c:v>1379.8000655369833</c:v>
                </c:pt>
                <c:pt idx="13799">
                  <c:v>1379.9000655417331</c:v>
                </c:pt>
                <c:pt idx="13800">
                  <c:v>1380.0000655464828</c:v>
                </c:pt>
                <c:pt idx="13801">
                  <c:v>1380.1000655512325</c:v>
                </c:pt>
                <c:pt idx="13802">
                  <c:v>1380.2000655559823</c:v>
                </c:pt>
                <c:pt idx="13803">
                  <c:v>1380.300065560732</c:v>
                </c:pt>
                <c:pt idx="13804">
                  <c:v>1380.4000655654818</c:v>
                </c:pt>
                <c:pt idx="13805">
                  <c:v>1380.5000655702315</c:v>
                </c:pt>
                <c:pt idx="13806">
                  <c:v>1380.6000655749813</c:v>
                </c:pt>
                <c:pt idx="13807">
                  <c:v>1380.700065579731</c:v>
                </c:pt>
                <c:pt idx="13808">
                  <c:v>1380.8000655844808</c:v>
                </c:pt>
                <c:pt idx="13809">
                  <c:v>1380.9000655892305</c:v>
                </c:pt>
                <c:pt idx="13810">
                  <c:v>1381.0000655939803</c:v>
                </c:pt>
                <c:pt idx="13811">
                  <c:v>1381.10006559873</c:v>
                </c:pt>
                <c:pt idx="13812">
                  <c:v>1381.2000656034797</c:v>
                </c:pt>
                <c:pt idx="13813">
                  <c:v>1381.3000656082295</c:v>
                </c:pt>
                <c:pt idx="13814">
                  <c:v>1381.4000656129792</c:v>
                </c:pt>
                <c:pt idx="13815">
                  <c:v>1381.500065617729</c:v>
                </c:pt>
                <c:pt idx="13816">
                  <c:v>1381.6000656224787</c:v>
                </c:pt>
                <c:pt idx="13817">
                  <c:v>1381.7000656272285</c:v>
                </c:pt>
                <c:pt idx="13818">
                  <c:v>1381.8000656319782</c:v>
                </c:pt>
                <c:pt idx="13819">
                  <c:v>1381.900065636728</c:v>
                </c:pt>
                <c:pt idx="13820">
                  <c:v>1382.0000656414777</c:v>
                </c:pt>
                <c:pt idx="13821">
                  <c:v>1382.1000656462274</c:v>
                </c:pt>
                <c:pt idx="13822">
                  <c:v>1382.2000656509772</c:v>
                </c:pt>
                <c:pt idx="13823">
                  <c:v>1382.3000656557269</c:v>
                </c:pt>
                <c:pt idx="13824">
                  <c:v>1382.4000656604767</c:v>
                </c:pt>
                <c:pt idx="13825">
                  <c:v>1382.5000656652264</c:v>
                </c:pt>
                <c:pt idx="13826">
                  <c:v>1382.6000656699762</c:v>
                </c:pt>
                <c:pt idx="13827">
                  <c:v>1382.7000656747259</c:v>
                </c:pt>
                <c:pt idx="13828">
                  <c:v>1382.8000656794757</c:v>
                </c:pt>
                <c:pt idx="13829">
                  <c:v>1382.9000656842254</c:v>
                </c:pt>
                <c:pt idx="13830">
                  <c:v>1383.0000656889752</c:v>
                </c:pt>
                <c:pt idx="13831">
                  <c:v>1383.1000656937249</c:v>
                </c:pt>
                <c:pt idx="13832">
                  <c:v>1383.2000656984746</c:v>
                </c:pt>
                <c:pt idx="13833">
                  <c:v>1383.3000657032244</c:v>
                </c:pt>
                <c:pt idx="13834">
                  <c:v>1383.4000657079741</c:v>
                </c:pt>
                <c:pt idx="13835">
                  <c:v>1383.5000657127239</c:v>
                </c:pt>
                <c:pt idx="13836">
                  <c:v>1383.6000657174736</c:v>
                </c:pt>
                <c:pt idx="13837">
                  <c:v>1383.7000657222234</c:v>
                </c:pt>
                <c:pt idx="13838">
                  <c:v>1383.8000657269731</c:v>
                </c:pt>
                <c:pt idx="13839">
                  <c:v>1383.9000657317229</c:v>
                </c:pt>
                <c:pt idx="13840">
                  <c:v>1384.0000657364726</c:v>
                </c:pt>
                <c:pt idx="13841">
                  <c:v>1384.1000657412224</c:v>
                </c:pt>
                <c:pt idx="13842">
                  <c:v>1384.2000657459721</c:v>
                </c:pt>
                <c:pt idx="13843">
                  <c:v>1384.3000657507218</c:v>
                </c:pt>
                <c:pt idx="13844">
                  <c:v>1384.4000657554716</c:v>
                </c:pt>
                <c:pt idx="13845">
                  <c:v>1384.5000657602213</c:v>
                </c:pt>
                <c:pt idx="13846">
                  <c:v>1384.6000657649711</c:v>
                </c:pt>
                <c:pt idx="13847">
                  <c:v>1384.7000657697208</c:v>
                </c:pt>
                <c:pt idx="13848">
                  <c:v>1384.8000657744706</c:v>
                </c:pt>
                <c:pt idx="13849">
                  <c:v>1384.9000657792203</c:v>
                </c:pt>
                <c:pt idx="13850">
                  <c:v>1385.0000657839701</c:v>
                </c:pt>
                <c:pt idx="13851">
                  <c:v>1385.1000657887198</c:v>
                </c:pt>
                <c:pt idx="13852">
                  <c:v>1385.2000657934695</c:v>
                </c:pt>
                <c:pt idx="13853">
                  <c:v>1385.3000657982193</c:v>
                </c:pt>
                <c:pt idx="13854">
                  <c:v>1385.400065802969</c:v>
                </c:pt>
                <c:pt idx="13855">
                  <c:v>1385.5000658077188</c:v>
                </c:pt>
                <c:pt idx="13856">
                  <c:v>1385.6000658124685</c:v>
                </c:pt>
                <c:pt idx="13857">
                  <c:v>1385.7000658172183</c:v>
                </c:pt>
                <c:pt idx="13858">
                  <c:v>1385.800065821968</c:v>
                </c:pt>
                <c:pt idx="13859">
                  <c:v>1385.9000658267178</c:v>
                </c:pt>
                <c:pt idx="13860">
                  <c:v>1386.0000658314675</c:v>
                </c:pt>
                <c:pt idx="13861">
                  <c:v>1386.1000658362173</c:v>
                </c:pt>
                <c:pt idx="13862">
                  <c:v>1386.200065840967</c:v>
                </c:pt>
                <c:pt idx="13863">
                  <c:v>1386.3000658457167</c:v>
                </c:pt>
                <c:pt idx="13864">
                  <c:v>1386.4000658504665</c:v>
                </c:pt>
                <c:pt idx="13865">
                  <c:v>1386.5000658552162</c:v>
                </c:pt>
                <c:pt idx="13866">
                  <c:v>1386.600065859966</c:v>
                </c:pt>
                <c:pt idx="13867">
                  <c:v>1386.7000658647157</c:v>
                </c:pt>
                <c:pt idx="13868">
                  <c:v>1386.8000658694655</c:v>
                </c:pt>
                <c:pt idx="13869">
                  <c:v>1386.9000658742152</c:v>
                </c:pt>
                <c:pt idx="13870">
                  <c:v>1387.000065878965</c:v>
                </c:pt>
                <c:pt idx="13871">
                  <c:v>1387.1000658837147</c:v>
                </c:pt>
                <c:pt idx="13872">
                  <c:v>1387.2000658884645</c:v>
                </c:pt>
                <c:pt idx="13873">
                  <c:v>1387.3000658932142</c:v>
                </c:pt>
                <c:pt idx="13874">
                  <c:v>1387.4000658979639</c:v>
                </c:pt>
                <c:pt idx="13875">
                  <c:v>1387.5000659027137</c:v>
                </c:pt>
                <c:pt idx="13876">
                  <c:v>1387.6000659074634</c:v>
                </c:pt>
                <c:pt idx="13877">
                  <c:v>1387.7000659122132</c:v>
                </c:pt>
                <c:pt idx="13878">
                  <c:v>1387.8000659169629</c:v>
                </c:pt>
                <c:pt idx="13879">
                  <c:v>1387.9000659217127</c:v>
                </c:pt>
                <c:pt idx="13880">
                  <c:v>1388.0000659264624</c:v>
                </c:pt>
                <c:pt idx="13881">
                  <c:v>1388.1000659312122</c:v>
                </c:pt>
                <c:pt idx="13882">
                  <c:v>1388.2000659359619</c:v>
                </c:pt>
                <c:pt idx="13883">
                  <c:v>1388.3000659407116</c:v>
                </c:pt>
                <c:pt idx="13884">
                  <c:v>1388.4000659454614</c:v>
                </c:pt>
                <c:pt idx="13885">
                  <c:v>1388.5000659502111</c:v>
                </c:pt>
                <c:pt idx="13886">
                  <c:v>1388.6000659549609</c:v>
                </c:pt>
                <c:pt idx="13887">
                  <c:v>1388.7000659597106</c:v>
                </c:pt>
                <c:pt idx="13888">
                  <c:v>1388.8000659644604</c:v>
                </c:pt>
                <c:pt idx="13889">
                  <c:v>1388.9000659692101</c:v>
                </c:pt>
                <c:pt idx="13890">
                  <c:v>1389.0000659739599</c:v>
                </c:pt>
                <c:pt idx="13891">
                  <c:v>1389.1000659787096</c:v>
                </c:pt>
                <c:pt idx="13892">
                  <c:v>1389.2000659834594</c:v>
                </c:pt>
                <c:pt idx="13893">
                  <c:v>1389.3000659882091</c:v>
                </c:pt>
                <c:pt idx="13894">
                  <c:v>1389.4000659929588</c:v>
                </c:pt>
                <c:pt idx="13895">
                  <c:v>1389.5000659977086</c:v>
                </c:pt>
                <c:pt idx="13896">
                  <c:v>1389.6000660024583</c:v>
                </c:pt>
                <c:pt idx="13897">
                  <c:v>1389.7000660072081</c:v>
                </c:pt>
                <c:pt idx="13898">
                  <c:v>1389.8000660119578</c:v>
                </c:pt>
                <c:pt idx="13899">
                  <c:v>1389.9000660167076</c:v>
                </c:pt>
                <c:pt idx="13900">
                  <c:v>1390.0000660214573</c:v>
                </c:pt>
                <c:pt idx="13901">
                  <c:v>1390.1000660262071</c:v>
                </c:pt>
                <c:pt idx="13902">
                  <c:v>1390.2000660309568</c:v>
                </c:pt>
                <c:pt idx="13903">
                  <c:v>1390.3000660357065</c:v>
                </c:pt>
                <c:pt idx="13904">
                  <c:v>1390.4000660404563</c:v>
                </c:pt>
                <c:pt idx="13905">
                  <c:v>1390.500066045206</c:v>
                </c:pt>
                <c:pt idx="13906">
                  <c:v>1390.6000660499558</c:v>
                </c:pt>
                <c:pt idx="13907">
                  <c:v>1390.7000660547055</c:v>
                </c:pt>
                <c:pt idx="13908">
                  <c:v>1390.8000660594553</c:v>
                </c:pt>
                <c:pt idx="13909">
                  <c:v>1390.900066064205</c:v>
                </c:pt>
                <c:pt idx="13910">
                  <c:v>1391.0000660689548</c:v>
                </c:pt>
                <c:pt idx="13911">
                  <c:v>1391.1000660737045</c:v>
                </c:pt>
                <c:pt idx="13912">
                  <c:v>1391.2000660784543</c:v>
                </c:pt>
                <c:pt idx="13913">
                  <c:v>1391.300066083204</c:v>
                </c:pt>
                <c:pt idx="13914">
                  <c:v>1391.4000660879537</c:v>
                </c:pt>
                <c:pt idx="13915">
                  <c:v>1391.5000660927035</c:v>
                </c:pt>
                <c:pt idx="13916">
                  <c:v>1391.6000660974532</c:v>
                </c:pt>
                <c:pt idx="13917">
                  <c:v>1391.700066102203</c:v>
                </c:pt>
                <c:pt idx="13918">
                  <c:v>1391.8000661069527</c:v>
                </c:pt>
                <c:pt idx="13919">
                  <c:v>1391.9000661117025</c:v>
                </c:pt>
                <c:pt idx="13920">
                  <c:v>1392.0000661164522</c:v>
                </c:pt>
                <c:pt idx="13921">
                  <c:v>1392.100066121202</c:v>
                </c:pt>
                <c:pt idx="13922">
                  <c:v>1392.2000661259517</c:v>
                </c:pt>
                <c:pt idx="13923">
                  <c:v>1392.3000661307015</c:v>
                </c:pt>
                <c:pt idx="13924">
                  <c:v>1392.4000661354512</c:v>
                </c:pt>
                <c:pt idx="13925">
                  <c:v>1392.5000661402009</c:v>
                </c:pt>
                <c:pt idx="13926">
                  <c:v>1392.6000661449507</c:v>
                </c:pt>
                <c:pt idx="13927">
                  <c:v>1392.7000661497004</c:v>
                </c:pt>
                <c:pt idx="13928">
                  <c:v>1392.8000661544502</c:v>
                </c:pt>
                <c:pt idx="13929">
                  <c:v>1392.9000661591999</c:v>
                </c:pt>
                <c:pt idx="13930">
                  <c:v>1393.0000661639497</c:v>
                </c:pt>
                <c:pt idx="13931">
                  <c:v>1393.1000661686994</c:v>
                </c:pt>
                <c:pt idx="13932">
                  <c:v>1393.2000661734492</c:v>
                </c:pt>
                <c:pt idx="13933">
                  <c:v>1393.3000661781989</c:v>
                </c:pt>
                <c:pt idx="13934">
                  <c:v>1393.4000661829486</c:v>
                </c:pt>
                <c:pt idx="13935">
                  <c:v>1393.5000661876984</c:v>
                </c:pt>
                <c:pt idx="13936">
                  <c:v>1393.6000661924481</c:v>
                </c:pt>
                <c:pt idx="13937">
                  <c:v>1393.7000661971979</c:v>
                </c:pt>
                <c:pt idx="13938">
                  <c:v>1393.8000662019476</c:v>
                </c:pt>
                <c:pt idx="13939">
                  <c:v>1393.9000662066974</c:v>
                </c:pt>
                <c:pt idx="13940">
                  <c:v>1394.0000662114471</c:v>
                </c:pt>
                <c:pt idx="13941">
                  <c:v>1394.1000662161969</c:v>
                </c:pt>
                <c:pt idx="13942">
                  <c:v>1394.2000662209466</c:v>
                </c:pt>
                <c:pt idx="13943">
                  <c:v>1394.3000662256964</c:v>
                </c:pt>
                <c:pt idx="13944">
                  <c:v>1394.4000662304461</c:v>
                </c:pt>
                <c:pt idx="13945">
                  <c:v>1394.5000662351958</c:v>
                </c:pt>
                <c:pt idx="13946">
                  <c:v>1394.6000662399456</c:v>
                </c:pt>
                <c:pt idx="13947">
                  <c:v>1394.7000662446953</c:v>
                </c:pt>
                <c:pt idx="13948">
                  <c:v>1394.8000662494451</c:v>
                </c:pt>
                <c:pt idx="13949">
                  <c:v>1394.9000662541948</c:v>
                </c:pt>
                <c:pt idx="13950">
                  <c:v>1395.0000662589446</c:v>
                </c:pt>
                <c:pt idx="13951">
                  <c:v>1395.1000662636943</c:v>
                </c:pt>
                <c:pt idx="13952">
                  <c:v>1395.2000662684441</c:v>
                </c:pt>
                <c:pt idx="13953">
                  <c:v>1395.3000662731938</c:v>
                </c:pt>
                <c:pt idx="13954">
                  <c:v>1395.4000662779436</c:v>
                </c:pt>
                <c:pt idx="13955">
                  <c:v>1395.5000662826933</c:v>
                </c:pt>
                <c:pt idx="13956">
                  <c:v>1395.600066287443</c:v>
                </c:pt>
                <c:pt idx="13957">
                  <c:v>1395.7000662921928</c:v>
                </c:pt>
                <c:pt idx="13958">
                  <c:v>1395.8000662969425</c:v>
                </c:pt>
                <c:pt idx="13959">
                  <c:v>1395.9000663016923</c:v>
                </c:pt>
                <c:pt idx="13960">
                  <c:v>1396.000066306442</c:v>
                </c:pt>
                <c:pt idx="13961">
                  <c:v>1396.1000663111918</c:v>
                </c:pt>
                <c:pt idx="13962">
                  <c:v>1396.2000663159415</c:v>
                </c:pt>
                <c:pt idx="13963">
                  <c:v>1396.3000663206913</c:v>
                </c:pt>
                <c:pt idx="13964">
                  <c:v>1396.400066325441</c:v>
                </c:pt>
                <c:pt idx="13965">
                  <c:v>1396.5000663301907</c:v>
                </c:pt>
                <c:pt idx="13966">
                  <c:v>1396.6000663349405</c:v>
                </c:pt>
                <c:pt idx="13967">
                  <c:v>1396.7000663396902</c:v>
                </c:pt>
                <c:pt idx="13968">
                  <c:v>1396.80006634444</c:v>
                </c:pt>
                <c:pt idx="13969">
                  <c:v>1396.9000663491897</c:v>
                </c:pt>
                <c:pt idx="13970">
                  <c:v>1397.0000663539395</c:v>
                </c:pt>
                <c:pt idx="13971">
                  <c:v>1397.1000663586892</c:v>
                </c:pt>
                <c:pt idx="13972">
                  <c:v>1397.200066363439</c:v>
                </c:pt>
                <c:pt idx="13973">
                  <c:v>1397.3000663681887</c:v>
                </c:pt>
                <c:pt idx="13974">
                  <c:v>1397.4000663729385</c:v>
                </c:pt>
                <c:pt idx="13975">
                  <c:v>1397.5000663776882</c:v>
                </c:pt>
                <c:pt idx="13976">
                  <c:v>1397.6000663824379</c:v>
                </c:pt>
                <c:pt idx="13977">
                  <c:v>1397.7000663871877</c:v>
                </c:pt>
                <c:pt idx="13978">
                  <c:v>1397.8000663919374</c:v>
                </c:pt>
                <c:pt idx="13979">
                  <c:v>1397.9000663966872</c:v>
                </c:pt>
                <c:pt idx="13980">
                  <c:v>1398.0000664014369</c:v>
                </c:pt>
                <c:pt idx="13981">
                  <c:v>1398.1000664061867</c:v>
                </c:pt>
                <c:pt idx="13982">
                  <c:v>1398.2000664109364</c:v>
                </c:pt>
                <c:pt idx="13983">
                  <c:v>1398.3000664156862</c:v>
                </c:pt>
                <c:pt idx="13984">
                  <c:v>1398.4000664204359</c:v>
                </c:pt>
                <c:pt idx="13985">
                  <c:v>1398.5000664251857</c:v>
                </c:pt>
                <c:pt idx="13986">
                  <c:v>1398.6000664299354</c:v>
                </c:pt>
                <c:pt idx="13987">
                  <c:v>1398.7000664346851</c:v>
                </c:pt>
                <c:pt idx="13988">
                  <c:v>1398.8000664394349</c:v>
                </c:pt>
                <c:pt idx="13989">
                  <c:v>1398.9000664441846</c:v>
                </c:pt>
                <c:pt idx="13990">
                  <c:v>1399.0000664489344</c:v>
                </c:pt>
                <c:pt idx="13991">
                  <c:v>1399.1000664536841</c:v>
                </c:pt>
                <c:pt idx="13992">
                  <c:v>1399.2000664584339</c:v>
                </c:pt>
                <c:pt idx="13993">
                  <c:v>1399.3000664631836</c:v>
                </c:pt>
                <c:pt idx="13994">
                  <c:v>1399.4000664679334</c:v>
                </c:pt>
                <c:pt idx="13995">
                  <c:v>1399.5000664726831</c:v>
                </c:pt>
                <c:pt idx="13996">
                  <c:v>1399.6000664774328</c:v>
                </c:pt>
                <c:pt idx="13997">
                  <c:v>1399.7000664821826</c:v>
                </c:pt>
                <c:pt idx="13998">
                  <c:v>1399.8000664869323</c:v>
                </c:pt>
                <c:pt idx="13999">
                  <c:v>1399.9000664916821</c:v>
                </c:pt>
                <c:pt idx="14000">
                  <c:v>1400.0000664964318</c:v>
                </c:pt>
                <c:pt idx="14001">
                  <c:v>1400.1000665011816</c:v>
                </c:pt>
                <c:pt idx="14002">
                  <c:v>1400.2000665059313</c:v>
                </c:pt>
                <c:pt idx="14003">
                  <c:v>1400.3000665106811</c:v>
                </c:pt>
                <c:pt idx="14004">
                  <c:v>1400.4000665154308</c:v>
                </c:pt>
                <c:pt idx="14005">
                  <c:v>1400.5000665201806</c:v>
                </c:pt>
                <c:pt idx="14006">
                  <c:v>1400.6000665249303</c:v>
                </c:pt>
                <c:pt idx="14007">
                  <c:v>1400.70006652968</c:v>
                </c:pt>
                <c:pt idx="14008">
                  <c:v>1400.8000665344298</c:v>
                </c:pt>
                <c:pt idx="14009">
                  <c:v>1400.9000665391795</c:v>
                </c:pt>
                <c:pt idx="14010">
                  <c:v>1401.0000665439293</c:v>
                </c:pt>
                <c:pt idx="14011">
                  <c:v>1401.100066548679</c:v>
                </c:pt>
                <c:pt idx="14012">
                  <c:v>1401.2000665534288</c:v>
                </c:pt>
                <c:pt idx="14013">
                  <c:v>1401.3000665581785</c:v>
                </c:pt>
                <c:pt idx="14014">
                  <c:v>1401.4000665629283</c:v>
                </c:pt>
                <c:pt idx="14015">
                  <c:v>1401.500066567678</c:v>
                </c:pt>
                <c:pt idx="14016">
                  <c:v>1401.6000665724277</c:v>
                </c:pt>
                <c:pt idx="14017">
                  <c:v>1401.7000665771775</c:v>
                </c:pt>
                <c:pt idx="14018">
                  <c:v>1401.8000665819272</c:v>
                </c:pt>
                <c:pt idx="14019">
                  <c:v>1401.900066586677</c:v>
                </c:pt>
                <c:pt idx="14020">
                  <c:v>1402.0000665914267</c:v>
                </c:pt>
                <c:pt idx="14021">
                  <c:v>1402.1000665961765</c:v>
                </c:pt>
                <c:pt idx="14022">
                  <c:v>1402.2000666009262</c:v>
                </c:pt>
                <c:pt idx="14023">
                  <c:v>1402.300066605676</c:v>
                </c:pt>
                <c:pt idx="14024">
                  <c:v>1402.4000666104257</c:v>
                </c:pt>
                <c:pt idx="14025">
                  <c:v>1402.5000666151755</c:v>
                </c:pt>
                <c:pt idx="14026">
                  <c:v>1402.6000666199252</c:v>
                </c:pt>
                <c:pt idx="14027">
                  <c:v>1402.7000666246749</c:v>
                </c:pt>
                <c:pt idx="14028">
                  <c:v>1402.8000666294247</c:v>
                </c:pt>
                <c:pt idx="14029">
                  <c:v>1402.9000666341744</c:v>
                </c:pt>
                <c:pt idx="14030">
                  <c:v>1403.0000666389242</c:v>
                </c:pt>
                <c:pt idx="14031">
                  <c:v>1403.1000666436739</c:v>
                </c:pt>
                <c:pt idx="14032">
                  <c:v>1403.2000666484237</c:v>
                </c:pt>
                <c:pt idx="14033">
                  <c:v>1403.3000666531734</c:v>
                </c:pt>
                <c:pt idx="14034">
                  <c:v>1403.4000666579232</c:v>
                </c:pt>
                <c:pt idx="14035">
                  <c:v>1403.5000666626729</c:v>
                </c:pt>
                <c:pt idx="14036">
                  <c:v>1403.6000666674227</c:v>
                </c:pt>
                <c:pt idx="14037">
                  <c:v>1403.7000666721724</c:v>
                </c:pt>
                <c:pt idx="14038">
                  <c:v>1403.8000666769221</c:v>
                </c:pt>
                <c:pt idx="14039">
                  <c:v>1403.9000666816719</c:v>
                </c:pt>
                <c:pt idx="14040">
                  <c:v>1404.0000666864216</c:v>
                </c:pt>
                <c:pt idx="14041">
                  <c:v>1404.1000666911714</c:v>
                </c:pt>
                <c:pt idx="14042">
                  <c:v>1404.2000666959211</c:v>
                </c:pt>
                <c:pt idx="14043">
                  <c:v>1404.3000667006709</c:v>
                </c:pt>
                <c:pt idx="14044">
                  <c:v>1404.4000667054206</c:v>
                </c:pt>
                <c:pt idx="14045">
                  <c:v>1404.5000667101704</c:v>
                </c:pt>
                <c:pt idx="14046">
                  <c:v>1404.6000667149201</c:v>
                </c:pt>
                <c:pt idx="14047">
                  <c:v>1404.7000667196698</c:v>
                </c:pt>
                <c:pt idx="14048">
                  <c:v>1404.8000667244196</c:v>
                </c:pt>
                <c:pt idx="14049">
                  <c:v>1404.9000667291693</c:v>
                </c:pt>
                <c:pt idx="14050">
                  <c:v>1405.0000667339191</c:v>
                </c:pt>
                <c:pt idx="14051">
                  <c:v>1405.1000667386688</c:v>
                </c:pt>
                <c:pt idx="14052">
                  <c:v>1405.2000667434186</c:v>
                </c:pt>
                <c:pt idx="14053">
                  <c:v>1405.3000667481683</c:v>
                </c:pt>
                <c:pt idx="14054">
                  <c:v>1405.4000667529181</c:v>
                </c:pt>
                <c:pt idx="14055">
                  <c:v>1405.5000667576678</c:v>
                </c:pt>
                <c:pt idx="14056">
                  <c:v>1405.6000667624176</c:v>
                </c:pt>
                <c:pt idx="14057">
                  <c:v>1405.7000667671673</c:v>
                </c:pt>
                <c:pt idx="14058">
                  <c:v>1405.800066771917</c:v>
                </c:pt>
                <c:pt idx="14059">
                  <c:v>1405.9000667766668</c:v>
                </c:pt>
                <c:pt idx="14060">
                  <c:v>1406.0000667814165</c:v>
                </c:pt>
                <c:pt idx="14061">
                  <c:v>1406.1000667861663</c:v>
                </c:pt>
                <c:pt idx="14062">
                  <c:v>1406.200066790916</c:v>
                </c:pt>
                <c:pt idx="14063">
                  <c:v>1406.3000667956658</c:v>
                </c:pt>
                <c:pt idx="14064">
                  <c:v>1406.4000668004155</c:v>
                </c:pt>
                <c:pt idx="14065">
                  <c:v>1406.5000668051653</c:v>
                </c:pt>
                <c:pt idx="14066">
                  <c:v>1406.600066809915</c:v>
                </c:pt>
                <c:pt idx="14067">
                  <c:v>1406.7000668146648</c:v>
                </c:pt>
                <c:pt idx="14068">
                  <c:v>1406.8000668194145</c:v>
                </c:pt>
                <c:pt idx="14069">
                  <c:v>1406.9000668241642</c:v>
                </c:pt>
                <c:pt idx="14070">
                  <c:v>1407.000066828914</c:v>
                </c:pt>
                <c:pt idx="14071">
                  <c:v>1407.1000668336637</c:v>
                </c:pt>
                <c:pt idx="14072">
                  <c:v>1407.2000668384135</c:v>
                </c:pt>
                <c:pt idx="14073">
                  <c:v>1407.3000668431632</c:v>
                </c:pt>
                <c:pt idx="14074">
                  <c:v>1407.400066847913</c:v>
                </c:pt>
                <c:pt idx="14075">
                  <c:v>1407.5000668526627</c:v>
                </c:pt>
                <c:pt idx="14076">
                  <c:v>1407.6000668574125</c:v>
                </c:pt>
                <c:pt idx="14077">
                  <c:v>1407.7000668621622</c:v>
                </c:pt>
                <c:pt idx="14078">
                  <c:v>1407.8000668669119</c:v>
                </c:pt>
                <c:pt idx="14079">
                  <c:v>1407.9000668716617</c:v>
                </c:pt>
                <c:pt idx="14080">
                  <c:v>1408.0000668764114</c:v>
                </c:pt>
                <c:pt idx="14081">
                  <c:v>1408.1000668811612</c:v>
                </c:pt>
                <c:pt idx="14082">
                  <c:v>1408.2000668859109</c:v>
                </c:pt>
                <c:pt idx="14083">
                  <c:v>1408.3000668906607</c:v>
                </c:pt>
                <c:pt idx="14084">
                  <c:v>1408.4000668954104</c:v>
                </c:pt>
                <c:pt idx="14085">
                  <c:v>1408.5000669001602</c:v>
                </c:pt>
                <c:pt idx="14086">
                  <c:v>1408.6000669049099</c:v>
                </c:pt>
                <c:pt idx="14087">
                  <c:v>1408.7000669096597</c:v>
                </c:pt>
                <c:pt idx="14088">
                  <c:v>1408.8000669144094</c:v>
                </c:pt>
                <c:pt idx="14089">
                  <c:v>1408.9000669191591</c:v>
                </c:pt>
                <c:pt idx="14090">
                  <c:v>1409.0000669239089</c:v>
                </c:pt>
                <c:pt idx="14091">
                  <c:v>1409.1000669286586</c:v>
                </c:pt>
                <c:pt idx="14092">
                  <c:v>1409.2000669334084</c:v>
                </c:pt>
                <c:pt idx="14093">
                  <c:v>1409.3000669381581</c:v>
                </c:pt>
                <c:pt idx="14094">
                  <c:v>1409.4000669429079</c:v>
                </c:pt>
                <c:pt idx="14095">
                  <c:v>1409.5000669476576</c:v>
                </c:pt>
                <c:pt idx="14096">
                  <c:v>1409.6000669524074</c:v>
                </c:pt>
                <c:pt idx="14097">
                  <c:v>1409.7000669571571</c:v>
                </c:pt>
                <c:pt idx="14098">
                  <c:v>1409.8000669619069</c:v>
                </c:pt>
                <c:pt idx="14099">
                  <c:v>1409.9000669666566</c:v>
                </c:pt>
                <c:pt idx="14100">
                  <c:v>1410.0000669714063</c:v>
                </c:pt>
                <c:pt idx="14101">
                  <c:v>1410.1000669761561</c:v>
                </c:pt>
                <c:pt idx="14102">
                  <c:v>1410.2000669809058</c:v>
                </c:pt>
                <c:pt idx="14103">
                  <c:v>1410.3000669856556</c:v>
                </c:pt>
                <c:pt idx="14104">
                  <c:v>1410.4000669904053</c:v>
                </c:pt>
                <c:pt idx="14105">
                  <c:v>1410.5000669951551</c:v>
                </c:pt>
                <c:pt idx="14106">
                  <c:v>1410.6000669999048</c:v>
                </c:pt>
                <c:pt idx="14107">
                  <c:v>1410.7000670046546</c:v>
                </c:pt>
                <c:pt idx="14108">
                  <c:v>1410.8000670094043</c:v>
                </c:pt>
                <c:pt idx="14109">
                  <c:v>1410.900067014154</c:v>
                </c:pt>
                <c:pt idx="14110">
                  <c:v>1411.0000670189038</c:v>
                </c:pt>
                <c:pt idx="14111">
                  <c:v>1411.1000670236535</c:v>
                </c:pt>
                <c:pt idx="14112">
                  <c:v>1411.2000670284033</c:v>
                </c:pt>
                <c:pt idx="14113">
                  <c:v>1411.300067033153</c:v>
                </c:pt>
                <c:pt idx="14114">
                  <c:v>1411.4000670379028</c:v>
                </c:pt>
                <c:pt idx="14115">
                  <c:v>1411.5000670426525</c:v>
                </c:pt>
                <c:pt idx="14116">
                  <c:v>1411.6000670474023</c:v>
                </c:pt>
                <c:pt idx="14117">
                  <c:v>1411.700067052152</c:v>
                </c:pt>
                <c:pt idx="14118">
                  <c:v>1411.8000670569018</c:v>
                </c:pt>
                <c:pt idx="14119">
                  <c:v>1411.9000670616515</c:v>
                </c:pt>
                <c:pt idx="14120">
                  <c:v>1412.0000670664012</c:v>
                </c:pt>
                <c:pt idx="14121">
                  <c:v>1412.100067071151</c:v>
                </c:pt>
                <c:pt idx="14122">
                  <c:v>1412.2000670759007</c:v>
                </c:pt>
                <c:pt idx="14123">
                  <c:v>1412.3000670806505</c:v>
                </c:pt>
                <c:pt idx="14124">
                  <c:v>1412.4000670854002</c:v>
                </c:pt>
                <c:pt idx="14125">
                  <c:v>1412.50006709015</c:v>
                </c:pt>
                <c:pt idx="14126">
                  <c:v>1412.6000670948997</c:v>
                </c:pt>
                <c:pt idx="14127">
                  <c:v>1412.7000670996495</c:v>
                </c:pt>
                <c:pt idx="14128">
                  <c:v>1412.8000671043992</c:v>
                </c:pt>
                <c:pt idx="14129">
                  <c:v>1412.9000671091489</c:v>
                </c:pt>
                <c:pt idx="14130">
                  <c:v>1413.0000671138987</c:v>
                </c:pt>
                <c:pt idx="14131">
                  <c:v>1413.1000671186484</c:v>
                </c:pt>
                <c:pt idx="14132">
                  <c:v>1413.2000671233982</c:v>
                </c:pt>
                <c:pt idx="14133">
                  <c:v>1413.3000671281479</c:v>
                </c:pt>
                <c:pt idx="14134">
                  <c:v>1413.4000671328977</c:v>
                </c:pt>
                <c:pt idx="14135">
                  <c:v>1413.5000671376474</c:v>
                </c:pt>
                <c:pt idx="14136">
                  <c:v>1413.6000671423972</c:v>
                </c:pt>
                <c:pt idx="14137">
                  <c:v>1413.7000671471469</c:v>
                </c:pt>
                <c:pt idx="14138">
                  <c:v>1413.8000671518967</c:v>
                </c:pt>
                <c:pt idx="14139">
                  <c:v>1413.9000671566464</c:v>
                </c:pt>
                <c:pt idx="14140">
                  <c:v>1414.0000671613961</c:v>
                </c:pt>
                <c:pt idx="14141">
                  <c:v>1414.1000671661459</c:v>
                </c:pt>
                <c:pt idx="14142">
                  <c:v>1414.2000671708956</c:v>
                </c:pt>
                <c:pt idx="14143">
                  <c:v>1414.3000671756454</c:v>
                </c:pt>
                <c:pt idx="14144">
                  <c:v>1414.4000671803951</c:v>
                </c:pt>
                <c:pt idx="14145">
                  <c:v>1414.5000671851449</c:v>
                </c:pt>
                <c:pt idx="14146">
                  <c:v>1414.6000671898946</c:v>
                </c:pt>
                <c:pt idx="14147">
                  <c:v>1414.7000671946444</c:v>
                </c:pt>
                <c:pt idx="14148">
                  <c:v>1414.8000671993941</c:v>
                </c:pt>
                <c:pt idx="14149">
                  <c:v>1414.9000672041439</c:v>
                </c:pt>
                <c:pt idx="14150">
                  <c:v>1415.0000672088936</c:v>
                </c:pt>
                <c:pt idx="14151">
                  <c:v>1415.1000672136433</c:v>
                </c:pt>
                <c:pt idx="14152">
                  <c:v>1415.2000672183931</c:v>
                </c:pt>
                <c:pt idx="14153">
                  <c:v>1415.3000672231428</c:v>
                </c:pt>
                <c:pt idx="14154">
                  <c:v>1415.4000672278926</c:v>
                </c:pt>
                <c:pt idx="14155">
                  <c:v>1415.5000672326423</c:v>
                </c:pt>
                <c:pt idx="14156">
                  <c:v>1415.6000672373921</c:v>
                </c:pt>
                <c:pt idx="14157">
                  <c:v>1415.7000672421418</c:v>
                </c:pt>
                <c:pt idx="14158">
                  <c:v>1415.8000672468916</c:v>
                </c:pt>
                <c:pt idx="14159">
                  <c:v>1415.9000672516413</c:v>
                </c:pt>
                <c:pt idx="14160">
                  <c:v>1416.000067256391</c:v>
                </c:pt>
                <c:pt idx="14161">
                  <c:v>1416.1000672611408</c:v>
                </c:pt>
                <c:pt idx="14162">
                  <c:v>1416.2000672658905</c:v>
                </c:pt>
                <c:pt idx="14163">
                  <c:v>1416.3000672706403</c:v>
                </c:pt>
                <c:pt idx="14164">
                  <c:v>1416.40006727539</c:v>
                </c:pt>
                <c:pt idx="14165">
                  <c:v>1416.5000672801398</c:v>
                </c:pt>
                <c:pt idx="14166">
                  <c:v>1416.6000672848895</c:v>
                </c:pt>
                <c:pt idx="14167">
                  <c:v>1416.7000672896393</c:v>
                </c:pt>
                <c:pt idx="14168">
                  <c:v>1416.800067294389</c:v>
                </c:pt>
                <c:pt idx="14169">
                  <c:v>1416.9000672991388</c:v>
                </c:pt>
                <c:pt idx="14170">
                  <c:v>1417.0000673038885</c:v>
                </c:pt>
                <c:pt idx="14171">
                  <c:v>1417.1000673086382</c:v>
                </c:pt>
                <c:pt idx="14172">
                  <c:v>1417.200067313388</c:v>
                </c:pt>
                <c:pt idx="14173">
                  <c:v>1417.3000673181377</c:v>
                </c:pt>
                <c:pt idx="14174">
                  <c:v>1417.4000673228875</c:v>
                </c:pt>
                <c:pt idx="14175">
                  <c:v>1417.5000673276372</c:v>
                </c:pt>
                <c:pt idx="14176">
                  <c:v>1417.600067332387</c:v>
                </c:pt>
                <c:pt idx="14177">
                  <c:v>1417.7000673371367</c:v>
                </c:pt>
                <c:pt idx="14178">
                  <c:v>1417.8000673418865</c:v>
                </c:pt>
                <c:pt idx="14179">
                  <c:v>1417.9000673466362</c:v>
                </c:pt>
                <c:pt idx="14180">
                  <c:v>1418.000067351386</c:v>
                </c:pt>
                <c:pt idx="14181">
                  <c:v>1418.1000673561357</c:v>
                </c:pt>
                <c:pt idx="14182">
                  <c:v>1418.2000673608854</c:v>
                </c:pt>
                <c:pt idx="14183">
                  <c:v>1418.3000673656352</c:v>
                </c:pt>
                <c:pt idx="14184">
                  <c:v>1418.4000673703849</c:v>
                </c:pt>
                <c:pt idx="14185">
                  <c:v>1418.5000673751347</c:v>
                </c:pt>
                <c:pt idx="14186">
                  <c:v>1418.6000673798844</c:v>
                </c:pt>
                <c:pt idx="14187">
                  <c:v>1418.7000673846342</c:v>
                </c:pt>
                <c:pt idx="14188">
                  <c:v>1418.8000673893839</c:v>
                </c:pt>
                <c:pt idx="14189">
                  <c:v>1418.9000673941337</c:v>
                </c:pt>
                <c:pt idx="14190">
                  <c:v>1419.0000673988834</c:v>
                </c:pt>
                <c:pt idx="14191">
                  <c:v>1419.1000674036331</c:v>
                </c:pt>
                <c:pt idx="14192">
                  <c:v>1419.2000674083829</c:v>
                </c:pt>
                <c:pt idx="14193">
                  <c:v>1419.3000674131326</c:v>
                </c:pt>
                <c:pt idx="14194">
                  <c:v>1419.4000674178824</c:v>
                </c:pt>
                <c:pt idx="14195">
                  <c:v>1419.5000674226321</c:v>
                </c:pt>
                <c:pt idx="14196">
                  <c:v>1419.6000674273819</c:v>
                </c:pt>
                <c:pt idx="14197">
                  <c:v>1419.7000674321316</c:v>
                </c:pt>
                <c:pt idx="14198">
                  <c:v>1419.8000674368814</c:v>
                </c:pt>
                <c:pt idx="14199">
                  <c:v>1419.9000674416311</c:v>
                </c:pt>
                <c:pt idx="14200">
                  <c:v>1420.0000674463809</c:v>
                </c:pt>
                <c:pt idx="14201">
                  <c:v>1420.1000674511306</c:v>
                </c:pt>
                <c:pt idx="14202">
                  <c:v>1420.2000674558803</c:v>
                </c:pt>
                <c:pt idx="14203">
                  <c:v>1420.3000674606301</c:v>
                </c:pt>
                <c:pt idx="14204">
                  <c:v>1420.4000674653798</c:v>
                </c:pt>
                <c:pt idx="14205">
                  <c:v>1420.5000674701296</c:v>
                </c:pt>
                <c:pt idx="14206">
                  <c:v>1420.6000674748793</c:v>
                </c:pt>
                <c:pt idx="14207">
                  <c:v>1420.7000674796291</c:v>
                </c:pt>
                <c:pt idx="14208">
                  <c:v>1420.8000674843788</c:v>
                </c:pt>
                <c:pt idx="14209">
                  <c:v>1420.9000674891286</c:v>
                </c:pt>
                <c:pt idx="14210">
                  <c:v>1421.0000674938783</c:v>
                </c:pt>
                <c:pt idx="14211">
                  <c:v>1421.1000674986281</c:v>
                </c:pt>
                <c:pt idx="14212">
                  <c:v>1421.2000675033778</c:v>
                </c:pt>
                <c:pt idx="14213">
                  <c:v>1421.3000675081275</c:v>
                </c:pt>
                <c:pt idx="14214">
                  <c:v>1421.4000675128773</c:v>
                </c:pt>
                <c:pt idx="14215">
                  <c:v>1421.500067517627</c:v>
                </c:pt>
                <c:pt idx="14216">
                  <c:v>1421.6000675223768</c:v>
                </c:pt>
                <c:pt idx="14217">
                  <c:v>1421.7000675271265</c:v>
                </c:pt>
                <c:pt idx="14218">
                  <c:v>1421.8000675318763</c:v>
                </c:pt>
                <c:pt idx="14219">
                  <c:v>1421.900067536626</c:v>
                </c:pt>
                <c:pt idx="14220">
                  <c:v>1422.0000675413758</c:v>
                </c:pt>
                <c:pt idx="14221">
                  <c:v>1422.1000675461255</c:v>
                </c:pt>
                <c:pt idx="14222">
                  <c:v>1422.2000675508752</c:v>
                </c:pt>
                <c:pt idx="14223">
                  <c:v>1422.300067555625</c:v>
                </c:pt>
                <c:pt idx="14224">
                  <c:v>1422.4000675603747</c:v>
                </c:pt>
                <c:pt idx="14225">
                  <c:v>1422.5000675651245</c:v>
                </c:pt>
                <c:pt idx="14226">
                  <c:v>1422.6000675698742</c:v>
                </c:pt>
                <c:pt idx="14227">
                  <c:v>1422.700067574624</c:v>
                </c:pt>
                <c:pt idx="14228">
                  <c:v>1422.8000675793737</c:v>
                </c:pt>
                <c:pt idx="14229">
                  <c:v>1422.9000675841235</c:v>
                </c:pt>
                <c:pt idx="14230">
                  <c:v>1423.0000675888732</c:v>
                </c:pt>
                <c:pt idx="14231">
                  <c:v>1423.100067593623</c:v>
                </c:pt>
                <c:pt idx="14232">
                  <c:v>1423.2000675983727</c:v>
                </c:pt>
                <c:pt idx="14233">
                  <c:v>1423.3000676031224</c:v>
                </c:pt>
                <c:pt idx="14234">
                  <c:v>1423.4000676078722</c:v>
                </c:pt>
                <c:pt idx="14235">
                  <c:v>1423.5000676126219</c:v>
                </c:pt>
                <c:pt idx="14236">
                  <c:v>1423.6000676173717</c:v>
                </c:pt>
                <c:pt idx="14237">
                  <c:v>1423.7000676221214</c:v>
                </c:pt>
                <c:pt idx="14238">
                  <c:v>1423.8000676268712</c:v>
                </c:pt>
                <c:pt idx="14239">
                  <c:v>1423.9000676316209</c:v>
                </c:pt>
                <c:pt idx="14240">
                  <c:v>1424.0000676363707</c:v>
                </c:pt>
                <c:pt idx="14241">
                  <c:v>1424.1000676411204</c:v>
                </c:pt>
                <c:pt idx="14242">
                  <c:v>1424.2000676458701</c:v>
                </c:pt>
                <c:pt idx="14243">
                  <c:v>1424.3000676506199</c:v>
                </c:pt>
                <c:pt idx="14244">
                  <c:v>1424.4000676553696</c:v>
                </c:pt>
                <c:pt idx="14245">
                  <c:v>1424.5000676601194</c:v>
                </c:pt>
                <c:pt idx="14246">
                  <c:v>1424.6000676648691</c:v>
                </c:pt>
                <c:pt idx="14247">
                  <c:v>1424.7000676696189</c:v>
                </c:pt>
                <c:pt idx="14248">
                  <c:v>1424.8000676743686</c:v>
                </c:pt>
                <c:pt idx="14249">
                  <c:v>1424.9000676791184</c:v>
                </c:pt>
                <c:pt idx="14250">
                  <c:v>1425.0000676838681</c:v>
                </c:pt>
                <c:pt idx="14251">
                  <c:v>1425.1000676886179</c:v>
                </c:pt>
                <c:pt idx="14252">
                  <c:v>1425.2000676933676</c:v>
                </c:pt>
                <c:pt idx="14253">
                  <c:v>1425.3000676981173</c:v>
                </c:pt>
                <c:pt idx="14254">
                  <c:v>1425.4000677028671</c:v>
                </c:pt>
                <c:pt idx="14255">
                  <c:v>1425.5000677076168</c:v>
                </c:pt>
                <c:pt idx="14256">
                  <c:v>1425.6000677123666</c:v>
                </c:pt>
                <c:pt idx="14257">
                  <c:v>1425.7000677171163</c:v>
                </c:pt>
                <c:pt idx="14258">
                  <c:v>1425.8000677218661</c:v>
                </c:pt>
                <c:pt idx="14259">
                  <c:v>1425.9000677266158</c:v>
                </c:pt>
                <c:pt idx="14260">
                  <c:v>1426.0000677313656</c:v>
                </c:pt>
                <c:pt idx="14261">
                  <c:v>1426.1000677361153</c:v>
                </c:pt>
                <c:pt idx="14262">
                  <c:v>1426.2000677408651</c:v>
                </c:pt>
                <c:pt idx="14263">
                  <c:v>1426.3000677456148</c:v>
                </c:pt>
                <c:pt idx="14264">
                  <c:v>1426.4000677503645</c:v>
                </c:pt>
                <c:pt idx="14265">
                  <c:v>1426.5000677551143</c:v>
                </c:pt>
                <c:pt idx="14266">
                  <c:v>1426.600067759864</c:v>
                </c:pt>
                <c:pt idx="14267">
                  <c:v>1426.7000677646138</c:v>
                </c:pt>
                <c:pt idx="14268">
                  <c:v>1426.8000677693635</c:v>
                </c:pt>
                <c:pt idx="14269">
                  <c:v>1426.9000677741133</c:v>
                </c:pt>
                <c:pt idx="14270">
                  <c:v>1427.000067778863</c:v>
                </c:pt>
                <c:pt idx="14271">
                  <c:v>1427.1000677836128</c:v>
                </c:pt>
                <c:pt idx="14272">
                  <c:v>1427.2000677883625</c:v>
                </c:pt>
                <c:pt idx="14273">
                  <c:v>1427.3000677931122</c:v>
                </c:pt>
                <c:pt idx="14274">
                  <c:v>1427.400067797862</c:v>
                </c:pt>
                <c:pt idx="14275">
                  <c:v>1427.5000678026117</c:v>
                </c:pt>
                <c:pt idx="14276">
                  <c:v>1427.6000678073615</c:v>
                </c:pt>
                <c:pt idx="14277">
                  <c:v>1427.7000678121112</c:v>
                </c:pt>
                <c:pt idx="14278">
                  <c:v>1427.800067816861</c:v>
                </c:pt>
                <c:pt idx="14279">
                  <c:v>1427.9000678216107</c:v>
                </c:pt>
                <c:pt idx="14280">
                  <c:v>1428.0000678263605</c:v>
                </c:pt>
                <c:pt idx="14281">
                  <c:v>1428.1000678311102</c:v>
                </c:pt>
                <c:pt idx="14282">
                  <c:v>1428.20006783586</c:v>
                </c:pt>
                <c:pt idx="14283">
                  <c:v>1428.3000678406097</c:v>
                </c:pt>
                <c:pt idx="14284">
                  <c:v>1428.4000678453594</c:v>
                </c:pt>
                <c:pt idx="14285">
                  <c:v>1428.5000678501092</c:v>
                </c:pt>
                <c:pt idx="14286">
                  <c:v>1428.6000678548589</c:v>
                </c:pt>
                <c:pt idx="14287">
                  <c:v>1428.7000678596087</c:v>
                </c:pt>
                <c:pt idx="14288">
                  <c:v>1428.8000678643584</c:v>
                </c:pt>
                <c:pt idx="14289">
                  <c:v>1428.9000678691082</c:v>
                </c:pt>
                <c:pt idx="14290">
                  <c:v>1429.0000678738579</c:v>
                </c:pt>
                <c:pt idx="14291">
                  <c:v>1429.1000678786077</c:v>
                </c:pt>
                <c:pt idx="14292">
                  <c:v>1429.2000678833574</c:v>
                </c:pt>
                <c:pt idx="14293">
                  <c:v>1429.3000678881072</c:v>
                </c:pt>
                <c:pt idx="14294">
                  <c:v>1429.4000678928569</c:v>
                </c:pt>
                <c:pt idx="14295">
                  <c:v>1429.5000678976066</c:v>
                </c:pt>
                <c:pt idx="14296">
                  <c:v>1429.6000679023564</c:v>
                </c:pt>
                <c:pt idx="14297">
                  <c:v>1429.7000679071061</c:v>
                </c:pt>
                <c:pt idx="14298">
                  <c:v>1429.8000679118559</c:v>
                </c:pt>
                <c:pt idx="14299">
                  <c:v>1429.9000679166056</c:v>
                </c:pt>
                <c:pt idx="14300">
                  <c:v>1430.0000679213554</c:v>
                </c:pt>
                <c:pt idx="14301">
                  <c:v>1430.1000679261051</c:v>
                </c:pt>
                <c:pt idx="14302">
                  <c:v>1430.2000679308549</c:v>
                </c:pt>
                <c:pt idx="14303">
                  <c:v>1430.3000679356046</c:v>
                </c:pt>
                <c:pt idx="14304">
                  <c:v>1430.4000679403543</c:v>
                </c:pt>
                <c:pt idx="14305">
                  <c:v>1430.5000679451041</c:v>
                </c:pt>
                <c:pt idx="14306">
                  <c:v>1430.6000679498538</c:v>
                </c:pt>
                <c:pt idx="14307">
                  <c:v>1430.7000679546036</c:v>
                </c:pt>
                <c:pt idx="14308">
                  <c:v>1430.8000679593533</c:v>
                </c:pt>
                <c:pt idx="14309">
                  <c:v>1430.9000679641031</c:v>
                </c:pt>
                <c:pt idx="14310">
                  <c:v>1431.0000679688528</c:v>
                </c:pt>
                <c:pt idx="14311">
                  <c:v>1431.1000679736026</c:v>
                </c:pt>
                <c:pt idx="14312">
                  <c:v>1431.2000679783523</c:v>
                </c:pt>
                <c:pt idx="14313">
                  <c:v>1431.3000679831021</c:v>
                </c:pt>
                <c:pt idx="14314">
                  <c:v>1431.4000679878518</c:v>
                </c:pt>
                <c:pt idx="14315">
                  <c:v>1431.5000679926015</c:v>
                </c:pt>
                <c:pt idx="14316">
                  <c:v>1431.6000679973513</c:v>
                </c:pt>
                <c:pt idx="14317">
                  <c:v>1431.700068002101</c:v>
                </c:pt>
                <c:pt idx="14318">
                  <c:v>1431.8000680068508</c:v>
                </c:pt>
                <c:pt idx="14319">
                  <c:v>1431.9000680116005</c:v>
                </c:pt>
                <c:pt idx="14320">
                  <c:v>1432.0000680163503</c:v>
                </c:pt>
                <c:pt idx="14321">
                  <c:v>1432.1000680211</c:v>
                </c:pt>
                <c:pt idx="14322">
                  <c:v>1432.2000680258498</c:v>
                </c:pt>
                <c:pt idx="14323">
                  <c:v>1432.3000680305995</c:v>
                </c:pt>
                <c:pt idx="14324">
                  <c:v>1432.4000680353492</c:v>
                </c:pt>
                <c:pt idx="14325">
                  <c:v>1432.500068040099</c:v>
                </c:pt>
                <c:pt idx="14326">
                  <c:v>1432.6000680448487</c:v>
                </c:pt>
                <c:pt idx="14327">
                  <c:v>1432.7000680495985</c:v>
                </c:pt>
                <c:pt idx="14328">
                  <c:v>1432.8000680543482</c:v>
                </c:pt>
                <c:pt idx="14329">
                  <c:v>1432.900068059098</c:v>
                </c:pt>
                <c:pt idx="14330">
                  <c:v>1433.0000680638477</c:v>
                </c:pt>
                <c:pt idx="14331">
                  <c:v>1433.1000680685975</c:v>
                </c:pt>
                <c:pt idx="14332">
                  <c:v>1433.2000680733472</c:v>
                </c:pt>
                <c:pt idx="14333">
                  <c:v>1433.300068078097</c:v>
                </c:pt>
                <c:pt idx="14334">
                  <c:v>1433.4000680828467</c:v>
                </c:pt>
                <c:pt idx="14335">
                  <c:v>1433.5000680875964</c:v>
                </c:pt>
                <c:pt idx="14336">
                  <c:v>1433.6000680923462</c:v>
                </c:pt>
                <c:pt idx="14337">
                  <c:v>1433.7000680970959</c:v>
                </c:pt>
                <c:pt idx="14338">
                  <c:v>1433.8000681018457</c:v>
                </c:pt>
                <c:pt idx="14339">
                  <c:v>1433.9000681065954</c:v>
                </c:pt>
                <c:pt idx="14340">
                  <c:v>1434.0000681113452</c:v>
                </c:pt>
                <c:pt idx="14341">
                  <c:v>1434.1000681160949</c:v>
                </c:pt>
                <c:pt idx="14342">
                  <c:v>1434.2000681208447</c:v>
                </c:pt>
                <c:pt idx="14343">
                  <c:v>1434.3000681255944</c:v>
                </c:pt>
                <c:pt idx="14344">
                  <c:v>1434.4000681303442</c:v>
                </c:pt>
                <c:pt idx="14345">
                  <c:v>1434.5000681350939</c:v>
                </c:pt>
                <c:pt idx="14346">
                  <c:v>1434.6000681398436</c:v>
                </c:pt>
                <c:pt idx="14347">
                  <c:v>1434.7000681445934</c:v>
                </c:pt>
                <c:pt idx="14348">
                  <c:v>1434.8000681493431</c:v>
                </c:pt>
                <c:pt idx="14349">
                  <c:v>1434.9000681540929</c:v>
                </c:pt>
                <c:pt idx="14350">
                  <c:v>1435.0000681588426</c:v>
                </c:pt>
                <c:pt idx="14351">
                  <c:v>1435.1000681635924</c:v>
                </c:pt>
                <c:pt idx="14352">
                  <c:v>1435.2000681683421</c:v>
                </c:pt>
                <c:pt idx="14353">
                  <c:v>1435.3000681730919</c:v>
                </c:pt>
                <c:pt idx="14354">
                  <c:v>1435.4000681778416</c:v>
                </c:pt>
                <c:pt idx="14355">
                  <c:v>1435.5000681825913</c:v>
                </c:pt>
                <c:pt idx="14356">
                  <c:v>1435.6000681873411</c:v>
                </c:pt>
                <c:pt idx="14357">
                  <c:v>1435.7000681920908</c:v>
                </c:pt>
                <c:pt idx="14358">
                  <c:v>1435.8000681968406</c:v>
                </c:pt>
                <c:pt idx="14359">
                  <c:v>1435.9000682015903</c:v>
                </c:pt>
                <c:pt idx="14360">
                  <c:v>1436.0000682063401</c:v>
                </c:pt>
                <c:pt idx="14361">
                  <c:v>1436.1000682110898</c:v>
                </c:pt>
                <c:pt idx="14362">
                  <c:v>1436.2000682158396</c:v>
                </c:pt>
                <c:pt idx="14363">
                  <c:v>1436.3000682205893</c:v>
                </c:pt>
                <c:pt idx="14364">
                  <c:v>1436.4000682253391</c:v>
                </c:pt>
                <c:pt idx="14365">
                  <c:v>1436.5000682300888</c:v>
                </c:pt>
                <c:pt idx="14366">
                  <c:v>1436.6000682348385</c:v>
                </c:pt>
                <c:pt idx="14367">
                  <c:v>1436.7000682395883</c:v>
                </c:pt>
                <c:pt idx="14368">
                  <c:v>1436.800068244338</c:v>
                </c:pt>
                <c:pt idx="14369">
                  <c:v>1436.9000682490878</c:v>
                </c:pt>
                <c:pt idx="14370">
                  <c:v>1437.0000682538375</c:v>
                </c:pt>
                <c:pt idx="14371">
                  <c:v>1437.1000682585873</c:v>
                </c:pt>
                <c:pt idx="14372">
                  <c:v>1437.200068263337</c:v>
                </c:pt>
                <c:pt idx="14373">
                  <c:v>1437.3000682680868</c:v>
                </c:pt>
                <c:pt idx="14374">
                  <c:v>1437.4000682728365</c:v>
                </c:pt>
                <c:pt idx="14375">
                  <c:v>1437.5000682775863</c:v>
                </c:pt>
                <c:pt idx="14376">
                  <c:v>1437.600068282336</c:v>
                </c:pt>
                <c:pt idx="14377">
                  <c:v>1437.7000682870857</c:v>
                </c:pt>
                <c:pt idx="14378">
                  <c:v>1437.8000682918355</c:v>
                </c:pt>
                <c:pt idx="14379">
                  <c:v>1437.9000682965852</c:v>
                </c:pt>
                <c:pt idx="14380">
                  <c:v>1438.000068301335</c:v>
                </c:pt>
                <c:pt idx="14381">
                  <c:v>1438.1000683060847</c:v>
                </c:pt>
                <c:pt idx="14382">
                  <c:v>1438.2000683108345</c:v>
                </c:pt>
                <c:pt idx="14383">
                  <c:v>1438.3000683155842</c:v>
                </c:pt>
                <c:pt idx="14384">
                  <c:v>1438.400068320334</c:v>
                </c:pt>
                <c:pt idx="14385">
                  <c:v>1438.5000683250837</c:v>
                </c:pt>
                <c:pt idx="14386">
                  <c:v>1438.6000683298334</c:v>
                </c:pt>
                <c:pt idx="14387">
                  <c:v>1438.7000683345832</c:v>
                </c:pt>
                <c:pt idx="14388">
                  <c:v>1438.8000683393329</c:v>
                </c:pt>
                <c:pt idx="14389">
                  <c:v>1438.9000683440827</c:v>
                </c:pt>
                <c:pt idx="14390">
                  <c:v>1439.0000683488324</c:v>
                </c:pt>
                <c:pt idx="14391">
                  <c:v>1439.1000683535822</c:v>
                </c:pt>
                <c:pt idx="14392">
                  <c:v>1439.2000683583319</c:v>
                </c:pt>
                <c:pt idx="14393">
                  <c:v>1439.3000683630817</c:v>
                </c:pt>
                <c:pt idx="14394">
                  <c:v>1439.4000683678314</c:v>
                </c:pt>
                <c:pt idx="14395">
                  <c:v>1439.5000683725812</c:v>
                </c:pt>
                <c:pt idx="14396">
                  <c:v>1439.6000683773309</c:v>
                </c:pt>
                <c:pt idx="14397">
                  <c:v>1439.7000683820806</c:v>
                </c:pt>
                <c:pt idx="14398">
                  <c:v>1439.8000683868304</c:v>
                </c:pt>
                <c:pt idx="14399">
                  <c:v>1439.9000683915801</c:v>
                </c:pt>
                <c:pt idx="14400">
                  <c:v>1440.0000683963299</c:v>
                </c:pt>
                <c:pt idx="14401">
                  <c:v>1440.1000684010796</c:v>
                </c:pt>
                <c:pt idx="14402">
                  <c:v>1440.2000684058294</c:v>
                </c:pt>
                <c:pt idx="14403">
                  <c:v>1440.3000684105791</c:v>
                </c:pt>
                <c:pt idx="14404">
                  <c:v>1440.4000684153289</c:v>
                </c:pt>
                <c:pt idx="14405">
                  <c:v>1440.5000684200786</c:v>
                </c:pt>
                <c:pt idx="14406">
                  <c:v>1440.6000684248284</c:v>
                </c:pt>
                <c:pt idx="14407">
                  <c:v>1440.7000684295781</c:v>
                </c:pt>
                <c:pt idx="14408">
                  <c:v>1440.8000684343278</c:v>
                </c:pt>
                <c:pt idx="14409">
                  <c:v>1440.9000684390776</c:v>
                </c:pt>
                <c:pt idx="14410">
                  <c:v>1441.0000684438273</c:v>
                </c:pt>
                <c:pt idx="14411">
                  <c:v>1441.1000684485771</c:v>
                </c:pt>
                <c:pt idx="14412">
                  <c:v>1441.2000684533268</c:v>
                </c:pt>
                <c:pt idx="14413">
                  <c:v>1441.3000684580766</c:v>
                </c:pt>
                <c:pt idx="14414">
                  <c:v>1441.4000684628263</c:v>
                </c:pt>
                <c:pt idx="14415">
                  <c:v>1441.5000684675761</c:v>
                </c:pt>
                <c:pt idx="14416">
                  <c:v>1441.6000684723258</c:v>
                </c:pt>
                <c:pt idx="14417">
                  <c:v>1441.7000684770755</c:v>
                </c:pt>
                <c:pt idx="14418">
                  <c:v>1441.8000684818253</c:v>
                </c:pt>
                <c:pt idx="14419">
                  <c:v>1441.900068486575</c:v>
                </c:pt>
                <c:pt idx="14420">
                  <c:v>1442.0000684913248</c:v>
                </c:pt>
                <c:pt idx="14421">
                  <c:v>1442.1000684960745</c:v>
                </c:pt>
                <c:pt idx="14422">
                  <c:v>1442.2000685008243</c:v>
                </c:pt>
                <c:pt idx="14423">
                  <c:v>1442.300068505574</c:v>
                </c:pt>
                <c:pt idx="14424">
                  <c:v>1442.4000685103238</c:v>
                </c:pt>
                <c:pt idx="14425">
                  <c:v>1442.5000685150735</c:v>
                </c:pt>
                <c:pt idx="14426">
                  <c:v>1442.6000685198233</c:v>
                </c:pt>
                <c:pt idx="14427">
                  <c:v>1442.700068524573</c:v>
                </c:pt>
                <c:pt idx="14428">
                  <c:v>1442.8000685293227</c:v>
                </c:pt>
                <c:pt idx="14429">
                  <c:v>1442.9000685340725</c:v>
                </c:pt>
                <c:pt idx="14430">
                  <c:v>1443.0000685388222</c:v>
                </c:pt>
                <c:pt idx="14431">
                  <c:v>1443.100068543572</c:v>
                </c:pt>
                <c:pt idx="14432">
                  <c:v>1443.2000685483217</c:v>
                </c:pt>
                <c:pt idx="14433">
                  <c:v>1443.3000685530715</c:v>
                </c:pt>
                <c:pt idx="14434">
                  <c:v>1443.4000685578212</c:v>
                </c:pt>
                <c:pt idx="14435">
                  <c:v>1443.500068562571</c:v>
                </c:pt>
                <c:pt idx="14436">
                  <c:v>1443.6000685673207</c:v>
                </c:pt>
                <c:pt idx="14437">
                  <c:v>1443.7000685720704</c:v>
                </c:pt>
                <c:pt idx="14438">
                  <c:v>1443.8000685768202</c:v>
                </c:pt>
                <c:pt idx="14439">
                  <c:v>1443.9000685815699</c:v>
                </c:pt>
                <c:pt idx="14440">
                  <c:v>1444.0000685863197</c:v>
                </c:pt>
                <c:pt idx="14441">
                  <c:v>1444.1000685910694</c:v>
                </c:pt>
                <c:pt idx="14442">
                  <c:v>1444.2000685958192</c:v>
                </c:pt>
                <c:pt idx="14443">
                  <c:v>1444.3000686005689</c:v>
                </c:pt>
                <c:pt idx="14444">
                  <c:v>1444.4000686053187</c:v>
                </c:pt>
                <c:pt idx="14445">
                  <c:v>1444.5000686100684</c:v>
                </c:pt>
                <c:pt idx="14446">
                  <c:v>1444.6000686148182</c:v>
                </c:pt>
                <c:pt idx="14447">
                  <c:v>1444.7000686195679</c:v>
                </c:pt>
                <c:pt idx="14448">
                  <c:v>1444.8000686243176</c:v>
                </c:pt>
                <c:pt idx="14449">
                  <c:v>1444.9000686290674</c:v>
                </c:pt>
                <c:pt idx="14450">
                  <c:v>1445.0000686338171</c:v>
                </c:pt>
                <c:pt idx="14451">
                  <c:v>1445.1000686385669</c:v>
                </c:pt>
                <c:pt idx="14452">
                  <c:v>1445.2000686433166</c:v>
                </c:pt>
                <c:pt idx="14453">
                  <c:v>1445.3000686480664</c:v>
                </c:pt>
                <c:pt idx="14454">
                  <c:v>1445.4000686528161</c:v>
                </c:pt>
                <c:pt idx="14455">
                  <c:v>1445.5000686575659</c:v>
                </c:pt>
                <c:pt idx="14456">
                  <c:v>1445.6000686623156</c:v>
                </c:pt>
                <c:pt idx="14457">
                  <c:v>1445.7000686670654</c:v>
                </c:pt>
                <c:pt idx="14458">
                  <c:v>1445.8000686718151</c:v>
                </c:pt>
                <c:pt idx="14459">
                  <c:v>1445.9000686765648</c:v>
                </c:pt>
                <c:pt idx="14460">
                  <c:v>1446.0000686813146</c:v>
                </c:pt>
                <c:pt idx="14461">
                  <c:v>1446.1000686860643</c:v>
                </c:pt>
                <c:pt idx="14462">
                  <c:v>1446.2000686908141</c:v>
                </c:pt>
                <c:pt idx="14463">
                  <c:v>1446.3000686955638</c:v>
                </c:pt>
                <c:pt idx="14464">
                  <c:v>1446.4000687003136</c:v>
                </c:pt>
                <c:pt idx="14465">
                  <c:v>1446.5000687050633</c:v>
                </c:pt>
                <c:pt idx="14466">
                  <c:v>1446.6000687098131</c:v>
                </c:pt>
                <c:pt idx="14467">
                  <c:v>1446.7000687145628</c:v>
                </c:pt>
                <c:pt idx="14468">
                  <c:v>1446.8000687193125</c:v>
                </c:pt>
                <c:pt idx="14469">
                  <c:v>1446.9000687240623</c:v>
                </c:pt>
                <c:pt idx="14470">
                  <c:v>1447.000068728812</c:v>
                </c:pt>
                <c:pt idx="14471">
                  <c:v>1447.1000687335618</c:v>
                </c:pt>
                <c:pt idx="14472">
                  <c:v>1447.2000687383115</c:v>
                </c:pt>
                <c:pt idx="14473">
                  <c:v>1447.3000687430613</c:v>
                </c:pt>
                <c:pt idx="14474">
                  <c:v>1447.400068747811</c:v>
                </c:pt>
                <c:pt idx="14475">
                  <c:v>1447.5000687525608</c:v>
                </c:pt>
                <c:pt idx="14476">
                  <c:v>1447.6000687573105</c:v>
                </c:pt>
                <c:pt idx="14477">
                  <c:v>1447.7000687620603</c:v>
                </c:pt>
                <c:pt idx="14478">
                  <c:v>1447.80006876681</c:v>
                </c:pt>
                <c:pt idx="14479">
                  <c:v>1447.9000687715597</c:v>
                </c:pt>
                <c:pt idx="14480">
                  <c:v>1448.0000687763095</c:v>
                </c:pt>
                <c:pt idx="14481">
                  <c:v>1448.1000687810592</c:v>
                </c:pt>
                <c:pt idx="14482">
                  <c:v>1448.200068785809</c:v>
                </c:pt>
                <c:pt idx="14483">
                  <c:v>1448.3000687905587</c:v>
                </c:pt>
                <c:pt idx="14484">
                  <c:v>1448.4000687953085</c:v>
                </c:pt>
                <c:pt idx="14485">
                  <c:v>1448.5000688000582</c:v>
                </c:pt>
                <c:pt idx="14486">
                  <c:v>1448.600068804808</c:v>
                </c:pt>
                <c:pt idx="14487">
                  <c:v>1448.7000688095577</c:v>
                </c:pt>
                <c:pt idx="14488">
                  <c:v>1448.8000688143075</c:v>
                </c:pt>
                <c:pt idx="14489">
                  <c:v>1448.9000688190572</c:v>
                </c:pt>
                <c:pt idx="14490">
                  <c:v>1449.0000688238069</c:v>
                </c:pt>
                <c:pt idx="14491">
                  <c:v>1449.1000688285567</c:v>
                </c:pt>
                <c:pt idx="14492">
                  <c:v>1449.2000688333064</c:v>
                </c:pt>
                <c:pt idx="14493">
                  <c:v>1449.3000688380562</c:v>
                </c:pt>
                <c:pt idx="14494">
                  <c:v>1449.4000688428059</c:v>
                </c:pt>
                <c:pt idx="14495">
                  <c:v>1449.5000688475557</c:v>
                </c:pt>
                <c:pt idx="14496">
                  <c:v>1449.6000688523054</c:v>
                </c:pt>
                <c:pt idx="14497">
                  <c:v>1449.7000688570552</c:v>
                </c:pt>
                <c:pt idx="14498">
                  <c:v>1449.8000688618049</c:v>
                </c:pt>
                <c:pt idx="14499">
                  <c:v>1449.9000688665546</c:v>
                </c:pt>
                <c:pt idx="14500">
                  <c:v>1450.0000688713044</c:v>
                </c:pt>
                <c:pt idx="14501">
                  <c:v>1450.1000688760541</c:v>
                </c:pt>
                <c:pt idx="14502">
                  <c:v>1450.2000688808039</c:v>
                </c:pt>
                <c:pt idx="14503">
                  <c:v>1450.3000688855536</c:v>
                </c:pt>
                <c:pt idx="14504">
                  <c:v>1450.4000688903034</c:v>
                </c:pt>
                <c:pt idx="14505">
                  <c:v>1450.5000688950531</c:v>
                </c:pt>
                <c:pt idx="14506">
                  <c:v>1450.6000688998029</c:v>
                </c:pt>
                <c:pt idx="14507">
                  <c:v>1450.7000689045526</c:v>
                </c:pt>
                <c:pt idx="14508">
                  <c:v>1450.8000689093024</c:v>
                </c:pt>
                <c:pt idx="14509">
                  <c:v>1450.9000689140521</c:v>
                </c:pt>
                <c:pt idx="14510">
                  <c:v>1451.0000689188018</c:v>
                </c:pt>
                <c:pt idx="14511">
                  <c:v>1451.1000689235516</c:v>
                </c:pt>
                <c:pt idx="14512">
                  <c:v>1451.2000689283013</c:v>
                </c:pt>
                <c:pt idx="14513">
                  <c:v>1451.3000689330511</c:v>
                </c:pt>
                <c:pt idx="14514">
                  <c:v>1451.4000689378008</c:v>
                </c:pt>
                <c:pt idx="14515">
                  <c:v>1451.5000689425506</c:v>
                </c:pt>
                <c:pt idx="14516">
                  <c:v>1451.6000689473003</c:v>
                </c:pt>
                <c:pt idx="14517">
                  <c:v>1451.7000689520501</c:v>
                </c:pt>
                <c:pt idx="14518">
                  <c:v>1451.8000689567998</c:v>
                </c:pt>
                <c:pt idx="14519">
                  <c:v>1451.9000689615496</c:v>
                </c:pt>
                <c:pt idx="14520">
                  <c:v>1452.0000689662993</c:v>
                </c:pt>
                <c:pt idx="14521">
                  <c:v>1452.100068971049</c:v>
                </c:pt>
                <c:pt idx="14522">
                  <c:v>1452.2000689757988</c:v>
                </c:pt>
                <c:pt idx="14523">
                  <c:v>1452.3000689805485</c:v>
                </c:pt>
                <c:pt idx="14524">
                  <c:v>1452.4000689852983</c:v>
                </c:pt>
                <c:pt idx="14525">
                  <c:v>1452.500068990048</c:v>
                </c:pt>
                <c:pt idx="14526">
                  <c:v>1452.6000689947978</c:v>
                </c:pt>
                <c:pt idx="14527">
                  <c:v>1452.7000689995475</c:v>
                </c:pt>
                <c:pt idx="14528">
                  <c:v>1452.8000690042973</c:v>
                </c:pt>
                <c:pt idx="14529">
                  <c:v>1452.900069009047</c:v>
                </c:pt>
                <c:pt idx="14530">
                  <c:v>1453.0000690137967</c:v>
                </c:pt>
                <c:pt idx="14531">
                  <c:v>1453.1000690185465</c:v>
                </c:pt>
                <c:pt idx="14532">
                  <c:v>1453.2000690232962</c:v>
                </c:pt>
                <c:pt idx="14533">
                  <c:v>1453.300069028046</c:v>
                </c:pt>
                <c:pt idx="14534">
                  <c:v>1453.4000690327957</c:v>
                </c:pt>
                <c:pt idx="14535">
                  <c:v>1453.5000690375455</c:v>
                </c:pt>
                <c:pt idx="14536">
                  <c:v>1453.6000690422952</c:v>
                </c:pt>
                <c:pt idx="14537">
                  <c:v>1453.700069047045</c:v>
                </c:pt>
                <c:pt idx="14538">
                  <c:v>1453.8000690517947</c:v>
                </c:pt>
                <c:pt idx="14539">
                  <c:v>1453.9000690565445</c:v>
                </c:pt>
                <c:pt idx="14540">
                  <c:v>1454.0000690612942</c:v>
                </c:pt>
                <c:pt idx="14541">
                  <c:v>1454.1000690660439</c:v>
                </c:pt>
                <c:pt idx="14542">
                  <c:v>1454.2000690707937</c:v>
                </c:pt>
                <c:pt idx="14543">
                  <c:v>1454.3000690755434</c:v>
                </c:pt>
                <c:pt idx="14544">
                  <c:v>1454.4000690802932</c:v>
                </c:pt>
                <c:pt idx="14545">
                  <c:v>1454.5000690850429</c:v>
                </c:pt>
                <c:pt idx="14546">
                  <c:v>1454.6000690897927</c:v>
                </c:pt>
                <c:pt idx="14547">
                  <c:v>1454.7000690945424</c:v>
                </c:pt>
                <c:pt idx="14548">
                  <c:v>1454.8000690992922</c:v>
                </c:pt>
                <c:pt idx="14549">
                  <c:v>1454.9000691040419</c:v>
                </c:pt>
                <c:pt idx="14550">
                  <c:v>1455.0000691087916</c:v>
                </c:pt>
                <c:pt idx="14551">
                  <c:v>1455.1000691135414</c:v>
                </c:pt>
                <c:pt idx="14552">
                  <c:v>1455.2000691182911</c:v>
                </c:pt>
                <c:pt idx="14553">
                  <c:v>1455.3000691230409</c:v>
                </c:pt>
                <c:pt idx="14554">
                  <c:v>1455.4000691277906</c:v>
                </c:pt>
                <c:pt idx="14555">
                  <c:v>1455.5000691325404</c:v>
                </c:pt>
                <c:pt idx="14556">
                  <c:v>1455.6000691372901</c:v>
                </c:pt>
                <c:pt idx="14557">
                  <c:v>1455.7000691420399</c:v>
                </c:pt>
                <c:pt idx="14558">
                  <c:v>1455.8000691467896</c:v>
                </c:pt>
                <c:pt idx="14559">
                  <c:v>1455.9000691515394</c:v>
                </c:pt>
                <c:pt idx="14560">
                  <c:v>1456.0000691562891</c:v>
                </c:pt>
                <c:pt idx="14561">
                  <c:v>1456.1000691610388</c:v>
                </c:pt>
                <c:pt idx="14562">
                  <c:v>1456.2000691657886</c:v>
                </c:pt>
                <c:pt idx="14563">
                  <c:v>1456.3000691705383</c:v>
                </c:pt>
                <c:pt idx="14564">
                  <c:v>1456.4000691752881</c:v>
                </c:pt>
                <c:pt idx="14565">
                  <c:v>1456.5000691800378</c:v>
                </c:pt>
                <c:pt idx="14566">
                  <c:v>1456.6000691847876</c:v>
                </c:pt>
                <c:pt idx="14567">
                  <c:v>1456.7000691895373</c:v>
                </c:pt>
                <c:pt idx="14568">
                  <c:v>1456.8000691942871</c:v>
                </c:pt>
                <c:pt idx="14569">
                  <c:v>1456.9000691990368</c:v>
                </c:pt>
                <c:pt idx="14570">
                  <c:v>1457.0000692037866</c:v>
                </c:pt>
                <c:pt idx="14571">
                  <c:v>1457.1000692085363</c:v>
                </c:pt>
                <c:pt idx="14572">
                  <c:v>1457.200069213286</c:v>
                </c:pt>
                <c:pt idx="14573">
                  <c:v>1457.3000692180358</c:v>
                </c:pt>
                <c:pt idx="14574">
                  <c:v>1457.4000692227855</c:v>
                </c:pt>
                <c:pt idx="14575">
                  <c:v>1457.5000692275353</c:v>
                </c:pt>
                <c:pt idx="14576">
                  <c:v>1457.600069232285</c:v>
                </c:pt>
                <c:pt idx="14577">
                  <c:v>1457.7000692370348</c:v>
                </c:pt>
                <c:pt idx="14578">
                  <c:v>1457.8000692417845</c:v>
                </c:pt>
                <c:pt idx="14579">
                  <c:v>1457.9000692465343</c:v>
                </c:pt>
                <c:pt idx="14580">
                  <c:v>1458.000069251284</c:v>
                </c:pt>
                <c:pt idx="14581">
                  <c:v>1458.1000692560337</c:v>
                </c:pt>
                <c:pt idx="14582">
                  <c:v>1458.2000692607835</c:v>
                </c:pt>
                <c:pt idx="14583">
                  <c:v>1458.3000692655332</c:v>
                </c:pt>
                <c:pt idx="14584">
                  <c:v>1458.400069270283</c:v>
                </c:pt>
                <c:pt idx="14585">
                  <c:v>1458.5000692750327</c:v>
                </c:pt>
                <c:pt idx="14586">
                  <c:v>1458.6000692797825</c:v>
                </c:pt>
                <c:pt idx="14587">
                  <c:v>1458.7000692845322</c:v>
                </c:pt>
                <c:pt idx="14588">
                  <c:v>1458.800069289282</c:v>
                </c:pt>
                <c:pt idx="14589">
                  <c:v>1458.9000692940317</c:v>
                </c:pt>
                <c:pt idx="14590">
                  <c:v>1459.0000692987815</c:v>
                </c:pt>
                <c:pt idx="14591">
                  <c:v>1459.1000693035312</c:v>
                </c:pt>
                <c:pt idx="14592">
                  <c:v>1459.2000693082809</c:v>
                </c:pt>
                <c:pt idx="14593">
                  <c:v>1459.3000693130307</c:v>
                </c:pt>
                <c:pt idx="14594">
                  <c:v>1459.4000693177804</c:v>
                </c:pt>
                <c:pt idx="14595">
                  <c:v>1459.5000693225302</c:v>
                </c:pt>
                <c:pt idx="14596">
                  <c:v>1459.6000693272799</c:v>
                </c:pt>
                <c:pt idx="14597">
                  <c:v>1459.7000693320297</c:v>
                </c:pt>
                <c:pt idx="14598">
                  <c:v>1459.8000693367794</c:v>
                </c:pt>
                <c:pt idx="14599">
                  <c:v>1459.9000693415292</c:v>
                </c:pt>
                <c:pt idx="14600">
                  <c:v>1460.0000693462789</c:v>
                </c:pt>
                <c:pt idx="14601">
                  <c:v>1460.1000693510287</c:v>
                </c:pt>
                <c:pt idx="14602">
                  <c:v>1460.2000693557784</c:v>
                </c:pt>
                <c:pt idx="14603">
                  <c:v>1460.3000693605281</c:v>
                </c:pt>
                <c:pt idx="14604">
                  <c:v>1460.4000693652779</c:v>
                </c:pt>
                <c:pt idx="14605">
                  <c:v>1460.5000693700276</c:v>
                </c:pt>
                <c:pt idx="14606">
                  <c:v>1460.6000693747774</c:v>
                </c:pt>
                <c:pt idx="14607">
                  <c:v>1460.7000693795271</c:v>
                </c:pt>
                <c:pt idx="14608">
                  <c:v>1460.8000693842769</c:v>
                </c:pt>
                <c:pt idx="14609">
                  <c:v>1460.9000693890266</c:v>
                </c:pt>
                <c:pt idx="14610">
                  <c:v>1461.0000693937764</c:v>
                </c:pt>
                <c:pt idx="14611">
                  <c:v>1461.1000693985261</c:v>
                </c:pt>
                <c:pt idx="14612">
                  <c:v>1461.2000694032758</c:v>
                </c:pt>
                <c:pt idx="14613">
                  <c:v>1461.3000694080256</c:v>
                </c:pt>
                <c:pt idx="14614">
                  <c:v>1461.4000694127753</c:v>
                </c:pt>
                <c:pt idx="14615">
                  <c:v>1461.5000694175251</c:v>
                </c:pt>
                <c:pt idx="14616">
                  <c:v>1461.6000694222748</c:v>
                </c:pt>
                <c:pt idx="14617">
                  <c:v>1461.7000694270246</c:v>
                </c:pt>
                <c:pt idx="14618">
                  <c:v>1461.8000694317743</c:v>
                </c:pt>
                <c:pt idx="14619">
                  <c:v>1461.9000694365241</c:v>
                </c:pt>
                <c:pt idx="14620">
                  <c:v>1462.0000694412738</c:v>
                </c:pt>
                <c:pt idx="14621">
                  <c:v>1462.1000694460236</c:v>
                </c:pt>
                <c:pt idx="14622">
                  <c:v>1462.2000694507733</c:v>
                </c:pt>
                <c:pt idx="14623">
                  <c:v>1462.300069455523</c:v>
                </c:pt>
                <c:pt idx="14624">
                  <c:v>1462.4000694602728</c:v>
                </c:pt>
                <c:pt idx="14625">
                  <c:v>1462.5000694650225</c:v>
                </c:pt>
                <c:pt idx="14626">
                  <c:v>1462.6000694697723</c:v>
                </c:pt>
                <c:pt idx="14627">
                  <c:v>1462.700069474522</c:v>
                </c:pt>
                <c:pt idx="14628">
                  <c:v>1462.8000694792718</c:v>
                </c:pt>
                <c:pt idx="14629">
                  <c:v>1462.9000694840215</c:v>
                </c:pt>
                <c:pt idx="14630">
                  <c:v>1463.0000694887713</c:v>
                </c:pt>
                <c:pt idx="14631">
                  <c:v>1463.100069493521</c:v>
                </c:pt>
                <c:pt idx="14632">
                  <c:v>1463.2000694982708</c:v>
                </c:pt>
                <c:pt idx="14633">
                  <c:v>1463.3000695030205</c:v>
                </c:pt>
                <c:pt idx="14634">
                  <c:v>1463.4000695077702</c:v>
                </c:pt>
                <c:pt idx="14635">
                  <c:v>1463.50006951252</c:v>
                </c:pt>
                <c:pt idx="14636">
                  <c:v>1463.6000695172697</c:v>
                </c:pt>
                <c:pt idx="14637">
                  <c:v>1463.7000695220195</c:v>
                </c:pt>
                <c:pt idx="14638">
                  <c:v>1463.8000695267692</c:v>
                </c:pt>
                <c:pt idx="14639">
                  <c:v>1463.900069531519</c:v>
                </c:pt>
                <c:pt idx="14640">
                  <c:v>1464.0000695362687</c:v>
                </c:pt>
                <c:pt idx="14641">
                  <c:v>1464.1000695410185</c:v>
                </c:pt>
                <c:pt idx="14642">
                  <c:v>1464.2000695457682</c:v>
                </c:pt>
                <c:pt idx="14643">
                  <c:v>1464.3000695505179</c:v>
                </c:pt>
                <c:pt idx="14644">
                  <c:v>1464.4000695552677</c:v>
                </c:pt>
                <c:pt idx="14645">
                  <c:v>1464.5000695600174</c:v>
                </c:pt>
                <c:pt idx="14646">
                  <c:v>1464.6000695647672</c:v>
                </c:pt>
                <c:pt idx="14647">
                  <c:v>1464.7000695695169</c:v>
                </c:pt>
                <c:pt idx="14648">
                  <c:v>1464.8000695742667</c:v>
                </c:pt>
                <c:pt idx="14649">
                  <c:v>1464.9000695790164</c:v>
                </c:pt>
                <c:pt idx="14650">
                  <c:v>1465.0000695837662</c:v>
                </c:pt>
                <c:pt idx="14651">
                  <c:v>1465.1000695885159</c:v>
                </c:pt>
                <c:pt idx="14652">
                  <c:v>1465.2000695932657</c:v>
                </c:pt>
                <c:pt idx="14653">
                  <c:v>1465.3000695980154</c:v>
                </c:pt>
                <c:pt idx="14654">
                  <c:v>1465.4000696027651</c:v>
                </c:pt>
                <c:pt idx="14655">
                  <c:v>1465.5000696075149</c:v>
                </c:pt>
                <c:pt idx="14656">
                  <c:v>1465.6000696122646</c:v>
                </c:pt>
                <c:pt idx="14657">
                  <c:v>1465.7000696170144</c:v>
                </c:pt>
                <c:pt idx="14658">
                  <c:v>1465.8000696217641</c:v>
                </c:pt>
                <c:pt idx="14659">
                  <c:v>1465.9000696265139</c:v>
                </c:pt>
                <c:pt idx="14660">
                  <c:v>1466.0000696312636</c:v>
                </c:pt>
                <c:pt idx="14661">
                  <c:v>1466.1000696360134</c:v>
                </c:pt>
                <c:pt idx="14662">
                  <c:v>1466.2000696407631</c:v>
                </c:pt>
                <c:pt idx="14663">
                  <c:v>1466.3000696455128</c:v>
                </c:pt>
                <c:pt idx="14664">
                  <c:v>1466.4000696502626</c:v>
                </c:pt>
                <c:pt idx="14665">
                  <c:v>1466.5000696550123</c:v>
                </c:pt>
                <c:pt idx="14666">
                  <c:v>1466.6000696597621</c:v>
                </c:pt>
                <c:pt idx="14667">
                  <c:v>1466.7000696645118</c:v>
                </c:pt>
                <c:pt idx="14668">
                  <c:v>1466.8000696692616</c:v>
                </c:pt>
                <c:pt idx="14669">
                  <c:v>1466.9000696740113</c:v>
                </c:pt>
                <c:pt idx="14670">
                  <c:v>1467.0000696787611</c:v>
                </c:pt>
                <c:pt idx="14671">
                  <c:v>1467.1000696835108</c:v>
                </c:pt>
                <c:pt idx="14672">
                  <c:v>1467.2000696882606</c:v>
                </c:pt>
                <c:pt idx="14673">
                  <c:v>1467.3000696930103</c:v>
                </c:pt>
                <c:pt idx="14674">
                  <c:v>1467.40006969776</c:v>
                </c:pt>
                <c:pt idx="14675">
                  <c:v>1467.5000697025098</c:v>
                </c:pt>
                <c:pt idx="14676">
                  <c:v>1467.6000697072595</c:v>
                </c:pt>
                <c:pt idx="14677">
                  <c:v>1467.7000697120093</c:v>
                </c:pt>
                <c:pt idx="14678">
                  <c:v>1467.800069716759</c:v>
                </c:pt>
                <c:pt idx="14679">
                  <c:v>1467.9000697215088</c:v>
                </c:pt>
                <c:pt idx="14680">
                  <c:v>1468.0000697262585</c:v>
                </c:pt>
                <c:pt idx="14681">
                  <c:v>1468.1000697310083</c:v>
                </c:pt>
                <c:pt idx="14682">
                  <c:v>1468.200069735758</c:v>
                </c:pt>
                <c:pt idx="14683">
                  <c:v>1468.3000697405078</c:v>
                </c:pt>
                <c:pt idx="14684">
                  <c:v>1468.4000697452575</c:v>
                </c:pt>
                <c:pt idx="14685">
                  <c:v>1468.5000697500072</c:v>
                </c:pt>
                <c:pt idx="14686">
                  <c:v>1468.600069754757</c:v>
                </c:pt>
                <c:pt idx="14687">
                  <c:v>1468.7000697595067</c:v>
                </c:pt>
                <c:pt idx="14688">
                  <c:v>1468.8000697642565</c:v>
                </c:pt>
                <c:pt idx="14689">
                  <c:v>1468.9000697690062</c:v>
                </c:pt>
                <c:pt idx="14690">
                  <c:v>1469.000069773756</c:v>
                </c:pt>
                <c:pt idx="14691">
                  <c:v>1469.1000697785057</c:v>
                </c:pt>
                <c:pt idx="14692">
                  <c:v>1469.2000697832555</c:v>
                </c:pt>
                <c:pt idx="14693">
                  <c:v>1469.3000697880052</c:v>
                </c:pt>
                <c:pt idx="14694">
                  <c:v>1469.4000697927549</c:v>
                </c:pt>
                <c:pt idx="14695">
                  <c:v>1469.5000697975047</c:v>
                </c:pt>
                <c:pt idx="14696">
                  <c:v>1469.6000698022544</c:v>
                </c:pt>
                <c:pt idx="14697">
                  <c:v>1469.7000698070042</c:v>
                </c:pt>
                <c:pt idx="14698">
                  <c:v>1469.8000698117539</c:v>
                </c:pt>
                <c:pt idx="14699">
                  <c:v>1469.9000698165037</c:v>
                </c:pt>
                <c:pt idx="14700">
                  <c:v>1470.0000698212534</c:v>
                </c:pt>
                <c:pt idx="14701">
                  <c:v>1470.1000698260032</c:v>
                </c:pt>
                <c:pt idx="14702">
                  <c:v>1470.2000698307529</c:v>
                </c:pt>
                <c:pt idx="14703">
                  <c:v>1470.3000698355027</c:v>
                </c:pt>
                <c:pt idx="14704">
                  <c:v>1470.4000698402524</c:v>
                </c:pt>
                <c:pt idx="14705">
                  <c:v>1470.5000698450021</c:v>
                </c:pt>
                <c:pt idx="14706">
                  <c:v>1470.6000698497519</c:v>
                </c:pt>
                <c:pt idx="14707">
                  <c:v>1470.7000698545016</c:v>
                </c:pt>
                <c:pt idx="14708">
                  <c:v>1470.8000698592514</c:v>
                </c:pt>
                <c:pt idx="14709">
                  <c:v>1470.9000698640011</c:v>
                </c:pt>
                <c:pt idx="14710">
                  <c:v>1471.0000698687509</c:v>
                </c:pt>
                <c:pt idx="14711">
                  <c:v>1471.1000698735006</c:v>
                </c:pt>
                <c:pt idx="14712">
                  <c:v>1471.2000698782504</c:v>
                </c:pt>
                <c:pt idx="14713">
                  <c:v>1471.3000698830001</c:v>
                </c:pt>
                <c:pt idx="14714">
                  <c:v>1471.4000698877499</c:v>
                </c:pt>
                <c:pt idx="14715">
                  <c:v>1471.5000698924996</c:v>
                </c:pt>
                <c:pt idx="14716">
                  <c:v>1471.6000698972493</c:v>
                </c:pt>
                <c:pt idx="14717">
                  <c:v>1471.7000699019991</c:v>
                </c:pt>
                <c:pt idx="14718">
                  <c:v>1471.8000699067488</c:v>
                </c:pt>
                <c:pt idx="14719">
                  <c:v>1471.9000699114986</c:v>
                </c:pt>
                <c:pt idx="14720">
                  <c:v>1472.0000699162483</c:v>
                </c:pt>
                <c:pt idx="14721">
                  <c:v>1472.1000699209981</c:v>
                </c:pt>
                <c:pt idx="14722">
                  <c:v>1472.2000699257478</c:v>
                </c:pt>
                <c:pt idx="14723">
                  <c:v>1472.3000699304976</c:v>
                </c:pt>
                <c:pt idx="14724">
                  <c:v>1472.4000699352473</c:v>
                </c:pt>
                <c:pt idx="14725">
                  <c:v>1472.500069939997</c:v>
                </c:pt>
                <c:pt idx="14726">
                  <c:v>1472.6000699447468</c:v>
                </c:pt>
                <c:pt idx="14727">
                  <c:v>1472.7000699494965</c:v>
                </c:pt>
                <c:pt idx="14728">
                  <c:v>1472.8000699542463</c:v>
                </c:pt>
                <c:pt idx="14729">
                  <c:v>1472.900069958996</c:v>
                </c:pt>
                <c:pt idx="14730">
                  <c:v>1473.0000699637458</c:v>
                </c:pt>
                <c:pt idx="14731">
                  <c:v>1473.1000699684955</c:v>
                </c:pt>
                <c:pt idx="14732">
                  <c:v>1473.2000699732453</c:v>
                </c:pt>
                <c:pt idx="14733">
                  <c:v>1473.300069977995</c:v>
                </c:pt>
                <c:pt idx="14734">
                  <c:v>1473.4000699827448</c:v>
                </c:pt>
                <c:pt idx="14735">
                  <c:v>1473.5000699874945</c:v>
                </c:pt>
                <c:pt idx="14736">
                  <c:v>1473.6000699922442</c:v>
                </c:pt>
                <c:pt idx="14737">
                  <c:v>1473.700069996994</c:v>
                </c:pt>
                <c:pt idx="14738">
                  <c:v>1473.8000700017437</c:v>
                </c:pt>
                <c:pt idx="14739">
                  <c:v>1473.9000700064935</c:v>
                </c:pt>
                <c:pt idx="14740">
                  <c:v>1474.0000700112432</c:v>
                </c:pt>
                <c:pt idx="14741">
                  <c:v>1474.100070015993</c:v>
                </c:pt>
                <c:pt idx="14742">
                  <c:v>1474.2000700207427</c:v>
                </c:pt>
                <c:pt idx="14743">
                  <c:v>1474.3000700254925</c:v>
                </c:pt>
                <c:pt idx="14744">
                  <c:v>1474.4000700302422</c:v>
                </c:pt>
                <c:pt idx="14745">
                  <c:v>1474.5000700349919</c:v>
                </c:pt>
                <c:pt idx="14746">
                  <c:v>1474.6000700397417</c:v>
                </c:pt>
                <c:pt idx="14747">
                  <c:v>1474.7000700444914</c:v>
                </c:pt>
                <c:pt idx="14748">
                  <c:v>1474.8000700492412</c:v>
                </c:pt>
                <c:pt idx="14749">
                  <c:v>1474.9000700539909</c:v>
                </c:pt>
                <c:pt idx="14750">
                  <c:v>1475.0000700587407</c:v>
                </c:pt>
                <c:pt idx="14751">
                  <c:v>1475.1000700634904</c:v>
                </c:pt>
                <c:pt idx="14752">
                  <c:v>1475.2000700682402</c:v>
                </c:pt>
                <c:pt idx="14753">
                  <c:v>1475.3000700729899</c:v>
                </c:pt>
                <c:pt idx="14754">
                  <c:v>1475.4000700777397</c:v>
                </c:pt>
                <c:pt idx="14755">
                  <c:v>1475.5000700824894</c:v>
                </c:pt>
                <c:pt idx="14756">
                  <c:v>1475.6000700872391</c:v>
                </c:pt>
                <c:pt idx="14757">
                  <c:v>1475.7000700919889</c:v>
                </c:pt>
                <c:pt idx="14758">
                  <c:v>1475.8000700967386</c:v>
                </c:pt>
                <c:pt idx="14759">
                  <c:v>1475.9000701014884</c:v>
                </c:pt>
                <c:pt idx="14760">
                  <c:v>1476.0000701062381</c:v>
                </c:pt>
                <c:pt idx="14761">
                  <c:v>1476.1000701109879</c:v>
                </c:pt>
                <c:pt idx="14762">
                  <c:v>1476.2000701157376</c:v>
                </c:pt>
                <c:pt idx="14763">
                  <c:v>1476.3000701204874</c:v>
                </c:pt>
                <c:pt idx="14764">
                  <c:v>1476.4000701252371</c:v>
                </c:pt>
                <c:pt idx="14765">
                  <c:v>1476.5000701299869</c:v>
                </c:pt>
                <c:pt idx="14766">
                  <c:v>1476.6000701347366</c:v>
                </c:pt>
                <c:pt idx="14767">
                  <c:v>1476.7000701394863</c:v>
                </c:pt>
                <c:pt idx="14768">
                  <c:v>1476.8000701442361</c:v>
                </c:pt>
                <c:pt idx="14769">
                  <c:v>1476.9000701489858</c:v>
                </c:pt>
                <c:pt idx="14770">
                  <c:v>1477.0000701537356</c:v>
                </c:pt>
                <c:pt idx="14771">
                  <c:v>1477.1000701584853</c:v>
                </c:pt>
                <c:pt idx="14772">
                  <c:v>1477.2000701632351</c:v>
                </c:pt>
                <c:pt idx="14773">
                  <c:v>1477.3000701679848</c:v>
                </c:pt>
                <c:pt idx="14774">
                  <c:v>1477.4000701727346</c:v>
                </c:pt>
                <c:pt idx="14775">
                  <c:v>1477.5000701774843</c:v>
                </c:pt>
                <c:pt idx="14776">
                  <c:v>1477.600070182234</c:v>
                </c:pt>
                <c:pt idx="14777">
                  <c:v>1477.7000701869838</c:v>
                </c:pt>
                <c:pt idx="14778">
                  <c:v>1477.8000701917335</c:v>
                </c:pt>
                <c:pt idx="14779">
                  <c:v>1477.9000701964833</c:v>
                </c:pt>
                <c:pt idx="14780">
                  <c:v>1478.000070201233</c:v>
                </c:pt>
                <c:pt idx="14781">
                  <c:v>1478.1000702059828</c:v>
                </c:pt>
                <c:pt idx="14782">
                  <c:v>1478.2000702107325</c:v>
                </c:pt>
                <c:pt idx="14783">
                  <c:v>1478.3000702154823</c:v>
                </c:pt>
                <c:pt idx="14784">
                  <c:v>1478.400070220232</c:v>
                </c:pt>
                <c:pt idx="14785">
                  <c:v>1478.5000702249818</c:v>
                </c:pt>
                <c:pt idx="14786">
                  <c:v>1478.6000702297315</c:v>
                </c:pt>
                <c:pt idx="14787">
                  <c:v>1478.7000702344812</c:v>
                </c:pt>
                <c:pt idx="14788">
                  <c:v>1478.800070239231</c:v>
                </c:pt>
                <c:pt idx="14789">
                  <c:v>1478.9000702439807</c:v>
                </c:pt>
                <c:pt idx="14790">
                  <c:v>1479.0000702487305</c:v>
                </c:pt>
                <c:pt idx="14791">
                  <c:v>1479.1000702534802</c:v>
                </c:pt>
                <c:pt idx="14792">
                  <c:v>1479.20007025823</c:v>
                </c:pt>
                <c:pt idx="14793">
                  <c:v>1479.3000702629797</c:v>
                </c:pt>
                <c:pt idx="14794">
                  <c:v>1479.4000702677295</c:v>
                </c:pt>
                <c:pt idx="14795">
                  <c:v>1479.5000702724792</c:v>
                </c:pt>
                <c:pt idx="14796">
                  <c:v>1479.600070277229</c:v>
                </c:pt>
                <c:pt idx="14797">
                  <c:v>1479.7000702819787</c:v>
                </c:pt>
                <c:pt idx="14798">
                  <c:v>1479.8000702867284</c:v>
                </c:pt>
                <c:pt idx="14799">
                  <c:v>1479.9000702914782</c:v>
                </c:pt>
                <c:pt idx="14800">
                  <c:v>1480.0000702962279</c:v>
                </c:pt>
                <c:pt idx="14801">
                  <c:v>1480.1000703009777</c:v>
                </c:pt>
                <c:pt idx="14802">
                  <c:v>1480.2000703057274</c:v>
                </c:pt>
                <c:pt idx="14803">
                  <c:v>1480.3000703104772</c:v>
                </c:pt>
                <c:pt idx="14804">
                  <c:v>1480.4000703152269</c:v>
                </c:pt>
                <c:pt idx="14805">
                  <c:v>1480.5000703199767</c:v>
                </c:pt>
                <c:pt idx="14806">
                  <c:v>1480.6000703247264</c:v>
                </c:pt>
                <c:pt idx="14807">
                  <c:v>1480.7000703294761</c:v>
                </c:pt>
                <c:pt idx="14808">
                  <c:v>1480.8000703342259</c:v>
                </c:pt>
                <c:pt idx="14809">
                  <c:v>1480.9000703389756</c:v>
                </c:pt>
                <c:pt idx="14810">
                  <c:v>1481.0000703437254</c:v>
                </c:pt>
                <c:pt idx="14811">
                  <c:v>1481.1000703484751</c:v>
                </c:pt>
                <c:pt idx="14812">
                  <c:v>1481.2000703532249</c:v>
                </c:pt>
                <c:pt idx="14813">
                  <c:v>1481.3000703579746</c:v>
                </c:pt>
                <c:pt idx="14814">
                  <c:v>1481.4000703627244</c:v>
                </c:pt>
                <c:pt idx="14815">
                  <c:v>1481.5000703674741</c:v>
                </c:pt>
                <c:pt idx="14816">
                  <c:v>1481.6000703722239</c:v>
                </c:pt>
                <c:pt idx="14817">
                  <c:v>1481.7000703769736</c:v>
                </c:pt>
                <c:pt idx="14818">
                  <c:v>1481.8000703817233</c:v>
                </c:pt>
                <c:pt idx="14819">
                  <c:v>1481.9000703864731</c:v>
                </c:pt>
                <c:pt idx="14820">
                  <c:v>1482.0000703912228</c:v>
                </c:pt>
                <c:pt idx="14821">
                  <c:v>1482.1000703959726</c:v>
                </c:pt>
                <c:pt idx="14822">
                  <c:v>1482.2000704007223</c:v>
                </c:pt>
                <c:pt idx="14823">
                  <c:v>1482.3000704054721</c:v>
                </c:pt>
                <c:pt idx="14824">
                  <c:v>1482.4000704102218</c:v>
                </c:pt>
                <c:pt idx="14825">
                  <c:v>1482.5000704149716</c:v>
                </c:pt>
                <c:pt idx="14826">
                  <c:v>1482.6000704197213</c:v>
                </c:pt>
                <c:pt idx="14827">
                  <c:v>1482.7000704244711</c:v>
                </c:pt>
                <c:pt idx="14828">
                  <c:v>1482.8000704292208</c:v>
                </c:pt>
                <c:pt idx="14829">
                  <c:v>1482.9000704339705</c:v>
                </c:pt>
                <c:pt idx="14830">
                  <c:v>1483.0000704387203</c:v>
                </c:pt>
                <c:pt idx="14831">
                  <c:v>1483.10007044347</c:v>
                </c:pt>
                <c:pt idx="14832">
                  <c:v>1483.2000704482198</c:v>
                </c:pt>
                <c:pt idx="14833">
                  <c:v>1483.3000704529695</c:v>
                </c:pt>
                <c:pt idx="14834">
                  <c:v>1483.4000704577193</c:v>
                </c:pt>
                <c:pt idx="14835">
                  <c:v>1483.500070462469</c:v>
                </c:pt>
                <c:pt idx="14836">
                  <c:v>1483.6000704672188</c:v>
                </c:pt>
                <c:pt idx="14837">
                  <c:v>1483.7000704719685</c:v>
                </c:pt>
                <c:pt idx="14838">
                  <c:v>1483.8000704767182</c:v>
                </c:pt>
                <c:pt idx="14839">
                  <c:v>1483.900070481468</c:v>
                </c:pt>
                <c:pt idx="14840">
                  <c:v>1484.0000704862177</c:v>
                </c:pt>
                <c:pt idx="14841">
                  <c:v>1484.1000704909675</c:v>
                </c:pt>
                <c:pt idx="14842">
                  <c:v>1484.2000704957172</c:v>
                </c:pt>
                <c:pt idx="14843">
                  <c:v>1484.300070500467</c:v>
                </c:pt>
                <c:pt idx="14844">
                  <c:v>1484.4000705052167</c:v>
                </c:pt>
                <c:pt idx="14845">
                  <c:v>1484.5000705099665</c:v>
                </c:pt>
                <c:pt idx="14846">
                  <c:v>1484.6000705147162</c:v>
                </c:pt>
                <c:pt idx="14847">
                  <c:v>1484.700070519466</c:v>
                </c:pt>
                <c:pt idx="14848">
                  <c:v>1484.8000705242157</c:v>
                </c:pt>
                <c:pt idx="14849">
                  <c:v>1484.9000705289654</c:v>
                </c:pt>
                <c:pt idx="14850">
                  <c:v>1485.0000705337152</c:v>
                </c:pt>
                <c:pt idx="14851">
                  <c:v>1485.1000705384649</c:v>
                </c:pt>
                <c:pt idx="14852">
                  <c:v>1485.2000705432147</c:v>
                </c:pt>
                <c:pt idx="14853">
                  <c:v>1485.3000705479644</c:v>
                </c:pt>
                <c:pt idx="14854">
                  <c:v>1485.4000705527142</c:v>
                </c:pt>
                <c:pt idx="14855">
                  <c:v>1485.5000705574639</c:v>
                </c:pt>
                <c:pt idx="14856">
                  <c:v>1485.6000705622137</c:v>
                </c:pt>
                <c:pt idx="14857">
                  <c:v>1485.7000705669634</c:v>
                </c:pt>
                <c:pt idx="14858">
                  <c:v>1485.8000705717131</c:v>
                </c:pt>
                <c:pt idx="14859">
                  <c:v>1485.9000705764629</c:v>
                </c:pt>
                <c:pt idx="14860">
                  <c:v>1486.0000705812126</c:v>
                </c:pt>
                <c:pt idx="14861">
                  <c:v>1486.1000705859624</c:v>
                </c:pt>
                <c:pt idx="14862">
                  <c:v>1486.2000705907121</c:v>
                </c:pt>
                <c:pt idx="14863">
                  <c:v>1486.3000705954619</c:v>
                </c:pt>
                <c:pt idx="14864">
                  <c:v>1486.4000706002116</c:v>
                </c:pt>
                <c:pt idx="14865">
                  <c:v>1486.5000706049614</c:v>
                </c:pt>
                <c:pt idx="14866">
                  <c:v>1486.6000706097111</c:v>
                </c:pt>
                <c:pt idx="14867">
                  <c:v>1486.7000706144609</c:v>
                </c:pt>
                <c:pt idx="14868">
                  <c:v>1486.8000706192106</c:v>
                </c:pt>
                <c:pt idx="14869">
                  <c:v>1486.9000706239603</c:v>
                </c:pt>
                <c:pt idx="14870">
                  <c:v>1487.0000706287101</c:v>
                </c:pt>
                <c:pt idx="14871">
                  <c:v>1487.1000706334598</c:v>
                </c:pt>
                <c:pt idx="14872">
                  <c:v>1487.2000706382096</c:v>
                </c:pt>
                <c:pt idx="14873">
                  <c:v>1487.3000706429593</c:v>
                </c:pt>
                <c:pt idx="14874">
                  <c:v>1487.4000706477091</c:v>
                </c:pt>
                <c:pt idx="14875">
                  <c:v>1487.5000706524588</c:v>
                </c:pt>
                <c:pt idx="14876">
                  <c:v>1487.6000706572086</c:v>
                </c:pt>
                <c:pt idx="14877">
                  <c:v>1487.7000706619583</c:v>
                </c:pt>
                <c:pt idx="14878">
                  <c:v>1487.8000706667081</c:v>
                </c:pt>
                <c:pt idx="14879">
                  <c:v>1487.9000706714578</c:v>
                </c:pt>
                <c:pt idx="14880">
                  <c:v>1488.0000706762075</c:v>
                </c:pt>
                <c:pt idx="14881">
                  <c:v>1488.1000706809573</c:v>
                </c:pt>
                <c:pt idx="14882">
                  <c:v>1488.200070685707</c:v>
                </c:pt>
                <c:pt idx="14883">
                  <c:v>1488.3000706904568</c:v>
                </c:pt>
                <c:pt idx="14884">
                  <c:v>1488.4000706952065</c:v>
                </c:pt>
                <c:pt idx="14885">
                  <c:v>1488.5000706999563</c:v>
                </c:pt>
                <c:pt idx="14886">
                  <c:v>1488.600070704706</c:v>
                </c:pt>
                <c:pt idx="14887">
                  <c:v>1488.7000707094558</c:v>
                </c:pt>
                <c:pt idx="14888">
                  <c:v>1488.8000707142055</c:v>
                </c:pt>
                <c:pt idx="14889">
                  <c:v>1488.9000707189552</c:v>
                </c:pt>
                <c:pt idx="14890">
                  <c:v>1489.000070723705</c:v>
                </c:pt>
                <c:pt idx="14891">
                  <c:v>1489.1000707284547</c:v>
                </c:pt>
                <c:pt idx="14892">
                  <c:v>1489.2000707332045</c:v>
                </c:pt>
                <c:pt idx="14893">
                  <c:v>1489.3000707379542</c:v>
                </c:pt>
                <c:pt idx="14894">
                  <c:v>1489.400070742704</c:v>
                </c:pt>
                <c:pt idx="14895">
                  <c:v>1489.5000707474537</c:v>
                </c:pt>
                <c:pt idx="14896">
                  <c:v>1489.6000707522035</c:v>
                </c:pt>
                <c:pt idx="14897">
                  <c:v>1489.7000707569532</c:v>
                </c:pt>
                <c:pt idx="14898">
                  <c:v>1489.800070761703</c:v>
                </c:pt>
                <c:pt idx="14899">
                  <c:v>1489.9000707664527</c:v>
                </c:pt>
                <c:pt idx="14900">
                  <c:v>1490.0000707712024</c:v>
                </c:pt>
                <c:pt idx="14901">
                  <c:v>1490.1000707759522</c:v>
                </c:pt>
                <c:pt idx="14902">
                  <c:v>1490.2000707807019</c:v>
                </c:pt>
                <c:pt idx="14903">
                  <c:v>1490.3000707854517</c:v>
                </c:pt>
                <c:pt idx="14904">
                  <c:v>1490.4000707902014</c:v>
                </c:pt>
                <c:pt idx="14905">
                  <c:v>1490.5000707949512</c:v>
                </c:pt>
                <c:pt idx="14906">
                  <c:v>1490.6000707997009</c:v>
                </c:pt>
                <c:pt idx="14907">
                  <c:v>1490.7000708044507</c:v>
                </c:pt>
                <c:pt idx="14908">
                  <c:v>1490.8000708092004</c:v>
                </c:pt>
                <c:pt idx="14909">
                  <c:v>1490.9000708139502</c:v>
                </c:pt>
                <c:pt idx="14910">
                  <c:v>1491.0000708186999</c:v>
                </c:pt>
                <c:pt idx="14911">
                  <c:v>1491.1000708234496</c:v>
                </c:pt>
                <c:pt idx="14912">
                  <c:v>1491.2000708281994</c:v>
                </c:pt>
                <c:pt idx="14913">
                  <c:v>1491.3000708329491</c:v>
                </c:pt>
                <c:pt idx="14914">
                  <c:v>1491.4000708376989</c:v>
                </c:pt>
                <c:pt idx="14915">
                  <c:v>1491.5000708424486</c:v>
                </c:pt>
                <c:pt idx="14916">
                  <c:v>1491.6000708471984</c:v>
                </c:pt>
                <c:pt idx="14917">
                  <c:v>1491.7000708519481</c:v>
                </c:pt>
                <c:pt idx="14918">
                  <c:v>1491.8000708566979</c:v>
                </c:pt>
                <c:pt idx="14919">
                  <c:v>1491.9000708614476</c:v>
                </c:pt>
                <c:pt idx="14920">
                  <c:v>1492.0000708661973</c:v>
                </c:pt>
                <c:pt idx="14921">
                  <c:v>1492.1000708709471</c:v>
                </c:pt>
                <c:pt idx="14922">
                  <c:v>1492.2000708756968</c:v>
                </c:pt>
                <c:pt idx="14923">
                  <c:v>1492.3000708804466</c:v>
                </c:pt>
                <c:pt idx="14924">
                  <c:v>1492.4000708851963</c:v>
                </c:pt>
                <c:pt idx="14925">
                  <c:v>1492.5000708899461</c:v>
                </c:pt>
                <c:pt idx="14926">
                  <c:v>1492.6000708946958</c:v>
                </c:pt>
                <c:pt idx="14927">
                  <c:v>1492.7000708994456</c:v>
                </c:pt>
                <c:pt idx="14928">
                  <c:v>1492.8000709041953</c:v>
                </c:pt>
                <c:pt idx="14929">
                  <c:v>1492.9000709089451</c:v>
                </c:pt>
                <c:pt idx="14930">
                  <c:v>1493.0000709136948</c:v>
                </c:pt>
                <c:pt idx="14931">
                  <c:v>1493.1000709184445</c:v>
                </c:pt>
                <c:pt idx="14932">
                  <c:v>1493.2000709231943</c:v>
                </c:pt>
                <c:pt idx="14933">
                  <c:v>1493.300070927944</c:v>
                </c:pt>
                <c:pt idx="14934">
                  <c:v>1493.4000709326938</c:v>
                </c:pt>
                <c:pt idx="14935">
                  <c:v>1493.5000709374435</c:v>
                </c:pt>
                <c:pt idx="14936">
                  <c:v>1493.6000709421933</c:v>
                </c:pt>
                <c:pt idx="14937">
                  <c:v>1493.700070946943</c:v>
                </c:pt>
                <c:pt idx="14938">
                  <c:v>1493.8000709516928</c:v>
                </c:pt>
                <c:pt idx="14939">
                  <c:v>1493.9000709564425</c:v>
                </c:pt>
                <c:pt idx="14940">
                  <c:v>1494.0000709611923</c:v>
                </c:pt>
                <c:pt idx="14941">
                  <c:v>1494.100070965942</c:v>
                </c:pt>
                <c:pt idx="14942">
                  <c:v>1494.2000709706917</c:v>
                </c:pt>
                <c:pt idx="14943">
                  <c:v>1494.3000709754415</c:v>
                </c:pt>
                <c:pt idx="14944">
                  <c:v>1494.4000709801912</c:v>
                </c:pt>
                <c:pt idx="14945">
                  <c:v>1494.500070984941</c:v>
                </c:pt>
                <c:pt idx="14946">
                  <c:v>1494.6000709896907</c:v>
                </c:pt>
                <c:pt idx="14947">
                  <c:v>1494.7000709944405</c:v>
                </c:pt>
                <c:pt idx="14948">
                  <c:v>1494.8000709991902</c:v>
                </c:pt>
                <c:pt idx="14949">
                  <c:v>1494.90007100394</c:v>
                </c:pt>
                <c:pt idx="14950">
                  <c:v>1495.0000710086897</c:v>
                </c:pt>
                <c:pt idx="14951">
                  <c:v>1495.1000710134394</c:v>
                </c:pt>
                <c:pt idx="14952">
                  <c:v>1495.2000710181892</c:v>
                </c:pt>
                <c:pt idx="14953">
                  <c:v>1495.3000710229389</c:v>
                </c:pt>
                <c:pt idx="14954">
                  <c:v>1495.4000710276887</c:v>
                </c:pt>
                <c:pt idx="14955">
                  <c:v>1495.5000710324384</c:v>
                </c:pt>
                <c:pt idx="14956">
                  <c:v>1495.6000710371882</c:v>
                </c:pt>
                <c:pt idx="14957">
                  <c:v>1495.7000710419379</c:v>
                </c:pt>
                <c:pt idx="14958">
                  <c:v>1495.8000710466877</c:v>
                </c:pt>
                <c:pt idx="14959">
                  <c:v>1495.9000710514374</c:v>
                </c:pt>
                <c:pt idx="14960">
                  <c:v>1496.0000710561872</c:v>
                </c:pt>
                <c:pt idx="14961">
                  <c:v>1496.1000710609369</c:v>
                </c:pt>
                <c:pt idx="14962">
                  <c:v>1496.2000710656866</c:v>
                </c:pt>
                <c:pt idx="14963">
                  <c:v>1496.3000710704364</c:v>
                </c:pt>
                <c:pt idx="14964">
                  <c:v>1496.4000710751861</c:v>
                </c:pt>
                <c:pt idx="14965">
                  <c:v>1496.5000710799359</c:v>
                </c:pt>
                <c:pt idx="14966">
                  <c:v>1496.6000710846856</c:v>
                </c:pt>
                <c:pt idx="14967">
                  <c:v>1496.7000710894354</c:v>
                </c:pt>
                <c:pt idx="14968">
                  <c:v>1496.8000710941851</c:v>
                </c:pt>
                <c:pt idx="14969">
                  <c:v>1496.9000710989349</c:v>
                </c:pt>
                <c:pt idx="14970">
                  <c:v>1497.0000711036846</c:v>
                </c:pt>
                <c:pt idx="14971">
                  <c:v>1497.1000711084343</c:v>
                </c:pt>
                <c:pt idx="14972">
                  <c:v>1497.2000711131841</c:v>
                </c:pt>
                <c:pt idx="14973">
                  <c:v>1497.3000711179338</c:v>
                </c:pt>
                <c:pt idx="14974">
                  <c:v>1497.4000711226836</c:v>
                </c:pt>
                <c:pt idx="14975">
                  <c:v>1497.5000711274333</c:v>
                </c:pt>
                <c:pt idx="14976">
                  <c:v>1497.6000711321831</c:v>
                </c:pt>
                <c:pt idx="14977">
                  <c:v>1497.7000711369328</c:v>
                </c:pt>
                <c:pt idx="14978">
                  <c:v>1497.8000711416826</c:v>
                </c:pt>
                <c:pt idx="14979">
                  <c:v>1497.9000711464323</c:v>
                </c:pt>
                <c:pt idx="14980">
                  <c:v>1498.0000711511821</c:v>
                </c:pt>
                <c:pt idx="14981">
                  <c:v>1498.1000711559318</c:v>
                </c:pt>
                <c:pt idx="14982">
                  <c:v>1498.2000711606815</c:v>
                </c:pt>
                <c:pt idx="14983">
                  <c:v>1498.3000711654313</c:v>
                </c:pt>
                <c:pt idx="14984">
                  <c:v>1498.400071170181</c:v>
                </c:pt>
                <c:pt idx="14985">
                  <c:v>1498.5000711749308</c:v>
                </c:pt>
                <c:pt idx="14986">
                  <c:v>1498.6000711796805</c:v>
                </c:pt>
                <c:pt idx="14987">
                  <c:v>1498.7000711844303</c:v>
                </c:pt>
                <c:pt idx="14988">
                  <c:v>1498.80007118918</c:v>
                </c:pt>
                <c:pt idx="14989">
                  <c:v>1498.9000711939298</c:v>
                </c:pt>
                <c:pt idx="14990">
                  <c:v>1499.0000711986795</c:v>
                </c:pt>
                <c:pt idx="14991">
                  <c:v>1499.1000712034293</c:v>
                </c:pt>
                <c:pt idx="14992">
                  <c:v>1499.200071208179</c:v>
                </c:pt>
                <c:pt idx="14993">
                  <c:v>1499.3000712129287</c:v>
                </c:pt>
                <c:pt idx="14994">
                  <c:v>1499.4000712176785</c:v>
                </c:pt>
                <c:pt idx="14995">
                  <c:v>1499.5000712224282</c:v>
                </c:pt>
                <c:pt idx="14996">
                  <c:v>1499.600071227178</c:v>
                </c:pt>
                <c:pt idx="14997">
                  <c:v>1499.7000712319277</c:v>
                </c:pt>
                <c:pt idx="14998">
                  <c:v>1499.8000712366775</c:v>
                </c:pt>
                <c:pt idx="14999">
                  <c:v>1499.9000712414272</c:v>
                </c:pt>
                <c:pt idx="15000">
                  <c:v>1500.000071246177</c:v>
                </c:pt>
                <c:pt idx="15001">
                  <c:v>1500.1000712509267</c:v>
                </c:pt>
                <c:pt idx="15002">
                  <c:v>1500.2000712556764</c:v>
                </c:pt>
                <c:pt idx="15003">
                  <c:v>1500.3000712604262</c:v>
                </c:pt>
                <c:pt idx="15004">
                  <c:v>1500.4000712651759</c:v>
                </c:pt>
                <c:pt idx="15005">
                  <c:v>1500.5000712699257</c:v>
                </c:pt>
                <c:pt idx="15006">
                  <c:v>1500.6000712746754</c:v>
                </c:pt>
                <c:pt idx="15007">
                  <c:v>1500.7000712794252</c:v>
                </c:pt>
                <c:pt idx="15008">
                  <c:v>1500.8000712841749</c:v>
                </c:pt>
                <c:pt idx="15009">
                  <c:v>1500.9000712889247</c:v>
                </c:pt>
                <c:pt idx="15010">
                  <c:v>1501.0000712936744</c:v>
                </c:pt>
                <c:pt idx="15011">
                  <c:v>1501.1000712984242</c:v>
                </c:pt>
                <c:pt idx="15012">
                  <c:v>1501.2000713031739</c:v>
                </c:pt>
                <c:pt idx="15013">
                  <c:v>1501.3000713079236</c:v>
                </c:pt>
                <c:pt idx="15014">
                  <c:v>1501.4000713126734</c:v>
                </c:pt>
                <c:pt idx="15015">
                  <c:v>1501.5000713174231</c:v>
                </c:pt>
                <c:pt idx="15016">
                  <c:v>1501.6000713221729</c:v>
                </c:pt>
                <c:pt idx="15017">
                  <c:v>1501.7000713269226</c:v>
                </c:pt>
                <c:pt idx="15018">
                  <c:v>1501.8000713316724</c:v>
                </c:pt>
                <c:pt idx="15019">
                  <c:v>1501.9000713364221</c:v>
                </c:pt>
                <c:pt idx="15020">
                  <c:v>1502.0000713411719</c:v>
                </c:pt>
                <c:pt idx="15021">
                  <c:v>1502.1000713459216</c:v>
                </c:pt>
                <c:pt idx="15022">
                  <c:v>1502.2000713506714</c:v>
                </c:pt>
                <c:pt idx="15023">
                  <c:v>1502.3000713554211</c:v>
                </c:pt>
                <c:pt idx="15024">
                  <c:v>1502.4000713601708</c:v>
                </c:pt>
                <c:pt idx="15025">
                  <c:v>1502.5000713649206</c:v>
                </c:pt>
                <c:pt idx="15026">
                  <c:v>1502.6000713696703</c:v>
                </c:pt>
                <c:pt idx="15027">
                  <c:v>1502.7000713744201</c:v>
                </c:pt>
                <c:pt idx="15028">
                  <c:v>1502.8000713791698</c:v>
                </c:pt>
                <c:pt idx="15029">
                  <c:v>1502.9000713839196</c:v>
                </c:pt>
                <c:pt idx="15030">
                  <c:v>1503.0000713886693</c:v>
                </c:pt>
                <c:pt idx="15031">
                  <c:v>1503.1000713934191</c:v>
                </c:pt>
                <c:pt idx="15032">
                  <c:v>1503.2000713981688</c:v>
                </c:pt>
                <c:pt idx="15033">
                  <c:v>1503.3000714029185</c:v>
                </c:pt>
                <c:pt idx="15034">
                  <c:v>1503.4000714076683</c:v>
                </c:pt>
                <c:pt idx="15035">
                  <c:v>1503.500071412418</c:v>
                </c:pt>
                <c:pt idx="15036">
                  <c:v>1503.6000714171678</c:v>
                </c:pt>
                <c:pt idx="15037">
                  <c:v>1503.7000714219175</c:v>
                </c:pt>
                <c:pt idx="15038">
                  <c:v>1503.8000714266673</c:v>
                </c:pt>
                <c:pt idx="15039">
                  <c:v>1503.900071431417</c:v>
                </c:pt>
                <c:pt idx="15040">
                  <c:v>1504.0000714361668</c:v>
                </c:pt>
                <c:pt idx="15041">
                  <c:v>1504.1000714409165</c:v>
                </c:pt>
                <c:pt idx="15042">
                  <c:v>1504.2000714456663</c:v>
                </c:pt>
                <c:pt idx="15043">
                  <c:v>1504.300071450416</c:v>
                </c:pt>
                <c:pt idx="15044">
                  <c:v>1504.4000714551657</c:v>
                </c:pt>
                <c:pt idx="15045">
                  <c:v>1504.5000714599155</c:v>
                </c:pt>
                <c:pt idx="15046">
                  <c:v>1504.6000714646652</c:v>
                </c:pt>
                <c:pt idx="15047">
                  <c:v>1504.700071469415</c:v>
                </c:pt>
                <c:pt idx="15048">
                  <c:v>1504.8000714741647</c:v>
                </c:pt>
                <c:pt idx="15049">
                  <c:v>1504.9000714789145</c:v>
                </c:pt>
                <c:pt idx="15050">
                  <c:v>1505.0000714836642</c:v>
                </c:pt>
                <c:pt idx="15051">
                  <c:v>1505.100071488414</c:v>
                </c:pt>
                <c:pt idx="15052">
                  <c:v>1505.2000714931637</c:v>
                </c:pt>
                <c:pt idx="15053">
                  <c:v>1505.3000714979135</c:v>
                </c:pt>
                <c:pt idx="15054">
                  <c:v>1505.4000715026632</c:v>
                </c:pt>
                <c:pt idx="15055">
                  <c:v>1505.5000715074129</c:v>
                </c:pt>
                <c:pt idx="15056">
                  <c:v>1505.6000715121627</c:v>
                </c:pt>
                <c:pt idx="15057">
                  <c:v>1505.7000715169124</c:v>
                </c:pt>
                <c:pt idx="15058">
                  <c:v>1505.8000715216622</c:v>
                </c:pt>
                <c:pt idx="15059">
                  <c:v>1505.9000715264119</c:v>
                </c:pt>
                <c:pt idx="15060">
                  <c:v>1506.0000715311617</c:v>
                </c:pt>
                <c:pt idx="15061">
                  <c:v>1506.1000715359114</c:v>
                </c:pt>
                <c:pt idx="15062">
                  <c:v>1506.2000715406612</c:v>
                </c:pt>
                <c:pt idx="15063">
                  <c:v>1506.3000715454109</c:v>
                </c:pt>
                <c:pt idx="15064">
                  <c:v>1506.4000715501606</c:v>
                </c:pt>
                <c:pt idx="15065">
                  <c:v>1506.5000715549104</c:v>
                </c:pt>
                <c:pt idx="15066">
                  <c:v>1506.6000715596601</c:v>
                </c:pt>
                <c:pt idx="15067">
                  <c:v>1506.7000715644099</c:v>
                </c:pt>
                <c:pt idx="15068">
                  <c:v>1506.8000715691596</c:v>
                </c:pt>
                <c:pt idx="15069">
                  <c:v>1506.9000715739094</c:v>
                </c:pt>
                <c:pt idx="15070">
                  <c:v>1507.0000715786591</c:v>
                </c:pt>
                <c:pt idx="15071">
                  <c:v>1507.1000715834089</c:v>
                </c:pt>
                <c:pt idx="15072">
                  <c:v>1507.2000715881586</c:v>
                </c:pt>
                <c:pt idx="15073">
                  <c:v>1507.3000715929084</c:v>
                </c:pt>
                <c:pt idx="15074">
                  <c:v>1507.4000715976581</c:v>
                </c:pt>
                <c:pt idx="15075">
                  <c:v>1507.5000716024078</c:v>
                </c:pt>
                <c:pt idx="15076">
                  <c:v>1507.6000716071576</c:v>
                </c:pt>
                <c:pt idx="15077">
                  <c:v>1507.7000716119073</c:v>
                </c:pt>
                <c:pt idx="15078">
                  <c:v>1507.8000716166571</c:v>
                </c:pt>
                <c:pt idx="15079">
                  <c:v>1507.9000716214068</c:v>
                </c:pt>
                <c:pt idx="15080">
                  <c:v>1508.0000716261566</c:v>
                </c:pt>
                <c:pt idx="15081">
                  <c:v>1508.1000716309063</c:v>
                </c:pt>
                <c:pt idx="15082">
                  <c:v>1508.2000716356561</c:v>
                </c:pt>
                <c:pt idx="15083">
                  <c:v>1508.3000716404058</c:v>
                </c:pt>
                <c:pt idx="15084">
                  <c:v>1508.4000716451555</c:v>
                </c:pt>
                <c:pt idx="15085">
                  <c:v>1508.5000716499053</c:v>
                </c:pt>
                <c:pt idx="15086">
                  <c:v>1508.600071654655</c:v>
                </c:pt>
                <c:pt idx="15087">
                  <c:v>1508.7000716594048</c:v>
                </c:pt>
                <c:pt idx="15088">
                  <c:v>1508.8000716641545</c:v>
                </c:pt>
                <c:pt idx="15089">
                  <c:v>1508.9000716689043</c:v>
                </c:pt>
                <c:pt idx="15090">
                  <c:v>1509.000071673654</c:v>
                </c:pt>
                <c:pt idx="15091">
                  <c:v>1509.1000716784038</c:v>
                </c:pt>
                <c:pt idx="15092">
                  <c:v>1509.2000716831535</c:v>
                </c:pt>
                <c:pt idx="15093">
                  <c:v>1509.3000716879033</c:v>
                </c:pt>
                <c:pt idx="15094">
                  <c:v>1509.400071692653</c:v>
                </c:pt>
                <c:pt idx="15095">
                  <c:v>1509.5000716974027</c:v>
                </c:pt>
                <c:pt idx="15096">
                  <c:v>1509.6000717021525</c:v>
                </c:pt>
                <c:pt idx="15097">
                  <c:v>1509.7000717069022</c:v>
                </c:pt>
                <c:pt idx="15098">
                  <c:v>1509.800071711652</c:v>
                </c:pt>
                <c:pt idx="15099">
                  <c:v>1509.9000717164017</c:v>
                </c:pt>
                <c:pt idx="15100">
                  <c:v>1510.0000717211515</c:v>
                </c:pt>
                <c:pt idx="15101">
                  <c:v>1510.1000717259012</c:v>
                </c:pt>
                <c:pt idx="15102">
                  <c:v>1510.200071730651</c:v>
                </c:pt>
                <c:pt idx="15103">
                  <c:v>1510.3000717354007</c:v>
                </c:pt>
                <c:pt idx="15104">
                  <c:v>1510.4000717401505</c:v>
                </c:pt>
                <c:pt idx="15105">
                  <c:v>1510.5000717449002</c:v>
                </c:pt>
                <c:pt idx="15106">
                  <c:v>1510.6000717496499</c:v>
                </c:pt>
                <c:pt idx="15107">
                  <c:v>1510.7000717543997</c:v>
                </c:pt>
                <c:pt idx="15108">
                  <c:v>1510.8000717591494</c:v>
                </c:pt>
                <c:pt idx="15109">
                  <c:v>1510.9000717638992</c:v>
                </c:pt>
                <c:pt idx="15110">
                  <c:v>1511.0000717686489</c:v>
                </c:pt>
                <c:pt idx="15111">
                  <c:v>1511.1000717733987</c:v>
                </c:pt>
                <c:pt idx="15112">
                  <c:v>1511.2000717781484</c:v>
                </c:pt>
                <c:pt idx="15113">
                  <c:v>1511.3000717828982</c:v>
                </c:pt>
                <c:pt idx="15114">
                  <c:v>1511.4000717876479</c:v>
                </c:pt>
                <c:pt idx="15115">
                  <c:v>1511.5000717923976</c:v>
                </c:pt>
                <c:pt idx="15116">
                  <c:v>1511.6000717971474</c:v>
                </c:pt>
                <c:pt idx="15117">
                  <c:v>1511.7000718018971</c:v>
                </c:pt>
                <c:pt idx="15118">
                  <c:v>1511.8000718066469</c:v>
                </c:pt>
                <c:pt idx="15119">
                  <c:v>1511.9000718113966</c:v>
                </c:pt>
                <c:pt idx="15120">
                  <c:v>1512.0000718161464</c:v>
                </c:pt>
                <c:pt idx="15121">
                  <c:v>1512.1000718208961</c:v>
                </c:pt>
                <c:pt idx="15122">
                  <c:v>1512.2000718256459</c:v>
                </c:pt>
                <c:pt idx="15123">
                  <c:v>1512.3000718303956</c:v>
                </c:pt>
                <c:pt idx="15124">
                  <c:v>1512.4000718351454</c:v>
                </c:pt>
                <c:pt idx="15125">
                  <c:v>1512.5000718398951</c:v>
                </c:pt>
                <c:pt idx="15126">
                  <c:v>1512.6000718446448</c:v>
                </c:pt>
                <c:pt idx="15127">
                  <c:v>1512.7000718493946</c:v>
                </c:pt>
                <c:pt idx="15128">
                  <c:v>1512.8000718541443</c:v>
                </c:pt>
                <c:pt idx="15129">
                  <c:v>1512.9000718588941</c:v>
                </c:pt>
                <c:pt idx="15130">
                  <c:v>1513.0000718636438</c:v>
                </c:pt>
                <c:pt idx="15131">
                  <c:v>1513.1000718683936</c:v>
                </c:pt>
                <c:pt idx="15132">
                  <c:v>1513.2000718731433</c:v>
                </c:pt>
                <c:pt idx="15133">
                  <c:v>1513.3000718778931</c:v>
                </c:pt>
                <c:pt idx="15134">
                  <c:v>1513.4000718826428</c:v>
                </c:pt>
                <c:pt idx="15135">
                  <c:v>1513.5000718873926</c:v>
                </c:pt>
                <c:pt idx="15136">
                  <c:v>1513.6000718921423</c:v>
                </c:pt>
                <c:pt idx="15137">
                  <c:v>1513.700071896892</c:v>
                </c:pt>
                <c:pt idx="15138">
                  <c:v>1513.8000719016418</c:v>
                </c:pt>
                <c:pt idx="15139">
                  <c:v>1513.9000719063915</c:v>
                </c:pt>
                <c:pt idx="15140">
                  <c:v>1514.0000719111413</c:v>
                </c:pt>
                <c:pt idx="15141">
                  <c:v>1514.100071915891</c:v>
                </c:pt>
                <c:pt idx="15142">
                  <c:v>1514.2000719206408</c:v>
                </c:pt>
                <c:pt idx="15143">
                  <c:v>1514.3000719253905</c:v>
                </c:pt>
                <c:pt idx="15144">
                  <c:v>1514.4000719301403</c:v>
                </c:pt>
                <c:pt idx="15145">
                  <c:v>1514.50007193489</c:v>
                </c:pt>
                <c:pt idx="15146">
                  <c:v>1514.6000719396397</c:v>
                </c:pt>
                <c:pt idx="15147">
                  <c:v>1514.7000719443895</c:v>
                </c:pt>
                <c:pt idx="15148">
                  <c:v>1514.8000719491392</c:v>
                </c:pt>
                <c:pt idx="15149">
                  <c:v>1514.900071953889</c:v>
                </c:pt>
                <c:pt idx="15150">
                  <c:v>1515.0000719586387</c:v>
                </c:pt>
                <c:pt idx="15151">
                  <c:v>1515.1000719633885</c:v>
                </c:pt>
                <c:pt idx="15152">
                  <c:v>1515.2000719681382</c:v>
                </c:pt>
                <c:pt idx="15153">
                  <c:v>1515.300071972888</c:v>
                </c:pt>
                <c:pt idx="15154">
                  <c:v>1515.4000719776377</c:v>
                </c:pt>
                <c:pt idx="15155">
                  <c:v>1515.5000719823875</c:v>
                </c:pt>
                <c:pt idx="15156">
                  <c:v>1515.6000719871372</c:v>
                </c:pt>
                <c:pt idx="15157">
                  <c:v>1515.7000719918869</c:v>
                </c:pt>
                <c:pt idx="15158">
                  <c:v>1515.8000719966367</c:v>
                </c:pt>
                <c:pt idx="15159">
                  <c:v>1515.9000720013864</c:v>
                </c:pt>
                <c:pt idx="15160">
                  <c:v>1516.0000720061362</c:v>
                </c:pt>
                <c:pt idx="15161">
                  <c:v>1516.1000720108859</c:v>
                </c:pt>
                <c:pt idx="15162">
                  <c:v>1516.2000720156357</c:v>
                </c:pt>
                <c:pt idx="15163">
                  <c:v>1516.3000720203854</c:v>
                </c:pt>
                <c:pt idx="15164">
                  <c:v>1516.4000720251352</c:v>
                </c:pt>
                <c:pt idx="15165">
                  <c:v>1516.5000720298849</c:v>
                </c:pt>
                <c:pt idx="15166">
                  <c:v>1516.6000720346346</c:v>
                </c:pt>
                <c:pt idx="15167">
                  <c:v>1516.7000720393844</c:v>
                </c:pt>
                <c:pt idx="15168">
                  <c:v>1516.8000720441341</c:v>
                </c:pt>
                <c:pt idx="15169">
                  <c:v>1516.9000720488839</c:v>
                </c:pt>
                <c:pt idx="15170">
                  <c:v>1517.0000720536336</c:v>
                </c:pt>
                <c:pt idx="15171">
                  <c:v>1517.1000720583834</c:v>
                </c:pt>
                <c:pt idx="15172">
                  <c:v>1517.2000720631331</c:v>
                </c:pt>
                <c:pt idx="15173">
                  <c:v>1517.3000720678829</c:v>
                </c:pt>
                <c:pt idx="15174">
                  <c:v>1517.4000720726326</c:v>
                </c:pt>
                <c:pt idx="15175">
                  <c:v>1517.5000720773824</c:v>
                </c:pt>
                <c:pt idx="15176">
                  <c:v>1517.6000720821321</c:v>
                </c:pt>
                <c:pt idx="15177">
                  <c:v>1517.7000720868818</c:v>
                </c:pt>
                <c:pt idx="15178">
                  <c:v>1517.8000720916316</c:v>
                </c:pt>
                <c:pt idx="15179">
                  <c:v>1517.9000720963813</c:v>
                </c:pt>
                <c:pt idx="15180">
                  <c:v>1518.0000721011311</c:v>
                </c:pt>
                <c:pt idx="15181">
                  <c:v>1518.1000721058808</c:v>
                </c:pt>
                <c:pt idx="15182">
                  <c:v>1518.2000721106306</c:v>
                </c:pt>
                <c:pt idx="15183">
                  <c:v>1518.3000721153803</c:v>
                </c:pt>
                <c:pt idx="15184">
                  <c:v>1518.4000721201301</c:v>
                </c:pt>
                <c:pt idx="15185">
                  <c:v>1518.5000721248798</c:v>
                </c:pt>
                <c:pt idx="15186">
                  <c:v>1518.6000721296296</c:v>
                </c:pt>
                <c:pt idx="15187">
                  <c:v>1518.7000721343793</c:v>
                </c:pt>
                <c:pt idx="15188">
                  <c:v>1518.800072139129</c:v>
                </c:pt>
                <c:pt idx="15189">
                  <c:v>1518.9000721438788</c:v>
                </c:pt>
                <c:pt idx="15190">
                  <c:v>1519.0000721486285</c:v>
                </c:pt>
                <c:pt idx="15191">
                  <c:v>1519.1000721533783</c:v>
                </c:pt>
                <c:pt idx="15192">
                  <c:v>1519.200072158128</c:v>
                </c:pt>
                <c:pt idx="15193">
                  <c:v>1519.3000721628778</c:v>
                </c:pt>
                <c:pt idx="15194">
                  <c:v>1519.4000721676275</c:v>
                </c:pt>
                <c:pt idx="15195">
                  <c:v>1519.5000721723773</c:v>
                </c:pt>
                <c:pt idx="15196">
                  <c:v>1519.600072177127</c:v>
                </c:pt>
                <c:pt idx="15197">
                  <c:v>1519.7000721818767</c:v>
                </c:pt>
                <c:pt idx="15198">
                  <c:v>1519.8000721866265</c:v>
                </c:pt>
                <c:pt idx="15199">
                  <c:v>1519.9000721913762</c:v>
                </c:pt>
                <c:pt idx="15200">
                  <c:v>1520.000072196126</c:v>
                </c:pt>
                <c:pt idx="15201">
                  <c:v>1520.1000722008757</c:v>
                </c:pt>
                <c:pt idx="15202">
                  <c:v>1520.2000722056255</c:v>
                </c:pt>
                <c:pt idx="15203">
                  <c:v>1520.3000722103752</c:v>
                </c:pt>
                <c:pt idx="15204">
                  <c:v>1520.400072215125</c:v>
                </c:pt>
                <c:pt idx="15205">
                  <c:v>1520.5000722198747</c:v>
                </c:pt>
                <c:pt idx="15206">
                  <c:v>1520.6000722246245</c:v>
                </c:pt>
                <c:pt idx="15207">
                  <c:v>1520.7000722293742</c:v>
                </c:pt>
                <c:pt idx="15208">
                  <c:v>1520.8000722341239</c:v>
                </c:pt>
                <c:pt idx="15209">
                  <c:v>1520.9000722388737</c:v>
                </c:pt>
                <c:pt idx="15210">
                  <c:v>1521.0000722436234</c:v>
                </c:pt>
                <c:pt idx="15211">
                  <c:v>1521.1000722483732</c:v>
                </c:pt>
                <c:pt idx="15212">
                  <c:v>1521.2000722531229</c:v>
                </c:pt>
                <c:pt idx="15213">
                  <c:v>1521.3000722578727</c:v>
                </c:pt>
                <c:pt idx="15214">
                  <c:v>1521.4000722626224</c:v>
                </c:pt>
                <c:pt idx="15215">
                  <c:v>1521.5000722673722</c:v>
                </c:pt>
                <c:pt idx="15216">
                  <c:v>1521.6000722721219</c:v>
                </c:pt>
                <c:pt idx="15217">
                  <c:v>1521.7000722768717</c:v>
                </c:pt>
                <c:pt idx="15218">
                  <c:v>1521.8000722816214</c:v>
                </c:pt>
                <c:pt idx="15219">
                  <c:v>1521.9000722863711</c:v>
                </c:pt>
                <c:pt idx="15220">
                  <c:v>1522.0000722911209</c:v>
                </c:pt>
                <c:pt idx="15221">
                  <c:v>1522.1000722958706</c:v>
                </c:pt>
                <c:pt idx="15222">
                  <c:v>1522.2000723006204</c:v>
                </c:pt>
                <c:pt idx="15223">
                  <c:v>1522.3000723053701</c:v>
                </c:pt>
                <c:pt idx="15224">
                  <c:v>1522.4000723101199</c:v>
                </c:pt>
                <c:pt idx="15225">
                  <c:v>1522.5000723148696</c:v>
                </c:pt>
                <c:pt idx="15226">
                  <c:v>1522.6000723196194</c:v>
                </c:pt>
                <c:pt idx="15227">
                  <c:v>1522.7000723243691</c:v>
                </c:pt>
                <c:pt idx="15228">
                  <c:v>1522.8000723291188</c:v>
                </c:pt>
                <c:pt idx="15229">
                  <c:v>1522.9000723338686</c:v>
                </c:pt>
                <c:pt idx="15230">
                  <c:v>1523.0000723386183</c:v>
                </c:pt>
                <c:pt idx="15231">
                  <c:v>1523.1000723433681</c:v>
                </c:pt>
                <c:pt idx="15232">
                  <c:v>1523.2000723481178</c:v>
                </c:pt>
                <c:pt idx="15233">
                  <c:v>1523.3000723528676</c:v>
                </c:pt>
                <c:pt idx="15234">
                  <c:v>1523.4000723576173</c:v>
                </c:pt>
                <c:pt idx="15235">
                  <c:v>1523.5000723623671</c:v>
                </c:pt>
                <c:pt idx="15236">
                  <c:v>1523.6000723671168</c:v>
                </c:pt>
                <c:pt idx="15237">
                  <c:v>1523.7000723718666</c:v>
                </c:pt>
                <c:pt idx="15238">
                  <c:v>1523.8000723766163</c:v>
                </c:pt>
                <c:pt idx="15239">
                  <c:v>1523.900072381366</c:v>
                </c:pt>
                <c:pt idx="15240">
                  <c:v>1524.0000723861158</c:v>
                </c:pt>
                <c:pt idx="15241">
                  <c:v>1524.1000723908655</c:v>
                </c:pt>
                <c:pt idx="15242">
                  <c:v>1524.2000723956153</c:v>
                </c:pt>
                <c:pt idx="15243">
                  <c:v>1524.300072400365</c:v>
                </c:pt>
                <c:pt idx="15244">
                  <c:v>1524.4000724051148</c:v>
                </c:pt>
                <c:pt idx="15245">
                  <c:v>1524.5000724098645</c:v>
                </c:pt>
                <c:pt idx="15246">
                  <c:v>1524.6000724146143</c:v>
                </c:pt>
                <c:pt idx="15247">
                  <c:v>1524.700072419364</c:v>
                </c:pt>
                <c:pt idx="15248">
                  <c:v>1524.8000724241138</c:v>
                </c:pt>
                <c:pt idx="15249">
                  <c:v>1524.9000724288635</c:v>
                </c:pt>
                <c:pt idx="15250">
                  <c:v>1525.0000724336132</c:v>
                </c:pt>
                <c:pt idx="15251">
                  <c:v>1525.100072438363</c:v>
                </c:pt>
                <c:pt idx="15252">
                  <c:v>1525.2000724431127</c:v>
                </c:pt>
                <c:pt idx="15253">
                  <c:v>1525.3000724478625</c:v>
                </c:pt>
                <c:pt idx="15254">
                  <c:v>1525.4000724526122</c:v>
                </c:pt>
                <c:pt idx="15255">
                  <c:v>1525.500072457362</c:v>
                </c:pt>
                <c:pt idx="15256">
                  <c:v>1525.6000724621117</c:v>
                </c:pt>
                <c:pt idx="15257">
                  <c:v>1525.7000724668615</c:v>
                </c:pt>
                <c:pt idx="15258">
                  <c:v>1525.8000724716112</c:v>
                </c:pt>
                <c:pt idx="15259">
                  <c:v>1525.9000724763609</c:v>
                </c:pt>
                <c:pt idx="15260">
                  <c:v>1526.0000724811107</c:v>
                </c:pt>
                <c:pt idx="15261">
                  <c:v>1526.1000724858604</c:v>
                </c:pt>
                <c:pt idx="15262">
                  <c:v>1526.2000724906102</c:v>
                </c:pt>
                <c:pt idx="15263">
                  <c:v>1526.3000724953599</c:v>
                </c:pt>
                <c:pt idx="15264">
                  <c:v>1526.4000725001097</c:v>
                </c:pt>
                <c:pt idx="15265">
                  <c:v>1526.5000725048594</c:v>
                </c:pt>
                <c:pt idx="15266">
                  <c:v>1526.6000725096092</c:v>
                </c:pt>
                <c:pt idx="15267">
                  <c:v>1526.7000725143589</c:v>
                </c:pt>
                <c:pt idx="15268">
                  <c:v>1526.8000725191087</c:v>
                </c:pt>
                <c:pt idx="15269">
                  <c:v>1526.9000725238584</c:v>
                </c:pt>
                <c:pt idx="15270">
                  <c:v>1527.0000725286081</c:v>
                </c:pt>
                <c:pt idx="15271">
                  <c:v>1527.1000725333579</c:v>
                </c:pt>
                <c:pt idx="15272">
                  <c:v>1527.2000725381076</c:v>
                </c:pt>
                <c:pt idx="15273">
                  <c:v>1527.3000725428574</c:v>
                </c:pt>
                <c:pt idx="15274">
                  <c:v>1527.4000725476071</c:v>
                </c:pt>
                <c:pt idx="15275">
                  <c:v>1527.5000725523569</c:v>
                </c:pt>
                <c:pt idx="15276">
                  <c:v>1527.6000725571066</c:v>
                </c:pt>
                <c:pt idx="15277">
                  <c:v>1527.7000725618564</c:v>
                </c:pt>
                <c:pt idx="15278">
                  <c:v>1527.8000725666061</c:v>
                </c:pt>
                <c:pt idx="15279">
                  <c:v>1527.9000725713558</c:v>
                </c:pt>
                <c:pt idx="15280">
                  <c:v>1528.0000725761056</c:v>
                </c:pt>
                <c:pt idx="15281">
                  <c:v>1528.1000725808553</c:v>
                </c:pt>
                <c:pt idx="15282">
                  <c:v>1528.2000725856051</c:v>
                </c:pt>
                <c:pt idx="15283">
                  <c:v>1528.3000725903548</c:v>
                </c:pt>
                <c:pt idx="15284">
                  <c:v>1528.4000725951046</c:v>
                </c:pt>
                <c:pt idx="15285">
                  <c:v>1528.5000725998543</c:v>
                </c:pt>
                <c:pt idx="15286">
                  <c:v>1528.6000726046041</c:v>
                </c:pt>
                <c:pt idx="15287">
                  <c:v>1528.7000726093538</c:v>
                </c:pt>
                <c:pt idx="15288">
                  <c:v>1528.8000726141036</c:v>
                </c:pt>
                <c:pt idx="15289">
                  <c:v>1528.9000726188533</c:v>
                </c:pt>
                <c:pt idx="15290">
                  <c:v>1529.000072623603</c:v>
                </c:pt>
                <c:pt idx="15291">
                  <c:v>1529.1000726283528</c:v>
                </c:pt>
                <c:pt idx="15292">
                  <c:v>1529.2000726331025</c:v>
                </c:pt>
                <c:pt idx="15293">
                  <c:v>1529.3000726378523</c:v>
                </c:pt>
                <c:pt idx="15294">
                  <c:v>1529.400072642602</c:v>
                </c:pt>
                <c:pt idx="15295">
                  <c:v>1529.5000726473518</c:v>
                </c:pt>
                <c:pt idx="15296">
                  <c:v>1529.6000726521015</c:v>
                </c:pt>
                <c:pt idx="15297">
                  <c:v>1529.7000726568513</c:v>
                </c:pt>
                <c:pt idx="15298">
                  <c:v>1529.800072661601</c:v>
                </c:pt>
                <c:pt idx="15299">
                  <c:v>1529.9000726663508</c:v>
                </c:pt>
                <c:pt idx="15300">
                  <c:v>1530.0000726711005</c:v>
                </c:pt>
                <c:pt idx="15301">
                  <c:v>1530.1000726758502</c:v>
                </c:pt>
                <c:pt idx="15302">
                  <c:v>1530.2000726806</c:v>
                </c:pt>
                <c:pt idx="15303">
                  <c:v>1530.3000726853497</c:v>
                </c:pt>
                <c:pt idx="15304">
                  <c:v>1530.4000726900995</c:v>
                </c:pt>
                <c:pt idx="15305">
                  <c:v>1530.5000726948492</c:v>
                </c:pt>
                <c:pt idx="15306">
                  <c:v>1530.600072699599</c:v>
                </c:pt>
                <c:pt idx="15307">
                  <c:v>1530.7000727043487</c:v>
                </c:pt>
                <c:pt idx="15308">
                  <c:v>1530.8000727090985</c:v>
                </c:pt>
                <c:pt idx="15309">
                  <c:v>1530.9000727138482</c:v>
                </c:pt>
                <c:pt idx="15310">
                  <c:v>1531.0000727185979</c:v>
                </c:pt>
                <c:pt idx="15311">
                  <c:v>1531.1000727233477</c:v>
                </c:pt>
                <c:pt idx="15312">
                  <c:v>1531.2000727280974</c:v>
                </c:pt>
                <c:pt idx="15313">
                  <c:v>1531.3000727328472</c:v>
                </c:pt>
                <c:pt idx="15314">
                  <c:v>1531.4000727375969</c:v>
                </c:pt>
                <c:pt idx="15315">
                  <c:v>1531.5000727423467</c:v>
                </c:pt>
                <c:pt idx="15316">
                  <c:v>1531.6000727470964</c:v>
                </c:pt>
                <c:pt idx="15317">
                  <c:v>1531.7000727518462</c:v>
                </c:pt>
                <c:pt idx="15318">
                  <c:v>1531.8000727565959</c:v>
                </c:pt>
                <c:pt idx="15319">
                  <c:v>1531.9000727613457</c:v>
                </c:pt>
                <c:pt idx="15320">
                  <c:v>1532.0000727660954</c:v>
                </c:pt>
                <c:pt idx="15321">
                  <c:v>1532.1000727708451</c:v>
                </c:pt>
                <c:pt idx="15322">
                  <c:v>1532.2000727755949</c:v>
                </c:pt>
                <c:pt idx="15323">
                  <c:v>1532.3000727803446</c:v>
                </c:pt>
                <c:pt idx="15324">
                  <c:v>1532.4000727850944</c:v>
                </c:pt>
                <c:pt idx="15325">
                  <c:v>1532.5000727898441</c:v>
                </c:pt>
                <c:pt idx="15326">
                  <c:v>1532.6000727945939</c:v>
                </c:pt>
                <c:pt idx="15327">
                  <c:v>1532.7000727993436</c:v>
                </c:pt>
                <c:pt idx="15328">
                  <c:v>1532.8000728040934</c:v>
                </c:pt>
                <c:pt idx="15329">
                  <c:v>1532.9000728088431</c:v>
                </c:pt>
                <c:pt idx="15330">
                  <c:v>1533.0000728135929</c:v>
                </c:pt>
                <c:pt idx="15331">
                  <c:v>1533.1000728183426</c:v>
                </c:pt>
                <c:pt idx="15332">
                  <c:v>1533.2000728230923</c:v>
                </c:pt>
                <c:pt idx="15333">
                  <c:v>1533.3000728278421</c:v>
                </c:pt>
                <c:pt idx="15334">
                  <c:v>1533.4000728325918</c:v>
                </c:pt>
                <c:pt idx="15335">
                  <c:v>1533.5000728373416</c:v>
                </c:pt>
                <c:pt idx="15336">
                  <c:v>1533.6000728420913</c:v>
                </c:pt>
                <c:pt idx="15337">
                  <c:v>1533.7000728468411</c:v>
                </c:pt>
                <c:pt idx="15338">
                  <c:v>1533.8000728515908</c:v>
                </c:pt>
                <c:pt idx="15339">
                  <c:v>1533.9000728563406</c:v>
                </c:pt>
                <c:pt idx="15340">
                  <c:v>1534.0000728610903</c:v>
                </c:pt>
                <c:pt idx="15341">
                  <c:v>1534.10007286584</c:v>
                </c:pt>
                <c:pt idx="15342">
                  <c:v>1534.2000728705898</c:v>
                </c:pt>
                <c:pt idx="15343">
                  <c:v>1534.3000728753395</c:v>
                </c:pt>
                <c:pt idx="15344">
                  <c:v>1534.4000728800893</c:v>
                </c:pt>
                <c:pt idx="15345">
                  <c:v>1534.500072884839</c:v>
                </c:pt>
                <c:pt idx="15346">
                  <c:v>1534.6000728895888</c:v>
                </c:pt>
                <c:pt idx="15347">
                  <c:v>1534.7000728943385</c:v>
                </c:pt>
                <c:pt idx="15348">
                  <c:v>1534.8000728990883</c:v>
                </c:pt>
                <c:pt idx="15349">
                  <c:v>1534.900072903838</c:v>
                </c:pt>
                <c:pt idx="15350">
                  <c:v>1535.0000729085878</c:v>
                </c:pt>
                <c:pt idx="15351">
                  <c:v>1535.1000729133375</c:v>
                </c:pt>
                <c:pt idx="15352">
                  <c:v>1535.2000729180872</c:v>
                </c:pt>
                <c:pt idx="15353">
                  <c:v>1535.300072922837</c:v>
                </c:pt>
                <c:pt idx="15354">
                  <c:v>1535.4000729275867</c:v>
                </c:pt>
                <c:pt idx="15355">
                  <c:v>1535.5000729323365</c:v>
                </c:pt>
                <c:pt idx="15356">
                  <c:v>1535.6000729370862</c:v>
                </c:pt>
                <c:pt idx="15357">
                  <c:v>1535.700072941836</c:v>
                </c:pt>
                <c:pt idx="15358">
                  <c:v>1535.8000729465857</c:v>
                </c:pt>
                <c:pt idx="15359">
                  <c:v>1535.9000729513355</c:v>
                </c:pt>
                <c:pt idx="15360">
                  <c:v>1536.0000729560852</c:v>
                </c:pt>
                <c:pt idx="15361">
                  <c:v>1536.100072960835</c:v>
                </c:pt>
                <c:pt idx="15362">
                  <c:v>1536.2000729655847</c:v>
                </c:pt>
                <c:pt idx="15363">
                  <c:v>1536.3000729703344</c:v>
                </c:pt>
                <c:pt idx="15364">
                  <c:v>1536.4000729750842</c:v>
                </c:pt>
                <c:pt idx="15365">
                  <c:v>1536.5000729798339</c:v>
                </c:pt>
                <c:pt idx="15366">
                  <c:v>1536.6000729845837</c:v>
                </c:pt>
                <c:pt idx="15367">
                  <c:v>1536.7000729893334</c:v>
                </c:pt>
                <c:pt idx="15368">
                  <c:v>1536.8000729940832</c:v>
                </c:pt>
                <c:pt idx="15369">
                  <c:v>1536.9000729988329</c:v>
                </c:pt>
                <c:pt idx="15370">
                  <c:v>1537.0000730035827</c:v>
                </c:pt>
                <c:pt idx="15371">
                  <c:v>1537.1000730083324</c:v>
                </c:pt>
                <c:pt idx="15372">
                  <c:v>1537.2000730130821</c:v>
                </c:pt>
                <c:pt idx="15373">
                  <c:v>1537.3000730178319</c:v>
                </c:pt>
                <c:pt idx="15374">
                  <c:v>1537.4000730225816</c:v>
                </c:pt>
                <c:pt idx="15375">
                  <c:v>1537.5000730273314</c:v>
                </c:pt>
                <c:pt idx="15376">
                  <c:v>1537.6000730320811</c:v>
                </c:pt>
                <c:pt idx="15377">
                  <c:v>1537.7000730368309</c:v>
                </c:pt>
                <c:pt idx="15378">
                  <c:v>1537.8000730415806</c:v>
                </c:pt>
                <c:pt idx="15379">
                  <c:v>1537.9000730463304</c:v>
                </c:pt>
                <c:pt idx="15380">
                  <c:v>1538.0000730510801</c:v>
                </c:pt>
                <c:pt idx="15381">
                  <c:v>1538.1000730558299</c:v>
                </c:pt>
                <c:pt idx="15382">
                  <c:v>1538.2000730605796</c:v>
                </c:pt>
                <c:pt idx="15383">
                  <c:v>1538.3000730653293</c:v>
                </c:pt>
                <c:pt idx="15384">
                  <c:v>1538.4000730700791</c:v>
                </c:pt>
                <c:pt idx="15385">
                  <c:v>1538.5000730748288</c:v>
                </c:pt>
                <c:pt idx="15386">
                  <c:v>1538.6000730795786</c:v>
                </c:pt>
                <c:pt idx="15387">
                  <c:v>1538.7000730843283</c:v>
                </c:pt>
                <c:pt idx="15388">
                  <c:v>1538.8000730890781</c:v>
                </c:pt>
                <c:pt idx="15389">
                  <c:v>1538.9000730938278</c:v>
                </c:pt>
                <c:pt idx="15390">
                  <c:v>1539.0000730985776</c:v>
                </c:pt>
                <c:pt idx="15391">
                  <c:v>1539.1000731033273</c:v>
                </c:pt>
                <c:pt idx="15392">
                  <c:v>1539.200073108077</c:v>
                </c:pt>
                <c:pt idx="15393">
                  <c:v>1539.3000731128268</c:v>
                </c:pt>
                <c:pt idx="15394">
                  <c:v>1539.4000731175765</c:v>
                </c:pt>
                <c:pt idx="15395">
                  <c:v>1539.5000731223263</c:v>
                </c:pt>
                <c:pt idx="15396">
                  <c:v>1539.600073127076</c:v>
                </c:pt>
                <c:pt idx="15397">
                  <c:v>1539.7000731318258</c:v>
                </c:pt>
                <c:pt idx="15398">
                  <c:v>1539.8000731365755</c:v>
                </c:pt>
                <c:pt idx="15399">
                  <c:v>1539.9000731413253</c:v>
                </c:pt>
                <c:pt idx="15400">
                  <c:v>1540.000073146075</c:v>
                </c:pt>
                <c:pt idx="15401">
                  <c:v>1540.1000731508248</c:v>
                </c:pt>
                <c:pt idx="15402">
                  <c:v>1540.2000731555745</c:v>
                </c:pt>
                <c:pt idx="15403">
                  <c:v>1540.3000731603242</c:v>
                </c:pt>
                <c:pt idx="15404">
                  <c:v>1540.400073165074</c:v>
                </c:pt>
                <c:pt idx="15405">
                  <c:v>1540.5000731698237</c:v>
                </c:pt>
                <c:pt idx="15406">
                  <c:v>1540.6000731745735</c:v>
                </c:pt>
                <c:pt idx="15407">
                  <c:v>1540.7000731793232</c:v>
                </c:pt>
                <c:pt idx="15408">
                  <c:v>1540.800073184073</c:v>
                </c:pt>
                <c:pt idx="15409">
                  <c:v>1540.9000731888227</c:v>
                </c:pt>
                <c:pt idx="15410">
                  <c:v>1541.0000731935725</c:v>
                </c:pt>
                <c:pt idx="15411">
                  <c:v>1541.1000731983222</c:v>
                </c:pt>
                <c:pt idx="15412">
                  <c:v>1541.200073203072</c:v>
                </c:pt>
                <c:pt idx="15413">
                  <c:v>1541.3000732078217</c:v>
                </c:pt>
                <c:pt idx="15414">
                  <c:v>1541.4000732125714</c:v>
                </c:pt>
                <c:pt idx="15415">
                  <c:v>1541.5000732173212</c:v>
                </c:pt>
                <c:pt idx="15416">
                  <c:v>1541.6000732220709</c:v>
                </c:pt>
                <c:pt idx="15417">
                  <c:v>1541.7000732268207</c:v>
                </c:pt>
                <c:pt idx="15418">
                  <c:v>1541.8000732315704</c:v>
                </c:pt>
                <c:pt idx="15419">
                  <c:v>1541.9000732363202</c:v>
                </c:pt>
                <c:pt idx="15420">
                  <c:v>1542.0000732410699</c:v>
                </c:pt>
                <c:pt idx="15421">
                  <c:v>1542.1000732458197</c:v>
                </c:pt>
                <c:pt idx="15422">
                  <c:v>1542.2000732505694</c:v>
                </c:pt>
                <c:pt idx="15423">
                  <c:v>1542.3000732553191</c:v>
                </c:pt>
                <c:pt idx="15424">
                  <c:v>1542.4000732600689</c:v>
                </c:pt>
                <c:pt idx="15425">
                  <c:v>1542.5000732648186</c:v>
                </c:pt>
                <c:pt idx="15426">
                  <c:v>1542.6000732695684</c:v>
                </c:pt>
                <c:pt idx="15427">
                  <c:v>1542.7000732743181</c:v>
                </c:pt>
                <c:pt idx="15428">
                  <c:v>1542.8000732790679</c:v>
                </c:pt>
                <c:pt idx="15429">
                  <c:v>1542.9000732838176</c:v>
                </c:pt>
                <c:pt idx="15430">
                  <c:v>1543.0000732885674</c:v>
                </c:pt>
                <c:pt idx="15431">
                  <c:v>1543.1000732933171</c:v>
                </c:pt>
                <c:pt idx="15432">
                  <c:v>1543.2000732980669</c:v>
                </c:pt>
                <c:pt idx="15433">
                  <c:v>1543.3000733028166</c:v>
                </c:pt>
                <c:pt idx="15434">
                  <c:v>1543.4000733075663</c:v>
                </c:pt>
                <c:pt idx="15435">
                  <c:v>1543.5000733123161</c:v>
                </c:pt>
                <c:pt idx="15436">
                  <c:v>1543.6000733170658</c:v>
                </c:pt>
                <c:pt idx="15437">
                  <c:v>1543.7000733218156</c:v>
                </c:pt>
                <c:pt idx="15438">
                  <c:v>1543.8000733265653</c:v>
                </c:pt>
                <c:pt idx="15439">
                  <c:v>1543.9000733313151</c:v>
                </c:pt>
                <c:pt idx="15440">
                  <c:v>1544.0000733360648</c:v>
                </c:pt>
                <c:pt idx="15441">
                  <c:v>1544.1000733408146</c:v>
                </c:pt>
                <c:pt idx="15442">
                  <c:v>1544.2000733455643</c:v>
                </c:pt>
                <c:pt idx="15443">
                  <c:v>1544.3000733503141</c:v>
                </c:pt>
                <c:pt idx="15444">
                  <c:v>1544.4000733550638</c:v>
                </c:pt>
                <c:pt idx="15445">
                  <c:v>1544.5000733598135</c:v>
                </c:pt>
                <c:pt idx="15446">
                  <c:v>1544.6000733645633</c:v>
                </c:pt>
                <c:pt idx="15447">
                  <c:v>1544.700073369313</c:v>
                </c:pt>
                <c:pt idx="15448">
                  <c:v>1544.8000733740628</c:v>
                </c:pt>
                <c:pt idx="15449">
                  <c:v>1544.9000733788125</c:v>
                </c:pt>
                <c:pt idx="15450">
                  <c:v>1545.0000733835623</c:v>
                </c:pt>
                <c:pt idx="15451">
                  <c:v>1545.100073388312</c:v>
                </c:pt>
                <c:pt idx="15452">
                  <c:v>1545.2000733930618</c:v>
                </c:pt>
                <c:pt idx="15453">
                  <c:v>1545.3000733978115</c:v>
                </c:pt>
                <c:pt idx="15454">
                  <c:v>1545.4000734025612</c:v>
                </c:pt>
                <c:pt idx="15455">
                  <c:v>1545.500073407311</c:v>
                </c:pt>
                <c:pt idx="15456">
                  <c:v>1545.6000734120607</c:v>
                </c:pt>
                <c:pt idx="15457">
                  <c:v>1545.7000734168105</c:v>
                </c:pt>
                <c:pt idx="15458">
                  <c:v>1545.8000734215602</c:v>
                </c:pt>
                <c:pt idx="15459">
                  <c:v>1545.90007342631</c:v>
                </c:pt>
                <c:pt idx="15460">
                  <c:v>1546.0000734310597</c:v>
                </c:pt>
                <c:pt idx="15461">
                  <c:v>1546.1000734358095</c:v>
                </c:pt>
                <c:pt idx="15462">
                  <c:v>1546.2000734405592</c:v>
                </c:pt>
                <c:pt idx="15463">
                  <c:v>1546.300073445309</c:v>
                </c:pt>
                <c:pt idx="15464">
                  <c:v>1546.4000734500587</c:v>
                </c:pt>
                <c:pt idx="15465">
                  <c:v>1546.5000734548084</c:v>
                </c:pt>
                <c:pt idx="15466">
                  <c:v>1546.6000734595582</c:v>
                </c:pt>
                <c:pt idx="15467">
                  <c:v>1546.7000734643079</c:v>
                </c:pt>
                <c:pt idx="15468">
                  <c:v>1546.8000734690577</c:v>
                </c:pt>
                <c:pt idx="15469">
                  <c:v>1546.9000734738074</c:v>
                </c:pt>
                <c:pt idx="15470">
                  <c:v>1547.0000734785572</c:v>
                </c:pt>
                <c:pt idx="15471">
                  <c:v>1547.1000734833069</c:v>
                </c:pt>
                <c:pt idx="15472">
                  <c:v>1547.2000734880567</c:v>
                </c:pt>
                <c:pt idx="15473">
                  <c:v>1547.3000734928064</c:v>
                </c:pt>
                <c:pt idx="15474">
                  <c:v>1547.4000734975561</c:v>
                </c:pt>
                <c:pt idx="15475">
                  <c:v>1547.5000735023059</c:v>
                </c:pt>
                <c:pt idx="15476">
                  <c:v>1547.6000735070556</c:v>
                </c:pt>
                <c:pt idx="15477">
                  <c:v>1547.7000735118054</c:v>
                </c:pt>
                <c:pt idx="15478">
                  <c:v>1547.8000735165551</c:v>
                </c:pt>
                <c:pt idx="15479">
                  <c:v>1547.9000735213049</c:v>
                </c:pt>
                <c:pt idx="15480">
                  <c:v>1548.0000735260546</c:v>
                </c:pt>
                <c:pt idx="15481">
                  <c:v>1548.1000735308044</c:v>
                </c:pt>
                <c:pt idx="15482">
                  <c:v>1548.2000735355541</c:v>
                </c:pt>
                <c:pt idx="15483">
                  <c:v>1548.3000735403039</c:v>
                </c:pt>
                <c:pt idx="15484">
                  <c:v>1548.4000735450536</c:v>
                </c:pt>
                <c:pt idx="15485">
                  <c:v>1548.5000735498033</c:v>
                </c:pt>
                <c:pt idx="15486">
                  <c:v>1548.6000735545531</c:v>
                </c:pt>
                <c:pt idx="15487">
                  <c:v>1548.7000735593028</c:v>
                </c:pt>
                <c:pt idx="15488">
                  <c:v>1548.8000735640526</c:v>
                </c:pt>
                <c:pt idx="15489">
                  <c:v>1548.9000735688023</c:v>
                </c:pt>
                <c:pt idx="15490">
                  <c:v>1549.0000735735521</c:v>
                </c:pt>
                <c:pt idx="15491">
                  <c:v>1549.1000735783018</c:v>
                </c:pt>
                <c:pt idx="15492">
                  <c:v>1549.2000735830516</c:v>
                </c:pt>
                <c:pt idx="15493">
                  <c:v>1549.3000735878013</c:v>
                </c:pt>
                <c:pt idx="15494">
                  <c:v>1549.4000735925511</c:v>
                </c:pt>
                <c:pt idx="15495">
                  <c:v>1549.5000735973008</c:v>
                </c:pt>
                <c:pt idx="15496">
                  <c:v>1549.6000736020505</c:v>
                </c:pt>
                <c:pt idx="15497">
                  <c:v>1549.7000736068003</c:v>
                </c:pt>
                <c:pt idx="15498">
                  <c:v>1549.80007361155</c:v>
                </c:pt>
                <c:pt idx="15499">
                  <c:v>1549.9000736162998</c:v>
                </c:pt>
                <c:pt idx="15500">
                  <c:v>1550.0000736210495</c:v>
                </c:pt>
                <c:pt idx="15501">
                  <c:v>1550.1000736257993</c:v>
                </c:pt>
              </c:numCache>
            </c:numRef>
          </c:xVal>
          <c:yVal>
            <c:numRef>
              <c:f>Sheet1!$C$50:$C$15551</c:f>
              <c:numCache>
                <c:formatCode>General</c:formatCode>
                <c:ptCount val="15502"/>
                <c:pt idx="0">
                  <c:v>0.73907363414764404</c:v>
                </c:pt>
                <c:pt idx="1">
                  <c:v>0.73908138275146484</c:v>
                </c:pt>
                <c:pt idx="2">
                  <c:v>0.73907381296157837</c:v>
                </c:pt>
                <c:pt idx="3">
                  <c:v>0.73907250165939331</c:v>
                </c:pt>
                <c:pt idx="4">
                  <c:v>0.73909002542495728</c:v>
                </c:pt>
                <c:pt idx="5">
                  <c:v>0.73907870054244995</c:v>
                </c:pt>
                <c:pt idx="6">
                  <c:v>0.73907583951950073</c:v>
                </c:pt>
                <c:pt idx="7">
                  <c:v>0.7391090989112854</c:v>
                </c:pt>
                <c:pt idx="8">
                  <c:v>0.73908817768096924</c:v>
                </c:pt>
                <c:pt idx="9">
                  <c:v>0.73909705877304077</c:v>
                </c:pt>
                <c:pt idx="10">
                  <c:v>0.73910975456237793</c:v>
                </c:pt>
                <c:pt idx="11">
                  <c:v>0.73908364772796631</c:v>
                </c:pt>
                <c:pt idx="12">
                  <c:v>0.73909789323806763</c:v>
                </c:pt>
                <c:pt idx="13">
                  <c:v>0.73908549547195435</c:v>
                </c:pt>
                <c:pt idx="14">
                  <c:v>0.73908168077468872</c:v>
                </c:pt>
                <c:pt idx="15">
                  <c:v>0.73909646272659302</c:v>
                </c:pt>
                <c:pt idx="16">
                  <c:v>0.73909598588943481</c:v>
                </c:pt>
                <c:pt idx="17">
                  <c:v>0.73909544944763184</c:v>
                </c:pt>
                <c:pt idx="18">
                  <c:v>0.73907577991485596</c:v>
                </c:pt>
                <c:pt idx="19">
                  <c:v>0.73907291889190674</c:v>
                </c:pt>
                <c:pt idx="20">
                  <c:v>0.73908430337905884</c:v>
                </c:pt>
                <c:pt idx="21">
                  <c:v>0.73909986019134521</c:v>
                </c:pt>
                <c:pt idx="22">
                  <c:v>0.73907768726348877</c:v>
                </c:pt>
                <c:pt idx="23">
                  <c:v>0.73908305168151855</c:v>
                </c:pt>
                <c:pt idx="24">
                  <c:v>0.73909676074981689</c:v>
                </c:pt>
                <c:pt idx="25">
                  <c:v>0.7390824556350708</c:v>
                </c:pt>
                <c:pt idx="26">
                  <c:v>0.73908567428588867</c:v>
                </c:pt>
                <c:pt idx="27">
                  <c:v>0.73908883333206177</c:v>
                </c:pt>
                <c:pt idx="28">
                  <c:v>0.73909318447113037</c:v>
                </c:pt>
                <c:pt idx="29">
                  <c:v>0.73910742998123169</c:v>
                </c:pt>
                <c:pt idx="30">
                  <c:v>0.73909568786621094</c:v>
                </c:pt>
                <c:pt idx="31">
                  <c:v>0.73910391330718994</c:v>
                </c:pt>
                <c:pt idx="32">
                  <c:v>0.73908394575119019</c:v>
                </c:pt>
                <c:pt idx="33">
                  <c:v>0.7390902042388916</c:v>
                </c:pt>
                <c:pt idx="34">
                  <c:v>0.73910510540008545</c:v>
                </c:pt>
                <c:pt idx="35">
                  <c:v>0.73908531665802002</c:v>
                </c:pt>
                <c:pt idx="36">
                  <c:v>0.73908776044845581</c:v>
                </c:pt>
                <c:pt idx="37">
                  <c:v>0.73908662796020508</c:v>
                </c:pt>
                <c:pt idx="38">
                  <c:v>0.73908752202987671</c:v>
                </c:pt>
                <c:pt idx="39">
                  <c:v>0.73908722400665283</c:v>
                </c:pt>
                <c:pt idx="40">
                  <c:v>0.73907768726348877</c:v>
                </c:pt>
                <c:pt idx="41">
                  <c:v>0.73908036947250366</c:v>
                </c:pt>
                <c:pt idx="42">
                  <c:v>0.73908489942550659</c:v>
                </c:pt>
                <c:pt idx="43">
                  <c:v>0.73907929658889771</c:v>
                </c:pt>
                <c:pt idx="44">
                  <c:v>0.73908001184463501</c:v>
                </c:pt>
                <c:pt idx="45">
                  <c:v>0.73907667398452759</c:v>
                </c:pt>
                <c:pt idx="46">
                  <c:v>0.73907780647277832</c:v>
                </c:pt>
                <c:pt idx="47">
                  <c:v>0.73908191919326782</c:v>
                </c:pt>
                <c:pt idx="48">
                  <c:v>0.7390744686126709</c:v>
                </c:pt>
                <c:pt idx="49">
                  <c:v>0.73909538984298706</c:v>
                </c:pt>
                <c:pt idx="50">
                  <c:v>0.7390754222869873</c:v>
                </c:pt>
                <c:pt idx="51">
                  <c:v>0.73907583951950073</c:v>
                </c:pt>
                <c:pt idx="52">
                  <c:v>0.73907113075256348</c:v>
                </c:pt>
                <c:pt idx="53">
                  <c:v>0.73908263444900513</c:v>
                </c:pt>
                <c:pt idx="54">
                  <c:v>0.73908841609954834</c:v>
                </c:pt>
                <c:pt idx="55">
                  <c:v>0.7390981912612915</c:v>
                </c:pt>
                <c:pt idx="56">
                  <c:v>0.73910200595855713</c:v>
                </c:pt>
                <c:pt idx="57">
                  <c:v>0.73909062147140503</c:v>
                </c:pt>
                <c:pt idx="58">
                  <c:v>0.73909074068069458</c:v>
                </c:pt>
                <c:pt idx="59">
                  <c:v>0.73909318447113037</c:v>
                </c:pt>
                <c:pt idx="60">
                  <c:v>0.7391020655632019</c:v>
                </c:pt>
                <c:pt idx="61">
                  <c:v>0.73910999298095703</c:v>
                </c:pt>
                <c:pt idx="62">
                  <c:v>0.73909872770309448</c:v>
                </c:pt>
                <c:pt idx="63">
                  <c:v>0.7390739917755127</c:v>
                </c:pt>
                <c:pt idx="64">
                  <c:v>0.73908644914627075</c:v>
                </c:pt>
                <c:pt idx="65">
                  <c:v>0.7391020655632019</c:v>
                </c:pt>
                <c:pt idx="66">
                  <c:v>0.7390977144241333</c:v>
                </c:pt>
                <c:pt idx="67">
                  <c:v>0.73910260200500488</c:v>
                </c:pt>
                <c:pt idx="68">
                  <c:v>0.73910599946975708</c:v>
                </c:pt>
                <c:pt idx="69">
                  <c:v>0.73908513784408569</c:v>
                </c:pt>
                <c:pt idx="70">
                  <c:v>0.73907476663589478</c:v>
                </c:pt>
                <c:pt idx="71">
                  <c:v>0.73908156156539917</c:v>
                </c:pt>
                <c:pt idx="72">
                  <c:v>0.73907661437988281</c:v>
                </c:pt>
                <c:pt idx="73">
                  <c:v>0.73908579349517822</c:v>
                </c:pt>
                <c:pt idx="74">
                  <c:v>0.7390906810760498</c:v>
                </c:pt>
                <c:pt idx="75">
                  <c:v>0.73908817768096924</c:v>
                </c:pt>
                <c:pt idx="76">
                  <c:v>0.73909628391265869</c:v>
                </c:pt>
                <c:pt idx="77">
                  <c:v>0.73910272121429443</c:v>
                </c:pt>
                <c:pt idx="78">
                  <c:v>0.73909080028533936</c:v>
                </c:pt>
                <c:pt idx="79">
                  <c:v>0.73909813165664673</c:v>
                </c:pt>
                <c:pt idx="80">
                  <c:v>0.73910290002822876</c:v>
                </c:pt>
                <c:pt idx="81">
                  <c:v>0.739094078540802</c:v>
                </c:pt>
                <c:pt idx="82">
                  <c:v>0.73909187316894531</c:v>
                </c:pt>
                <c:pt idx="83">
                  <c:v>0.7390979528427124</c:v>
                </c:pt>
                <c:pt idx="84">
                  <c:v>0.7391008734703064</c:v>
                </c:pt>
                <c:pt idx="85">
                  <c:v>0.7390979528427124</c:v>
                </c:pt>
                <c:pt idx="86">
                  <c:v>0.7391018271446228</c:v>
                </c:pt>
                <c:pt idx="87">
                  <c:v>0.73908931016921997</c:v>
                </c:pt>
                <c:pt idx="88">
                  <c:v>0.7390897274017334</c:v>
                </c:pt>
                <c:pt idx="89">
                  <c:v>0.73908299207687378</c:v>
                </c:pt>
                <c:pt idx="90">
                  <c:v>0.73909646272659302</c:v>
                </c:pt>
                <c:pt idx="91">
                  <c:v>0.73910456895828247</c:v>
                </c:pt>
                <c:pt idx="92">
                  <c:v>0.73909276723861694</c:v>
                </c:pt>
                <c:pt idx="93">
                  <c:v>0.73908400535583496</c:v>
                </c:pt>
                <c:pt idx="94">
                  <c:v>0.7390981912612915</c:v>
                </c:pt>
                <c:pt idx="95">
                  <c:v>0.73910117149353027</c:v>
                </c:pt>
                <c:pt idx="96">
                  <c:v>0.73909837007522583</c:v>
                </c:pt>
                <c:pt idx="97">
                  <c:v>0.73910230398178101</c:v>
                </c:pt>
                <c:pt idx="98">
                  <c:v>0.73910129070281982</c:v>
                </c:pt>
                <c:pt idx="99">
                  <c:v>0.73907953500747681</c:v>
                </c:pt>
                <c:pt idx="100">
                  <c:v>0.73908048868179321</c:v>
                </c:pt>
                <c:pt idx="101">
                  <c:v>0.73909038305282593</c:v>
                </c:pt>
                <c:pt idx="102">
                  <c:v>0.73908436298370361</c:v>
                </c:pt>
                <c:pt idx="103">
                  <c:v>0.73909807205200195</c:v>
                </c:pt>
                <c:pt idx="104">
                  <c:v>0.73908728361129761</c:v>
                </c:pt>
                <c:pt idx="105">
                  <c:v>0.73907184600830078</c:v>
                </c:pt>
                <c:pt idx="106">
                  <c:v>0.73908627033233643</c:v>
                </c:pt>
                <c:pt idx="107">
                  <c:v>0.73908066749572754</c:v>
                </c:pt>
                <c:pt idx="108">
                  <c:v>0.73907434940338135</c:v>
                </c:pt>
                <c:pt idx="109">
                  <c:v>0.73908281326293945</c:v>
                </c:pt>
                <c:pt idx="110">
                  <c:v>0.73907804489135742</c:v>
                </c:pt>
                <c:pt idx="111">
                  <c:v>0.739085853099823</c:v>
                </c:pt>
                <c:pt idx="112">
                  <c:v>0.73907923698425293</c:v>
                </c:pt>
                <c:pt idx="113">
                  <c:v>0.73907166719436646</c:v>
                </c:pt>
                <c:pt idx="114">
                  <c:v>0.73907744884490967</c:v>
                </c:pt>
                <c:pt idx="115">
                  <c:v>0.73907375335693359</c:v>
                </c:pt>
                <c:pt idx="116">
                  <c:v>0.73906457424163818</c:v>
                </c:pt>
                <c:pt idx="117">
                  <c:v>0.73906832933425903</c:v>
                </c:pt>
                <c:pt idx="118">
                  <c:v>0.73908537626266479</c:v>
                </c:pt>
                <c:pt idx="119">
                  <c:v>0.73907798528671265</c:v>
                </c:pt>
                <c:pt idx="120">
                  <c:v>0.73908150196075439</c:v>
                </c:pt>
                <c:pt idx="121">
                  <c:v>0.73906254768371582</c:v>
                </c:pt>
                <c:pt idx="122">
                  <c:v>0.73906838893890381</c:v>
                </c:pt>
                <c:pt idx="123">
                  <c:v>0.73907721042633057</c:v>
                </c:pt>
                <c:pt idx="124">
                  <c:v>0.73907929658889771</c:v>
                </c:pt>
                <c:pt idx="125">
                  <c:v>0.7390824556350708</c:v>
                </c:pt>
                <c:pt idx="126">
                  <c:v>0.7390822172164917</c:v>
                </c:pt>
                <c:pt idx="127">
                  <c:v>0.73907780647277832</c:v>
                </c:pt>
                <c:pt idx="128">
                  <c:v>0.73907536268234253</c:v>
                </c:pt>
                <c:pt idx="129">
                  <c:v>0.73906856775283813</c:v>
                </c:pt>
                <c:pt idx="130">
                  <c:v>0.73908889293670654</c:v>
                </c:pt>
                <c:pt idx="131">
                  <c:v>0.73908638954162598</c:v>
                </c:pt>
                <c:pt idx="132">
                  <c:v>0.73909884691238403</c:v>
                </c:pt>
                <c:pt idx="133">
                  <c:v>0.73907876014709473</c:v>
                </c:pt>
                <c:pt idx="134">
                  <c:v>0.73906546831130981</c:v>
                </c:pt>
                <c:pt idx="135">
                  <c:v>0.73906987905502319</c:v>
                </c:pt>
                <c:pt idx="136">
                  <c:v>0.73906403779983521</c:v>
                </c:pt>
                <c:pt idx="137">
                  <c:v>0.7390715479850769</c:v>
                </c:pt>
                <c:pt idx="138">
                  <c:v>0.73908072710037231</c:v>
                </c:pt>
                <c:pt idx="139">
                  <c:v>0.73906731605529785</c:v>
                </c:pt>
                <c:pt idx="140">
                  <c:v>0.73907995223999023</c:v>
                </c:pt>
                <c:pt idx="141">
                  <c:v>0.7390703558921814</c:v>
                </c:pt>
                <c:pt idx="142">
                  <c:v>0.7390931248664856</c:v>
                </c:pt>
                <c:pt idx="143">
                  <c:v>0.73907452821731567</c:v>
                </c:pt>
                <c:pt idx="144">
                  <c:v>0.73908114433288574</c:v>
                </c:pt>
                <c:pt idx="145">
                  <c:v>0.73908394575119019</c:v>
                </c:pt>
                <c:pt idx="146">
                  <c:v>0.73908227682113647</c:v>
                </c:pt>
                <c:pt idx="147">
                  <c:v>0.73908621072769165</c:v>
                </c:pt>
                <c:pt idx="148">
                  <c:v>0.73908340930938721</c:v>
                </c:pt>
                <c:pt idx="149">
                  <c:v>0.73908698558807373</c:v>
                </c:pt>
                <c:pt idx="150">
                  <c:v>0.73910409212112427</c:v>
                </c:pt>
                <c:pt idx="151">
                  <c:v>0.73907274007797241</c:v>
                </c:pt>
                <c:pt idx="152">
                  <c:v>0.73907852172851562</c:v>
                </c:pt>
                <c:pt idx="153">
                  <c:v>0.73909205198287964</c:v>
                </c:pt>
                <c:pt idx="154">
                  <c:v>0.73908418416976929</c:v>
                </c:pt>
                <c:pt idx="155">
                  <c:v>0.73908758163452148</c:v>
                </c:pt>
                <c:pt idx="156">
                  <c:v>0.73907428979873657</c:v>
                </c:pt>
                <c:pt idx="157">
                  <c:v>0.73908543586730957</c:v>
                </c:pt>
                <c:pt idx="158">
                  <c:v>0.73908728361129761</c:v>
                </c:pt>
                <c:pt idx="159">
                  <c:v>0.73909300565719604</c:v>
                </c:pt>
                <c:pt idx="160">
                  <c:v>0.7391020655632019</c:v>
                </c:pt>
                <c:pt idx="161">
                  <c:v>0.73907506465911865</c:v>
                </c:pt>
                <c:pt idx="162">
                  <c:v>0.73908275365829468</c:v>
                </c:pt>
                <c:pt idx="163">
                  <c:v>0.7390902042388916</c:v>
                </c:pt>
                <c:pt idx="164">
                  <c:v>0.73908805847167969</c:v>
                </c:pt>
                <c:pt idx="165">
                  <c:v>0.73909032344818115</c:v>
                </c:pt>
                <c:pt idx="166">
                  <c:v>0.73908913135528564</c:v>
                </c:pt>
                <c:pt idx="167">
                  <c:v>0.73907649517059326</c:v>
                </c:pt>
                <c:pt idx="168">
                  <c:v>0.73908030986785889</c:v>
                </c:pt>
                <c:pt idx="169">
                  <c:v>0.73906761407852173</c:v>
                </c:pt>
                <c:pt idx="170">
                  <c:v>0.73908162117004395</c:v>
                </c:pt>
                <c:pt idx="171">
                  <c:v>0.73907756805419922</c:v>
                </c:pt>
                <c:pt idx="172">
                  <c:v>0.73908525705337524</c:v>
                </c:pt>
                <c:pt idx="173">
                  <c:v>0.73909527063369751</c:v>
                </c:pt>
                <c:pt idx="174">
                  <c:v>0.73908370733261108</c:v>
                </c:pt>
                <c:pt idx="175">
                  <c:v>0.73909592628479004</c:v>
                </c:pt>
                <c:pt idx="176">
                  <c:v>0.73908835649490356</c:v>
                </c:pt>
                <c:pt idx="177">
                  <c:v>0.73910194635391235</c:v>
                </c:pt>
                <c:pt idx="178">
                  <c:v>0.73908489942550659</c:v>
                </c:pt>
                <c:pt idx="179">
                  <c:v>0.73907005786895752</c:v>
                </c:pt>
                <c:pt idx="180">
                  <c:v>0.73907214403152466</c:v>
                </c:pt>
                <c:pt idx="181">
                  <c:v>0.73908025026321411</c:v>
                </c:pt>
                <c:pt idx="182">
                  <c:v>0.73906320333480835</c:v>
                </c:pt>
                <c:pt idx="183">
                  <c:v>0.73906815052032471</c:v>
                </c:pt>
                <c:pt idx="184">
                  <c:v>0.73907750844955444</c:v>
                </c:pt>
                <c:pt idx="185">
                  <c:v>0.73907339572906494</c:v>
                </c:pt>
                <c:pt idx="186">
                  <c:v>0.73906713724136353</c:v>
                </c:pt>
                <c:pt idx="187">
                  <c:v>0.73908454179763794</c:v>
                </c:pt>
                <c:pt idx="188">
                  <c:v>0.73907524347305298</c:v>
                </c:pt>
                <c:pt idx="189">
                  <c:v>0.73906791210174561</c:v>
                </c:pt>
                <c:pt idx="190">
                  <c:v>0.73906916379928589</c:v>
                </c:pt>
                <c:pt idx="191">
                  <c:v>0.7390674352645874</c:v>
                </c:pt>
                <c:pt idx="192">
                  <c:v>0.73907434940338135</c:v>
                </c:pt>
                <c:pt idx="193">
                  <c:v>0.73906874656677246</c:v>
                </c:pt>
                <c:pt idx="194">
                  <c:v>0.73906654119491577</c:v>
                </c:pt>
                <c:pt idx="195">
                  <c:v>0.73907041549682617</c:v>
                </c:pt>
                <c:pt idx="196">
                  <c:v>0.73906433582305908</c:v>
                </c:pt>
                <c:pt idx="197">
                  <c:v>0.73907893896102905</c:v>
                </c:pt>
                <c:pt idx="198">
                  <c:v>0.73908096551895142</c:v>
                </c:pt>
                <c:pt idx="199">
                  <c:v>0.73907405138015747</c:v>
                </c:pt>
                <c:pt idx="200">
                  <c:v>0.73889064788818359</c:v>
                </c:pt>
                <c:pt idx="201">
                  <c:v>0.73860383033752441</c:v>
                </c:pt>
                <c:pt idx="202">
                  <c:v>0.73858779668807983</c:v>
                </c:pt>
                <c:pt idx="203">
                  <c:v>0.73866838216781616</c:v>
                </c:pt>
                <c:pt idx="204">
                  <c:v>0.73872172832489014</c:v>
                </c:pt>
                <c:pt idx="205">
                  <c:v>0.73893600702285767</c:v>
                </c:pt>
                <c:pt idx="206">
                  <c:v>0.73907274007797241</c:v>
                </c:pt>
                <c:pt idx="207">
                  <c:v>0.73906880617141724</c:v>
                </c:pt>
                <c:pt idx="208">
                  <c:v>0.73908138275146484</c:v>
                </c:pt>
                <c:pt idx="209">
                  <c:v>0.73908126354217529</c:v>
                </c:pt>
                <c:pt idx="210">
                  <c:v>0.73907148838043213</c:v>
                </c:pt>
                <c:pt idx="211">
                  <c:v>0.73907464742660522</c:v>
                </c:pt>
                <c:pt idx="212">
                  <c:v>0.73909860849380493</c:v>
                </c:pt>
                <c:pt idx="213">
                  <c:v>0.73908603191375732</c:v>
                </c:pt>
                <c:pt idx="214">
                  <c:v>0.73908042907714844</c:v>
                </c:pt>
                <c:pt idx="215">
                  <c:v>0.73909801244735718</c:v>
                </c:pt>
                <c:pt idx="216">
                  <c:v>0.7391011118888855</c:v>
                </c:pt>
                <c:pt idx="217">
                  <c:v>0.73910164833068848</c:v>
                </c:pt>
                <c:pt idx="218">
                  <c:v>0.73911011219024658</c:v>
                </c:pt>
                <c:pt idx="219">
                  <c:v>0.73909765481948853</c:v>
                </c:pt>
                <c:pt idx="220">
                  <c:v>0.73908007144927979</c:v>
                </c:pt>
                <c:pt idx="221">
                  <c:v>0.73909997940063477</c:v>
                </c:pt>
                <c:pt idx="222">
                  <c:v>0.73908931016921997</c:v>
                </c:pt>
                <c:pt idx="223">
                  <c:v>0.73910355567932129</c:v>
                </c:pt>
                <c:pt idx="224">
                  <c:v>0.73908978700637817</c:v>
                </c:pt>
                <c:pt idx="225">
                  <c:v>0.73908966779708862</c:v>
                </c:pt>
                <c:pt idx="226">
                  <c:v>0.73909515142440796</c:v>
                </c:pt>
                <c:pt idx="227">
                  <c:v>0.73907846212387085</c:v>
                </c:pt>
                <c:pt idx="228">
                  <c:v>0.73907172679901123</c:v>
                </c:pt>
                <c:pt idx="229">
                  <c:v>0.73908901214599609</c:v>
                </c:pt>
                <c:pt idx="230">
                  <c:v>0.73909902572631836</c:v>
                </c:pt>
                <c:pt idx="231">
                  <c:v>0.73909145593643188</c:v>
                </c:pt>
                <c:pt idx="232">
                  <c:v>0.73909133672714233</c:v>
                </c:pt>
                <c:pt idx="233">
                  <c:v>0.73909205198287964</c:v>
                </c:pt>
                <c:pt idx="234">
                  <c:v>0.73908525705337524</c:v>
                </c:pt>
                <c:pt idx="235">
                  <c:v>0.73908430337905884</c:v>
                </c:pt>
                <c:pt idx="236">
                  <c:v>0.73909050226211548</c:v>
                </c:pt>
                <c:pt idx="237">
                  <c:v>0.73909503221511841</c:v>
                </c:pt>
                <c:pt idx="238">
                  <c:v>0.73909705877304077</c:v>
                </c:pt>
                <c:pt idx="239">
                  <c:v>0.73908317089080811</c:v>
                </c:pt>
                <c:pt idx="240">
                  <c:v>0.73910081386566162</c:v>
                </c:pt>
                <c:pt idx="241">
                  <c:v>0.73907995223999023</c:v>
                </c:pt>
                <c:pt idx="242">
                  <c:v>0.73907774686813354</c:v>
                </c:pt>
                <c:pt idx="243">
                  <c:v>0.73909109830856323</c:v>
                </c:pt>
                <c:pt idx="244">
                  <c:v>0.73909586668014526</c:v>
                </c:pt>
                <c:pt idx="245">
                  <c:v>0.73907202482223511</c:v>
                </c:pt>
                <c:pt idx="246">
                  <c:v>0.73908513784408569</c:v>
                </c:pt>
                <c:pt idx="247">
                  <c:v>0.73907637596130371</c:v>
                </c:pt>
                <c:pt idx="248">
                  <c:v>0.73906540870666504</c:v>
                </c:pt>
                <c:pt idx="249">
                  <c:v>0.73907190561294556</c:v>
                </c:pt>
                <c:pt idx="250">
                  <c:v>0.73907178640365601</c:v>
                </c:pt>
                <c:pt idx="251">
                  <c:v>0.73907727003097534</c:v>
                </c:pt>
                <c:pt idx="252">
                  <c:v>0.73907160758972168</c:v>
                </c:pt>
                <c:pt idx="253">
                  <c:v>0.73907363414764404</c:v>
                </c:pt>
                <c:pt idx="254">
                  <c:v>0.73907685279846191</c:v>
                </c:pt>
                <c:pt idx="255">
                  <c:v>0.73908185958862305</c:v>
                </c:pt>
                <c:pt idx="256">
                  <c:v>0.73906856775283813</c:v>
                </c:pt>
                <c:pt idx="257">
                  <c:v>0.7390669584274292</c:v>
                </c:pt>
                <c:pt idx="258">
                  <c:v>0.73906338214874268</c:v>
                </c:pt>
                <c:pt idx="259">
                  <c:v>0.73906391859054565</c:v>
                </c:pt>
                <c:pt idx="260">
                  <c:v>0.73907649517059326</c:v>
                </c:pt>
                <c:pt idx="261">
                  <c:v>0.73906862735748291</c:v>
                </c:pt>
                <c:pt idx="262">
                  <c:v>0.73906320333480835</c:v>
                </c:pt>
                <c:pt idx="263">
                  <c:v>0.73905020952224731</c:v>
                </c:pt>
                <c:pt idx="264">
                  <c:v>0.73908156156539917</c:v>
                </c:pt>
                <c:pt idx="265">
                  <c:v>0.73906439542770386</c:v>
                </c:pt>
                <c:pt idx="266">
                  <c:v>0.73905164003372192</c:v>
                </c:pt>
                <c:pt idx="267">
                  <c:v>0.73906952142715454</c:v>
                </c:pt>
                <c:pt idx="268">
                  <c:v>0.73906022310256958</c:v>
                </c:pt>
                <c:pt idx="269">
                  <c:v>0.7390708327293396</c:v>
                </c:pt>
                <c:pt idx="270">
                  <c:v>0.73906570672988892</c:v>
                </c:pt>
                <c:pt idx="271">
                  <c:v>0.73905229568481445</c:v>
                </c:pt>
                <c:pt idx="272">
                  <c:v>0.73907899856567383</c:v>
                </c:pt>
                <c:pt idx="273">
                  <c:v>0.73907548189163208</c:v>
                </c:pt>
                <c:pt idx="274">
                  <c:v>0.73908853530883789</c:v>
                </c:pt>
                <c:pt idx="275">
                  <c:v>0.73909473419189453</c:v>
                </c:pt>
                <c:pt idx="276">
                  <c:v>0.73908907175064087</c:v>
                </c:pt>
                <c:pt idx="277">
                  <c:v>0.73907434940338135</c:v>
                </c:pt>
                <c:pt idx="278">
                  <c:v>0.7390822172164917</c:v>
                </c:pt>
                <c:pt idx="279">
                  <c:v>0.73908132314682007</c:v>
                </c:pt>
                <c:pt idx="280">
                  <c:v>0.73907774686813354</c:v>
                </c:pt>
                <c:pt idx="281">
                  <c:v>0.73908746242523193</c:v>
                </c:pt>
                <c:pt idx="282">
                  <c:v>0.73908525705337524</c:v>
                </c:pt>
                <c:pt idx="283">
                  <c:v>0.73906302452087402</c:v>
                </c:pt>
                <c:pt idx="284">
                  <c:v>0.73908531665802002</c:v>
                </c:pt>
                <c:pt idx="285">
                  <c:v>0.73910427093505859</c:v>
                </c:pt>
                <c:pt idx="286">
                  <c:v>0.73909062147140503</c:v>
                </c:pt>
                <c:pt idx="287">
                  <c:v>0.73908597230911255</c:v>
                </c:pt>
                <c:pt idx="288">
                  <c:v>0.7390974760055542</c:v>
                </c:pt>
                <c:pt idx="289">
                  <c:v>0.73910319805145264</c:v>
                </c:pt>
                <c:pt idx="290">
                  <c:v>0.73909521102905273</c:v>
                </c:pt>
                <c:pt idx="291">
                  <c:v>0.73910355567932129</c:v>
                </c:pt>
                <c:pt idx="292">
                  <c:v>0.73909741640090942</c:v>
                </c:pt>
                <c:pt idx="293">
                  <c:v>0.73909634351730347</c:v>
                </c:pt>
                <c:pt idx="294">
                  <c:v>0.73910439014434814</c:v>
                </c:pt>
                <c:pt idx="295">
                  <c:v>0.73912137746810913</c:v>
                </c:pt>
                <c:pt idx="296">
                  <c:v>0.73910975456237793</c:v>
                </c:pt>
                <c:pt idx="297">
                  <c:v>0.73910802602767944</c:v>
                </c:pt>
                <c:pt idx="298">
                  <c:v>0.739094078540802</c:v>
                </c:pt>
                <c:pt idx="299">
                  <c:v>0.73909497261047363</c:v>
                </c:pt>
                <c:pt idx="300">
                  <c:v>0.73909002542495728</c:v>
                </c:pt>
                <c:pt idx="301">
                  <c:v>0.73909270763397217</c:v>
                </c:pt>
                <c:pt idx="302">
                  <c:v>0.73909825086593628</c:v>
                </c:pt>
                <c:pt idx="303">
                  <c:v>0.73909777402877808</c:v>
                </c:pt>
                <c:pt idx="304">
                  <c:v>0.73907864093780518</c:v>
                </c:pt>
                <c:pt idx="305">
                  <c:v>0.73907643556594849</c:v>
                </c:pt>
                <c:pt idx="306">
                  <c:v>0.73908287286758423</c:v>
                </c:pt>
                <c:pt idx="307">
                  <c:v>0.7390826940536499</c:v>
                </c:pt>
                <c:pt idx="308">
                  <c:v>0.73908215761184692</c:v>
                </c:pt>
                <c:pt idx="309">
                  <c:v>0.73908054828643799</c:v>
                </c:pt>
                <c:pt idx="310">
                  <c:v>0.73908364772796631</c:v>
                </c:pt>
                <c:pt idx="311">
                  <c:v>0.73907709121704102</c:v>
                </c:pt>
                <c:pt idx="312">
                  <c:v>0.73909193277359009</c:v>
                </c:pt>
                <c:pt idx="313">
                  <c:v>0.73908984661102295</c:v>
                </c:pt>
                <c:pt idx="314">
                  <c:v>0.73908954858779907</c:v>
                </c:pt>
                <c:pt idx="315">
                  <c:v>0.73907721042633057</c:v>
                </c:pt>
                <c:pt idx="316">
                  <c:v>0.73908102512359619</c:v>
                </c:pt>
                <c:pt idx="317">
                  <c:v>0.7390817403793335</c:v>
                </c:pt>
                <c:pt idx="318">
                  <c:v>0.73907959461212158</c:v>
                </c:pt>
                <c:pt idx="319">
                  <c:v>0.73908275365829468</c:v>
                </c:pt>
                <c:pt idx="320">
                  <c:v>0.73907738924026489</c:v>
                </c:pt>
                <c:pt idx="321">
                  <c:v>0.73908370733261108</c:v>
                </c:pt>
                <c:pt idx="322">
                  <c:v>0.73910051584243774</c:v>
                </c:pt>
                <c:pt idx="323">
                  <c:v>0.73907822370529175</c:v>
                </c:pt>
                <c:pt idx="324">
                  <c:v>0.73908537626266479</c:v>
                </c:pt>
                <c:pt idx="325">
                  <c:v>0.7390790581703186</c:v>
                </c:pt>
                <c:pt idx="326">
                  <c:v>0.73907929658889771</c:v>
                </c:pt>
                <c:pt idx="327">
                  <c:v>0.73907315731048584</c:v>
                </c:pt>
                <c:pt idx="328">
                  <c:v>0.73907291889190674</c:v>
                </c:pt>
                <c:pt idx="329">
                  <c:v>0.73908817768096924</c:v>
                </c:pt>
                <c:pt idx="330">
                  <c:v>0.73908638954162598</c:v>
                </c:pt>
                <c:pt idx="331">
                  <c:v>0.73908740282058716</c:v>
                </c:pt>
                <c:pt idx="332">
                  <c:v>0.73907887935638428</c:v>
                </c:pt>
                <c:pt idx="333">
                  <c:v>0.73908483982086182</c:v>
                </c:pt>
                <c:pt idx="334">
                  <c:v>0.73908287286758423</c:v>
                </c:pt>
                <c:pt idx="335">
                  <c:v>0.73907470703125</c:v>
                </c:pt>
                <c:pt idx="336">
                  <c:v>0.73906880617141724</c:v>
                </c:pt>
                <c:pt idx="337">
                  <c:v>0.73908257484436035</c:v>
                </c:pt>
                <c:pt idx="338">
                  <c:v>0.7390817403793335</c:v>
                </c:pt>
                <c:pt idx="339">
                  <c:v>0.739082932472229</c:v>
                </c:pt>
                <c:pt idx="340">
                  <c:v>0.73908478021621704</c:v>
                </c:pt>
                <c:pt idx="341">
                  <c:v>0.73909801244735718</c:v>
                </c:pt>
                <c:pt idx="342">
                  <c:v>0.73908132314682007</c:v>
                </c:pt>
                <c:pt idx="343">
                  <c:v>0.73908364772796631</c:v>
                </c:pt>
                <c:pt idx="344">
                  <c:v>0.73907738924026489</c:v>
                </c:pt>
                <c:pt idx="345">
                  <c:v>0.73908388614654541</c:v>
                </c:pt>
                <c:pt idx="346">
                  <c:v>0.73908549547195435</c:v>
                </c:pt>
                <c:pt idx="347">
                  <c:v>0.73909735679626465</c:v>
                </c:pt>
                <c:pt idx="348">
                  <c:v>0.7390974760055542</c:v>
                </c:pt>
                <c:pt idx="349">
                  <c:v>0.73909574747085571</c:v>
                </c:pt>
                <c:pt idx="350">
                  <c:v>0.73908871412277222</c:v>
                </c:pt>
                <c:pt idx="351">
                  <c:v>0.73908734321594238</c:v>
                </c:pt>
                <c:pt idx="352">
                  <c:v>0.73909419775009155</c:v>
                </c:pt>
                <c:pt idx="353">
                  <c:v>0.73908084630966187</c:v>
                </c:pt>
                <c:pt idx="354">
                  <c:v>0.73908489942550659</c:v>
                </c:pt>
                <c:pt idx="355">
                  <c:v>0.73907864093780518</c:v>
                </c:pt>
                <c:pt idx="356">
                  <c:v>0.73908776044845581</c:v>
                </c:pt>
                <c:pt idx="357">
                  <c:v>0.73910921812057495</c:v>
                </c:pt>
                <c:pt idx="358">
                  <c:v>0.73909687995910645</c:v>
                </c:pt>
                <c:pt idx="359">
                  <c:v>0.7390938401222229</c:v>
                </c:pt>
                <c:pt idx="360">
                  <c:v>0.73909258842468262</c:v>
                </c:pt>
                <c:pt idx="361">
                  <c:v>0.73910176753997803</c:v>
                </c:pt>
                <c:pt idx="362">
                  <c:v>0.73909515142440796</c:v>
                </c:pt>
                <c:pt idx="363">
                  <c:v>0.7390892505645752</c:v>
                </c:pt>
                <c:pt idx="364">
                  <c:v>0.73908537626266479</c:v>
                </c:pt>
                <c:pt idx="365">
                  <c:v>0.7390860915184021</c:v>
                </c:pt>
                <c:pt idx="366">
                  <c:v>0.73908835649490356</c:v>
                </c:pt>
                <c:pt idx="367">
                  <c:v>0.73910725116729736</c:v>
                </c:pt>
                <c:pt idx="368">
                  <c:v>0.73909735679626465</c:v>
                </c:pt>
                <c:pt idx="369">
                  <c:v>0.73909580707550049</c:v>
                </c:pt>
                <c:pt idx="370">
                  <c:v>0.73909002542495728</c:v>
                </c:pt>
                <c:pt idx="371">
                  <c:v>0.73908650875091553</c:v>
                </c:pt>
                <c:pt idx="372">
                  <c:v>0.73907679319381714</c:v>
                </c:pt>
                <c:pt idx="373">
                  <c:v>0.73909115791320801</c:v>
                </c:pt>
                <c:pt idx="374">
                  <c:v>0.73910105228424072</c:v>
                </c:pt>
                <c:pt idx="375">
                  <c:v>0.73910033702850342</c:v>
                </c:pt>
                <c:pt idx="376">
                  <c:v>0.73908358812332153</c:v>
                </c:pt>
                <c:pt idx="377">
                  <c:v>0.73909342288970947</c:v>
                </c:pt>
                <c:pt idx="378">
                  <c:v>0.73907941579818726</c:v>
                </c:pt>
                <c:pt idx="379">
                  <c:v>0.73907607793807983</c:v>
                </c:pt>
                <c:pt idx="380">
                  <c:v>0.73907995223999023</c:v>
                </c:pt>
                <c:pt idx="381">
                  <c:v>0.73908668756484985</c:v>
                </c:pt>
                <c:pt idx="382">
                  <c:v>0.73908662796020508</c:v>
                </c:pt>
                <c:pt idx="383">
                  <c:v>0.7390705943107605</c:v>
                </c:pt>
                <c:pt idx="384">
                  <c:v>0.73907727003097534</c:v>
                </c:pt>
                <c:pt idx="385">
                  <c:v>0.73909097909927368</c:v>
                </c:pt>
                <c:pt idx="386">
                  <c:v>0.73908084630966187</c:v>
                </c:pt>
                <c:pt idx="387">
                  <c:v>0.73908734321594238</c:v>
                </c:pt>
                <c:pt idx="388">
                  <c:v>0.73907923698425293</c:v>
                </c:pt>
                <c:pt idx="389">
                  <c:v>0.73909229040145874</c:v>
                </c:pt>
                <c:pt idx="390">
                  <c:v>0.73905932903289795</c:v>
                </c:pt>
                <c:pt idx="391">
                  <c:v>0.73906844854354858</c:v>
                </c:pt>
                <c:pt idx="392">
                  <c:v>0.73905903100967407</c:v>
                </c:pt>
                <c:pt idx="393">
                  <c:v>0.73906463384628296</c:v>
                </c:pt>
                <c:pt idx="394">
                  <c:v>0.73908299207687378</c:v>
                </c:pt>
                <c:pt idx="395">
                  <c:v>0.73909574747085571</c:v>
                </c:pt>
                <c:pt idx="396">
                  <c:v>0.73908501863479614</c:v>
                </c:pt>
                <c:pt idx="397">
                  <c:v>0.73907995223999023</c:v>
                </c:pt>
                <c:pt idx="398">
                  <c:v>0.73907792568206787</c:v>
                </c:pt>
                <c:pt idx="399">
                  <c:v>0.73906552791595459</c:v>
                </c:pt>
                <c:pt idx="400">
                  <c:v>0.73907244205474854</c:v>
                </c:pt>
                <c:pt idx="401">
                  <c:v>0.73907202482223511</c:v>
                </c:pt>
                <c:pt idx="402">
                  <c:v>0.73908466100692749</c:v>
                </c:pt>
                <c:pt idx="403">
                  <c:v>0.73907119035720825</c:v>
                </c:pt>
                <c:pt idx="404">
                  <c:v>0.73907923698425293</c:v>
                </c:pt>
                <c:pt idx="405">
                  <c:v>0.73909127712249756</c:v>
                </c:pt>
                <c:pt idx="406">
                  <c:v>0.73907452821731567</c:v>
                </c:pt>
                <c:pt idx="407">
                  <c:v>0.73908168077468872</c:v>
                </c:pt>
                <c:pt idx="408">
                  <c:v>0.73906195163726807</c:v>
                </c:pt>
                <c:pt idx="409">
                  <c:v>0.73906958103179932</c:v>
                </c:pt>
                <c:pt idx="410">
                  <c:v>0.73906850814819336</c:v>
                </c:pt>
                <c:pt idx="411">
                  <c:v>0.73906612396240234</c:v>
                </c:pt>
                <c:pt idx="412">
                  <c:v>0.73908179998397827</c:v>
                </c:pt>
                <c:pt idx="413">
                  <c:v>0.73907506465911865</c:v>
                </c:pt>
                <c:pt idx="414">
                  <c:v>0.73908287286758423</c:v>
                </c:pt>
                <c:pt idx="415">
                  <c:v>0.73908472061157227</c:v>
                </c:pt>
                <c:pt idx="416">
                  <c:v>0.73909145593643188</c:v>
                </c:pt>
                <c:pt idx="417">
                  <c:v>0.73908394575119019</c:v>
                </c:pt>
                <c:pt idx="418">
                  <c:v>0.73908275365829468</c:v>
                </c:pt>
                <c:pt idx="419">
                  <c:v>0.73909556865692139</c:v>
                </c:pt>
                <c:pt idx="420">
                  <c:v>0.73909914493560791</c:v>
                </c:pt>
                <c:pt idx="421">
                  <c:v>0.73908025026321411</c:v>
                </c:pt>
                <c:pt idx="422">
                  <c:v>0.73909115791320801</c:v>
                </c:pt>
                <c:pt idx="423">
                  <c:v>0.73909324407577515</c:v>
                </c:pt>
                <c:pt idx="424">
                  <c:v>0.73910164833068848</c:v>
                </c:pt>
                <c:pt idx="425">
                  <c:v>0.73909235000610352</c:v>
                </c:pt>
                <c:pt idx="426">
                  <c:v>0.73910468816757202</c:v>
                </c:pt>
                <c:pt idx="427">
                  <c:v>0.73908597230911255</c:v>
                </c:pt>
                <c:pt idx="428">
                  <c:v>0.73909038305282593</c:v>
                </c:pt>
                <c:pt idx="429">
                  <c:v>0.73908543586730957</c:v>
                </c:pt>
                <c:pt idx="430">
                  <c:v>0.73909133672714233</c:v>
                </c:pt>
                <c:pt idx="431">
                  <c:v>0.7390902042388916</c:v>
                </c:pt>
                <c:pt idx="432">
                  <c:v>0.73910081386566162</c:v>
                </c:pt>
                <c:pt idx="433">
                  <c:v>0.73907732963562012</c:v>
                </c:pt>
                <c:pt idx="434">
                  <c:v>0.73910433053970337</c:v>
                </c:pt>
                <c:pt idx="435">
                  <c:v>0.73909372091293335</c:v>
                </c:pt>
                <c:pt idx="436">
                  <c:v>0.73909634351730347</c:v>
                </c:pt>
                <c:pt idx="437">
                  <c:v>0.73909378051757812</c:v>
                </c:pt>
                <c:pt idx="438">
                  <c:v>0.73907715082168579</c:v>
                </c:pt>
                <c:pt idx="439">
                  <c:v>0.7390754222869873</c:v>
                </c:pt>
                <c:pt idx="440">
                  <c:v>0.73908340930938721</c:v>
                </c:pt>
                <c:pt idx="441">
                  <c:v>0.73907893896102905</c:v>
                </c:pt>
                <c:pt idx="442">
                  <c:v>0.73910510540008545</c:v>
                </c:pt>
                <c:pt idx="443">
                  <c:v>0.73908597230911255</c:v>
                </c:pt>
                <c:pt idx="444">
                  <c:v>0.73910337686538696</c:v>
                </c:pt>
                <c:pt idx="445">
                  <c:v>0.73910462856292725</c:v>
                </c:pt>
                <c:pt idx="446">
                  <c:v>0.73908239603042603</c:v>
                </c:pt>
                <c:pt idx="447">
                  <c:v>0.73906874656677246</c:v>
                </c:pt>
                <c:pt idx="448">
                  <c:v>0.73909544944763184</c:v>
                </c:pt>
                <c:pt idx="449">
                  <c:v>0.73907250165939331</c:v>
                </c:pt>
                <c:pt idx="450">
                  <c:v>0.73907917737960815</c:v>
                </c:pt>
                <c:pt idx="451">
                  <c:v>0.7390742301940918</c:v>
                </c:pt>
                <c:pt idx="452">
                  <c:v>0.7390783429145813</c:v>
                </c:pt>
                <c:pt idx="453">
                  <c:v>0.73907727003097534</c:v>
                </c:pt>
                <c:pt idx="454">
                  <c:v>0.73908352851867676</c:v>
                </c:pt>
                <c:pt idx="455">
                  <c:v>0.73909801244735718</c:v>
                </c:pt>
                <c:pt idx="456">
                  <c:v>0.73908817768096924</c:v>
                </c:pt>
                <c:pt idx="457">
                  <c:v>0.73908859491348267</c:v>
                </c:pt>
                <c:pt idx="458">
                  <c:v>0.73908042907714844</c:v>
                </c:pt>
                <c:pt idx="459">
                  <c:v>0.73908346891403198</c:v>
                </c:pt>
                <c:pt idx="460">
                  <c:v>0.73909372091293335</c:v>
                </c:pt>
                <c:pt idx="461">
                  <c:v>0.73911291360855103</c:v>
                </c:pt>
                <c:pt idx="462">
                  <c:v>0.73908782005310059</c:v>
                </c:pt>
                <c:pt idx="463">
                  <c:v>0.73908978700637817</c:v>
                </c:pt>
                <c:pt idx="464">
                  <c:v>0.73908889293670654</c:v>
                </c:pt>
                <c:pt idx="465">
                  <c:v>0.73909032344818115</c:v>
                </c:pt>
                <c:pt idx="466">
                  <c:v>0.73910492658615112</c:v>
                </c:pt>
                <c:pt idx="467">
                  <c:v>0.73910784721374512</c:v>
                </c:pt>
                <c:pt idx="468">
                  <c:v>0.73910176753997803</c:v>
                </c:pt>
                <c:pt idx="469">
                  <c:v>0.73909181356430054</c:v>
                </c:pt>
                <c:pt idx="470">
                  <c:v>0.73909533023834229</c:v>
                </c:pt>
                <c:pt idx="471">
                  <c:v>0.73908579349517822</c:v>
                </c:pt>
                <c:pt idx="472">
                  <c:v>0.73893779516220093</c:v>
                </c:pt>
                <c:pt idx="473">
                  <c:v>0.73863554000854492</c:v>
                </c:pt>
                <c:pt idx="474">
                  <c:v>0.73863476514816284</c:v>
                </c:pt>
                <c:pt idx="475">
                  <c:v>0.73868179321289062</c:v>
                </c:pt>
                <c:pt idx="476">
                  <c:v>0.73873603343963623</c:v>
                </c:pt>
                <c:pt idx="477">
                  <c:v>0.73894786834716797</c:v>
                </c:pt>
                <c:pt idx="478">
                  <c:v>0.73910170793533325</c:v>
                </c:pt>
                <c:pt idx="479">
                  <c:v>0.73907935619354248</c:v>
                </c:pt>
                <c:pt idx="480">
                  <c:v>0.73908263444900513</c:v>
                </c:pt>
                <c:pt idx="481">
                  <c:v>0.73908084630966187</c:v>
                </c:pt>
                <c:pt idx="482">
                  <c:v>0.73909038305282593</c:v>
                </c:pt>
                <c:pt idx="483">
                  <c:v>0.73908412456512451</c:v>
                </c:pt>
                <c:pt idx="484">
                  <c:v>0.73909246921539307</c:v>
                </c:pt>
                <c:pt idx="485">
                  <c:v>0.73910492658615112</c:v>
                </c:pt>
                <c:pt idx="486">
                  <c:v>0.73910623788833618</c:v>
                </c:pt>
                <c:pt idx="487">
                  <c:v>0.7391011118888855</c:v>
                </c:pt>
                <c:pt idx="488">
                  <c:v>0.73907530307769775</c:v>
                </c:pt>
                <c:pt idx="489">
                  <c:v>0.73907279968261719</c:v>
                </c:pt>
                <c:pt idx="490">
                  <c:v>0.73908537626266479</c:v>
                </c:pt>
                <c:pt idx="491">
                  <c:v>0.73909372091293335</c:v>
                </c:pt>
                <c:pt idx="492">
                  <c:v>0.73909401893615723</c:v>
                </c:pt>
                <c:pt idx="493">
                  <c:v>0.73908382654190063</c:v>
                </c:pt>
                <c:pt idx="494">
                  <c:v>0.73907732963562012</c:v>
                </c:pt>
                <c:pt idx="495">
                  <c:v>0.73908704519271851</c:v>
                </c:pt>
                <c:pt idx="496">
                  <c:v>0.73907721042633057</c:v>
                </c:pt>
                <c:pt idx="497">
                  <c:v>0.73908662796020508</c:v>
                </c:pt>
                <c:pt idx="498">
                  <c:v>0.73907685279846191</c:v>
                </c:pt>
                <c:pt idx="499">
                  <c:v>0.73908138275146484</c:v>
                </c:pt>
                <c:pt idx="500">
                  <c:v>0.73908460140228271</c:v>
                </c:pt>
                <c:pt idx="501">
                  <c:v>0.73910456895828247</c:v>
                </c:pt>
                <c:pt idx="502">
                  <c:v>0.73909330368041992</c:v>
                </c:pt>
                <c:pt idx="503">
                  <c:v>0.73908537626266479</c:v>
                </c:pt>
                <c:pt idx="504">
                  <c:v>0.73908746242523193</c:v>
                </c:pt>
                <c:pt idx="505">
                  <c:v>0.73908799886703491</c:v>
                </c:pt>
                <c:pt idx="506">
                  <c:v>0.73909640312194824</c:v>
                </c:pt>
                <c:pt idx="507">
                  <c:v>0.73909372091293335</c:v>
                </c:pt>
                <c:pt idx="508">
                  <c:v>0.73909366130828857</c:v>
                </c:pt>
                <c:pt idx="509">
                  <c:v>0.73908382654190063</c:v>
                </c:pt>
                <c:pt idx="510">
                  <c:v>0.73909825086593628</c:v>
                </c:pt>
                <c:pt idx="511">
                  <c:v>0.73909038305282593</c:v>
                </c:pt>
                <c:pt idx="512">
                  <c:v>0.73909908533096313</c:v>
                </c:pt>
                <c:pt idx="513">
                  <c:v>0.73909288644790649</c:v>
                </c:pt>
                <c:pt idx="514">
                  <c:v>0.73910218477249146</c:v>
                </c:pt>
                <c:pt idx="515">
                  <c:v>0.73907208442687988</c:v>
                </c:pt>
                <c:pt idx="516">
                  <c:v>0.73907482624053955</c:v>
                </c:pt>
                <c:pt idx="517">
                  <c:v>0.73907649517059326</c:v>
                </c:pt>
                <c:pt idx="518">
                  <c:v>0.73907530307769775</c:v>
                </c:pt>
                <c:pt idx="519">
                  <c:v>0.73907989263534546</c:v>
                </c:pt>
                <c:pt idx="520">
                  <c:v>0.73909056186676025</c:v>
                </c:pt>
                <c:pt idx="521">
                  <c:v>0.7391047477722168</c:v>
                </c:pt>
                <c:pt idx="522">
                  <c:v>0.7390788197517395</c:v>
                </c:pt>
                <c:pt idx="523">
                  <c:v>0.73909181356430054</c:v>
                </c:pt>
                <c:pt idx="524">
                  <c:v>0.73910331726074219</c:v>
                </c:pt>
                <c:pt idx="525">
                  <c:v>0.73910915851593018</c:v>
                </c:pt>
                <c:pt idx="526">
                  <c:v>0.73909986019134521</c:v>
                </c:pt>
                <c:pt idx="527">
                  <c:v>0.73911803960800171</c:v>
                </c:pt>
                <c:pt idx="528">
                  <c:v>0.73909759521484375</c:v>
                </c:pt>
                <c:pt idx="529">
                  <c:v>0.73908889293670654</c:v>
                </c:pt>
                <c:pt idx="530">
                  <c:v>0.73910343647003174</c:v>
                </c:pt>
                <c:pt idx="531">
                  <c:v>0.73909848928451538</c:v>
                </c:pt>
                <c:pt idx="532">
                  <c:v>0.73910164833068848</c:v>
                </c:pt>
                <c:pt idx="533">
                  <c:v>0.73909854888916016</c:v>
                </c:pt>
                <c:pt idx="534">
                  <c:v>0.73909032344818115</c:v>
                </c:pt>
                <c:pt idx="535">
                  <c:v>0.73910343647003174</c:v>
                </c:pt>
                <c:pt idx="536">
                  <c:v>0.73911762237548828</c:v>
                </c:pt>
                <c:pt idx="537">
                  <c:v>0.73911172151565552</c:v>
                </c:pt>
                <c:pt idx="538">
                  <c:v>0.73912197351455688</c:v>
                </c:pt>
                <c:pt idx="539">
                  <c:v>0.73911702632904053</c:v>
                </c:pt>
                <c:pt idx="540">
                  <c:v>0.73912227153778076</c:v>
                </c:pt>
                <c:pt idx="541">
                  <c:v>0.73910534381866455</c:v>
                </c:pt>
                <c:pt idx="542">
                  <c:v>0.73909425735473633</c:v>
                </c:pt>
                <c:pt idx="543">
                  <c:v>0.73909664154052734</c:v>
                </c:pt>
                <c:pt idx="544">
                  <c:v>0.73909604549407959</c:v>
                </c:pt>
                <c:pt idx="545">
                  <c:v>0.73909753561019897</c:v>
                </c:pt>
                <c:pt idx="546">
                  <c:v>0.7391018271446228</c:v>
                </c:pt>
                <c:pt idx="547">
                  <c:v>0.73910301923751831</c:v>
                </c:pt>
                <c:pt idx="548">
                  <c:v>0.73910200595855713</c:v>
                </c:pt>
                <c:pt idx="549">
                  <c:v>0.7390790581703186</c:v>
                </c:pt>
                <c:pt idx="550">
                  <c:v>0.73909503221511841</c:v>
                </c:pt>
                <c:pt idx="551">
                  <c:v>0.73908519744873047</c:v>
                </c:pt>
                <c:pt idx="552">
                  <c:v>0.73907452821731567</c:v>
                </c:pt>
                <c:pt idx="553">
                  <c:v>0.73908841609954834</c:v>
                </c:pt>
                <c:pt idx="554">
                  <c:v>0.73909288644790649</c:v>
                </c:pt>
                <c:pt idx="555">
                  <c:v>0.73909258842468262</c:v>
                </c:pt>
                <c:pt idx="556">
                  <c:v>0.73908966779708862</c:v>
                </c:pt>
                <c:pt idx="557">
                  <c:v>0.73908108472824097</c:v>
                </c:pt>
                <c:pt idx="558">
                  <c:v>0.73909676074981689</c:v>
                </c:pt>
                <c:pt idx="559">
                  <c:v>0.73910033702850342</c:v>
                </c:pt>
                <c:pt idx="560">
                  <c:v>0.73909664154052734</c:v>
                </c:pt>
                <c:pt idx="561">
                  <c:v>0.73907583951950073</c:v>
                </c:pt>
                <c:pt idx="562">
                  <c:v>0.73907572031021118</c:v>
                </c:pt>
                <c:pt idx="563">
                  <c:v>0.73908776044845581</c:v>
                </c:pt>
                <c:pt idx="564">
                  <c:v>0.7390819787979126</c:v>
                </c:pt>
                <c:pt idx="565">
                  <c:v>0.73906993865966797</c:v>
                </c:pt>
                <c:pt idx="566">
                  <c:v>0.73908954858779907</c:v>
                </c:pt>
                <c:pt idx="567">
                  <c:v>0.73909783363342285</c:v>
                </c:pt>
                <c:pt idx="568">
                  <c:v>0.73908233642578125</c:v>
                </c:pt>
                <c:pt idx="569">
                  <c:v>0.73908096551895142</c:v>
                </c:pt>
                <c:pt idx="570">
                  <c:v>0.73907268047332764</c:v>
                </c:pt>
                <c:pt idx="571">
                  <c:v>0.73909056186676025</c:v>
                </c:pt>
                <c:pt idx="572">
                  <c:v>0.73908936977386475</c:v>
                </c:pt>
                <c:pt idx="573">
                  <c:v>0.73908448219299316</c:v>
                </c:pt>
                <c:pt idx="574">
                  <c:v>0.73907697200775146</c:v>
                </c:pt>
                <c:pt idx="575">
                  <c:v>0.73908984661102295</c:v>
                </c:pt>
                <c:pt idx="576">
                  <c:v>0.73908674716949463</c:v>
                </c:pt>
                <c:pt idx="577">
                  <c:v>0.73908752202987671</c:v>
                </c:pt>
                <c:pt idx="578">
                  <c:v>0.73910713195800781</c:v>
                </c:pt>
                <c:pt idx="579">
                  <c:v>0.73909401893615723</c:v>
                </c:pt>
                <c:pt idx="580">
                  <c:v>0.73907387256622314</c:v>
                </c:pt>
                <c:pt idx="581">
                  <c:v>0.73908275365829468</c:v>
                </c:pt>
                <c:pt idx="582">
                  <c:v>0.73909705877304077</c:v>
                </c:pt>
                <c:pt idx="583">
                  <c:v>0.73909962177276611</c:v>
                </c:pt>
                <c:pt idx="584">
                  <c:v>0.73909550905227661</c:v>
                </c:pt>
                <c:pt idx="585">
                  <c:v>0.73909062147140503</c:v>
                </c:pt>
                <c:pt idx="586">
                  <c:v>0.73909246921539307</c:v>
                </c:pt>
                <c:pt idx="587">
                  <c:v>0.7390979528427124</c:v>
                </c:pt>
                <c:pt idx="588">
                  <c:v>0.73911011219024658</c:v>
                </c:pt>
                <c:pt idx="589">
                  <c:v>0.73912256956100464</c:v>
                </c:pt>
                <c:pt idx="590">
                  <c:v>0.73911434412002563</c:v>
                </c:pt>
                <c:pt idx="591">
                  <c:v>0.73910629749298096</c:v>
                </c:pt>
                <c:pt idx="592">
                  <c:v>0.73910564184188843</c:v>
                </c:pt>
                <c:pt idx="593">
                  <c:v>0.73912972211837769</c:v>
                </c:pt>
                <c:pt idx="594">
                  <c:v>0.73911666870117188</c:v>
                </c:pt>
                <c:pt idx="595">
                  <c:v>0.73911315202713013</c:v>
                </c:pt>
                <c:pt idx="596">
                  <c:v>0.73909640312194824</c:v>
                </c:pt>
                <c:pt idx="597">
                  <c:v>0.73910725116729736</c:v>
                </c:pt>
                <c:pt idx="598">
                  <c:v>0.73910331726074219</c:v>
                </c:pt>
                <c:pt idx="599">
                  <c:v>0.73909425735473633</c:v>
                </c:pt>
                <c:pt idx="600">
                  <c:v>0.73910951614379883</c:v>
                </c:pt>
                <c:pt idx="601">
                  <c:v>0.7390899658203125</c:v>
                </c:pt>
                <c:pt idx="602">
                  <c:v>0.73909246921539307</c:v>
                </c:pt>
                <c:pt idx="603">
                  <c:v>0.73909109830856323</c:v>
                </c:pt>
                <c:pt idx="604">
                  <c:v>0.73908990621566772</c:v>
                </c:pt>
                <c:pt idx="605">
                  <c:v>0.7391059398651123</c:v>
                </c:pt>
                <c:pt idx="606">
                  <c:v>0.73911190032958984</c:v>
                </c:pt>
                <c:pt idx="607">
                  <c:v>0.73909229040145874</c:v>
                </c:pt>
                <c:pt idx="608">
                  <c:v>0.73910051584243774</c:v>
                </c:pt>
                <c:pt idx="609">
                  <c:v>0.73909038305282593</c:v>
                </c:pt>
                <c:pt idx="610">
                  <c:v>0.73907989263534546</c:v>
                </c:pt>
                <c:pt idx="611">
                  <c:v>0.73908185958862305</c:v>
                </c:pt>
                <c:pt idx="612">
                  <c:v>0.73909002542495728</c:v>
                </c:pt>
                <c:pt idx="613">
                  <c:v>0.73910737037658691</c:v>
                </c:pt>
                <c:pt idx="614">
                  <c:v>0.739096999168396</c:v>
                </c:pt>
                <c:pt idx="615">
                  <c:v>0.73908215761184692</c:v>
                </c:pt>
                <c:pt idx="616">
                  <c:v>0.73907232284545898</c:v>
                </c:pt>
                <c:pt idx="617">
                  <c:v>0.73909449577331543</c:v>
                </c:pt>
                <c:pt idx="618">
                  <c:v>0.73907941579818726</c:v>
                </c:pt>
                <c:pt idx="619">
                  <c:v>0.73908466100692749</c:v>
                </c:pt>
                <c:pt idx="620">
                  <c:v>0.73910015821456909</c:v>
                </c:pt>
                <c:pt idx="621">
                  <c:v>0.73909157514572144</c:v>
                </c:pt>
                <c:pt idx="622">
                  <c:v>0.73906630277633667</c:v>
                </c:pt>
                <c:pt idx="623">
                  <c:v>0.73908752202987671</c:v>
                </c:pt>
                <c:pt idx="624">
                  <c:v>0.73907762765884399</c:v>
                </c:pt>
                <c:pt idx="625">
                  <c:v>0.73907172679901123</c:v>
                </c:pt>
                <c:pt idx="626">
                  <c:v>0.73907923698425293</c:v>
                </c:pt>
                <c:pt idx="627">
                  <c:v>0.73907363414764404</c:v>
                </c:pt>
                <c:pt idx="628">
                  <c:v>0.73907792568206787</c:v>
                </c:pt>
                <c:pt idx="629">
                  <c:v>0.73907989263534546</c:v>
                </c:pt>
                <c:pt idx="630">
                  <c:v>0.73907136917114258</c:v>
                </c:pt>
                <c:pt idx="631">
                  <c:v>0.7390904426574707</c:v>
                </c:pt>
                <c:pt idx="632">
                  <c:v>0.73907184600830078</c:v>
                </c:pt>
                <c:pt idx="633">
                  <c:v>0.73907369375228882</c:v>
                </c:pt>
                <c:pt idx="634">
                  <c:v>0.73907870054244995</c:v>
                </c:pt>
                <c:pt idx="635">
                  <c:v>0.7390710711479187</c:v>
                </c:pt>
                <c:pt idx="636">
                  <c:v>0.73908615112304688</c:v>
                </c:pt>
                <c:pt idx="637">
                  <c:v>0.73907613754272461</c:v>
                </c:pt>
                <c:pt idx="638">
                  <c:v>0.73907822370529175</c:v>
                </c:pt>
                <c:pt idx="639">
                  <c:v>0.73908907175064087</c:v>
                </c:pt>
                <c:pt idx="640">
                  <c:v>0.73908144235610962</c:v>
                </c:pt>
                <c:pt idx="641">
                  <c:v>0.73907625675201416</c:v>
                </c:pt>
                <c:pt idx="642">
                  <c:v>0.73909014463424683</c:v>
                </c:pt>
                <c:pt idx="643">
                  <c:v>0.73906940221786499</c:v>
                </c:pt>
                <c:pt idx="644">
                  <c:v>0.73908662796020508</c:v>
                </c:pt>
                <c:pt idx="645">
                  <c:v>0.73908466100692749</c:v>
                </c:pt>
                <c:pt idx="646">
                  <c:v>0.73907959461212158</c:v>
                </c:pt>
                <c:pt idx="647">
                  <c:v>0.73906725645065308</c:v>
                </c:pt>
                <c:pt idx="648">
                  <c:v>0.73908352851867676</c:v>
                </c:pt>
                <c:pt idx="649">
                  <c:v>0.73909014463424683</c:v>
                </c:pt>
                <c:pt idx="650">
                  <c:v>0.73909378051757812</c:v>
                </c:pt>
                <c:pt idx="651">
                  <c:v>0.73909032344818115</c:v>
                </c:pt>
                <c:pt idx="652">
                  <c:v>0.73909533023834229</c:v>
                </c:pt>
                <c:pt idx="653">
                  <c:v>0.73907983303070068</c:v>
                </c:pt>
                <c:pt idx="654">
                  <c:v>0.73908084630966187</c:v>
                </c:pt>
                <c:pt idx="655">
                  <c:v>0.73908621072769165</c:v>
                </c:pt>
                <c:pt idx="656">
                  <c:v>0.73910576105117798</c:v>
                </c:pt>
                <c:pt idx="657">
                  <c:v>0.73910290002822876</c:v>
                </c:pt>
                <c:pt idx="658">
                  <c:v>0.73908913135528564</c:v>
                </c:pt>
                <c:pt idx="659">
                  <c:v>0.73909521102905273</c:v>
                </c:pt>
                <c:pt idx="660">
                  <c:v>0.73909413814544678</c:v>
                </c:pt>
                <c:pt idx="661">
                  <c:v>0.73909986019134521</c:v>
                </c:pt>
                <c:pt idx="662">
                  <c:v>0.73909986019134521</c:v>
                </c:pt>
                <c:pt idx="663">
                  <c:v>0.73909634351730347</c:v>
                </c:pt>
                <c:pt idx="664">
                  <c:v>0.73908448219299316</c:v>
                </c:pt>
                <c:pt idx="665">
                  <c:v>0.73909169435501099</c:v>
                </c:pt>
                <c:pt idx="666">
                  <c:v>0.73910713195800781</c:v>
                </c:pt>
                <c:pt idx="667">
                  <c:v>0.73909687995910645</c:v>
                </c:pt>
                <c:pt idx="668">
                  <c:v>0.73908394575119019</c:v>
                </c:pt>
                <c:pt idx="669">
                  <c:v>0.73908430337905884</c:v>
                </c:pt>
                <c:pt idx="670">
                  <c:v>0.73908907175064087</c:v>
                </c:pt>
                <c:pt idx="671">
                  <c:v>0.73907822370529175</c:v>
                </c:pt>
                <c:pt idx="672">
                  <c:v>0.73909181356430054</c:v>
                </c:pt>
                <c:pt idx="673">
                  <c:v>0.73910444974899292</c:v>
                </c:pt>
                <c:pt idx="674">
                  <c:v>0.73909527063369751</c:v>
                </c:pt>
                <c:pt idx="675">
                  <c:v>0.73910015821456909</c:v>
                </c:pt>
                <c:pt idx="676">
                  <c:v>0.73908853530883789</c:v>
                </c:pt>
                <c:pt idx="677">
                  <c:v>0.73907899856567383</c:v>
                </c:pt>
                <c:pt idx="678">
                  <c:v>0.73909157514572144</c:v>
                </c:pt>
                <c:pt idx="679">
                  <c:v>0.73909264802932739</c:v>
                </c:pt>
                <c:pt idx="680">
                  <c:v>0.73908466100692749</c:v>
                </c:pt>
                <c:pt idx="681">
                  <c:v>0.73908591270446777</c:v>
                </c:pt>
                <c:pt idx="682">
                  <c:v>0.7390933632850647</c:v>
                </c:pt>
                <c:pt idx="683">
                  <c:v>0.73908638954162598</c:v>
                </c:pt>
                <c:pt idx="684">
                  <c:v>0.73908203840255737</c:v>
                </c:pt>
                <c:pt idx="685">
                  <c:v>0.73908549547195435</c:v>
                </c:pt>
                <c:pt idx="686">
                  <c:v>0.7390783429145813</c:v>
                </c:pt>
                <c:pt idx="687">
                  <c:v>0.73907762765884399</c:v>
                </c:pt>
                <c:pt idx="688">
                  <c:v>0.73907244205474854</c:v>
                </c:pt>
                <c:pt idx="689">
                  <c:v>0.73910140991210938</c:v>
                </c:pt>
                <c:pt idx="690">
                  <c:v>0.73910063505172729</c:v>
                </c:pt>
                <c:pt idx="691">
                  <c:v>0.73908239603042603</c:v>
                </c:pt>
                <c:pt idx="692">
                  <c:v>0.7390899658203125</c:v>
                </c:pt>
                <c:pt idx="693">
                  <c:v>0.73908108472824097</c:v>
                </c:pt>
                <c:pt idx="694">
                  <c:v>0.73908054828643799</c:v>
                </c:pt>
                <c:pt idx="695">
                  <c:v>0.73906445503234863</c:v>
                </c:pt>
                <c:pt idx="696">
                  <c:v>0.73907530307769775</c:v>
                </c:pt>
                <c:pt idx="697">
                  <c:v>0.73908150196075439</c:v>
                </c:pt>
                <c:pt idx="698">
                  <c:v>0.73909103870391846</c:v>
                </c:pt>
                <c:pt idx="699">
                  <c:v>0.73908138275146484</c:v>
                </c:pt>
                <c:pt idx="700">
                  <c:v>0.73908334970474243</c:v>
                </c:pt>
                <c:pt idx="701">
                  <c:v>0.73907434940338135</c:v>
                </c:pt>
                <c:pt idx="702">
                  <c:v>0.73906481266021729</c:v>
                </c:pt>
                <c:pt idx="703">
                  <c:v>0.73906040191650391</c:v>
                </c:pt>
                <c:pt idx="704">
                  <c:v>0.73907959461212158</c:v>
                </c:pt>
                <c:pt idx="705">
                  <c:v>0.73908638954162598</c:v>
                </c:pt>
                <c:pt idx="706">
                  <c:v>0.73909270763397217</c:v>
                </c:pt>
                <c:pt idx="707">
                  <c:v>0.73907136917114258</c:v>
                </c:pt>
                <c:pt idx="708">
                  <c:v>0.73907297849655151</c:v>
                </c:pt>
                <c:pt idx="709">
                  <c:v>0.7390705943107605</c:v>
                </c:pt>
                <c:pt idx="710">
                  <c:v>0.73908621072769165</c:v>
                </c:pt>
                <c:pt idx="711">
                  <c:v>0.73908007144927979</c:v>
                </c:pt>
                <c:pt idx="712">
                  <c:v>0.73907923698425293</c:v>
                </c:pt>
                <c:pt idx="713">
                  <c:v>0.73908621072769165</c:v>
                </c:pt>
                <c:pt idx="714">
                  <c:v>0.73908340930938721</c:v>
                </c:pt>
                <c:pt idx="715">
                  <c:v>0.73908436298370361</c:v>
                </c:pt>
                <c:pt idx="716">
                  <c:v>0.73908215761184692</c:v>
                </c:pt>
                <c:pt idx="717">
                  <c:v>0.73909354209899902</c:v>
                </c:pt>
                <c:pt idx="718">
                  <c:v>0.73908489942550659</c:v>
                </c:pt>
                <c:pt idx="719">
                  <c:v>0.73908501863479614</c:v>
                </c:pt>
                <c:pt idx="720">
                  <c:v>0.73909121751785278</c:v>
                </c:pt>
                <c:pt idx="721">
                  <c:v>0.73909682035446167</c:v>
                </c:pt>
                <c:pt idx="722">
                  <c:v>0.73909324407577515</c:v>
                </c:pt>
                <c:pt idx="723">
                  <c:v>0.73908513784408569</c:v>
                </c:pt>
                <c:pt idx="724">
                  <c:v>0.73909711837768555</c:v>
                </c:pt>
                <c:pt idx="725">
                  <c:v>0.73908865451812744</c:v>
                </c:pt>
                <c:pt idx="726">
                  <c:v>0.73910433053970337</c:v>
                </c:pt>
                <c:pt idx="727">
                  <c:v>0.73907643556594849</c:v>
                </c:pt>
                <c:pt idx="728">
                  <c:v>0.73908764123916626</c:v>
                </c:pt>
                <c:pt idx="729">
                  <c:v>0.73909854888916016</c:v>
                </c:pt>
                <c:pt idx="730">
                  <c:v>0.73908758163452148</c:v>
                </c:pt>
                <c:pt idx="731">
                  <c:v>0.73909181356430054</c:v>
                </c:pt>
                <c:pt idx="732">
                  <c:v>0.7390860915184021</c:v>
                </c:pt>
                <c:pt idx="733">
                  <c:v>0.73909038305282593</c:v>
                </c:pt>
                <c:pt idx="734">
                  <c:v>0.73907625675201416</c:v>
                </c:pt>
                <c:pt idx="735">
                  <c:v>0.73909997940063477</c:v>
                </c:pt>
                <c:pt idx="736">
                  <c:v>0.73910295963287354</c:v>
                </c:pt>
                <c:pt idx="737">
                  <c:v>0.73908954858779907</c:v>
                </c:pt>
                <c:pt idx="738">
                  <c:v>0.73909556865692139</c:v>
                </c:pt>
                <c:pt idx="739">
                  <c:v>0.73909872770309448</c:v>
                </c:pt>
                <c:pt idx="740">
                  <c:v>0.73909813165664673</c:v>
                </c:pt>
                <c:pt idx="741">
                  <c:v>0.73907613754272461</c:v>
                </c:pt>
                <c:pt idx="742">
                  <c:v>0.7390860915184021</c:v>
                </c:pt>
                <c:pt idx="743">
                  <c:v>0.73910170793533325</c:v>
                </c:pt>
                <c:pt idx="744">
                  <c:v>0.73908364772796631</c:v>
                </c:pt>
                <c:pt idx="745">
                  <c:v>0.73908317089080811</c:v>
                </c:pt>
                <c:pt idx="746">
                  <c:v>0.73909813165664673</c:v>
                </c:pt>
                <c:pt idx="747">
                  <c:v>0.73908305168151855</c:v>
                </c:pt>
                <c:pt idx="748">
                  <c:v>0.73909127712249756</c:v>
                </c:pt>
                <c:pt idx="749">
                  <c:v>0.73909974098205566</c:v>
                </c:pt>
                <c:pt idx="750">
                  <c:v>0.73909270763397217</c:v>
                </c:pt>
                <c:pt idx="751">
                  <c:v>0.73909425735473633</c:v>
                </c:pt>
                <c:pt idx="752">
                  <c:v>0.73909014463424683</c:v>
                </c:pt>
                <c:pt idx="753">
                  <c:v>0.73908215761184692</c:v>
                </c:pt>
                <c:pt idx="754">
                  <c:v>0.73909151554107666</c:v>
                </c:pt>
                <c:pt idx="755">
                  <c:v>0.7390819787979126</c:v>
                </c:pt>
                <c:pt idx="756">
                  <c:v>0.73907989263534546</c:v>
                </c:pt>
                <c:pt idx="757">
                  <c:v>0.73907226324081421</c:v>
                </c:pt>
                <c:pt idx="758">
                  <c:v>0.73903578519821167</c:v>
                </c:pt>
                <c:pt idx="759">
                  <c:v>0.7386898398399353</c:v>
                </c:pt>
                <c:pt idx="760">
                  <c:v>0.73859524726867676</c:v>
                </c:pt>
                <c:pt idx="761">
                  <c:v>0.738625168800354</c:v>
                </c:pt>
                <c:pt idx="762">
                  <c:v>0.73872268199920654</c:v>
                </c:pt>
                <c:pt idx="763">
                  <c:v>0.73880821466445923</c:v>
                </c:pt>
                <c:pt idx="764">
                  <c:v>0.73905700445175171</c:v>
                </c:pt>
                <c:pt idx="765">
                  <c:v>0.7390713095664978</c:v>
                </c:pt>
                <c:pt idx="766">
                  <c:v>0.7390781044960022</c:v>
                </c:pt>
                <c:pt idx="767">
                  <c:v>0.7390751838684082</c:v>
                </c:pt>
                <c:pt idx="768">
                  <c:v>0.73906594514846802</c:v>
                </c:pt>
                <c:pt idx="769">
                  <c:v>0.73906922340393066</c:v>
                </c:pt>
                <c:pt idx="770">
                  <c:v>0.73906564712524414</c:v>
                </c:pt>
                <c:pt idx="771">
                  <c:v>0.73906391859054565</c:v>
                </c:pt>
                <c:pt idx="772">
                  <c:v>0.73907208442687988</c:v>
                </c:pt>
                <c:pt idx="773">
                  <c:v>0.73907840251922607</c:v>
                </c:pt>
                <c:pt idx="774">
                  <c:v>0.73907232284545898</c:v>
                </c:pt>
                <c:pt idx="775">
                  <c:v>0.73905694484710693</c:v>
                </c:pt>
                <c:pt idx="776">
                  <c:v>0.73905068635940552</c:v>
                </c:pt>
                <c:pt idx="777">
                  <c:v>0.73905694484710693</c:v>
                </c:pt>
                <c:pt idx="778">
                  <c:v>0.73906576633453369</c:v>
                </c:pt>
                <c:pt idx="779">
                  <c:v>0.73905813694000244</c:v>
                </c:pt>
                <c:pt idx="780">
                  <c:v>0.73907667398452759</c:v>
                </c:pt>
                <c:pt idx="781">
                  <c:v>0.73905521631240845</c:v>
                </c:pt>
                <c:pt idx="782">
                  <c:v>0.73904979228973389</c:v>
                </c:pt>
                <c:pt idx="783">
                  <c:v>0.73906373977661133</c:v>
                </c:pt>
                <c:pt idx="784">
                  <c:v>0.73906809091567993</c:v>
                </c:pt>
                <c:pt idx="785">
                  <c:v>0.73905700445175171</c:v>
                </c:pt>
                <c:pt idx="786">
                  <c:v>0.73906970024108887</c:v>
                </c:pt>
                <c:pt idx="787">
                  <c:v>0.73907244205474854</c:v>
                </c:pt>
                <c:pt idx="788">
                  <c:v>0.73906040191650391</c:v>
                </c:pt>
                <c:pt idx="789">
                  <c:v>0.73907339572906494</c:v>
                </c:pt>
                <c:pt idx="790">
                  <c:v>0.73908144235610962</c:v>
                </c:pt>
                <c:pt idx="791">
                  <c:v>0.73907434940338135</c:v>
                </c:pt>
                <c:pt idx="792">
                  <c:v>0.73906582593917847</c:v>
                </c:pt>
                <c:pt idx="793">
                  <c:v>0.73907768726348877</c:v>
                </c:pt>
                <c:pt idx="794">
                  <c:v>0.73907244205474854</c:v>
                </c:pt>
                <c:pt idx="795">
                  <c:v>0.73907941579818726</c:v>
                </c:pt>
                <c:pt idx="796">
                  <c:v>0.73907220363616943</c:v>
                </c:pt>
                <c:pt idx="797">
                  <c:v>0.73908513784408569</c:v>
                </c:pt>
                <c:pt idx="798">
                  <c:v>0.73908388614654541</c:v>
                </c:pt>
                <c:pt idx="799">
                  <c:v>0.73907411098480225</c:v>
                </c:pt>
                <c:pt idx="800">
                  <c:v>0.73908537626266479</c:v>
                </c:pt>
                <c:pt idx="801">
                  <c:v>0.73909342288970947</c:v>
                </c:pt>
                <c:pt idx="802">
                  <c:v>0.73908483982086182</c:v>
                </c:pt>
                <c:pt idx="803">
                  <c:v>0.7390892505645752</c:v>
                </c:pt>
                <c:pt idx="804">
                  <c:v>0.73906654119491577</c:v>
                </c:pt>
                <c:pt idx="805">
                  <c:v>0.73907238245010376</c:v>
                </c:pt>
                <c:pt idx="806">
                  <c:v>0.73908305168151855</c:v>
                </c:pt>
                <c:pt idx="807">
                  <c:v>0.7390742301940918</c:v>
                </c:pt>
                <c:pt idx="808">
                  <c:v>0.73906642198562622</c:v>
                </c:pt>
                <c:pt idx="809">
                  <c:v>0.7390785813331604</c:v>
                </c:pt>
                <c:pt idx="810">
                  <c:v>0.73909366130828857</c:v>
                </c:pt>
                <c:pt idx="811">
                  <c:v>0.73908787965774536</c:v>
                </c:pt>
                <c:pt idx="812">
                  <c:v>0.73906970024108887</c:v>
                </c:pt>
                <c:pt idx="813">
                  <c:v>0.73908936977386475</c:v>
                </c:pt>
                <c:pt idx="814">
                  <c:v>0.73908507823944092</c:v>
                </c:pt>
                <c:pt idx="815">
                  <c:v>0.73908108472824097</c:v>
                </c:pt>
                <c:pt idx="816">
                  <c:v>0.73908501863479614</c:v>
                </c:pt>
                <c:pt idx="817">
                  <c:v>0.73907685279846191</c:v>
                </c:pt>
                <c:pt idx="818">
                  <c:v>0.73907279968261719</c:v>
                </c:pt>
                <c:pt idx="819">
                  <c:v>0.73906582593917847</c:v>
                </c:pt>
                <c:pt idx="820">
                  <c:v>0.73908942937850952</c:v>
                </c:pt>
                <c:pt idx="821">
                  <c:v>0.73908591270446777</c:v>
                </c:pt>
                <c:pt idx="822">
                  <c:v>0.7390715479850769</c:v>
                </c:pt>
                <c:pt idx="823">
                  <c:v>0.73908060789108276</c:v>
                </c:pt>
                <c:pt idx="824">
                  <c:v>0.73907363414764404</c:v>
                </c:pt>
                <c:pt idx="825">
                  <c:v>0.73905974626541138</c:v>
                </c:pt>
                <c:pt idx="826">
                  <c:v>0.7390739917755127</c:v>
                </c:pt>
                <c:pt idx="827">
                  <c:v>0.73907417058944702</c:v>
                </c:pt>
                <c:pt idx="828">
                  <c:v>0.73907023668289185</c:v>
                </c:pt>
                <c:pt idx="829">
                  <c:v>0.7390478253364563</c:v>
                </c:pt>
                <c:pt idx="830">
                  <c:v>0.739055335521698</c:v>
                </c:pt>
                <c:pt idx="831">
                  <c:v>0.73904329538345337</c:v>
                </c:pt>
                <c:pt idx="832">
                  <c:v>0.73905503749847412</c:v>
                </c:pt>
                <c:pt idx="833">
                  <c:v>0.73904281854629517</c:v>
                </c:pt>
                <c:pt idx="834">
                  <c:v>0.73902428150177002</c:v>
                </c:pt>
                <c:pt idx="835">
                  <c:v>0.73903310298919678</c:v>
                </c:pt>
                <c:pt idx="836">
                  <c:v>0.73903024196624756</c:v>
                </c:pt>
                <c:pt idx="837">
                  <c:v>0.73902273178100586</c:v>
                </c:pt>
                <c:pt idx="838">
                  <c:v>0.73900991678237915</c:v>
                </c:pt>
                <c:pt idx="839">
                  <c:v>0.73899286985397339</c:v>
                </c:pt>
                <c:pt idx="840">
                  <c:v>0.73898732662200928</c:v>
                </c:pt>
                <c:pt idx="841">
                  <c:v>0.73897123336791992</c:v>
                </c:pt>
                <c:pt idx="842">
                  <c:v>0.73896342515945435</c:v>
                </c:pt>
                <c:pt idx="843">
                  <c:v>0.73895543813705444</c:v>
                </c:pt>
                <c:pt idx="844">
                  <c:v>0.738944411277771</c:v>
                </c:pt>
                <c:pt idx="845">
                  <c:v>0.7389405369758606</c:v>
                </c:pt>
                <c:pt idx="846">
                  <c:v>0.73892867565155029</c:v>
                </c:pt>
                <c:pt idx="847">
                  <c:v>0.73892229795455933</c:v>
                </c:pt>
                <c:pt idx="848">
                  <c:v>0.73890900611877441</c:v>
                </c:pt>
                <c:pt idx="849">
                  <c:v>0.73891222476959229</c:v>
                </c:pt>
                <c:pt idx="850">
                  <c:v>0.73891180753707886</c:v>
                </c:pt>
                <c:pt idx="851">
                  <c:v>0.73891282081604004</c:v>
                </c:pt>
                <c:pt idx="852">
                  <c:v>0.73888993263244629</c:v>
                </c:pt>
                <c:pt idx="853">
                  <c:v>0.7388731837272644</c:v>
                </c:pt>
                <c:pt idx="854">
                  <c:v>0.73887664079666138</c:v>
                </c:pt>
                <c:pt idx="855">
                  <c:v>0.73886799812316895</c:v>
                </c:pt>
                <c:pt idx="856">
                  <c:v>0.73886001110076904</c:v>
                </c:pt>
                <c:pt idx="857">
                  <c:v>0.73887521028518677</c:v>
                </c:pt>
                <c:pt idx="858">
                  <c:v>0.7388647198677063</c:v>
                </c:pt>
                <c:pt idx="859">
                  <c:v>0.73885160684585571</c:v>
                </c:pt>
                <c:pt idx="860">
                  <c:v>0.73884153366088867</c:v>
                </c:pt>
                <c:pt idx="861">
                  <c:v>0.73883914947509766</c:v>
                </c:pt>
                <c:pt idx="862">
                  <c:v>0.73883593082427979</c:v>
                </c:pt>
                <c:pt idx="863">
                  <c:v>0.73882991075515747</c:v>
                </c:pt>
                <c:pt idx="864">
                  <c:v>0.73882114887237549</c:v>
                </c:pt>
                <c:pt idx="865">
                  <c:v>0.73880684375762939</c:v>
                </c:pt>
                <c:pt idx="866">
                  <c:v>0.73879116773605347</c:v>
                </c:pt>
                <c:pt idx="867">
                  <c:v>0.73876482248306274</c:v>
                </c:pt>
                <c:pt idx="868">
                  <c:v>0.73876971006393433</c:v>
                </c:pt>
                <c:pt idx="869">
                  <c:v>0.73875516653060913</c:v>
                </c:pt>
                <c:pt idx="870">
                  <c:v>0.73872160911560059</c:v>
                </c:pt>
                <c:pt idx="871">
                  <c:v>0.73869293928146362</c:v>
                </c:pt>
                <c:pt idx="872">
                  <c:v>0.7386590838432312</c:v>
                </c:pt>
                <c:pt idx="873">
                  <c:v>0.73863786458969116</c:v>
                </c:pt>
                <c:pt idx="874">
                  <c:v>0.73858135938644409</c:v>
                </c:pt>
                <c:pt idx="875">
                  <c:v>0.73853862285614014</c:v>
                </c:pt>
                <c:pt idx="876">
                  <c:v>0.73848813772201538</c:v>
                </c:pt>
                <c:pt idx="877">
                  <c:v>0.73842036724090576</c:v>
                </c:pt>
                <c:pt idx="878">
                  <c:v>0.7383539080619812</c:v>
                </c:pt>
                <c:pt idx="879">
                  <c:v>0.73829042911529541</c:v>
                </c:pt>
                <c:pt idx="880">
                  <c:v>0.73822283744812012</c:v>
                </c:pt>
                <c:pt idx="881">
                  <c:v>0.73818701505661011</c:v>
                </c:pt>
                <c:pt idx="882">
                  <c:v>0.73812073469161987</c:v>
                </c:pt>
                <c:pt idx="883">
                  <c:v>0.738059401512146</c:v>
                </c:pt>
                <c:pt idx="884">
                  <c:v>0.73798912763595581</c:v>
                </c:pt>
                <c:pt idx="885">
                  <c:v>0.73790860176086426</c:v>
                </c:pt>
                <c:pt idx="886">
                  <c:v>0.73780310153961182</c:v>
                </c:pt>
                <c:pt idx="887">
                  <c:v>0.73771548271179199</c:v>
                </c:pt>
                <c:pt idx="888">
                  <c:v>0.73760968446731567</c:v>
                </c:pt>
                <c:pt idx="889">
                  <c:v>0.73749822378158569</c:v>
                </c:pt>
                <c:pt idx="890">
                  <c:v>0.73737317323684692</c:v>
                </c:pt>
                <c:pt idx="891">
                  <c:v>0.7372734546661377</c:v>
                </c:pt>
                <c:pt idx="892">
                  <c:v>0.73716527223587036</c:v>
                </c:pt>
                <c:pt idx="893">
                  <c:v>0.73703563213348389</c:v>
                </c:pt>
                <c:pt idx="894">
                  <c:v>0.73689699172973633</c:v>
                </c:pt>
                <c:pt idx="895">
                  <c:v>0.73675668239593506</c:v>
                </c:pt>
                <c:pt idx="896">
                  <c:v>0.73661243915557861</c:v>
                </c:pt>
                <c:pt idx="897">
                  <c:v>0.73645782470703125</c:v>
                </c:pt>
                <c:pt idx="898">
                  <c:v>0.73629671335220337</c:v>
                </c:pt>
                <c:pt idx="899">
                  <c:v>0.7361525297164917</c:v>
                </c:pt>
                <c:pt idx="900">
                  <c:v>0.73599922657012939</c:v>
                </c:pt>
                <c:pt idx="901">
                  <c:v>0.73585158586502075</c:v>
                </c:pt>
                <c:pt idx="902">
                  <c:v>0.73570698499679565</c:v>
                </c:pt>
                <c:pt idx="903">
                  <c:v>0.73554319143295288</c:v>
                </c:pt>
                <c:pt idx="904">
                  <c:v>0.73540306091308594</c:v>
                </c:pt>
                <c:pt idx="905">
                  <c:v>0.73520994186401367</c:v>
                </c:pt>
                <c:pt idx="906">
                  <c:v>0.73498708009719849</c:v>
                </c:pt>
                <c:pt idx="907">
                  <c:v>0.73486590385437012</c:v>
                </c:pt>
                <c:pt idx="908">
                  <c:v>0.73471915721893311</c:v>
                </c:pt>
                <c:pt idx="909">
                  <c:v>0.73455464839935303</c:v>
                </c:pt>
                <c:pt idx="910">
                  <c:v>0.73435473442077637</c:v>
                </c:pt>
                <c:pt idx="911">
                  <c:v>0.73420614004135132</c:v>
                </c:pt>
                <c:pt idx="912">
                  <c:v>0.73407816886901855</c:v>
                </c:pt>
                <c:pt idx="913">
                  <c:v>0.73400431871414185</c:v>
                </c:pt>
                <c:pt idx="914">
                  <c:v>0.73392283916473389</c:v>
                </c:pt>
                <c:pt idx="915">
                  <c:v>0.73380988836288452</c:v>
                </c:pt>
                <c:pt idx="916">
                  <c:v>0.73372948169708252</c:v>
                </c:pt>
                <c:pt idx="917">
                  <c:v>0.73359960317611694</c:v>
                </c:pt>
                <c:pt idx="918">
                  <c:v>0.73341786861419678</c:v>
                </c:pt>
                <c:pt idx="919">
                  <c:v>0.7333298921585083</c:v>
                </c:pt>
                <c:pt idx="920">
                  <c:v>0.73328852653503418</c:v>
                </c:pt>
                <c:pt idx="921">
                  <c:v>0.73324096202850342</c:v>
                </c:pt>
                <c:pt idx="922">
                  <c:v>0.73318183422088623</c:v>
                </c:pt>
                <c:pt idx="923">
                  <c:v>0.73315376043319702</c:v>
                </c:pt>
                <c:pt idx="924">
                  <c:v>0.73313415050506592</c:v>
                </c:pt>
                <c:pt idx="925">
                  <c:v>0.73310393095016479</c:v>
                </c:pt>
                <c:pt idx="926">
                  <c:v>0.73306578397750854</c:v>
                </c:pt>
                <c:pt idx="927">
                  <c:v>0.73300820589065552</c:v>
                </c:pt>
                <c:pt idx="928">
                  <c:v>0.73295348882675171</c:v>
                </c:pt>
                <c:pt idx="929">
                  <c:v>0.73288851976394653</c:v>
                </c:pt>
                <c:pt idx="930">
                  <c:v>0.7328343391418457</c:v>
                </c:pt>
                <c:pt idx="931">
                  <c:v>0.7328222393989563</c:v>
                </c:pt>
                <c:pt idx="932">
                  <c:v>0.73281538486480713</c:v>
                </c:pt>
                <c:pt idx="933">
                  <c:v>0.73277324438095093</c:v>
                </c:pt>
                <c:pt idx="934">
                  <c:v>0.7327350378036499</c:v>
                </c:pt>
                <c:pt idx="935">
                  <c:v>0.73274475336074829</c:v>
                </c:pt>
                <c:pt idx="936">
                  <c:v>0.7326933741569519</c:v>
                </c:pt>
                <c:pt idx="937">
                  <c:v>0.73267143964767456</c:v>
                </c:pt>
                <c:pt idx="938">
                  <c:v>0.73267656564712524</c:v>
                </c:pt>
                <c:pt idx="939">
                  <c:v>0.73264992237091064</c:v>
                </c:pt>
                <c:pt idx="940">
                  <c:v>0.73260241746902466</c:v>
                </c:pt>
                <c:pt idx="941">
                  <c:v>0.7325931191444397</c:v>
                </c:pt>
                <c:pt idx="942">
                  <c:v>0.7325824499130249</c:v>
                </c:pt>
                <c:pt idx="943">
                  <c:v>0.73254072666168213</c:v>
                </c:pt>
                <c:pt idx="944">
                  <c:v>0.73249834775924683</c:v>
                </c:pt>
                <c:pt idx="945">
                  <c:v>0.73251157999038696</c:v>
                </c:pt>
                <c:pt idx="946">
                  <c:v>0.73250824213027954</c:v>
                </c:pt>
                <c:pt idx="947">
                  <c:v>0.73248130083084106</c:v>
                </c:pt>
                <c:pt idx="948">
                  <c:v>0.73244696855545044</c:v>
                </c:pt>
                <c:pt idx="949">
                  <c:v>0.73242831230163574</c:v>
                </c:pt>
                <c:pt idx="950">
                  <c:v>0.73240417242050171</c:v>
                </c:pt>
                <c:pt idx="951">
                  <c:v>0.73234027624130249</c:v>
                </c:pt>
                <c:pt idx="952">
                  <c:v>0.73229694366455078</c:v>
                </c:pt>
                <c:pt idx="953">
                  <c:v>0.73231333494186401</c:v>
                </c:pt>
                <c:pt idx="954">
                  <c:v>0.73229885101318359</c:v>
                </c:pt>
                <c:pt idx="955">
                  <c:v>0.73228222131729126</c:v>
                </c:pt>
                <c:pt idx="956">
                  <c:v>0.73226433992385864</c:v>
                </c:pt>
                <c:pt idx="957">
                  <c:v>0.73219168186187744</c:v>
                </c:pt>
                <c:pt idx="958">
                  <c:v>0.73217290639877319</c:v>
                </c:pt>
                <c:pt idx="959">
                  <c:v>0.73218029737472534</c:v>
                </c:pt>
                <c:pt idx="960">
                  <c:v>0.73216384649276733</c:v>
                </c:pt>
                <c:pt idx="961">
                  <c:v>0.73214453458786011</c:v>
                </c:pt>
                <c:pt idx="962">
                  <c:v>0.7321401834487915</c:v>
                </c:pt>
                <c:pt idx="963">
                  <c:v>0.73212403059005737</c:v>
                </c:pt>
                <c:pt idx="964">
                  <c:v>0.73214685916900635</c:v>
                </c:pt>
                <c:pt idx="965">
                  <c:v>0.73213052749633789</c:v>
                </c:pt>
                <c:pt idx="966">
                  <c:v>0.73212349414825439</c:v>
                </c:pt>
                <c:pt idx="967">
                  <c:v>0.73211473226547241</c:v>
                </c:pt>
                <c:pt idx="968">
                  <c:v>0.73210251331329346</c:v>
                </c:pt>
                <c:pt idx="969">
                  <c:v>0.73208999633789062</c:v>
                </c:pt>
                <c:pt idx="970">
                  <c:v>0.7320709228515625</c:v>
                </c:pt>
                <c:pt idx="971">
                  <c:v>0.73206084966659546</c:v>
                </c:pt>
                <c:pt idx="972">
                  <c:v>0.73205643892288208</c:v>
                </c:pt>
                <c:pt idx="973">
                  <c:v>0.7320290207862854</c:v>
                </c:pt>
                <c:pt idx="974">
                  <c:v>0.73200058937072754</c:v>
                </c:pt>
                <c:pt idx="975">
                  <c:v>0.73198992013931274</c:v>
                </c:pt>
                <c:pt idx="976">
                  <c:v>0.73196011781692505</c:v>
                </c:pt>
                <c:pt idx="977">
                  <c:v>0.73198235034942627</c:v>
                </c:pt>
                <c:pt idx="978">
                  <c:v>0.73199409246444702</c:v>
                </c:pt>
                <c:pt idx="979">
                  <c:v>0.73195797204971313</c:v>
                </c:pt>
                <c:pt idx="980">
                  <c:v>0.7319566011428833</c:v>
                </c:pt>
                <c:pt idx="981">
                  <c:v>0.73194354772567749</c:v>
                </c:pt>
                <c:pt idx="982">
                  <c:v>0.73194247484207153</c:v>
                </c:pt>
                <c:pt idx="983">
                  <c:v>0.73192799091339111</c:v>
                </c:pt>
                <c:pt idx="984">
                  <c:v>0.73192036151885986</c:v>
                </c:pt>
                <c:pt idx="985">
                  <c:v>0.73190850019454956</c:v>
                </c:pt>
                <c:pt idx="986">
                  <c:v>0.73190635442733765</c:v>
                </c:pt>
                <c:pt idx="987">
                  <c:v>0.73188358545303345</c:v>
                </c:pt>
                <c:pt idx="988">
                  <c:v>0.73186296224594116</c:v>
                </c:pt>
                <c:pt idx="989">
                  <c:v>0.73184239864349365</c:v>
                </c:pt>
                <c:pt idx="990">
                  <c:v>0.73182588815689087</c:v>
                </c:pt>
                <c:pt idx="991">
                  <c:v>0.73183798789978027</c:v>
                </c:pt>
                <c:pt idx="992">
                  <c:v>0.73181790113449097</c:v>
                </c:pt>
                <c:pt idx="993">
                  <c:v>0.73180067539215088</c:v>
                </c:pt>
                <c:pt idx="994">
                  <c:v>0.73179620504379272</c:v>
                </c:pt>
                <c:pt idx="995">
                  <c:v>0.73175555467605591</c:v>
                </c:pt>
                <c:pt idx="996">
                  <c:v>0.731711745262146</c:v>
                </c:pt>
                <c:pt idx="997">
                  <c:v>0.73166525363922119</c:v>
                </c:pt>
                <c:pt idx="998">
                  <c:v>0.73164618015289307</c:v>
                </c:pt>
                <c:pt idx="999">
                  <c:v>0.73165380954742432</c:v>
                </c:pt>
                <c:pt idx="1000">
                  <c:v>0.73164403438568115</c:v>
                </c:pt>
                <c:pt idx="1001">
                  <c:v>0.73158955574035645</c:v>
                </c:pt>
                <c:pt idx="1002">
                  <c:v>0.73159301280975342</c:v>
                </c:pt>
                <c:pt idx="1003">
                  <c:v>0.73158949613571167</c:v>
                </c:pt>
                <c:pt idx="1004">
                  <c:v>0.73154819011688232</c:v>
                </c:pt>
                <c:pt idx="1005">
                  <c:v>0.73150146007537842</c:v>
                </c:pt>
                <c:pt idx="1006">
                  <c:v>0.7314530611038208</c:v>
                </c:pt>
                <c:pt idx="1007">
                  <c:v>0.73143762350082397</c:v>
                </c:pt>
                <c:pt idx="1008">
                  <c:v>0.73141545057296753</c:v>
                </c:pt>
                <c:pt idx="1009">
                  <c:v>0.73141241073608398</c:v>
                </c:pt>
                <c:pt idx="1010">
                  <c:v>0.73138570785522461</c:v>
                </c:pt>
                <c:pt idx="1011">
                  <c:v>0.73137360811233521</c:v>
                </c:pt>
                <c:pt idx="1012">
                  <c:v>0.73136919736862183</c:v>
                </c:pt>
                <c:pt idx="1013">
                  <c:v>0.73136705160140991</c:v>
                </c:pt>
                <c:pt idx="1014">
                  <c:v>0.73135578632354736</c:v>
                </c:pt>
                <c:pt idx="1015">
                  <c:v>0.73136913776397705</c:v>
                </c:pt>
                <c:pt idx="1016">
                  <c:v>0.73136025667190552</c:v>
                </c:pt>
                <c:pt idx="1017">
                  <c:v>0.73134976625442505</c:v>
                </c:pt>
                <c:pt idx="1018">
                  <c:v>0.73133140802383423</c:v>
                </c:pt>
                <c:pt idx="1019">
                  <c:v>0.73129469156265259</c:v>
                </c:pt>
                <c:pt idx="1020">
                  <c:v>0.73125153779983521</c:v>
                </c:pt>
                <c:pt idx="1021">
                  <c:v>0.73122686147689819</c:v>
                </c:pt>
                <c:pt idx="1022">
                  <c:v>0.73124063014984131</c:v>
                </c:pt>
                <c:pt idx="1023">
                  <c:v>0.73120766878128052</c:v>
                </c:pt>
                <c:pt idx="1024">
                  <c:v>0.7311859130859375</c:v>
                </c:pt>
                <c:pt idx="1025">
                  <c:v>0.73116230964660645</c:v>
                </c:pt>
                <c:pt idx="1026">
                  <c:v>0.7311398983001709</c:v>
                </c:pt>
                <c:pt idx="1027">
                  <c:v>0.73116064071655273</c:v>
                </c:pt>
                <c:pt idx="1028">
                  <c:v>0.73113667964935303</c:v>
                </c:pt>
                <c:pt idx="1029">
                  <c:v>0.73112219572067261</c:v>
                </c:pt>
                <c:pt idx="1030">
                  <c:v>0.73105180263519287</c:v>
                </c:pt>
                <c:pt idx="1031">
                  <c:v>0.73105883598327637</c:v>
                </c:pt>
                <c:pt idx="1032">
                  <c:v>0.73103803396224976</c:v>
                </c:pt>
                <c:pt idx="1033">
                  <c:v>0.73100340366363525</c:v>
                </c:pt>
                <c:pt idx="1034">
                  <c:v>0.73098385334014893</c:v>
                </c:pt>
                <c:pt idx="1035">
                  <c:v>0.73097038269042969</c:v>
                </c:pt>
                <c:pt idx="1036">
                  <c:v>0.73093605041503906</c:v>
                </c:pt>
                <c:pt idx="1037">
                  <c:v>0.73091393709182739</c:v>
                </c:pt>
                <c:pt idx="1038">
                  <c:v>0.73082983493804932</c:v>
                </c:pt>
                <c:pt idx="1039">
                  <c:v>0.73080265522003174</c:v>
                </c:pt>
                <c:pt idx="1040">
                  <c:v>0.73076802492141724</c:v>
                </c:pt>
                <c:pt idx="1041">
                  <c:v>0.73077040910720825</c:v>
                </c:pt>
                <c:pt idx="1042">
                  <c:v>0.7307475209236145</c:v>
                </c:pt>
                <c:pt idx="1043">
                  <c:v>0.73074090480804443</c:v>
                </c:pt>
                <c:pt idx="1044">
                  <c:v>0.73075413703918457</c:v>
                </c:pt>
                <c:pt idx="1045">
                  <c:v>0.7307363748550415</c:v>
                </c:pt>
                <c:pt idx="1046">
                  <c:v>0.73049014806747437</c:v>
                </c:pt>
                <c:pt idx="1047">
                  <c:v>0.73025327920913696</c:v>
                </c:pt>
                <c:pt idx="1048">
                  <c:v>0.73024207353591919</c:v>
                </c:pt>
                <c:pt idx="1049">
                  <c:v>0.73031193017959595</c:v>
                </c:pt>
                <c:pt idx="1050">
                  <c:v>0.73035722970962524</c:v>
                </c:pt>
                <c:pt idx="1051">
                  <c:v>0.73066037893295288</c:v>
                </c:pt>
                <c:pt idx="1052">
                  <c:v>0.73066401481628418</c:v>
                </c:pt>
                <c:pt idx="1053">
                  <c:v>0.73064970970153809</c:v>
                </c:pt>
                <c:pt idx="1054">
                  <c:v>0.73056858777999878</c:v>
                </c:pt>
                <c:pt idx="1055">
                  <c:v>0.73059332370758057</c:v>
                </c:pt>
                <c:pt idx="1056">
                  <c:v>0.73059183359146118</c:v>
                </c:pt>
                <c:pt idx="1057">
                  <c:v>0.73057621717453003</c:v>
                </c:pt>
                <c:pt idx="1058">
                  <c:v>0.73043990135192871</c:v>
                </c:pt>
                <c:pt idx="1059">
                  <c:v>0.73044097423553467</c:v>
                </c:pt>
                <c:pt idx="1060">
                  <c:v>0.73040938377380371</c:v>
                </c:pt>
                <c:pt idx="1061">
                  <c:v>0.73042905330657959</c:v>
                </c:pt>
                <c:pt idx="1062">
                  <c:v>0.73040682077407837</c:v>
                </c:pt>
                <c:pt idx="1063">
                  <c:v>0.73040568828582764</c:v>
                </c:pt>
                <c:pt idx="1064">
                  <c:v>0.7304045557975769</c:v>
                </c:pt>
                <c:pt idx="1065">
                  <c:v>0.73040807247161865</c:v>
                </c:pt>
                <c:pt idx="1066">
                  <c:v>0.73041081428527832</c:v>
                </c:pt>
                <c:pt idx="1067">
                  <c:v>0.7303546667098999</c:v>
                </c:pt>
                <c:pt idx="1068">
                  <c:v>0.73037940263748169</c:v>
                </c:pt>
                <c:pt idx="1069">
                  <c:v>0.73029512166976929</c:v>
                </c:pt>
                <c:pt idx="1070">
                  <c:v>0.73032015562057495</c:v>
                </c:pt>
                <c:pt idx="1071">
                  <c:v>0.73022562265396118</c:v>
                </c:pt>
                <c:pt idx="1072">
                  <c:v>0.73023968935012817</c:v>
                </c:pt>
                <c:pt idx="1073">
                  <c:v>0.73021048307418823</c:v>
                </c:pt>
                <c:pt idx="1074">
                  <c:v>0.73018968105316162</c:v>
                </c:pt>
                <c:pt idx="1075">
                  <c:v>0.7301824688911438</c:v>
                </c:pt>
                <c:pt idx="1076">
                  <c:v>0.73013609647750854</c:v>
                </c:pt>
                <c:pt idx="1077">
                  <c:v>0.73008263111114502</c:v>
                </c:pt>
                <c:pt idx="1078">
                  <c:v>0.73002856969833374</c:v>
                </c:pt>
                <c:pt idx="1079">
                  <c:v>0.72994762659072876</c:v>
                </c:pt>
                <c:pt idx="1080">
                  <c:v>0.72992110252380371</c:v>
                </c:pt>
                <c:pt idx="1081">
                  <c:v>0.72988986968994141</c:v>
                </c:pt>
                <c:pt idx="1082">
                  <c:v>0.72991549968719482</c:v>
                </c:pt>
                <c:pt idx="1083">
                  <c:v>0.72991961240768433</c:v>
                </c:pt>
                <c:pt idx="1084">
                  <c:v>0.72988653182983398</c:v>
                </c:pt>
                <c:pt idx="1085">
                  <c:v>0.72983866930007935</c:v>
                </c:pt>
                <c:pt idx="1086">
                  <c:v>0.72983962297439575</c:v>
                </c:pt>
                <c:pt idx="1087">
                  <c:v>0.72983074188232422</c:v>
                </c:pt>
                <c:pt idx="1088">
                  <c:v>0.72977632284164429</c:v>
                </c:pt>
                <c:pt idx="1089">
                  <c:v>0.72974300384521484</c:v>
                </c:pt>
                <c:pt idx="1090">
                  <c:v>0.72973489761352539</c:v>
                </c:pt>
                <c:pt idx="1091">
                  <c:v>0.72977924346923828</c:v>
                </c:pt>
                <c:pt idx="1092">
                  <c:v>0.72966790199279785</c:v>
                </c:pt>
                <c:pt idx="1093">
                  <c:v>0.72971510887145996</c:v>
                </c:pt>
                <c:pt idx="1094">
                  <c:v>0.72969716787338257</c:v>
                </c:pt>
                <c:pt idx="1095">
                  <c:v>0.72970569133758545</c:v>
                </c:pt>
                <c:pt idx="1096">
                  <c:v>0.72966521978378296</c:v>
                </c:pt>
                <c:pt idx="1097">
                  <c:v>0.72959977388381958</c:v>
                </c:pt>
                <c:pt idx="1098">
                  <c:v>0.72964513301849365</c:v>
                </c:pt>
                <c:pt idx="1099">
                  <c:v>0.72952723503112793</c:v>
                </c:pt>
                <c:pt idx="1100">
                  <c:v>0.7295759916305542</c:v>
                </c:pt>
                <c:pt idx="1101">
                  <c:v>0.72950595617294312</c:v>
                </c:pt>
                <c:pt idx="1102">
                  <c:v>0.72946953773498535</c:v>
                </c:pt>
                <c:pt idx="1103">
                  <c:v>0.7295113205909729</c:v>
                </c:pt>
                <c:pt idx="1104">
                  <c:v>0.72943729162216187</c:v>
                </c:pt>
                <c:pt idx="1105">
                  <c:v>0.72952091693878174</c:v>
                </c:pt>
                <c:pt idx="1106">
                  <c:v>0.72939145565032959</c:v>
                </c:pt>
                <c:pt idx="1107">
                  <c:v>0.72935938835144043</c:v>
                </c:pt>
                <c:pt idx="1108">
                  <c:v>0.72944355010986328</c:v>
                </c:pt>
                <c:pt idx="1109">
                  <c:v>0.72935420274734497</c:v>
                </c:pt>
                <c:pt idx="1110">
                  <c:v>0.72937417030334473</c:v>
                </c:pt>
                <c:pt idx="1111">
                  <c:v>0.72936326265335083</c:v>
                </c:pt>
                <c:pt idx="1112">
                  <c:v>0.72931838035583496</c:v>
                </c:pt>
                <c:pt idx="1113">
                  <c:v>0.72936743497848511</c:v>
                </c:pt>
                <c:pt idx="1114">
                  <c:v>0.72930663824081421</c:v>
                </c:pt>
                <c:pt idx="1115">
                  <c:v>0.72931832075119019</c:v>
                </c:pt>
                <c:pt idx="1116">
                  <c:v>0.72926217317581177</c:v>
                </c:pt>
                <c:pt idx="1117">
                  <c:v>0.72927647829055786</c:v>
                </c:pt>
                <c:pt idx="1118">
                  <c:v>0.72926074266433716</c:v>
                </c:pt>
                <c:pt idx="1119">
                  <c:v>0.7292514443397522</c:v>
                </c:pt>
                <c:pt idx="1120">
                  <c:v>0.72923582792282104</c:v>
                </c:pt>
                <c:pt idx="1121">
                  <c:v>0.72912037372589111</c:v>
                </c:pt>
                <c:pt idx="1122">
                  <c:v>0.72921270132064819</c:v>
                </c:pt>
                <c:pt idx="1123">
                  <c:v>0.72911942005157471</c:v>
                </c:pt>
                <c:pt idx="1124">
                  <c:v>0.72907638549804688</c:v>
                </c:pt>
                <c:pt idx="1125">
                  <c:v>0.72912877798080444</c:v>
                </c:pt>
                <c:pt idx="1126">
                  <c:v>0.72906893491744995</c:v>
                </c:pt>
                <c:pt idx="1127">
                  <c:v>0.72914326190948486</c:v>
                </c:pt>
                <c:pt idx="1128">
                  <c:v>0.72907131910324097</c:v>
                </c:pt>
                <c:pt idx="1129">
                  <c:v>0.72908347845077515</c:v>
                </c:pt>
                <c:pt idx="1130">
                  <c:v>0.72909444570541382</c:v>
                </c:pt>
                <c:pt idx="1131">
                  <c:v>0.72897613048553467</c:v>
                </c:pt>
                <c:pt idx="1132">
                  <c:v>0.72904413938522339</c:v>
                </c:pt>
                <c:pt idx="1133">
                  <c:v>0.7289472222328186</c:v>
                </c:pt>
                <c:pt idx="1134">
                  <c:v>0.72899752855300903</c:v>
                </c:pt>
                <c:pt idx="1135">
                  <c:v>0.72905594110488892</c:v>
                </c:pt>
                <c:pt idx="1136">
                  <c:v>0.72903257608413696</c:v>
                </c:pt>
                <c:pt idx="1137">
                  <c:v>0.72905504703521729</c:v>
                </c:pt>
                <c:pt idx="1138">
                  <c:v>0.7290073037147522</c:v>
                </c:pt>
                <c:pt idx="1139">
                  <c:v>0.72903072834014893</c:v>
                </c:pt>
                <c:pt idx="1140">
                  <c:v>0.72897160053253174</c:v>
                </c:pt>
                <c:pt idx="1141">
                  <c:v>0.72899693250656128</c:v>
                </c:pt>
                <c:pt idx="1142">
                  <c:v>0.72901487350463867</c:v>
                </c:pt>
                <c:pt idx="1143">
                  <c:v>0.72894030809402466</c:v>
                </c:pt>
                <c:pt idx="1144">
                  <c:v>0.72897154092788696</c:v>
                </c:pt>
                <c:pt idx="1145">
                  <c:v>0.72886228561401367</c:v>
                </c:pt>
                <c:pt idx="1146">
                  <c:v>0.72884190082550049</c:v>
                </c:pt>
                <c:pt idx="1147">
                  <c:v>0.72888642549514771</c:v>
                </c:pt>
                <c:pt idx="1148">
                  <c:v>0.72874742746353149</c:v>
                </c:pt>
                <c:pt idx="1149">
                  <c:v>0.72872447967529297</c:v>
                </c:pt>
                <c:pt idx="1150">
                  <c:v>0.72870516777038574</c:v>
                </c:pt>
                <c:pt idx="1151">
                  <c:v>0.72872400283813477</c:v>
                </c:pt>
                <c:pt idx="1152">
                  <c:v>0.72873151302337646</c:v>
                </c:pt>
                <c:pt idx="1153">
                  <c:v>0.72867518663406372</c:v>
                </c:pt>
                <c:pt idx="1154">
                  <c:v>0.72868210077285767</c:v>
                </c:pt>
                <c:pt idx="1155">
                  <c:v>0.72871577739715576</c:v>
                </c:pt>
                <c:pt idx="1156">
                  <c:v>0.72875672578811646</c:v>
                </c:pt>
                <c:pt idx="1157">
                  <c:v>0.72880876064300537</c:v>
                </c:pt>
                <c:pt idx="1158">
                  <c:v>0.72875392436981201</c:v>
                </c:pt>
                <c:pt idx="1159">
                  <c:v>0.72868829965591431</c:v>
                </c:pt>
                <c:pt idx="1160">
                  <c:v>0.72869187593460083</c:v>
                </c:pt>
                <c:pt idx="1161">
                  <c:v>0.72865086793899536</c:v>
                </c:pt>
                <c:pt idx="1162">
                  <c:v>0.72864812612533569</c:v>
                </c:pt>
                <c:pt idx="1163">
                  <c:v>0.72867369651794434</c:v>
                </c:pt>
                <c:pt idx="1164">
                  <c:v>0.72865784168243408</c:v>
                </c:pt>
                <c:pt idx="1165">
                  <c:v>0.72865855693817139</c:v>
                </c:pt>
                <c:pt idx="1166">
                  <c:v>0.72861731052398682</c:v>
                </c:pt>
                <c:pt idx="1167">
                  <c:v>0.72846794128417969</c:v>
                </c:pt>
                <c:pt idx="1168">
                  <c:v>0.7285504937171936</c:v>
                </c:pt>
                <c:pt idx="1169">
                  <c:v>0.72855174541473389</c:v>
                </c:pt>
                <c:pt idx="1170">
                  <c:v>0.72839736938476562</c:v>
                </c:pt>
                <c:pt idx="1171">
                  <c:v>0.72845536470413208</c:v>
                </c:pt>
                <c:pt idx="1172">
                  <c:v>0.72836202383041382</c:v>
                </c:pt>
                <c:pt idx="1173">
                  <c:v>0.72824341058731079</c:v>
                </c:pt>
                <c:pt idx="1174">
                  <c:v>0.72832423448562622</c:v>
                </c:pt>
                <c:pt idx="1175">
                  <c:v>0.72816908359527588</c:v>
                </c:pt>
                <c:pt idx="1176">
                  <c:v>0.72811365127563477</c:v>
                </c:pt>
                <c:pt idx="1177">
                  <c:v>0.72821199893951416</c:v>
                </c:pt>
                <c:pt idx="1178">
                  <c:v>0.72812163829803467</c:v>
                </c:pt>
                <c:pt idx="1179">
                  <c:v>0.7281574010848999</c:v>
                </c:pt>
                <c:pt idx="1180">
                  <c:v>0.72823280096054077</c:v>
                </c:pt>
                <c:pt idx="1181">
                  <c:v>0.72810012102127075</c:v>
                </c:pt>
                <c:pt idx="1182">
                  <c:v>0.72814345359802246</c:v>
                </c:pt>
                <c:pt idx="1183">
                  <c:v>0.72821682691574097</c:v>
                </c:pt>
                <c:pt idx="1184">
                  <c:v>0.72820824384689331</c:v>
                </c:pt>
                <c:pt idx="1185">
                  <c:v>0.72810649871826172</c:v>
                </c:pt>
                <c:pt idx="1186">
                  <c:v>0.72806543111801147</c:v>
                </c:pt>
                <c:pt idx="1187">
                  <c:v>0.72802913188934326</c:v>
                </c:pt>
                <c:pt idx="1188">
                  <c:v>0.72813582420349121</c:v>
                </c:pt>
                <c:pt idx="1189">
                  <c:v>0.72812420129776001</c:v>
                </c:pt>
                <c:pt idx="1190">
                  <c:v>0.72802287340164185</c:v>
                </c:pt>
                <c:pt idx="1191">
                  <c:v>0.72798216342926025</c:v>
                </c:pt>
                <c:pt idx="1192">
                  <c:v>0.72796803712844849</c:v>
                </c:pt>
                <c:pt idx="1193">
                  <c:v>0.72798335552215576</c:v>
                </c:pt>
                <c:pt idx="1194">
                  <c:v>0.72794783115386963</c:v>
                </c:pt>
                <c:pt idx="1195">
                  <c:v>0.72796887159347534</c:v>
                </c:pt>
                <c:pt idx="1196">
                  <c:v>0.72799557447433472</c:v>
                </c:pt>
                <c:pt idx="1197">
                  <c:v>0.72795552015304565</c:v>
                </c:pt>
                <c:pt idx="1198">
                  <c:v>0.7280234694480896</c:v>
                </c:pt>
                <c:pt idx="1199">
                  <c:v>0.72799777984619141</c:v>
                </c:pt>
                <c:pt idx="1200">
                  <c:v>0.72799974679946899</c:v>
                </c:pt>
                <c:pt idx="1201">
                  <c:v>0.7280583381652832</c:v>
                </c:pt>
                <c:pt idx="1202">
                  <c:v>0.72801995277404785</c:v>
                </c:pt>
                <c:pt idx="1203">
                  <c:v>0.72801738977432251</c:v>
                </c:pt>
                <c:pt idx="1204">
                  <c:v>0.72806131839752197</c:v>
                </c:pt>
                <c:pt idx="1205">
                  <c:v>0.72799181938171387</c:v>
                </c:pt>
                <c:pt idx="1206">
                  <c:v>0.72799336910247803</c:v>
                </c:pt>
                <c:pt idx="1207">
                  <c:v>0.72800958156585693</c:v>
                </c:pt>
                <c:pt idx="1208">
                  <c:v>0.72797966003417969</c:v>
                </c:pt>
                <c:pt idx="1209">
                  <c:v>0.72797596454620361</c:v>
                </c:pt>
                <c:pt idx="1210">
                  <c:v>0.72796767950057983</c:v>
                </c:pt>
                <c:pt idx="1211">
                  <c:v>0.72789615392684937</c:v>
                </c:pt>
                <c:pt idx="1212">
                  <c:v>0.72791200876235962</c:v>
                </c:pt>
                <c:pt idx="1213">
                  <c:v>0.72782415151596069</c:v>
                </c:pt>
                <c:pt idx="1214">
                  <c:v>0.72782397270202637</c:v>
                </c:pt>
                <c:pt idx="1215">
                  <c:v>0.72789716720581055</c:v>
                </c:pt>
                <c:pt idx="1216">
                  <c:v>0.72780352830886841</c:v>
                </c:pt>
                <c:pt idx="1217">
                  <c:v>0.72783797979354858</c:v>
                </c:pt>
                <c:pt idx="1218">
                  <c:v>0.72796177864074707</c:v>
                </c:pt>
                <c:pt idx="1219">
                  <c:v>0.72781199216842651</c:v>
                </c:pt>
                <c:pt idx="1220">
                  <c:v>0.72765588760375977</c:v>
                </c:pt>
                <c:pt idx="1221">
                  <c:v>0.72775185108184814</c:v>
                </c:pt>
                <c:pt idx="1222">
                  <c:v>0.72769975662231445</c:v>
                </c:pt>
                <c:pt idx="1223">
                  <c:v>0.72756069898605347</c:v>
                </c:pt>
                <c:pt idx="1224">
                  <c:v>0.72765445709228516</c:v>
                </c:pt>
                <c:pt idx="1225">
                  <c:v>0.72766464948654175</c:v>
                </c:pt>
                <c:pt idx="1226">
                  <c:v>0.72762972116470337</c:v>
                </c:pt>
                <c:pt idx="1227">
                  <c:v>0.72764170169830322</c:v>
                </c:pt>
                <c:pt idx="1228">
                  <c:v>0.72766846418380737</c:v>
                </c:pt>
                <c:pt idx="1229">
                  <c:v>0.72775202989578247</c:v>
                </c:pt>
                <c:pt idx="1230">
                  <c:v>0.72771304845809937</c:v>
                </c:pt>
                <c:pt idx="1231">
                  <c:v>0.72754651308059692</c:v>
                </c:pt>
                <c:pt idx="1232">
                  <c:v>0.72757267951965332</c:v>
                </c:pt>
                <c:pt idx="1233">
                  <c:v>0.72763711214065552</c:v>
                </c:pt>
                <c:pt idx="1234">
                  <c:v>0.72751682996749878</c:v>
                </c:pt>
                <c:pt idx="1235">
                  <c:v>0.72749918699264526</c:v>
                </c:pt>
                <c:pt idx="1236">
                  <c:v>0.72747904062271118</c:v>
                </c:pt>
                <c:pt idx="1237">
                  <c:v>0.72741484642028809</c:v>
                </c:pt>
                <c:pt idx="1238">
                  <c:v>0.72746676206588745</c:v>
                </c:pt>
                <c:pt idx="1239">
                  <c:v>0.72761595249176025</c:v>
                </c:pt>
                <c:pt idx="1240">
                  <c:v>0.72753685712814331</c:v>
                </c:pt>
                <c:pt idx="1241">
                  <c:v>0.72748899459838867</c:v>
                </c:pt>
                <c:pt idx="1242">
                  <c:v>0.72757381200790405</c:v>
                </c:pt>
                <c:pt idx="1243">
                  <c:v>0.72750043869018555</c:v>
                </c:pt>
                <c:pt idx="1244">
                  <c:v>0.72743070125579834</c:v>
                </c:pt>
                <c:pt idx="1245">
                  <c:v>0.72757452726364136</c:v>
                </c:pt>
                <c:pt idx="1246">
                  <c:v>0.72751331329345703</c:v>
                </c:pt>
                <c:pt idx="1247">
                  <c:v>0.72729432582855225</c:v>
                </c:pt>
                <c:pt idx="1248">
                  <c:v>0.72739523649215698</c:v>
                </c:pt>
                <c:pt idx="1249">
                  <c:v>0.72754168510437012</c:v>
                </c:pt>
                <c:pt idx="1250">
                  <c:v>0.7273058295249939</c:v>
                </c:pt>
                <c:pt idx="1251">
                  <c:v>0.72728997468948364</c:v>
                </c:pt>
                <c:pt idx="1252">
                  <c:v>0.72748595476150513</c:v>
                </c:pt>
                <c:pt idx="1253">
                  <c:v>0.72736936807632446</c:v>
                </c:pt>
                <c:pt idx="1254">
                  <c:v>0.72722762823104858</c:v>
                </c:pt>
                <c:pt idx="1255">
                  <c:v>0.7272801399230957</c:v>
                </c:pt>
                <c:pt idx="1256">
                  <c:v>0.72725725173950195</c:v>
                </c:pt>
                <c:pt idx="1257">
                  <c:v>0.72730165719985962</c:v>
                </c:pt>
                <c:pt idx="1258">
                  <c:v>0.72745847702026367</c:v>
                </c:pt>
                <c:pt idx="1259">
                  <c:v>0.72735464572906494</c:v>
                </c:pt>
                <c:pt idx="1260">
                  <c:v>0.72730129957199097</c:v>
                </c:pt>
                <c:pt idx="1261">
                  <c:v>0.72740095853805542</c:v>
                </c:pt>
                <c:pt idx="1262">
                  <c:v>0.72739118337631226</c:v>
                </c:pt>
                <c:pt idx="1263">
                  <c:v>0.72732043266296387</c:v>
                </c:pt>
                <c:pt idx="1264">
                  <c:v>0.72725802659988403</c:v>
                </c:pt>
                <c:pt idx="1265">
                  <c:v>0.72720551490783691</c:v>
                </c:pt>
                <c:pt idx="1266">
                  <c:v>0.72721827030181885</c:v>
                </c:pt>
                <c:pt idx="1267">
                  <c:v>0.72724390029907227</c:v>
                </c:pt>
                <c:pt idx="1268">
                  <c:v>0.72719669342041016</c:v>
                </c:pt>
                <c:pt idx="1269">
                  <c:v>0.72725850343704224</c:v>
                </c:pt>
                <c:pt idx="1270">
                  <c:v>0.72734659910202026</c:v>
                </c:pt>
                <c:pt idx="1271">
                  <c:v>0.7272610068321228</c:v>
                </c:pt>
                <c:pt idx="1272">
                  <c:v>0.72723853588104248</c:v>
                </c:pt>
                <c:pt idx="1273">
                  <c:v>0.72725725173950195</c:v>
                </c:pt>
                <c:pt idx="1274">
                  <c:v>0.72719430923461914</c:v>
                </c:pt>
                <c:pt idx="1275">
                  <c:v>0.72728043794631958</c:v>
                </c:pt>
                <c:pt idx="1276">
                  <c:v>0.72739118337631226</c:v>
                </c:pt>
                <c:pt idx="1277">
                  <c:v>0.7273065447807312</c:v>
                </c:pt>
                <c:pt idx="1278">
                  <c:v>0.72726207971572876</c:v>
                </c:pt>
                <c:pt idx="1279">
                  <c:v>0.7273489236831665</c:v>
                </c:pt>
                <c:pt idx="1280">
                  <c:v>0.72725212574005127</c:v>
                </c:pt>
                <c:pt idx="1281">
                  <c:v>0.72706025838851929</c:v>
                </c:pt>
                <c:pt idx="1282">
                  <c:v>0.72714656591415405</c:v>
                </c:pt>
                <c:pt idx="1283">
                  <c:v>0.72726565599441528</c:v>
                </c:pt>
                <c:pt idx="1284">
                  <c:v>0.7271541953086853</c:v>
                </c:pt>
                <c:pt idx="1285">
                  <c:v>0.72715288400650024</c:v>
                </c:pt>
                <c:pt idx="1286">
                  <c:v>0.72719591856002808</c:v>
                </c:pt>
                <c:pt idx="1287">
                  <c:v>0.72714143991470337</c:v>
                </c:pt>
                <c:pt idx="1288">
                  <c:v>0.7271772027015686</c:v>
                </c:pt>
                <c:pt idx="1289">
                  <c:v>0.72729545831680298</c:v>
                </c:pt>
                <c:pt idx="1290">
                  <c:v>0.72717434167861938</c:v>
                </c:pt>
                <c:pt idx="1291">
                  <c:v>0.72699898481369019</c:v>
                </c:pt>
                <c:pt idx="1292">
                  <c:v>0.72710567712783813</c:v>
                </c:pt>
                <c:pt idx="1293">
                  <c:v>0.72720515727996826</c:v>
                </c:pt>
                <c:pt idx="1294">
                  <c:v>0.72702664136886597</c:v>
                </c:pt>
                <c:pt idx="1295">
                  <c:v>0.72694849967956543</c:v>
                </c:pt>
                <c:pt idx="1296">
                  <c:v>0.72703337669372559</c:v>
                </c:pt>
                <c:pt idx="1297">
                  <c:v>0.72701179981231689</c:v>
                </c:pt>
                <c:pt idx="1298">
                  <c:v>0.72709274291992188</c:v>
                </c:pt>
                <c:pt idx="1299">
                  <c:v>0.72721529006958008</c:v>
                </c:pt>
                <c:pt idx="1300">
                  <c:v>0.72704553604125977</c:v>
                </c:pt>
                <c:pt idx="1301">
                  <c:v>0.72696632146835327</c:v>
                </c:pt>
                <c:pt idx="1302">
                  <c:v>0.72713398933410645</c:v>
                </c:pt>
                <c:pt idx="1303">
                  <c:v>0.72709828615188599</c:v>
                </c:pt>
                <c:pt idx="1304">
                  <c:v>0.72686249017715454</c:v>
                </c:pt>
                <c:pt idx="1305">
                  <c:v>0.72683727741241455</c:v>
                </c:pt>
                <c:pt idx="1306">
                  <c:v>0.72690820693969727</c:v>
                </c:pt>
                <c:pt idx="1307">
                  <c:v>0.72697710990905762</c:v>
                </c:pt>
                <c:pt idx="1308">
                  <c:v>0.72703874111175537</c:v>
                </c:pt>
                <c:pt idx="1309">
                  <c:v>0.72703319787979126</c:v>
                </c:pt>
                <c:pt idx="1310">
                  <c:v>0.7269972562789917</c:v>
                </c:pt>
                <c:pt idx="1311">
                  <c:v>0.72693181037902832</c:v>
                </c:pt>
                <c:pt idx="1312">
                  <c:v>0.72698080539703369</c:v>
                </c:pt>
                <c:pt idx="1313">
                  <c:v>0.7269245982170105</c:v>
                </c:pt>
                <c:pt idx="1314">
                  <c:v>0.72705906629562378</c:v>
                </c:pt>
                <c:pt idx="1315">
                  <c:v>0.72703075408935547</c:v>
                </c:pt>
                <c:pt idx="1316">
                  <c:v>0.72697198390960693</c:v>
                </c:pt>
                <c:pt idx="1317">
                  <c:v>0.726784348487854</c:v>
                </c:pt>
                <c:pt idx="1318">
                  <c:v>0.72689175605773926</c:v>
                </c:pt>
                <c:pt idx="1319">
                  <c:v>0.72700756788253784</c:v>
                </c:pt>
                <c:pt idx="1320">
                  <c:v>0.72691142559051514</c:v>
                </c:pt>
                <c:pt idx="1321">
                  <c:v>0.72678619623184204</c:v>
                </c:pt>
                <c:pt idx="1322">
                  <c:v>0.72676199674606323</c:v>
                </c:pt>
                <c:pt idx="1323">
                  <c:v>0.72680854797363281</c:v>
                </c:pt>
                <c:pt idx="1324">
                  <c:v>0.7267531156539917</c:v>
                </c:pt>
                <c:pt idx="1325">
                  <c:v>0.72686409950256348</c:v>
                </c:pt>
                <c:pt idx="1326">
                  <c:v>0.72691285610198975</c:v>
                </c:pt>
                <c:pt idx="1327">
                  <c:v>0.72684097290039062</c:v>
                </c:pt>
                <c:pt idx="1328">
                  <c:v>0.72677558660507202</c:v>
                </c:pt>
                <c:pt idx="1329">
                  <c:v>0.72684961557388306</c:v>
                </c:pt>
                <c:pt idx="1330">
                  <c:v>0.72692853212356567</c:v>
                </c:pt>
                <c:pt idx="1331">
                  <c:v>0.72679412364959717</c:v>
                </c:pt>
                <c:pt idx="1332">
                  <c:v>0.72668945789337158</c:v>
                </c:pt>
                <c:pt idx="1333">
                  <c:v>0.72667098045349121</c:v>
                </c:pt>
                <c:pt idx="1334">
                  <c:v>0.72673332691192627</c:v>
                </c:pt>
                <c:pt idx="1335">
                  <c:v>0.72652727365493774</c:v>
                </c:pt>
                <c:pt idx="1336">
                  <c:v>0.72648561000823975</c:v>
                </c:pt>
                <c:pt idx="1337">
                  <c:v>0.72672742605209351</c:v>
                </c:pt>
                <c:pt idx="1338">
                  <c:v>0.72696799039840698</c:v>
                </c:pt>
                <c:pt idx="1339">
                  <c:v>0.72677838802337646</c:v>
                </c:pt>
                <c:pt idx="1340">
                  <c:v>0.72656804323196411</c:v>
                </c:pt>
                <c:pt idx="1341">
                  <c:v>0.72674983739852905</c:v>
                </c:pt>
                <c:pt idx="1342">
                  <c:v>0.72690373659133911</c:v>
                </c:pt>
                <c:pt idx="1343">
                  <c:v>0.72666215896606445</c:v>
                </c:pt>
                <c:pt idx="1344">
                  <c:v>0.72648811340332031</c:v>
                </c:pt>
                <c:pt idx="1345">
                  <c:v>0.72669839859008789</c:v>
                </c:pt>
                <c:pt idx="1346">
                  <c:v>0.72685348987579346</c:v>
                </c:pt>
                <c:pt idx="1347">
                  <c:v>0.72661632299423218</c:v>
                </c:pt>
                <c:pt idx="1348">
                  <c:v>0.72643786668777466</c:v>
                </c:pt>
                <c:pt idx="1349">
                  <c:v>0.72656416893005371</c:v>
                </c:pt>
                <c:pt idx="1350">
                  <c:v>0.72675538063049316</c:v>
                </c:pt>
                <c:pt idx="1351">
                  <c:v>0.72662818431854248</c:v>
                </c:pt>
                <c:pt idx="1352">
                  <c:v>0.72649091482162476</c:v>
                </c:pt>
                <c:pt idx="1353">
                  <c:v>0.72656375169754028</c:v>
                </c:pt>
                <c:pt idx="1354">
                  <c:v>0.7266046404838562</c:v>
                </c:pt>
                <c:pt idx="1355">
                  <c:v>0.72647333145141602</c:v>
                </c:pt>
                <c:pt idx="1356">
                  <c:v>0.72641050815582275</c:v>
                </c:pt>
                <c:pt idx="1357">
                  <c:v>0.72648656368255615</c:v>
                </c:pt>
                <c:pt idx="1358">
                  <c:v>0.72654306888580322</c:v>
                </c:pt>
                <c:pt idx="1359">
                  <c:v>0.72660672664642334</c:v>
                </c:pt>
                <c:pt idx="1360">
                  <c:v>0.72672939300537109</c:v>
                </c:pt>
                <c:pt idx="1361">
                  <c:v>0.72675466537475586</c:v>
                </c:pt>
                <c:pt idx="1362">
                  <c:v>0.72658699750900269</c:v>
                </c:pt>
                <c:pt idx="1363">
                  <c:v>0.72634339332580566</c:v>
                </c:pt>
                <c:pt idx="1364">
                  <c:v>0.72651088237762451</c:v>
                </c:pt>
                <c:pt idx="1365">
                  <c:v>0.72673940658569336</c:v>
                </c:pt>
                <c:pt idx="1366">
                  <c:v>0.72671014070510864</c:v>
                </c:pt>
                <c:pt idx="1367">
                  <c:v>0.72626632452011108</c:v>
                </c:pt>
                <c:pt idx="1368">
                  <c:v>0.72625070810317993</c:v>
                </c:pt>
                <c:pt idx="1369">
                  <c:v>0.72647804021835327</c:v>
                </c:pt>
                <c:pt idx="1370">
                  <c:v>0.72646445035934448</c:v>
                </c:pt>
                <c:pt idx="1371">
                  <c:v>0.72616344690322876</c:v>
                </c:pt>
                <c:pt idx="1372">
                  <c:v>0.7261618971824646</c:v>
                </c:pt>
                <c:pt idx="1373">
                  <c:v>0.72642827033996582</c:v>
                </c:pt>
                <c:pt idx="1374">
                  <c:v>0.72640317678451538</c:v>
                </c:pt>
                <c:pt idx="1375">
                  <c:v>0.72614943981170654</c:v>
                </c:pt>
                <c:pt idx="1376">
                  <c:v>0.72617197036743164</c:v>
                </c:pt>
                <c:pt idx="1377">
                  <c:v>0.7264360785484314</c:v>
                </c:pt>
                <c:pt idx="1378">
                  <c:v>0.72641825675964355</c:v>
                </c:pt>
                <c:pt idx="1379">
                  <c:v>0.72633427381515503</c:v>
                </c:pt>
                <c:pt idx="1380">
                  <c:v>0.72637379169464111</c:v>
                </c:pt>
                <c:pt idx="1381">
                  <c:v>0.72653019428253174</c:v>
                </c:pt>
                <c:pt idx="1382">
                  <c:v>0.72639471292495728</c:v>
                </c:pt>
                <c:pt idx="1383">
                  <c:v>0.72622913122177124</c:v>
                </c:pt>
                <c:pt idx="1384">
                  <c:v>0.72616952657699585</c:v>
                </c:pt>
                <c:pt idx="1385">
                  <c:v>0.72645318508148193</c:v>
                </c:pt>
                <c:pt idx="1386">
                  <c:v>0.72644805908203125</c:v>
                </c:pt>
                <c:pt idx="1387">
                  <c:v>0.72641170024871826</c:v>
                </c:pt>
                <c:pt idx="1388">
                  <c:v>0.72598135471343994</c:v>
                </c:pt>
                <c:pt idx="1389">
                  <c:v>0.72604387998580933</c:v>
                </c:pt>
                <c:pt idx="1390">
                  <c:v>0.72596615552902222</c:v>
                </c:pt>
                <c:pt idx="1391">
                  <c:v>0.72601920366287231</c:v>
                </c:pt>
                <c:pt idx="1392">
                  <c:v>0.72615766525268555</c:v>
                </c:pt>
                <c:pt idx="1393">
                  <c:v>0.72661608457565308</c:v>
                </c:pt>
                <c:pt idx="1394">
                  <c:v>0.72630631923675537</c:v>
                </c:pt>
                <c:pt idx="1395">
                  <c:v>0.7261497974395752</c:v>
                </c:pt>
                <c:pt idx="1396">
                  <c:v>0.72624218463897705</c:v>
                </c:pt>
                <c:pt idx="1397">
                  <c:v>0.72658675909042358</c:v>
                </c:pt>
                <c:pt idx="1398">
                  <c:v>0.72644031047821045</c:v>
                </c:pt>
                <c:pt idx="1399">
                  <c:v>0.72621691226959229</c:v>
                </c:pt>
                <c:pt idx="1400">
                  <c:v>0.72615844011306763</c:v>
                </c:pt>
                <c:pt idx="1401">
                  <c:v>0.72642606496810913</c:v>
                </c:pt>
                <c:pt idx="1402">
                  <c:v>0.72653192281723022</c:v>
                </c:pt>
                <c:pt idx="1403">
                  <c:v>0.72647708654403687</c:v>
                </c:pt>
                <c:pt idx="1404">
                  <c:v>0.72641342878341675</c:v>
                </c:pt>
                <c:pt idx="1405">
                  <c:v>0.72635245323181152</c:v>
                </c:pt>
                <c:pt idx="1406">
                  <c:v>0.72624427080154419</c:v>
                </c:pt>
                <c:pt idx="1407">
                  <c:v>0.72618705034255981</c:v>
                </c:pt>
                <c:pt idx="1408">
                  <c:v>0.72638386487960815</c:v>
                </c:pt>
                <c:pt idx="1409">
                  <c:v>0.72660207748413086</c:v>
                </c:pt>
                <c:pt idx="1410">
                  <c:v>0.72652757167816162</c:v>
                </c:pt>
                <c:pt idx="1411">
                  <c:v>0.72613275051116943</c:v>
                </c:pt>
                <c:pt idx="1412">
                  <c:v>0.72604948282241821</c:v>
                </c:pt>
                <c:pt idx="1413">
                  <c:v>0.7261384129524231</c:v>
                </c:pt>
                <c:pt idx="1414">
                  <c:v>0.72644996643066406</c:v>
                </c:pt>
                <c:pt idx="1415">
                  <c:v>0.72633844614028931</c:v>
                </c:pt>
                <c:pt idx="1416">
                  <c:v>0.72630810737609863</c:v>
                </c:pt>
                <c:pt idx="1417">
                  <c:v>0.72631031274795532</c:v>
                </c:pt>
                <c:pt idx="1418">
                  <c:v>0.72654354572296143</c:v>
                </c:pt>
                <c:pt idx="1419">
                  <c:v>0.72637939453125</c:v>
                </c:pt>
                <c:pt idx="1420">
                  <c:v>0.72599124908447266</c:v>
                </c:pt>
                <c:pt idx="1421">
                  <c:v>0.72582000494003296</c:v>
                </c:pt>
                <c:pt idx="1422">
                  <c:v>0.72611171007156372</c:v>
                </c:pt>
                <c:pt idx="1423">
                  <c:v>0.72650867700576782</c:v>
                </c:pt>
                <c:pt idx="1424">
                  <c:v>0.72638368606567383</c:v>
                </c:pt>
                <c:pt idx="1425">
                  <c:v>0.72619384527206421</c:v>
                </c:pt>
                <c:pt idx="1426">
                  <c:v>0.72617435455322266</c:v>
                </c:pt>
                <c:pt idx="1427">
                  <c:v>0.72624152898788452</c:v>
                </c:pt>
                <c:pt idx="1428">
                  <c:v>0.72605514526367188</c:v>
                </c:pt>
                <c:pt idx="1429">
                  <c:v>0.72585958242416382</c:v>
                </c:pt>
                <c:pt idx="1430">
                  <c:v>0.72600299119949341</c:v>
                </c:pt>
                <c:pt idx="1431">
                  <c:v>0.72631782293319702</c:v>
                </c:pt>
                <c:pt idx="1432">
                  <c:v>0.72643959522247314</c:v>
                </c:pt>
                <c:pt idx="1433">
                  <c:v>0.7263110876083374</c:v>
                </c:pt>
                <c:pt idx="1434">
                  <c:v>0.72627347707748413</c:v>
                </c:pt>
                <c:pt idx="1435">
                  <c:v>0.72631174325942993</c:v>
                </c:pt>
                <c:pt idx="1436">
                  <c:v>0.72632938623428345</c:v>
                </c:pt>
                <c:pt idx="1437">
                  <c:v>0.72618240118026733</c:v>
                </c:pt>
                <c:pt idx="1438">
                  <c:v>0.72626286745071411</c:v>
                </c:pt>
                <c:pt idx="1439">
                  <c:v>0.72632992267608643</c:v>
                </c:pt>
                <c:pt idx="1440">
                  <c:v>0.72632300853729248</c:v>
                </c:pt>
                <c:pt idx="1441">
                  <c:v>0.7263144850730896</c:v>
                </c:pt>
                <c:pt idx="1442">
                  <c:v>0.72617173194885254</c:v>
                </c:pt>
                <c:pt idx="1443">
                  <c:v>0.72634321451187134</c:v>
                </c:pt>
                <c:pt idx="1444">
                  <c:v>0.72635489702224731</c:v>
                </c:pt>
                <c:pt idx="1445">
                  <c:v>0.72646975517272949</c:v>
                </c:pt>
                <c:pt idx="1446">
                  <c:v>0.72612929344177246</c:v>
                </c:pt>
                <c:pt idx="1447">
                  <c:v>0.72600865364074707</c:v>
                </c:pt>
                <c:pt idx="1448">
                  <c:v>0.72593265771865845</c:v>
                </c:pt>
                <c:pt idx="1449">
                  <c:v>0.72618436813354492</c:v>
                </c:pt>
                <c:pt idx="1450">
                  <c:v>0.72626012563705444</c:v>
                </c:pt>
                <c:pt idx="1451">
                  <c:v>0.7261730432510376</c:v>
                </c:pt>
                <c:pt idx="1452">
                  <c:v>0.72619748115539551</c:v>
                </c:pt>
                <c:pt idx="1453">
                  <c:v>0.72611814737319946</c:v>
                </c:pt>
                <c:pt idx="1454">
                  <c:v>0.72620213031768799</c:v>
                </c:pt>
                <c:pt idx="1455">
                  <c:v>0.72618037462234497</c:v>
                </c:pt>
                <c:pt idx="1456">
                  <c:v>0.72637581825256348</c:v>
                </c:pt>
                <c:pt idx="1457">
                  <c:v>0.72623348236083984</c:v>
                </c:pt>
                <c:pt idx="1458">
                  <c:v>0.72628206014633179</c:v>
                </c:pt>
                <c:pt idx="1459">
                  <c:v>0.72599691152572632</c:v>
                </c:pt>
                <c:pt idx="1460">
                  <c:v>0.72614461183547974</c:v>
                </c:pt>
                <c:pt idx="1461">
                  <c:v>0.7262498140335083</c:v>
                </c:pt>
                <c:pt idx="1462">
                  <c:v>0.72625410556793213</c:v>
                </c:pt>
                <c:pt idx="1463">
                  <c:v>0.72617346048355103</c:v>
                </c:pt>
                <c:pt idx="1464">
                  <c:v>0.7261163592338562</c:v>
                </c:pt>
                <c:pt idx="1465">
                  <c:v>0.72629088163375854</c:v>
                </c:pt>
                <c:pt idx="1466">
                  <c:v>0.7262871265411377</c:v>
                </c:pt>
                <c:pt idx="1467">
                  <c:v>0.72615307569503784</c:v>
                </c:pt>
                <c:pt idx="1468">
                  <c:v>0.72611236572265625</c:v>
                </c:pt>
                <c:pt idx="1469">
                  <c:v>0.72637414932250977</c:v>
                </c:pt>
                <c:pt idx="1470">
                  <c:v>0.72646737098693848</c:v>
                </c:pt>
                <c:pt idx="1471">
                  <c:v>0.72644835710525513</c:v>
                </c:pt>
                <c:pt idx="1472">
                  <c:v>0.72617679834365845</c:v>
                </c:pt>
                <c:pt idx="1473">
                  <c:v>0.72606575489044189</c:v>
                </c:pt>
                <c:pt idx="1474">
                  <c:v>0.72599399089813232</c:v>
                </c:pt>
                <c:pt idx="1475">
                  <c:v>0.72602415084838867</c:v>
                </c:pt>
                <c:pt idx="1476">
                  <c:v>0.72603845596313477</c:v>
                </c:pt>
                <c:pt idx="1477">
                  <c:v>0.72600793838500977</c:v>
                </c:pt>
                <c:pt idx="1478">
                  <c:v>0.72610956430435181</c:v>
                </c:pt>
                <c:pt idx="1479">
                  <c:v>0.72625160217285156</c:v>
                </c:pt>
                <c:pt idx="1480">
                  <c:v>0.72619307041168213</c:v>
                </c:pt>
                <c:pt idx="1481">
                  <c:v>0.72613686323165894</c:v>
                </c:pt>
                <c:pt idx="1482">
                  <c:v>0.72599667310714722</c:v>
                </c:pt>
                <c:pt idx="1483">
                  <c:v>0.72594612836837769</c:v>
                </c:pt>
                <c:pt idx="1484">
                  <c:v>0.72611719369888306</c:v>
                </c:pt>
                <c:pt idx="1485">
                  <c:v>0.72598981857299805</c:v>
                </c:pt>
                <c:pt idx="1486">
                  <c:v>0.72603821754455566</c:v>
                </c:pt>
                <c:pt idx="1487">
                  <c:v>0.72565490007400513</c:v>
                </c:pt>
                <c:pt idx="1488">
                  <c:v>0.72584915161132812</c:v>
                </c:pt>
                <c:pt idx="1489">
                  <c:v>0.7259863018989563</c:v>
                </c:pt>
                <c:pt idx="1490">
                  <c:v>0.7261890172958374</c:v>
                </c:pt>
                <c:pt idx="1491">
                  <c:v>0.72613716125488281</c:v>
                </c:pt>
                <c:pt idx="1492">
                  <c:v>0.72568720579147339</c:v>
                </c:pt>
                <c:pt idx="1493">
                  <c:v>0.72577917575836182</c:v>
                </c:pt>
                <c:pt idx="1494">
                  <c:v>0.72573119401931763</c:v>
                </c:pt>
                <c:pt idx="1495">
                  <c:v>0.72588419914245605</c:v>
                </c:pt>
                <c:pt idx="1496">
                  <c:v>0.72582298517227173</c:v>
                </c:pt>
                <c:pt idx="1497">
                  <c:v>0.72576117515563965</c:v>
                </c:pt>
                <c:pt idx="1498">
                  <c:v>0.726043701171875</c:v>
                </c:pt>
                <c:pt idx="1499">
                  <c:v>0.72610127925872803</c:v>
                </c:pt>
                <c:pt idx="1500">
                  <c:v>0.72611099481582642</c:v>
                </c:pt>
                <c:pt idx="1501">
                  <c:v>0.72591924667358398</c:v>
                </c:pt>
                <c:pt idx="1502">
                  <c:v>0.72568368911743164</c:v>
                </c:pt>
                <c:pt idx="1503">
                  <c:v>0.72569918632507324</c:v>
                </c:pt>
                <c:pt idx="1504">
                  <c:v>0.72569167613983154</c:v>
                </c:pt>
                <c:pt idx="1505">
                  <c:v>0.72545605897903442</c:v>
                </c:pt>
                <c:pt idx="1506">
                  <c:v>0.72540467977523804</c:v>
                </c:pt>
                <c:pt idx="1507">
                  <c:v>0.7255440354347229</c:v>
                </c:pt>
                <c:pt idx="1508">
                  <c:v>0.72592312097549438</c:v>
                </c:pt>
                <c:pt idx="1509">
                  <c:v>0.7260124683380127</c:v>
                </c:pt>
                <c:pt idx="1510">
                  <c:v>0.72565340995788574</c:v>
                </c:pt>
                <c:pt idx="1511">
                  <c:v>0.72521311044692993</c:v>
                </c:pt>
                <c:pt idx="1512">
                  <c:v>0.72518795728683472</c:v>
                </c:pt>
                <c:pt idx="1513">
                  <c:v>0.72555363178253174</c:v>
                </c:pt>
                <c:pt idx="1514">
                  <c:v>0.72582173347473145</c:v>
                </c:pt>
                <c:pt idx="1515">
                  <c:v>0.7257544994354248</c:v>
                </c:pt>
                <c:pt idx="1516">
                  <c:v>0.72547656297683716</c:v>
                </c:pt>
                <c:pt idx="1517">
                  <c:v>0.72541940212249756</c:v>
                </c:pt>
                <c:pt idx="1518">
                  <c:v>0.72553586959838867</c:v>
                </c:pt>
                <c:pt idx="1519">
                  <c:v>0.72576022148132324</c:v>
                </c:pt>
                <c:pt idx="1520">
                  <c:v>0.72561562061309814</c:v>
                </c:pt>
                <c:pt idx="1521">
                  <c:v>0.72556209564208984</c:v>
                </c:pt>
                <c:pt idx="1522">
                  <c:v>0.72543299198150635</c:v>
                </c:pt>
                <c:pt idx="1523">
                  <c:v>0.72568386793136597</c:v>
                </c:pt>
                <c:pt idx="1524">
                  <c:v>0.72595274448394775</c:v>
                </c:pt>
                <c:pt idx="1525">
                  <c:v>0.72571498155593872</c:v>
                </c:pt>
                <c:pt idx="1526">
                  <c:v>0.72557705640792847</c:v>
                </c:pt>
                <c:pt idx="1527">
                  <c:v>0.72507238388061523</c:v>
                </c:pt>
                <c:pt idx="1528">
                  <c:v>0.72526317834854126</c:v>
                </c:pt>
                <c:pt idx="1529">
                  <c:v>0.72554284334182739</c:v>
                </c:pt>
                <c:pt idx="1530">
                  <c:v>0.72549080848693848</c:v>
                </c:pt>
                <c:pt idx="1531">
                  <c:v>0.72553998231887817</c:v>
                </c:pt>
                <c:pt idx="1532">
                  <c:v>0.72499489784240723</c:v>
                </c:pt>
                <c:pt idx="1533">
                  <c:v>0.72532153129577637</c:v>
                </c:pt>
                <c:pt idx="1534">
                  <c:v>0.72550427913665771</c:v>
                </c:pt>
                <c:pt idx="1535">
                  <c:v>0.72567403316497803</c:v>
                </c:pt>
                <c:pt idx="1536">
                  <c:v>0.72561794519424438</c:v>
                </c:pt>
                <c:pt idx="1537">
                  <c:v>0.72507137060165405</c:v>
                </c:pt>
                <c:pt idx="1538">
                  <c:v>0.72539514303207397</c:v>
                </c:pt>
                <c:pt idx="1539">
                  <c:v>0.72537100315093994</c:v>
                </c:pt>
                <c:pt idx="1540">
                  <c:v>0.72549176216125488</c:v>
                </c:pt>
                <c:pt idx="1541">
                  <c:v>0.72550469636917114</c:v>
                </c:pt>
                <c:pt idx="1542">
                  <c:v>0.72497659921646118</c:v>
                </c:pt>
                <c:pt idx="1543">
                  <c:v>0.72534120082855225</c:v>
                </c:pt>
                <c:pt idx="1544">
                  <c:v>0.72518259286880493</c:v>
                </c:pt>
                <c:pt idx="1545">
                  <c:v>0.72525143623352051</c:v>
                </c:pt>
                <c:pt idx="1546">
                  <c:v>0.72530794143676758</c:v>
                </c:pt>
                <c:pt idx="1547">
                  <c:v>0.72503316402435303</c:v>
                </c:pt>
                <c:pt idx="1548">
                  <c:v>0.7254328727722168</c:v>
                </c:pt>
                <c:pt idx="1549">
                  <c:v>0.72514384984970093</c:v>
                </c:pt>
                <c:pt idx="1550">
                  <c:v>0.72520345449447632</c:v>
                </c:pt>
                <c:pt idx="1551">
                  <c:v>0.72493582963943481</c:v>
                </c:pt>
                <c:pt idx="1552">
                  <c:v>0.72478377819061279</c:v>
                </c:pt>
                <c:pt idx="1553">
                  <c:v>0.72509533166885376</c:v>
                </c:pt>
                <c:pt idx="1554">
                  <c:v>0.72491943836212158</c:v>
                </c:pt>
                <c:pt idx="1555">
                  <c:v>0.72506111860275269</c:v>
                </c:pt>
                <c:pt idx="1556">
                  <c:v>0.72464358806610107</c:v>
                </c:pt>
                <c:pt idx="1557">
                  <c:v>0.72442162036895752</c:v>
                </c:pt>
                <c:pt idx="1558">
                  <c:v>0.72468239068984985</c:v>
                </c:pt>
                <c:pt idx="1559">
                  <c:v>0.72464573383331299</c:v>
                </c:pt>
                <c:pt idx="1560">
                  <c:v>0.72513860464096069</c:v>
                </c:pt>
                <c:pt idx="1561">
                  <c:v>0.72483265399932861</c:v>
                </c:pt>
                <c:pt idx="1562">
                  <c:v>0.72470694780349731</c:v>
                </c:pt>
                <c:pt idx="1563">
                  <c:v>0.72484129667282104</c:v>
                </c:pt>
                <c:pt idx="1564">
                  <c:v>0.72457575798034668</c:v>
                </c:pt>
                <c:pt idx="1565">
                  <c:v>0.72504663467407227</c:v>
                </c:pt>
                <c:pt idx="1566">
                  <c:v>0.72474938631057739</c:v>
                </c:pt>
                <c:pt idx="1567">
                  <c:v>0.72467797994613647</c:v>
                </c:pt>
                <c:pt idx="1568">
                  <c:v>0.72485250234603882</c:v>
                </c:pt>
                <c:pt idx="1569">
                  <c:v>0.72453814744949341</c:v>
                </c:pt>
                <c:pt idx="1570">
                  <c:v>0.72491282224655151</c:v>
                </c:pt>
                <c:pt idx="1571">
                  <c:v>0.72456049919128418</c:v>
                </c:pt>
                <c:pt idx="1572">
                  <c:v>0.72427791357040405</c:v>
                </c:pt>
                <c:pt idx="1573">
                  <c:v>0.72437256574630737</c:v>
                </c:pt>
                <c:pt idx="1574">
                  <c:v>0.72406083345413208</c:v>
                </c:pt>
                <c:pt idx="1575">
                  <c:v>0.72434353828430176</c:v>
                </c:pt>
                <c:pt idx="1576">
                  <c:v>0.72419440746307373</c:v>
                </c:pt>
                <c:pt idx="1577">
                  <c:v>0.72414505481719971</c:v>
                </c:pt>
                <c:pt idx="1578">
                  <c:v>0.72456777095794678</c:v>
                </c:pt>
                <c:pt idx="1579">
                  <c:v>0.72465598583221436</c:v>
                </c:pt>
                <c:pt idx="1580">
                  <c:v>0.72489428520202637</c:v>
                </c:pt>
                <c:pt idx="1581">
                  <c:v>0.72458010911941528</c:v>
                </c:pt>
                <c:pt idx="1582">
                  <c:v>0.72419553995132446</c:v>
                </c:pt>
                <c:pt idx="1583">
                  <c:v>0.72438043355941772</c:v>
                </c:pt>
                <c:pt idx="1584">
                  <c:v>0.72440361976623535</c:v>
                </c:pt>
                <c:pt idx="1585">
                  <c:v>0.72451192140579224</c:v>
                </c:pt>
                <c:pt idx="1586">
                  <c:v>0.72422188520431519</c:v>
                </c:pt>
                <c:pt idx="1587">
                  <c:v>0.72384607791900635</c:v>
                </c:pt>
                <c:pt idx="1588">
                  <c:v>0.72408944368362427</c:v>
                </c:pt>
                <c:pt idx="1589">
                  <c:v>0.72423148155212402</c:v>
                </c:pt>
                <c:pt idx="1590">
                  <c:v>0.72441089153289795</c:v>
                </c:pt>
                <c:pt idx="1591">
                  <c:v>0.72441619634628296</c:v>
                </c:pt>
                <c:pt idx="1592">
                  <c:v>0.72388696670532227</c:v>
                </c:pt>
                <c:pt idx="1593">
                  <c:v>0.72390156984329224</c:v>
                </c:pt>
                <c:pt idx="1594">
                  <c:v>0.7239224910736084</c:v>
                </c:pt>
                <c:pt idx="1595">
                  <c:v>0.72365939617156982</c:v>
                </c:pt>
                <c:pt idx="1596">
                  <c:v>0.7238229513168335</c:v>
                </c:pt>
                <c:pt idx="1597">
                  <c:v>0.7236519455909729</c:v>
                </c:pt>
                <c:pt idx="1598">
                  <c:v>0.72379279136657715</c:v>
                </c:pt>
                <c:pt idx="1599">
                  <c:v>0.72414052486419678</c:v>
                </c:pt>
                <c:pt idx="1600">
                  <c:v>0.72396010160446167</c:v>
                </c:pt>
                <c:pt idx="1601">
                  <c:v>0.72398000955581665</c:v>
                </c:pt>
                <c:pt idx="1602">
                  <c:v>0.72381466627120972</c:v>
                </c:pt>
                <c:pt idx="1603">
                  <c:v>0.72378301620483398</c:v>
                </c:pt>
                <c:pt idx="1604">
                  <c:v>0.72378641366958618</c:v>
                </c:pt>
                <c:pt idx="1605">
                  <c:v>0.72374188899993896</c:v>
                </c:pt>
                <c:pt idx="1606">
                  <c:v>0.72361487150192261</c:v>
                </c:pt>
                <c:pt idx="1607">
                  <c:v>0.72340965270996094</c:v>
                </c:pt>
                <c:pt idx="1608">
                  <c:v>0.72383737564086914</c:v>
                </c:pt>
                <c:pt idx="1609">
                  <c:v>0.7239111065864563</c:v>
                </c:pt>
                <c:pt idx="1610">
                  <c:v>0.72389894723892212</c:v>
                </c:pt>
                <c:pt idx="1611">
                  <c:v>0.72380924224853516</c:v>
                </c:pt>
                <c:pt idx="1612">
                  <c:v>0.72314536571502686</c:v>
                </c:pt>
                <c:pt idx="1613">
                  <c:v>0.72328764200210571</c:v>
                </c:pt>
                <c:pt idx="1614">
                  <c:v>0.72347003221511841</c:v>
                </c:pt>
                <c:pt idx="1615">
                  <c:v>0.7233845591545105</c:v>
                </c:pt>
                <c:pt idx="1616">
                  <c:v>0.72333681583404541</c:v>
                </c:pt>
                <c:pt idx="1617">
                  <c:v>0.72292435169219971</c:v>
                </c:pt>
                <c:pt idx="1618">
                  <c:v>0.7229735255241394</c:v>
                </c:pt>
                <c:pt idx="1619">
                  <c:v>0.72332066297531128</c:v>
                </c:pt>
                <c:pt idx="1620">
                  <c:v>0.72336459159851074</c:v>
                </c:pt>
                <c:pt idx="1621">
                  <c:v>0.72328495979309082</c:v>
                </c:pt>
                <c:pt idx="1622">
                  <c:v>0.72292143106460571</c:v>
                </c:pt>
                <c:pt idx="1623">
                  <c:v>0.72253072261810303</c:v>
                </c:pt>
                <c:pt idx="1624">
                  <c:v>0.72282183170318604</c:v>
                </c:pt>
                <c:pt idx="1625">
                  <c:v>0.72307419776916504</c:v>
                </c:pt>
                <c:pt idx="1626">
                  <c:v>0.72296750545501709</c:v>
                </c:pt>
                <c:pt idx="1627">
                  <c:v>0.72317647933959961</c:v>
                </c:pt>
                <c:pt idx="1628">
                  <c:v>0.72308486700057983</c:v>
                </c:pt>
                <c:pt idx="1629">
                  <c:v>0.72311729192733765</c:v>
                </c:pt>
                <c:pt idx="1630">
                  <c:v>0.72320127487182617</c:v>
                </c:pt>
                <c:pt idx="1631">
                  <c:v>0.72282475233078003</c:v>
                </c:pt>
                <c:pt idx="1632">
                  <c:v>0.72263354063034058</c:v>
                </c:pt>
                <c:pt idx="1633">
                  <c:v>0.7226712703704834</c:v>
                </c:pt>
                <c:pt idx="1634">
                  <c:v>0.72305399179458618</c:v>
                </c:pt>
                <c:pt idx="1635">
                  <c:v>0.72324049472808838</c:v>
                </c:pt>
                <c:pt idx="1636">
                  <c:v>0.7229580283164978</c:v>
                </c:pt>
                <c:pt idx="1637">
                  <c:v>0.72261440753936768</c:v>
                </c:pt>
                <c:pt idx="1638">
                  <c:v>0.72247511148452759</c:v>
                </c:pt>
                <c:pt idx="1639">
                  <c:v>0.72281712293624878</c:v>
                </c:pt>
                <c:pt idx="1640">
                  <c:v>0.7230372428894043</c:v>
                </c:pt>
                <c:pt idx="1641">
                  <c:v>0.72312468290328979</c:v>
                </c:pt>
                <c:pt idx="1642">
                  <c:v>0.72275930643081665</c:v>
                </c:pt>
                <c:pt idx="1643">
                  <c:v>0.72234964370727539</c:v>
                </c:pt>
                <c:pt idx="1644">
                  <c:v>0.72238445281982422</c:v>
                </c:pt>
                <c:pt idx="1645">
                  <c:v>0.72258245944976807</c:v>
                </c:pt>
                <c:pt idx="1646">
                  <c:v>0.72273492813110352</c:v>
                </c:pt>
                <c:pt idx="1647">
                  <c:v>0.72272175550460815</c:v>
                </c:pt>
                <c:pt idx="1648">
                  <c:v>0.72269153594970703</c:v>
                </c:pt>
                <c:pt idx="1649">
                  <c:v>0.72243636846542358</c:v>
                </c:pt>
                <c:pt idx="1650">
                  <c:v>0.72258013486862183</c:v>
                </c:pt>
                <c:pt idx="1651">
                  <c:v>0.72260928153991699</c:v>
                </c:pt>
                <c:pt idx="1652">
                  <c:v>0.72230851650238037</c:v>
                </c:pt>
                <c:pt idx="1653">
                  <c:v>0.72227191925048828</c:v>
                </c:pt>
                <c:pt idx="1654">
                  <c:v>0.7222440242767334</c:v>
                </c:pt>
                <c:pt idx="1655">
                  <c:v>0.72245734930038452</c:v>
                </c:pt>
                <c:pt idx="1656">
                  <c:v>0.72245770692825317</c:v>
                </c:pt>
                <c:pt idx="1657">
                  <c:v>0.72240793704986572</c:v>
                </c:pt>
                <c:pt idx="1658">
                  <c:v>0.72224980592727661</c:v>
                </c:pt>
                <c:pt idx="1659">
                  <c:v>0.72226166725158691</c:v>
                </c:pt>
                <c:pt idx="1660">
                  <c:v>0.7225685715675354</c:v>
                </c:pt>
                <c:pt idx="1661">
                  <c:v>0.72267132997512817</c:v>
                </c:pt>
                <c:pt idx="1662">
                  <c:v>0.72253066301345825</c:v>
                </c:pt>
                <c:pt idx="1663">
                  <c:v>0.72222787141799927</c:v>
                </c:pt>
                <c:pt idx="1664">
                  <c:v>0.72198790311813354</c:v>
                </c:pt>
                <c:pt idx="1665">
                  <c:v>0.72182923555374146</c:v>
                </c:pt>
                <c:pt idx="1666">
                  <c:v>0.72197437286376953</c:v>
                </c:pt>
                <c:pt idx="1667">
                  <c:v>0.72185695171356201</c:v>
                </c:pt>
                <c:pt idx="1668">
                  <c:v>0.72193944454193115</c:v>
                </c:pt>
                <c:pt idx="1669">
                  <c:v>0.72211414575576782</c:v>
                </c:pt>
                <c:pt idx="1670">
                  <c:v>0.72208762168884277</c:v>
                </c:pt>
                <c:pt idx="1671">
                  <c:v>0.72221887111663818</c:v>
                </c:pt>
                <c:pt idx="1672">
                  <c:v>0.72201555967330933</c:v>
                </c:pt>
                <c:pt idx="1673">
                  <c:v>0.72187536954879761</c:v>
                </c:pt>
                <c:pt idx="1674">
                  <c:v>0.72174763679504395</c:v>
                </c:pt>
                <c:pt idx="1675">
                  <c:v>0.72162348031997681</c:v>
                </c:pt>
                <c:pt idx="1676">
                  <c:v>0.72179412841796875</c:v>
                </c:pt>
                <c:pt idx="1677">
                  <c:v>0.72196340560913086</c:v>
                </c:pt>
                <c:pt idx="1678">
                  <c:v>0.72199255228042603</c:v>
                </c:pt>
                <c:pt idx="1679">
                  <c:v>0.72221243381500244</c:v>
                </c:pt>
                <c:pt idx="1680">
                  <c:v>0.72237163782119751</c:v>
                </c:pt>
                <c:pt idx="1681">
                  <c:v>0.72227954864501953</c:v>
                </c:pt>
                <c:pt idx="1682">
                  <c:v>0.7221226692199707</c:v>
                </c:pt>
                <c:pt idx="1683">
                  <c:v>0.72230696678161621</c:v>
                </c:pt>
                <c:pt idx="1684">
                  <c:v>0.7224959135055542</c:v>
                </c:pt>
                <c:pt idx="1685">
                  <c:v>0.72261577844619751</c:v>
                </c:pt>
                <c:pt idx="1686">
                  <c:v>0.7226642370223999</c:v>
                </c:pt>
                <c:pt idx="1687">
                  <c:v>0.72246259450912476</c:v>
                </c:pt>
                <c:pt idx="1688">
                  <c:v>0.72228372097015381</c:v>
                </c:pt>
                <c:pt idx="1689">
                  <c:v>0.72212272882461548</c:v>
                </c:pt>
                <c:pt idx="1690">
                  <c:v>0.72194367647171021</c:v>
                </c:pt>
                <c:pt idx="1691">
                  <c:v>0.72194457054138184</c:v>
                </c:pt>
                <c:pt idx="1692">
                  <c:v>0.7218707799911499</c:v>
                </c:pt>
                <c:pt idx="1693">
                  <c:v>0.72171807289123535</c:v>
                </c:pt>
                <c:pt idx="1694">
                  <c:v>0.72170412540435791</c:v>
                </c:pt>
                <c:pt idx="1695">
                  <c:v>0.72160810232162476</c:v>
                </c:pt>
                <c:pt idx="1696">
                  <c:v>0.72147911787033081</c:v>
                </c:pt>
                <c:pt idx="1697">
                  <c:v>0.72153741121292114</c:v>
                </c:pt>
                <c:pt idx="1698">
                  <c:v>0.72167205810546875</c:v>
                </c:pt>
                <c:pt idx="1699">
                  <c:v>0.72166937589645386</c:v>
                </c:pt>
                <c:pt idx="1700">
                  <c:v>0.72173500061035156</c:v>
                </c:pt>
                <c:pt idx="1701">
                  <c:v>0.7216450572013855</c:v>
                </c:pt>
                <c:pt idx="1702">
                  <c:v>0.72170555591583252</c:v>
                </c:pt>
                <c:pt idx="1703">
                  <c:v>0.7218468189239502</c:v>
                </c:pt>
                <c:pt idx="1704">
                  <c:v>0.72191154956817627</c:v>
                </c:pt>
                <c:pt idx="1705">
                  <c:v>0.72184818983078003</c:v>
                </c:pt>
                <c:pt idx="1706">
                  <c:v>0.72177678346633911</c:v>
                </c:pt>
                <c:pt idx="1707">
                  <c:v>0.72178244590759277</c:v>
                </c:pt>
                <c:pt idx="1708">
                  <c:v>0.721934974193573</c:v>
                </c:pt>
                <c:pt idx="1709">
                  <c:v>0.72219133377075195</c:v>
                </c:pt>
                <c:pt idx="1710">
                  <c:v>0.72186541557312012</c:v>
                </c:pt>
                <c:pt idx="1711">
                  <c:v>0.72151350975036621</c:v>
                </c:pt>
                <c:pt idx="1712">
                  <c:v>0.72125446796417236</c:v>
                </c:pt>
                <c:pt idx="1713">
                  <c:v>0.72110974788665771</c:v>
                </c:pt>
                <c:pt idx="1714">
                  <c:v>0.72125124931335449</c:v>
                </c:pt>
                <c:pt idx="1715">
                  <c:v>0.72176289558410645</c:v>
                </c:pt>
                <c:pt idx="1716">
                  <c:v>0.72180682420730591</c:v>
                </c:pt>
                <c:pt idx="1717">
                  <c:v>0.72142738103866577</c:v>
                </c:pt>
                <c:pt idx="1718">
                  <c:v>0.7210010290145874</c:v>
                </c:pt>
                <c:pt idx="1719">
                  <c:v>0.72095310688018799</c:v>
                </c:pt>
                <c:pt idx="1720">
                  <c:v>0.72078061103820801</c:v>
                </c:pt>
                <c:pt idx="1721">
                  <c:v>0.72089934349060059</c:v>
                </c:pt>
                <c:pt idx="1722">
                  <c:v>0.7211194634437561</c:v>
                </c:pt>
                <c:pt idx="1723">
                  <c:v>0.72119766473770142</c:v>
                </c:pt>
                <c:pt idx="1724">
                  <c:v>0.72120475769042969</c:v>
                </c:pt>
                <c:pt idx="1725">
                  <c:v>0.7213214635848999</c:v>
                </c:pt>
                <c:pt idx="1726">
                  <c:v>0.72128719091415405</c:v>
                </c:pt>
                <c:pt idx="1727">
                  <c:v>0.72099429368972778</c:v>
                </c:pt>
                <c:pt idx="1728">
                  <c:v>0.72094792127609253</c:v>
                </c:pt>
                <c:pt idx="1729">
                  <c:v>0.72066432237625122</c:v>
                </c:pt>
                <c:pt idx="1730">
                  <c:v>0.72064858675003052</c:v>
                </c:pt>
                <c:pt idx="1731">
                  <c:v>0.72084856033325195</c:v>
                </c:pt>
                <c:pt idx="1732">
                  <c:v>0.72080862522125244</c:v>
                </c:pt>
                <c:pt idx="1733">
                  <c:v>0.72047030925750732</c:v>
                </c:pt>
                <c:pt idx="1734">
                  <c:v>0.72045397758483887</c:v>
                </c:pt>
                <c:pt idx="1735">
                  <c:v>0.72028112411499023</c:v>
                </c:pt>
                <c:pt idx="1736">
                  <c:v>0.72041225433349609</c:v>
                </c:pt>
                <c:pt idx="1737">
                  <c:v>0.72075790166854858</c:v>
                </c:pt>
                <c:pt idx="1738">
                  <c:v>0.72067910432815552</c:v>
                </c:pt>
                <c:pt idx="1739">
                  <c:v>0.72043442726135254</c:v>
                </c:pt>
                <c:pt idx="1740">
                  <c:v>0.72028332948684692</c:v>
                </c:pt>
                <c:pt idx="1741">
                  <c:v>0.72012990713119507</c:v>
                </c:pt>
                <c:pt idx="1742">
                  <c:v>0.7200014591217041</c:v>
                </c:pt>
                <c:pt idx="1743">
                  <c:v>0.72013968229293823</c:v>
                </c:pt>
                <c:pt idx="1744">
                  <c:v>0.72022718191146851</c:v>
                </c:pt>
                <c:pt idx="1745">
                  <c:v>0.71999001502990723</c:v>
                </c:pt>
                <c:pt idx="1746">
                  <c:v>0.71980226039886475</c:v>
                </c:pt>
                <c:pt idx="1747">
                  <c:v>0.71972060203552246</c:v>
                </c:pt>
                <c:pt idx="1748">
                  <c:v>0.71959990262985229</c:v>
                </c:pt>
                <c:pt idx="1749">
                  <c:v>0.71975564956665039</c:v>
                </c:pt>
                <c:pt idx="1750">
                  <c:v>0.71969032287597656</c:v>
                </c:pt>
                <c:pt idx="1751">
                  <c:v>0.71955740451812744</c:v>
                </c:pt>
                <c:pt idx="1752">
                  <c:v>0.71932882070541382</c:v>
                </c:pt>
                <c:pt idx="1753">
                  <c:v>0.7192721962928772</c:v>
                </c:pt>
                <c:pt idx="1754">
                  <c:v>0.71906864643096924</c:v>
                </c:pt>
                <c:pt idx="1755">
                  <c:v>0.7191694974899292</c:v>
                </c:pt>
                <c:pt idx="1756">
                  <c:v>0.71901315450668335</c:v>
                </c:pt>
                <c:pt idx="1757">
                  <c:v>0.71890980005264282</c:v>
                </c:pt>
                <c:pt idx="1758">
                  <c:v>0.71863436698913574</c:v>
                </c:pt>
                <c:pt idx="1759">
                  <c:v>0.71870440244674683</c:v>
                </c:pt>
                <c:pt idx="1760">
                  <c:v>0.71885782480239868</c:v>
                </c:pt>
                <c:pt idx="1761">
                  <c:v>0.7190355658531189</c:v>
                </c:pt>
                <c:pt idx="1762">
                  <c:v>0.71893274784088135</c:v>
                </c:pt>
                <c:pt idx="1763">
                  <c:v>0.7187228798866272</c:v>
                </c:pt>
                <c:pt idx="1764">
                  <c:v>0.71808439493179321</c:v>
                </c:pt>
                <c:pt idx="1765">
                  <c:v>0.71778601408004761</c:v>
                </c:pt>
                <c:pt idx="1766">
                  <c:v>0.71744662523269653</c:v>
                </c:pt>
                <c:pt idx="1767">
                  <c:v>0.71738386154174805</c:v>
                </c:pt>
                <c:pt idx="1768">
                  <c:v>0.71746373176574707</c:v>
                </c:pt>
                <c:pt idx="1769">
                  <c:v>0.71733427047729492</c:v>
                </c:pt>
                <c:pt idx="1770">
                  <c:v>0.71693795919418335</c:v>
                </c:pt>
                <c:pt idx="1771">
                  <c:v>0.71703809499740601</c:v>
                </c:pt>
                <c:pt idx="1772">
                  <c:v>0.71671158075332642</c:v>
                </c:pt>
                <c:pt idx="1773">
                  <c:v>0.71654593944549561</c:v>
                </c:pt>
                <c:pt idx="1774">
                  <c:v>0.71660548448562622</c:v>
                </c:pt>
                <c:pt idx="1775">
                  <c:v>0.71633398532867432</c:v>
                </c:pt>
                <c:pt idx="1776">
                  <c:v>0.71568530797958374</c:v>
                </c:pt>
                <c:pt idx="1777">
                  <c:v>0.71560096740722656</c:v>
                </c:pt>
                <c:pt idx="1778">
                  <c:v>0.71547925472259521</c:v>
                </c:pt>
                <c:pt idx="1779">
                  <c:v>0.71545690298080444</c:v>
                </c:pt>
                <c:pt idx="1780">
                  <c:v>0.71556150913238525</c:v>
                </c:pt>
                <c:pt idx="1781">
                  <c:v>0.71565181016921997</c:v>
                </c:pt>
                <c:pt idx="1782">
                  <c:v>0.71514582633972168</c:v>
                </c:pt>
                <c:pt idx="1783">
                  <c:v>0.71455842256546021</c:v>
                </c:pt>
                <c:pt idx="1784">
                  <c:v>0.71412372589111328</c:v>
                </c:pt>
                <c:pt idx="1785">
                  <c:v>0.71402597427368164</c:v>
                </c:pt>
                <c:pt idx="1786">
                  <c:v>0.71416217088699341</c:v>
                </c:pt>
                <c:pt idx="1787">
                  <c:v>0.71417403221130371</c:v>
                </c:pt>
                <c:pt idx="1788">
                  <c:v>0.71404099464416504</c:v>
                </c:pt>
                <c:pt idx="1789">
                  <c:v>0.71377825736999512</c:v>
                </c:pt>
                <c:pt idx="1790">
                  <c:v>0.71342217922210693</c:v>
                </c:pt>
                <c:pt idx="1791">
                  <c:v>0.71309459209442139</c:v>
                </c:pt>
                <c:pt idx="1792">
                  <c:v>0.71308386325836182</c:v>
                </c:pt>
                <c:pt idx="1793">
                  <c:v>0.71299457550048828</c:v>
                </c:pt>
                <c:pt idx="1794">
                  <c:v>0.71294939517974854</c:v>
                </c:pt>
                <c:pt idx="1795">
                  <c:v>0.71265697479248047</c:v>
                </c:pt>
                <c:pt idx="1796">
                  <c:v>0.71236801147460938</c:v>
                </c:pt>
                <c:pt idx="1797">
                  <c:v>0.71212083101272583</c:v>
                </c:pt>
                <c:pt idx="1798">
                  <c:v>0.71221482753753662</c:v>
                </c:pt>
                <c:pt idx="1799">
                  <c:v>0.71216422319412231</c:v>
                </c:pt>
                <c:pt idx="1800">
                  <c:v>0.71220409870147705</c:v>
                </c:pt>
                <c:pt idx="1801">
                  <c:v>0.71217608451843262</c:v>
                </c:pt>
                <c:pt idx="1802">
                  <c:v>0.71206718683242798</c:v>
                </c:pt>
                <c:pt idx="1803">
                  <c:v>0.71173864603042603</c:v>
                </c:pt>
                <c:pt idx="1804">
                  <c:v>0.71162551641464233</c:v>
                </c:pt>
                <c:pt idx="1805">
                  <c:v>0.71156227588653564</c:v>
                </c:pt>
                <c:pt idx="1806">
                  <c:v>0.71150475740432739</c:v>
                </c:pt>
                <c:pt idx="1807">
                  <c:v>0.71141469478607178</c:v>
                </c:pt>
                <c:pt idx="1808">
                  <c:v>0.7113412618637085</c:v>
                </c:pt>
                <c:pt idx="1809">
                  <c:v>0.71133255958557129</c:v>
                </c:pt>
                <c:pt idx="1810">
                  <c:v>0.71120226383209229</c:v>
                </c:pt>
                <c:pt idx="1811">
                  <c:v>0.71110397577285767</c:v>
                </c:pt>
                <c:pt idx="1812">
                  <c:v>0.71115744113922119</c:v>
                </c:pt>
                <c:pt idx="1813">
                  <c:v>0.71106201410293579</c:v>
                </c:pt>
                <c:pt idx="1814">
                  <c:v>0.71077615022659302</c:v>
                </c:pt>
                <c:pt idx="1815">
                  <c:v>0.71068257093429565</c:v>
                </c:pt>
                <c:pt idx="1816">
                  <c:v>0.71056777238845825</c:v>
                </c:pt>
                <c:pt idx="1817">
                  <c:v>0.71048229932785034</c:v>
                </c:pt>
                <c:pt idx="1818">
                  <c:v>0.71055036783218384</c:v>
                </c:pt>
                <c:pt idx="1819">
                  <c:v>0.71057218313217163</c:v>
                </c:pt>
                <c:pt idx="1820">
                  <c:v>0.71054869890213013</c:v>
                </c:pt>
                <c:pt idx="1821">
                  <c:v>0.71049928665161133</c:v>
                </c:pt>
                <c:pt idx="1822">
                  <c:v>0.71026957035064697</c:v>
                </c:pt>
                <c:pt idx="1823">
                  <c:v>0.70991969108581543</c:v>
                </c:pt>
                <c:pt idx="1824">
                  <c:v>0.70983296632766724</c:v>
                </c:pt>
                <c:pt idx="1825">
                  <c:v>0.70986407995223999</c:v>
                </c:pt>
                <c:pt idx="1826">
                  <c:v>0.70973539352416992</c:v>
                </c:pt>
                <c:pt idx="1827">
                  <c:v>0.70977640151977539</c:v>
                </c:pt>
                <c:pt idx="1828">
                  <c:v>0.70973938703536987</c:v>
                </c:pt>
                <c:pt idx="1829">
                  <c:v>0.70967632532119751</c:v>
                </c:pt>
                <c:pt idx="1830">
                  <c:v>0.70949894189834595</c:v>
                </c:pt>
                <c:pt idx="1831">
                  <c:v>0.70943832397460938</c:v>
                </c:pt>
                <c:pt idx="1832">
                  <c:v>0.70935642719268799</c:v>
                </c:pt>
                <c:pt idx="1833">
                  <c:v>0.70938879251480103</c:v>
                </c:pt>
                <c:pt idx="1834">
                  <c:v>0.70931017398834229</c:v>
                </c:pt>
                <c:pt idx="1835">
                  <c:v>0.70927196741104126</c:v>
                </c:pt>
                <c:pt idx="1836">
                  <c:v>0.70921957492828369</c:v>
                </c:pt>
                <c:pt idx="1837">
                  <c:v>0.70908349752426147</c:v>
                </c:pt>
                <c:pt idx="1838">
                  <c:v>0.70903110504150391</c:v>
                </c:pt>
                <c:pt idx="1839">
                  <c:v>0.70905792713165283</c:v>
                </c:pt>
                <c:pt idx="1840">
                  <c:v>0.70889157056808472</c:v>
                </c:pt>
                <c:pt idx="1841">
                  <c:v>0.70883136987686157</c:v>
                </c:pt>
                <c:pt idx="1842">
                  <c:v>0.70884495973587036</c:v>
                </c:pt>
                <c:pt idx="1843">
                  <c:v>0.70880734920501709</c:v>
                </c:pt>
                <c:pt idx="1844">
                  <c:v>0.70866423845291138</c:v>
                </c:pt>
                <c:pt idx="1845">
                  <c:v>0.70865583419799805</c:v>
                </c:pt>
                <c:pt idx="1846">
                  <c:v>0.70859295129776001</c:v>
                </c:pt>
                <c:pt idx="1847">
                  <c:v>0.70853519439697266</c:v>
                </c:pt>
                <c:pt idx="1848">
                  <c:v>0.70856142044067383</c:v>
                </c:pt>
                <c:pt idx="1849">
                  <c:v>0.70866137742996216</c:v>
                </c:pt>
                <c:pt idx="1850">
                  <c:v>0.70869141817092896</c:v>
                </c:pt>
                <c:pt idx="1851">
                  <c:v>0.70870685577392578</c:v>
                </c:pt>
                <c:pt idx="1852">
                  <c:v>0.70878100395202637</c:v>
                </c:pt>
                <c:pt idx="1853">
                  <c:v>0.70866495370864868</c:v>
                </c:pt>
                <c:pt idx="1854">
                  <c:v>0.70847642421722412</c:v>
                </c:pt>
                <c:pt idx="1855">
                  <c:v>0.70838916301727295</c:v>
                </c:pt>
                <c:pt idx="1856">
                  <c:v>0.70831626653671265</c:v>
                </c:pt>
                <c:pt idx="1857">
                  <c:v>0.70816934108734131</c:v>
                </c:pt>
                <c:pt idx="1858">
                  <c:v>0.70807868242263794</c:v>
                </c:pt>
                <c:pt idx="1859">
                  <c:v>0.70804977416992188</c:v>
                </c:pt>
                <c:pt idx="1860">
                  <c:v>0.70804452896118164</c:v>
                </c:pt>
                <c:pt idx="1861">
                  <c:v>0.70799309015274048</c:v>
                </c:pt>
                <c:pt idx="1862">
                  <c:v>0.7081221342086792</c:v>
                </c:pt>
                <c:pt idx="1863">
                  <c:v>0.70829886198043823</c:v>
                </c:pt>
                <c:pt idx="1864">
                  <c:v>0.70822560787200928</c:v>
                </c:pt>
                <c:pt idx="1865">
                  <c:v>0.70812630653381348</c:v>
                </c:pt>
                <c:pt idx="1866">
                  <c:v>0.7081143856048584</c:v>
                </c:pt>
                <c:pt idx="1867">
                  <c:v>0.70799219608306885</c:v>
                </c:pt>
                <c:pt idx="1868">
                  <c:v>0.70779019594192505</c:v>
                </c:pt>
                <c:pt idx="1869">
                  <c:v>0.70777159929275513</c:v>
                </c:pt>
                <c:pt idx="1870">
                  <c:v>0.70789259672164917</c:v>
                </c:pt>
                <c:pt idx="1871">
                  <c:v>0.70778453350067139</c:v>
                </c:pt>
                <c:pt idx="1872">
                  <c:v>0.70763254165649414</c:v>
                </c:pt>
                <c:pt idx="1873">
                  <c:v>0.70754879713058472</c:v>
                </c:pt>
                <c:pt idx="1874">
                  <c:v>0.70756310224533081</c:v>
                </c:pt>
                <c:pt idx="1875">
                  <c:v>0.70754146575927734</c:v>
                </c:pt>
                <c:pt idx="1876">
                  <c:v>0.70757073163986206</c:v>
                </c:pt>
                <c:pt idx="1877">
                  <c:v>0.7076418399810791</c:v>
                </c:pt>
                <c:pt idx="1878">
                  <c:v>0.70754724740982056</c:v>
                </c:pt>
                <c:pt idx="1879">
                  <c:v>0.70747244358062744</c:v>
                </c:pt>
                <c:pt idx="1880">
                  <c:v>0.70731884241104126</c:v>
                </c:pt>
                <c:pt idx="1881">
                  <c:v>0.7073136568069458</c:v>
                </c:pt>
                <c:pt idx="1882">
                  <c:v>0.70720440149307251</c:v>
                </c:pt>
                <c:pt idx="1883">
                  <c:v>0.70737046003341675</c:v>
                </c:pt>
                <c:pt idx="1884">
                  <c:v>0.70728933811187744</c:v>
                </c:pt>
                <c:pt idx="1885">
                  <c:v>0.70720136165618896</c:v>
                </c:pt>
                <c:pt idx="1886">
                  <c:v>0.70713812112808228</c:v>
                </c:pt>
                <c:pt idx="1887">
                  <c:v>0.70717793703079224</c:v>
                </c:pt>
                <c:pt idx="1888">
                  <c:v>0.70732194185256958</c:v>
                </c:pt>
                <c:pt idx="1889">
                  <c:v>0.70727330446243286</c:v>
                </c:pt>
                <c:pt idx="1890">
                  <c:v>0.70739269256591797</c:v>
                </c:pt>
                <c:pt idx="1891">
                  <c:v>0.70720291137695312</c:v>
                </c:pt>
                <c:pt idx="1892">
                  <c:v>0.70718526840209961</c:v>
                </c:pt>
                <c:pt idx="1893">
                  <c:v>0.70700937509536743</c:v>
                </c:pt>
                <c:pt idx="1894">
                  <c:v>0.70704221725463867</c:v>
                </c:pt>
                <c:pt idx="1895">
                  <c:v>0.70707404613494873</c:v>
                </c:pt>
                <c:pt idx="1896">
                  <c:v>0.70706498622894287</c:v>
                </c:pt>
                <c:pt idx="1897">
                  <c:v>0.70703685283660889</c:v>
                </c:pt>
                <c:pt idx="1898">
                  <c:v>0.70681065320968628</c:v>
                </c:pt>
                <c:pt idx="1899">
                  <c:v>0.70673447847366333</c:v>
                </c:pt>
                <c:pt idx="1900">
                  <c:v>0.70655786991119385</c:v>
                </c:pt>
                <c:pt idx="1901">
                  <c:v>0.70668262243270874</c:v>
                </c:pt>
                <c:pt idx="1902">
                  <c:v>0.70680540800094604</c:v>
                </c:pt>
                <c:pt idx="1903">
                  <c:v>0.70695072412490845</c:v>
                </c:pt>
                <c:pt idx="1904">
                  <c:v>0.70696389675140381</c:v>
                </c:pt>
                <c:pt idx="1905">
                  <c:v>0.70691472291946411</c:v>
                </c:pt>
                <c:pt idx="1906">
                  <c:v>0.70680773258209229</c:v>
                </c:pt>
                <c:pt idx="1907">
                  <c:v>0.70663189888000488</c:v>
                </c:pt>
                <c:pt idx="1908">
                  <c:v>0.70650738477706909</c:v>
                </c:pt>
                <c:pt idx="1909">
                  <c:v>0.70658451318740845</c:v>
                </c:pt>
                <c:pt idx="1910">
                  <c:v>0.70670950412750244</c:v>
                </c:pt>
                <c:pt idx="1911">
                  <c:v>0.70676815509796143</c:v>
                </c:pt>
                <c:pt idx="1912">
                  <c:v>0.70666986703872681</c:v>
                </c:pt>
                <c:pt idx="1913">
                  <c:v>0.70652633905410767</c:v>
                </c:pt>
                <c:pt idx="1914">
                  <c:v>0.70641535520553589</c:v>
                </c:pt>
                <c:pt idx="1915">
                  <c:v>0.7062721848487854</c:v>
                </c:pt>
                <c:pt idx="1916">
                  <c:v>0.7062079906463623</c:v>
                </c:pt>
                <c:pt idx="1917">
                  <c:v>0.70615869760513306</c:v>
                </c:pt>
                <c:pt idx="1918">
                  <c:v>0.70628035068511963</c:v>
                </c:pt>
                <c:pt idx="1919">
                  <c:v>0.70640289783477783</c:v>
                </c:pt>
                <c:pt idx="1920">
                  <c:v>0.70633226633071899</c:v>
                </c:pt>
                <c:pt idx="1921">
                  <c:v>0.70621627569198608</c:v>
                </c:pt>
                <c:pt idx="1922">
                  <c:v>0.70611566305160522</c:v>
                </c:pt>
                <c:pt idx="1923">
                  <c:v>0.70600932836532593</c:v>
                </c:pt>
                <c:pt idx="1924">
                  <c:v>0.70568645000457764</c:v>
                </c:pt>
                <c:pt idx="1925">
                  <c:v>0.7055245041847229</c:v>
                </c:pt>
                <c:pt idx="1926">
                  <c:v>0.70548355579376221</c:v>
                </c:pt>
                <c:pt idx="1927">
                  <c:v>0.70533734560012817</c:v>
                </c:pt>
                <c:pt idx="1928">
                  <c:v>0.70534676313400269</c:v>
                </c:pt>
                <c:pt idx="1929">
                  <c:v>0.70542234182357788</c:v>
                </c:pt>
                <c:pt idx="1930">
                  <c:v>0.70551127195358276</c:v>
                </c:pt>
                <c:pt idx="1931">
                  <c:v>0.70546948909759521</c:v>
                </c:pt>
                <c:pt idx="1932">
                  <c:v>0.70522487163543701</c:v>
                </c:pt>
                <c:pt idx="1933">
                  <c:v>0.70515292882919312</c:v>
                </c:pt>
                <c:pt idx="1934">
                  <c:v>0.70504117012023926</c:v>
                </c:pt>
                <c:pt idx="1935">
                  <c:v>0.704936683177948</c:v>
                </c:pt>
                <c:pt idx="1936">
                  <c:v>0.70502603054046631</c:v>
                </c:pt>
                <c:pt idx="1937">
                  <c:v>0.70507180690765381</c:v>
                </c:pt>
                <c:pt idx="1938">
                  <c:v>0.70520973205566406</c:v>
                </c:pt>
                <c:pt idx="1939">
                  <c:v>0.70519840717315674</c:v>
                </c:pt>
                <c:pt idx="1940">
                  <c:v>0.70510655641555786</c:v>
                </c:pt>
                <c:pt idx="1941">
                  <c:v>0.7050049901008606</c:v>
                </c:pt>
                <c:pt idx="1942">
                  <c:v>0.70482522249221802</c:v>
                </c:pt>
                <c:pt idx="1943">
                  <c:v>0.70482635498046875</c:v>
                </c:pt>
                <c:pt idx="1944">
                  <c:v>0.70489120483398438</c:v>
                </c:pt>
                <c:pt idx="1945">
                  <c:v>0.70494580268859863</c:v>
                </c:pt>
                <c:pt idx="1946">
                  <c:v>0.70492935180664062</c:v>
                </c:pt>
                <c:pt idx="1947">
                  <c:v>0.70479464530944824</c:v>
                </c:pt>
                <c:pt idx="1948">
                  <c:v>0.70469599962234497</c:v>
                </c:pt>
                <c:pt idx="1949">
                  <c:v>0.70449435710906982</c:v>
                </c:pt>
                <c:pt idx="1950">
                  <c:v>0.70442408323287964</c:v>
                </c:pt>
                <c:pt idx="1951">
                  <c:v>0.70439815521240234</c:v>
                </c:pt>
                <c:pt idx="1952">
                  <c:v>0.70424234867095947</c:v>
                </c:pt>
                <c:pt idx="1953">
                  <c:v>0.70424365997314453</c:v>
                </c:pt>
                <c:pt idx="1954">
                  <c:v>0.70427721738815308</c:v>
                </c:pt>
                <c:pt idx="1955">
                  <c:v>0.70428633689880371</c:v>
                </c:pt>
                <c:pt idx="1956">
                  <c:v>0.70417869091033936</c:v>
                </c:pt>
                <c:pt idx="1957">
                  <c:v>0.70410525798797607</c:v>
                </c:pt>
                <c:pt idx="1958">
                  <c:v>0.70429027080535889</c:v>
                </c:pt>
                <c:pt idx="1959">
                  <c:v>0.70444518327713013</c:v>
                </c:pt>
                <c:pt idx="1960">
                  <c:v>0.70422971248626709</c:v>
                </c:pt>
                <c:pt idx="1961">
                  <c:v>0.70380300283432007</c:v>
                </c:pt>
                <c:pt idx="1962">
                  <c:v>0.70366144180297852</c:v>
                </c:pt>
                <c:pt idx="1963">
                  <c:v>0.70359677076339722</c:v>
                </c:pt>
                <c:pt idx="1964">
                  <c:v>0.70353883504867554</c:v>
                </c:pt>
                <c:pt idx="1965">
                  <c:v>0.70361346006393433</c:v>
                </c:pt>
                <c:pt idx="1966">
                  <c:v>0.70377534627914429</c:v>
                </c:pt>
                <c:pt idx="1967">
                  <c:v>0.70387142896652222</c:v>
                </c:pt>
                <c:pt idx="1968">
                  <c:v>0.70404136180877686</c:v>
                </c:pt>
                <c:pt idx="1969">
                  <c:v>0.7041282057762146</c:v>
                </c:pt>
                <c:pt idx="1970">
                  <c:v>0.70399212837219238</c:v>
                </c:pt>
                <c:pt idx="1971">
                  <c:v>0.70386457443237305</c:v>
                </c:pt>
                <c:pt idx="1972">
                  <c:v>0.70373767614364624</c:v>
                </c:pt>
                <c:pt idx="1973">
                  <c:v>0.70363771915435791</c:v>
                </c:pt>
                <c:pt idx="1974">
                  <c:v>0.70357924699783325</c:v>
                </c:pt>
                <c:pt idx="1975">
                  <c:v>0.7034837007522583</c:v>
                </c:pt>
                <c:pt idx="1976">
                  <c:v>0.70349442958831787</c:v>
                </c:pt>
                <c:pt idx="1977">
                  <c:v>0.70363479852676392</c:v>
                </c:pt>
                <c:pt idx="1978">
                  <c:v>0.7037692666053772</c:v>
                </c:pt>
                <c:pt idx="1979">
                  <c:v>0.70374751091003418</c:v>
                </c:pt>
                <c:pt idx="1980">
                  <c:v>0.70365691184997559</c:v>
                </c:pt>
                <c:pt idx="1981">
                  <c:v>0.70365655422210693</c:v>
                </c:pt>
                <c:pt idx="1982">
                  <c:v>0.70369678735733032</c:v>
                </c:pt>
                <c:pt idx="1983">
                  <c:v>0.70371329784393311</c:v>
                </c:pt>
                <c:pt idx="1984">
                  <c:v>0.70359081029891968</c:v>
                </c:pt>
                <c:pt idx="1985">
                  <c:v>0.70355701446533203</c:v>
                </c:pt>
                <c:pt idx="1986">
                  <c:v>0.7034650444984436</c:v>
                </c:pt>
                <c:pt idx="1987">
                  <c:v>0.7033657431602478</c:v>
                </c:pt>
                <c:pt idx="1988">
                  <c:v>0.70323538780212402</c:v>
                </c:pt>
                <c:pt idx="1989">
                  <c:v>0.70304340124130249</c:v>
                </c:pt>
                <c:pt idx="1990">
                  <c:v>0.70300185680389404</c:v>
                </c:pt>
                <c:pt idx="1991">
                  <c:v>0.70301955938339233</c:v>
                </c:pt>
                <c:pt idx="1992">
                  <c:v>0.70301282405853271</c:v>
                </c:pt>
                <c:pt idx="1993">
                  <c:v>0.70304644107818604</c:v>
                </c:pt>
                <c:pt idx="1994">
                  <c:v>0.70305973291397095</c:v>
                </c:pt>
                <c:pt idx="1995">
                  <c:v>0.70310407876968384</c:v>
                </c:pt>
                <c:pt idx="1996">
                  <c:v>0.70301949977874756</c:v>
                </c:pt>
                <c:pt idx="1997">
                  <c:v>0.70284223556518555</c:v>
                </c:pt>
                <c:pt idx="1998">
                  <c:v>0.70281487703323364</c:v>
                </c:pt>
                <c:pt idx="1999">
                  <c:v>0.70284438133239746</c:v>
                </c:pt>
                <c:pt idx="2000">
                  <c:v>0.70285516977310181</c:v>
                </c:pt>
                <c:pt idx="2001">
                  <c:v>0.70285654067993164</c:v>
                </c:pt>
                <c:pt idx="2002">
                  <c:v>0.70285356044769287</c:v>
                </c:pt>
                <c:pt idx="2003">
                  <c:v>0.70287406444549561</c:v>
                </c:pt>
                <c:pt idx="2004">
                  <c:v>0.70286107063293457</c:v>
                </c:pt>
                <c:pt idx="2005">
                  <c:v>0.70269554853439331</c:v>
                </c:pt>
                <c:pt idx="2006">
                  <c:v>0.70260351896286011</c:v>
                </c:pt>
                <c:pt idx="2007">
                  <c:v>0.70260858535766602</c:v>
                </c:pt>
                <c:pt idx="2008">
                  <c:v>0.70267009735107422</c:v>
                </c:pt>
                <c:pt idx="2009">
                  <c:v>0.70268654823303223</c:v>
                </c:pt>
                <c:pt idx="2010">
                  <c:v>0.70256984233856201</c:v>
                </c:pt>
                <c:pt idx="2011">
                  <c:v>0.70265495777130127</c:v>
                </c:pt>
                <c:pt idx="2012">
                  <c:v>0.70258152484893799</c:v>
                </c:pt>
                <c:pt idx="2013">
                  <c:v>0.70250248908996582</c:v>
                </c:pt>
                <c:pt idx="2014">
                  <c:v>0.70250171422958374</c:v>
                </c:pt>
                <c:pt idx="2015">
                  <c:v>0.70252376794815063</c:v>
                </c:pt>
                <c:pt idx="2016">
                  <c:v>0.70263481140136719</c:v>
                </c:pt>
                <c:pt idx="2017">
                  <c:v>0.70252597332000732</c:v>
                </c:pt>
                <c:pt idx="2018">
                  <c:v>0.70255690813064575</c:v>
                </c:pt>
                <c:pt idx="2019">
                  <c:v>0.70254373550415039</c:v>
                </c:pt>
                <c:pt idx="2020">
                  <c:v>0.70228612422943115</c:v>
                </c:pt>
                <c:pt idx="2021">
                  <c:v>0.7022131085395813</c:v>
                </c:pt>
                <c:pt idx="2022">
                  <c:v>0.70215827226638794</c:v>
                </c:pt>
                <c:pt idx="2023">
                  <c:v>0.70215523242950439</c:v>
                </c:pt>
                <c:pt idx="2024">
                  <c:v>0.70212662220001221</c:v>
                </c:pt>
                <c:pt idx="2025">
                  <c:v>0.70199179649353027</c:v>
                </c:pt>
                <c:pt idx="2026">
                  <c:v>0.70208901166915894</c:v>
                </c:pt>
                <c:pt idx="2027">
                  <c:v>0.70194101333618164</c:v>
                </c:pt>
                <c:pt idx="2028">
                  <c:v>0.70190918445587158</c:v>
                </c:pt>
                <c:pt idx="2029">
                  <c:v>0.70203179121017456</c:v>
                </c:pt>
                <c:pt idx="2030">
                  <c:v>0.70204061269760132</c:v>
                </c:pt>
                <c:pt idx="2031">
                  <c:v>0.70203042030334473</c:v>
                </c:pt>
                <c:pt idx="2032">
                  <c:v>0.70198798179626465</c:v>
                </c:pt>
                <c:pt idx="2033">
                  <c:v>0.70191454887390137</c:v>
                </c:pt>
                <c:pt idx="2034">
                  <c:v>0.70184981822967529</c:v>
                </c:pt>
                <c:pt idx="2035">
                  <c:v>0.70153802633285522</c:v>
                </c:pt>
                <c:pt idx="2036">
                  <c:v>0.70157158374786377</c:v>
                </c:pt>
                <c:pt idx="2037">
                  <c:v>0.70168238878250122</c:v>
                </c:pt>
                <c:pt idx="2038">
                  <c:v>0.70181679725646973</c:v>
                </c:pt>
                <c:pt idx="2039">
                  <c:v>0.70182657241821289</c:v>
                </c:pt>
                <c:pt idx="2040">
                  <c:v>0.70183682441711426</c:v>
                </c:pt>
                <c:pt idx="2041">
                  <c:v>0.70187884569168091</c:v>
                </c:pt>
                <c:pt idx="2042">
                  <c:v>0.70206218957901001</c:v>
                </c:pt>
                <c:pt idx="2043">
                  <c:v>0.70138120651245117</c:v>
                </c:pt>
                <c:pt idx="2044">
                  <c:v>0.70112395286560059</c:v>
                </c:pt>
                <c:pt idx="2045">
                  <c:v>0.70116329193115234</c:v>
                </c:pt>
                <c:pt idx="2046">
                  <c:v>0.70122671127319336</c:v>
                </c:pt>
                <c:pt idx="2047">
                  <c:v>0.70114231109619141</c:v>
                </c:pt>
                <c:pt idx="2048">
                  <c:v>0.70103991031646729</c:v>
                </c:pt>
                <c:pt idx="2049">
                  <c:v>0.701008141040802</c:v>
                </c:pt>
                <c:pt idx="2050">
                  <c:v>0.70132708549499512</c:v>
                </c:pt>
                <c:pt idx="2051">
                  <c:v>0.70106756687164307</c:v>
                </c:pt>
                <c:pt idx="2052">
                  <c:v>0.70091027021408081</c:v>
                </c:pt>
                <c:pt idx="2053">
                  <c:v>0.70094776153564453</c:v>
                </c:pt>
                <c:pt idx="2054">
                  <c:v>0.70100492238998413</c:v>
                </c:pt>
                <c:pt idx="2055">
                  <c:v>0.70105332136154175</c:v>
                </c:pt>
                <c:pt idx="2056">
                  <c:v>0.70089387893676758</c:v>
                </c:pt>
                <c:pt idx="2057">
                  <c:v>0.70083212852478027</c:v>
                </c:pt>
                <c:pt idx="2058">
                  <c:v>0.70108288526535034</c:v>
                </c:pt>
                <c:pt idx="2059">
                  <c:v>0.7009042501449585</c:v>
                </c:pt>
                <c:pt idx="2060">
                  <c:v>0.70072066783905029</c:v>
                </c:pt>
                <c:pt idx="2061">
                  <c:v>0.70062536001205444</c:v>
                </c:pt>
                <c:pt idx="2062">
                  <c:v>0.70060378313064575</c:v>
                </c:pt>
                <c:pt idx="2063">
                  <c:v>0.70061898231506348</c:v>
                </c:pt>
                <c:pt idx="2064">
                  <c:v>0.70038819313049316</c:v>
                </c:pt>
                <c:pt idx="2065">
                  <c:v>0.70021551847457886</c:v>
                </c:pt>
                <c:pt idx="2066">
                  <c:v>0.70035672187805176</c:v>
                </c:pt>
                <c:pt idx="2067">
                  <c:v>0.7004091739654541</c:v>
                </c:pt>
                <c:pt idx="2068">
                  <c:v>0.70043301582336426</c:v>
                </c:pt>
                <c:pt idx="2069">
                  <c:v>0.70052891969680786</c:v>
                </c:pt>
                <c:pt idx="2070">
                  <c:v>0.7004779577255249</c:v>
                </c:pt>
                <c:pt idx="2071">
                  <c:v>0.7004401683807373</c:v>
                </c:pt>
                <c:pt idx="2072">
                  <c:v>0.70026475191116333</c:v>
                </c:pt>
                <c:pt idx="2073">
                  <c:v>0.69996094703674316</c:v>
                </c:pt>
                <c:pt idx="2074">
                  <c:v>0.69986444711685181</c:v>
                </c:pt>
                <c:pt idx="2075">
                  <c:v>0.69980812072753906</c:v>
                </c:pt>
                <c:pt idx="2076">
                  <c:v>0.6997954249382019</c:v>
                </c:pt>
                <c:pt idx="2077">
                  <c:v>0.69981634616851807</c:v>
                </c:pt>
                <c:pt idx="2078">
                  <c:v>0.69990450143814087</c:v>
                </c:pt>
                <c:pt idx="2079">
                  <c:v>0.70001238584518433</c:v>
                </c:pt>
                <c:pt idx="2080">
                  <c:v>0.70003682374954224</c:v>
                </c:pt>
                <c:pt idx="2081">
                  <c:v>0.6998174786567688</c:v>
                </c:pt>
                <c:pt idx="2082">
                  <c:v>0.69970923662185669</c:v>
                </c:pt>
                <c:pt idx="2083">
                  <c:v>0.6995893120765686</c:v>
                </c:pt>
                <c:pt idx="2084">
                  <c:v>0.69952189922332764</c:v>
                </c:pt>
                <c:pt idx="2085">
                  <c:v>0.69935125112533569</c:v>
                </c:pt>
                <c:pt idx="2086">
                  <c:v>0.69921118021011353</c:v>
                </c:pt>
                <c:pt idx="2087">
                  <c:v>0.69920891523361206</c:v>
                </c:pt>
                <c:pt idx="2088">
                  <c:v>0.69930857419967651</c:v>
                </c:pt>
                <c:pt idx="2089">
                  <c:v>0.69921207427978516</c:v>
                </c:pt>
                <c:pt idx="2090">
                  <c:v>0.6990208625793457</c:v>
                </c:pt>
                <c:pt idx="2091">
                  <c:v>0.69886499643325806</c:v>
                </c:pt>
                <c:pt idx="2092">
                  <c:v>0.69894140958786011</c:v>
                </c:pt>
                <c:pt idx="2093">
                  <c:v>0.6990886926651001</c:v>
                </c:pt>
                <c:pt idx="2094">
                  <c:v>0.69897979497909546</c:v>
                </c:pt>
                <c:pt idx="2095">
                  <c:v>0.69879323244094849</c:v>
                </c:pt>
                <c:pt idx="2096">
                  <c:v>0.69886434078216553</c:v>
                </c:pt>
                <c:pt idx="2097">
                  <c:v>0.69891101121902466</c:v>
                </c:pt>
                <c:pt idx="2098">
                  <c:v>0.69901895523071289</c:v>
                </c:pt>
                <c:pt idx="2099">
                  <c:v>0.69884759187698364</c:v>
                </c:pt>
                <c:pt idx="2100">
                  <c:v>0.6987234354019165</c:v>
                </c:pt>
                <c:pt idx="2101">
                  <c:v>0.69883841276168823</c:v>
                </c:pt>
                <c:pt idx="2102">
                  <c:v>0.69882124662399292</c:v>
                </c:pt>
                <c:pt idx="2103">
                  <c:v>0.69856750965118408</c:v>
                </c:pt>
                <c:pt idx="2104">
                  <c:v>0.69846642017364502</c:v>
                </c:pt>
                <c:pt idx="2105">
                  <c:v>0.69835811853408813</c:v>
                </c:pt>
                <c:pt idx="2106">
                  <c:v>0.69833683967590332</c:v>
                </c:pt>
                <c:pt idx="2107">
                  <c:v>0.69818198680877686</c:v>
                </c:pt>
                <c:pt idx="2108">
                  <c:v>0.69809699058532715</c:v>
                </c:pt>
                <c:pt idx="2109">
                  <c:v>0.69814789295196533</c:v>
                </c:pt>
                <c:pt idx="2110">
                  <c:v>0.69818615913391113</c:v>
                </c:pt>
                <c:pt idx="2111">
                  <c:v>0.69815146923065186</c:v>
                </c:pt>
                <c:pt idx="2112">
                  <c:v>0.69794386625289917</c:v>
                </c:pt>
                <c:pt idx="2113">
                  <c:v>0.69784700870513916</c:v>
                </c:pt>
                <c:pt idx="2114">
                  <c:v>0.69793367385864258</c:v>
                </c:pt>
                <c:pt idx="2115">
                  <c:v>0.69786542654037476</c:v>
                </c:pt>
                <c:pt idx="2116">
                  <c:v>0.69777780771255493</c:v>
                </c:pt>
                <c:pt idx="2117">
                  <c:v>0.69780242443084717</c:v>
                </c:pt>
                <c:pt idx="2118">
                  <c:v>0.69776016473770142</c:v>
                </c:pt>
                <c:pt idx="2119">
                  <c:v>0.69788235425949097</c:v>
                </c:pt>
                <c:pt idx="2120">
                  <c:v>0.69786638021469116</c:v>
                </c:pt>
                <c:pt idx="2121">
                  <c:v>0.69753170013427734</c:v>
                </c:pt>
                <c:pt idx="2122">
                  <c:v>0.69745206832885742</c:v>
                </c:pt>
                <c:pt idx="2123">
                  <c:v>0.69743478298187256</c:v>
                </c:pt>
                <c:pt idx="2124">
                  <c:v>0.69746387004852295</c:v>
                </c:pt>
                <c:pt idx="2125">
                  <c:v>0.69755160808563232</c:v>
                </c:pt>
                <c:pt idx="2126">
                  <c:v>0.69740217924118042</c:v>
                </c:pt>
                <c:pt idx="2127">
                  <c:v>0.69730472564697266</c:v>
                </c:pt>
                <c:pt idx="2128">
                  <c:v>0.69747114181518555</c:v>
                </c:pt>
                <c:pt idx="2129">
                  <c:v>0.69748419523239136</c:v>
                </c:pt>
                <c:pt idx="2130">
                  <c:v>0.69737094640731812</c:v>
                </c:pt>
                <c:pt idx="2131">
                  <c:v>0.69718319177627563</c:v>
                </c:pt>
                <c:pt idx="2132">
                  <c:v>0.69706130027770996</c:v>
                </c:pt>
                <c:pt idx="2133">
                  <c:v>0.6972852349281311</c:v>
                </c:pt>
                <c:pt idx="2134">
                  <c:v>0.69737941026687622</c:v>
                </c:pt>
                <c:pt idx="2135">
                  <c:v>0.69722169637680054</c:v>
                </c:pt>
                <c:pt idx="2136">
                  <c:v>0.69712710380554199</c:v>
                </c:pt>
                <c:pt idx="2137">
                  <c:v>0.69704961776733398</c:v>
                </c:pt>
                <c:pt idx="2138">
                  <c:v>0.69708943367004395</c:v>
                </c:pt>
                <c:pt idx="2139">
                  <c:v>0.69694584608078003</c:v>
                </c:pt>
                <c:pt idx="2140">
                  <c:v>0.69672739505767822</c:v>
                </c:pt>
                <c:pt idx="2141">
                  <c:v>0.69672966003417969</c:v>
                </c:pt>
                <c:pt idx="2142">
                  <c:v>0.69684898853302002</c:v>
                </c:pt>
                <c:pt idx="2143">
                  <c:v>0.69679033756256104</c:v>
                </c:pt>
                <c:pt idx="2144">
                  <c:v>0.69674670696258545</c:v>
                </c:pt>
                <c:pt idx="2145">
                  <c:v>0.69663763046264648</c:v>
                </c:pt>
                <c:pt idx="2146">
                  <c:v>0.6965864896774292</c:v>
                </c:pt>
                <c:pt idx="2147">
                  <c:v>0.69637537002563477</c:v>
                </c:pt>
                <c:pt idx="2148">
                  <c:v>0.69627666473388672</c:v>
                </c:pt>
                <c:pt idx="2149">
                  <c:v>0.69640260934829712</c:v>
                </c:pt>
                <c:pt idx="2150">
                  <c:v>0.69649958610534668</c:v>
                </c:pt>
                <c:pt idx="2151">
                  <c:v>0.69641309976577759</c:v>
                </c:pt>
                <c:pt idx="2152">
                  <c:v>0.69642150402069092</c:v>
                </c:pt>
                <c:pt idx="2153">
                  <c:v>0.69652670621871948</c:v>
                </c:pt>
                <c:pt idx="2154">
                  <c:v>0.69653940200805664</c:v>
                </c:pt>
                <c:pt idx="2155">
                  <c:v>0.69634175300598145</c:v>
                </c:pt>
                <c:pt idx="2156">
                  <c:v>0.69607323408126831</c:v>
                </c:pt>
                <c:pt idx="2157">
                  <c:v>0.69603961706161499</c:v>
                </c:pt>
                <c:pt idx="2158">
                  <c:v>0.6962350606918335</c:v>
                </c:pt>
                <c:pt idx="2159">
                  <c:v>0.69626295566558838</c:v>
                </c:pt>
                <c:pt idx="2160">
                  <c:v>0.69617599248886108</c:v>
                </c:pt>
                <c:pt idx="2161">
                  <c:v>0.6962592601776123</c:v>
                </c:pt>
                <c:pt idx="2162">
                  <c:v>0.69634073972702026</c:v>
                </c:pt>
                <c:pt idx="2163">
                  <c:v>0.69611495733261108</c:v>
                </c:pt>
                <c:pt idx="2164">
                  <c:v>0.69587200880050659</c:v>
                </c:pt>
                <c:pt idx="2165">
                  <c:v>0.69563806056976318</c:v>
                </c:pt>
                <c:pt idx="2166">
                  <c:v>0.69568371772766113</c:v>
                </c:pt>
                <c:pt idx="2167">
                  <c:v>0.69565629959106445</c:v>
                </c:pt>
                <c:pt idx="2168">
                  <c:v>0.69551211595535278</c:v>
                </c:pt>
                <c:pt idx="2169">
                  <c:v>0.69545978307723999</c:v>
                </c:pt>
                <c:pt idx="2170">
                  <c:v>0.6954616904258728</c:v>
                </c:pt>
                <c:pt idx="2171">
                  <c:v>0.69537681341171265</c:v>
                </c:pt>
                <c:pt idx="2172">
                  <c:v>0.69541138410568237</c:v>
                </c:pt>
                <c:pt idx="2173">
                  <c:v>0.69536548852920532</c:v>
                </c:pt>
                <c:pt idx="2174">
                  <c:v>0.69547337293624878</c:v>
                </c:pt>
                <c:pt idx="2175">
                  <c:v>0.69552069902420044</c:v>
                </c:pt>
                <c:pt idx="2176">
                  <c:v>0.69541287422180176</c:v>
                </c:pt>
                <c:pt idx="2177">
                  <c:v>0.69550877809524536</c:v>
                </c:pt>
                <c:pt idx="2178">
                  <c:v>0.69573116302490234</c:v>
                </c:pt>
                <c:pt idx="2179">
                  <c:v>0.69559299945831299</c:v>
                </c:pt>
                <c:pt idx="2180">
                  <c:v>0.69545692205429077</c:v>
                </c:pt>
                <c:pt idx="2181">
                  <c:v>0.69537919759750366</c:v>
                </c:pt>
                <c:pt idx="2182">
                  <c:v>0.69542014598846436</c:v>
                </c:pt>
                <c:pt idx="2183">
                  <c:v>0.69564557075500488</c:v>
                </c:pt>
                <c:pt idx="2184">
                  <c:v>0.69539225101470947</c:v>
                </c:pt>
                <c:pt idx="2185">
                  <c:v>0.69511133432388306</c:v>
                </c:pt>
                <c:pt idx="2186">
                  <c:v>0.69512927532196045</c:v>
                </c:pt>
                <c:pt idx="2187">
                  <c:v>0.69520670175552368</c:v>
                </c:pt>
                <c:pt idx="2188">
                  <c:v>0.6951027512550354</c:v>
                </c:pt>
                <c:pt idx="2189">
                  <c:v>0.69504660367965698</c:v>
                </c:pt>
                <c:pt idx="2190">
                  <c:v>0.69490289688110352</c:v>
                </c:pt>
                <c:pt idx="2191">
                  <c:v>0.69501024484634399</c:v>
                </c:pt>
                <c:pt idx="2192">
                  <c:v>0.69511258602142334</c:v>
                </c:pt>
                <c:pt idx="2193">
                  <c:v>0.69492876529693604</c:v>
                </c:pt>
                <c:pt idx="2194">
                  <c:v>0.69485729932785034</c:v>
                </c:pt>
                <c:pt idx="2195">
                  <c:v>0.69488632678985596</c:v>
                </c:pt>
                <c:pt idx="2196">
                  <c:v>0.69479930400848389</c:v>
                </c:pt>
                <c:pt idx="2197">
                  <c:v>0.69458913803100586</c:v>
                </c:pt>
                <c:pt idx="2198">
                  <c:v>0.69445043802261353</c:v>
                </c:pt>
                <c:pt idx="2199">
                  <c:v>0.69462692737579346</c:v>
                </c:pt>
                <c:pt idx="2200">
                  <c:v>0.69503873586654663</c:v>
                </c:pt>
                <c:pt idx="2201">
                  <c:v>0.69502925872802734</c:v>
                </c:pt>
                <c:pt idx="2202">
                  <c:v>0.69469332695007324</c:v>
                </c:pt>
                <c:pt idx="2203">
                  <c:v>0.69462406635284424</c:v>
                </c:pt>
                <c:pt idx="2204">
                  <c:v>0.69470793008804321</c:v>
                </c:pt>
                <c:pt idx="2205">
                  <c:v>0.69473940134048462</c:v>
                </c:pt>
                <c:pt idx="2206">
                  <c:v>0.69445067644119263</c:v>
                </c:pt>
                <c:pt idx="2207">
                  <c:v>0.69408196210861206</c:v>
                </c:pt>
                <c:pt idx="2208">
                  <c:v>0.69393831491470337</c:v>
                </c:pt>
                <c:pt idx="2209">
                  <c:v>0.69414669275283813</c:v>
                </c:pt>
                <c:pt idx="2210">
                  <c:v>0.6942288875579834</c:v>
                </c:pt>
                <c:pt idx="2211">
                  <c:v>0.69412064552307129</c:v>
                </c:pt>
                <c:pt idx="2212">
                  <c:v>0.69387578964233398</c:v>
                </c:pt>
                <c:pt idx="2213">
                  <c:v>0.69380718469619751</c:v>
                </c:pt>
                <c:pt idx="2214">
                  <c:v>0.69371628761291504</c:v>
                </c:pt>
                <c:pt idx="2215">
                  <c:v>0.69345152378082275</c:v>
                </c:pt>
                <c:pt idx="2216">
                  <c:v>0.69333326816558838</c:v>
                </c:pt>
                <c:pt idx="2217">
                  <c:v>0.69324904680252075</c:v>
                </c:pt>
                <c:pt idx="2218">
                  <c:v>0.69324600696563721</c:v>
                </c:pt>
                <c:pt idx="2219">
                  <c:v>0.69321227073669434</c:v>
                </c:pt>
                <c:pt idx="2220">
                  <c:v>0.69344311952590942</c:v>
                </c:pt>
                <c:pt idx="2221">
                  <c:v>0.69351804256439209</c:v>
                </c:pt>
                <c:pt idx="2222">
                  <c:v>0.69347673654556274</c:v>
                </c:pt>
                <c:pt idx="2223">
                  <c:v>0.69339197874069214</c:v>
                </c:pt>
                <c:pt idx="2224">
                  <c:v>0.69306981563568115</c:v>
                </c:pt>
                <c:pt idx="2225">
                  <c:v>0.69290256500244141</c:v>
                </c:pt>
                <c:pt idx="2226">
                  <c:v>0.69290834665298462</c:v>
                </c:pt>
                <c:pt idx="2227">
                  <c:v>0.69296252727508545</c:v>
                </c:pt>
                <c:pt idx="2228">
                  <c:v>0.69251841306686401</c:v>
                </c:pt>
                <c:pt idx="2229">
                  <c:v>0.69246923923492432</c:v>
                </c:pt>
                <c:pt idx="2230">
                  <c:v>0.69264888763427734</c:v>
                </c:pt>
                <c:pt idx="2231">
                  <c:v>0.69262713193893433</c:v>
                </c:pt>
                <c:pt idx="2232">
                  <c:v>0.69263684749603271</c:v>
                </c:pt>
                <c:pt idx="2233">
                  <c:v>0.69242817163467407</c:v>
                </c:pt>
                <c:pt idx="2234">
                  <c:v>0.69228959083557129</c:v>
                </c:pt>
                <c:pt idx="2235">
                  <c:v>0.69219005107879639</c:v>
                </c:pt>
                <c:pt idx="2236">
                  <c:v>0.6923823356628418</c:v>
                </c:pt>
                <c:pt idx="2237">
                  <c:v>0.69220626354217529</c:v>
                </c:pt>
                <c:pt idx="2238">
                  <c:v>0.69212788343429565</c:v>
                </c:pt>
                <c:pt idx="2239">
                  <c:v>0.69238168001174927</c:v>
                </c:pt>
                <c:pt idx="2240">
                  <c:v>0.69247817993164062</c:v>
                </c:pt>
                <c:pt idx="2241">
                  <c:v>0.6924591064453125</c:v>
                </c:pt>
                <c:pt idx="2242">
                  <c:v>0.69223153591156006</c:v>
                </c:pt>
                <c:pt idx="2243">
                  <c:v>0.69232875108718872</c:v>
                </c:pt>
                <c:pt idx="2244">
                  <c:v>0.69201111793518066</c:v>
                </c:pt>
                <c:pt idx="2245">
                  <c:v>0.69197225570678711</c:v>
                </c:pt>
                <c:pt idx="2246">
                  <c:v>0.69185012578964233</c:v>
                </c:pt>
                <c:pt idx="2247">
                  <c:v>0.69137918949127197</c:v>
                </c:pt>
                <c:pt idx="2248">
                  <c:v>0.69150698184967041</c:v>
                </c:pt>
                <c:pt idx="2249">
                  <c:v>0.69166159629821777</c:v>
                </c:pt>
                <c:pt idx="2250">
                  <c:v>0.69156420230865479</c:v>
                </c:pt>
                <c:pt idx="2251">
                  <c:v>0.69122856855392456</c:v>
                </c:pt>
                <c:pt idx="2252">
                  <c:v>0.69159764051437378</c:v>
                </c:pt>
                <c:pt idx="2253">
                  <c:v>0.69154834747314453</c:v>
                </c:pt>
                <c:pt idx="2254">
                  <c:v>0.69155043363571167</c:v>
                </c:pt>
                <c:pt idx="2255">
                  <c:v>0.69146263599395752</c:v>
                </c:pt>
                <c:pt idx="2256">
                  <c:v>0.69123691320419312</c:v>
                </c:pt>
                <c:pt idx="2257">
                  <c:v>0.69124305248260498</c:v>
                </c:pt>
                <c:pt idx="2258">
                  <c:v>0.69131761789321899</c:v>
                </c:pt>
                <c:pt idx="2259">
                  <c:v>0.69147521257400513</c:v>
                </c:pt>
                <c:pt idx="2260">
                  <c:v>0.6914178729057312</c:v>
                </c:pt>
                <c:pt idx="2261">
                  <c:v>0.69149357080459595</c:v>
                </c:pt>
                <c:pt idx="2262">
                  <c:v>0.69126451015472412</c:v>
                </c:pt>
                <c:pt idx="2263">
                  <c:v>0.69088047742843628</c:v>
                </c:pt>
                <c:pt idx="2264">
                  <c:v>0.69074016809463501</c:v>
                </c:pt>
                <c:pt idx="2265">
                  <c:v>0.69065815210342407</c:v>
                </c:pt>
                <c:pt idx="2266">
                  <c:v>0.69073861837387085</c:v>
                </c:pt>
                <c:pt idx="2267">
                  <c:v>0.69087255001068115</c:v>
                </c:pt>
                <c:pt idx="2268">
                  <c:v>0.69092351198196411</c:v>
                </c:pt>
                <c:pt idx="2269">
                  <c:v>0.69073647260665894</c:v>
                </c:pt>
                <c:pt idx="2270">
                  <c:v>0.69102150201797485</c:v>
                </c:pt>
                <c:pt idx="2271">
                  <c:v>0.69122892618179321</c:v>
                </c:pt>
                <c:pt idx="2272">
                  <c:v>0.69088786840438843</c:v>
                </c:pt>
                <c:pt idx="2273">
                  <c:v>0.69055253267288208</c:v>
                </c:pt>
                <c:pt idx="2274">
                  <c:v>0.69026052951812744</c:v>
                </c:pt>
                <c:pt idx="2275">
                  <c:v>0.69002968072891235</c:v>
                </c:pt>
                <c:pt idx="2276">
                  <c:v>0.69005787372589111</c:v>
                </c:pt>
                <c:pt idx="2277">
                  <c:v>0.69021224975585938</c:v>
                </c:pt>
                <c:pt idx="2278">
                  <c:v>0.69007366895675659</c:v>
                </c:pt>
                <c:pt idx="2279">
                  <c:v>0.69007617235183716</c:v>
                </c:pt>
                <c:pt idx="2280">
                  <c:v>0.69037336111068726</c:v>
                </c:pt>
                <c:pt idx="2281">
                  <c:v>0.6904757022857666</c:v>
                </c:pt>
                <c:pt idx="2282">
                  <c:v>0.69042724370956421</c:v>
                </c:pt>
                <c:pt idx="2283">
                  <c:v>0.69047689437866211</c:v>
                </c:pt>
                <c:pt idx="2284">
                  <c:v>0.6900067925453186</c:v>
                </c:pt>
                <c:pt idx="2285">
                  <c:v>0.68969583511352539</c:v>
                </c:pt>
                <c:pt idx="2286">
                  <c:v>0.68958461284637451</c:v>
                </c:pt>
                <c:pt idx="2287">
                  <c:v>0.68947339057922363</c:v>
                </c:pt>
                <c:pt idx="2288">
                  <c:v>0.68936586380004883</c:v>
                </c:pt>
                <c:pt idx="2289">
                  <c:v>0.68939238786697388</c:v>
                </c:pt>
                <c:pt idx="2290">
                  <c:v>0.6895134449005127</c:v>
                </c:pt>
                <c:pt idx="2291">
                  <c:v>0.68940061330795288</c:v>
                </c:pt>
                <c:pt idx="2292">
                  <c:v>0.68955713510513306</c:v>
                </c:pt>
                <c:pt idx="2293">
                  <c:v>0.6896100640296936</c:v>
                </c:pt>
                <c:pt idx="2294">
                  <c:v>0.68950450420379639</c:v>
                </c:pt>
                <c:pt idx="2295">
                  <c:v>0.68935728073120117</c:v>
                </c:pt>
                <c:pt idx="2296">
                  <c:v>0.68922227621078491</c:v>
                </c:pt>
                <c:pt idx="2297">
                  <c:v>0.68923574686050415</c:v>
                </c:pt>
                <c:pt idx="2298">
                  <c:v>0.68909275531768799</c:v>
                </c:pt>
                <c:pt idx="2299">
                  <c:v>0.68925940990447998</c:v>
                </c:pt>
                <c:pt idx="2300">
                  <c:v>0.68926048278808594</c:v>
                </c:pt>
                <c:pt idx="2301">
                  <c:v>0.68917697668075562</c:v>
                </c:pt>
                <c:pt idx="2302">
                  <c:v>0.68915468454360962</c:v>
                </c:pt>
                <c:pt idx="2303">
                  <c:v>0.68915039300918579</c:v>
                </c:pt>
                <c:pt idx="2304">
                  <c:v>0.68915802240371704</c:v>
                </c:pt>
                <c:pt idx="2305">
                  <c:v>0.68887424468994141</c:v>
                </c:pt>
                <c:pt idx="2306">
                  <c:v>0.68872290849685669</c:v>
                </c:pt>
                <c:pt idx="2307">
                  <c:v>0.6884390115737915</c:v>
                </c:pt>
                <c:pt idx="2308">
                  <c:v>0.68864637613296509</c:v>
                </c:pt>
                <c:pt idx="2309">
                  <c:v>0.68895822763442993</c:v>
                </c:pt>
                <c:pt idx="2310">
                  <c:v>0.689003586769104</c:v>
                </c:pt>
                <c:pt idx="2311">
                  <c:v>0.68885451555252075</c:v>
                </c:pt>
                <c:pt idx="2312">
                  <c:v>0.68863201141357422</c:v>
                </c:pt>
                <c:pt idx="2313">
                  <c:v>0.6886676549911499</c:v>
                </c:pt>
                <c:pt idx="2314">
                  <c:v>0.68875402212142944</c:v>
                </c:pt>
                <c:pt idx="2315">
                  <c:v>0.68868565559387207</c:v>
                </c:pt>
                <c:pt idx="2316">
                  <c:v>0.68836760520935059</c:v>
                </c:pt>
                <c:pt idx="2317">
                  <c:v>0.68807053565979004</c:v>
                </c:pt>
                <c:pt idx="2318">
                  <c:v>0.68817919492721558</c:v>
                </c:pt>
                <c:pt idx="2319">
                  <c:v>0.68835353851318359</c:v>
                </c:pt>
                <c:pt idx="2320">
                  <c:v>0.68842208385467529</c:v>
                </c:pt>
                <c:pt idx="2321">
                  <c:v>0.68839156627655029</c:v>
                </c:pt>
                <c:pt idx="2322">
                  <c:v>0.68805974721908569</c:v>
                </c:pt>
                <c:pt idx="2323">
                  <c:v>0.68812161684036255</c:v>
                </c:pt>
                <c:pt idx="2324">
                  <c:v>0.68841028213500977</c:v>
                </c:pt>
                <c:pt idx="2325">
                  <c:v>0.6884644627571106</c:v>
                </c:pt>
                <c:pt idx="2326">
                  <c:v>0.68802750110626221</c:v>
                </c:pt>
                <c:pt idx="2327">
                  <c:v>0.68769663572311401</c:v>
                </c:pt>
                <c:pt idx="2328">
                  <c:v>0.68770647048950195</c:v>
                </c:pt>
                <c:pt idx="2329">
                  <c:v>0.68793022632598877</c:v>
                </c:pt>
                <c:pt idx="2330">
                  <c:v>0.68809491395950317</c:v>
                </c:pt>
                <c:pt idx="2331">
                  <c:v>0.68817484378814697</c:v>
                </c:pt>
                <c:pt idx="2332">
                  <c:v>0.68774652481079102</c:v>
                </c:pt>
                <c:pt idx="2333">
                  <c:v>0.68750935792922974</c:v>
                </c:pt>
                <c:pt idx="2334">
                  <c:v>0.68767815828323364</c:v>
                </c:pt>
                <c:pt idx="2335">
                  <c:v>0.68768954277038574</c:v>
                </c:pt>
                <c:pt idx="2336">
                  <c:v>0.68766582012176514</c:v>
                </c:pt>
                <c:pt idx="2337">
                  <c:v>0.68748700618743896</c:v>
                </c:pt>
                <c:pt idx="2338">
                  <c:v>0.68755680322647095</c:v>
                </c:pt>
                <c:pt idx="2339">
                  <c:v>0.68762362003326416</c:v>
                </c:pt>
                <c:pt idx="2340">
                  <c:v>0.68766152858734131</c:v>
                </c:pt>
                <c:pt idx="2341">
                  <c:v>0.6877058744430542</c:v>
                </c:pt>
                <c:pt idx="2342">
                  <c:v>0.68745416402816772</c:v>
                </c:pt>
                <c:pt idx="2343">
                  <c:v>0.68736767768859863</c:v>
                </c:pt>
                <c:pt idx="2344">
                  <c:v>0.68724018335342407</c:v>
                </c:pt>
                <c:pt idx="2345">
                  <c:v>0.68713808059692383</c:v>
                </c:pt>
                <c:pt idx="2346">
                  <c:v>0.68685626983642578</c:v>
                </c:pt>
                <c:pt idx="2347">
                  <c:v>0.68669378757476807</c:v>
                </c:pt>
                <c:pt idx="2348">
                  <c:v>0.68681710958480835</c:v>
                </c:pt>
                <c:pt idx="2349">
                  <c:v>0.68682622909545898</c:v>
                </c:pt>
                <c:pt idx="2350">
                  <c:v>0.68684571981430054</c:v>
                </c:pt>
                <c:pt idx="2351">
                  <c:v>0.68688952922821045</c:v>
                </c:pt>
                <c:pt idx="2352">
                  <c:v>0.6868433952331543</c:v>
                </c:pt>
                <c:pt idx="2353">
                  <c:v>0.68656915426254272</c:v>
                </c:pt>
                <c:pt idx="2354">
                  <c:v>0.68639916181564331</c:v>
                </c:pt>
                <c:pt idx="2355">
                  <c:v>0.68655461072921753</c:v>
                </c:pt>
                <c:pt idx="2356">
                  <c:v>0.68651151657104492</c:v>
                </c:pt>
                <c:pt idx="2357">
                  <c:v>0.68642771244049072</c:v>
                </c:pt>
                <c:pt idx="2358">
                  <c:v>0.68648678064346313</c:v>
                </c:pt>
                <c:pt idx="2359">
                  <c:v>0.68647587299346924</c:v>
                </c:pt>
                <c:pt idx="2360">
                  <c:v>0.68652862310409546</c:v>
                </c:pt>
                <c:pt idx="2361">
                  <c:v>0.68669587373733521</c:v>
                </c:pt>
                <c:pt idx="2362">
                  <c:v>0.68683743476867676</c:v>
                </c:pt>
                <c:pt idx="2363">
                  <c:v>0.6864326000213623</c:v>
                </c:pt>
                <c:pt idx="2364">
                  <c:v>0.68625873327255249</c:v>
                </c:pt>
                <c:pt idx="2365">
                  <c:v>0.68625974655151367</c:v>
                </c:pt>
                <c:pt idx="2366">
                  <c:v>0.68617570400238037</c:v>
                </c:pt>
                <c:pt idx="2367">
                  <c:v>0.68613296747207642</c:v>
                </c:pt>
                <c:pt idx="2368">
                  <c:v>0.6860271692276001</c:v>
                </c:pt>
                <c:pt idx="2369">
                  <c:v>0.68604761362075806</c:v>
                </c:pt>
                <c:pt idx="2370">
                  <c:v>0.68605601787567139</c:v>
                </c:pt>
                <c:pt idx="2371">
                  <c:v>0.68621134757995605</c:v>
                </c:pt>
                <c:pt idx="2372">
                  <c:v>0.68630856275558472</c:v>
                </c:pt>
                <c:pt idx="2373">
                  <c:v>0.68585973978042603</c:v>
                </c:pt>
                <c:pt idx="2374">
                  <c:v>0.68576830625534058</c:v>
                </c:pt>
                <c:pt idx="2375">
                  <c:v>0.685752272605896</c:v>
                </c:pt>
                <c:pt idx="2376">
                  <c:v>0.68580204248428345</c:v>
                </c:pt>
                <c:pt idx="2377">
                  <c:v>0.68568754196166992</c:v>
                </c:pt>
                <c:pt idx="2378">
                  <c:v>0.68548214435577393</c:v>
                </c:pt>
                <c:pt idx="2379">
                  <c:v>0.68556630611419678</c:v>
                </c:pt>
                <c:pt idx="2380">
                  <c:v>0.68551969528198242</c:v>
                </c:pt>
                <c:pt idx="2381">
                  <c:v>0.68568283319473267</c:v>
                </c:pt>
                <c:pt idx="2382">
                  <c:v>0.68588292598724365</c:v>
                </c:pt>
                <c:pt idx="2383">
                  <c:v>0.68537437915802002</c:v>
                </c:pt>
                <c:pt idx="2384">
                  <c:v>0.68521267175674438</c:v>
                </c:pt>
                <c:pt idx="2385">
                  <c:v>0.68518459796905518</c:v>
                </c:pt>
                <c:pt idx="2386">
                  <c:v>0.6851811408996582</c:v>
                </c:pt>
                <c:pt idx="2387">
                  <c:v>0.68491804599761963</c:v>
                </c:pt>
                <c:pt idx="2388">
                  <c:v>0.68477052450180054</c:v>
                </c:pt>
                <c:pt idx="2389">
                  <c:v>0.6847456693649292</c:v>
                </c:pt>
                <c:pt idx="2390">
                  <c:v>0.68458366394042969</c:v>
                </c:pt>
                <c:pt idx="2391">
                  <c:v>0.68459862470626831</c:v>
                </c:pt>
                <c:pt idx="2392">
                  <c:v>0.68468600511550903</c:v>
                </c:pt>
                <c:pt idx="2393">
                  <c:v>0.68428879976272583</c:v>
                </c:pt>
                <c:pt idx="2394">
                  <c:v>0.6842227578163147</c:v>
                </c:pt>
                <c:pt idx="2395">
                  <c:v>0.68440371751785278</c:v>
                </c:pt>
                <c:pt idx="2396">
                  <c:v>0.68438374996185303</c:v>
                </c:pt>
                <c:pt idx="2397">
                  <c:v>0.68425792455673218</c:v>
                </c:pt>
                <c:pt idx="2398">
                  <c:v>0.6842648983001709</c:v>
                </c:pt>
                <c:pt idx="2399">
                  <c:v>0.68433141708374023</c:v>
                </c:pt>
                <c:pt idx="2400">
                  <c:v>0.68427306413650513</c:v>
                </c:pt>
                <c:pt idx="2401">
                  <c:v>0.68432873487472534</c:v>
                </c:pt>
                <c:pt idx="2402">
                  <c:v>0.68442720174789429</c:v>
                </c:pt>
                <c:pt idx="2403">
                  <c:v>0.68399322032928467</c:v>
                </c:pt>
                <c:pt idx="2404">
                  <c:v>0.68373972177505493</c:v>
                </c:pt>
                <c:pt idx="2405">
                  <c:v>0.68398475646972656</c:v>
                </c:pt>
                <c:pt idx="2406">
                  <c:v>0.68394458293914795</c:v>
                </c:pt>
                <c:pt idx="2407">
                  <c:v>0.6837543249130249</c:v>
                </c:pt>
                <c:pt idx="2408">
                  <c:v>0.68367534875869751</c:v>
                </c:pt>
                <c:pt idx="2409">
                  <c:v>0.68371886014938354</c:v>
                </c:pt>
                <c:pt idx="2410">
                  <c:v>0.68366765975952148</c:v>
                </c:pt>
                <c:pt idx="2411">
                  <c:v>0.68367987871170044</c:v>
                </c:pt>
                <c:pt idx="2412">
                  <c:v>0.68371748924255371</c:v>
                </c:pt>
                <c:pt idx="2413">
                  <c:v>0.68347442150115967</c:v>
                </c:pt>
                <c:pt idx="2414">
                  <c:v>0.68318724632263184</c:v>
                </c:pt>
                <c:pt idx="2415">
                  <c:v>0.68325823545455933</c:v>
                </c:pt>
                <c:pt idx="2416">
                  <c:v>0.68335121870040894</c:v>
                </c:pt>
                <c:pt idx="2417">
                  <c:v>0.68320906162261963</c:v>
                </c:pt>
                <c:pt idx="2418">
                  <c:v>0.683066725730896</c:v>
                </c:pt>
                <c:pt idx="2419">
                  <c:v>0.68315446376800537</c:v>
                </c:pt>
                <c:pt idx="2420">
                  <c:v>0.68311983346939087</c:v>
                </c:pt>
                <c:pt idx="2421">
                  <c:v>0.68314313888549805</c:v>
                </c:pt>
                <c:pt idx="2422">
                  <c:v>0.68303847312927246</c:v>
                </c:pt>
                <c:pt idx="2423">
                  <c:v>0.68285095691680908</c:v>
                </c:pt>
                <c:pt idx="2424">
                  <c:v>0.68263834714889526</c:v>
                </c:pt>
                <c:pt idx="2425">
                  <c:v>0.68275362253189087</c:v>
                </c:pt>
                <c:pt idx="2426">
                  <c:v>0.6831519603729248</c:v>
                </c:pt>
                <c:pt idx="2427">
                  <c:v>0.68323546648025513</c:v>
                </c:pt>
                <c:pt idx="2428">
                  <c:v>0.6831480860710144</c:v>
                </c:pt>
                <c:pt idx="2429">
                  <c:v>0.68312978744506836</c:v>
                </c:pt>
                <c:pt idx="2430">
                  <c:v>0.68302589654922485</c:v>
                </c:pt>
                <c:pt idx="2431">
                  <c:v>0.68314903974533081</c:v>
                </c:pt>
                <c:pt idx="2432">
                  <c:v>0.68330281972885132</c:v>
                </c:pt>
                <c:pt idx="2433">
                  <c:v>0.68317312002182007</c:v>
                </c:pt>
                <c:pt idx="2434">
                  <c:v>0.68275159597396851</c:v>
                </c:pt>
                <c:pt idx="2435">
                  <c:v>0.68232351541519165</c:v>
                </c:pt>
                <c:pt idx="2436">
                  <c:v>0.68251323699951172</c:v>
                </c:pt>
                <c:pt idx="2437">
                  <c:v>0.68256205320358276</c:v>
                </c:pt>
                <c:pt idx="2438">
                  <c:v>0.6825529932975769</c:v>
                </c:pt>
                <c:pt idx="2439">
                  <c:v>0.68276572227478027</c:v>
                </c:pt>
                <c:pt idx="2440">
                  <c:v>0.68273842334747314</c:v>
                </c:pt>
                <c:pt idx="2441">
                  <c:v>0.6826130747795105</c:v>
                </c:pt>
                <c:pt idx="2442">
                  <c:v>0.68252146244049072</c:v>
                </c:pt>
                <c:pt idx="2443">
                  <c:v>0.68225663900375366</c:v>
                </c:pt>
                <c:pt idx="2444">
                  <c:v>0.68218022584915161</c:v>
                </c:pt>
                <c:pt idx="2445">
                  <c:v>0.68191063404083252</c:v>
                </c:pt>
                <c:pt idx="2446">
                  <c:v>0.68186217546463013</c:v>
                </c:pt>
                <c:pt idx="2447">
                  <c:v>0.68190228939056396</c:v>
                </c:pt>
                <c:pt idx="2448">
                  <c:v>0.6820063591003418</c:v>
                </c:pt>
                <c:pt idx="2449">
                  <c:v>0.68205201625823975</c:v>
                </c:pt>
                <c:pt idx="2450">
                  <c:v>0.68203860521316528</c:v>
                </c:pt>
                <c:pt idx="2451">
                  <c:v>0.68196433782577515</c:v>
                </c:pt>
                <c:pt idx="2452">
                  <c:v>0.68224436044692993</c:v>
                </c:pt>
                <c:pt idx="2453">
                  <c:v>0.68185228109359741</c:v>
                </c:pt>
                <c:pt idx="2454">
                  <c:v>0.68167150020599365</c:v>
                </c:pt>
                <c:pt idx="2455">
                  <c:v>0.68137961626052856</c:v>
                </c:pt>
                <c:pt idx="2456">
                  <c:v>0.68132978677749634</c:v>
                </c:pt>
                <c:pt idx="2457">
                  <c:v>0.68130868673324585</c:v>
                </c:pt>
                <c:pt idx="2458">
                  <c:v>0.68124669790267944</c:v>
                </c:pt>
                <c:pt idx="2459">
                  <c:v>0.68132960796356201</c:v>
                </c:pt>
                <c:pt idx="2460">
                  <c:v>0.68150943517684937</c:v>
                </c:pt>
                <c:pt idx="2461">
                  <c:v>0.68127566576004028</c:v>
                </c:pt>
                <c:pt idx="2462">
                  <c:v>0.68147552013397217</c:v>
                </c:pt>
                <c:pt idx="2463">
                  <c:v>0.68147397041320801</c:v>
                </c:pt>
                <c:pt idx="2464">
                  <c:v>0.68130719661712646</c:v>
                </c:pt>
                <c:pt idx="2465">
                  <c:v>0.6809689998626709</c:v>
                </c:pt>
                <c:pt idx="2466">
                  <c:v>0.68058347702026367</c:v>
                </c:pt>
                <c:pt idx="2467">
                  <c:v>0.68064743280410767</c:v>
                </c:pt>
                <c:pt idx="2468">
                  <c:v>0.68067967891693115</c:v>
                </c:pt>
                <c:pt idx="2469">
                  <c:v>0.68068408966064453</c:v>
                </c:pt>
                <c:pt idx="2470">
                  <c:v>0.68078035116195679</c:v>
                </c:pt>
                <c:pt idx="2471">
                  <c:v>0.68076664209365845</c:v>
                </c:pt>
                <c:pt idx="2472">
                  <c:v>0.68046247959136963</c:v>
                </c:pt>
                <c:pt idx="2473">
                  <c:v>0.68037629127502441</c:v>
                </c:pt>
                <c:pt idx="2474">
                  <c:v>0.68037164211273193</c:v>
                </c:pt>
                <c:pt idx="2475">
                  <c:v>0.68049895763397217</c:v>
                </c:pt>
                <c:pt idx="2476">
                  <c:v>0.68043261766433716</c:v>
                </c:pt>
                <c:pt idx="2477">
                  <c:v>0.68019407987594604</c:v>
                </c:pt>
                <c:pt idx="2478">
                  <c:v>0.68030244112014771</c:v>
                </c:pt>
                <c:pt idx="2479">
                  <c:v>0.6803135871887207</c:v>
                </c:pt>
                <c:pt idx="2480">
                  <c:v>0.68038028478622437</c:v>
                </c:pt>
                <c:pt idx="2481">
                  <c:v>0.68078470230102539</c:v>
                </c:pt>
                <c:pt idx="2482">
                  <c:v>0.68102282285690308</c:v>
                </c:pt>
                <c:pt idx="2483">
                  <c:v>0.68105286359786987</c:v>
                </c:pt>
                <c:pt idx="2484">
                  <c:v>0.68070131540298462</c:v>
                </c:pt>
                <c:pt idx="2485">
                  <c:v>0.68025708198547363</c:v>
                </c:pt>
                <c:pt idx="2486">
                  <c:v>0.68010568618774414</c:v>
                </c:pt>
                <c:pt idx="2487">
                  <c:v>0.67961293458938599</c:v>
                </c:pt>
                <c:pt idx="2488">
                  <c:v>0.67969375848770142</c:v>
                </c:pt>
                <c:pt idx="2489">
                  <c:v>0.67987614870071411</c:v>
                </c:pt>
                <c:pt idx="2490">
                  <c:v>0.67977410554885864</c:v>
                </c:pt>
                <c:pt idx="2491">
                  <c:v>0.67965328693389893</c:v>
                </c:pt>
                <c:pt idx="2492">
                  <c:v>0.6798282265663147</c:v>
                </c:pt>
                <c:pt idx="2493">
                  <c:v>0.67982465028762817</c:v>
                </c:pt>
                <c:pt idx="2494">
                  <c:v>0.67983955144882202</c:v>
                </c:pt>
                <c:pt idx="2495">
                  <c:v>0.67982006072998047</c:v>
                </c:pt>
                <c:pt idx="2496">
                  <c:v>0.68010687828063965</c:v>
                </c:pt>
                <c:pt idx="2497">
                  <c:v>0.68002474308013916</c:v>
                </c:pt>
                <c:pt idx="2498">
                  <c:v>0.6793588399887085</c:v>
                </c:pt>
                <c:pt idx="2499">
                  <c:v>0.67923426628112793</c:v>
                </c:pt>
                <c:pt idx="2500">
                  <c:v>0.67931115627288818</c:v>
                </c:pt>
                <c:pt idx="2501">
                  <c:v>0.67916715145111084</c:v>
                </c:pt>
                <c:pt idx="2502">
                  <c:v>0.67927145957946777</c:v>
                </c:pt>
                <c:pt idx="2503">
                  <c:v>0.67937153577804565</c:v>
                </c:pt>
                <c:pt idx="2504">
                  <c:v>0.67944657802581787</c:v>
                </c:pt>
                <c:pt idx="2505">
                  <c:v>0.67939937114715576</c:v>
                </c:pt>
                <c:pt idx="2506">
                  <c:v>0.67916405200958252</c:v>
                </c:pt>
                <c:pt idx="2507">
                  <c:v>0.67928570508956909</c:v>
                </c:pt>
                <c:pt idx="2508">
                  <c:v>0.6790616512298584</c:v>
                </c:pt>
                <c:pt idx="2509">
                  <c:v>0.67855203151702881</c:v>
                </c:pt>
                <c:pt idx="2510">
                  <c:v>0.67854994535446167</c:v>
                </c:pt>
                <c:pt idx="2511">
                  <c:v>0.67850089073181152</c:v>
                </c:pt>
                <c:pt idx="2512">
                  <c:v>0.67843091487884521</c:v>
                </c:pt>
                <c:pt idx="2513">
                  <c:v>0.67861884832382202</c:v>
                </c:pt>
                <c:pt idx="2514">
                  <c:v>0.67853957414627075</c:v>
                </c:pt>
                <c:pt idx="2515">
                  <c:v>0.67850619554519653</c:v>
                </c:pt>
                <c:pt idx="2516">
                  <c:v>0.67865699529647827</c:v>
                </c:pt>
                <c:pt idx="2517">
                  <c:v>0.6785849928855896</c:v>
                </c:pt>
                <c:pt idx="2518">
                  <c:v>0.67881482839584351</c:v>
                </c:pt>
                <c:pt idx="2519">
                  <c:v>0.67872291803359985</c:v>
                </c:pt>
                <c:pt idx="2520">
                  <c:v>0.67829298973083496</c:v>
                </c:pt>
                <c:pt idx="2521">
                  <c:v>0.67816841602325439</c:v>
                </c:pt>
                <c:pt idx="2522">
                  <c:v>0.67800027132034302</c:v>
                </c:pt>
                <c:pt idx="2523">
                  <c:v>0.67804133892059326</c:v>
                </c:pt>
                <c:pt idx="2524">
                  <c:v>0.6780821681022644</c:v>
                </c:pt>
                <c:pt idx="2525">
                  <c:v>0.67807120084762573</c:v>
                </c:pt>
                <c:pt idx="2526">
                  <c:v>0.67798000574111938</c:v>
                </c:pt>
                <c:pt idx="2527">
                  <c:v>0.67788344621658325</c:v>
                </c:pt>
                <c:pt idx="2528">
                  <c:v>0.67789506912231445</c:v>
                </c:pt>
                <c:pt idx="2529">
                  <c:v>0.67806518077850342</c:v>
                </c:pt>
                <c:pt idx="2530">
                  <c:v>0.67798405885696411</c:v>
                </c:pt>
                <c:pt idx="2531">
                  <c:v>0.67778021097183228</c:v>
                </c:pt>
                <c:pt idx="2532">
                  <c:v>0.67765516042709351</c:v>
                </c:pt>
                <c:pt idx="2533">
                  <c:v>0.67748963832855225</c:v>
                </c:pt>
                <c:pt idx="2534">
                  <c:v>0.67769372463226318</c:v>
                </c:pt>
                <c:pt idx="2535">
                  <c:v>0.67777067422866821</c:v>
                </c:pt>
                <c:pt idx="2536">
                  <c:v>0.67774075269699097</c:v>
                </c:pt>
                <c:pt idx="2537">
                  <c:v>0.67740195989608765</c:v>
                </c:pt>
                <c:pt idx="2538">
                  <c:v>0.67713773250579834</c:v>
                </c:pt>
                <c:pt idx="2539">
                  <c:v>0.67735803127288818</c:v>
                </c:pt>
                <c:pt idx="2540">
                  <c:v>0.67754262685775757</c:v>
                </c:pt>
                <c:pt idx="2541">
                  <c:v>0.67713546752929688</c:v>
                </c:pt>
                <c:pt idx="2542">
                  <c:v>0.67690956592559814</c:v>
                </c:pt>
                <c:pt idx="2543">
                  <c:v>0.67683088779449463</c:v>
                </c:pt>
                <c:pt idx="2544">
                  <c:v>0.6767238974571228</c:v>
                </c:pt>
                <c:pt idx="2545">
                  <c:v>0.67677479982376099</c:v>
                </c:pt>
                <c:pt idx="2546">
                  <c:v>0.67693531513214111</c:v>
                </c:pt>
                <c:pt idx="2547">
                  <c:v>0.67730021476745605</c:v>
                </c:pt>
                <c:pt idx="2548">
                  <c:v>0.67718684673309326</c:v>
                </c:pt>
                <c:pt idx="2549">
                  <c:v>0.67694097757339478</c:v>
                </c:pt>
                <c:pt idx="2550">
                  <c:v>0.67719799280166626</c:v>
                </c:pt>
                <c:pt idx="2551">
                  <c:v>0.67755961418151855</c:v>
                </c:pt>
                <c:pt idx="2552">
                  <c:v>0.67732417583465576</c:v>
                </c:pt>
                <c:pt idx="2553">
                  <c:v>0.67709654569625854</c:v>
                </c:pt>
                <c:pt idx="2554">
                  <c:v>0.67687451839447021</c:v>
                </c:pt>
                <c:pt idx="2555">
                  <c:v>0.67668884992599487</c:v>
                </c:pt>
                <c:pt idx="2556">
                  <c:v>0.67664200067520142</c:v>
                </c:pt>
                <c:pt idx="2557">
                  <c:v>0.67662668228149414</c:v>
                </c:pt>
                <c:pt idx="2558">
                  <c:v>0.67678737640380859</c:v>
                </c:pt>
                <c:pt idx="2559">
                  <c:v>0.67669814825057983</c:v>
                </c:pt>
                <c:pt idx="2560">
                  <c:v>0.676563560962677</c:v>
                </c:pt>
                <c:pt idx="2561">
                  <c:v>0.67679649591445923</c:v>
                </c:pt>
                <c:pt idx="2562">
                  <c:v>0.67681455612182617</c:v>
                </c:pt>
                <c:pt idx="2563">
                  <c:v>0.67664188146591187</c:v>
                </c:pt>
                <c:pt idx="2564">
                  <c:v>0.6766546368598938</c:v>
                </c:pt>
                <c:pt idx="2565">
                  <c:v>0.67651176452636719</c:v>
                </c:pt>
                <c:pt idx="2566">
                  <c:v>0.67653554677963257</c:v>
                </c:pt>
                <c:pt idx="2567">
                  <c:v>0.67638814449310303</c:v>
                </c:pt>
                <c:pt idx="2568">
                  <c:v>0.67612409591674805</c:v>
                </c:pt>
                <c:pt idx="2569">
                  <c:v>0.67630821466445923</c:v>
                </c:pt>
                <c:pt idx="2570">
                  <c:v>0.67620325088500977</c:v>
                </c:pt>
                <c:pt idx="2571">
                  <c:v>0.67591732740402222</c:v>
                </c:pt>
                <c:pt idx="2572">
                  <c:v>0.67622655630111694</c:v>
                </c:pt>
                <c:pt idx="2573">
                  <c:v>0.67604279518127441</c:v>
                </c:pt>
                <c:pt idx="2574">
                  <c:v>0.67572301626205444</c:v>
                </c:pt>
                <c:pt idx="2575">
                  <c:v>0.67582392692565918</c:v>
                </c:pt>
                <c:pt idx="2576">
                  <c:v>0.67555856704711914</c:v>
                </c:pt>
                <c:pt idx="2577">
                  <c:v>0.67558920383453369</c:v>
                </c:pt>
                <c:pt idx="2578">
                  <c:v>0.67564851045608521</c:v>
                </c:pt>
                <c:pt idx="2579">
                  <c:v>0.67532187700271606</c:v>
                </c:pt>
                <c:pt idx="2580">
                  <c:v>0.67533612251281738</c:v>
                </c:pt>
                <c:pt idx="2581">
                  <c:v>0.67543691396713257</c:v>
                </c:pt>
                <c:pt idx="2582">
                  <c:v>0.67521905899047852</c:v>
                </c:pt>
                <c:pt idx="2583">
                  <c:v>0.675456702709198</c:v>
                </c:pt>
                <c:pt idx="2584">
                  <c:v>0.67541742324829102</c:v>
                </c:pt>
                <c:pt idx="2585">
                  <c:v>0.67513400316238403</c:v>
                </c:pt>
                <c:pt idx="2586">
                  <c:v>0.67510306835174561</c:v>
                </c:pt>
                <c:pt idx="2587">
                  <c:v>0.67505079507827759</c:v>
                </c:pt>
                <c:pt idx="2588">
                  <c:v>0.67487579584121704</c:v>
                </c:pt>
                <c:pt idx="2589">
                  <c:v>0.67494380474090576</c:v>
                </c:pt>
                <c:pt idx="2590">
                  <c:v>0.67437756061553955</c:v>
                </c:pt>
                <c:pt idx="2591">
                  <c:v>0.67415517568588257</c:v>
                </c:pt>
                <c:pt idx="2592">
                  <c:v>0.67435568571090698</c:v>
                </c:pt>
                <c:pt idx="2593">
                  <c:v>0.67449021339416504</c:v>
                </c:pt>
                <c:pt idx="2594">
                  <c:v>0.67494857311248779</c:v>
                </c:pt>
                <c:pt idx="2595">
                  <c:v>0.67527276277542114</c:v>
                </c:pt>
                <c:pt idx="2596">
                  <c:v>0.67499637603759766</c:v>
                </c:pt>
                <c:pt idx="2597">
                  <c:v>0.67466980218887329</c:v>
                </c:pt>
                <c:pt idx="2598">
                  <c:v>0.67455786466598511</c:v>
                </c:pt>
                <c:pt idx="2599">
                  <c:v>0.67455416917800903</c:v>
                </c:pt>
                <c:pt idx="2600">
                  <c:v>0.67475515604019165</c:v>
                </c:pt>
                <c:pt idx="2601">
                  <c:v>0.67479914426803589</c:v>
                </c:pt>
                <c:pt idx="2602">
                  <c:v>0.67459124326705933</c:v>
                </c:pt>
                <c:pt idx="2603">
                  <c:v>0.67437702417373657</c:v>
                </c:pt>
                <c:pt idx="2604">
                  <c:v>0.67414134740829468</c:v>
                </c:pt>
                <c:pt idx="2605">
                  <c:v>0.67435592412948608</c:v>
                </c:pt>
                <c:pt idx="2606">
                  <c:v>0.67474454641342163</c:v>
                </c:pt>
                <c:pt idx="2607">
                  <c:v>0.67476910352706909</c:v>
                </c:pt>
                <c:pt idx="2608">
                  <c:v>0.67464172840118408</c:v>
                </c:pt>
                <c:pt idx="2609">
                  <c:v>0.67427825927734375</c:v>
                </c:pt>
                <c:pt idx="2610">
                  <c:v>0.67403465509414673</c:v>
                </c:pt>
                <c:pt idx="2611">
                  <c:v>0.67397928237915039</c:v>
                </c:pt>
                <c:pt idx="2612">
                  <c:v>0.67420125007629395</c:v>
                </c:pt>
                <c:pt idx="2613">
                  <c:v>0.67425966262817383</c:v>
                </c:pt>
                <c:pt idx="2614">
                  <c:v>0.67410290241241455</c:v>
                </c:pt>
                <c:pt idx="2615">
                  <c:v>0.67377275228500366</c:v>
                </c:pt>
                <c:pt idx="2616">
                  <c:v>0.67353129386901855</c:v>
                </c:pt>
                <c:pt idx="2617">
                  <c:v>0.67369788885116577</c:v>
                </c:pt>
                <c:pt idx="2618">
                  <c:v>0.67373847961425781</c:v>
                </c:pt>
                <c:pt idx="2619">
                  <c:v>0.67387521266937256</c:v>
                </c:pt>
                <c:pt idx="2620">
                  <c:v>0.67379862070083618</c:v>
                </c:pt>
                <c:pt idx="2621">
                  <c:v>0.67364853620529175</c:v>
                </c:pt>
                <c:pt idx="2622">
                  <c:v>0.6735876202583313</c:v>
                </c:pt>
                <c:pt idx="2623">
                  <c:v>0.67364674806594849</c:v>
                </c:pt>
                <c:pt idx="2624">
                  <c:v>0.67380571365356445</c:v>
                </c:pt>
                <c:pt idx="2625">
                  <c:v>0.67341220378875732</c:v>
                </c:pt>
                <c:pt idx="2626">
                  <c:v>0.67307901382446289</c:v>
                </c:pt>
                <c:pt idx="2627">
                  <c:v>0.67291021347045898</c:v>
                </c:pt>
                <c:pt idx="2628">
                  <c:v>0.67294865846633911</c:v>
                </c:pt>
                <c:pt idx="2629">
                  <c:v>0.6728399395942688</c:v>
                </c:pt>
                <c:pt idx="2630">
                  <c:v>0.67268335819244385</c:v>
                </c:pt>
                <c:pt idx="2631">
                  <c:v>0.6726754903793335</c:v>
                </c:pt>
                <c:pt idx="2632">
                  <c:v>0.67242735624313354</c:v>
                </c:pt>
                <c:pt idx="2633">
                  <c:v>0.67233091592788696</c:v>
                </c:pt>
                <c:pt idx="2634">
                  <c:v>0.67233234643936157</c:v>
                </c:pt>
                <c:pt idx="2635">
                  <c:v>0.67261511087417603</c:v>
                </c:pt>
                <c:pt idx="2636">
                  <c:v>0.67288690805435181</c:v>
                </c:pt>
                <c:pt idx="2637">
                  <c:v>0.67291843891143799</c:v>
                </c:pt>
                <c:pt idx="2638">
                  <c:v>0.67282414436340332</c:v>
                </c:pt>
                <c:pt idx="2639">
                  <c:v>0.67309796810150146</c:v>
                </c:pt>
                <c:pt idx="2640">
                  <c:v>0.67317438125610352</c:v>
                </c:pt>
                <c:pt idx="2641">
                  <c:v>0.67314225435256958</c:v>
                </c:pt>
                <c:pt idx="2642">
                  <c:v>0.67284315824508667</c:v>
                </c:pt>
                <c:pt idx="2643">
                  <c:v>0.67246770858764648</c:v>
                </c:pt>
                <c:pt idx="2644">
                  <c:v>0.67197304964065552</c:v>
                </c:pt>
                <c:pt idx="2645">
                  <c:v>0.67183709144592285</c:v>
                </c:pt>
                <c:pt idx="2646">
                  <c:v>0.67193782329559326</c:v>
                </c:pt>
                <c:pt idx="2647">
                  <c:v>0.67194318771362305</c:v>
                </c:pt>
                <c:pt idx="2648">
                  <c:v>0.67213869094848633</c:v>
                </c:pt>
                <c:pt idx="2649">
                  <c:v>0.67199307680130005</c:v>
                </c:pt>
                <c:pt idx="2650">
                  <c:v>0.67151176929473877</c:v>
                </c:pt>
                <c:pt idx="2651">
                  <c:v>0.6717216968536377</c:v>
                </c:pt>
                <c:pt idx="2652">
                  <c:v>0.67198085784912109</c:v>
                </c:pt>
                <c:pt idx="2653">
                  <c:v>0.67226415872573853</c:v>
                </c:pt>
                <c:pt idx="2654">
                  <c:v>0.67230463027954102</c:v>
                </c:pt>
                <c:pt idx="2655">
                  <c:v>0.67217224836349487</c:v>
                </c:pt>
                <c:pt idx="2656">
                  <c:v>0.6717529296875</c:v>
                </c:pt>
                <c:pt idx="2657">
                  <c:v>0.67165768146514893</c:v>
                </c:pt>
                <c:pt idx="2658">
                  <c:v>0.67186039686203003</c:v>
                </c:pt>
                <c:pt idx="2659">
                  <c:v>0.67155438661575317</c:v>
                </c:pt>
                <c:pt idx="2660">
                  <c:v>0.67187392711639404</c:v>
                </c:pt>
                <c:pt idx="2661">
                  <c:v>0.6718757152557373</c:v>
                </c:pt>
                <c:pt idx="2662">
                  <c:v>0.67155998945236206</c:v>
                </c:pt>
                <c:pt idx="2663">
                  <c:v>0.67133969068527222</c:v>
                </c:pt>
                <c:pt idx="2664">
                  <c:v>0.67128598690032959</c:v>
                </c:pt>
                <c:pt idx="2665">
                  <c:v>0.67142981290817261</c:v>
                </c:pt>
                <c:pt idx="2666">
                  <c:v>0.67152982950210571</c:v>
                </c:pt>
                <c:pt idx="2667">
                  <c:v>0.67164546251296997</c:v>
                </c:pt>
                <c:pt idx="2668">
                  <c:v>0.67128604650497437</c:v>
                </c:pt>
                <c:pt idx="2669">
                  <c:v>0.67118942737579346</c:v>
                </c:pt>
                <c:pt idx="2670">
                  <c:v>0.67111188173294067</c:v>
                </c:pt>
                <c:pt idx="2671">
                  <c:v>0.67059576511383057</c:v>
                </c:pt>
                <c:pt idx="2672">
                  <c:v>0.67062616348266602</c:v>
                </c:pt>
                <c:pt idx="2673">
                  <c:v>0.67052584886550903</c:v>
                </c:pt>
                <c:pt idx="2674">
                  <c:v>0.67057222127914429</c:v>
                </c:pt>
                <c:pt idx="2675">
                  <c:v>0.67055737972259521</c:v>
                </c:pt>
                <c:pt idx="2676">
                  <c:v>0.67042464017868042</c:v>
                </c:pt>
                <c:pt idx="2677">
                  <c:v>0.67041301727294922</c:v>
                </c:pt>
                <c:pt idx="2678">
                  <c:v>0.67054522037506104</c:v>
                </c:pt>
                <c:pt idx="2679">
                  <c:v>0.67058277130126953</c:v>
                </c:pt>
                <c:pt idx="2680">
                  <c:v>0.67038029432296753</c:v>
                </c:pt>
                <c:pt idx="2681">
                  <c:v>0.67073756456375122</c:v>
                </c:pt>
                <c:pt idx="2682">
                  <c:v>0.67085415124893188</c:v>
                </c:pt>
                <c:pt idx="2683">
                  <c:v>0.67052894830703735</c:v>
                </c:pt>
                <c:pt idx="2684">
                  <c:v>0.67047882080078125</c:v>
                </c:pt>
                <c:pt idx="2685">
                  <c:v>0.6702878475189209</c:v>
                </c:pt>
                <c:pt idx="2686">
                  <c:v>0.67050296068191528</c:v>
                </c:pt>
                <c:pt idx="2687">
                  <c:v>0.67059111595153809</c:v>
                </c:pt>
                <c:pt idx="2688">
                  <c:v>0.67034083604812622</c:v>
                </c:pt>
                <c:pt idx="2689">
                  <c:v>0.67009258270263672</c:v>
                </c:pt>
                <c:pt idx="2690">
                  <c:v>0.67021894454956055</c:v>
                </c:pt>
                <c:pt idx="2691">
                  <c:v>0.67036342620849609</c:v>
                </c:pt>
                <c:pt idx="2692">
                  <c:v>0.670052170753479</c:v>
                </c:pt>
                <c:pt idx="2693">
                  <c:v>0.67018955945968628</c:v>
                </c:pt>
                <c:pt idx="2694">
                  <c:v>0.67047238349914551</c:v>
                </c:pt>
                <c:pt idx="2695">
                  <c:v>0.67024862766265869</c:v>
                </c:pt>
                <c:pt idx="2696">
                  <c:v>0.66998517513275146</c:v>
                </c:pt>
                <c:pt idx="2697">
                  <c:v>0.6696091890335083</c:v>
                </c:pt>
                <c:pt idx="2698">
                  <c:v>0.66960042715072632</c:v>
                </c:pt>
                <c:pt idx="2699">
                  <c:v>0.66948264837265015</c:v>
                </c:pt>
                <c:pt idx="2700">
                  <c:v>0.66935431957244873</c:v>
                </c:pt>
                <c:pt idx="2701">
                  <c:v>0.66940766572952271</c:v>
                </c:pt>
                <c:pt idx="2702">
                  <c:v>0.66938364505767822</c:v>
                </c:pt>
                <c:pt idx="2703">
                  <c:v>0.6695706844329834</c:v>
                </c:pt>
                <c:pt idx="2704">
                  <c:v>0.66918611526489258</c:v>
                </c:pt>
                <c:pt idx="2705">
                  <c:v>0.66921937465667725</c:v>
                </c:pt>
                <c:pt idx="2706">
                  <c:v>0.66950100660324097</c:v>
                </c:pt>
                <c:pt idx="2707">
                  <c:v>0.66960537433624268</c:v>
                </c:pt>
                <c:pt idx="2708">
                  <c:v>0.66951900720596313</c:v>
                </c:pt>
                <c:pt idx="2709">
                  <c:v>0.66914147138595581</c:v>
                </c:pt>
                <c:pt idx="2710">
                  <c:v>0.6690630316734314</c:v>
                </c:pt>
                <c:pt idx="2711">
                  <c:v>0.66910088062286377</c:v>
                </c:pt>
                <c:pt idx="2712">
                  <c:v>0.66898685693740845</c:v>
                </c:pt>
                <c:pt idx="2713">
                  <c:v>0.66878354549407959</c:v>
                </c:pt>
                <c:pt idx="2714">
                  <c:v>0.6686127781867981</c:v>
                </c:pt>
                <c:pt idx="2715">
                  <c:v>0.66875457763671875</c:v>
                </c:pt>
                <c:pt idx="2716">
                  <c:v>0.66844069957733154</c:v>
                </c:pt>
                <c:pt idx="2717">
                  <c:v>0.66842496395111084</c:v>
                </c:pt>
                <c:pt idx="2718">
                  <c:v>0.66864669322967529</c:v>
                </c:pt>
                <c:pt idx="2719">
                  <c:v>0.66870266199111938</c:v>
                </c:pt>
                <c:pt idx="2720">
                  <c:v>0.6687207818031311</c:v>
                </c:pt>
                <c:pt idx="2721">
                  <c:v>0.66861230134963989</c:v>
                </c:pt>
                <c:pt idx="2722">
                  <c:v>0.66846084594726562</c:v>
                </c:pt>
                <c:pt idx="2723">
                  <c:v>0.66848075389862061</c:v>
                </c:pt>
                <c:pt idx="2724">
                  <c:v>0.6685103178024292</c:v>
                </c:pt>
                <c:pt idx="2725">
                  <c:v>0.66851174831390381</c:v>
                </c:pt>
                <c:pt idx="2726">
                  <c:v>0.66823440790176392</c:v>
                </c:pt>
                <c:pt idx="2727">
                  <c:v>0.6684032678604126</c:v>
                </c:pt>
                <c:pt idx="2728">
                  <c:v>0.66841137409210205</c:v>
                </c:pt>
                <c:pt idx="2729">
                  <c:v>0.66827130317687988</c:v>
                </c:pt>
                <c:pt idx="2730">
                  <c:v>0.66833150386810303</c:v>
                </c:pt>
                <c:pt idx="2731">
                  <c:v>0.66858690977096558</c:v>
                </c:pt>
                <c:pt idx="2732">
                  <c:v>0.66877651214599609</c:v>
                </c:pt>
                <c:pt idx="2733">
                  <c:v>0.66834402084350586</c:v>
                </c:pt>
                <c:pt idx="2734">
                  <c:v>0.66802036762237549</c:v>
                </c:pt>
                <c:pt idx="2735">
                  <c:v>0.66813480854034424</c:v>
                </c:pt>
                <c:pt idx="2736">
                  <c:v>0.66829502582550049</c:v>
                </c:pt>
                <c:pt idx="2737">
                  <c:v>0.66844207048416138</c:v>
                </c:pt>
                <c:pt idx="2738">
                  <c:v>0.6680830717086792</c:v>
                </c:pt>
                <c:pt idx="2739">
                  <c:v>0.66796457767486572</c:v>
                </c:pt>
                <c:pt idx="2740">
                  <c:v>0.66806477308273315</c:v>
                </c:pt>
                <c:pt idx="2741">
                  <c:v>0.66802603006362915</c:v>
                </c:pt>
                <c:pt idx="2742">
                  <c:v>0.66796761751174927</c:v>
                </c:pt>
                <c:pt idx="2743">
                  <c:v>0.6680142879486084</c:v>
                </c:pt>
                <c:pt idx="2744">
                  <c:v>0.66823995113372803</c:v>
                </c:pt>
                <c:pt idx="2745">
                  <c:v>0.66799330711364746</c:v>
                </c:pt>
                <c:pt idx="2746">
                  <c:v>0.66784155368804932</c:v>
                </c:pt>
                <c:pt idx="2747">
                  <c:v>0.66796058416366577</c:v>
                </c:pt>
                <c:pt idx="2748">
                  <c:v>0.66810077428817749</c:v>
                </c:pt>
                <c:pt idx="2749">
                  <c:v>0.66824138164520264</c:v>
                </c:pt>
                <c:pt idx="2750">
                  <c:v>0.66798871755599976</c:v>
                </c:pt>
                <c:pt idx="2751">
                  <c:v>0.66788744926452637</c:v>
                </c:pt>
                <c:pt idx="2752">
                  <c:v>0.66798114776611328</c:v>
                </c:pt>
                <c:pt idx="2753">
                  <c:v>0.66776424646377563</c:v>
                </c:pt>
                <c:pt idx="2754">
                  <c:v>0.66732466220855713</c:v>
                </c:pt>
                <c:pt idx="2755">
                  <c:v>0.66718876361846924</c:v>
                </c:pt>
                <c:pt idx="2756">
                  <c:v>0.6673271656036377</c:v>
                </c:pt>
                <c:pt idx="2757">
                  <c:v>0.66722476482391357</c:v>
                </c:pt>
                <c:pt idx="2758">
                  <c:v>0.66707533597946167</c:v>
                </c:pt>
                <c:pt idx="2759">
                  <c:v>0.66699355840682983</c:v>
                </c:pt>
                <c:pt idx="2760">
                  <c:v>0.66711193323135376</c:v>
                </c:pt>
                <c:pt idx="2761">
                  <c:v>0.66721612215042114</c:v>
                </c:pt>
                <c:pt idx="2762">
                  <c:v>0.66731917858123779</c:v>
                </c:pt>
                <c:pt idx="2763">
                  <c:v>0.66709470748901367</c:v>
                </c:pt>
                <c:pt idx="2764">
                  <c:v>0.66716110706329346</c:v>
                </c:pt>
                <c:pt idx="2765">
                  <c:v>0.66755777597427368</c:v>
                </c:pt>
                <c:pt idx="2766">
                  <c:v>0.66769659519195557</c:v>
                </c:pt>
                <c:pt idx="2767">
                  <c:v>0.66751939058303833</c:v>
                </c:pt>
                <c:pt idx="2768">
                  <c:v>0.66717219352722168</c:v>
                </c:pt>
                <c:pt idx="2769">
                  <c:v>0.66697567701339722</c:v>
                </c:pt>
                <c:pt idx="2770">
                  <c:v>0.66694092750549316</c:v>
                </c:pt>
                <c:pt idx="2771">
                  <c:v>0.66682392358779907</c:v>
                </c:pt>
                <c:pt idx="2772">
                  <c:v>0.66664260625839233</c:v>
                </c:pt>
                <c:pt idx="2773">
                  <c:v>0.66654717922210693</c:v>
                </c:pt>
                <c:pt idx="2774">
                  <c:v>0.66664427518844604</c:v>
                </c:pt>
                <c:pt idx="2775">
                  <c:v>0.66660767793655396</c:v>
                </c:pt>
                <c:pt idx="2776">
                  <c:v>0.66653788089752197</c:v>
                </c:pt>
                <c:pt idx="2777">
                  <c:v>0.66664910316467285</c:v>
                </c:pt>
                <c:pt idx="2778">
                  <c:v>0.666878342628479</c:v>
                </c:pt>
                <c:pt idx="2779">
                  <c:v>0.66724717617034912</c:v>
                </c:pt>
                <c:pt idx="2780">
                  <c:v>0.66753971576690674</c:v>
                </c:pt>
                <c:pt idx="2781">
                  <c:v>0.66701251268386841</c:v>
                </c:pt>
                <c:pt idx="2782">
                  <c:v>0.6662217378616333</c:v>
                </c:pt>
                <c:pt idx="2783">
                  <c:v>0.66709619760513306</c:v>
                </c:pt>
                <c:pt idx="2784">
                  <c:v>0.66753780841827393</c:v>
                </c:pt>
                <c:pt idx="2785">
                  <c:v>0.66679835319519043</c:v>
                </c:pt>
                <c:pt idx="2786">
                  <c:v>0.66650772094726562</c:v>
                </c:pt>
                <c:pt idx="2787">
                  <c:v>0.66659265756607056</c:v>
                </c:pt>
                <c:pt idx="2788">
                  <c:v>0.66663187742233276</c:v>
                </c:pt>
                <c:pt idx="2789">
                  <c:v>0.6665235161781311</c:v>
                </c:pt>
                <c:pt idx="2790">
                  <c:v>0.66612982749938965</c:v>
                </c:pt>
                <c:pt idx="2791">
                  <c:v>0.66615599393844604</c:v>
                </c:pt>
                <c:pt idx="2792">
                  <c:v>0.66645461320877075</c:v>
                </c:pt>
                <c:pt idx="2793">
                  <c:v>0.66705769300460815</c:v>
                </c:pt>
                <c:pt idx="2794">
                  <c:v>0.66657942533493042</c:v>
                </c:pt>
                <c:pt idx="2795">
                  <c:v>0.66632562875747681</c:v>
                </c:pt>
                <c:pt idx="2796">
                  <c:v>0.66652363538742065</c:v>
                </c:pt>
                <c:pt idx="2797">
                  <c:v>0.66646862030029297</c:v>
                </c:pt>
                <c:pt idx="2798">
                  <c:v>0.66659402847290039</c:v>
                </c:pt>
                <c:pt idx="2799">
                  <c:v>0.66691428422927856</c:v>
                </c:pt>
                <c:pt idx="2800">
                  <c:v>0.66653579473495483</c:v>
                </c:pt>
                <c:pt idx="2801">
                  <c:v>0.66649746894836426</c:v>
                </c:pt>
                <c:pt idx="2802">
                  <c:v>0.66669148206710815</c:v>
                </c:pt>
                <c:pt idx="2803">
                  <c:v>0.66669130325317383</c:v>
                </c:pt>
                <c:pt idx="2804">
                  <c:v>0.66687452793121338</c:v>
                </c:pt>
                <c:pt idx="2805">
                  <c:v>0.66658180952072144</c:v>
                </c:pt>
                <c:pt idx="2806">
                  <c:v>0.66616874933242798</c:v>
                </c:pt>
                <c:pt idx="2807">
                  <c:v>0.66592222452163696</c:v>
                </c:pt>
                <c:pt idx="2808">
                  <c:v>0.66577750444412231</c:v>
                </c:pt>
                <c:pt idx="2809">
                  <c:v>0.66569632291793823</c:v>
                </c:pt>
                <c:pt idx="2810">
                  <c:v>0.66584742069244385</c:v>
                </c:pt>
                <c:pt idx="2811">
                  <c:v>0.66581511497497559</c:v>
                </c:pt>
                <c:pt idx="2812">
                  <c:v>0.66581225395202637</c:v>
                </c:pt>
                <c:pt idx="2813">
                  <c:v>0.66547489166259766</c:v>
                </c:pt>
                <c:pt idx="2814">
                  <c:v>0.66568362712860107</c:v>
                </c:pt>
                <c:pt idx="2815">
                  <c:v>0.66538739204406738</c:v>
                </c:pt>
                <c:pt idx="2816">
                  <c:v>0.66520792245864868</c:v>
                </c:pt>
                <c:pt idx="2817">
                  <c:v>0.66573363542556763</c:v>
                </c:pt>
                <c:pt idx="2818">
                  <c:v>0.66620415449142456</c:v>
                </c:pt>
                <c:pt idx="2819">
                  <c:v>0.66612321138381958</c:v>
                </c:pt>
                <c:pt idx="2820">
                  <c:v>0.66596990823745728</c:v>
                </c:pt>
                <c:pt idx="2821">
                  <c:v>0.66584420204162598</c:v>
                </c:pt>
                <c:pt idx="2822">
                  <c:v>0.66553819179534912</c:v>
                </c:pt>
                <c:pt idx="2823">
                  <c:v>0.66557222604751587</c:v>
                </c:pt>
                <c:pt idx="2824">
                  <c:v>0.66539007425308228</c:v>
                </c:pt>
                <c:pt idx="2825">
                  <c:v>0.66505217552185059</c:v>
                </c:pt>
                <c:pt idx="2826">
                  <c:v>0.66483563184738159</c:v>
                </c:pt>
                <c:pt idx="2827">
                  <c:v>0.66514343023300171</c:v>
                </c:pt>
                <c:pt idx="2828">
                  <c:v>0.66512525081634521</c:v>
                </c:pt>
                <c:pt idx="2829">
                  <c:v>0.66484040021896362</c:v>
                </c:pt>
                <c:pt idx="2830">
                  <c:v>0.6648750901222229</c:v>
                </c:pt>
                <c:pt idx="2831">
                  <c:v>0.6650891900062561</c:v>
                </c:pt>
                <c:pt idx="2832">
                  <c:v>0.66514939069747925</c:v>
                </c:pt>
                <c:pt idx="2833">
                  <c:v>0.66499179601669312</c:v>
                </c:pt>
                <c:pt idx="2834">
                  <c:v>0.66491448879241943</c:v>
                </c:pt>
                <c:pt idx="2835">
                  <c:v>0.66483765840530396</c:v>
                </c:pt>
                <c:pt idx="2836">
                  <c:v>0.66506677865982056</c:v>
                </c:pt>
                <c:pt idx="2837">
                  <c:v>0.66497749090194702</c:v>
                </c:pt>
                <c:pt idx="2838">
                  <c:v>0.66477745771408081</c:v>
                </c:pt>
                <c:pt idx="2839">
                  <c:v>0.66456204652786255</c:v>
                </c:pt>
                <c:pt idx="2840">
                  <c:v>0.66465252637863159</c:v>
                </c:pt>
                <c:pt idx="2841">
                  <c:v>0.66470694541931152</c:v>
                </c:pt>
                <c:pt idx="2842">
                  <c:v>0.66482299566268921</c:v>
                </c:pt>
                <c:pt idx="2843">
                  <c:v>0.6647026538848877</c:v>
                </c:pt>
                <c:pt idx="2844">
                  <c:v>0.6647607684135437</c:v>
                </c:pt>
                <c:pt idx="2845">
                  <c:v>0.66492176055908203</c:v>
                </c:pt>
                <c:pt idx="2846">
                  <c:v>0.66488617658615112</c:v>
                </c:pt>
                <c:pt idx="2847">
                  <c:v>0.66476011276245117</c:v>
                </c:pt>
                <c:pt idx="2848">
                  <c:v>0.66470456123352051</c:v>
                </c:pt>
                <c:pt idx="2849">
                  <c:v>0.66505676507949829</c:v>
                </c:pt>
                <c:pt idx="2850">
                  <c:v>0.66498064994812012</c:v>
                </c:pt>
                <c:pt idx="2851">
                  <c:v>0.66452902555465698</c:v>
                </c:pt>
                <c:pt idx="2852">
                  <c:v>0.66425251960754395</c:v>
                </c:pt>
                <c:pt idx="2853">
                  <c:v>0.66404247283935547</c:v>
                </c:pt>
                <c:pt idx="2854">
                  <c:v>0.66377323865890503</c:v>
                </c:pt>
                <c:pt idx="2855">
                  <c:v>0.66356688737869263</c:v>
                </c:pt>
                <c:pt idx="2856">
                  <c:v>0.66356021165847778</c:v>
                </c:pt>
                <c:pt idx="2857">
                  <c:v>0.66366094350814819</c:v>
                </c:pt>
                <c:pt idx="2858">
                  <c:v>0.6636393666267395</c:v>
                </c:pt>
                <c:pt idx="2859">
                  <c:v>0.66370415687561035</c:v>
                </c:pt>
                <c:pt idx="2860">
                  <c:v>0.66367369890213013</c:v>
                </c:pt>
                <c:pt idx="2861">
                  <c:v>0.66343295574188232</c:v>
                </c:pt>
                <c:pt idx="2862">
                  <c:v>0.66358488798141479</c:v>
                </c:pt>
                <c:pt idx="2863">
                  <c:v>0.66388934850692749</c:v>
                </c:pt>
                <c:pt idx="2864">
                  <c:v>0.66402131319046021</c:v>
                </c:pt>
                <c:pt idx="2865">
                  <c:v>0.66382873058319092</c:v>
                </c:pt>
                <c:pt idx="2866">
                  <c:v>0.66375339031219482</c:v>
                </c:pt>
                <c:pt idx="2867">
                  <c:v>0.66381746530532837</c:v>
                </c:pt>
                <c:pt idx="2868">
                  <c:v>0.66369688510894775</c:v>
                </c:pt>
                <c:pt idx="2869">
                  <c:v>0.66340643167495728</c:v>
                </c:pt>
                <c:pt idx="2870">
                  <c:v>0.66352576017379761</c:v>
                </c:pt>
                <c:pt idx="2871">
                  <c:v>0.663474440574646</c:v>
                </c:pt>
                <c:pt idx="2872">
                  <c:v>0.66321372985839844</c:v>
                </c:pt>
                <c:pt idx="2873">
                  <c:v>0.66298234462738037</c:v>
                </c:pt>
                <c:pt idx="2874">
                  <c:v>0.66276925802230835</c:v>
                </c:pt>
                <c:pt idx="2875">
                  <c:v>0.66267251968383789</c:v>
                </c:pt>
                <c:pt idx="2876">
                  <c:v>0.66232484579086304</c:v>
                </c:pt>
                <c:pt idx="2877">
                  <c:v>0.66247785091400146</c:v>
                </c:pt>
                <c:pt idx="2878">
                  <c:v>0.66269886493682861</c:v>
                </c:pt>
                <c:pt idx="2879">
                  <c:v>0.66269999742507935</c:v>
                </c:pt>
                <c:pt idx="2880">
                  <c:v>0.66252046823501587</c:v>
                </c:pt>
                <c:pt idx="2881">
                  <c:v>0.66276079416275024</c:v>
                </c:pt>
                <c:pt idx="2882">
                  <c:v>0.66267186403274536</c:v>
                </c:pt>
                <c:pt idx="2883">
                  <c:v>0.66277140378952026</c:v>
                </c:pt>
                <c:pt idx="2884">
                  <c:v>0.66306895017623901</c:v>
                </c:pt>
                <c:pt idx="2885">
                  <c:v>0.66303843259811401</c:v>
                </c:pt>
                <c:pt idx="2886">
                  <c:v>0.66288399696350098</c:v>
                </c:pt>
                <c:pt idx="2887">
                  <c:v>0.66293799877166748</c:v>
                </c:pt>
                <c:pt idx="2888">
                  <c:v>0.66285878419876099</c:v>
                </c:pt>
                <c:pt idx="2889">
                  <c:v>0.66250115633010864</c:v>
                </c:pt>
                <c:pt idx="2890">
                  <c:v>0.66221076250076294</c:v>
                </c:pt>
                <c:pt idx="2891">
                  <c:v>0.66269075870513916</c:v>
                </c:pt>
                <c:pt idx="2892">
                  <c:v>0.66310274600982666</c:v>
                </c:pt>
                <c:pt idx="2893">
                  <c:v>0.66287690401077271</c:v>
                </c:pt>
                <c:pt idx="2894">
                  <c:v>0.66265404224395752</c:v>
                </c:pt>
                <c:pt idx="2895">
                  <c:v>0.66229718923568726</c:v>
                </c:pt>
                <c:pt idx="2896">
                  <c:v>0.66192209720611572</c:v>
                </c:pt>
                <c:pt idx="2897">
                  <c:v>0.66230899095535278</c:v>
                </c:pt>
                <c:pt idx="2898">
                  <c:v>0.66249352693557739</c:v>
                </c:pt>
                <c:pt idx="2899">
                  <c:v>0.66208702325820923</c:v>
                </c:pt>
                <c:pt idx="2900">
                  <c:v>0.66195237636566162</c:v>
                </c:pt>
                <c:pt idx="2901">
                  <c:v>0.66212368011474609</c:v>
                </c:pt>
                <c:pt idx="2902">
                  <c:v>0.66222637891769409</c:v>
                </c:pt>
                <c:pt idx="2903">
                  <c:v>0.66185092926025391</c:v>
                </c:pt>
                <c:pt idx="2904">
                  <c:v>0.6616138219833374</c:v>
                </c:pt>
                <c:pt idx="2905">
                  <c:v>0.66205191612243652</c:v>
                </c:pt>
                <c:pt idx="2906">
                  <c:v>0.66220176219940186</c:v>
                </c:pt>
                <c:pt idx="2907">
                  <c:v>0.6620822548866272</c:v>
                </c:pt>
                <c:pt idx="2908">
                  <c:v>0.66233879327774048</c:v>
                </c:pt>
                <c:pt idx="2909">
                  <c:v>0.66214054822921753</c:v>
                </c:pt>
                <c:pt idx="2910">
                  <c:v>0.66200947761535645</c:v>
                </c:pt>
                <c:pt idx="2911">
                  <c:v>0.66246140003204346</c:v>
                </c:pt>
                <c:pt idx="2912">
                  <c:v>0.66236358880996704</c:v>
                </c:pt>
                <c:pt idx="2913">
                  <c:v>0.661895751953125</c:v>
                </c:pt>
                <c:pt idx="2914">
                  <c:v>0.66189593076705933</c:v>
                </c:pt>
                <c:pt idx="2915">
                  <c:v>0.66192334890365601</c:v>
                </c:pt>
                <c:pt idx="2916">
                  <c:v>0.66168290376663208</c:v>
                </c:pt>
                <c:pt idx="2917">
                  <c:v>0.66132009029388428</c:v>
                </c:pt>
                <c:pt idx="2918">
                  <c:v>0.66134184598922729</c:v>
                </c:pt>
                <c:pt idx="2919">
                  <c:v>0.66181093454360962</c:v>
                </c:pt>
                <c:pt idx="2920">
                  <c:v>0.66193389892578125</c:v>
                </c:pt>
                <c:pt idx="2921">
                  <c:v>0.661723792552948</c:v>
                </c:pt>
                <c:pt idx="2922">
                  <c:v>0.66153591871261597</c:v>
                </c:pt>
                <c:pt idx="2923">
                  <c:v>0.66128724813461304</c:v>
                </c:pt>
                <c:pt idx="2924">
                  <c:v>0.66139817237854004</c:v>
                </c:pt>
                <c:pt idx="2925">
                  <c:v>0.66199767589569092</c:v>
                </c:pt>
                <c:pt idx="2926">
                  <c:v>0.66182422637939453</c:v>
                </c:pt>
                <c:pt idx="2927">
                  <c:v>0.66146707534790039</c:v>
                </c:pt>
                <c:pt idx="2928">
                  <c:v>0.6613498330116272</c:v>
                </c:pt>
                <c:pt idx="2929">
                  <c:v>0.66142952442169189</c:v>
                </c:pt>
                <c:pt idx="2930">
                  <c:v>0.6614416241645813</c:v>
                </c:pt>
                <c:pt idx="2931">
                  <c:v>0.66116565465927124</c:v>
                </c:pt>
                <c:pt idx="2932">
                  <c:v>0.66115409135818481</c:v>
                </c:pt>
                <c:pt idx="2933">
                  <c:v>0.66140395402908325</c:v>
                </c:pt>
                <c:pt idx="2934">
                  <c:v>0.66152501106262207</c:v>
                </c:pt>
                <c:pt idx="2935">
                  <c:v>0.66165661811828613</c:v>
                </c:pt>
                <c:pt idx="2936">
                  <c:v>0.66159987449645996</c:v>
                </c:pt>
                <c:pt idx="2937">
                  <c:v>0.66147404909133911</c:v>
                </c:pt>
                <c:pt idx="2938">
                  <c:v>0.66170048713684082</c:v>
                </c:pt>
                <c:pt idx="2939">
                  <c:v>0.66219985485076904</c:v>
                </c:pt>
                <c:pt idx="2940">
                  <c:v>0.66212016344070435</c:v>
                </c:pt>
                <c:pt idx="2941">
                  <c:v>0.66166198253631592</c:v>
                </c:pt>
                <c:pt idx="2942">
                  <c:v>0.66136819124221802</c:v>
                </c:pt>
                <c:pt idx="2943">
                  <c:v>0.66132462024688721</c:v>
                </c:pt>
                <c:pt idx="2944">
                  <c:v>0.66124290227890015</c:v>
                </c:pt>
                <c:pt idx="2945">
                  <c:v>0.66103726625442505</c:v>
                </c:pt>
                <c:pt idx="2946">
                  <c:v>0.66109579801559448</c:v>
                </c:pt>
                <c:pt idx="2947">
                  <c:v>0.66119444370269775</c:v>
                </c:pt>
                <c:pt idx="2948">
                  <c:v>0.66107082366943359</c:v>
                </c:pt>
                <c:pt idx="2949">
                  <c:v>0.66090178489685059</c:v>
                </c:pt>
                <c:pt idx="2950">
                  <c:v>0.66069960594177246</c:v>
                </c:pt>
                <c:pt idx="2951">
                  <c:v>0.66057080030441284</c:v>
                </c:pt>
                <c:pt idx="2952">
                  <c:v>0.66046708822250366</c:v>
                </c:pt>
                <c:pt idx="2953">
                  <c:v>0.66108173131942749</c:v>
                </c:pt>
                <c:pt idx="2954">
                  <c:v>0.66124057769775391</c:v>
                </c:pt>
                <c:pt idx="2955">
                  <c:v>0.66080039739608765</c:v>
                </c:pt>
                <c:pt idx="2956">
                  <c:v>0.66060131788253784</c:v>
                </c:pt>
                <c:pt idx="2957">
                  <c:v>0.66073602437973022</c:v>
                </c:pt>
                <c:pt idx="2958">
                  <c:v>0.66069620847702026</c:v>
                </c:pt>
                <c:pt idx="2959">
                  <c:v>0.66048717498779297</c:v>
                </c:pt>
                <c:pt idx="2960">
                  <c:v>0.66059160232543945</c:v>
                </c:pt>
                <c:pt idx="2961">
                  <c:v>0.66085469722747803</c:v>
                </c:pt>
                <c:pt idx="2962">
                  <c:v>0.66084235906600952</c:v>
                </c:pt>
                <c:pt idx="2963">
                  <c:v>0.66049975156784058</c:v>
                </c:pt>
                <c:pt idx="2964">
                  <c:v>0.66055852174758911</c:v>
                </c:pt>
                <c:pt idx="2965">
                  <c:v>0.66065800189971924</c:v>
                </c:pt>
                <c:pt idx="2966">
                  <c:v>0.66045159101486206</c:v>
                </c:pt>
                <c:pt idx="2967">
                  <c:v>0.66076898574829102</c:v>
                </c:pt>
                <c:pt idx="2968">
                  <c:v>0.66081827878952026</c:v>
                </c:pt>
                <c:pt idx="2969">
                  <c:v>0.66062730550765991</c:v>
                </c:pt>
                <c:pt idx="2970">
                  <c:v>0.66035336256027222</c:v>
                </c:pt>
                <c:pt idx="2971">
                  <c:v>0.66051435470581055</c:v>
                </c:pt>
                <c:pt idx="2972">
                  <c:v>0.66052442789077759</c:v>
                </c:pt>
                <c:pt idx="2973">
                  <c:v>0.66036069393157959</c:v>
                </c:pt>
                <c:pt idx="2974">
                  <c:v>0.66043925285339355</c:v>
                </c:pt>
                <c:pt idx="2975">
                  <c:v>0.66062790155410767</c:v>
                </c:pt>
                <c:pt idx="2976">
                  <c:v>0.66090130805969238</c:v>
                </c:pt>
                <c:pt idx="2977">
                  <c:v>0.66052186489105225</c:v>
                </c:pt>
                <c:pt idx="2978">
                  <c:v>0.66038447618484497</c:v>
                </c:pt>
                <c:pt idx="2979">
                  <c:v>0.66036695241928101</c:v>
                </c:pt>
                <c:pt idx="2980">
                  <c:v>0.66021013259887695</c:v>
                </c:pt>
                <c:pt idx="2981">
                  <c:v>0.66064369678497314</c:v>
                </c:pt>
                <c:pt idx="2982">
                  <c:v>0.66075009107589722</c:v>
                </c:pt>
                <c:pt idx="2983">
                  <c:v>0.66084742546081543</c:v>
                </c:pt>
                <c:pt idx="2984">
                  <c:v>0.6605154275894165</c:v>
                </c:pt>
                <c:pt idx="2985">
                  <c:v>0.66035401821136475</c:v>
                </c:pt>
                <c:pt idx="2986">
                  <c:v>0.66040676832199097</c:v>
                </c:pt>
                <c:pt idx="2987">
                  <c:v>0.66010481119155884</c:v>
                </c:pt>
                <c:pt idx="2988">
                  <c:v>0.66020643711090088</c:v>
                </c:pt>
                <c:pt idx="2989">
                  <c:v>0.66024422645568848</c:v>
                </c:pt>
                <c:pt idx="2990">
                  <c:v>0.66037201881408691</c:v>
                </c:pt>
                <c:pt idx="2991">
                  <c:v>0.66038602590560913</c:v>
                </c:pt>
                <c:pt idx="2992">
                  <c:v>0.66010093688964844</c:v>
                </c:pt>
                <c:pt idx="2993">
                  <c:v>0.66024231910705566</c:v>
                </c:pt>
                <c:pt idx="2994">
                  <c:v>0.65998399257659912</c:v>
                </c:pt>
                <c:pt idx="2995">
                  <c:v>0.65999811887741089</c:v>
                </c:pt>
                <c:pt idx="2996">
                  <c:v>0.66002470254898071</c:v>
                </c:pt>
                <c:pt idx="2997">
                  <c:v>0.66028410196304321</c:v>
                </c:pt>
                <c:pt idx="2998">
                  <c:v>0.66052961349487305</c:v>
                </c:pt>
                <c:pt idx="2999">
                  <c:v>0.66031581163406372</c:v>
                </c:pt>
                <c:pt idx="3000">
                  <c:v>0.66057741641998291</c:v>
                </c:pt>
                <c:pt idx="3001">
                  <c:v>0.66072982549667358</c:v>
                </c:pt>
                <c:pt idx="3002">
                  <c:v>0.66038459539413452</c:v>
                </c:pt>
                <c:pt idx="3003">
                  <c:v>0.66006231307983398</c:v>
                </c:pt>
                <c:pt idx="3004">
                  <c:v>0.65985941886901855</c:v>
                </c:pt>
                <c:pt idx="3005">
                  <c:v>0.66011506319046021</c:v>
                </c:pt>
                <c:pt idx="3006">
                  <c:v>0.65993863344192505</c:v>
                </c:pt>
                <c:pt idx="3007">
                  <c:v>0.6599583625793457</c:v>
                </c:pt>
                <c:pt idx="3008">
                  <c:v>0.65967267751693726</c:v>
                </c:pt>
                <c:pt idx="3009">
                  <c:v>0.65951883792877197</c:v>
                </c:pt>
                <c:pt idx="3010">
                  <c:v>0.6596066951751709</c:v>
                </c:pt>
                <c:pt idx="3011">
                  <c:v>0.65978759527206421</c:v>
                </c:pt>
                <c:pt idx="3012">
                  <c:v>0.66015142202377319</c:v>
                </c:pt>
                <c:pt idx="3013">
                  <c:v>0.66023880243301392</c:v>
                </c:pt>
                <c:pt idx="3014">
                  <c:v>0.66023975610733032</c:v>
                </c:pt>
                <c:pt idx="3015">
                  <c:v>0.66054761409759521</c:v>
                </c:pt>
                <c:pt idx="3016">
                  <c:v>0.66047656536102295</c:v>
                </c:pt>
                <c:pt idx="3017">
                  <c:v>0.66020172834396362</c:v>
                </c:pt>
                <c:pt idx="3018">
                  <c:v>0.65993493795394897</c:v>
                </c:pt>
                <c:pt idx="3019">
                  <c:v>0.66022223234176636</c:v>
                </c:pt>
                <c:pt idx="3020">
                  <c:v>0.66034483909606934</c:v>
                </c:pt>
                <c:pt idx="3021">
                  <c:v>0.66034966707229614</c:v>
                </c:pt>
                <c:pt idx="3022">
                  <c:v>0.66035687923431396</c:v>
                </c:pt>
                <c:pt idx="3023">
                  <c:v>0.66002410650253296</c:v>
                </c:pt>
                <c:pt idx="3024">
                  <c:v>0.65961563587188721</c:v>
                </c:pt>
                <c:pt idx="3025">
                  <c:v>0.65946674346923828</c:v>
                </c:pt>
                <c:pt idx="3026">
                  <c:v>0.65950936079025269</c:v>
                </c:pt>
                <c:pt idx="3027">
                  <c:v>0.65944653749465942</c:v>
                </c:pt>
                <c:pt idx="3028">
                  <c:v>0.65933740139007568</c:v>
                </c:pt>
                <c:pt idx="3029">
                  <c:v>0.65983766317367554</c:v>
                </c:pt>
                <c:pt idx="3030">
                  <c:v>0.66031014919281006</c:v>
                </c:pt>
                <c:pt idx="3031">
                  <c:v>0.66030633449554443</c:v>
                </c:pt>
                <c:pt idx="3032">
                  <c:v>0.65984964370727539</c:v>
                </c:pt>
                <c:pt idx="3033">
                  <c:v>0.65938431024551392</c:v>
                </c:pt>
                <c:pt idx="3034">
                  <c:v>0.65938860177993774</c:v>
                </c:pt>
                <c:pt idx="3035">
                  <c:v>0.65924197435379028</c:v>
                </c:pt>
                <c:pt idx="3036">
                  <c:v>0.65917176008224487</c:v>
                </c:pt>
                <c:pt idx="3037">
                  <c:v>0.65920412540435791</c:v>
                </c:pt>
                <c:pt idx="3038">
                  <c:v>0.65955013036727905</c:v>
                </c:pt>
                <c:pt idx="3039">
                  <c:v>0.65942233800888062</c:v>
                </c:pt>
                <c:pt idx="3040">
                  <c:v>0.65944123268127441</c:v>
                </c:pt>
                <c:pt idx="3041">
                  <c:v>0.65942251682281494</c:v>
                </c:pt>
                <c:pt idx="3042">
                  <c:v>0.65934395790100098</c:v>
                </c:pt>
                <c:pt idx="3043">
                  <c:v>0.65904718637466431</c:v>
                </c:pt>
                <c:pt idx="3044">
                  <c:v>0.65909487009048462</c:v>
                </c:pt>
                <c:pt idx="3045">
                  <c:v>0.65953290462493896</c:v>
                </c:pt>
                <c:pt idx="3046">
                  <c:v>0.65995651483535767</c:v>
                </c:pt>
                <c:pt idx="3047">
                  <c:v>0.66007286310195923</c:v>
                </c:pt>
                <c:pt idx="3048">
                  <c:v>0.66019636392593384</c:v>
                </c:pt>
                <c:pt idx="3049">
                  <c:v>0.66041046380996704</c:v>
                </c:pt>
                <c:pt idx="3050">
                  <c:v>0.6602480411529541</c:v>
                </c:pt>
                <c:pt idx="3051">
                  <c:v>0.65991503000259399</c:v>
                </c:pt>
                <c:pt idx="3052">
                  <c:v>0.65964639186859131</c:v>
                </c:pt>
                <c:pt idx="3053">
                  <c:v>0.65966612100601196</c:v>
                </c:pt>
                <c:pt idx="3054">
                  <c:v>0.65914469957351685</c:v>
                </c:pt>
                <c:pt idx="3055">
                  <c:v>0.65905684232711792</c:v>
                </c:pt>
                <c:pt idx="3056">
                  <c:v>0.65922516584396362</c:v>
                </c:pt>
                <c:pt idx="3057">
                  <c:v>0.6593930721282959</c:v>
                </c:pt>
                <c:pt idx="3058">
                  <c:v>0.65897905826568604</c:v>
                </c:pt>
                <c:pt idx="3059">
                  <c:v>0.6588020920753479</c:v>
                </c:pt>
                <c:pt idx="3060">
                  <c:v>0.65890073776245117</c:v>
                </c:pt>
                <c:pt idx="3061">
                  <c:v>0.65919357538223267</c:v>
                </c:pt>
                <c:pt idx="3062">
                  <c:v>0.65915679931640625</c:v>
                </c:pt>
                <c:pt idx="3063">
                  <c:v>0.65918320417404175</c:v>
                </c:pt>
                <c:pt idx="3064">
                  <c:v>0.65937381982803345</c:v>
                </c:pt>
                <c:pt idx="3065">
                  <c:v>0.65915238857269287</c:v>
                </c:pt>
                <c:pt idx="3066">
                  <c:v>0.65899831056594849</c:v>
                </c:pt>
                <c:pt idx="3067">
                  <c:v>0.65914732217788696</c:v>
                </c:pt>
                <c:pt idx="3068">
                  <c:v>0.65954381227493286</c:v>
                </c:pt>
                <c:pt idx="3069">
                  <c:v>0.65915179252624512</c:v>
                </c:pt>
                <c:pt idx="3070">
                  <c:v>0.65872871875762939</c:v>
                </c:pt>
                <c:pt idx="3071">
                  <c:v>0.65876680612564087</c:v>
                </c:pt>
                <c:pt idx="3072">
                  <c:v>0.65919452905654907</c:v>
                </c:pt>
                <c:pt idx="3073">
                  <c:v>0.65899252891540527</c:v>
                </c:pt>
                <c:pt idx="3074">
                  <c:v>0.65871381759643555</c:v>
                </c:pt>
                <c:pt idx="3075">
                  <c:v>0.65860998630523682</c:v>
                </c:pt>
                <c:pt idx="3076">
                  <c:v>0.65857428312301636</c:v>
                </c:pt>
                <c:pt idx="3077">
                  <c:v>0.65848231315612793</c:v>
                </c:pt>
                <c:pt idx="3078">
                  <c:v>0.65874004364013672</c:v>
                </c:pt>
                <c:pt idx="3079">
                  <c:v>0.65894597768783569</c:v>
                </c:pt>
                <c:pt idx="3080">
                  <c:v>0.65889406204223633</c:v>
                </c:pt>
                <c:pt idx="3081">
                  <c:v>0.65879338979721069</c:v>
                </c:pt>
                <c:pt idx="3082">
                  <c:v>0.6587720513343811</c:v>
                </c:pt>
                <c:pt idx="3083">
                  <c:v>0.65914016962051392</c:v>
                </c:pt>
                <c:pt idx="3084">
                  <c:v>0.65910428762435913</c:v>
                </c:pt>
                <c:pt idx="3085">
                  <c:v>0.65895229578018188</c:v>
                </c:pt>
                <c:pt idx="3086">
                  <c:v>0.65887451171875</c:v>
                </c:pt>
                <c:pt idx="3087">
                  <c:v>0.65913540124893188</c:v>
                </c:pt>
                <c:pt idx="3088">
                  <c:v>0.65899229049682617</c:v>
                </c:pt>
                <c:pt idx="3089">
                  <c:v>0.65864700078964233</c:v>
                </c:pt>
                <c:pt idx="3090">
                  <c:v>0.65868663787841797</c:v>
                </c:pt>
                <c:pt idx="3091">
                  <c:v>0.65887331962585449</c:v>
                </c:pt>
                <c:pt idx="3092">
                  <c:v>0.65895414352416992</c:v>
                </c:pt>
                <c:pt idx="3093">
                  <c:v>0.65915930271148682</c:v>
                </c:pt>
                <c:pt idx="3094">
                  <c:v>0.65880465507507324</c:v>
                </c:pt>
                <c:pt idx="3095">
                  <c:v>0.65875321626663208</c:v>
                </c:pt>
                <c:pt idx="3096">
                  <c:v>0.65876466035842896</c:v>
                </c:pt>
                <c:pt idx="3097">
                  <c:v>0.65861129760742188</c:v>
                </c:pt>
                <c:pt idx="3098">
                  <c:v>0.65863394737243652</c:v>
                </c:pt>
                <c:pt idx="3099">
                  <c:v>0.65854090452194214</c:v>
                </c:pt>
                <c:pt idx="3100">
                  <c:v>0.65840750932693481</c:v>
                </c:pt>
                <c:pt idx="3101">
                  <c:v>0.6583293080329895</c:v>
                </c:pt>
                <c:pt idx="3102">
                  <c:v>0.65870809555053711</c:v>
                </c:pt>
                <c:pt idx="3103">
                  <c:v>0.65888971090316772</c:v>
                </c:pt>
                <c:pt idx="3104">
                  <c:v>0.65852576494216919</c:v>
                </c:pt>
                <c:pt idx="3105">
                  <c:v>0.65825605392456055</c:v>
                </c:pt>
                <c:pt idx="3106">
                  <c:v>0.65818905830383301</c:v>
                </c:pt>
                <c:pt idx="3107">
                  <c:v>0.6581692099571228</c:v>
                </c:pt>
                <c:pt idx="3108">
                  <c:v>0.65840965509414673</c:v>
                </c:pt>
                <c:pt idx="3109">
                  <c:v>0.65834379196166992</c:v>
                </c:pt>
                <c:pt idx="3110">
                  <c:v>0.65830433368682861</c:v>
                </c:pt>
                <c:pt idx="3111">
                  <c:v>0.6584513783454895</c:v>
                </c:pt>
                <c:pt idx="3112">
                  <c:v>0.65863776206970215</c:v>
                </c:pt>
                <c:pt idx="3113">
                  <c:v>0.65863573551177979</c:v>
                </c:pt>
                <c:pt idx="3114">
                  <c:v>0.65848320722579956</c:v>
                </c:pt>
                <c:pt idx="3115">
                  <c:v>0.65816676616668701</c:v>
                </c:pt>
                <c:pt idx="3116">
                  <c:v>0.65787887573242188</c:v>
                </c:pt>
                <c:pt idx="3117">
                  <c:v>0.65789622068405151</c:v>
                </c:pt>
                <c:pt idx="3118">
                  <c:v>0.65835165977478027</c:v>
                </c:pt>
                <c:pt idx="3119">
                  <c:v>0.65846997499465942</c:v>
                </c:pt>
                <c:pt idx="3120">
                  <c:v>0.65846025943756104</c:v>
                </c:pt>
                <c:pt idx="3121">
                  <c:v>0.65832024812698364</c:v>
                </c:pt>
                <c:pt idx="3122">
                  <c:v>0.65835857391357422</c:v>
                </c:pt>
                <c:pt idx="3123">
                  <c:v>0.65833097696304321</c:v>
                </c:pt>
                <c:pt idx="3124">
                  <c:v>0.65824103355407715</c:v>
                </c:pt>
                <c:pt idx="3125">
                  <c:v>0.65800309181213379</c:v>
                </c:pt>
                <c:pt idx="3126">
                  <c:v>0.65796619653701782</c:v>
                </c:pt>
                <c:pt idx="3127">
                  <c:v>0.65794962644577026</c:v>
                </c:pt>
                <c:pt idx="3128">
                  <c:v>0.65797269344329834</c:v>
                </c:pt>
                <c:pt idx="3129">
                  <c:v>0.65803998708724976</c:v>
                </c:pt>
                <c:pt idx="3130">
                  <c:v>0.65815097093582153</c:v>
                </c:pt>
                <c:pt idx="3131">
                  <c:v>0.65805613994598389</c:v>
                </c:pt>
                <c:pt idx="3132">
                  <c:v>0.65774345397949219</c:v>
                </c:pt>
                <c:pt idx="3133">
                  <c:v>0.65758997201919556</c:v>
                </c:pt>
                <c:pt idx="3134">
                  <c:v>0.657676100730896</c:v>
                </c:pt>
                <c:pt idx="3135">
                  <c:v>0.65784752368927002</c:v>
                </c:pt>
                <c:pt idx="3136">
                  <c:v>0.65814197063446045</c:v>
                </c:pt>
                <c:pt idx="3137">
                  <c:v>0.65822213888168335</c:v>
                </c:pt>
                <c:pt idx="3138">
                  <c:v>0.65805333852767944</c:v>
                </c:pt>
                <c:pt idx="3139">
                  <c:v>0.65816235542297363</c:v>
                </c:pt>
                <c:pt idx="3140">
                  <c:v>0.65800285339355469</c:v>
                </c:pt>
                <c:pt idx="3141">
                  <c:v>0.65822213888168335</c:v>
                </c:pt>
                <c:pt idx="3142">
                  <c:v>0.65842956304550171</c:v>
                </c:pt>
                <c:pt idx="3143">
                  <c:v>0.65836817026138306</c:v>
                </c:pt>
                <c:pt idx="3144">
                  <c:v>0.65795069932937622</c:v>
                </c:pt>
                <c:pt idx="3145">
                  <c:v>0.6577293872833252</c:v>
                </c:pt>
                <c:pt idx="3146">
                  <c:v>0.65777140855789185</c:v>
                </c:pt>
                <c:pt idx="3147">
                  <c:v>0.65792274475097656</c:v>
                </c:pt>
                <c:pt idx="3148">
                  <c:v>0.65782278776168823</c:v>
                </c:pt>
                <c:pt idx="3149">
                  <c:v>0.65754437446594238</c:v>
                </c:pt>
                <c:pt idx="3150">
                  <c:v>0.65735620260238647</c:v>
                </c:pt>
                <c:pt idx="3151">
                  <c:v>0.65744781494140625</c:v>
                </c:pt>
                <c:pt idx="3152">
                  <c:v>0.65791112184524536</c:v>
                </c:pt>
                <c:pt idx="3153">
                  <c:v>0.65825033187866211</c:v>
                </c:pt>
                <c:pt idx="3154">
                  <c:v>0.65835404396057129</c:v>
                </c:pt>
                <c:pt idx="3155">
                  <c:v>0.6580854058265686</c:v>
                </c:pt>
                <c:pt idx="3156">
                  <c:v>0.65762126445770264</c:v>
                </c:pt>
                <c:pt idx="3157">
                  <c:v>0.65777039527893066</c:v>
                </c:pt>
                <c:pt idx="3158">
                  <c:v>0.65804511308670044</c:v>
                </c:pt>
                <c:pt idx="3159">
                  <c:v>0.65802395343780518</c:v>
                </c:pt>
                <c:pt idx="3160">
                  <c:v>0.65772396326065063</c:v>
                </c:pt>
                <c:pt idx="3161">
                  <c:v>0.65755152702331543</c:v>
                </c:pt>
                <c:pt idx="3162">
                  <c:v>0.65730750560760498</c:v>
                </c:pt>
                <c:pt idx="3163">
                  <c:v>0.65722364187240601</c:v>
                </c:pt>
                <c:pt idx="3164">
                  <c:v>0.65762907266616821</c:v>
                </c:pt>
                <c:pt idx="3165">
                  <c:v>0.65758931636810303</c:v>
                </c:pt>
                <c:pt idx="3166">
                  <c:v>0.65747207403182983</c:v>
                </c:pt>
                <c:pt idx="3167">
                  <c:v>0.65746980905532837</c:v>
                </c:pt>
                <c:pt idx="3168">
                  <c:v>0.65775465965270996</c:v>
                </c:pt>
                <c:pt idx="3169">
                  <c:v>0.65808343887329102</c:v>
                </c:pt>
                <c:pt idx="3170">
                  <c:v>0.65832382440567017</c:v>
                </c:pt>
                <c:pt idx="3171">
                  <c:v>0.65813028812408447</c:v>
                </c:pt>
                <c:pt idx="3172">
                  <c:v>0.65786141157150269</c:v>
                </c:pt>
                <c:pt idx="3173">
                  <c:v>0.65811449289321899</c:v>
                </c:pt>
                <c:pt idx="3174">
                  <c:v>0.65863782167434692</c:v>
                </c:pt>
                <c:pt idx="3175">
                  <c:v>0.6587943434715271</c:v>
                </c:pt>
                <c:pt idx="3176">
                  <c:v>0.6584857702255249</c:v>
                </c:pt>
                <c:pt idx="3177">
                  <c:v>0.65826892852783203</c:v>
                </c:pt>
                <c:pt idx="3178">
                  <c:v>0.65791189670562744</c:v>
                </c:pt>
                <c:pt idx="3179">
                  <c:v>0.6578555703163147</c:v>
                </c:pt>
                <c:pt idx="3180">
                  <c:v>0.65781897306442261</c:v>
                </c:pt>
                <c:pt idx="3181">
                  <c:v>0.65774029493331909</c:v>
                </c:pt>
                <c:pt idx="3182">
                  <c:v>0.65753680467605591</c:v>
                </c:pt>
                <c:pt idx="3183">
                  <c:v>0.65748924016952515</c:v>
                </c:pt>
                <c:pt idx="3184">
                  <c:v>0.65773487091064453</c:v>
                </c:pt>
                <c:pt idx="3185">
                  <c:v>0.65795588493347168</c:v>
                </c:pt>
                <c:pt idx="3186">
                  <c:v>0.65805321931838989</c:v>
                </c:pt>
                <c:pt idx="3187">
                  <c:v>0.65795338153839111</c:v>
                </c:pt>
                <c:pt idx="3188">
                  <c:v>0.65760588645935059</c:v>
                </c:pt>
                <c:pt idx="3189">
                  <c:v>0.65724432468414307</c:v>
                </c:pt>
                <c:pt idx="3190">
                  <c:v>0.65732353925704956</c:v>
                </c:pt>
                <c:pt idx="3191">
                  <c:v>0.6574864387512207</c:v>
                </c:pt>
                <c:pt idx="3192">
                  <c:v>0.65754538774490356</c:v>
                </c:pt>
                <c:pt idx="3193">
                  <c:v>0.6576230525970459</c:v>
                </c:pt>
                <c:pt idx="3194">
                  <c:v>0.65758317708969116</c:v>
                </c:pt>
                <c:pt idx="3195">
                  <c:v>0.65786296129226685</c:v>
                </c:pt>
                <c:pt idx="3196">
                  <c:v>0.65797340869903564</c:v>
                </c:pt>
                <c:pt idx="3197">
                  <c:v>0.65791422128677368</c:v>
                </c:pt>
                <c:pt idx="3198">
                  <c:v>0.65768754482269287</c:v>
                </c:pt>
                <c:pt idx="3199">
                  <c:v>0.65754389762878418</c:v>
                </c:pt>
                <c:pt idx="3200">
                  <c:v>0.65772157907485962</c:v>
                </c:pt>
                <c:pt idx="3201">
                  <c:v>0.65807193517684937</c:v>
                </c:pt>
                <c:pt idx="3202">
                  <c:v>0.65815925598144531</c:v>
                </c:pt>
                <c:pt idx="3203">
                  <c:v>0.65825855731964111</c:v>
                </c:pt>
                <c:pt idx="3204">
                  <c:v>0.65821540355682373</c:v>
                </c:pt>
                <c:pt idx="3205">
                  <c:v>0.65806710720062256</c:v>
                </c:pt>
                <c:pt idx="3206">
                  <c:v>0.65815919637680054</c:v>
                </c:pt>
                <c:pt idx="3207">
                  <c:v>0.65786385536193848</c:v>
                </c:pt>
                <c:pt idx="3208">
                  <c:v>0.6576041579246521</c:v>
                </c:pt>
                <c:pt idx="3209">
                  <c:v>0.65752160549163818</c:v>
                </c:pt>
                <c:pt idx="3210">
                  <c:v>0.65750408172607422</c:v>
                </c:pt>
                <c:pt idx="3211">
                  <c:v>0.65763545036315918</c:v>
                </c:pt>
                <c:pt idx="3212">
                  <c:v>0.65764123201370239</c:v>
                </c:pt>
                <c:pt idx="3213">
                  <c:v>0.65754812955856323</c:v>
                </c:pt>
                <c:pt idx="3214">
                  <c:v>0.65765082836151123</c:v>
                </c:pt>
                <c:pt idx="3215">
                  <c:v>0.6576303243637085</c:v>
                </c:pt>
                <c:pt idx="3216">
                  <c:v>0.65751224756240845</c:v>
                </c:pt>
                <c:pt idx="3217">
                  <c:v>0.6575971245765686</c:v>
                </c:pt>
                <c:pt idx="3218">
                  <c:v>0.65766483545303345</c:v>
                </c:pt>
                <c:pt idx="3219">
                  <c:v>0.65766251087188721</c:v>
                </c:pt>
                <c:pt idx="3220">
                  <c:v>0.65770918130874634</c:v>
                </c:pt>
                <c:pt idx="3221">
                  <c:v>0.65770524740219116</c:v>
                </c:pt>
                <c:pt idx="3222">
                  <c:v>0.65812200307846069</c:v>
                </c:pt>
                <c:pt idx="3223">
                  <c:v>0.65828937292098999</c:v>
                </c:pt>
                <c:pt idx="3224">
                  <c:v>0.65766060352325439</c:v>
                </c:pt>
                <c:pt idx="3225">
                  <c:v>0.65727376937866211</c:v>
                </c:pt>
                <c:pt idx="3226">
                  <c:v>0.65726554393768311</c:v>
                </c:pt>
                <c:pt idx="3227">
                  <c:v>0.65759074687957764</c:v>
                </c:pt>
                <c:pt idx="3228">
                  <c:v>0.65764516592025757</c:v>
                </c:pt>
                <c:pt idx="3229">
                  <c:v>0.65729939937591553</c:v>
                </c:pt>
                <c:pt idx="3230">
                  <c:v>0.6570054292678833</c:v>
                </c:pt>
                <c:pt idx="3231">
                  <c:v>0.65681153535842896</c:v>
                </c:pt>
                <c:pt idx="3232">
                  <c:v>0.65671670436859131</c:v>
                </c:pt>
                <c:pt idx="3233">
                  <c:v>0.65678876638412476</c:v>
                </c:pt>
                <c:pt idx="3234">
                  <c:v>0.65715283155441284</c:v>
                </c:pt>
                <c:pt idx="3235">
                  <c:v>0.65719276666641235</c:v>
                </c:pt>
                <c:pt idx="3236">
                  <c:v>0.65700834989547729</c:v>
                </c:pt>
                <c:pt idx="3237">
                  <c:v>0.65684968233108521</c:v>
                </c:pt>
                <c:pt idx="3238">
                  <c:v>0.65692102909088135</c:v>
                </c:pt>
                <c:pt idx="3239">
                  <c:v>0.65756803750991821</c:v>
                </c:pt>
                <c:pt idx="3240">
                  <c:v>0.65781164169311523</c:v>
                </c:pt>
                <c:pt idx="3241">
                  <c:v>0.65769165754318237</c:v>
                </c:pt>
                <c:pt idx="3242">
                  <c:v>0.65735799074172974</c:v>
                </c:pt>
                <c:pt idx="3243">
                  <c:v>0.65731024742126465</c:v>
                </c:pt>
                <c:pt idx="3244">
                  <c:v>0.65733498334884644</c:v>
                </c:pt>
                <c:pt idx="3245">
                  <c:v>0.65704065561294556</c:v>
                </c:pt>
                <c:pt idx="3246">
                  <c:v>0.65697979927062988</c:v>
                </c:pt>
                <c:pt idx="3247">
                  <c:v>0.65692669153213501</c:v>
                </c:pt>
                <c:pt idx="3248">
                  <c:v>0.656791090965271</c:v>
                </c:pt>
                <c:pt idx="3249">
                  <c:v>0.65657371282577515</c:v>
                </c:pt>
                <c:pt idx="3250">
                  <c:v>0.6566128134727478</c:v>
                </c:pt>
                <c:pt idx="3251">
                  <c:v>0.65692609548568726</c:v>
                </c:pt>
                <c:pt idx="3252">
                  <c:v>0.65699809789657593</c:v>
                </c:pt>
                <c:pt idx="3253">
                  <c:v>0.65692251920700073</c:v>
                </c:pt>
                <c:pt idx="3254">
                  <c:v>0.65700614452362061</c:v>
                </c:pt>
                <c:pt idx="3255">
                  <c:v>0.65718770027160645</c:v>
                </c:pt>
                <c:pt idx="3256">
                  <c:v>0.6573941707611084</c:v>
                </c:pt>
                <c:pt idx="3257">
                  <c:v>0.65735262632369995</c:v>
                </c:pt>
                <c:pt idx="3258">
                  <c:v>0.6573987603187561</c:v>
                </c:pt>
                <c:pt idx="3259">
                  <c:v>0.65711379051208496</c:v>
                </c:pt>
                <c:pt idx="3260">
                  <c:v>0.65742373466491699</c:v>
                </c:pt>
                <c:pt idx="3261">
                  <c:v>0.65768039226531982</c:v>
                </c:pt>
                <c:pt idx="3262">
                  <c:v>0.65757369995117188</c:v>
                </c:pt>
                <c:pt idx="3263">
                  <c:v>0.65737265348434448</c:v>
                </c:pt>
                <c:pt idx="3264">
                  <c:v>0.65699124336242676</c:v>
                </c:pt>
                <c:pt idx="3265">
                  <c:v>0.65736693143844604</c:v>
                </c:pt>
                <c:pt idx="3266">
                  <c:v>0.65763574838638306</c:v>
                </c:pt>
                <c:pt idx="3267">
                  <c:v>0.65747988224029541</c:v>
                </c:pt>
                <c:pt idx="3268">
                  <c:v>0.65739977359771729</c:v>
                </c:pt>
                <c:pt idx="3269">
                  <c:v>0.65704500675201416</c:v>
                </c:pt>
                <c:pt idx="3270">
                  <c:v>0.65706336498260498</c:v>
                </c:pt>
                <c:pt idx="3271">
                  <c:v>0.65686249732971191</c:v>
                </c:pt>
                <c:pt idx="3272">
                  <c:v>0.6567959189414978</c:v>
                </c:pt>
                <c:pt idx="3273">
                  <c:v>0.65678834915161133</c:v>
                </c:pt>
                <c:pt idx="3274">
                  <c:v>0.65707331895828247</c:v>
                </c:pt>
                <c:pt idx="3275">
                  <c:v>0.65720397233963013</c:v>
                </c:pt>
                <c:pt idx="3276">
                  <c:v>0.65706586837768555</c:v>
                </c:pt>
                <c:pt idx="3277">
                  <c:v>0.65708857774734497</c:v>
                </c:pt>
                <c:pt idx="3278">
                  <c:v>0.65712308883666992</c:v>
                </c:pt>
                <c:pt idx="3279">
                  <c:v>0.65745300054550171</c:v>
                </c:pt>
                <c:pt idx="3280">
                  <c:v>0.65711003541946411</c:v>
                </c:pt>
                <c:pt idx="3281">
                  <c:v>0.65672880411148071</c:v>
                </c:pt>
                <c:pt idx="3282">
                  <c:v>0.65691691637039185</c:v>
                </c:pt>
                <c:pt idx="3283">
                  <c:v>0.65693384408950806</c:v>
                </c:pt>
                <c:pt idx="3284">
                  <c:v>0.65686875581741333</c:v>
                </c:pt>
                <c:pt idx="3285">
                  <c:v>0.65681517124176025</c:v>
                </c:pt>
                <c:pt idx="3286">
                  <c:v>0.65674400329589844</c:v>
                </c:pt>
                <c:pt idx="3287">
                  <c:v>0.6568831205368042</c:v>
                </c:pt>
                <c:pt idx="3288">
                  <c:v>0.65687060356140137</c:v>
                </c:pt>
                <c:pt idx="3289">
                  <c:v>0.65682715177536011</c:v>
                </c:pt>
                <c:pt idx="3290">
                  <c:v>0.65657597780227661</c:v>
                </c:pt>
                <c:pt idx="3291">
                  <c:v>0.65665388107299805</c:v>
                </c:pt>
                <c:pt idx="3292">
                  <c:v>0.6566547155380249</c:v>
                </c:pt>
                <c:pt idx="3293">
                  <c:v>0.65678846836090088</c:v>
                </c:pt>
                <c:pt idx="3294">
                  <c:v>0.65673893690109253</c:v>
                </c:pt>
                <c:pt idx="3295">
                  <c:v>0.6566351056098938</c:v>
                </c:pt>
                <c:pt idx="3296">
                  <c:v>0.65649431943893433</c:v>
                </c:pt>
                <c:pt idx="3297">
                  <c:v>0.65625101327896118</c:v>
                </c:pt>
                <c:pt idx="3298">
                  <c:v>0.65645241737365723</c:v>
                </c:pt>
                <c:pt idx="3299">
                  <c:v>0.65705037117004395</c:v>
                </c:pt>
                <c:pt idx="3300">
                  <c:v>0.65692794322967529</c:v>
                </c:pt>
                <c:pt idx="3301">
                  <c:v>0.65684300661087036</c:v>
                </c:pt>
                <c:pt idx="3302">
                  <c:v>0.65692472457885742</c:v>
                </c:pt>
                <c:pt idx="3303">
                  <c:v>0.65700232982635498</c:v>
                </c:pt>
                <c:pt idx="3304">
                  <c:v>0.65702319145202637</c:v>
                </c:pt>
                <c:pt idx="3305">
                  <c:v>0.65700340270996094</c:v>
                </c:pt>
                <c:pt idx="3306">
                  <c:v>0.65668582916259766</c:v>
                </c:pt>
                <c:pt idx="3307">
                  <c:v>0.65640372037887573</c:v>
                </c:pt>
                <c:pt idx="3308">
                  <c:v>0.65614622831344604</c:v>
                </c:pt>
                <c:pt idx="3309">
                  <c:v>0.65617722272872925</c:v>
                </c:pt>
                <c:pt idx="3310">
                  <c:v>0.65677899122238159</c:v>
                </c:pt>
                <c:pt idx="3311">
                  <c:v>0.65699708461761475</c:v>
                </c:pt>
                <c:pt idx="3312">
                  <c:v>0.6571313738822937</c:v>
                </c:pt>
                <c:pt idx="3313">
                  <c:v>0.6570398211479187</c:v>
                </c:pt>
                <c:pt idx="3314">
                  <c:v>0.65665149688720703</c:v>
                </c:pt>
                <c:pt idx="3315">
                  <c:v>0.65651953220367432</c:v>
                </c:pt>
                <c:pt idx="3316">
                  <c:v>0.65671217441558838</c:v>
                </c:pt>
                <c:pt idx="3317">
                  <c:v>0.65669840574264526</c:v>
                </c:pt>
                <c:pt idx="3318">
                  <c:v>0.65681147575378418</c:v>
                </c:pt>
                <c:pt idx="3319">
                  <c:v>0.65657418966293335</c:v>
                </c:pt>
                <c:pt idx="3320">
                  <c:v>0.6564338207244873</c:v>
                </c:pt>
                <c:pt idx="3321">
                  <c:v>0.65660536289215088</c:v>
                </c:pt>
                <c:pt idx="3322">
                  <c:v>0.65664666891098022</c:v>
                </c:pt>
                <c:pt idx="3323">
                  <c:v>0.6567339301109314</c:v>
                </c:pt>
                <c:pt idx="3324">
                  <c:v>0.65715521574020386</c:v>
                </c:pt>
                <c:pt idx="3325">
                  <c:v>0.65685606002807617</c:v>
                </c:pt>
                <c:pt idx="3326">
                  <c:v>0.65651822090148926</c:v>
                </c:pt>
                <c:pt idx="3327">
                  <c:v>0.65667861700057983</c:v>
                </c:pt>
                <c:pt idx="3328">
                  <c:v>0.65663200616836548</c:v>
                </c:pt>
                <c:pt idx="3329">
                  <c:v>0.65645134449005127</c:v>
                </c:pt>
                <c:pt idx="3330">
                  <c:v>0.6565086841583252</c:v>
                </c:pt>
                <c:pt idx="3331">
                  <c:v>0.65666943788528442</c:v>
                </c:pt>
                <c:pt idx="3332">
                  <c:v>0.65662306547164917</c:v>
                </c:pt>
                <c:pt idx="3333">
                  <c:v>0.65655958652496338</c:v>
                </c:pt>
                <c:pt idx="3334">
                  <c:v>0.65633058547973633</c:v>
                </c:pt>
                <c:pt idx="3335">
                  <c:v>0.65649288892745972</c:v>
                </c:pt>
                <c:pt idx="3336">
                  <c:v>0.65675067901611328</c:v>
                </c:pt>
                <c:pt idx="3337">
                  <c:v>0.65686714649200439</c:v>
                </c:pt>
                <c:pt idx="3338">
                  <c:v>0.6570286750793457</c:v>
                </c:pt>
                <c:pt idx="3339">
                  <c:v>0.65679824352264404</c:v>
                </c:pt>
                <c:pt idx="3340">
                  <c:v>0.65675652027130127</c:v>
                </c:pt>
                <c:pt idx="3341">
                  <c:v>0.65681010484695435</c:v>
                </c:pt>
                <c:pt idx="3342">
                  <c:v>0.6566770076751709</c:v>
                </c:pt>
                <c:pt idx="3343">
                  <c:v>0.65640950202941895</c:v>
                </c:pt>
                <c:pt idx="3344">
                  <c:v>0.65647983551025391</c:v>
                </c:pt>
                <c:pt idx="3345">
                  <c:v>0.65669369697570801</c:v>
                </c:pt>
                <c:pt idx="3346">
                  <c:v>0.65640980005264282</c:v>
                </c:pt>
                <c:pt idx="3347">
                  <c:v>0.656166672706604</c:v>
                </c:pt>
                <c:pt idx="3348">
                  <c:v>0.65605556964874268</c:v>
                </c:pt>
                <c:pt idx="3349">
                  <c:v>0.65575534105300903</c:v>
                </c:pt>
                <c:pt idx="3350">
                  <c:v>0.65586185455322266</c:v>
                </c:pt>
                <c:pt idx="3351">
                  <c:v>0.6560133695602417</c:v>
                </c:pt>
                <c:pt idx="3352">
                  <c:v>0.6560559868812561</c:v>
                </c:pt>
                <c:pt idx="3353">
                  <c:v>0.6563265323638916</c:v>
                </c:pt>
                <c:pt idx="3354">
                  <c:v>0.65667229890823364</c:v>
                </c:pt>
                <c:pt idx="3355">
                  <c:v>0.65689778327941895</c:v>
                </c:pt>
                <c:pt idx="3356">
                  <c:v>0.65642750263214111</c:v>
                </c:pt>
                <c:pt idx="3357">
                  <c:v>0.65646833181381226</c:v>
                </c:pt>
                <c:pt idx="3358">
                  <c:v>0.65669018030166626</c:v>
                </c:pt>
                <c:pt idx="3359">
                  <c:v>0.65672403573989868</c:v>
                </c:pt>
                <c:pt idx="3360">
                  <c:v>0.6564033031463623</c:v>
                </c:pt>
                <c:pt idx="3361">
                  <c:v>0.65610355138778687</c:v>
                </c:pt>
                <c:pt idx="3362">
                  <c:v>0.65620136260986328</c:v>
                </c:pt>
                <c:pt idx="3363">
                  <c:v>0.65605038404464722</c:v>
                </c:pt>
                <c:pt idx="3364">
                  <c:v>0.6560894250869751</c:v>
                </c:pt>
                <c:pt idx="3365">
                  <c:v>0.65628087520599365</c:v>
                </c:pt>
                <c:pt idx="3366">
                  <c:v>0.65605568885803223</c:v>
                </c:pt>
                <c:pt idx="3367">
                  <c:v>0.6557193398475647</c:v>
                </c:pt>
                <c:pt idx="3368">
                  <c:v>0.65590119361877441</c:v>
                </c:pt>
                <c:pt idx="3369">
                  <c:v>0.655955970287323</c:v>
                </c:pt>
                <c:pt idx="3370">
                  <c:v>0.65585637092590332</c:v>
                </c:pt>
                <c:pt idx="3371">
                  <c:v>0.6557353138923645</c:v>
                </c:pt>
                <c:pt idx="3372">
                  <c:v>0.65614122152328491</c:v>
                </c:pt>
                <c:pt idx="3373">
                  <c:v>0.65633642673492432</c:v>
                </c:pt>
                <c:pt idx="3374">
                  <c:v>0.65617579221725464</c:v>
                </c:pt>
                <c:pt idx="3375">
                  <c:v>0.65641450881958008</c:v>
                </c:pt>
                <c:pt idx="3376">
                  <c:v>0.6568903923034668</c:v>
                </c:pt>
                <c:pt idx="3377">
                  <c:v>0.65689295530319214</c:v>
                </c:pt>
                <c:pt idx="3378">
                  <c:v>0.65679579973220825</c:v>
                </c:pt>
                <c:pt idx="3379">
                  <c:v>0.65687429904937744</c:v>
                </c:pt>
                <c:pt idx="3380">
                  <c:v>0.65683341026306152</c:v>
                </c:pt>
                <c:pt idx="3381">
                  <c:v>0.65693461894989014</c:v>
                </c:pt>
                <c:pt idx="3382">
                  <c:v>0.65701007843017578</c:v>
                </c:pt>
                <c:pt idx="3383">
                  <c:v>0.65698015689849854</c:v>
                </c:pt>
                <c:pt idx="3384">
                  <c:v>0.65639239549636841</c:v>
                </c:pt>
                <c:pt idx="3385">
                  <c:v>0.65613597631454468</c:v>
                </c:pt>
                <c:pt idx="3386">
                  <c:v>0.65619140863418579</c:v>
                </c:pt>
                <c:pt idx="3387">
                  <c:v>0.65635389089584351</c:v>
                </c:pt>
                <c:pt idx="3388">
                  <c:v>0.65636688470840454</c:v>
                </c:pt>
                <c:pt idx="3389">
                  <c:v>0.65618634223937988</c:v>
                </c:pt>
                <c:pt idx="3390">
                  <c:v>0.65633082389831543</c:v>
                </c:pt>
                <c:pt idx="3391">
                  <c:v>0.65608900785446167</c:v>
                </c:pt>
                <c:pt idx="3392">
                  <c:v>0.65576589107513428</c:v>
                </c:pt>
                <c:pt idx="3393">
                  <c:v>0.65593254566192627</c:v>
                </c:pt>
                <c:pt idx="3394">
                  <c:v>0.65621191263198853</c:v>
                </c:pt>
                <c:pt idx="3395">
                  <c:v>0.65618324279785156</c:v>
                </c:pt>
                <c:pt idx="3396">
                  <c:v>0.65629285573959351</c:v>
                </c:pt>
                <c:pt idx="3397">
                  <c:v>0.656047523021698</c:v>
                </c:pt>
                <c:pt idx="3398">
                  <c:v>0.65598058700561523</c:v>
                </c:pt>
                <c:pt idx="3399">
                  <c:v>0.65592145919799805</c:v>
                </c:pt>
                <c:pt idx="3400">
                  <c:v>0.65595912933349609</c:v>
                </c:pt>
                <c:pt idx="3401">
                  <c:v>0.65591704845428467</c:v>
                </c:pt>
                <c:pt idx="3402">
                  <c:v>0.65576809644699097</c:v>
                </c:pt>
                <c:pt idx="3403">
                  <c:v>0.65587234497070312</c:v>
                </c:pt>
                <c:pt idx="3404">
                  <c:v>0.65594017505645752</c:v>
                </c:pt>
                <c:pt idx="3405">
                  <c:v>0.65602618455886841</c:v>
                </c:pt>
                <c:pt idx="3406">
                  <c:v>0.65597933530807495</c:v>
                </c:pt>
                <c:pt idx="3407">
                  <c:v>0.65603178739547729</c:v>
                </c:pt>
                <c:pt idx="3408">
                  <c:v>0.65619182586669922</c:v>
                </c:pt>
                <c:pt idx="3409">
                  <c:v>0.65601152181625366</c:v>
                </c:pt>
                <c:pt idx="3410">
                  <c:v>0.65586113929748535</c:v>
                </c:pt>
                <c:pt idx="3411">
                  <c:v>0.65604084730148315</c:v>
                </c:pt>
                <c:pt idx="3412">
                  <c:v>0.65599745512008667</c:v>
                </c:pt>
                <c:pt idx="3413">
                  <c:v>0.65637129545211792</c:v>
                </c:pt>
                <c:pt idx="3414">
                  <c:v>0.65669715404510498</c:v>
                </c:pt>
                <c:pt idx="3415">
                  <c:v>0.65639734268188477</c:v>
                </c:pt>
                <c:pt idx="3416">
                  <c:v>0.65640926361083984</c:v>
                </c:pt>
                <c:pt idx="3417">
                  <c:v>0.65610319375991821</c:v>
                </c:pt>
                <c:pt idx="3418">
                  <c:v>0.65591144561767578</c:v>
                </c:pt>
                <c:pt idx="3419">
                  <c:v>0.65567207336425781</c:v>
                </c:pt>
                <c:pt idx="3420">
                  <c:v>0.65553528070449829</c:v>
                </c:pt>
                <c:pt idx="3421">
                  <c:v>0.65546828508377075</c:v>
                </c:pt>
                <c:pt idx="3422">
                  <c:v>0.65540593862533569</c:v>
                </c:pt>
                <c:pt idx="3423">
                  <c:v>0.65557479858398438</c:v>
                </c:pt>
                <c:pt idx="3424">
                  <c:v>0.65560966730117798</c:v>
                </c:pt>
                <c:pt idx="3425">
                  <c:v>0.65579509735107422</c:v>
                </c:pt>
                <c:pt idx="3426">
                  <c:v>0.65583699941635132</c:v>
                </c:pt>
                <c:pt idx="3427">
                  <c:v>0.65553754568099976</c:v>
                </c:pt>
                <c:pt idx="3428">
                  <c:v>0.65533477067947388</c:v>
                </c:pt>
                <c:pt idx="3429">
                  <c:v>0.65535461902618408</c:v>
                </c:pt>
                <c:pt idx="3430">
                  <c:v>0.65503513813018799</c:v>
                </c:pt>
                <c:pt idx="3431">
                  <c:v>0.65523779392242432</c:v>
                </c:pt>
                <c:pt idx="3432">
                  <c:v>0.65542542934417725</c:v>
                </c:pt>
                <c:pt idx="3433">
                  <c:v>0.6555025577545166</c:v>
                </c:pt>
                <c:pt idx="3434">
                  <c:v>0.65572774410247803</c:v>
                </c:pt>
                <c:pt idx="3435">
                  <c:v>0.65583312511444092</c:v>
                </c:pt>
                <c:pt idx="3436">
                  <c:v>0.65584284067153931</c:v>
                </c:pt>
                <c:pt idx="3437">
                  <c:v>0.6558690071105957</c:v>
                </c:pt>
                <c:pt idx="3438">
                  <c:v>0.65611946582794189</c:v>
                </c:pt>
                <c:pt idx="3439">
                  <c:v>0.65632742643356323</c:v>
                </c:pt>
                <c:pt idx="3440">
                  <c:v>0.65641868114471436</c:v>
                </c:pt>
                <c:pt idx="3441">
                  <c:v>0.65639007091522217</c:v>
                </c:pt>
                <c:pt idx="3442">
                  <c:v>0.65606158971786499</c:v>
                </c:pt>
                <c:pt idx="3443">
                  <c:v>0.65590333938598633</c:v>
                </c:pt>
                <c:pt idx="3444">
                  <c:v>0.65591627359390259</c:v>
                </c:pt>
                <c:pt idx="3445">
                  <c:v>0.6558266282081604</c:v>
                </c:pt>
                <c:pt idx="3446">
                  <c:v>0.65586584806442261</c:v>
                </c:pt>
                <c:pt idx="3447">
                  <c:v>0.6560516357421875</c:v>
                </c:pt>
                <c:pt idx="3448">
                  <c:v>0.65568059682846069</c:v>
                </c:pt>
                <c:pt idx="3449">
                  <c:v>0.65522432327270508</c:v>
                </c:pt>
                <c:pt idx="3450">
                  <c:v>0.65513944625854492</c:v>
                </c:pt>
                <c:pt idx="3451">
                  <c:v>0.65526700019836426</c:v>
                </c:pt>
                <c:pt idx="3452">
                  <c:v>0.65534132719039917</c:v>
                </c:pt>
                <c:pt idx="3453">
                  <c:v>0.65564543008804321</c:v>
                </c:pt>
                <c:pt idx="3454">
                  <c:v>0.65615737438201904</c:v>
                </c:pt>
                <c:pt idx="3455">
                  <c:v>0.6560511589050293</c:v>
                </c:pt>
                <c:pt idx="3456">
                  <c:v>0.65568292140960693</c:v>
                </c:pt>
                <c:pt idx="3457">
                  <c:v>0.65545672178268433</c:v>
                </c:pt>
                <c:pt idx="3458">
                  <c:v>0.65561044216156006</c:v>
                </c:pt>
                <c:pt idx="3459">
                  <c:v>0.65573388338088989</c:v>
                </c:pt>
                <c:pt idx="3460">
                  <c:v>0.65567266941070557</c:v>
                </c:pt>
                <c:pt idx="3461">
                  <c:v>0.65561431646347046</c:v>
                </c:pt>
                <c:pt idx="3462">
                  <c:v>0.65554070472717285</c:v>
                </c:pt>
                <c:pt idx="3463">
                  <c:v>0.65555316209793091</c:v>
                </c:pt>
                <c:pt idx="3464">
                  <c:v>0.65558546781539917</c:v>
                </c:pt>
                <c:pt idx="3465">
                  <c:v>0.65598559379577637</c:v>
                </c:pt>
                <c:pt idx="3466">
                  <c:v>0.65619045495986938</c:v>
                </c:pt>
                <c:pt idx="3467">
                  <c:v>0.65599489212036133</c:v>
                </c:pt>
                <c:pt idx="3468">
                  <c:v>0.65558105707168579</c:v>
                </c:pt>
                <c:pt idx="3469">
                  <c:v>0.65581738948822021</c:v>
                </c:pt>
                <c:pt idx="3470">
                  <c:v>0.65576958656311035</c:v>
                </c:pt>
                <c:pt idx="3471">
                  <c:v>0.655570387840271</c:v>
                </c:pt>
                <c:pt idx="3472">
                  <c:v>0.65557402372360229</c:v>
                </c:pt>
                <c:pt idx="3473">
                  <c:v>0.65543520450592041</c:v>
                </c:pt>
                <c:pt idx="3474">
                  <c:v>0.65520453453063965</c:v>
                </c:pt>
                <c:pt idx="3475">
                  <c:v>0.65522319078445435</c:v>
                </c:pt>
                <c:pt idx="3476">
                  <c:v>0.65554946660995483</c:v>
                </c:pt>
                <c:pt idx="3477">
                  <c:v>0.65584045648574829</c:v>
                </c:pt>
                <c:pt idx="3478">
                  <c:v>0.65588217973709106</c:v>
                </c:pt>
                <c:pt idx="3479">
                  <c:v>0.65593475103378296</c:v>
                </c:pt>
                <c:pt idx="3480">
                  <c:v>0.65579366683959961</c:v>
                </c:pt>
                <c:pt idx="3481">
                  <c:v>0.65566712617874146</c:v>
                </c:pt>
                <c:pt idx="3482">
                  <c:v>0.65537810325622559</c:v>
                </c:pt>
                <c:pt idx="3483">
                  <c:v>0.65542376041412354</c:v>
                </c:pt>
                <c:pt idx="3484">
                  <c:v>0.6558111310005188</c:v>
                </c:pt>
                <c:pt idx="3485">
                  <c:v>0.65569156408309937</c:v>
                </c:pt>
                <c:pt idx="3486">
                  <c:v>0.65503972768783569</c:v>
                </c:pt>
                <c:pt idx="3487">
                  <c:v>0.65503460168838501</c:v>
                </c:pt>
                <c:pt idx="3488">
                  <c:v>0.65515142679214478</c:v>
                </c:pt>
                <c:pt idx="3489">
                  <c:v>0.6554228663444519</c:v>
                </c:pt>
                <c:pt idx="3490">
                  <c:v>0.65562635660171509</c:v>
                </c:pt>
                <c:pt idx="3491">
                  <c:v>0.65573090314865112</c:v>
                </c:pt>
                <c:pt idx="3492">
                  <c:v>0.65566086769104004</c:v>
                </c:pt>
                <c:pt idx="3493">
                  <c:v>0.65529173612594604</c:v>
                </c:pt>
                <c:pt idx="3494">
                  <c:v>0.65487980842590332</c:v>
                </c:pt>
                <c:pt idx="3495">
                  <c:v>0.65505868196487427</c:v>
                </c:pt>
                <c:pt idx="3496">
                  <c:v>0.65514600276947021</c:v>
                </c:pt>
                <c:pt idx="3497">
                  <c:v>0.65509068965911865</c:v>
                </c:pt>
                <c:pt idx="3498">
                  <c:v>0.65514945983886719</c:v>
                </c:pt>
                <c:pt idx="3499">
                  <c:v>0.65550076961517334</c:v>
                </c:pt>
                <c:pt idx="3500">
                  <c:v>0.65577822923660278</c:v>
                </c:pt>
                <c:pt idx="3501">
                  <c:v>0.65573811531066895</c:v>
                </c:pt>
                <c:pt idx="3502">
                  <c:v>0.65580320358276367</c:v>
                </c:pt>
                <c:pt idx="3503">
                  <c:v>0.65587848424911499</c:v>
                </c:pt>
                <c:pt idx="3504">
                  <c:v>0.65564084053039551</c:v>
                </c:pt>
                <c:pt idx="3505">
                  <c:v>0.65541946887969971</c:v>
                </c:pt>
                <c:pt idx="3506">
                  <c:v>0.65555322170257568</c:v>
                </c:pt>
                <c:pt idx="3507">
                  <c:v>0.65584909915924072</c:v>
                </c:pt>
                <c:pt idx="3508">
                  <c:v>0.65592342615127563</c:v>
                </c:pt>
                <c:pt idx="3509">
                  <c:v>0.65566617250442505</c:v>
                </c:pt>
                <c:pt idx="3510">
                  <c:v>0.65536558628082275</c:v>
                </c:pt>
                <c:pt idx="3511">
                  <c:v>0.65552043914794922</c:v>
                </c:pt>
                <c:pt idx="3512">
                  <c:v>0.65527033805847168</c:v>
                </c:pt>
                <c:pt idx="3513">
                  <c:v>0.655109703540802</c:v>
                </c:pt>
                <c:pt idx="3514">
                  <c:v>0.6552315354347229</c:v>
                </c:pt>
                <c:pt idx="3515">
                  <c:v>0.65510576963424683</c:v>
                </c:pt>
                <c:pt idx="3516">
                  <c:v>0.65481209754943848</c:v>
                </c:pt>
                <c:pt idx="3517">
                  <c:v>0.65471750497817993</c:v>
                </c:pt>
                <c:pt idx="3518">
                  <c:v>0.65485256910324097</c:v>
                </c:pt>
                <c:pt idx="3519">
                  <c:v>0.65531444549560547</c:v>
                </c:pt>
                <c:pt idx="3520">
                  <c:v>0.65551960468292236</c:v>
                </c:pt>
                <c:pt idx="3521">
                  <c:v>0.655464768409729</c:v>
                </c:pt>
                <c:pt idx="3522">
                  <c:v>0.65520000457763672</c:v>
                </c:pt>
                <c:pt idx="3523">
                  <c:v>0.6547015905380249</c:v>
                </c:pt>
                <c:pt idx="3524">
                  <c:v>0.65460896492004395</c:v>
                </c:pt>
                <c:pt idx="3525">
                  <c:v>0.65448236465454102</c:v>
                </c:pt>
                <c:pt idx="3526">
                  <c:v>0.65476870536804199</c:v>
                </c:pt>
                <c:pt idx="3527">
                  <c:v>0.65503209829330444</c:v>
                </c:pt>
                <c:pt idx="3528">
                  <c:v>0.65490400791168213</c:v>
                </c:pt>
                <c:pt idx="3529">
                  <c:v>0.65483695268630981</c:v>
                </c:pt>
                <c:pt idx="3530">
                  <c:v>0.65480566024780273</c:v>
                </c:pt>
                <c:pt idx="3531">
                  <c:v>0.65478521585464478</c:v>
                </c:pt>
                <c:pt idx="3532">
                  <c:v>0.6548926830291748</c:v>
                </c:pt>
                <c:pt idx="3533">
                  <c:v>0.65495723485946655</c:v>
                </c:pt>
                <c:pt idx="3534">
                  <c:v>0.65496134757995605</c:v>
                </c:pt>
                <c:pt idx="3535">
                  <c:v>0.65489721298217773</c:v>
                </c:pt>
                <c:pt idx="3536">
                  <c:v>0.65489482879638672</c:v>
                </c:pt>
                <c:pt idx="3537">
                  <c:v>0.65527880191802979</c:v>
                </c:pt>
                <c:pt idx="3538">
                  <c:v>0.65594965219497681</c:v>
                </c:pt>
                <c:pt idx="3539">
                  <c:v>0.65609699487686157</c:v>
                </c:pt>
                <c:pt idx="3540">
                  <c:v>0.65598690509796143</c:v>
                </c:pt>
                <c:pt idx="3541">
                  <c:v>0.65517419576644897</c:v>
                </c:pt>
                <c:pt idx="3542">
                  <c:v>0.65488547086715698</c:v>
                </c:pt>
                <c:pt idx="3543">
                  <c:v>0.65473145246505737</c:v>
                </c:pt>
                <c:pt idx="3544">
                  <c:v>0.65483516454696655</c:v>
                </c:pt>
                <c:pt idx="3545">
                  <c:v>0.65483772754669189</c:v>
                </c:pt>
                <c:pt idx="3546">
                  <c:v>0.65468341112136841</c:v>
                </c:pt>
                <c:pt idx="3547">
                  <c:v>0.6549910306930542</c:v>
                </c:pt>
                <c:pt idx="3548">
                  <c:v>0.65528404712677002</c:v>
                </c:pt>
                <c:pt idx="3549">
                  <c:v>0.6551138162612915</c:v>
                </c:pt>
                <c:pt idx="3550">
                  <c:v>0.65502798557281494</c:v>
                </c:pt>
                <c:pt idx="3551">
                  <c:v>0.65475273132324219</c:v>
                </c:pt>
                <c:pt idx="3552">
                  <c:v>0.65477412939071655</c:v>
                </c:pt>
                <c:pt idx="3553">
                  <c:v>0.65472853183746338</c:v>
                </c:pt>
                <c:pt idx="3554">
                  <c:v>0.65453869104385376</c:v>
                </c:pt>
                <c:pt idx="3555">
                  <c:v>0.65425699949264526</c:v>
                </c:pt>
                <c:pt idx="3556">
                  <c:v>0.65421664714813232</c:v>
                </c:pt>
                <c:pt idx="3557">
                  <c:v>0.65454548597335815</c:v>
                </c:pt>
                <c:pt idx="3558">
                  <c:v>0.6553148627281189</c:v>
                </c:pt>
                <c:pt idx="3559">
                  <c:v>0.65545010566711426</c:v>
                </c:pt>
                <c:pt idx="3560">
                  <c:v>0.65508270263671875</c:v>
                </c:pt>
                <c:pt idx="3561">
                  <c:v>0.65532475709915161</c:v>
                </c:pt>
                <c:pt idx="3562">
                  <c:v>0.65524214506149292</c:v>
                </c:pt>
                <c:pt idx="3563">
                  <c:v>0.65573990345001221</c:v>
                </c:pt>
                <c:pt idx="3564">
                  <c:v>0.65553861856460571</c:v>
                </c:pt>
                <c:pt idx="3565">
                  <c:v>0.65456956624984741</c:v>
                </c:pt>
                <c:pt idx="3566">
                  <c:v>0.65459096431732178</c:v>
                </c:pt>
                <c:pt idx="3567">
                  <c:v>0.65470802783966064</c:v>
                </c:pt>
                <c:pt idx="3568">
                  <c:v>0.65489548444747925</c:v>
                </c:pt>
                <c:pt idx="3569">
                  <c:v>0.65459126234054565</c:v>
                </c:pt>
                <c:pt idx="3570">
                  <c:v>0.65437793731689453</c:v>
                </c:pt>
                <c:pt idx="3571">
                  <c:v>0.65452849864959717</c:v>
                </c:pt>
                <c:pt idx="3572">
                  <c:v>0.65459686517715454</c:v>
                </c:pt>
                <c:pt idx="3573">
                  <c:v>0.65459012985229492</c:v>
                </c:pt>
                <c:pt idx="3574">
                  <c:v>0.65419352054595947</c:v>
                </c:pt>
                <c:pt idx="3575">
                  <c:v>0.65397167205810547</c:v>
                </c:pt>
                <c:pt idx="3576">
                  <c:v>0.6543726921081543</c:v>
                </c:pt>
                <c:pt idx="3577">
                  <c:v>0.65503734350204468</c:v>
                </c:pt>
                <c:pt idx="3578">
                  <c:v>0.65480256080627441</c:v>
                </c:pt>
                <c:pt idx="3579">
                  <c:v>0.65462660789489746</c:v>
                </c:pt>
                <c:pt idx="3580">
                  <c:v>0.65427684783935547</c:v>
                </c:pt>
                <c:pt idx="3581">
                  <c:v>0.65420371294021606</c:v>
                </c:pt>
                <c:pt idx="3582">
                  <c:v>0.65474146604537964</c:v>
                </c:pt>
                <c:pt idx="3583">
                  <c:v>0.6550249457359314</c:v>
                </c:pt>
                <c:pt idx="3584">
                  <c:v>0.6545255184173584</c:v>
                </c:pt>
                <c:pt idx="3585">
                  <c:v>0.65426313877105713</c:v>
                </c:pt>
                <c:pt idx="3586">
                  <c:v>0.65467357635498047</c:v>
                </c:pt>
                <c:pt idx="3587">
                  <c:v>0.65538328886032104</c:v>
                </c:pt>
                <c:pt idx="3588">
                  <c:v>0.65500253438949585</c:v>
                </c:pt>
                <c:pt idx="3589">
                  <c:v>0.65459161996841431</c:v>
                </c:pt>
                <c:pt idx="3590">
                  <c:v>0.65452110767364502</c:v>
                </c:pt>
                <c:pt idx="3591">
                  <c:v>0.6546671986579895</c:v>
                </c:pt>
                <c:pt idx="3592">
                  <c:v>0.65479928255081177</c:v>
                </c:pt>
                <c:pt idx="3593">
                  <c:v>0.65420550107955933</c:v>
                </c:pt>
                <c:pt idx="3594">
                  <c:v>0.65349173545837402</c:v>
                </c:pt>
                <c:pt idx="3595">
                  <c:v>0.65340226888656616</c:v>
                </c:pt>
                <c:pt idx="3596">
                  <c:v>0.65346258878707886</c:v>
                </c:pt>
                <c:pt idx="3597">
                  <c:v>0.65331315994262695</c:v>
                </c:pt>
                <c:pt idx="3598">
                  <c:v>0.65357136726379395</c:v>
                </c:pt>
                <c:pt idx="3599">
                  <c:v>0.65366947650909424</c:v>
                </c:pt>
                <c:pt idx="3600">
                  <c:v>0.65372169017791748</c:v>
                </c:pt>
                <c:pt idx="3601">
                  <c:v>0.65411394834518433</c:v>
                </c:pt>
                <c:pt idx="3602">
                  <c:v>0.65463387966156006</c:v>
                </c:pt>
                <c:pt idx="3603">
                  <c:v>0.65467691421508789</c:v>
                </c:pt>
                <c:pt idx="3604">
                  <c:v>0.65402299165725708</c:v>
                </c:pt>
                <c:pt idx="3605">
                  <c:v>0.65386199951171875</c:v>
                </c:pt>
                <c:pt idx="3606">
                  <c:v>0.65379601716995239</c:v>
                </c:pt>
                <c:pt idx="3607">
                  <c:v>0.65331387519836426</c:v>
                </c:pt>
                <c:pt idx="3608">
                  <c:v>0.65336936712265015</c:v>
                </c:pt>
                <c:pt idx="3609">
                  <c:v>0.65344744920730591</c:v>
                </c:pt>
                <c:pt idx="3610">
                  <c:v>0.65387547016143799</c:v>
                </c:pt>
                <c:pt idx="3611">
                  <c:v>0.65451067686080933</c:v>
                </c:pt>
                <c:pt idx="3612">
                  <c:v>0.65481942892074585</c:v>
                </c:pt>
                <c:pt idx="3613">
                  <c:v>0.65453630685806274</c:v>
                </c:pt>
                <c:pt idx="3614">
                  <c:v>0.65469467639923096</c:v>
                </c:pt>
                <c:pt idx="3615">
                  <c:v>0.65471935272216797</c:v>
                </c:pt>
                <c:pt idx="3616">
                  <c:v>0.65435594320297241</c:v>
                </c:pt>
                <c:pt idx="3617">
                  <c:v>0.65405553579330444</c:v>
                </c:pt>
                <c:pt idx="3618">
                  <c:v>0.65361076593399048</c:v>
                </c:pt>
                <c:pt idx="3619">
                  <c:v>0.65348559617996216</c:v>
                </c:pt>
                <c:pt idx="3620">
                  <c:v>0.65360176563262939</c:v>
                </c:pt>
                <c:pt idx="3621">
                  <c:v>0.65373367071151733</c:v>
                </c:pt>
                <c:pt idx="3622">
                  <c:v>0.65377146005630493</c:v>
                </c:pt>
                <c:pt idx="3623">
                  <c:v>0.6538398265838623</c:v>
                </c:pt>
                <c:pt idx="3624">
                  <c:v>0.65449553728103638</c:v>
                </c:pt>
                <c:pt idx="3625">
                  <c:v>0.65470242500305176</c:v>
                </c:pt>
                <c:pt idx="3626">
                  <c:v>0.65431344509124756</c:v>
                </c:pt>
                <c:pt idx="3627">
                  <c:v>0.65440660715103149</c:v>
                </c:pt>
                <c:pt idx="3628">
                  <c:v>0.65421324968338013</c:v>
                </c:pt>
                <c:pt idx="3629">
                  <c:v>0.65410393476486206</c:v>
                </c:pt>
                <c:pt idx="3630">
                  <c:v>0.65428072214126587</c:v>
                </c:pt>
                <c:pt idx="3631">
                  <c:v>0.65442442893981934</c:v>
                </c:pt>
                <c:pt idx="3632">
                  <c:v>0.6543194055557251</c:v>
                </c:pt>
                <c:pt idx="3633">
                  <c:v>0.65441423654556274</c:v>
                </c:pt>
                <c:pt idx="3634">
                  <c:v>0.65475618839263916</c:v>
                </c:pt>
                <c:pt idx="3635">
                  <c:v>0.65492033958435059</c:v>
                </c:pt>
                <c:pt idx="3636">
                  <c:v>0.65491330623626709</c:v>
                </c:pt>
                <c:pt idx="3637">
                  <c:v>0.65468400716781616</c:v>
                </c:pt>
                <c:pt idx="3638">
                  <c:v>0.65474426746368408</c:v>
                </c:pt>
                <c:pt idx="3639">
                  <c:v>0.65467274188995361</c:v>
                </c:pt>
                <c:pt idx="3640">
                  <c:v>0.65434980392456055</c:v>
                </c:pt>
                <c:pt idx="3641">
                  <c:v>0.654094398021698</c:v>
                </c:pt>
                <c:pt idx="3642">
                  <c:v>0.65408039093017578</c:v>
                </c:pt>
                <c:pt idx="3643">
                  <c:v>0.65412592887878418</c:v>
                </c:pt>
                <c:pt idx="3644">
                  <c:v>0.65381807088851929</c:v>
                </c:pt>
                <c:pt idx="3645">
                  <c:v>0.65343195199966431</c:v>
                </c:pt>
                <c:pt idx="3646">
                  <c:v>0.65376675128936768</c:v>
                </c:pt>
                <c:pt idx="3647">
                  <c:v>0.65388160943984985</c:v>
                </c:pt>
                <c:pt idx="3648">
                  <c:v>0.65391981601715088</c:v>
                </c:pt>
                <c:pt idx="3649">
                  <c:v>0.65404224395751953</c:v>
                </c:pt>
                <c:pt idx="3650">
                  <c:v>0.65406560897827148</c:v>
                </c:pt>
                <c:pt idx="3651">
                  <c:v>0.65372592210769653</c:v>
                </c:pt>
                <c:pt idx="3652">
                  <c:v>0.65344101190567017</c:v>
                </c:pt>
                <c:pt idx="3653">
                  <c:v>0.6537136435508728</c:v>
                </c:pt>
                <c:pt idx="3654">
                  <c:v>0.65407198667526245</c:v>
                </c:pt>
                <c:pt idx="3655">
                  <c:v>0.65381020307540894</c:v>
                </c:pt>
                <c:pt idx="3656">
                  <c:v>0.6535913348197937</c:v>
                </c:pt>
                <c:pt idx="3657">
                  <c:v>0.65383362770080566</c:v>
                </c:pt>
                <c:pt idx="3658">
                  <c:v>0.65367752313613892</c:v>
                </c:pt>
                <c:pt idx="3659">
                  <c:v>0.65378093719482422</c:v>
                </c:pt>
                <c:pt idx="3660">
                  <c:v>0.65385198593139648</c:v>
                </c:pt>
                <c:pt idx="3661">
                  <c:v>0.6541367769241333</c:v>
                </c:pt>
                <c:pt idx="3662">
                  <c:v>0.65467101335525513</c:v>
                </c:pt>
                <c:pt idx="3663">
                  <c:v>0.65453165769577026</c:v>
                </c:pt>
                <c:pt idx="3664">
                  <c:v>0.65412324666976929</c:v>
                </c:pt>
                <c:pt idx="3665">
                  <c:v>0.65412431955337524</c:v>
                </c:pt>
                <c:pt idx="3666">
                  <c:v>0.65398067235946655</c:v>
                </c:pt>
                <c:pt idx="3667">
                  <c:v>0.65405267477035522</c:v>
                </c:pt>
                <c:pt idx="3668">
                  <c:v>0.65412616729736328</c:v>
                </c:pt>
                <c:pt idx="3669">
                  <c:v>0.65425586700439453</c:v>
                </c:pt>
                <c:pt idx="3670">
                  <c:v>0.65423870086669922</c:v>
                </c:pt>
                <c:pt idx="3671">
                  <c:v>0.65381914377212524</c:v>
                </c:pt>
                <c:pt idx="3672">
                  <c:v>0.65367519855499268</c:v>
                </c:pt>
                <c:pt idx="3673">
                  <c:v>0.65397316217422485</c:v>
                </c:pt>
                <c:pt idx="3674">
                  <c:v>0.65330606698989868</c:v>
                </c:pt>
                <c:pt idx="3675">
                  <c:v>0.65335959196090698</c:v>
                </c:pt>
                <c:pt idx="3676">
                  <c:v>0.6537812352180481</c:v>
                </c:pt>
                <c:pt idx="3677">
                  <c:v>0.65348076820373535</c:v>
                </c:pt>
                <c:pt idx="3678">
                  <c:v>0.6535298228263855</c:v>
                </c:pt>
                <c:pt idx="3679">
                  <c:v>0.65349340438842773</c:v>
                </c:pt>
                <c:pt idx="3680">
                  <c:v>0.65344083309173584</c:v>
                </c:pt>
                <c:pt idx="3681">
                  <c:v>0.65347045660018921</c:v>
                </c:pt>
                <c:pt idx="3682">
                  <c:v>0.65317094326019287</c:v>
                </c:pt>
                <c:pt idx="3683">
                  <c:v>0.65284156799316406</c:v>
                </c:pt>
                <c:pt idx="3684">
                  <c:v>0.65298092365264893</c:v>
                </c:pt>
                <c:pt idx="3685">
                  <c:v>0.65312600135803223</c:v>
                </c:pt>
                <c:pt idx="3686">
                  <c:v>0.6536676287651062</c:v>
                </c:pt>
                <c:pt idx="3687">
                  <c:v>0.65419596433639526</c:v>
                </c:pt>
                <c:pt idx="3688">
                  <c:v>0.65421241521835327</c:v>
                </c:pt>
                <c:pt idx="3689">
                  <c:v>0.65414315462112427</c:v>
                </c:pt>
                <c:pt idx="3690">
                  <c:v>0.65388458967208862</c:v>
                </c:pt>
                <c:pt idx="3691">
                  <c:v>0.6539272665977478</c:v>
                </c:pt>
                <c:pt idx="3692">
                  <c:v>0.65476208925247192</c:v>
                </c:pt>
                <c:pt idx="3693">
                  <c:v>0.65419167280197144</c:v>
                </c:pt>
                <c:pt idx="3694">
                  <c:v>0.65360426902770996</c:v>
                </c:pt>
                <c:pt idx="3695">
                  <c:v>0.65363353490829468</c:v>
                </c:pt>
                <c:pt idx="3696">
                  <c:v>0.65337729454040527</c:v>
                </c:pt>
                <c:pt idx="3697">
                  <c:v>0.65324658155441284</c:v>
                </c:pt>
                <c:pt idx="3698">
                  <c:v>0.65299868583679199</c:v>
                </c:pt>
                <c:pt idx="3699">
                  <c:v>0.6531292200088501</c:v>
                </c:pt>
                <c:pt idx="3700">
                  <c:v>0.65355765819549561</c:v>
                </c:pt>
                <c:pt idx="3701">
                  <c:v>0.65390419960021973</c:v>
                </c:pt>
                <c:pt idx="3702">
                  <c:v>0.65373003482818604</c:v>
                </c:pt>
                <c:pt idx="3703">
                  <c:v>0.65358668565750122</c:v>
                </c:pt>
                <c:pt idx="3704">
                  <c:v>0.65327912569046021</c:v>
                </c:pt>
                <c:pt idx="3705">
                  <c:v>0.65315872430801392</c:v>
                </c:pt>
                <c:pt idx="3706">
                  <c:v>0.65319269895553589</c:v>
                </c:pt>
                <c:pt idx="3707">
                  <c:v>0.65351349115371704</c:v>
                </c:pt>
                <c:pt idx="3708">
                  <c:v>0.65397417545318604</c:v>
                </c:pt>
                <c:pt idx="3709">
                  <c:v>0.65374261140823364</c:v>
                </c:pt>
                <c:pt idx="3710">
                  <c:v>0.65335273742675781</c:v>
                </c:pt>
                <c:pt idx="3711">
                  <c:v>0.6539161205291748</c:v>
                </c:pt>
                <c:pt idx="3712">
                  <c:v>0.65457552671432495</c:v>
                </c:pt>
                <c:pt idx="3713">
                  <c:v>0.65428644418716431</c:v>
                </c:pt>
                <c:pt idx="3714">
                  <c:v>0.65421086549758911</c:v>
                </c:pt>
                <c:pt idx="3715">
                  <c:v>0.65359866619110107</c:v>
                </c:pt>
                <c:pt idx="3716">
                  <c:v>0.65330559015274048</c:v>
                </c:pt>
                <c:pt idx="3717">
                  <c:v>0.65336251258850098</c:v>
                </c:pt>
                <c:pt idx="3718">
                  <c:v>0.65339183807373047</c:v>
                </c:pt>
                <c:pt idx="3719">
                  <c:v>0.65355861186981201</c:v>
                </c:pt>
                <c:pt idx="3720">
                  <c:v>0.65364611148834229</c:v>
                </c:pt>
                <c:pt idx="3721">
                  <c:v>0.65379947423934937</c:v>
                </c:pt>
                <c:pt idx="3722">
                  <c:v>0.65407896041870117</c:v>
                </c:pt>
                <c:pt idx="3723">
                  <c:v>0.65408021211624146</c:v>
                </c:pt>
                <c:pt idx="3724">
                  <c:v>0.65413165092468262</c:v>
                </c:pt>
                <c:pt idx="3725">
                  <c:v>0.65398889780044556</c:v>
                </c:pt>
                <c:pt idx="3726">
                  <c:v>0.6533777117729187</c:v>
                </c:pt>
                <c:pt idx="3727">
                  <c:v>0.65336757898330688</c:v>
                </c:pt>
                <c:pt idx="3728">
                  <c:v>0.65353500843048096</c:v>
                </c:pt>
                <c:pt idx="3729">
                  <c:v>0.65335536003112793</c:v>
                </c:pt>
                <c:pt idx="3730">
                  <c:v>0.65327835083007812</c:v>
                </c:pt>
                <c:pt idx="3731">
                  <c:v>0.65382474660873413</c:v>
                </c:pt>
                <c:pt idx="3732">
                  <c:v>0.65383821725845337</c:v>
                </c:pt>
                <c:pt idx="3733">
                  <c:v>0.65409111976623535</c:v>
                </c:pt>
                <c:pt idx="3734">
                  <c:v>0.65455472469329834</c:v>
                </c:pt>
                <c:pt idx="3735">
                  <c:v>0.65390521287918091</c:v>
                </c:pt>
                <c:pt idx="3736">
                  <c:v>0.65317434072494507</c:v>
                </c:pt>
                <c:pt idx="3737">
                  <c:v>0.65281832218170166</c:v>
                </c:pt>
                <c:pt idx="3738">
                  <c:v>0.6528051495552063</c:v>
                </c:pt>
                <c:pt idx="3739">
                  <c:v>0.65257090330123901</c:v>
                </c:pt>
                <c:pt idx="3740">
                  <c:v>0.65255820751190186</c:v>
                </c:pt>
                <c:pt idx="3741">
                  <c:v>0.65251559019088745</c:v>
                </c:pt>
                <c:pt idx="3742">
                  <c:v>0.65268832445144653</c:v>
                </c:pt>
                <c:pt idx="3743">
                  <c:v>0.65296417474746704</c:v>
                </c:pt>
                <c:pt idx="3744">
                  <c:v>0.65341043472290039</c:v>
                </c:pt>
                <c:pt idx="3745">
                  <c:v>0.65332794189453125</c:v>
                </c:pt>
                <c:pt idx="3746">
                  <c:v>0.65313869714736938</c:v>
                </c:pt>
                <c:pt idx="3747">
                  <c:v>0.65318602323532104</c:v>
                </c:pt>
                <c:pt idx="3748">
                  <c:v>0.65318781137466431</c:v>
                </c:pt>
                <c:pt idx="3749">
                  <c:v>0.65299594402313232</c:v>
                </c:pt>
                <c:pt idx="3750">
                  <c:v>0.652965247631073</c:v>
                </c:pt>
                <c:pt idx="3751">
                  <c:v>0.65278810262680054</c:v>
                </c:pt>
                <c:pt idx="3752">
                  <c:v>0.65261739492416382</c:v>
                </c:pt>
                <c:pt idx="3753">
                  <c:v>0.65285241603851318</c:v>
                </c:pt>
                <c:pt idx="3754">
                  <c:v>0.65319252014160156</c:v>
                </c:pt>
                <c:pt idx="3755">
                  <c:v>0.65316170454025269</c:v>
                </c:pt>
                <c:pt idx="3756">
                  <c:v>0.65322762727737427</c:v>
                </c:pt>
                <c:pt idx="3757">
                  <c:v>0.65380913019180298</c:v>
                </c:pt>
                <c:pt idx="3758">
                  <c:v>0.65372759103775024</c:v>
                </c:pt>
                <c:pt idx="3759">
                  <c:v>0.65327489376068115</c:v>
                </c:pt>
                <c:pt idx="3760">
                  <c:v>0.65292060375213623</c:v>
                </c:pt>
                <c:pt idx="3761">
                  <c:v>0.65275299549102783</c:v>
                </c:pt>
                <c:pt idx="3762">
                  <c:v>0.65272390842437744</c:v>
                </c:pt>
                <c:pt idx="3763">
                  <c:v>0.65303003787994385</c:v>
                </c:pt>
                <c:pt idx="3764">
                  <c:v>0.65317177772521973</c:v>
                </c:pt>
                <c:pt idx="3765">
                  <c:v>0.65285944938659668</c:v>
                </c:pt>
                <c:pt idx="3766">
                  <c:v>0.65261995792388916</c:v>
                </c:pt>
                <c:pt idx="3767">
                  <c:v>0.65255016088485718</c:v>
                </c:pt>
                <c:pt idx="3768">
                  <c:v>0.65241950750350952</c:v>
                </c:pt>
                <c:pt idx="3769">
                  <c:v>0.65253454446792603</c:v>
                </c:pt>
                <c:pt idx="3770">
                  <c:v>0.65238273143768311</c:v>
                </c:pt>
                <c:pt idx="3771">
                  <c:v>0.65256452560424805</c:v>
                </c:pt>
                <c:pt idx="3772">
                  <c:v>0.65296453237533569</c:v>
                </c:pt>
                <c:pt idx="3773">
                  <c:v>0.65314549207687378</c:v>
                </c:pt>
                <c:pt idx="3774">
                  <c:v>0.65306490659713745</c:v>
                </c:pt>
                <c:pt idx="3775">
                  <c:v>0.65260279178619385</c:v>
                </c:pt>
                <c:pt idx="3776">
                  <c:v>0.65252858400344849</c:v>
                </c:pt>
                <c:pt idx="3777">
                  <c:v>0.65289652347564697</c:v>
                </c:pt>
                <c:pt idx="3778">
                  <c:v>0.65317833423614502</c:v>
                </c:pt>
                <c:pt idx="3779">
                  <c:v>0.65325427055358887</c:v>
                </c:pt>
                <c:pt idx="3780">
                  <c:v>0.65305525064468384</c:v>
                </c:pt>
                <c:pt idx="3781">
                  <c:v>0.65283960103988647</c:v>
                </c:pt>
                <c:pt idx="3782">
                  <c:v>0.65268582105636597</c:v>
                </c:pt>
                <c:pt idx="3783">
                  <c:v>0.65279197692871094</c:v>
                </c:pt>
                <c:pt idx="3784">
                  <c:v>0.65307807922363281</c:v>
                </c:pt>
                <c:pt idx="3785">
                  <c:v>0.65314400196075439</c:v>
                </c:pt>
                <c:pt idx="3786">
                  <c:v>0.65303319692611694</c:v>
                </c:pt>
                <c:pt idx="3787">
                  <c:v>0.65317004919052124</c:v>
                </c:pt>
                <c:pt idx="3788">
                  <c:v>0.65329277515411377</c:v>
                </c:pt>
                <c:pt idx="3789">
                  <c:v>0.65322905778884888</c:v>
                </c:pt>
                <c:pt idx="3790">
                  <c:v>0.65283656120300293</c:v>
                </c:pt>
                <c:pt idx="3791">
                  <c:v>0.65292572975158691</c:v>
                </c:pt>
                <c:pt idx="3792">
                  <c:v>0.65267521142959595</c:v>
                </c:pt>
                <c:pt idx="3793">
                  <c:v>0.65281736850738525</c:v>
                </c:pt>
                <c:pt idx="3794">
                  <c:v>0.65280860662460327</c:v>
                </c:pt>
                <c:pt idx="3795">
                  <c:v>0.65249168872833252</c:v>
                </c:pt>
                <c:pt idx="3796">
                  <c:v>0.65240204334259033</c:v>
                </c:pt>
                <c:pt idx="3797">
                  <c:v>0.65251141786575317</c:v>
                </c:pt>
                <c:pt idx="3798">
                  <c:v>0.65272384881973267</c:v>
                </c:pt>
                <c:pt idx="3799">
                  <c:v>0.65295392274856567</c:v>
                </c:pt>
                <c:pt idx="3800">
                  <c:v>0.65306895971298218</c:v>
                </c:pt>
                <c:pt idx="3801">
                  <c:v>0.65304571390151978</c:v>
                </c:pt>
                <c:pt idx="3802">
                  <c:v>0.65306574106216431</c:v>
                </c:pt>
                <c:pt idx="3803">
                  <c:v>0.65279436111450195</c:v>
                </c:pt>
                <c:pt idx="3804">
                  <c:v>0.65266722440719604</c:v>
                </c:pt>
                <c:pt idx="3805">
                  <c:v>0.65256786346435547</c:v>
                </c:pt>
                <c:pt idx="3806">
                  <c:v>0.65260940790176392</c:v>
                </c:pt>
                <c:pt idx="3807">
                  <c:v>0.65306305885314941</c:v>
                </c:pt>
                <c:pt idx="3808">
                  <c:v>0.65339893102645874</c:v>
                </c:pt>
                <c:pt idx="3809">
                  <c:v>0.65334933996200562</c:v>
                </c:pt>
                <c:pt idx="3810">
                  <c:v>0.6528857946395874</c:v>
                </c:pt>
                <c:pt idx="3811">
                  <c:v>0.65304422378540039</c:v>
                </c:pt>
                <c:pt idx="3812">
                  <c:v>0.65331965684890747</c:v>
                </c:pt>
                <c:pt idx="3813">
                  <c:v>0.6532558798789978</c:v>
                </c:pt>
                <c:pt idx="3814">
                  <c:v>0.65296924114227295</c:v>
                </c:pt>
                <c:pt idx="3815">
                  <c:v>0.6527138352394104</c:v>
                </c:pt>
                <c:pt idx="3816">
                  <c:v>0.65251588821411133</c:v>
                </c:pt>
                <c:pt idx="3817">
                  <c:v>0.65231853723526001</c:v>
                </c:pt>
                <c:pt idx="3818">
                  <c:v>0.652321457862854</c:v>
                </c:pt>
                <c:pt idx="3819">
                  <c:v>0.65265738964080811</c:v>
                </c:pt>
                <c:pt idx="3820">
                  <c:v>0.65284717082977295</c:v>
                </c:pt>
                <c:pt idx="3821">
                  <c:v>0.65255528688430786</c:v>
                </c:pt>
                <c:pt idx="3822">
                  <c:v>0.65261244773864746</c:v>
                </c:pt>
                <c:pt idx="3823">
                  <c:v>0.65303415060043335</c:v>
                </c:pt>
                <c:pt idx="3824">
                  <c:v>0.65301597118377686</c:v>
                </c:pt>
                <c:pt idx="3825">
                  <c:v>0.65238553285598755</c:v>
                </c:pt>
                <c:pt idx="3826">
                  <c:v>0.65208667516708374</c:v>
                </c:pt>
                <c:pt idx="3827">
                  <c:v>0.65220487117767334</c:v>
                </c:pt>
                <c:pt idx="3828">
                  <c:v>0.65246933698654175</c:v>
                </c:pt>
                <c:pt idx="3829">
                  <c:v>0.65264320373535156</c:v>
                </c:pt>
                <c:pt idx="3830">
                  <c:v>0.65216195583343506</c:v>
                </c:pt>
                <c:pt idx="3831">
                  <c:v>0.65200680494308472</c:v>
                </c:pt>
                <c:pt idx="3832">
                  <c:v>0.65245795249938965</c:v>
                </c:pt>
                <c:pt idx="3833">
                  <c:v>0.65265262126922607</c:v>
                </c:pt>
                <c:pt idx="3834">
                  <c:v>0.65268117189407349</c:v>
                </c:pt>
                <c:pt idx="3835">
                  <c:v>0.6527286171913147</c:v>
                </c:pt>
                <c:pt idx="3836">
                  <c:v>0.65293478965759277</c:v>
                </c:pt>
                <c:pt idx="3837">
                  <c:v>0.65298664569854736</c:v>
                </c:pt>
                <c:pt idx="3838">
                  <c:v>0.65277963876724243</c:v>
                </c:pt>
                <c:pt idx="3839">
                  <c:v>0.65294593572616577</c:v>
                </c:pt>
                <c:pt idx="3840">
                  <c:v>0.65321213006973267</c:v>
                </c:pt>
                <c:pt idx="3841">
                  <c:v>0.65255236625671387</c:v>
                </c:pt>
                <c:pt idx="3842">
                  <c:v>0.65198588371276855</c:v>
                </c:pt>
                <c:pt idx="3843">
                  <c:v>0.65237921476364136</c:v>
                </c:pt>
                <c:pt idx="3844">
                  <c:v>0.65284883975982666</c:v>
                </c:pt>
                <c:pt idx="3845">
                  <c:v>0.65295332670211792</c:v>
                </c:pt>
                <c:pt idx="3846">
                  <c:v>0.6526910662651062</c:v>
                </c:pt>
                <c:pt idx="3847">
                  <c:v>0.65272200107574463</c:v>
                </c:pt>
                <c:pt idx="3848">
                  <c:v>0.65303301811218262</c:v>
                </c:pt>
                <c:pt idx="3849">
                  <c:v>0.65319567918777466</c:v>
                </c:pt>
                <c:pt idx="3850">
                  <c:v>0.65285497903823853</c:v>
                </c:pt>
                <c:pt idx="3851">
                  <c:v>0.65251147747039795</c:v>
                </c:pt>
                <c:pt idx="3852">
                  <c:v>0.65268123149871826</c:v>
                </c:pt>
                <c:pt idx="3853">
                  <c:v>0.65296077728271484</c:v>
                </c:pt>
                <c:pt idx="3854">
                  <c:v>0.65288102626800537</c:v>
                </c:pt>
                <c:pt idx="3855">
                  <c:v>0.65274715423583984</c:v>
                </c:pt>
                <c:pt idx="3856">
                  <c:v>0.65265750885009766</c:v>
                </c:pt>
                <c:pt idx="3857">
                  <c:v>0.65256971120834351</c:v>
                </c:pt>
                <c:pt idx="3858">
                  <c:v>0.65264707803726196</c:v>
                </c:pt>
                <c:pt idx="3859">
                  <c:v>0.65249627828598022</c:v>
                </c:pt>
                <c:pt idx="3860">
                  <c:v>0.65271842479705811</c:v>
                </c:pt>
                <c:pt idx="3861">
                  <c:v>0.65253555774688721</c:v>
                </c:pt>
                <c:pt idx="3862">
                  <c:v>0.65226799249649048</c:v>
                </c:pt>
                <c:pt idx="3863">
                  <c:v>0.65234029293060303</c:v>
                </c:pt>
                <c:pt idx="3864">
                  <c:v>0.65231084823608398</c:v>
                </c:pt>
                <c:pt idx="3865">
                  <c:v>0.65237283706665039</c:v>
                </c:pt>
                <c:pt idx="3866">
                  <c:v>0.65244626998901367</c:v>
                </c:pt>
                <c:pt idx="3867">
                  <c:v>0.65260130167007446</c:v>
                </c:pt>
                <c:pt idx="3868">
                  <c:v>0.65293979644775391</c:v>
                </c:pt>
                <c:pt idx="3869">
                  <c:v>0.65273970365524292</c:v>
                </c:pt>
                <c:pt idx="3870">
                  <c:v>0.65249234437942505</c:v>
                </c:pt>
                <c:pt idx="3871">
                  <c:v>0.65211665630340576</c:v>
                </c:pt>
                <c:pt idx="3872">
                  <c:v>0.65211755037307739</c:v>
                </c:pt>
                <c:pt idx="3873">
                  <c:v>0.65233069658279419</c:v>
                </c:pt>
                <c:pt idx="3874">
                  <c:v>0.65226888656616211</c:v>
                </c:pt>
                <c:pt idx="3875">
                  <c:v>0.65252041816711426</c:v>
                </c:pt>
                <c:pt idx="3876">
                  <c:v>0.65236735343933105</c:v>
                </c:pt>
                <c:pt idx="3877">
                  <c:v>0.65174734592437744</c:v>
                </c:pt>
                <c:pt idx="3878">
                  <c:v>0.65183508396148682</c:v>
                </c:pt>
                <c:pt idx="3879">
                  <c:v>0.65205502510070801</c:v>
                </c:pt>
                <c:pt idx="3880">
                  <c:v>0.65239959955215454</c:v>
                </c:pt>
                <c:pt idx="3881">
                  <c:v>0.65250849723815918</c:v>
                </c:pt>
                <c:pt idx="3882">
                  <c:v>0.6524815559387207</c:v>
                </c:pt>
                <c:pt idx="3883">
                  <c:v>0.6532244086265564</c:v>
                </c:pt>
                <c:pt idx="3884">
                  <c:v>0.65343964099884033</c:v>
                </c:pt>
                <c:pt idx="3885">
                  <c:v>0.65319406986236572</c:v>
                </c:pt>
                <c:pt idx="3886">
                  <c:v>0.65261572599411011</c:v>
                </c:pt>
                <c:pt idx="3887">
                  <c:v>0.65224325656890869</c:v>
                </c:pt>
                <c:pt idx="3888">
                  <c:v>0.65237200260162354</c:v>
                </c:pt>
                <c:pt idx="3889">
                  <c:v>0.6525232195854187</c:v>
                </c:pt>
                <c:pt idx="3890">
                  <c:v>0.65256816148757935</c:v>
                </c:pt>
                <c:pt idx="3891">
                  <c:v>0.65255916118621826</c:v>
                </c:pt>
                <c:pt idx="3892">
                  <c:v>0.65268516540527344</c:v>
                </c:pt>
                <c:pt idx="3893">
                  <c:v>0.65265178680419922</c:v>
                </c:pt>
                <c:pt idx="3894">
                  <c:v>0.65209382772445679</c:v>
                </c:pt>
                <c:pt idx="3895">
                  <c:v>0.6521308422088623</c:v>
                </c:pt>
                <c:pt idx="3896">
                  <c:v>0.65255081653594971</c:v>
                </c:pt>
                <c:pt idx="3897">
                  <c:v>0.65236526727676392</c:v>
                </c:pt>
                <c:pt idx="3898">
                  <c:v>0.65217798948287964</c:v>
                </c:pt>
                <c:pt idx="3899">
                  <c:v>0.65199977159500122</c:v>
                </c:pt>
                <c:pt idx="3900">
                  <c:v>0.65199112892150879</c:v>
                </c:pt>
                <c:pt idx="3901">
                  <c:v>0.65189063549041748</c:v>
                </c:pt>
                <c:pt idx="3902">
                  <c:v>0.65145009756088257</c:v>
                </c:pt>
                <c:pt idx="3903">
                  <c:v>0.65158164501190186</c:v>
                </c:pt>
                <c:pt idx="3904">
                  <c:v>0.6516728401184082</c:v>
                </c:pt>
                <c:pt idx="3905">
                  <c:v>0.65170925855636597</c:v>
                </c:pt>
                <c:pt idx="3906">
                  <c:v>0.65190434455871582</c:v>
                </c:pt>
                <c:pt idx="3907">
                  <c:v>0.65193504095077515</c:v>
                </c:pt>
                <c:pt idx="3908">
                  <c:v>0.65211749076843262</c:v>
                </c:pt>
                <c:pt idx="3909">
                  <c:v>0.65230870246887207</c:v>
                </c:pt>
                <c:pt idx="3910">
                  <c:v>0.65218901634216309</c:v>
                </c:pt>
                <c:pt idx="3911">
                  <c:v>0.65189802646636963</c:v>
                </c:pt>
                <c:pt idx="3912">
                  <c:v>0.65194165706634521</c:v>
                </c:pt>
                <c:pt idx="3913">
                  <c:v>0.65191859006881714</c:v>
                </c:pt>
                <c:pt idx="3914">
                  <c:v>0.65174484252929688</c:v>
                </c:pt>
                <c:pt idx="3915">
                  <c:v>0.65177458524703979</c:v>
                </c:pt>
                <c:pt idx="3916">
                  <c:v>0.65186512470245361</c:v>
                </c:pt>
                <c:pt idx="3917">
                  <c:v>0.65190589427947998</c:v>
                </c:pt>
                <c:pt idx="3918">
                  <c:v>0.65204954147338867</c:v>
                </c:pt>
                <c:pt idx="3919">
                  <c:v>0.65236872434616089</c:v>
                </c:pt>
                <c:pt idx="3920">
                  <c:v>0.65235370397567749</c:v>
                </c:pt>
                <c:pt idx="3921">
                  <c:v>0.65201222896575928</c:v>
                </c:pt>
                <c:pt idx="3922">
                  <c:v>0.6514776349067688</c:v>
                </c:pt>
                <c:pt idx="3923">
                  <c:v>0.65147525072097778</c:v>
                </c:pt>
                <c:pt idx="3924">
                  <c:v>0.65163671970367432</c:v>
                </c:pt>
                <c:pt idx="3925">
                  <c:v>0.65164303779602051</c:v>
                </c:pt>
                <c:pt idx="3926">
                  <c:v>0.65194350481033325</c:v>
                </c:pt>
                <c:pt idx="3927">
                  <c:v>0.6518738865852356</c:v>
                </c:pt>
                <c:pt idx="3928">
                  <c:v>0.65186142921447754</c:v>
                </c:pt>
                <c:pt idx="3929">
                  <c:v>0.65180510282516479</c:v>
                </c:pt>
                <c:pt idx="3930">
                  <c:v>0.65183091163635254</c:v>
                </c:pt>
                <c:pt idx="3931">
                  <c:v>0.65194934606552124</c:v>
                </c:pt>
                <c:pt idx="3932">
                  <c:v>0.65198159217834473</c:v>
                </c:pt>
                <c:pt idx="3933">
                  <c:v>0.65198433399200439</c:v>
                </c:pt>
                <c:pt idx="3934">
                  <c:v>0.65196031332015991</c:v>
                </c:pt>
                <c:pt idx="3935">
                  <c:v>0.65208768844604492</c:v>
                </c:pt>
                <c:pt idx="3936">
                  <c:v>0.65229350328445435</c:v>
                </c:pt>
                <c:pt idx="3937">
                  <c:v>0.65190887451171875</c:v>
                </c:pt>
                <c:pt idx="3938">
                  <c:v>0.65167677402496338</c:v>
                </c:pt>
                <c:pt idx="3939">
                  <c:v>0.65170341730117798</c:v>
                </c:pt>
                <c:pt idx="3940">
                  <c:v>0.65208148956298828</c:v>
                </c:pt>
                <c:pt idx="3941">
                  <c:v>0.65253728628158569</c:v>
                </c:pt>
                <c:pt idx="3942">
                  <c:v>0.65251696109771729</c:v>
                </c:pt>
                <c:pt idx="3943">
                  <c:v>0.65188425779342651</c:v>
                </c:pt>
                <c:pt idx="3944">
                  <c:v>0.65185660123825073</c:v>
                </c:pt>
                <c:pt idx="3945">
                  <c:v>0.65180456638336182</c:v>
                </c:pt>
                <c:pt idx="3946">
                  <c:v>0.65184581279754639</c:v>
                </c:pt>
                <c:pt idx="3947">
                  <c:v>0.65209484100341797</c:v>
                </c:pt>
                <c:pt idx="3948">
                  <c:v>0.65190905332565308</c:v>
                </c:pt>
                <c:pt idx="3949">
                  <c:v>0.65199440717697144</c:v>
                </c:pt>
                <c:pt idx="3950">
                  <c:v>0.65187132358551025</c:v>
                </c:pt>
                <c:pt idx="3951">
                  <c:v>0.65191870927810669</c:v>
                </c:pt>
                <c:pt idx="3952">
                  <c:v>0.65229260921478271</c:v>
                </c:pt>
                <c:pt idx="3953">
                  <c:v>0.65248125791549683</c:v>
                </c:pt>
                <c:pt idx="3954">
                  <c:v>0.65256583690643311</c:v>
                </c:pt>
                <c:pt idx="3955">
                  <c:v>0.65217494964599609</c:v>
                </c:pt>
                <c:pt idx="3956">
                  <c:v>0.65249234437942505</c:v>
                </c:pt>
                <c:pt idx="3957">
                  <c:v>0.65296256542205811</c:v>
                </c:pt>
                <c:pt idx="3958">
                  <c:v>0.65245974063873291</c:v>
                </c:pt>
                <c:pt idx="3959">
                  <c:v>0.65238761901855469</c:v>
                </c:pt>
                <c:pt idx="3960">
                  <c:v>0.65231126546859741</c:v>
                </c:pt>
                <c:pt idx="3961">
                  <c:v>0.65217208862304688</c:v>
                </c:pt>
                <c:pt idx="3962">
                  <c:v>0.65249794721603394</c:v>
                </c:pt>
                <c:pt idx="3963">
                  <c:v>0.65279042720794678</c:v>
                </c:pt>
                <c:pt idx="3964">
                  <c:v>0.65259706974029541</c:v>
                </c:pt>
                <c:pt idx="3965">
                  <c:v>0.6523967981338501</c:v>
                </c:pt>
                <c:pt idx="3966">
                  <c:v>0.65224313735961914</c:v>
                </c:pt>
                <c:pt idx="3967">
                  <c:v>0.65204966068267822</c:v>
                </c:pt>
                <c:pt idx="3968">
                  <c:v>0.6525382399559021</c:v>
                </c:pt>
                <c:pt idx="3969">
                  <c:v>0.65262353420257568</c:v>
                </c:pt>
                <c:pt idx="3970">
                  <c:v>0.65274524688720703</c:v>
                </c:pt>
                <c:pt idx="3971">
                  <c:v>0.65253019332885742</c:v>
                </c:pt>
                <c:pt idx="3972">
                  <c:v>0.65232431888580322</c:v>
                </c:pt>
                <c:pt idx="3973">
                  <c:v>0.65234178304672241</c:v>
                </c:pt>
                <c:pt idx="3974">
                  <c:v>0.65233385562896729</c:v>
                </c:pt>
                <c:pt idx="3975">
                  <c:v>0.65241312980651855</c:v>
                </c:pt>
                <c:pt idx="3976">
                  <c:v>0.65217334032058716</c:v>
                </c:pt>
                <c:pt idx="3977">
                  <c:v>0.65225636959075928</c:v>
                </c:pt>
                <c:pt idx="3978">
                  <c:v>0.65256083011627197</c:v>
                </c:pt>
                <c:pt idx="3979">
                  <c:v>0.65236431360244751</c:v>
                </c:pt>
                <c:pt idx="3980">
                  <c:v>0.65219736099243164</c:v>
                </c:pt>
                <c:pt idx="3981">
                  <c:v>0.65224355459213257</c:v>
                </c:pt>
                <c:pt idx="3982">
                  <c:v>0.6518247127532959</c:v>
                </c:pt>
                <c:pt idx="3983">
                  <c:v>0.65166133642196655</c:v>
                </c:pt>
                <c:pt idx="3984">
                  <c:v>0.651847243309021</c:v>
                </c:pt>
                <c:pt idx="3985">
                  <c:v>0.6517409086227417</c:v>
                </c:pt>
                <c:pt idx="3986">
                  <c:v>0.651572585105896</c:v>
                </c:pt>
                <c:pt idx="3987">
                  <c:v>0.65163755416870117</c:v>
                </c:pt>
                <c:pt idx="3988">
                  <c:v>0.65173852443695068</c:v>
                </c:pt>
                <c:pt idx="3989">
                  <c:v>0.65171802043914795</c:v>
                </c:pt>
                <c:pt idx="3990">
                  <c:v>0.65175765752792358</c:v>
                </c:pt>
                <c:pt idx="3991">
                  <c:v>0.65188688039779663</c:v>
                </c:pt>
                <c:pt idx="3992">
                  <c:v>0.65197461843490601</c:v>
                </c:pt>
                <c:pt idx="3993">
                  <c:v>0.65207022428512573</c:v>
                </c:pt>
                <c:pt idx="3994">
                  <c:v>0.65212923288345337</c:v>
                </c:pt>
                <c:pt idx="3995">
                  <c:v>0.65218639373779297</c:v>
                </c:pt>
                <c:pt idx="3996">
                  <c:v>0.6521686315536499</c:v>
                </c:pt>
                <c:pt idx="3997">
                  <c:v>0.65179926156997681</c:v>
                </c:pt>
                <c:pt idx="3998">
                  <c:v>0.65162521600723267</c:v>
                </c:pt>
                <c:pt idx="3999">
                  <c:v>0.65187537670135498</c:v>
                </c:pt>
                <c:pt idx="4000">
                  <c:v>0.65195012092590332</c:v>
                </c:pt>
                <c:pt idx="4001">
                  <c:v>0.65188544988632202</c:v>
                </c:pt>
                <c:pt idx="4002">
                  <c:v>0.65195709466934204</c:v>
                </c:pt>
                <c:pt idx="4003">
                  <c:v>0.65192735195159912</c:v>
                </c:pt>
                <c:pt idx="4004">
                  <c:v>0.65190839767456055</c:v>
                </c:pt>
                <c:pt idx="4005">
                  <c:v>0.65232914686203003</c:v>
                </c:pt>
                <c:pt idx="4006">
                  <c:v>0.65238583087921143</c:v>
                </c:pt>
                <c:pt idx="4007">
                  <c:v>0.65191471576690674</c:v>
                </c:pt>
                <c:pt idx="4008">
                  <c:v>0.65147829055786133</c:v>
                </c:pt>
                <c:pt idx="4009">
                  <c:v>0.65178656578063965</c:v>
                </c:pt>
                <c:pt idx="4010">
                  <c:v>0.65196812152862549</c:v>
                </c:pt>
                <c:pt idx="4011">
                  <c:v>0.65198004245758057</c:v>
                </c:pt>
                <c:pt idx="4012">
                  <c:v>0.65189117193222046</c:v>
                </c:pt>
                <c:pt idx="4013">
                  <c:v>0.65185880661010742</c:v>
                </c:pt>
                <c:pt idx="4014">
                  <c:v>0.65186405181884766</c:v>
                </c:pt>
                <c:pt idx="4015">
                  <c:v>0.65165001153945923</c:v>
                </c:pt>
                <c:pt idx="4016">
                  <c:v>0.65187627077102661</c:v>
                </c:pt>
                <c:pt idx="4017">
                  <c:v>0.65217739343643188</c:v>
                </c:pt>
                <c:pt idx="4018">
                  <c:v>0.65224927663803101</c:v>
                </c:pt>
                <c:pt idx="4019">
                  <c:v>0.65183347463607788</c:v>
                </c:pt>
                <c:pt idx="4020">
                  <c:v>0.65178364515304565</c:v>
                </c:pt>
                <c:pt idx="4021">
                  <c:v>0.65196073055267334</c:v>
                </c:pt>
                <c:pt idx="4022">
                  <c:v>0.65232557058334351</c:v>
                </c:pt>
                <c:pt idx="4023">
                  <c:v>0.65254336595535278</c:v>
                </c:pt>
                <c:pt idx="4024">
                  <c:v>0.65247648954391479</c:v>
                </c:pt>
                <c:pt idx="4025">
                  <c:v>0.65211421251296997</c:v>
                </c:pt>
                <c:pt idx="4026">
                  <c:v>0.65202665328979492</c:v>
                </c:pt>
                <c:pt idx="4027">
                  <c:v>0.65226781368255615</c:v>
                </c:pt>
                <c:pt idx="4028">
                  <c:v>0.65197563171386719</c:v>
                </c:pt>
                <c:pt idx="4029">
                  <c:v>0.65142804384231567</c:v>
                </c:pt>
                <c:pt idx="4030">
                  <c:v>0.65141004323959351</c:v>
                </c:pt>
                <c:pt idx="4031">
                  <c:v>0.65118175745010376</c:v>
                </c:pt>
                <c:pt idx="4032">
                  <c:v>0.65148121118545532</c:v>
                </c:pt>
                <c:pt idx="4033">
                  <c:v>0.65147560834884644</c:v>
                </c:pt>
                <c:pt idx="4034">
                  <c:v>0.65130126476287842</c:v>
                </c:pt>
                <c:pt idx="4035">
                  <c:v>0.65151429176330566</c:v>
                </c:pt>
                <c:pt idx="4036">
                  <c:v>0.65133529901504517</c:v>
                </c:pt>
                <c:pt idx="4037">
                  <c:v>0.65113359689712524</c:v>
                </c:pt>
                <c:pt idx="4038">
                  <c:v>0.65123230218887329</c:v>
                </c:pt>
                <c:pt idx="4039">
                  <c:v>0.65161508321762085</c:v>
                </c:pt>
                <c:pt idx="4040">
                  <c:v>0.65165913105010986</c:v>
                </c:pt>
                <c:pt idx="4041">
                  <c:v>0.65138363838195801</c:v>
                </c:pt>
                <c:pt idx="4042">
                  <c:v>0.65106511116027832</c:v>
                </c:pt>
                <c:pt idx="4043">
                  <c:v>0.65106308460235596</c:v>
                </c:pt>
                <c:pt idx="4044">
                  <c:v>0.65112709999084473</c:v>
                </c:pt>
                <c:pt idx="4045">
                  <c:v>0.65146607160568237</c:v>
                </c:pt>
                <c:pt idx="4046">
                  <c:v>0.65220123529434204</c:v>
                </c:pt>
                <c:pt idx="4047">
                  <c:v>0.65237277746200562</c:v>
                </c:pt>
                <c:pt idx="4048">
                  <c:v>0.65247905254364014</c:v>
                </c:pt>
                <c:pt idx="4049">
                  <c:v>0.65201574563980103</c:v>
                </c:pt>
                <c:pt idx="4050">
                  <c:v>0.65137672424316406</c:v>
                </c:pt>
                <c:pt idx="4051">
                  <c:v>0.65131443738937378</c:v>
                </c:pt>
                <c:pt idx="4052">
                  <c:v>0.65123832225799561</c:v>
                </c:pt>
                <c:pt idx="4053">
                  <c:v>0.65113604068756104</c:v>
                </c:pt>
                <c:pt idx="4054">
                  <c:v>0.65100419521331787</c:v>
                </c:pt>
                <c:pt idx="4055">
                  <c:v>0.65089404582977295</c:v>
                </c:pt>
                <c:pt idx="4056">
                  <c:v>0.65098047256469727</c:v>
                </c:pt>
                <c:pt idx="4057">
                  <c:v>0.65083760023117065</c:v>
                </c:pt>
                <c:pt idx="4058">
                  <c:v>0.65068715810775757</c:v>
                </c:pt>
                <c:pt idx="4059">
                  <c:v>0.65071922540664673</c:v>
                </c:pt>
                <c:pt idx="4060">
                  <c:v>0.65080928802490234</c:v>
                </c:pt>
                <c:pt idx="4061">
                  <c:v>0.65100282430648804</c:v>
                </c:pt>
                <c:pt idx="4062">
                  <c:v>0.65132725238800049</c:v>
                </c:pt>
                <c:pt idx="4063">
                  <c:v>0.65172427892684937</c:v>
                </c:pt>
                <c:pt idx="4064">
                  <c:v>0.65185242891311646</c:v>
                </c:pt>
                <c:pt idx="4065">
                  <c:v>0.6516222357749939</c:v>
                </c:pt>
                <c:pt idx="4066">
                  <c:v>0.65099596977233887</c:v>
                </c:pt>
                <c:pt idx="4067">
                  <c:v>0.65104204416275024</c:v>
                </c:pt>
                <c:pt idx="4068">
                  <c:v>0.65119922161102295</c:v>
                </c:pt>
                <c:pt idx="4069">
                  <c:v>0.65141922235488892</c:v>
                </c:pt>
                <c:pt idx="4070">
                  <c:v>0.651619553565979</c:v>
                </c:pt>
                <c:pt idx="4071">
                  <c:v>0.65131485462188721</c:v>
                </c:pt>
                <c:pt idx="4072">
                  <c:v>0.65142005681991577</c:v>
                </c:pt>
                <c:pt idx="4073">
                  <c:v>0.65143895149230957</c:v>
                </c:pt>
                <c:pt idx="4074">
                  <c:v>0.65171784162521362</c:v>
                </c:pt>
                <c:pt idx="4075">
                  <c:v>0.65149372816085815</c:v>
                </c:pt>
                <c:pt idx="4076">
                  <c:v>0.65115588903427124</c:v>
                </c:pt>
                <c:pt idx="4077">
                  <c:v>0.65131974220275879</c:v>
                </c:pt>
                <c:pt idx="4078">
                  <c:v>0.65101534128189087</c:v>
                </c:pt>
                <c:pt idx="4079">
                  <c:v>0.650806725025177</c:v>
                </c:pt>
                <c:pt idx="4080">
                  <c:v>0.65102207660675049</c:v>
                </c:pt>
                <c:pt idx="4081">
                  <c:v>0.65128797292709351</c:v>
                </c:pt>
                <c:pt idx="4082">
                  <c:v>0.65127241611480713</c:v>
                </c:pt>
                <c:pt idx="4083">
                  <c:v>0.6509672999382019</c:v>
                </c:pt>
                <c:pt idx="4084">
                  <c:v>0.65089350938796997</c:v>
                </c:pt>
                <c:pt idx="4085">
                  <c:v>0.65089923143386841</c:v>
                </c:pt>
                <c:pt idx="4086">
                  <c:v>0.65078580379486084</c:v>
                </c:pt>
                <c:pt idx="4087">
                  <c:v>0.65045398473739624</c:v>
                </c:pt>
                <c:pt idx="4088">
                  <c:v>0.65027260780334473</c:v>
                </c:pt>
                <c:pt idx="4089">
                  <c:v>0.65056377649307251</c:v>
                </c:pt>
                <c:pt idx="4090">
                  <c:v>0.65092182159423828</c:v>
                </c:pt>
                <c:pt idx="4091">
                  <c:v>0.65139037370681763</c:v>
                </c:pt>
                <c:pt idx="4092">
                  <c:v>0.65111488103866577</c:v>
                </c:pt>
                <c:pt idx="4093">
                  <c:v>0.65100115537643433</c:v>
                </c:pt>
                <c:pt idx="4094">
                  <c:v>0.6512075662612915</c:v>
                </c:pt>
                <c:pt idx="4095">
                  <c:v>0.65133541822433472</c:v>
                </c:pt>
                <c:pt idx="4096">
                  <c:v>0.6514512300491333</c:v>
                </c:pt>
                <c:pt idx="4097">
                  <c:v>0.65133994817733765</c:v>
                </c:pt>
                <c:pt idx="4098">
                  <c:v>0.65137702226638794</c:v>
                </c:pt>
                <c:pt idx="4099">
                  <c:v>0.65162521600723267</c:v>
                </c:pt>
                <c:pt idx="4100">
                  <c:v>0.65158426761627197</c:v>
                </c:pt>
                <c:pt idx="4101">
                  <c:v>0.65134364366531372</c:v>
                </c:pt>
                <c:pt idx="4102">
                  <c:v>0.65159177780151367</c:v>
                </c:pt>
                <c:pt idx="4103">
                  <c:v>0.65159159898757935</c:v>
                </c:pt>
                <c:pt idx="4104">
                  <c:v>0.6511995792388916</c:v>
                </c:pt>
                <c:pt idx="4105">
                  <c:v>0.65110290050506592</c:v>
                </c:pt>
                <c:pt idx="4106">
                  <c:v>0.65137392282485962</c:v>
                </c:pt>
                <c:pt idx="4107">
                  <c:v>0.65171104669570923</c:v>
                </c:pt>
                <c:pt idx="4108">
                  <c:v>0.65157401561737061</c:v>
                </c:pt>
                <c:pt idx="4109">
                  <c:v>0.65129673480987549</c:v>
                </c:pt>
                <c:pt idx="4110">
                  <c:v>0.65118128061294556</c:v>
                </c:pt>
                <c:pt idx="4111">
                  <c:v>0.65106219053268433</c:v>
                </c:pt>
                <c:pt idx="4112">
                  <c:v>0.65141904354095459</c:v>
                </c:pt>
                <c:pt idx="4113">
                  <c:v>0.6516491174697876</c:v>
                </c:pt>
                <c:pt idx="4114">
                  <c:v>0.65125536918640137</c:v>
                </c:pt>
                <c:pt idx="4115">
                  <c:v>0.65126156806945801</c:v>
                </c:pt>
                <c:pt idx="4116">
                  <c:v>0.6511264443397522</c:v>
                </c:pt>
                <c:pt idx="4117">
                  <c:v>0.65107303857803345</c:v>
                </c:pt>
                <c:pt idx="4118">
                  <c:v>0.65102821588516235</c:v>
                </c:pt>
                <c:pt idx="4119">
                  <c:v>0.65090334415435791</c:v>
                </c:pt>
                <c:pt idx="4120">
                  <c:v>0.65104538202285767</c:v>
                </c:pt>
                <c:pt idx="4121">
                  <c:v>0.65119528770446777</c:v>
                </c:pt>
                <c:pt idx="4122">
                  <c:v>0.65151375532150269</c:v>
                </c:pt>
                <c:pt idx="4123">
                  <c:v>0.65130078792572021</c:v>
                </c:pt>
                <c:pt idx="4124">
                  <c:v>0.65146386623382568</c:v>
                </c:pt>
                <c:pt idx="4125">
                  <c:v>0.65147656202316284</c:v>
                </c:pt>
                <c:pt idx="4126">
                  <c:v>0.65100610256195068</c:v>
                </c:pt>
                <c:pt idx="4127">
                  <c:v>0.65064525604248047</c:v>
                </c:pt>
                <c:pt idx="4128">
                  <c:v>0.65086185932159424</c:v>
                </c:pt>
                <c:pt idx="4129">
                  <c:v>0.65131735801696777</c:v>
                </c:pt>
                <c:pt idx="4130">
                  <c:v>0.65109008550643921</c:v>
                </c:pt>
                <c:pt idx="4131">
                  <c:v>0.65100640058517456</c:v>
                </c:pt>
                <c:pt idx="4132">
                  <c:v>0.6510891318321228</c:v>
                </c:pt>
                <c:pt idx="4133">
                  <c:v>0.65107935667037964</c:v>
                </c:pt>
                <c:pt idx="4134">
                  <c:v>0.65134614706039429</c:v>
                </c:pt>
                <c:pt idx="4135">
                  <c:v>0.65131521224975586</c:v>
                </c:pt>
                <c:pt idx="4136">
                  <c:v>0.65083962678909302</c:v>
                </c:pt>
                <c:pt idx="4137">
                  <c:v>0.65121304988861084</c:v>
                </c:pt>
                <c:pt idx="4138">
                  <c:v>0.65119802951812744</c:v>
                </c:pt>
                <c:pt idx="4139">
                  <c:v>0.65136599540710449</c:v>
                </c:pt>
                <c:pt idx="4140">
                  <c:v>0.65117174386978149</c:v>
                </c:pt>
                <c:pt idx="4141">
                  <c:v>0.65094143152236938</c:v>
                </c:pt>
                <c:pt idx="4142">
                  <c:v>0.6509631872177124</c:v>
                </c:pt>
                <c:pt idx="4143">
                  <c:v>0.65107321739196777</c:v>
                </c:pt>
                <c:pt idx="4144">
                  <c:v>0.65139645338058472</c:v>
                </c:pt>
                <c:pt idx="4145">
                  <c:v>0.65151482820510864</c:v>
                </c:pt>
                <c:pt idx="4146">
                  <c:v>0.65147745609283447</c:v>
                </c:pt>
                <c:pt idx="4147">
                  <c:v>0.65126383304595947</c:v>
                </c:pt>
                <c:pt idx="4148">
                  <c:v>0.6510886549949646</c:v>
                </c:pt>
                <c:pt idx="4149">
                  <c:v>0.65089094638824463</c:v>
                </c:pt>
                <c:pt idx="4150">
                  <c:v>0.65067565441131592</c:v>
                </c:pt>
                <c:pt idx="4151">
                  <c:v>0.65085870027542114</c:v>
                </c:pt>
                <c:pt idx="4152">
                  <c:v>0.6510387659072876</c:v>
                </c:pt>
                <c:pt idx="4153">
                  <c:v>0.65077745914459229</c:v>
                </c:pt>
                <c:pt idx="4154">
                  <c:v>0.65065604448318481</c:v>
                </c:pt>
                <c:pt idx="4155">
                  <c:v>0.65066105127334595</c:v>
                </c:pt>
                <c:pt idx="4156">
                  <c:v>0.65094929933547974</c:v>
                </c:pt>
                <c:pt idx="4157">
                  <c:v>0.65123122930526733</c:v>
                </c:pt>
                <c:pt idx="4158">
                  <c:v>0.65088415145874023</c:v>
                </c:pt>
                <c:pt idx="4159">
                  <c:v>0.6509661078453064</c:v>
                </c:pt>
                <c:pt idx="4160">
                  <c:v>0.65084904432296753</c:v>
                </c:pt>
                <c:pt idx="4161">
                  <c:v>0.6508253812789917</c:v>
                </c:pt>
                <c:pt idx="4162">
                  <c:v>0.6507677435874939</c:v>
                </c:pt>
                <c:pt idx="4163">
                  <c:v>0.65068793296813965</c:v>
                </c:pt>
                <c:pt idx="4164">
                  <c:v>0.65063571929931641</c:v>
                </c:pt>
                <c:pt idx="4165">
                  <c:v>0.65095615386962891</c:v>
                </c:pt>
                <c:pt idx="4166">
                  <c:v>0.65093535184860229</c:v>
                </c:pt>
                <c:pt idx="4167">
                  <c:v>0.65108269453048706</c:v>
                </c:pt>
                <c:pt idx="4168">
                  <c:v>0.65140140056610107</c:v>
                </c:pt>
                <c:pt idx="4169">
                  <c:v>0.65127706527709961</c:v>
                </c:pt>
                <c:pt idx="4170">
                  <c:v>0.65124183893203735</c:v>
                </c:pt>
                <c:pt idx="4171">
                  <c:v>0.6511760950088501</c:v>
                </c:pt>
                <c:pt idx="4172">
                  <c:v>0.65102648735046387</c:v>
                </c:pt>
                <c:pt idx="4173">
                  <c:v>0.65083438158035278</c:v>
                </c:pt>
                <c:pt idx="4174">
                  <c:v>0.65102106332778931</c:v>
                </c:pt>
                <c:pt idx="4175">
                  <c:v>0.65121209621429443</c:v>
                </c:pt>
                <c:pt idx="4176">
                  <c:v>0.65130507946014404</c:v>
                </c:pt>
                <c:pt idx="4177">
                  <c:v>0.65122252702713013</c:v>
                </c:pt>
                <c:pt idx="4178">
                  <c:v>0.65146332979202271</c:v>
                </c:pt>
                <c:pt idx="4179">
                  <c:v>0.65140998363494873</c:v>
                </c:pt>
                <c:pt idx="4180">
                  <c:v>0.65118491649627686</c:v>
                </c:pt>
                <c:pt idx="4181">
                  <c:v>0.65148317813873291</c:v>
                </c:pt>
                <c:pt idx="4182">
                  <c:v>0.65154814720153809</c:v>
                </c:pt>
                <c:pt idx="4183">
                  <c:v>0.65152102708816528</c:v>
                </c:pt>
                <c:pt idx="4184">
                  <c:v>0.65132510662078857</c:v>
                </c:pt>
                <c:pt idx="4185">
                  <c:v>0.65100866556167603</c:v>
                </c:pt>
                <c:pt idx="4186">
                  <c:v>0.65071827173233032</c:v>
                </c:pt>
                <c:pt idx="4187">
                  <c:v>0.65054553747177124</c:v>
                </c:pt>
                <c:pt idx="4188">
                  <c:v>0.65066307783126831</c:v>
                </c:pt>
                <c:pt idx="4189">
                  <c:v>0.65061777830123901</c:v>
                </c:pt>
                <c:pt idx="4190">
                  <c:v>0.65087366104125977</c:v>
                </c:pt>
                <c:pt idx="4191">
                  <c:v>0.65091389417648315</c:v>
                </c:pt>
                <c:pt idx="4192">
                  <c:v>0.65102589130401611</c:v>
                </c:pt>
                <c:pt idx="4193">
                  <c:v>0.65115880966186523</c:v>
                </c:pt>
                <c:pt idx="4194">
                  <c:v>0.65122330188751221</c:v>
                </c:pt>
                <c:pt idx="4195">
                  <c:v>0.65125036239624023</c:v>
                </c:pt>
                <c:pt idx="4196">
                  <c:v>0.65109694004058838</c:v>
                </c:pt>
                <c:pt idx="4197">
                  <c:v>0.65098047256469727</c:v>
                </c:pt>
                <c:pt idx="4198">
                  <c:v>0.65068989992141724</c:v>
                </c:pt>
                <c:pt idx="4199">
                  <c:v>0.65046173334121704</c:v>
                </c:pt>
                <c:pt idx="4200">
                  <c:v>0.65081560611724854</c:v>
                </c:pt>
                <c:pt idx="4201">
                  <c:v>0.65079158544540405</c:v>
                </c:pt>
                <c:pt idx="4202">
                  <c:v>0.65066593885421753</c:v>
                </c:pt>
                <c:pt idx="4203">
                  <c:v>0.65083616971969604</c:v>
                </c:pt>
                <c:pt idx="4204">
                  <c:v>0.65117883682250977</c:v>
                </c:pt>
                <c:pt idx="4205">
                  <c:v>0.65128666162490845</c:v>
                </c:pt>
                <c:pt idx="4206">
                  <c:v>0.65136432647705078</c:v>
                </c:pt>
                <c:pt idx="4207">
                  <c:v>0.65103232860565186</c:v>
                </c:pt>
                <c:pt idx="4208">
                  <c:v>0.65096741914749146</c:v>
                </c:pt>
                <c:pt idx="4209">
                  <c:v>0.65098065137863159</c:v>
                </c:pt>
                <c:pt idx="4210">
                  <c:v>0.65105599164962769</c:v>
                </c:pt>
                <c:pt idx="4211">
                  <c:v>0.65119916200637817</c:v>
                </c:pt>
                <c:pt idx="4212">
                  <c:v>0.65086615085601807</c:v>
                </c:pt>
                <c:pt idx="4213">
                  <c:v>0.65088433027267456</c:v>
                </c:pt>
                <c:pt idx="4214">
                  <c:v>0.65098214149475098</c:v>
                </c:pt>
                <c:pt idx="4215">
                  <c:v>0.65109968185424805</c:v>
                </c:pt>
                <c:pt idx="4216">
                  <c:v>0.65093314647674561</c:v>
                </c:pt>
                <c:pt idx="4217">
                  <c:v>0.6510089635848999</c:v>
                </c:pt>
                <c:pt idx="4218">
                  <c:v>0.65102851390838623</c:v>
                </c:pt>
                <c:pt idx="4219">
                  <c:v>0.65111744403839111</c:v>
                </c:pt>
                <c:pt idx="4220">
                  <c:v>0.65125644207000732</c:v>
                </c:pt>
                <c:pt idx="4221">
                  <c:v>0.65092039108276367</c:v>
                </c:pt>
                <c:pt idx="4222">
                  <c:v>0.65064340829849243</c:v>
                </c:pt>
                <c:pt idx="4223">
                  <c:v>0.65036666393280029</c:v>
                </c:pt>
                <c:pt idx="4224">
                  <c:v>0.65053784847259521</c:v>
                </c:pt>
                <c:pt idx="4225">
                  <c:v>0.65046077966690063</c:v>
                </c:pt>
                <c:pt idx="4226">
                  <c:v>0.6501467227935791</c:v>
                </c:pt>
                <c:pt idx="4227">
                  <c:v>0.65025043487548828</c:v>
                </c:pt>
                <c:pt idx="4228">
                  <c:v>0.65084779262542725</c:v>
                </c:pt>
                <c:pt idx="4229">
                  <c:v>0.65062189102172852</c:v>
                </c:pt>
                <c:pt idx="4230">
                  <c:v>0.65027123689651489</c:v>
                </c:pt>
                <c:pt idx="4231">
                  <c:v>0.650348961353302</c:v>
                </c:pt>
                <c:pt idx="4232">
                  <c:v>0.6503177285194397</c:v>
                </c:pt>
                <c:pt idx="4233">
                  <c:v>0.65071272850036621</c:v>
                </c:pt>
                <c:pt idx="4234">
                  <c:v>0.65097135305404663</c:v>
                </c:pt>
                <c:pt idx="4235">
                  <c:v>0.65079236030578613</c:v>
                </c:pt>
                <c:pt idx="4236">
                  <c:v>0.65059900283813477</c:v>
                </c:pt>
                <c:pt idx="4237">
                  <c:v>0.6505134105682373</c:v>
                </c:pt>
                <c:pt idx="4238">
                  <c:v>0.65049546957015991</c:v>
                </c:pt>
                <c:pt idx="4239">
                  <c:v>0.6502305269241333</c:v>
                </c:pt>
                <c:pt idx="4240">
                  <c:v>0.65010881423950195</c:v>
                </c:pt>
                <c:pt idx="4241">
                  <c:v>0.65038377046585083</c:v>
                </c:pt>
                <c:pt idx="4242">
                  <c:v>0.65050715208053589</c:v>
                </c:pt>
                <c:pt idx="4243">
                  <c:v>0.65078598260879517</c:v>
                </c:pt>
                <c:pt idx="4244">
                  <c:v>0.6507495641708374</c:v>
                </c:pt>
                <c:pt idx="4245">
                  <c:v>0.65038448572158813</c:v>
                </c:pt>
                <c:pt idx="4246">
                  <c:v>0.65036439895629883</c:v>
                </c:pt>
                <c:pt idx="4247">
                  <c:v>0.65087717771530151</c:v>
                </c:pt>
                <c:pt idx="4248">
                  <c:v>0.65101385116577148</c:v>
                </c:pt>
                <c:pt idx="4249">
                  <c:v>0.65056735277175903</c:v>
                </c:pt>
                <c:pt idx="4250">
                  <c:v>0.65100729465484619</c:v>
                </c:pt>
                <c:pt idx="4251">
                  <c:v>0.6512187123298645</c:v>
                </c:pt>
                <c:pt idx="4252">
                  <c:v>0.65118205547332764</c:v>
                </c:pt>
                <c:pt idx="4253">
                  <c:v>0.65108352899551392</c:v>
                </c:pt>
                <c:pt idx="4254">
                  <c:v>0.65081107616424561</c:v>
                </c:pt>
                <c:pt idx="4255">
                  <c:v>0.6506274938583374</c:v>
                </c:pt>
                <c:pt idx="4256">
                  <c:v>0.65094518661499023</c:v>
                </c:pt>
                <c:pt idx="4257">
                  <c:v>0.65103065967559814</c:v>
                </c:pt>
                <c:pt idx="4258">
                  <c:v>0.65094423294067383</c:v>
                </c:pt>
                <c:pt idx="4259">
                  <c:v>0.65059834718704224</c:v>
                </c:pt>
                <c:pt idx="4260">
                  <c:v>0.65063673257827759</c:v>
                </c:pt>
                <c:pt idx="4261">
                  <c:v>0.65080982446670532</c:v>
                </c:pt>
                <c:pt idx="4262">
                  <c:v>0.6504974365234375</c:v>
                </c:pt>
                <c:pt idx="4263">
                  <c:v>0.65053361654281616</c:v>
                </c:pt>
                <c:pt idx="4264">
                  <c:v>0.6506354808807373</c:v>
                </c:pt>
                <c:pt idx="4265">
                  <c:v>0.65062600374221802</c:v>
                </c:pt>
                <c:pt idx="4266">
                  <c:v>0.65084058046340942</c:v>
                </c:pt>
                <c:pt idx="4267">
                  <c:v>0.65069353580474854</c:v>
                </c:pt>
                <c:pt idx="4268">
                  <c:v>0.65048050880432129</c:v>
                </c:pt>
                <c:pt idx="4269">
                  <c:v>0.65062838792800903</c:v>
                </c:pt>
                <c:pt idx="4270">
                  <c:v>0.6509697437286377</c:v>
                </c:pt>
                <c:pt idx="4271">
                  <c:v>0.65063232183456421</c:v>
                </c:pt>
                <c:pt idx="4272">
                  <c:v>0.65038132667541504</c:v>
                </c:pt>
                <c:pt idx="4273">
                  <c:v>0.65022438764572144</c:v>
                </c:pt>
                <c:pt idx="4274">
                  <c:v>0.65013468265533447</c:v>
                </c:pt>
                <c:pt idx="4275">
                  <c:v>0.65044748783111572</c:v>
                </c:pt>
                <c:pt idx="4276">
                  <c:v>0.65036839246749878</c:v>
                </c:pt>
                <c:pt idx="4277">
                  <c:v>0.65017890930175781</c:v>
                </c:pt>
                <c:pt idx="4278">
                  <c:v>0.6500781774520874</c:v>
                </c:pt>
                <c:pt idx="4279">
                  <c:v>0.65013784170150757</c:v>
                </c:pt>
                <c:pt idx="4280">
                  <c:v>0.65046769380569458</c:v>
                </c:pt>
                <c:pt idx="4281">
                  <c:v>0.6504860520362854</c:v>
                </c:pt>
                <c:pt idx="4282">
                  <c:v>0.65019017457962036</c:v>
                </c:pt>
                <c:pt idx="4283">
                  <c:v>0.65018576383590698</c:v>
                </c:pt>
                <c:pt idx="4284">
                  <c:v>0.65033739805221558</c:v>
                </c:pt>
                <c:pt idx="4285">
                  <c:v>0.65010696649551392</c:v>
                </c:pt>
                <c:pt idx="4286">
                  <c:v>0.65032422542572021</c:v>
                </c:pt>
                <c:pt idx="4287">
                  <c:v>0.65014028549194336</c:v>
                </c:pt>
                <c:pt idx="4288">
                  <c:v>0.64990490674972534</c:v>
                </c:pt>
                <c:pt idx="4289">
                  <c:v>0.65021795034408569</c:v>
                </c:pt>
                <c:pt idx="4290">
                  <c:v>0.65036642551422119</c:v>
                </c:pt>
                <c:pt idx="4291">
                  <c:v>0.65043967962265015</c:v>
                </c:pt>
                <c:pt idx="4292">
                  <c:v>0.65036594867706299</c:v>
                </c:pt>
                <c:pt idx="4293">
                  <c:v>0.65047872066497803</c:v>
                </c:pt>
                <c:pt idx="4294">
                  <c:v>0.6506161093711853</c:v>
                </c:pt>
                <c:pt idx="4295">
                  <c:v>0.65104395151138306</c:v>
                </c:pt>
                <c:pt idx="4296">
                  <c:v>0.65080523490905762</c:v>
                </c:pt>
                <c:pt idx="4297">
                  <c:v>0.65067183971405029</c:v>
                </c:pt>
                <c:pt idx="4298">
                  <c:v>0.65048885345458984</c:v>
                </c:pt>
                <c:pt idx="4299">
                  <c:v>0.65018564462661743</c:v>
                </c:pt>
                <c:pt idx="4300">
                  <c:v>0.65019059181213379</c:v>
                </c:pt>
                <c:pt idx="4301">
                  <c:v>0.65025812387466431</c:v>
                </c:pt>
                <c:pt idx="4302">
                  <c:v>0.65033936500549316</c:v>
                </c:pt>
                <c:pt idx="4303">
                  <c:v>0.65058255195617676</c:v>
                </c:pt>
                <c:pt idx="4304">
                  <c:v>0.65057170391082764</c:v>
                </c:pt>
                <c:pt idx="4305">
                  <c:v>0.65042632818222046</c:v>
                </c:pt>
                <c:pt idx="4306">
                  <c:v>0.65035289525985718</c:v>
                </c:pt>
                <c:pt idx="4307">
                  <c:v>0.65022742748260498</c:v>
                </c:pt>
                <c:pt idx="4308">
                  <c:v>0.65013223886489868</c:v>
                </c:pt>
                <c:pt idx="4309">
                  <c:v>0.65027445554733276</c:v>
                </c:pt>
                <c:pt idx="4310">
                  <c:v>0.65033280849456787</c:v>
                </c:pt>
                <c:pt idx="4311">
                  <c:v>0.64998441934585571</c:v>
                </c:pt>
                <c:pt idx="4312">
                  <c:v>0.64973324537277222</c:v>
                </c:pt>
                <c:pt idx="4313">
                  <c:v>0.64984840154647827</c:v>
                </c:pt>
                <c:pt idx="4314">
                  <c:v>0.65014189481735229</c:v>
                </c:pt>
                <c:pt idx="4315">
                  <c:v>0.65035885572433472</c:v>
                </c:pt>
                <c:pt idx="4316">
                  <c:v>0.65037387609481812</c:v>
                </c:pt>
                <c:pt idx="4317">
                  <c:v>0.65035557746887207</c:v>
                </c:pt>
                <c:pt idx="4318">
                  <c:v>0.65055346488952637</c:v>
                </c:pt>
                <c:pt idx="4319">
                  <c:v>0.65043872594833374</c:v>
                </c:pt>
                <c:pt idx="4320">
                  <c:v>0.65065598487854004</c:v>
                </c:pt>
                <c:pt idx="4321">
                  <c:v>0.65064430236816406</c:v>
                </c:pt>
                <c:pt idx="4322">
                  <c:v>0.65056920051574707</c:v>
                </c:pt>
                <c:pt idx="4323">
                  <c:v>0.65035897493362427</c:v>
                </c:pt>
                <c:pt idx="4324">
                  <c:v>0.65028023719787598</c:v>
                </c:pt>
                <c:pt idx="4325">
                  <c:v>0.65050137042999268</c:v>
                </c:pt>
                <c:pt idx="4326">
                  <c:v>0.65036112070083618</c:v>
                </c:pt>
                <c:pt idx="4327">
                  <c:v>0.65027666091918945</c:v>
                </c:pt>
                <c:pt idx="4328">
                  <c:v>0.65043795108795166</c:v>
                </c:pt>
                <c:pt idx="4329">
                  <c:v>0.650706946849823</c:v>
                </c:pt>
                <c:pt idx="4330">
                  <c:v>0.65053755044937134</c:v>
                </c:pt>
                <c:pt idx="4331">
                  <c:v>0.65047067403793335</c:v>
                </c:pt>
                <c:pt idx="4332">
                  <c:v>0.6504560112953186</c:v>
                </c:pt>
                <c:pt idx="4333">
                  <c:v>0.65048128366470337</c:v>
                </c:pt>
                <c:pt idx="4334">
                  <c:v>0.65043610334396362</c:v>
                </c:pt>
                <c:pt idx="4335">
                  <c:v>0.65035682916641235</c:v>
                </c:pt>
                <c:pt idx="4336">
                  <c:v>0.65046554803848267</c:v>
                </c:pt>
                <c:pt idx="4337">
                  <c:v>0.65031343698501587</c:v>
                </c:pt>
                <c:pt idx="4338">
                  <c:v>0.65018254518508911</c:v>
                </c:pt>
                <c:pt idx="4339">
                  <c:v>0.65012580156326294</c:v>
                </c:pt>
                <c:pt idx="4340">
                  <c:v>0.65019029378890991</c:v>
                </c:pt>
                <c:pt idx="4341">
                  <c:v>0.65012836456298828</c:v>
                </c:pt>
                <c:pt idx="4342">
                  <c:v>0.64989590644836426</c:v>
                </c:pt>
                <c:pt idx="4343">
                  <c:v>0.64984393119812012</c:v>
                </c:pt>
                <c:pt idx="4344">
                  <c:v>0.65018528699874878</c:v>
                </c:pt>
                <c:pt idx="4345">
                  <c:v>0.65040767192840576</c:v>
                </c:pt>
                <c:pt idx="4346">
                  <c:v>0.65027636289596558</c:v>
                </c:pt>
                <c:pt idx="4347">
                  <c:v>0.65016269683837891</c:v>
                </c:pt>
                <c:pt idx="4348">
                  <c:v>0.65033280849456787</c:v>
                </c:pt>
                <c:pt idx="4349">
                  <c:v>0.65040498971939087</c:v>
                </c:pt>
                <c:pt idx="4350">
                  <c:v>0.65020006895065308</c:v>
                </c:pt>
                <c:pt idx="4351">
                  <c:v>0.65003538131713867</c:v>
                </c:pt>
                <c:pt idx="4352">
                  <c:v>0.65041542053222656</c:v>
                </c:pt>
                <c:pt idx="4353">
                  <c:v>0.65040469169616699</c:v>
                </c:pt>
                <c:pt idx="4354">
                  <c:v>0.65021717548370361</c:v>
                </c:pt>
                <c:pt idx="4355">
                  <c:v>0.64999914169311523</c:v>
                </c:pt>
                <c:pt idx="4356">
                  <c:v>0.65002334117889404</c:v>
                </c:pt>
                <c:pt idx="4357">
                  <c:v>0.65004187822341919</c:v>
                </c:pt>
                <c:pt idx="4358">
                  <c:v>0.64994955062866211</c:v>
                </c:pt>
                <c:pt idx="4359">
                  <c:v>0.65011030435562134</c:v>
                </c:pt>
                <c:pt idx="4360">
                  <c:v>0.65016287565231323</c:v>
                </c:pt>
                <c:pt idx="4361">
                  <c:v>0.6500774621963501</c:v>
                </c:pt>
                <c:pt idx="4362">
                  <c:v>0.65004867315292358</c:v>
                </c:pt>
                <c:pt idx="4363">
                  <c:v>0.65024924278259277</c:v>
                </c:pt>
                <c:pt idx="4364">
                  <c:v>0.65005570650100708</c:v>
                </c:pt>
                <c:pt idx="4365">
                  <c:v>0.64961957931518555</c:v>
                </c:pt>
                <c:pt idx="4366">
                  <c:v>0.64927494525909424</c:v>
                </c:pt>
                <c:pt idx="4367">
                  <c:v>0.64935719966888428</c:v>
                </c:pt>
                <c:pt idx="4368">
                  <c:v>0.6496315598487854</c:v>
                </c:pt>
                <c:pt idx="4369">
                  <c:v>0.64998114109039307</c:v>
                </c:pt>
                <c:pt idx="4370">
                  <c:v>0.64988893270492554</c:v>
                </c:pt>
                <c:pt idx="4371">
                  <c:v>0.6497417688369751</c:v>
                </c:pt>
                <c:pt idx="4372">
                  <c:v>0.6502683162689209</c:v>
                </c:pt>
                <c:pt idx="4373">
                  <c:v>0.65012401342391968</c:v>
                </c:pt>
                <c:pt idx="4374">
                  <c:v>0.64985454082489014</c:v>
                </c:pt>
                <c:pt idx="4375">
                  <c:v>0.65004199743270874</c:v>
                </c:pt>
                <c:pt idx="4376">
                  <c:v>0.65016263723373413</c:v>
                </c:pt>
                <c:pt idx="4377">
                  <c:v>0.65022718906402588</c:v>
                </c:pt>
                <c:pt idx="4378">
                  <c:v>0.65012401342391968</c:v>
                </c:pt>
                <c:pt idx="4379">
                  <c:v>0.64973545074462891</c:v>
                </c:pt>
                <c:pt idx="4380">
                  <c:v>0.64993178844451904</c:v>
                </c:pt>
                <c:pt idx="4381">
                  <c:v>0.65002471208572388</c:v>
                </c:pt>
                <c:pt idx="4382">
                  <c:v>0.64991003274917603</c:v>
                </c:pt>
                <c:pt idx="4383">
                  <c:v>0.64992344379425049</c:v>
                </c:pt>
                <c:pt idx="4384">
                  <c:v>0.64985615015029907</c:v>
                </c:pt>
                <c:pt idx="4385">
                  <c:v>0.64964962005615234</c:v>
                </c:pt>
                <c:pt idx="4386">
                  <c:v>0.64965897798538208</c:v>
                </c:pt>
                <c:pt idx="4387">
                  <c:v>0.64963847398757935</c:v>
                </c:pt>
                <c:pt idx="4388">
                  <c:v>0.64947164058685303</c:v>
                </c:pt>
                <c:pt idx="4389">
                  <c:v>0.64925611019134521</c:v>
                </c:pt>
                <c:pt idx="4390">
                  <c:v>0.64927428960800171</c:v>
                </c:pt>
                <c:pt idx="4391">
                  <c:v>0.6493714451789856</c:v>
                </c:pt>
                <c:pt idx="4392">
                  <c:v>0.64966928958892822</c:v>
                </c:pt>
                <c:pt idx="4393">
                  <c:v>0.64987033605575562</c:v>
                </c:pt>
                <c:pt idx="4394">
                  <c:v>0.64964205026626587</c:v>
                </c:pt>
                <c:pt idx="4395">
                  <c:v>0.64988523721694946</c:v>
                </c:pt>
                <c:pt idx="4396">
                  <c:v>0.64995187520980835</c:v>
                </c:pt>
                <c:pt idx="4397">
                  <c:v>0.64968997240066528</c:v>
                </c:pt>
                <c:pt idx="4398">
                  <c:v>0.64969944953918457</c:v>
                </c:pt>
                <c:pt idx="4399">
                  <c:v>0.6498609185218811</c:v>
                </c:pt>
                <c:pt idx="4400">
                  <c:v>0.649974524974823</c:v>
                </c:pt>
                <c:pt idx="4401">
                  <c:v>0.65004044771194458</c:v>
                </c:pt>
                <c:pt idx="4402">
                  <c:v>0.64943528175354004</c:v>
                </c:pt>
                <c:pt idx="4403">
                  <c:v>0.64933925867080688</c:v>
                </c:pt>
                <c:pt idx="4404">
                  <c:v>0.64956659078598022</c:v>
                </c:pt>
                <c:pt idx="4405">
                  <c:v>0.64971482753753662</c:v>
                </c:pt>
                <c:pt idx="4406">
                  <c:v>0.6497454047203064</c:v>
                </c:pt>
                <c:pt idx="4407">
                  <c:v>0.64964056015014648</c:v>
                </c:pt>
                <c:pt idx="4408">
                  <c:v>0.64952051639556885</c:v>
                </c:pt>
                <c:pt idx="4409">
                  <c:v>0.64971166849136353</c:v>
                </c:pt>
                <c:pt idx="4410">
                  <c:v>0.64986824989318848</c:v>
                </c:pt>
                <c:pt idx="4411">
                  <c:v>0.65016353130340576</c:v>
                </c:pt>
                <c:pt idx="4412">
                  <c:v>0.65018701553344727</c:v>
                </c:pt>
                <c:pt idx="4413">
                  <c:v>0.65014034509658813</c:v>
                </c:pt>
                <c:pt idx="4414">
                  <c:v>0.65038466453552246</c:v>
                </c:pt>
                <c:pt idx="4415">
                  <c:v>0.64993739128112793</c:v>
                </c:pt>
                <c:pt idx="4416">
                  <c:v>0.64965862035751343</c:v>
                </c:pt>
                <c:pt idx="4417">
                  <c:v>0.64973211288452148</c:v>
                </c:pt>
                <c:pt idx="4418">
                  <c:v>0.64974236488342285</c:v>
                </c:pt>
                <c:pt idx="4419">
                  <c:v>0.64965713024139404</c:v>
                </c:pt>
                <c:pt idx="4420">
                  <c:v>0.64973574876785278</c:v>
                </c:pt>
                <c:pt idx="4421">
                  <c:v>0.6497044563293457</c:v>
                </c:pt>
                <c:pt idx="4422">
                  <c:v>0.64981615543365479</c:v>
                </c:pt>
                <c:pt idx="4423">
                  <c:v>0.64946728944778442</c:v>
                </c:pt>
                <c:pt idx="4424">
                  <c:v>0.64988332986831665</c:v>
                </c:pt>
                <c:pt idx="4425">
                  <c:v>0.64973968267440796</c:v>
                </c:pt>
                <c:pt idx="4426">
                  <c:v>0.64924430847167969</c:v>
                </c:pt>
                <c:pt idx="4427">
                  <c:v>0.64940249919891357</c:v>
                </c:pt>
                <c:pt idx="4428">
                  <c:v>0.64951968193054199</c:v>
                </c:pt>
                <c:pt idx="4429">
                  <c:v>0.64954984188079834</c:v>
                </c:pt>
                <c:pt idx="4430">
                  <c:v>0.64966553449630737</c:v>
                </c:pt>
                <c:pt idx="4431">
                  <c:v>0.64948093891143799</c:v>
                </c:pt>
                <c:pt idx="4432">
                  <c:v>0.64953011274337769</c:v>
                </c:pt>
                <c:pt idx="4433">
                  <c:v>0.64934998750686646</c:v>
                </c:pt>
                <c:pt idx="4434">
                  <c:v>0.64911484718322754</c:v>
                </c:pt>
                <c:pt idx="4435">
                  <c:v>0.64931851625442505</c:v>
                </c:pt>
                <c:pt idx="4436">
                  <c:v>0.64908480644226074</c:v>
                </c:pt>
                <c:pt idx="4437">
                  <c:v>0.64923518896102905</c:v>
                </c:pt>
                <c:pt idx="4438">
                  <c:v>0.64965343475341797</c:v>
                </c:pt>
                <c:pt idx="4439">
                  <c:v>0.64963674545288086</c:v>
                </c:pt>
                <c:pt idx="4440">
                  <c:v>0.64929872751235962</c:v>
                </c:pt>
                <c:pt idx="4441">
                  <c:v>0.64953434467315674</c:v>
                </c:pt>
                <c:pt idx="4442">
                  <c:v>0.64972990751266479</c:v>
                </c:pt>
                <c:pt idx="4443">
                  <c:v>0.64960545301437378</c:v>
                </c:pt>
                <c:pt idx="4444">
                  <c:v>0.64938521385192871</c:v>
                </c:pt>
                <c:pt idx="4445">
                  <c:v>0.64966386556625366</c:v>
                </c:pt>
                <c:pt idx="4446">
                  <c:v>0.64955705404281616</c:v>
                </c:pt>
                <c:pt idx="4447">
                  <c:v>0.64937680959701538</c:v>
                </c:pt>
                <c:pt idx="4448">
                  <c:v>0.64995187520980835</c:v>
                </c:pt>
                <c:pt idx="4449">
                  <c:v>0.64970165491104126</c:v>
                </c:pt>
                <c:pt idx="4450">
                  <c:v>0.64922624826431274</c:v>
                </c:pt>
                <c:pt idx="4451">
                  <c:v>0.6496506929397583</c:v>
                </c:pt>
                <c:pt idx="4452">
                  <c:v>0.64942640066146851</c:v>
                </c:pt>
                <c:pt idx="4453">
                  <c:v>0.6494603157043457</c:v>
                </c:pt>
                <c:pt idx="4454">
                  <c:v>0.6493794322013855</c:v>
                </c:pt>
                <c:pt idx="4455">
                  <c:v>0.64935880899429321</c:v>
                </c:pt>
                <c:pt idx="4456">
                  <c:v>0.64950555562973022</c:v>
                </c:pt>
                <c:pt idx="4457">
                  <c:v>0.64939612150192261</c:v>
                </c:pt>
                <c:pt idx="4458">
                  <c:v>0.64934217929840088</c:v>
                </c:pt>
                <c:pt idx="4459">
                  <c:v>0.64941436052322388</c:v>
                </c:pt>
                <c:pt idx="4460">
                  <c:v>0.6493912935256958</c:v>
                </c:pt>
                <c:pt idx="4461">
                  <c:v>0.6491808295249939</c:v>
                </c:pt>
                <c:pt idx="4462">
                  <c:v>0.64936846494674683</c:v>
                </c:pt>
                <c:pt idx="4463">
                  <c:v>0.64955782890319824</c:v>
                </c:pt>
                <c:pt idx="4464">
                  <c:v>0.64915961027145386</c:v>
                </c:pt>
                <c:pt idx="4465">
                  <c:v>0.64944279193878174</c:v>
                </c:pt>
                <c:pt idx="4466">
                  <c:v>0.64955925941467285</c:v>
                </c:pt>
                <c:pt idx="4467">
                  <c:v>0.649433434009552</c:v>
                </c:pt>
                <c:pt idx="4468">
                  <c:v>0.64935731887817383</c:v>
                </c:pt>
                <c:pt idx="4469">
                  <c:v>0.6494634747505188</c:v>
                </c:pt>
                <c:pt idx="4470">
                  <c:v>0.64961820840835571</c:v>
                </c:pt>
                <c:pt idx="4471">
                  <c:v>0.64949542284011841</c:v>
                </c:pt>
                <c:pt idx="4472">
                  <c:v>0.65013915300369263</c:v>
                </c:pt>
                <c:pt idx="4473">
                  <c:v>0.64983904361724854</c:v>
                </c:pt>
                <c:pt idx="4474">
                  <c:v>0.64937120676040649</c:v>
                </c:pt>
                <c:pt idx="4475">
                  <c:v>0.64961528778076172</c:v>
                </c:pt>
                <c:pt idx="4476">
                  <c:v>0.64929831027984619</c:v>
                </c:pt>
                <c:pt idx="4477">
                  <c:v>0.64922976493835449</c:v>
                </c:pt>
                <c:pt idx="4478">
                  <c:v>0.64918613433837891</c:v>
                </c:pt>
                <c:pt idx="4479">
                  <c:v>0.64931380748748779</c:v>
                </c:pt>
                <c:pt idx="4480">
                  <c:v>0.64940476417541504</c:v>
                </c:pt>
                <c:pt idx="4481">
                  <c:v>0.64907801151275635</c:v>
                </c:pt>
                <c:pt idx="4482">
                  <c:v>0.64879375696182251</c:v>
                </c:pt>
                <c:pt idx="4483">
                  <c:v>0.64885669946670532</c:v>
                </c:pt>
                <c:pt idx="4484">
                  <c:v>0.64943283796310425</c:v>
                </c:pt>
                <c:pt idx="4485">
                  <c:v>0.6490820050239563</c:v>
                </c:pt>
                <c:pt idx="4486">
                  <c:v>0.64927732944488525</c:v>
                </c:pt>
                <c:pt idx="4487">
                  <c:v>0.64930939674377441</c:v>
                </c:pt>
                <c:pt idx="4488">
                  <c:v>0.64907407760620117</c:v>
                </c:pt>
                <c:pt idx="4489">
                  <c:v>0.64910811185836792</c:v>
                </c:pt>
                <c:pt idx="4490">
                  <c:v>0.64902728796005249</c:v>
                </c:pt>
                <c:pt idx="4491">
                  <c:v>0.64887934923171997</c:v>
                </c:pt>
                <c:pt idx="4492">
                  <c:v>0.64917850494384766</c:v>
                </c:pt>
                <c:pt idx="4493">
                  <c:v>0.64894914627075195</c:v>
                </c:pt>
                <c:pt idx="4494">
                  <c:v>0.64875167608261108</c:v>
                </c:pt>
                <c:pt idx="4495">
                  <c:v>0.64877468347549438</c:v>
                </c:pt>
                <c:pt idx="4496">
                  <c:v>0.64932435750961304</c:v>
                </c:pt>
                <c:pt idx="4497">
                  <c:v>0.64922666549682617</c:v>
                </c:pt>
                <c:pt idx="4498">
                  <c:v>0.64907026290893555</c:v>
                </c:pt>
                <c:pt idx="4499">
                  <c:v>0.64917010068893433</c:v>
                </c:pt>
                <c:pt idx="4500">
                  <c:v>0.64932078123092651</c:v>
                </c:pt>
                <c:pt idx="4501">
                  <c:v>0.64939606189727783</c:v>
                </c:pt>
                <c:pt idx="4502">
                  <c:v>0.64914464950561523</c:v>
                </c:pt>
                <c:pt idx="4503">
                  <c:v>0.64940738677978516</c:v>
                </c:pt>
                <c:pt idx="4504">
                  <c:v>0.64981621503829956</c:v>
                </c:pt>
                <c:pt idx="4505">
                  <c:v>0.64969313144683838</c:v>
                </c:pt>
                <c:pt idx="4506">
                  <c:v>0.64921385049819946</c:v>
                </c:pt>
                <c:pt idx="4507">
                  <c:v>0.64907866716384888</c:v>
                </c:pt>
                <c:pt idx="4508">
                  <c:v>0.64923554658889771</c:v>
                </c:pt>
                <c:pt idx="4509">
                  <c:v>0.64894956350326538</c:v>
                </c:pt>
                <c:pt idx="4510">
                  <c:v>0.64905399084091187</c:v>
                </c:pt>
                <c:pt idx="4511">
                  <c:v>0.64882248640060425</c:v>
                </c:pt>
                <c:pt idx="4512">
                  <c:v>0.64866930246353149</c:v>
                </c:pt>
                <c:pt idx="4513">
                  <c:v>0.64915734529495239</c:v>
                </c:pt>
                <c:pt idx="4514">
                  <c:v>0.64923834800720215</c:v>
                </c:pt>
                <c:pt idx="4515">
                  <c:v>0.64898949861526489</c:v>
                </c:pt>
                <c:pt idx="4516">
                  <c:v>0.64913642406463623</c:v>
                </c:pt>
                <c:pt idx="4517">
                  <c:v>0.649150550365448</c:v>
                </c:pt>
                <c:pt idx="4518">
                  <c:v>0.64876633882522583</c:v>
                </c:pt>
                <c:pt idx="4519">
                  <c:v>0.64867973327636719</c:v>
                </c:pt>
                <c:pt idx="4520">
                  <c:v>0.64901632070541382</c:v>
                </c:pt>
                <c:pt idx="4521">
                  <c:v>0.64927440881729126</c:v>
                </c:pt>
                <c:pt idx="4522">
                  <c:v>0.64936822652816772</c:v>
                </c:pt>
                <c:pt idx="4523">
                  <c:v>0.6492498517036438</c:v>
                </c:pt>
                <c:pt idx="4524">
                  <c:v>0.64896255731582642</c:v>
                </c:pt>
                <c:pt idx="4525">
                  <c:v>0.64925211668014526</c:v>
                </c:pt>
                <c:pt idx="4526">
                  <c:v>0.64899981021881104</c:v>
                </c:pt>
                <c:pt idx="4527">
                  <c:v>0.64883637428283691</c:v>
                </c:pt>
                <c:pt idx="4528">
                  <c:v>0.6491585373878479</c:v>
                </c:pt>
                <c:pt idx="4529">
                  <c:v>0.64923840761184692</c:v>
                </c:pt>
                <c:pt idx="4530">
                  <c:v>0.64896929264068604</c:v>
                </c:pt>
                <c:pt idx="4531">
                  <c:v>0.64918315410614014</c:v>
                </c:pt>
                <c:pt idx="4532">
                  <c:v>0.64931976795196533</c:v>
                </c:pt>
                <c:pt idx="4533">
                  <c:v>0.64927977323532104</c:v>
                </c:pt>
                <c:pt idx="4534">
                  <c:v>0.64934712648391724</c:v>
                </c:pt>
                <c:pt idx="4535">
                  <c:v>0.64915686845779419</c:v>
                </c:pt>
                <c:pt idx="4536">
                  <c:v>0.64889705181121826</c:v>
                </c:pt>
                <c:pt idx="4537">
                  <c:v>0.64878344535827637</c:v>
                </c:pt>
                <c:pt idx="4538">
                  <c:v>0.64898967742919922</c:v>
                </c:pt>
                <c:pt idx="4539">
                  <c:v>0.64879524707794189</c:v>
                </c:pt>
                <c:pt idx="4540">
                  <c:v>0.64862841367721558</c:v>
                </c:pt>
                <c:pt idx="4541">
                  <c:v>0.64885252714157104</c:v>
                </c:pt>
                <c:pt idx="4542">
                  <c:v>0.64887064695358276</c:v>
                </c:pt>
                <c:pt idx="4543">
                  <c:v>0.64873075485229492</c:v>
                </c:pt>
                <c:pt idx="4544">
                  <c:v>0.64849597215652466</c:v>
                </c:pt>
                <c:pt idx="4545">
                  <c:v>0.64874267578125</c:v>
                </c:pt>
                <c:pt idx="4546">
                  <c:v>0.64901518821716309</c:v>
                </c:pt>
                <c:pt idx="4547">
                  <c:v>0.64941006898880005</c:v>
                </c:pt>
                <c:pt idx="4548">
                  <c:v>0.648784339427948</c:v>
                </c:pt>
                <c:pt idx="4549">
                  <c:v>0.64903181791305542</c:v>
                </c:pt>
                <c:pt idx="4550">
                  <c:v>0.64888715744018555</c:v>
                </c:pt>
                <c:pt idx="4551">
                  <c:v>0.64893049001693726</c:v>
                </c:pt>
                <c:pt idx="4552">
                  <c:v>0.64924818277359009</c:v>
                </c:pt>
                <c:pt idx="4553">
                  <c:v>0.64949369430541992</c:v>
                </c:pt>
                <c:pt idx="4554">
                  <c:v>0.64897042512893677</c:v>
                </c:pt>
                <c:pt idx="4555">
                  <c:v>0.64873069524765015</c:v>
                </c:pt>
                <c:pt idx="4556">
                  <c:v>0.64878791570663452</c:v>
                </c:pt>
                <c:pt idx="4557">
                  <c:v>0.649120032787323</c:v>
                </c:pt>
                <c:pt idx="4558">
                  <c:v>0.64912742376327515</c:v>
                </c:pt>
                <c:pt idx="4559">
                  <c:v>0.64902710914611816</c:v>
                </c:pt>
                <c:pt idx="4560">
                  <c:v>0.64897990226745605</c:v>
                </c:pt>
                <c:pt idx="4561">
                  <c:v>0.64869517087936401</c:v>
                </c:pt>
                <c:pt idx="4562">
                  <c:v>0.64907121658325195</c:v>
                </c:pt>
                <c:pt idx="4563">
                  <c:v>0.64916050434112549</c:v>
                </c:pt>
                <c:pt idx="4564">
                  <c:v>0.64910924434661865</c:v>
                </c:pt>
                <c:pt idx="4565">
                  <c:v>0.64895612001419067</c:v>
                </c:pt>
                <c:pt idx="4566">
                  <c:v>0.6485905647277832</c:v>
                </c:pt>
                <c:pt idx="4567">
                  <c:v>0.64899241924285889</c:v>
                </c:pt>
                <c:pt idx="4568">
                  <c:v>0.6490674614906311</c:v>
                </c:pt>
                <c:pt idx="4569">
                  <c:v>0.6486935019493103</c:v>
                </c:pt>
                <c:pt idx="4570">
                  <c:v>0.64863735437393188</c:v>
                </c:pt>
                <c:pt idx="4571">
                  <c:v>0.64920568466186523</c:v>
                </c:pt>
                <c:pt idx="4572">
                  <c:v>0.64867353439331055</c:v>
                </c:pt>
                <c:pt idx="4573">
                  <c:v>0.64901065826416016</c:v>
                </c:pt>
                <c:pt idx="4574">
                  <c:v>0.64903503656387329</c:v>
                </c:pt>
                <c:pt idx="4575">
                  <c:v>0.64874815940856934</c:v>
                </c:pt>
                <c:pt idx="4576">
                  <c:v>0.6484227180480957</c:v>
                </c:pt>
                <c:pt idx="4577">
                  <c:v>0.64881092309951782</c:v>
                </c:pt>
                <c:pt idx="4578">
                  <c:v>0.64890027046203613</c:v>
                </c:pt>
                <c:pt idx="4579">
                  <c:v>0.64880424737930298</c:v>
                </c:pt>
                <c:pt idx="4580">
                  <c:v>0.64844250679016113</c:v>
                </c:pt>
                <c:pt idx="4581">
                  <c:v>0.64917165040969849</c:v>
                </c:pt>
                <c:pt idx="4582">
                  <c:v>0.64937525987625122</c:v>
                </c:pt>
                <c:pt idx="4583">
                  <c:v>0.64911419153213501</c:v>
                </c:pt>
                <c:pt idx="4584">
                  <c:v>0.64936745166778564</c:v>
                </c:pt>
                <c:pt idx="4585">
                  <c:v>0.64876681566238403</c:v>
                </c:pt>
                <c:pt idx="4586">
                  <c:v>0.6486932635307312</c:v>
                </c:pt>
                <c:pt idx="4587">
                  <c:v>0.64897215366363525</c:v>
                </c:pt>
                <c:pt idx="4588">
                  <c:v>0.64902281761169434</c:v>
                </c:pt>
                <c:pt idx="4589">
                  <c:v>0.64935135841369629</c:v>
                </c:pt>
                <c:pt idx="4590">
                  <c:v>0.64902108907699585</c:v>
                </c:pt>
                <c:pt idx="4591">
                  <c:v>0.64894694089889526</c:v>
                </c:pt>
                <c:pt idx="4592">
                  <c:v>0.64900749921798706</c:v>
                </c:pt>
                <c:pt idx="4593">
                  <c:v>0.64879709482192993</c:v>
                </c:pt>
                <c:pt idx="4594">
                  <c:v>0.64895665645599365</c:v>
                </c:pt>
                <c:pt idx="4595">
                  <c:v>0.64926069974899292</c:v>
                </c:pt>
                <c:pt idx="4596">
                  <c:v>0.64905637502670288</c:v>
                </c:pt>
                <c:pt idx="4597">
                  <c:v>0.64872145652770996</c:v>
                </c:pt>
                <c:pt idx="4598">
                  <c:v>0.64870381355285645</c:v>
                </c:pt>
                <c:pt idx="4599">
                  <c:v>0.64901906251907349</c:v>
                </c:pt>
                <c:pt idx="4600">
                  <c:v>0.64845830202102661</c:v>
                </c:pt>
                <c:pt idx="4601">
                  <c:v>0.64828014373779297</c:v>
                </c:pt>
                <c:pt idx="4602">
                  <c:v>0.64848393201828003</c:v>
                </c:pt>
                <c:pt idx="4603">
                  <c:v>0.64882516860961914</c:v>
                </c:pt>
                <c:pt idx="4604">
                  <c:v>0.64846622943878174</c:v>
                </c:pt>
                <c:pt idx="4605">
                  <c:v>0.648079514503479</c:v>
                </c:pt>
                <c:pt idx="4606">
                  <c:v>0.64888840913772583</c:v>
                </c:pt>
                <c:pt idx="4607">
                  <c:v>0.64850014448165894</c:v>
                </c:pt>
                <c:pt idx="4608">
                  <c:v>0.6487693190574646</c:v>
                </c:pt>
                <c:pt idx="4609">
                  <c:v>0.64900040626525879</c:v>
                </c:pt>
                <c:pt idx="4610">
                  <c:v>0.64849692583084106</c:v>
                </c:pt>
                <c:pt idx="4611">
                  <c:v>0.64844733476638794</c:v>
                </c:pt>
                <c:pt idx="4612">
                  <c:v>0.64846444129943848</c:v>
                </c:pt>
                <c:pt idx="4613">
                  <c:v>0.64884036779403687</c:v>
                </c:pt>
                <c:pt idx="4614">
                  <c:v>0.64865338802337646</c:v>
                </c:pt>
                <c:pt idx="4615">
                  <c:v>0.64874732494354248</c:v>
                </c:pt>
                <c:pt idx="4616">
                  <c:v>0.64897358417510986</c:v>
                </c:pt>
                <c:pt idx="4617">
                  <c:v>0.64849382638931274</c:v>
                </c:pt>
                <c:pt idx="4618">
                  <c:v>0.64850962162017822</c:v>
                </c:pt>
                <c:pt idx="4619">
                  <c:v>0.64868682622909546</c:v>
                </c:pt>
                <c:pt idx="4620">
                  <c:v>0.64850467443466187</c:v>
                </c:pt>
                <c:pt idx="4621">
                  <c:v>0.64824843406677246</c:v>
                </c:pt>
                <c:pt idx="4622">
                  <c:v>0.64834922552108765</c:v>
                </c:pt>
                <c:pt idx="4623">
                  <c:v>0.64886921644210815</c:v>
                </c:pt>
                <c:pt idx="4624">
                  <c:v>0.64910978078842163</c:v>
                </c:pt>
                <c:pt idx="4625">
                  <c:v>0.64873051643371582</c:v>
                </c:pt>
                <c:pt idx="4626">
                  <c:v>0.64874827861785889</c:v>
                </c:pt>
                <c:pt idx="4627">
                  <c:v>0.64837169647216797</c:v>
                </c:pt>
                <c:pt idx="4628">
                  <c:v>0.64876079559326172</c:v>
                </c:pt>
                <c:pt idx="4629">
                  <c:v>0.64846688508987427</c:v>
                </c:pt>
                <c:pt idx="4630">
                  <c:v>0.64825177192687988</c:v>
                </c:pt>
                <c:pt idx="4631">
                  <c:v>0.64856207370758057</c:v>
                </c:pt>
                <c:pt idx="4632">
                  <c:v>0.64824056625366211</c:v>
                </c:pt>
                <c:pt idx="4633">
                  <c:v>0.6487431526184082</c:v>
                </c:pt>
                <c:pt idx="4634">
                  <c:v>0.64879721403121948</c:v>
                </c:pt>
                <c:pt idx="4635">
                  <c:v>0.64835792779922485</c:v>
                </c:pt>
                <c:pt idx="4636">
                  <c:v>0.64812934398651123</c:v>
                </c:pt>
                <c:pt idx="4637">
                  <c:v>0.64810925722122192</c:v>
                </c:pt>
                <c:pt idx="4638">
                  <c:v>0.64802062511444092</c:v>
                </c:pt>
                <c:pt idx="4639">
                  <c:v>0.64816606044769287</c:v>
                </c:pt>
                <c:pt idx="4640">
                  <c:v>0.64835143089294434</c:v>
                </c:pt>
                <c:pt idx="4641">
                  <c:v>0.64835089445114136</c:v>
                </c:pt>
                <c:pt idx="4642">
                  <c:v>0.64807510375976562</c:v>
                </c:pt>
                <c:pt idx="4643">
                  <c:v>0.64849334955215454</c:v>
                </c:pt>
                <c:pt idx="4644">
                  <c:v>0.64897435903549194</c:v>
                </c:pt>
                <c:pt idx="4645">
                  <c:v>0.64869064092636108</c:v>
                </c:pt>
                <c:pt idx="4646">
                  <c:v>0.64835888147354126</c:v>
                </c:pt>
                <c:pt idx="4647">
                  <c:v>0.64806878566741943</c:v>
                </c:pt>
                <c:pt idx="4648">
                  <c:v>0.64839482307434082</c:v>
                </c:pt>
                <c:pt idx="4649">
                  <c:v>0.64842832088470459</c:v>
                </c:pt>
                <c:pt idx="4650">
                  <c:v>0.64810234308242798</c:v>
                </c:pt>
                <c:pt idx="4651">
                  <c:v>0.64786815643310547</c:v>
                </c:pt>
                <c:pt idx="4652">
                  <c:v>0.64760231971740723</c:v>
                </c:pt>
                <c:pt idx="4653">
                  <c:v>0.64842253923416138</c:v>
                </c:pt>
                <c:pt idx="4654">
                  <c:v>0.64819628000259399</c:v>
                </c:pt>
                <c:pt idx="4655">
                  <c:v>0.64824742078781128</c:v>
                </c:pt>
                <c:pt idx="4656">
                  <c:v>0.64826864004135132</c:v>
                </c:pt>
                <c:pt idx="4657">
                  <c:v>0.6475602388381958</c:v>
                </c:pt>
                <c:pt idx="4658">
                  <c:v>0.6479530930519104</c:v>
                </c:pt>
                <c:pt idx="4659">
                  <c:v>0.64811056852340698</c:v>
                </c:pt>
                <c:pt idx="4660">
                  <c:v>0.64784252643585205</c:v>
                </c:pt>
                <c:pt idx="4661">
                  <c:v>0.64800983667373657</c:v>
                </c:pt>
                <c:pt idx="4662">
                  <c:v>0.64817845821380615</c:v>
                </c:pt>
                <c:pt idx="4663">
                  <c:v>0.64811432361602783</c:v>
                </c:pt>
                <c:pt idx="4664">
                  <c:v>0.6479756236076355</c:v>
                </c:pt>
                <c:pt idx="4665">
                  <c:v>0.64820712804794312</c:v>
                </c:pt>
                <c:pt idx="4666">
                  <c:v>0.64822143316268921</c:v>
                </c:pt>
                <c:pt idx="4667">
                  <c:v>0.64775675535202026</c:v>
                </c:pt>
                <c:pt idx="4668">
                  <c:v>0.64788669347763062</c:v>
                </c:pt>
                <c:pt idx="4669">
                  <c:v>0.64806157350540161</c:v>
                </c:pt>
                <c:pt idx="4670">
                  <c:v>0.64842909574508667</c:v>
                </c:pt>
                <c:pt idx="4671">
                  <c:v>0.64873522520065308</c:v>
                </c:pt>
                <c:pt idx="4672">
                  <c:v>0.6484265923500061</c:v>
                </c:pt>
                <c:pt idx="4673">
                  <c:v>0.64847880601882935</c:v>
                </c:pt>
                <c:pt idx="4674">
                  <c:v>0.64830464124679565</c:v>
                </c:pt>
                <c:pt idx="4675">
                  <c:v>0.64842647314071655</c:v>
                </c:pt>
                <c:pt idx="4676">
                  <c:v>0.64819169044494629</c:v>
                </c:pt>
                <c:pt idx="4677">
                  <c:v>0.64785563945770264</c:v>
                </c:pt>
                <c:pt idx="4678">
                  <c:v>0.6482464075088501</c:v>
                </c:pt>
                <c:pt idx="4679">
                  <c:v>0.6483035683631897</c:v>
                </c:pt>
                <c:pt idx="4680">
                  <c:v>0.64835721254348755</c:v>
                </c:pt>
                <c:pt idx="4681">
                  <c:v>0.64863491058349609</c:v>
                </c:pt>
                <c:pt idx="4682">
                  <c:v>0.64842724800109863</c:v>
                </c:pt>
                <c:pt idx="4683">
                  <c:v>0.64868313074111938</c:v>
                </c:pt>
                <c:pt idx="4684">
                  <c:v>0.64854943752288818</c:v>
                </c:pt>
                <c:pt idx="4685">
                  <c:v>0.64840900897979736</c:v>
                </c:pt>
                <c:pt idx="4686">
                  <c:v>0.64841419458389282</c:v>
                </c:pt>
                <c:pt idx="4687">
                  <c:v>0.64855802059173584</c:v>
                </c:pt>
                <c:pt idx="4688">
                  <c:v>0.64845860004425049</c:v>
                </c:pt>
                <c:pt idx="4689">
                  <c:v>0.64803510904312134</c:v>
                </c:pt>
                <c:pt idx="4690">
                  <c:v>0.64812016487121582</c:v>
                </c:pt>
                <c:pt idx="4691">
                  <c:v>0.64827299118041992</c:v>
                </c:pt>
                <c:pt idx="4692">
                  <c:v>0.64808446168899536</c:v>
                </c:pt>
                <c:pt idx="4693">
                  <c:v>0.64816474914550781</c:v>
                </c:pt>
                <c:pt idx="4694">
                  <c:v>0.6478877067565918</c:v>
                </c:pt>
                <c:pt idx="4695">
                  <c:v>0.64787423610687256</c:v>
                </c:pt>
                <c:pt idx="4696">
                  <c:v>0.64808714389801025</c:v>
                </c:pt>
                <c:pt idx="4697">
                  <c:v>0.6480640172958374</c:v>
                </c:pt>
                <c:pt idx="4698">
                  <c:v>0.64829623699188232</c:v>
                </c:pt>
                <c:pt idx="4699">
                  <c:v>0.64826375246047974</c:v>
                </c:pt>
                <c:pt idx="4700">
                  <c:v>0.6482272744178772</c:v>
                </c:pt>
                <c:pt idx="4701">
                  <c:v>0.64855039119720459</c:v>
                </c:pt>
                <c:pt idx="4702">
                  <c:v>0.64823442697525024</c:v>
                </c:pt>
                <c:pt idx="4703">
                  <c:v>0.64841347932815552</c:v>
                </c:pt>
                <c:pt idx="4704">
                  <c:v>0.64829063415527344</c:v>
                </c:pt>
                <c:pt idx="4705">
                  <c:v>0.6481052041053772</c:v>
                </c:pt>
                <c:pt idx="4706">
                  <c:v>0.64818060398101807</c:v>
                </c:pt>
                <c:pt idx="4707">
                  <c:v>0.64807873964309692</c:v>
                </c:pt>
                <c:pt idx="4708">
                  <c:v>0.64858847856521606</c:v>
                </c:pt>
                <c:pt idx="4709">
                  <c:v>0.64837509393692017</c:v>
                </c:pt>
                <c:pt idx="4710">
                  <c:v>0.64821135997772217</c:v>
                </c:pt>
                <c:pt idx="4711">
                  <c:v>0.64801204204559326</c:v>
                </c:pt>
                <c:pt idx="4712">
                  <c:v>0.64787083864212036</c:v>
                </c:pt>
                <c:pt idx="4713">
                  <c:v>0.64838314056396484</c:v>
                </c:pt>
                <c:pt idx="4714">
                  <c:v>0.64803791046142578</c:v>
                </c:pt>
                <c:pt idx="4715">
                  <c:v>0.64787238836288452</c:v>
                </c:pt>
                <c:pt idx="4716">
                  <c:v>0.64802968502044678</c:v>
                </c:pt>
                <c:pt idx="4717">
                  <c:v>0.64813512563705444</c:v>
                </c:pt>
                <c:pt idx="4718">
                  <c:v>0.64796674251556396</c:v>
                </c:pt>
                <c:pt idx="4719">
                  <c:v>0.64802390336990356</c:v>
                </c:pt>
                <c:pt idx="4720">
                  <c:v>0.64808803796768188</c:v>
                </c:pt>
                <c:pt idx="4721">
                  <c:v>0.64800173044204712</c:v>
                </c:pt>
                <c:pt idx="4722">
                  <c:v>0.64803838729858398</c:v>
                </c:pt>
                <c:pt idx="4723">
                  <c:v>0.64799106121063232</c:v>
                </c:pt>
                <c:pt idx="4724">
                  <c:v>0.64831149578094482</c:v>
                </c:pt>
                <c:pt idx="4725">
                  <c:v>0.64805495738983154</c:v>
                </c:pt>
                <c:pt idx="4726">
                  <c:v>0.64815562963485718</c:v>
                </c:pt>
                <c:pt idx="4727">
                  <c:v>0.64819276332855225</c:v>
                </c:pt>
                <c:pt idx="4728">
                  <c:v>0.64846926927566528</c:v>
                </c:pt>
                <c:pt idx="4729">
                  <c:v>0.64853644371032715</c:v>
                </c:pt>
                <c:pt idx="4730">
                  <c:v>0.64811807870864868</c:v>
                </c:pt>
                <c:pt idx="4731">
                  <c:v>0.64800602197647095</c:v>
                </c:pt>
                <c:pt idx="4732">
                  <c:v>0.64799016714096069</c:v>
                </c:pt>
                <c:pt idx="4733">
                  <c:v>0.64794594049453735</c:v>
                </c:pt>
                <c:pt idx="4734">
                  <c:v>0.64770889282226562</c:v>
                </c:pt>
                <c:pt idx="4735">
                  <c:v>0.64808404445648193</c:v>
                </c:pt>
                <c:pt idx="4736">
                  <c:v>0.64815163612365723</c:v>
                </c:pt>
                <c:pt idx="4737">
                  <c:v>0.64759379625320435</c:v>
                </c:pt>
                <c:pt idx="4738">
                  <c:v>0.64797520637512207</c:v>
                </c:pt>
                <c:pt idx="4739">
                  <c:v>0.64817869663238525</c:v>
                </c:pt>
                <c:pt idx="4740">
                  <c:v>0.64806991815567017</c:v>
                </c:pt>
                <c:pt idx="4741">
                  <c:v>0.64797163009643555</c:v>
                </c:pt>
                <c:pt idx="4742">
                  <c:v>0.64792865514755249</c:v>
                </c:pt>
                <c:pt idx="4743">
                  <c:v>0.64775627851486206</c:v>
                </c:pt>
                <c:pt idx="4744">
                  <c:v>0.64786189794540405</c:v>
                </c:pt>
                <c:pt idx="4745">
                  <c:v>0.64801573753356934</c:v>
                </c:pt>
                <c:pt idx="4746">
                  <c:v>0.64788937568664551</c:v>
                </c:pt>
                <c:pt idx="4747">
                  <c:v>0.6480330228805542</c:v>
                </c:pt>
                <c:pt idx="4748">
                  <c:v>0.64785850048065186</c:v>
                </c:pt>
                <c:pt idx="4749">
                  <c:v>0.64788162708282471</c:v>
                </c:pt>
                <c:pt idx="4750">
                  <c:v>0.647979736328125</c:v>
                </c:pt>
                <c:pt idx="4751">
                  <c:v>0.64818304777145386</c:v>
                </c:pt>
                <c:pt idx="4752">
                  <c:v>0.64793962240219116</c:v>
                </c:pt>
                <c:pt idx="4753">
                  <c:v>0.64804404973983765</c:v>
                </c:pt>
                <c:pt idx="4754">
                  <c:v>0.64828383922576904</c:v>
                </c:pt>
                <c:pt idx="4755">
                  <c:v>0.64775645732879639</c:v>
                </c:pt>
                <c:pt idx="4756">
                  <c:v>0.64734452962875366</c:v>
                </c:pt>
                <c:pt idx="4757">
                  <c:v>0.6473240852355957</c:v>
                </c:pt>
                <c:pt idx="4758">
                  <c:v>0.64789330959320068</c:v>
                </c:pt>
                <c:pt idx="4759">
                  <c:v>0.64777141809463501</c:v>
                </c:pt>
                <c:pt idx="4760">
                  <c:v>0.64772903919219971</c:v>
                </c:pt>
                <c:pt idx="4761">
                  <c:v>0.64840465784072876</c:v>
                </c:pt>
                <c:pt idx="4762">
                  <c:v>0.6480754017829895</c:v>
                </c:pt>
                <c:pt idx="4763">
                  <c:v>0.64774191379547119</c:v>
                </c:pt>
                <c:pt idx="4764">
                  <c:v>0.64779841899871826</c:v>
                </c:pt>
                <c:pt idx="4765">
                  <c:v>0.64817112684249878</c:v>
                </c:pt>
                <c:pt idx="4766">
                  <c:v>0.64811998605728149</c:v>
                </c:pt>
                <c:pt idx="4767">
                  <c:v>0.64810818433761597</c:v>
                </c:pt>
                <c:pt idx="4768">
                  <c:v>0.64764326810836792</c:v>
                </c:pt>
                <c:pt idx="4769">
                  <c:v>0.64758592844009399</c:v>
                </c:pt>
                <c:pt idx="4770">
                  <c:v>0.64763599634170532</c:v>
                </c:pt>
                <c:pt idx="4771">
                  <c:v>0.64740860462188721</c:v>
                </c:pt>
                <c:pt idx="4772">
                  <c:v>0.64707869291305542</c:v>
                </c:pt>
                <c:pt idx="4773">
                  <c:v>0.64710986614227295</c:v>
                </c:pt>
                <c:pt idx="4774">
                  <c:v>0.64728063344955444</c:v>
                </c:pt>
                <c:pt idx="4775">
                  <c:v>0.64735120534896851</c:v>
                </c:pt>
                <c:pt idx="4776">
                  <c:v>0.64753007888793945</c:v>
                </c:pt>
                <c:pt idx="4777">
                  <c:v>0.64783716201782227</c:v>
                </c:pt>
                <c:pt idx="4778">
                  <c:v>0.64788967370986938</c:v>
                </c:pt>
                <c:pt idx="4779">
                  <c:v>0.64841157197952271</c:v>
                </c:pt>
                <c:pt idx="4780">
                  <c:v>0.6486365795135498</c:v>
                </c:pt>
                <c:pt idx="4781">
                  <c:v>0.64807194471359253</c:v>
                </c:pt>
                <c:pt idx="4782">
                  <c:v>0.64741647243499756</c:v>
                </c:pt>
                <c:pt idx="4783">
                  <c:v>0.6472318172454834</c:v>
                </c:pt>
                <c:pt idx="4784">
                  <c:v>0.64704453945159912</c:v>
                </c:pt>
                <c:pt idx="4785">
                  <c:v>0.64670562744140625</c:v>
                </c:pt>
                <c:pt idx="4786">
                  <c:v>0.64736759662628174</c:v>
                </c:pt>
                <c:pt idx="4787">
                  <c:v>0.64771121740341187</c:v>
                </c:pt>
                <c:pt idx="4788">
                  <c:v>0.6474488377571106</c:v>
                </c:pt>
                <c:pt idx="4789">
                  <c:v>0.64730161428451538</c:v>
                </c:pt>
                <c:pt idx="4790">
                  <c:v>0.64767652750015259</c:v>
                </c:pt>
                <c:pt idx="4791">
                  <c:v>0.64734023809432983</c:v>
                </c:pt>
                <c:pt idx="4792">
                  <c:v>0.64749598503112793</c:v>
                </c:pt>
                <c:pt idx="4793">
                  <c:v>0.64738661050796509</c:v>
                </c:pt>
                <c:pt idx="4794">
                  <c:v>0.64748597145080566</c:v>
                </c:pt>
                <c:pt idx="4795">
                  <c:v>0.64781820774078369</c:v>
                </c:pt>
                <c:pt idx="4796">
                  <c:v>0.64798116683959961</c:v>
                </c:pt>
                <c:pt idx="4797">
                  <c:v>0.64777690172195435</c:v>
                </c:pt>
                <c:pt idx="4798">
                  <c:v>0.64705425500869751</c:v>
                </c:pt>
                <c:pt idx="4799">
                  <c:v>0.64673143625259399</c:v>
                </c:pt>
                <c:pt idx="4800">
                  <c:v>0.64713704586029053</c:v>
                </c:pt>
                <c:pt idx="4801">
                  <c:v>0.64671707153320312</c:v>
                </c:pt>
                <c:pt idx="4802">
                  <c:v>0.64671212434768677</c:v>
                </c:pt>
                <c:pt idx="4803">
                  <c:v>0.64669930934906006</c:v>
                </c:pt>
                <c:pt idx="4804">
                  <c:v>0.6468815803527832</c:v>
                </c:pt>
                <c:pt idx="4805">
                  <c:v>0.64730775356292725</c:v>
                </c:pt>
                <c:pt idx="4806">
                  <c:v>0.64755713939666748</c:v>
                </c:pt>
                <c:pt idx="4807">
                  <c:v>0.64740389585494995</c:v>
                </c:pt>
                <c:pt idx="4808">
                  <c:v>0.64764076471328735</c:v>
                </c:pt>
                <c:pt idx="4809">
                  <c:v>0.64777499437332153</c:v>
                </c:pt>
                <c:pt idx="4810">
                  <c:v>0.64725196361541748</c:v>
                </c:pt>
                <c:pt idx="4811">
                  <c:v>0.64724910259246826</c:v>
                </c:pt>
                <c:pt idx="4812">
                  <c:v>0.64731115102767944</c:v>
                </c:pt>
                <c:pt idx="4813">
                  <c:v>0.64702689647674561</c:v>
                </c:pt>
                <c:pt idx="4814">
                  <c:v>0.64684975147247314</c:v>
                </c:pt>
                <c:pt idx="4815">
                  <c:v>0.64697033166885376</c:v>
                </c:pt>
                <c:pt idx="4816">
                  <c:v>0.64690959453582764</c:v>
                </c:pt>
                <c:pt idx="4817">
                  <c:v>0.64690321683883667</c:v>
                </c:pt>
                <c:pt idx="4818">
                  <c:v>0.64664548635482788</c:v>
                </c:pt>
                <c:pt idx="4819">
                  <c:v>0.64673995971679688</c:v>
                </c:pt>
                <c:pt idx="4820">
                  <c:v>0.6470721960067749</c:v>
                </c:pt>
                <c:pt idx="4821">
                  <c:v>0.6473349928855896</c:v>
                </c:pt>
                <c:pt idx="4822">
                  <c:v>0.64775288105010986</c:v>
                </c:pt>
                <c:pt idx="4823">
                  <c:v>0.64771133661270142</c:v>
                </c:pt>
                <c:pt idx="4824">
                  <c:v>0.64720100164413452</c:v>
                </c:pt>
                <c:pt idx="4825">
                  <c:v>0.6475299596786499</c:v>
                </c:pt>
                <c:pt idx="4826">
                  <c:v>0.64713799953460693</c:v>
                </c:pt>
                <c:pt idx="4827">
                  <c:v>0.64732599258422852</c:v>
                </c:pt>
                <c:pt idx="4828">
                  <c:v>0.64719903469085693</c:v>
                </c:pt>
                <c:pt idx="4829">
                  <c:v>0.64705270528793335</c:v>
                </c:pt>
                <c:pt idx="4830">
                  <c:v>0.64728522300720215</c:v>
                </c:pt>
                <c:pt idx="4831">
                  <c:v>0.6471785306930542</c:v>
                </c:pt>
                <c:pt idx="4832">
                  <c:v>0.64696884155273438</c:v>
                </c:pt>
                <c:pt idx="4833">
                  <c:v>0.64640146493911743</c:v>
                </c:pt>
                <c:pt idx="4834">
                  <c:v>0.64645850658416748</c:v>
                </c:pt>
                <c:pt idx="4835">
                  <c:v>0.6462826132774353</c:v>
                </c:pt>
                <c:pt idx="4836">
                  <c:v>0.64641439914703369</c:v>
                </c:pt>
                <c:pt idx="4837">
                  <c:v>0.64688384532928467</c:v>
                </c:pt>
                <c:pt idx="4838">
                  <c:v>0.64680278301239014</c:v>
                </c:pt>
                <c:pt idx="4839">
                  <c:v>0.64703422784805298</c:v>
                </c:pt>
                <c:pt idx="4840">
                  <c:v>0.64710599184036255</c:v>
                </c:pt>
                <c:pt idx="4841">
                  <c:v>0.64750289916992188</c:v>
                </c:pt>
                <c:pt idx="4842">
                  <c:v>0.64789015054702759</c:v>
                </c:pt>
                <c:pt idx="4843">
                  <c:v>0.64744442701339722</c:v>
                </c:pt>
                <c:pt idx="4844">
                  <c:v>0.64696270227432251</c:v>
                </c:pt>
                <c:pt idx="4845">
                  <c:v>0.64633673429489136</c:v>
                </c:pt>
                <c:pt idx="4846">
                  <c:v>0.64663892984390259</c:v>
                </c:pt>
                <c:pt idx="4847">
                  <c:v>0.64709639549255371</c:v>
                </c:pt>
                <c:pt idx="4848">
                  <c:v>0.64680004119873047</c:v>
                </c:pt>
                <c:pt idx="4849">
                  <c:v>0.64657831192016602</c:v>
                </c:pt>
                <c:pt idx="4850">
                  <c:v>0.64708894491195679</c:v>
                </c:pt>
                <c:pt idx="4851">
                  <c:v>0.64663040637969971</c:v>
                </c:pt>
                <c:pt idx="4852">
                  <c:v>0.646759033203125</c:v>
                </c:pt>
                <c:pt idx="4853">
                  <c:v>0.64642685651779175</c:v>
                </c:pt>
                <c:pt idx="4854">
                  <c:v>0.6463436484336853</c:v>
                </c:pt>
                <c:pt idx="4855">
                  <c:v>0.64683437347412109</c:v>
                </c:pt>
                <c:pt idx="4856">
                  <c:v>0.64676421880722046</c:v>
                </c:pt>
                <c:pt idx="4857">
                  <c:v>0.64703923463821411</c:v>
                </c:pt>
                <c:pt idx="4858">
                  <c:v>0.64714419841766357</c:v>
                </c:pt>
                <c:pt idx="4859">
                  <c:v>0.64729762077331543</c:v>
                </c:pt>
                <c:pt idx="4860">
                  <c:v>0.64701312780380249</c:v>
                </c:pt>
                <c:pt idx="4861">
                  <c:v>0.64630144834518433</c:v>
                </c:pt>
                <c:pt idx="4862">
                  <c:v>0.6462242603302002</c:v>
                </c:pt>
                <c:pt idx="4863">
                  <c:v>0.64618682861328125</c:v>
                </c:pt>
                <c:pt idx="4864">
                  <c:v>0.6462894082069397</c:v>
                </c:pt>
                <c:pt idx="4865">
                  <c:v>0.64618074893951416</c:v>
                </c:pt>
                <c:pt idx="4866">
                  <c:v>0.64595943689346313</c:v>
                </c:pt>
                <c:pt idx="4867">
                  <c:v>0.64612966775894165</c:v>
                </c:pt>
                <c:pt idx="4868">
                  <c:v>0.64696502685546875</c:v>
                </c:pt>
                <c:pt idx="4869">
                  <c:v>0.64746803045272827</c:v>
                </c:pt>
                <c:pt idx="4870">
                  <c:v>0.64692568778991699</c:v>
                </c:pt>
                <c:pt idx="4871">
                  <c:v>0.64656674861907959</c:v>
                </c:pt>
                <c:pt idx="4872">
                  <c:v>0.64698898792266846</c:v>
                </c:pt>
                <c:pt idx="4873">
                  <c:v>0.64694172143936157</c:v>
                </c:pt>
                <c:pt idx="4874">
                  <c:v>0.64658576250076294</c:v>
                </c:pt>
                <c:pt idx="4875">
                  <c:v>0.64703011512756348</c:v>
                </c:pt>
                <c:pt idx="4876">
                  <c:v>0.64663815498352051</c:v>
                </c:pt>
                <c:pt idx="4877">
                  <c:v>0.64689737558364868</c:v>
                </c:pt>
                <c:pt idx="4878">
                  <c:v>0.64688265323638916</c:v>
                </c:pt>
                <c:pt idx="4879">
                  <c:v>0.64619559049606323</c:v>
                </c:pt>
                <c:pt idx="4880">
                  <c:v>0.64616501331329346</c:v>
                </c:pt>
                <c:pt idx="4881">
                  <c:v>0.64663070440292358</c:v>
                </c:pt>
                <c:pt idx="4882">
                  <c:v>0.64673888683319092</c:v>
                </c:pt>
                <c:pt idx="4883">
                  <c:v>0.64681082963943481</c:v>
                </c:pt>
                <c:pt idx="4884">
                  <c:v>0.64672380685806274</c:v>
                </c:pt>
                <c:pt idx="4885">
                  <c:v>0.64658331871032715</c:v>
                </c:pt>
                <c:pt idx="4886">
                  <c:v>0.64660578966140747</c:v>
                </c:pt>
                <c:pt idx="4887">
                  <c:v>0.6465078592300415</c:v>
                </c:pt>
                <c:pt idx="4888">
                  <c:v>0.64657962322235107</c:v>
                </c:pt>
                <c:pt idx="4889">
                  <c:v>0.64639121294021606</c:v>
                </c:pt>
                <c:pt idx="4890">
                  <c:v>0.64646285772323608</c:v>
                </c:pt>
                <c:pt idx="4891">
                  <c:v>0.64639121294021606</c:v>
                </c:pt>
                <c:pt idx="4892">
                  <c:v>0.64588803052902222</c:v>
                </c:pt>
                <c:pt idx="4893">
                  <c:v>0.64562070369720459</c:v>
                </c:pt>
                <c:pt idx="4894">
                  <c:v>0.64614540338516235</c:v>
                </c:pt>
                <c:pt idx="4895">
                  <c:v>0.64621025323867798</c:v>
                </c:pt>
                <c:pt idx="4896">
                  <c:v>0.64619255065917969</c:v>
                </c:pt>
                <c:pt idx="4897">
                  <c:v>0.64655405282974243</c:v>
                </c:pt>
                <c:pt idx="4898">
                  <c:v>0.64641153812408447</c:v>
                </c:pt>
                <c:pt idx="4899">
                  <c:v>0.64606726169586182</c:v>
                </c:pt>
                <c:pt idx="4900">
                  <c:v>0.64643293619155884</c:v>
                </c:pt>
                <c:pt idx="4901">
                  <c:v>0.64591431617736816</c:v>
                </c:pt>
                <c:pt idx="4902">
                  <c:v>0.64610999822616577</c:v>
                </c:pt>
                <c:pt idx="4903">
                  <c:v>0.64648795127868652</c:v>
                </c:pt>
                <c:pt idx="4904">
                  <c:v>0.64665865898132324</c:v>
                </c:pt>
                <c:pt idx="4905">
                  <c:v>0.64590591192245483</c:v>
                </c:pt>
                <c:pt idx="4906">
                  <c:v>0.64599794149398804</c:v>
                </c:pt>
                <c:pt idx="4907">
                  <c:v>0.64576810598373413</c:v>
                </c:pt>
                <c:pt idx="4908">
                  <c:v>0.64621859788894653</c:v>
                </c:pt>
                <c:pt idx="4909">
                  <c:v>0.64646041393280029</c:v>
                </c:pt>
                <c:pt idx="4910">
                  <c:v>0.64625668525695801</c:v>
                </c:pt>
                <c:pt idx="4911">
                  <c:v>0.64627033472061157</c:v>
                </c:pt>
                <c:pt idx="4912">
                  <c:v>0.64621031284332275</c:v>
                </c:pt>
                <c:pt idx="4913">
                  <c:v>0.64630436897277832</c:v>
                </c:pt>
                <c:pt idx="4914">
                  <c:v>0.64627379179000854</c:v>
                </c:pt>
                <c:pt idx="4915">
                  <c:v>0.64621067047119141</c:v>
                </c:pt>
                <c:pt idx="4916">
                  <c:v>0.64626103639602661</c:v>
                </c:pt>
                <c:pt idx="4917">
                  <c:v>0.64660763740539551</c:v>
                </c:pt>
                <c:pt idx="4918">
                  <c:v>0.64576292037963867</c:v>
                </c:pt>
                <c:pt idx="4919">
                  <c:v>0.64581799507141113</c:v>
                </c:pt>
                <c:pt idx="4920">
                  <c:v>0.64612334966659546</c:v>
                </c:pt>
                <c:pt idx="4921">
                  <c:v>0.64573907852172852</c:v>
                </c:pt>
                <c:pt idx="4922">
                  <c:v>0.64630657434463501</c:v>
                </c:pt>
                <c:pt idx="4923">
                  <c:v>0.64677721261978149</c:v>
                </c:pt>
                <c:pt idx="4924">
                  <c:v>0.64621108770370483</c:v>
                </c:pt>
                <c:pt idx="4925">
                  <c:v>0.6462242603302002</c:v>
                </c:pt>
                <c:pt idx="4926">
                  <c:v>0.64607542753219604</c:v>
                </c:pt>
                <c:pt idx="4927">
                  <c:v>0.64585578441619873</c:v>
                </c:pt>
                <c:pt idx="4928">
                  <c:v>0.64584541320800781</c:v>
                </c:pt>
                <c:pt idx="4929">
                  <c:v>0.64655965566635132</c:v>
                </c:pt>
                <c:pt idx="4930">
                  <c:v>0.64607173204421997</c:v>
                </c:pt>
                <c:pt idx="4931">
                  <c:v>0.64570379257202148</c:v>
                </c:pt>
                <c:pt idx="4932">
                  <c:v>0.64552849531173706</c:v>
                </c:pt>
                <c:pt idx="4933">
                  <c:v>0.64585649967193604</c:v>
                </c:pt>
                <c:pt idx="4934">
                  <c:v>0.64636647701263428</c:v>
                </c:pt>
                <c:pt idx="4935">
                  <c:v>0.64623463153839111</c:v>
                </c:pt>
                <c:pt idx="4936">
                  <c:v>0.64636164903640747</c:v>
                </c:pt>
                <c:pt idx="4937">
                  <c:v>0.64600038528442383</c:v>
                </c:pt>
                <c:pt idx="4938">
                  <c:v>0.64635831117630005</c:v>
                </c:pt>
                <c:pt idx="4939">
                  <c:v>0.64663302898406982</c:v>
                </c:pt>
                <c:pt idx="4940">
                  <c:v>0.64669936895370483</c:v>
                </c:pt>
                <c:pt idx="4941">
                  <c:v>0.64601272344589233</c:v>
                </c:pt>
                <c:pt idx="4942">
                  <c:v>0.64660102128982544</c:v>
                </c:pt>
                <c:pt idx="4943">
                  <c:v>0.64627289772033691</c:v>
                </c:pt>
                <c:pt idx="4944">
                  <c:v>0.6455458402633667</c:v>
                </c:pt>
                <c:pt idx="4945">
                  <c:v>0.64589095115661621</c:v>
                </c:pt>
                <c:pt idx="4946">
                  <c:v>0.64536803960800171</c:v>
                </c:pt>
                <c:pt idx="4947">
                  <c:v>0.64512652158737183</c:v>
                </c:pt>
                <c:pt idx="4948">
                  <c:v>0.64539498090744019</c:v>
                </c:pt>
                <c:pt idx="4949">
                  <c:v>0.64586508274078369</c:v>
                </c:pt>
                <c:pt idx="4950">
                  <c:v>0.64589393138885498</c:v>
                </c:pt>
                <c:pt idx="4951">
                  <c:v>0.64613586664199829</c:v>
                </c:pt>
                <c:pt idx="4952">
                  <c:v>0.64578455686569214</c:v>
                </c:pt>
                <c:pt idx="4953">
                  <c:v>0.6454506516456604</c:v>
                </c:pt>
                <c:pt idx="4954">
                  <c:v>0.64577716588973999</c:v>
                </c:pt>
                <c:pt idx="4955">
                  <c:v>0.64636880159378052</c:v>
                </c:pt>
                <c:pt idx="4956">
                  <c:v>0.64628016948699951</c:v>
                </c:pt>
                <c:pt idx="4957">
                  <c:v>0.64595532417297363</c:v>
                </c:pt>
                <c:pt idx="4958">
                  <c:v>0.64581918716430664</c:v>
                </c:pt>
                <c:pt idx="4959">
                  <c:v>0.64604777097702026</c:v>
                </c:pt>
                <c:pt idx="4960">
                  <c:v>0.64603161811828613</c:v>
                </c:pt>
                <c:pt idx="4961">
                  <c:v>0.64625424146652222</c:v>
                </c:pt>
                <c:pt idx="4962">
                  <c:v>0.64615845680236816</c:v>
                </c:pt>
                <c:pt idx="4963">
                  <c:v>0.64574718475341797</c:v>
                </c:pt>
                <c:pt idx="4964">
                  <c:v>0.64566850662231445</c:v>
                </c:pt>
                <c:pt idx="4965">
                  <c:v>0.64631825685501099</c:v>
                </c:pt>
                <c:pt idx="4966">
                  <c:v>0.64578759670257568</c:v>
                </c:pt>
                <c:pt idx="4967">
                  <c:v>0.64552819728851318</c:v>
                </c:pt>
                <c:pt idx="4968">
                  <c:v>0.64598613977432251</c:v>
                </c:pt>
                <c:pt idx="4969">
                  <c:v>0.64546537399291992</c:v>
                </c:pt>
                <c:pt idx="4970">
                  <c:v>0.64600455760955811</c:v>
                </c:pt>
                <c:pt idx="4971">
                  <c:v>0.64610075950622559</c:v>
                </c:pt>
                <c:pt idx="4972">
                  <c:v>0.64587408304214478</c:v>
                </c:pt>
                <c:pt idx="4973">
                  <c:v>0.6458965539932251</c:v>
                </c:pt>
                <c:pt idx="4974">
                  <c:v>0.64601105451583862</c:v>
                </c:pt>
                <c:pt idx="4975">
                  <c:v>0.64572572708129883</c:v>
                </c:pt>
                <c:pt idx="4976">
                  <c:v>0.64563506841659546</c:v>
                </c:pt>
                <c:pt idx="4977">
                  <c:v>0.64548295736312866</c:v>
                </c:pt>
                <c:pt idx="4978">
                  <c:v>0.64536100625991821</c:v>
                </c:pt>
                <c:pt idx="4979">
                  <c:v>0.64516788721084595</c:v>
                </c:pt>
                <c:pt idx="4980">
                  <c:v>0.64533638954162598</c:v>
                </c:pt>
                <c:pt idx="4981">
                  <c:v>0.64581286907196045</c:v>
                </c:pt>
                <c:pt idx="4982">
                  <c:v>0.6456335186958313</c:v>
                </c:pt>
                <c:pt idx="4983">
                  <c:v>0.64560520648956299</c:v>
                </c:pt>
                <c:pt idx="4984">
                  <c:v>0.64584535360336304</c:v>
                </c:pt>
                <c:pt idx="4985">
                  <c:v>0.64585858583450317</c:v>
                </c:pt>
                <c:pt idx="4986">
                  <c:v>0.64581286907196045</c:v>
                </c:pt>
                <c:pt idx="4987">
                  <c:v>0.64588636159896851</c:v>
                </c:pt>
                <c:pt idx="4988">
                  <c:v>0.64561855792999268</c:v>
                </c:pt>
                <c:pt idx="4989">
                  <c:v>0.64546281099319458</c:v>
                </c:pt>
                <c:pt idx="4990">
                  <c:v>0.6457478404045105</c:v>
                </c:pt>
                <c:pt idx="4991">
                  <c:v>0.64564955234527588</c:v>
                </c:pt>
                <c:pt idx="4992">
                  <c:v>0.64544433355331421</c:v>
                </c:pt>
                <c:pt idx="4993">
                  <c:v>0.64546829462051392</c:v>
                </c:pt>
                <c:pt idx="4994">
                  <c:v>0.64491397142410278</c:v>
                </c:pt>
                <c:pt idx="4995">
                  <c:v>0.6447213888168335</c:v>
                </c:pt>
                <c:pt idx="4996">
                  <c:v>0.64512664079666138</c:v>
                </c:pt>
                <c:pt idx="4997">
                  <c:v>0.64470988512039185</c:v>
                </c:pt>
                <c:pt idx="4998">
                  <c:v>0.64523357152938843</c:v>
                </c:pt>
                <c:pt idx="4999">
                  <c:v>0.64553970098495483</c:v>
                </c:pt>
                <c:pt idx="5000">
                  <c:v>0.64576727151870728</c:v>
                </c:pt>
                <c:pt idx="5001">
                  <c:v>0.645835280418396</c:v>
                </c:pt>
                <c:pt idx="5002">
                  <c:v>0.6460755467414856</c:v>
                </c:pt>
                <c:pt idx="5003">
                  <c:v>0.64604145288467407</c:v>
                </c:pt>
                <c:pt idx="5004">
                  <c:v>0.64605849981307983</c:v>
                </c:pt>
                <c:pt idx="5005">
                  <c:v>0.6458318829536438</c:v>
                </c:pt>
                <c:pt idx="5006">
                  <c:v>0.64568012952804565</c:v>
                </c:pt>
                <c:pt idx="5007">
                  <c:v>0.64538121223449707</c:v>
                </c:pt>
                <c:pt idx="5008">
                  <c:v>0.64513206481933594</c:v>
                </c:pt>
                <c:pt idx="5009">
                  <c:v>0.64517849683761597</c:v>
                </c:pt>
                <c:pt idx="5010">
                  <c:v>0.64533543586730957</c:v>
                </c:pt>
                <c:pt idx="5011">
                  <c:v>0.64558315277099609</c:v>
                </c:pt>
                <c:pt idx="5012">
                  <c:v>0.64595359563827515</c:v>
                </c:pt>
                <c:pt idx="5013">
                  <c:v>0.64591950178146362</c:v>
                </c:pt>
                <c:pt idx="5014">
                  <c:v>0.64561557769775391</c:v>
                </c:pt>
                <c:pt idx="5015">
                  <c:v>0.64599043130874634</c:v>
                </c:pt>
                <c:pt idx="5016">
                  <c:v>0.64585530757904053</c:v>
                </c:pt>
                <c:pt idx="5017">
                  <c:v>0.6455230712890625</c:v>
                </c:pt>
                <c:pt idx="5018">
                  <c:v>0.64601820707321167</c:v>
                </c:pt>
                <c:pt idx="5019">
                  <c:v>0.6459079384803772</c:v>
                </c:pt>
                <c:pt idx="5020">
                  <c:v>0.64568060636520386</c:v>
                </c:pt>
                <c:pt idx="5021">
                  <c:v>0.6460147500038147</c:v>
                </c:pt>
                <c:pt idx="5022">
                  <c:v>0.64575815200805664</c:v>
                </c:pt>
                <c:pt idx="5023">
                  <c:v>0.6451994776725769</c:v>
                </c:pt>
                <c:pt idx="5024">
                  <c:v>0.64533472061157227</c:v>
                </c:pt>
                <c:pt idx="5025">
                  <c:v>0.64564919471740723</c:v>
                </c:pt>
                <c:pt idx="5026">
                  <c:v>0.64540135860443115</c:v>
                </c:pt>
                <c:pt idx="5027">
                  <c:v>0.64497107267379761</c:v>
                </c:pt>
                <c:pt idx="5028">
                  <c:v>0.64530748128890991</c:v>
                </c:pt>
                <c:pt idx="5029">
                  <c:v>0.6453898549079895</c:v>
                </c:pt>
                <c:pt idx="5030">
                  <c:v>0.6453554630279541</c:v>
                </c:pt>
                <c:pt idx="5031">
                  <c:v>0.64553475379943848</c:v>
                </c:pt>
                <c:pt idx="5032">
                  <c:v>0.64578360319137573</c:v>
                </c:pt>
                <c:pt idx="5033">
                  <c:v>0.64534580707550049</c:v>
                </c:pt>
                <c:pt idx="5034">
                  <c:v>0.64539873600006104</c:v>
                </c:pt>
                <c:pt idx="5035">
                  <c:v>0.64567810297012329</c:v>
                </c:pt>
                <c:pt idx="5036">
                  <c:v>0.64548319578170776</c:v>
                </c:pt>
                <c:pt idx="5037">
                  <c:v>0.6452033519744873</c:v>
                </c:pt>
                <c:pt idx="5038">
                  <c:v>0.64520716667175293</c:v>
                </c:pt>
                <c:pt idx="5039">
                  <c:v>0.64497429132461548</c:v>
                </c:pt>
                <c:pt idx="5040">
                  <c:v>0.64504474401473999</c:v>
                </c:pt>
                <c:pt idx="5041">
                  <c:v>0.64591550827026367</c:v>
                </c:pt>
                <c:pt idx="5042">
                  <c:v>0.64534914493560791</c:v>
                </c:pt>
                <c:pt idx="5043">
                  <c:v>0.64544969797134399</c:v>
                </c:pt>
                <c:pt idx="5044">
                  <c:v>0.64566719532012939</c:v>
                </c:pt>
                <c:pt idx="5045">
                  <c:v>0.64521288871765137</c:v>
                </c:pt>
                <c:pt idx="5046">
                  <c:v>0.64509224891662598</c:v>
                </c:pt>
                <c:pt idx="5047">
                  <c:v>0.64584618806838989</c:v>
                </c:pt>
                <c:pt idx="5048">
                  <c:v>0.6454242467880249</c:v>
                </c:pt>
                <c:pt idx="5049">
                  <c:v>0.64525032043457031</c:v>
                </c:pt>
                <c:pt idx="5050">
                  <c:v>0.64559745788574219</c:v>
                </c:pt>
                <c:pt idx="5051">
                  <c:v>0.64645397663116455</c:v>
                </c:pt>
                <c:pt idx="5052">
                  <c:v>0.64549720287322998</c:v>
                </c:pt>
                <c:pt idx="5053">
                  <c:v>0.64478588104248047</c:v>
                </c:pt>
                <c:pt idx="5054">
                  <c:v>0.64516979455947876</c:v>
                </c:pt>
                <c:pt idx="5055">
                  <c:v>0.64531874656677246</c:v>
                </c:pt>
                <c:pt idx="5056">
                  <c:v>0.64506292343139648</c:v>
                </c:pt>
                <c:pt idx="5057">
                  <c:v>0.64521986246109009</c:v>
                </c:pt>
                <c:pt idx="5058">
                  <c:v>0.64540517330169678</c:v>
                </c:pt>
                <c:pt idx="5059">
                  <c:v>0.64475619792938232</c:v>
                </c:pt>
                <c:pt idx="5060">
                  <c:v>0.64463800191879272</c:v>
                </c:pt>
                <c:pt idx="5061">
                  <c:v>0.64478480815887451</c:v>
                </c:pt>
                <c:pt idx="5062">
                  <c:v>0.64506494998931885</c:v>
                </c:pt>
                <c:pt idx="5063">
                  <c:v>0.64510858058929443</c:v>
                </c:pt>
                <c:pt idx="5064">
                  <c:v>0.6453629732131958</c:v>
                </c:pt>
                <c:pt idx="5065">
                  <c:v>0.64494037628173828</c:v>
                </c:pt>
                <c:pt idx="5066">
                  <c:v>0.64535069465637207</c:v>
                </c:pt>
                <c:pt idx="5067">
                  <c:v>0.64567238092422485</c:v>
                </c:pt>
                <c:pt idx="5068">
                  <c:v>0.64531207084655762</c:v>
                </c:pt>
                <c:pt idx="5069">
                  <c:v>0.64556425809860229</c:v>
                </c:pt>
                <c:pt idx="5070">
                  <c:v>0.64544540643692017</c:v>
                </c:pt>
                <c:pt idx="5071">
                  <c:v>0.64466959238052368</c:v>
                </c:pt>
                <c:pt idx="5072">
                  <c:v>0.64485299587249756</c:v>
                </c:pt>
                <c:pt idx="5073">
                  <c:v>0.64534652233123779</c:v>
                </c:pt>
                <c:pt idx="5074">
                  <c:v>0.64505022764205933</c:v>
                </c:pt>
                <c:pt idx="5075">
                  <c:v>0.64461708068847656</c:v>
                </c:pt>
                <c:pt idx="5076">
                  <c:v>0.64522629976272583</c:v>
                </c:pt>
                <c:pt idx="5077">
                  <c:v>0.64587759971618652</c:v>
                </c:pt>
                <c:pt idx="5078">
                  <c:v>0.64535528421401978</c:v>
                </c:pt>
                <c:pt idx="5079">
                  <c:v>0.64526247978210449</c:v>
                </c:pt>
                <c:pt idx="5080">
                  <c:v>0.6452329158782959</c:v>
                </c:pt>
                <c:pt idx="5081">
                  <c:v>0.64529985189437866</c:v>
                </c:pt>
                <c:pt idx="5082">
                  <c:v>0.64493489265441895</c:v>
                </c:pt>
                <c:pt idx="5083">
                  <c:v>0.64519608020782471</c:v>
                </c:pt>
                <c:pt idx="5084">
                  <c:v>0.64537227153778076</c:v>
                </c:pt>
                <c:pt idx="5085">
                  <c:v>0.64514702558517456</c:v>
                </c:pt>
                <c:pt idx="5086">
                  <c:v>0.64503437280654907</c:v>
                </c:pt>
                <c:pt idx="5087">
                  <c:v>0.64534485340118408</c:v>
                </c:pt>
                <c:pt idx="5088">
                  <c:v>0.6448211669921875</c:v>
                </c:pt>
                <c:pt idx="5089">
                  <c:v>0.64480322599411011</c:v>
                </c:pt>
                <c:pt idx="5090">
                  <c:v>0.64475423097610474</c:v>
                </c:pt>
                <c:pt idx="5091">
                  <c:v>0.64465653896331787</c:v>
                </c:pt>
                <c:pt idx="5092">
                  <c:v>0.64512729644775391</c:v>
                </c:pt>
                <c:pt idx="5093">
                  <c:v>0.64471399784088135</c:v>
                </c:pt>
                <c:pt idx="5094">
                  <c:v>0.64478248357772827</c:v>
                </c:pt>
                <c:pt idx="5095">
                  <c:v>0.64506369829177856</c:v>
                </c:pt>
                <c:pt idx="5096">
                  <c:v>0.64486122131347656</c:v>
                </c:pt>
                <c:pt idx="5097">
                  <c:v>0.64447611570358276</c:v>
                </c:pt>
                <c:pt idx="5098">
                  <c:v>0.64474374055862427</c:v>
                </c:pt>
                <c:pt idx="5099">
                  <c:v>0.64536958932876587</c:v>
                </c:pt>
                <c:pt idx="5100">
                  <c:v>0.64502972364425659</c:v>
                </c:pt>
                <c:pt idx="5101">
                  <c:v>0.64488470554351807</c:v>
                </c:pt>
                <c:pt idx="5102">
                  <c:v>0.64517182111740112</c:v>
                </c:pt>
                <c:pt idx="5103">
                  <c:v>0.64513665437698364</c:v>
                </c:pt>
                <c:pt idx="5104">
                  <c:v>0.64514046907424927</c:v>
                </c:pt>
                <c:pt idx="5105">
                  <c:v>0.6454002857208252</c:v>
                </c:pt>
                <c:pt idx="5106">
                  <c:v>0.64567559957504272</c:v>
                </c:pt>
                <c:pt idx="5107">
                  <c:v>0.64523279666900635</c:v>
                </c:pt>
                <c:pt idx="5108">
                  <c:v>0.64446467161178589</c:v>
                </c:pt>
                <c:pt idx="5109">
                  <c:v>0.64433938264846802</c:v>
                </c:pt>
                <c:pt idx="5110">
                  <c:v>0.64446341991424561</c:v>
                </c:pt>
                <c:pt idx="5111">
                  <c:v>0.64434146881103516</c:v>
                </c:pt>
                <c:pt idx="5112">
                  <c:v>0.64468854665756226</c:v>
                </c:pt>
                <c:pt idx="5113">
                  <c:v>0.64554405212402344</c:v>
                </c:pt>
                <c:pt idx="5114">
                  <c:v>0.64535069465637207</c:v>
                </c:pt>
                <c:pt idx="5115">
                  <c:v>0.64515984058380127</c:v>
                </c:pt>
                <c:pt idx="5116">
                  <c:v>0.64449983835220337</c:v>
                </c:pt>
                <c:pt idx="5117">
                  <c:v>0.6447826623916626</c:v>
                </c:pt>
                <c:pt idx="5118">
                  <c:v>0.64522898197174072</c:v>
                </c:pt>
                <c:pt idx="5119">
                  <c:v>0.64527386426925659</c:v>
                </c:pt>
                <c:pt idx="5120">
                  <c:v>0.6454007625579834</c:v>
                </c:pt>
                <c:pt idx="5121">
                  <c:v>0.64551061391830444</c:v>
                </c:pt>
                <c:pt idx="5122">
                  <c:v>0.64501649141311646</c:v>
                </c:pt>
                <c:pt idx="5123">
                  <c:v>0.6445954442024231</c:v>
                </c:pt>
                <c:pt idx="5124">
                  <c:v>0.64437276124954224</c:v>
                </c:pt>
                <c:pt idx="5125">
                  <c:v>0.64465129375457764</c:v>
                </c:pt>
                <c:pt idx="5126">
                  <c:v>0.6449199914932251</c:v>
                </c:pt>
                <c:pt idx="5127">
                  <c:v>0.64501553773880005</c:v>
                </c:pt>
                <c:pt idx="5128">
                  <c:v>0.64481335878372192</c:v>
                </c:pt>
                <c:pt idx="5129">
                  <c:v>0.64464408159255981</c:v>
                </c:pt>
                <c:pt idx="5130">
                  <c:v>0.64438724517822266</c:v>
                </c:pt>
                <c:pt idx="5131">
                  <c:v>0.64474552869796753</c:v>
                </c:pt>
                <c:pt idx="5132">
                  <c:v>0.64532577991485596</c:v>
                </c:pt>
                <c:pt idx="5133">
                  <c:v>0.64520800113677979</c:v>
                </c:pt>
                <c:pt idx="5134">
                  <c:v>0.64520233869552612</c:v>
                </c:pt>
                <c:pt idx="5135">
                  <c:v>0.64509493112564087</c:v>
                </c:pt>
                <c:pt idx="5136">
                  <c:v>0.64464312791824341</c:v>
                </c:pt>
                <c:pt idx="5137">
                  <c:v>0.64437013864517212</c:v>
                </c:pt>
                <c:pt idx="5138">
                  <c:v>0.64443141222000122</c:v>
                </c:pt>
                <c:pt idx="5139">
                  <c:v>0.64475703239440918</c:v>
                </c:pt>
                <c:pt idx="5140">
                  <c:v>0.64516890048980713</c:v>
                </c:pt>
                <c:pt idx="5141">
                  <c:v>0.64522838592529297</c:v>
                </c:pt>
                <c:pt idx="5142">
                  <c:v>0.64462995529174805</c:v>
                </c:pt>
                <c:pt idx="5143">
                  <c:v>0.64471644163131714</c:v>
                </c:pt>
                <c:pt idx="5144">
                  <c:v>0.64479309320449829</c:v>
                </c:pt>
                <c:pt idx="5145">
                  <c:v>0.64488571882247925</c:v>
                </c:pt>
                <c:pt idx="5146">
                  <c:v>0.64504438638687134</c:v>
                </c:pt>
                <c:pt idx="5147">
                  <c:v>0.64511585235595703</c:v>
                </c:pt>
                <c:pt idx="5148">
                  <c:v>0.64514636993408203</c:v>
                </c:pt>
                <c:pt idx="5149">
                  <c:v>0.64488005638122559</c:v>
                </c:pt>
                <c:pt idx="5150">
                  <c:v>0.64448100328445435</c:v>
                </c:pt>
                <c:pt idx="5151">
                  <c:v>0.64439570903778076</c:v>
                </c:pt>
                <c:pt idx="5152">
                  <c:v>0.6442599892616272</c:v>
                </c:pt>
                <c:pt idx="5153">
                  <c:v>0.64488881826400757</c:v>
                </c:pt>
                <c:pt idx="5154">
                  <c:v>0.64470672607421875</c:v>
                </c:pt>
                <c:pt idx="5155">
                  <c:v>0.64486402273178101</c:v>
                </c:pt>
                <c:pt idx="5156">
                  <c:v>0.64440292119979858</c:v>
                </c:pt>
                <c:pt idx="5157">
                  <c:v>0.64450562000274658</c:v>
                </c:pt>
                <c:pt idx="5158">
                  <c:v>0.64506226778030396</c:v>
                </c:pt>
                <c:pt idx="5159">
                  <c:v>0.64458084106445312</c:v>
                </c:pt>
                <c:pt idx="5160">
                  <c:v>0.64497911930084229</c:v>
                </c:pt>
                <c:pt idx="5161">
                  <c:v>0.64528989791870117</c:v>
                </c:pt>
                <c:pt idx="5162">
                  <c:v>0.64494770765304565</c:v>
                </c:pt>
                <c:pt idx="5163">
                  <c:v>0.64481806755065918</c:v>
                </c:pt>
                <c:pt idx="5164">
                  <c:v>0.644420325756073</c:v>
                </c:pt>
                <c:pt idx="5165">
                  <c:v>0.64462298154830933</c:v>
                </c:pt>
                <c:pt idx="5166">
                  <c:v>0.64495497941970825</c:v>
                </c:pt>
                <c:pt idx="5167">
                  <c:v>0.64482998847961426</c:v>
                </c:pt>
                <c:pt idx="5168">
                  <c:v>0.64466136693954468</c:v>
                </c:pt>
                <c:pt idx="5169">
                  <c:v>0.64476144313812256</c:v>
                </c:pt>
                <c:pt idx="5170">
                  <c:v>0.64430028200149536</c:v>
                </c:pt>
                <c:pt idx="5171">
                  <c:v>0.64446699619293213</c:v>
                </c:pt>
                <c:pt idx="5172">
                  <c:v>0.64478319883346558</c:v>
                </c:pt>
                <c:pt idx="5173">
                  <c:v>0.64448833465576172</c:v>
                </c:pt>
                <c:pt idx="5174">
                  <c:v>0.64477294683456421</c:v>
                </c:pt>
                <c:pt idx="5175">
                  <c:v>0.6447528600692749</c:v>
                </c:pt>
                <c:pt idx="5176">
                  <c:v>0.64448761940002441</c:v>
                </c:pt>
                <c:pt idx="5177">
                  <c:v>0.6448293924331665</c:v>
                </c:pt>
                <c:pt idx="5178">
                  <c:v>0.64451855421066284</c:v>
                </c:pt>
                <c:pt idx="5179">
                  <c:v>0.64506179094314575</c:v>
                </c:pt>
                <c:pt idx="5180">
                  <c:v>0.64482665061950684</c:v>
                </c:pt>
                <c:pt idx="5181">
                  <c:v>0.64481395483016968</c:v>
                </c:pt>
                <c:pt idx="5182">
                  <c:v>0.64442992210388184</c:v>
                </c:pt>
                <c:pt idx="5183">
                  <c:v>0.64505839347839355</c:v>
                </c:pt>
                <c:pt idx="5184">
                  <c:v>0.6452561616897583</c:v>
                </c:pt>
                <c:pt idx="5185">
                  <c:v>0.64472949504852295</c:v>
                </c:pt>
                <c:pt idx="5186">
                  <c:v>0.64498770236968994</c:v>
                </c:pt>
                <c:pt idx="5187">
                  <c:v>0.64494228363037109</c:v>
                </c:pt>
                <c:pt idx="5188">
                  <c:v>0.64513427019119263</c:v>
                </c:pt>
                <c:pt idx="5189">
                  <c:v>0.64460945129394531</c:v>
                </c:pt>
                <c:pt idx="5190">
                  <c:v>0.64434468746185303</c:v>
                </c:pt>
                <c:pt idx="5191">
                  <c:v>0.64411592483520508</c:v>
                </c:pt>
                <c:pt idx="5192">
                  <c:v>0.64440810680389404</c:v>
                </c:pt>
                <c:pt idx="5193">
                  <c:v>0.64464253187179565</c:v>
                </c:pt>
                <c:pt idx="5194">
                  <c:v>0.64455080032348633</c:v>
                </c:pt>
                <c:pt idx="5195">
                  <c:v>0.64494359493255615</c:v>
                </c:pt>
                <c:pt idx="5196">
                  <c:v>0.64453506469726562</c:v>
                </c:pt>
                <c:pt idx="5197">
                  <c:v>0.64450466632843018</c:v>
                </c:pt>
                <c:pt idx="5198">
                  <c:v>0.64474719762802124</c:v>
                </c:pt>
                <c:pt idx="5199">
                  <c:v>0.64473330974578857</c:v>
                </c:pt>
                <c:pt idx="5200">
                  <c:v>0.64479106664657593</c:v>
                </c:pt>
                <c:pt idx="5201">
                  <c:v>0.64500856399536133</c:v>
                </c:pt>
                <c:pt idx="5202">
                  <c:v>0.64441841840744019</c:v>
                </c:pt>
                <c:pt idx="5203">
                  <c:v>0.644481360912323</c:v>
                </c:pt>
                <c:pt idx="5204">
                  <c:v>0.64440912008285522</c:v>
                </c:pt>
                <c:pt idx="5205">
                  <c:v>0.64464020729064941</c:v>
                </c:pt>
                <c:pt idx="5206">
                  <c:v>0.6449817419052124</c:v>
                </c:pt>
                <c:pt idx="5207">
                  <c:v>0.64478576183319092</c:v>
                </c:pt>
                <c:pt idx="5208">
                  <c:v>0.64452159404754639</c:v>
                </c:pt>
                <c:pt idx="5209">
                  <c:v>0.64537340402603149</c:v>
                </c:pt>
                <c:pt idx="5210">
                  <c:v>0.64511817693710327</c:v>
                </c:pt>
                <c:pt idx="5211">
                  <c:v>0.64436107873916626</c:v>
                </c:pt>
                <c:pt idx="5212">
                  <c:v>0.64381545782089233</c:v>
                </c:pt>
                <c:pt idx="5213">
                  <c:v>0.64414328336715698</c:v>
                </c:pt>
                <c:pt idx="5214">
                  <c:v>0.64478987455368042</c:v>
                </c:pt>
                <c:pt idx="5215">
                  <c:v>0.64443868398666382</c:v>
                </c:pt>
                <c:pt idx="5216">
                  <c:v>0.64430886507034302</c:v>
                </c:pt>
                <c:pt idx="5217">
                  <c:v>0.64445221424102783</c:v>
                </c:pt>
                <c:pt idx="5218">
                  <c:v>0.6448138952255249</c:v>
                </c:pt>
                <c:pt idx="5219">
                  <c:v>0.64455246925354004</c:v>
                </c:pt>
                <c:pt idx="5220">
                  <c:v>0.64464443922042847</c:v>
                </c:pt>
                <c:pt idx="5221">
                  <c:v>0.64482325315475464</c:v>
                </c:pt>
                <c:pt idx="5222">
                  <c:v>0.64459395408630371</c:v>
                </c:pt>
                <c:pt idx="5223">
                  <c:v>0.64458334445953369</c:v>
                </c:pt>
                <c:pt idx="5224">
                  <c:v>0.6445770263671875</c:v>
                </c:pt>
                <c:pt idx="5225">
                  <c:v>0.64444893598556519</c:v>
                </c:pt>
                <c:pt idx="5226">
                  <c:v>0.64390403032302856</c:v>
                </c:pt>
                <c:pt idx="5227">
                  <c:v>0.64465522766113281</c:v>
                </c:pt>
                <c:pt idx="5228">
                  <c:v>0.64438879489898682</c:v>
                </c:pt>
                <c:pt idx="5229">
                  <c:v>0.64416247606277466</c:v>
                </c:pt>
                <c:pt idx="5230">
                  <c:v>0.64454573392868042</c:v>
                </c:pt>
                <c:pt idx="5231">
                  <c:v>0.6444016695022583</c:v>
                </c:pt>
                <c:pt idx="5232">
                  <c:v>0.64479184150695801</c:v>
                </c:pt>
                <c:pt idx="5233">
                  <c:v>0.64453518390655518</c:v>
                </c:pt>
                <c:pt idx="5234">
                  <c:v>0.64422059059143066</c:v>
                </c:pt>
                <c:pt idx="5235">
                  <c:v>0.6446833610534668</c:v>
                </c:pt>
                <c:pt idx="5236">
                  <c:v>0.64499759674072266</c:v>
                </c:pt>
                <c:pt idx="5237">
                  <c:v>0.6453203558921814</c:v>
                </c:pt>
                <c:pt idx="5238">
                  <c:v>0.64406692981719971</c:v>
                </c:pt>
                <c:pt idx="5239">
                  <c:v>0.64383214712142944</c:v>
                </c:pt>
                <c:pt idx="5240">
                  <c:v>0.64448505640029907</c:v>
                </c:pt>
                <c:pt idx="5241">
                  <c:v>0.64446097612380981</c:v>
                </c:pt>
                <c:pt idx="5242">
                  <c:v>0.64381653070449829</c:v>
                </c:pt>
                <c:pt idx="5243">
                  <c:v>0.64379143714904785</c:v>
                </c:pt>
                <c:pt idx="5244">
                  <c:v>0.64440298080444336</c:v>
                </c:pt>
                <c:pt idx="5245">
                  <c:v>0.64410555362701416</c:v>
                </c:pt>
                <c:pt idx="5246">
                  <c:v>0.64420551061630249</c:v>
                </c:pt>
                <c:pt idx="5247">
                  <c:v>0.64411473274230957</c:v>
                </c:pt>
                <c:pt idx="5248">
                  <c:v>0.64399391412734985</c:v>
                </c:pt>
                <c:pt idx="5249">
                  <c:v>0.64426356554031372</c:v>
                </c:pt>
                <c:pt idx="5250">
                  <c:v>0.64422237873077393</c:v>
                </c:pt>
                <c:pt idx="5251">
                  <c:v>0.64454752206802368</c:v>
                </c:pt>
                <c:pt idx="5252">
                  <c:v>0.64412927627563477</c:v>
                </c:pt>
                <c:pt idx="5253">
                  <c:v>0.64474028348922729</c:v>
                </c:pt>
                <c:pt idx="5254">
                  <c:v>0.64465057849884033</c:v>
                </c:pt>
                <c:pt idx="5255">
                  <c:v>0.6441306471824646</c:v>
                </c:pt>
                <c:pt idx="5256">
                  <c:v>0.6441764235496521</c:v>
                </c:pt>
                <c:pt idx="5257">
                  <c:v>0.64416438341140747</c:v>
                </c:pt>
                <c:pt idx="5258">
                  <c:v>0.64448767900466919</c:v>
                </c:pt>
                <c:pt idx="5259">
                  <c:v>0.64414465427398682</c:v>
                </c:pt>
                <c:pt idx="5260">
                  <c:v>0.64384216070175171</c:v>
                </c:pt>
                <c:pt idx="5261">
                  <c:v>0.64396387338638306</c:v>
                </c:pt>
                <c:pt idx="5262">
                  <c:v>0.64418089389801025</c:v>
                </c:pt>
                <c:pt idx="5263">
                  <c:v>0.64491736888885498</c:v>
                </c:pt>
                <c:pt idx="5264">
                  <c:v>0.64435803890228271</c:v>
                </c:pt>
                <c:pt idx="5265">
                  <c:v>0.64362603425979614</c:v>
                </c:pt>
                <c:pt idx="5266">
                  <c:v>0.64395010471343994</c:v>
                </c:pt>
                <c:pt idx="5267">
                  <c:v>0.64442449808120728</c:v>
                </c:pt>
                <c:pt idx="5268">
                  <c:v>0.643901526927948</c:v>
                </c:pt>
                <c:pt idx="5269">
                  <c:v>0.64363366365432739</c:v>
                </c:pt>
                <c:pt idx="5270">
                  <c:v>0.64387977123260498</c:v>
                </c:pt>
                <c:pt idx="5271">
                  <c:v>0.644031822681427</c:v>
                </c:pt>
                <c:pt idx="5272">
                  <c:v>0.64439326524734497</c:v>
                </c:pt>
                <c:pt idx="5273">
                  <c:v>0.64445590972900391</c:v>
                </c:pt>
                <c:pt idx="5274">
                  <c:v>0.6443483829498291</c:v>
                </c:pt>
                <c:pt idx="5275">
                  <c:v>0.644642174243927</c:v>
                </c:pt>
                <c:pt idx="5276">
                  <c:v>0.64458417892456055</c:v>
                </c:pt>
                <c:pt idx="5277">
                  <c:v>0.64420896768569946</c:v>
                </c:pt>
                <c:pt idx="5278">
                  <c:v>0.64364045858383179</c:v>
                </c:pt>
                <c:pt idx="5279">
                  <c:v>0.64318406581878662</c:v>
                </c:pt>
                <c:pt idx="5280">
                  <c:v>0.64337331056594849</c:v>
                </c:pt>
                <c:pt idx="5281">
                  <c:v>0.64314240217208862</c:v>
                </c:pt>
                <c:pt idx="5282">
                  <c:v>0.64305692911148071</c:v>
                </c:pt>
                <c:pt idx="5283">
                  <c:v>0.64328217506408691</c:v>
                </c:pt>
                <c:pt idx="5284">
                  <c:v>0.64390212297439575</c:v>
                </c:pt>
                <c:pt idx="5285">
                  <c:v>0.64414572715759277</c:v>
                </c:pt>
                <c:pt idx="5286">
                  <c:v>0.64394593238830566</c:v>
                </c:pt>
                <c:pt idx="5287">
                  <c:v>0.64388716220855713</c:v>
                </c:pt>
                <c:pt idx="5288">
                  <c:v>0.64398646354675293</c:v>
                </c:pt>
                <c:pt idx="5289">
                  <c:v>0.64445310831069946</c:v>
                </c:pt>
                <c:pt idx="5290">
                  <c:v>0.64446252584457397</c:v>
                </c:pt>
                <c:pt idx="5291">
                  <c:v>0.6438976526260376</c:v>
                </c:pt>
                <c:pt idx="5292">
                  <c:v>0.64407926797866821</c:v>
                </c:pt>
                <c:pt idx="5293">
                  <c:v>0.64458644390106201</c:v>
                </c:pt>
                <c:pt idx="5294">
                  <c:v>0.64448344707489014</c:v>
                </c:pt>
                <c:pt idx="5295">
                  <c:v>0.6444401741027832</c:v>
                </c:pt>
                <c:pt idx="5296">
                  <c:v>0.64401227235794067</c:v>
                </c:pt>
                <c:pt idx="5297">
                  <c:v>0.64383620023727417</c:v>
                </c:pt>
                <c:pt idx="5298">
                  <c:v>0.64373666048049927</c:v>
                </c:pt>
                <c:pt idx="5299">
                  <c:v>0.64382541179656982</c:v>
                </c:pt>
                <c:pt idx="5300">
                  <c:v>0.64355677366256714</c:v>
                </c:pt>
                <c:pt idx="5301">
                  <c:v>0.64347231388092041</c:v>
                </c:pt>
                <c:pt idx="5302">
                  <c:v>0.64380460977554321</c:v>
                </c:pt>
                <c:pt idx="5303">
                  <c:v>0.6440201997756958</c:v>
                </c:pt>
                <c:pt idx="5304">
                  <c:v>0.64417684078216553</c:v>
                </c:pt>
                <c:pt idx="5305">
                  <c:v>0.64397448301315308</c:v>
                </c:pt>
                <c:pt idx="5306">
                  <c:v>0.64399141073226929</c:v>
                </c:pt>
                <c:pt idx="5307">
                  <c:v>0.64364075660705566</c:v>
                </c:pt>
                <c:pt idx="5308">
                  <c:v>0.64348709583282471</c:v>
                </c:pt>
                <c:pt idx="5309">
                  <c:v>0.64354860782623291</c:v>
                </c:pt>
                <c:pt idx="5310">
                  <c:v>0.64354443550109863</c:v>
                </c:pt>
                <c:pt idx="5311">
                  <c:v>0.64385432004928589</c:v>
                </c:pt>
                <c:pt idx="5312">
                  <c:v>0.64363521337509155</c:v>
                </c:pt>
                <c:pt idx="5313">
                  <c:v>0.64373469352722168</c:v>
                </c:pt>
                <c:pt idx="5314">
                  <c:v>0.64392203092575073</c:v>
                </c:pt>
                <c:pt idx="5315">
                  <c:v>0.64411771297454834</c:v>
                </c:pt>
                <c:pt idx="5316">
                  <c:v>0.64433258771896362</c:v>
                </c:pt>
                <c:pt idx="5317">
                  <c:v>0.64376580715179443</c:v>
                </c:pt>
                <c:pt idx="5318">
                  <c:v>0.64376300573348999</c:v>
                </c:pt>
                <c:pt idx="5319">
                  <c:v>0.64417165517807007</c:v>
                </c:pt>
                <c:pt idx="5320">
                  <c:v>0.64388042688369751</c:v>
                </c:pt>
                <c:pt idx="5321">
                  <c:v>0.64415043592453003</c:v>
                </c:pt>
                <c:pt idx="5322">
                  <c:v>0.6437000036239624</c:v>
                </c:pt>
                <c:pt idx="5323">
                  <c:v>0.64374500513076782</c:v>
                </c:pt>
                <c:pt idx="5324">
                  <c:v>0.6438252329826355</c:v>
                </c:pt>
                <c:pt idx="5325">
                  <c:v>0.64394783973693848</c:v>
                </c:pt>
                <c:pt idx="5326">
                  <c:v>0.64410501718521118</c:v>
                </c:pt>
                <c:pt idx="5327">
                  <c:v>0.64384859800338745</c:v>
                </c:pt>
                <c:pt idx="5328">
                  <c:v>0.64367908239364624</c:v>
                </c:pt>
                <c:pt idx="5329">
                  <c:v>0.64408695697784424</c:v>
                </c:pt>
                <c:pt idx="5330">
                  <c:v>0.64424079656600952</c:v>
                </c:pt>
                <c:pt idx="5331">
                  <c:v>0.64385509490966797</c:v>
                </c:pt>
                <c:pt idx="5332">
                  <c:v>0.64386838674545288</c:v>
                </c:pt>
                <c:pt idx="5333">
                  <c:v>0.64374226331710815</c:v>
                </c:pt>
                <c:pt idx="5334">
                  <c:v>0.64351314306259155</c:v>
                </c:pt>
                <c:pt idx="5335">
                  <c:v>0.64365184307098389</c:v>
                </c:pt>
                <c:pt idx="5336">
                  <c:v>0.643393874168396</c:v>
                </c:pt>
                <c:pt idx="5337">
                  <c:v>0.64339298009872437</c:v>
                </c:pt>
                <c:pt idx="5338">
                  <c:v>0.64336204528808594</c:v>
                </c:pt>
                <c:pt idx="5339">
                  <c:v>0.64353412389755249</c:v>
                </c:pt>
                <c:pt idx="5340">
                  <c:v>0.6437760591506958</c:v>
                </c:pt>
                <c:pt idx="5341">
                  <c:v>0.64362752437591553</c:v>
                </c:pt>
                <c:pt idx="5342">
                  <c:v>0.6437651515007019</c:v>
                </c:pt>
                <c:pt idx="5343">
                  <c:v>0.64384919404983521</c:v>
                </c:pt>
                <c:pt idx="5344">
                  <c:v>0.64354079961776733</c:v>
                </c:pt>
                <c:pt idx="5345">
                  <c:v>0.64397799968719482</c:v>
                </c:pt>
                <c:pt idx="5346">
                  <c:v>0.64340329170227051</c:v>
                </c:pt>
                <c:pt idx="5347">
                  <c:v>0.64383614063262939</c:v>
                </c:pt>
                <c:pt idx="5348">
                  <c:v>0.64357936382293701</c:v>
                </c:pt>
                <c:pt idx="5349">
                  <c:v>0.64360892772674561</c:v>
                </c:pt>
                <c:pt idx="5350">
                  <c:v>0.64352679252624512</c:v>
                </c:pt>
                <c:pt idx="5351">
                  <c:v>0.64381057024002075</c:v>
                </c:pt>
                <c:pt idx="5352">
                  <c:v>0.64399200677871704</c:v>
                </c:pt>
                <c:pt idx="5353">
                  <c:v>0.64370548725128174</c:v>
                </c:pt>
                <c:pt idx="5354">
                  <c:v>0.6432378888130188</c:v>
                </c:pt>
                <c:pt idx="5355">
                  <c:v>0.64343541860580444</c:v>
                </c:pt>
                <c:pt idx="5356">
                  <c:v>0.64389103651046753</c:v>
                </c:pt>
                <c:pt idx="5357">
                  <c:v>0.64379191398620605</c:v>
                </c:pt>
                <c:pt idx="5358">
                  <c:v>0.64382755756378174</c:v>
                </c:pt>
                <c:pt idx="5359">
                  <c:v>0.64404004812240601</c:v>
                </c:pt>
                <c:pt idx="5360">
                  <c:v>0.64389854669570923</c:v>
                </c:pt>
                <c:pt idx="5361">
                  <c:v>0.64390683174133301</c:v>
                </c:pt>
                <c:pt idx="5362">
                  <c:v>0.64373612403869629</c:v>
                </c:pt>
                <c:pt idx="5363">
                  <c:v>0.64364957809448242</c:v>
                </c:pt>
                <c:pt idx="5364">
                  <c:v>0.64358228445053101</c:v>
                </c:pt>
                <c:pt idx="5365">
                  <c:v>0.64344209432601929</c:v>
                </c:pt>
                <c:pt idx="5366">
                  <c:v>0.64344954490661621</c:v>
                </c:pt>
                <c:pt idx="5367">
                  <c:v>0.64339202642440796</c:v>
                </c:pt>
                <c:pt idx="5368">
                  <c:v>0.64331364631652832</c:v>
                </c:pt>
                <c:pt idx="5369">
                  <c:v>0.64359855651855469</c:v>
                </c:pt>
                <c:pt idx="5370">
                  <c:v>0.64313286542892456</c:v>
                </c:pt>
                <c:pt idx="5371">
                  <c:v>0.64334112405776978</c:v>
                </c:pt>
                <c:pt idx="5372">
                  <c:v>0.64308744668960571</c:v>
                </c:pt>
                <c:pt idx="5373">
                  <c:v>0.64324772357940674</c:v>
                </c:pt>
                <c:pt idx="5374">
                  <c:v>0.64320874214172363</c:v>
                </c:pt>
                <c:pt idx="5375">
                  <c:v>0.64359837770462036</c:v>
                </c:pt>
                <c:pt idx="5376">
                  <c:v>0.64301300048828125</c:v>
                </c:pt>
                <c:pt idx="5377">
                  <c:v>0.64342254400253296</c:v>
                </c:pt>
                <c:pt idx="5378">
                  <c:v>0.64336228370666504</c:v>
                </c:pt>
                <c:pt idx="5379">
                  <c:v>0.64329367876052856</c:v>
                </c:pt>
                <c:pt idx="5380">
                  <c:v>0.64307266473770142</c:v>
                </c:pt>
                <c:pt idx="5381">
                  <c:v>0.64324510097503662</c:v>
                </c:pt>
                <c:pt idx="5382">
                  <c:v>0.64362508058547974</c:v>
                </c:pt>
                <c:pt idx="5383">
                  <c:v>0.64347314834594727</c:v>
                </c:pt>
                <c:pt idx="5384">
                  <c:v>0.64314955472946167</c:v>
                </c:pt>
                <c:pt idx="5385">
                  <c:v>0.64318013191223145</c:v>
                </c:pt>
                <c:pt idx="5386">
                  <c:v>0.64326530694961548</c:v>
                </c:pt>
                <c:pt idx="5387">
                  <c:v>0.64332538843154907</c:v>
                </c:pt>
                <c:pt idx="5388">
                  <c:v>0.64339423179626465</c:v>
                </c:pt>
                <c:pt idx="5389">
                  <c:v>0.64347708225250244</c:v>
                </c:pt>
                <c:pt idx="5390">
                  <c:v>0.64341866970062256</c:v>
                </c:pt>
                <c:pt idx="5391">
                  <c:v>0.64365506172180176</c:v>
                </c:pt>
                <c:pt idx="5392">
                  <c:v>0.64340794086456299</c:v>
                </c:pt>
                <c:pt idx="5393">
                  <c:v>0.64338916540145874</c:v>
                </c:pt>
                <c:pt idx="5394">
                  <c:v>0.64324855804443359</c:v>
                </c:pt>
                <c:pt idx="5395">
                  <c:v>0.64369738101959229</c:v>
                </c:pt>
                <c:pt idx="5396">
                  <c:v>0.64354628324508667</c:v>
                </c:pt>
                <c:pt idx="5397">
                  <c:v>0.64357149600982666</c:v>
                </c:pt>
                <c:pt idx="5398">
                  <c:v>0.64340388774871826</c:v>
                </c:pt>
                <c:pt idx="5399">
                  <c:v>0.64320826530456543</c:v>
                </c:pt>
                <c:pt idx="5400">
                  <c:v>0.64298218488693237</c:v>
                </c:pt>
                <c:pt idx="5401">
                  <c:v>0.6435391902923584</c:v>
                </c:pt>
                <c:pt idx="5402">
                  <c:v>0.64323294162750244</c:v>
                </c:pt>
                <c:pt idx="5403">
                  <c:v>0.64324212074279785</c:v>
                </c:pt>
                <c:pt idx="5404">
                  <c:v>0.64343023300170898</c:v>
                </c:pt>
                <c:pt idx="5405">
                  <c:v>0.64355343580245972</c:v>
                </c:pt>
                <c:pt idx="5406">
                  <c:v>0.64336413145065308</c:v>
                </c:pt>
                <c:pt idx="5407">
                  <c:v>0.64307713508605957</c:v>
                </c:pt>
                <c:pt idx="5408">
                  <c:v>0.64352869987487793</c:v>
                </c:pt>
                <c:pt idx="5409">
                  <c:v>0.64373058080673218</c:v>
                </c:pt>
                <c:pt idx="5410">
                  <c:v>0.64332842826843262</c:v>
                </c:pt>
                <c:pt idx="5411">
                  <c:v>0.64321780204772949</c:v>
                </c:pt>
                <c:pt idx="5412">
                  <c:v>0.64375835657119751</c:v>
                </c:pt>
                <c:pt idx="5413">
                  <c:v>0.64326757192611694</c:v>
                </c:pt>
                <c:pt idx="5414">
                  <c:v>0.64280647039413452</c:v>
                </c:pt>
                <c:pt idx="5415">
                  <c:v>0.64298725128173828</c:v>
                </c:pt>
                <c:pt idx="5416">
                  <c:v>0.64291155338287354</c:v>
                </c:pt>
                <c:pt idx="5417">
                  <c:v>0.64320540428161621</c:v>
                </c:pt>
                <c:pt idx="5418">
                  <c:v>0.64297705888748169</c:v>
                </c:pt>
                <c:pt idx="5419">
                  <c:v>0.6429063081741333</c:v>
                </c:pt>
                <c:pt idx="5420">
                  <c:v>0.64287668466567993</c:v>
                </c:pt>
                <c:pt idx="5421">
                  <c:v>0.64334273338317871</c:v>
                </c:pt>
                <c:pt idx="5422">
                  <c:v>0.64343178272247314</c:v>
                </c:pt>
                <c:pt idx="5423">
                  <c:v>0.64319247007369995</c:v>
                </c:pt>
                <c:pt idx="5424">
                  <c:v>0.64351695775985718</c:v>
                </c:pt>
                <c:pt idx="5425">
                  <c:v>0.64338958263397217</c:v>
                </c:pt>
                <c:pt idx="5426">
                  <c:v>0.64313852787017822</c:v>
                </c:pt>
                <c:pt idx="5427">
                  <c:v>0.64279341697692871</c:v>
                </c:pt>
                <c:pt idx="5428">
                  <c:v>0.6429932713508606</c:v>
                </c:pt>
                <c:pt idx="5429">
                  <c:v>0.64281696081161499</c:v>
                </c:pt>
                <c:pt idx="5430">
                  <c:v>0.64295965433120728</c:v>
                </c:pt>
                <c:pt idx="5431">
                  <c:v>0.64289814233779907</c:v>
                </c:pt>
                <c:pt idx="5432">
                  <c:v>0.64318990707397461</c:v>
                </c:pt>
                <c:pt idx="5433">
                  <c:v>0.64288061857223511</c:v>
                </c:pt>
                <c:pt idx="5434">
                  <c:v>0.64285135269165039</c:v>
                </c:pt>
                <c:pt idx="5435">
                  <c:v>0.64342004060745239</c:v>
                </c:pt>
                <c:pt idx="5436">
                  <c:v>0.64342582225799561</c:v>
                </c:pt>
                <c:pt idx="5437">
                  <c:v>0.64317494630813599</c:v>
                </c:pt>
                <c:pt idx="5438">
                  <c:v>0.64357900619506836</c:v>
                </c:pt>
                <c:pt idx="5439">
                  <c:v>0.64336937665939331</c:v>
                </c:pt>
                <c:pt idx="5440">
                  <c:v>0.64263874292373657</c:v>
                </c:pt>
                <c:pt idx="5441">
                  <c:v>0.64283907413482666</c:v>
                </c:pt>
                <c:pt idx="5442">
                  <c:v>0.64287102222442627</c:v>
                </c:pt>
                <c:pt idx="5443">
                  <c:v>0.64329564571380615</c:v>
                </c:pt>
                <c:pt idx="5444">
                  <c:v>0.64328086376190186</c:v>
                </c:pt>
                <c:pt idx="5445">
                  <c:v>0.64299166202545166</c:v>
                </c:pt>
                <c:pt idx="5446">
                  <c:v>0.64283156394958496</c:v>
                </c:pt>
                <c:pt idx="5447">
                  <c:v>0.64310115575790405</c:v>
                </c:pt>
                <c:pt idx="5448">
                  <c:v>0.64319682121276855</c:v>
                </c:pt>
                <c:pt idx="5449">
                  <c:v>0.64308536052703857</c:v>
                </c:pt>
                <c:pt idx="5450">
                  <c:v>0.64329779148101807</c:v>
                </c:pt>
                <c:pt idx="5451">
                  <c:v>0.64305949211120605</c:v>
                </c:pt>
                <c:pt idx="5452">
                  <c:v>0.64341515302658081</c:v>
                </c:pt>
                <c:pt idx="5453">
                  <c:v>0.64299941062927246</c:v>
                </c:pt>
                <c:pt idx="5454">
                  <c:v>0.64339351654052734</c:v>
                </c:pt>
                <c:pt idx="5455">
                  <c:v>0.64314687252044678</c:v>
                </c:pt>
                <c:pt idx="5456">
                  <c:v>0.64292401075363159</c:v>
                </c:pt>
                <c:pt idx="5457">
                  <c:v>0.64270931482315063</c:v>
                </c:pt>
                <c:pt idx="5458">
                  <c:v>0.64272677898406982</c:v>
                </c:pt>
                <c:pt idx="5459">
                  <c:v>0.64257466793060303</c:v>
                </c:pt>
                <c:pt idx="5460">
                  <c:v>0.64253121614456177</c:v>
                </c:pt>
                <c:pt idx="5461">
                  <c:v>0.6426396369934082</c:v>
                </c:pt>
                <c:pt idx="5462">
                  <c:v>0.6427757740020752</c:v>
                </c:pt>
                <c:pt idx="5463">
                  <c:v>0.64291203022003174</c:v>
                </c:pt>
                <c:pt idx="5464">
                  <c:v>0.64338743686676025</c:v>
                </c:pt>
                <c:pt idx="5465">
                  <c:v>0.64386016130447388</c:v>
                </c:pt>
                <c:pt idx="5466">
                  <c:v>0.64307403564453125</c:v>
                </c:pt>
                <c:pt idx="5467">
                  <c:v>0.64287096261978149</c:v>
                </c:pt>
                <c:pt idx="5468">
                  <c:v>0.64255285263061523</c:v>
                </c:pt>
                <c:pt idx="5469">
                  <c:v>0.64255589246749878</c:v>
                </c:pt>
                <c:pt idx="5470">
                  <c:v>0.64301657676696777</c:v>
                </c:pt>
                <c:pt idx="5471">
                  <c:v>0.64315950870513916</c:v>
                </c:pt>
                <c:pt idx="5472">
                  <c:v>0.64271712303161621</c:v>
                </c:pt>
                <c:pt idx="5473">
                  <c:v>0.6428951621055603</c:v>
                </c:pt>
                <c:pt idx="5474">
                  <c:v>0.6430395245552063</c:v>
                </c:pt>
                <c:pt idx="5475">
                  <c:v>0.64281588792800903</c:v>
                </c:pt>
                <c:pt idx="5476">
                  <c:v>0.64304244518280029</c:v>
                </c:pt>
                <c:pt idx="5477">
                  <c:v>0.64268869161605835</c:v>
                </c:pt>
                <c:pt idx="5478">
                  <c:v>0.64257657527923584</c:v>
                </c:pt>
                <c:pt idx="5479">
                  <c:v>0.64243102073669434</c:v>
                </c:pt>
                <c:pt idx="5480">
                  <c:v>0.64225858449935913</c:v>
                </c:pt>
                <c:pt idx="5481">
                  <c:v>0.64269524812698364</c:v>
                </c:pt>
                <c:pt idx="5482">
                  <c:v>0.64265179634094238</c:v>
                </c:pt>
                <c:pt idx="5483">
                  <c:v>0.64273709058761597</c:v>
                </c:pt>
                <c:pt idx="5484">
                  <c:v>0.64286154508590698</c:v>
                </c:pt>
                <c:pt idx="5485">
                  <c:v>0.64283460378646851</c:v>
                </c:pt>
                <c:pt idx="5486">
                  <c:v>0.64262336492538452</c:v>
                </c:pt>
                <c:pt idx="5487">
                  <c:v>0.64283525943756104</c:v>
                </c:pt>
                <c:pt idx="5488">
                  <c:v>0.64291322231292725</c:v>
                </c:pt>
                <c:pt idx="5489">
                  <c:v>0.64272254705429077</c:v>
                </c:pt>
                <c:pt idx="5490">
                  <c:v>0.64273941516876221</c:v>
                </c:pt>
                <c:pt idx="5491">
                  <c:v>0.6432153582572937</c:v>
                </c:pt>
                <c:pt idx="5492">
                  <c:v>0.64318329095840454</c:v>
                </c:pt>
                <c:pt idx="5493">
                  <c:v>0.64291822910308838</c:v>
                </c:pt>
                <c:pt idx="5494">
                  <c:v>0.64292067289352417</c:v>
                </c:pt>
                <c:pt idx="5495">
                  <c:v>0.64257079362869263</c:v>
                </c:pt>
                <c:pt idx="5496">
                  <c:v>0.64261293411254883</c:v>
                </c:pt>
                <c:pt idx="5497">
                  <c:v>0.64287906885147095</c:v>
                </c:pt>
                <c:pt idx="5498">
                  <c:v>0.64257746934890747</c:v>
                </c:pt>
                <c:pt idx="5499">
                  <c:v>0.64245396852493286</c:v>
                </c:pt>
                <c:pt idx="5500">
                  <c:v>0.64260023832321167</c:v>
                </c:pt>
                <c:pt idx="5501">
                  <c:v>0.64266008138656616</c:v>
                </c:pt>
                <c:pt idx="5502">
                  <c:v>0.64252233505249023</c:v>
                </c:pt>
                <c:pt idx="5503">
                  <c:v>0.64299589395523071</c:v>
                </c:pt>
                <c:pt idx="5504">
                  <c:v>0.64275604486465454</c:v>
                </c:pt>
                <c:pt idx="5505">
                  <c:v>0.64298278093338013</c:v>
                </c:pt>
                <c:pt idx="5506">
                  <c:v>0.64273715019226074</c:v>
                </c:pt>
                <c:pt idx="5507">
                  <c:v>0.64301925897598267</c:v>
                </c:pt>
                <c:pt idx="5508">
                  <c:v>0.64312297105789185</c:v>
                </c:pt>
                <c:pt idx="5509">
                  <c:v>0.64313739538192749</c:v>
                </c:pt>
                <c:pt idx="5510">
                  <c:v>0.64308720827102661</c:v>
                </c:pt>
                <c:pt idx="5511">
                  <c:v>0.64304137229919434</c:v>
                </c:pt>
                <c:pt idx="5512">
                  <c:v>0.64265698194503784</c:v>
                </c:pt>
                <c:pt idx="5513">
                  <c:v>0.64205533266067505</c:v>
                </c:pt>
                <c:pt idx="5514">
                  <c:v>0.642067551612854</c:v>
                </c:pt>
                <c:pt idx="5515">
                  <c:v>0.64218229055404663</c:v>
                </c:pt>
                <c:pt idx="5516">
                  <c:v>0.64253038167953491</c:v>
                </c:pt>
                <c:pt idx="5517">
                  <c:v>0.64269554615020752</c:v>
                </c:pt>
                <c:pt idx="5518">
                  <c:v>0.6428636908531189</c:v>
                </c:pt>
                <c:pt idx="5519">
                  <c:v>0.64286071062088013</c:v>
                </c:pt>
                <c:pt idx="5520">
                  <c:v>0.642985999584198</c:v>
                </c:pt>
                <c:pt idx="5521">
                  <c:v>0.64290869235992432</c:v>
                </c:pt>
                <c:pt idx="5522">
                  <c:v>0.64271742105484009</c:v>
                </c:pt>
                <c:pt idx="5523">
                  <c:v>0.64269095659255981</c:v>
                </c:pt>
                <c:pt idx="5524">
                  <c:v>0.64250510931015015</c:v>
                </c:pt>
                <c:pt idx="5525">
                  <c:v>0.64253008365631104</c:v>
                </c:pt>
                <c:pt idx="5526">
                  <c:v>0.64273089170455933</c:v>
                </c:pt>
                <c:pt idx="5527">
                  <c:v>0.64277923107147217</c:v>
                </c:pt>
                <c:pt idx="5528">
                  <c:v>0.64258670806884766</c:v>
                </c:pt>
                <c:pt idx="5529">
                  <c:v>0.64274168014526367</c:v>
                </c:pt>
                <c:pt idx="5530">
                  <c:v>0.64246660470962524</c:v>
                </c:pt>
                <c:pt idx="5531">
                  <c:v>0.6424720287322998</c:v>
                </c:pt>
                <c:pt idx="5532">
                  <c:v>0.64227902889251709</c:v>
                </c:pt>
                <c:pt idx="5533">
                  <c:v>0.64204627275466919</c:v>
                </c:pt>
                <c:pt idx="5534">
                  <c:v>0.64234977960586548</c:v>
                </c:pt>
                <c:pt idx="5535">
                  <c:v>0.64249312877655029</c:v>
                </c:pt>
                <c:pt idx="5536">
                  <c:v>0.64240467548370361</c:v>
                </c:pt>
                <c:pt idx="5537">
                  <c:v>0.64262926578521729</c:v>
                </c:pt>
                <c:pt idx="5538">
                  <c:v>0.64272886514663696</c:v>
                </c:pt>
                <c:pt idx="5539">
                  <c:v>0.64324033260345459</c:v>
                </c:pt>
                <c:pt idx="5540">
                  <c:v>0.64246809482574463</c:v>
                </c:pt>
                <c:pt idx="5541">
                  <c:v>0.64239984750747681</c:v>
                </c:pt>
                <c:pt idx="5542">
                  <c:v>0.64267677068710327</c:v>
                </c:pt>
                <c:pt idx="5543">
                  <c:v>0.64280694723129272</c:v>
                </c:pt>
                <c:pt idx="5544">
                  <c:v>0.64291024208068848</c:v>
                </c:pt>
                <c:pt idx="5545">
                  <c:v>0.64243191480636597</c:v>
                </c:pt>
                <c:pt idx="5546">
                  <c:v>0.64198344945907593</c:v>
                </c:pt>
                <c:pt idx="5547">
                  <c:v>0.64187866449356079</c:v>
                </c:pt>
                <c:pt idx="5548">
                  <c:v>0.64229214191436768</c:v>
                </c:pt>
                <c:pt idx="5549">
                  <c:v>0.64267051219940186</c:v>
                </c:pt>
                <c:pt idx="5550">
                  <c:v>0.64272332191467285</c:v>
                </c:pt>
                <c:pt idx="5551">
                  <c:v>0.64255291223526001</c:v>
                </c:pt>
                <c:pt idx="5552">
                  <c:v>0.64262187480926514</c:v>
                </c:pt>
                <c:pt idx="5553">
                  <c:v>0.64255857467651367</c:v>
                </c:pt>
                <c:pt idx="5554">
                  <c:v>0.64218366146087646</c:v>
                </c:pt>
                <c:pt idx="5555">
                  <c:v>0.64245730638504028</c:v>
                </c:pt>
                <c:pt idx="5556">
                  <c:v>0.64270216226577759</c:v>
                </c:pt>
                <c:pt idx="5557">
                  <c:v>0.64263379573822021</c:v>
                </c:pt>
                <c:pt idx="5558">
                  <c:v>0.64263373613357544</c:v>
                </c:pt>
                <c:pt idx="5559">
                  <c:v>0.64252007007598877</c:v>
                </c:pt>
                <c:pt idx="5560">
                  <c:v>0.64230090379714966</c:v>
                </c:pt>
                <c:pt idx="5561">
                  <c:v>0.64250320196151733</c:v>
                </c:pt>
                <c:pt idx="5562">
                  <c:v>0.64271610975265503</c:v>
                </c:pt>
                <c:pt idx="5563">
                  <c:v>0.64286720752716064</c:v>
                </c:pt>
                <c:pt idx="5564">
                  <c:v>0.64255696535110474</c:v>
                </c:pt>
                <c:pt idx="5565">
                  <c:v>0.64225161075592041</c:v>
                </c:pt>
                <c:pt idx="5566">
                  <c:v>0.6421324610710144</c:v>
                </c:pt>
                <c:pt idx="5567">
                  <c:v>0.64160686731338501</c:v>
                </c:pt>
                <c:pt idx="5568">
                  <c:v>0.64151424169540405</c:v>
                </c:pt>
                <c:pt idx="5569">
                  <c:v>0.64161676168441772</c:v>
                </c:pt>
                <c:pt idx="5570">
                  <c:v>0.64231830835342407</c:v>
                </c:pt>
                <c:pt idx="5571">
                  <c:v>0.64239698648452759</c:v>
                </c:pt>
                <c:pt idx="5572">
                  <c:v>0.64255630970001221</c:v>
                </c:pt>
                <c:pt idx="5573">
                  <c:v>0.64227664470672607</c:v>
                </c:pt>
                <c:pt idx="5574">
                  <c:v>0.64203101396560669</c:v>
                </c:pt>
                <c:pt idx="5575">
                  <c:v>0.64230626821517944</c:v>
                </c:pt>
                <c:pt idx="5576">
                  <c:v>0.64219468832015991</c:v>
                </c:pt>
                <c:pt idx="5577">
                  <c:v>0.64205783605575562</c:v>
                </c:pt>
                <c:pt idx="5578">
                  <c:v>0.64211398363113403</c:v>
                </c:pt>
                <c:pt idx="5579">
                  <c:v>0.64238011837005615</c:v>
                </c:pt>
                <c:pt idx="5580">
                  <c:v>0.64247143268585205</c:v>
                </c:pt>
                <c:pt idx="5581">
                  <c:v>0.64241176843643188</c:v>
                </c:pt>
                <c:pt idx="5582">
                  <c:v>0.64271020889282227</c:v>
                </c:pt>
                <c:pt idx="5583">
                  <c:v>0.6428636908531189</c:v>
                </c:pt>
                <c:pt idx="5584">
                  <c:v>0.64225268363952637</c:v>
                </c:pt>
                <c:pt idx="5585">
                  <c:v>0.64260566234588623</c:v>
                </c:pt>
                <c:pt idx="5586">
                  <c:v>0.64232945442199707</c:v>
                </c:pt>
                <c:pt idx="5587">
                  <c:v>0.64238071441650391</c:v>
                </c:pt>
                <c:pt idx="5588">
                  <c:v>0.64244204759597778</c:v>
                </c:pt>
                <c:pt idx="5589">
                  <c:v>0.64265584945678711</c:v>
                </c:pt>
                <c:pt idx="5590">
                  <c:v>0.64287060499191284</c:v>
                </c:pt>
                <c:pt idx="5591">
                  <c:v>0.64245510101318359</c:v>
                </c:pt>
                <c:pt idx="5592">
                  <c:v>0.64256942272186279</c:v>
                </c:pt>
                <c:pt idx="5593">
                  <c:v>0.64254236221313477</c:v>
                </c:pt>
                <c:pt idx="5594">
                  <c:v>0.642403244972229</c:v>
                </c:pt>
                <c:pt idx="5595">
                  <c:v>0.64221715927124023</c:v>
                </c:pt>
                <c:pt idx="5596">
                  <c:v>0.64233481884002686</c:v>
                </c:pt>
                <c:pt idx="5597">
                  <c:v>0.64229798316955566</c:v>
                </c:pt>
                <c:pt idx="5598">
                  <c:v>0.64255338907241821</c:v>
                </c:pt>
                <c:pt idx="5599">
                  <c:v>0.64254283905029297</c:v>
                </c:pt>
                <c:pt idx="5600">
                  <c:v>0.64237445592880249</c:v>
                </c:pt>
                <c:pt idx="5601">
                  <c:v>0.64203143119812012</c:v>
                </c:pt>
                <c:pt idx="5602">
                  <c:v>0.64240390062332153</c:v>
                </c:pt>
                <c:pt idx="5603">
                  <c:v>0.64255738258361816</c:v>
                </c:pt>
                <c:pt idx="5604">
                  <c:v>0.64246511459350586</c:v>
                </c:pt>
                <c:pt idx="5605">
                  <c:v>0.6426587700843811</c:v>
                </c:pt>
                <c:pt idx="5606">
                  <c:v>0.64260184764862061</c:v>
                </c:pt>
                <c:pt idx="5607">
                  <c:v>0.64262813329696655</c:v>
                </c:pt>
                <c:pt idx="5608">
                  <c:v>0.64208972454071045</c:v>
                </c:pt>
                <c:pt idx="5609">
                  <c:v>0.64256548881530762</c:v>
                </c:pt>
                <c:pt idx="5610">
                  <c:v>0.6421966552734375</c:v>
                </c:pt>
                <c:pt idx="5611">
                  <c:v>0.64196771383285522</c:v>
                </c:pt>
                <c:pt idx="5612">
                  <c:v>0.64207619428634644</c:v>
                </c:pt>
                <c:pt idx="5613">
                  <c:v>0.64150494337081909</c:v>
                </c:pt>
                <c:pt idx="5614">
                  <c:v>0.6414913535118103</c:v>
                </c:pt>
                <c:pt idx="5615">
                  <c:v>0.64178591966629028</c:v>
                </c:pt>
                <c:pt idx="5616">
                  <c:v>0.64201617240905762</c:v>
                </c:pt>
                <c:pt idx="5617">
                  <c:v>0.64240884780883789</c:v>
                </c:pt>
                <c:pt idx="5618">
                  <c:v>0.64235585927963257</c:v>
                </c:pt>
                <c:pt idx="5619">
                  <c:v>0.64231240749359131</c:v>
                </c:pt>
                <c:pt idx="5620">
                  <c:v>0.64272743463516235</c:v>
                </c:pt>
                <c:pt idx="5621">
                  <c:v>0.64229661226272583</c:v>
                </c:pt>
                <c:pt idx="5622">
                  <c:v>0.64290976524353027</c:v>
                </c:pt>
                <c:pt idx="5623">
                  <c:v>0.64268487691879272</c:v>
                </c:pt>
                <c:pt idx="5624">
                  <c:v>0.64248132705688477</c:v>
                </c:pt>
                <c:pt idx="5625">
                  <c:v>0.64213669300079346</c:v>
                </c:pt>
                <c:pt idx="5626">
                  <c:v>0.64230906963348389</c:v>
                </c:pt>
                <c:pt idx="5627">
                  <c:v>0.64250916242599487</c:v>
                </c:pt>
                <c:pt idx="5628">
                  <c:v>0.64249700307846069</c:v>
                </c:pt>
                <c:pt idx="5629">
                  <c:v>0.64257532358169556</c:v>
                </c:pt>
                <c:pt idx="5630">
                  <c:v>0.64241039752960205</c:v>
                </c:pt>
                <c:pt idx="5631">
                  <c:v>0.64222562313079834</c:v>
                </c:pt>
                <c:pt idx="5632">
                  <c:v>0.6426013708114624</c:v>
                </c:pt>
                <c:pt idx="5633">
                  <c:v>0.64219880104064941</c:v>
                </c:pt>
                <c:pt idx="5634">
                  <c:v>0.64232879877090454</c:v>
                </c:pt>
                <c:pt idx="5635">
                  <c:v>0.64196521043777466</c:v>
                </c:pt>
                <c:pt idx="5636">
                  <c:v>0.6427425742149353</c:v>
                </c:pt>
                <c:pt idx="5637">
                  <c:v>0.64212161302566528</c:v>
                </c:pt>
                <c:pt idx="5638">
                  <c:v>0.64242982864379883</c:v>
                </c:pt>
                <c:pt idx="5639">
                  <c:v>0.64270341396331787</c:v>
                </c:pt>
                <c:pt idx="5640">
                  <c:v>0.64219564199447632</c:v>
                </c:pt>
                <c:pt idx="5641">
                  <c:v>0.64187031984329224</c:v>
                </c:pt>
                <c:pt idx="5642">
                  <c:v>0.64199620485305786</c:v>
                </c:pt>
                <c:pt idx="5643">
                  <c:v>0.64236855506896973</c:v>
                </c:pt>
                <c:pt idx="5644">
                  <c:v>0.64223498106002808</c:v>
                </c:pt>
                <c:pt idx="5645">
                  <c:v>0.64198940992355347</c:v>
                </c:pt>
                <c:pt idx="5646">
                  <c:v>0.64209139347076416</c:v>
                </c:pt>
                <c:pt idx="5647">
                  <c:v>0.64190590381622314</c:v>
                </c:pt>
                <c:pt idx="5648">
                  <c:v>0.64182066917419434</c:v>
                </c:pt>
                <c:pt idx="5649">
                  <c:v>0.64192885160446167</c:v>
                </c:pt>
                <c:pt idx="5650">
                  <c:v>0.64200693368911743</c:v>
                </c:pt>
                <c:pt idx="5651">
                  <c:v>0.64258790016174316</c:v>
                </c:pt>
                <c:pt idx="5652">
                  <c:v>0.6424446702003479</c:v>
                </c:pt>
                <c:pt idx="5653">
                  <c:v>0.64211910963058472</c:v>
                </c:pt>
                <c:pt idx="5654">
                  <c:v>0.64183449745178223</c:v>
                </c:pt>
                <c:pt idx="5655">
                  <c:v>0.64169418811798096</c:v>
                </c:pt>
                <c:pt idx="5656">
                  <c:v>0.64206904172897339</c:v>
                </c:pt>
                <c:pt idx="5657">
                  <c:v>0.64182019233703613</c:v>
                </c:pt>
                <c:pt idx="5658">
                  <c:v>0.64165109395980835</c:v>
                </c:pt>
                <c:pt idx="5659">
                  <c:v>0.64208114147186279</c:v>
                </c:pt>
                <c:pt idx="5660">
                  <c:v>0.64196234941482544</c:v>
                </c:pt>
                <c:pt idx="5661">
                  <c:v>0.64193636178970337</c:v>
                </c:pt>
                <c:pt idx="5662">
                  <c:v>0.64187866449356079</c:v>
                </c:pt>
                <c:pt idx="5663">
                  <c:v>0.6424858570098877</c:v>
                </c:pt>
                <c:pt idx="5664">
                  <c:v>0.64198565483093262</c:v>
                </c:pt>
                <c:pt idx="5665">
                  <c:v>0.64204448461532593</c:v>
                </c:pt>
                <c:pt idx="5666">
                  <c:v>0.64200109243392944</c:v>
                </c:pt>
                <c:pt idx="5667">
                  <c:v>0.64179319143295288</c:v>
                </c:pt>
                <c:pt idx="5668">
                  <c:v>0.64146602153778076</c:v>
                </c:pt>
                <c:pt idx="5669">
                  <c:v>0.64183658361434937</c:v>
                </c:pt>
                <c:pt idx="5670">
                  <c:v>0.64224159717559814</c:v>
                </c:pt>
                <c:pt idx="5671">
                  <c:v>0.64230245351791382</c:v>
                </c:pt>
                <c:pt idx="5672">
                  <c:v>0.64198428392410278</c:v>
                </c:pt>
                <c:pt idx="5673">
                  <c:v>0.64219534397125244</c:v>
                </c:pt>
                <c:pt idx="5674">
                  <c:v>0.64183002710342407</c:v>
                </c:pt>
                <c:pt idx="5675">
                  <c:v>0.64177060127258301</c:v>
                </c:pt>
                <c:pt idx="5676">
                  <c:v>0.64142763614654541</c:v>
                </c:pt>
                <c:pt idx="5677">
                  <c:v>0.64162272214889526</c:v>
                </c:pt>
                <c:pt idx="5678">
                  <c:v>0.6420169472694397</c:v>
                </c:pt>
                <c:pt idx="5679">
                  <c:v>0.64216190576553345</c:v>
                </c:pt>
                <c:pt idx="5680">
                  <c:v>0.64206647872924805</c:v>
                </c:pt>
                <c:pt idx="5681">
                  <c:v>0.6416359543800354</c:v>
                </c:pt>
                <c:pt idx="5682">
                  <c:v>0.64168202877044678</c:v>
                </c:pt>
                <c:pt idx="5683">
                  <c:v>0.64189863204956055</c:v>
                </c:pt>
                <c:pt idx="5684">
                  <c:v>0.64168703556060791</c:v>
                </c:pt>
                <c:pt idx="5685">
                  <c:v>0.64185839891433716</c:v>
                </c:pt>
                <c:pt idx="5686">
                  <c:v>0.64165645837783813</c:v>
                </c:pt>
                <c:pt idx="5687">
                  <c:v>0.64179956912994385</c:v>
                </c:pt>
                <c:pt idx="5688">
                  <c:v>0.6417088508605957</c:v>
                </c:pt>
                <c:pt idx="5689">
                  <c:v>0.64181786775588989</c:v>
                </c:pt>
                <c:pt idx="5690">
                  <c:v>0.64219498634338379</c:v>
                </c:pt>
                <c:pt idx="5691">
                  <c:v>0.64198344945907593</c:v>
                </c:pt>
                <c:pt idx="5692">
                  <c:v>0.64203977584838867</c:v>
                </c:pt>
                <c:pt idx="5693">
                  <c:v>0.64204221963882446</c:v>
                </c:pt>
                <c:pt idx="5694">
                  <c:v>0.64199167490005493</c:v>
                </c:pt>
                <c:pt idx="5695">
                  <c:v>0.64153826236724854</c:v>
                </c:pt>
                <c:pt idx="5696">
                  <c:v>0.6415218710899353</c:v>
                </c:pt>
                <c:pt idx="5697">
                  <c:v>0.64174383878707886</c:v>
                </c:pt>
                <c:pt idx="5698">
                  <c:v>0.64189887046813965</c:v>
                </c:pt>
                <c:pt idx="5699">
                  <c:v>0.64189237356185913</c:v>
                </c:pt>
                <c:pt idx="5700">
                  <c:v>0.64205479621887207</c:v>
                </c:pt>
                <c:pt idx="5701">
                  <c:v>0.64233851432800293</c:v>
                </c:pt>
                <c:pt idx="5702">
                  <c:v>0.64205366373062134</c:v>
                </c:pt>
                <c:pt idx="5703">
                  <c:v>0.64153897762298584</c:v>
                </c:pt>
                <c:pt idx="5704">
                  <c:v>0.64174163341522217</c:v>
                </c:pt>
                <c:pt idx="5705">
                  <c:v>0.64183628559112549</c:v>
                </c:pt>
                <c:pt idx="5706">
                  <c:v>0.64207249879837036</c:v>
                </c:pt>
                <c:pt idx="5707">
                  <c:v>0.64198321104049683</c:v>
                </c:pt>
                <c:pt idx="5708">
                  <c:v>0.64179074764251709</c:v>
                </c:pt>
                <c:pt idx="5709">
                  <c:v>0.64218491315841675</c:v>
                </c:pt>
                <c:pt idx="5710">
                  <c:v>0.64208436012268066</c:v>
                </c:pt>
                <c:pt idx="5711">
                  <c:v>0.64208614826202393</c:v>
                </c:pt>
                <c:pt idx="5712">
                  <c:v>0.64217334985733032</c:v>
                </c:pt>
                <c:pt idx="5713">
                  <c:v>0.64205199480056763</c:v>
                </c:pt>
                <c:pt idx="5714">
                  <c:v>0.64229553937911987</c:v>
                </c:pt>
                <c:pt idx="5715">
                  <c:v>0.64158999919891357</c:v>
                </c:pt>
                <c:pt idx="5716">
                  <c:v>0.64165174961090088</c:v>
                </c:pt>
                <c:pt idx="5717">
                  <c:v>0.64195036888122559</c:v>
                </c:pt>
                <c:pt idx="5718">
                  <c:v>0.64197057485580444</c:v>
                </c:pt>
                <c:pt idx="5719">
                  <c:v>0.64187175035476685</c:v>
                </c:pt>
                <c:pt idx="5720">
                  <c:v>0.64199823141098022</c:v>
                </c:pt>
                <c:pt idx="5721">
                  <c:v>0.6417243480682373</c:v>
                </c:pt>
                <c:pt idx="5722">
                  <c:v>0.64166742563247681</c:v>
                </c:pt>
                <c:pt idx="5723">
                  <c:v>0.64149737358093262</c:v>
                </c:pt>
                <c:pt idx="5724">
                  <c:v>0.64153677225112915</c:v>
                </c:pt>
                <c:pt idx="5725">
                  <c:v>0.64184921979904175</c:v>
                </c:pt>
                <c:pt idx="5726">
                  <c:v>0.64157921075820923</c:v>
                </c:pt>
                <c:pt idx="5727">
                  <c:v>0.64176762104034424</c:v>
                </c:pt>
                <c:pt idx="5728">
                  <c:v>0.64229923486709595</c:v>
                </c:pt>
                <c:pt idx="5729">
                  <c:v>0.64207166433334351</c:v>
                </c:pt>
                <c:pt idx="5730">
                  <c:v>0.64185738563537598</c:v>
                </c:pt>
                <c:pt idx="5731">
                  <c:v>0.64197796583175659</c:v>
                </c:pt>
                <c:pt idx="5732">
                  <c:v>0.64195340871810913</c:v>
                </c:pt>
                <c:pt idx="5733">
                  <c:v>0.64184397459030151</c:v>
                </c:pt>
                <c:pt idx="5734">
                  <c:v>0.64158189296722412</c:v>
                </c:pt>
                <c:pt idx="5735">
                  <c:v>0.64157170057296753</c:v>
                </c:pt>
                <c:pt idx="5736">
                  <c:v>0.64171367883682251</c:v>
                </c:pt>
                <c:pt idx="5737">
                  <c:v>0.64189022779464722</c:v>
                </c:pt>
                <c:pt idx="5738">
                  <c:v>0.6418222188949585</c:v>
                </c:pt>
                <c:pt idx="5739">
                  <c:v>0.641754150390625</c:v>
                </c:pt>
                <c:pt idx="5740">
                  <c:v>0.64163732528686523</c:v>
                </c:pt>
                <c:pt idx="5741">
                  <c:v>0.64194989204406738</c:v>
                </c:pt>
                <c:pt idx="5742">
                  <c:v>0.6418607234954834</c:v>
                </c:pt>
                <c:pt idx="5743">
                  <c:v>0.64213895797729492</c:v>
                </c:pt>
                <c:pt idx="5744">
                  <c:v>0.64196383953094482</c:v>
                </c:pt>
                <c:pt idx="5745">
                  <c:v>0.64222121238708496</c:v>
                </c:pt>
                <c:pt idx="5746">
                  <c:v>0.64184433221817017</c:v>
                </c:pt>
                <c:pt idx="5747">
                  <c:v>0.64179438352584839</c:v>
                </c:pt>
                <c:pt idx="5748">
                  <c:v>0.64178913831710815</c:v>
                </c:pt>
                <c:pt idx="5749">
                  <c:v>0.64177495241165161</c:v>
                </c:pt>
                <c:pt idx="5750">
                  <c:v>0.64164257049560547</c:v>
                </c:pt>
                <c:pt idx="5751">
                  <c:v>0.64177620410919189</c:v>
                </c:pt>
                <c:pt idx="5752">
                  <c:v>0.64206385612487793</c:v>
                </c:pt>
                <c:pt idx="5753">
                  <c:v>0.64159876108169556</c:v>
                </c:pt>
                <c:pt idx="5754">
                  <c:v>0.64207553863525391</c:v>
                </c:pt>
                <c:pt idx="5755">
                  <c:v>0.64218789339065552</c:v>
                </c:pt>
                <c:pt idx="5756">
                  <c:v>0.64167100191116333</c:v>
                </c:pt>
                <c:pt idx="5757">
                  <c:v>0.64162451028823853</c:v>
                </c:pt>
                <c:pt idx="5758">
                  <c:v>0.64156424999237061</c:v>
                </c:pt>
                <c:pt idx="5759">
                  <c:v>0.64193165302276611</c:v>
                </c:pt>
                <c:pt idx="5760">
                  <c:v>0.6421433687210083</c:v>
                </c:pt>
                <c:pt idx="5761">
                  <c:v>0.64162588119506836</c:v>
                </c:pt>
                <c:pt idx="5762">
                  <c:v>0.64165997505187988</c:v>
                </c:pt>
                <c:pt idx="5763">
                  <c:v>0.64148980379104614</c:v>
                </c:pt>
                <c:pt idx="5764">
                  <c:v>0.6417880654335022</c:v>
                </c:pt>
                <c:pt idx="5765">
                  <c:v>0.64154708385467529</c:v>
                </c:pt>
                <c:pt idx="5766">
                  <c:v>0.64132225513458252</c:v>
                </c:pt>
                <c:pt idx="5767">
                  <c:v>0.64108186960220337</c:v>
                </c:pt>
                <c:pt idx="5768">
                  <c:v>0.64109194278717041</c:v>
                </c:pt>
                <c:pt idx="5769">
                  <c:v>0.64122843742370605</c:v>
                </c:pt>
                <c:pt idx="5770">
                  <c:v>0.64153450727462769</c:v>
                </c:pt>
                <c:pt idx="5771">
                  <c:v>0.64160466194152832</c:v>
                </c:pt>
                <c:pt idx="5772">
                  <c:v>0.64231705665588379</c:v>
                </c:pt>
                <c:pt idx="5773">
                  <c:v>0.64178889989852905</c:v>
                </c:pt>
                <c:pt idx="5774">
                  <c:v>0.64173418283462524</c:v>
                </c:pt>
                <c:pt idx="5775">
                  <c:v>0.64168494939804077</c:v>
                </c:pt>
                <c:pt idx="5776">
                  <c:v>0.64197695255279541</c:v>
                </c:pt>
                <c:pt idx="5777">
                  <c:v>0.64144080877304077</c:v>
                </c:pt>
                <c:pt idx="5778">
                  <c:v>0.64154922962188721</c:v>
                </c:pt>
                <c:pt idx="5779">
                  <c:v>0.64170545339584351</c:v>
                </c:pt>
                <c:pt idx="5780">
                  <c:v>0.64141452312469482</c:v>
                </c:pt>
                <c:pt idx="5781">
                  <c:v>0.64194601774215698</c:v>
                </c:pt>
                <c:pt idx="5782">
                  <c:v>0.64193481206893921</c:v>
                </c:pt>
                <c:pt idx="5783">
                  <c:v>0.64138776063919067</c:v>
                </c:pt>
                <c:pt idx="5784">
                  <c:v>0.64149749279022217</c:v>
                </c:pt>
                <c:pt idx="5785">
                  <c:v>0.64165776968002319</c:v>
                </c:pt>
                <c:pt idx="5786">
                  <c:v>0.64201021194458008</c:v>
                </c:pt>
                <c:pt idx="5787">
                  <c:v>0.64217579364776611</c:v>
                </c:pt>
                <c:pt idx="5788">
                  <c:v>0.64187783002853394</c:v>
                </c:pt>
                <c:pt idx="5789">
                  <c:v>0.6421133279800415</c:v>
                </c:pt>
                <c:pt idx="5790">
                  <c:v>0.64177000522613525</c:v>
                </c:pt>
                <c:pt idx="5791">
                  <c:v>0.64155364036560059</c:v>
                </c:pt>
                <c:pt idx="5792">
                  <c:v>0.64169758558273315</c:v>
                </c:pt>
                <c:pt idx="5793">
                  <c:v>0.64157271385192871</c:v>
                </c:pt>
                <c:pt idx="5794">
                  <c:v>0.64179545640945435</c:v>
                </c:pt>
                <c:pt idx="5795">
                  <c:v>0.6414380669593811</c:v>
                </c:pt>
                <c:pt idx="5796">
                  <c:v>0.64159750938415527</c:v>
                </c:pt>
                <c:pt idx="5797">
                  <c:v>0.64161032438278198</c:v>
                </c:pt>
                <c:pt idx="5798">
                  <c:v>0.64141082763671875</c:v>
                </c:pt>
                <c:pt idx="5799">
                  <c:v>0.64226377010345459</c:v>
                </c:pt>
                <c:pt idx="5800">
                  <c:v>0.64196711778640747</c:v>
                </c:pt>
                <c:pt idx="5801">
                  <c:v>0.6419684886932373</c:v>
                </c:pt>
                <c:pt idx="5802">
                  <c:v>0.64183515310287476</c:v>
                </c:pt>
                <c:pt idx="5803">
                  <c:v>0.64228594303131104</c:v>
                </c:pt>
                <c:pt idx="5804">
                  <c:v>0.6420586109161377</c:v>
                </c:pt>
                <c:pt idx="5805">
                  <c:v>0.641975998878479</c:v>
                </c:pt>
                <c:pt idx="5806">
                  <c:v>0.642284095287323</c:v>
                </c:pt>
                <c:pt idx="5807">
                  <c:v>0.64204144477844238</c:v>
                </c:pt>
                <c:pt idx="5808">
                  <c:v>0.64180070161819458</c:v>
                </c:pt>
                <c:pt idx="5809">
                  <c:v>0.64182865619659424</c:v>
                </c:pt>
                <c:pt idx="5810">
                  <c:v>0.64138579368591309</c:v>
                </c:pt>
                <c:pt idx="5811">
                  <c:v>0.64133042097091675</c:v>
                </c:pt>
                <c:pt idx="5812">
                  <c:v>0.64147388935089111</c:v>
                </c:pt>
                <c:pt idx="5813">
                  <c:v>0.6414649486541748</c:v>
                </c:pt>
                <c:pt idx="5814">
                  <c:v>0.64139455556869507</c:v>
                </c:pt>
                <c:pt idx="5815">
                  <c:v>0.64138168096542358</c:v>
                </c:pt>
                <c:pt idx="5816">
                  <c:v>0.64194232225418091</c:v>
                </c:pt>
                <c:pt idx="5817">
                  <c:v>0.64211905002593994</c:v>
                </c:pt>
                <c:pt idx="5818">
                  <c:v>0.6415742039680481</c:v>
                </c:pt>
                <c:pt idx="5819">
                  <c:v>0.64173412322998047</c:v>
                </c:pt>
                <c:pt idx="5820">
                  <c:v>0.64207208156585693</c:v>
                </c:pt>
                <c:pt idx="5821">
                  <c:v>0.64182889461517334</c:v>
                </c:pt>
                <c:pt idx="5822">
                  <c:v>0.64148521423339844</c:v>
                </c:pt>
                <c:pt idx="5823">
                  <c:v>0.6420167088508606</c:v>
                </c:pt>
                <c:pt idx="5824">
                  <c:v>0.64194613695144653</c:v>
                </c:pt>
                <c:pt idx="5825">
                  <c:v>0.64163351058959961</c:v>
                </c:pt>
                <c:pt idx="5826">
                  <c:v>0.64177024364471436</c:v>
                </c:pt>
                <c:pt idx="5827">
                  <c:v>0.64181584119796753</c:v>
                </c:pt>
                <c:pt idx="5828">
                  <c:v>0.64203101396560669</c:v>
                </c:pt>
                <c:pt idx="5829">
                  <c:v>0.64170998334884644</c:v>
                </c:pt>
                <c:pt idx="5830">
                  <c:v>0.64194917678833008</c:v>
                </c:pt>
                <c:pt idx="5831">
                  <c:v>0.64164543151855469</c:v>
                </c:pt>
                <c:pt idx="5832">
                  <c:v>0.64205962419509888</c:v>
                </c:pt>
                <c:pt idx="5833">
                  <c:v>0.64214557409286499</c:v>
                </c:pt>
                <c:pt idx="5834">
                  <c:v>0.64171439409255981</c:v>
                </c:pt>
                <c:pt idx="5835">
                  <c:v>0.64159506559371948</c:v>
                </c:pt>
                <c:pt idx="5836">
                  <c:v>0.6414826512336731</c:v>
                </c:pt>
                <c:pt idx="5837">
                  <c:v>0.64169979095458984</c:v>
                </c:pt>
                <c:pt idx="5838">
                  <c:v>0.64176321029663086</c:v>
                </c:pt>
                <c:pt idx="5839">
                  <c:v>0.64203876256942749</c:v>
                </c:pt>
                <c:pt idx="5840">
                  <c:v>0.64228546619415283</c:v>
                </c:pt>
                <c:pt idx="5841">
                  <c:v>0.64229381084442139</c:v>
                </c:pt>
                <c:pt idx="5842">
                  <c:v>0.64198040962219238</c:v>
                </c:pt>
                <c:pt idx="5843">
                  <c:v>0.6417236328125</c:v>
                </c:pt>
                <c:pt idx="5844">
                  <c:v>0.64230638742446899</c:v>
                </c:pt>
                <c:pt idx="5845">
                  <c:v>0.6422731876373291</c:v>
                </c:pt>
                <c:pt idx="5846">
                  <c:v>0.64186728000640869</c:v>
                </c:pt>
                <c:pt idx="5847">
                  <c:v>0.64235866069793701</c:v>
                </c:pt>
                <c:pt idx="5848">
                  <c:v>0.64231300354003906</c:v>
                </c:pt>
                <c:pt idx="5849">
                  <c:v>0.64216291904449463</c:v>
                </c:pt>
                <c:pt idx="5850">
                  <c:v>0.64205354452133179</c:v>
                </c:pt>
                <c:pt idx="5851">
                  <c:v>0.64187467098236084</c:v>
                </c:pt>
                <c:pt idx="5852">
                  <c:v>0.64166712760925293</c:v>
                </c:pt>
                <c:pt idx="5853">
                  <c:v>0.64116865396499634</c:v>
                </c:pt>
                <c:pt idx="5854">
                  <c:v>0.64092922210693359</c:v>
                </c:pt>
                <c:pt idx="5855">
                  <c:v>0.64106577634811401</c:v>
                </c:pt>
                <c:pt idx="5856">
                  <c:v>0.64125043153762817</c:v>
                </c:pt>
                <c:pt idx="5857">
                  <c:v>0.64173465967178345</c:v>
                </c:pt>
                <c:pt idx="5858">
                  <c:v>0.6415632963180542</c:v>
                </c:pt>
                <c:pt idx="5859">
                  <c:v>0.6415526270866394</c:v>
                </c:pt>
                <c:pt idx="5860">
                  <c:v>0.64190483093261719</c:v>
                </c:pt>
                <c:pt idx="5861">
                  <c:v>0.64165377616882324</c:v>
                </c:pt>
                <c:pt idx="5862">
                  <c:v>0.64185214042663574</c:v>
                </c:pt>
                <c:pt idx="5863">
                  <c:v>0.64145475625991821</c:v>
                </c:pt>
                <c:pt idx="5864">
                  <c:v>0.64118319749832153</c:v>
                </c:pt>
                <c:pt idx="5865">
                  <c:v>0.64113450050354004</c:v>
                </c:pt>
                <c:pt idx="5866">
                  <c:v>0.64132034778594971</c:v>
                </c:pt>
                <c:pt idx="5867">
                  <c:v>0.64122319221496582</c:v>
                </c:pt>
                <c:pt idx="5868">
                  <c:v>0.64176291227340698</c:v>
                </c:pt>
                <c:pt idx="5869">
                  <c:v>0.6420367956161499</c:v>
                </c:pt>
                <c:pt idx="5870">
                  <c:v>0.64206850528717041</c:v>
                </c:pt>
                <c:pt idx="5871">
                  <c:v>0.64204639196395874</c:v>
                </c:pt>
                <c:pt idx="5872">
                  <c:v>0.64203083515167236</c:v>
                </c:pt>
                <c:pt idx="5873">
                  <c:v>0.64160096645355225</c:v>
                </c:pt>
                <c:pt idx="5874">
                  <c:v>0.64178174734115601</c:v>
                </c:pt>
                <c:pt idx="5875">
                  <c:v>0.64191210269927979</c:v>
                </c:pt>
                <c:pt idx="5876">
                  <c:v>0.64173680543899536</c:v>
                </c:pt>
                <c:pt idx="5877">
                  <c:v>0.6417885422706604</c:v>
                </c:pt>
                <c:pt idx="5878">
                  <c:v>0.64161914587020874</c:v>
                </c:pt>
                <c:pt idx="5879">
                  <c:v>0.64145028591156006</c:v>
                </c:pt>
                <c:pt idx="5880">
                  <c:v>0.64159363508224487</c:v>
                </c:pt>
                <c:pt idx="5881">
                  <c:v>0.64146929979324341</c:v>
                </c:pt>
                <c:pt idx="5882">
                  <c:v>0.64154207706451416</c:v>
                </c:pt>
                <c:pt idx="5883">
                  <c:v>0.64137393236160278</c:v>
                </c:pt>
                <c:pt idx="5884">
                  <c:v>0.64151215553283691</c:v>
                </c:pt>
                <c:pt idx="5885">
                  <c:v>0.64196270704269409</c:v>
                </c:pt>
                <c:pt idx="5886">
                  <c:v>0.64140331745147705</c:v>
                </c:pt>
                <c:pt idx="5887">
                  <c:v>0.64183133840560913</c:v>
                </c:pt>
                <c:pt idx="5888">
                  <c:v>0.64189451932907104</c:v>
                </c:pt>
                <c:pt idx="5889">
                  <c:v>0.64158231019973755</c:v>
                </c:pt>
                <c:pt idx="5890">
                  <c:v>0.64224892854690552</c:v>
                </c:pt>
                <c:pt idx="5891">
                  <c:v>0.64226788282394409</c:v>
                </c:pt>
                <c:pt idx="5892">
                  <c:v>0.6417773962020874</c:v>
                </c:pt>
                <c:pt idx="5893">
                  <c:v>0.6419110894203186</c:v>
                </c:pt>
                <c:pt idx="5894">
                  <c:v>0.64158058166503906</c:v>
                </c:pt>
                <c:pt idx="5895">
                  <c:v>0.64151847362518311</c:v>
                </c:pt>
                <c:pt idx="5896">
                  <c:v>0.64143884181976318</c:v>
                </c:pt>
                <c:pt idx="5897">
                  <c:v>0.64143651723861694</c:v>
                </c:pt>
                <c:pt idx="5898">
                  <c:v>0.64138752222061157</c:v>
                </c:pt>
                <c:pt idx="5899">
                  <c:v>0.64167535305023193</c:v>
                </c:pt>
                <c:pt idx="5900">
                  <c:v>0.64159959554672241</c:v>
                </c:pt>
                <c:pt idx="5901">
                  <c:v>0.6410791277885437</c:v>
                </c:pt>
                <c:pt idx="5902">
                  <c:v>0.64157587289810181</c:v>
                </c:pt>
                <c:pt idx="5903">
                  <c:v>0.64151126146316528</c:v>
                </c:pt>
                <c:pt idx="5904">
                  <c:v>0.64149028062820435</c:v>
                </c:pt>
                <c:pt idx="5905">
                  <c:v>0.64170342683792114</c:v>
                </c:pt>
                <c:pt idx="5906">
                  <c:v>0.64160281419754028</c:v>
                </c:pt>
                <c:pt idx="5907">
                  <c:v>0.64175242185592651</c:v>
                </c:pt>
                <c:pt idx="5908">
                  <c:v>0.64133179187774658</c:v>
                </c:pt>
                <c:pt idx="5909">
                  <c:v>0.64146018028259277</c:v>
                </c:pt>
                <c:pt idx="5910">
                  <c:v>0.64142173528671265</c:v>
                </c:pt>
                <c:pt idx="5911">
                  <c:v>0.64101243019104004</c:v>
                </c:pt>
                <c:pt idx="5912">
                  <c:v>0.64129877090454102</c:v>
                </c:pt>
                <c:pt idx="5913">
                  <c:v>0.64153295755386353</c:v>
                </c:pt>
                <c:pt idx="5914">
                  <c:v>0.6413949728012085</c:v>
                </c:pt>
                <c:pt idx="5915">
                  <c:v>0.64174526929855347</c:v>
                </c:pt>
                <c:pt idx="5916">
                  <c:v>0.64163637161254883</c:v>
                </c:pt>
                <c:pt idx="5917">
                  <c:v>0.64145475625991821</c:v>
                </c:pt>
                <c:pt idx="5918">
                  <c:v>0.64125710725784302</c:v>
                </c:pt>
                <c:pt idx="5919">
                  <c:v>0.64149469137191772</c:v>
                </c:pt>
                <c:pt idx="5920">
                  <c:v>0.64158326387405396</c:v>
                </c:pt>
                <c:pt idx="5921">
                  <c:v>0.64141315221786499</c:v>
                </c:pt>
                <c:pt idx="5922">
                  <c:v>0.64142972230911255</c:v>
                </c:pt>
                <c:pt idx="5923">
                  <c:v>0.6414075493812561</c:v>
                </c:pt>
                <c:pt idx="5924">
                  <c:v>0.64163887500762939</c:v>
                </c:pt>
                <c:pt idx="5925">
                  <c:v>0.64146405458450317</c:v>
                </c:pt>
                <c:pt idx="5926">
                  <c:v>0.64152067899703979</c:v>
                </c:pt>
                <c:pt idx="5927">
                  <c:v>0.64204537868499756</c:v>
                </c:pt>
                <c:pt idx="5928">
                  <c:v>0.64180195331573486</c:v>
                </c:pt>
                <c:pt idx="5929">
                  <c:v>0.64136415719985962</c:v>
                </c:pt>
                <c:pt idx="5930">
                  <c:v>0.64141178131103516</c:v>
                </c:pt>
                <c:pt idx="5931">
                  <c:v>0.64137440919876099</c:v>
                </c:pt>
                <c:pt idx="5932">
                  <c:v>0.64135533571243286</c:v>
                </c:pt>
                <c:pt idx="5933">
                  <c:v>0.64174604415893555</c:v>
                </c:pt>
                <c:pt idx="5934">
                  <c:v>0.64132755994796753</c:v>
                </c:pt>
                <c:pt idx="5935">
                  <c:v>0.64136236906051636</c:v>
                </c:pt>
                <c:pt idx="5936">
                  <c:v>0.64128899574279785</c:v>
                </c:pt>
                <c:pt idx="5937">
                  <c:v>0.64177501201629639</c:v>
                </c:pt>
                <c:pt idx="5938">
                  <c:v>0.64161723852157593</c:v>
                </c:pt>
                <c:pt idx="5939">
                  <c:v>0.64109885692596436</c:v>
                </c:pt>
                <c:pt idx="5940">
                  <c:v>0.641468346118927</c:v>
                </c:pt>
                <c:pt idx="5941">
                  <c:v>0.64176052808761597</c:v>
                </c:pt>
                <c:pt idx="5942">
                  <c:v>0.64151477813720703</c:v>
                </c:pt>
                <c:pt idx="5943">
                  <c:v>0.64142501354217529</c:v>
                </c:pt>
                <c:pt idx="5944">
                  <c:v>0.64192861318588257</c:v>
                </c:pt>
                <c:pt idx="5945">
                  <c:v>0.6416357159614563</c:v>
                </c:pt>
                <c:pt idx="5946">
                  <c:v>0.64172685146331787</c:v>
                </c:pt>
                <c:pt idx="5947">
                  <c:v>0.64180999994277954</c:v>
                </c:pt>
                <c:pt idx="5948">
                  <c:v>0.64197325706481934</c:v>
                </c:pt>
                <c:pt idx="5949">
                  <c:v>0.64191943407058716</c:v>
                </c:pt>
                <c:pt idx="5950">
                  <c:v>0.64183610677719116</c:v>
                </c:pt>
                <c:pt idx="5951">
                  <c:v>0.64142727851867676</c:v>
                </c:pt>
                <c:pt idx="5952">
                  <c:v>0.64120090007781982</c:v>
                </c:pt>
                <c:pt idx="5953">
                  <c:v>0.64138072729110718</c:v>
                </c:pt>
                <c:pt idx="5954">
                  <c:v>0.64127367734909058</c:v>
                </c:pt>
                <c:pt idx="5955">
                  <c:v>0.64141422510147095</c:v>
                </c:pt>
                <c:pt idx="5956">
                  <c:v>0.64160633087158203</c:v>
                </c:pt>
                <c:pt idx="5957">
                  <c:v>0.64147317409515381</c:v>
                </c:pt>
                <c:pt idx="5958">
                  <c:v>0.64110136032104492</c:v>
                </c:pt>
                <c:pt idx="5959">
                  <c:v>0.64134258031845093</c:v>
                </c:pt>
                <c:pt idx="5960">
                  <c:v>0.64072424173355103</c:v>
                </c:pt>
                <c:pt idx="5961">
                  <c:v>0.64088296890258789</c:v>
                </c:pt>
                <c:pt idx="5962">
                  <c:v>0.64140027761459351</c:v>
                </c:pt>
                <c:pt idx="5963">
                  <c:v>0.64150530099868774</c:v>
                </c:pt>
                <c:pt idx="5964">
                  <c:v>0.64145910739898682</c:v>
                </c:pt>
                <c:pt idx="5965">
                  <c:v>0.64179813861846924</c:v>
                </c:pt>
                <c:pt idx="5966">
                  <c:v>0.64210116863250732</c:v>
                </c:pt>
                <c:pt idx="5967">
                  <c:v>0.64156287908554077</c:v>
                </c:pt>
                <c:pt idx="5968">
                  <c:v>0.64131402969360352</c:v>
                </c:pt>
                <c:pt idx="5969">
                  <c:v>0.64130634069442749</c:v>
                </c:pt>
                <c:pt idx="5970">
                  <c:v>0.64146745204925537</c:v>
                </c:pt>
                <c:pt idx="5971">
                  <c:v>0.64126354455947876</c:v>
                </c:pt>
                <c:pt idx="5972">
                  <c:v>0.64130133390426636</c:v>
                </c:pt>
                <c:pt idx="5973">
                  <c:v>0.64108264446258545</c:v>
                </c:pt>
                <c:pt idx="5974">
                  <c:v>0.64116591215133667</c:v>
                </c:pt>
                <c:pt idx="5975">
                  <c:v>0.64156335592269897</c:v>
                </c:pt>
                <c:pt idx="5976">
                  <c:v>0.64168441295623779</c:v>
                </c:pt>
                <c:pt idx="5977">
                  <c:v>0.64177989959716797</c:v>
                </c:pt>
                <c:pt idx="5978">
                  <c:v>0.64160901308059692</c:v>
                </c:pt>
                <c:pt idx="5979">
                  <c:v>0.64147412776947021</c:v>
                </c:pt>
                <c:pt idx="5980">
                  <c:v>0.64137852191925049</c:v>
                </c:pt>
                <c:pt idx="5981">
                  <c:v>0.64153188467025757</c:v>
                </c:pt>
                <c:pt idx="5982">
                  <c:v>0.64120972156524658</c:v>
                </c:pt>
                <c:pt idx="5983">
                  <c:v>0.6412813663482666</c:v>
                </c:pt>
                <c:pt idx="5984">
                  <c:v>0.64125484228134155</c:v>
                </c:pt>
                <c:pt idx="5985">
                  <c:v>0.64133340120315552</c:v>
                </c:pt>
                <c:pt idx="5986">
                  <c:v>0.64154118299484253</c:v>
                </c:pt>
                <c:pt idx="5987">
                  <c:v>0.64133375883102417</c:v>
                </c:pt>
                <c:pt idx="5988">
                  <c:v>0.64119094610214233</c:v>
                </c:pt>
                <c:pt idx="5989">
                  <c:v>0.6411861777305603</c:v>
                </c:pt>
                <c:pt idx="5990">
                  <c:v>0.64151835441589355</c:v>
                </c:pt>
                <c:pt idx="5991">
                  <c:v>0.6420091986656189</c:v>
                </c:pt>
                <c:pt idx="5992">
                  <c:v>0.64204859733581543</c:v>
                </c:pt>
                <c:pt idx="5993">
                  <c:v>0.6418612003326416</c:v>
                </c:pt>
                <c:pt idx="5994">
                  <c:v>0.64174139499664307</c:v>
                </c:pt>
                <c:pt idx="5995">
                  <c:v>0.64188468456268311</c:v>
                </c:pt>
                <c:pt idx="5996">
                  <c:v>0.64177936315536499</c:v>
                </c:pt>
                <c:pt idx="5997">
                  <c:v>0.64135414361953735</c:v>
                </c:pt>
                <c:pt idx="5998">
                  <c:v>0.64171808958053589</c:v>
                </c:pt>
                <c:pt idx="5999">
                  <c:v>0.64122581481933594</c:v>
                </c:pt>
                <c:pt idx="6000">
                  <c:v>0.64122891426086426</c:v>
                </c:pt>
                <c:pt idx="6001">
                  <c:v>0.64113748073577881</c:v>
                </c:pt>
                <c:pt idx="6002">
                  <c:v>0.64095872640609741</c:v>
                </c:pt>
                <c:pt idx="6003">
                  <c:v>0.64113974571228027</c:v>
                </c:pt>
                <c:pt idx="6004">
                  <c:v>0.64067345857620239</c:v>
                </c:pt>
                <c:pt idx="6005">
                  <c:v>0.64099359512329102</c:v>
                </c:pt>
                <c:pt idx="6006">
                  <c:v>0.64071714878082275</c:v>
                </c:pt>
                <c:pt idx="6007">
                  <c:v>0.6412273645401001</c:v>
                </c:pt>
                <c:pt idx="6008">
                  <c:v>0.64107972383499146</c:v>
                </c:pt>
                <c:pt idx="6009">
                  <c:v>0.6408994197845459</c:v>
                </c:pt>
                <c:pt idx="6010">
                  <c:v>0.64150071144104004</c:v>
                </c:pt>
                <c:pt idx="6011">
                  <c:v>0.64103507995605469</c:v>
                </c:pt>
                <c:pt idx="6012">
                  <c:v>0.64085626602172852</c:v>
                </c:pt>
                <c:pt idx="6013">
                  <c:v>0.64087873697280884</c:v>
                </c:pt>
                <c:pt idx="6014">
                  <c:v>0.64103412628173828</c:v>
                </c:pt>
                <c:pt idx="6015">
                  <c:v>0.64143800735473633</c:v>
                </c:pt>
                <c:pt idx="6016">
                  <c:v>0.64117002487182617</c:v>
                </c:pt>
                <c:pt idx="6017">
                  <c:v>0.64144283533096313</c:v>
                </c:pt>
                <c:pt idx="6018">
                  <c:v>0.64117658138275146</c:v>
                </c:pt>
                <c:pt idx="6019">
                  <c:v>0.64142036437988281</c:v>
                </c:pt>
                <c:pt idx="6020">
                  <c:v>0.64160948991775513</c:v>
                </c:pt>
                <c:pt idx="6021">
                  <c:v>0.6410406231880188</c:v>
                </c:pt>
                <c:pt idx="6022">
                  <c:v>0.64114004373550415</c:v>
                </c:pt>
                <c:pt idx="6023">
                  <c:v>0.64057427644729614</c:v>
                </c:pt>
                <c:pt idx="6024">
                  <c:v>0.64070886373519897</c:v>
                </c:pt>
                <c:pt idx="6025">
                  <c:v>0.64133280515670776</c:v>
                </c:pt>
                <c:pt idx="6026">
                  <c:v>0.64156842231750488</c:v>
                </c:pt>
                <c:pt idx="6027">
                  <c:v>0.64179033041000366</c:v>
                </c:pt>
                <c:pt idx="6028">
                  <c:v>0.6418682336807251</c:v>
                </c:pt>
                <c:pt idx="6029">
                  <c:v>0.64117681980133057</c:v>
                </c:pt>
                <c:pt idx="6030">
                  <c:v>0.64149618148803711</c:v>
                </c:pt>
                <c:pt idx="6031">
                  <c:v>0.64159935712814331</c:v>
                </c:pt>
                <c:pt idx="6032">
                  <c:v>0.64174753427505493</c:v>
                </c:pt>
                <c:pt idx="6033">
                  <c:v>0.6411670446395874</c:v>
                </c:pt>
                <c:pt idx="6034">
                  <c:v>0.64155566692352295</c:v>
                </c:pt>
                <c:pt idx="6035">
                  <c:v>0.64163035154342651</c:v>
                </c:pt>
                <c:pt idx="6036">
                  <c:v>0.64128148555755615</c:v>
                </c:pt>
                <c:pt idx="6037">
                  <c:v>0.64114868640899658</c:v>
                </c:pt>
                <c:pt idx="6038">
                  <c:v>0.64103198051452637</c:v>
                </c:pt>
                <c:pt idx="6039">
                  <c:v>0.64120680093765259</c:v>
                </c:pt>
                <c:pt idx="6040">
                  <c:v>0.64116400480270386</c:v>
                </c:pt>
                <c:pt idx="6041">
                  <c:v>0.64075398445129395</c:v>
                </c:pt>
                <c:pt idx="6042">
                  <c:v>0.64088296890258789</c:v>
                </c:pt>
                <c:pt idx="6043">
                  <c:v>0.64114177227020264</c:v>
                </c:pt>
                <c:pt idx="6044">
                  <c:v>0.64149636030197144</c:v>
                </c:pt>
                <c:pt idx="6045">
                  <c:v>0.64127588272094727</c:v>
                </c:pt>
                <c:pt idx="6046">
                  <c:v>0.6412016749382019</c:v>
                </c:pt>
                <c:pt idx="6047">
                  <c:v>0.6407511830329895</c:v>
                </c:pt>
                <c:pt idx="6048">
                  <c:v>0.64085930585861206</c:v>
                </c:pt>
                <c:pt idx="6049">
                  <c:v>0.64135432243347168</c:v>
                </c:pt>
                <c:pt idx="6050">
                  <c:v>0.64145982265472412</c:v>
                </c:pt>
                <c:pt idx="6051">
                  <c:v>0.64104324579238892</c:v>
                </c:pt>
                <c:pt idx="6052">
                  <c:v>0.64090967178344727</c:v>
                </c:pt>
                <c:pt idx="6053">
                  <c:v>0.64074474573135376</c:v>
                </c:pt>
                <c:pt idx="6054">
                  <c:v>0.6409112811088562</c:v>
                </c:pt>
                <c:pt idx="6055">
                  <c:v>0.64114147424697876</c:v>
                </c:pt>
                <c:pt idx="6056">
                  <c:v>0.64077961444854736</c:v>
                </c:pt>
                <c:pt idx="6057">
                  <c:v>0.64085608720779419</c:v>
                </c:pt>
                <c:pt idx="6058">
                  <c:v>0.6410709023475647</c:v>
                </c:pt>
                <c:pt idx="6059">
                  <c:v>0.64150542020797729</c:v>
                </c:pt>
                <c:pt idx="6060">
                  <c:v>0.64152312278747559</c:v>
                </c:pt>
                <c:pt idx="6061">
                  <c:v>0.64097738265991211</c:v>
                </c:pt>
                <c:pt idx="6062">
                  <c:v>0.64073050022125244</c:v>
                </c:pt>
                <c:pt idx="6063">
                  <c:v>0.64135777950286865</c:v>
                </c:pt>
                <c:pt idx="6064">
                  <c:v>0.64150649309158325</c:v>
                </c:pt>
                <c:pt idx="6065">
                  <c:v>0.64126873016357422</c:v>
                </c:pt>
                <c:pt idx="6066">
                  <c:v>0.64100027084350586</c:v>
                </c:pt>
                <c:pt idx="6067">
                  <c:v>0.6412009596824646</c:v>
                </c:pt>
                <c:pt idx="6068">
                  <c:v>0.64150238037109375</c:v>
                </c:pt>
                <c:pt idx="6069">
                  <c:v>0.64129650592803955</c:v>
                </c:pt>
                <c:pt idx="6070">
                  <c:v>0.64118373394012451</c:v>
                </c:pt>
                <c:pt idx="6071">
                  <c:v>0.64063131809234619</c:v>
                </c:pt>
                <c:pt idx="6072">
                  <c:v>0.64104956388473511</c:v>
                </c:pt>
                <c:pt idx="6073">
                  <c:v>0.64142495393753052</c:v>
                </c:pt>
                <c:pt idx="6074">
                  <c:v>0.6413465142250061</c:v>
                </c:pt>
                <c:pt idx="6075">
                  <c:v>0.64153623580932617</c:v>
                </c:pt>
                <c:pt idx="6076">
                  <c:v>0.641105055809021</c:v>
                </c:pt>
                <c:pt idx="6077">
                  <c:v>0.64056527614593506</c:v>
                </c:pt>
                <c:pt idx="6078">
                  <c:v>0.64124536514282227</c:v>
                </c:pt>
                <c:pt idx="6079">
                  <c:v>0.6410331130027771</c:v>
                </c:pt>
                <c:pt idx="6080">
                  <c:v>0.64090454578399658</c:v>
                </c:pt>
                <c:pt idx="6081">
                  <c:v>0.64131557941436768</c:v>
                </c:pt>
                <c:pt idx="6082">
                  <c:v>0.64112460613250732</c:v>
                </c:pt>
                <c:pt idx="6083">
                  <c:v>0.6410108208656311</c:v>
                </c:pt>
                <c:pt idx="6084">
                  <c:v>0.64092558622360229</c:v>
                </c:pt>
                <c:pt idx="6085">
                  <c:v>0.64102727174758911</c:v>
                </c:pt>
                <c:pt idx="6086">
                  <c:v>0.64057523012161255</c:v>
                </c:pt>
                <c:pt idx="6087">
                  <c:v>0.64084064960479736</c:v>
                </c:pt>
                <c:pt idx="6088">
                  <c:v>0.64098447561264038</c:v>
                </c:pt>
                <c:pt idx="6089">
                  <c:v>0.64095866680145264</c:v>
                </c:pt>
                <c:pt idx="6090">
                  <c:v>0.64081770181655884</c:v>
                </c:pt>
                <c:pt idx="6091">
                  <c:v>0.64059531688690186</c:v>
                </c:pt>
                <c:pt idx="6092">
                  <c:v>0.64012181758880615</c:v>
                </c:pt>
                <c:pt idx="6093">
                  <c:v>0.64021468162536621</c:v>
                </c:pt>
                <c:pt idx="6094">
                  <c:v>0.64028352499008179</c:v>
                </c:pt>
                <c:pt idx="6095">
                  <c:v>0.64054018259048462</c:v>
                </c:pt>
                <c:pt idx="6096">
                  <c:v>0.64080542325973511</c:v>
                </c:pt>
                <c:pt idx="6097">
                  <c:v>0.64080959558486938</c:v>
                </c:pt>
                <c:pt idx="6098">
                  <c:v>0.64050847291946411</c:v>
                </c:pt>
                <c:pt idx="6099">
                  <c:v>0.64053016901016235</c:v>
                </c:pt>
                <c:pt idx="6100">
                  <c:v>0.64071238040924072</c:v>
                </c:pt>
                <c:pt idx="6101">
                  <c:v>0.64059275388717651</c:v>
                </c:pt>
                <c:pt idx="6102">
                  <c:v>0.64081311225891113</c:v>
                </c:pt>
                <c:pt idx="6103">
                  <c:v>0.64057731628417969</c:v>
                </c:pt>
                <c:pt idx="6104">
                  <c:v>0.6404644250869751</c:v>
                </c:pt>
                <c:pt idx="6105">
                  <c:v>0.64074516296386719</c:v>
                </c:pt>
                <c:pt idx="6106">
                  <c:v>0.64060121774673462</c:v>
                </c:pt>
                <c:pt idx="6107">
                  <c:v>0.64094901084899902</c:v>
                </c:pt>
                <c:pt idx="6108">
                  <c:v>0.64094507694244385</c:v>
                </c:pt>
                <c:pt idx="6109">
                  <c:v>0.64063167572021484</c:v>
                </c:pt>
                <c:pt idx="6110">
                  <c:v>0.64096957445144653</c:v>
                </c:pt>
                <c:pt idx="6111">
                  <c:v>0.6405559778213501</c:v>
                </c:pt>
                <c:pt idx="6112">
                  <c:v>0.64066088199615479</c:v>
                </c:pt>
                <c:pt idx="6113">
                  <c:v>0.64058852195739746</c:v>
                </c:pt>
                <c:pt idx="6114">
                  <c:v>0.64023298025131226</c:v>
                </c:pt>
                <c:pt idx="6115">
                  <c:v>0.64030337333679199</c:v>
                </c:pt>
                <c:pt idx="6116">
                  <c:v>0.64075922966003418</c:v>
                </c:pt>
                <c:pt idx="6117">
                  <c:v>0.64029443264007568</c:v>
                </c:pt>
                <c:pt idx="6118">
                  <c:v>0.64051741361618042</c:v>
                </c:pt>
                <c:pt idx="6119">
                  <c:v>0.64046096801757812</c:v>
                </c:pt>
                <c:pt idx="6120">
                  <c:v>0.6407623291015625</c:v>
                </c:pt>
                <c:pt idx="6121">
                  <c:v>0.64114904403686523</c:v>
                </c:pt>
                <c:pt idx="6122">
                  <c:v>0.64082866907119751</c:v>
                </c:pt>
                <c:pt idx="6123">
                  <c:v>0.64031767845153809</c:v>
                </c:pt>
                <c:pt idx="6124">
                  <c:v>0.64042174816131592</c:v>
                </c:pt>
                <c:pt idx="6125">
                  <c:v>0.64072483777999878</c:v>
                </c:pt>
                <c:pt idx="6126">
                  <c:v>0.640755295753479</c:v>
                </c:pt>
                <c:pt idx="6127">
                  <c:v>0.64078527688980103</c:v>
                </c:pt>
                <c:pt idx="6128">
                  <c:v>0.64084893465042114</c:v>
                </c:pt>
                <c:pt idx="6129">
                  <c:v>0.64072936773300171</c:v>
                </c:pt>
                <c:pt idx="6130">
                  <c:v>0.64040356874465942</c:v>
                </c:pt>
                <c:pt idx="6131">
                  <c:v>0.64068305492401123</c:v>
                </c:pt>
                <c:pt idx="6132">
                  <c:v>0.64060640335083008</c:v>
                </c:pt>
                <c:pt idx="6133">
                  <c:v>0.64028525352478027</c:v>
                </c:pt>
                <c:pt idx="6134">
                  <c:v>0.64091753959655762</c:v>
                </c:pt>
                <c:pt idx="6135">
                  <c:v>0.64065819978713989</c:v>
                </c:pt>
                <c:pt idx="6136">
                  <c:v>0.64096033573150635</c:v>
                </c:pt>
                <c:pt idx="6137">
                  <c:v>0.64096230268478394</c:v>
                </c:pt>
                <c:pt idx="6138">
                  <c:v>0.6407541036605835</c:v>
                </c:pt>
                <c:pt idx="6139">
                  <c:v>0.64066058397293091</c:v>
                </c:pt>
                <c:pt idx="6140">
                  <c:v>0.64069229364395142</c:v>
                </c:pt>
                <c:pt idx="6141">
                  <c:v>0.64077478647232056</c:v>
                </c:pt>
                <c:pt idx="6142">
                  <c:v>0.64080178737640381</c:v>
                </c:pt>
                <c:pt idx="6143">
                  <c:v>0.6407848596572876</c:v>
                </c:pt>
                <c:pt idx="6144">
                  <c:v>0.64115363359451294</c:v>
                </c:pt>
                <c:pt idx="6145">
                  <c:v>0.64078825712203979</c:v>
                </c:pt>
                <c:pt idx="6146">
                  <c:v>0.64086616039276123</c:v>
                </c:pt>
                <c:pt idx="6147">
                  <c:v>0.64095509052276611</c:v>
                </c:pt>
                <c:pt idx="6148">
                  <c:v>0.64086425304412842</c:v>
                </c:pt>
                <c:pt idx="6149">
                  <c:v>0.640919029712677</c:v>
                </c:pt>
                <c:pt idx="6150">
                  <c:v>0.64122354984283447</c:v>
                </c:pt>
                <c:pt idx="6151">
                  <c:v>0.64126491546630859</c:v>
                </c:pt>
                <c:pt idx="6152">
                  <c:v>0.64117753505706787</c:v>
                </c:pt>
                <c:pt idx="6153">
                  <c:v>0.640919029712677</c:v>
                </c:pt>
                <c:pt idx="6154">
                  <c:v>0.64027738571166992</c:v>
                </c:pt>
                <c:pt idx="6155">
                  <c:v>0.63995635509490967</c:v>
                </c:pt>
                <c:pt idx="6156">
                  <c:v>0.64024937152862549</c:v>
                </c:pt>
                <c:pt idx="6157">
                  <c:v>0.64044839143753052</c:v>
                </c:pt>
                <c:pt idx="6158">
                  <c:v>0.64074075222015381</c:v>
                </c:pt>
                <c:pt idx="6159">
                  <c:v>0.64049631357192993</c:v>
                </c:pt>
                <c:pt idx="6160">
                  <c:v>0.64061665534973145</c:v>
                </c:pt>
                <c:pt idx="6161">
                  <c:v>0.64030510187149048</c:v>
                </c:pt>
                <c:pt idx="6162">
                  <c:v>0.64040958881378174</c:v>
                </c:pt>
                <c:pt idx="6163">
                  <c:v>0.64067351818084717</c:v>
                </c:pt>
                <c:pt idx="6164">
                  <c:v>0.6401902437210083</c:v>
                </c:pt>
                <c:pt idx="6165">
                  <c:v>0.64072006940841675</c:v>
                </c:pt>
                <c:pt idx="6166">
                  <c:v>0.64020448923110962</c:v>
                </c:pt>
                <c:pt idx="6167">
                  <c:v>0.64025354385375977</c:v>
                </c:pt>
                <c:pt idx="6168">
                  <c:v>0.64030909538269043</c:v>
                </c:pt>
                <c:pt idx="6169">
                  <c:v>0.64025300741195679</c:v>
                </c:pt>
                <c:pt idx="6170">
                  <c:v>0.64047503471374512</c:v>
                </c:pt>
                <c:pt idx="6171">
                  <c:v>0.64032566547393799</c:v>
                </c:pt>
                <c:pt idx="6172">
                  <c:v>0.64060038328170776</c:v>
                </c:pt>
                <c:pt idx="6173">
                  <c:v>0.64069652557373047</c:v>
                </c:pt>
                <c:pt idx="6174">
                  <c:v>0.64038980007171631</c:v>
                </c:pt>
                <c:pt idx="6175">
                  <c:v>0.64060842990875244</c:v>
                </c:pt>
                <c:pt idx="6176">
                  <c:v>0.64070975780487061</c:v>
                </c:pt>
                <c:pt idx="6177">
                  <c:v>0.64066332578659058</c:v>
                </c:pt>
                <c:pt idx="6178">
                  <c:v>0.64020299911499023</c:v>
                </c:pt>
                <c:pt idx="6179">
                  <c:v>0.64027231931686401</c:v>
                </c:pt>
                <c:pt idx="6180">
                  <c:v>0.64030605554580688</c:v>
                </c:pt>
                <c:pt idx="6181">
                  <c:v>0.64004552364349365</c:v>
                </c:pt>
                <c:pt idx="6182">
                  <c:v>0.64037525653839111</c:v>
                </c:pt>
                <c:pt idx="6183">
                  <c:v>0.6405942440032959</c:v>
                </c:pt>
                <c:pt idx="6184">
                  <c:v>0.64106476306915283</c:v>
                </c:pt>
                <c:pt idx="6185">
                  <c:v>0.64070063829421997</c:v>
                </c:pt>
                <c:pt idx="6186">
                  <c:v>0.64053124189376831</c:v>
                </c:pt>
                <c:pt idx="6187">
                  <c:v>0.6405748724937439</c:v>
                </c:pt>
                <c:pt idx="6188">
                  <c:v>0.64064347743988037</c:v>
                </c:pt>
                <c:pt idx="6189">
                  <c:v>0.64039093255996704</c:v>
                </c:pt>
                <c:pt idx="6190">
                  <c:v>0.64020943641662598</c:v>
                </c:pt>
                <c:pt idx="6191">
                  <c:v>0.64037376642227173</c:v>
                </c:pt>
                <c:pt idx="6192">
                  <c:v>0.63997173309326172</c:v>
                </c:pt>
                <c:pt idx="6193">
                  <c:v>0.63983124494552612</c:v>
                </c:pt>
                <c:pt idx="6194">
                  <c:v>0.63993489742279053</c:v>
                </c:pt>
                <c:pt idx="6195">
                  <c:v>0.63960522413253784</c:v>
                </c:pt>
                <c:pt idx="6196">
                  <c:v>0.64007431268692017</c:v>
                </c:pt>
                <c:pt idx="6197">
                  <c:v>0.64032101631164551</c:v>
                </c:pt>
                <c:pt idx="6198">
                  <c:v>0.64026665687561035</c:v>
                </c:pt>
                <c:pt idx="6199">
                  <c:v>0.64059889316558838</c:v>
                </c:pt>
                <c:pt idx="6200">
                  <c:v>0.64083778858184814</c:v>
                </c:pt>
                <c:pt idx="6201">
                  <c:v>0.64056944847106934</c:v>
                </c:pt>
                <c:pt idx="6202">
                  <c:v>0.6399649977684021</c:v>
                </c:pt>
                <c:pt idx="6203">
                  <c:v>0.64050030708312988</c:v>
                </c:pt>
                <c:pt idx="6204">
                  <c:v>0.64024055004119873</c:v>
                </c:pt>
                <c:pt idx="6205">
                  <c:v>0.64015436172485352</c:v>
                </c:pt>
                <c:pt idx="6206">
                  <c:v>0.64026492834091187</c:v>
                </c:pt>
                <c:pt idx="6207">
                  <c:v>0.64021199941635132</c:v>
                </c:pt>
                <c:pt idx="6208">
                  <c:v>0.6403002142906189</c:v>
                </c:pt>
                <c:pt idx="6209">
                  <c:v>0.64015054702758789</c:v>
                </c:pt>
                <c:pt idx="6210">
                  <c:v>0.63984882831573486</c:v>
                </c:pt>
                <c:pt idx="6211">
                  <c:v>0.64022994041442871</c:v>
                </c:pt>
                <c:pt idx="6212">
                  <c:v>0.6401512622833252</c:v>
                </c:pt>
                <c:pt idx="6213">
                  <c:v>0.64050722122192383</c:v>
                </c:pt>
                <c:pt idx="6214">
                  <c:v>0.64025336503982544</c:v>
                </c:pt>
                <c:pt idx="6215">
                  <c:v>0.64051014184951782</c:v>
                </c:pt>
                <c:pt idx="6216">
                  <c:v>0.64072316884994507</c:v>
                </c:pt>
                <c:pt idx="6217">
                  <c:v>0.64014905691146851</c:v>
                </c:pt>
                <c:pt idx="6218">
                  <c:v>0.64031851291656494</c:v>
                </c:pt>
                <c:pt idx="6219">
                  <c:v>0.64078950881958008</c:v>
                </c:pt>
                <c:pt idx="6220">
                  <c:v>0.64048600196838379</c:v>
                </c:pt>
                <c:pt idx="6221">
                  <c:v>0.64017832279205322</c:v>
                </c:pt>
                <c:pt idx="6222">
                  <c:v>0.64076864719390869</c:v>
                </c:pt>
                <c:pt idx="6223">
                  <c:v>0.64116299152374268</c:v>
                </c:pt>
                <c:pt idx="6224">
                  <c:v>0.64034950733184814</c:v>
                </c:pt>
                <c:pt idx="6225">
                  <c:v>0.64026021957397461</c:v>
                </c:pt>
                <c:pt idx="6226">
                  <c:v>0.64009040594100952</c:v>
                </c:pt>
                <c:pt idx="6227">
                  <c:v>0.63999032974243164</c:v>
                </c:pt>
                <c:pt idx="6228">
                  <c:v>0.63999158143997192</c:v>
                </c:pt>
                <c:pt idx="6229">
                  <c:v>0.64009875059127808</c:v>
                </c:pt>
                <c:pt idx="6230">
                  <c:v>0.64011162519454956</c:v>
                </c:pt>
                <c:pt idx="6231">
                  <c:v>0.64034396409988403</c:v>
                </c:pt>
                <c:pt idx="6232">
                  <c:v>0.64045149087905884</c:v>
                </c:pt>
                <c:pt idx="6233">
                  <c:v>0.6397520899772644</c:v>
                </c:pt>
                <c:pt idx="6234">
                  <c:v>0.64021635055541992</c:v>
                </c:pt>
                <c:pt idx="6235">
                  <c:v>0.64035040140151978</c:v>
                </c:pt>
                <c:pt idx="6236">
                  <c:v>0.63991016149520874</c:v>
                </c:pt>
                <c:pt idx="6237">
                  <c:v>0.63962393999099731</c:v>
                </c:pt>
                <c:pt idx="6238">
                  <c:v>0.64005345106124878</c:v>
                </c:pt>
                <c:pt idx="6239">
                  <c:v>0.6401064395904541</c:v>
                </c:pt>
                <c:pt idx="6240">
                  <c:v>0.64041435718536377</c:v>
                </c:pt>
                <c:pt idx="6241">
                  <c:v>0.6406857967376709</c:v>
                </c:pt>
                <c:pt idx="6242">
                  <c:v>0.64031189680099487</c:v>
                </c:pt>
                <c:pt idx="6243">
                  <c:v>0.63996303081512451</c:v>
                </c:pt>
                <c:pt idx="6244">
                  <c:v>0.63999909162521362</c:v>
                </c:pt>
                <c:pt idx="6245">
                  <c:v>0.63946926593780518</c:v>
                </c:pt>
                <c:pt idx="6246">
                  <c:v>0.63950645923614502</c:v>
                </c:pt>
                <c:pt idx="6247">
                  <c:v>0.64010804891586304</c:v>
                </c:pt>
                <c:pt idx="6248">
                  <c:v>0.63992267847061157</c:v>
                </c:pt>
                <c:pt idx="6249">
                  <c:v>0.64020442962646484</c:v>
                </c:pt>
                <c:pt idx="6250">
                  <c:v>0.64054292440414429</c:v>
                </c:pt>
                <c:pt idx="6251">
                  <c:v>0.64054471254348755</c:v>
                </c:pt>
                <c:pt idx="6252">
                  <c:v>0.64008480310440063</c:v>
                </c:pt>
                <c:pt idx="6253">
                  <c:v>0.63971090316772461</c:v>
                </c:pt>
                <c:pt idx="6254">
                  <c:v>0.64024335145950317</c:v>
                </c:pt>
                <c:pt idx="6255">
                  <c:v>0.63991135358810425</c:v>
                </c:pt>
                <c:pt idx="6256">
                  <c:v>0.63970118761062622</c:v>
                </c:pt>
                <c:pt idx="6257">
                  <c:v>0.63946241140365601</c:v>
                </c:pt>
                <c:pt idx="6258">
                  <c:v>0.63934272527694702</c:v>
                </c:pt>
                <c:pt idx="6259">
                  <c:v>0.63927167654037476</c:v>
                </c:pt>
                <c:pt idx="6260">
                  <c:v>0.63938015699386597</c:v>
                </c:pt>
                <c:pt idx="6261">
                  <c:v>0.63975608348846436</c:v>
                </c:pt>
                <c:pt idx="6262">
                  <c:v>0.64022034406661987</c:v>
                </c:pt>
                <c:pt idx="6263">
                  <c:v>0.64029973745346069</c:v>
                </c:pt>
                <c:pt idx="6264">
                  <c:v>0.6396828293800354</c:v>
                </c:pt>
                <c:pt idx="6265">
                  <c:v>0.63975214958190918</c:v>
                </c:pt>
                <c:pt idx="6266">
                  <c:v>0.63990992307662964</c:v>
                </c:pt>
                <c:pt idx="6267">
                  <c:v>0.63965380191802979</c:v>
                </c:pt>
                <c:pt idx="6268">
                  <c:v>0.63933306932449341</c:v>
                </c:pt>
                <c:pt idx="6269">
                  <c:v>0.63965767621994019</c:v>
                </c:pt>
                <c:pt idx="6270">
                  <c:v>0.63997739553451538</c:v>
                </c:pt>
                <c:pt idx="6271">
                  <c:v>0.64002931118011475</c:v>
                </c:pt>
                <c:pt idx="6272">
                  <c:v>0.64035284519195557</c:v>
                </c:pt>
                <c:pt idx="6273">
                  <c:v>0.64032953977584839</c:v>
                </c:pt>
                <c:pt idx="6274">
                  <c:v>0.63997352123260498</c:v>
                </c:pt>
                <c:pt idx="6275">
                  <c:v>0.64042443037033081</c:v>
                </c:pt>
                <c:pt idx="6276">
                  <c:v>0.64014697074890137</c:v>
                </c:pt>
                <c:pt idx="6277">
                  <c:v>0.63970893621444702</c:v>
                </c:pt>
                <c:pt idx="6278">
                  <c:v>0.63951796293258667</c:v>
                </c:pt>
                <c:pt idx="6279">
                  <c:v>0.63944482803344727</c:v>
                </c:pt>
                <c:pt idx="6280">
                  <c:v>0.63949090242385864</c:v>
                </c:pt>
                <c:pt idx="6281">
                  <c:v>0.63975417613983154</c:v>
                </c:pt>
                <c:pt idx="6282">
                  <c:v>0.63992774486541748</c:v>
                </c:pt>
                <c:pt idx="6283">
                  <c:v>0.63966447114944458</c:v>
                </c:pt>
                <c:pt idx="6284">
                  <c:v>0.63926112651824951</c:v>
                </c:pt>
                <c:pt idx="6285">
                  <c:v>0.63980233669281006</c:v>
                </c:pt>
                <c:pt idx="6286">
                  <c:v>0.63987517356872559</c:v>
                </c:pt>
                <c:pt idx="6287">
                  <c:v>0.63987302780151367</c:v>
                </c:pt>
                <c:pt idx="6288">
                  <c:v>0.63970303535461426</c:v>
                </c:pt>
                <c:pt idx="6289">
                  <c:v>0.63940006494522095</c:v>
                </c:pt>
                <c:pt idx="6290">
                  <c:v>0.63923412561416626</c:v>
                </c:pt>
                <c:pt idx="6291">
                  <c:v>0.6390688419342041</c:v>
                </c:pt>
                <c:pt idx="6292">
                  <c:v>0.63915133476257324</c:v>
                </c:pt>
                <c:pt idx="6293">
                  <c:v>0.63940882682800293</c:v>
                </c:pt>
                <c:pt idx="6294">
                  <c:v>0.63996124267578125</c:v>
                </c:pt>
                <c:pt idx="6295">
                  <c:v>0.64014327526092529</c:v>
                </c:pt>
                <c:pt idx="6296">
                  <c:v>0.64071798324584961</c:v>
                </c:pt>
                <c:pt idx="6297">
                  <c:v>0.64052337408065796</c:v>
                </c:pt>
                <c:pt idx="6298">
                  <c:v>0.64006674289703369</c:v>
                </c:pt>
                <c:pt idx="6299">
                  <c:v>0.63926416635513306</c:v>
                </c:pt>
                <c:pt idx="6300">
                  <c:v>0.63871276378631592</c:v>
                </c:pt>
                <c:pt idx="6301">
                  <c:v>0.63883739709854126</c:v>
                </c:pt>
                <c:pt idx="6302">
                  <c:v>0.63897603750228882</c:v>
                </c:pt>
                <c:pt idx="6303">
                  <c:v>0.63939833641052246</c:v>
                </c:pt>
                <c:pt idx="6304">
                  <c:v>0.63946300745010376</c:v>
                </c:pt>
                <c:pt idx="6305">
                  <c:v>0.6390763521194458</c:v>
                </c:pt>
                <c:pt idx="6306">
                  <c:v>0.63963741064071655</c:v>
                </c:pt>
                <c:pt idx="6307">
                  <c:v>0.64003515243530273</c:v>
                </c:pt>
                <c:pt idx="6308">
                  <c:v>0.63987922668457031</c:v>
                </c:pt>
                <c:pt idx="6309">
                  <c:v>0.64009636640548706</c:v>
                </c:pt>
                <c:pt idx="6310">
                  <c:v>0.63984000682830811</c:v>
                </c:pt>
                <c:pt idx="6311">
                  <c:v>0.63958984613418579</c:v>
                </c:pt>
                <c:pt idx="6312">
                  <c:v>0.63965553045272827</c:v>
                </c:pt>
                <c:pt idx="6313">
                  <c:v>0.63972324132919312</c:v>
                </c:pt>
                <c:pt idx="6314">
                  <c:v>0.63959133625030518</c:v>
                </c:pt>
                <c:pt idx="6315">
                  <c:v>0.6393282413482666</c:v>
                </c:pt>
                <c:pt idx="6316">
                  <c:v>0.6395343542098999</c:v>
                </c:pt>
                <c:pt idx="6317">
                  <c:v>0.63956546783447266</c:v>
                </c:pt>
                <c:pt idx="6318">
                  <c:v>0.63977533578872681</c:v>
                </c:pt>
                <c:pt idx="6319">
                  <c:v>0.63966387510299683</c:v>
                </c:pt>
                <c:pt idx="6320">
                  <c:v>0.63956993818283081</c:v>
                </c:pt>
                <c:pt idx="6321">
                  <c:v>0.63968741893768311</c:v>
                </c:pt>
                <c:pt idx="6322">
                  <c:v>0.63974618911743164</c:v>
                </c:pt>
                <c:pt idx="6323">
                  <c:v>0.63970774412155151</c:v>
                </c:pt>
                <c:pt idx="6324">
                  <c:v>0.63961946964263916</c:v>
                </c:pt>
                <c:pt idx="6325">
                  <c:v>0.6398392915725708</c:v>
                </c:pt>
                <c:pt idx="6326">
                  <c:v>0.63923758268356323</c:v>
                </c:pt>
                <c:pt idx="6327">
                  <c:v>0.63967984914779663</c:v>
                </c:pt>
                <c:pt idx="6328">
                  <c:v>0.63939422369003296</c:v>
                </c:pt>
                <c:pt idx="6329">
                  <c:v>0.63952142000198364</c:v>
                </c:pt>
                <c:pt idx="6330">
                  <c:v>0.63944888114929199</c:v>
                </c:pt>
                <c:pt idx="6331">
                  <c:v>0.63899171352386475</c:v>
                </c:pt>
                <c:pt idx="6332">
                  <c:v>0.63917917013168335</c:v>
                </c:pt>
                <c:pt idx="6333">
                  <c:v>0.63940304517745972</c:v>
                </c:pt>
                <c:pt idx="6334">
                  <c:v>0.63945257663726807</c:v>
                </c:pt>
                <c:pt idx="6335">
                  <c:v>0.63968473672866821</c:v>
                </c:pt>
                <c:pt idx="6336">
                  <c:v>0.63926833868026733</c:v>
                </c:pt>
                <c:pt idx="6337">
                  <c:v>0.63949364423751831</c:v>
                </c:pt>
                <c:pt idx="6338">
                  <c:v>0.63987284898757935</c:v>
                </c:pt>
                <c:pt idx="6339">
                  <c:v>0.63954997062683105</c:v>
                </c:pt>
                <c:pt idx="6340">
                  <c:v>0.63954031467437744</c:v>
                </c:pt>
                <c:pt idx="6341">
                  <c:v>0.63928115367889404</c:v>
                </c:pt>
                <c:pt idx="6342">
                  <c:v>0.63953292369842529</c:v>
                </c:pt>
                <c:pt idx="6343">
                  <c:v>0.63959395885467529</c:v>
                </c:pt>
                <c:pt idx="6344">
                  <c:v>0.63964551687240601</c:v>
                </c:pt>
                <c:pt idx="6345">
                  <c:v>0.63959842920303345</c:v>
                </c:pt>
                <c:pt idx="6346">
                  <c:v>0.63948363065719604</c:v>
                </c:pt>
                <c:pt idx="6347">
                  <c:v>0.63930660486221313</c:v>
                </c:pt>
                <c:pt idx="6348">
                  <c:v>0.63957101106643677</c:v>
                </c:pt>
                <c:pt idx="6349">
                  <c:v>0.63982194662094116</c:v>
                </c:pt>
                <c:pt idx="6350">
                  <c:v>0.6394386887550354</c:v>
                </c:pt>
                <c:pt idx="6351">
                  <c:v>0.63932031393051147</c:v>
                </c:pt>
                <c:pt idx="6352">
                  <c:v>0.63936823606491089</c:v>
                </c:pt>
                <c:pt idx="6353">
                  <c:v>0.63950890302658081</c:v>
                </c:pt>
                <c:pt idx="6354">
                  <c:v>0.63946223258972168</c:v>
                </c:pt>
                <c:pt idx="6355">
                  <c:v>0.63928192853927612</c:v>
                </c:pt>
                <c:pt idx="6356">
                  <c:v>0.63967692852020264</c:v>
                </c:pt>
                <c:pt idx="6357">
                  <c:v>0.63944733142852783</c:v>
                </c:pt>
                <c:pt idx="6358">
                  <c:v>0.63974303007125854</c:v>
                </c:pt>
                <c:pt idx="6359">
                  <c:v>0.63983303308486938</c:v>
                </c:pt>
                <c:pt idx="6360">
                  <c:v>0.63987624645233154</c:v>
                </c:pt>
                <c:pt idx="6361">
                  <c:v>0.64044952392578125</c:v>
                </c:pt>
                <c:pt idx="6362">
                  <c:v>0.63932037353515625</c:v>
                </c:pt>
                <c:pt idx="6363">
                  <c:v>0.63919830322265625</c:v>
                </c:pt>
                <c:pt idx="6364">
                  <c:v>0.63963896036148071</c:v>
                </c:pt>
                <c:pt idx="6365">
                  <c:v>0.63950645923614502</c:v>
                </c:pt>
                <c:pt idx="6366">
                  <c:v>0.63965630531311035</c:v>
                </c:pt>
                <c:pt idx="6367">
                  <c:v>0.63938271999359131</c:v>
                </c:pt>
                <c:pt idx="6368">
                  <c:v>0.63931554555892944</c:v>
                </c:pt>
                <c:pt idx="6369">
                  <c:v>0.63916134834289551</c:v>
                </c:pt>
                <c:pt idx="6370">
                  <c:v>0.63950228691101074</c:v>
                </c:pt>
                <c:pt idx="6371">
                  <c:v>0.63986003398895264</c:v>
                </c:pt>
                <c:pt idx="6372">
                  <c:v>0.63930773735046387</c:v>
                </c:pt>
                <c:pt idx="6373">
                  <c:v>0.63977056741714478</c:v>
                </c:pt>
                <c:pt idx="6374">
                  <c:v>0.6394844651222229</c:v>
                </c:pt>
                <c:pt idx="6375">
                  <c:v>0.63909965753555298</c:v>
                </c:pt>
                <c:pt idx="6376">
                  <c:v>0.63897353410720825</c:v>
                </c:pt>
                <c:pt idx="6377">
                  <c:v>0.6391596794128418</c:v>
                </c:pt>
                <c:pt idx="6378">
                  <c:v>0.63904327154159546</c:v>
                </c:pt>
                <c:pt idx="6379">
                  <c:v>0.6391223669052124</c:v>
                </c:pt>
                <c:pt idx="6380">
                  <c:v>0.63962209224700928</c:v>
                </c:pt>
                <c:pt idx="6381">
                  <c:v>0.64017468690872192</c:v>
                </c:pt>
                <c:pt idx="6382">
                  <c:v>0.64009791612625122</c:v>
                </c:pt>
                <c:pt idx="6383">
                  <c:v>0.63967394828796387</c:v>
                </c:pt>
                <c:pt idx="6384">
                  <c:v>0.63952082395553589</c:v>
                </c:pt>
                <c:pt idx="6385">
                  <c:v>0.639568030834198</c:v>
                </c:pt>
                <c:pt idx="6386">
                  <c:v>0.63923174142837524</c:v>
                </c:pt>
                <c:pt idx="6387">
                  <c:v>0.63944286108016968</c:v>
                </c:pt>
                <c:pt idx="6388">
                  <c:v>0.63926398754119873</c:v>
                </c:pt>
                <c:pt idx="6389">
                  <c:v>0.63898658752441406</c:v>
                </c:pt>
                <c:pt idx="6390">
                  <c:v>0.63915842771530151</c:v>
                </c:pt>
                <c:pt idx="6391">
                  <c:v>0.63952767848968506</c:v>
                </c:pt>
                <c:pt idx="6392">
                  <c:v>0.63935428857803345</c:v>
                </c:pt>
                <c:pt idx="6393">
                  <c:v>0.63956642150878906</c:v>
                </c:pt>
                <c:pt idx="6394">
                  <c:v>0.63926523923873901</c:v>
                </c:pt>
                <c:pt idx="6395">
                  <c:v>0.63934546709060669</c:v>
                </c:pt>
                <c:pt idx="6396">
                  <c:v>0.63955152034759521</c:v>
                </c:pt>
                <c:pt idx="6397">
                  <c:v>0.63987749814987183</c:v>
                </c:pt>
                <c:pt idx="6398">
                  <c:v>0.63946866989135742</c:v>
                </c:pt>
                <c:pt idx="6399">
                  <c:v>0.63935035467147827</c:v>
                </c:pt>
                <c:pt idx="6400">
                  <c:v>0.63917458057403564</c:v>
                </c:pt>
                <c:pt idx="6401">
                  <c:v>0.63913685083389282</c:v>
                </c:pt>
                <c:pt idx="6402">
                  <c:v>0.63920807838439941</c:v>
                </c:pt>
                <c:pt idx="6403">
                  <c:v>0.63918536901473999</c:v>
                </c:pt>
                <c:pt idx="6404">
                  <c:v>0.63958883285522461</c:v>
                </c:pt>
                <c:pt idx="6405">
                  <c:v>0.64032882452011108</c:v>
                </c:pt>
                <c:pt idx="6406">
                  <c:v>0.64021915197372437</c:v>
                </c:pt>
                <c:pt idx="6407">
                  <c:v>0.63987737894058228</c:v>
                </c:pt>
                <c:pt idx="6408">
                  <c:v>0.63956278562545776</c:v>
                </c:pt>
                <c:pt idx="6409">
                  <c:v>0.63929122686386108</c:v>
                </c:pt>
                <c:pt idx="6410">
                  <c:v>0.63928419351577759</c:v>
                </c:pt>
                <c:pt idx="6411">
                  <c:v>0.63906180858612061</c:v>
                </c:pt>
                <c:pt idx="6412">
                  <c:v>0.63910967111587524</c:v>
                </c:pt>
                <c:pt idx="6413">
                  <c:v>0.6390494704246521</c:v>
                </c:pt>
                <c:pt idx="6414">
                  <c:v>0.63909608125686646</c:v>
                </c:pt>
                <c:pt idx="6415">
                  <c:v>0.63902002573013306</c:v>
                </c:pt>
                <c:pt idx="6416">
                  <c:v>0.63908100128173828</c:v>
                </c:pt>
                <c:pt idx="6417">
                  <c:v>0.63926386833190918</c:v>
                </c:pt>
                <c:pt idx="6418">
                  <c:v>0.63941532373428345</c:v>
                </c:pt>
                <c:pt idx="6419">
                  <c:v>0.63959777355194092</c:v>
                </c:pt>
                <c:pt idx="6420">
                  <c:v>0.63983148336410522</c:v>
                </c:pt>
                <c:pt idx="6421">
                  <c:v>0.63947731256484985</c:v>
                </c:pt>
                <c:pt idx="6422">
                  <c:v>0.63937234878540039</c:v>
                </c:pt>
                <c:pt idx="6423">
                  <c:v>0.63982737064361572</c:v>
                </c:pt>
                <c:pt idx="6424">
                  <c:v>0.6394963264465332</c:v>
                </c:pt>
                <c:pt idx="6425">
                  <c:v>0.64015167951583862</c:v>
                </c:pt>
                <c:pt idx="6426">
                  <c:v>0.63968980312347412</c:v>
                </c:pt>
                <c:pt idx="6427">
                  <c:v>0.63915115594863892</c:v>
                </c:pt>
                <c:pt idx="6428">
                  <c:v>0.63939398527145386</c:v>
                </c:pt>
                <c:pt idx="6429">
                  <c:v>0.63893061876296997</c:v>
                </c:pt>
                <c:pt idx="6430">
                  <c:v>0.63921910524368286</c:v>
                </c:pt>
                <c:pt idx="6431">
                  <c:v>0.63964372873306274</c:v>
                </c:pt>
                <c:pt idx="6432">
                  <c:v>0.6394837498664856</c:v>
                </c:pt>
                <c:pt idx="6433">
                  <c:v>0.639415442943573</c:v>
                </c:pt>
                <c:pt idx="6434">
                  <c:v>0.63928121328353882</c:v>
                </c:pt>
                <c:pt idx="6435">
                  <c:v>0.63951987028121948</c:v>
                </c:pt>
                <c:pt idx="6436">
                  <c:v>0.63915902376174927</c:v>
                </c:pt>
                <c:pt idx="6437">
                  <c:v>0.63920652866363525</c:v>
                </c:pt>
                <c:pt idx="6438">
                  <c:v>0.63919132947921753</c:v>
                </c:pt>
                <c:pt idx="6439">
                  <c:v>0.63941186666488647</c:v>
                </c:pt>
                <c:pt idx="6440">
                  <c:v>0.63969767093658447</c:v>
                </c:pt>
                <c:pt idx="6441">
                  <c:v>0.63983213901519775</c:v>
                </c:pt>
                <c:pt idx="6442">
                  <c:v>0.64008599519729614</c:v>
                </c:pt>
                <c:pt idx="6443">
                  <c:v>0.63989251852035522</c:v>
                </c:pt>
                <c:pt idx="6444">
                  <c:v>0.63990449905395508</c:v>
                </c:pt>
                <c:pt idx="6445">
                  <c:v>0.63985633850097656</c:v>
                </c:pt>
                <c:pt idx="6446">
                  <c:v>0.63997375965118408</c:v>
                </c:pt>
                <c:pt idx="6447">
                  <c:v>0.63988989591598511</c:v>
                </c:pt>
                <c:pt idx="6448">
                  <c:v>0.63982993364334106</c:v>
                </c:pt>
                <c:pt idx="6449">
                  <c:v>0.6400800347328186</c:v>
                </c:pt>
                <c:pt idx="6450">
                  <c:v>0.63957864046096802</c:v>
                </c:pt>
                <c:pt idx="6451">
                  <c:v>0.63941061496734619</c:v>
                </c:pt>
                <c:pt idx="6452">
                  <c:v>0.63954198360443115</c:v>
                </c:pt>
                <c:pt idx="6453">
                  <c:v>0.64000988006591797</c:v>
                </c:pt>
                <c:pt idx="6454">
                  <c:v>0.63973885774612427</c:v>
                </c:pt>
                <c:pt idx="6455">
                  <c:v>0.63930386304855347</c:v>
                </c:pt>
                <c:pt idx="6456">
                  <c:v>0.63891994953155518</c:v>
                </c:pt>
                <c:pt idx="6457">
                  <c:v>0.63945204019546509</c:v>
                </c:pt>
                <c:pt idx="6458">
                  <c:v>0.64027988910675049</c:v>
                </c:pt>
                <c:pt idx="6459">
                  <c:v>0.63973093032836914</c:v>
                </c:pt>
                <c:pt idx="6460">
                  <c:v>0.63935112953186035</c:v>
                </c:pt>
                <c:pt idx="6461">
                  <c:v>0.6392630934715271</c:v>
                </c:pt>
                <c:pt idx="6462">
                  <c:v>0.63896536827087402</c:v>
                </c:pt>
                <c:pt idx="6463">
                  <c:v>0.63918119668960571</c:v>
                </c:pt>
                <c:pt idx="6464">
                  <c:v>0.63909608125686646</c:v>
                </c:pt>
                <c:pt idx="6465">
                  <c:v>0.63920962810516357</c:v>
                </c:pt>
                <c:pt idx="6466">
                  <c:v>0.63936156034469604</c:v>
                </c:pt>
                <c:pt idx="6467">
                  <c:v>0.63992536067962646</c:v>
                </c:pt>
                <c:pt idx="6468">
                  <c:v>0.63981080055236816</c:v>
                </c:pt>
                <c:pt idx="6469">
                  <c:v>0.6397666335105896</c:v>
                </c:pt>
                <c:pt idx="6470">
                  <c:v>0.63955879211425781</c:v>
                </c:pt>
                <c:pt idx="6471">
                  <c:v>0.63953810930252075</c:v>
                </c:pt>
                <c:pt idx="6472">
                  <c:v>0.63946992158889771</c:v>
                </c:pt>
                <c:pt idx="6473">
                  <c:v>0.63922441005706787</c:v>
                </c:pt>
                <c:pt idx="6474">
                  <c:v>0.63925063610076904</c:v>
                </c:pt>
                <c:pt idx="6475">
                  <c:v>0.63932740688323975</c:v>
                </c:pt>
                <c:pt idx="6476">
                  <c:v>0.63946563005447388</c:v>
                </c:pt>
                <c:pt idx="6477">
                  <c:v>0.63941627740859985</c:v>
                </c:pt>
                <c:pt idx="6478">
                  <c:v>0.63944381475448608</c:v>
                </c:pt>
                <c:pt idx="6479">
                  <c:v>0.63949495553970337</c:v>
                </c:pt>
                <c:pt idx="6480">
                  <c:v>0.63906490802764893</c:v>
                </c:pt>
                <c:pt idx="6481">
                  <c:v>0.63904744386672974</c:v>
                </c:pt>
                <c:pt idx="6482">
                  <c:v>0.6387360692024231</c:v>
                </c:pt>
                <c:pt idx="6483">
                  <c:v>0.63885205984115601</c:v>
                </c:pt>
                <c:pt idx="6484">
                  <c:v>0.63923752307891846</c:v>
                </c:pt>
                <c:pt idx="6485">
                  <c:v>0.63932090997695923</c:v>
                </c:pt>
                <c:pt idx="6486">
                  <c:v>0.63924044370651245</c:v>
                </c:pt>
                <c:pt idx="6487">
                  <c:v>0.63955080509185791</c:v>
                </c:pt>
                <c:pt idx="6488">
                  <c:v>0.63947856426239014</c:v>
                </c:pt>
                <c:pt idx="6489">
                  <c:v>0.63929033279418945</c:v>
                </c:pt>
                <c:pt idx="6490">
                  <c:v>0.63962864875793457</c:v>
                </c:pt>
                <c:pt idx="6491">
                  <c:v>0.63977134227752686</c:v>
                </c:pt>
                <c:pt idx="6492">
                  <c:v>0.6399998664855957</c:v>
                </c:pt>
                <c:pt idx="6493">
                  <c:v>0.64020335674285889</c:v>
                </c:pt>
                <c:pt idx="6494">
                  <c:v>0.63960796594619751</c:v>
                </c:pt>
                <c:pt idx="6495">
                  <c:v>0.6394040584564209</c:v>
                </c:pt>
                <c:pt idx="6496">
                  <c:v>0.63920509815216064</c:v>
                </c:pt>
                <c:pt idx="6497">
                  <c:v>0.63922137022018433</c:v>
                </c:pt>
                <c:pt idx="6498">
                  <c:v>0.63934779167175293</c:v>
                </c:pt>
                <c:pt idx="6499">
                  <c:v>0.63911563158035278</c:v>
                </c:pt>
                <c:pt idx="6500">
                  <c:v>0.63936489820480347</c:v>
                </c:pt>
                <c:pt idx="6501">
                  <c:v>0.63991022109985352</c:v>
                </c:pt>
                <c:pt idx="6502">
                  <c:v>0.63960182666778564</c:v>
                </c:pt>
                <c:pt idx="6503">
                  <c:v>0.6394161581993103</c:v>
                </c:pt>
                <c:pt idx="6504">
                  <c:v>0.63922637701034546</c:v>
                </c:pt>
                <c:pt idx="6505">
                  <c:v>0.63921290636062622</c:v>
                </c:pt>
                <c:pt idx="6506">
                  <c:v>0.63967442512512207</c:v>
                </c:pt>
                <c:pt idx="6507">
                  <c:v>0.6394234299659729</c:v>
                </c:pt>
                <c:pt idx="6508">
                  <c:v>0.63913726806640625</c:v>
                </c:pt>
                <c:pt idx="6509">
                  <c:v>0.6394011378288269</c:v>
                </c:pt>
                <c:pt idx="6510">
                  <c:v>0.63880449533462524</c:v>
                </c:pt>
                <c:pt idx="6511">
                  <c:v>0.63908392190933228</c:v>
                </c:pt>
                <c:pt idx="6512">
                  <c:v>0.63910496234893799</c:v>
                </c:pt>
                <c:pt idx="6513">
                  <c:v>0.63925820589065552</c:v>
                </c:pt>
                <c:pt idx="6514">
                  <c:v>0.63933014869689941</c:v>
                </c:pt>
                <c:pt idx="6515">
                  <c:v>0.63925701379776001</c:v>
                </c:pt>
                <c:pt idx="6516">
                  <c:v>0.63919377326965332</c:v>
                </c:pt>
                <c:pt idx="6517">
                  <c:v>0.63894802331924438</c:v>
                </c:pt>
                <c:pt idx="6518">
                  <c:v>0.63909375667572021</c:v>
                </c:pt>
                <c:pt idx="6519">
                  <c:v>0.63916021585464478</c:v>
                </c:pt>
                <c:pt idx="6520">
                  <c:v>0.63916945457458496</c:v>
                </c:pt>
                <c:pt idx="6521">
                  <c:v>0.63892090320587158</c:v>
                </c:pt>
                <c:pt idx="6522">
                  <c:v>0.63905429840087891</c:v>
                </c:pt>
                <c:pt idx="6523">
                  <c:v>0.63987064361572266</c:v>
                </c:pt>
                <c:pt idx="6524">
                  <c:v>0.63961416482925415</c:v>
                </c:pt>
                <c:pt idx="6525">
                  <c:v>0.63951587677001953</c:v>
                </c:pt>
                <c:pt idx="6526">
                  <c:v>0.63974744081497192</c:v>
                </c:pt>
                <c:pt idx="6527">
                  <c:v>0.63933318853378296</c:v>
                </c:pt>
                <c:pt idx="6528">
                  <c:v>0.63943696022033691</c:v>
                </c:pt>
                <c:pt idx="6529">
                  <c:v>0.63918596506118774</c:v>
                </c:pt>
                <c:pt idx="6530">
                  <c:v>0.63886058330535889</c:v>
                </c:pt>
                <c:pt idx="6531">
                  <c:v>0.63934069871902466</c:v>
                </c:pt>
                <c:pt idx="6532">
                  <c:v>0.63911843299865723</c:v>
                </c:pt>
                <c:pt idx="6533">
                  <c:v>0.63956212997436523</c:v>
                </c:pt>
                <c:pt idx="6534">
                  <c:v>0.63968604803085327</c:v>
                </c:pt>
                <c:pt idx="6535">
                  <c:v>0.63934862613677979</c:v>
                </c:pt>
                <c:pt idx="6536">
                  <c:v>0.63955575227737427</c:v>
                </c:pt>
                <c:pt idx="6537">
                  <c:v>0.63957476615905762</c:v>
                </c:pt>
                <c:pt idx="6538">
                  <c:v>0.6393701434135437</c:v>
                </c:pt>
                <c:pt idx="6539">
                  <c:v>0.63923913240432739</c:v>
                </c:pt>
                <c:pt idx="6540">
                  <c:v>0.63904404640197754</c:v>
                </c:pt>
                <c:pt idx="6541">
                  <c:v>0.63857519626617432</c:v>
                </c:pt>
                <c:pt idx="6542">
                  <c:v>0.63930195569992065</c:v>
                </c:pt>
                <c:pt idx="6543">
                  <c:v>0.63938897848129272</c:v>
                </c:pt>
                <c:pt idx="6544">
                  <c:v>0.63939368724822998</c:v>
                </c:pt>
                <c:pt idx="6545">
                  <c:v>0.63954406976699829</c:v>
                </c:pt>
                <c:pt idx="6546">
                  <c:v>0.63945525884628296</c:v>
                </c:pt>
                <c:pt idx="6547">
                  <c:v>0.63945102691650391</c:v>
                </c:pt>
                <c:pt idx="6548">
                  <c:v>0.63898980617523193</c:v>
                </c:pt>
                <c:pt idx="6549">
                  <c:v>0.63956755399703979</c:v>
                </c:pt>
                <c:pt idx="6550">
                  <c:v>0.63912087678909302</c:v>
                </c:pt>
                <c:pt idx="6551">
                  <c:v>0.63928943872451782</c:v>
                </c:pt>
                <c:pt idx="6552">
                  <c:v>0.63924539089202881</c:v>
                </c:pt>
                <c:pt idx="6553">
                  <c:v>0.63908624649047852</c:v>
                </c:pt>
                <c:pt idx="6554">
                  <c:v>0.63937467336654663</c:v>
                </c:pt>
                <c:pt idx="6555">
                  <c:v>0.63864052295684814</c:v>
                </c:pt>
                <c:pt idx="6556">
                  <c:v>0.63926166296005249</c:v>
                </c:pt>
                <c:pt idx="6557">
                  <c:v>0.63887417316436768</c:v>
                </c:pt>
                <c:pt idx="6558">
                  <c:v>0.63897168636322021</c:v>
                </c:pt>
                <c:pt idx="6559">
                  <c:v>0.63938111066818237</c:v>
                </c:pt>
                <c:pt idx="6560">
                  <c:v>0.6393582820892334</c:v>
                </c:pt>
                <c:pt idx="6561">
                  <c:v>0.6390540599822998</c:v>
                </c:pt>
                <c:pt idx="6562">
                  <c:v>0.63883215188980103</c:v>
                </c:pt>
                <c:pt idx="6563">
                  <c:v>0.63872283697128296</c:v>
                </c:pt>
                <c:pt idx="6564">
                  <c:v>0.63863390684127808</c:v>
                </c:pt>
                <c:pt idx="6565">
                  <c:v>0.63894820213317871</c:v>
                </c:pt>
                <c:pt idx="6566">
                  <c:v>0.63881629705429077</c:v>
                </c:pt>
                <c:pt idx="6567">
                  <c:v>0.63909459114074707</c:v>
                </c:pt>
                <c:pt idx="6568">
                  <c:v>0.63916760683059692</c:v>
                </c:pt>
                <c:pt idx="6569">
                  <c:v>0.63890200853347778</c:v>
                </c:pt>
                <c:pt idx="6570">
                  <c:v>0.63902390003204346</c:v>
                </c:pt>
                <c:pt idx="6571">
                  <c:v>0.63877952098846436</c:v>
                </c:pt>
                <c:pt idx="6572">
                  <c:v>0.63877439498901367</c:v>
                </c:pt>
                <c:pt idx="6573">
                  <c:v>0.63888603448867798</c:v>
                </c:pt>
                <c:pt idx="6574">
                  <c:v>0.63876897096633911</c:v>
                </c:pt>
                <c:pt idx="6575">
                  <c:v>0.63851374387741089</c:v>
                </c:pt>
                <c:pt idx="6576">
                  <c:v>0.63898545503616333</c:v>
                </c:pt>
                <c:pt idx="6577">
                  <c:v>0.6389201283454895</c:v>
                </c:pt>
                <c:pt idx="6578">
                  <c:v>0.63912326097488403</c:v>
                </c:pt>
                <c:pt idx="6579">
                  <c:v>0.63886904716491699</c:v>
                </c:pt>
                <c:pt idx="6580">
                  <c:v>0.63885992765426636</c:v>
                </c:pt>
                <c:pt idx="6581">
                  <c:v>0.63891232013702393</c:v>
                </c:pt>
                <c:pt idx="6582">
                  <c:v>0.63905131816864014</c:v>
                </c:pt>
                <c:pt idx="6583">
                  <c:v>0.63906759023666382</c:v>
                </c:pt>
                <c:pt idx="6584">
                  <c:v>0.63905793428421021</c:v>
                </c:pt>
                <c:pt idx="6585">
                  <c:v>0.63921064138412476</c:v>
                </c:pt>
                <c:pt idx="6586">
                  <c:v>0.63885778188705444</c:v>
                </c:pt>
                <c:pt idx="6587">
                  <c:v>0.63915413618087769</c:v>
                </c:pt>
                <c:pt idx="6588">
                  <c:v>0.6388816237449646</c:v>
                </c:pt>
                <c:pt idx="6589">
                  <c:v>0.63907092809677124</c:v>
                </c:pt>
                <c:pt idx="6590">
                  <c:v>0.63914722204208374</c:v>
                </c:pt>
                <c:pt idx="6591">
                  <c:v>0.63887661695480347</c:v>
                </c:pt>
                <c:pt idx="6592">
                  <c:v>0.63875257968902588</c:v>
                </c:pt>
                <c:pt idx="6593">
                  <c:v>0.63884365558624268</c:v>
                </c:pt>
                <c:pt idx="6594">
                  <c:v>0.6392095685005188</c:v>
                </c:pt>
                <c:pt idx="6595">
                  <c:v>0.63906782865524292</c:v>
                </c:pt>
                <c:pt idx="6596">
                  <c:v>0.63882583379745483</c:v>
                </c:pt>
                <c:pt idx="6597">
                  <c:v>0.63935822248458862</c:v>
                </c:pt>
                <c:pt idx="6598">
                  <c:v>0.63928663730621338</c:v>
                </c:pt>
                <c:pt idx="6599">
                  <c:v>0.63927608728408813</c:v>
                </c:pt>
                <c:pt idx="6600">
                  <c:v>0.63893991708755493</c:v>
                </c:pt>
                <c:pt idx="6601">
                  <c:v>0.63927757740020752</c:v>
                </c:pt>
                <c:pt idx="6602">
                  <c:v>0.63894718885421753</c:v>
                </c:pt>
                <c:pt idx="6603">
                  <c:v>0.6394086480140686</c:v>
                </c:pt>
                <c:pt idx="6604">
                  <c:v>0.63962656259536743</c:v>
                </c:pt>
                <c:pt idx="6605">
                  <c:v>0.63923889398574829</c:v>
                </c:pt>
                <c:pt idx="6606">
                  <c:v>0.63931864500045776</c:v>
                </c:pt>
                <c:pt idx="6607">
                  <c:v>0.63859832286834717</c:v>
                </c:pt>
                <c:pt idx="6608">
                  <c:v>0.63840889930725098</c:v>
                </c:pt>
                <c:pt idx="6609">
                  <c:v>0.63836604356765747</c:v>
                </c:pt>
                <c:pt idx="6610">
                  <c:v>0.6387859582901001</c:v>
                </c:pt>
                <c:pt idx="6611">
                  <c:v>0.63913744688034058</c:v>
                </c:pt>
                <c:pt idx="6612">
                  <c:v>0.63916337490081787</c:v>
                </c:pt>
                <c:pt idx="6613">
                  <c:v>0.63922774791717529</c:v>
                </c:pt>
                <c:pt idx="6614">
                  <c:v>0.63903945684432983</c:v>
                </c:pt>
                <c:pt idx="6615">
                  <c:v>0.63866084814071655</c:v>
                </c:pt>
                <c:pt idx="6616">
                  <c:v>0.63881123065948486</c:v>
                </c:pt>
                <c:pt idx="6617">
                  <c:v>0.63861024379730225</c:v>
                </c:pt>
                <c:pt idx="6618">
                  <c:v>0.63857871294021606</c:v>
                </c:pt>
                <c:pt idx="6619">
                  <c:v>0.63854193687438965</c:v>
                </c:pt>
                <c:pt idx="6620">
                  <c:v>0.63869869709014893</c:v>
                </c:pt>
                <c:pt idx="6621">
                  <c:v>0.63873481750488281</c:v>
                </c:pt>
                <c:pt idx="6622">
                  <c:v>0.63857787847518921</c:v>
                </c:pt>
                <c:pt idx="6623">
                  <c:v>0.63880890607833862</c:v>
                </c:pt>
                <c:pt idx="6624">
                  <c:v>0.63877540826797485</c:v>
                </c:pt>
                <c:pt idx="6625">
                  <c:v>0.63875651359558105</c:v>
                </c:pt>
                <c:pt idx="6626">
                  <c:v>0.63878297805786133</c:v>
                </c:pt>
                <c:pt idx="6627">
                  <c:v>0.63905829191207886</c:v>
                </c:pt>
                <c:pt idx="6628">
                  <c:v>0.63911569118499756</c:v>
                </c:pt>
                <c:pt idx="6629">
                  <c:v>0.63880312442779541</c:v>
                </c:pt>
                <c:pt idx="6630">
                  <c:v>0.63894766569137573</c:v>
                </c:pt>
                <c:pt idx="6631">
                  <c:v>0.63924276828765869</c:v>
                </c:pt>
                <c:pt idx="6632">
                  <c:v>0.6391642689704895</c:v>
                </c:pt>
                <c:pt idx="6633">
                  <c:v>0.63942891359329224</c:v>
                </c:pt>
                <c:pt idx="6634">
                  <c:v>0.63923454284667969</c:v>
                </c:pt>
                <c:pt idx="6635">
                  <c:v>0.63928967714309692</c:v>
                </c:pt>
                <c:pt idx="6636">
                  <c:v>0.63883292675018311</c:v>
                </c:pt>
                <c:pt idx="6637">
                  <c:v>0.63888257741928101</c:v>
                </c:pt>
                <c:pt idx="6638">
                  <c:v>0.63880282640457153</c:v>
                </c:pt>
                <c:pt idx="6639">
                  <c:v>0.63873159885406494</c:v>
                </c:pt>
                <c:pt idx="6640">
                  <c:v>0.63882327079772949</c:v>
                </c:pt>
                <c:pt idx="6641">
                  <c:v>0.63875102996826172</c:v>
                </c:pt>
                <c:pt idx="6642">
                  <c:v>0.63896429538726807</c:v>
                </c:pt>
                <c:pt idx="6643">
                  <c:v>0.63918554782867432</c:v>
                </c:pt>
                <c:pt idx="6644">
                  <c:v>0.63925755023956299</c:v>
                </c:pt>
                <c:pt idx="6645">
                  <c:v>0.63949793577194214</c:v>
                </c:pt>
                <c:pt idx="6646">
                  <c:v>0.63936340808868408</c:v>
                </c:pt>
                <c:pt idx="6647">
                  <c:v>0.63922429084777832</c:v>
                </c:pt>
                <c:pt idx="6648">
                  <c:v>0.63918715715408325</c:v>
                </c:pt>
                <c:pt idx="6649">
                  <c:v>0.63836681842803955</c:v>
                </c:pt>
                <c:pt idx="6650">
                  <c:v>0.63900130987167358</c:v>
                </c:pt>
                <c:pt idx="6651">
                  <c:v>0.63893908262252808</c:v>
                </c:pt>
                <c:pt idx="6652">
                  <c:v>0.63887906074523926</c:v>
                </c:pt>
                <c:pt idx="6653">
                  <c:v>0.63894689083099365</c:v>
                </c:pt>
                <c:pt idx="6654">
                  <c:v>0.63899368047714233</c:v>
                </c:pt>
                <c:pt idx="6655">
                  <c:v>0.63928210735321045</c:v>
                </c:pt>
                <c:pt idx="6656">
                  <c:v>0.63911879062652588</c:v>
                </c:pt>
                <c:pt idx="6657">
                  <c:v>0.63884079456329346</c:v>
                </c:pt>
                <c:pt idx="6658">
                  <c:v>0.63860809803009033</c:v>
                </c:pt>
                <c:pt idx="6659">
                  <c:v>0.63870275020599365</c:v>
                </c:pt>
                <c:pt idx="6660">
                  <c:v>0.63861376047134399</c:v>
                </c:pt>
                <c:pt idx="6661">
                  <c:v>0.63882225751876831</c:v>
                </c:pt>
                <c:pt idx="6662">
                  <c:v>0.63881206512451172</c:v>
                </c:pt>
                <c:pt idx="6663">
                  <c:v>0.6385350227355957</c:v>
                </c:pt>
                <c:pt idx="6664">
                  <c:v>0.63896185159683228</c:v>
                </c:pt>
                <c:pt idx="6665">
                  <c:v>0.63881617784500122</c:v>
                </c:pt>
                <c:pt idx="6666">
                  <c:v>0.63908398151397705</c:v>
                </c:pt>
                <c:pt idx="6667">
                  <c:v>0.63904410600662231</c:v>
                </c:pt>
                <c:pt idx="6668">
                  <c:v>0.63915038108825684</c:v>
                </c:pt>
                <c:pt idx="6669">
                  <c:v>0.6393311619758606</c:v>
                </c:pt>
                <c:pt idx="6670">
                  <c:v>0.63934189081192017</c:v>
                </c:pt>
                <c:pt idx="6671">
                  <c:v>0.63947319984436035</c:v>
                </c:pt>
                <c:pt idx="6672">
                  <c:v>0.63911724090576172</c:v>
                </c:pt>
                <c:pt idx="6673">
                  <c:v>0.63900470733642578</c:v>
                </c:pt>
                <c:pt idx="6674">
                  <c:v>0.63871365785598755</c:v>
                </c:pt>
                <c:pt idx="6675">
                  <c:v>0.63880300521850586</c:v>
                </c:pt>
                <c:pt idx="6676">
                  <c:v>0.63855534791946411</c:v>
                </c:pt>
                <c:pt idx="6677">
                  <c:v>0.6382293701171875</c:v>
                </c:pt>
                <c:pt idx="6678">
                  <c:v>0.63827264308929443</c:v>
                </c:pt>
                <c:pt idx="6679">
                  <c:v>0.63885587453842163</c:v>
                </c:pt>
                <c:pt idx="6680">
                  <c:v>0.63879692554473877</c:v>
                </c:pt>
                <c:pt idx="6681">
                  <c:v>0.63944268226623535</c:v>
                </c:pt>
                <c:pt idx="6682">
                  <c:v>0.63931155204772949</c:v>
                </c:pt>
                <c:pt idx="6683">
                  <c:v>0.63864457607269287</c:v>
                </c:pt>
                <c:pt idx="6684">
                  <c:v>0.63884681463241577</c:v>
                </c:pt>
                <c:pt idx="6685">
                  <c:v>0.63913965225219727</c:v>
                </c:pt>
                <c:pt idx="6686">
                  <c:v>0.63923776149749756</c:v>
                </c:pt>
                <c:pt idx="6687">
                  <c:v>0.63903963565826416</c:v>
                </c:pt>
                <c:pt idx="6688">
                  <c:v>0.63909703493118286</c:v>
                </c:pt>
                <c:pt idx="6689">
                  <c:v>0.63889503479003906</c:v>
                </c:pt>
                <c:pt idx="6690">
                  <c:v>0.63872271776199341</c:v>
                </c:pt>
                <c:pt idx="6691">
                  <c:v>0.63901489973068237</c:v>
                </c:pt>
                <c:pt idx="6692">
                  <c:v>0.6389811635017395</c:v>
                </c:pt>
                <c:pt idx="6693">
                  <c:v>0.63884371519088745</c:v>
                </c:pt>
                <c:pt idx="6694">
                  <c:v>0.63904190063476562</c:v>
                </c:pt>
                <c:pt idx="6695">
                  <c:v>0.63918143510818481</c:v>
                </c:pt>
                <c:pt idx="6696">
                  <c:v>0.63893324136734009</c:v>
                </c:pt>
                <c:pt idx="6697">
                  <c:v>0.63852262496948242</c:v>
                </c:pt>
                <c:pt idx="6698">
                  <c:v>0.63844305276870728</c:v>
                </c:pt>
                <c:pt idx="6699">
                  <c:v>0.6381344199180603</c:v>
                </c:pt>
                <c:pt idx="6700">
                  <c:v>0.63841861486434937</c:v>
                </c:pt>
                <c:pt idx="6701">
                  <c:v>0.63838928937911987</c:v>
                </c:pt>
                <c:pt idx="6702">
                  <c:v>0.63838183879852295</c:v>
                </c:pt>
                <c:pt idx="6703">
                  <c:v>0.63848084211349487</c:v>
                </c:pt>
                <c:pt idx="6704">
                  <c:v>0.63854497671127319</c:v>
                </c:pt>
                <c:pt idx="6705">
                  <c:v>0.63859933614730835</c:v>
                </c:pt>
                <c:pt idx="6706">
                  <c:v>0.63905799388885498</c:v>
                </c:pt>
                <c:pt idx="6707">
                  <c:v>0.63884872198104858</c:v>
                </c:pt>
                <c:pt idx="6708">
                  <c:v>0.63880610466003418</c:v>
                </c:pt>
                <c:pt idx="6709">
                  <c:v>0.63913989067077637</c:v>
                </c:pt>
                <c:pt idx="6710">
                  <c:v>0.6391417384147644</c:v>
                </c:pt>
                <c:pt idx="6711">
                  <c:v>0.63895505666732788</c:v>
                </c:pt>
                <c:pt idx="6712">
                  <c:v>0.63843369483947754</c:v>
                </c:pt>
                <c:pt idx="6713">
                  <c:v>0.63873016834259033</c:v>
                </c:pt>
                <c:pt idx="6714">
                  <c:v>0.63813984394073486</c:v>
                </c:pt>
                <c:pt idx="6715">
                  <c:v>0.63886862993240356</c:v>
                </c:pt>
                <c:pt idx="6716">
                  <c:v>0.63926619291305542</c:v>
                </c:pt>
                <c:pt idx="6717">
                  <c:v>0.63848662376403809</c:v>
                </c:pt>
                <c:pt idx="6718">
                  <c:v>0.63826167583465576</c:v>
                </c:pt>
                <c:pt idx="6719">
                  <c:v>0.63868904113769531</c:v>
                </c:pt>
                <c:pt idx="6720">
                  <c:v>0.63873547315597534</c:v>
                </c:pt>
                <c:pt idx="6721">
                  <c:v>0.63810485601425171</c:v>
                </c:pt>
                <c:pt idx="6722">
                  <c:v>0.63860017061233521</c:v>
                </c:pt>
                <c:pt idx="6723">
                  <c:v>0.63848954439163208</c:v>
                </c:pt>
                <c:pt idx="6724">
                  <c:v>0.63811361789703369</c:v>
                </c:pt>
                <c:pt idx="6725">
                  <c:v>0.63826131820678711</c:v>
                </c:pt>
                <c:pt idx="6726">
                  <c:v>0.63856321573257446</c:v>
                </c:pt>
                <c:pt idx="6727">
                  <c:v>0.63856381177902222</c:v>
                </c:pt>
                <c:pt idx="6728">
                  <c:v>0.63865643739700317</c:v>
                </c:pt>
                <c:pt idx="6729">
                  <c:v>0.63896256685256958</c:v>
                </c:pt>
                <c:pt idx="6730">
                  <c:v>0.63910514116287231</c:v>
                </c:pt>
                <c:pt idx="6731">
                  <c:v>0.63904261589050293</c:v>
                </c:pt>
                <c:pt idx="6732">
                  <c:v>0.63917702436447144</c:v>
                </c:pt>
                <c:pt idx="6733">
                  <c:v>0.6389586329460144</c:v>
                </c:pt>
                <c:pt idx="6734">
                  <c:v>0.63860738277435303</c:v>
                </c:pt>
                <c:pt idx="6735">
                  <c:v>0.63847959041595459</c:v>
                </c:pt>
                <c:pt idx="6736">
                  <c:v>0.63841980695724487</c:v>
                </c:pt>
                <c:pt idx="6737">
                  <c:v>0.63825732469558716</c:v>
                </c:pt>
                <c:pt idx="6738">
                  <c:v>0.63863092660903931</c:v>
                </c:pt>
                <c:pt idx="6739">
                  <c:v>0.63819348812103271</c:v>
                </c:pt>
                <c:pt idx="6740">
                  <c:v>0.63791495561599731</c:v>
                </c:pt>
                <c:pt idx="6741">
                  <c:v>0.63795918226242065</c:v>
                </c:pt>
                <c:pt idx="6742">
                  <c:v>0.63778537511825562</c:v>
                </c:pt>
                <c:pt idx="6743">
                  <c:v>0.63792127370834351</c:v>
                </c:pt>
                <c:pt idx="6744">
                  <c:v>0.63800704479217529</c:v>
                </c:pt>
                <c:pt idx="6745">
                  <c:v>0.63789987564086914</c:v>
                </c:pt>
                <c:pt idx="6746">
                  <c:v>0.63827496767044067</c:v>
                </c:pt>
                <c:pt idx="6747">
                  <c:v>0.63884979486465454</c:v>
                </c:pt>
                <c:pt idx="6748">
                  <c:v>0.63838279247283936</c:v>
                </c:pt>
                <c:pt idx="6749">
                  <c:v>0.63861227035522461</c:v>
                </c:pt>
                <c:pt idx="6750">
                  <c:v>0.63893985748291016</c:v>
                </c:pt>
                <c:pt idx="6751">
                  <c:v>0.63811630010604858</c:v>
                </c:pt>
                <c:pt idx="6752">
                  <c:v>0.63887637853622437</c:v>
                </c:pt>
                <c:pt idx="6753">
                  <c:v>0.63868564367294312</c:v>
                </c:pt>
                <c:pt idx="6754">
                  <c:v>0.63832437992095947</c:v>
                </c:pt>
                <c:pt idx="6755">
                  <c:v>0.63827776908874512</c:v>
                </c:pt>
                <c:pt idx="6756">
                  <c:v>0.63821619749069214</c:v>
                </c:pt>
                <c:pt idx="6757">
                  <c:v>0.63864189386367798</c:v>
                </c:pt>
                <c:pt idx="6758">
                  <c:v>0.63806402683258057</c:v>
                </c:pt>
                <c:pt idx="6759">
                  <c:v>0.63779020309448242</c:v>
                </c:pt>
                <c:pt idx="6760">
                  <c:v>0.63784855604171753</c:v>
                </c:pt>
                <c:pt idx="6761">
                  <c:v>0.63803374767303467</c:v>
                </c:pt>
                <c:pt idx="6762">
                  <c:v>0.63825929164886475</c:v>
                </c:pt>
                <c:pt idx="6763">
                  <c:v>0.6383395791053772</c:v>
                </c:pt>
                <c:pt idx="6764">
                  <c:v>0.63904154300689697</c:v>
                </c:pt>
                <c:pt idx="6765">
                  <c:v>0.63901287317276001</c:v>
                </c:pt>
                <c:pt idx="6766">
                  <c:v>0.63861531019210815</c:v>
                </c:pt>
                <c:pt idx="6767">
                  <c:v>0.63767921924591064</c:v>
                </c:pt>
                <c:pt idx="6768">
                  <c:v>0.63769644498825073</c:v>
                </c:pt>
                <c:pt idx="6769">
                  <c:v>0.6373555064201355</c:v>
                </c:pt>
                <c:pt idx="6770">
                  <c:v>0.63764899969100952</c:v>
                </c:pt>
                <c:pt idx="6771">
                  <c:v>0.63820618391036987</c:v>
                </c:pt>
                <c:pt idx="6772">
                  <c:v>0.63816893100738525</c:v>
                </c:pt>
                <c:pt idx="6773">
                  <c:v>0.63883411884307861</c:v>
                </c:pt>
                <c:pt idx="6774">
                  <c:v>0.63905549049377441</c:v>
                </c:pt>
                <c:pt idx="6775">
                  <c:v>0.63892519474029541</c:v>
                </c:pt>
                <c:pt idx="6776">
                  <c:v>0.63858646154403687</c:v>
                </c:pt>
                <c:pt idx="6777">
                  <c:v>0.63854020833969116</c:v>
                </c:pt>
                <c:pt idx="6778">
                  <c:v>0.63822555541992188</c:v>
                </c:pt>
                <c:pt idx="6779">
                  <c:v>0.63802158832550049</c:v>
                </c:pt>
                <c:pt idx="6780">
                  <c:v>0.63807547092437744</c:v>
                </c:pt>
                <c:pt idx="6781">
                  <c:v>0.63797330856323242</c:v>
                </c:pt>
                <c:pt idx="6782">
                  <c:v>0.6378980278968811</c:v>
                </c:pt>
                <c:pt idx="6783">
                  <c:v>0.63770484924316406</c:v>
                </c:pt>
                <c:pt idx="6784">
                  <c:v>0.63793879747390747</c:v>
                </c:pt>
                <c:pt idx="6785">
                  <c:v>0.63799095153808594</c:v>
                </c:pt>
                <c:pt idx="6786">
                  <c:v>0.63788443803787231</c:v>
                </c:pt>
                <c:pt idx="6787">
                  <c:v>0.63852941989898682</c:v>
                </c:pt>
                <c:pt idx="6788">
                  <c:v>0.63860338926315308</c:v>
                </c:pt>
                <c:pt idx="6789">
                  <c:v>0.63790100812911987</c:v>
                </c:pt>
                <c:pt idx="6790">
                  <c:v>0.6377832293510437</c:v>
                </c:pt>
                <c:pt idx="6791">
                  <c:v>0.63800066709518433</c:v>
                </c:pt>
                <c:pt idx="6792">
                  <c:v>0.63819700479507446</c:v>
                </c:pt>
                <c:pt idx="6793">
                  <c:v>0.63825160264968872</c:v>
                </c:pt>
                <c:pt idx="6794">
                  <c:v>0.63795971870422363</c:v>
                </c:pt>
                <c:pt idx="6795">
                  <c:v>0.6382330060005188</c:v>
                </c:pt>
                <c:pt idx="6796">
                  <c:v>0.63793796300888062</c:v>
                </c:pt>
                <c:pt idx="6797">
                  <c:v>0.63810020685195923</c:v>
                </c:pt>
                <c:pt idx="6798">
                  <c:v>0.63800185918807983</c:v>
                </c:pt>
                <c:pt idx="6799">
                  <c:v>0.63837307691574097</c:v>
                </c:pt>
                <c:pt idx="6800">
                  <c:v>0.63837164640426636</c:v>
                </c:pt>
                <c:pt idx="6801">
                  <c:v>0.63820403814315796</c:v>
                </c:pt>
                <c:pt idx="6802">
                  <c:v>0.63817864656448364</c:v>
                </c:pt>
                <c:pt idx="6803">
                  <c:v>0.63846069574356079</c:v>
                </c:pt>
                <c:pt idx="6804">
                  <c:v>0.6383938193321228</c:v>
                </c:pt>
                <c:pt idx="6805">
                  <c:v>0.63873273134231567</c:v>
                </c:pt>
                <c:pt idx="6806">
                  <c:v>0.63877230882644653</c:v>
                </c:pt>
                <c:pt idx="6807">
                  <c:v>0.63832962512969971</c:v>
                </c:pt>
                <c:pt idx="6808">
                  <c:v>0.63889914751052856</c:v>
                </c:pt>
                <c:pt idx="6809">
                  <c:v>0.63857656717300415</c:v>
                </c:pt>
                <c:pt idx="6810">
                  <c:v>0.63797026872634888</c:v>
                </c:pt>
                <c:pt idx="6811">
                  <c:v>0.63823229074478149</c:v>
                </c:pt>
                <c:pt idx="6812">
                  <c:v>0.63852137327194214</c:v>
                </c:pt>
                <c:pt idx="6813">
                  <c:v>0.63863110542297363</c:v>
                </c:pt>
                <c:pt idx="6814">
                  <c:v>0.63874900341033936</c:v>
                </c:pt>
                <c:pt idx="6815">
                  <c:v>0.63819718360900879</c:v>
                </c:pt>
                <c:pt idx="6816">
                  <c:v>0.63769698143005371</c:v>
                </c:pt>
                <c:pt idx="6817">
                  <c:v>0.63780695199966431</c:v>
                </c:pt>
                <c:pt idx="6818">
                  <c:v>0.63796937465667725</c:v>
                </c:pt>
                <c:pt idx="6819">
                  <c:v>0.63799232244491577</c:v>
                </c:pt>
                <c:pt idx="6820">
                  <c:v>0.63820600509643555</c:v>
                </c:pt>
                <c:pt idx="6821">
                  <c:v>0.63847720623016357</c:v>
                </c:pt>
                <c:pt idx="6822">
                  <c:v>0.63886010646820068</c:v>
                </c:pt>
                <c:pt idx="6823">
                  <c:v>0.63864195346832275</c:v>
                </c:pt>
                <c:pt idx="6824">
                  <c:v>0.63841760158538818</c:v>
                </c:pt>
                <c:pt idx="6825">
                  <c:v>0.63842815160751343</c:v>
                </c:pt>
                <c:pt idx="6826">
                  <c:v>0.6380012035369873</c:v>
                </c:pt>
                <c:pt idx="6827">
                  <c:v>0.63809859752655029</c:v>
                </c:pt>
                <c:pt idx="6828">
                  <c:v>0.63854521512985229</c:v>
                </c:pt>
                <c:pt idx="6829">
                  <c:v>0.63813930749893188</c:v>
                </c:pt>
                <c:pt idx="6830">
                  <c:v>0.63828414678573608</c:v>
                </c:pt>
                <c:pt idx="6831">
                  <c:v>0.63789713382720947</c:v>
                </c:pt>
                <c:pt idx="6832">
                  <c:v>0.638144850730896</c:v>
                </c:pt>
                <c:pt idx="6833">
                  <c:v>0.63806730508804321</c:v>
                </c:pt>
                <c:pt idx="6834">
                  <c:v>0.63837569952011108</c:v>
                </c:pt>
                <c:pt idx="6835">
                  <c:v>0.63846874237060547</c:v>
                </c:pt>
                <c:pt idx="6836">
                  <c:v>0.63847684860229492</c:v>
                </c:pt>
                <c:pt idx="6837">
                  <c:v>0.63829159736633301</c:v>
                </c:pt>
                <c:pt idx="6838">
                  <c:v>0.63830041885375977</c:v>
                </c:pt>
                <c:pt idx="6839">
                  <c:v>0.63871431350708008</c:v>
                </c:pt>
                <c:pt idx="6840">
                  <c:v>0.6384161114692688</c:v>
                </c:pt>
                <c:pt idx="6841">
                  <c:v>0.63868719339370728</c:v>
                </c:pt>
                <c:pt idx="6842">
                  <c:v>0.63862460851669312</c:v>
                </c:pt>
                <c:pt idx="6843">
                  <c:v>0.63901704549789429</c:v>
                </c:pt>
                <c:pt idx="6844">
                  <c:v>0.63868266344070435</c:v>
                </c:pt>
                <c:pt idx="6845">
                  <c:v>0.63835775852203369</c:v>
                </c:pt>
                <c:pt idx="6846">
                  <c:v>0.63842117786407471</c:v>
                </c:pt>
                <c:pt idx="6847">
                  <c:v>0.63850623369216919</c:v>
                </c:pt>
                <c:pt idx="6848">
                  <c:v>0.6386725902557373</c:v>
                </c:pt>
                <c:pt idx="6849">
                  <c:v>0.63907164335250854</c:v>
                </c:pt>
                <c:pt idx="6850">
                  <c:v>0.63884472846984863</c:v>
                </c:pt>
                <c:pt idx="6851">
                  <c:v>0.638996422290802</c:v>
                </c:pt>
                <c:pt idx="6852">
                  <c:v>0.63863950967788696</c:v>
                </c:pt>
                <c:pt idx="6853">
                  <c:v>0.63820081949234009</c:v>
                </c:pt>
                <c:pt idx="6854">
                  <c:v>0.63807851076126099</c:v>
                </c:pt>
                <c:pt idx="6855">
                  <c:v>0.63850498199462891</c:v>
                </c:pt>
                <c:pt idx="6856">
                  <c:v>0.63836961984634399</c:v>
                </c:pt>
                <c:pt idx="6857">
                  <c:v>0.63832569122314453</c:v>
                </c:pt>
                <c:pt idx="6858">
                  <c:v>0.63832300901412964</c:v>
                </c:pt>
                <c:pt idx="6859">
                  <c:v>0.63855713605880737</c:v>
                </c:pt>
                <c:pt idx="6860">
                  <c:v>0.63876652717590332</c:v>
                </c:pt>
                <c:pt idx="6861">
                  <c:v>0.63816028833389282</c:v>
                </c:pt>
                <c:pt idx="6862">
                  <c:v>0.63812988996505737</c:v>
                </c:pt>
                <c:pt idx="6863">
                  <c:v>0.63830655813217163</c:v>
                </c:pt>
                <c:pt idx="6864">
                  <c:v>0.63810807466506958</c:v>
                </c:pt>
                <c:pt idx="6865">
                  <c:v>0.63819903135299683</c:v>
                </c:pt>
                <c:pt idx="6866">
                  <c:v>0.63836997747421265</c:v>
                </c:pt>
                <c:pt idx="6867">
                  <c:v>0.63891357183456421</c:v>
                </c:pt>
                <c:pt idx="6868">
                  <c:v>0.63904714584350586</c:v>
                </c:pt>
                <c:pt idx="6869">
                  <c:v>0.63861548900604248</c:v>
                </c:pt>
                <c:pt idx="6870">
                  <c:v>0.63777941465377808</c:v>
                </c:pt>
                <c:pt idx="6871">
                  <c:v>0.63779217004776001</c:v>
                </c:pt>
                <c:pt idx="6872">
                  <c:v>0.63799059391021729</c:v>
                </c:pt>
                <c:pt idx="6873">
                  <c:v>0.63834857940673828</c:v>
                </c:pt>
                <c:pt idx="6874">
                  <c:v>0.6383318305015564</c:v>
                </c:pt>
                <c:pt idx="6875">
                  <c:v>0.63813793659210205</c:v>
                </c:pt>
                <c:pt idx="6876">
                  <c:v>0.63860756158828735</c:v>
                </c:pt>
                <c:pt idx="6877">
                  <c:v>0.63830995559692383</c:v>
                </c:pt>
                <c:pt idx="6878">
                  <c:v>0.63790464401245117</c:v>
                </c:pt>
                <c:pt idx="6879">
                  <c:v>0.6386253833770752</c:v>
                </c:pt>
                <c:pt idx="6880">
                  <c:v>0.63877111673355103</c:v>
                </c:pt>
                <c:pt idx="6881">
                  <c:v>0.63836592435836792</c:v>
                </c:pt>
                <c:pt idx="6882">
                  <c:v>0.63857191801071167</c:v>
                </c:pt>
                <c:pt idx="6883">
                  <c:v>0.6386914849281311</c:v>
                </c:pt>
                <c:pt idx="6884">
                  <c:v>0.63860708475112915</c:v>
                </c:pt>
                <c:pt idx="6885">
                  <c:v>0.63841962814331055</c:v>
                </c:pt>
                <c:pt idx="6886">
                  <c:v>0.63806688785552979</c:v>
                </c:pt>
                <c:pt idx="6887">
                  <c:v>0.63794004917144775</c:v>
                </c:pt>
                <c:pt idx="6888">
                  <c:v>0.63827013969421387</c:v>
                </c:pt>
                <c:pt idx="6889">
                  <c:v>0.63818216323852539</c:v>
                </c:pt>
                <c:pt idx="6890">
                  <c:v>0.63829296827316284</c:v>
                </c:pt>
                <c:pt idx="6891">
                  <c:v>0.63795870542526245</c:v>
                </c:pt>
                <c:pt idx="6892">
                  <c:v>0.63829737901687622</c:v>
                </c:pt>
                <c:pt idx="6893">
                  <c:v>0.63828897476196289</c:v>
                </c:pt>
                <c:pt idx="6894">
                  <c:v>0.63805729150772095</c:v>
                </c:pt>
                <c:pt idx="6895">
                  <c:v>0.63777893781661987</c:v>
                </c:pt>
                <c:pt idx="6896">
                  <c:v>0.63779371976852417</c:v>
                </c:pt>
                <c:pt idx="6897">
                  <c:v>0.63784348964691162</c:v>
                </c:pt>
                <c:pt idx="6898">
                  <c:v>0.63803321123123169</c:v>
                </c:pt>
                <c:pt idx="6899">
                  <c:v>0.63798582553863525</c:v>
                </c:pt>
                <c:pt idx="6900">
                  <c:v>0.6383659839630127</c:v>
                </c:pt>
                <c:pt idx="6901">
                  <c:v>0.6386222243309021</c:v>
                </c:pt>
                <c:pt idx="6902">
                  <c:v>0.63857012987136841</c:v>
                </c:pt>
                <c:pt idx="6903">
                  <c:v>0.63809102773666382</c:v>
                </c:pt>
                <c:pt idx="6904">
                  <c:v>0.63810276985168457</c:v>
                </c:pt>
                <c:pt idx="6905">
                  <c:v>0.63844507932662964</c:v>
                </c:pt>
                <c:pt idx="6906">
                  <c:v>0.63911688327789307</c:v>
                </c:pt>
                <c:pt idx="6907">
                  <c:v>0.63847792148590088</c:v>
                </c:pt>
                <c:pt idx="6908">
                  <c:v>0.63789302110671997</c:v>
                </c:pt>
                <c:pt idx="6909">
                  <c:v>0.63779252767562866</c:v>
                </c:pt>
                <c:pt idx="6910">
                  <c:v>0.63766682147979736</c:v>
                </c:pt>
                <c:pt idx="6911">
                  <c:v>0.63758522272109985</c:v>
                </c:pt>
                <c:pt idx="6912">
                  <c:v>0.63790798187255859</c:v>
                </c:pt>
                <c:pt idx="6913">
                  <c:v>0.63866227865219116</c:v>
                </c:pt>
                <c:pt idx="6914">
                  <c:v>0.63820093870162964</c:v>
                </c:pt>
                <c:pt idx="6915">
                  <c:v>0.63815253973007202</c:v>
                </c:pt>
                <c:pt idx="6916">
                  <c:v>0.63848567008972168</c:v>
                </c:pt>
                <c:pt idx="6917">
                  <c:v>0.63833141326904297</c:v>
                </c:pt>
                <c:pt idx="6918">
                  <c:v>0.63818114995956421</c:v>
                </c:pt>
                <c:pt idx="6919">
                  <c:v>0.63765668869018555</c:v>
                </c:pt>
                <c:pt idx="6920">
                  <c:v>0.63821524381637573</c:v>
                </c:pt>
                <c:pt idx="6921">
                  <c:v>0.63821262121200562</c:v>
                </c:pt>
                <c:pt idx="6922">
                  <c:v>0.63849639892578125</c:v>
                </c:pt>
                <c:pt idx="6923">
                  <c:v>0.63848787546157837</c:v>
                </c:pt>
                <c:pt idx="6924">
                  <c:v>0.63811904191970825</c:v>
                </c:pt>
                <c:pt idx="6925">
                  <c:v>0.63833427429199219</c:v>
                </c:pt>
                <c:pt idx="6926">
                  <c:v>0.6377415657043457</c:v>
                </c:pt>
                <c:pt idx="6927">
                  <c:v>0.63788467645645142</c:v>
                </c:pt>
                <c:pt idx="6928">
                  <c:v>0.6381574273109436</c:v>
                </c:pt>
                <c:pt idx="6929">
                  <c:v>0.63831639289855957</c:v>
                </c:pt>
                <c:pt idx="6930">
                  <c:v>0.63877683877944946</c:v>
                </c:pt>
                <c:pt idx="6931">
                  <c:v>0.63878548145294189</c:v>
                </c:pt>
                <c:pt idx="6932">
                  <c:v>0.63855886459350586</c:v>
                </c:pt>
                <c:pt idx="6933">
                  <c:v>0.63836681842803955</c:v>
                </c:pt>
                <c:pt idx="6934">
                  <c:v>0.63784533739089966</c:v>
                </c:pt>
                <c:pt idx="6935">
                  <c:v>0.63799655437469482</c:v>
                </c:pt>
                <c:pt idx="6936">
                  <c:v>0.63766598701477051</c:v>
                </c:pt>
                <c:pt idx="6937">
                  <c:v>0.63792937994003296</c:v>
                </c:pt>
                <c:pt idx="6938">
                  <c:v>0.63753038644790649</c:v>
                </c:pt>
                <c:pt idx="6939">
                  <c:v>0.63761520385742188</c:v>
                </c:pt>
                <c:pt idx="6940">
                  <c:v>0.63768911361694336</c:v>
                </c:pt>
                <c:pt idx="6941">
                  <c:v>0.63845831155776978</c:v>
                </c:pt>
                <c:pt idx="6942">
                  <c:v>0.63846284151077271</c:v>
                </c:pt>
                <c:pt idx="6943">
                  <c:v>0.63793188333511353</c:v>
                </c:pt>
                <c:pt idx="6944">
                  <c:v>0.63831651210784912</c:v>
                </c:pt>
                <c:pt idx="6945">
                  <c:v>0.63821560144424438</c:v>
                </c:pt>
                <c:pt idx="6946">
                  <c:v>0.63821989297866821</c:v>
                </c:pt>
                <c:pt idx="6947">
                  <c:v>0.63810348510742188</c:v>
                </c:pt>
                <c:pt idx="6948">
                  <c:v>0.63812142610549927</c:v>
                </c:pt>
                <c:pt idx="6949">
                  <c:v>0.63805031776428223</c:v>
                </c:pt>
                <c:pt idx="6950">
                  <c:v>0.63772237300872803</c:v>
                </c:pt>
                <c:pt idx="6951">
                  <c:v>0.63812273740768433</c:v>
                </c:pt>
                <c:pt idx="6952">
                  <c:v>0.63757473230361938</c:v>
                </c:pt>
                <c:pt idx="6953">
                  <c:v>0.63733077049255371</c:v>
                </c:pt>
                <c:pt idx="6954">
                  <c:v>0.63728839159011841</c:v>
                </c:pt>
                <c:pt idx="6955">
                  <c:v>0.63759076595306396</c:v>
                </c:pt>
                <c:pt idx="6956">
                  <c:v>0.63806986808776855</c:v>
                </c:pt>
                <c:pt idx="6957">
                  <c:v>0.6380658745765686</c:v>
                </c:pt>
                <c:pt idx="6958">
                  <c:v>0.6383785605430603</c:v>
                </c:pt>
                <c:pt idx="6959">
                  <c:v>0.63805550336837769</c:v>
                </c:pt>
                <c:pt idx="6960">
                  <c:v>0.63823312520980835</c:v>
                </c:pt>
                <c:pt idx="6961">
                  <c:v>0.63835030794143677</c:v>
                </c:pt>
                <c:pt idx="6962">
                  <c:v>0.63797616958618164</c:v>
                </c:pt>
                <c:pt idx="6963">
                  <c:v>0.63788527250289917</c:v>
                </c:pt>
                <c:pt idx="6964">
                  <c:v>0.63778191804885864</c:v>
                </c:pt>
                <c:pt idx="6965">
                  <c:v>0.63802468776702881</c:v>
                </c:pt>
                <c:pt idx="6966">
                  <c:v>0.63823354244232178</c:v>
                </c:pt>
                <c:pt idx="6967">
                  <c:v>0.63817518949508667</c:v>
                </c:pt>
                <c:pt idx="6968">
                  <c:v>0.63825738430023193</c:v>
                </c:pt>
                <c:pt idx="6969">
                  <c:v>0.63783085346221924</c:v>
                </c:pt>
                <c:pt idx="6970">
                  <c:v>0.63826906681060791</c:v>
                </c:pt>
                <c:pt idx="6971">
                  <c:v>0.63764655590057373</c:v>
                </c:pt>
                <c:pt idx="6972">
                  <c:v>0.63770455121994019</c:v>
                </c:pt>
                <c:pt idx="6973">
                  <c:v>0.6377558708190918</c:v>
                </c:pt>
                <c:pt idx="6974">
                  <c:v>0.63846462965011597</c:v>
                </c:pt>
                <c:pt idx="6975">
                  <c:v>0.63838624954223633</c:v>
                </c:pt>
                <c:pt idx="6976">
                  <c:v>0.63794654607772827</c:v>
                </c:pt>
                <c:pt idx="6977">
                  <c:v>0.63768619298934937</c:v>
                </c:pt>
                <c:pt idx="6978">
                  <c:v>0.63795477151870728</c:v>
                </c:pt>
                <c:pt idx="6979">
                  <c:v>0.63804847002029419</c:v>
                </c:pt>
                <c:pt idx="6980">
                  <c:v>0.63772237300872803</c:v>
                </c:pt>
                <c:pt idx="6981">
                  <c:v>0.63792669773101807</c:v>
                </c:pt>
                <c:pt idx="6982">
                  <c:v>0.63805723190307617</c:v>
                </c:pt>
                <c:pt idx="6983">
                  <c:v>0.63784533739089966</c:v>
                </c:pt>
                <c:pt idx="6984">
                  <c:v>0.63829720020294189</c:v>
                </c:pt>
                <c:pt idx="6985">
                  <c:v>0.63817977905273438</c:v>
                </c:pt>
                <c:pt idx="6986">
                  <c:v>0.63749629259109497</c:v>
                </c:pt>
                <c:pt idx="6987">
                  <c:v>0.6373181939125061</c:v>
                </c:pt>
                <c:pt idx="6988">
                  <c:v>0.63745248317718506</c:v>
                </c:pt>
                <c:pt idx="6989">
                  <c:v>0.63798493146896362</c:v>
                </c:pt>
                <c:pt idx="6990">
                  <c:v>0.63793075084686279</c:v>
                </c:pt>
                <c:pt idx="6991">
                  <c:v>0.63793730735778809</c:v>
                </c:pt>
                <c:pt idx="6992">
                  <c:v>0.63755184412002563</c:v>
                </c:pt>
                <c:pt idx="6993">
                  <c:v>0.63769000768661499</c:v>
                </c:pt>
                <c:pt idx="6994">
                  <c:v>0.63812637329101562</c:v>
                </c:pt>
                <c:pt idx="6995">
                  <c:v>0.63794362545013428</c:v>
                </c:pt>
                <c:pt idx="6996">
                  <c:v>0.63758587837219238</c:v>
                </c:pt>
                <c:pt idx="6997">
                  <c:v>0.63747662305831909</c:v>
                </c:pt>
                <c:pt idx="6998">
                  <c:v>0.63776570558547974</c:v>
                </c:pt>
                <c:pt idx="6999">
                  <c:v>0.637928307056427</c:v>
                </c:pt>
                <c:pt idx="7000">
                  <c:v>0.6379362940788269</c:v>
                </c:pt>
                <c:pt idx="7001">
                  <c:v>0.63797861337661743</c:v>
                </c:pt>
                <c:pt idx="7002">
                  <c:v>0.63762027025222778</c:v>
                </c:pt>
                <c:pt idx="7003">
                  <c:v>0.63808530569076538</c:v>
                </c:pt>
                <c:pt idx="7004">
                  <c:v>0.63797670602798462</c:v>
                </c:pt>
                <c:pt idx="7005">
                  <c:v>0.63815510272979736</c:v>
                </c:pt>
                <c:pt idx="7006">
                  <c:v>0.63816004991531372</c:v>
                </c:pt>
                <c:pt idx="7007">
                  <c:v>0.63812375068664551</c:v>
                </c:pt>
                <c:pt idx="7008">
                  <c:v>0.63775968551635742</c:v>
                </c:pt>
                <c:pt idx="7009">
                  <c:v>0.63748061656951904</c:v>
                </c:pt>
                <c:pt idx="7010">
                  <c:v>0.63779973983764648</c:v>
                </c:pt>
                <c:pt idx="7011">
                  <c:v>0.63791096210479736</c:v>
                </c:pt>
                <c:pt idx="7012">
                  <c:v>0.63792502880096436</c:v>
                </c:pt>
                <c:pt idx="7013">
                  <c:v>0.6381152868270874</c:v>
                </c:pt>
                <c:pt idx="7014">
                  <c:v>0.63770431280136108</c:v>
                </c:pt>
                <c:pt idx="7015">
                  <c:v>0.63765996694564819</c:v>
                </c:pt>
                <c:pt idx="7016">
                  <c:v>0.63743525743484497</c:v>
                </c:pt>
                <c:pt idx="7017">
                  <c:v>0.63778537511825562</c:v>
                </c:pt>
                <c:pt idx="7018">
                  <c:v>0.63859033584594727</c:v>
                </c:pt>
                <c:pt idx="7019">
                  <c:v>0.63832622766494751</c:v>
                </c:pt>
                <c:pt idx="7020">
                  <c:v>0.63815474510192871</c:v>
                </c:pt>
                <c:pt idx="7021">
                  <c:v>0.6378326416015625</c:v>
                </c:pt>
                <c:pt idx="7022">
                  <c:v>0.63787263631820679</c:v>
                </c:pt>
                <c:pt idx="7023">
                  <c:v>0.63772720098495483</c:v>
                </c:pt>
                <c:pt idx="7024">
                  <c:v>0.63774371147155762</c:v>
                </c:pt>
                <c:pt idx="7025">
                  <c:v>0.63768523931503296</c:v>
                </c:pt>
                <c:pt idx="7026">
                  <c:v>0.6377408504486084</c:v>
                </c:pt>
                <c:pt idx="7027">
                  <c:v>0.63758093118667603</c:v>
                </c:pt>
                <c:pt idx="7028">
                  <c:v>0.63764095306396484</c:v>
                </c:pt>
                <c:pt idx="7029">
                  <c:v>0.63763737678527832</c:v>
                </c:pt>
                <c:pt idx="7030">
                  <c:v>0.63795775175094604</c:v>
                </c:pt>
                <c:pt idx="7031">
                  <c:v>0.63826566934585571</c:v>
                </c:pt>
                <c:pt idx="7032">
                  <c:v>0.63811832666397095</c:v>
                </c:pt>
                <c:pt idx="7033">
                  <c:v>0.63789832592010498</c:v>
                </c:pt>
                <c:pt idx="7034">
                  <c:v>0.63802164793014526</c:v>
                </c:pt>
                <c:pt idx="7035">
                  <c:v>0.63791948556900024</c:v>
                </c:pt>
                <c:pt idx="7036">
                  <c:v>0.63823616504669189</c:v>
                </c:pt>
                <c:pt idx="7037">
                  <c:v>0.6380879282951355</c:v>
                </c:pt>
                <c:pt idx="7038">
                  <c:v>0.63792687654495239</c:v>
                </c:pt>
                <c:pt idx="7039">
                  <c:v>0.63772398233413696</c:v>
                </c:pt>
                <c:pt idx="7040">
                  <c:v>0.63799363374710083</c:v>
                </c:pt>
                <c:pt idx="7041">
                  <c:v>0.63796895742416382</c:v>
                </c:pt>
                <c:pt idx="7042">
                  <c:v>0.63748753070831299</c:v>
                </c:pt>
                <c:pt idx="7043">
                  <c:v>0.63779556751251221</c:v>
                </c:pt>
                <c:pt idx="7044">
                  <c:v>0.63797843456268311</c:v>
                </c:pt>
                <c:pt idx="7045">
                  <c:v>0.63794076442718506</c:v>
                </c:pt>
                <c:pt idx="7046">
                  <c:v>0.63792157173156738</c:v>
                </c:pt>
                <c:pt idx="7047">
                  <c:v>0.63756990432739258</c:v>
                </c:pt>
                <c:pt idx="7048">
                  <c:v>0.63776367902755737</c:v>
                </c:pt>
                <c:pt idx="7049">
                  <c:v>0.63753199577331543</c:v>
                </c:pt>
                <c:pt idx="7050">
                  <c:v>0.63753980398178101</c:v>
                </c:pt>
                <c:pt idx="7051">
                  <c:v>0.63766187429428101</c:v>
                </c:pt>
                <c:pt idx="7052">
                  <c:v>0.63738954067230225</c:v>
                </c:pt>
                <c:pt idx="7053">
                  <c:v>0.63737177848815918</c:v>
                </c:pt>
                <c:pt idx="7054">
                  <c:v>0.63707643747329712</c:v>
                </c:pt>
                <c:pt idx="7055">
                  <c:v>0.63717758655548096</c:v>
                </c:pt>
                <c:pt idx="7056">
                  <c:v>0.63738745450973511</c:v>
                </c:pt>
                <c:pt idx="7057">
                  <c:v>0.63758730888366699</c:v>
                </c:pt>
                <c:pt idx="7058">
                  <c:v>0.63850748538970947</c:v>
                </c:pt>
                <c:pt idx="7059">
                  <c:v>0.63799881935119629</c:v>
                </c:pt>
                <c:pt idx="7060">
                  <c:v>0.63799339532852173</c:v>
                </c:pt>
                <c:pt idx="7061">
                  <c:v>0.6380196213722229</c:v>
                </c:pt>
                <c:pt idx="7062">
                  <c:v>0.63783597946166992</c:v>
                </c:pt>
                <c:pt idx="7063">
                  <c:v>0.63770949840545654</c:v>
                </c:pt>
                <c:pt idx="7064">
                  <c:v>0.63763386011123657</c:v>
                </c:pt>
                <c:pt idx="7065">
                  <c:v>0.63764864206314087</c:v>
                </c:pt>
                <c:pt idx="7066">
                  <c:v>0.63770103454589844</c:v>
                </c:pt>
                <c:pt idx="7067">
                  <c:v>0.63774341344833374</c:v>
                </c:pt>
                <c:pt idx="7068">
                  <c:v>0.63752985000610352</c:v>
                </c:pt>
                <c:pt idx="7069">
                  <c:v>0.63755649328231812</c:v>
                </c:pt>
                <c:pt idx="7070">
                  <c:v>0.63803982734680176</c:v>
                </c:pt>
                <c:pt idx="7071">
                  <c:v>0.63795161247253418</c:v>
                </c:pt>
                <c:pt idx="7072">
                  <c:v>0.63775807619094849</c:v>
                </c:pt>
                <c:pt idx="7073">
                  <c:v>0.63823789358139038</c:v>
                </c:pt>
                <c:pt idx="7074">
                  <c:v>0.63836860656738281</c:v>
                </c:pt>
                <c:pt idx="7075">
                  <c:v>0.63830834627151489</c:v>
                </c:pt>
                <c:pt idx="7076">
                  <c:v>0.63749408721923828</c:v>
                </c:pt>
                <c:pt idx="7077">
                  <c:v>0.63727796077728271</c:v>
                </c:pt>
                <c:pt idx="7078">
                  <c:v>0.63753968477249146</c:v>
                </c:pt>
                <c:pt idx="7079">
                  <c:v>0.63803178071975708</c:v>
                </c:pt>
                <c:pt idx="7080">
                  <c:v>0.63774323463439941</c:v>
                </c:pt>
                <c:pt idx="7081">
                  <c:v>0.63758385181427002</c:v>
                </c:pt>
                <c:pt idx="7082">
                  <c:v>0.63785701990127563</c:v>
                </c:pt>
                <c:pt idx="7083">
                  <c:v>0.63806414604187012</c:v>
                </c:pt>
                <c:pt idx="7084">
                  <c:v>0.637917160987854</c:v>
                </c:pt>
                <c:pt idx="7085">
                  <c:v>0.63784295320510864</c:v>
                </c:pt>
                <c:pt idx="7086">
                  <c:v>0.63772487640380859</c:v>
                </c:pt>
                <c:pt idx="7087">
                  <c:v>0.6380540132522583</c:v>
                </c:pt>
                <c:pt idx="7088">
                  <c:v>0.63770550489425659</c:v>
                </c:pt>
                <c:pt idx="7089">
                  <c:v>0.63813567161560059</c:v>
                </c:pt>
                <c:pt idx="7090">
                  <c:v>0.63755631446838379</c:v>
                </c:pt>
                <c:pt idx="7091">
                  <c:v>0.63751089572906494</c:v>
                </c:pt>
                <c:pt idx="7092">
                  <c:v>0.63703465461730957</c:v>
                </c:pt>
                <c:pt idx="7093">
                  <c:v>0.6370091438293457</c:v>
                </c:pt>
                <c:pt idx="7094">
                  <c:v>0.6370551586151123</c:v>
                </c:pt>
                <c:pt idx="7095">
                  <c:v>0.63770532608032227</c:v>
                </c:pt>
                <c:pt idx="7096">
                  <c:v>0.63773989677429199</c:v>
                </c:pt>
                <c:pt idx="7097">
                  <c:v>0.63731968402862549</c:v>
                </c:pt>
                <c:pt idx="7098">
                  <c:v>0.63779878616333008</c:v>
                </c:pt>
                <c:pt idx="7099">
                  <c:v>0.63815605640411377</c:v>
                </c:pt>
                <c:pt idx="7100">
                  <c:v>0.63798153400421143</c:v>
                </c:pt>
                <c:pt idx="7101">
                  <c:v>0.63772988319396973</c:v>
                </c:pt>
                <c:pt idx="7102">
                  <c:v>0.63741379976272583</c:v>
                </c:pt>
                <c:pt idx="7103">
                  <c:v>0.63748103380203247</c:v>
                </c:pt>
                <c:pt idx="7104">
                  <c:v>0.63729208707809448</c:v>
                </c:pt>
                <c:pt idx="7105">
                  <c:v>0.63731479644775391</c:v>
                </c:pt>
                <c:pt idx="7106">
                  <c:v>0.63752949237823486</c:v>
                </c:pt>
                <c:pt idx="7107">
                  <c:v>0.63704377412796021</c:v>
                </c:pt>
                <c:pt idx="7108">
                  <c:v>0.63730889558792114</c:v>
                </c:pt>
                <c:pt idx="7109">
                  <c:v>0.63700950145721436</c:v>
                </c:pt>
                <c:pt idx="7110">
                  <c:v>0.63706350326538086</c:v>
                </c:pt>
                <c:pt idx="7111">
                  <c:v>0.63718777894973755</c:v>
                </c:pt>
                <c:pt idx="7112">
                  <c:v>0.63770437240600586</c:v>
                </c:pt>
                <c:pt idx="7113">
                  <c:v>0.63810092210769653</c:v>
                </c:pt>
                <c:pt idx="7114">
                  <c:v>0.63774371147155762</c:v>
                </c:pt>
                <c:pt idx="7115">
                  <c:v>0.63768041133880615</c:v>
                </c:pt>
                <c:pt idx="7116">
                  <c:v>0.63775944709777832</c:v>
                </c:pt>
                <c:pt idx="7117">
                  <c:v>0.63775724172592163</c:v>
                </c:pt>
                <c:pt idx="7118">
                  <c:v>0.63756281137466431</c:v>
                </c:pt>
                <c:pt idx="7119">
                  <c:v>0.6375732421875</c:v>
                </c:pt>
                <c:pt idx="7120">
                  <c:v>0.63794302940368652</c:v>
                </c:pt>
                <c:pt idx="7121">
                  <c:v>0.63757675886154175</c:v>
                </c:pt>
                <c:pt idx="7122">
                  <c:v>0.63758093118667603</c:v>
                </c:pt>
                <c:pt idx="7123">
                  <c:v>0.63763606548309326</c:v>
                </c:pt>
                <c:pt idx="7124">
                  <c:v>0.6376839280128479</c:v>
                </c:pt>
                <c:pt idx="7125">
                  <c:v>0.63759082555770874</c:v>
                </c:pt>
                <c:pt idx="7126">
                  <c:v>0.63756752014160156</c:v>
                </c:pt>
                <c:pt idx="7127">
                  <c:v>0.63738399744033813</c:v>
                </c:pt>
                <c:pt idx="7128">
                  <c:v>0.63790136575698853</c:v>
                </c:pt>
                <c:pt idx="7129">
                  <c:v>0.63782656192779541</c:v>
                </c:pt>
                <c:pt idx="7130">
                  <c:v>0.63789176940917969</c:v>
                </c:pt>
                <c:pt idx="7131">
                  <c:v>0.6375921368598938</c:v>
                </c:pt>
                <c:pt idx="7132">
                  <c:v>0.63757610321044922</c:v>
                </c:pt>
                <c:pt idx="7133">
                  <c:v>0.63798189163208008</c:v>
                </c:pt>
                <c:pt idx="7134">
                  <c:v>0.63745266199111938</c:v>
                </c:pt>
                <c:pt idx="7135">
                  <c:v>0.63704293966293335</c:v>
                </c:pt>
                <c:pt idx="7136">
                  <c:v>0.63737881183624268</c:v>
                </c:pt>
                <c:pt idx="7137">
                  <c:v>0.63705092668533325</c:v>
                </c:pt>
                <c:pt idx="7138">
                  <c:v>0.63720887899398804</c:v>
                </c:pt>
                <c:pt idx="7139">
                  <c:v>0.63777625560760498</c:v>
                </c:pt>
                <c:pt idx="7140">
                  <c:v>0.63737320899963379</c:v>
                </c:pt>
                <c:pt idx="7141">
                  <c:v>0.63756823539733887</c:v>
                </c:pt>
                <c:pt idx="7142">
                  <c:v>0.63756042718887329</c:v>
                </c:pt>
                <c:pt idx="7143">
                  <c:v>0.63784170150756836</c:v>
                </c:pt>
                <c:pt idx="7144">
                  <c:v>0.63739001750946045</c:v>
                </c:pt>
                <c:pt idx="7145">
                  <c:v>0.63796257972717285</c:v>
                </c:pt>
                <c:pt idx="7146">
                  <c:v>0.63762497901916504</c:v>
                </c:pt>
                <c:pt idx="7147">
                  <c:v>0.63753646612167358</c:v>
                </c:pt>
                <c:pt idx="7148">
                  <c:v>0.63729512691497803</c:v>
                </c:pt>
                <c:pt idx="7149">
                  <c:v>0.63707607984542847</c:v>
                </c:pt>
                <c:pt idx="7150">
                  <c:v>0.63694226741790771</c:v>
                </c:pt>
                <c:pt idx="7151">
                  <c:v>0.63696986436843872</c:v>
                </c:pt>
                <c:pt idx="7152">
                  <c:v>0.63723194599151611</c:v>
                </c:pt>
                <c:pt idx="7153">
                  <c:v>0.63726979494094849</c:v>
                </c:pt>
                <c:pt idx="7154">
                  <c:v>0.63785070180892944</c:v>
                </c:pt>
                <c:pt idx="7155">
                  <c:v>0.63762736320495605</c:v>
                </c:pt>
                <c:pt idx="7156">
                  <c:v>0.63739937543869019</c:v>
                </c:pt>
                <c:pt idx="7157">
                  <c:v>0.63756662607192993</c:v>
                </c:pt>
                <c:pt idx="7158">
                  <c:v>0.63735818862915039</c:v>
                </c:pt>
                <c:pt idx="7159">
                  <c:v>0.63746172189712524</c:v>
                </c:pt>
                <c:pt idx="7160">
                  <c:v>0.63746428489685059</c:v>
                </c:pt>
                <c:pt idx="7161">
                  <c:v>0.63766080141067505</c:v>
                </c:pt>
                <c:pt idx="7162">
                  <c:v>0.6377444863319397</c:v>
                </c:pt>
                <c:pt idx="7163">
                  <c:v>0.63767427206039429</c:v>
                </c:pt>
                <c:pt idx="7164">
                  <c:v>0.63760757446289062</c:v>
                </c:pt>
                <c:pt idx="7165">
                  <c:v>0.63709664344787598</c:v>
                </c:pt>
                <c:pt idx="7166">
                  <c:v>0.63741773366928101</c:v>
                </c:pt>
                <c:pt idx="7167">
                  <c:v>0.63748902082443237</c:v>
                </c:pt>
                <c:pt idx="7168">
                  <c:v>0.63736242055892944</c:v>
                </c:pt>
                <c:pt idx="7169">
                  <c:v>0.63719034194946289</c:v>
                </c:pt>
                <c:pt idx="7170">
                  <c:v>0.63695073127746582</c:v>
                </c:pt>
                <c:pt idx="7171">
                  <c:v>0.63717007637023926</c:v>
                </c:pt>
                <c:pt idx="7172">
                  <c:v>0.63752615451812744</c:v>
                </c:pt>
                <c:pt idx="7173">
                  <c:v>0.63721954822540283</c:v>
                </c:pt>
                <c:pt idx="7174">
                  <c:v>0.63735759258270264</c:v>
                </c:pt>
                <c:pt idx="7175">
                  <c:v>0.6373220682144165</c:v>
                </c:pt>
                <c:pt idx="7176">
                  <c:v>0.63745039701461792</c:v>
                </c:pt>
                <c:pt idx="7177">
                  <c:v>0.63729417324066162</c:v>
                </c:pt>
                <c:pt idx="7178">
                  <c:v>0.63755291700363159</c:v>
                </c:pt>
                <c:pt idx="7179">
                  <c:v>0.63719844818115234</c:v>
                </c:pt>
                <c:pt idx="7180">
                  <c:v>0.63732314109802246</c:v>
                </c:pt>
                <c:pt idx="7181">
                  <c:v>0.63709336519241333</c:v>
                </c:pt>
                <c:pt idx="7182">
                  <c:v>0.63699406385421753</c:v>
                </c:pt>
                <c:pt idx="7183">
                  <c:v>0.63753318786621094</c:v>
                </c:pt>
                <c:pt idx="7184">
                  <c:v>0.63731616735458374</c:v>
                </c:pt>
                <c:pt idx="7185">
                  <c:v>0.63734185695648193</c:v>
                </c:pt>
                <c:pt idx="7186">
                  <c:v>0.63772279024124146</c:v>
                </c:pt>
                <c:pt idx="7187">
                  <c:v>0.63791465759277344</c:v>
                </c:pt>
                <c:pt idx="7188">
                  <c:v>0.63773494958877563</c:v>
                </c:pt>
                <c:pt idx="7189">
                  <c:v>0.63767725229263306</c:v>
                </c:pt>
                <c:pt idx="7190">
                  <c:v>0.63762503862380981</c:v>
                </c:pt>
                <c:pt idx="7191">
                  <c:v>0.6374363899230957</c:v>
                </c:pt>
                <c:pt idx="7192">
                  <c:v>0.63713651895523071</c:v>
                </c:pt>
                <c:pt idx="7193">
                  <c:v>0.63737499713897705</c:v>
                </c:pt>
                <c:pt idx="7194">
                  <c:v>0.63713175058364868</c:v>
                </c:pt>
                <c:pt idx="7195">
                  <c:v>0.63737189769744873</c:v>
                </c:pt>
                <c:pt idx="7196">
                  <c:v>0.63711291551589966</c:v>
                </c:pt>
                <c:pt idx="7197">
                  <c:v>0.63727807998657227</c:v>
                </c:pt>
                <c:pt idx="7198">
                  <c:v>0.63714241981506348</c:v>
                </c:pt>
                <c:pt idx="7199">
                  <c:v>0.63737332820892334</c:v>
                </c:pt>
                <c:pt idx="7200">
                  <c:v>0.63761711120605469</c:v>
                </c:pt>
                <c:pt idx="7201">
                  <c:v>0.63724589347839355</c:v>
                </c:pt>
                <c:pt idx="7202">
                  <c:v>0.63757443428039551</c:v>
                </c:pt>
                <c:pt idx="7203">
                  <c:v>0.63756328821182251</c:v>
                </c:pt>
                <c:pt idx="7204">
                  <c:v>0.63771945238113403</c:v>
                </c:pt>
                <c:pt idx="7205">
                  <c:v>0.63797473907470703</c:v>
                </c:pt>
                <c:pt idx="7206">
                  <c:v>0.63765263557434082</c:v>
                </c:pt>
                <c:pt idx="7207">
                  <c:v>0.63774597644805908</c:v>
                </c:pt>
                <c:pt idx="7208">
                  <c:v>0.6374775767326355</c:v>
                </c:pt>
                <c:pt idx="7209">
                  <c:v>0.63790208101272583</c:v>
                </c:pt>
                <c:pt idx="7210">
                  <c:v>0.63773864507675171</c:v>
                </c:pt>
                <c:pt idx="7211">
                  <c:v>0.63775312900543213</c:v>
                </c:pt>
                <c:pt idx="7212">
                  <c:v>0.63785213232040405</c:v>
                </c:pt>
                <c:pt idx="7213">
                  <c:v>0.63765376806259155</c:v>
                </c:pt>
                <c:pt idx="7214">
                  <c:v>0.63760042190551758</c:v>
                </c:pt>
                <c:pt idx="7215">
                  <c:v>0.63768351078033447</c:v>
                </c:pt>
                <c:pt idx="7216">
                  <c:v>0.63786971569061279</c:v>
                </c:pt>
                <c:pt idx="7217">
                  <c:v>0.63752192258834839</c:v>
                </c:pt>
                <c:pt idx="7218">
                  <c:v>0.63776004314422607</c:v>
                </c:pt>
                <c:pt idx="7219">
                  <c:v>0.6371300220489502</c:v>
                </c:pt>
                <c:pt idx="7220">
                  <c:v>0.63694030046463013</c:v>
                </c:pt>
                <c:pt idx="7221">
                  <c:v>0.63762593269348145</c:v>
                </c:pt>
                <c:pt idx="7222">
                  <c:v>0.63797503709793091</c:v>
                </c:pt>
                <c:pt idx="7223">
                  <c:v>0.63763290643692017</c:v>
                </c:pt>
                <c:pt idx="7224">
                  <c:v>0.63784134387969971</c:v>
                </c:pt>
                <c:pt idx="7225">
                  <c:v>0.63742399215698242</c:v>
                </c:pt>
                <c:pt idx="7226">
                  <c:v>0.63763660192489624</c:v>
                </c:pt>
                <c:pt idx="7227">
                  <c:v>0.63798320293426514</c:v>
                </c:pt>
                <c:pt idx="7228">
                  <c:v>0.63797950744628906</c:v>
                </c:pt>
                <c:pt idx="7229">
                  <c:v>0.63815957307815552</c:v>
                </c:pt>
                <c:pt idx="7230">
                  <c:v>0.63787710666656494</c:v>
                </c:pt>
                <c:pt idx="7231">
                  <c:v>0.63809651136398315</c:v>
                </c:pt>
                <c:pt idx="7232">
                  <c:v>0.63800162076950073</c:v>
                </c:pt>
                <c:pt idx="7233">
                  <c:v>0.63764262199401855</c:v>
                </c:pt>
                <c:pt idx="7234">
                  <c:v>0.6372026801109314</c:v>
                </c:pt>
                <c:pt idx="7235">
                  <c:v>0.63746821880340576</c:v>
                </c:pt>
                <c:pt idx="7236">
                  <c:v>0.6371229887008667</c:v>
                </c:pt>
                <c:pt idx="7237">
                  <c:v>0.63714313507080078</c:v>
                </c:pt>
                <c:pt idx="7238">
                  <c:v>0.63740235567092896</c:v>
                </c:pt>
                <c:pt idx="7239">
                  <c:v>0.63747149705886841</c:v>
                </c:pt>
                <c:pt idx="7240">
                  <c:v>0.63675427436828613</c:v>
                </c:pt>
                <c:pt idx="7241">
                  <c:v>0.63664239645004272</c:v>
                </c:pt>
                <c:pt idx="7242">
                  <c:v>0.63723313808441162</c:v>
                </c:pt>
                <c:pt idx="7243">
                  <c:v>0.63741320371627808</c:v>
                </c:pt>
                <c:pt idx="7244">
                  <c:v>0.63733154535293579</c:v>
                </c:pt>
                <c:pt idx="7245">
                  <c:v>0.6375080943107605</c:v>
                </c:pt>
                <c:pt idx="7246">
                  <c:v>0.63729208707809448</c:v>
                </c:pt>
                <c:pt idx="7247">
                  <c:v>0.6371532678604126</c:v>
                </c:pt>
                <c:pt idx="7248">
                  <c:v>0.63737267255783081</c:v>
                </c:pt>
                <c:pt idx="7249">
                  <c:v>0.63707667589187622</c:v>
                </c:pt>
                <c:pt idx="7250">
                  <c:v>0.63722085952758789</c:v>
                </c:pt>
                <c:pt idx="7251">
                  <c:v>0.63773328065872192</c:v>
                </c:pt>
                <c:pt idx="7252">
                  <c:v>0.63725531101226807</c:v>
                </c:pt>
                <c:pt idx="7253">
                  <c:v>0.63714903593063354</c:v>
                </c:pt>
                <c:pt idx="7254">
                  <c:v>0.637870192527771</c:v>
                </c:pt>
                <c:pt idx="7255">
                  <c:v>0.63783156871795654</c:v>
                </c:pt>
                <c:pt idx="7256">
                  <c:v>0.63762021064758301</c:v>
                </c:pt>
                <c:pt idx="7257">
                  <c:v>0.63782370090484619</c:v>
                </c:pt>
                <c:pt idx="7258">
                  <c:v>0.63718515634536743</c:v>
                </c:pt>
                <c:pt idx="7259">
                  <c:v>0.63697564601898193</c:v>
                </c:pt>
                <c:pt idx="7260">
                  <c:v>0.63724178075790405</c:v>
                </c:pt>
                <c:pt idx="7261">
                  <c:v>0.63759750127792358</c:v>
                </c:pt>
                <c:pt idx="7262">
                  <c:v>0.63790184259414673</c:v>
                </c:pt>
                <c:pt idx="7263">
                  <c:v>0.63822466135025024</c:v>
                </c:pt>
                <c:pt idx="7264">
                  <c:v>0.63768023252487183</c:v>
                </c:pt>
                <c:pt idx="7265">
                  <c:v>0.63721269369125366</c:v>
                </c:pt>
                <c:pt idx="7266">
                  <c:v>0.63709014654159546</c:v>
                </c:pt>
                <c:pt idx="7267">
                  <c:v>0.63679879903793335</c:v>
                </c:pt>
                <c:pt idx="7268">
                  <c:v>0.6368783712387085</c:v>
                </c:pt>
                <c:pt idx="7269">
                  <c:v>0.63708704710006714</c:v>
                </c:pt>
                <c:pt idx="7270">
                  <c:v>0.63697284460067749</c:v>
                </c:pt>
                <c:pt idx="7271">
                  <c:v>0.63737004995346069</c:v>
                </c:pt>
                <c:pt idx="7272">
                  <c:v>0.63739097118377686</c:v>
                </c:pt>
                <c:pt idx="7273">
                  <c:v>0.63691258430480957</c:v>
                </c:pt>
                <c:pt idx="7274">
                  <c:v>0.63675320148468018</c:v>
                </c:pt>
                <c:pt idx="7275">
                  <c:v>0.63724100589752197</c:v>
                </c:pt>
                <c:pt idx="7276">
                  <c:v>0.63760644197463989</c:v>
                </c:pt>
                <c:pt idx="7277">
                  <c:v>0.63773280382156372</c:v>
                </c:pt>
                <c:pt idx="7278">
                  <c:v>0.63761484622955322</c:v>
                </c:pt>
                <c:pt idx="7279">
                  <c:v>0.63695621490478516</c:v>
                </c:pt>
                <c:pt idx="7280">
                  <c:v>0.63685107231140137</c:v>
                </c:pt>
                <c:pt idx="7281">
                  <c:v>0.63672977685928345</c:v>
                </c:pt>
                <c:pt idx="7282">
                  <c:v>0.63649040460586548</c:v>
                </c:pt>
                <c:pt idx="7283">
                  <c:v>0.63706320524215698</c:v>
                </c:pt>
                <c:pt idx="7284">
                  <c:v>0.63712835311889648</c:v>
                </c:pt>
                <c:pt idx="7285">
                  <c:v>0.63746070861816406</c:v>
                </c:pt>
                <c:pt idx="7286">
                  <c:v>0.6371077299118042</c:v>
                </c:pt>
                <c:pt idx="7287">
                  <c:v>0.63704514503479004</c:v>
                </c:pt>
                <c:pt idx="7288">
                  <c:v>0.63733667135238647</c:v>
                </c:pt>
                <c:pt idx="7289">
                  <c:v>0.6372261643409729</c:v>
                </c:pt>
                <c:pt idx="7290">
                  <c:v>0.6377372145652771</c:v>
                </c:pt>
                <c:pt idx="7291">
                  <c:v>0.63811355829238892</c:v>
                </c:pt>
                <c:pt idx="7292">
                  <c:v>0.63898277282714844</c:v>
                </c:pt>
                <c:pt idx="7293">
                  <c:v>0.63951027393341064</c:v>
                </c:pt>
                <c:pt idx="7294">
                  <c:v>0.63955605030059814</c:v>
                </c:pt>
                <c:pt idx="7295">
                  <c:v>0.64004015922546387</c:v>
                </c:pt>
                <c:pt idx="7296">
                  <c:v>0.63995593786239624</c:v>
                </c:pt>
                <c:pt idx="7297">
                  <c:v>0.64023536443710327</c:v>
                </c:pt>
                <c:pt idx="7298">
                  <c:v>0.64036518335342407</c:v>
                </c:pt>
                <c:pt idx="7299">
                  <c:v>0.6404348611831665</c:v>
                </c:pt>
                <c:pt idx="7300">
                  <c:v>0.64096719026565552</c:v>
                </c:pt>
                <c:pt idx="7301">
                  <c:v>0.64067453145980835</c:v>
                </c:pt>
                <c:pt idx="7302">
                  <c:v>0.64111930131912231</c:v>
                </c:pt>
                <c:pt idx="7303">
                  <c:v>0.64123934507369995</c:v>
                </c:pt>
                <c:pt idx="7304">
                  <c:v>0.64156889915466309</c:v>
                </c:pt>
                <c:pt idx="7305">
                  <c:v>0.64164477586746216</c:v>
                </c:pt>
                <c:pt idx="7306">
                  <c:v>0.64222127199172974</c:v>
                </c:pt>
                <c:pt idx="7307">
                  <c:v>0.64252126216888428</c:v>
                </c:pt>
                <c:pt idx="7308">
                  <c:v>0.64288759231567383</c:v>
                </c:pt>
                <c:pt idx="7309">
                  <c:v>0.64282983541488647</c:v>
                </c:pt>
                <c:pt idx="7310">
                  <c:v>0.64329743385314941</c:v>
                </c:pt>
                <c:pt idx="7311">
                  <c:v>0.64356893301010132</c:v>
                </c:pt>
                <c:pt idx="7312">
                  <c:v>0.64372104406356812</c:v>
                </c:pt>
                <c:pt idx="7313">
                  <c:v>0.64417552947998047</c:v>
                </c:pt>
                <c:pt idx="7314">
                  <c:v>0.64452081918716431</c:v>
                </c:pt>
                <c:pt idx="7315">
                  <c:v>0.64494866132736206</c:v>
                </c:pt>
                <c:pt idx="7316">
                  <c:v>0.64547938108444214</c:v>
                </c:pt>
                <c:pt idx="7317">
                  <c:v>0.64564502239227295</c:v>
                </c:pt>
                <c:pt idx="7318">
                  <c:v>0.64597129821777344</c:v>
                </c:pt>
                <c:pt idx="7319">
                  <c:v>0.64623212814331055</c:v>
                </c:pt>
                <c:pt idx="7320">
                  <c:v>0.64641660451889038</c:v>
                </c:pt>
                <c:pt idx="7321">
                  <c:v>0.64643776416778564</c:v>
                </c:pt>
                <c:pt idx="7322">
                  <c:v>0.64621949195861816</c:v>
                </c:pt>
                <c:pt idx="7323">
                  <c:v>0.64653176069259644</c:v>
                </c:pt>
                <c:pt idx="7324">
                  <c:v>0.64640498161315918</c:v>
                </c:pt>
                <c:pt idx="7325">
                  <c:v>0.64652526378631592</c:v>
                </c:pt>
                <c:pt idx="7326">
                  <c:v>0.64627945423126221</c:v>
                </c:pt>
                <c:pt idx="7327">
                  <c:v>0.64661824703216553</c:v>
                </c:pt>
                <c:pt idx="7328">
                  <c:v>0.64636319875717163</c:v>
                </c:pt>
                <c:pt idx="7329">
                  <c:v>0.64605867862701416</c:v>
                </c:pt>
                <c:pt idx="7330">
                  <c:v>0.64573580026626587</c:v>
                </c:pt>
                <c:pt idx="7331">
                  <c:v>0.64544153213500977</c:v>
                </c:pt>
                <c:pt idx="7332">
                  <c:v>0.64506840705871582</c:v>
                </c:pt>
                <c:pt idx="7333">
                  <c:v>0.64552927017211914</c:v>
                </c:pt>
                <c:pt idx="7334">
                  <c:v>0.6454811692237854</c:v>
                </c:pt>
                <c:pt idx="7335">
                  <c:v>0.64498502016067505</c:v>
                </c:pt>
                <c:pt idx="7336">
                  <c:v>0.64506667852401733</c:v>
                </c:pt>
                <c:pt idx="7337">
                  <c:v>0.64512121677398682</c:v>
                </c:pt>
                <c:pt idx="7338">
                  <c:v>0.64469295740127563</c:v>
                </c:pt>
                <c:pt idx="7339">
                  <c:v>0.6447288990020752</c:v>
                </c:pt>
                <c:pt idx="7340">
                  <c:v>0.64464491605758667</c:v>
                </c:pt>
                <c:pt idx="7341">
                  <c:v>0.64452415704727173</c:v>
                </c:pt>
                <c:pt idx="7342">
                  <c:v>0.64440709352493286</c:v>
                </c:pt>
                <c:pt idx="7343">
                  <c:v>0.64376205205917358</c:v>
                </c:pt>
                <c:pt idx="7344">
                  <c:v>0.6425703763961792</c:v>
                </c:pt>
                <c:pt idx="7345">
                  <c:v>0.64113116264343262</c:v>
                </c:pt>
                <c:pt idx="7346">
                  <c:v>0.64012783765792847</c:v>
                </c:pt>
                <c:pt idx="7347">
                  <c:v>0.63968181610107422</c:v>
                </c:pt>
                <c:pt idx="7348">
                  <c:v>0.63941383361816406</c:v>
                </c:pt>
                <c:pt idx="7349">
                  <c:v>0.63919419050216675</c:v>
                </c:pt>
                <c:pt idx="7350">
                  <c:v>0.63881015777587891</c:v>
                </c:pt>
                <c:pt idx="7351">
                  <c:v>0.63797527551651001</c:v>
                </c:pt>
                <c:pt idx="7352">
                  <c:v>0.63747203350067139</c:v>
                </c:pt>
                <c:pt idx="7353">
                  <c:v>0.63711535930633545</c:v>
                </c:pt>
                <c:pt idx="7354">
                  <c:v>0.6365552544593811</c:v>
                </c:pt>
                <c:pt idx="7355">
                  <c:v>0.63642120361328125</c:v>
                </c:pt>
                <c:pt idx="7356">
                  <c:v>0.63626301288604736</c:v>
                </c:pt>
                <c:pt idx="7357">
                  <c:v>0.63578808307647705</c:v>
                </c:pt>
                <c:pt idx="7358">
                  <c:v>0.63548570871353149</c:v>
                </c:pt>
                <c:pt idx="7359">
                  <c:v>0.63509577512741089</c:v>
                </c:pt>
                <c:pt idx="7360">
                  <c:v>0.63464963436126709</c:v>
                </c:pt>
                <c:pt idx="7361">
                  <c:v>0.6343657374382019</c:v>
                </c:pt>
                <c:pt idx="7362">
                  <c:v>0.63418382406234741</c:v>
                </c:pt>
                <c:pt idx="7363">
                  <c:v>0.63395011425018311</c:v>
                </c:pt>
                <c:pt idx="7364">
                  <c:v>0.63357579708099365</c:v>
                </c:pt>
                <c:pt idx="7365">
                  <c:v>0.63316738605499268</c:v>
                </c:pt>
                <c:pt idx="7366">
                  <c:v>0.63289666175842285</c:v>
                </c:pt>
                <c:pt idx="7367">
                  <c:v>0.63256323337554932</c:v>
                </c:pt>
                <c:pt idx="7368">
                  <c:v>0.63223707675933838</c:v>
                </c:pt>
                <c:pt idx="7369">
                  <c:v>0.63201689720153809</c:v>
                </c:pt>
                <c:pt idx="7370">
                  <c:v>0.63181799650192261</c:v>
                </c:pt>
                <c:pt idx="7371">
                  <c:v>0.63176703453063965</c:v>
                </c:pt>
                <c:pt idx="7372">
                  <c:v>0.63164961338043213</c:v>
                </c:pt>
                <c:pt idx="7373">
                  <c:v>0.63125342130661011</c:v>
                </c:pt>
                <c:pt idx="7374">
                  <c:v>0.63085609674453735</c:v>
                </c:pt>
                <c:pt idx="7375">
                  <c:v>0.63058286905288696</c:v>
                </c:pt>
                <c:pt idx="7376">
                  <c:v>0.63036882877349854</c:v>
                </c:pt>
                <c:pt idx="7377">
                  <c:v>0.63015979528427124</c:v>
                </c:pt>
                <c:pt idx="7378">
                  <c:v>0.62994801998138428</c:v>
                </c:pt>
                <c:pt idx="7379">
                  <c:v>0.62973648309707642</c:v>
                </c:pt>
                <c:pt idx="7380">
                  <c:v>0.6294863224029541</c:v>
                </c:pt>
                <c:pt idx="7381">
                  <c:v>0.62919169664382935</c:v>
                </c:pt>
                <c:pt idx="7382">
                  <c:v>0.6289634108543396</c:v>
                </c:pt>
                <c:pt idx="7383">
                  <c:v>0.6289752721786499</c:v>
                </c:pt>
                <c:pt idx="7384">
                  <c:v>0.62887758016586304</c:v>
                </c:pt>
                <c:pt idx="7385">
                  <c:v>0.62871432304382324</c:v>
                </c:pt>
                <c:pt idx="7386">
                  <c:v>0.62857091426849365</c:v>
                </c:pt>
                <c:pt idx="7387">
                  <c:v>0.62838864326477051</c:v>
                </c:pt>
                <c:pt idx="7388">
                  <c:v>0.62830674648284912</c:v>
                </c:pt>
                <c:pt idx="7389">
                  <c:v>0.62820249795913696</c:v>
                </c:pt>
                <c:pt idx="7390">
                  <c:v>0.62799465656280518</c:v>
                </c:pt>
                <c:pt idx="7391">
                  <c:v>0.62787586450576782</c:v>
                </c:pt>
                <c:pt idx="7392">
                  <c:v>0.62778735160827637</c:v>
                </c:pt>
                <c:pt idx="7393">
                  <c:v>0.6276441216468811</c:v>
                </c:pt>
                <c:pt idx="7394">
                  <c:v>0.62748861312866211</c:v>
                </c:pt>
                <c:pt idx="7395">
                  <c:v>0.62743908166885376</c:v>
                </c:pt>
                <c:pt idx="7396">
                  <c:v>0.62706124782562256</c:v>
                </c:pt>
                <c:pt idx="7397">
                  <c:v>0.62699753046035767</c:v>
                </c:pt>
                <c:pt idx="7398">
                  <c:v>0.6269194483757019</c:v>
                </c:pt>
                <c:pt idx="7399">
                  <c:v>0.62687408924102783</c:v>
                </c:pt>
                <c:pt idx="7400">
                  <c:v>0.62685972452163696</c:v>
                </c:pt>
                <c:pt idx="7401">
                  <c:v>0.62700951099395752</c:v>
                </c:pt>
                <c:pt idx="7402">
                  <c:v>0.62685203552246094</c:v>
                </c:pt>
                <c:pt idx="7403">
                  <c:v>0.62665235996246338</c:v>
                </c:pt>
                <c:pt idx="7404">
                  <c:v>0.62657761573791504</c:v>
                </c:pt>
                <c:pt idx="7405">
                  <c:v>0.62655258178710938</c:v>
                </c:pt>
                <c:pt idx="7406">
                  <c:v>0.62656217813491821</c:v>
                </c:pt>
                <c:pt idx="7407">
                  <c:v>0.62657690048217773</c:v>
                </c:pt>
                <c:pt idx="7408">
                  <c:v>0.62656331062316895</c:v>
                </c:pt>
                <c:pt idx="7409">
                  <c:v>0.62653815746307373</c:v>
                </c:pt>
                <c:pt idx="7410">
                  <c:v>0.62652856111526489</c:v>
                </c:pt>
                <c:pt idx="7411">
                  <c:v>0.62664806842803955</c:v>
                </c:pt>
                <c:pt idx="7412">
                  <c:v>0.62658506631851196</c:v>
                </c:pt>
                <c:pt idx="7413">
                  <c:v>0.62621974945068359</c:v>
                </c:pt>
                <c:pt idx="7414">
                  <c:v>0.62612676620483398</c:v>
                </c:pt>
                <c:pt idx="7415">
                  <c:v>0.62635540962219238</c:v>
                </c:pt>
                <c:pt idx="7416">
                  <c:v>0.62627148628234863</c:v>
                </c:pt>
                <c:pt idx="7417">
                  <c:v>0.62608253955841064</c:v>
                </c:pt>
                <c:pt idx="7418">
                  <c:v>0.62605267763137817</c:v>
                </c:pt>
                <c:pt idx="7419">
                  <c:v>0.62604773044586182</c:v>
                </c:pt>
                <c:pt idx="7420">
                  <c:v>0.625893235206604</c:v>
                </c:pt>
                <c:pt idx="7421">
                  <c:v>0.62571156024932861</c:v>
                </c:pt>
                <c:pt idx="7422">
                  <c:v>0.62572795152664185</c:v>
                </c:pt>
                <c:pt idx="7423">
                  <c:v>0.62573873996734619</c:v>
                </c:pt>
                <c:pt idx="7424">
                  <c:v>0.62560433149337769</c:v>
                </c:pt>
                <c:pt idx="7425">
                  <c:v>0.62557250261306763</c:v>
                </c:pt>
                <c:pt idx="7426">
                  <c:v>0.62546467781066895</c:v>
                </c:pt>
                <c:pt idx="7427">
                  <c:v>0.62538409233093262</c:v>
                </c:pt>
                <c:pt idx="7428">
                  <c:v>0.62533491849899292</c:v>
                </c:pt>
                <c:pt idx="7429">
                  <c:v>0.62528055906295776</c:v>
                </c:pt>
                <c:pt idx="7430">
                  <c:v>0.62524944543838501</c:v>
                </c:pt>
                <c:pt idx="7431">
                  <c:v>0.62526232004165649</c:v>
                </c:pt>
                <c:pt idx="7432">
                  <c:v>0.62520813941955566</c:v>
                </c:pt>
                <c:pt idx="7433">
                  <c:v>0.62515932321548462</c:v>
                </c:pt>
                <c:pt idx="7434">
                  <c:v>0.62513524293899536</c:v>
                </c:pt>
                <c:pt idx="7435">
                  <c:v>0.625052809715271</c:v>
                </c:pt>
                <c:pt idx="7436">
                  <c:v>0.62497293949127197</c:v>
                </c:pt>
                <c:pt idx="7437">
                  <c:v>0.62487179040908813</c:v>
                </c:pt>
                <c:pt idx="7438">
                  <c:v>0.62474298477172852</c:v>
                </c:pt>
                <c:pt idx="7439">
                  <c:v>0.62469959259033203</c:v>
                </c:pt>
                <c:pt idx="7440">
                  <c:v>0.62466412782669067</c:v>
                </c:pt>
                <c:pt idx="7441">
                  <c:v>0.6246110200881958</c:v>
                </c:pt>
                <c:pt idx="7442">
                  <c:v>0.62460136413574219</c:v>
                </c:pt>
                <c:pt idx="7443">
                  <c:v>0.62454879283905029</c:v>
                </c:pt>
                <c:pt idx="7444">
                  <c:v>0.62446415424346924</c:v>
                </c:pt>
                <c:pt idx="7445">
                  <c:v>0.62442344427108765</c:v>
                </c:pt>
                <c:pt idx="7446">
                  <c:v>0.62439805269241333</c:v>
                </c:pt>
                <c:pt idx="7447">
                  <c:v>0.62434673309326172</c:v>
                </c:pt>
                <c:pt idx="7448">
                  <c:v>0.62423998117446899</c:v>
                </c:pt>
                <c:pt idx="7449">
                  <c:v>0.62415081262588501</c:v>
                </c:pt>
                <c:pt idx="7450">
                  <c:v>0.62410193681716919</c:v>
                </c:pt>
                <c:pt idx="7451">
                  <c:v>0.62408387660980225</c:v>
                </c:pt>
                <c:pt idx="7452">
                  <c:v>0.62401747703552246</c:v>
                </c:pt>
                <c:pt idx="7453">
                  <c:v>0.62394124269485474</c:v>
                </c:pt>
                <c:pt idx="7454">
                  <c:v>0.623940110206604</c:v>
                </c:pt>
                <c:pt idx="7455">
                  <c:v>0.62391018867492676</c:v>
                </c:pt>
                <c:pt idx="7456">
                  <c:v>0.62386596202850342</c:v>
                </c:pt>
                <c:pt idx="7457">
                  <c:v>0.62382477521896362</c:v>
                </c:pt>
                <c:pt idx="7458">
                  <c:v>0.62377309799194336</c:v>
                </c:pt>
                <c:pt idx="7459">
                  <c:v>0.62373661994934082</c:v>
                </c:pt>
                <c:pt idx="7460">
                  <c:v>0.62372368574142456</c:v>
                </c:pt>
                <c:pt idx="7461">
                  <c:v>0.62367516756057739</c:v>
                </c:pt>
                <c:pt idx="7462">
                  <c:v>0.62361490726470947</c:v>
                </c:pt>
                <c:pt idx="7463">
                  <c:v>0.62357425689697266</c:v>
                </c:pt>
                <c:pt idx="7464">
                  <c:v>0.62352633476257324</c:v>
                </c:pt>
                <c:pt idx="7465">
                  <c:v>0.62350654602050781</c:v>
                </c:pt>
                <c:pt idx="7466">
                  <c:v>0.62349224090576172</c:v>
                </c:pt>
                <c:pt idx="7467">
                  <c:v>0.62346255779266357</c:v>
                </c:pt>
                <c:pt idx="7468">
                  <c:v>0.62346786260604858</c:v>
                </c:pt>
                <c:pt idx="7469">
                  <c:v>0.62342441082000732</c:v>
                </c:pt>
                <c:pt idx="7470">
                  <c:v>0.62338101863861084</c:v>
                </c:pt>
                <c:pt idx="7471">
                  <c:v>0.62332063913345337</c:v>
                </c:pt>
                <c:pt idx="7472">
                  <c:v>0.62330007553100586</c:v>
                </c:pt>
                <c:pt idx="7473">
                  <c:v>0.62323904037475586</c:v>
                </c:pt>
                <c:pt idx="7474">
                  <c:v>0.62321025133132935</c:v>
                </c:pt>
                <c:pt idx="7475">
                  <c:v>0.62317854166030884</c:v>
                </c:pt>
                <c:pt idx="7476">
                  <c:v>0.62314224243164062</c:v>
                </c:pt>
                <c:pt idx="7477">
                  <c:v>0.62316817045211792</c:v>
                </c:pt>
                <c:pt idx="7478">
                  <c:v>0.62317556142807007</c:v>
                </c:pt>
                <c:pt idx="7479">
                  <c:v>0.62314003705978394</c:v>
                </c:pt>
                <c:pt idx="7480">
                  <c:v>0.62307238578796387</c:v>
                </c:pt>
                <c:pt idx="7481">
                  <c:v>0.62306815385818481</c:v>
                </c:pt>
                <c:pt idx="7482">
                  <c:v>0.62307685613632202</c:v>
                </c:pt>
                <c:pt idx="7483">
                  <c:v>0.62306046485900879</c:v>
                </c:pt>
                <c:pt idx="7484">
                  <c:v>0.62305521965026855</c:v>
                </c:pt>
                <c:pt idx="7485">
                  <c:v>0.62309145927429199</c:v>
                </c:pt>
                <c:pt idx="7486">
                  <c:v>0.62308323383331299</c:v>
                </c:pt>
                <c:pt idx="7487">
                  <c:v>0.62305772304534912</c:v>
                </c:pt>
                <c:pt idx="7488">
                  <c:v>0.62304556369781494</c:v>
                </c:pt>
                <c:pt idx="7489">
                  <c:v>0.62303030490875244</c:v>
                </c:pt>
                <c:pt idx="7490">
                  <c:v>0.62302130460739136</c:v>
                </c:pt>
                <c:pt idx="7491">
                  <c:v>0.62299239635467529</c:v>
                </c:pt>
                <c:pt idx="7492">
                  <c:v>0.62299567461013794</c:v>
                </c:pt>
                <c:pt idx="7493">
                  <c:v>0.62299108505249023</c:v>
                </c:pt>
                <c:pt idx="7494">
                  <c:v>0.6230003833770752</c:v>
                </c:pt>
                <c:pt idx="7495">
                  <c:v>0.62298816442489624</c:v>
                </c:pt>
                <c:pt idx="7496">
                  <c:v>0.62300729751586914</c:v>
                </c:pt>
                <c:pt idx="7497">
                  <c:v>0.62300628423690796</c:v>
                </c:pt>
                <c:pt idx="7498">
                  <c:v>0.62294906377792358</c:v>
                </c:pt>
                <c:pt idx="7499">
                  <c:v>0.62293475866317749</c:v>
                </c:pt>
                <c:pt idx="7500">
                  <c:v>0.62291193008422852</c:v>
                </c:pt>
                <c:pt idx="7501">
                  <c:v>0.62284398078918457</c:v>
                </c:pt>
                <c:pt idx="7502">
                  <c:v>0.62285387516021729</c:v>
                </c:pt>
                <c:pt idx="7503">
                  <c:v>0.62284445762634277</c:v>
                </c:pt>
                <c:pt idx="7504">
                  <c:v>0.62284654378890991</c:v>
                </c:pt>
                <c:pt idx="7505">
                  <c:v>0.62284386157989502</c:v>
                </c:pt>
                <c:pt idx="7506">
                  <c:v>0.6228175163269043</c:v>
                </c:pt>
                <c:pt idx="7507">
                  <c:v>0.62279552221298218</c:v>
                </c:pt>
                <c:pt idx="7508">
                  <c:v>0.62274062633514404</c:v>
                </c:pt>
                <c:pt idx="7509">
                  <c:v>0.62271308898925781</c:v>
                </c:pt>
                <c:pt idx="7510">
                  <c:v>0.62271702289581299</c:v>
                </c:pt>
                <c:pt idx="7511">
                  <c:v>0.6226961612701416</c:v>
                </c:pt>
                <c:pt idx="7512">
                  <c:v>0.62271684408187866</c:v>
                </c:pt>
                <c:pt idx="7513">
                  <c:v>0.62274432182312012</c:v>
                </c:pt>
                <c:pt idx="7514">
                  <c:v>0.62268674373626709</c:v>
                </c:pt>
                <c:pt idx="7515">
                  <c:v>0.62265163660049438</c:v>
                </c:pt>
                <c:pt idx="7516">
                  <c:v>0.62266659736633301</c:v>
                </c:pt>
                <c:pt idx="7517">
                  <c:v>0.62264823913574219</c:v>
                </c:pt>
                <c:pt idx="7518">
                  <c:v>0.62259823083877563</c:v>
                </c:pt>
                <c:pt idx="7519">
                  <c:v>0.6225312352180481</c:v>
                </c:pt>
                <c:pt idx="7520">
                  <c:v>0.62247210741043091</c:v>
                </c:pt>
                <c:pt idx="7521">
                  <c:v>0.62244647741317749</c:v>
                </c:pt>
                <c:pt idx="7522">
                  <c:v>0.62244290113449097</c:v>
                </c:pt>
                <c:pt idx="7523">
                  <c:v>0.62243705987930298</c:v>
                </c:pt>
                <c:pt idx="7524">
                  <c:v>0.62241995334625244</c:v>
                </c:pt>
                <c:pt idx="7525">
                  <c:v>0.62245011329650879</c:v>
                </c:pt>
                <c:pt idx="7526">
                  <c:v>0.62246811389923096</c:v>
                </c:pt>
                <c:pt idx="7527">
                  <c:v>0.62249159812927246</c:v>
                </c:pt>
                <c:pt idx="7528">
                  <c:v>0.62243121862411499</c:v>
                </c:pt>
                <c:pt idx="7529">
                  <c:v>0.62236356735229492</c:v>
                </c:pt>
                <c:pt idx="7530">
                  <c:v>0.62240326404571533</c:v>
                </c:pt>
                <c:pt idx="7531">
                  <c:v>0.6224358081817627</c:v>
                </c:pt>
                <c:pt idx="7532">
                  <c:v>0.62239491939544678</c:v>
                </c:pt>
                <c:pt idx="7533">
                  <c:v>0.62237221002578735</c:v>
                </c:pt>
                <c:pt idx="7534">
                  <c:v>0.62235158681869507</c:v>
                </c:pt>
                <c:pt idx="7535">
                  <c:v>0.62232077121734619</c:v>
                </c:pt>
                <c:pt idx="7536">
                  <c:v>0.62228155136108398</c:v>
                </c:pt>
                <c:pt idx="7537">
                  <c:v>0.6222570538520813</c:v>
                </c:pt>
                <c:pt idx="7538">
                  <c:v>0.62225806713104248</c:v>
                </c:pt>
                <c:pt idx="7539">
                  <c:v>0.62233918905258179</c:v>
                </c:pt>
                <c:pt idx="7540">
                  <c:v>0.62227624654769897</c:v>
                </c:pt>
                <c:pt idx="7541">
                  <c:v>0.6222308874130249</c:v>
                </c:pt>
                <c:pt idx="7542">
                  <c:v>0.62221938371658325</c:v>
                </c:pt>
                <c:pt idx="7543">
                  <c:v>0.62219917774200439</c:v>
                </c:pt>
                <c:pt idx="7544">
                  <c:v>0.62214958667755127</c:v>
                </c:pt>
                <c:pt idx="7545">
                  <c:v>0.62210744619369507</c:v>
                </c:pt>
                <c:pt idx="7546">
                  <c:v>0.62211185693740845</c:v>
                </c:pt>
                <c:pt idx="7547">
                  <c:v>0.6220586895942688</c:v>
                </c:pt>
                <c:pt idx="7548">
                  <c:v>0.62206900119781494</c:v>
                </c:pt>
                <c:pt idx="7549">
                  <c:v>0.62206017971038818</c:v>
                </c:pt>
                <c:pt idx="7550">
                  <c:v>0.62204712629318237</c:v>
                </c:pt>
                <c:pt idx="7551">
                  <c:v>0.62205398082733154</c:v>
                </c:pt>
                <c:pt idx="7552">
                  <c:v>0.62207484245300293</c:v>
                </c:pt>
                <c:pt idx="7553">
                  <c:v>0.62208336591720581</c:v>
                </c:pt>
                <c:pt idx="7554">
                  <c:v>0.62206828594207764</c:v>
                </c:pt>
                <c:pt idx="7555">
                  <c:v>0.62204939126968384</c:v>
                </c:pt>
                <c:pt idx="7556">
                  <c:v>0.62202417850494385</c:v>
                </c:pt>
                <c:pt idx="7557">
                  <c:v>0.62198334932327271</c:v>
                </c:pt>
                <c:pt idx="7558">
                  <c:v>0.62198066711425781</c:v>
                </c:pt>
                <c:pt idx="7559">
                  <c:v>0.62199777364730835</c:v>
                </c:pt>
                <c:pt idx="7560">
                  <c:v>0.62196987867355347</c:v>
                </c:pt>
                <c:pt idx="7561">
                  <c:v>0.62193626165390015</c:v>
                </c:pt>
                <c:pt idx="7562">
                  <c:v>0.62198024988174438</c:v>
                </c:pt>
                <c:pt idx="7563">
                  <c:v>0.62198841571807861</c:v>
                </c:pt>
                <c:pt idx="7564">
                  <c:v>0.62196904420852661</c:v>
                </c:pt>
                <c:pt idx="7565">
                  <c:v>0.62193715572357178</c:v>
                </c:pt>
                <c:pt idx="7566">
                  <c:v>0.62195312976837158</c:v>
                </c:pt>
                <c:pt idx="7567">
                  <c:v>0.62195008993148804</c:v>
                </c:pt>
                <c:pt idx="7568">
                  <c:v>0.62192320823669434</c:v>
                </c:pt>
                <c:pt idx="7569">
                  <c:v>0.62195074558258057</c:v>
                </c:pt>
                <c:pt idx="7570">
                  <c:v>0.62194395065307617</c:v>
                </c:pt>
                <c:pt idx="7571">
                  <c:v>0.62193214893341064</c:v>
                </c:pt>
                <c:pt idx="7572">
                  <c:v>0.62190842628479004</c:v>
                </c:pt>
                <c:pt idx="7573">
                  <c:v>0.62195116281509399</c:v>
                </c:pt>
                <c:pt idx="7574">
                  <c:v>0.62197089195251465</c:v>
                </c:pt>
                <c:pt idx="7575">
                  <c:v>0.62195795774459839</c:v>
                </c:pt>
                <c:pt idx="7576">
                  <c:v>0.62192684412002563</c:v>
                </c:pt>
                <c:pt idx="7577">
                  <c:v>0.62192046642303467</c:v>
                </c:pt>
                <c:pt idx="7578">
                  <c:v>0.62192106246948242</c:v>
                </c:pt>
                <c:pt idx="7579">
                  <c:v>0.62193948030471802</c:v>
                </c:pt>
                <c:pt idx="7580">
                  <c:v>0.62194365262985229</c:v>
                </c:pt>
                <c:pt idx="7581">
                  <c:v>0.62194085121154785</c:v>
                </c:pt>
                <c:pt idx="7582">
                  <c:v>0.62193471193313599</c:v>
                </c:pt>
                <c:pt idx="7583">
                  <c:v>0.62192273139953613</c:v>
                </c:pt>
                <c:pt idx="7584">
                  <c:v>0.62192070484161377</c:v>
                </c:pt>
                <c:pt idx="7585">
                  <c:v>0.62193495035171509</c:v>
                </c:pt>
                <c:pt idx="7586">
                  <c:v>0.62197780609130859</c:v>
                </c:pt>
                <c:pt idx="7587">
                  <c:v>0.62197530269622803</c:v>
                </c:pt>
                <c:pt idx="7588">
                  <c:v>0.62198996543884277</c:v>
                </c:pt>
                <c:pt idx="7589">
                  <c:v>0.62201762199401855</c:v>
                </c:pt>
                <c:pt idx="7590">
                  <c:v>0.62202465534210205</c:v>
                </c:pt>
                <c:pt idx="7591">
                  <c:v>0.62192714214324951</c:v>
                </c:pt>
                <c:pt idx="7592">
                  <c:v>0.62192541360855103</c:v>
                </c:pt>
                <c:pt idx="7593">
                  <c:v>0.62194138765335083</c:v>
                </c:pt>
                <c:pt idx="7594">
                  <c:v>0.62190747261047363</c:v>
                </c:pt>
                <c:pt idx="7595">
                  <c:v>0.62190872430801392</c:v>
                </c:pt>
                <c:pt idx="7596">
                  <c:v>0.62192487716674805</c:v>
                </c:pt>
                <c:pt idx="7597">
                  <c:v>0.62194037437438965</c:v>
                </c:pt>
                <c:pt idx="7598">
                  <c:v>0.62200421094894409</c:v>
                </c:pt>
                <c:pt idx="7599">
                  <c:v>0.62200558185577393</c:v>
                </c:pt>
                <c:pt idx="7600">
                  <c:v>0.62198537588119507</c:v>
                </c:pt>
                <c:pt idx="7601">
                  <c:v>0.6219450831413269</c:v>
                </c:pt>
                <c:pt idx="7602">
                  <c:v>0.62196999788284302</c:v>
                </c:pt>
                <c:pt idx="7603">
                  <c:v>0.62200599908828735</c:v>
                </c:pt>
                <c:pt idx="7604">
                  <c:v>0.62204408645629883</c:v>
                </c:pt>
                <c:pt idx="7605">
                  <c:v>0.62204074859619141</c:v>
                </c:pt>
                <c:pt idx="7606">
                  <c:v>0.62207698822021484</c:v>
                </c:pt>
                <c:pt idx="7607">
                  <c:v>0.62206077575683594</c:v>
                </c:pt>
                <c:pt idx="7608">
                  <c:v>0.62196594476699829</c:v>
                </c:pt>
                <c:pt idx="7609">
                  <c:v>0.62195456027984619</c:v>
                </c:pt>
                <c:pt idx="7610">
                  <c:v>0.62190854549407959</c:v>
                </c:pt>
                <c:pt idx="7611">
                  <c:v>0.6218913197517395</c:v>
                </c:pt>
                <c:pt idx="7612">
                  <c:v>0.62191814184188843</c:v>
                </c:pt>
                <c:pt idx="7613">
                  <c:v>0.6219257116317749</c:v>
                </c:pt>
                <c:pt idx="7614">
                  <c:v>0.62193769216537476</c:v>
                </c:pt>
                <c:pt idx="7615">
                  <c:v>0.62194406986236572</c:v>
                </c:pt>
                <c:pt idx="7616">
                  <c:v>0.62187904119491577</c:v>
                </c:pt>
                <c:pt idx="7617">
                  <c:v>0.62197202444076538</c:v>
                </c:pt>
                <c:pt idx="7618">
                  <c:v>0.62205064296722412</c:v>
                </c:pt>
                <c:pt idx="7619">
                  <c:v>0.62199312448501587</c:v>
                </c:pt>
                <c:pt idx="7620">
                  <c:v>0.62193989753723145</c:v>
                </c:pt>
                <c:pt idx="7621">
                  <c:v>0.62190049886703491</c:v>
                </c:pt>
                <c:pt idx="7622">
                  <c:v>0.62191468477249146</c:v>
                </c:pt>
                <c:pt idx="7623">
                  <c:v>0.62190580368041992</c:v>
                </c:pt>
                <c:pt idx="7624">
                  <c:v>0.6219208836555481</c:v>
                </c:pt>
                <c:pt idx="7625">
                  <c:v>0.62191468477249146</c:v>
                </c:pt>
                <c:pt idx="7626">
                  <c:v>0.62191128730773926</c:v>
                </c:pt>
                <c:pt idx="7627">
                  <c:v>0.62187951803207397</c:v>
                </c:pt>
                <c:pt idx="7628">
                  <c:v>0.62187665700912476</c:v>
                </c:pt>
                <c:pt idx="7629">
                  <c:v>0.62191259860992432</c:v>
                </c:pt>
                <c:pt idx="7630">
                  <c:v>0.62186908721923828</c:v>
                </c:pt>
                <c:pt idx="7631">
                  <c:v>0.62184381484985352</c:v>
                </c:pt>
                <c:pt idx="7632">
                  <c:v>0.62181937694549561</c:v>
                </c:pt>
                <c:pt idx="7633">
                  <c:v>0.62184053659439087</c:v>
                </c:pt>
                <c:pt idx="7634">
                  <c:v>0.6218910813331604</c:v>
                </c:pt>
                <c:pt idx="7635">
                  <c:v>0.62189102172851562</c:v>
                </c:pt>
                <c:pt idx="7636">
                  <c:v>0.62190598249435425</c:v>
                </c:pt>
                <c:pt idx="7637">
                  <c:v>0.62191629409790039</c:v>
                </c:pt>
                <c:pt idx="7638">
                  <c:v>0.62192308902740479</c:v>
                </c:pt>
                <c:pt idx="7639">
                  <c:v>0.62194538116455078</c:v>
                </c:pt>
                <c:pt idx="7640">
                  <c:v>0.62197428941726685</c:v>
                </c:pt>
                <c:pt idx="7641">
                  <c:v>0.62198680639266968</c:v>
                </c:pt>
                <c:pt idx="7642">
                  <c:v>0.62189340591430664</c:v>
                </c:pt>
                <c:pt idx="7643">
                  <c:v>0.62190192937850952</c:v>
                </c:pt>
                <c:pt idx="7644">
                  <c:v>0.62194216251373291</c:v>
                </c:pt>
                <c:pt idx="7645">
                  <c:v>0.62202507257461548</c:v>
                </c:pt>
                <c:pt idx="7646">
                  <c:v>0.62205225229263306</c:v>
                </c:pt>
                <c:pt idx="7647">
                  <c:v>0.6219487190246582</c:v>
                </c:pt>
                <c:pt idx="7648">
                  <c:v>0.62185853719711304</c:v>
                </c:pt>
                <c:pt idx="7649">
                  <c:v>0.62182521820068359</c:v>
                </c:pt>
                <c:pt idx="7650">
                  <c:v>0.62180012464523315</c:v>
                </c:pt>
                <c:pt idx="7651">
                  <c:v>0.62183982133865356</c:v>
                </c:pt>
                <c:pt idx="7652">
                  <c:v>0.62183409929275513</c:v>
                </c:pt>
                <c:pt idx="7653">
                  <c:v>0.62184828519821167</c:v>
                </c:pt>
                <c:pt idx="7654">
                  <c:v>0.6219746470451355</c:v>
                </c:pt>
                <c:pt idx="7655">
                  <c:v>0.62196958065032959</c:v>
                </c:pt>
                <c:pt idx="7656">
                  <c:v>0.62188261747360229</c:v>
                </c:pt>
                <c:pt idx="7657">
                  <c:v>0.62180298566818237</c:v>
                </c:pt>
                <c:pt idx="7658">
                  <c:v>0.6217808723449707</c:v>
                </c:pt>
                <c:pt idx="7659">
                  <c:v>0.62174493074417114</c:v>
                </c:pt>
                <c:pt idx="7660">
                  <c:v>0.62170946598052979</c:v>
                </c:pt>
                <c:pt idx="7661">
                  <c:v>0.62170952558517456</c:v>
                </c:pt>
                <c:pt idx="7662">
                  <c:v>0.62172085046768188</c:v>
                </c:pt>
                <c:pt idx="7663">
                  <c:v>0.62172394990921021</c:v>
                </c:pt>
                <c:pt idx="7664">
                  <c:v>0.62168025970458984</c:v>
                </c:pt>
                <c:pt idx="7665">
                  <c:v>0.62170165777206421</c:v>
                </c:pt>
                <c:pt idx="7666">
                  <c:v>0.62178927659988403</c:v>
                </c:pt>
                <c:pt idx="7667">
                  <c:v>0.62189692258834839</c:v>
                </c:pt>
                <c:pt idx="7668">
                  <c:v>0.62193787097930908</c:v>
                </c:pt>
                <c:pt idx="7669">
                  <c:v>0.62189090251922607</c:v>
                </c:pt>
                <c:pt idx="7670">
                  <c:v>0.62193799018859863</c:v>
                </c:pt>
                <c:pt idx="7671">
                  <c:v>0.62194973230361938</c:v>
                </c:pt>
                <c:pt idx="7672">
                  <c:v>0.62193262577056885</c:v>
                </c:pt>
                <c:pt idx="7673">
                  <c:v>0.62186747789382935</c:v>
                </c:pt>
                <c:pt idx="7674">
                  <c:v>0.62176859378814697</c:v>
                </c:pt>
                <c:pt idx="7675">
                  <c:v>0.6217416524887085</c:v>
                </c:pt>
                <c:pt idx="7676">
                  <c:v>0.62172621488571167</c:v>
                </c:pt>
                <c:pt idx="7677">
                  <c:v>0.62171077728271484</c:v>
                </c:pt>
                <c:pt idx="7678">
                  <c:v>0.62171447277069092</c:v>
                </c:pt>
                <c:pt idx="7679">
                  <c:v>0.62176007032394409</c:v>
                </c:pt>
                <c:pt idx="7680">
                  <c:v>0.62172025442123413</c:v>
                </c:pt>
                <c:pt idx="7681">
                  <c:v>0.62154042720794678</c:v>
                </c:pt>
                <c:pt idx="7682">
                  <c:v>0.62116479873657227</c:v>
                </c:pt>
                <c:pt idx="7683">
                  <c:v>0.62112200260162354</c:v>
                </c:pt>
                <c:pt idx="7684">
                  <c:v>0.62122833728790283</c:v>
                </c:pt>
                <c:pt idx="7685">
                  <c:v>0.62134373188018799</c:v>
                </c:pt>
                <c:pt idx="7686">
                  <c:v>0.62158471345901489</c:v>
                </c:pt>
                <c:pt idx="7687">
                  <c:v>0.62173891067504883</c:v>
                </c:pt>
                <c:pt idx="7688">
                  <c:v>0.62170708179473877</c:v>
                </c:pt>
                <c:pt idx="7689">
                  <c:v>0.62183272838592529</c:v>
                </c:pt>
                <c:pt idx="7690">
                  <c:v>0.62191957235336304</c:v>
                </c:pt>
                <c:pt idx="7691">
                  <c:v>0.62196624279022217</c:v>
                </c:pt>
                <c:pt idx="7692">
                  <c:v>0.62195020914077759</c:v>
                </c:pt>
                <c:pt idx="7693">
                  <c:v>0.62190359830856323</c:v>
                </c:pt>
                <c:pt idx="7694">
                  <c:v>0.6218222975730896</c:v>
                </c:pt>
                <c:pt idx="7695">
                  <c:v>0.62177842855453491</c:v>
                </c:pt>
                <c:pt idx="7696">
                  <c:v>0.62176364660263062</c:v>
                </c:pt>
                <c:pt idx="7697">
                  <c:v>0.62174546718597412</c:v>
                </c:pt>
                <c:pt idx="7698">
                  <c:v>0.62174922227859497</c:v>
                </c:pt>
                <c:pt idx="7699">
                  <c:v>0.6217886209487915</c:v>
                </c:pt>
                <c:pt idx="7700">
                  <c:v>0.62185502052307129</c:v>
                </c:pt>
                <c:pt idx="7701">
                  <c:v>0.62183570861816406</c:v>
                </c:pt>
                <c:pt idx="7702">
                  <c:v>0.62190580368041992</c:v>
                </c:pt>
                <c:pt idx="7703">
                  <c:v>0.62180632352828979</c:v>
                </c:pt>
                <c:pt idx="7704">
                  <c:v>0.62175285816192627</c:v>
                </c:pt>
                <c:pt idx="7705">
                  <c:v>0.6218683123588562</c:v>
                </c:pt>
                <c:pt idx="7706">
                  <c:v>0.62195539474487305</c:v>
                </c:pt>
                <c:pt idx="7707">
                  <c:v>0.6218571662902832</c:v>
                </c:pt>
                <c:pt idx="7708">
                  <c:v>0.62176769971847534</c:v>
                </c:pt>
                <c:pt idx="7709">
                  <c:v>0.62173503637313843</c:v>
                </c:pt>
                <c:pt idx="7710">
                  <c:v>0.62175315618515015</c:v>
                </c:pt>
                <c:pt idx="7711">
                  <c:v>0.62176024913787842</c:v>
                </c:pt>
                <c:pt idx="7712">
                  <c:v>0.62189680337905884</c:v>
                </c:pt>
                <c:pt idx="7713">
                  <c:v>0.62185996770858765</c:v>
                </c:pt>
                <c:pt idx="7714">
                  <c:v>0.62182193994522095</c:v>
                </c:pt>
                <c:pt idx="7715">
                  <c:v>0.62200206518173218</c:v>
                </c:pt>
                <c:pt idx="7716">
                  <c:v>0.62221455574035645</c:v>
                </c:pt>
                <c:pt idx="7717">
                  <c:v>0.62209272384643555</c:v>
                </c:pt>
                <c:pt idx="7718">
                  <c:v>0.62195438146591187</c:v>
                </c:pt>
                <c:pt idx="7719">
                  <c:v>0.62205386161804199</c:v>
                </c:pt>
                <c:pt idx="7720">
                  <c:v>0.62211203575134277</c:v>
                </c:pt>
                <c:pt idx="7721">
                  <c:v>0.622031569480896</c:v>
                </c:pt>
                <c:pt idx="7722">
                  <c:v>0.62190669775009155</c:v>
                </c:pt>
                <c:pt idx="7723">
                  <c:v>0.62185961008071899</c:v>
                </c:pt>
                <c:pt idx="7724">
                  <c:v>0.62184005975723267</c:v>
                </c:pt>
                <c:pt idx="7725">
                  <c:v>0.62182652950286865</c:v>
                </c:pt>
                <c:pt idx="7726">
                  <c:v>0.62188971042633057</c:v>
                </c:pt>
                <c:pt idx="7727">
                  <c:v>0.62196707725524902</c:v>
                </c:pt>
                <c:pt idx="7728">
                  <c:v>0.62207096815109253</c:v>
                </c:pt>
                <c:pt idx="7729">
                  <c:v>0.6220017671585083</c:v>
                </c:pt>
                <c:pt idx="7730">
                  <c:v>0.62198233604431152</c:v>
                </c:pt>
                <c:pt idx="7731">
                  <c:v>0.62187355756759644</c:v>
                </c:pt>
                <c:pt idx="7732">
                  <c:v>0.62191331386566162</c:v>
                </c:pt>
                <c:pt idx="7733">
                  <c:v>0.62201571464538574</c:v>
                </c:pt>
                <c:pt idx="7734">
                  <c:v>0.6219475269317627</c:v>
                </c:pt>
                <c:pt idx="7735">
                  <c:v>0.6219029426574707</c:v>
                </c:pt>
                <c:pt idx="7736">
                  <c:v>0.62187302112579346</c:v>
                </c:pt>
                <c:pt idx="7737">
                  <c:v>0.62200719118118286</c:v>
                </c:pt>
                <c:pt idx="7738">
                  <c:v>0.62212735414505005</c:v>
                </c:pt>
                <c:pt idx="7739">
                  <c:v>0.6220964789390564</c:v>
                </c:pt>
                <c:pt idx="7740">
                  <c:v>0.6220518946647644</c:v>
                </c:pt>
                <c:pt idx="7741">
                  <c:v>0.62221431732177734</c:v>
                </c:pt>
                <c:pt idx="7742">
                  <c:v>0.6221349835395813</c:v>
                </c:pt>
                <c:pt idx="7743">
                  <c:v>0.62193048000335693</c:v>
                </c:pt>
                <c:pt idx="7744">
                  <c:v>0.62189942598342896</c:v>
                </c:pt>
                <c:pt idx="7745">
                  <c:v>0.62191861867904663</c:v>
                </c:pt>
                <c:pt idx="7746">
                  <c:v>0.62196588516235352</c:v>
                </c:pt>
                <c:pt idx="7747">
                  <c:v>0.62190341949462891</c:v>
                </c:pt>
                <c:pt idx="7748">
                  <c:v>0.621806800365448</c:v>
                </c:pt>
                <c:pt idx="7749">
                  <c:v>0.62188577651977539</c:v>
                </c:pt>
                <c:pt idx="7750">
                  <c:v>0.62194526195526123</c:v>
                </c:pt>
                <c:pt idx="7751">
                  <c:v>0.62192684412002563</c:v>
                </c:pt>
                <c:pt idx="7752">
                  <c:v>0.62189787626266479</c:v>
                </c:pt>
                <c:pt idx="7753">
                  <c:v>0.62194108963012695</c:v>
                </c:pt>
                <c:pt idx="7754">
                  <c:v>0.62205398082733154</c:v>
                </c:pt>
                <c:pt idx="7755">
                  <c:v>0.62218213081359863</c:v>
                </c:pt>
                <c:pt idx="7756">
                  <c:v>0.62220895290374756</c:v>
                </c:pt>
                <c:pt idx="7757">
                  <c:v>0.62212836742401123</c:v>
                </c:pt>
                <c:pt idx="7758">
                  <c:v>0.62210476398468018</c:v>
                </c:pt>
                <c:pt idx="7759">
                  <c:v>0.62219065427780151</c:v>
                </c:pt>
                <c:pt idx="7760">
                  <c:v>0.62211626768112183</c:v>
                </c:pt>
                <c:pt idx="7761">
                  <c:v>0.62200868129730225</c:v>
                </c:pt>
                <c:pt idx="7762">
                  <c:v>0.62197220325469971</c:v>
                </c:pt>
                <c:pt idx="7763">
                  <c:v>0.62202250957489014</c:v>
                </c:pt>
                <c:pt idx="7764">
                  <c:v>0.62209993600845337</c:v>
                </c:pt>
                <c:pt idx="7765">
                  <c:v>0.62215566635131836</c:v>
                </c:pt>
                <c:pt idx="7766">
                  <c:v>0.62203389406204224</c:v>
                </c:pt>
                <c:pt idx="7767">
                  <c:v>0.62184655666351318</c:v>
                </c:pt>
                <c:pt idx="7768">
                  <c:v>0.62179380655288696</c:v>
                </c:pt>
                <c:pt idx="7769">
                  <c:v>0.62185817956924438</c:v>
                </c:pt>
                <c:pt idx="7770">
                  <c:v>0.62184435129165649</c:v>
                </c:pt>
                <c:pt idx="7771">
                  <c:v>0.62192648649215698</c:v>
                </c:pt>
                <c:pt idx="7772">
                  <c:v>0.62192124128341675</c:v>
                </c:pt>
                <c:pt idx="7773">
                  <c:v>0.62176281213760376</c:v>
                </c:pt>
                <c:pt idx="7774">
                  <c:v>0.62182438373565674</c:v>
                </c:pt>
                <c:pt idx="7775">
                  <c:v>0.62173289060592651</c:v>
                </c:pt>
                <c:pt idx="7776">
                  <c:v>0.62185400724411011</c:v>
                </c:pt>
                <c:pt idx="7777">
                  <c:v>0.62206584215164185</c:v>
                </c:pt>
                <c:pt idx="7778">
                  <c:v>0.62211555242538452</c:v>
                </c:pt>
                <c:pt idx="7779">
                  <c:v>0.62204599380493164</c:v>
                </c:pt>
                <c:pt idx="7780">
                  <c:v>0.62201952934265137</c:v>
                </c:pt>
                <c:pt idx="7781">
                  <c:v>0.62200987339019775</c:v>
                </c:pt>
                <c:pt idx="7782">
                  <c:v>0.62205713987350464</c:v>
                </c:pt>
                <c:pt idx="7783">
                  <c:v>0.62200933694839478</c:v>
                </c:pt>
                <c:pt idx="7784">
                  <c:v>0.62196475267410278</c:v>
                </c:pt>
                <c:pt idx="7785">
                  <c:v>0.62206488847732544</c:v>
                </c:pt>
                <c:pt idx="7786">
                  <c:v>0.62198376655578613</c:v>
                </c:pt>
                <c:pt idx="7787">
                  <c:v>0.62190979719161987</c:v>
                </c:pt>
                <c:pt idx="7788">
                  <c:v>0.62209725379943848</c:v>
                </c:pt>
                <c:pt idx="7789">
                  <c:v>0.62215888500213623</c:v>
                </c:pt>
                <c:pt idx="7790">
                  <c:v>0.62216520309448242</c:v>
                </c:pt>
                <c:pt idx="7791">
                  <c:v>0.62230551242828369</c:v>
                </c:pt>
                <c:pt idx="7792">
                  <c:v>0.62232571840286255</c:v>
                </c:pt>
                <c:pt idx="7793">
                  <c:v>0.62224435806274414</c:v>
                </c:pt>
                <c:pt idx="7794">
                  <c:v>0.62223148345947266</c:v>
                </c:pt>
                <c:pt idx="7795">
                  <c:v>0.62218117713928223</c:v>
                </c:pt>
                <c:pt idx="7796">
                  <c:v>0.6220390796661377</c:v>
                </c:pt>
                <c:pt idx="7797">
                  <c:v>0.62193971872329712</c:v>
                </c:pt>
                <c:pt idx="7798">
                  <c:v>0.62196290493011475</c:v>
                </c:pt>
                <c:pt idx="7799">
                  <c:v>0.62202936410903931</c:v>
                </c:pt>
                <c:pt idx="7800">
                  <c:v>0.62204641103744507</c:v>
                </c:pt>
                <c:pt idx="7801">
                  <c:v>0.62206077575683594</c:v>
                </c:pt>
                <c:pt idx="7802">
                  <c:v>0.62203127145767212</c:v>
                </c:pt>
                <c:pt idx="7803">
                  <c:v>0.62211441993713379</c:v>
                </c:pt>
                <c:pt idx="7804">
                  <c:v>0.62212646007537842</c:v>
                </c:pt>
                <c:pt idx="7805">
                  <c:v>0.62212830781936646</c:v>
                </c:pt>
                <c:pt idx="7806">
                  <c:v>0.62203240394592285</c:v>
                </c:pt>
                <c:pt idx="7807">
                  <c:v>0.62195795774459839</c:v>
                </c:pt>
                <c:pt idx="7808">
                  <c:v>0.62195485830307007</c:v>
                </c:pt>
                <c:pt idx="7809">
                  <c:v>0.62213361263275146</c:v>
                </c:pt>
                <c:pt idx="7810">
                  <c:v>0.62224960327148438</c:v>
                </c:pt>
                <c:pt idx="7811">
                  <c:v>0.62225824594497681</c:v>
                </c:pt>
                <c:pt idx="7812">
                  <c:v>0.62221944332122803</c:v>
                </c:pt>
                <c:pt idx="7813">
                  <c:v>0.62220579385757446</c:v>
                </c:pt>
                <c:pt idx="7814">
                  <c:v>0.62224805355072021</c:v>
                </c:pt>
                <c:pt idx="7815">
                  <c:v>0.62221395969390869</c:v>
                </c:pt>
                <c:pt idx="7816">
                  <c:v>0.62230885028839111</c:v>
                </c:pt>
                <c:pt idx="7817">
                  <c:v>0.62223917245864868</c:v>
                </c:pt>
                <c:pt idx="7818">
                  <c:v>0.62211203575134277</c:v>
                </c:pt>
                <c:pt idx="7819">
                  <c:v>0.62213629484176636</c:v>
                </c:pt>
                <c:pt idx="7820">
                  <c:v>0.62206262350082397</c:v>
                </c:pt>
                <c:pt idx="7821">
                  <c:v>0.6220090389251709</c:v>
                </c:pt>
                <c:pt idx="7822">
                  <c:v>0.6219407320022583</c:v>
                </c:pt>
                <c:pt idx="7823">
                  <c:v>0.62194252014160156</c:v>
                </c:pt>
                <c:pt idx="7824">
                  <c:v>0.62205225229263306</c:v>
                </c:pt>
                <c:pt idx="7825">
                  <c:v>0.62212890386581421</c:v>
                </c:pt>
                <c:pt idx="7826">
                  <c:v>0.62202668190002441</c:v>
                </c:pt>
                <c:pt idx="7827">
                  <c:v>0.62200772762298584</c:v>
                </c:pt>
                <c:pt idx="7828">
                  <c:v>0.62206625938415527</c:v>
                </c:pt>
                <c:pt idx="7829">
                  <c:v>0.62205785512924194</c:v>
                </c:pt>
                <c:pt idx="7830">
                  <c:v>0.62205964326858521</c:v>
                </c:pt>
                <c:pt idx="7831">
                  <c:v>0.62213724851608276</c:v>
                </c:pt>
                <c:pt idx="7832">
                  <c:v>0.62196987867355347</c:v>
                </c:pt>
                <c:pt idx="7833">
                  <c:v>0.62177497148513794</c:v>
                </c:pt>
                <c:pt idx="7834">
                  <c:v>0.62170547246932983</c:v>
                </c:pt>
                <c:pt idx="7835">
                  <c:v>0.62164390087127686</c:v>
                </c:pt>
                <c:pt idx="7836">
                  <c:v>0.62175244092941284</c:v>
                </c:pt>
                <c:pt idx="7837">
                  <c:v>0.62189358472824097</c:v>
                </c:pt>
                <c:pt idx="7838">
                  <c:v>0.62185221910476685</c:v>
                </c:pt>
                <c:pt idx="7839">
                  <c:v>0.62183678150177002</c:v>
                </c:pt>
                <c:pt idx="7840">
                  <c:v>0.62197297811508179</c:v>
                </c:pt>
                <c:pt idx="7841">
                  <c:v>0.62205421924591064</c:v>
                </c:pt>
                <c:pt idx="7842">
                  <c:v>0.62212806940078735</c:v>
                </c:pt>
                <c:pt idx="7843">
                  <c:v>0.62209475040435791</c:v>
                </c:pt>
                <c:pt idx="7844">
                  <c:v>0.62199479341506958</c:v>
                </c:pt>
                <c:pt idx="7845">
                  <c:v>0.62201613187789917</c:v>
                </c:pt>
                <c:pt idx="7846">
                  <c:v>0.62209224700927734</c:v>
                </c:pt>
                <c:pt idx="7847">
                  <c:v>0.6221042275428772</c:v>
                </c:pt>
                <c:pt idx="7848">
                  <c:v>0.62199550867080688</c:v>
                </c:pt>
                <c:pt idx="7849">
                  <c:v>0.62187308073043823</c:v>
                </c:pt>
                <c:pt idx="7850">
                  <c:v>0.6219896674156189</c:v>
                </c:pt>
                <c:pt idx="7851">
                  <c:v>0.62215638160705566</c:v>
                </c:pt>
                <c:pt idx="7852">
                  <c:v>0.62214326858520508</c:v>
                </c:pt>
                <c:pt idx="7853">
                  <c:v>0.62204283475875854</c:v>
                </c:pt>
                <c:pt idx="7854">
                  <c:v>0.62213432788848877</c:v>
                </c:pt>
                <c:pt idx="7855">
                  <c:v>0.62225615978240967</c:v>
                </c:pt>
                <c:pt idx="7856">
                  <c:v>0.62221378087997437</c:v>
                </c:pt>
                <c:pt idx="7857">
                  <c:v>0.62217432260513306</c:v>
                </c:pt>
                <c:pt idx="7858">
                  <c:v>0.62207704782485962</c:v>
                </c:pt>
                <c:pt idx="7859">
                  <c:v>0.62210595607757568</c:v>
                </c:pt>
                <c:pt idx="7860">
                  <c:v>0.62207925319671631</c:v>
                </c:pt>
                <c:pt idx="7861">
                  <c:v>0.62217420339584351</c:v>
                </c:pt>
                <c:pt idx="7862">
                  <c:v>0.62210828065872192</c:v>
                </c:pt>
                <c:pt idx="7863">
                  <c:v>0.62200725078582764</c:v>
                </c:pt>
                <c:pt idx="7864">
                  <c:v>0.62205791473388672</c:v>
                </c:pt>
                <c:pt idx="7865">
                  <c:v>0.6221429705619812</c:v>
                </c:pt>
                <c:pt idx="7866">
                  <c:v>0.62218809127807617</c:v>
                </c:pt>
                <c:pt idx="7867">
                  <c:v>0.62229299545288086</c:v>
                </c:pt>
                <c:pt idx="7868">
                  <c:v>0.6221957802772522</c:v>
                </c:pt>
                <c:pt idx="7869">
                  <c:v>0.62211960554122925</c:v>
                </c:pt>
                <c:pt idx="7870">
                  <c:v>0.6221005916595459</c:v>
                </c:pt>
                <c:pt idx="7871">
                  <c:v>0.62204104661941528</c:v>
                </c:pt>
                <c:pt idx="7872">
                  <c:v>0.62198913097381592</c:v>
                </c:pt>
                <c:pt idx="7873">
                  <c:v>0.62198722362518311</c:v>
                </c:pt>
                <c:pt idx="7874">
                  <c:v>0.62197446823120117</c:v>
                </c:pt>
                <c:pt idx="7875">
                  <c:v>0.62203365564346313</c:v>
                </c:pt>
                <c:pt idx="7876">
                  <c:v>0.62210559844970703</c:v>
                </c:pt>
                <c:pt idx="7877">
                  <c:v>0.62192660570144653</c:v>
                </c:pt>
                <c:pt idx="7878">
                  <c:v>0.62180596590042114</c:v>
                </c:pt>
                <c:pt idx="7879">
                  <c:v>0.62194496393203735</c:v>
                </c:pt>
                <c:pt idx="7880">
                  <c:v>0.62199348211288452</c:v>
                </c:pt>
                <c:pt idx="7881">
                  <c:v>0.62197309732437134</c:v>
                </c:pt>
                <c:pt idx="7882">
                  <c:v>0.62210875749588013</c:v>
                </c:pt>
                <c:pt idx="7883">
                  <c:v>0.62201327085494995</c:v>
                </c:pt>
                <c:pt idx="7884">
                  <c:v>0.62172508239746094</c:v>
                </c:pt>
                <c:pt idx="7885">
                  <c:v>0.62176144123077393</c:v>
                </c:pt>
                <c:pt idx="7886">
                  <c:v>0.62190127372741699</c:v>
                </c:pt>
                <c:pt idx="7887">
                  <c:v>0.62194287776947021</c:v>
                </c:pt>
                <c:pt idx="7888">
                  <c:v>0.62181997299194336</c:v>
                </c:pt>
                <c:pt idx="7889">
                  <c:v>0.62174373865127563</c:v>
                </c:pt>
                <c:pt idx="7890">
                  <c:v>0.62177300453186035</c:v>
                </c:pt>
                <c:pt idx="7891">
                  <c:v>0.62191176414489746</c:v>
                </c:pt>
                <c:pt idx="7892">
                  <c:v>0.62208276987075806</c:v>
                </c:pt>
                <c:pt idx="7893">
                  <c:v>0.62210017442703247</c:v>
                </c:pt>
                <c:pt idx="7894">
                  <c:v>0.62193763256072998</c:v>
                </c:pt>
                <c:pt idx="7895">
                  <c:v>0.62188643217086792</c:v>
                </c:pt>
                <c:pt idx="7896">
                  <c:v>0.6219480037689209</c:v>
                </c:pt>
                <c:pt idx="7897">
                  <c:v>0.62189328670501709</c:v>
                </c:pt>
                <c:pt idx="7898">
                  <c:v>0.6218564510345459</c:v>
                </c:pt>
                <c:pt idx="7899">
                  <c:v>0.621917724609375</c:v>
                </c:pt>
                <c:pt idx="7900">
                  <c:v>0.62191241979598999</c:v>
                </c:pt>
                <c:pt idx="7901">
                  <c:v>0.62187844514846802</c:v>
                </c:pt>
                <c:pt idx="7902">
                  <c:v>0.62192469835281372</c:v>
                </c:pt>
                <c:pt idx="7903">
                  <c:v>0.62201082706451416</c:v>
                </c:pt>
                <c:pt idx="7904">
                  <c:v>0.62200844287872314</c:v>
                </c:pt>
                <c:pt idx="7905">
                  <c:v>0.62204796075820923</c:v>
                </c:pt>
                <c:pt idx="7906">
                  <c:v>0.62215161323547363</c:v>
                </c:pt>
                <c:pt idx="7907">
                  <c:v>0.62215906381607056</c:v>
                </c:pt>
                <c:pt idx="7908">
                  <c:v>0.62195026874542236</c:v>
                </c:pt>
                <c:pt idx="7909">
                  <c:v>0.62172698974609375</c:v>
                </c:pt>
                <c:pt idx="7910">
                  <c:v>0.62166643142700195</c:v>
                </c:pt>
                <c:pt idx="7911">
                  <c:v>0.62174570560455322</c:v>
                </c:pt>
                <c:pt idx="7912">
                  <c:v>0.62195742130279541</c:v>
                </c:pt>
                <c:pt idx="7913">
                  <c:v>0.62214583158493042</c:v>
                </c:pt>
                <c:pt idx="7914">
                  <c:v>0.6222761869430542</c:v>
                </c:pt>
                <c:pt idx="7915">
                  <c:v>0.62227761745452881</c:v>
                </c:pt>
                <c:pt idx="7916">
                  <c:v>0.62218862771987915</c:v>
                </c:pt>
                <c:pt idx="7917">
                  <c:v>0.62218904495239258</c:v>
                </c:pt>
                <c:pt idx="7918">
                  <c:v>0.62223446369171143</c:v>
                </c:pt>
                <c:pt idx="7919">
                  <c:v>0.62219715118408203</c:v>
                </c:pt>
                <c:pt idx="7920">
                  <c:v>0.62234902381896973</c:v>
                </c:pt>
                <c:pt idx="7921">
                  <c:v>0.62256520986557007</c:v>
                </c:pt>
                <c:pt idx="7922">
                  <c:v>0.62240445613861084</c:v>
                </c:pt>
                <c:pt idx="7923">
                  <c:v>0.62221330404281616</c:v>
                </c:pt>
                <c:pt idx="7924">
                  <c:v>0.62226003408432007</c:v>
                </c:pt>
                <c:pt idx="7925">
                  <c:v>0.62229460477828979</c:v>
                </c:pt>
                <c:pt idx="7926">
                  <c:v>0.62233120203018188</c:v>
                </c:pt>
                <c:pt idx="7927">
                  <c:v>0.62254071235656738</c:v>
                </c:pt>
                <c:pt idx="7928">
                  <c:v>0.62266993522644043</c:v>
                </c:pt>
                <c:pt idx="7929">
                  <c:v>0.62246191501617432</c:v>
                </c:pt>
                <c:pt idx="7930">
                  <c:v>0.62235039472579956</c:v>
                </c:pt>
                <c:pt idx="7931">
                  <c:v>0.62241572141647339</c:v>
                </c:pt>
                <c:pt idx="7932">
                  <c:v>0.62244689464569092</c:v>
                </c:pt>
                <c:pt idx="7933">
                  <c:v>0.6223137378692627</c:v>
                </c:pt>
                <c:pt idx="7934">
                  <c:v>0.62227493524551392</c:v>
                </c:pt>
                <c:pt idx="7935">
                  <c:v>0.62227809429168701</c:v>
                </c:pt>
                <c:pt idx="7936">
                  <c:v>0.62245547771453857</c:v>
                </c:pt>
                <c:pt idx="7937">
                  <c:v>0.62253683805465698</c:v>
                </c:pt>
                <c:pt idx="7938">
                  <c:v>0.62243372201919556</c:v>
                </c:pt>
                <c:pt idx="7939">
                  <c:v>0.62225997447967529</c:v>
                </c:pt>
                <c:pt idx="7940">
                  <c:v>0.62230432033538818</c:v>
                </c:pt>
                <c:pt idx="7941">
                  <c:v>0.62227886915206909</c:v>
                </c:pt>
                <c:pt idx="7942">
                  <c:v>0.62223422527313232</c:v>
                </c:pt>
                <c:pt idx="7943">
                  <c:v>0.62226080894470215</c:v>
                </c:pt>
                <c:pt idx="7944">
                  <c:v>0.62230432033538818</c:v>
                </c:pt>
                <c:pt idx="7945">
                  <c:v>0.62226015329360962</c:v>
                </c:pt>
                <c:pt idx="7946">
                  <c:v>0.62213605642318726</c:v>
                </c:pt>
                <c:pt idx="7947">
                  <c:v>0.62233293056488037</c:v>
                </c:pt>
                <c:pt idx="7948">
                  <c:v>0.62232446670532227</c:v>
                </c:pt>
                <c:pt idx="7949">
                  <c:v>0.62206172943115234</c:v>
                </c:pt>
                <c:pt idx="7950">
                  <c:v>0.62201809883117676</c:v>
                </c:pt>
                <c:pt idx="7951">
                  <c:v>0.6221269965171814</c:v>
                </c:pt>
                <c:pt idx="7952">
                  <c:v>0.62244296073913574</c:v>
                </c:pt>
                <c:pt idx="7953">
                  <c:v>0.62245744466781616</c:v>
                </c:pt>
                <c:pt idx="7954">
                  <c:v>0.62228190898895264</c:v>
                </c:pt>
                <c:pt idx="7955">
                  <c:v>0.62223309278488159</c:v>
                </c:pt>
                <c:pt idx="7956">
                  <c:v>0.62212502956390381</c:v>
                </c:pt>
                <c:pt idx="7957">
                  <c:v>0.62208551168441772</c:v>
                </c:pt>
                <c:pt idx="7958">
                  <c:v>0.62226009368896484</c:v>
                </c:pt>
                <c:pt idx="7959">
                  <c:v>0.62241953611373901</c:v>
                </c:pt>
                <c:pt idx="7960">
                  <c:v>0.6222834587097168</c:v>
                </c:pt>
                <c:pt idx="7961">
                  <c:v>0.62214869260787964</c:v>
                </c:pt>
                <c:pt idx="7962">
                  <c:v>0.62217974662780762</c:v>
                </c:pt>
                <c:pt idx="7963">
                  <c:v>0.62217253446578979</c:v>
                </c:pt>
                <c:pt idx="7964">
                  <c:v>0.62225097417831421</c:v>
                </c:pt>
                <c:pt idx="7965">
                  <c:v>0.62240046262741089</c:v>
                </c:pt>
                <c:pt idx="7966">
                  <c:v>0.6224820613861084</c:v>
                </c:pt>
                <c:pt idx="7967">
                  <c:v>0.62236607074737549</c:v>
                </c:pt>
                <c:pt idx="7968">
                  <c:v>0.62196743488311768</c:v>
                </c:pt>
                <c:pt idx="7969">
                  <c:v>0.62185937166213989</c:v>
                </c:pt>
                <c:pt idx="7970">
                  <c:v>0.62170261144638062</c:v>
                </c:pt>
                <c:pt idx="7971">
                  <c:v>0.62175995111465454</c:v>
                </c:pt>
                <c:pt idx="7972">
                  <c:v>0.62195801734924316</c:v>
                </c:pt>
                <c:pt idx="7973">
                  <c:v>0.62217903137207031</c:v>
                </c:pt>
                <c:pt idx="7974">
                  <c:v>0.62215840816497803</c:v>
                </c:pt>
                <c:pt idx="7975">
                  <c:v>0.62214207649230957</c:v>
                </c:pt>
                <c:pt idx="7976">
                  <c:v>0.62212896347045898</c:v>
                </c:pt>
                <c:pt idx="7977">
                  <c:v>0.62221455574035645</c:v>
                </c:pt>
                <c:pt idx="7978">
                  <c:v>0.62224811315536499</c:v>
                </c:pt>
                <c:pt idx="7979">
                  <c:v>0.6221235990524292</c:v>
                </c:pt>
                <c:pt idx="7980">
                  <c:v>0.6220782995223999</c:v>
                </c:pt>
                <c:pt idx="7981">
                  <c:v>0.62216538190841675</c:v>
                </c:pt>
                <c:pt idx="7982">
                  <c:v>0.6222262978553772</c:v>
                </c:pt>
                <c:pt idx="7983">
                  <c:v>0.62228631973266602</c:v>
                </c:pt>
                <c:pt idx="7984">
                  <c:v>0.62234282493591309</c:v>
                </c:pt>
                <c:pt idx="7985">
                  <c:v>0.62237340211868286</c:v>
                </c:pt>
                <c:pt idx="7986">
                  <c:v>0.62224584817886353</c:v>
                </c:pt>
                <c:pt idx="7987">
                  <c:v>0.62218290567398071</c:v>
                </c:pt>
                <c:pt idx="7988">
                  <c:v>0.62232577800750732</c:v>
                </c:pt>
                <c:pt idx="7989">
                  <c:v>0.62256014347076416</c:v>
                </c:pt>
                <c:pt idx="7990">
                  <c:v>0.62229448556900024</c:v>
                </c:pt>
                <c:pt idx="7991">
                  <c:v>0.62198531627655029</c:v>
                </c:pt>
                <c:pt idx="7992">
                  <c:v>0.62219512462615967</c:v>
                </c:pt>
                <c:pt idx="7993">
                  <c:v>0.62224960327148438</c:v>
                </c:pt>
                <c:pt idx="7994">
                  <c:v>0.62218910455703735</c:v>
                </c:pt>
                <c:pt idx="7995">
                  <c:v>0.62208497524261475</c:v>
                </c:pt>
                <c:pt idx="7996">
                  <c:v>0.62216794490814209</c:v>
                </c:pt>
                <c:pt idx="7997">
                  <c:v>0.62234365940093994</c:v>
                </c:pt>
                <c:pt idx="7998">
                  <c:v>0.62234723567962646</c:v>
                </c:pt>
                <c:pt idx="7999">
                  <c:v>0.62244993448257446</c:v>
                </c:pt>
                <c:pt idx="8000">
                  <c:v>0.62236994504928589</c:v>
                </c:pt>
                <c:pt idx="8001">
                  <c:v>0.62217772006988525</c:v>
                </c:pt>
                <c:pt idx="8002">
                  <c:v>0.62234234809875488</c:v>
                </c:pt>
                <c:pt idx="8003">
                  <c:v>0.62251114845275879</c:v>
                </c:pt>
                <c:pt idx="8004">
                  <c:v>0.6224665641784668</c:v>
                </c:pt>
                <c:pt idx="8005">
                  <c:v>0.62228262424468994</c:v>
                </c:pt>
                <c:pt idx="8006">
                  <c:v>0.62217634916305542</c:v>
                </c:pt>
                <c:pt idx="8007">
                  <c:v>0.6220824122428894</c:v>
                </c:pt>
                <c:pt idx="8008">
                  <c:v>0.62215852737426758</c:v>
                </c:pt>
                <c:pt idx="8009">
                  <c:v>0.6221655011177063</c:v>
                </c:pt>
                <c:pt idx="8010">
                  <c:v>0.62218958139419556</c:v>
                </c:pt>
                <c:pt idx="8011">
                  <c:v>0.62209326028823853</c:v>
                </c:pt>
                <c:pt idx="8012">
                  <c:v>0.62204551696777344</c:v>
                </c:pt>
                <c:pt idx="8013">
                  <c:v>0.62216788530349731</c:v>
                </c:pt>
                <c:pt idx="8014">
                  <c:v>0.62229388952255249</c:v>
                </c:pt>
                <c:pt idx="8015">
                  <c:v>0.62223416566848755</c:v>
                </c:pt>
                <c:pt idx="8016">
                  <c:v>0.62212914228439331</c:v>
                </c:pt>
                <c:pt idx="8017">
                  <c:v>0.62214946746826172</c:v>
                </c:pt>
                <c:pt idx="8018">
                  <c:v>0.62216734886169434</c:v>
                </c:pt>
                <c:pt idx="8019">
                  <c:v>0.62220478057861328</c:v>
                </c:pt>
                <c:pt idx="8020">
                  <c:v>0.62216043472290039</c:v>
                </c:pt>
                <c:pt idx="8021">
                  <c:v>0.62196159362792969</c:v>
                </c:pt>
                <c:pt idx="8022">
                  <c:v>0.62196522951126099</c:v>
                </c:pt>
                <c:pt idx="8023">
                  <c:v>0.62196987867355347</c:v>
                </c:pt>
                <c:pt idx="8024">
                  <c:v>0.62200033664703369</c:v>
                </c:pt>
                <c:pt idx="8025">
                  <c:v>0.6220850944519043</c:v>
                </c:pt>
                <c:pt idx="8026">
                  <c:v>0.62209343910217285</c:v>
                </c:pt>
                <c:pt idx="8027">
                  <c:v>0.62207674980163574</c:v>
                </c:pt>
                <c:pt idx="8028">
                  <c:v>0.62203109264373779</c:v>
                </c:pt>
                <c:pt idx="8029">
                  <c:v>0.6221192479133606</c:v>
                </c:pt>
                <c:pt idx="8030">
                  <c:v>0.62235414981842041</c:v>
                </c:pt>
                <c:pt idx="8031">
                  <c:v>0.6224549412727356</c:v>
                </c:pt>
                <c:pt idx="8032">
                  <c:v>0.62231433391571045</c:v>
                </c:pt>
                <c:pt idx="8033">
                  <c:v>0.62232762575149536</c:v>
                </c:pt>
                <c:pt idx="8034">
                  <c:v>0.62237691879272461</c:v>
                </c:pt>
                <c:pt idx="8035">
                  <c:v>0.62225371599197388</c:v>
                </c:pt>
                <c:pt idx="8036">
                  <c:v>0.62222528457641602</c:v>
                </c:pt>
                <c:pt idx="8037">
                  <c:v>0.62220543622970581</c:v>
                </c:pt>
                <c:pt idx="8038">
                  <c:v>0.62214016914367676</c:v>
                </c:pt>
                <c:pt idx="8039">
                  <c:v>0.62198704481124878</c:v>
                </c:pt>
                <c:pt idx="8040">
                  <c:v>0.6220366358757019</c:v>
                </c:pt>
                <c:pt idx="8041">
                  <c:v>0.62205082178115845</c:v>
                </c:pt>
                <c:pt idx="8042">
                  <c:v>0.62194055318832397</c:v>
                </c:pt>
                <c:pt idx="8043">
                  <c:v>0.62199872732162476</c:v>
                </c:pt>
                <c:pt idx="8044">
                  <c:v>0.62221753597259521</c:v>
                </c:pt>
                <c:pt idx="8045">
                  <c:v>0.62206089496612549</c:v>
                </c:pt>
                <c:pt idx="8046">
                  <c:v>0.62194144725799561</c:v>
                </c:pt>
                <c:pt idx="8047">
                  <c:v>0.62201613187789917</c:v>
                </c:pt>
                <c:pt idx="8048">
                  <c:v>0.62205255031585693</c:v>
                </c:pt>
                <c:pt idx="8049">
                  <c:v>0.62206703424453735</c:v>
                </c:pt>
                <c:pt idx="8050">
                  <c:v>0.62200701236724854</c:v>
                </c:pt>
                <c:pt idx="8051">
                  <c:v>0.62203872203826904</c:v>
                </c:pt>
                <c:pt idx="8052">
                  <c:v>0.62195801734924316</c:v>
                </c:pt>
                <c:pt idx="8053">
                  <c:v>0.62192451953887939</c:v>
                </c:pt>
                <c:pt idx="8054">
                  <c:v>0.62200069427490234</c:v>
                </c:pt>
                <c:pt idx="8055">
                  <c:v>0.62200635671615601</c:v>
                </c:pt>
                <c:pt idx="8056">
                  <c:v>0.62201118469238281</c:v>
                </c:pt>
                <c:pt idx="8057">
                  <c:v>0.62205332517623901</c:v>
                </c:pt>
                <c:pt idx="8058">
                  <c:v>0.62218964099884033</c:v>
                </c:pt>
                <c:pt idx="8059">
                  <c:v>0.62242996692657471</c:v>
                </c:pt>
                <c:pt idx="8060">
                  <c:v>0.62235087156295776</c:v>
                </c:pt>
                <c:pt idx="8061">
                  <c:v>0.622242271900177</c:v>
                </c:pt>
                <c:pt idx="8062">
                  <c:v>0.62228959798812866</c:v>
                </c:pt>
                <c:pt idx="8063">
                  <c:v>0.62226587533950806</c:v>
                </c:pt>
                <c:pt idx="8064">
                  <c:v>0.62225162982940674</c:v>
                </c:pt>
                <c:pt idx="8065">
                  <c:v>0.62225651741027832</c:v>
                </c:pt>
                <c:pt idx="8066">
                  <c:v>0.62216484546661377</c:v>
                </c:pt>
                <c:pt idx="8067">
                  <c:v>0.62215811014175415</c:v>
                </c:pt>
                <c:pt idx="8068">
                  <c:v>0.62221461534500122</c:v>
                </c:pt>
                <c:pt idx="8069">
                  <c:v>0.62224960327148438</c:v>
                </c:pt>
                <c:pt idx="8070">
                  <c:v>0.62229526042938232</c:v>
                </c:pt>
                <c:pt idx="8071">
                  <c:v>0.62225991487503052</c:v>
                </c:pt>
                <c:pt idx="8072">
                  <c:v>0.62218350172042847</c:v>
                </c:pt>
                <c:pt idx="8073">
                  <c:v>0.62201708555221558</c:v>
                </c:pt>
                <c:pt idx="8074">
                  <c:v>0.62196081876754761</c:v>
                </c:pt>
                <c:pt idx="8075">
                  <c:v>0.62219142913818359</c:v>
                </c:pt>
                <c:pt idx="8076">
                  <c:v>0.62235116958618164</c:v>
                </c:pt>
                <c:pt idx="8077">
                  <c:v>0.62234735488891602</c:v>
                </c:pt>
                <c:pt idx="8078">
                  <c:v>0.6223677396774292</c:v>
                </c:pt>
                <c:pt idx="8079">
                  <c:v>0.62235790491104126</c:v>
                </c:pt>
                <c:pt idx="8080">
                  <c:v>0.62235492467880249</c:v>
                </c:pt>
                <c:pt idx="8081">
                  <c:v>0.62232846021652222</c:v>
                </c:pt>
                <c:pt idx="8082">
                  <c:v>0.62225544452667236</c:v>
                </c:pt>
                <c:pt idx="8083">
                  <c:v>0.62209612131118774</c:v>
                </c:pt>
                <c:pt idx="8084">
                  <c:v>0.62216323614120483</c:v>
                </c:pt>
                <c:pt idx="8085">
                  <c:v>0.62228840589523315</c:v>
                </c:pt>
                <c:pt idx="8086">
                  <c:v>0.62228715419769287</c:v>
                </c:pt>
                <c:pt idx="8087">
                  <c:v>0.62226545810699463</c:v>
                </c:pt>
                <c:pt idx="8088">
                  <c:v>0.62235766649246216</c:v>
                </c:pt>
                <c:pt idx="8089">
                  <c:v>0.62236976623535156</c:v>
                </c:pt>
                <c:pt idx="8090">
                  <c:v>0.62228542566299438</c:v>
                </c:pt>
                <c:pt idx="8091">
                  <c:v>0.6223071813583374</c:v>
                </c:pt>
                <c:pt idx="8092">
                  <c:v>0.62231504917144775</c:v>
                </c:pt>
                <c:pt idx="8093">
                  <c:v>0.6223570704460144</c:v>
                </c:pt>
                <c:pt idx="8094">
                  <c:v>0.62224948406219482</c:v>
                </c:pt>
                <c:pt idx="8095">
                  <c:v>0.62226581573486328</c:v>
                </c:pt>
                <c:pt idx="8096">
                  <c:v>0.62244677543640137</c:v>
                </c:pt>
                <c:pt idx="8097">
                  <c:v>0.62241178750991821</c:v>
                </c:pt>
                <c:pt idx="8098">
                  <c:v>0.6225135326385498</c:v>
                </c:pt>
                <c:pt idx="8099">
                  <c:v>0.62251877784729004</c:v>
                </c:pt>
                <c:pt idx="8100">
                  <c:v>0.62244522571563721</c:v>
                </c:pt>
                <c:pt idx="8101">
                  <c:v>0.62251448631286621</c:v>
                </c:pt>
                <c:pt idx="8102">
                  <c:v>0.62247365713119507</c:v>
                </c:pt>
                <c:pt idx="8103">
                  <c:v>0.62235671281814575</c:v>
                </c:pt>
                <c:pt idx="8104">
                  <c:v>0.62226772308349609</c:v>
                </c:pt>
                <c:pt idx="8105">
                  <c:v>0.62218797206878662</c:v>
                </c:pt>
                <c:pt idx="8106">
                  <c:v>0.622242271900177</c:v>
                </c:pt>
                <c:pt idx="8107">
                  <c:v>0.62232434749603271</c:v>
                </c:pt>
                <c:pt idx="8108">
                  <c:v>0.62230104207992554</c:v>
                </c:pt>
                <c:pt idx="8109">
                  <c:v>0.62220239639282227</c:v>
                </c:pt>
                <c:pt idx="8110">
                  <c:v>0.62214910984039307</c:v>
                </c:pt>
                <c:pt idx="8111">
                  <c:v>0.62210977077484131</c:v>
                </c:pt>
                <c:pt idx="8112">
                  <c:v>0.62203580141067505</c:v>
                </c:pt>
                <c:pt idx="8113">
                  <c:v>0.6220746636390686</c:v>
                </c:pt>
                <c:pt idx="8114">
                  <c:v>0.62221038341522217</c:v>
                </c:pt>
                <c:pt idx="8115">
                  <c:v>0.62222868204116821</c:v>
                </c:pt>
                <c:pt idx="8116">
                  <c:v>0.62231689691543579</c:v>
                </c:pt>
                <c:pt idx="8117">
                  <c:v>0.6222761869430542</c:v>
                </c:pt>
                <c:pt idx="8118">
                  <c:v>0.62214040756225586</c:v>
                </c:pt>
                <c:pt idx="8119">
                  <c:v>0.62214255332946777</c:v>
                </c:pt>
                <c:pt idx="8120">
                  <c:v>0.62230020761489868</c:v>
                </c:pt>
                <c:pt idx="8121">
                  <c:v>0.62242776155471802</c:v>
                </c:pt>
                <c:pt idx="8122">
                  <c:v>0.62233555316925049</c:v>
                </c:pt>
                <c:pt idx="8123">
                  <c:v>0.62228035926818848</c:v>
                </c:pt>
                <c:pt idx="8124">
                  <c:v>0.62219411134719849</c:v>
                </c:pt>
                <c:pt idx="8125">
                  <c:v>0.62218976020812988</c:v>
                </c:pt>
                <c:pt idx="8126">
                  <c:v>0.62214899063110352</c:v>
                </c:pt>
                <c:pt idx="8127">
                  <c:v>0.62211251258850098</c:v>
                </c:pt>
                <c:pt idx="8128">
                  <c:v>0.62209349870681763</c:v>
                </c:pt>
                <c:pt idx="8129">
                  <c:v>0.62207520008087158</c:v>
                </c:pt>
                <c:pt idx="8130">
                  <c:v>0.62229281663894653</c:v>
                </c:pt>
                <c:pt idx="8131">
                  <c:v>0.62241470813751221</c:v>
                </c:pt>
                <c:pt idx="8132">
                  <c:v>0.62232738733291626</c:v>
                </c:pt>
                <c:pt idx="8133">
                  <c:v>0.62235367298126221</c:v>
                </c:pt>
                <c:pt idx="8134">
                  <c:v>0.62221246957778931</c:v>
                </c:pt>
                <c:pt idx="8135">
                  <c:v>0.62217551469802856</c:v>
                </c:pt>
                <c:pt idx="8136">
                  <c:v>0.62201642990112305</c:v>
                </c:pt>
                <c:pt idx="8137">
                  <c:v>0.62214100360870361</c:v>
                </c:pt>
                <c:pt idx="8138">
                  <c:v>0.62234467267990112</c:v>
                </c:pt>
                <c:pt idx="8139">
                  <c:v>0.62236374616622925</c:v>
                </c:pt>
                <c:pt idx="8140">
                  <c:v>0.6224479079246521</c:v>
                </c:pt>
                <c:pt idx="8141">
                  <c:v>0.6223871111869812</c:v>
                </c:pt>
                <c:pt idx="8142">
                  <c:v>0.62251001596450806</c:v>
                </c:pt>
                <c:pt idx="8143">
                  <c:v>0.62266373634338379</c:v>
                </c:pt>
                <c:pt idx="8144">
                  <c:v>0.62244695425033569</c:v>
                </c:pt>
                <c:pt idx="8145">
                  <c:v>0.62229776382446289</c:v>
                </c:pt>
                <c:pt idx="8146">
                  <c:v>0.62228500843048096</c:v>
                </c:pt>
                <c:pt idx="8147">
                  <c:v>0.62225228548049927</c:v>
                </c:pt>
                <c:pt idx="8148">
                  <c:v>0.62230777740478516</c:v>
                </c:pt>
                <c:pt idx="8149">
                  <c:v>0.62221783399581909</c:v>
                </c:pt>
                <c:pt idx="8150">
                  <c:v>0.6221001148223877</c:v>
                </c:pt>
                <c:pt idx="8151">
                  <c:v>0.62212318181991577</c:v>
                </c:pt>
                <c:pt idx="8152">
                  <c:v>0.62231230735778809</c:v>
                </c:pt>
                <c:pt idx="8153">
                  <c:v>0.62234336137771606</c:v>
                </c:pt>
                <c:pt idx="8154">
                  <c:v>0.62230700254440308</c:v>
                </c:pt>
                <c:pt idx="8155">
                  <c:v>0.62225812673568726</c:v>
                </c:pt>
                <c:pt idx="8156">
                  <c:v>0.62219560146331787</c:v>
                </c:pt>
                <c:pt idx="8157">
                  <c:v>0.62237077951431274</c:v>
                </c:pt>
                <c:pt idx="8158">
                  <c:v>0.62244921922683716</c:v>
                </c:pt>
                <c:pt idx="8159">
                  <c:v>0.62239694595336914</c:v>
                </c:pt>
                <c:pt idx="8160">
                  <c:v>0.62249350547790527</c:v>
                </c:pt>
                <c:pt idx="8161">
                  <c:v>0.62245726585388184</c:v>
                </c:pt>
                <c:pt idx="8162">
                  <c:v>0.62243390083312988</c:v>
                </c:pt>
                <c:pt idx="8163">
                  <c:v>0.62235987186431885</c:v>
                </c:pt>
                <c:pt idx="8164">
                  <c:v>0.6222764253616333</c:v>
                </c:pt>
                <c:pt idx="8165">
                  <c:v>0.62230175733566284</c:v>
                </c:pt>
                <c:pt idx="8166">
                  <c:v>0.6223180890083313</c:v>
                </c:pt>
                <c:pt idx="8167">
                  <c:v>0.62233096361160278</c:v>
                </c:pt>
                <c:pt idx="8168">
                  <c:v>0.62211507558822632</c:v>
                </c:pt>
                <c:pt idx="8169">
                  <c:v>0.62208539247512817</c:v>
                </c:pt>
                <c:pt idx="8170">
                  <c:v>0.62218606472015381</c:v>
                </c:pt>
                <c:pt idx="8171">
                  <c:v>0.62228488922119141</c:v>
                </c:pt>
                <c:pt idx="8172">
                  <c:v>0.6223481297492981</c:v>
                </c:pt>
                <c:pt idx="8173">
                  <c:v>0.62234008312225342</c:v>
                </c:pt>
                <c:pt idx="8174">
                  <c:v>0.62237173318862915</c:v>
                </c:pt>
                <c:pt idx="8175">
                  <c:v>0.62242913246154785</c:v>
                </c:pt>
                <c:pt idx="8176">
                  <c:v>0.62227290868759155</c:v>
                </c:pt>
                <c:pt idx="8177">
                  <c:v>0.62220972776412964</c:v>
                </c:pt>
                <c:pt idx="8178">
                  <c:v>0.62230944633483887</c:v>
                </c:pt>
                <c:pt idx="8179">
                  <c:v>0.62224513292312622</c:v>
                </c:pt>
                <c:pt idx="8180">
                  <c:v>0.62217211723327637</c:v>
                </c:pt>
                <c:pt idx="8181">
                  <c:v>0.62218219041824341</c:v>
                </c:pt>
                <c:pt idx="8182">
                  <c:v>0.62216216325759888</c:v>
                </c:pt>
                <c:pt idx="8183">
                  <c:v>0.62211877107620239</c:v>
                </c:pt>
                <c:pt idx="8184">
                  <c:v>0.62228852510452271</c:v>
                </c:pt>
                <c:pt idx="8185">
                  <c:v>0.62241089344024658</c:v>
                </c:pt>
                <c:pt idx="8186">
                  <c:v>0.62233626842498779</c:v>
                </c:pt>
                <c:pt idx="8187">
                  <c:v>0.62233859300613403</c:v>
                </c:pt>
                <c:pt idx="8188">
                  <c:v>0.6223418116569519</c:v>
                </c:pt>
                <c:pt idx="8189">
                  <c:v>0.62224942445755005</c:v>
                </c:pt>
                <c:pt idx="8190">
                  <c:v>0.62228929996490479</c:v>
                </c:pt>
                <c:pt idx="8191">
                  <c:v>0.62225502729415894</c:v>
                </c:pt>
                <c:pt idx="8192">
                  <c:v>0.62225013971328735</c:v>
                </c:pt>
                <c:pt idx="8193">
                  <c:v>0.62237030267715454</c:v>
                </c:pt>
                <c:pt idx="8194">
                  <c:v>0.62245625257492065</c:v>
                </c:pt>
                <c:pt idx="8195">
                  <c:v>0.6224370002746582</c:v>
                </c:pt>
                <c:pt idx="8196">
                  <c:v>0.62247288227081299</c:v>
                </c:pt>
                <c:pt idx="8197">
                  <c:v>0.62244158983230591</c:v>
                </c:pt>
                <c:pt idx="8198">
                  <c:v>0.62239891290664673</c:v>
                </c:pt>
                <c:pt idx="8199">
                  <c:v>0.62222176790237427</c:v>
                </c:pt>
                <c:pt idx="8200">
                  <c:v>0.62211251258850098</c:v>
                </c:pt>
                <c:pt idx="8201">
                  <c:v>0.62229561805725098</c:v>
                </c:pt>
                <c:pt idx="8202">
                  <c:v>0.62237590551376343</c:v>
                </c:pt>
                <c:pt idx="8203">
                  <c:v>0.6222192645072937</c:v>
                </c:pt>
                <c:pt idx="8204">
                  <c:v>0.62219530344009399</c:v>
                </c:pt>
                <c:pt idx="8205">
                  <c:v>0.62221193313598633</c:v>
                </c:pt>
                <c:pt idx="8206">
                  <c:v>0.62215542793273926</c:v>
                </c:pt>
                <c:pt idx="8207">
                  <c:v>0.62212258577346802</c:v>
                </c:pt>
                <c:pt idx="8208">
                  <c:v>0.6221088171005249</c:v>
                </c:pt>
                <c:pt idx="8209">
                  <c:v>0.62204658985137939</c:v>
                </c:pt>
                <c:pt idx="8210">
                  <c:v>0.62206071615219116</c:v>
                </c:pt>
                <c:pt idx="8211">
                  <c:v>0.6221928596496582</c:v>
                </c:pt>
                <c:pt idx="8212">
                  <c:v>0.62229055166244507</c:v>
                </c:pt>
                <c:pt idx="8213">
                  <c:v>0.62235760688781738</c:v>
                </c:pt>
                <c:pt idx="8214">
                  <c:v>0.62241286039352417</c:v>
                </c:pt>
                <c:pt idx="8215">
                  <c:v>0.6224711537361145</c:v>
                </c:pt>
                <c:pt idx="8216">
                  <c:v>0.62238597869873047</c:v>
                </c:pt>
                <c:pt idx="8217">
                  <c:v>0.62234735488891602</c:v>
                </c:pt>
                <c:pt idx="8218">
                  <c:v>0.62241935729980469</c:v>
                </c:pt>
                <c:pt idx="8219">
                  <c:v>0.62234503030776978</c:v>
                </c:pt>
                <c:pt idx="8220">
                  <c:v>0.62221235036849976</c:v>
                </c:pt>
                <c:pt idx="8221">
                  <c:v>0.62210983037948608</c:v>
                </c:pt>
                <c:pt idx="8222">
                  <c:v>0.62213975191116333</c:v>
                </c:pt>
                <c:pt idx="8223">
                  <c:v>0.62199938297271729</c:v>
                </c:pt>
                <c:pt idx="8224">
                  <c:v>0.6219903826713562</c:v>
                </c:pt>
                <c:pt idx="8225">
                  <c:v>0.62223374843597412</c:v>
                </c:pt>
                <c:pt idx="8226">
                  <c:v>0.62232893705368042</c:v>
                </c:pt>
                <c:pt idx="8227">
                  <c:v>0.62230557203292847</c:v>
                </c:pt>
                <c:pt idx="8228">
                  <c:v>0.62235188484191895</c:v>
                </c:pt>
                <c:pt idx="8229">
                  <c:v>0.62232875823974609</c:v>
                </c:pt>
                <c:pt idx="8230">
                  <c:v>0.622211754322052</c:v>
                </c:pt>
                <c:pt idx="8231">
                  <c:v>0.62221324443817139</c:v>
                </c:pt>
                <c:pt idx="8232">
                  <c:v>0.6221776008605957</c:v>
                </c:pt>
                <c:pt idx="8233">
                  <c:v>0.62209481000900269</c:v>
                </c:pt>
                <c:pt idx="8234">
                  <c:v>0.62221425771713257</c:v>
                </c:pt>
                <c:pt idx="8235">
                  <c:v>0.62230819463729858</c:v>
                </c:pt>
                <c:pt idx="8236">
                  <c:v>0.62223422527313232</c:v>
                </c:pt>
                <c:pt idx="8237">
                  <c:v>0.62223255634307861</c:v>
                </c:pt>
                <c:pt idx="8238">
                  <c:v>0.6223105788230896</c:v>
                </c:pt>
                <c:pt idx="8239">
                  <c:v>0.62244898080825806</c:v>
                </c:pt>
                <c:pt idx="8240">
                  <c:v>0.62233638763427734</c:v>
                </c:pt>
                <c:pt idx="8241">
                  <c:v>0.62222856283187866</c:v>
                </c:pt>
                <c:pt idx="8242">
                  <c:v>0.62228280305862427</c:v>
                </c:pt>
                <c:pt idx="8243">
                  <c:v>0.62227225303649902</c:v>
                </c:pt>
                <c:pt idx="8244">
                  <c:v>0.62223225831985474</c:v>
                </c:pt>
                <c:pt idx="8245">
                  <c:v>0.62221723794937134</c:v>
                </c:pt>
                <c:pt idx="8246">
                  <c:v>0.62231451272964478</c:v>
                </c:pt>
                <c:pt idx="8247">
                  <c:v>0.62237018346786499</c:v>
                </c:pt>
                <c:pt idx="8248">
                  <c:v>0.62242996692657471</c:v>
                </c:pt>
                <c:pt idx="8249">
                  <c:v>0.62244915962219238</c:v>
                </c:pt>
                <c:pt idx="8250">
                  <c:v>0.62257981300354004</c:v>
                </c:pt>
                <c:pt idx="8251">
                  <c:v>0.62255758047103882</c:v>
                </c:pt>
                <c:pt idx="8252">
                  <c:v>0.6226050853729248</c:v>
                </c:pt>
                <c:pt idx="8253">
                  <c:v>0.62256526947021484</c:v>
                </c:pt>
                <c:pt idx="8254">
                  <c:v>0.622181236743927</c:v>
                </c:pt>
                <c:pt idx="8255">
                  <c:v>0.62185180187225342</c:v>
                </c:pt>
                <c:pt idx="8256">
                  <c:v>0.62194490432739258</c:v>
                </c:pt>
                <c:pt idx="8257">
                  <c:v>0.62207001447677612</c:v>
                </c:pt>
                <c:pt idx="8258">
                  <c:v>0.62197089195251465</c:v>
                </c:pt>
                <c:pt idx="8259">
                  <c:v>0.62225615978240967</c:v>
                </c:pt>
                <c:pt idx="8260">
                  <c:v>0.62231928110122681</c:v>
                </c:pt>
                <c:pt idx="8261">
                  <c:v>0.62223660945892334</c:v>
                </c:pt>
                <c:pt idx="8262">
                  <c:v>0.62238538265228271</c:v>
                </c:pt>
                <c:pt idx="8263">
                  <c:v>0.62249696254730225</c:v>
                </c:pt>
                <c:pt idx="8264">
                  <c:v>0.62213551998138428</c:v>
                </c:pt>
                <c:pt idx="8265">
                  <c:v>0.62204736471176147</c:v>
                </c:pt>
                <c:pt idx="8266">
                  <c:v>0.62234950065612793</c:v>
                </c:pt>
                <c:pt idx="8267">
                  <c:v>0.62247365713119507</c:v>
                </c:pt>
                <c:pt idx="8268">
                  <c:v>0.62241172790527344</c:v>
                </c:pt>
                <c:pt idx="8269">
                  <c:v>0.62250041961669922</c:v>
                </c:pt>
                <c:pt idx="8270">
                  <c:v>0.62249404191970825</c:v>
                </c:pt>
                <c:pt idx="8271">
                  <c:v>0.62244594097137451</c:v>
                </c:pt>
                <c:pt idx="8272">
                  <c:v>0.62223225831985474</c:v>
                </c:pt>
                <c:pt idx="8273">
                  <c:v>0.62231731414794922</c:v>
                </c:pt>
                <c:pt idx="8274">
                  <c:v>0.62238991260528564</c:v>
                </c:pt>
                <c:pt idx="8275">
                  <c:v>0.62244665622711182</c:v>
                </c:pt>
                <c:pt idx="8276">
                  <c:v>0.62252014875411987</c:v>
                </c:pt>
                <c:pt idx="8277">
                  <c:v>0.62253665924072266</c:v>
                </c:pt>
                <c:pt idx="8278">
                  <c:v>0.62249177694320679</c:v>
                </c:pt>
                <c:pt idx="8279">
                  <c:v>0.62240839004516602</c:v>
                </c:pt>
                <c:pt idx="8280">
                  <c:v>0.62230765819549561</c:v>
                </c:pt>
                <c:pt idx="8281">
                  <c:v>0.62231183052062988</c:v>
                </c:pt>
                <c:pt idx="8282">
                  <c:v>0.62241601943969727</c:v>
                </c:pt>
                <c:pt idx="8283">
                  <c:v>0.62240207195281982</c:v>
                </c:pt>
                <c:pt idx="8284">
                  <c:v>0.62235802412033081</c:v>
                </c:pt>
                <c:pt idx="8285">
                  <c:v>0.62230730056762695</c:v>
                </c:pt>
                <c:pt idx="8286">
                  <c:v>0.62247771024703979</c:v>
                </c:pt>
                <c:pt idx="8287">
                  <c:v>0.62247878313064575</c:v>
                </c:pt>
                <c:pt idx="8288">
                  <c:v>0.62230938673019409</c:v>
                </c:pt>
                <c:pt idx="8289">
                  <c:v>0.62219798564910889</c:v>
                </c:pt>
                <c:pt idx="8290">
                  <c:v>0.62234193086624146</c:v>
                </c:pt>
                <c:pt idx="8291">
                  <c:v>0.62223416566848755</c:v>
                </c:pt>
                <c:pt idx="8292">
                  <c:v>0.62220877408981323</c:v>
                </c:pt>
                <c:pt idx="8293">
                  <c:v>0.62235283851623535</c:v>
                </c:pt>
                <c:pt idx="8294">
                  <c:v>0.62234580516815186</c:v>
                </c:pt>
                <c:pt idx="8295">
                  <c:v>0.62228047847747803</c:v>
                </c:pt>
                <c:pt idx="8296">
                  <c:v>0.62215828895568848</c:v>
                </c:pt>
                <c:pt idx="8297">
                  <c:v>0.62217479944229126</c:v>
                </c:pt>
                <c:pt idx="8298">
                  <c:v>0.62229925394058228</c:v>
                </c:pt>
                <c:pt idx="8299">
                  <c:v>0.62232601642608643</c:v>
                </c:pt>
                <c:pt idx="8300">
                  <c:v>0.62229347229003906</c:v>
                </c:pt>
                <c:pt idx="8301">
                  <c:v>0.6222880482673645</c:v>
                </c:pt>
                <c:pt idx="8302">
                  <c:v>0.62228083610534668</c:v>
                </c:pt>
                <c:pt idx="8303">
                  <c:v>0.62226396799087524</c:v>
                </c:pt>
                <c:pt idx="8304">
                  <c:v>0.62219375371932983</c:v>
                </c:pt>
                <c:pt idx="8305">
                  <c:v>0.62224167585372925</c:v>
                </c:pt>
                <c:pt idx="8306">
                  <c:v>0.6221921443939209</c:v>
                </c:pt>
                <c:pt idx="8307">
                  <c:v>0.62233608961105347</c:v>
                </c:pt>
                <c:pt idx="8308">
                  <c:v>0.62228304147720337</c:v>
                </c:pt>
                <c:pt idx="8309">
                  <c:v>0.62200427055358887</c:v>
                </c:pt>
                <c:pt idx="8310">
                  <c:v>0.62203466892242432</c:v>
                </c:pt>
                <c:pt idx="8311">
                  <c:v>0.62225621938705444</c:v>
                </c:pt>
                <c:pt idx="8312">
                  <c:v>0.62236690521240234</c:v>
                </c:pt>
                <c:pt idx="8313">
                  <c:v>0.62239038944244385</c:v>
                </c:pt>
                <c:pt idx="8314">
                  <c:v>0.62235820293426514</c:v>
                </c:pt>
                <c:pt idx="8315">
                  <c:v>0.6223292350769043</c:v>
                </c:pt>
                <c:pt idx="8316">
                  <c:v>0.62232518196105957</c:v>
                </c:pt>
                <c:pt idx="8317">
                  <c:v>0.62220567464828491</c:v>
                </c:pt>
                <c:pt idx="8318">
                  <c:v>0.62211459875106812</c:v>
                </c:pt>
                <c:pt idx="8319">
                  <c:v>0.62217915058135986</c:v>
                </c:pt>
                <c:pt idx="8320">
                  <c:v>0.62225925922393799</c:v>
                </c:pt>
                <c:pt idx="8321">
                  <c:v>0.62223309278488159</c:v>
                </c:pt>
                <c:pt idx="8322">
                  <c:v>0.62223702669143677</c:v>
                </c:pt>
                <c:pt idx="8323">
                  <c:v>0.62229353189468384</c:v>
                </c:pt>
                <c:pt idx="8324">
                  <c:v>0.62215119600296021</c:v>
                </c:pt>
                <c:pt idx="8325">
                  <c:v>0.62220537662506104</c:v>
                </c:pt>
                <c:pt idx="8326">
                  <c:v>0.62225425243377686</c:v>
                </c:pt>
                <c:pt idx="8327">
                  <c:v>0.62219750881195068</c:v>
                </c:pt>
                <c:pt idx="8328">
                  <c:v>0.62213879823684692</c:v>
                </c:pt>
                <c:pt idx="8329">
                  <c:v>0.62228572368621826</c:v>
                </c:pt>
                <c:pt idx="8330">
                  <c:v>0.62225824594497681</c:v>
                </c:pt>
                <c:pt idx="8331">
                  <c:v>0.62246370315551758</c:v>
                </c:pt>
                <c:pt idx="8332">
                  <c:v>0.62255936861038208</c:v>
                </c:pt>
                <c:pt idx="8333">
                  <c:v>0.62253391742706299</c:v>
                </c:pt>
                <c:pt idx="8334">
                  <c:v>0.622519850730896</c:v>
                </c:pt>
                <c:pt idx="8335">
                  <c:v>0.62256991863250732</c:v>
                </c:pt>
                <c:pt idx="8336">
                  <c:v>0.62259382009506226</c:v>
                </c:pt>
                <c:pt idx="8337">
                  <c:v>0.62277364730834961</c:v>
                </c:pt>
                <c:pt idx="8338">
                  <c:v>0.6228337287902832</c:v>
                </c:pt>
                <c:pt idx="8339">
                  <c:v>0.62263393402099609</c:v>
                </c:pt>
                <c:pt idx="8340">
                  <c:v>0.6226688027381897</c:v>
                </c:pt>
                <c:pt idx="8341">
                  <c:v>0.62259358167648315</c:v>
                </c:pt>
                <c:pt idx="8342">
                  <c:v>0.62263834476470947</c:v>
                </c:pt>
                <c:pt idx="8343">
                  <c:v>0.62278711795806885</c:v>
                </c:pt>
                <c:pt idx="8344">
                  <c:v>0.62268394231796265</c:v>
                </c:pt>
                <c:pt idx="8345">
                  <c:v>0.62267738580703735</c:v>
                </c:pt>
                <c:pt idx="8346">
                  <c:v>0.62272220849990845</c:v>
                </c:pt>
                <c:pt idx="8347">
                  <c:v>0.62285947799682617</c:v>
                </c:pt>
                <c:pt idx="8348">
                  <c:v>0.62286603450775146</c:v>
                </c:pt>
                <c:pt idx="8349">
                  <c:v>0.6227489709854126</c:v>
                </c:pt>
                <c:pt idx="8350">
                  <c:v>0.6228373646736145</c:v>
                </c:pt>
                <c:pt idx="8351">
                  <c:v>0.62280690670013428</c:v>
                </c:pt>
                <c:pt idx="8352">
                  <c:v>0.62277287244796753</c:v>
                </c:pt>
                <c:pt idx="8353">
                  <c:v>0.62287187576293945</c:v>
                </c:pt>
                <c:pt idx="8354">
                  <c:v>0.62289297580718994</c:v>
                </c:pt>
                <c:pt idx="8355">
                  <c:v>0.62289363145828247</c:v>
                </c:pt>
                <c:pt idx="8356">
                  <c:v>0.62291949987411499</c:v>
                </c:pt>
                <c:pt idx="8357">
                  <c:v>0.62283718585968018</c:v>
                </c:pt>
                <c:pt idx="8358">
                  <c:v>0.62270724773406982</c:v>
                </c:pt>
                <c:pt idx="8359">
                  <c:v>0.62257522344589233</c:v>
                </c:pt>
                <c:pt idx="8360">
                  <c:v>0.62239760160446167</c:v>
                </c:pt>
                <c:pt idx="8361">
                  <c:v>0.62255352735519409</c:v>
                </c:pt>
                <c:pt idx="8362">
                  <c:v>0.62278664112091064</c:v>
                </c:pt>
                <c:pt idx="8363">
                  <c:v>0.62278884649276733</c:v>
                </c:pt>
                <c:pt idx="8364">
                  <c:v>0.62281757593154907</c:v>
                </c:pt>
                <c:pt idx="8365">
                  <c:v>0.6228785514831543</c:v>
                </c:pt>
                <c:pt idx="8366">
                  <c:v>0.6227715015411377</c:v>
                </c:pt>
                <c:pt idx="8367">
                  <c:v>0.62264740467071533</c:v>
                </c:pt>
                <c:pt idx="8368">
                  <c:v>0.62266170978546143</c:v>
                </c:pt>
                <c:pt idx="8369">
                  <c:v>0.62264448404312134</c:v>
                </c:pt>
                <c:pt idx="8370">
                  <c:v>0.62277162075042725</c:v>
                </c:pt>
                <c:pt idx="8371">
                  <c:v>0.62272220849990845</c:v>
                </c:pt>
                <c:pt idx="8372">
                  <c:v>0.62269914150238037</c:v>
                </c:pt>
                <c:pt idx="8373">
                  <c:v>0.62273555994033813</c:v>
                </c:pt>
                <c:pt idx="8374">
                  <c:v>0.62276089191436768</c:v>
                </c:pt>
                <c:pt idx="8375">
                  <c:v>0.62277722358703613</c:v>
                </c:pt>
                <c:pt idx="8376">
                  <c:v>0.62275820970535278</c:v>
                </c:pt>
                <c:pt idx="8377">
                  <c:v>0.62274110317230225</c:v>
                </c:pt>
                <c:pt idx="8378">
                  <c:v>0.62275153398513794</c:v>
                </c:pt>
                <c:pt idx="8379">
                  <c:v>0.62273776531219482</c:v>
                </c:pt>
                <c:pt idx="8380">
                  <c:v>0.6224970817565918</c:v>
                </c:pt>
                <c:pt idx="8381">
                  <c:v>0.62253391742706299</c:v>
                </c:pt>
                <c:pt idx="8382">
                  <c:v>0.62263131141662598</c:v>
                </c:pt>
                <c:pt idx="8383">
                  <c:v>0.62254518270492554</c:v>
                </c:pt>
                <c:pt idx="8384">
                  <c:v>0.62272173166275024</c:v>
                </c:pt>
                <c:pt idx="8385">
                  <c:v>0.62289643287658691</c:v>
                </c:pt>
                <c:pt idx="8386">
                  <c:v>0.62299251556396484</c:v>
                </c:pt>
                <c:pt idx="8387">
                  <c:v>0.62297004461288452</c:v>
                </c:pt>
                <c:pt idx="8388">
                  <c:v>0.62284374237060547</c:v>
                </c:pt>
                <c:pt idx="8389">
                  <c:v>0.62275898456573486</c:v>
                </c:pt>
                <c:pt idx="8390">
                  <c:v>0.62286162376403809</c:v>
                </c:pt>
                <c:pt idx="8391">
                  <c:v>0.62275230884552002</c:v>
                </c:pt>
                <c:pt idx="8392">
                  <c:v>0.62257224321365356</c:v>
                </c:pt>
                <c:pt idx="8393">
                  <c:v>0.62239331007003784</c:v>
                </c:pt>
                <c:pt idx="8394">
                  <c:v>0.62230294942855835</c:v>
                </c:pt>
                <c:pt idx="8395">
                  <c:v>0.62228906154632568</c:v>
                </c:pt>
                <c:pt idx="8396">
                  <c:v>0.62214219570159912</c:v>
                </c:pt>
                <c:pt idx="8397">
                  <c:v>0.62221330404281616</c:v>
                </c:pt>
                <c:pt idx="8398">
                  <c:v>0.62234485149383545</c:v>
                </c:pt>
                <c:pt idx="8399">
                  <c:v>0.62243884801864624</c:v>
                </c:pt>
                <c:pt idx="8400">
                  <c:v>0.62261378765106201</c:v>
                </c:pt>
                <c:pt idx="8401">
                  <c:v>0.62273180484771729</c:v>
                </c:pt>
                <c:pt idx="8402">
                  <c:v>0.62276089191436768</c:v>
                </c:pt>
                <c:pt idx="8403">
                  <c:v>0.62278288602828979</c:v>
                </c:pt>
                <c:pt idx="8404">
                  <c:v>0.62291383743286133</c:v>
                </c:pt>
                <c:pt idx="8405">
                  <c:v>0.62304246425628662</c:v>
                </c:pt>
                <c:pt idx="8406">
                  <c:v>0.62288719415664673</c:v>
                </c:pt>
                <c:pt idx="8407">
                  <c:v>0.62282311916351318</c:v>
                </c:pt>
                <c:pt idx="8408">
                  <c:v>0.62284380197525024</c:v>
                </c:pt>
                <c:pt idx="8409">
                  <c:v>0.6228603720664978</c:v>
                </c:pt>
                <c:pt idx="8410">
                  <c:v>0.62276452779769897</c:v>
                </c:pt>
                <c:pt idx="8411">
                  <c:v>0.62287521362304688</c:v>
                </c:pt>
                <c:pt idx="8412">
                  <c:v>0.62307119369506836</c:v>
                </c:pt>
                <c:pt idx="8413">
                  <c:v>0.62310308218002319</c:v>
                </c:pt>
                <c:pt idx="8414">
                  <c:v>0.62314790487289429</c:v>
                </c:pt>
                <c:pt idx="8415">
                  <c:v>0.62316352128982544</c:v>
                </c:pt>
                <c:pt idx="8416">
                  <c:v>0.62311983108520508</c:v>
                </c:pt>
                <c:pt idx="8417">
                  <c:v>0.62309461832046509</c:v>
                </c:pt>
                <c:pt idx="8418">
                  <c:v>0.62306487560272217</c:v>
                </c:pt>
                <c:pt idx="8419">
                  <c:v>0.6229584813117981</c:v>
                </c:pt>
                <c:pt idx="8420">
                  <c:v>0.62289565801620483</c:v>
                </c:pt>
                <c:pt idx="8421">
                  <c:v>0.62301695346832275</c:v>
                </c:pt>
                <c:pt idx="8422">
                  <c:v>0.62294995784759521</c:v>
                </c:pt>
                <c:pt idx="8423">
                  <c:v>0.6227530837059021</c:v>
                </c:pt>
                <c:pt idx="8424">
                  <c:v>0.6226269006729126</c:v>
                </c:pt>
                <c:pt idx="8425">
                  <c:v>0.6228068470954895</c:v>
                </c:pt>
                <c:pt idx="8426">
                  <c:v>0.62288898229598999</c:v>
                </c:pt>
                <c:pt idx="8427">
                  <c:v>0.62286585569381714</c:v>
                </c:pt>
                <c:pt idx="8428">
                  <c:v>0.62303692102432251</c:v>
                </c:pt>
                <c:pt idx="8429">
                  <c:v>0.62304645776748657</c:v>
                </c:pt>
                <c:pt idx="8430">
                  <c:v>0.62311547994613647</c:v>
                </c:pt>
                <c:pt idx="8431">
                  <c:v>0.62324750423431396</c:v>
                </c:pt>
                <c:pt idx="8432">
                  <c:v>0.62319481372833252</c:v>
                </c:pt>
                <c:pt idx="8433">
                  <c:v>0.62316209077835083</c:v>
                </c:pt>
                <c:pt idx="8434">
                  <c:v>0.62310504913330078</c:v>
                </c:pt>
                <c:pt idx="8435">
                  <c:v>0.62295246124267578</c:v>
                </c:pt>
                <c:pt idx="8436">
                  <c:v>0.6229708194732666</c:v>
                </c:pt>
                <c:pt idx="8437">
                  <c:v>0.62317156791687012</c:v>
                </c:pt>
                <c:pt idx="8438">
                  <c:v>0.62332242727279663</c:v>
                </c:pt>
                <c:pt idx="8439">
                  <c:v>0.6235535740852356</c:v>
                </c:pt>
                <c:pt idx="8440">
                  <c:v>0.62359905242919922</c:v>
                </c:pt>
                <c:pt idx="8441">
                  <c:v>0.62357437610626221</c:v>
                </c:pt>
                <c:pt idx="8442">
                  <c:v>0.62342464923858643</c:v>
                </c:pt>
                <c:pt idx="8443">
                  <c:v>0.62338638305664062</c:v>
                </c:pt>
                <c:pt idx="8444">
                  <c:v>0.6234322190284729</c:v>
                </c:pt>
                <c:pt idx="8445">
                  <c:v>0.62343615293502808</c:v>
                </c:pt>
                <c:pt idx="8446">
                  <c:v>0.62342542409896851</c:v>
                </c:pt>
                <c:pt idx="8447">
                  <c:v>0.62336182594299316</c:v>
                </c:pt>
                <c:pt idx="8448">
                  <c:v>0.62322151660919189</c:v>
                </c:pt>
                <c:pt idx="8449">
                  <c:v>0.62325090169906616</c:v>
                </c:pt>
                <c:pt idx="8450">
                  <c:v>0.623282790184021</c:v>
                </c:pt>
                <c:pt idx="8451">
                  <c:v>0.62331122159957886</c:v>
                </c:pt>
                <c:pt idx="8452">
                  <c:v>0.62336039543151855</c:v>
                </c:pt>
                <c:pt idx="8453">
                  <c:v>0.62342977523803711</c:v>
                </c:pt>
                <c:pt idx="8454">
                  <c:v>0.62353205680847168</c:v>
                </c:pt>
                <c:pt idx="8455">
                  <c:v>0.62349081039428711</c:v>
                </c:pt>
                <c:pt idx="8456">
                  <c:v>0.62344396114349365</c:v>
                </c:pt>
                <c:pt idx="8457">
                  <c:v>0.62341195344924927</c:v>
                </c:pt>
                <c:pt idx="8458">
                  <c:v>0.62331855297088623</c:v>
                </c:pt>
                <c:pt idx="8459">
                  <c:v>0.62329471111297607</c:v>
                </c:pt>
                <c:pt idx="8460">
                  <c:v>0.62337887287139893</c:v>
                </c:pt>
                <c:pt idx="8461">
                  <c:v>0.62349367141723633</c:v>
                </c:pt>
                <c:pt idx="8462">
                  <c:v>0.62350726127624512</c:v>
                </c:pt>
                <c:pt idx="8463">
                  <c:v>0.62352669239044189</c:v>
                </c:pt>
                <c:pt idx="8464">
                  <c:v>0.6235840916633606</c:v>
                </c:pt>
                <c:pt idx="8465">
                  <c:v>0.62362176179885864</c:v>
                </c:pt>
                <c:pt idx="8466">
                  <c:v>0.62346971035003662</c:v>
                </c:pt>
                <c:pt idx="8467">
                  <c:v>0.62343442440032959</c:v>
                </c:pt>
                <c:pt idx="8468">
                  <c:v>0.62333083152770996</c:v>
                </c:pt>
                <c:pt idx="8469">
                  <c:v>0.62336516380310059</c:v>
                </c:pt>
                <c:pt idx="8470">
                  <c:v>0.62351435422897339</c:v>
                </c:pt>
                <c:pt idx="8471">
                  <c:v>0.62373590469360352</c:v>
                </c:pt>
                <c:pt idx="8472">
                  <c:v>0.62374013662338257</c:v>
                </c:pt>
                <c:pt idx="8473">
                  <c:v>0.62356662750244141</c:v>
                </c:pt>
                <c:pt idx="8474">
                  <c:v>0.62347400188446045</c:v>
                </c:pt>
                <c:pt idx="8475">
                  <c:v>0.62332946062088013</c:v>
                </c:pt>
                <c:pt idx="8476">
                  <c:v>0.62320363521575928</c:v>
                </c:pt>
                <c:pt idx="8477">
                  <c:v>0.62324053049087524</c:v>
                </c:pt>
                <c:pt idx="8478">
                  <c:v>0.62342852354049683</c:v>
                </c:pt>
                <c:pt idx="8479">
                  <c:v>0.62362569570541382</c:v>
                </c:pt>
                <c:pt idx="8480">
                  <c:v>0.62370604276657104</c:v>
                </c:pt>
                <c:pt idx="8481">
                  <c:v>0.6236729621887207</c:v>
                </c:pt>
                <c:pt idx="8482">
                  <c:v>0.62359535694122314</c:v>
                </c:pt>
                <c:pt idx="8483">
                  <c:v>0.62353760004043579</c:v>
                </c:pt>
                <c:pt idx="8484">
                  <c:v>0.62360060214996338</c:v>
                </c:pt>
                <c:pt idx="8485">
                  <c:v>0.6236807107925415</c:v>
                </c:pt>
                <c:pt idx="8486">
                  <c:v>0.62389165163040161</c:v>
                </c:pt>
                <c:pt idx="8487">
                  <c:v>0.62398636341094971</c:v>
                </c:pt>
                <c:pt idx="8488">
                  <c:v>0.62399017810821533</c:v>
                </c:pt>
                <c:pt idx="8489">
                  <c:v>0.62388116121292114</c:v>
                </c:pt>
                <c:pt idx="8490">
                  <c:v>0.623649001121521</c:v>
                </c:pt>
                <c:pt idx="8491">
                  <c:v>0.6234700083732605</c:v>
                </c:pt>
                <c:pt idx="8492">
                  <c:v>0.62344014644622803</c:v>
                </c:pt>
                <c:pt idx="8493">
                  <c:v>0.62364321947097778</c:v>
                </c:pt>
                <c:pt idx="8494">
                  <c:v>0.62367445230484009</c:v>
                </c:pt>
                <c:pt idx="8495">
                  <c:v>0.62372899055480957</c:v>
                </c:pt>
                <c:pt idx="8496">
                  <c:v>0.62368500232696533</c:v>
                </c:pt>
                <c:pt idx="8497">
                  <c:v>0.62350553274154663</c:v>
                </c:pt>
                <c:pt idx="8498">
                  <c:v>0.62348800897598267</c:v>
                </c:pt>
                <c:pt idx="8499">
                  <c:v>0.62350660562515259</c:v>
                </c:pt>
                <c:pt idx="8500">
                  <c:v>0.62353354692459106</c:v>
                </c:pt>
                <c:pt idx="8501">
                  <c:v>0.62359035015106201</c:v>
                </c:pt>
                <c:pt idx="8502">
                  <c:v>0.6236337423324585</c:v>
                </c:pt>
                <c:pt idx="8503">
                  <c:v>0.6237177848815918</c:v>
                </c:pt>
                <c:pt idx="8504">
                  <c:v>0.62367820739746094</c:v>
                </c:pt>
                <c:pt idx="8505">
                  <c:v>0.62356007099151611</c:v>
                </c:pt>
                <c:pt idx="8506">
                  <c:v>0.62357181310653687</c:v>
                </c:pt>
                <c:pt idx="8507">
                  <c:v>0.62362033128738403</c:v>
                </c:pt>
                <c:pt idx="8508">
                  <c:v>0.62359261512756348</c:v>
                </c:pt>
                <c:pt idx="8509">
                  <c:v>0.62354522943496704</c:v>
                </c:pt>
                <c:pt idx="8510">
                  <c:v>0.62355560064315796</c:v>
                </c:pt>
                <c:pt idx="8511">
                  <c:v>0.62372803688049316</c:v>
                </c:pt>
                <c:pt idx="8512">
                  <c:v>0.62389671802520752</c:v>
                </c:pt>
                <c:pt idx="8513">
                  <c:v>0.62397551536560059</c:v>
                </c:pt>
                <c:pt idx="8514">
                  <c:v>0.62402826547622681</c:v>
                </c:pt>
                <c:pt idx="8515">
                  <c:v>0.62364548444747925</c:v>
                </c:pt>
                <c:pt idx="8516">
                  <c:v>0.62333744764328003</c:v>
                </c:pt>
                <c:pt idx="8517">
                  <c:v>0.62341934442520142</c:v>
                </c:pt>
                <c:pt idx="8518">
                  <c:v>0.6234276294708252</c:v>
                </c:pt>
                <c:pt idx="8519">
                  <c:v>0.62344396114349365</c:v>
                </c:pt>
                <c:pt idx="8520">
                  <c:v>0.62375056743621826</c:v>
                </c:pt>
                <c:pt idx="8521">
                  <c:v>0.62390261888504028</c:v>
                </c:pt>
                <c:pt idx="8522">
                  <c:v>0.62377065420150757</c:v>
                </c:pt>
                <c:pt idx="8523">
                  <c:v>0.62374842166900635</c:v>
                </c:pt>
                <c:pt idx="8524">
                  <c:v>0.62374359369277954</c:v>
                </c:pt>
                <c:pt idx="8525">
                  <c:v>0.62380492687225342</c:v>
                </c:pt>
                <c:pt idx="8526">
                  <c:v>0.62375885248184204</c:v>
                </c:pt>
                <c:pt idx="8527">
                  <c:v>0.62368381023406982</c:v>
                </c:pt>
                <c:pt idx="8528">
                  <c:v>0.62357205152511597</c:v>
                </c:pt>
                <c:pt idx="8529">
                  <c:v>0.62362462282180786</c:v>
                </c:pt>
                <c:pt idx="8530">
                  <c:v>0.62368810176849365</c:v>
                </c:pt>
                <c:pt idx="8531">
                  <c:v>0.62375205755233765</c:v>
                </c:pt>
                <c:pt idx="8532">
                  <c:v>0.62371474504470825</c:v>
                </c:pt>
                <c:pt idx="8533">
                  <c:v>0.62376439571380615</c:v>
                </c:pt>
                <c:pt idx="8534">
                  <c:v>0.62379473447799683</c:v>
                </c:pt>
                <c:pt idx="8535">
                  <c:v>0.62381619215011597</c:v>
                </c:pt>
                <c:pt idx="8536">
                  <c:v>0.62383574247360229</c:v>
                </c:pt>
                <c:pt idx="8537">
                  <c:v>0.62390488386154175</c:v>
                </c:pt>
                <c:pt idx="8538">
                  <c:v>0.62388736009597778</c:v>
                </c:pt>
                <c:pt idx="8539">
                  <c:v>0.62386667728424072</c:v>
                </c:pt>
                <c:pt idx="8540">
                  <c:v>0.62376385927200317</c:v>
                </c:pt>
                <c:pt idx="8541">
                  <c:v>0.6238858699798584</c:v>
                </c:pt>
                <c:pt idx="8542">
                  <c:v>0.62399369478225708</c:v>
                </c:pt>
                <c:pt idx="8543">
                  <c:v>0.62377417087554932</c:v>
                </c:pt>
                <c:pt idx="8544">
                  <c:v>0.62357473373413086</c:v>
                </c:pt>
                <c:pt idx="8545">
                  <c:v>0.62350630760192871</c:v>
                </c:pt>
                <c:pt idx="8546">
                  <c:v>0.62352478504180908</c:v>
                </c:pt>
                <c:pt idx="8547">
                  <c:v>0.62357485294342041</c:v>
                </c:pt>
                <c:pt idx="8548">
                  <c:v>0.6236686110496521</c:v>
                </c:pt>
                <c:pt idx="8549">
                  <c:v>0.6238715648651123</c:v>
                </c:pt>
                <c:pt idx="8550">
                  <c:v>0.62395519018173218</c:v>
                </c:pt>
                <c:pt idx="8551">
                  <c:v>0.6238519549369812</c:v>
                </c:pt>
                <c:pt idx="8552">
                  <c:v>0.62370157241821289</c:v>
                </c:pt>
                <c:pt idx="8553">
                  <c:v>0.62383908033370972</c:v>
                </c:pt>
                <c:pt idx="8554">
                  <c:v>0.62402409315109253</c:v>
                </c:pt>
                <c:pt idx="8555">
                  <c:v>0.62396085262298584</c:v>
                </c:pt>
                <c:pt idx="8556">
                  <c:v>0.6238061785697937</c:v>
                </c:pt>
                <c:pt idx="8557">
                  <c:v>0.62378484010696411</c:v>
                </c:pt>
                <c:pt idx="8558">
                  <c:v>0.6237567663192749</c:v>
                </c:pt>
                <c:pt idx="8559">
                  <c:v>0.62367326021194458</c:v>
                </c:pt>
                <c:pt idx="8560">
                  <c:v>0.62369644641876221</c:v>
                </c:pt>
                <c:pt idx="8561">
                  <c:v>0.62370932102203369</c:v>
                </c:pt>
                <c:pt idx="8562">
                  <c:v>0.62375164031982422</c:v>
                </c:pt>
                <c:pt idx="8563">
                  <c:v>0.62389469146728516</c:v>
                </c:pt>
                <c:pt idx="8564">
                  <c:v>0.62385803461074829</c:v>
                </c:pt>
                <c:pt idx="8565">
                  <c:v>0.6237298846244812</c:v>
                </c:pt>
                <c:pt idx="8566">
                  <c:v>0.62368839979171753</c:v>
                </c:pt>
                <c:pt idx="8567">
                  <c:v>0.62364733219146729</c:v>
                </c:pt>
                <c:pt idx="8568">
                  <c:v>0.62370222806930542</c:v>
                </c:pt>
                <c:pt idx="8569">
                  <c:v>0.62384265661239624</c:v>
                </c:pt>
                <c:pt idx="8570">
                  <c:v>0.62403738498687744</c:v>
                </c:pt>
                <c:pt idx="8571">
                  <c:v>0.62408435344696045</c:v>
                </c:pt>
                <c:pt idx="8572">
                  <c:v>0.62407428026199341</c:v>
                </c:pt>
                <c:pt idx="8573">
                  <c:v>0.62391388416290283</c:v>
                </c:pt>
                <c:pt idx="8574">
                  <c:v>0.6237604022026062</c:v>
                </c:pt>
                <c:pt idx="8575">
                  <c:v>0.62369680404663086</c:v>
                </c:pt>
                <c:pt idx="8576">
                  <c:v>0.62368232011795044</c:v>
                </c:pt>
                <c:pt idx="8577">
                  <c:v>0.62375539541244507</c:v>
                </c:pt>
                <c:pt idx="8578">
                  <c:v>0.62364697456359863</c:v>
                </c:pt>
                <c:pt idx="8579">
                  <c:v>0.62357616424560547</c:v>
                </c:pt>
                <c:pt idx="8580">
                  <c:v>0.62360411882400513</c:v>
                </c:pt>
                <c:pt idx="8581">
                  <c:v>0.62354975938796997</c:v>
                </c:pt>
                <c:pt idx="8582">
                  <c:v>0.62346261739730835</c:v>
                </c:pt>
                <c:pt idx="8583">
                  <c:v>0.6233593225479126</c:v>
                </c:pt>
                <c:pt idx="8584">
                  <c:v>0.62338888645172119</c:v>
                </c:pt>
                <c:pt idx="8585">
                  <c:v>0.62356406450271606</c:v>
                </c:pt>
                <c:pt idx="8586">
                  <c:v>0.62372922897338867</c:v>
                </c:pt>
                <c:pt idx="8587">
                  <c:v>0.62383580207824707</c:v>
                </c:pt>
                <c:pt idx="8588">
                  <c:v>0.62388241291046143</c:v>
                </c:pt>
                <c:pt idx="8589">
                  <c:v>0.62396836280822754</c:v>
                </c:pt>
                <c:pt idx="8590">
                  <c:v>0.62385499477386475</c:v>
                </c:pt>
                <c:pt idx="8591">
                  <c:v>0.62359833717346191</c:v>
                </c:pt>
                <c:pt idx="8592">
                  <c:v>0.62357467412948608</c:v>
                </c:pt>
                <c:pt idx="8593">
                  <c:v>0.62381947040557861</c:v>
                </c:pt>
                <c:pt idx="8594">
                  <c:v>0.62392741441726685</c:v>
                </c:pt>
                <c:pt idx="8595">
                  <c:v>0.62400156259536743</c:v>
                </c:pt>
                <c:pt idx="8596">
                  <c:v>0.62409591674804688</c:v>
                </c:pt>
                <c:pt idx="8597">
                  <c:v>0.62361049652099609</c:v>
                </c:pt>
                <c:pt idx="8598">
                  <c:v>0.62314999103546143</c:v>
                </c:pt>
                <c:pt idx="8599">
                  <c:v>0.62313294410705566</c:v>
                </c:pt>
                <c:pt idx="8600">
                  <c:v>0.6233285665512085</c:v>
                </c:pt>
                <c:pt idx="8601">
                  <c:v>0.62342745065689087</c:v>
                </c:pt>
                <c:pt idx="8602">
                  <c:v>0.62366616725921631</c:v>
                </c:pt>
                <c:pt idx="8603">
                  <c:v>0.62376189231872559</c:v>
                </c:pt>
                <c:pt idx="8604">
                  <c:v>0.62371724843978882</c:v>
                </c:pt>
                <c:pt idx="8605">
                  <c:v>0.62366849184036255</c:v>
                </c:pt>
                <c:pt idx="8606">
                  <c:v>0.62371128797531128</c:v>
                </c:pt>
                <c:pt idx="8607">
                  <c:v>0.62377357482910156</c:v>
                </c:pt>
                <c:pt idx="8608">
                  <c:v>0.62385773658752441</c:v>
                </c:pt>
                <c:pt idx="8609">
                  <c:v>0.62389099597930908</c:v>
                </c:pt>
                <c:pt idx="8610">
                  <c:v>0.62390989065170288</c:v>
                </c:pt>
                <c:pt idx="8611">
                  <c:v>0.62393999099731445</c:v>
                </c:pt>
                <c:pt idx="8612">
                  <c:v>0.62379497289657593</c:v>
                </c:pt>
                <c:pt idx="8613">
                  <c:v>0.62370413541793823</c:v>
                </c:pt>
                <c:pt idx="8614">
                  <c:v>0.62362062931060791</c:v>
                </c:pt>
                <c:pt idx="8615">
                  <c:v>0.62358194589614868</c:v>
                </c:pt>
                <c:pt idx="8616">
                  <c:v>0.62352555990219116</c:v>
                </c:pt>
                <c:pt idx="8617">
                  <c:v>0.62348425388336182</c:v>
                </c:pt>
                <c:pt idx="8618">
                  <c:v>0.6235625147819519</c:v>
                </c:pt>
                <c:pt idx="8619">
                  <c:v>0.6235809326171875</c:v>
                </c:pt>
                <c:pt idx="8620">
                  <c:v>0.6235344409942627</c:v>
                </c:pt>
                <c:pt idx="8621">
                  <c:v>0.62353456020355225</c:v>
                </c:pt>
                <c:pt idx="8622">
                  <c:v>0.6236158013343811</c:v>
                </c:pt>
                <c:pt idx="8623">
                  <c:v>0.62365543842315674</c:v>
                </c:pt>
                <c:pt idx="8624">
                  <c:v>0.62376028299331665</c:v>
                </c:pt>
                <c:pt idx="8625">
                  <c:v>0.6238214373588562</c:v>
                </c:pt>
                <c:pt idx="8626">
                  <c:v>0.62371820211410522</c:v>
                </c:pt>
                <c:pt idx="8627">
                  <c:v>0.62368953227996826</c:v>
                </c:pt>
                <c:pt idx="8628">
                  <c:v>0.62380093336105347</c:v>
                </c:pt>
                <c:pt idx="8629">
                  <c:v>0.62386143207550049</c:v>
                </c:pt>
                <c:pt idx="8630">
                  <c:v>0.62380117177963257</c:v>
                </c:pt>
                <c:pt idx="8631">
                  <c:v>0.62370270490646362</c:v>
                </c:pt>
                <c:pt idx="8632">
                  <c:v>0.62354546785354614</c:v>
                </c:pt>
                <c:pt idx="8633">
                  <c:v>0.62343704700469971</c:v>
                </c:pt>
                <c:pt idx="8634">
                  <c:v>0.62354284524917603</c:v>
                </c:pt>
                <c:pt idx="8635">
                  <c:v>0.62373346090316772</c:v>
                </c:pt>
                <c:pt idx="8636">
                  <c:v>0.62367033958435059</c:v>
                </c:pt>
                <c:pt idx="8637">
                  <c:v>0.62351101636886597</c:v>
                </c:pt>
                <c:pt idx="8638">
                  <c:v>0.62348562479019165</c:v>
                </c:pt>
                <c:pt idx="8639">
                  <c:v>0.62352055311203003</c:v>
                </c:pt>
                <c:pt idx="8640">
                  <c:v>0.62343394756317139</c:v>
                </c:pt>
                <c:pt idx="8641">
                  <c:v>0.62352573871612549</c:v>
                </c:pt>
                <c:pt idx="8642">
                  <c:v>0.62352573871612549</c:v>
                </c:pt>
                <c:pt idx="8643">
                  <c:v>0.62353318929672241</c:v>
                </c:pt>
                <c:pt idx="8644">
                  <c:v>0.62355893850326538</c:v>
                </c:pt>
                <c:pt idx="8645">
                  <c:v>0.62368553876876831</c:v>
                </c:pt>
                <c:pt idx="8646">
                  <c:v>0.6238740086555481</c:v>
                </c:pt>
                <c:pt idx="8647">
                  <c:v>0.62393128871917725</c:v>
                </c:pt>
                <c:pt idx="8648">
                  <c:v>0.62394177913665771</c:v>
                </c:pt>
                <c:pt idx="8649">
                  <c:v>0.6238635778427124</c:v>
                </c:pt>
                <c:pt idx="8650">
                  <c:v>0.62360328435897827</c:v>
                </c:pt>
                <c:pt idx="8651">
                  <c:v>0.6235077977180481</c:v>
                </c:pt>
                <c:pt idx="8652">
                  <c:v>0.62337887287139893</c:v>
                </c:pt>
                <c:pt idx="8653">
                  <c:v>0.62340700626373291</c:v>
                </c:pt>
                <c:pt idx="8654">
                  <c:v>0.62338685989379883</c:v>
                </c:pt>
                <c:pt idx="8655">
                  <c:v>0.62336879968643188</c:v>
                </c:pt>
                <c:pt idx="8656">
                  <c:v>0.62356889247894287</c:v>
                </c:pt>
                <c:pt idx="8657">
                  <c:v>0.62358999252319336</c:v>
                </c:pt>
                <c:pt idx="8658">
                  <c:v>0.62341856956481934</c:v>
                </c:pt>
                <c:pt idx="8659">
                  <c:v>0.62337303161621094</c:v>
                </c:pt>
                <c:pt idx="8660">
                  <c:v>0.62336534261703491</c:v>
                </c:pt>
                <c:pt idx="8661">
                  <c:v>0.62344026565551758</c:v>
                </c:pt>
                <c:pt idx="8662">
                  <c:v>0.62351226806640625</c:v>
                </c:pt>
                <c:pt idx="8663">
                  <c:v>0.62351953983306885</c:v>
                </c:pt>
                <c:pt idx="8664">
                  <c:v>0.62352067232131958</c:v>
                </c:pt>
                <c:pt idx="8665">
                  <c:v>0.62355828285217285</c:v>
                </c:pt>
                <c:pt idx="8666">
                  <c:v>0.62355029582977295</c:v>
                </c:pt>
                <c:pt idx="8667">
                  <c:v>0.62344896793365479</c:v>
                </c:pt>
                <c:pt idx="8668">
                  <c:v>0.62342584133148193</c:v>
                </c:pt>
                <c:pt idx="8669">
                  <c:v>0.62352323532104492</c:v>
                </c:pt>
                <c:pt idx="8670">
                  <c:v>0.6237410306930542</c:v>
                </c:pt>
                <c:pt idx="8671">
                  <c:v>0.62384033203125</c:v>
                </c:pt>
                <c:pt idx="8672">
                  <c:v>0.62372726202011108</c:v>
                </c:pt>
                <c:pt idx="8673">
                  <c:v>0.62356972694396973</c:v>
                </c:pt>
                <c:pt idx="8674">
                  <c:v>0.62349969148635864</c:v>
                </c:pt>
                <c:pt idx="8675">
                  <c:v>0.62353324890136719</c:v>
                </c:pt>
                <c:pt idx="8676">
                  <c:v>0.62350791692733765</c:v>
                </c:pt>
                <c:pt idx="8677">
                  <c:v>0.62353688478469849</c:v>
                </c:pt>
                <c:pt idx="8678">
                  <c:v>0.62351387739181519</c:v>
                </c:pt>
                <c:pt idx="8679">
                  <c:v>0.62349414825439453</c:v>
                </c:pt>
                <c:pt idx="8680">
                  <c:v>0.62350791692733765</c:v>
                </c:pt>
                <c:pt idx="8681">
                  <c:v>0.62354433536529541</c:v>
                </c:pt>
                <c:pt idx="8682">
                  <c:v>0.62352252006530762</c:v>
                </c:pt>
                <c:pt idx="8683">
                  <c:v>0.62343811988830566</c:v>
                </c:pt>
                <c:pt idx="8684">
                  <c:v>0.62347584962844849</c:v>
                </c:pt>
                <c:pt idx="8685">
                  <c:v>0.6234666109085083</c:v>
                </c:pt>
                <c:pt idx="8686">
                  <c:v>0.62341749668121338</c:v>
                </c:pt>
                <c:pt idx="8687">
                  <c:v>0.62342166900634766</c:v>
                </c:pt>
                <c:pt idx="8688">
                  <c:v>0.62346327304840088</c:v>
                </c:pt>
                <c:pt idx="8689">
                  <c:v>0.62341248989105225</c:v>
                </c:pt>
                <c:pt idx="8690">
                  <c:v>0.62332338094711304</c:v>
                </c:pt>
                <c:pt idx="8691">
                  <c:v>0.62327009439468384</c:v>
                </c:pt>
                <c:pt idx="8692">
                  <c:v>0.62334990501403809</c:v>
                </c:pt>
                <c:pt idx="8693">
                  <c:v>0.62335354089736938</c:v>
                </c:pt>
                <c:pt idx="8694">
                  <c:v>0.62347900867462158</c:v>
                </c:pt>
                <c:pt idx="8695">
                  <c:v>0.62360858917236328</c:v>
                </c:pt>
                <c:pt idx="8696">
                  <c:v>0.62364506721496582</c:v>
                </c:pt>
                <c:pt idx="8697">
                  <c:v>0.62364822626113892</c:v>
                </c:pt>
                <c:pt idx="8698">
                  <c:v>0.62361955642700195</c:v>
                </c:pt>
                <c:pt idx="8699">
                  <c:v>0.62372136116027832</c:v>
                </c:pt>
                <c:pt idx="8700">
                  <c:v>0.62372469902038574</c:v>
                </c:pt>
                <c:pt idx="8701">
                  <c:v>0.6236492395401001</c:v>
                </c:pt>
                <c:pt idx="8702">
                  <c:v>0.6237180233001709</c:v>
                </c:pt>
                <c:pt idx="8703">
                  <c:v>0.62369704246520996</c:v>
                </c:pt>
                <c:pt idx="8704">
                  <c:v>0.62353295087814331</c:v>
                </c:pt>
                <c:pt idx="8705">
                  <c:v>0.62351036071777344</c:v>
                </c:pt>
                <c:pt idx="8706">
                  <c:v>0.62355852127075195</c:v>
                </c:pt>
                <c:pt idx="8707">
                  <c:v>0.62363618612289429</c:v>
                </c:pt>
                <c:pt idx="8708">
                  <c:v>0.62364906072616577</c:v>
                </c:pt>
                <c:pt idx="8709">
                  <c:v>0.62354880571365356</c:v>
                </c:pt>
                <c:pt idx="8710">
                  <c:v>0.6234549880027771</c:v>
                </c:pt>
                <c:pt idx="8711">
                  <c:v>0.62340676784515381</c:v>
                </c:pt>
                <c:pt idx="8712">
                  <c:v>0.6233336329460144</c:v>
                </c:pt>
                <c:pt idx="8713">
                  <c:v>0.62325924634933472</c:v>
                </c:pt>
                <c:pt idx="8714">
                  <c:v>0.62326037883758545</c:v>
                </c:pt>
                <c:pt idx="8715">
                  <c:v>0.62334930896759033</c:v>
                </c:pt>
                <c:pt idx="8716">
                  <c:v>0.62351500988006592</c:v>
                </c:pt>
                <c:pt idx="8717">
                  <c:v>0.62361866235733032</c:v>
                </c:pt>
                <c:pt idx="8718">
                  <c:v>0.62353760004043579</c:v>
                </c:pt>
                <c:pt idx="8719">
                  <c:v>0.62343299388885498</c:v>
                </c:pt>
                <c:pt idx="8720">
                  <c:v>0.62337201833724976</c:v>
                </c:pt>
                <c:pt idx="8721">
                  <c:v>0.62341749668121338</c:v>
                </c:pt>
                <c:pt idx="8722">
                  <c:v>0.62345314025878906</c:v>
                </c:pt>
                <c:pt idx="8723">
                  <c:v>0.62345468997955322</c:v>
                </c:pt>
                <c:pt idx="8724">
                  <c:v>0.62338066101074219</c:v>
                </c:pt>
                <c:pt idx="8725">
                  <c:v>0.6233823299407959</c:v>
                </c:pt>
                <c:pt idx="8726">
                  <c:v>0.6233365535736084</c:v>
                </c:pt>
                <c:pt idx="8727">
                  <c:v>0.62332862615585327</c:v>
                </c:pt>
                <c:pt idx="8728">
                  <c:v>0.62328892946243286</c:v>
                </c:pt>
                <c:pt idx="8729">
                  <c:v>0.62320363521575928</c:v>
                </c:pt>
                <c:pt idx="8730">
                  <c:v>0.62323832511901855</c:v>
                </c:pt>
                <c:pt idx="8731">
                  <c:v>0.62325567007064819</c:v>
                </c:pt>
                <c:pt idx="8732">
                  <c:v>0.62333720922470093</c:v>
                </c:pt>
                <c:pt idx="8733">
                  <c:v>0.62333691120147705</c:v>
                </c:pt>
                <c:pt idx="8734">
                  <c:v>0.62324744462966919</c:v>
                </c:pt>
                <c:pt idx="8735">
                  <c:v>0.62327456474304199</c:v>
                </c:pt>
                <c:pt idx="8736">
                  <c:v>0.62330061197280884</c:v>
                </c:pt>
                <c:pt idx="8737">
                  <c:v>0.62314534187316895</c:v>
                </c:pt>
                <c:pt idx="8738">
                  <c:v>0.62322878837585449</c:v>
                </c:pt>
                <c:pt idx="8739">
                  <c:v>0.62327945232391357</c:v>
                </c:pt>
                <c:pt idx="8740">
                  <c:v>0.62321966886520386</c:v>
                </c:pt>
                <c:pt idx="8741">
                  <c:v>0.6232985258102417</c:v>
                </c:pt>
                <c:pt idx="8742">
                  <c:v>0.62319314479827881</c:v>
                </c:pt>
                <c:pt idx="8743">
                  <c:v>0.6231076717376709</c:v>
                </c:pt>
                <c:pt idx="8744">
                  <c:v>0.62325012683868408</c:v>
                </c:pt>
                <c:pt idx="8745">
                  <c:v>0.62322884798049927</c:v>
                </c:pt>
                <c:pt idx="8746">
                  <c:v>0.62312513589859009</c:v>
                </c:pt>
                <c:pt idx="8747">
                  <c:v>0.62302964925765991</c:v>
                </c:pt>
                <c:pt idx="8748">
                  <c:v>0.62292206287384033</c:v>
                </c:pt>
                <c:pt idx="8749">
                  <c:v>0.62283533811569214</c:v>
                </c:pt>
                <c:pt idx="8750">
                  <c:v>0.62286114692687988</c:v>
                </c:pt>
                <c:pt idx="8751">
                  <c:v>0.62295538187026978</c:v>
                </c:pt>
                <c:pt idx="8752">
                  <c:v>0.62280189990997314</c:v>
                </c:pt>
                <c:pt idx="8753">
                  <c:v>0.62267011404037476</c:v>
                </c:pt>
                <c:pt idx="8754">
                  <c:v>0.6227644681930542</c:v>
                </c:pt>
                <c:pt idx="8755">
                  <c:v>0.6230732798576355</c:v>
                </c:pt>
                <c:pt idx="8756">
                  <c:v>0.62338942289352417</c:v>
                </c:pt>
                <c:pt idx="8757">
                  <c:v>0.62350374460220337</c:v>
                </c:pt>
                <c:pt idx="8758">
                  <c:v>0.62330645322799683</c:v>
                </c:pt>
                <c:pt idx="8759">
                  <c:v>0.6231083869934082</c:v>
                </c:pt>
                <c:pt idx="8760">
                  <c:v>0.62311911582946777</c:v>
                </c:pt>
                <c:pt idx="8761">
                  <c:v>0.62321573495864868</c:v>
                </c:pt>
                <c:pt idx="8762">
                  <c:v>0.62325429916381836</c:v>
                </c:pt>
                <c:pt idx="8763">
                  <c:v>0.6232682466506958</c:v>
                </c:pt>
                <c:pt idx="8764">
                  <c:v>0.62320840358734131</c:v>
                </c:pt>
                <c:pt idx="8765">
                  <c:v>0.62305015325546265</c:v>
                </c:pt>
                <c:pt idx="8766">
                  <c:v>0.62297713756561279</c:v>
                </c:pt>
                <c:pt idx="8767">
                  <c:v>0.62317454814910889</c:v>
                </c:pt>
                <c:pt idx="8768">
                  <c:v>0.62335735559463501</c:v>
                </c:pt>
                <c:pt idx="8769">
                  <c:v>0.6233447790145874</c:v>
                </c:pt>
                <c:pt idx="8770">
                  <c:v>0.62324553728103638</c:v>
                </c:pt>
                <c:pt idx="8771">
                  <c:v>0.62317091226577759</c:v>
                </c:pt>
                <c:pt idx="8772">
                  <c:v>0.62312209606170654</c:v>
                </c:pt>
                <c:pt idx="8773">
                  <c:v>0.62323039770126343</c:v>
                </c:pt>
                <c:pt idx="8774">
                  <c:v>0.62325853109359741</c:v>
                </c:pt>
                <c:pt idx="8775">
                  <c:v>0.6230890154838562</c:v>
                </c:pt>
                <c:pt idx="8776">
                  <c:v>0.62300348281860352</c:v>
                </c:pt>
                <c:pt idx="8777">
                  <c:v>0.62309384346008301</c:v>
                </c:pt>
                <c:pt idx="8778">
                  <c:v>0.62323391437530518</c:v>
                </c:pt>
                <c:pt idx="8779">
                  <c:v>0.62316226959228516</c:v>
                </c:pt>
                <c:pt idx="8780">
                  <c:v>0.62311631441116333</c:v>
                </c:pt>
                <c:pt idx="8781">
                  <c:v>0.62319612503051758</c:v>
                </c:pt>
                <c:pt idx="8782">
                  <c:v>0.62321275472640991</c:v>
                </c:pt>
                <c:pt idx="8783">
                  <c:v>0.62297189235687256</c:v>
                </c:pt>
                <c:pt idx="8784">
                  <c:v>0.62291961908340454</c:v>
                </c:pt>
                <c:pt idx="8785">
                  <c:v>0.622994065284729</c:v>
                </c:pt>
                <c:pt idx="8786">
                  <c:v>0.62308567762374878</c:v>
                </c:pt>
                <c:pt idx="8787">
                  <c:v>0.62314045429229736</c:v>
                </c:pt>
                <c:pt idx="8788">
                  <c:v>0.62298464775085449</c:v>
                </c:pt>
                <c:pt idx="8789">
                  <c:v>0.62295562028884888</c:v>
                </c:pt>
                <c:pt idx="8790">
                  <c:v>0.62302637100219727</c:v>
                </c:pt>
                <c:pt idx="8791">
                  <c:v>0.62310308218002319</c:v>
                </c:pt>
                <c:pt idx="8792">
                  <c:v>0.62320035696029663</c:v>
                </c:pt>
                <c:pt idx="8793">
                  <c:v>0.62331783771514893</c:v>
                </c:pt>
                <c:pt idx="8794">
                  <c:v>0.62325263023376465</c:v>
                </c:pt>
                <c:pt idx="8795">
                  <c:v>0.6230350136756897</c:v>
                </c:pt>
                <c:pt idx="8796">
                  <c:v>0.62296062707901001</c:v>
                </c:pt>
                <c:pt idx="8797">
                  <c:v>0.62319433689117432</c:v>
                </c:pt>
                <c:pt idx="8798">
                  <c:v>0.62326407432556152</c:v>
                </c:pt>
                <c:pt idx="8799">
                  <c:v>0.62305784225463867</c:v>
                </c:pt>
                <c:pt idx="8800">
                  <c:v>0.62292623519897461</c:v>
                </c:pt>
                <c:pt idx="8801">
                  <c:v>0.6228642463684082</c:v>
                </c:pt>
                <c:pt idx="8802">
                  <c:v>0.62290763854980469</c:v>
                </c:pt>
                <c:pt idx="8803">
                  <c:v>0.6231769323348999</c:v>
                </c:pt>
                <c:pt idx="8804">
                  <c:v>0.62320178747177124</c:v>
                </c:pt>
                <c:pt idx="8805">
                  <c:v>0.62304186820983887</c:v>
                </c:pt>
                <c:pt idx="8806">
                  <c:v>0.62302649021148682</c:v>
                </c:pt>
                <c:pt idx="8807">
                  <c:v>0.62305247783660889</c:v>
                </c:pt>
                <c:pt idx="8808">
                  <c:v>0.62300872802734375</c:v>
                </c:pt>
                <c:pt idx="8809">
                  <c:v>0.62310916185379028</c:v>
                </c:pt>
                <c:pt idx="8810">
                  <c:v>0.62329810857772827</c:v>
                </c:pt>
                <c:pt idx="8811">
                  <c:v>0.62321299314498901</c:v>
                </c:pt>
                <c:pt idx="8812">
                  <c:v>0.62297195196151733</c:v>
                </c:pt>
                <c:pt idx="8813">
                  <c:v>0.62295174598693848</c:v>
                </c:pt>
                <c:pt idx="8814">
                  <c:v>0.62306088209152222</c:v>
                </c:pt>
                <c:pt idx="8815">
                  <c:v>0.62306469678878784</c:v>
                </c:pt>
                <c:pt idx="8816">
                  <c:v>0.62308931350708008</c:v>
                </c:pt>
                <c:pt idx="8817">
                  <c:v>0.62297344207763672</c:v>
                </c:pt>
                <c:pt idx="8818">
                  <c:v>0.62282097339630127</c:v>
                </c:pt>
                <c:pt idx="8819">
                  <c:v>0.62274551391601562</c:v>
                </c:pt>
                <c:pt idx="8820">
                  <c:v>0.62283241748809814</c:v>
                </c:pt>
                <c:pt idx="8821">
                  <c:v>0.6228405237197876</c:v>
                </c:pt>
                <c:pt idx="8822">
                  <c:v>0.62275117635726929</c:v>
                </c:pt>
                <c:pt idx="8823">
                  <c:v>0.62283909320831299</c:v>
                </c:pt>
                <c:pt idx="8824">
                  <c:v>0.62269085645675659</c:v>
                </c:pt>
                <c:pt idx="8825">
                  <c:v>0.62259387969970703</c:v>
                </c:pt>
                <c:pt idx="8826">
                  <c:v>0.62264329195022583</c:v>
                </c:pt>
                <c:pt idx="8827">
                  <c:v>0.62273430824279785</c:v>
                </c:pt>
                <c:pt idx="8828">
                  <c:v>0.6228603720664978</c:v>
                </c:pt>
                <c:pt idx="8829">
                  <c:v>0.62283968925476074</c:v>
                </c:pt>
                <c:pt idx="8830">
                  <c:v>0.62291425466537476</c:v>
                </c:pt>
                <c:pt idx="8831">
                  <c:v>0.62292313575744629</c:v>
                </c:pt>
                <c:pt idx="8832">
                  <c:v>0.62291717529296875</c:v>
                </c:pt>
                <c:pt idx="8833">
                  <c:v>0.62292790412902832</c:v>
                </c:pt>
                <c:pt idx="8834">
                  <c:v>0.62287253141403198</c:v>
                </c:pt>
                <c:pt idx="8835">
                  <c:v>0.6226651668548584</c:v>
                </c:pt>
                <c:pt idx="8836">
                  <c:v>0.62258690595626831</c:v>
                </c:pt>
                <c:pt idx="8837">
                  <c:v>0.62263023853302002</c:v>
                </c:pt>
                <c:pt idx="8838">
                  <c:v>0.62286835908889771</c:v>
                </c:pt>
                <c:pt idx="8839">
                  <c:v>0.62306314706802368</c:v>
                </c:pt>
                <c:pt idx="8840">
                  <c:v>0.62311470508575439</c:v>
                </c:pt>
                <c:pt idx="8841">
                  <c:v>0.62309098243713379</c:v>
                </c:pt>
                <c:pt idx="8842">
                  <c:v>0.6230277419090271</c:v>
                </c:pt>
                <c:pt idx="8843">
                  <c:v>0.62302172183990479</c:v>
                </c:pt>
                <c:pt idx="8844">
                  <c:v>0.62296313047409058</c:v>
                </c:pt>
                <c:pt idx="8845">
                  <c:v>0.62272495031356812</c:v>
                </c:pt>
                <c:pt idx="8846">
                  <c:v>0.62269675731658936</c:v>
                </c:pt>
                <c:pt idx="8847">
                  <c:v>0.62278950214385986</c:v>
                </c:pt>
                <c:pt idx="8848">
                  <c:v>0.6228642463684082</c:v>
                </c:pt>
                <c:pt idx="8849">
                  <c:v>0.62288212776184082</c:v>
                </c:pt>
                <c:pt idx="8850">
                  <c:v>0.62278729677200317</c:v>
                </c:pt>
                <c:pt idx="8851">
                  <c:v>0.62274903059005737</c:v>
                </c:pt>
                <c:pt idx="8852">
                  <c:v>0.62288486957550049</c:v>
                </c:pt>
                <c:pt idx="8853">
                  <c:v>0.6228829026222229</c:v>
                </c:pt>
                <c:pt idx="8854">
                  <c:v>0.62271177768707275</c:v>
                </c:pt>
                <c:pt idx="8855">
                  <c:v>0.62262701988220215</c:v>
                </c:pt>
                <c:pt idx="8856">
                  <c:v>0.62267959117889404</c:v>
                </c:pt>
                <c:pt idx="8857">
                  <c:v>0.6228516697883606</c:v>
                </c:pt>
                <c:pt idx="8858">
                  <c:v>0.62290418148040771</c:v>
                </c:pt>
                <c:pt idx="8859">
                  <c:v>0.62288534641265869</c:v>
                </c:pt>
                <c:pt idx="8860">
                  <c:v>0.62293189764022827</c:v>
                </c:pt>
                <c:pt idx="8861">
                  <c:v>0.62306052446365356</c:v>
                </c:pt>
                <c:pt idx="8862">
                  <c:v>0.6230921745300293</c:v>
                </c:pt>
                <c:pt idx="8863">
                  <c:v>0.6230546236038208</c:v>
                </c:pt>
                <c:pt idx="8864">
                  <c:v>0.62306439876556396</c:v>
                </c:pt>
                <c:pt idx="8865">
                  <c:v>0.62304776906967163</c:v>
                </c:pt>
                <c:pt idx="8866">
                  <c:v>0.62305063009262085</c:v>
                </c:pt>
                <c:pt idx="8867">
                  <c:v>0.62299317121505737</c:v>
                </c:pt>
                <c:pt idx="8868">
                  <c:v>0.62286394834518433</c:v>
                </c:pt>
                <c:pt idx="8869">
                  <c:v>0.62279397249221802</c:v>
                </c:pt>
                <c:pt idx="8870">
                  <c:v>0.62271934747695923</c:v>
                </c:pt>
                <c:pt idx="8871">
                  <c:v>0.62276846170425415</c:v>
                </c:pt>
                <c:pt idx="8872">
                  <c:v>0.62275993824005127</c:v>
                </c:pt>
                <c:pt idx="8873">
                  <c:v>0.62277722358703613</c:v>
                </c:pt>
                <c:pt idx="8874">
                  <c:v>0.62284183502197266</c:v>
                </c:pt>
                <c:pt idx="8875">
                  <c:v>0.62277138233184814</c:v>
                </c:pt>
                <c:pt idx="8876">
                  <c:v>0.62266057729721069</c:v>
                </c:pt>
                <c:pt idx="8877">
                  <c:v>0.62274372577667236</c:v>
                </c:pt>
                <c:pt idx="8878">
                  <c:v>0.6228489875793457</c:v>
                </c:pt>
                <c:pt idx="8879">
                  <c:v>0.6230088472366333</c:v>
                </c:pt>
                <c:pt idx="8880">
                  <c:v>0.62308454513549805</c:v>
                </c:pt>
                <c:pt idx="8881">
                  <c:v>0.62299042940139771</c:v>
                </c:pt>
                <c:pt idx="8882">
                  <c:v>0.62287169694900513</c:v>
                </c:pt>
                <c:pt idx="8883">
                  <c:v>0.62241160869598389</c:v>
                </c:pt>
                <c:pt idx="8884">
                  <c:v>0.62231874465942383</c:v>
                </c:pt>
                <c:pt idx="8885">
                  <c:v>0.6223522424697876</c:v>
                </c:pt>
                <c:pt idx="8886">
                  <c:v>0.62239944934844971</c:v>
                </c:pt>
                <c:pt idx="8887">
                  <c:v>0.6225818395614624</c:v>
                </c:pt>
                <c:pt idx="8888">
                  <c:v>0.62298816442489624</c:v>
                </c:pt>
                <c:pt idx="8889">
                  <c:v>0.62328660488128662</c:v>
                </c:pt>
                <c:pt idx="8890">
                  <c:v>0.62337148189544678</c:v>
                </c:pt>
                <c:pt idx="8891">
                  <c:v>0.62312507629394531</c:v>
                </c:pt>
                <c:pt idx="8892">
                  <c:v>0.62299138307571411</c:v>
                </c:pt>
                <c:pt idx="8893">
                  <c:v>0.62286835908889771</c:v>
                </c:pt>
                <c:pt idx="8894">
                  <c:v>0.62287789583206177</c:v>
                </c:pt>
                <c:pt idx="8895">
                  <c:v>0.62292063236236572</c:v>
                </c:pt>
                <c:pt idx="8896">
                  <c:v>0.62290942668914795</c:v>
                </c:pt>
                <c:pt idx="8897">
                  <c:v>0.62292808294296265</c:v>
                </c:pt>
                <c:pt idx="8898">
                  <c:v>0.62304431200027466</c:v>
                </c:pt>
                <c:pt idx="8899">
                  <c:v>0.62317478656768799</c:v>
                </c:pt>
                <c:pt idx="8900">
                  <c:v>0.6230623722076416</c:v>
                </c:pt>
                <c:pt idx="8901">
                  <c:v>0.62277841567993164</c:v>
                </c:pt>
                <c:pt idx="8902">
                  <c:v>0.62259203195571899</c:v>
                </c:pt>
                <c:pt idx="8903">
                  <c:v>0.62272459268569946</c:v>
                </c:pt>
                <c:pt idx="8904">
                  <c:v>0.62284278869628906</c:v>
                </c:pt>
                <c:pt idx="8905">
                  <c:v>0.62277865409851074</c:v>
                </c:pt>
                <c:pt idx="8906">
                  <c:v>0.62278997898101807</c:v>
                </c:pt>
                <c:pt idx="8907">
                  <c:v>0.62295341491699219</c:v>
                </c:pt>
                <c:pt idx="8908">
                  <c:v>0.62310135364532471</c:v>
                </c:pt>
                <c:pt idx="8909">
                  <c:v>0.62313389778137207</c:v>
                </c:pt>
                <c:pt idx="8910">
                  <c:v>0.62304133176803589</c:v>
                </c:pt>
                <c:pt idx="8911">
                  <c:v>0.62305957078933716</c:v>
                </c:pt>
                <c:pt idx="8912">
                  <c:v>0.62309801578521729</c:v>
                </c:pt>
                <c:pt idx="8913">
                  <c:v>0.62306636571884155</c:v>
                </c:pt>
                <c:pt idx="8914">
                  <c:v>0.62306046485900879</c:v>
                </c:pt>
                <c:pt idx="8915">
                  <c:v>0.62288939952850342</c:v>
                </c:pt>
                <c:pt idx="8916">
                  <c:v>0.62275129556655884</c:v>
                </c:pt>
                <c:pt idx="8917">
                  <c:v>0.62275576591491699</c:v>
                </c:pt>
                <c:pt idx="8918">
                  <c:v>0.6226927638053894</c:v>
                </c:pt>
                <c:pt idx="8919">
                  <c:v>0.62278288602828979</c:v>
                </c:pt>
                <c:pt idx="8920">
                  <c:v>0.62308007478713989</c:v>
                </c:pt>
                <c:pt idx="8921">
                  <c:v>0.62322920560836792</c:v>
                </c:pt>
                <c:pt idx="8922">
                  <c:v>0.62304580211639404</c:v>
                </c:pt>
                <c:pt idx="8923">
                  <c:v>0.62291413545608521</c:v>
                </c:pt>
                <c:pt idx="8924">
                  <c:v>0.62277626991271973</c:v>
                </c:pt>
                <c:pt idx="8925">
                  <c:v>0.62268304824829102</c:v>
                </c:pt>
                <c:pt idx="8926">
                  <c:v>0.62268728017807007</c:v>
                </c:pt>
                <c:pt idx="8927">
                  <c:v>0.62290877103805542</c:v>
                </c:pt>
                <c:pt idx="8928">
                  <c:v>0.62293350696563721</c:v>
                </c:pt>
                <c:pt idx="8929">
                  <c:v>0.62284094095230103</c:v>
                </c:pt>
                <c:pt idx="8930">
                  <c:v>0.62291914224624634</c:v>
                </c:pt>
                <c:pt idx="8931">
                  <c:v>0.62284493446350098</c:v>
                </c:pt>
                <c:pt idx="8932">
                  <c:v>0.62266379594802856</c:v>
                </c:pt>
                <c:pt idx="8933">
                  <c:v>0.62241178750991821</c:v>
                </c:pt>
                <c:pt idx="8934">
                  <c:v>0.62229311466217041</c:v>
                </c:pt>
                <c:pt idx="8935">
                  <c:v>0.62251758575439453</c:v>
                </c:pt>
                <c:pt idx="8936">
                  <c:v>0.62287729978561401</c:v>
                </c:pt>
                <c:pt idx="8937">
                  <c:v>0.62301230430603027</c:v>
                </c:pt>
                <c:pt idx="8938">
                  <c:v>0.62297588586807251</c:v>
                </c:pt>
                <c:pt idx="8939">
                  <c:v>0.62291085720062256</c:v>
                </c:pt>
                <c:pt idx="8940">
                  <c:v>0.62288522720336914</c:v>
                </c:pt>
                <c:pt idx="8941">
                  <c:v>0.62286591529846191</c:v>
                </c:pt>
                <c:pt idx="8942">
                  <c:v>0.62283354997634888</c:v>
                </c:pt>
                <c:pt idx="8943">
                  <c:v>0.6227651834487915</c:v>
                </c:pt>
                <c:pt idx="8944">
                  <c:v>0.62274253368377686</c:v>
                </c:pt>
                <c:pt idx="8945">
                  <c:v>0.62282812595367432</c:v>
                </c:pt>
                <c:pt idx="8946">
                  <c:v>0.62287300825119019</c:v>
                </c:pt>
                <c:pt idx="8947">
                  <c:v>0.62283116579055786</c:v>
                </c:pt>
                <c:pt idx="8948">
                  <c:v>0.62279099225997925</c:v>
                </c:pt>
                <c:pt idx="8949">
                  <c:v>0.62265902757644653</c:v>
                </c:pt>
                <c:pt idx="8950">
                  <c:v>0.62256395816802979</c:v>
                </c:pt>
                <c:pt idx="8951">
                  <c:v>0.62263518571853638</c:v>
                </c:pt>
                <c:pt idx="8952">
                  <c:v>0.62257593870162964</c:v>
                </c:pt>
                <c:pt idx="8953">
                  <c:v>0.62265974283218384</c:v>
                </c:pt>
                <c:pt idx="8954">
                  <c:v>0.62260371446609497</c:v>
                </c:pt>
                <c:pt idx="8955">
                  <c:v>0.62240678071975708</c:v>
                </c:pt>
                <c:pt idx="8956">
                  <c:v>0.62229502201080322</c:v>
                </c:pt>
                <c:pt idx="8957">
                  <c:v>0.62252235412597656</c:v>
                </c:pt>
                <c:pt idx="8958">
                  <c:v>0.62265187501907349</c:v>
                </c:pt>
                <c:pt idx="8959">
                  <c:v>0.62273699045181274</c:v>
                </c:pt>
                <c:pt idx="8960">
                  <c:v>0.62281882762908936</c:v>
                </c:pt>
                <c:pt idx="8961">
                  <c:v>0.62278604507446289</c:v>
                </c:pt>
                <c:pt idx="8962">
                  <c:v>0.62275266647338867</c:v>
                </c:pt>
                <c:pt idx="8963">
                  <c:v>0.62264132499694824</c:v>
                </c:pt>
                <c:pt idx="8964">
                  <c:v>0.62249451875686646</c:v>
                </c:pt>
                <c:pt idx="8965">
                  <c:v>0.62234592437744141</c:v>
                </c:pt>
                <c:pt idx="8966">
                  <c:v>0.62229716777801514</c:v>
                </c:pt>
                <c:pt idx="8967">
                  <c:v>0.62231487035751343</c:v>
                </c:pt>
                <c:pt idx="8968">
                  <c:v>0.62260210514068604</c:v>
                </c:pt>
                <c:pt idx="8969">
                  <c:v>0.62286633253097534</c:v>
                </c:pt>
                <c:pt idx="8970">
                  <c:v>0.62302893400192261</c:v>
                </c:pt>
                <c:pt idx="8971">
                  <c:v>0.62284576892852783</c:v>
                </c:pt>
                <c:pt idx="8972">
                  <c:v>0.62272793054580688</c:v>
                </c:pt>
                <c:pt idx="8973">
                  <c:v>0.62279379367828369</c:v>
                </c:pt>
                <c:pt idx="8974">
                  <c:v>0.62268632650375366</c:v>
                </c:pt>
                <c:pt idx="8975">
                  <c:v>0.62257909774780273</c:v>
                </c:pt>
                <c:pt idx="8976">
                  <c:v>0.62258416414260864</c:v>
                </c:pt>
                <c:pt idx="8977">
                  <c:v>0.62253355979919434</c:v>
                </c:pt>
                <c:pt idx="8978">
                  <c:v>0.62243467569351196</c:v>
                </c:pt>
                <c:pt idx="8979">
                  <c:v>0.62232732772827148</c:v>
                </c:pt>
                <c:pt idx="8980">
                  <c:v>0.62213611602783203</c:v>
                </c:pt>
                <c:pt idx="8981">
                  <c:v>0.62203025817871094</c:v>
                </c:pt>
                <c:pt idx="8982">
                  <c:v>0.62226021289825439</c:v>
                </c:pt>
                <c:pt idx="8983">
                  <c:v>0.62260788679122925</c:v>
                </c:pt>
                <c:pt idx="8984">
                  <c:v>0.62265574932098389</c:v>
                </c:pt>
                <c:pt idx="8985">
                  <c:v>0.62268489599227905</c:v>
                </c:pt>
                <c:pt idx="8986">
                  <c:v>0.6225706934928894</c:v>
                </c:pt>
                <c:pt idx="8987">
                  <c:v>0.62231552600860596</c:v>
                </c:pt>
                <c:pt idx="8988">
                  <c:v>0.62216281890869141</c:v>
                </c:pt>
                <c:pt idx="8989">
                  <c:v>0.62216538190841675</c:v>
                </c:pt>
                <c:pt idx="8990">
                  <c:v>0.62232726812362671</c:v>
                </c:pt>
                <c:pt idx="8991">
                  <c:v>0.62244307994842529</c:v>
                </c:pt>
                <c:pt idx="8992">
                  <c:v>0.62247371673583984</c:v>
                </c:pt>
                <c:pt idx="8993">
                  <c:v>0.62228846549987793</c:v>
                </c:pt>
                <c:pt idx="8994">
                  <c:v>0.62229138612747192</c:v>
                </c:pt>
                <c:pt idx="8995">
                  <c:v>0.62232786417007446</c:v>
                </c:pt>
                <c:pt idx="8996">
                  <c:v>0.62240636348724365</c:v>
                </c:pt>
                <c:pt idx="8997">
                  <c:v>0.62250149250030518</c:v>
                </c:pt>
                <c:pt idx="8998">
                  <c:v>0.62258040904998779</c:v>
                </c:pt>
                <c:pt idx="8999">
                  <c:v>0.62259960174560547</c:v>
                </c:pt>
                <c:pt idx="9000">
                  <c:v>0.62253659963607788</c:v>
                </c:pt>
                <c:pt idx="9001">
                  <c:v>0.62251472473144531</c:v>
                </c:pt>
                <c:pt idx="9002">
                  <c:v>0.62236660718917847</c:v>
                </c:pt>
                <c:pt idx="9003">
                  <c:v>0.62251633405685425</c:v>
                </c:pt>
                <c:pt idx="9004">
                  <c:v>0.62270009517669678</c:v>
                </c:pt>
                <c:pt idx="9005">
                  <c:v>0.62262123823165894</c:v>
                </c:pt>
                <c:pt idx="9006">
                  <c:v>0.6225816011428833</c:v>
                </c:pt>
                <c:pt idx="9007">
                  <c:v>0.62252289056777954</c:v>
                </c:pt>
                <c:pt idx="9008">
                  <c:v>0.62261557579040527</c:v>
                </c:pt>
                <c:pt idx="9009">
                  <c:v>0.62264615297317505</c:v>
                </c:pt>
                <c:pt idx="9010">
                  <c:v>0.62255197763442993</c:v>
                </c:pt>
                <c:pt idx="9011">
                  <c:v>0.62258100509643555</c:v>
                </c:pt>
                <c:pt idx="9012">
                  <c:v>0.62238168716430664</c:v>
                </c:pt>
                <c:pt idx="9013">
                  <c:v>0.62228548526763916</c:v>
                </c:pt>
                <c:pt idx="9014">
                  <c:v>0.62234634160995483</c:v>
                </c:pt>
                <c:pt idx="9015">
                  <c:v>0.62245678901672363</c:v>
                </c:pt>
                <c:pt idx="9016">
                  <c:v>0.62255018949508667</c:v>
                </c:pt>
                <c:pt idx="9017">
                  <c:v>0.62251317501068115</c:v>
                </c:pt>
                <c:pt idx="9018">
                  <c:v>0.62251949310302734</c:v>
                </c:pt>
                <c:pt idx="9019">
                  <c:v>0.62262517213821411</c:v>
                </c:pt>
                <c:pt idx="9020">
                  <c:v>0.62258791923522949</c:v>
                </c:pt>
                <c:pt idx="9021">
                  <c:v>0.62256854772567749</c:v>
                </c:pt>
                <c:pt idx="9022">
                  <c:v>0.62258052825927734</c:v>
                </c:pt>
                <c:pt idx="9023">
                  <c:v>0.62259089946746826</c:v>
                </c:pt>
                <c:pt idx="9024">
                  <c:v>0.62255948781967163</c:v>
                </c:pt>
                <c:pt idx="9025">
                  <c:v>0.62247276306152344</c:v>
                </c:pt>
                <c:pt idx="9026">
                  <c:v>0.62229841947555542</c:v>
                </c:pt>
                <c:pt idx="9027">
                  <c:v>0.62227588891983032</c:v>
                </c:pt>
                <c:pt idx="9028">
                  <c:v>0.62224584817886353</c:v>
                </c:pt>
                <c:pt idx="9029">
                  <c:v>0.62235164642333984</c:v>
                </c:pt>
                <c:pt idx="9030">
                  <c:v>0.62254613637924194</c:v>
                </c:pt>
                <c:pt idx="9031">
                  <c:v>0.62268173694610596</c:v>
                </c:pt>
                <c:pt idx="9032">
                  <c:v>0.62266123294830322</c:v>
                </c:pt>
                <c:pt idx="9033">
                  <c:v>0.62271875143051147</c:v>
                </c:pt>
                <c:pt idx="9034">
                  <c:v>0.62274378538131714</c:v>
                </c:pt>
                <c:pt idx="9035">
                  <c:v>0.62262815237045288</c:v>
                </c:pt>
                <c:pt idx="9036">
                  <c:v>0.62261795997619629</c:v>
                </c:pt>
                <c:pt idx="9037">
                  <c:v>0.62269264459609985</c:v>
                </c:pt>
                <c:pt idx="9038">
                  <c:v>0.62264412641525269</c:v>
                </c:pt>
                <c:pt idx="9039">
                  <c:v>0.6225883960723877</c:v>
                </c:pt>
                <c:pt idx="9040">
                  <c:v>0.62242287397384644</c:v>
                </c:pt>
                <c:pt idx="9041">
                  <c:v>0.62239837646484375</c:v>
                </c:pt>
                <c:pt idx="9042">
                  <c:v>0.62246185541152954</c:v>
                </c:pt>
                <c:pt idx="9043">
                  <c:v>0.62246483564376831</c:v>
                </c:pt>
                <c:pt idx="9044">
                  <c:v>0.62251567840576172</c:v>
                </c:pt>
                <c:pt idx="9045">
                  <c:v>0.62248218059539795</c:v>
                </c:pt>
                <c:pt idx="9046">
                  <c:v>0.62250524759292603</c:v>
                </c:pt>
                <c:pt idx="9047">
                  <c:v>0.622539222240448</c:v>
                </c:pt>
                <c:pt idx="9048">
                  <c:v>0.622528076171875</c:v>
                </c:pt>
                <c:pt idx="9049">
                  <c:v>0.62259763479232788</c:v>
                </c:pt>
                <c:pt idx="9050">
                  <c:v>0.62267893552780151</c:v>
                </c:pt>
                <c:pt idx="9051">
                  <c:v>0.62275654077529907</c:v>
                </c:pt>
                <c:pt idx="9052">
                  <c:v>0.62273478507995605</c:v>
                </c:pt>
                <c:pt idx="9053">
                  <c:v>0.62269902229309082</c:v>
                </c:pt>
                <c:pt idx="9054">
                  <c:v>0.62264692783355713</c:v>
                </c:pt>
                <c:pt idx="9055">
                  <c:v>0.62269073724746704</c:v>
                </c:pt>
                <c:pt idx="9056">
                  <c:v>0.62245595455169678</c:v>
                </c:pt>
                <c:pt idx="9057">
                  <c:v>0.62239187955856323</c:v>
                </c:pt>
                <c:pt idx="9058">
                  <c:v>0.62235814332962036</c:v>
                </c:pt>
                <c:pt idx="9059">
                  <c:v>0.62231254577636719</c:v>
                </c:pt>
                <c:pt idx="9060">
                  <c:v>0.62235182523727417</c:v>
                </c:pt>
                <c:pt idx="9061">
                  <c:v>0.62240695953369141</c:v>
                </c:pt>
                <c:pt idx="9062">
                  <c:v>0.62246525287628174</c:v>
                </c:pt>
                <c:pt idx="9063">
                  <c:v>0.62249428033828735</c:v>
                </c:pt>
                <c:pt idx="9064">
                  <c:v>0.62254953384399414</c:v>
                </c:pt>
                <c:pt idx="9065">
                  <c:v>0.62248432636260986</c:v>
                </c:pt>
                <c:pt idx="9066">
                  <c:v>0.62251013517379761</c:v>
                </c:pt>
                <c:pt idx="9067">
                  <c:v>0.62248450517654419</c:v>
                </c:pt>
                <c:pt idx="9068">
                  <c:v>0.62249577045440674</c:v>
                </c:pt>
                <c:pt idx="9069">
                  <c:v>0.62244468927383423</c:v>
                </c:pt>
                <c:pt idx="9070">
                  <c:v>0.62246417999267578</c:v>
                </c:pt>
                <c:pt idx="9071">
                  <c:v>0.6224057674407959</c:v>
                </c:pt>
                <c:pt idx="9072">
                  <c:v>0.6223490834236145</c:v>
                </c:pt>
                <c:pt idx="9073">
                  <c:v>0.62224268913269043</c:v>
                </c:pt>
                <c:pt idx="9074">
                  <c:v>0.62224197387695312</c:v>
                </c:pt>
                <c:pt idx="9075">
                  <c:v>0.62229937314987183</c:v>
                </c:pt>
                <c:pt idx="9076">
                  <c:v>0.62236648797988892</c:v>
                </c:pt>
                <c:pt idx="9077">
                  <c:v>0.62234556674957275</c:v>
                </c:pt>
                <c:pt idx="9078">
                  <c:v>0.62243688106536865</c:v>
                </c:pt>
                <c:pt idx="9079">
                  <c:v>0.62254250049591064</c:v>
                </c:pt>
                <c:pt idx="9080">
                  <c:v>0.62241542339324951</c:v>
                </c:pt>
                <c:pt idx="9081">
                  <c:v>0.62243127822875977</c:v>
                </c:pt>
                <c:pt idx="9082">
                  <c:v>0.62235230207443237</c:v>
                </c:pt>
                <c:pt idx="9083">
                  <c:v>0.62219059467315674</c:v>
                </c:pt>
                <c:pt idx="9084">
                  <c:v>0.62231838703155518</c:v>
                </c:pt>
                <c:pt idx="9085">
                  <c:v>0.62241470813751221</c:v>
                </c:pt>
                <c:pt idx="9086">
                  <c:v>0.62236243486404419</c:v>
                </c:pt>
                <c:pt idx="9087">
                  <c:v>0.62230074405670166</c:v>
                </c:pt>
                <c:pt idx="9088">
                  <c:v>0.62225168943405151</c:v>
                </c:pt>
                <c:pt idx="9089">
                  <c:v>0.62221318483352661</c:v>
                </c:pt>
                <c:pt idx="9090">
                  <c:v>0.62212401628494263</c:v>
                </c:pt>
                <c:pt idx="9091">
                  <c:v>0.62215739488601685</c:v>
                </c:pt>
                <c:pt idx="9092">
                  <c:v>0.62220221757888794</c:v>
                </c:pt>
                <c:pt idx="9093">
                  <c:v>0.62202805280685425</c:v>
                </c:pt>
                <c:pt idx="9094">
                  <c:v>0.62195503711700439</c:v>
                </c:pt>
                <c:pt idx="9095">
                  <c:v>0.62214034795761108</c:v>
                </c:pt>
                <c:pt idx="9096">
                  <c:v>0.62234240770339966</c:v>
                </c:pt>
                <c:pt idx="9097">
                  <c:v>0.62245362997055054</c:v>
                </c:pt>
                <c:pt idx="9098">
                  <c:v>0.62240684032440186</c:v>
                </c:pt>
                <c:pt idx="9099">
                  <c:v>0.62223130464553833</c:v>
                </c:pt>
                <c:pt idx="9100">
                  <c:v>0.62218785285949707</c:v>
                </c:pt>
                <c:pt idx="9101">
                  <c:v>0.62224739789962769</c:v>
                </c:pt>
                <c:pt idx="9102">
                  <c:v>0.62232643365859985</c:v>
                </c:pt>
                <c:pt idx="9103">
                  <c:v>0.62235033512115479</c:v>
                </c:pt>
                <c:pt idx="9104">
                  <c:v>0.62227380275726318</c:v>
                </c:pt>
                <c:pt idx="9105">
                  <c:v>0.62219810485839844</c:v>
                </c:pt>
                <c:pt idx="9106">
                  <c:v>0.62224769592285156</c:v>
                </c:pt>
                <c:pt idx="9107">
                  <c:v>0.62243056297302246</c:v>
                </c:pt>
                <c:pt idx="9108">
                  <c:v>0.62243044376373291</c:v>
                </c:pt>
                <c:pt idx="9109">
                  <c:v>0.62237083911895752</c:v>
                </c:pt>
                <c:pt idx="9110">
                  <c:v>0.62226462364196777</c:v>
                </c:pt>
                <c:pt idx="9111">
                  <c:v>0.62222957611083984</c:v>
                </c:pt>
                <c:pt idx="9112">
                  <c:v>0.62235432863235474</c:v>
                </c:pt>
                <c:pt idx="9113">
                  <c:v>0.62247335910797119</c:v>
                </c:pt>
                <c:pt idx="9114">
                  <c:v>0.62246030569076538</c:v>
                </c:pt>
                <c:pt idx="9115">
                  <c:v>0.6223376989364624</c:v>
                </c:pt>
                <c:pt idx="9116">
                  <c:v>0.62228542566299438</c:v>
                </c:pt>
                <c:pt idx="9117">
                  <c:v>0.62227439880371094</c:v>
                </c:pt>
                <c:pt idx="9118">
                  <c:v>0.62222141027450562</c:v>
                </c:pt>
                <c:pt idx="9119">
                  <c:v>0.62216883897781372</c:v>
                </c:pt>
                <c:pt idx="9120">
                  <c:v>0.62230807542800903</c:v>
                </c:pt>
                <c:pt idx="9121">
                  <c:v>0.62224328517913818</c:v>
                </c:pt>
                <c:pt idx="9122">
                  <c:v>0.62228959798812866</c:v>
                </c:pt>
                <c:pt idx="9123">
                  <c:v>0.62234383821487427</c:v>
                </c:pt>
                <c:pt idx="9124">
                  <c:v>0.6224936842918396</c:v>
                </c:pt>
                <c:pt idx="9125">
                  <c:v>0.62240445613861084</c:v>
                </c:pt>
                <c:pt idx="9126">
                  <c:v>0.62243175506591797</c:v>
                </c:pt>
                <c:pt idx="9127">
                  <c:v>0.62249207496643066</c:v>
                </c:pt>
                <c:pt idx="9128">
                  <c:v>0.62237155437469482</c:v>
                </c:pt>
                <c:pt idx="9129">
                  <c:v>0.62229162454605103</c:v>
                </c:pt>
                <c:pt idx="9130">
                  <c:v>0.62230312824249268</c:v>
                </c:pt>
                <c:pt idx="9131">
                  <c:v>0.62236374616622925</c:v>
                </c:pt>
                <c:pt idx="9132">
                  <c:v>0.62243831157684326</c:v>
                </c:pt>
                <c:pt idx="9133">
                  <c:v>0.62242984771728516</c:v>
                </c:pt>
                <c:pt idx="9134">
                  <c:v>0.62227755784988403</c:v>
                </c:pt>
                <c:pt idx="9135">
                  <c:v>0.6222301721572876</c:v>
                </c:pt>
                <c:pt idx="9136">
                  <c:v>0.62222135066986084</c:v>
                </c:pt>
                <c:pt idx="9137">
                  <c:v>0.62224966287612915</c:v>
                </c:pt>
                <c:pt idx="9138">
                  <c:v>0.6222693920135498</c:v>
                </c:pt>
                <c:pt idx="9139">
                  <c:v>0.62208688259124756</c:v>
                </c:pt>
                <c:pt idx="9140">
                  <c:v>0.62195283174514771</c:v>
                </c:pt>
                <c:pt idx="9141">
                  <c:v>0.62199956178665161</c:v>
                </c:pt>
                <c:pt idx="9142">
                  <c:v>0.62235426902770996</c:v>
                </c:pt>
                <c:pt idx="9143">
                  <c:v>0.62245142459869385</c:v>
                </c:pt>
                <c:pt idx="9144">
                  <c:v>0.62246817350387573</c:v>
                </c:pt>
                <c:pt idx="9145">
                  <c:v>0.62228477001190186</c:v>
                </c:pt>
                <c:pt idx="9146">
                  <c:v>0.62198776006698608</c:v>
                </c:pt>
                <c:pt idx="9147">
                  <c:v>0.62185674905776978</c:v>
                </c:pt>
                <c:pt idx="9148">
                  <c:v>0.62194532155990601</c:v>
                </c:pt>
                <c:pt idx="9149">
                  <c:v>0.62196409702301025</c:v>
                </c:pt>
                <c:pt idx="9150">
                  <c:v>0.6219557523727417</c:v>
                </c:pt>
                <c:pt idx="9151">
                  <c:v>0.62190359830856323</c:v>
                </c:pt>
                <c:pt idx="9152">
                  <c:v>0.62185567617416382</c:v>
                </c:pt>
                <c:pt idx="9153">
                  <c:v>0.62205064296722412</c:v>
                </c:pt>
                <c:pt idx="9154">
                  <c:v>0.62213820219039917</c:v>
                </c:pt>
                <c:pt idx="9155">
                  <c:v>0.62211424112319946</c:v>
                </c:pt>
                <c:pt idx="9156">
                  <c:v>0.62195223569869995</c:v>
                </c:pt>
                <c:pt idx="9157">
                  <c:v>0.62169325351715088</c:v>
                </c:pt>
                <c:pt idx="9158">
                  <c:v>0.62186217308044434</c:v>
                </c:pt>
                <c:pt idx="9159">
                  <c:v>0.62220668792724609</c:v>
                </c:pt>
                <c:pt idx="9160">
                  <c:v>0.62229073047637939</c:v>
                </c:pt>
                <c:pt idx="9161">
                  <c:v>0.6223108172416687</c:v>
                </c:pt>
                <c:pt idx="9162">
                  <c:v>0.62244230508804321</c:v>
                </c:pt>
                <c:pt idx="9163">
                  <c:v>0.62246179580688477</c:v>
                </c:pt>
                <c:pt idx="9164">
                  <c:v>0.62228000164031982</c:v>
                </c:pt>
                <c:pt idx="9165">
                  <c:v>0.62212133407592773</c:v>
                </c:pt>
                <c:pt idx="9166">
                  <c:v>0.62209522724151611</c:v>
                </c:pt>
                <c:pt idx="9167">
                  <c:v>0.62211918830871582</c:v>
                </c:pt>
                <c:pt idx="9168">
                  <c:v>0.62213295698165894</c:v>
                </c:pt>
                <c:pt idx="9169">
                  <c:v>0.62188154458999634</c:v>
                </c:pt>
                <c:pt idx="9170">
                  <c:v>0.62175440788269043</c:v>
                </c:pt>
                <c:pt idx="9171">
                  <c:v>0.62174338102340698</c:v>
                </c:pt>
                <c:pt idx="9172">
                  <c:v>0.62200659513473511</c:v>
                </c:pt>
                <c:pt idx="9173">
                  <c:v>0.62211620807647705</c:v>
                </c:pt>
                <c:pt idx="9174">
                  <c:v>0.62227261066436768</c:v>
                </c:pt>
                <c:pt idx="9175">
                  <c:v>0.62218338251113892</c:v>
                </c:pt>
                <c:pt idx="9176">
                  <c:v>0.62213444709777832</c:v>
                </c:pt>
                <c:pt idx="9177">
                  <c:v>0.62220162153244019</c:v>
                </c:pt>
                <c:pt idx="9178">
                  <c:v>0.62240839004516602</c:v>
                </c:pt>
                <c:pt idx="9179">
                  <c:v>0.62232357263565063</c:v>
                </c:pt>
                <c:pt idx="9180">
                  <c:v>0.62221038341522217</c:v>
                </c:pt>
                <c:pt idx="9181">
                  <c:v>0.62218815088272095</c:v>
                </c:pt>
                <c:pt idx="9182">
                  <c:v>0.62224882841110229</c:v>
                </c:pt>
                <c:pt idx="9183">
                  <c:v>0.62229424715042114</c:v>
                </c:pt>
                <c:pt idx="9184">
                  <c:v>0.62231749296188354</c:v>
                </c:pt>
                <c:pt idx="9185">
                  <c:v>0.62217986583709717</c:v>
                </c:pt>
                <c:pt idx="9186">
                  <c:v>0.62197959423065186</c:v>
                </c:pt>
                <c:pt idx="9187">
                  <c:v>0.62206161022186279</c:v>
                </c:pt>
                <c:pt idx="9188">
                  <c:v>0.62229937314987183</c:v>
                </c:pt>
                <c:pt idx="9189">
                  <c:v>0.62239181995391846</c:v>
                </c:pt>
                <c:pt idx="9190">
                  <c:v>0.6225321888923645</c:v>
                </c:pt>
                <c:pt idx="9191">
                  <c:v>0.6224672794342041</c:v>
                </c:pt>
                <c:pt idx="9192">
                  <c:v>0.62217265367507935</c:v>
                </c:pt>
                <c:pt idx="9193">
                  <c:v>0.6221168041229248</c:v>
                </c:pt>
                <c:pt idx="9194">
                  <c:v>0.62218761444091797</c:v>
                </c:pt>
                <c:pt idx="9195">
                  <c:v>0.62216746807098389</c:v>
                </c:pt>
                <c:pt idx="9196">
                  <c:v>0.62216657400131226</c:v>
                </c:pt>
                <c:pt idx="9197">
                  <c:v>0.62206059694290161</c:v>
                </c:pt>
                <c:pt idx="9198">
                  <c:v>0.62200576066970825</c:v>
                </c:pt>
                <c:pt idx="9199">
                  <c:v>0.62217223644256592</c:v>
                </c:pt>
                <c:pt idx="9200">
                  <c:v>0.62232214212417603</c:v>
                </c:pt>
                <c:pt idx="9201">
                  <c:v>0.62232381105422974</c:v>
                </c:pt>
                <c:pt idx="9202">
                  <c:v>0.62216168642044067</c:v>
                </c:pt>
                <c:pt idx="9203">
                  <c:v>0.62207889556884766</c:v>
                </c:pt>
                <c:pt idx="9204">
                  <c:v>0.6221347451210022</c:v>
                </c:pt>
                <c:pt idx="9205">
                  <c:v>0.6220625638961792</c:v>
                </c:pt>
                <c:pt idx="9206">
                  <c:v>0.6220318078994751</c:v>
                </c:pt>
                <c:pt idx="9207">
                  <c:v>0.62200963497161865</c:v>
                </c:pt>
                <c:pt idx="9208">
                  <c:v>0.62207162380218506</c:v>
                </c:pt>
                <c:pt idx="9209">
                  <c:v>0.62206816673278809</c:v>
                </c:pt>
                <c:pt idx="9210">
                  <c:v>0.62211722135543823</c:v>
                </c:pt>
                <c:pt idx="9211">
                  <c:v>0.62193727493286133</c:v>
                </c:pt>
                <c:pt idx="9212">
                  <c:v>0.62168055772781372</c:v>
                </c:pt>
                <c:pt idx="9213">
                  <c:v>0.62160384654998779</c:v>
                </c:pt>
                <c:pt idx="9214">
                  <c:v>0.62168896198272705</c:v>
                </c:pt>
                <c:pt idx="9215">
                  <c:v>0.62185573577880859</c:v>
                </c:pt>
                <c:pt idx="9216">
                  <c:v>0.62199068069458008</c:v>
                </c:pt>
                <c:pt idx="9217">
                  <c:v>0.6220366358757019</c:v>
                </c:pt>
                <c:pt idx="9218">
                  <c:v>0.62225359678268433</c:v>
                </c:pt>
                <c:pt idx="9219">
                  <c:v>0.62225770950317383</c:v>
                </c:pt>
                <c:pt idx="9220">
                  <c:v>0.62214076519012451</c:v>
                </c:pt>
                <c:pt idx="9221">
                  <c:v>0.62202286720275879</c:v>
                </c:pt>
                <c:pt idx="9222">
                  <c:v>0.62190097570419312</c:v>
                </c:pt>
                <c:pt idx="9223">
                  <c:v>0.62195444107055664</c:v>
                </c:pt>
                <c:pt idx="9224">
                  <c:v>0.62192082405090332</c:v>
                </c:pt>
                <c:pt idx="9225">
                  <c:v>0.62183904647827148</c:v>
                </c:pt>
                <c:pt idx="9226">
                  <c:v>0.62190425395965576</c:v>
                </c:pt>
                <c:pt idx="9227">
                  <c:v>0.62212681770324707</c:v>
                </c:pt>
                <c:pt idx="9228">
                  <c:v>0.62211638689041138</c:v>
                </c:pt>
                <c:pt idx="9229">
                  <c:v>0.62200325727462769</c:v>
                </c:pt>
                <c:pt idx="9230">
                  <c:v>0.62192612886428833</c:v>
                </c:pt>
                <c:pt idx="9231">
                  <c:v>0.6217074990272522</c:v>
                </c:pt>
                <c:pt idx="9232">
                  <c:v>0.62165307998657227</c:v>
                </c:pt>
                <c:pt idx="9233">
                  <c:v>0.62173753976821899</c:v>
                </c:pt>
                <c:pt idx="9234">
                  <c:v>0.6217837929725647</c:v>
                </c:pt>
                <c:pt idx="9235">
                  <c:v>0.62189579010009766</c:v>
                </c:pt>
                <c:pt idx="9236">
                  <c:v>0.62201857566833496</c:v>
                </c:pt>
                <c:pt idx="9237">
                  <c:v>0.62204265594482422</c:v>
                </c:pt>
                <c:pt idx="9238">
                  <c:v>0.62214314937591553</c:v>
                </c:pt>
                <c:pt idx="9239">
                  <c:v>0.62219029664993286</c:v>
                </c:pt>
                <c:pt idx="9240">
                  <c:v>0.62210351228713989</c:v>
                </c:pt>
                <c:pt idx="9241">
                  <c:v>0.62215149402618408</c:v>
                </c:pt>
                <c:pt idx="9242">
                  <c:v>0.62213754653930664</c:v>
                </c:pt>
                <c:pt idx="9243">
                  <c:v>0.62197268009185791</c:v>
                </c:pt>
                <c:pt idx="9244">
                  <c:v>0.62198376655578613</c:v>
                </c:pt>
                <c:pt idx="9245">
                  <c:v>0.62203514575958252</c:v>
                </c:pt>
                <c:pt idx="9246">
                  <c:v>0.6220366358757019</c:v>
                </c:pt>
                <c:pt idx="9247">
                  <c:v>0.62201398611068726</c:v>
                </c:pt>
                <c:pt idx="9248">
                  <c:v>0.62193286418914795</c:v>
                </c:pt>
                <c:pt idx="9249">
                  <c:v>0.62205958366394043</c:v>
                </c:pt>
                <c:pt idx="9250">
                  <c:v>0.62203538417816162</c:v>
                </c:pt>
                <c:pt idx="9251">
                  <c:v>0.62210434675216675</c:v>
                </c:pt>
                <c:pt idx="9252">
                  <c:v>0.62222075462341309</c:v>
                </c:pt>
                <c:pt idx="9253">
                  <c:v>0.62219101190567017</c:v>
                </c:pt>
                <c:pt idx="9254">
                  <c:v>0.62214601039886475</c:v>
                </c:pt>
                <c:pt idx="9255">
                  <c:v>0.62211430072784424</c:v>
                </c:pt>
                <c:pt idx="9256">
                  <c:v>0.62203049659729004</c:v>
                </c:pt>
                <c:pt idx="9257">
                  <c:v>0.62193858623504639</c:v>
                </c:pt>
                <c:pt idx="9258">
                  <c:v>0.62185043096542358</c:v>
                </c:pt>
                <c:pt idx="9259">
                  <c:v>0.6219443678855896</c:v>
                </c:pt>
                <c:pt idx="9260">
                  <c:v>0.62191575765609741</c:v>
                </c:pt>
                <c:pt idx="9261">
                  <c:v>0.62166482210159302</c:v>
                </c:pt>
                <c:pt idx="9262">
                  <c:v>0.62148123979568481</c:v>
                </c:pt>
                <c:pt idx="9263">
                  <c:v>0.62166887521743774</c:v>
                </c:pt>
                <c:pt idx="9264">
                  <c:v>0.62203937768936157</c:v>
                </c:pt>
                <c:pt idx="9265">
                  <c:v>0.62223720550537109</c:v>
                </c:pt>
                <c:pt idx="9266">
                  <c:v>0.62226653099060059</c:v>
                </c:pt>
                <c:pt idx="9267">
                  <c:v>0.62226361036300659</c:v>
                </c:pt>
                <c:pt idx="9268">
                  <c:v>0.6223112940788269</c:v>
                </c:pt>
                <c:pt idx="9269">
                  <c:v>0.62228816747665405</c:v>
                </c:pt>
                <c:pt idx="9270">
                  <c:v>0.62207198143005371</c:v>
                </c:pt>
                <c:pt idx="9271">
                  <c:v>0.62194633483886719</c:v>
                </c:pt>
                <c:pt idx="9272">
                  <c:v>0.62192100286483765</c:v>
                </c:pt>
                <c:pt idx="9273">
                  <c:v>0.62203490734100342</c:v>
                </c:pt>
                <c:pt idx="9274">
                  <c:v>0.62204557657241821</c:v>
                </c:pt>
                <c:pt idx="9275">
                  <c:v>0.62229627370834351</c:v>
                </c:pt>
                <c:pt idx="9276">
                  <c:v>0.62223297357559204</c:v>
                </c:pt>
                <c:pt idx="9277">
                  <c:v>0.62215018272399902</c:v>
                </c:pt>
                <c:pt idx="9278">
                  <c:v>0.6220354437828064</c:v>
                </c:pt>
                <c:pt idx="9279">
                  <c:v>0.62197041511535645</c:v>
                </c:pt>
                <c:pt idx="9280">
                  <c:v>0.62201464176177979</c:v>
                </c:pt>
                <c:pt idx="9281">
                  <c:v>0.62226724624633789</c:v>
                </c:pt>
                <c:pt idx="9282">
                  <c:v>0.62225931882858276</c:v>
                </c:pt>
                <c:pt idx="9283">
                  <c:v>0.6222493052482605</c:v>
                </c:pt>
                <c:pt idx="9284">
                  <c:v>0.62231695652008057</c:v>
                </c:pt>
                <c:pt idx="9285">
                  <c:v>0.62224537134170532</c:v>
                </c:pt>
                <c:pt idx="9286">
                  <c:v>0.62221789360046387</c:v>
                </c:pt>
                <c:pt idx="9287">
                  <c:v>0.62209659814834595</c:v>
                </c:pt>
                <c:pt idx="9288">
                  <c:v>0.62201803922653198</c:v>
                </c:pt>
                <c:pt idx="9289">
                  <c:v>0.62205272912979126</c:v>
                </c:pt>
                <c:pt idx="9290">
                  <c:v>0.62201106548309326</c:v>
                </c:pt>
                <c:pt idx="9291">
                  <c:v>0.62211501598358154</c:v>
                </c:pt>
                <c:pt idx="9292">
                  <c:v>0.62222129106521606</c:v>
                </c:pt>
                <c:pt idx="9293">
                  <c:v>0.62203711271286011</c:v>
                </c:pt>
                <c:pt idx="9294">
                  <c:v>0.62209218740463257</c:v>
                </c:pt>
                <c:pt idx="9295">
                  <c:v>0.62193566560745239</c:v>
                </c:pt>
                <c:pt idx="9296">
                  <c:v>0.62182724475860596</c:v>
                </c:pt>
                <c:pt idx="9297">
                  <c:v>0.62199437618255615</c:v>
                </c:pt>
                <c:pt idx="9298">
                  <c:v>0.62201327085494995</c:v>
                </c:pt>
                <c:pt idx="9299">
                  <c:v>0.62218958139419556</c:v>
                </c:pt>
                <c:pt idx="9300">
                  <c:v>0.62229210138320923</c:v>
                </c:pt>
                <c:pt idx="9301">
                  <c:v>0.62226468324661255</c:v>
                </c:pt>
                <c:pt idx="9302">
                  <c:v>0.62227439880371094</c:v>
                </c:pt>
                <c:pt idx="9303">
                  <c:v>0.62218219041824341</c:v>
                </c:pt>
                <c:pt idx="9304">
                  <c:v>0.62205380201339722</c:v>
                </c:pt>
                <c:pt idx="9305">
                  <c:v>0.62206971645355225</c:v>
                </c:pt>
                <c:pt idx="9306">
                  <c:v>0.62210464477539062</c:v>
                </c:pt>
                <c:pt idx="9307">
                  <c:v>0.62210744619369507</c:v>
                </c:pt>
                <c:pt idx="9308">
                  <c:v>0.62210375070571899</c:v>
                </c:pt>
                <c:pt idx="9309">
                  <c:v>0.62195008993148804</c:v>
                </c:pt>
                <c:pt idx="9310">
                  <c:v>0.62181639671325684</c:v>
                </c:pt>
                <c:pt idx="9311">
                  <c:v>0.62178635597229004</c:v>
                </c:pt>
                <c:pt idx="9312">
                  <c:v>0.62184697389602661</c:v>
                </c:pt>
                <c:pt idx="9313">
                  <c:v>0.62193310260772705</c:v>
                </c:pt>
                <c:pt idx="9314">
                  <c:v>0.62197095155715942</c:v>
                </c:pt>
                <c:pt idx="9315">
                  <c:v>0.62205827236175537</c:v>
                </c:pt>
                <c:pt idx="9316">
                  <c:v>0.62217825651168823</c:v>
                </c:pt>
                <c:pt idx="9317">
                  <c:v>0.62223780155181885</c:v>
                </c:pt>
                <c:pt idx="9318">
                  <c:v>0.62227380275726318</c:v>
                </c:pt>
                <c:pt idx="9319">
                  <c:v>0.62209725379943848</c:v>
                </c:pt>
                <c:pt idx="9320">
                  <c:v>0.62202626466751099</c:v>
                </c:pt>
                <c:pt idx="9321">
                  <c:v>0.62203842401504517</c:v>
                </c:pt>
                <c:pt idx="9322">
                  <c:v>0.62215596437454224</c:v>
                </c:pt>
                <c:pt idx="9323">
                  <c:v>0.622092604637146</c:v>
                </c:pt>
                <c:pt idx="9324">
                  <c:v>0.62201607227325439</c:v>
                </c:pt>
                <c:pt idx="9325">
                  <c:v>0.62182056903839111</c:v>
                </c:pt>
                <c:pt idx="9326">
                  <c:v>0.62177318334579468</c:v>
                </c:pt>
                <c:pt idx="9327">
                  <c:v>0.62182945013046265</c:v>
                </c:pt>
                <c:pt idx="9328">
                  <c:v>0.62187659740447998</c:v>
                </c:pt>
                <c:pt idx="9329">
                  <c:v>0.62182605266571045</c:v>
                </c:pt>
                <c:pt idx="9330">
                  <c:v>0.6217687726020813</c:v>
                </c:pt>
                <c:pt idx="9331">
                  <c:v>0.62187075614929199</c:v>
                </c:pt>
                <c:pt idx="9332">
                  <c:v>0.62191861867904663</c:v>
                </c:pt>
                <c:pt idx="9333">
                  <c:v>0.62213599681854248</c:v>
                </c:pt>
                <c:pt idx="9334">
                  <c:v>0.62206137180328369</c:v>
                </c:pt>
                <c:pt idx="9335">
                  <c:v>0.6218370795249939</c:v>
                </c:pt>
                <c:pt idx="9336">
                  <c:v>0.62188398838043213</c:v>
                </c:pt>
                <c:pt idx="9337">
                  <c:v>0.62183403968811035</c:v>
                </c:pt>
                <c:pt idx="9338">
                  <c:v>0.62186312675476074</c:v>
                </c:pt>
                <c:pt idx="9339">
                  <c:v>0.62189322710037231</c:v>
                </c:pt>
                <c:pt idx="9340">
                  <c:v>0.62174499034881592</c:v>
                </c:pt>
                <c:pt idx="9341">
                  <c:v>0.62167930603027344</c:v>
                </c:pt>
                <c:pt idx="9342">
                  <c:v>0.62159758806228638</c:v>
                </c:pt>
                <c:pt idx="9343">
                  <c:v>0.62151861190795898</c:v>
                </c:pt>
                <c:pt idx="9344">
                  <c:v>0.62154477834701538</c:v>
                </c:pt>
                <c:pt idx="9345">
                  <c:v>0.62159103155136108</c:v>
                </c:pt>
                <c:pt idx="9346">
                  <c:v>0.62160402536392212</c:v>
                </c:pt>
                <c:pt idx="9347">
                  <c:v>0.62155693769454956</c:v>
                </c:pt>
                <c:pt idx="9348">
                  <c:v>0.62145668268203735</c:v>
                </c:pt>
                <c:pt idx="9349">
                  <c:v>0.62156581878662109</c:v>
                </c:pt>
                <c:pt idx="9350">
                  <c:v>0.62160825729370117</c:v>
                </c:pt>
                <c:pt idx="9351">
                  <c:v>0.62162965536117554</c:v>
                </c:pt>
                <c:pt idx="9352">
                  <c:v>0.62167555093765259</c:v>
                </c:pt>
                <c:pt idx="9353">
                  <c:v>0.62170886993408203</c:v>
                </c:pt>
                <c:pt idx="9354">
                  <c:v>0.62182015180587769</c:v>
                </c:pt>
                <c:pt idx="9355">
                  <c:v>0.62190967798233032</c:v>
                </c:pt>
                <c:pt idx="9356">
                  <c:v>0.62182360887527466</c:v>
                </c:pt>
                <c:pt idx="9357">
                  <c:v>0.62176144123077393</c:v>
                </c:pt>
                <c:pt idx="9358">
                  <c:v>0.62191712856292725</c:v>
                </c:pt>
                <c:pt idx="9359">
                  <c:v>0.62180972099304199</c:v>
                </c:pt>
                <c:pt idx="9360">
                  <c:v>0.62169921398162842</c:v>
                </c:pt>
                <c:pt idx="9361">
                  <c:v>0.62166029214859009</c:v>
                </c:pt>
                <c:pt idx="9362">
                  <c:v>0.62169289588928223</c:v>
                </c:pt>
                <c:pt idx="9363">
                  <c:v>0.62176406383514404</c:v>
                </c:pt>
                <c:pt idx="9364">
                  <c:v>0.62183678150177002</c:v>
                </c:pt>
                <c:pt idx="9365">
                  <c:v>0.62174266576766968</c:v>
                </c:pt>
                <c:pt idx="9366">
                  <c:v>0.62162357568740845</c:v>
                </c:pt>
                <c:pt idx="9367">
                  <c:v>0.62151998281478882</c:v>
                </c:pt>
                <c:pt idx="9368">
                  <c:v>0.62159532308578491</c:v>
                </c:pt>
                <c:pt idx="9369">
                  <c:v>0.62174373865127563</c:v>
                </c:pt>
                <c:pt idx="9370">
                  <c:v>0.62168353796005249</c:v>
                </c:pt>
                <c:pt idx="9371">
                  <c:v>0.62162482738494873</c:v>
                </c:pt>
                <c:pt idx="9372">
                  <c:v>0.6216740608215332</c:v>
                </c:pt>
                <c:pt idx="9373">
                  <c:v>0.62162458896636963</c:v>
                </c:pt>
                <c:pt idx="9374">
                  <c:v>0.621543288230896</c:v>
                </c:pt>
                <c:pt idx="9375">
                  <c:v>0.62141728401184082</c:v>
                </c:pt>
                <c:pt idx="9376">
                  <c:v>0.62125623226165771</c:v>
                </c:pt>
                <c:pt idx="9377">
                  <c:v>0.62127554416656494</c:v>
                </c:pt>
                <c:pt idx="9378">
                  <c:v>0.62132823467254639</c:v>
                </c:pt>
                <c:pt idx="9379">
                  <c:v>0.62132817506790161</c:v>
                </c:pt>
                <c:pt idx="9380">
                  <c:v>0.62143361568450928</c:v>
                </c:pt>
                <c:pt idx="9381">
                  <c:v>0.62160003185272217</c:v>
                </c:pt>
                <c:pt idx="9382">
                  <c:v>0.62163853645324707</c:v>
                </c:pt>
                <c:pt idx="9383">
                  <c:v>0.6217610239982605</c:v>
                </c:pt>
                <c:pt idx="9384">
                  <c:v>0.62186497449874878</c:v>
                </c:pt>
                <c:pt idx="9385">
                  <c:v>0.62190252542495728</c:v>
                </c:pt>
                <c:pt idx="9386">
                  <c:v>0.62187671661376953</c:v>
                </c:pt>
                <c:pt idx="9387">
                  <c:v>0.62190717458724976</c:v>
                </c:pt>
                <c:pt idx="9388">
                  <c:v>0.62199115753173828</c:v>
                </c:pt>
                <c:pt idx="9389">
                  <c:v>0.62199842929840088</c:v>
                </c:pt>
                <c:pt idx="9390">
                  <c:v>0.62198400497436523</c:v>
                </c:pt>
                <c:pt idx="9391">
                  <c:v>0.62187725305557251</c:v>
                </c:pt>
                <c:pt idx="9392">
                  <c:v>0.62173211574554443</c:v>
                </c:pt>
                <c:pt idx="9393">
                  <c:v>0.6216314435005188</c:v>
                </c:pt>
                <c:pt idx="9394">
                  <c:v>0.62161773443222046</c:v>
                </c:pt>
                <c:pt idx="9395">
                  <c:v>0.62153589725494385</c:v>
                </c:pt>
                <c:pt idx="9396">
                  <c:v>0.62147814035415649</c:v>
                </c:pt>
                <c:pt idx="9397">
                  <c:v>0.62133055925369263</c:v>
                </c:pt>
                <c:pt idx="9398">
                  <c:v>0.62126123905181885</c:v>
                </c:pt>
                <c:pt idx="9399">
                  <c:v>0.62137448787689209</c:v>
                </c:pt>
                <c:pt idx="9400">
                  <c:v>0.62172478437423706</c:v>
                </c:pt>
                <c:pt idx="9401">
                  <c:v>0.62171584367752075</c:v>
                </c:pt>
                <c:pt idx="9402">
                  <c:v>0.62165969610214233</c:v>
                </c:pt>
                <c:pt idx="9403">
                  <c:v>0.62175750732421875</c:v>
                </c:pt>
                <c:pt idx="9404">
                  <c:v>0.62183010578155518</c:v>
                </c:pt>
                <c:pt idx="9405">
                  <c:v>0.6214977502822876</c:v>
                </c:pt>
                <c:pt idx="9406">
                  <c:v>0.62131261825561523</c:v>
                </c:pt>
                <c:pt idx="9407">
                  <c:v>0.62128102779388428</c:v>
                </c:pt>
                <c:pt idx="9408">
                  <c:v>0.6212618350982666</c:v>
                </c:pt>
                <c:pt idx="9409">
                  <c:v>0.62129783630371094</c:v>
                </c:pt>
                <c:pt idx="9410">
                  <c:v>0.62139111757278442</c:v>
                </c:pt>
                <c:pt idx="9411">
                  <c:v>0.6214834451675415</c:v>
                </c:pt>
                <c:pt idx="9412">
                  <c:v>0.62146437168121338</c:v>
                </c:pt>
                <c:pt idx="9413">
                  <c:v>0.62141549587249756</c:v>
                </c:pt>
                <c:pt idx="9414">
                  <c:v>0.62142091989517212</c:v>
                </c:pt>
                <c:pt idx="9415">
                  <c:v>0.62142372131347656</c:v>
                </c:pt>
                <c:pt idx="9416">
                  <c:v>0.621551513671875</c:v>
                </c:pt>
                <c:pt idx="9417">
                  <c:v>0.62172073125839233</c:v>
                </c:pt>
                <c:pt idx="9418">
                  <c:v>0.62164032459259033</c:v>
                </c:pt>
                <c:pt idx="9419">
                  <c:v>0.62158483266830444</c:v>
                </c:pt>
                <c:pt idx="9420">
                  <c:v>0.62155944108963013</c:v>
                </c:pt>
                <c:pt idx="9421">
                  <c:v>0.62151175737380981</c:v>
                </c:pt>
                <c:pt idx="9422">
                  <c:v>0.62159490585327148</c:v>
                </c:pt>
                <c:pt idx="9423">
                  <c:v>0.6216159462928772</c:v>
                </c:pt>
                <c:pt idx="9424">
                  <c:v>0.62139719724655151</c:v>
                </c:pt>
                <c:pt idx="9425">
                  <c:v>0.62134933471679688</c:v>
                </c:pt>
                <c:pt idx="9426">
                  <c:v>0.62136238813400269</c:v>
                </c:pt>
                <c:pt idx="9427">
                  <c:v>0.62140202522277832</c:v>
                </c:pt>
                <c:pt idx="9428">
                  <c:v>0.62135773897171021</c:v>
                </c:pt>
                <c:pt idx="9429">
                  <c:v>0.62130522727966309</c:v>
                </c:pt>
                <c:pt idx="9430">
                  <c:v>0.62129276990890503</c:v>
                </c:pt>
                <c:pt idx="9431">
                  <c:v>0.62107717990875244</c:v>
                </c:pt>
                <c:pt idx="9432">
                  <c:v>0.62081032991409302</c:v>
                </c:pt>
                <c:pt idx="9433">
                  <c:v>0.62086772918701172</c:v>
                </c:pt>
                <c:pt idx="9434">
                  <c:v>0.6209837794303894</c:v>
                </c:pt>
                <c:pt idx="9435">
                  <c:v>0.62121438980102539</c:v>
                </c:pt>
                <c:pt idx="9436">
                  <c:v>0.62145704030990601</c:v>
                </c:pt>
                <c:pt idx="9437">
                  <c:v>0.62155777215957642</c:v>
                </c:pt>
                <c:pt idx="9438">
                  <c:v>0.62153923511505127</c:v>
                </c:pt>
                <c:pt idx="9439">
                  <c:v>0.62154316902160645</c:v>
                </c:pt>
                <c:pt idx="9440">
                  <c:v>0.62155365943908691</c:v>
                </c:pt>
                <c:pt idx="9441">
                  <c:v>0.62147760391235352</c:v>
                </c:pt>
                <c:pt idx="9442">
                  <c:v>0.62126755714416504</c:v>
                </c:pt>
                <c:pt idx="9443">
                  <c:v>0.62092626094818115</c:v>
                </c:pt>
                <c:pt idx="9444">
                  <c:v>0.62076514959335327</c:v>
                </c:pt>
                <c:pt idx="9445">
                  <c:v>0.62090063095092773</c:v>
                </c:pt>
                <c:pt idx="9446">
                  <c:v>0.6209760308265686</c:v>
                </c:pt>
                <c:pt idx="9447">
                  <c:v>0.6209712028503418</c:v>
                </c:pt>
                <c:pt idx="9448">
                  <c:v>0.62116926908493042</c:v>
                </c:pt>
                <c:pt idx="9449">
                  <c:v>0.621360182762146</c:v>
                </c:pt>
                <c:pt idx="9450">
                  <c:v>0.62113714218139648</c:v>
                </c:pt>
                <c:pt idx="9451">
                  <c:v>0.62110644578933716</c:v>
                </c:pt>
                <c:pt idx="9452">
                  <c:v>0.621113121509552</c:v>
                </c:pt>
                <c:pt idx="9453">
                  <c:v>0.62104713916778564</c:v>
                </c:pt>
                <c:pt idx="9454">
                  <c:v>0.621002197265625</c:v>
                </c:pt>
                <c:pt idx="9455">
                  <c:v>0.62076300382614136</c:v>
                </c:pt>
                <c:pt idx="9456">
                  <c:v>0.6203954815864563</c:v>
                </c:pt>
                <c:pt idx="9457">
                  <c:v>0.62031835317611694</c:v>
                </c:pt>
                <c:pt idx="9458">
                  <c:v>0.62041366100311279</c:v>
                </c:pt>
                <c:pt idx="9459">
                  <c:v>0.62045073509216309</c:v>
                </c:pt>
                <c:pt idx="9460">
                  <c:v>0.62051963806152344</c:v>
                </c:pt>
                <c:pt idx="9461">
                  <c:v>0.62067574262619019</c:v>
                </c:pt>
                <c:pt idx="9462">
                  <c:v>0.62078261375427246</c:v>
                </c:pt>
                <c:pt idx="9463">
                  <c:v>0.62098890542984009</c:v>
                </c:pt>
                <c:pt idx="9464">
                  <c:v>0.6210252046585083</c:v>
                </c:pt>
                <c:pt idx="9465">
                  <c:v>0.62116092443466187</c:v>
                </c:pt>
                <c:pt idx="9466">
                  <c:v>0.62123841047286987</c:v>
                </c:pt>
                <c:pt idx="9467">
                  <c:v>0.62132501602172852</c:v>
                </c:pt>
                <c:pt idx="9468">
                  <c:v>0.62131774425506592</c:v>
                </c:pt>
                <c:pt idx="9469">
                  <c:v>0.62121486663818359</c:v>
                </c:pt>
                <c:pt idx="9470">
                  <c:v>0.62115955352783203</c:v>
                </c:pt>
                <c:pt idx="9471">
                  <c:v>0.62122291326522827</c:v>
                </c:pt>
                <c:pt idx="9472">
                  <c:v>0.6211695671081543</c:v>
                </c:pt>
                <c:pt idx="9473">
                  <c:v>0.62119102478027344</c:v>
                </c:pt>
                <c:pt idx="9474">
                  <c:v>0.62122261524200439</c:v>
                </c:pt>
                <c:pt idx="9475">
                  <c:v>0.62135672569274902</c:v>
                </c:pt>
                <c:pt idx="9476">
                  <c:v>0.62119048833847046</c:v>
                </c:pt>
                <c:pt idx="9477">
                  <c:v>0.62117993831634521</c:v>
                </c:pt>
                <c:pt idx="9478">
                  <c:v>0.62127465009689331</c:v>
                </c:pt>
                <c:pt idx="9479">
                  <c:v>0.62103438377380371</c:v>
                </c:pt>
                <c:pt idx="9480">
                  <c:v>0.62093877792358398</c:v>
                </c:pt>
                <c:pt idx="9481">
                  <c:v>0.62086492776870728</c:v>
                </c:pt>
                <c:pt idx="9482">
                  <c:v>0.62085366249084473</c:v>
                </c:pt>
                <c:pt idx="9483">
                  <c:v>0.62087404727935791</c:v>
                </c:pt>
                <c:pt idx="9484">
                  <c:v>0.62104946374893188</c:v>
                </c:pt>
                <c:pt idx="9485">
                  <c:v>0.6211664080619812</c:v>
                </c:pt>
                <c:pt idx="9486">
                  <c:v>0.62116116285324097</c:v>
                </c:pt>
                <c:pt idx="9487">
                  <c:v>0.62131321430206299</c:v>
                </c:pt>
                <c:pt idx="9488">
                  <c:v>0.62132382392883301</c:v>
                </c:pt>
                <c:pt idx="9489">
                  <c:v>0.62118083238601685</c:v>
                </c:pt>
                <c:pt idx="9490">
                  <c:v>0.62106746435165405</c:v>
                </c:pt>
                <c:pt idx="9491">
                  <c:v>0.6210598349571228</c:v>
                </c:pt>
                <c:pt idx="9492">
                  <c:v>0.62098920345306396</c:v>
                </c:pt>
                <c:pt idx="9493">
                  <c:v>0.62109452486038208</c:v>
                </c:pt>
                <c:pt idx="9494">
                  <c:v>0.62106364965438843</c:v>
                </c:pt>
                <c:pt idx="9495">
                  <c:v>0.62090837955474854</c:v>
                </c:pt>
                <c:pt idx="9496">
                  <c:v>0.62092006206512451</c:v>
                </c:pt>
                <c:pt idx="9497">
                  <c:v>0.62106966972351074</c:v>
                </c:pt>
                <c:pt idx="9498">
                  <c:v>0.62113791704177856</c:v>
                </c:pt>
                <c:pt idx="9499">
                  <c:v>0.62115973234176636</c:v>
                </c:pt>
                <c:pt idx="9500">
                  <c:v>0.62119877338409424</c:v>
                </c:pt>
                <c:pt idx="9501">
                  <c:v>0.62104594707489014</c:v>
                </c:pt>
                <c:pt idx="9502">
                  <c:v>0.62106972932815552</c:v>
                </c:pt>
                <c:pt idx="9503">
                  <c:v>0.62116426229476929</c:v>
                </c:pt>
                <c:pt idx="9504">
                  <c:v>0.62120229005813599</c:v>
                </c:pt>
                <c:pt idx="9505">
                  <c:v>0.62110775709152222</c:v>
                </c:pt>
                <c:pt idx="9506">
                  <c:v>0.62095820903778076</c:v>
                </c:pt>
                <c:pt idx="9507">
                  <c:v>0.62098413705825806</c:v>
                </c:pt>
                <c:pt idx="9508">
                  <c:v>0.62109619379043579</c:v>
                </c:pt>
                <c:pt idx="9509">
                  <c:v>0.62094151973724365</c:v>
                </c:pt>
                <c:pt idx="9510">
                  <c:v>0.62088412046432495</c:v>
                </c:pt>
                <c:pt idx="9511">
                  <c:v>0.62107861042022705</c:v>
                </c:pt>
                <c:pt idx="9512">
                  <c:v>0.62117063999176025</c:v>
                </c:pt>
                <c:pt idx="9513">
                  <c:v>0.62112188339233398</c:v>
                </c:pt>
                <c:pt idx="9514">
                  <c:v>0.62097227573394775</c:v>
                </c:pt>
                <c:pt idx="9515">
                  <c:v>0.62099719047546387</c:v>
                </c:pt>
                <c:pt idx="9516">
                  <c:v>0.62104171514511108</c:v>
                </c:pt>
                <c:pt idx="9517">
                  <c:v>0.62100982666015625</c:v>
                </c:pt>
                <c:pt idx="9518">
                  <c:v>0.62098628282546997</c:v>
                </c:pt>
                <c:pt idx="9519">
                  <c:v>0.62118715047836304</c:v>
                </c:pt>
                <c:pt idx="9520">
                  <c:v>0.62125247716903687</c:v>
                </c:pt>
                <c:pt idx="9521">
                  <c:v>0.62096089124679565</c:v>
                </c:pt>
                <c:pt idx="9522">
                  <c:v>0.6210821270942688</c:v>
                </c:pt>
                <c:pt idx="9523">
                  <c:v>0.62127006053924561</c:v>
                </c:pt>
                <c:pt idx="9524">
                  <c:v>0.62118041515350342</c:v>
                </c:pt>
                <c:pt idx="9525">
                  <c:v>0.62112349271774292</c:v>
                </c:pt>
                <c:pt idx="9526">
                  <c:v>0.62104785442352295</c:v>
                </c:pt>
                <c:pt idx="9527">
                  <c:v>0.62081700563430786</c:v>
                </c:pt>
                <c:pt idx="9528">
                  <c:v>0.62074309587478638</c:v>
                </c:pt>
                <c:pt idx="9529">
                  <c:v>0.62090009450912476</c:v>
                </c:pt>
                <c:pt idx="9530">
                  <c:v>0.62101650238037109</c:v>
                </c:pt>
                <c:pt idx="9531">
                  <c:v>0.62091583013534546</c:v>
                </c:pt>
                <c:pt idx="9532">
                  <c:v>0.62096953392028809</c:v>
                </c:pt>
                <c:pt idx="9533">
                  <c:v>0.62084406614303589</c:v>
                </c:pt>
                <c:pt idx="9534">
                  <c:v>0.62070184946060181</c:v>
                </c:pt>
                <c:pt idx="9535">
                  <c:v>0.62077498435974121</c:v>
                </c:pt>
                <c:pt idx="9536">
                  <c:v>0.62076574563980103</c:v>
                </c:pt>
                <c:pt idx="9537">
                  <c:v>0.62075239419937134</c:v>
                </c:pt>
                <c:pt idx="9538">
                  <c:v>0.62076550722122192</c:v>
                </c:pt>
                <c:pt idx="9539">
                  <c:v>0.62086933851242065</c:v>
                </c:pt>
                <c:pt idx="9540">
                  <c:v>0.62096637487411499</c:v>
                </c:pt>
                <c:pt idx="9541">
                  <c:v>0.62099510431289673</c:v>
                </c:pt>
                <c:pt idx="9542">
                  <c:v>0.62099474668502808</c:v>
                </c:pt>
                <c:pt idx="9543">
                  <c:v>0.621146559715271</c:v>
                </c:pt>
                <c:pt idx="9544">
                  <c:v>0.62136763334274292</c:v>
                </c:pt>
                <c:pt idx="9545">
                  <c:v>0.62139678001403809</c:v>
                </c:pt>
                <c:pt idx="9546">
                  <c:v>0.62116760015487671</c:v>
                </c:pt>
                <c:pt idx="9547">
                  <c:v>0.62106055021286011</c:v>
                </c:pt>
                <c:pt idx="9548">
                  <c:v>0.62104940414428711</c:v>
                </c:pt>
                <c:pt idx="9549">
                  <c:v>0.62107408046722412</c:v>
                </c:pt>
                <c:pt idx="9550">
                  <c:v>0.62088334560394287</c:v>
                </c:pt>
                <c:pt idx="9551">
                  <c:v>0.6207427978515625</c:v>
                </c:pt>
                <c:pt idx="9552">
                  <c:v>0.62077885866165161</c:v>
                </c:pt>
                <c:pt idx="9553">
                  <c:v>0.62088078260421753</c:v>
                </c:pt>
                <c:pt idx="9554">
                  <c:v>0.62081468105316162</c:v>
                </c:pt>
                <c:pt idx="9555">
                  <c:v>0.6207129955291748</c:v>
                </c:pt>
                <c:pt idx="9556">
                  <c:v>0.62086790800094604</c:v>
                </c:pt>
                <c:pt idx="9557">
                  <c:v>0.62126618623733521</c:v>
                </c:pt>
                <c:pt idx="9558">
                  <c:v>0.62133276462554932</c:v>
                </c:pt>
                <c:pt idx="9559">
                  <c:v>0.62107396125793457</c:v>
                </c:pt>
                <c:pt idx="9560">
                  <c:v>0.62099099159240723</c:v>
                </c:pt>
                <c:pt idx="9561">
                  <c:v>0.62096422910690308</c:v>
                </c:pt>
                <c:pt idx="9562">
                  <c:v>0.62090104818344116</c:v>
                </c:pt>
                <c:pt idx="9563">
                  <c:v>0.62075108289718628</c:v>
                </c:pt>
                <c:pt idx="9564">
                  <c:v>0.62093472480773926</c:v>
                </c:pt>
                <c:pt idx="9565">
                  <c:v>0.62087112665176392</c:v>
                </c:pt>
                <c:pt idx="9566">
                  <c:v>0.62066519260406494</c:v>
                </c:pt>
                <c:pt idx="9567">
                  <c:v>0.6207156777381897</c:v>
                </c:pt>
                <c:pt idx="9568">
                  <c:v>0.62092095613479614</c:v>
                </c:pt>
                <c:pt idx="9569">
                  <c:v>0.62118774652481079</c:v>
                </c:pt>
                <c:pt idx="9570">
                  <c:v>0.62127536535263062</c:v>
                </c:pt>
                <c:pt idx="9571">
                  <c:v>0.62119102478027344</c:v>
                </c:pt>
                <c:pt idx="9572">
                  <c:v>0.62103909254074097</c:v>
                </c:pt>
                <c:pt idx="9573">
                  <c:v>0.62087851762771606</c:v>
                </c:pt>
                <c:pt idx="9574">
                  <c:v>0.62088042497634888</c:v>
                </c:pt>
                <c:pt idx="9575">
                  <c:v>0.62093621492385864</c:v>
                </c:pt>
                <c:pt idx="9576">
                  <c:v>0.62095224857330322</c:v>
                </c:pt>
                <c:pt idx="9577">
                  <c:v>0.62110680341720581</c:v>
                </c:pt>
                <c:pt idx="9578">
                  <c:v>0.62108123302459717</c:v>
                </c:pt>
                <c:pt idx="9579">
                  <c:v>0.62091422080993652</c:v>
                </c:pt>
                <c:pt idx="9580">
                  <c:v>0.62079399824142456</c:v>
                </c:pt>
                <c:pt idx="9581">
                  <c:v>0.62082988023757935</c:v>
                </c:pt>
                <c:pt idx="9582">
                  <c:v>0.62095677852630615</c:v>
                </c:pt>
                <c:pt idx="9583">
                  <c:v>0.62097537517547607</c:v>
                </c:pt>
                <c:pt idx="9584">
                  <c:v>0.62097060680389404</c:v>
                </c:pt>
                <c:pt idx="9585">
                  <c:v>0.62094581127166748</c:v>
                </c:pt>
                <c:pt idx="9586">
                  <c:v>0.62078976631164551</c:v>
                </c:pt>
                <c:pt idx="9587">
                  <c:v>0.62062090635299683</c:v>
                </c:pt>
                <c:pt idx="9588">
                  <c:v>0.62059414386749268</c:v>
                </c:pt>
                <c:pt idx="9589">
                  <c:v>0.62075388431549072</c:v>
                </c:pt>
                <c:pt idx="9590">
                  <c:v>0.62090063095092773</c:v>
                </c:pt>
                <c:pt idx="9591">
                  <c:v>0.62092077732086182</c:v>
                </c:pt>
                <c:pt idx="9592">
                  <c:v>0.62091201543807983</c:v>
                </c:pt>
                <c:pt idx="9593">
                  <c:v>0.62099134922027588</c:v>
                </c:pt>
                <c:pt idx="9594">
                  <c:v>0.62107783555984497</c:v>
                </c:pt>
                <c:pt idx="9595">
                  <c:v>0.62104618549346924</c:v>
                </c:pt>
                <c:pt idx="9596">
                  <c:v>0.62101328372955322</c:v>
                </c:pt>
                <c:pt idx="9597">
                  <c:v>0.62099212408065796</c:v>
                </c:pt>
                <c:pt idx="9598">
                  <c:v>0.62098133563995361</c:v>
                </c:pt>
                <c:pt idx="9599">
                  <c:v>0.62090015411376953</c:v>
                </c:pt>
                <c:pt idx="9600">
                  <c:v>0.62065976858139038</c:v>
                </c:pt>
                <c:pt idx="9601">
                  <c:v>0.62049943208694458</c:v>
                </c:pt>
                <c:pt idx="9602">
                  <c:v>0.62065333127975464</c:v>
                </c:pt>
                <c:pt idx="9603">
                  <c:v>0.62078571319580078</c:v>
                </c:pt>
                <c:pt idx="9604">
                  <c:v>0.62102252244949341</c:v>
                </c:pt>
                <c:pt idx="9605">
                  <c:v>0.6209796667098999</c:v>
                </c:pt>
                <c:pt idx="9606">
                  <c:v>0.62098520994186401</c:v>
                </c:pt>
                <c:pt idx="9607">
                  <c:v>0.62099885940551758</c:v>
                </c:pt>
                <c:pt idx="9608">
                  <c:v>0.62099218368530273</c:v>
                </c:pt>
                <c:pt idx="9609">
                  <c:v>0.62111729383468628</c:v>
                </c:pt>
                <c:pt idx="9610">
                  <c:v>0.62112128734588623</c:v>
                </c:pt>
                <c:pt idx="9611">
                  <c:v>0.62097495794296265</c:v>
                </c:pt>
                <c:pt idx="9612">
                  <c:v>0.6207394003868103</c:v>
                </c:pt>
                <c:pt idx="9613">
                  <c:v>0.62060540914535522</c:v>
                </c:pt>
                <c:pt idx="9614">
                  <c:v>0.62063533067703247</c:v>
                </c:pt>
                <c:pt idx="9615">
                  <c:v>0.62071216106414795</c:v>
                </c:pt>
                <c:pt idx="9616">
                  <c:v>0.62088620662689209</c:v>
                </c:pt>
                <c:pt idx="9617">
                  <c:v>0.62096643447875977</c:v>
                </c:pt>
                <c:pt idx="9618">
                  <c:v>0.62104034423828125</c:v>
                </c:pt>
                <c:pt idx="9619">
                  <c:v>0.62099379301071167</c:v>
                </c:pt>
                <c:pt idx="9620">
                  <c:v>0.62105041742324829</c:v>
                </c:pt>
                <c:pt idx="9621">
                  <c:v>0.62102401256561279</c:v>
                </c:pt>
                <c:pt idx="9622">
                  <c:v>0.62087070941925049</c:v>
                </c:pt>
                <c:pt idx="9623">
                  <c:v>0.62097829580307007</c:v>
                </c:pt>
                <c:pt idx="9624">
                  <c:v>0.62101417779922485</c:v>
                </c:pt>
                <c:pt idx="9625">
                  <c:v>0.62088233232498169</c:v>
                </c:pt>
                <c:pt idx="9626">
                  <c:v>0.6208840012550354</c:v>
                </c:pt>
                <c:pt idx="9627">
                  <c:v>0.62094444036483765</c:v>
                </c:pt>
                <c:pt idx="9628">
                  <c:v>0.62094718217849731</c:v>
                </c:pt>
                <c:pt idx="9629">
                  <c:v>0.62085020542144775</c:v>
                </c:pt>
                <c:pt idx="9630">
                  <c:v>0.62084543704986572</c:v>
                </c:pt>
                <c:pt idx="9631">
                  <c:v>0.62068909406661987</c:v>
                </c:pt>
                <c:pt idx="9632">
                  <c:v>0.62073391675949097</c:v>
                </c:pt>
                <c:pt idx="9633">
                  <c:v>0.62083852291107178</c:v>
                </c:pt>
                <c:pt idx="9634">
                  <c:v>0.62095504999160767</c:v>
                </c:pt>
                <c:pt idx="9635">
                  <c:v>0.62105262279510498</c:v>
                </c:pt>
                <c:pt idx="9636">
                  <c:v>0.62100070714950562</c:v>
                </c:pt>
                <c:pt idx="9637">
                  <c:v>0.6208653450012207</c:v>
                </c:pt>
                <c:pt idx="9638">
                  <c:v>0.62068909406661987</c:v>
                </c:pt>
                <c:pt idx="9639">
                  <c:v>0.62066102027893066</c:v>
                </c:pt>
                <c:pt idx="9640">
                  <c:v>0.62079399824142456</c:v>
                </c:pt>
                <c:pt idx="9641">
                  <c:v>0.62070554494857788</c:v>
                </c:pt>
                <c:pt idx="9642">
                  <c:v>0.62054473161697388</c:v>
                </c:pt>
                <c:pt idx="9643">
                  <c:v>0.62064445018768311</c:v>
                </c:pt>
                <c:pt idx="9644">
                  <c:v>0.6209489107131958</c:v>
                </c:pt>
                <c:pt idx="9645">
                  <c:v>0.62101620435714722</c:v>
                </c:pt>
                <c:pt idx="9646">
                  <c:v>0.62098997831344604</c:v>
                </c:pt>
                <c:pt idx="9647">
                  <c:v>0.62088119983673096</c:v>
                </c:pt>
                <c:pt idx="9648">
                  <c:v>0.62084102630615234</c:v>
                </c:pt>
                <c:pt idx="9649">
                  <c:v>0.62083446979522705</c:v>
                </c:pt>
                <c:pt idx="9650">
                  <c:v>0.62090307474136353</c:v>
                </c:pt>
                <c:pt idx="9651">
                  <c:v>0.62091410160064697</c:v>
                </c:pt>
                <c:pt idx="9652">
                  <c:v>0.62075310945510864</c:v>
                </c:pt>
                <c:pt idx="9653">
                  <c:v>0.62069815397262573</c:v>
                </c:pt>
                <c:pt idx="9654">
                  <c:v>0.62064749002456665</c:v>
                </c:pt>
                <c:pt idx="9655">
                  <c:v>0.62070661783218384</c:v>
                </c:pt>
                <c:pt idx="9656">
                  <c:v>0.6207846999168396</c:v>
                </c:pt>
                <c:pt idx="9657">
                  <c:v>0.62086844444274902</c:v>
                </c:pt>
                <c:pt idx="9658">
                  <c:v>0.62098437547683716</c:v>
                </c:pt>
                <c:pt idx="9659">
                  <c:v>0.62106209993362427</c:v>
                </c:pt>
                <c:pt idx="9660">
                  <c:v>0.62104058265686035</c:v>
                </c:pt>
                <c:pt idx="9661">
                  <c:v>0.62094032764434814</c:v>
                </c:pt>
                <c:pt idx="9662">
                  <c:v>0.62081587314605713</c:v>
                </c:pt>
                <c:pt idx="9663">
                  <c:v>0.62083286046981812</c:v>
                </c:pt>
                <c:pt idx="9664">
                  <c:v>0.62073898315429688</c:v>
                </c:pt>
                <c:pt idx="9665">
                  <c:v>0.62082499265670776</c:v>
                </c:pt>
                <c:pt idx="9666">
                  <c:v>0.62088215351104736</c:v>
                </c:pt>
                <c:pt idx="9667">
                  <c:v>0.62069129943847656</c:v>
                </c:pt>
                <c:pt idx="9668">
                  <c:v>0.62063103914260864</c:v>
                </c:pt>
                <c:pt idx="9669">
                  <c:v>0.62062841653823853</c:v>
                </c:pt>
                <c:pt idx="9670">
                  <c:v>0.62061876058578491</c:v>
                </c:pt>
                <c:pt idx="9671">
                  <c:v>0.62066638469696045</c:v>
                </c:pt>
                <c:pt idx="9672">
                  <c:v>0.62087303400039673</c:v>
                </c:pt>
                <c:pt idx="9673">
                  <c:v>0.6210329532623291</c:v>
                </c:pt>
                <c:pt idx="9674">
                  <c:v>0.62112271785736084</c:v>
                </c:pt>
                <c:pt idx="9675">
                  <c:v>0.62091898918151855</c:v>
                </c:pt>
                <c:pt idx="9676">
                  <c:v>0.62077069282531738</c:v>
                </c:pt>
                <c:pt idx="9677">
                  <c:v>0.62079179286956787</c:v>
                </c:pt>
                <c:pt idx="9678">
                  <c:v>0.62073743343353271</c:v>
                </c:pt>
                <c:pt idx="9679">
                  <c:v>0.62072473764419556</c:v>
                </c:pt>
                <c:pt idx="9680">
                  <c:v>0.62072873115539551</c:v>
                </c:pt>
                <c:pt idx="9681">
                  <c:v>0.62082695960998535</c:v>
                </c:pt>
                <c:pt idx="9682">
                  <c:v>0.62066882848739624</c:v>
                </c:pt>
                <c:pt idx="9683">
                  <c:v>0.62054860591888428</c:v>
                </c:pt>
                <c:pt idx="9684">
                  <c:v>0.62069445848464966</c:v>
                </c:pt>
                <c:pt idx="9685">
                  <c:v>0.62086606025695801</c:v>
                </c:pt>
                <c:pt idx="9686">
                  <c:v>0.62091588973999023</c:v>
                </c:pt>
                <c:pt idx="9687">
                  <c:v>0.62070775032043457</c:v>
                </c:pt>
                <c:pt idx="9688">
                  <c:v>0.62059646844863892</c:v>
                </c:pt>
                <c:pt idx="9689">
                  <c:v>0.62067240476608276</c:v>
                </c:pt>
                <c:pt idx="9690">
                  <c:v>0.6207306981086731</c:v>
                </c:pt>
                <c:pt idx="9691">
                  <c:v>0.62083357572555542</c:v>
                </c:pt>
                <c:pt idx="9692">
                  <c:v>0.62089645862579346</c:v>
                </c:pt>
                <c:pt idx="9693">
                  <c:v>0.62089836597442627</c:v>
                </c:pt>
                <c:pt idx="9694">
                  <c:v>0.62079095840454102</c:v>
                </c:pt>
                <c:pt idx="9695">
                  <c:v>0.62076163291931152</c:v>
                </c:pt>
                <c:pt idx="9696">
                  <c:v>0.62073630094528198</c:v>
                </c:pt>
                <c:pt idx="9697">
                  <c:v>0.62072104215621948</c:v>
                </c:pt>
                <c:pt idx="9698">
                  <c:v>0.62090510129928589</c:v>
                </c:pt>
                <c:pt idx="9699">
                  <c:v>0.62087708711624146</c:v>
                </c:pt>
                <c:pt idx="9700">
                  <c:v>0.62065732479095459</c:v>
                </c:pt>
                <c:pt idx="9701">
                  <c:v>0.62045139074325562</c:v>
                </c:pt>
                <c:pt idx="9702">
                  <c:v>0.62043476104736328</c:v>
                </c:pt>
                <c:pt idx="9703">
                  <c:v>0.62054157257080078</c:v>
                </c:pt>
                <c:pt idx="9704">
                  <c:v>0.62054157257080078</c:v>
                </c:pt>
                <c:pt idx="9705">
                  <c:v>0.62050557136535645</c:v>
                </c:pt>
                <c:pt idx="9706">
                  <c:v>0.6205134391784668</c:v>
                </c:pt>
                <c:pt idx="9707">
                  <c:v>0.62063461542129517</c:v>
                </c:pt>
                <c:pt idx="9708">
                  <c:v>0.62064814567565918</c:v>
                </c:pt>
                <c:pt idx="9709">
                  <c:v>0.62068837881088257</c:v>
                </c:pt>
                <c:pt idx="9710">
                  <c:v>0.6207268238067627</c:v>
                </c:pt>
                <c:pt idx="9711">
                  <c:v>0.62082403898239136</c:v>
                </c:pt>
                <c:pt idx="9712">
                  <c:v>0.62072199583053589</c:v>
                </c:pt>
                <c:pt idx="9713">
                  <c:v>0.62060266733169556</c:v>
                </c:pt>
                <c:pt idx="9714">
                  <c:v>0.62047171592712402</c:v>
                </c:pt>
                <c:pt idx="9715">
                  <c:v>0.62054479122161865</c:v>
                </c:pt>
                <c:pt idx="9716">
                  <c:v>0.62040448188781738</c:v>
                </c:pt>
                <c:pt idx="9717">
                  <c:v>0.6204066276550293</c:v>
                </c:pt>
                <c:pt idx="9718">
                  <c:v>0.62070906162261963</c:v>
                </c:pt>
                <c:pt idx="9719">
                  <c:v>0.62087935209274292</c:v>
                </c:pt>
                <c:pt idx="9720">
                  <c:v>0.62077200412750244</c:v>
                </c:pt>
                <c:pt idx="9721">
                  <c:v>0.62061965465545654</c:v>
                </c:pt>
                <c:pt idx="9722">
                  <c:v>0.62076038122177124</c:v>
                </c:pt>
                <c:pt idx="9723">
                  <c:v>0.62067019939422607</c:v>
                </c:pt>
                <c:pt idx="9724">
                  <c:v>0.62061655521392822</c:v>
                </c:pt>
                <c:pt idx="9725">
                  <c:v>0.62065690755844116</c:v>
                </c:pt>
                <c:pt idx="9726">
                  <c:v>0.62076836824417114</c:v>
                </c:pt>
                <c:pt idx="9727">
                  <c:v>0.62066709995269775</c:v>
                </c:pt>
                <c:pt idx="9728">
                  <c:v>0.62059557437896729</c:v>
                </c:pt>
                <c:pt idx="9729">
                  <c:v>0.62055742740631104</c:v>
                </c:pt>
                <c:pt idx="9730">
                  <c:v>0.62048834562301636</c:v>
                </c:pt>
                <c:pt idx="9731">
                  <c:v>0.62059152126312256</c:v>
                </c:pt>
                <c:pt idx="9732">
                  <c:v>0.62067341804504395</c:v>
                </c:pt>
                <c:pt idx="9733">
                  <c:v>0.62064915895462036</c:v>
                </c:pt>
                <c:pt idx="9734">
                  <c:v>0.62054818868637085</c:v>
                </c:pt>
                <c:pt idx="9735">
                  <c:v>0.62053602933883667</c:v>
                </c:pt>
                <c:pt idx="9736">
                  <c:v>0.62051630020141602</c:v>
                </c:pt>
                <c:pt idx="9737">
                  <c:v>0.62055039405822754</c:v>
                </c:pt>
                <c:pt idx="9738">
                  <c:v>0.62047123908996582</c:v>
                </c:pt>
                <c:pt idx="9739">
                  <c:v>0.62067496776580811</c:v>
                </c:pt>
                <c:pt idx="9740">
                  <c:v>0.6207505464553833</c:v>
                </c:pt>
                <c:pt idx="9741">
                  <c:v>0.62063181400299072</c:v>
                </c:pt>
                <c:pt idx="9742">
                  <c:v>0.62051564455032349</c:v>
                </c:pt>
                <c:pt idx="9743">
                  <c:v>0.62058621644973755</c:v>
                </c:pt>
                <c:pt idx="9744">
                  <c:v>0.62071359157562256</c:v>
                </c:pt>
                <c:pt idx="9745">
                  <c:v>0.6208416223526001</c:v>
                </c:pt>
                <c:pt idx="9746">
                  <c:v>0.62066155672073364</c:v>
                </c:pt>
                <c:pt idx="9747">
                  <c:v>0.62051194906234741</c:v>
                </c:pt>
                <c:pt idx="9748">
                  <c:v>0.62046670913696289</c:v>
                </c:pt>
                <c:pt idx="9749">
                  <c:v>0.62041646242141724</c:v>
                </c:pt>
                <c:pt idx="9750">
                  <c:v>0.62032192945480347</c:v>
                </c:pt>
                <c:pt idx="9751">
                  <c:v>0.62036031484603882</c:v>
                </c:pt>
                <c:pt idx="9752">
                  <c:v>0.62054044008255005</c:v>
                </c:pt>
                <c:pt idx="9753">
                  <c:v>0.62071031332015991</c:v>
                </c:pt>
                <c:pt idx="9754">
                  <c:v>0.62073546648025513</c:v>
                </c:pt>
                <c:pt idx="9755">
                  <c:v>0.62071800231933594</c:v>
                </c:pt>
                <c:pt idx="9756">
                  <c:v>0.62058347463607788</c:v>
                </c:pt>
                <c:pt idx="9757">
                  <c:v>0.62053954601287842</c:v>
                </c:pt>
                <c:pt idx="9758">
                  <c:v>0.62060302495956421</c:v>
                </c:pt>
                <c:pt idx="9759">
                  <c:v>0.62070304155349731</c:v>
                </c:pt>
                <c:pt idx="9760">
                  <c:v>0.62079411745071411</c:v>
                </c:pt>
                <c:pt idx="9761">
                  <c:v>0.62057864665985107</c:v>
                </c:pt>
                <c:pt idx="9762">
                  <c:v>0.62047475576400757</c:v>
                </c:pt>
                <c:pt idx="9763">
                  <c:v>0.62039667367935181</c:v>
                </c:pt>
                <c:pt idx="9764">
                  <c:v>0.62051081657409668</c:v>
                </c:pt>
                <c:pt idx="9765">
                  <c:v>0.62048196792602539</c:v>
                </c:pt>
                <c:pt idx="9766">
                  <c:v>0.62051171064376831</c:v>
                </c:pt>
                <c:pt idx="9767">
                  <c:v>0.62073820829391479</c:v>
                </c:pt>
                <c:pt idx="9768">
                  <c:v>0.62066668272018433</c:v>
                </c:pt>
                <c:pt idx="9769">
                  <c:v>0.62061500549316406</c:v>
                </c:pt>
                <c:pt idx="9770">
                  <c:v>0.62057238817214966</c:v>
                </c:pt>
                <c:pt idx="9771">
                  <c:v>0.62066566944122314</c:v>
                </c:pt>
                <c:pt idx="9772">
                  <c:v>0.62064766883850098</c:v>
                </c:pt>
                <c:pt idx="9773">
                  <c:v>0.62073886394500732</c:v>
                </c:pt>
                <c:pt idx="9774">
                  <c:v>0.62071114778518677</c:v>
                </c:pt>
                <c:pt idx="9775">
                  <c:v>0.62061315774917603</c:v>
                </c:pt>
                <c:pt idx="9776">
                  <c:v>0.62057709693908691</c:v>
                </c:pt>
                <c:pt idx="9777">
                  <c:v>0.62063157558441162</c:v>
                </c:pt>
                <c:pt idx="9778">
                  <c:v>0.62055355310440063</c:v>
                </c:pt>
                <c:pt idx="9779">
                  <c:v>0.6204378604888916</c:v>
                </c:pt>
                <c:pt idx="9780">
                  <c:v>0.62033736705780029</c:v>
                </c:pt>
                <c:pt idx="9781">
                  <c:v>0.62043100595474243</c:v>
                </c:pt>
                <c:pt idx="9782">
                  <c:v>0.62049663066864014</c:v>
                </c:pt>
                <c:pt idx="9783">
                  <c:v>0.62053334712982178</c:v>
                </c:pt>
                <c:pt idx="9784">
                  <c:v>0.62049442529678345</c:v>
                </c:pt>
                <c:pt idx="9785">
                  <c:v>0.62044429779052734</c:v>
                </c:pt>
                <c:pt idx="9786">
                  <c:v>0.6205025315284729</c:v>
                </c:pt>
                <c:pt idx="9787">
                  <c:v>0.62055015563964844</c:v>
                </c:pt>
                <c:pt idx="9788">
                  <c:v>0.62061625719070435</c:v>
                </c:pt>
                <c:pt idx="9789">
                  <c:v>0.62069624662399292</c:v>
                </c:pt>
                <c:pt idx="9790">
                  <c:v>0.62053942680358887</c:v>
                </c:pt>
                <c:pt idx="9791">
                  <c:v>0.62037003040313721</c:v>
                </c:pt>
                <c:pt idx="9792">
                  <c:v>0.62036091089248657</c:v>
                </c:pt>
                <c:pt idx="9793">
                  <c:v>0.62048941850662231</c:v>
                </c:pt>
                <c:pt idx="9794">
                  <c:v>0.62044763565063477</c:v>
                </c:pt>
                <c:pt idx="9795">
                  <c:v>0.62034100294113159</c:v>
                </c:pt>
                <c:pt idx="9796">
                  <c:v>0.62039798498153687</c:v>
                </c:pt>
                <c:pt idx="9797">
                  <c:v>0.62043595314025879</c:v>
                </c:pt>
                <c:pt idx="9798">
                  <c:v>0.62023043632507324</c:v>
                </c:pt>
                <c:pt idx="9799">
                  <c:v>0.62015032768249512</c:v>
                </c:pt>
                <c:pt idx="9800">
                  <c:v>0.62017226219177246</c:v>
                </c:pt>
                <c:pt idx="9801">
                  <c:v>0.62001878023147583</c:v>
                </c:pt>
                <c:pt idx="9802">
                  <c:v>0.62001174688339233</c:v>
                </c:pt>
                <c:pt idx="9803">
                  <c:v>0.6202925443649292</c:v>
                </c:pt>
                <c:pt idx="9804">
                  <c:v>0.62037909030914307</c:v>
                </c:pt>
                <c:pt idx="9805">
                  <c:v>0.62029075622558594</c:v>
                </c:pt>
                <c:pt idx="9806">
                  <c:v>0.62027841806411743</c:v>
                </c:pt>
                <c:pt idx="9807">
                  <c:v>0.62035495042800903</c:v>
                </c:pt>
                <c:pt idx="9808">
                  <c:v>0.62036937475204468</c:v>
                </c:pt>
                <c:pt idx="9809">
                  <c:v>0.62052005529403687</c:v>
                </c:pt>
                <c:pt idx="9810">
                  <c:v>0.62034314870834351</c:v>
                </c:pt>
                <c:pt idx="9811">
                  <c:v>0.62035876512527466</c:v>
                </c:pt>
                <c:pt idx="9812">
                  <c:v>0.62048327922821045</c:v>
                </c:pt>
                <c:pt idx="9813">
                  <c:v>0.62061667442321777</c:v>
                </c:pt>
                <c:pt idx="9814">
                  <c:v>0.62047481536865234</c:v>
                </c:pt>
                <c:pt idx="9815">
                  <c:v>0.62044692039489746</c:v>
                </c:pt>
                <c:pt idx="9816">
                  <c:v>0.62057977914810181</c:v>
                </c:pt>
                <c:pt idx="9817">
                  <c:v>0.62043416500091553</c:v>
                </c:pt>
                <c:pt idx="9818">
                  <c:v>0.6203497052192688</c:v>
                </c:pt>
                <c:pt idx="9819">
                  <c:v>0.62046414613723755</c:v>
                </c:pt>
                <c:pt idx="9820">
                  <c:v>0.6204756498336792</c:v>
                </c:pt>
                <c:pt idx="9821">
                  <c:v>0.62042510509490967</c:v>
                </c:pt>
                <c:pt idx="9822">
                  <c:v>0.6203729510307312</c:v>
                </c:pt>
                <c:pt idx="9823">
                  <c:v>0.62030148506164551</c:v>
                </c:pt>
                <c:pt idx="9824">
                  <c:v>0.62028098106384277</c:v>
                </c:pt>
                <c:pt idx="9825">
                  <c:v>0.62034332752227783</c:v>
                </c:pt>
                <c:pt idx="9826">
                  <c:v>0.62023276090621948</c:v>
                </c:pt>
                <c:pt idx="9827">
                  <c:v>0.62029135227203369</c:v>
                </c:pt>
                <c:pt idx="9828">
                  <c:v>0.62048864364624023</c:v>
                </c:pt>
                <c:pt idx="9829">
                  <c:v>0.62042266130447388</c:v>
                </c:pt>
                <c:pt idx="9830">
                  <c:v>0.62031757831573486</c:v>
                </c:pt>
                <c:pt idx="9831">
                  <c:v>0.62015241384506226</c:v>
                </c:pt>
                <c:pt idx="9832">
                  <c:v>0.6200224757194519</c:v>
                </c:pt>
                <c:pt idx="9833">
                  <c:v>0.62004876136779785</c:v>
                </c:pt>
                <c:pt idx="9834">
                  <c:v>0.62041771411895752</c:v>
                </c:pt>
                <c:pt idx="9835">
                  <c:v>0.62053793668746948</c:v>
                </c:pt>
                <c:pt idx="9836">
                  <c:v>0.62044340372085571</c:v>
                </c:pt>
                <c:pt idx="9837">
                  <c:v>0.62036687135696411</c:v>
                </c:pt>
                <c:pt idx="9838">
                  <c:v>0.62032270431518555</c:v>
                </c:pt>
                <c:pt idx="9839">
                  <c:v>0.62033414840698242</c:v>
                </c:pt>
                <c:pt idx="9840">
                  <c:v>0.62027335166931152</c:v>
                </c:pt>
                <c:pt idx="9841">
                  <c:v>0.62010097503662109</c:v>
                </c:pt>
                <c:pt idx="9842">
                  <c:v>0.62007439136505127</c:v>
                </c:pt>
                <c:pt idx="9843">
                  <c:v>0.62011891603469849</c:v>
                </c:pt>
                <c:pt idx="9844">
                  <c:v>0.62035888433456421</c:v>
                </c:pt>
                <c:pt idx="9845">
                  <c:v>0.62036645412445068</c:v>
                </c:pt>
                <c:pt idx="9846">
                  <c:v>0.62032133340835571</c:v>
                </c:pt>
                <c:pt idx="9847">
                  <c:v>0.62059944868087769</c:v>
                </c:pt>
                <c:pt idx="9848">
                  <c:v>0.62050044536590576</c:v>
                </c:pt>
                <c:pt idx="9849">
                  <c:v>0.62034451961517334</c:v>
                </c:pt>
                <c:pt idx="9850">
                  <c:v>0.62030029296875</c:v>
                </c:pt>
                <c:pt idx="9851">
                  <c:v>0.62035852670669556</c:v>
                </c:pt>
                <c:pt idx="9852">
                  <c:v>0.62013226747512817</c:v>
                </c:pt>
                <c:pt idx="9853">
                  <c:v>0.62013709545135498</c:v>
                </c:pt>
                <c:pt idx="9854">
                  <c:v>0.62024688720703125</c:v>
                </c:pt>
                <c:pt idx="9855">
                  <c:v>0.62017172574996948</c:v>
                </c:pt>
                <c:pt idx="9856">
                  <c:v>0.62004745006561279</c:v>
                </c:pt>
                <c:pt idx="9857">
                  <c:v>0.62019103765487671</c:v>
                </c:pt>
                <c:pt idx="9858">
                  <c:v>0.62044304609298706</c:v>
                </c:pt>
                <c:pt idx="9859">
                  <c:v>0.62024271488189697</c:v>
                </c:pt>
                <c:pt idx="9860">
                  <c:v>0.62007021903991699</c:v>
                </c:pt>
                <c:pt idx="9861">
                  <c:v>0.62010329961776733</c:v>
                </c:pt>
                <c:pt idx="9862">
                  <c:v>0.62007832527160645</c:v>
                </c:pt>
                <c:pt idx="9863">
                  <c:v>0.62003624439239502</c:v>
                </c:pt>
                <c:pt idx="9864">
                  <c:v>0.62011849880218506</c:v>
                </c:pt>
                <c:pt idx="9865">
                  <c:v>0.62036401033401489</c:v>
                </c:pt>
                <c:pt idx="9866">
                  <c:v>0.62056434154510498</c:v>
                </c:pt>
                <c:pt idx="9867">
                  <c:v>0.62045204639434814</c:v>
                </c:pt>
                <c:pt idx="9868">
                  <c:v>0.62030494213104248</c:v>
                </c:pt>
                <c:pt idx="9869">
                  <c:v>0.62026357650756836</c:v>
                </c:pt>
                <c:pt idx="9870">
                  <c:v>0.62017464637756348</c:v>
                </c:pt>
                <c:pt idx="9871">
                  <c:v>0.62010836601257324</c:v>
                </c:pt>
                <c:pt idx="9872">
                  <c:v>0.62017828226089478</c:v>
                </c:pt>
                <c:pt idx="9873">
                  <c:v>0.62026256322860718</c:v>
                </c:pt>
                <c:pt idx="9874">
                  <c:v>0.62034618854522705</c:v>
                </c:pt>
                <c:pt idx="9875">
                  <c:v>0.62047767639160156</c:v>
                </c:pt>
                <c:pt idx="9876">
                  <c:v>0.62045001983642578</c:v>
                </c:pt>
                <c:pt idx="9877">
                  <c:v>0.62029314041137695</c:v>
                </c:pt>
                <c:pt idx="9878">
                  <c:v>0.62032985687255859</c:v>
                </c:pt>
                <c:pt idx="9879">
                  <c:v>0.62042367458343506</c:v>
                </c:pt>
                <c:pt idx="9880">
                  <c:v>0.62042409181594849</c:v>
                </c:pt>
                <c:pt idx="9881">
                  <c:v>0.6204986572265625</c:v>
                </c:pt>
                <c:pt idx="9882">
                  <c:v>0.62056958675384521</c:v>
                </c:pt>
                <c:pt idx="9883">
                  <c:v>0.62046307325363159</c:v>
                </c:pt>
                <c:pt idx="9884">
                  <c:v>0.62034636735916138</c:v>
                </c:pt>
                <c:pt idx="9885">
                  <c:v>0.62023890018463135</c:v>
                </c:pt>
                <c:pt idx="9886">
                  <c:v>0.62023323774337769</c:v>
                </c:pt>
                <c:pt idx="9887">
                  <c:v>0.62015968561172485</c:v>
                </c:pt>
                <c:pt idx="9888">
                  <c:v>0.62025278806686401</c:v>
                </c:pt>
                <c:pt idx="9889">
                  <c:v>0.62034147977828979</c:v>
                </c:pt>
                <c:pt idx="9890">
                  <c:v>0.62018650770187378</c:v>
                </c:pt>
                <c:pt idx="9891">
                  <c:v>0.62027251720428467</c:v>
                </c:pt>
                <c:pt idx="9892">
                  <c:v>0.62053048610687256</c:v>
                </c:pt>
                <c:pt idx="9893">
                  <c:v>0.62055468559265137</c:v>
                </c:pt>
                <c:pt idx="9894">
                  <c:v>0.62042778730392456</c:v>
                </c:pt>
                <c:pt idx="9895">
                  <c:v>0.6204228401184082</c:v>
                </c:pt>
                <c:pt idx="9896">
                  <c:v>0.62040305137634277</c:v>
                </c:pt>
                <c:pt idx="9897">
                  <c:v>0.62038266658782959</c:v>
                </c:pt>
                <c:pt idx="9898">
                  <c:v>0.62041181325912476</c:v>
                </c:pt>
                <c:pt idx="9899">
                  <c:v>0.62052899599075317</c:v>
                </c:pt>
                <c:pt idx="9900">
                  <c:v>0.62046658992767334</c:v>
                </c:pt>
                <c:pt idx="9901">
                  <c:v>0.62023758888244629</c:v>
                </c:pt>
                <c:pt idx="9902">
                  <c:v>0.62026607990264893</c:v>
                </c:pt>
                <c:pt idx="9903">
                  <c:v>0.62035822868347168</c:v>
                </c:pt>
                <c:pt idx="9904">
                  <c:v>0.62031978368759155</c:v>
                </c:pt>
                <c:pt idx="9905">
                  <c:v>0.62048661708831787</c:v>
                </c:pt>
                <c:pt idx="9906">
                  <c:v>0.62048971652984619</c:v>
                </c:pt>
                <c:pt idx="9907">
                  <c:v>0.62027579545974731</c:v>
                </c:pt>
                <c:pt idx="9908">
                  <c:v>0.62025922536849976</c:v>
                </c:pt>
                <c:pt idx="9909">
                  <c:v>0.62025582790374756</c:v>
                </c:pt>
                <c:pt idx="9910">
                  <c:v>0.62034279108047485</c:v>
                </c:pt>
                <c:pt idx="9911">
                  <c:v>0.62054097652435303</c:v>
                </c:pt>
                <c:pt idx="9912">
                  <c:v>0.62067991495132446</c:v>
                </c:pt>
                <c:pt idx="9913">
                  <c:v>0.62059777975082397</c:v>
                </c:pt>
                <c:pt idx="9914">
                  <c:v>0.62059253454208374</c:v>
                </c:pt>
                <c:pt idx="9915">
                  <c:v>0.62034422159194946</c:v>
                </c:pt>
                <c:pt idx="9916">
                  <c:v>0.62026846408843994</c:v>
                </c:pt>
                <c:pt idx="9917">
                  <c:v>0.62034457921981812</c:v>
                </c:pt>
                <c:pt idx="9918">
                  <c:v>0.62036967277526855</c:v>
                </c:pt>
                <c:pt idx="9919">
                  <c:v>0.62037026882171631</c:v>
                </c:pt>
                <c:pt idx="9920">
                  <c:v>0.62035059928894043</c:v>
                </c:pt>
                <c:pt idx="9921">
                  <c:v>0.6201406717300415</c:v>
                </c:pt>
                <c:pt idx="9922">
                  <c:v>0.61988413333892822</c:v>
                </c:pt>
                <c:pt idx="9923">
                  <c:v>0.61999952793121338</c:v>
                </c:pt>
                <c:pt idx="9924">
                  <c:v>0.62007856369018555</c:v>
                </c:pt>
                <c:pt idx="9925">
                  <c:v>0.61995607614517212</c:v>
                </c:pt>
                <c:pt idx="9926">
                  <c:v>0.61996680498123169</c:v>
                </c:pt>
                <c:pt idx="9927">
                  <c:v>0.6202385425567627</c:v>
                </c:pt>
                <c:pt idx="9928">
                  <c:v>0.62035661935806274</c:v>
                </c:pt>
                <c:pt idx="9929">
                  <c:v>0.62036514282226562</c:v>
                </c:pt>
                <c:pt idx="9930">
                  <c:v>0.62050849199295044</c:v>
                </c:pt>
                <c:pt idx="9931">
                  <c:v>0.62060725688934326</c:v>
                </c:pt>
                <c:pt idx="9932">
                  <c:v>0.62049150466918945</c:v>
                </c:pt>
                <c:pt idx="9933">
                  <c:v>0.62049019336700439</c:v>
                </c:pt>
                <c:pt idx="9934">
                  <c:v>0.62040311098098755</c:v>
                </c:pt>
                <c:pt idx="9935">
                  <c:v>0.6202770471572876</c:v>
                </c:pt>
                <c:pt idx="9936">
                  <c:v>0.6201707124710083</c:v>
                </c:pt>
                <c:pt idx="9937">
                  <c:v>0.62016993761062622</c:v>
                </c:pt>
                <c:pt idx="9938">
                  <c:v>0.62026530504226685</c:v>
                </c:pt>
                <c:pt idx="9939">
                  <c:v>0.62036800384521484</c:v>
                </c:pt>
                <c:pt idx="9940">
                  <c:v>0.62038642168045044</c:v>
                </c:pt>
                <c:pt idx="9941">
                  <c:v>0.62039238214492798</c:v>
                </c:pt>
                <c:pt idx="9942">
                  <c:v>0.62039768695831299</c:v>
                </c:pt>
                <c:pt idx="9943">
                  <c:v>0.62031733989715576</c:v>
                </c:pt>
                <c:pt idx="9944">
                  <c:v>0.62033897638320923</c:v>
                </c:pt>
                <c:pt idx="9945">
                  <c:v>0.62033969163894653</c:v>
                </c:pt>
                <c:pt idx="9946">
                  <c:v>0.62051612138748169</c:v>
                </c:pt>
                <c:pt idx="9947">
                  <c:v>0.620674729347229</c:v>
                </c:pt>
                <c:pt idx="9948">
                  <c:v>0.6205253005027771</c:v>
                </c:pt>
                <c:pt idx="9949">
                  <c:v>0.6202738881111145</c:v>
                </c:pt>
                <c:pt idx="9950">
                  <c:v>0.62031745910644531</c:v>
                </c:pt>
                <c:pt idx="9951">
                  <c:v>0.62014853954315186</c:v>
                </c:pt>
                <c:pt idx="9952">
                  <c:v>0.62000119686126709</c:v>
                </c:pt>
                <c:pt idx="9953">
                  <c:v>0.62019568681716919</c:v>
                </c:pt>
                <c:pt idx="9954">
                  <c:v>0.62037700414657593</c:v>
                </c:pt>
                <c:pt idx="9955">
                  <c:v>0.62031328678131104</c:v>
                </c:pt>
                <c:pt idx="9956">
                  <c:v>0.62031048536300659</c:v>
                </c:pt>
                <c:pt idx="9957">
                  <c:v>0.62044763565063477</c:v>
                </c:pt>
                <c:pt idx="9958">
                  <c:v>0.62052077054977417</c:v>
                </c:pt>
                <c:pt idx="9959">
                  <c:v>0.62044405937194824</c:v>
                </c:pt>
                <c:pt idx="9960">
                  <c:v>0.62033331394195557</c:v>
                </c:pt>
                <c:pt idx="9961">
                  <c:v>0.62012588977813721</c:v>
                </c:pt>
                <c:pt idx="9962">
                  <c:v>0.62005960941314697</c:v>
                </c:pt>
                <c:pt idx="9963">
                  <c:v>0.62006407976150513</c:v>
                </c:pt>
                <c:pt idx="9964">
                  <c:v>0.62029969692230225</c:v>
                </c:pt>
                <c:pt idx="9965">
                  <c:v>0.62067818641662598</c:v>
                </c:pt>
                <c:pt idx="9966">
                  <c:v>0.62068712711334229</c:v>
                </c:pt>
                <c:pt idx="9967">
                  <c:v>0.6204993724822998</c:v>
                </c:pt>
                <c:pt idx="9968">
                  <c:v>0.62046706676483154</c:v>
                </c:pt>
                <c:pt idx="9969">
                  <c:v>0.62048614025115967</c:v>
                </c:pt>
                <c:pt idx="9970">
                  <c:v>0.62029647827148438</c:v>
                </c:pt>
                <c:pt idx="9971">
                  <c:v>0.62016654014587402</c:v>
                </c:pt>
                <c:pt idx="9972">
                  <c:v>0.6202579140663147</c:v>
                </c:pt>
                <c:pt idx="9973">
                  <c:v>0.62012594938278198</c:v>
                </c:pt>
                <c:pt idx="9974">
                  <c:v>0.62003344297409058</c:v>
                </c:pt>
                <c:pt idx="9975">
                  <c:v>0.62013846635818481</c:v>
                </c:pt>
                <c:pt idx="9976">
                  <c:v>0.62014883756637573</c:v>
                </c:pt>
                <c:pt idx="9977">
                  <c:v>0.62006640434265137</c:v>
                </c:pt>
                <c:pt idx="9978">
                  <c:v>0.61998915672302246</c:v>
                </c:pt>
                <c:pt idx="9979">
                  <c:v>0.61993116140365601</c:v>
                </c:pt>
                <c:pt idx="9980">
                  <c:v>0.61999005079269409</c:v>
                </c:pt>
                <c:pt idx="9981">
                  <c:v>0.62009197473526001</c:v>
                </c:pt>
                <c:pt idx="9982">
                  <c:v>0.62016749382019043</c:v>
                </c:pt>
                <c:pt idx="9983">
                  <c:v>0.62032032012939453</c:v>
                </c:pt>
                <c:pt idx="9984">
                  <c:v>0.62040382623672485</c:v>
                </c:pt>
                <c:pt idx="9985">
                  <c:v>0.62038654088973999</c:v>
                </c:pt>
                <c:pt idx="9986">
                  <c:v>0.62046045064926147</c:v>
                </c:pt>
                <c:pt idx="9987">
                  <c:v>0.62049394845962524</c:v>
                </c:pt>
                <c:pt idx="9988">
                  <c:v>0.62042194604873657</c:v>
                </c:pt>
                <c:pt idx="9989">
                  <c:v>0.62027120590209961</c:v>
                </c:pt>
                <c:pt idx="9990">
                  <c:v>0.62031739950180054</c:v>
                </c:pt>
                <c:pt idx="9991">
                  <c:v>0.62038755416870117</c:v>
                </c:pt>
                <c:pt idx="9992">
                  <c:v>0.62052786350250244</c:v>
                </c:pt>
                <c:pt idx="9993">
                  <c:v>0.62056231498718262</c:v>
                </c:pt>
                <c:pt idx="9994">
                  <c:v>0.62047815322875977</c:v>
                </c:pt>
                <c:pt idx="9995">
                  <c:v>0.62040054798126221</c:v>
                </c:pt>
                <c:pt idx="9996">
                  <c:v>0.62040436267852783</c:v>
                </c:pt>
                <c:pt idx="9997">
                  <c:v>0.62032103538513184</c:v>
                </c:pt>
                <c:pt idx="9998">
                  <c:v>0.62038809061050415</c:v>
                </c:pt>
                <c:pt idx="9999">
                  <c:v>0.62039816379547119</c:v>
                </c:pt>
                <c:pt idx="10000">
                  <c:v>0.62031203508377075</c:v>
                </c:pt>
                <c:pt idx="10001">
                  <c:v>0.62022483348846436</c:v>
                </c:pt>
                <c:pt idx="10002">
                  <c:v>0.62031406164169312</c:v>
                </c:pt>
                <c:pt idx="10003">
                  <c:v>0.62040287256240845</c:v>
                </c:pt>
                <c:pt idx="10004">
                  <c:v>0.62032800912857056</c:v>
                </c:pt>
                <c:pt idx="10005">
                  <c:v>0.62038791179656982</c:v>
                </c:pt>
                <c:pt idx="10006">
                  <c:v>0.62046736478805542</c:v>
                </c:pt>
                <c:pt idx="10007">
                  <c:v>0.62049674987792969</c:v>
                </c:pt>
                <c:pt idx="10008">
                  <c:v>0.6203417181968689</c:v>
                </c:pt>
                <c:pt idx="10009">
                  <c:v>0.62016940116882324</c:v>
                </c:pt>
                <c:pt idx="10010">
                  <c:v>0.62025350332260132</c:v>
                </c:pt>
                <c:pt idx="10011">
                  <c:v>0.620250403881073</c:v>
                </c:pt>
                <c:pt idx="10012">
                  <c:v>0.62027722597122192</c:v>
                </c:pt>
                <c:pt idx="10013">
                  <c:v>0.62050443887710571</c:v>
                </c:pt>
                <c:pt idx="10014">
                  <c:v>0.62066489458084106</c:v>
                </c:pt>
                <c:pt idx="10015">
                  <c:v>0.62057673931121826</c:v>
                </c:pt>
                <c:pt idx="10016">
                  <c:v>0.62055730819702148</c:v>
                </c:pt>
                <c:pt idx="10017">
                  <c:v>0.6205708384513855</c:v>
                </c:pt>
                <c:pt idx="10018">
                  <c:v>0.62033122777938843</c:v>
                </c:pt>
                <c:pt idx="10019">
                  <c:v>0.62021118402481079</c:v>
                </c:pt>
                <c:pt idx="10020">
                  <c:v>0.62030971050262451</c:v>
                </c:pt>
                <c:pt idx="10021">
                  <c:v>0.62048923969268799</c:v>
                </c:pt>
                <c:pt idx="10022">
                  <c:v>0.62057161331176758</c:v>
                </c:pt>
                <c:pt idx="10023">
                  <c:v>0.62065625190734863</c:v>
                </c:pt>
                <c:pt idx="10024">
                  <c:v>0.620655357837677</c:v>
                </c:pt>
                <c:pt idx="10025">
                  <c:v>0.62057042121887207</c:v>
                </c:pt>
                <c:pt idx="10026">
                  <c:v>0.62051516771316528</c:v>
                </c:pt>
                <c:pt idx="10027">
                  <c:v>0.62042903900146484</c:v>
                </c:pt>
                <c:pt idx="10028">
                  <c:v>0.62043428421020508</c:v>
                </c:pt>
                <c:pt idx="10029">
                  <c:v>0.62038254737854004</c:v>
                </c:pt>
                <c:pt idx="10030">
                  <c:v>0.62035518884658813</c:v>
                </c:pt>
                <c:pt idx="10031">
                  <c:v>0.62042266130447388</c:v>
                </c:pt>
                <c:pt idx="10032">
                  <c:v>0.62055367231369019</c:v>
                </c:pt>
                <c:pt idx="10033">
                  <c:v>0.62038004398345947</c:v>
                </c:pt>
                <c:pt idx="10034">
                  <c:v>0.62034040689468384</c:v>
                </c:pt>
                <c:pt idx="10035">
                  <c:v>0.62039363384246826</c:v>
                </c:pt>
                <c:pt idx="10036">
                  <c:v>0.62032598257064819</c:v>
                </c:pt>
                <c:pt idx="10037">
                  <c:v>0.62032032012939453</c:v>
                </c:pt>
                <c:pt idx="10038">
                  <c:v>0.62052994966506958</c:v>
                </c:pt>
                <c:pt idx="10039">
                  <c:v>0.6205640435218811</c:v>
                </c:pt>
                <c:pt idx="10040">
                  <c:v>0.62047708034515381</c:v>
                </c:pt>
                <c:pt idx="10041">
                  <c:v>0.62034356594085693</c:v>
                </c:pt>
                <c:pt idx="10042">
                  <c:v>0.62040108442306519</c:v>
                </c:pt>
                <c:pt idx="10043">
                  <c:v>0.62061780691146851</c:v>
                </c:pt>
                <c:pt idx="10044">
                  <c:v>0.62058234214782715</c:v>
                </c:pt>
                <c:pt idx="10045">
                  <c:v>0.62031459808349609</c:v>
                </c:pt>
                <c:pt idx="10046">
                  <c:v>0.62021160125732422</c:v>
                </c:pt>
                <c:pt idx="10047">
                  <c:v>0.6203923225402832</c:v>
                </c:pt>
                <c:pt idx="10048">
                  <c:v>0.62046539783477783</c:v>
                </c:pt>
                <c:pt idx="10049">
                  <c:v>0.62050920724868774</c:v>
                </c:pt>
                <c:pt idx="10050">
                  <c:v>0.62038880586624146</c:v>
                </c:pt>
                <c:pt idx="10051">
                  <c:v>0.62022817134857178</c:v>
                </c:pt>
                <c:pt idx="10052">
                  <c:v>0.62034088373184204</c:v>
                </c:pt>
                <c:pt idx="10053">
                  <c:v>0.62049853801727295</c:v>
                </c:pt>
                <c:pt idx="10054">
                  <c:v>0.62046843767166138</c:v>
                </c:pt>
                <c:pt idx="10055">
                  <c:v>0.62052065134048462</c:v>
                </c:pt>
                <c:pt idx="10056">
                  <c:v>0.62029838562011719</c:v>
                </c:pt>
                <c:pt idx="10057">
                  <c:v>0.62026685476303101</c:v>
                </c:pt>
                <c:pt idx="10058">
                  <c:v>0.62038558721542358</c:v>
                </c:pt>
                <c:pt idx="10059">
                  <c:v>0.62037056684494019</c:v>
                </c:pt>
                <c:pt idx="10060">
                  <c:v>0.62038147449493408</c:v>
                </c:pt>
                <c:pt idx="10061">
                  <c:v>0.62036216259002686</c:v>
                </c:pt>
                <c:pt idx="10062">
                  <c:v>0.62035715579986572</c:v>
                </c:pt>
                <c:pt idx="10063">
                  <c:v>0.62041550874710083</c:v>
                </c:pt>
                <c:pt idx="10064">
                  <c:v>0.6203690767288208</c:v>
                </c:pt>
                <c:pt idx="10065">
                  <c:v>0.62028318643569946</c:v>
                </c:pt>
                <c:pt idx="10066">
                  <c:v>0.62032032012939453</c:v>
                </c:pt>
                <c:pt idx="10067">
                  <c:v>0.62039667367935181</c:v>
                </c:pt>
                <c:pt idx="10068">
                  <c:v>0.62041515111923218</c:v>
                </c:pt>
                <c:pt idx="10069">
                  <c:v>0.62039011716842651</c:v>
                </c:pt>
                <c:pt idx="10070">
                  <c:v>0.6203467845916748</c:v>
                </c:pt>
                <c:pt idx="10071">
                  <c:v>0.62027865648269653</c:v>
                </c:pt>
                <c:pt idx="10072">
                  <c:v>0.62022316455841064</c:v>
                </c:pt>
                <c:pt idx="10073">
                  <c:v>0.6203920841217041</c:v>
                </c:pt>
                <c:pt idx="10074">
                  <c:v>0.62055790424346924</c:v>
                </c:pt>
                <c:pt idx="10075">
                  <c:v>0.6203954815864563</c:v>
                </c:pt>
                <c:pt idx="10076">
                  <c:v>0.62035095691680908</c:v>
                </c:pt>
                <c:pt idx="10077">
                  <c:v>0.62042325735092163</c:v>
                </c:pt>
                <c:pt idx="10078">
                  <c:v>0.62037694454193115</c:v>
                </c:pt>
                <c:pt idx="10079">
                  <c:v>0.62030857801437378</c:v>
                </c:pt>
                <c:pt idx="10080">
                  <c:v>0.62021130323410034</c:v>
                </c:pt>
                <c:pt idx="10081">
                  <c:v>0.62016415596008301</c:v>
                </c:pt>
                <c:pt idx="10082">
                  <c:v>0.62018376588821411</c:v>
                </c:pt>
                <c:pt idx="10083">
                  <c:v>0.62036019563674927</c:v>
                </c:pt>
                <c:pt idx="10084">
                  <c:v>0.62003427743911743</c:v>
                </c:pt>
                <c:pt idx="10085">
                  <c:v>0.61971873044967651</c:v>
                </c:pt>
                <c:pt idx="10086">
                  <c:v>0.61957615613937378</c:v>
                </c:pt>
                <c:pt idx="10087">
                  <c:v>0.61971265077590942</c:v>
                </c:pt>
                <c:pt idx="10088">
                  <c:v>0.62005394697189331</c:v>
                </c:pt>
                <c:pt idx="10089">
                  <c:v>0.62043648958206177</c:v>
                </c:pt>
                <c:pt idx="10090">
                  <c:v>0.62035906314849854</c:v>
                </c:pt>
                <c:pt idx="10091">
                  <c:v>0.62031841278076172</c:v>
                </c:pt>
                <c:pt idx="10092">
                  <c:v>0.62034779787063599</c:v>
                </c:pt>
                <c:pt idx="10093">
                  <c:v>0.62046462297439575</c:v>
                </c:pt>
                <c:pt idx="10094">
                  <c:v>0.6206057071685791</c:v>
                </c:pt>
                <c:pt idx="10095">
                  <c:v>0.62060028314590454</c:v>
                </c:pt>
                <c:pt idx="10096">
                  <c:v>0.62023389339447021</c:v>
                </c:pt>
                <c:pt idx="10097">
                  <c:v>0.62008446455001831</c:v>
                </c:pt>
                <c:pt idx="10098">
                  <c:v>0.62014687061309814</c:v>
                </c:pt>
                <c:pt idx="10099">
                  <c:v>0.62042403221130371</c:v>
                </c:pt>
                <c:pt idx="10100">
                  <c:v>0.62057089805603027</c:v>
                </c:pt>
                <c:pt idx="10101">
                  <c:v>0.62042516469955444</c:v>
                </c:pt>
                <c:pt idx="10102">
                  <c:v>0.62040919065475464</c:v>
                </c:pt>
                <c:pt idx="10103">
                  <c:v>0.62034845352172852</c:v>
                </c:pt>
                <c:pt idx="10104">
                  <c:v>0.62035477161407471</c:v>
                </c:pt>
                <c:pt idx="10105">
                  <c:v>0.62042820453643799</c:v>
                </c:pt>
                <c:pt idx="10106">
                  <c:v>0.62036669254302979</c:v>
                </c:pt>
                <c:pt idx="10107">
                  <c:v>0.62027186155319214</c:v>
                </c:pt>
                <c:pt idx="10108">
                  <c:v>0.62030535936355591</c:v>
                </c:pt>
                <c:pt idx="10109">
                  <c:v>0.62053710222244263</c:v>
                </c:pt>
                <c:pt idx="10110">
                  <c:v>0.62036103010177612</c:v>
                </c:pt>
                <c:pt idx="10111">
                  <c:v>0.61995911598205566</c:v>
                </c:pt>
                <c:pt idx="10112">
                  <c:v>0.61993086338043213</c:v>
                </c:pt>
                <c:pt idx="10113">
                  <c:v>0.62009507417678833</c:v>
                </c:pt>
                <c:pt idx="10114">
                  <c:v>0.62017035484313965</c:v>
                </c:pt>
                <c:pt idx="10115">
                  <c:v>0.62030428647994995</c:v>
                </c:pt>
                <c:pt idx="10116">
                  <c:v>0.62042558193206787</c:v>
                </c:pt>
                <c:pt idx="10117">
                  <c:v>0.6201169490814209</c:v>
                </c:pt>
                <c:pt idx="10118">
                  <c:v>0.62020725011825562</c:v>
                </c:pt>
                <c:pt idx="10119">
                  <c:v>0.62041640281677246</c:v>
                </c:pt>
                <c:pt idx="10120">
                  <c:v>0.62021028995513916</c:v>
                </c:pt>
                <c:pt idx="10121">
                  <c:v>0.62008184194564819</c:v>
                </c:pt>
                <c:pt idx="10122">
                  <c:v>0.62026733160018921</c:v>
                </c:pt>
                <c:pt idx="10123">
                  <c:v>0.62046831846237183</c:v>
                </c:pt>
                <c:pt idx="10124">
                  <c:v>0.6204599142074585</c:v>
                </c:pt>
                <c:pt idx="10125">
                  <c:v>0.62029951810836792</c:v>
                </c:pt>
                <c:pt idx="10126">
                  <c:v>0.62022292613983154</c:v>
                </c:pt>
                <c:pt idx="10127">
                  <c:v>0.6201021671295166</c:v>
                </c:pt>
                <c:pt idx="10128">
                  <c:v>0.62019526958465576</c:v>
                </c:pt>
                <c:pt idx="10129">
                  <c:v>0.62035644054412842</c:v>
                </c:pt>
                <c:pt idx="10130">
                  <c:v>0.6203351616859436</c:v>
                </c:pt>
                <c:pt idx="10131">
                  <c:v>0.62021321058273315</c:v>
                </c:pt>
                <c:pt idx="10132">
                  <c:v>0.62025558948516846</c:v>
                </c:pt>
                <c:pt idx="10133">
                  <c:v>0.62027573585510254</c:v>
                </c:pt>
                <c:pt idx="10134">
                  <c:v>0.62020063400268555</c:v>
                </c:pt>
                <c:pt idx="10135">
                  <c:v>0.62028640508651733</c:v>
                </c:pt>
                <c:pt idx="10136">
                  <c:v>0.62021762132644653</c:v>
                </c:pt>
                <c:pt idx="10137">
                  <c:v>0.62018978595733643</c:v>
                </c:pt>
                <c:pt idx="10138">
                  <c:v>0.62009555101394653</c:v>
                </c:pt>
                <c:pt idx="10139">
                  <c:v>0.62020522356033325</c:v>
                </c:pt>
                <c:pt idx="10140">
                  <c:v>0.6203492283821106</c:v>
                </c:pt>
                <c:pt idx="10141">
                  <c:v>0.62020242214202881</c:v>
                </c:pt>
                <c:pt idx="10142">
                  <c:v>0.61995083093643188</c:v>
                </c:pt>
                <c:pt idx="10143">
                  <c:v>0.61979258060455322</c:v>
                </c:pt>
                <c:pt idx="10144">
                  <c:v>0.61999773979187012</c:v>
                </c:pt>
                <c:pt idx="10145">
                  <c:v>0.62009221315383911</c:v>
                </c:pt>
                <c:pt idx="10146">
                  <c:v>0.62017381191253662</c:v>
                </c:pt>
                <c:pt idx="10147">
                  <c:v>0.62041664123535156</c:v>
                </c:pt>
                <c:pt idx="10148">
                  <c:v>0.62045305967330933</c:v>
                </c:pt>
                <c:pt idx="10149">
                  <c:v>0.62045872211456299</c:v>
                </c:pt>
                <c:pt idx="10150">
                  <c:v>0.62034940719604492</c:v>
                </c:pt>
                <c:pt idx="10151">
                  <c:v>0.6201978325843811</c:v>
                </c:pt>
                <c:pt idx="10152">
                  <c:v>0.62005048990249634</c:v>
                </c:pt>
                <c:pt idx="10153">
                  <c:v>0.62026667594909668</c:v>
                </c:pt>
                <c:pt idx="10154">
                  <c:v>0.62044274806976318</c:v>
                </c:pt>
                <c:pt idx="10155">
                  <c:v>0.62035661935806274</c:v>
                </c:pt>
                <c:pt idx="10156">
                  <c:v>0.62019145488739014</c:v>
                </c:pt>
                <c:pt idx="10157">
                  <c:v>0.6200786828994751</c:v>
                </c:pt>
                <c:pt idx="10158">
                  <c:v>0.6200823187828064</c:v>
                </c:pt>
                <c:pt idx="10159">
                  <c:v>0.61999541521072388</c:v>
                </c:pt>
                <c:pt idx="10160">
                  <c:v>0.62018775939941406</c:v>
                </c:pt>
                <c:pt idx="10161">
                  <c:v>0.62021440267562866</c:v>
                </c:pt>
                <c:pt idx="10162">
                  <c:v>0.62006688117980957</c:v>
                </c:pt>
                <c:pt idx="10163">
                  <c:v>0.62016171216964722</c:v>
                </c:pt>
                <c:pt idx="10164">
                  <c:v>0.62030458450317383</c:v>
                </c:pt>
                <c:pt idx="10165">
                  <c:v>0.62028443813323975</c:v>
                </c:pt>
                <c:pt idx="10166">
                  <c:v>0.62017142772674561</c:v>
                </c:pt>
                <c:pt idx="10167">
                  <c:v>0.62004470825195312</c:v>
                </c:pt>
                <c:pt idx="10168">
                  <c:v>0.62025493383407593</c:v>
                </c:pt>
                <c:pt idx="10169">
                  <c:v>0.62024641036987305</c:v>
                </c:pt>
                <c:pt idx="10170">
                  <c:v>0.62010002136230469</c:v>
                </c:pt>
                <c:pt idx="10171">
                  <c:v>0.62013649940490723</c:v>
                </c:pt>
                <c:pt idx="10172">
                  <c:v>0.6201445460319519</c:v>
                </c:pt>
                <c:pt idx="10173">
                  <c:v>0.62007701396942139</c:v>
                </c:pt>
                <c:pt idx="10174">
                  <c:v>0.62006682157516479</c:v>
                </c:pt>
                <c:pt idx="10175">
                  <c:v>0.62010449171066284</c:v>
                </c:pt>
                <c:pt idx="10176">
                  <c:v>0.62017530202865601</c:v>
                </c:pt>
                <c:pt idx="10177">
                  <c:v>0.62029576301574707</c:v>
                </c:pt>
                <c:pt idx="10178">
                  <c:v>0.62015539407730103</c:v>
                </c:pt>
                <c:pt idx="10179">
                  <c:v>0.62014609575271606</c:v>
                </c:pt>
                <c:pt idx="10180">
                  <c:v>0.62014728784561157</c:v>
                </c:pt>
                <c:pt idx="10181">
                  <c:v>0.62007731199264526</c:v>
                </c:pt>
                <c:pt idx="10182">
                  <c:v>0.61994016170501709</c:v>
                </c:pt>
                <c:pt idx="10183">
                  <c:v>0.61997473239898682</c:v>
                </c:pt>
                <c:pt idx="10184">
                  <c:v>0.6199805736541748</c:v>
                </c:pt>
                <c:pt idx="10185">
                  <c:v>0.62010884284973145</c:v>
                </c:pt>
                <c:pt idx="10186">
                  <c:v>0.62010622024536133</c:v>
                </c:pt>
                <c:pt idx="10187">
                  <c:v>0.62002068758010864</c:v>
                </c:pt>
                <c:pt idx="10188">
                  <c:v>0.61988615989685059</c:v>
                </c:pt>
                <c:pt idx="10189">
                  <c:v>0.61997711658477783</c:v>
                </c:pt>
                <c:pt idx="10190">
                  <c:v>0.62008064985275269</c:v>
                </c:pt>
                <c:pt idx="10191">
                  <c:v>0.62025260925292969</c:v>
                </c:pt>
                <c:pt idx="10192">
                  <c:v>0.62035775184631348</c:v>
                </c:pt>
                <c:pt idx="10193">
                  <c:v>0.62023550271987915</c:v>
                </c:pt>
                <c:pt idx="10194">
                  <c:v>0.620247483253479</c:v>
                </c:pt>
                <c:pt idx="10195">
                  <c:v>0.62021917104721069</c:v>
                </c:pt>
                <c:pt idx="10196">
                  <c:v>0.62001222372055054</c:v>
                </c:pt>
                <c:pt idx="10197">
                  <c:v>0.61970138549804688</c:v>
                </c:pt>
                <c:pt idx="10198">
                  <c:v>0.61976206302642822</c:v>
                </c:pt>
                <c:pt idx="10199">
                  <c:v>0.61981362104415894</c:v>
                </c:pt>
                <c:pt idx="10200">
                  <c:v>0.61988651752471924</c:v>
                </c:pt>
                <c:pt idx="10201">
                  <c:v>0.61973065137863159</c:v>
                </c:pt>
                <c:pt idx="10202">
                  <c:v>0.61970371007919312</c:v>
                </c:pt>
                <c:pt idx="10203">
                  <c:v>0.6199105978012085</c:v>
                </c:pt>
                <c:pt idx="10204">
                  <c:v>0.62001639604568481</c:v>
                </c:pt>
                <c:pt idx="10205">
                  <c:v>0.62006103992462158</c:v>
                </c:pt>
                <c:pt idx="10206">
                  <c:v>0.62016963958740234</c:v>
                </c:pt>
                <c:pt idx="10207">
                  <c:v>0.62017744779586792</c:v>
                </c:pt>
                <c:pt idx="10208">
                  <c:v>0.62006944417953491</c:v>
                </c:pt>
                <c:pt idx="10209">
                  <c:v>0.62003332376480103</c:v>
                </c:pt>
                <c:pt idx="10210">
                  <c:v>0.62012094259262085</c:v>
                </c:pt>
                <c:pt idx="10211">
                  <c:v>0.62004423141479492</c:v>
                </c:pt>
                <c:pt idx="10212">
                  <c:v>0.62005192041397095</c:v>
                </c:pt>
                <c:pt idx="10213">
                  <c:v>0.6201634407043457</c:v>
                </c:pt>
                <c:pt idx="10214">
                  <c:v>0.6199880838394165</c:v>
                </c:pt>
                <c:pt idx="10215">
                  <c:v>0.61992287635803223</c:v>
                </c:pt>
                <c:pt idx="10216">
                  <c:v>0.62006199359893799</c:v>
                </c:pt>
                <c:pt idx="10217">
                  <c:v>0.62024527788162231</c:v>
                </c:pt>
                <c:pt idx="10218">
                  <c:v>0.62020218372344971</c:v>
                </c:pt>
                <c:pt idx="10219">
                  <c:v>0.620158851146698</c:v>
                </c:pt>
                <c:pt idx="10220">
                  <c:v>0.62002068758010864</c:v>
                </c:pt>
                <c:pt idx="10221">
                  <c:v>0.62004482746124268</c:v>
                </c:pt>
                <c:pt idx="10222">
                  <c:v>0.62023591995239258</c:v>
                </c:pt>
                <c:pt idx="10223">
                  <c:v>0.6203843355178833</c:v>
                </c:pt>
                <c:pt idx="10224">
                  <c:v>0.62036281824111938</c:v>
                </c:pt>
                <c:pt idx="10225">
                  <c:v>0.62017625570297241</c:v>
                </c:pt>
                <c:pt idx="10226">
                  <c:v>0.61996859312057495</c:v>
                </c:pt>
                <c:pt idx="10227">
                  <c:v>0.62003666162490845</c:v>
                </c:pt>
                <c:pt idx="10228">
                  <c:v>0.62012559175491333</c:v>
                </c:pt>
                <c:pt idx="10229">
                  <c:v>0.62019813060760498</c:v>
                </c:pt>
                <c:pt idx="10230">
                  <c:v>0.62019318342208862</c:v>
                </c:pt>
                <c:pt idx="10231">
                  <c:v>0.62016284465789795</c:v>
                </c:pt>
                <c:pt idx="10232">
                  <c:v>0.62001329660415649</c:v>
                </c:pt>
                <c:pt idx="10233">
                  <c:v>0.61975115537643433</c:v>
                </c:pt>
                <c:pt idx="10234">
                  <c:v>0.61974400281906128</c:v>
                </c:pt>
                <c:pt idx="10235">
                  <c:v>0.61984848976135254</c:v>
                </c:pt>
                <c:pt idx="10236">
                  <c:v>0.61991602182388306</c:v>
                </c:pt>
                <c:pt idx="10237">
                  <c:v>0.61994838714599609</c:v>
                </c:pt>
                <c:pt idx="10238">
                  <c:v>0.61993163824081421</c:v>
                </c:pt>
                <c:pt idx="10239">
                  <c:v>0.6201820969581604</c:v>
                </c:pt>
                <c:pt idx="10240">
                  <c:v>0.62041366100311279</c:v>
                </c:pt>
                <c:pt idx="10241">
                  <c:v>0.6204032301902771</c:v>
                </c:pt>
                <c:pt idx="10242">
                  <c:v>0.62036269903182983</c:v>
                </c:pt>
                <c:pt idx="10243">
                  <c:v>0.62029010057449341</c:v>
                </c:pt>
                <c:pt idx="10244">
                  <c:v>0.62021094560623169</c:v>
                </c:pt>
                <c:pt idx="10245">
                  <c:v>0.62021976709365845</c:v>
                </c:pt>
                <c:pt idx="10246">
                  <c:v>0.62015295028686523</c:v>
                </c:pt>
                <c:pt idx="10247">
                  <c:v>0.61987191438674927</c:v>
                </c:pt>
                <c:pt idx="10248">
                  <c:v>0.6197468638420105</c:v>
                </c:pt>
                <c:pt idx="10249">
                  <c:v>0.61965763568878174</c:v>
                </c:pt>
                <c:pt idx="10250">
                  <c:v>0.61968803405761719</c:v>
                </c:pt>
                <c:pt idx="10251">
                  <c:v>0.61999183893203735</c:v>
                </c:pt>
                <c:pt idx="10252">
                  <c:v>0.6201099157333374</c:v>
                </c:pt>
                <c:pt idx="10253">
                  <c:v>0.62009817361831665</c:v>
                </c:pt>
                <c:pt idx="10254">
                  <c:v>0.62014114856719971</c:v>
                </c:pt>
                <c:pt idx="10255">
                  <c:v>0.62007254362106323</c:v>
                </c:pt>
                <c:pt idx="10256">
                  <c:v>0.6200178861618042</c:v>
                </c:pt>
                <c:pt idx="10257">
                  <c:v>0.62005603313446045</c:v>
                </c:pt>
                <c:pt idx="10258">
                  <c:v>0.62005907297134399</c:v>
                </c:pt>
                <c:pt idx="10259">
                  <c:v>0.61996787786483765</c:v>
                </c:pt>
                <c:pt idx="10260">
                  <c:v>0.61983573436737061</c:v>
                </c:pt>
                <c:pt idx="10261">
                  <c:v>0.62001502513885498</c:v>
                </c:pt>
                <c:pt idx="10262">
                  <c:v>0.62004220485687256</c:v>
                </c:pt>
                <c:pt idx="10263">
                  <c:v>0.61996424198150635</c:v>
                </c:pt>
                <c:pt idx="10264">
                  <c:v>0.62001031637191772</c:v>
                </c:pt>
                <c:pt idx="10265">
                  <c:v>0.61983323097229004</c:v>
                </c:pt>
                <c:pt idx="10266">
                  <c:v>0.61993664503097534</c:v>
                </c:pt>
                <c:pt idx="10267">
                  <c:v>0.62005394697189331</c:v>
                </c:pt>
                <c:pt idx="10268">
                  <c:v>0.62024533748626709</c:v>
                </c:pt>
                <c:pt idx="10269">
                  <c:v>0.62052232027053833</c:v>
                </c:pt>
                <c:pt idx="10270">
                  <c:v>0.62026911973953247</c:v>
                </c:pt>
                <c:pt idx="10271">
                  <c:v>0.62003087997436523</c:v>
                </c:pt>
                <c:pt idx="10272">
                  <c:v>0.61995977163314819</c:v>
                </c:pt>
                <c:pt idx="10273">
                  <c:v>0.62000870704650879</c:v>
                </c:pt>
                <c:pt idx="10274">
                  <c:v>0.61998748779296875</c:v>
                </c:pt>
                <c:pt idx="10275">
                  <c:v>0.61996078491210938</c:v>
                </c:pt>
                <c:pt idx="10276">
                  <c:v>0.61996346712112427</c:v>
                </c:pt>
                <c:pt idx="10277">
                  <c:v>0.6198270320892334</c:v>
                </c:pt>
                <c:pt idx="10278">
                  <c:v>0.61977797746658325</c:v>
                </c:pt>
                <c:pt idx="10279">
                  <c:v>0.61993861198425293</c:v>
                </c:pt>
                <c:pt idx="10280">
                  <c:v>0.62008410692214966</c:v>
                </c:pt>
                <c:pt idx="10281">
                  <c:v>0.62016987800598145</c:v>
                </c:pt>
                <c:pt idx="10282">
                  <c:v>0.6200825572013855</c:v>
                </c:pt>
                <c:pt idx="10283">
                  <c:v>0.61999934911727905</c:v>
                </c:pt>
                <c:pt idx="10284">
                  <c:v>0.62007170915603638</c:v>
                </c:pt>
                <c:pt idx="10285">
                  <c:v>0.62014997005462646</c:v>
                </c:pt>
                <c:pt idx="10286">
                  <c:v>0.62019819021224976</c:v>
                </c:pt>
                <c:pt idx="10287">
                  <c:v>0.62004274129867554</c:v>
                </c:pt>
                <c:pt idx="10288">
                  <c:v>0.61997932195663452</c:v>
                </c:pt>
                <c:pt idx="10289">
                  <c:v>0.61985975503921509</c:v>
                </c:pt>
                <c:pt idx="10290">
                  <c:v>0.61996549367904663</c:v>
                </c:pt>
                <c:pt idx="10291">
                  <c:v>0.62013524770736694</c:v>
                </c:pt>
                <c:pt idx="10292">
                  <c:v>0.62019878625869751</c:v>
                </c:pt>
                <c:pt idx="10293">
                  <c:v>0.6202055811882019</c:v>
                </c:pt>
                <c:pt idx="10294">
                  <c:v>0.62008219957351685</c:v>
                </c:pt>
                <c:pt idx="10295">
                  <c:v>0.61992692947387695</c:v>
                </c:pt>
                <c:pt idx="10296">
                  <c:v>0.61990684270858765</c:v>
                </c:pt>
                <c:pt idx="10297">
                  <c:v>0.61976420879364014</c:v>
                </c:pt>
                <c:pt idx="10298">
                  <c:v>0.61988455057144165</c:v>
                </c:pt>
                <c:pt idx="10299">
                  <c:v>0.62003558874130249</c:v>
                </c:pt>
                <c:pt idx="10300">
                  <c:v>0.62016171216964722</c:v>
                </c:pt>
                <c:pt idx="10301">
                  <c:v>0.62010776996612549</c:v>
                </c:pt>
                <c:pt idx="10302">
                  <c:v>0.62010079622268677</c:v>
                </c:pt>
                <c:pt idx="10303">
                  <c:v>0.62025231122970581</c:v>
                </c:pt>
                <c:pt idx="10304">
                  <c:v>0.62019997835159302</c:v>
                </c:pt>
                <c:pt idx="10305">
                  <c:v>0.62000894546508789</c:v>
                </c:pt>
                <c:pt idx="10306">
                  <c:v>0.61985236406326294</c:v>
                </c:pt>
                <c:pt idx="10307">
                  <c:v>0.61979830265045166</c:v>
                </c:pt>
                <c:pt idx="10308">
                  <c:v>0.61994719505310059</c:v>
                </c:pt>
                <c:pt idx="10309">
                  <c:v>0.61985743045806885</c:v>
                </c:pt>
                <c:pt idx="10310">
                  <c:v>0.61983609199523926</c:v>
                </c:pt>
                <c:pt idx="10311">
                  <c:v>0.61998802423477173</c:v>
                </c:pt>
                <c:pt idx="10312">
                  <c:v>0.61985206604003906</c:v>
                </c:pt>
                <c:pt idx="10313">
                  <c:v>0.6199001669883728</c:v>
                </c:pt>
                <c:pt idx="10314">
                  <c:v>0.62006652355194092</c:v>
                </c:pt>
                <c:pt idx="10315">
                  <c:v>0.61997228860855103</c:v>
                </c:pt>
                <c:pt idx="10316">
                  <c:v>0.61980521678924561</c:v>
                </c:pt>
                <c:pt idx="10317">
                  <c:v>0.61981314420700073</c:v>
                </c:pt>
                <c:pt idx="10318">
                  <c:v>0.619914710521698</c:v>
                </c:pt>
                <c:pt idx="10319">
                  <c:v>0.61989116668701172</c:v>
                </c:pt>
                <c:pt idx="10320">
                  <c:v>0.61991053819656372</c:v>
                </c:pt>
                <c:pt idx="10321">
                  <c:v>0.61996430158615112</c:v>
                </c:pt>
                <c:pt idx="10322">
                  <c:v>0.6200251579284668</c:v>
                </c:pt>
                <c:pt idx="10323">
                  <c:v>0.61987030506134033</c:v>
                </c:pt>
                <c:pt idx="10324">
                  <c:v>0.61981236934661865</c:v>
                </c:pt>
                <c:pt idx="10325">
                  <c:v>0.61972278356552124</c:v>
                </c:pt>
                <c:pt idx="10326">
                  <c:v>0.619667649269104</c:v>
                </c:pt>
                <c:pt idx="10327">
                  <c:v>0.61962056159973145</c:v>
                </c:pt>
                <c:pt idx="10328">
                  <c:v>0.61955171823501587</c:v>
                </c:pt>
                <c:pt idx="10329">
                  <c:v>0.61946320533752441</c:v>
                </c:pt>
                <c:pt idx="10330">
                  <c:v>0.61971098184585571</c:v>
                </c:pt>
                <c:pt idx="10331">
                  <c:v>0.61976295709609985</c:v>
                </c:pt>
                <c:pt idx="10332">
                  <c:v>0.61985218524932861</c:v>
                </c:pt>
                <c:pt idx="10333">
                  <c:v>0.61983001232147217</c:v>
                </c:pt>
                <c:pt idx="10334">
                  <c:v>0.61985200643539429</c:v>
                </c:pt>
                <c:pt idx="10335">
                  <c:v>0.61992573738098145</c:v>
                </c:pt>
                <c:pt idx="10336">
                  <c:v>0.62008345127105713</c:v>
                </c:pt>
                <c:pt idx="10337">
                  <c:v>0.6200401782989502</c:v>
                </c:pt>
                <c:pt idx="10338">
                  <c:v>0.62005174160003662</c:v>
                </c:pt>
                <c:pt idx="10339">
                  <c:v>0.62000125646591187</c:v>
                </c:pt>
                <c:pt idx="10340">
                  <c:v>0.61987000703811646</c:v>
                </c:pt>
                <c:pt idx="10341">
                  <c:v>0.61979907751083374</c:v>
                </c:pt>
                <c:pt idx="10342">
                  <c:v>0.61966031789779663</c:v>
                </c:pt>
                <c:pt idx="10343">
                  <c:v>0.61961495876312256</c:v>
                </c:pt>
                <c:pt idx="10344">
                  <c:v>0.6195647120475769</c:v>
                </c:pt>
                <c:pt idx="10345">
                  <c:v>0.61954009532928467</c:v>
                </c:pt>
                <c:pt idx="10346">
                  <c:v>0.61951369047164917</c:v>
                </c:pt>
                <c:pt idx="10347">
                  <c:v>0.61964249610900879</c:v>
                </c:pt>
                <c:pt idx="10348">
                  <c:v>0.61987960338592529</c:v>
                </c:pt>
                <c:pt idx="10349">
                  <c:v>0.62011593580245972</c:v>
                </c:pt>
                <c:pt idx="10350">
                  <c:v>0.62017494440078735</c:v>
                </c:pt>
                <c:pt idx="10351">
                  <c:v>0.62021398544311523</c:v>
                </c:pt>
                <c:pt idx="10352">
                  <c:v>0.62009161710739136</c:v>
                </c:pt>
                <c:pt idx="10353">
                  <c:v>0.61985403299331665</c:v>
                </c:pt>
                <c:pt idx="10354">
                  <c:v>0.61958658695220947</c:v>
                </c:pt>
                <c:pt idx="10355">
                  <c:v>0.61965370178222656</c:v>
                </c:pt>
                <c:pt idx="10356">
                  <c:v>0.61986619234085083</c:v>
                </c:pt>
                <c:pt idx="10357">
                  <c:v>0.62003511190414429</c:v>
                </c:pt>
                <c:pt idx="10358">
                  <c:v>0.62003278732299805</c:v>
                </c:pt>
                <c:pt idx="10359">
                  <c:v>0.61992794275283813</c:v>
                </c:pt>
                <c:pt idx="10360">
                  <c:v>0.61977928876876831</c:v>
                </c:pt>
                <c:pt idx="10361">
                  <c:v>0.61972826719284058</c:v>
                </c:pt>
                <c:pt idx="10362">
                  <c:v>0.61986470222473145</c:v>
                </c:pt>
                <c:pt idx="10363">
                  <c:v>0.61994373798370361</c:v>
                </c:pt>
                <c:pt idx="10364">
                  <c:v>0.62000983953475952</c:v>
                </c:pt>
                <c:pt idx="10365">
                  <c:v>0.61987322568893433</c:v>
                </c:pt>
                <c:pt idx="10366">
                  <c:v>0.61994993686676025</c:v>
                </c:pt>
                <c:pt idx="10367">
                  <c:v>0.61993122100830078</c:v>
                </c:pt>
                <c:pt idx="10368">
                  <c:v>0.61990183591842651</c:v>
                </c:pt>
                <c:pt idx="10369">
                  <c:v>0.6198432445526123</c:v>
                </c:pt>
                <c:pt idx="10370">
                  <c:v>0.61949604749679565</c:v>
                </c:pt>
                <c:pt idx="10371">
                  <c:v>0.61935973167419434</c:v>
                </c:pt>
                <c:pt idx="10372">
                  <c:v>0.61925101280212402</c:v>
                </c:pt>
                <c:pt idx="10373">
                  <c:v>0.61940675973892212</c:v>
                </c:pt>
                <c:pt idx="10374">
                  <c:v>0.61962336301803589</c:v>
                </c:pt>
                <c:pt idx="10375">
                  <c:v>0.61994117498397827</c:v>
                </c:pt>
                <c:pt idx="10376">
                  <c:v>0.62003171443939209</c:v>
                </c:pt>
                <c:pt idx="10377">
                  <c:v>0.62003183364868164</c:v>
                </c:pt>
                <c:pt idx="10378">
                  <c:v>0.62000387907028198</c:v>
                </c:pt>
                <c:pt idx="10379">
                  <c:v>0.61989283561706543</c:v>
                </c:pt>
                <c:pt idx="10380">
                  <c:v>0.61989212036132812</c:v>
                </c:pt>
                <c:pt idx="10381">
                  <c:v>0.61996513605117798</c:v>
                </c:pt>
                <c:pt idx="10382">
                  <c:v>0.61992979049682617</c:v>
                </c:pt>
                <c:pt idx="10383">
                  <c:v>0.62000000476837158</c:v>
                </c:pt>
                <c:pt idx="10384">
                  <c:v>0.61996757984161377</c:v>
                </c:pt>
                <c:pt idx="10385">
                  <c:v>0.6199333667755127</c:v>
                </c:pt>
                <c:pt idx="10386">
                  <c:v>0.61995208263397217</c:v>
                </c:pt>
                <c:pt idx="10387">
                  <c:v>0.62002938985824585</c:v>
                </c:pt>
                <c:pt idx="10388">
                  <c:v>0.62026649713516235</c:v>
                </c:pt>
                <c:pt idx="10389">
                  <c:v>0.62021166086196899</c:v>
                </c:pt>
                <c:pt idx="10390">
                  <c:v>0.62003171443939209</c:v>
                </c:pt>
                <c:pt idx="10391">
                  <c:v>0.61994850635528564</c:v>
                </c:pt>
                <c:pt idx="10392">
                  <c:v>0.61979824304580688</c:v>
                </c:pt>
                <c:pt idx="10393">
                  <c:v>0.6197277307510376</c:v>
                </c:pt>
                <c:pt idx="10394">
                  <c:v>0.61974042654037476</c:v>
                </c:pt>
                <c:pt idx="10395">
                  <c:v>0.61981654167175293</c:v>
                </c:pt>
                <c:pt idx="10396">
                  <c:v>0.62006461620330811</c:v>
                </c:pt>
                <c:pt idx="10397">
                  <c:v>0.6202315092086792</c:v>
                </c:pt>
                <c:pt idx="10398">
                  <c:v>0.62019228935241699</c:v>
                </c:pt>
                <c:pt idx="10399">
                  <c:v>0.61999022960662842</c:v>
                </c:pt>
                <c:pt idx="10400">
                  <c:v>0.61986631155014038</c:v>
                </c:pt>
                <c:pt idx="10401">
                  <c:v>0.61993473768234253</c:v>
                </c:pt>
                <c:pt idx="10402">
                  <c:v>0.6201966404914856</c:v>
                </c:pt>
                <c:pt idx="10403">
                  <c:v>0.62013375759124756</c:v>
                </c:pt>
                <c:pt idx="10404">
                  <c:v>0.61983829736709595</c:v>
                </c:pt>
                <c:pt idx="10405">
                  <c:v>0.61981278657913208</c:v>
                </c:pt>
                <c:pt idx="10406">
                  <c:v>0.61995130777359009</c:v>
                </c:pt>
                <c:pt idx="10407">
                  <c:v>0.61999285221099854</c:v>
                </c:pt>
                <c:pt idx="10408">
                  <c:v>0.62004047632217407</c:v>
                </c:pt>
                <c:pt idx="10409">
                  <c:v>0.62003743648529053</c:v>
                </c:pt>
                <c:pt idx="10410">
                  <c:v>0.62007015943527222</c:v>
                </c:pt>
                <c:pt idx="10411">
                  <c:v>0.62008947134017944</c:v>
                </c:pt>
                <c:pt idx="10412">
                  <c:v>0.62011134624481201</c:v>
                </c:pt>
                <c:pt idx="10413">
                  <c:v>0.6200721263885498</c:v>
                </c:pt>
                <c:pt idx="10414">
                  <c:v>0.61987000703811646</c:v>
                </c:pt>
                <c:pt idx="10415">
                  <c:v>0.61992573738098145</c:v>
                </c:pt>
                <c:pt idx="10416">
                  <c:v>0.61998265981674194</c:v>
                </c:pt>
                <c:pt idx="10417">
                  <c:v>0.61993807554244995</c:v>
                </c:pt>
                <c:pt idx="10418">
                  <c:v>0.62004393339157104</c:v>
                </c:pt>
                <c:pt idx="10419">
                  <c:v>0.62004923820495605</c:v>
                </c:pt>
                <c:pt idx="10420">
                  <c:v>0.62001454830169678</c:v>
                </c:pt>
                <c:pt idx="10421">
                  <c:v>0.61996239423751831</c:v>
                </c:pt>
                <c:pt idx="10422">
                  <c:v>0.62002360820770264</c:v>
                </c:pt>
                <c:pt idx="10423">
                  <c:v>0.61994785070419312</c:v>
                </c:pt>
                <c:pt idx="10424">
                  <c:v>0.61988097429275513</c:v>
                </c:pt>
                <c:pt idx="10425">
                  <c:v>0.62006169557571411</c:v>
                </c:pt>
                <c:pt idx="10426">
                  <c:v>0.62010228633880615</c:v>
                </c:pt>
                <c:pt idx="10427">
                  <c:v>0.62010693550109863</c:v>
                </c:pt>
                <c:pt idx="10428">
                  <c:v>0.62005972862243652</c:v>
                </c:pt>
                <c:pt idx="10429">
                  <c:v>0.61988919973373413</c:v>
                </c:pt>
                <c:pt idx="10430">
                  <c:v>0.61991971731185913</c:v>
                </c:pt>
                <c:pt idx="10431">
                  <c:v>0.61991220712661743</c:v>
                </c:pt>
                <c:pt idx="10432">
                  <c:v>0.61998367309570312</c:v>
                </c:pt>
                <c:pt idx="10433">
                  <c:v>0.62011778354644775</c:v>
                </c:pt>
                <c:pt idx="10434">
                  <c:v>0.62003797292709351</c:v>
                </c:pt>
                <c:pt idx="10435">
                  <c:v>0.62000221014022827</c:v>
                </c:pt>
                <c:pt idx="10436">
                  <c:v>0.62008178234100342</c:v>
                </c:pt>
                <c:pt idx="10437">
                  <c:v>0.61996728181838989</c:v>
                </c:pt>
                <c:pt idx="10438">
                  <c:v>0.61996674537658691</c:v>
                </c:pt>
                <c:pt idx="10439">
                  <c:v>0.61994290351867676</c:v>
                </c:pt>
                <c:pt idx="10440">
                  <c:v>0.6199072003364563</c:v>
                </c:pt>
                <c:pt idx="10441">
                  <c:v>0.6198839545249939</c:v>
                </c:pt>
                <c:pt idx="10442">
                  <c:v>0.61992526054382324</c:v>
                </c:pt>
                <c:pt idx="10443">
                  <c:v>0.62001645565032959</c:v>
                </c:pt>
                <c:pt idx="10444">
                  <c:v>0.61990582942962646</c:v>
                </c:pt>
                <c:pt idx="10445">
                  <c:v>0.61980962753295898</c:v>
                </c:pt>
                <c:pt idx="10446">
                  <c:v>0.61986339092254639</c:v>
                </c:pt>
                <c:pt idx="10447">
                  <c:v>0.62005478143692017</c:v>
                </c:pt>
                <c:pt idx="10448">
                  <c:v>0.62004250288009644</c:v>
                </c:pt>
                <c:pt idx="10449">
                  <c:v>0.61986309289932251</c:v>
                </c:pt>
                <c:pt idx="10450">
                  <c:v>0.61981499195098877</c:v>
                </c:pt>
                <c:pt idx="10451">
                  <c:v>0.61985200643539429</c:v>
                </c:pt>
                <c:pt idx="10452">
                  <c:v>0.61978262662887573</c:v>
                </c:pt>
                <c:pt idx="10453">
                  <c:v>0.61985492706298828</c:v>
                </c:pt>
                <c:pt idx="10454">
                  <c:v>0.61992812156677246</c:v>
                </c:pt>
                <c:pt idx="10455">
                  <c:v>0.61996573209762573</c:v>
                </c:pt>
                <c:pt idx="10456">
                  <c:v>0.62000560760498047</c:v>
                </c:pt>
                <c:pt idx="10457">
                  <c:v>0.62002527713775635</c:v>
                </c:pt>
                <c:pt idx="10458">
                  <c:v>0.62006348371505737</c:v>
                </c:pt>
                <c:pt idx="10459">
                  <c:v>0.6199575662612915</c:v>
                </c:pt>
                <c:pt idx="10460">
                  <c:v>0.61985641717910767</c:v>
                </c:pt>
                <c:pt idx="10461">
                  <c:v>0.61964040994644165</c:v>
                </c:pt>
                <c:pt idx="10462">
                  <c:v>0.61956983804702759</c:v>
                </c:pt>
                <c:pt idx="10463">
                  <c:v>0.61975932121276855</c:v>
                </c:pt>
                <c:pt idx="10464">
                  <c:v>0.61991250514984131</c:v>
                </c:pt>
                <c:pt idx="10465">
                  <c:v>0.61997389793395996</c:v>
                </c:pt>
                <c:pt idx="10466">
                  <c:v>0.62010097503662109</c:v>
                </c:pt>
                <c:pt idx="10467">
                  <c:v>0.6201169490814209</c:v>
                </c:pt>
                <c:pt idx="10468">
                  <c:v>0.62002265453338623</c:v>
                </c:pt>
                <c:pt idx="10469">
                  <c:v>0.61987990140914917</c:v>
                </c:pt>
                <c:pt idx="10470">
                  <c:v>0.61986345052719116</c:v>
                </c:pt>
                <c:pt idx="10471">
                  <c:v>0.61997729539871216</c:v>
                </c:pt>
                <c:pt idx="10472">
                  <c:v>0.62008786201477051</c:v>
                </c:pt>
                <c:pt idx="10473">
                  <c:v>0.62001752853393555</c:v>
                </c:pt>
                <c:pt idx="10474">
                  <c:v>0.61987751722335815</c:v>
                </c:pt>
                <c:pt idx="10475">
                  <c:v>0.61975473165512085</c:v>
                </c:pt>
                <c:pt idx="10476">
                  <c:v>0.61976951360702515</c:v>
                </c:pt>
                <c:pt idx="10477">
                  <c:v>0.61986684799194336</c:v>
                </c:pt>
                <c:pt idx="10478">
                  <c:v>0.61979210376739502</c:v>
                </c:pt>
                <c:pt idx="10479">
                  <c:v>0.61980092525482178</c:v>
                </c:pt>
                <c:pt idx="10480">
                  <c:v>0.61982631683349609</c:v>
                </c:pt>
                <c:pt idx="10481">
                  <c:v>0.61984443664550781</c:v>
                </c:pt>
                <c:pt idx="10482">
                  <c:v>0.61982643604278564</c:v>
                </c:pt>
                <c:pt idx="10483">
                  <c:v>0.61994659900665283</c:v>
                </c:pt>
                <c:pt idx="10484">
                  <c:v>0.61997592449188232</c:v>
                </c:pt>
                <c:pt idx="10485">
                  <c:v>0.62009978294372559</c:v>
                </c:pt>
                <c:pt idx="10486">
                  <c:v>0.6199347972869873</c:v>
                </c:pt>
                <c:pt idx="10487">
                  <c:v>0.61973363161087036</c:v>
                </c:pt>
                <c:pt idx="10488">
                  <c:v>0.61978745460510254</c:v>
                </c:pt>
                <c:pt idx="10489">
                  <c:v>0.61978310346603394</c:v>
                </c:pt>
                <c:pt idx="10490">
                  <c:v>0.61964094638824463</c:v>
                </c:pt>
                <c:pt idx="10491">
                  <c:v>0.61963397264480591</c:v>
                </c:pt>
                <c:pt idx="10492">
                  <c:v>0.61975902318954468</c:v>
                </c:pt>
                <c:pt idx="10493">
                  <c:v>0.61975109577178955</c:v>
                </c:pt>
                <c:pt idx="10494">
                  <c:v>0.61976110935211182</c:v>
                </c:pt>
                <c:pt idx="10495">
                  <c:v>0.61981731653213501</c:v>
                </c:pt>
                <c:pt idx="10496">
                  <c:v>0.61981010437011719</c:v>
                </c:pt>
                <c:pt idx="10497">
                  <c:v>0.61986410617828369</c:v>
                </c:pt>
                <c:pt idx="10498">
                  <c:v>0.61994463205337524</c:v>
                </c:pt>
                <c:pt idx="10499">
                  <c:v>0.61996555328369141</c:v>
                </c:pt>
                <c:pt idx="10500">
                  <c:v>0.61992472410202026</c:v>
                </c:pt>
                <c:pt idx="10501">
                  <c:v>0.61984133720397949</c:v>
                </c:pt>
                <c:pt idx="10502">
                  <c:v>0.61983823776245117</c:v>
                </c:pt>
                <c:pt idx="10503">
                  <c:v>0.61985254287719727</c:v>
                </c:pt>
                <c:pt idx="10504">
                  <c:v>0.619789719581604</c:v>
                </c:pt>
                <c:pt idx="10505">
                  <c:v>0.6196255087852478</c:v>
                </c:pt>
                <c:pt idx="10506">
                  <c:v>0.61949348449707031</c:v>
                </c:pt>
                <c:pt idx="10507">
                  <c:v>0.6195564866065979</c:v>
                </c:pt>
                <c:pt idx="10508">
                  <c:v>0.6193663477897644</c:v>
                </c:pt>
                <c:pt idx="10509">
                  <c:v>0.61933636665344238</c:v>
                </c:pt>
                <c:pt idx="10510">
                  <c:v>0.61947274208068848</c:v>
                </c:pt>
                <c:pt idx="10511">
                  <c:v>0.61960852146148682</c:v>
                </c:pt>
                <c:pt idx="10512">
                  <c:v>0.61972826719284058</c:v>
                </c:pt>
                <c:pt idx="10513">
                  <c:v>0.61994761228561401</c:v>
                </c:pt>
                <c:pt idx="10514">
                  <c:v>0.61985319852828979</c:v>
                </c:pt>
                <c:pt idx="10515">
                  <c:v>0.61970704793930054</c:v>
                </c:pt>
                <c:pt idx="10516">
                  <c:v>0.61983484029769897</c:v>
                </c:pt>
                <c:pt idx="10517">
                  <c:v>0.61982184648513794</c:v>
                </c:pt>
                <c:pt idx="10518">
                  <c:v>0.61968213319778442</c:v>
                </c:pt>
                <c:pt idx="10519">
                  <c:v>0.61963111162185669</c:v>
                </c:pt>
                <c:pt idx="10520">
                  <c:v>0.61953514814376831</c:v>
                </c:pt>
                <c:pt idx="10521">
                  <c:v>0.61941659450531006</c:v>
                </c:pt>
                <c:pt idx="10522">
                  <c:v>0.61936849355697632</c:v>
                </c:pt>
                <c:pt idx="10523">
                  <c:v>0.6193535327911377</c:v>
                </c:pt>
                <c:pt idx="10524">
                  <c:v>0.61946755647659302</c:v>
                </c:pt>
                <c:pt idx="10525">
                  <c:v>0.61954212188720703</c:v>
                </c:pt>
                <c:pt idx="10526">
                  <c:v>0.61954778432846069</c:v>
                </c:pt>
                <c:pt idx="10527">
                  <c:v>0.6195826530456543</c:v>
                </c:pt>
                <c:pt idx="10528">
                  <c:v>0.61955034732818604</c:v>
                </c:pt>
                <c:pt idx="10529">
                  <c:v>0.61955922842025757</c:v>
                </c:pt>
                <c:pt idx="10530">
                  <c:v>0.61978530883789062</c:v>
                </c:pt>
                <c:pt idx="10531">
                  <c:v>0.61988401412963867</c:v>
                </c:pt>
                <c:pt idx="10532">
                  <c:v>0.61964374780654907</c:v>
                </c:pt>
                <c:pt idx="10533">
                  <c:v>0.61955434083938599</c:v>
                </c:pt>
                <c:pt idx="10534">
                  <c:v>0.61953467130661011</c:v>
                </c:pt>
                <c:pt idx="10535">
                  <c:v>0.61937063932418823</c:v>
                </c:pt>
                <c:pt idx="10536">
                  <c:v>0.61936980485916138</c:v>
                </c:pt>
                <c:pt idx="10537">
                  <c:v>0.61955171823501587</c:v>
                </c:pt>
                <c:pt idx="10538">
                  <c:v>0.61954379081726074</c:v>
                </c:pt>
                <c:pt idx="10539">
                  <c:v>0.61952954530715942</c:v>
                </c:pt>
                <c:pt idx="10540">
                  <c:v>0.61955982446670532</c:v>
                </c:pt>
                <c:pt idx="10541">
                  <c:v>0.61952757835388184</c:v>
                </c:pt>
                <c:pt idx="10542">
                  <c:v>0.6194908618927002</c:v>
                </c:pt>
                <c:pt idx="10543">
                  <c:v>0.6195722222328186</c:v>
                </c:pt>
                <c:pt idx="10544">
                  <c:v>0.61950182914733887</c:v>
                </c:pt>
                <c:pt idx="10545">
                  <c:v>0.61949855089187622</c:v>
                </c:pt>
                <c:pt idx="10546">
                  <c:v>0.61958616971969604</c:v>
                </c:pt>
                <c:pt idx="10547">
                  <c:v>0.61962300539016724</c:v>
                </c:pt>
                <c:pt idx="10548">
                  <c:v>0.61967438459396362</c:v>
                </c:pt>
                <c:pt idx="10549">
                  <c:v>0.61959183216094971</c:v>
                </c:pt>
                <c:pt idx="10550">
                  <c:v>0.61942505836486816</c:v>
                </c:pt>
                <c:pt idx="10551">
                  <c:v>0.61946111917495728</c:v>
                </c:pt>
                <c:pt idx="10552">
                  <c:v>0.61939406394958496</c:v>
                </c:pt>
                <c:pt idx="10553">
                  <c:v>0.61918139457702637</c:v>
                </c:pt>
                <c:pt idx="10554">
                  <c:v>0.61918294429779053</c:v>
                </c:pt>
                <c:pt idx="10555">
                  <c:v>0.61935627460479736</c:v>
                </c:pt>
                <c:pt idx="10556">
                  <c:v>0.61941438913345337</c:v>
                </c:pt>
                <c:pt idx="10557">
                  <c:v>0.61952042579650879</c:v>
                </c:pt>
                <c:pt idx="10558">
                  <c:v>0.61958622932434082</c:v>
                </c:pt>
                <c:pt idx="10559">
                  <c:v>0.61955255270004272</c:v>
                </c:pt>
                <c:pt idx="10560">
                  <c:v>0.61954885721206665</c:v>
                </c:pt>
                <c:pt idx="10561">
                  <c:v>0.61975151300430298</c:v>
                </c:pt>
                <c:pt idx="10562">
                  <c:v>0.61978280544281006</c:v>
                </c:pt>
                <c:pt idx="10563">
                  <c:v>0.61973190307617188</c:v>
                </c:pt>
                <c:pt idx="10564">
                  <c:v>0.61975723505020142</c:v>
                </c:pt>
                <c:pt idx="10565">
                  <c:v>0.61986446380615234</c:v>
                </c:pt>
                <c:pt idx="10566">
                  <c:v>0.61994880437850952</c:v>
                </c:pt>
                <c:pt idx="10567">
                  <c:v>0.61971980333328247</c:v>
                </c:pt>
                <c:pt idx="10568">
                  <c:v>0.61962807178497314</c:v>
                </c:pt>
                <c:pt idx="10569">
                  <c:v>0.61970651149749756</c:v>
                </c:pt>
                <c:pt idx="10570">
                  <c:v>0.61954021453857422</c:v>
                </c:pt>
                <c:pt idx="10571">
                  <c:v>0.61948966979980469</c:v>
                </c:pt>
                <c:pt idx="10572">
                  <c:v>0.61958342790603638</c:v>
                </c:pt>
                <c:pt idx="10573">
                  <c:v>0.61972004175186157</c:v>
                </c:pt>
                <c:pt idx="10574">
                  <c:v>0.61964339017868042</c:v>
                </c:pt>
                <c:pt idx="10575">
                  <c:v>0.61964309215545654</c:v>
                </c:pt>
                <c:pt idx="10576">
                  <c:v>0.61976492404937744</c:v>
                </c:pt>
                <c:pt idx="10577">
                  <c:v>0.61972099542617798</c:v>
                </c:pt>
                <c:pt idx="10578">
                  <c:v>0.6197657585144043</c:v>
                </c:pt>
                <c:pt idx="10579">
                  <c:v>0.61970829963684082</c:v>
                </c:pt>
                <c:pt idx="10580">
                  <c:v>0.61942213773727417</c:v>
                </c:pt>
                <c:pt idx="10581">
                  <c:v>0.61946910619735718</c:v>
                </c:pt>
                <c:pt idx="10582">
                  <c:v>0.61942386627197266</c:v>
                </c:pt>
                <c:pt idx="10583">
                  <c:v>0.6193806529045105</c:v>
                </c:pt>
                <c:pt idx="10584">
                  <c:v>0.61943483352661133</c:v>
                </c:pt>
                <c:pt idx="10585">
                  <c:v>0.61962270736694336</c:v>
                </c:pt>
                <c:pt idx="10586">
                  <c:v>0.61971604824066162</c:v>
                </c:pt>
                <c:pt idx="10587">
                  <c:v>0.61979556083679199</c:v>
                </c:pt>
                <c:pt idx="10588">
                  <c:v>0.61974436044692993</c:v>
                </c:pt>
                <c:pt idx="10589">
                  <c:v>0.61959558725357056</c:v>
                </c:pt>
                <c:pt idx="10590">
                  <c:v>0.61959356069564819</c:v>
                </c:pt>
                <c:pt idx="10591">
                  <c:v>0.61958372592926025</c:v>
                </c:pt>
                <c:pt idx="10592">
                  <c:v>0.61950594186782837</c:v>
                </c:pt>
                <c:pt idx="10593">
                  <c:v>0.6195911169052124</c:v>
                </c:pt>
                <c:pt idx="10594">
                  <c:v>0.61965107917785645</c:v>
                </c:pt>
                <c:pt idx="10595">
                  <c:v>0.6196826696395874</c:v>
                </c:pt>
                <c:pt idx="10596">
                  <c:v>0.61985278129577637</c:v>
                </c:pt>
                <c:pt idx="10597">
                  <c:v>0.61967933177947998</c:v>
                </c:pt>
                <c:pt idx="10598">
                  <c:v>0.61954307556152344</c:v>
                </c:pt>
                <c:pt idx="10599">
                  <c:v>0.61957246065139771</c:v>
                </c:pt>
                <c:pt idx="10600">
                  <c:v>0.61971527338027954</c:v>
                </c:pt>
                <c:pt idx="10601">
                  <c:v>0.61970001459121704</c:v>
                </c:pt>
                <c:pt idx="10602">
                  <c:v>0.61965912580490112</c:v>
                </c:pt>
                <c:pt idx="10603">
                  <c:v>0.61962693929672241</c:v>
                </c:pt>
                <c:pt idx="10604">
                  <c:v>0.61940431594848633</c:v>
                </c:pt>
                <c:pt idx="10605">
                  <c:v>0.61941879987716675</c:v>
                </c:pt>
                <c:pt idx="10606">
                  <c:v>0.61946010589599609</c:v>
                </c:pt>
                <c:pt idx="10607">
                  <c:v>0.61940783262252808</c:v>
                </c:pt>
                <c:pt idx="10608">
                  <c:v>0.6194378137588501</c:v>
                </c:pt>
                <c:pt idx="10609">
                  <c:v>0.61948293447494507</c:v>
                </c:pt>
                <c:pt idx="10610">
                  <c:v>0.61976426839828491</c:v>
                </c:pt>
                <c:pt idx="10611">
                  <c:v>0.62008130550384521</c:v>
                </c:pt>
                <c:pt idx="10612">
                  <c:v>0.61988931894302368</c:v>
                </c:pt>
                <c:pt idx="10613">
                  <c:v>0.61992943286895752</c:v>
                </c:pt>
                <c:pt idx="10614">
                  <c:v>0.6199457049369812</c:v>
                </c:pt>
                <c:pt idx="10615">
                  <c:v>0.61975866556167603</c:v>
                </c:pt>
                <c:pt idx="10616">
                  <c:v>0.61949616670608521</c:v>
                </c:pt>
                <c:pt idx="10617">
                  <c:v>0.61946457624435425</c:v>
                </c:pt>
                <c:pt idx="10618">
                  <c:v>0.61961787939071655</c:v>
                </c:pt>
                <c:pt idx="10619">
                  <c:v>0.61968505382537842</c:v>
                </c:pt>
                <c:pt idx="10620">
                  <c:v>0.61970514059066772</c:v>
                </c:pt>
                <c:pt idx="10621">
                  <c:v>0.61966162919998169</c:v>
                </c:pt>
                <c:pt idx="10622">
                  <c:v>0.61956393718719482</c:v>
                </c:pt>
                <c:pt idx="10623">
                  <c:v>0.61965948343276978</c:v>
                </c:pt>
                <c:pt idx="10624">
                  <c:v>0.61957323551177979</c:v>
                </c:pt>
                <c:pt idx="10625">
                  <c:v>0.61948996782302856</c:v>
                </c:pt>
                <c:pt idx="10626">
                  <c:v>0.61949765682220459</c:v>
                </c:pt>
                <c:pt idx="10627">
                  <c:v>0.61949098110198975</c:v>
                </c:pt>
                <c:pt idx="10628">
                  <c:v>0.61914718151092529</c:v>
                </c:pt>
                <c:pt idx="10629">
                  <c:v>0.61899358034133911</c:v>
                </c:pt>
                <c:pt idx="10630">
                  <c:v>0.61917674541473389</c:v>
                </c:pt>
                <c:pt idx="10631">
                  <c:v>0.61957228183746338</c:v>
                </c:pt>
                <c:pt idx="10632">
                  <c:v>0.61989498138427734</c:v>
                </c:pt>
                <c:pt idx="10633">
                  <c:v>0.61992490291595459</c:v>
                </c:pt>
                <c:pt idx="10634">
                  <c:v>0.61970651149749756</c:v>
                </c:pt>
                <c:pt idx="10635">
                  <c:v>0.61968141794204712</c:v>
                </c:pt>
                <c:pt idx="10636">
                  <c:v>0.61964774131774902</c:v>
                </c:pt>
                <c:pt idx="10637">
                  <c:v>0.61962807178497314</c:v>
                </c:pt>
                <c:pt idx="10638">
                  <c:v>0.61956578493118286</c:v>
                </c:pt>
                <c:pt idx="10639">
                  <c:v>0.61963111162185669</c:v>
                </c:pt>
                <c:pt idx="10640">
                  <c:v>0.61976253986358643</c:v>
                </c:pt>
                <c:pt idx="10641">
                  <c:v>0.61985856294631958</c:v>
                </c:pt>
                <c:pt idx="10642">
                  <c:v>0.61977672576904297</c:v>
                </c:pt>
                <c:pt idx="10643">
                  <c:v>0.61959981918334961</c:v>
                </c:pt>
                <c:pt idx="10644">
                  <c:v>0.61968010663986206</c:v>
                </c:pt>
                <c:pt idx="10645">
                  <c:v>0.61979395151138306</c:v>
                </c:pt>
                <c:pt idx="10646">
                  <c:v>0.61978751420974731</c:v>
                </c:pt>
                <c:pt idx="10647">
                  <c:v>0.61977815628051758</c:v>
                </c:pt>
                <c:pt idx="10648">
                  <c:v>0.61976093053817749</c:v>
                </c:pt>
                <c:pt idx="10649">
                  <c:v>0.6196785569190979</c:v>
                </c:pt>
                <c:pt idx="10650">
                  <c:v>0.61957794427871704</c:v>
                </c:pt>
                <c:pt idx="10651">
                  <c:v>0.61950910091400146</c:v>
                </c:pt>
                <c:pt idx="10652">
                  <c:v>0.61961638927459717</c:v>
                </c:pt>
                <c:pt idx="10653">
                  <c:v>0.61978501081466675</c:v>
                </c:pt>
                <c:pt idx="10654">
                  <c:v>0.61968010663986206</c:v>
                </c:pt>
                <c:pt idx="10655">
                  <c:v>0.61959314346313477</c:v>
                </c:pt>
                <c:pt idx="10656">
                  <c:v>0.6195681095123291</c:v>
                </c:pt>
                <c:pt idx="10657">
                  <c:v>0.61921918392181396</c:v>
                </c:pt>
                <c:pt idx="10658">
                  <c:v>0.61910903453826904</c:v>
                </c:pt>
                <c:pt idx="10659">
                  <c:v>0.61932802200317383</c:v>
                </c:pt>
                <c:pt idx="10660">
                  <c:v>0.61936336755752563</c:v>
                </c:pt>
                <c:pt idx="10661">
                  <c:v>0.61959075927734375</c:v>
                </c:pt>
                <c:pt idx="10662">
                  <c:v>0.6195562481880188</c:v>
                </c:pt>
                <c:pt idx="10663">
                  <c:v>0.61960965394973755</c:v>
                </c:pt>
                <c:pt idx="10664">
                  <c:v>0.6197127103805542</c:v>
                </c:pt>
                <c:pt idx="10665">
                  <c:v>0.61972206830978394</c:v>
                </c:pt>
                <c:pt idx="10666">
                  <c:v>0.61962831020355225</c:v>
                </c:pt>
                <c:pt idx="10667">
                  <c:v>0.61978554725646973</c:v>
                </c:pt>
                <c:pt idx="10668">
                  <c:v>0.6199919581413269</c:v>
                </c:pt>
                <c:pt idx="10669">
                  <c:v>0.6197890043258667</c:v>
                </c:pt>
                <c:pt idx="10670">
                  <c:v>0.61971628665924072</c:v>
                </c:pt>
                <c:pt idx="10671">
                  <c:v>0.61989587545394897</c:v>
                </c:pt>
                <c:pt idx="10672">
                  <c:v>0.62007641792297363</c:v>
                </c:pt>
                <c:pt idx="10673">
                  <c:v>0.61984401941299438</c:v>
                </c:pt>
                <c:pt idx="10674">
                  <c:v>0.61963725090026855</c:v>
                </c:pt>
                <c:pt idx="10675">
                  <c:v>0.61950695514678955</c:v>
                </c:pt>
                <c:pt idx="10676">
                  <c:v>0.61968183517456055</c:v>
                </c:pt>
                <c:pt idx="10677">
                  <c:v>0.6198270320892334</c:v>
                </c:pt>
                <c:pt idx="10678">
                  <c:v>0.61986440420150757</c:v>
                </c:pt>
                <c:pt idx="10679">
                  <c:v>0.6198083758354187</c:v>
                </c:pt>
                <c:pt idx="10680">
                  <c:v>0.61978048086166382</c:v>
                </c:pt>
                <c:pt idx="10681">
                  <c:v>0.61988484859466553</c:v>
                </c:pt>
                <c:pt idx="10682">
                  <c:v>0.6199536919593811</c:v>
                </c:pt>
                <c:pt idx="10683">
                  <c:v>0.61984699964523315</c:v>
                </c:pt>
                <c:pt idx="10684">
                  <c:v>0.61975210905075073</c:v>
                </c:pt>
                <c:pt idx="10685">
                  <c:v>0.61978906393051147</c:v>
                </c:pt>
                <c:pt idx="10686">
                  <c:v>0.61972349882125854</c:v>
                </c:pt>
                <c:pt idx="10687">
                  <c:v>0.61969834566116333</c:v>
                </c:pt>
                <c:pt idx="10688">
                  <c:v>0.61966484785079956</c:v>
                </c:pt>
                <c:pt idx="10689">
                  <c:v>0.61971819400787354</c:v>
                </c:pt>
                <c:pt idx="10690">
                  <c:v>0.61978322267532349</c:v>
                </c:pt>
                <c:pt idx="10691">
                  <c:v>0.61988157033920288</c:v>
                </c:pt>
                <c:pt idx="10692">
                  <c:v>0.61992937326431274</c:v>
                </c:pt>
                <c:pt idx="10693">
                  <c:v>0.62000691890716553</c:v>
                </c:pt>
                <c:pt idx="10694">
                  <c:v>0.61997216939926147</c:v>
                </c:pt>
                <c:pt idx="10695">
                  <c:v>0.61978274583816528</c:v>
                </c:pt>
                <c:pt idx="10696">
                  <c:v>0.61957001686096191</c:v>
                </c:pt>
                <c:pt idx="10697">
                  <c:v>0.61958813667297363</c:v>
                </c:pt>
                <c:pt idx="10698">
                  <c:v>0.6196942925453186</c:v>
                </c:pt>
                <c:pt idx="10699">
                  <c:v>0.6194719672203064</c:v>
                </c:pt>
                <c:pt idx="10700">
                  <c:v>0.61951726675033569</c:v>
                </c:pt>
                <c:pt idx="10701">
                  <c:v>0.61979609727859497</c:v>
                </c:pt>
                <c:pt idx="10702">
                  <c:v>0.61982285976409912</c:v>
                </c:pt>
                <c:pt idx="10703">
                  <c:v>0.61980515718460083</c:v>
                </c:pt>
                <c:pt idx="10704">
                  <c:v>0.61981815099716187</c:v>
                </c:pt>
                <c:pt idx="10705">
                  <c:v>0.6199682354927063</c:v>
                </c:pt>
                <c:pt idx="10706">
                  <c:v>0.62002688646316528</c:v>
                </c:pt>
                <c:pt idx="10707">
                  <c:v>0.6199001669883728</c:v>
                </c:pt>
                <c:pt idx="10708">
                  <c:v>0.61980658769607544</c:v>
                </c:pt>
                <c:pt idx="10709">
                  <c:v>0.61973667144775391</c:v>
                </c:pt>
                <c:pt idx="10710">
                  <c:v>0.61952441930770874</c:v>
                </c:pt>
                <c:pt idx="10711">
                  <c:v>0.61943286657333374</c:v>
                </c:pt>
                <c:pt idx="10712">
                  <c:v>0.61967259645462036</c:v>
                </c:pt>
                <c:pt idx="10713">
                  <c:v>0.61987650394439697</c:v>
                </c:pt>
                <c:pt idx="10714">
                  <c:v>0.61978787183761597</c:v>
                </c:pt>
                <c:pt idx="10715">
                  <c:v>0.61972308158874512</c:v>
                </c:pt>
                <c:pt idx="10716">
                  <c:v>0.61987930536270142</c:v>
                </c:pt>
                <c:pt idx="10717">
                  <c:v>0.61996990442276001</c:v>
                </c:pt>
                <c:pt idx="10718">
                  <c:v>0.61989849805831909</c:v>
                </c:pt>
                <c:pt idx="10719">
                  <c:v>0.61972212791442871</c:v>
                </c:pt>
                <c:pt idx="10720">
                  <c:v>0.61977541446685791</c:v>
                </c:pt>
                <c:pt idx="10721">
                  <c:v>0.61978620290756226</c:v>
                </c:pt>
                <c:pt idx="10722">
                  <c:v>0.61981242895126343</c:v>
                </c:pt>
                <c:pt idx="10723">
                  <c:v>0.61972790956497192</c:v>
                </c:pt>
                <c:pt idx="10724">
                  <c:v>0.61969190835952759</c:v>
                </c:pt>
                <c:pt idx="10725">
                  <c:v>0.61949664354324341</c:v>
                </c:pt>
                <c:pt idx="10726">
                  <c:v>0.61947953701019287</c:v>
                </c:pt>
                <c:pt idx="10727">
                  <c:v>0.61958962678909302</c:v>
                </c:pt>
                <c:pt idx="10728">
                  <c:v>0.61956292390823364</c:v>
                </c:pt>
                <c:pt idx="10729">
                  <c:v>0.61969548463821411</c:v>
                </c:pt>
                <c:pt idx="10730">
                  <c:v>0.61975204944610596</c:v>
                </c:pt>
                <c:pt idx="10731">
                  <c:v>0.61967629194259644</c:v>
                </c:pt>
                <c:pt idx="10732">
                  <c:v>0.61960691213607788</c:v>
                </c:pt>
                <c:pt idx="10733">
                  <c:v>0.61961668729782104</c:v>
                </c:pt>
                <c:pt idx="10734">
                  <c:v>0.61977648735046387</c:v>
                </c:pt>
                <c:pt idx="10735">
                  <c:v>0.61977404356002808</c:v>
                </c:pt>
                <c:pt idx="10736">
                  <c:v>0.61951059103012085</c:v>
                </c:pt>
                <c:pt idx="10737">
                  <c:v>0.61943525075912476</c:v>
                </c:pt>
                <c:pt idx="10738">
                  <c:v>0.61959129571914673</c:v>
                </c:pt>
                <c:pt idx="10739">
                  <c:v>0.61969244480133057</c:v>
                </c:pt>
                <c:pt idx="10740">
                  <c:v>0.61961531639099121</c:v>
                </c:pt>
                <c:pt idx="10741">
                  <c:v>0.61964917182922363</c:v>
                </c:pt>
                <c:pt idx="10742">
                  <c:v>0.61970442533493042</c:v>
                </c:pt>
                <c:pt idx="10743">
                  <c:v>0.6196935772895813</c:v>
                </c:pt>
                <c:pt idx="10744">
                  <c:v>0.61947304010391235</c:v>
                </c:pt>
                <c:pt idx="10745">
                  <c:v>0.6194758415222168</c:v>
                </c:pt>
                <c:pt idx="10746">
                  <c:v>0.61962461471557617</c:v>
                </c:pt>
                <c:pt idx="10747">
                  <c:v>0.6198577880859375</c:v>
                </c:pt>
                <c:pt idx="10748">
                  <c:v>0.61981832981109619</c:v>
                </c:pt>
                <c:pt idx="10749">
                  <c:v>0.61975806951522827</c:v>
                </c:pt>
                <c:pt idx="10750">
                  <c:v>0.61975377798080444</c:v>
                </c:pt>
                <c:pt idx="10751">
                  <c:v>0.61969763040542603</c:v>
                </c:pt>
                <c:pt idx="10752">
                  <c:v>0.61956971883773804</c:v>
                </c:pt>
                <c:pt idx="10753">
                  <c:v>0.61962485313415527</c:v>
                </c:pt>
                <c:pt idx="10754">
                  <c:v>0.61961662769317627</c:v>
                </c:pt>
                <c:pt idx="10755">
                  <c:v>0.61948662996292114</c:v>
                </c:pt>
                <c:pt idx="10756">
                  <c:v>0.61932569742202759</c:v>
                </c:pt>
                <c:pt idx="10757">
                  <c:v>0.61944776773452759</c:v>
                </c:pt>
                <c:pt idx="10758">
                  <c:v>0.61937171220779419</c:v>
                </c:pt>
                <c:pt idx="10759">
                  <c:v>0.61923408508300781</c:v>
                </c:pt>
                <c:pt idx="10760">
                  <c:v>0.61937582492828369</c:v>
                </c:pt>
                <c:pt idx="10761">
                  <c:v>0.619667649269104</c:v>
                </c:pt>
                <c:pt idx="10762">
                  <c:v>0.61970210075378418</c:v>
                </c:pt>
                <c:pt idx="10763">
                  <c:v>0.61956220865249634</c:v>
                </c:pt>
                <c:pt idx="10764">
                  <c:v>0.61951607465744019</c:v>
                </c:pt>
                <c:pt idx="10765">
                  <c:v>0.61962896585464478</c:v>
                </c:pt>
                <c:pt idx="10766">
                  <c:v>0.61960530281066895</c:v>
                </c:pt>
                <c:pt idx="10767">
                  <c:v>0.61943823099136353</c:v>
                </c:pt>
                <c:pt idx="10768">
                  <c:v>0.61950176954269409</c:v>
                </c:pt>
                <c:pt idx="10769">
                  <c:v>0.61962592601776123</c:v>
                </c:pt>
                <c:pt idx="10770">
                  <c:v>0.61949276924133301</c:v>
                </c:pt>
                <c:pt idx="10771">
                  <c:v>0.6194530725479126</c:v>
                </c:pt>
                <c:pt idx="10772">
                  <c:v>0.6194225549697876</c:v>
                </c:pt>
                <c:pt idx="10773">
                  <c:v>0.61944228410720825</c:v>
                </c:pt>
                <c:pt idx="10774">
                  <c:v>0.61979180574417114</c:v>
                </c:pt>
                <c:pt idx="10775">
                  <c:v>0.61979234218597412</c:v>
                </c:pt>
                <c:pt idx="10776">
                  <c:v>0.61959260702133179</c:v>
                </c:pt>
                <c:pt idx="10777">
                  <c:v>0.61948502063751221</c:v>
                </c:pt>
                <c:pt idx="10778">
                  <c:v>0.61952400207519531</c:v>
                </c:pt>
                <c:pt idx="10779">
                  <c:v>0.61961042881011963</c:v>
                </c:pt>
                <c:pt idx="10780">
                  <c:v>0.61967653036117554</c:v>
                </c:pt>
                <c:pt idx="10781">
                  <c:v>0.6196131706237793</c:v>
                </c:pt>
                <c:pt idx="10782">
                  <c:v>0.61960864067077637</c:v>
                </c:pt>
                <c:pt idx="10783">
                  <c:v>0.61964410543441772</c:v>
                </c:pt>
                <c:pt idx="10784">
                  <c:v>0.6195749044418335</c:v>
                </c:pt>
                <c:pt idx="10785">
                  <c:v>0.61949652433395386</c:v>
                </c:pt>
                <c:pt idx="10786">
                  <c:v>0.61955106258392334</c:v>
                </c:pt>
                <c:pt idx="10787">
                  <c:v>0.61957693099975586</c:v>
                </c:pt>
                <c:pt idx="10788">
                  <c:v>0.61950111389160156</c:v>
                </c:pt>
                <c:pt idx="10789">
                  <c:v>0.61938935518264771</c:v>
                </c:pt>
                <c:pt idx="10790">
                  <c:v>0.61933022737503052</c:v>
                </c:pt>
                <c:pt idx="10791">
                  <c:v>0.6195254921913147</c:v>
                </c:pt>
                <c:pt idx="10792">
                  <c:v>0.61974048614501953</c:v>
                </c:pt>
                <c:pt idx="10793">
                  <c:v>0.61977487802505493</c:v>
                </c:pt>
                <c:pt idx="10794">
                  <c:v>0.61965042352676392</c:v>
                </c:pt>
                <c:pt idx="10795">
                  <c:v>0.61960905790328979</c:v>
                </c:pt>
                <c:pt idx="10796">
                  <c:v>0.61939132213592529</c:v>
                </c:pt>
                <c:pt idx="10797">
                  <c:v>0.61934328079223633</c:v>
                </c:pt>
                <c:pt idx="10798">
                  <c:v>0.61946916580200195</c:v>
                </c:pt>
                <c:pt idx="10799">
                  <c:v>0.61966174840927124</c:v>
                </c:pt>
                <c:pt idx="10800">
                  <c:v>0.619606614112854</c:v>
                </c:pt>
                <c:pt idx="10801">
                  <c:v>0.61957466602325439</c:v>
                </c:pt>
                <c:pt idx="10802">
                  <c:v>0.6195676326751709</c:v>
                </c:pt>
                <c:pt idx="10803">
                  <c:v>0.61955451965332031</c:v>
                </c:pt>
                <c:pt idx="10804">
                  <c:v>0.61952799558639526</c:v>
                </c:pt>
                <c:pt idx="10805">
                  <c:v>0.61944615840911865</c:v>
                </c:pt>
                <c:pt idx="10806">
                  <c:v>0.61933493614196777</c:v>
                </c:pt>
                <c:pt idx="10807">
                  <c:v>0.61920231580734253</c:v>
                </c:pt>
                <c:pt idx="10808">
                  <c:v>0.61914670467376709</c:v>
                </c:pt>
                <c:pt idx="10809">
                  <c:v>0.61928254365921021</c:v>
                </c:pt>
                <c:pt idx="10810">
                  <c:v>0.61958670616149902</c:v>
                </c:pt>
                <c:pt idx="10811">
                  <c:v>0.61953026056289673</c:v>
                </c:pt>
                <c:pt idx="10812">
                  <c:v>0.61943298578262329</c:v>
                </c:pt>
                <c:pt idx="10813">
                  <c:v>0.61953121423721313</c:v>
                </c:pt>
                <c:pt idx="10814">
                  <c:v>0.61982274055480957</c:v>
                </c:pt>
                <c:pt idx="10815">
                  <c:v>0.61979055404663086</c:v>
                </c:pt>
                <c:pt idx="10816">
                  <c:v>0.61966729164123535</c:v>
                </c:pt>
                <c:pt idx="10817">
                  <c:v>0.61946934461593628</c:v>
                </c:pt>
                <c:pt idx="10818">
                  <c:v>0.61959260702133179</c:v>
                </c:pt>
                <c:pt idx="10819">
                  <c:v>0.61975932121276855</c:v>
                </c:pt>
                <c:pt idx="10820">
                  <c:v>0.61967694759368896</c:v>
                </c:pt>
                <c:pt idx="10821">
                  <c:v>0.61946898698806763</c:v>
                </c:pt>
                <c:pt idx="10822">
                  <c:v>0.61937832832336426</c:v>
                </c:pt>
                <c:pt idx="10823">
                  <c:v>0.61934119462966919</c:v>
                </c:pt>
                <c:pt idx="10824">
                  <c:v>0.61933934688568115</c:v>
                </c:pt>
                <c:pt idx="10825">
                  <c:v>0.61932766437530518</c:v>
                </c:pt>
                <c:pt idx="10826">
                  <c:v>0.6193729043006897</c:v>
                </c:pt>
                <c:pt idx="10827">
                  <c:v>0.61949890851974487</c:v>
                </c:pt>
                <c:pt idx="10828">
                  <c:v>0.61964148283004761</c:v>
                </c:pt>
                <c:pt idx="10829">
                  <c:v>0.61975538730621338</c:v>
                </c:pt>
                <c:pt idx="10830">
                  <c:v>0.6196434497833252</c:v>
                </c:pt>
                <c:pt idx="10831">
                  <c:v>0.61958932876586914</c:v>
                </c:pt>
                <c:pt idx="10832">
                  <c:v>0.6195560097694397</c:v>
                </c:pt>
                <c:pt idx="10833">
                  <c:v>0.61949318647384644</c:v>
                </c:pt>
                <c:pt idx="10834">
                  <c:v>0.6192479133605957</c:v>
                </c:pt>
                <c:pt idx="10835">
                  <c:v>0.61913210153579712</c:v>
                </c:pt>
                <c:pt idx="10836">
                  <c:v>0.61921060085296631</c:v>
                </c:pt>
                <c:pt idx="10837">
                  <c:v>0.61943972110748291</c:v>
                </c:pt>
                <c:pt idx="10838">
                  <c:v>0.61946213245391846</c:v>
                </c:pt>
                <c:pt idx="10839">
                  <c:v>0.6195487380027771</c:v>
                </c:pt>
                <c:pt idx="10840">
                  <c:v>0.6196247935295105</c:v>
                </c:pt>
                <c:pt idx="10841">
                  <c:v>0.6194884181022644</c:v>
                </c:pt>
                <c:pt idx="10842">
                  <c:v>0.61930567026138306</c:v>
                </c:pt>
                <c:pt idx="10843">
                  <c:v>0.61943608522415161</c:v>
                </c:pt>
                <c:pt idx="10844">
                  <c:v>0.61945235729217529</c:v>
                </c:pt>
                <c:pt idx="10845">
                  <c:v>0.6195141077041626</c:v>
                </c:pt>
                <c:pt idx="10846">
                  <c:v>0.61954653263092041</c:v>
                </c:pt>
                <c:pt idx="10847">
                  <c:v>0.61930912733078003</c:v>
                </c:pt>
                <c:pt idx="10848">
                  <c:v>0.61931276321411133</c:v>
                </c:pt>
                <c:pt idx="10849">
                  <c:v>0.61959803104400635</c:v>
                </c:pt>
                <c:pt idx="10850">
                  <c:v>0.61968940496444702</c:v>
                </c:pt>
                <c:pt idx="10851">
                  <c:v>0.61966407299041748</c:v>
                </c:pt>
                <c:pt idx="10852">
                  <c:v>0.61951804161071777</c:v>
                </c:pt>
                <c:pt idx="10853">
                  <c:v>0.61942309141159058</c:v>
                </c:pt>
                <c:pt idx="10854">
                  <c:v>0.61953312158584595</c:v>
                </c:pt>
                <c:pt idx="10855">
                  <c:v>0.6196134090423584</c:v>
                </c:pt>
                <c:pt idx="10856">
                  <c:v>0.61949914693832397</c:v>
                </c:pt>
                <c:pt idx="10857">
                  <c:v>0.6192852258682251</c:v>
                </c:pt>
                <c:pt idx="10858">
                  <c:v>0.61922532320022583</c:v>
                </c:pt>
                <c:pt idx="10859">
                  <c:v>0.61936163902282715</c:v>
                </c:pt>
                <c:pt idx="10860">
                  <c:v>0.61947619915008545</c:v>
                </c:pt>
                <c:pt idx="10861">
                  <c:v>0.61940276622772217</c:v>
                </c:pt>
                <c:pt idx="10862">
                  <c:v>0.61925041675567627</c:v>
                </c:pt>
                <c:pt idx="10863">
                  <c:v>0.6193087100982666</c:v>
                </c:pt>
                <c:pt idx="10864">
                  <c:v>0.61951720714569092</c:v>
                </c:pt>
                <c:pt idx="10865">
                  <c:v>0.61963516473770142</c:v>
                </c:pt>
                <c:pt idx="10866">
                  <c:v>0.61975008249282837</c:v>
                </c:pt>
                <c:pt idx="10867">
                  <c:v>0.61974692344665527</c:v>
                </c:pt>
                <c:pt idx="10868">
                  <c:v>0.61968421936035156</c:v>
                </c:pt>
                <c:pt idx="10869">
                  <c:v>0.61964023113250732</c:v>
                </c:pt>
                <c:pt idx="10870">
                  <c:v>0.61957472562789917</c:v>
                </c:pt>
                <c:pt idx="10871">
                  <c:v>0.6194378137588501</c:v>
                </c:pt>
                <c:pt idx="10872">
                  <c:v>0.61928445100784302</c:v>
                </c:pt>
                <c:pt idx="10873">
                  <c:v>0.61919111013412476</c:v>
                </c:pt>
                <c:pt idx="10874">
                  <c:v>0.61934465169906616</c:v>
                </c:pt>
                <c:pt idx="10875">
                  <c:v>0.61948060989379883</c:v>
                </c:pt>
                <c:pt idx="10876">
                  <c:v>0.6194644570350647</c:v>
                </c:pt>
                <c:pt idx="10877">
                  <c:v>0.6196635365486145</c:v>
                </c:pt>
                <c:pt idx="10878">
                  <c:v>0.61967730522155762</c:v>
                </c:pt>
                <c:pt idx="10879">
                  <c:v>0.6195598840713501</c:v>
                </c:pt>
                <c:pt idx="10880">
                  <c:v>0.61945617198944092</c:v>
                </c:pt>
                <c:pt idx="10881">
                  <c:v>0.61947864294052124</c:v>
                </c:pt>
                <c:pt idx="10882">
                  <c:v>0.6194646954536438</c:v>
                </c:pt>
                <c:pt idx="10883">
                  <c:v>0.61940890550613403</c:v>
                </c:pt>
                <c:pt idx="10884">
                  <c:v>0.61948835849761963</c:v>
                </c:pt>
                <c:pt idx="10885">
                  <c:v>0.61962348222732544</c:v>
                </c:pt>
                <c:pt idx="10886">
                  <c:v>0.61964601278305054</c:v>
                </c:pt>
                <c:pt idx="10887">
                  <c:v>0.61959826946258545</c:v>
                </c:pt>
                <c:pt idx="10888">
                  <c:v>0.61964505910873413</c:v>
                </c:pt>
                <c:pt idx="10889">
                  <c:v>0.61957579851150513</c:v>
                </c:pt>
                <c:pt idx="10890">
                  <c:v>0.61957460641860962</c:v>
                </c:pt>
                <c:pt idx="10891">
                  <c:v>0.61943304538726807</c:v>
                </c:pt>
                <c:pt idx="10892">
                  <c:v>0.61919045448303223</c:v>
                </c:pt>
                <c:pt idx="10893">
                  <c:v>0.61917632818222046</c:v>
                </c:pt>
                <c:pt idx="10894">
                  <c:v>0.61935263872146606</c:v>
                </c:pt>
                <c:pt idx="10895">
                  <c:v>0.61964285373687744</c:v>
                </c:pt>
                <c:pt idx="10896">
                  <c:v>0.6196448802947998</c:v>
                </c:pt>
                <c:pt idx="10897">
                  <c:v>0.61957204341888428</c:v>
                </c:pt>
                <c:pt idx="10898">
                  <c:v>0.61945611238479614</c:v>
                </c:pt>
                <c:pt idx="10899">
                  <c:v>0.61952501535415649</c:v>
                </c:pt>
                <c:pt idx="10900">
                  <c:v>0.61961382627487183</c:v>
                </c:pt>
                <c:pt idx="10901">
                  <c:v>0.61956465244293213</c:v>
                </c:pt>
                <c:pt idx="10902">
                  <c:v>0.6194608211517334</c:v>
                </c:pt>
                <c:pt idx="10903">
                  <c:v>0.6193426251411438</c:v>
                </c:pt>
                <c:pt idx="10904">
                  <c:v>0.61936849355697632</c:v>
                </c:pt>
                <c:pt idx="10905">
                  <c:v>0.61953908205032349</c:v>
                </c:pt>
                <c:pt idx="10906">
                  <c:v>0.61966508626937866</c:v>
                </c:pt>
                <c:pt idx="10907">
                  <c:v>0.61955296993255615</c:v>
                </c:pt>
                <c:pt idx="10908">
                  <c:v>0.61946797370910645</c:v>
                </c:pt>
                <c:pt idx="10909">
                  <c:v>0.61948943138122559</c:v>
                </c:pt>
                <c:pt idx="10910">
                  <c:v>0.61950129270553589</c:v>
                </c:pt>
                <c:pt idx="10911">
                  <c:v>0.61948752403259277</c:v>
                </c:pt>
                <c:pt idx="10912">
                  <c:v>0.61956453323364258</c:v>
                </c:pt>
                <c:pt idx="10913">
                  <c:v>0.61947387456893921</c:v>
                </c:pt>
                <c:pt idx="10914">
                  <c:v>0.61936050653457642</c:v>
                </c:pt>
                <c:pt idx="10915">
                  <c:v>0.61930620670318604</c:v>
                </c:pt>
                <c:pt idx="10916">
                  <c:v>0.6193128228187561</c:v>
                </c:pt>
                <c:pt idx="10917">
                  <c:v>0.61935210227966309</c:v>
                </c:pt>
                <c:pt idx="10918">
                  <c:v>0.61936897039413452</c:v>
                </c:pt>
                <c:pt idx="10919">
                  <c:v>0.61949580907821655</c:v>
                </c:pt>
                <c:pt idx="10920">
                  <c:v>0.61948621273040771</c:v>
                </c:pt>
                <c:pt idx="10921">
                  <c:v>0.61945420503616333</c:v>
                </c:pt>
                <c:pt idx="10922">
                  <c:v>0.61931687593460083</c:v>
                </c:pt>
                <c:pt idx="10923">
                  <c:v>0.61922508478164673</c:v>
                </c:pt>
                <c:pt idx="10924">
                  <c:v>0.61916095018386841</c:v>
                </c:pt>
                <c:pt idx="10925">
                  <c:v>0.61928564310073853</c:v>
                </c:pt>
                <c:pt idx="10926">
                  <c:v>0.6193498969078064</c:v>
                </c:pt>
                <c:pt idx="10927">
                  <c:v>0.61913520097732544</c:v>
                </c:pt>
                <c:pt idx="10928">
                  <c:v>0.61898207664489746</c:v>
                </c:pt>
                <c:pt idx="10929">
                  <c:v>0.61897903680801392</c:v>
                </c:pt>
                <c:pt idx="10930">
                  <c:v>0.61913490295410156</c:v>
                </c:pt>
                <c:pt idx="10931">
                  <c:v>0.61920779943466187</c:v>
                </c:pt>
                <c:pt idx="10932">
                  <c:v>0.61935019493103027</c:v>
                </c:pt>
                <c:pt idx="10933">
                  <c:v>0.61923509836196899</c:v>
                </c:pt>
                <c:pt idx="10934">
                  <c:v>0.61919057369232178</c:v>
                </c:pt>
                <c:pt idx="10935">
                  <c:v>0.61915415525436401</c:v>
                </c:pt>
                <c:pt idx="10936">
                  <c:v>0.61897820234298706</c:v>
                </c:pt>
                <c:pt idx="10937">
                  <c:v>0.61901229619979858</c:v>
                </c:pt>
                <c:pt idx="10938">
                  <c:v>0.61904597282409668</c:v>
                </c:pt>
                <c:pt idx="10939">
                  <c:v>0.61917269229888916</c:v>
                </c:pt>
                <c:pt idx="10940">
                  <c:v>0.61923766136169434</c:v>
                </c:pt>
                <c:pt idx="10941">
                  <c:v>0.61930835247039795</c:v>
                </c:pt>
                <c:pt idx="10942">
                  <c:v>0.61930018663406372</c:v>
                </c:pt>
                <c:pt idx="10943">
                  <c:v>0.619251549243927</c:v>
                </c:pt>
                <c:pt idx="10944">
                  <c:v>0.61927735805511475</c:v>
                </c:pt>
                <c:pt idx="10945">
                  <c:v>0.61916631460189819</c:v>
                </c:pt>
                <c:pt idx="10946">
                  <c:v>0.61890888214111328</c:v>
                </c:pt>
                <c:pt idx="10947">
                  <c:v>0.61896765232086182</c:v>
                </c:pt>
                <c:pt idx="10948">
                  <c:v>0.61895817518234253</c:v>
                </c:pt>
                <c:pt idx="10949">
                  <c:v>0.61884593963623047</c:v>
                </c:pt>
                <c:pt idx="10950">
                  <c:v>0.61901634931564331</c:v>
                </c:pt>
                <c:pt idx="10951">
                  <c:v>0.61917597055435181</c:v>
                </c:pt>
                <c:pt idx="10952">
                  <c:v>0.61917603015899658</c:v>
                </c:pt>
                <c:pt idx="10953">
                  <c:v>0.61924821138381958</c:v>
                </c:pt>
                <c:pt idx="10954">
                  <c:v>0.61926543712615967</c:v>
                </c:pt>
                <c:pt idx="10955">
                  <c:v>0.61927229166030884</c:v>
                </c:pt>
                <c:pt idx="10956">
                  <c:v>0.61929631233215332</c:v>
                </c:pt>
                <c:pt idx="10957">
                  <c:v>0.61940175294876099</c:v>
                </c:pt>
                <c:pt idx="10958">
                  <c:v>0.6193162202835083</c:v>
                </c:pt>
                <c:pt idx="10959">
                  <c:v>0.61926239728927612</c:v>
                </c:pt>
                <c:pt idx="10960">
                  <c:v>0.61917287111282349</c:v>
                </c:pt>
                <c:pt idx="10961">
                  <c:v>0.61913132667541504</c:v>
                </c:pt>
                <c:pt idx="10962">
                  <c:v>0.61903351545333862</c:v>
                </c:pt>
                <c:pt idx="10963">
                  <c:v>0.61902827024459839</c:v>
                </c:pt>
                <c:pt idx="10964">
                  <c:v>0.61914050579071045</c:v>
                </c:pt>
                <c:pt idx="10965">
                  <c:v>0.61927914619445801</c:v>
                </c:pt>
                <c:pt idx="10966">
                  <c:v>0.61924970149993896</c:v>
                </c:pt>
                <c:pt idx="10967">
                  <c:v>0.61927556991577148</c:v>
                </c:pt>
                <c:pt idx="10968">
                  <c:v>0.61930131912231445</c:v>
                </c:pt>
                <c:pt idx="10969">
                  <c:v>0.61928367614746094</c:v>
                </c:pt>
                <c:pt idx="10970">
                  <c:v>0.61941123008728027</c:v>
                </c:pt>
                <c:pt idx="10971">
                  <c:v>0.61961394548416138</c:v>
                </c:pt>
                <c:pt idx="10972">
                  <c:v>0.6194644570350647</c:v>
                </c:pt>
                <c:pt idx="10973">
                  <c:v>0.61935663223266602</c:v>
                </c:pt>
                <c:pt idx="10974">
                  <c:v>0.61927324533462524</c:v>
                </c:pt>
                <c:pt idx="10975">
                  <c:v>0.61909538507461548</c:v>
                </c:pt>
                <c:pt idx="10976">
                  <c:v>0.61902928352355957</c:v>
                </c:pt>
                <c:pt idx="10977">
                  <c:v>0.6191709041595459</c:v>
                </c:pt>
                <c:pt idx="10978">
                  <c:v>0.6192249059677124</c:v>
                </c:pt>
                <c:pt idx="10979">
                  <c:v>0.61922770738601685</c:v>
                </c:pt>
                <c:pt idx="10980">
                  <c:v>0.61925816535949707</c:v>
                </c:pt>
                <c:pt idx="10981">
                  <c:v>0.61924779415130615</c:v>
                </c:pt>
                <c:pt idx="10982">
                  <c:v>0.61927902698516846</c:v>
                </c:pt>
                <c:pt idx="10983">
                  <c:v>0.61920523643493652</c:v>
                </c:pt>
                <c:pt idx="10984">
                  <c:v>0.61920779943466187</c:v>
                </c:pt>
                <c:pt idx="10985">
                  <c:v>0.61916905641555786</c:v>
                </c:pt>
                <c:pt idx="10986">
                  <c:v>0.61915498971939087</c:v>
                </c:pt>
                <c:pt idx="10987">
                  <c:v>0.61916422843933105</c:v>
                </c:pt>
                <c:pt idx="10988">
                  <c:v>0.61923420429229736</c:v>
                </c:pt>
                <c:pt idx="10989">
                  <c:v>0.61946803331375122</c:v>
                </c:pt>
                <c:pt idx="10990">
                  <c:v>0.61946195363998413</c:v>
                </c:pt>
                <c:pt idx="10991">
                  <c:v>0.61921662092208862</c:v>
                </c:pt>
                <c:pt idx="10992">
                  <c:v>0.61911559104919434</c:v>
                </c:pt>
                <c:pt idx="10993">
                  <c:v>0.61895465850830078</c:v>
                </c:pt>
                <c:pt idx="10994">
                  <c:v>0.61876851320266724</c:v>
                </c:pt>
                <c:pt idx="10995">
                  <c:v>0.61866539716720581</c:v>
                </c:pt>
                <c:pt idx="10996">
                  <c:v>0.61869055032730103</c:v>
                </c:pt>
                <c:pt idx="10997">
                  <c:v>0.61903834342956543</c:v>
                </c:pt>
                <c:pt idx="10998">
                  <c:v>0.6191900372505188</c:v>
                </c:pt>
                <c:pt idx="10999">
                  <c:v>0.61888909339904785</c:v>
                </c:pt>
                <c:pt idx="11000">
                  <c:v>0.61863076686859131</c:v>
                </c:pt>
                <c:pt idx="11001">
                  <c:v>0.6186830997467041</c:v>
                </c:pt>
                <c:pt idx="11002">
                  <c:v>0.61874395608901978</c:v>
                </c:pt>
                <c:pt idx="11003">
                  <c:v>0.61884337663650513</c:v>
                </c:pt>
                <c:pt idx="11004">
                  <c:v>0.61904805898666382</c:v>
                </c:pt>
                <c:pt idx="11005">
                  <c:v>0.61909449100494385</c:v>
                </c:pt>
                <c:pt idx="11006">
                  <c:v>0.61903822422027588</c:v>
                </c:pt>
                <c:pt idx="11007">
                  <c:v>0.61901092529296875</c:v>
                </c:pt>
                <c:pt idx="11008">
                  <c:v>0.6190563440322876</c:v>
                </c:pt>
                <c:pt idx="11009">
                  <c:v>0.61912161111831665</c:v>
                </c:pt>
                <c:pt idx="11010">
                  <c:v>0.61914384365081787</c:v>
                </c:pt>
                <c:pt idx="11011">
                  <c:v>0.61913132667541504</c:v>
                </c:pt>
                <c:pt idx="11012">
                  <c:v>0.6192975640296936</c:v>
                </c:pt>
                <c:pt idx="11013">
                  <c:v>0.61936473846435547</c:v>
                </c:pt>
                <c:pt idx="11014">
                  <c:v>0.61939704418182373</c:v>
                </c:pt>
                <c:pt idx="11015">
                  <c:v>0.6194184422492981</c:v>
                </c:pt>
                <c:pt idx="11016">
                  <c:v>0.61931484937667847</c:v>
                </c:pt>
                <c:pt idx="11017">
                  <c:v>0.61918741464614868</c:v>
                </c:pt>
                <c:pt idx="11018">
                  <c:v>0.61932075023651123</c:v>
                </c:pt>
                <c:pt idx="11019">
                  <c:v>0.61934775114059448</c:v>
                </c:pt>
                <c:pt idx="11020">
                  <c:v>0.6193273663520813</c:v>
                </c:pt>
                <c:pt idx="11021">
                  <c:v>0.61933529376983643</c:v>
                </c:pt>
                <c:pt idx="11022">
                  <c:v>0.61940741539001465</c:v>
                </c:pt>
                <c:pt idx="11023">
                  <c:v>0.61931478977203369</c:v>
                </c:pt>
                <c:pt idx="11024">
                  <c:v>0.61925721168518066</c:v>
                </c:pt>
                <c:pt idx="11025">
                  <c:v>0.61923348903656006</c:v>
                </c:pt>
                <c:pt idx="11026">
                  <c:v>0.6192200779914856</c:v>
                </c:pt>
                <c:pt idx="11027">
                  <c:v>0.6192326545715332</c:v>
                </c:pt>
                <c:pt idx="11028">
                  <c:v>0.61933910846710205</c:v>
                </c:pt>
                <c:pt idx="11029">
                  <c:v>0.61934924125671387</c:v>
                </c:pt>
                <c:pt idx="11030">
                  <c:v>0.61911690235137939</c:v>
                </c:pt>
                <c:pt idx="11031">
                  <c:v>0.6193087100982666</c:v>
                </c:pt>
                <c:pt idx="11032">
                  <c:v>0.61933040618896484</c:v>
                </c:pt>
                <c:pt idx="11033">
                  <c:v>0.61937916278839111</c:v>
                </c:pt>
                <c:pt idx="11034">
                  <c:v>0.61954802274703979</c:v>
                </c:pt>
                <c:pt idx="11035">
                  <c:v>0.61952733993530273</c:v>
                </c:pt>
                <c:pt idx="11036">
                  <c:v>0.61951810121536255</c:v>
                </c:pt>
                <c:pt idx="11037">
                  <c:v>0.61948859691619873</c:v>
                </c:pt>
                <c:pt idx="11038">
                  <c:v>0.61947757005691528</c:v>
                </c:pt>
                <c:pt idx="11039">
                  <c:v>0.61943906545639038</c:v>
                </c:pt>
                <c:pt idx="11040">
                  <c:v>0.61917638778686523</c:v>
                </c:pt>
                <c:pt idx="11041">
                  <c:v>0.61906349658966064</c:v>
                </c:pt>
                <c:pt idx="11042">
                  <c:v>0.61920636892318726</c:v>
                </c:pt>
                <c:pt idx="11043">
                  <c:v>0.61954289674758911</c:v>
                </c:pt>
                <c:pt idx="11044">
                  <c:v>0.61972129344940186</c:v>
                </c:pt>
                <c:pt idx="11045">
                  <c:v>0.61973917484283447</c:v>
                </c:pt>
                <c:pt idx="11046">
                  <c:v>0.61962389945983887</c:v>
                </c:pt>
                <c:pt idx="11047">
                  <c:v>0.61960375308990479</c:v>
                </c:pt>
                <c:pt idx="11048">
                  <c:v>0.61954379081726074</c:v>
                </c:pt>
                <c:pt idx="11049">
                  <c:v>0.61938393115997314</c:v>
                </c:pt>
                <c:pt idx="11050">
                  <c:v>0.6194307804107666</c:v>
                </c:pt>
                <c:pt idx="11051">
                  <c:v>0.61947077512741089</c:v>
                </c:pt>
                <c:pt idx="11052">
                  <c:v>0.61942017078399658</c:v>
                </c:pt>
                <c:pt idx="11053">
                  <c:v>0.61946159601211548</c:v>
                </c:pt>
                <c:pt idx="11054">
                  <c:v>0.61935555934906006</c:v>
                </c:pt>
                <c:pt idx="11055">
                  <c:v>0.61937671899795532</c:v>
                </c:pt>
                <c:pt idx="11056">
                  <c:v>0.61940145492553711</c:v>
                </c:pt>
                <c:pt idx="11057">
                  <c:v>0.61930960416793823</c:v>
                </c:pt>
                <c:pt idx="11058">
                  <c:v>0.61920636892318726</c:v>
                </c:pt>
                <c:pt idx="11059">
                  <c:v>0.61946135759353638</c:v>
                </c:pt>
                <c:pt idx="11060">
                  <c:v>0.61962509155273438</c:v>
                </c:pt>
                <c:pt idx="11061">
                  <c:v>0.61953306198120117</c:v>
                </c:pt>
                <c:pt idx="11062">
                  <c:v>0.61948168277740479</c:v>
                </c:pt>
                <c:pt idx="11063">
                  <c:v>0.61928367614746094</c:v>
                </c:pt>
                <c:pt idx="11064">
                  <c:v>0.61930948495864868</c:v>
                </c:pt>
                <c:pt idx="11065">
                  <c:v>0.61933380365371704</c:v>
                </c:pt>
                <c:pt idx="11066">
                  <c:v>0.61941546201705933</c:v>
                </c:pt>
                <c:pt idx="11067">
                  <c:v>0.61938798427581787</c:v>
                </c:pt>
                <c:pt idx="11068">
                  <c:v>0.61922085285186768</c:v>
                </c:pt>
                <c:pt idx="11069">
                  <c:v>0.61916267871856689</c:v>
                </c:pt>
                <c:pt idx="11070">
                  <c:v>0.61930090188980103</c:v>
                </c:pt>
                <c:pt idx="11071">
                  <c:v>0.61935454607009888</c:v>
                </c:pt>
                <c:pt idx="11072">
                  <c:v>0.61934614181518555</c:v>
                </c:pt>
                <c:pt idx="11073">
                  <c:v>0.61945724487304688</c:v>
                </c:pt>
                <c:pt idx="11074">
                  <c:v>0.61922872066497803</c:v>
                </c:pt>
                <c:pt idx="11075">
                  <c:v>0.61921161413192749</c:v>
                </c:pt>
                <c:pt idx="11076">
                  <c:v>0.61935538053512573</c:v>
                </c:pt>
                <c:pt idx="11077">
                  <c:v>0.61928385496139526</c:v>
                </c:pt>
                <c:pt idx="11078">
                  <c:v>0.61924606561660767</c:v>
                </c:pt>
                <c:pt idx="11079">
                  <c:v>0.61934012174606323</c:v>
                </c:pt>
                <c:pt idx="11080">
                  <c:v>0.61924761533737183</c:v>
                </c:pt>
                <c:pt idx="11081">
                  <c:v>0.61924177408218384</c:v>
                </c:pt>
                <c:pt idx="11082">
                  <c:v>0.61928874254226685</c:v>
                </c:pt>
                <c:pt idx="11083">
                  <c:v>0.61948126554489136</c:v>
                </c:pt>
                <c:pt idx="11084">
                  <c:v>0.61954629421234131</c:v>
                </c:pt>
                <c:pt idx="11085">
                  <c:v>0.61939209699630737</c:v>
                </c:pt>
                <c:pt idx="11086">
                  <c:v>0.61925595998764038</c:v>
                </c:pt>
                <c:pt idx="11087">
                  <c:v>0.6193193793296814</c:v>
                </c:pt>
                <c:pt idx="11088">
                  <c:v>0.61933314800262451</c:v>
                </c:pt>
                <c:pt idx="11089">
                  <c:v>0.61932724714279175</c:v>
                </c:pt>
                <c:pt idx="11090">
                  <c:v>0.61940872669219971</c:v>
                </c:pt>
                <c:pt idx="11091">
                  <c:v>0.61950516700744629</c:v>
                </c:pt>
                <c:pt idx="11092">
                  <c:v>0.6196054220199585</c:v>
                </c:pt>
                <c:pt idx="11093">
                  <c:v>0.61951208114624023</c:v>
                </c:pt>
                <c:pt idx="11094">
                  <c:v>0.61931228637695312</c:v>
                </c:pt>
                <c:pt idx="11095">
                  <c:v>0.61923611164093018</c:v>
                </c:pt>
                <c:pt idx="11096">
                  <c:v>0.61937552690505981</c:v>
                </c:pt>
                <c:pt idx="11097">
                  <c:v>0.61946457624435425</c:v>
                </c:pt>
                <c:pt idx="11098">
                  <c:v>0.6193585991859436</c:v>
                </c:pt>
                <c:pt idx="11099">
                  <c:v>0.61919909715652466</c:v>
                </c:pt>
                <c:pt idx="11100">
                  <c:v>0.61928874254226685</c:v>
                </c:pt>
                <c:pt idx="11101">
                  <c:v>0.61940264701843262</c:v>
                </c:pt>
                <c:pt idx="11102">
                  <c:v>0.61934530735015869</c:v>
                </c:pt>
                <c:pt idx="11103">
                  <c:v>0.61938899755477905</c:v>
                </c:pt>
                <c:pt idx="11104">
                  <c:v>0.61956626176834106</c:v>
                </c:pt>
                <c:pt idx="11105">
                  <c:v>0.61948508024215698</c:v>
                </c:pt>
                <c:pt idx="11106">
                  <c:v>0.61943137645721436</c:v>
                </c:pt>
                <c:pt idx="11107">
                  <c:v>0.6194193959236145</c:v>
                </c:pt>
                <c:pt idx="11108">
                  <c:v>0.61928349733352661</c:v>
                </c:pt>
                <c:pt idx="11109">
                  <c:v>0.61922258138656616</c:v>
                </c:pt>
                <c:pt idx="11110">
                  <c:v>0.61935502290725708</c:v>
                </c:pt>
                <c:pt idx="11111">
                  <c:v>0.61948078870773315</c:v>
                </c:pt>
                <c:pt idx="11112">
                  <c:v>0.6194491982460022</c:v>
                </c:pt>
                <c:pt idx="11113">
                  <c:v>0.619284987449646</c:v>
                </c:pt>
                <c:pt idx="11114">
                  <c:v>0.61917048692703247</c:v>
                </c:pt>
                <c:pt idx="11115">
                  <c:v>0.61918371915817261</c:v>
                </c:pt>
                <c:pt idx="11116">
                  <c:v>0.61925512552261353</c:v>
                </c:pt>
                <c:pt idx="11117">
                  <c:v>0.61951279640197754</c:v>
                </c:pt>
                <c:pt idx="11118">
                  <c:v>0.61953258514404297</c:v>
                </c:pt>
                <c:pt idx="11119">
                  <c:v>0.61941385269165039</c:v>
                </c:pt>
                <c:pt idx="11120">
                  <c:v>0.61950439214706421</c:v>
                </c:pt>
                <c:pt idx="11121">
                  <c:v>0.6195601224899292</c:v>
                </c:pt>
                <c:pt idx="11122">
                  <c:v>0.61953538656234741</c:v>
                </c:pt>
                <c:pt idx="11123">
                  <c:v>0.61962473392486572</c:v>
                </c:pt>
                <c:pt idx="11124">
                  <c:v>0.61964046955108643</c:v>
                </c:pt>
                <c:pt idx="11125">
                  <c:v>0.61952883005142212</c:v>
                </c:pt>
                <c:pt idx="11126">
                  <c:v>0.61930751800537109</c:v>
                </c:pt>
                <c:pt idx="11127">
                  <c:v>0.6192929744720459</c:v>
                </c:pt>
                <c:pt idx="11128">
                  <c:v>0.61952191591262817</c:v>
                </c:pt>
                <c:pt idx="11129">
                  <c:v>0.61935895681381226</c:v>
                </c:pt>
                <c:pt idx="11130">
                  <c:v>0.6191486120223999</c:v>
                </c:pt>
                <c:pt idx="11131">
                  <c:v>0.61923038959503174</c:v>
                </c:pt>
                <c:pt idx="11132">
                  <c:v>0.61934155225753784</c:v>
                </c:pt>
                <c:pt idx="11133">
                  <c:v>0.61926758289337158</c:v>
                </c:pt>
                <c:pt idx="11134">
                  <c:v>0.61910933256149292</c:v>
                </c:pt>
                <c:pt idx="11135">
                  <c:v>0.61907988786697388</c:v>
                </c:pt>
                <c:pt idx="11136">
                  <c:v>0.61924082040786743</c:v>
                </c:pt>
                <c:pt idx="11137">
                  <c:v>0.61938530206680298</c:v>
                </c:pt>
                <c:pt idx="11138">
                  <c:v>0.61935311555862427</c:v>
                </c:pt>
                <c:pt idx="11139">
                  <c:v>0.61928248405456543</c:v>
                </c:pt>
                <c:pt idx="11140">
                  <c:v>0.61929953098297119</c:v>
                </c:pt>
                <c:pt idx="11141">
                  <c:v>0.61943274736404419</c:v>
                </c:pt>
                <c:pt idx="11142">
                  <c:v>0.61941248178482056</c:v>
                </c:pt>
                <c:pt idx="11143">
                  <c:v>0.6192401647567749</c:v>
                </c:pt>
                <c:pt idx="11144">
                  <c:v>0.61926507949829102</c:v>
                </c:pt>
                <c:pt idx="11145">
                  <c:v>0.61927568912506104</c:v>
                </c:pt>
                <c:pt idx="11146">
                  <c:v>0.61916595697402954</c:v>
                </c:pt>
                <c:pt idx="11147">
                  <c:v>0.61910790205001831</c:v>
                </c:pt>
                <c:pt idx="11148">
                  <c:v>0.61933070421218872</c:v>
                </c:pt>
                <c:pt idx="11149">
                  <c:v>0.61948436498641968</c:v>
                </c:pt>
                <c:pt idx="11150">
                  <c:v>0.61932766437530518</c:v>
                </c:pt>
                <c:pt idx="11151">
                  <c:v>0.61926478147506714</c:v>
                </c:pt>
                <c:pt idx="11152">
                  <c:v>0.61917245388031006</c:v>
                </c:pt>
                <c:pt idx="11153">
                  <c:v>0.61917287111282349</c:v>
                </c:pt>
                <c:pt idx="11154">
                  <c:v>0.61918491125106812</c:v>
                </c:pt>
                <c:pt idx="11155">
                  <c:v>0.61910593509674072</c:v>
                </c:pt>
                <c:pt idx="11156">
                  <c:v>0.61919522285461426</c:v>
                </c:pt>
                <c:pt idx="11157">
                  <c:v>0.61930614709854126</c:v>
                </c:pt>
                <c:pt idx="11158">
                  <c:v>0.61931955814361572</c:v>
                </c:pt>
                <c:pt idx="11159">
                  <c:v>0.61943948268890381</c:v>
                </c:pt>
                <c:pt idx="11160">
                  <c:v>0.61945009231567383</c:v>
                </c:pt>
                <c:pt idx="11161">
                  <c:v>0.61953830718994141</c:v>
                </c:pt>
                <c:pt idx="11162">
                  <c:v>0.61962753534317017</c:v>
                </c:pt>
                <c:pt idx="11163">
                  <c:v>0.61941683292388916</c:v>
                </c:pt>
                <c:pt idx="11164">
                  <c:v>0.61927527189254761</c:v>
                </c:pt>
                <c:pt idx="11165">
                  <c:v>0.61922460794448853</c:v>
                </c:pt>
                <c:pt idx="11166">
                  <c:v>0.61911559104919434</c:v>
                </c:pt>
                <c:pt idx="11167">
                  <c:v>0.61923676729202271</c:v>
                </c:pt>
                <c:pt idx="11168">
                  <c:v>0.61933010816574097</c:v>
                </c:pt>
                <c:pt idx="11169">
                  <c:v>0.61941540241241455</c:v>
                </c:pt>
                <c:pt idx="11170">
                  <c:v>0.61939632892608643</c:v>
                </c:pt>
                <c:pt idx="11171">
                  <c:v>0.61938178539276123</c:v>
                </c:pt>
                <c:pt idx="11172">
                  <c:v>0.61954694986343384</c:v>
                </c:pt>
                <c:pt idx="11173">
                  <c:v>0.61951100826263428</c:v>
                </c:pt>
                <c:pt idx="11174">
                  <c:v>0.61922246217727661</c:v>
                </c:pt>
                <c:pt idx="11175">
                  <c:v>0.61913430690765381</c:v>
                </c:pt>
                <c:pt idx="11176">
                  <c:v>0.61922526359558105</c:v>
                </c:pt>
                <c:pt idx="11177">
                  <c:v>0.61926782131195068</c:v>
                </c:pt>
                <c:pt idx="11178">
                  <c:v>0.61934375762939453</c:v>
                </c:pt>
                <c:pt idx="11179">
                  <c:v>0.61937814950942993</c:v>
                </c:pt>
                <c:pt idx="11180">
                  <c:v>0.61933910846710205</c:v>
                </c:pt>
                <c:pt idx="11181">
                  <c:v>0.61926823854446411</c:v>
                </c:pt>
                <c:pt idx="11182">
                  <c:v>0.61934196949005127</c:v>
                </c:pt>
                <c:pt idx="11183">
                  <c:v>0.61925268173217773</c:v>
                </c:pt>
                <c:pt idx="11184">
                  <c:v>0.61916506290435791</c:v>
                </c:pt>
                <c:pt idx="11185">
                  <c:v>0.61914157867431641</c:v>
                </c:pt>
                <c:pt idx="11186">
                  <c:v>0.61919879913330078</c:v>
                </c:pt>
                <c:pt idx="11187">
                  <c:v>0.61919444799423218</c:v>
                </c:pt>
                <c:pt idx="11188">
                  <c:v>0.61928176879882812</c:v>
                </c:pt>
                <c:pt idx="11189">
                  <c:v>0.61933761835098267</c:v>
                </c:pt>
                <c:pt idx="11190">
                  <c:v>0.61945039033889771</c:v>
                </c:pt>
                <c:pt idx="11191">
                  <c:v>0.61947154998779297</c:v>
                </c:pt>
                <c:pt idx="11192">
                  <c:v>0.61930966377258301</c:v>
                </c:pt>
                <c:pt idx="11193">
                  <c:v>0.61935579776763916</c:v>
                </c:pt>
                <c:pt idx="11194">
                  <c:v>0.6192818284034729</c:v>
                </c:pt>
                <c:pt idx="11195">
                  <c:v>0.61924564838409424</c:v>
                </c:pt>
                <c:pt idx="11196">
                  <c:v>0.6192590594291687</c:v>
                </c:pt>
                <c:pt idx="11197">
                  <c:v>0.61929428577423096</c:v>
                </c:pt>
                <c:pt idx="11198">
                  <c:v>0.61937928199768066</c:v>
                </c:pt>
                <c:pt idx="11199">
                  <c:v>0.61932361125946045</c:v>
                </c:pt>
                <c:pt idx="11200">
                  <c:v>0.6190306544303894</c:v>
                </c:pt>
                <c:pt idx="11201">
                  <c:v>0.61886739730834961</c:v>
                </c:pt>
                <c:pt idx="11202">
                  <c:v>0.61879175901412964</c:v>
                </c:pt>
                <c:pt idx="11203">
                  <c:v>0.61883604526519775</c:v>
                </c:pt>
                <c:pt idx="11204">
                  <c:v>0.6189764142036438</c:v>
                </c:pt>
                <c:pt idx="11205">
                  <c:v>0.61923420429229736</c:v>
                </c:pt>
                <c:pt idx="11206">
                  <c:v>0.61942720413208008</c:v>
                </c:pt>
                <c:pt idx="11207">
                  <c:v>0.61947554349899292</c:v>
                </c:pt>
                <c:pt idx="11208">
                  <c:v>0.6193612813949585</c:v>
                </c:pt>
                <c:pt idx="11209">
                  <c:v>0.6193382740020752</c:v>
                </c:pt>
                <c:pt idx="11210">
                  <c:v>0.61923563480377197</c:v>
                </c:pt>
                <c:pt idx="11211">
                  <c:v>0.61920183897018433</c:v>
                </c:pt>
                <c:pt idx="11212">
                  <c:v>0.61920511722564697</c:v>
                </c:pt>
                <c:pt idx="11213">
                  <c:v>0.61901366710662842</c:v>
                </c:pt>
                <c:pt idx="11214">
                  <c:v>0.61888164281845093</c:v>
                </c:pt>
                <c:pt idx="11215">
                  <c:v>0.61884534358978271</c:v>
                </c:pt>
                <c:pt idx="11216">
                  <c:v>0.61898678541183472</c:v>
                </c:pt>
                <c:pt idx="11217">
                  <c:v>0.61911946535110474</c:v>
                </c:pt>
                <c:pt idx="11218">
                  <c:v>0.61915510892868042</c:v>
                </c:pt>
                <c:pt idx="11219">
                  <c:v>0.61917895078659058</c:v>
                </c:pt>
                <c:pt idx="11220">
                  <c:v>0.61918073892593384</c:v>
                </c:pt>
                <c:pt idx="11221">
                  <c:v>0.61903095245361328</c:v>
                </c:pt>
                <c:pt idx="11222">
                  <c:v>0.61900919675827026</c:v>
                </c:pt>
                <c:pt idx="11223">
                  <c:v>0.61915129423141479</c:v>
                </c:pt>
                <c:pt idx="11224">
                  <c:v>0.61933290958404541</c:v>
                </c:pt>
                <c:pt idx="11225">
                  <c:v>0.61918097734451294</c:v>
                </c:pt>
                <c:pt idx="11226">
                  <c:v>0.61901158094406128</c:v>
                </c:pt>
                <c:pt idx="11227">
                  <c:v>0.61907780170440674</c:v>
                </c:pt>
                <c:pt idx="11228">
                  <c:v>0.61922562122344971</c:v>
                </c:pt>
                <c:pt idx="11229">
                  <c:v>0.61931782960891724</c:v>
                </c:pt>
                <c:pt idx="11230">
                  <c:v>0.61917459964752197</c:v>
                </c:pt>
                <c:pt idx="11231">
                  <c:v>0.61906188726425171</c:v>
                </c:pt>
                <c:pt idx="11232">
                  <c:v>0.6189192533493042</c:v>
                </c:pt>
                <c:pt idx="11233">
                  <c:v>0.6189039945602417</c:v>
                </c:pt>
                <c:pt idx="11234">
                  <c:v>0.61890465021133423</c:v>
                </c:pt>
                <c:pt idx="11235">
                  <c:v>0.61903184652328491</c:v>
                </c:pt>
                <c:pt idx="11236">
                  <c:v>0.6191704273223877</c:v>
                </c:pt>
                <c:pt idx="11237">
                  <c:v>0.61919599771499634</c:v>
                </c:pt>
                <c:pt idx="11238">
                  <c:v>0.61930662393569946</c:v>
                </c:pt>
                <c:pt idx="11239">
                  <c:v>0.61950373649597168</c:v>
                </c:pt>
                <c:pt idx="11240">
                  <c:v>0.61949783563613892</c:v>
                </c:pt>
                <c:pt idx="11241">
                  <c:v>0.61932414770126343</c:v>
                </c:pt>
                <c:pt idx="11242">
                  <c:v>0.61923086643218994</c:v>
                </c:pt>
                <c:pt idx="11243">
                  <c:v>0.61926412582397461</c:v>
                </c:pt>
                <c:pt idx="11244">
                  <c:v>0.61928516626358032</c:v>
                </c:pt>
                <c:pt idx="11245">
                  <c:v>0.61920726299285889</c:v>
                </c:pt>
                <c:pt idx="11246">
                  <c:v>0.61901235580444336</c:v>
                </c:pt>
                <c:pt idx="11247">
                  <c:v>0.61898750066757202</c:v>
                </c:pt>
                <c:pt idx="11248">
                  <c:v>0.61882132291793823</c:v>
                </c:pt>
                <c:pt idx="11249">
                  <c:v>0.61888766288757324</c:v>
                </c:pt>
                <c:pt idx="11250">
                  <c:v>0.61901503801345825</c:v>
                </c:pt>
                <c:pt idx="11251">
                  <c:v>0.61912441253662109</c:v>
                </c:pt>
                <c:pt idx="11252">
                  <c:v>0.61909705400466919</c:v>
                </c:pt>
                <c:pt idx="11253">
                  <c:v>0.61903935670852661</c:v>
                </c:pt>
                <c:pt idx="11254">
                  <c:v>0.619354248046875</c:v>
                </c:pt>
                <c:pt idx="11255">
                  <c:v>0.61965483427047729</c:v>
                </c:pt>
                <c:pt idx="11256">
                  <c:v>0.61963176727294922</c:v>
                </c:pt>
                <c:pt idx="11257">
                  <c:v>0.61949062347412109</c:v>
                </c:pt>
                <c:pt idx="11258">
                  <c:v>0.61932456493377686</c:v>
                </c:pt>
                <c:pt idx="11259">
                  <c:v>0.61926621198654175</c:v>
                </c:pt>
                <c:pt idx="11260">
                  <c:v>0.61924397945404053</c:v>
                </c:pt>
                <c:pt idx="11261">
                  <c:v>0.61920881271362305</c:v>
                </c:pt>
                <c:pt idx="11262">
                  <c:v>0.61914330720901489</c:v>
                </c:pt>
                <c:pt idx="11263">
                  <c:v>0.6191287636756897</c:v>
                </c:pt>
                <c:pt idx="11264">
                  <c:v>0.61924523115158081</c:v>
                </c:pt>
                <c:pt idx="11265">
                  <c:v>0.61922663450241089</c:v>
                </c:pt>
                <c:pt idx="11266">
                  <c:v>0.61904841661453247</c:v>
                </c:pt>
                <c:pt idx="11267">
                  <c:v>0.61893117427825928</c:v>
                </c:pt>
                <c:pt idx="11268">
                  <c:v>0.619049072265625</c:v>
                </c:pt>
                <c:pt idx="11269">
                  <c:v>0.619193434715271</c:v>
                </c:pt>
                <c:pt idx="11270">
                  <c:v>0.61926126480102539</c:v>
                </c:pt>
                <c:pt idx="11271">
                  <c:v>0.61927568912506104</c:v>
                </c:pt>
                <c:pt idx="11272">
                  <c:v>0.61926978826522827</c:v>
                </c:pt>
                <c:pt idx="11273">
                  <c:v>0.61934947967529297</c:v>
                </c:pt>
                <c:pt idx="11274">
                  <c:v>0.61934059858322144</c:v>
                </c:pt>
                <c:pt idx="11275">
                  <c:v>0.619384765625</c:v>
                </c:pt>
                <c:pt idx="11276">
                  <c:v>0.61931711435317993</c:v>
                </c:pt>
                <c:pt idx="11277">
                  <c:v>0.61914247274398804</c:v>
                </c:pt>
                <c:pt idx="11278">
                  <c:v>0.61901611089706421</c:v>
                </c:pt>
                <c:pt idx="11279">
                  <c:v>0.61911314725875854</c:v>
                </c:pt>
                <c:pt idx="11280">
                  <c:v>0.61922788619995117</c:v>
                </c:pt>
                <c:pt idx="11281">
                  <c:v>0.61917608976364136</c:v>
                </c:pt>
                <c:pt idx="11282">
                  <c:v>0.61894673109054565</c:v>
                </c:pt>
                <c:pt idx="11283">
                  <c:v>0.61885660886764526</c:v>
                </c:pt>
                <c:pt idx="11284">
                  <c:v>0.61902445554733276</c:v>
                </c:pt>
                <c:pt idx="11285">
                  <c:v>0.61875158548355103</c:v>
                </c:pt>
                <c:pt idx="11286">
                  <c:v>0.61873334646224976</c:v>
                </c:pt>
                <c:pt idx="11287">
                  <c:v>0.61891180276870728</c:v>
                </c:pt>
                <c:pt idx="11288">
                  <c:v>0.61889868974685669</c:v>
                </c:pt>
                <c:pt idx="11289">
                  <c:v>0.61886119842529297</c:v>
                </c:pt>
                <c:pt idx="11290">
                  <c:v>0.61919707059860229</c:v>
                </c:pt>
                <c:pt idx="11291">
                  <c:v>0.61942511796951294</c:v>
                </c:pt>
                <c:pt idx="11292">
                  <c:v>0.61930966377258301</c:v>
                </c:pt>
                <c:pt idx="11293">
                  <c:v>0.61920702457427979</c:v>
                </c:pt>
                <c:pt idx="11294">
                  <c:v>0.61921912431716919</c:v>
                </c:pt>
                <c:pt idx="11295">
                  <c:v>0.61922401189804077</c:v>
                </c:pt>
                <c:pt idx="11296">
                  <c:v>0.61932545900344849</c:v>
                </c:pt>
                <c:pt idx="11297">
                  <c:v>0.61900502443313599</c:v>
                </c:pt>
                <c:pt idx="11298">
                  <c:v>0.61876904964447021</c:v>
                </c:pt>
                <c:pt idx="11299">
                  <c:v>0.61895781755447388</c:v>
                </c:pt>
                <c:pt idx="11300">
                  <c:v>0.61926412582397461</c:v>
                </c:pt>
                <c:pt idx="11301">
                  <c:v>0.61933183670043945</c:v>
                </c:pt>
                <c:pt idx="11302">
                  <c:v>0.61926299333572388</c:v>
                </c:pt>
                <c:pt idx="11303">
                  <c:v>0.61920183897018433</c:v>
                </c:pt>
                <c:pt idx="11304">
                  <c:v>0.61929500102996826</c:v>
                </c:pt>
                <c:pt idx="11305">
                  <c:v>0.61935722827911377</c:v>
                </c:pt>
                <c:pt idx="11306">
                  <c:v>0.6192963719367981</c:v>
                </c:pt>
                <c:pt idx="11307">
                  <c:v>0.61912119388580322</c:v>
                </c:pt>
                <c:pt idx="11308">
                  <c:v>0.6189308762550354</c:v>
                </c:pt>
                <c:pt idx="11309">
                  <c:v>0.6189391016960144</c:v>
                </c:pt>
                <c:pt idx="11310">
                  <c:v>0.61916428804397583</c:v>
                </c:pt>
                <c:pt idx="11311">
                  <c:v>0.61911302804946899</c:v>
                </c:pt>
                <c:pt idx="11312">
                  <c:v>0.61915057897567749</c:v>
                </c:pt>
                <c:pt idx="11313">
                  <c:v>0.61909681558609009</c:v>
                </c:pt>
                <c:pt idx="11314">
                  <c:v>0.6189882755279541</c:v>
                </c:pt>
                <c:pt idx="11315">
                  <c:v>0.61910480260848999</c:v>
                </c:pt>
                <c:pt idx="11316">
                  <c:v>0.61916399002075195</c:v>
                </c:pt>
                <c:pt idx="11317">
                  <c:v>0.61925458908081055</c:v>
                </c:pt>
                <c:pt idx="11318">
                  <c:v>0.61926281452178955</c:v>
                </c:pt>
                <c:pt idx="11319">
                  <c:v>0.61923480033874512</c:v>
                </c:pt>
                <c:pt idx="11320">
                  <c:v>0.61925327777862549</c:v>
                </c:pt>
                <c:pt idx="11321">
                  <c:v>0.61919808387756348</c:v>
                </c:pt>
                <c:pt idx="11322">
                  <c:v>0.6190904974937439</c:v>
                </c:pt>
                <c:pt idx="11323">
                  <c:v>0.61905419826507568</c:v>
                </c:pt>
                <c:pt idx="11324">
                  <c:v>0.61906212568283081</c:v>
                </c:pt>
                <c:pt idx="11325">
                  <c:v>0.61921840906143188</c:v>
                </c:pt>
                <c:pt idx="11326">
                  <c:v>0.61937570571899414</c:v>
                </c:pt>
                <c:pt idx="11327">
                  <c:v>0.61928480863571167</c:v>
                </c:pt>
                <c:pt idx="11328">
                  <c:v>0.61916017532348633</c:v>
                </c:pt>
                <c:pt idx="11329">
                  <c:v>0.61920166015625</c:v>
                </c:pt>
                <c:pt idx="11330">
                  <c:v>0.61919295787811279</c:v>
                </c:pt>
                <c:pt idx="11331">
                  <c:v>0.61917823553085327</c:v>
                </c:pt>
                <c:pt idx="11332">
                  <c:v>0.61914223432540894</c:v>
                </c:pt>
                <c:pt idx="11333">
                  <c:v>0.61899358034133911</c:v>
                </c:pt>
                <c:pt idx="11334">
                  <c:v>0.61889106035232544</c:v>
                </c:pt>
                <c:pt idx="11335">
                  <c:v>0.61895996332168579</c:v>
                </c:pt>
                <c:pt idx="11336">
                  <c:v>0.61907637119293213</c:v>
                </c:pt>
                <c:pt idx="11337">
                  <c:v>0.61907333135604858</c:v>
                </c:pt>
                <c:pt idx="11338">
                  <c:v>0.61911594867706299</c:v>
                </c:pt>
                <c:pt idx="11339">
                  <c:v>0.61899381875991821</c:v>
                </c:pt>
                <c:pt idx="11340">
                  <c:v>0.61917823553085327</c:v>
                </c:pt>
                <c:pt idx="11341">
                  <c:v>0.6193963885307312</c:v>
                </c:pt>
                <c:pt idx="11342">
                  <c:v>0.61912280321121216</c:v>
                </c:pt>
                <c:pt idx="11343">
                  <c:v>0.61900925636291504</c:v>
                </c:pt>
                <c:pt idx="11344">
                  <c:v>0.61918365955352783</c:v>
                </c:pt>
                <c:pt idx="11345">
                  <c:v>0.61915218830108643</c:v>
                </c:pt>
                <c:pt idx="11346">
                  <c:v>0.61904394626617432</c:v>
                </c:pt>
                <c:pt idx="11347">
                  <c:v>0.61892014741897583</c:v>
                </c:pt>
                <c:pt idx="11348">
                  <c:v>0.61881059408187866</c:v>
                </c:pt>
                <c:pt idx="11349">
                  <c:v>0.61881262063980103</c:v>
                </c:pt>
                <c:pt idx="11350">
                  <c:v>0.61884301900863647</c:v>
                </c:pt>
                <c:pt idx="11351">
                  <c:v>0.6190105676651001</c:v>
                </c:pt>
                <c:pt idx="11352">
                  <c:v>0.61902534961700439</c:v>
                </c:pt>
                <c:pt idx="11353">
                  <c:v>0.61894643306732178</c:v>
                </c:pt>
                <c:pt idx="11354">
                  <c:v>0.61889374256134033</c:v>
                </c:pt>
                <c:pt idx="11355">
                  <c:v>0.61874228715896606</c:v>
                </c:pt>
                <c:pt idx="11356">
                  <c:v>0.61865150928497314</c:v>
                </c:pt>
                <c:pt idx="11357">
                  <c:v>0.61885344982147217</c:v>
                </c:pt>
                <c:pt idx="11358">
                  <c:v>0.61897134780883789</c:v>
                </c:pt>
                <c:pt idx="11359">
                  <c:v>0.61904364824295044</c:v>
                </c:pt>
                <c:pt idx="11360">
                  <c:v>0.61890900135040283</c:v>
                </c:pt>
                <c:pt idx="11361">
                  <c:v>0.61892294883728027</c:v>
                </c:pt>
                <c:pt idx="11362">
                  <c:v>0.61902481317520142</c:v>
                </c:pt>
                <c:pt idx="11363">
                  <c:v>0.61894434690475464</c:v>
                </c:pt>
                <c:pt idx="11364">
                  <c:v>0.61890715360641479</c:v>
                </c:pt>
                <c:pt idx="11365">
                  <c:v>0.61900448799133301</c:v>
                </c:pt>
                <c:pt idx="11366">
                  <c:v>0.61903554201126099</c:v>
                </c:pt>
                <c:pt idx="11367">
                  <c:v>0.6190372109413147</c:v>
                </c:pt>
                <c:pt idx="11368">
                  <c:v>0.61907446384429932</c:v>
                </c:pt>
                <c:pt idx="11369">
                  <c:v>0.61894387006759644</c:v>
                </c:pt>
                <c:pt idx="11370">
                  <c:v>0.61906218528747559</c:v>
                </c:pt>
                <c:pt idx="11371">
                  <c:v>0.61914658546447754</c:v>
                </c:pt>
                <c:pt idx="11372">
                  <c:v>0.61904770135879517</c:v>
                </c:pt>
                <c:pt idx="11373">
                  <c:v>0.61905616521835327</c:v>
                </c:pt>
                <c:pt idx="11374">
                  <c:v>0.6191399097442627</c:v>
                </c:pt>
                <c:pt idx="11375">
                  <c:v>0.61917930841445923</c:v>
                </c:pt>
                <c:pt idx="11376">
                  <c:v>0.61919152736663818</c:v>
                </c:pt>
                <c:pt idx="11377">
                  <c:v>0.61906266212463379</c:v>
                </c:pt>
                <c:pt idx="11378">
                  <c:v>0.61889255046844482</c:v>
                </c:pt>
                <c:pt idx="11379">
                  <c:v>0.61877858638763428</c:v>
                </c:pt>
                <c:pt idx="11380">
                  <c:v>0.61870592832565308</c:v>
                </c:pt>
                <c:pt idx="11381">
                  <c:v>0.61866408586502075</c:v>
                </c:pt>
                <c:pt idx="11382">
                  <c:v>0.61887830495834351</c:v>
                </c:pt>
                <c:pt idx="11383">
                  <c:v>0.61893266439437866</c:v>
                </c:pt>
                <c:pt idx="11384">
                  <c:v>0.61868548393249512</c:v>
                </c:pt>
                <c:pt idx="11385">
                  <c:v>0.61879628896713257</c:v>
                </c:pt>
                <c:pt idx="11386">
                  <c:v>0.61889088153839111</c:v>
                </c:pt>
                <c:pt idx="11387">
                  <c:v>0.61891186237335205</c:v>
                </c:pt>
                <c:pt idx="11388">
                  <c:v>0.61888474225997925</c:v>
                </c:pt>
                <c:pt idx="11389">
                  <c:v>0.61894822120666504</c:v>
                </c:pt>
                <c:pt idx="11390">
                  <c:v>0.61891776323318481</c:v>
                </c:pt>
                <c:pt idx="11391">
                  <c:v>0.61882674694061279</c:v>
                </c:pt>
                <c:pt idx="11392">
                  <c:v>0.6189734935760498</c:v>
                </c:pt>
                <c:pt idx="11393">
                  <c:v>0.61905074119567871</c:v>
                </c:pt>
                <c:pt idx="11394">
                  <c:v>0.61906802654266357</c:v>
                </c:pt>
                <c:pt idx="11395">
                  <c:v>0.61901319026947021</c:v>
                </c:pt>
                <c:pt idx="11396">
                  <c:v>0.61889564990997314</c:v>
                </c:pt>
                <c:pt idx="11397">
                  <c:v>0.6187780499458313</c:v>
                </c:pt>
                <c:pt idx="11398">
                  <c:v>0.61894911527633667</c:v>
                </c:pt>
                <c:pt idx="11399">
                  <c:v>0.61903584003448486</c:v>
                </c:pt>
                <c:pt idx="11400">
                  <c:v>0.61899834871292114</c:v>
                </c:pt>
                <c:pt idx="11401">
                  <c:v>0.61889088153839111</c:v>
                </c:pt>
                <c:pt idx="11402">
                  <c:v>0.61870312690734863</c:v>
                </c:pt>
                <c:pt idx="11403">
                  <c:v>0.61877059936523438</c:v>
                </c:pt>
                <c:pt idx="11404">
                  <c:v>0.61890071630477905</c:v>
                </c:pt>
                <c:pt idx="11405">
                  <c:v>0.61897432804107666</c:v>
                </c:pt>
                <c:pt idx="11406">
                  <c:v>0.61907780170440674</c:v>
                </c:pt>
                <c:pt idx="11407">
                  <c:v>0.61912292242050171</c:v>
                </c:pt>
                <c:pt idx="11408">
                  <c:v>0.61913442611694336</c:v>
                </c:pt>
                <c:pt idx="11409">
                  <c:v>0.61902087926864624</c:v>
                </c:pt>
                <c:pt idx="11410">
                  <c:v>0.6189458966255188</c:v>
                </c:pt>
                <c:pt idx="11411">
                  <c:v>0.61887627840042114</c:v>
                </c:pt>
                <c:pt idx="11412">
                  <c:v>0.61891472339630127</c:v>
                </c:pt>
                <c:pt idx="11413">
                  <c:v>0.61885941028594971</c:v>
                </c:pt>
                <c:pt idx="11414">
                  <c:v>0.61888980865478516</c:v>
                </c:pt>
                <c:pt idx="11415">
                  <c:v>0.61892151832580566</c:v>
                </c:pt>
                <c:pt idx="11416">
                  <c:v>0.61899906396865845</c:v>
                </c:pt>
                <c:pt idx="11417">
                  <c:v>0.61890774965286255</c:v>
                </c:pt>
                <c:pt idx="11418">
                  <c:v>0.61888790130615234</c:v>
                </c:pt>
                <c:pt idx="11419">
                  <c:v>0.61886608600616455</c:v>
                </c:pt>
                <c:pt idx="11420">
                  <c:v>0.61910849809646606</c:v>
                </c:pt>
                <c:pt idx="11421">
                  <c:v>0.61935716867446899</c:v>
                </c:pt>
                <c:pt idx="11422">
                  <c:v>0.61925369501113892</c:v>
                </c:pt>
                <c:pt idx="11423">
                  <c:v>0.6191399097442627</c:v>
                </c:pt>
                <c:pt idx="11424">
                  <c:v>0.61902940273284912</c:v>
                </c:pt>
                <c:pt idx="11425">
                  <c:v>0.61883276700973511</c:v>
                </c:pt>
                <c:pt idx="11426">
                  <c:v>0.61873501539230347</c:v>
                </c:pt>
                <c:pt idx="11427">
                  <c:v>0.61883342266082764</c:v>
                </c:pt>
                <c:pt idx="11428">
                  <c:v>0.61874842643737793</c:v>
                </c:pt>
                <c:pt idx="11429">
                  <c:v>0.61877650022506714</c:v>
                </c:pt>
                <c:pt idx="11430">
                  <c:v>0.61892509460449219</c:v>
                </c:pt>
                <c:pt idx="11431">
                  <c:v>0.61912435293197632</c:v>
                </c:pt>
                <c:pt idx="11432">
                  <c:v>0.61929202079772949</c:v>
                </c:pt>
                <c:pt idx="11433">
                  <c:v>0.61932384967803955</c:v>
                </c:pt>
                <c:pt idx="11434">
                  <c:v>0.61925500631332397</c:v>
                </c:pt>
                <c:pt idx="11435">
                  <c:v>0.61902576684951782</c:v>
                </c:pt>
                <c:pt idx="11436">
                  <c:v>0.61892181634902954</c:v>
                </c:pt>
                <c:pt idx="11437">
                  <c:v>0.61889570951461792</c:v>
                </c:pt>
                <c:pt idx="11438">
                  <c:v>0.61887037754058838</c:v>
                </c:pt>
                <c:pt idx="11439">
                  <c:v>0.61888283491134644</c:v>
                </c:pt>
                <c:pt idx="11440">
                  <c:v>0.61885935068130493</c:v>
                </c:pt>
                <c:pt idx="11441">
                  <c:v>0.61871975660324097</c:v>
                </c:pt>
                <c:pt idx="11442">
                  <c:v>0.6188930869102478</c:v>
                </c:pt>
                <c:pt idx="11443">
                  <c:v>0.61899828910827637</c:v>
                </c:pt>
                <c:pt idx="11444">
                  <c:v>0.61911880970001221</c:v>
                </c:pt>
                <c:pt idx="11445">
                  <c:v>0.61920320987701416</c:v>
                </c:pt>
                <c:pt idx="11446">
                  <c:v>0.61926984786987305</c:v>
                </c:pt>
                <c:pt idx="11447">
                  <c:v>0.61917334794998169</c:v>
                </c:pt>
                <c:pt idx="11448">
                  <c:v>0.61902314424514771</c:v>
                </c:pt>
                <c:pt idx="11449">
                  <c:v>0.61879229545593262</c:v>
                </c:pt>
                <c:pt idx="11450">
                  <c:v>0.61860984563827515</c:v>
                </c:pt>
                <c:pt idx="11451">
                  <c:v>0.61862826347351074</c:v>
                </c:pt>
                <c:pt idx="11452">
                  <c:v>0.61888569593429565</c:v>
                </c:pt>
                <c:pt idx="11453">
                  <c:v>0.61904948949813843</c:v>
                </c:pt>
                <c:pt idx="11454">
                  <c:v>0.61897420883178711</c:v>
                </c:pt>
                <c:pt idx="11455">
                  <c:v>0.61891663074493408</c:v>
                </c:pt>
                <c:pt idx="11456">
                  <c:v>0.61884564161300659</c:v>
                </c:pt>
                <c:pt idx="11457">
                  <c:v>0.61891144514083862</c:v>
                </c:pt>
                <c:pt idx="11458">
                  <c:v>0.61887079477310181</c:v>
                </c:pt>
                <c:pt idx="11459">
                  <c:v>0.61876100301742554</c:v>
                </c:pt>
                <c:pt idx="11460">
                  <c:v>0.6188122034072876</c:v>
                </c:pt>
                <c:pt idx="11461">
                  <c:v>0.61886292695999146</c:v>
                </c:pt>
                <c:pt idx="11462">
                  <c:v>0.61878037452697754</c:v>
                </c:pt>
                <c:pt idx="11463">
                  <c:v>0.61862075328826904</c:v>
                </c:pt>
                <c:pt idx="11464">
                  <c:v>0.61861783266067505</c:v>
                </c:pt>
                <c:pt idx="11465">
                  <c:v>0.61889755725860596</c:v>
                </c:pt>
                <c:pt idx="11466">
                  <c:v>0.61900359392166138</c:v>
                </c:pt>
                <c:pt idx="11467">
                  <c:v>0.61884802579879761</c:v>
                </c:pt>
                <c:pt idx="11468">
                  <c:v>0.61886155605316162</c:v>
                </c:pt>
                <c:pt idx="11469">
                  <c:v>0.61895567178726196</c:v>
                </c:pt>
                <c:pt idx="11470">
                  <c:v>0.61896491050720215</c:v>
                </c:pt>
                <c:pt idx="11471">
                  <c:v>0.61895120143890381</c:v>
                </c:pt>
                <c:pt idx="11472">
                  <c:v>0.61886698007583618</c:v>
                </c:pt>
                <c:pt idx="11473">
                  <c:v>0.61872768402099609</c:v>
                </c:pt>
                <c:pt idx="11474">
                  <c:v>0.61859381198883057</c:v>
                </c:pt>
                <c:pt idx="11475">
                  <c:v>0.6185726523399353</c:v>
                </c:pt>
                <c:pt idx="11476">
                  <c:v>0.61878222227096558</c:v>
                </c:pt>
                <c:pt idx="11477">
                  <c:v>0.61902135610580444</c:v>
                </c:pt>
                <c:pt idx="11478">
                  <c:v>0.61918675899505615</c:v>
                </c:pt>
                <c:pt idx="11479">
                  <c:v>0.61925339698791504</c:v>
                </c:pt>
                <c:pt idx="11480">
                  <c:v>0.61905968189239502</c:v>
                </c:pt>
                <c:pt idx="11481">
                  <c:v>0.61894989013671875</c:v>
                </c:pt>
                <c:pt idx="11482">
                  <c:v>0.61892151832580566</c:v>
                </c:pt>
                <c:pt idx="11483">
                  <c:v>0.61900728940963745</c:v>
                </c:pt>
                <c:pt idx="11484">
                  <c:v>0.61902660131454468</c:v>
                </c:pt>
                <c:pt idx="11485">
                  <c:v>0.61886900663375854</c:v>
                </c:pt>
                <c:pt idx="11486">
                  <c:v>0.61880630254745483</c:v>
                </c:pt>
                <c:pt idx="11487">
                  <c:v>0.6188054084777832</c:v>
                </c:pt>
                <c:pt idx="11488">
                  <c:v>0.61887359619140625</c:v>
                </c:pt>
                <c:pt idx="11489">
                  <c:v>0.61906808614730835</c:v>
                </c:pt>
                <c:pt idx="11490">
                  <c:v>0.61901235580444336</c:v>
                </c:pt>
                <c:pt idx="11491">
                  <c:v>0.61879867315292358</c:v>
                </c:pt>
                <c:pt idx="11492">
                  <c:v>0.61874186992645264</c:v>
                </c:pt>
                <c:pt idx="11493">
                  <c:v>0.61894029378890991</c:v>
                </c:pt>
                <c:pt idx="11494">
                  <c:v>0.61893677711486816</c:v>
                </c:pt>
                <c:pt idx="11495">
                  <c:v>0.61875683069229126</c:v>
                </c:pt>
                <c:pt idx="11496">
                  <c:v>0.6188928484916687</c:v>
                </c:pt>
                <c:pt idx="11497">
                  <c:v>0.61897045373916626</c:v>
                </c:pt>
                <c:pt idx="11498">
                  <c:v>0.61875635385513306</c:v>
                </c:pt>
                <c:pt idx="11499">
                  <c:v>0.61866450309753418</c:v>
                </c:pt>
                <c:pt idx="11500">
                  <c:v>0.6187211275100708</c:v>
                </c:pt>
                <c:pt idx="11501">
                  <c:v>0.61888206005096436</c:v>
                </c:pt>
                <c:pt idx="11502">
                  <c:v>0.61906927824020386</c:v>
                </c:pt>
                <c:pt idx="11503">
                  <c:v>0.61908137798309326</c:v>
                </c:pt>
                <c:pt idx="11504">
                  <c:v>0.61908626556396484</c:v>
                </c:pt>
                <c:pt idx="11505">
                  <c:v>0.61930102109909058</c:v>
                </c:pt>
                <c:pt idx="11506">
                  <c:v>0.6192924976348877</c:v>
                </c:pt>
                <c:pt idx="11507">
                  <c:v>0.61902093887329102</c:v>
                </c:pt>
                <c:pt idx="11508">
                  <c:v>0.61871355772018433</c:v>
                </c:pt>
                <c:pt idx="11509">
                  <c:v>0.61877721548080444</c:v>
                </c:pt>
                <c:pt idx="11510">
                  <c:v>0.61895602941513062</c:v>
                </c:pt>
                <c:pt idx="11511">
                  <c:v>0.6190827488899231</c:v>
                </c:pt>
                <c:pt idx="11512">
                  <c:v>0.61895477771759033</c:v>
                </c:pt>
                <c:pt idx="11513">
                  <c:v>0.61895221471786499</c:v>
                </c:pt>
                <c:pt idx="11514">
                  <c:v>0.61896747350692749</c:v>
                </c:pt>
                <c:pt idx="11515">
                  <c:v>0.61889225244522095</c:v>
                </c:pt>
                <c:pt idx="11516">
                  <c:v>0.61885201930999756</c:v>
                </c:pt>
                <c:pt idx="11517">
                  <c:v>0.61867612600326538</c:v>
                </c:pt>
                <c:pt idx="11518">
                  <c:v>0.61875510215759277</c:v>
                </c:pt>
                <c:pt idx="11519">
                  <c:v>0.61886614561080933</c:v>
                </c:pt>
                <c:pt idx="11520">
                  <c:v>0.61881434917449951</c:v>
                </c:pt>
                <c:pt idx="11521">
                  <c:v>0.61880433559417725</c:v>
                </c:pt>
                <c:pt idx="11522">
                  <c:v>0.6188962459564209</c:v>
                </c:pt>
                <c:pt idx="11523">
                  <c:v>0.61912113428115845</c:v>
                </c:pt>
                <c:pt idx="11524">
                  <c:v>0.61907798051834106</c:v>
                </c:pt>
                <c:pt idx="11525">
                  <c:v>0.61900651454925537</c:v>
                </c:pt>
                <c:pt idx="11526">
                  <c:v>0.6190040111541748</c:v>
                </c:pt>
                <c:pt idx="11527">
                  <c:v>0.61917442083358765</c:v>
                </c:pt>
                <c:pt idx="11528">
                  <c:v>0.61922276020050049</c:v>
                </c:pt>
                <c:pt idx="11529">
                  <c:v>0.61896586418151855</c:v>
                </c:pt>
                <c:pt idx="11530">
                  <c:v>0.61869454383850098</c:v>
                </c:pt>
                <c:pt idx="11531">
                  <c:v>0.6185375452041626</c:v>
                </c:pt>
                <c:pt idx="11532">
                  <c:v>0.61849629878997803</c:v>
                </c:pt>
                <c:pt idx="11533">
                  <c:v>0.61873793601989746</c:v>
                </c:pt>
                <c:pt idx="11534">
                  <c:v>0.61899787187576294</c:v>
                </c:pt>
                <c:pt idx="11535">
                  <c:v>0.61916649341583252</c:v>
                </c:pt>
                <c:pt idx="11536">
                  <c:v>0.61915010213851929</c:v>
                </c:pt>
                <c:pt idx="11537">
                  <c:v>0.61924713850021362</c:v>
                </c:pt>
                <c:pt idx="11538">
                  <c:v>0.61918061971664429</c:v>
                </c:pt>
                <c:pt idx="11539">
                  <c:v>0.61888331174850464</c:v>
                </c:pt>
                <c:pt idx="11540">
                  <c:v>0.61885970830917358</c:v>
                </c:pt>
                <c:pt idx="11541">
                  <c:v>0.61901211738586426</c:v>
                </c:pt>
                <c:pt idx="11542">
                  <c:v>0.61889928579330444</c:v>
                </c:pt>
                <c:pt idx="11543">
                  <c:v>0.61876422166824341</c:v>
                </c:pt>
                <c:pt idx="11544">
                  <c:v>0.61870896816253662</c:v>
                </c:pt>
                <c:pt idx="11545">
                  <c:v>0.61870098114013672</c:v>
                </c:pt>
                <c:pt idx="11546">
                  <c:v>0.61866521835327148</c:v>
                </c:pt>
                <c:pt idx="11547">
                  <c:v>0.61875677108764648</c:v>
                </c:pt>
                <c:pt idx="11548">
                  <c:v>0.61877524852752686</c:v>
                </c:pt>
                <c:pt idx="11549">
                  <c:v>0.61877143383026123</c:v>
                </c:pt>
                <c:pt idx="11550">
                  <c:v>0.61900544166564941</c:v>
                </c:pt>
                <c:pt idx="11551">
                  <c:v>0.61908590793609619</c:v>
                </c:pt>
                <c:pt idx="11552">
                  <c:v>0.61894828081130981</c:v>
                </c:pt>
                <c:pt idx="11553">
                  <c:v>0.61887103319168091</c:v>
                </c:pt>
                <c:pt idx="11554">
                  <c:v>0.61880981922149658</c:v>
                </c:pt>
                <c:pt idx="11555">
                  <c:v>0.61882120370864868</c:v>
                </c:pt>
                <c:pt idx="11556">
                  <c:v>0.61881518363952637</c:v>
                </c:pt>
                <c:pt idx="11557">
                  <c:v>0.61880743503570557</c:v>
                </c:pt>
                <c:pt idx="11558">
                  <c:v>0.61891025304794312</c:v>
                </c:pt>
                <c:pt idx="11559">
                  <c:v>0.61872732639312744</c:v>
                </c:pt>
                <c:pt idx="11560">
                  <c:v>0.61864060163497925</c:v>
                </c:pt>
                <c:pt idx="11561">
                  <c:v>0.61864584684371948</c:v>
                </c:pt>
                <c:pt idx="11562">
                  <c:v>0.61863476037979126</c:v>
                </c:pt>
                <c:pt idx="11563">
                  <c:v>0.61873948574066162</c:v>
                </c:pt>
                <c:pt idx="11564">
                  <c:v>0.61891031265258789</c:v>
                </c:pt>
                <c:pt idx="11565">
                  <c:v>0.61895269155502319</c:v>
                </c:pt>
                <c:pt idx="11566">
                  <c:v>0.61892127990722656</c:v>
                </c:pt>
                <c:pt idx="11567">
                  <c:v>0.61892539262771606</c:v>
                </c:pt>
                <c:pt idx="11568">
                  <c:v>0.61881113052368164</c:v>
                </c:pt>
                <c:pt idx="11569">
                  <c:v>0.61857432126998901</c:v>
                </c:pt>
                <c:pt idx="11570">
                  <c:v>0.61841535568237305</c:v>
                </c:pt>
                <c:pt idx="11571">
                  <c:v>0.61820876598358154</c:v>
                </c:pt>
                <c:pt idx="11572">
                  <c:v>0.61826127767562866</c:v>
                </c:pt>
                <c:pt idx="11573">
                  <c:v>0.61847668886184692</c:v>
                </c:pt>
                <c:pt idx="11574">
                  <c:v>0.61851596832275391</c:v>
                </c:pt>
                <c:pt idx="11575">
                  <c:v>0.6184769868850708</c:v>
                </c:pt>
                <c:pt idx="11576">
                  <c:v>0.61863338947296143</c:v>
                </c:pt>
                <c:pt idx="11577">
                  <c:v>0.61876338720321655</c:v>
                </c:pt>
                <c:pt idx="11578">
                  <c:v>0.61904376745223999</c:v>
                </c:pt>
                <c:pt idx="11579">
                  <c:v>0.61906403303146362</c:v>
                </c:pt>
                <c:pt idx="11580">
                  <c:v>0.61878961324691772</c:v>
                </c:pt>
                <c:pt idx="11581">
                  <c:v>0.61881011724472046</c:v>
                </c:pt>
                <c:pt idx="11582">
                  <c:v>0.61889588832855225</c:v>
                </c:pt>
                <c:pt idx="11583">
                  <c:v>0.61881035566329956</c:v>
                </c:pt>
                <c:pt idx="11584">
                  <c:v>0.61872768402099609</c:v>
                </c:pt>
                <c:pt idx="11585">
                  <c:v>0.61873430013656616</c:v>
                </c:pt>
                <c:pt idx="11586">
                  <c:v>0.61876654624938965</c:v>
                </c:pt>
                <c:pt idx="11587">
                  <c:v>0.61870294809341431</c:v>
                </c:pt>
                <c:pt idx="11588">
                  <c:v>0.61871010065078735</c:v>
                </c:pt>
                <c:pt idx="11589">
                  <c:v>0.61878114938735962</c:v>
                </c:pt>
                <c:pt idx="11590">
                  <c:v>0.61874234676361084</c:v>
                </c:pt>
                <c:pt idx="11591">
                  <c:v>0.61863029003143311</c:v>
                </c:pt>
                <c:pt idx="11592">
                  <c:v>0.61869978904724121</c:v>
                </c:pt>
                <c:pt idx="11593">
                  <c:v>0.61870265007019043</c:v>
                </c:pt>
                <c:pt idx="11594">
                  <c:v>0.61884671449661255</c:v>
                </c:pt>
                <c:pt idx="11595">
                  <c:v>0.61893177032470703</c:v>
                </c:pt>
                <c:pt idx="11596">
                  <c:v>0.61899954080581665</c:v>
                </c:pt>
                <c:pt idx="11597">
                  <c:v>0.61891913414001465</c:v>
                </c:pt>
                <c:pt idx="11598">
                  <c:v>0.61888206005096436</c:v>
                </c:pt>
                <c:pt idx="11599">
                  <c:v>0.61892938613891602</c:v>
                </c:pt>
                <c:pt idx="11600">
                  <c:v>0.61891543865203857</c:v>
                </c:pt>
                <c:pt idx="11601">
                  <c:v>0.61878490447998047</c:v>
                </c:pt>
                <c:pt idx="11602">
                  <c:v>0.61893117427825928</c:v>
                </c:pt>
                <c:pt idx="11603">
                  <c:v>0.61900287866592407</c:v>
                </c:pt>
                <c:pt idx="11604">
                  <c:v>0.61889141798019409</c:v>
                </c:pt>
                <c:pt idx="11605">
                  <c:v>0.61872309446334839</c:v>
                </c:pt>
                <c:pt idx="11606">
                  <c:v>0.61862105131149292</c:v>
                </c:pt>
                <c:pt idx="11607">
                  <c:v>0.61868637800216675</c:v>
                </c:pt>
                <c:pt idx="11608">
                  <c:v>0.61866652965545654</c:v>
                </c:pt>
                <c:pt idx="11609">
                  <c:v>0.61867409944534302</c:v>
                </c:pt>
                <c:pt idx="11610">
                  <c:v>0.61869096755981445</c:v>
                </c:pt>
                <c:pt idx="11611">
                  <c:v>0.61894261837005615</c:v>
                </c:pt>
                <c:pt idx="11612">
                  <c:v>0.61920547485351562</c:v>
                </c:pt>
                <c:pt idx="11613">
                  <c:v>0.61892867088317871</c:v>
                </c:pt>
                <c:pt idx="11614">
                  <c:v>0.61873012781143188</c:v>
                </c:pt>
                <c:pt idx="11615">
                  <c:v>0.61863905191421509</c:v>
                </c:pt>
                <c:pt idx="11616">
                  <c:v>0.61861234903335571</c:v>
                </c:pt>
                <c:pt idx="11617">
                  <c:v>0.61870497465133667</c:v>
                </c:pt>
                <c:pt idx="11618">
                  <c:v>0.61880189180374146</c:v>
                </c:pt>
                <c:pt idx="11619">
                  <c:v>0.61888754367828369</c:v>
                </c:pt>
                <c:pt idx="11620">
                  <c:v>0.61871659755706787</c:v>
                </c:pt>
                <c:pt idx="11621">
                  <c:v>0.61858469247817993</c:v>
                </c:pt>
                <c:pt idx="11622">
                  <c:v>0.61865478754043579</c:v>
                </c:pt>
                <c:pt idx="11623">
                  <c:v>0.61891424655914307</c:v>
                </c:pt>
                <c:pt idx="11624">
                  <c:v>0.61900103092193604</c:v>
                </c:pt>
                <c:pt idx="11625">
                  <c:v>0.61889952421188354</c:v>
                </c:pt>
                <c:pt idx="11626">
                  <c:v>0.61874169111251831</c:v>
                </c:pt>
                <c:pt idx="11627">
                  <c:v>0.61851894855499268</c:v>
                </c:pt>
                <c:pt idx="11628">
                  <c:v>0.61852532625198364</c:v>
                </c:pt>
                <c:pt idx="11629">
                  <c:v>0.61865341663360596</c:v>
                </c:pt>
                <c:pt idx="11630">
                  <c:v>0.61861944198608398</c:v>
                </c:pt>
                <c:pt idx="11631">
                  <c:v>0.6186557412147522</c:v>
                </c:pt>
                <c:pt idx="11632">
                  <c:v>0.61878347396850586</c:v>
                </c:pt>
                <c:pt idx="11633">
                  <c:v>0.61887949705123901</c:v>
                </c:pt>
                <c:pt idx="11634">
                  <c:v>0.61882680654525757</c:v>
                </c:pt>
                <c:pt idx="11635">
                  <c:v>0.61866927146911621</c:v>
                </c:pt>
                <c:pt idx="11636">
                  <c:v>0.61858236789703369</c:v>
                </c:pt>
                <c:pt idx="11637">
                  <c:v>0.61872249841690063</c:v>
                </c:pt>
                <c:pt idx="11638">
                  <c:v>0.61891138553619385</c:v>
                </c:pt>
                <c:pt idx="11639">
                  <c:v>0.61893296241760254</c:v>
                </c:pt>
                <c:pt idx="11640">
                  <c:v>0.61902320384979248</c:v>
                </c:pt>
                <c:pt idx="11641">
                  <c:v>0.61889570951461792</c:v>
                </c:pt>
                <c:pt idx="11642">
                  <c:v>0.61858636140823364</c:v>
                </c:pt>
                <c:pt idx="11643">
                  <c:v>0.61847382783889771</c:v>
                </c:pt>
                <c:pt idx="11644">
                  <c:v>0.61840653419494629</c:v>
                </c:pt>
                <c:pt idx="11645">
                  <c:v>0.61854159832000732</c:v>
                </c:pt>
                <c:pt idx="11646">
                  <c:v>0.61864835023880005</c:v>
                </c:pt>
                <c:pt idx="11647">
                  <c:v>0.6187555193901062</c:v>
                </c:pt>
                <c:pt idx="11648">
                  <c:v>0.6188126802444458</c:v>
                </c:pt>
                <c:pt idx="11649">
                  <c:v>0.6188201904296875</c:v>
                </c:pt>
                <c:pt idx="11650">
                  <c:v>0.61874121427536011</c:v>
                </c:pt>
                <c:pt idx="11651">
                  <c:v>0.61892402172088623</c:v>
                </c:pt>
                <c:pt idx="11652">
                  <c:v>0.61894351243972778</c:v>
                </c:pt>
                <c:pt idx="11653">
                  <c:v>0.61872470378875732</c:v>
                </c:pt>
                <c:pt idx="11654">
                  <c:v>0.6184544563293457</c:v>
                </c:pt>
                <c:pt idx="11655">
                  <c:v>0.61831557750701904</c:v>
                </c:pt>
                <c:pt idx="11656">
                  <c:v>0.61848050355911255</c:v>
                </c:pt>
                <c:pt idx="11657">
                  <c:v>0.61845618486404419</c:v>
                </c:pt>
                <c:pt idx="11658">
                  <c:v>0.61818987131118774</c:v>
                </c:pt>
                <c:pt idx="11659">
                  <c:v>0.61819249391555786</c:v>
                </c:pt>
                <c:pt idx="11660">
                  <c:v>0.6181265115737915</c:v>
                </c:pt>
                <c:pt idx="11661">
                  <c:v>0.61818069219589233</c:v>
                </c:pt>
                <c:pt idx="11662">
                  <c:v>0.61829054355621338</c:v>
                </c:pt>
                <c:pt idx="11663">
                  <c:v>0.61840063333511353</c:v>
                </c:pt>
                <c:pt idx="11664">
                  <c:v>0.61842280626296997</c:v>
                </c:pt>
                <c:pt idx="11665">
                  <c:v>0.61838948726654053</c:v>
                </c:pt>
                <c:pt idx="11666">
                  <c:v>0.61837196350097656</c:v>
                </c:pt>
                <c:pt idx="11667">
                  <c:v>0.61831355094909668</c:v>
                </c:pt>
                <c:pt idx="11668">
                  <c:v>0.61841219663619995</c:v>
                </c:pt>
                <c:pt idx="11669">
                  <c:v>0.61849868297576904</c:v>
                </c:pt>
                <c:pt idx="11670">
                  <c:v>0.61851406097412109</c:v>
                </c:pt>
                <c:pt idx="11671">
                  <c:v>0.61862510442733765</c:v>
                </c:pt>
                <c:pt idx="11672">
                  <c:v>0.61860388517379761</c:v>
                </c:pt>
                <c:pt idx="11673">
                  <c:v>0.61844843626022339</c:v>
                </c:pt>
                <c:pt idx="11674">
                  <c:v>0.61835378408432007</c:v>
                </c:pt>
                <c:pt idx="11675">
                  <c:v>0.61837637424468994</c:v>
                </c:pt>
                <c:pt idx="11676">
                  <c:v>0.6184203028678894</c:v>
                </c:pt>
                <c:pt idx="11677">
                  <c:v>0.61858975887298584</c:v>
                </c:pt>
                <c:pt idx="11678">
                  <c:v>0.61872392892837524</c:v>
                </c:pt>
                <c:pt idx="11679">
                  <c:v>0.61873435974121094</c:v>
                </c:pt>
                <c:pt idx="11680">
                  <c:v>0.61863738298416138</c:v>
                </c:pt>
                <c:pt idx="11681">
                  <c:v>0.61862671375274658</c:v>
                </c:pt>
                <c:pt idx="11682">
                  <c:v>0.6188538670539856</c:v>
                </c:pt>
                <c:pt idx="11683">
                  <c:v>0.61901265382766724</c:v>
                </c:pt>
                <c:pt idx="11684">
                  <c:v>0.61891746520996094</c:v>
                </c:pt>
                <c:pt idx="11685">
                  <c:v>0.6189345121383667</c:v>
                </c:pt>
                <c:pt idx="11686">
                  <c:v>0.61877912282943726</c:v>
                </c:pt>
                <c:pt idx="11687">
                  <c:v>0.61877530813217163</c:v>
                </c:pt>
                <c:pt idx="11688">
                  <c:v>0.61865478754043579</c:v>
                </c:pt>
                <c:pt idx="11689">
                  <c:v>0.61859679222106934</c:v>
                </c:pt>
                <c:pt idx="11690">
                  <c:v>0.61849546432495117</c:v>
                </c:pt>
                <c:pt idx="11691">
                  <c:v>0.61861556768417358</c:v>
                </c:pt>
                <c:pt idx="11692">
                  <c:v>0.61882394552230835</c:v>
                </c:pt>
                <c:pt idx="11693">
                  <c:v>0.61870723962783813</c:v>
                </c:pt>
                <c:pt idx="11694">
                  <c:v>0.61852717399597168</c:v>
                </c:pt>
                <c:pt idx="11695">
                  <c:v>0.61857515573501587</c:v>
                </c:pt>
                <c:pt idx="11696">
                  <c:v>0.61882239580154419</c:v>
                </c:pt>
                <c:pt idx="11697">
                  <c:v>0.61903005838394165</c:v>
                </c:pt>
                <c:pt idx="11698">
                  <c:v>0.6190524697303772</c:v>
                </c:pt>
                <c:pt idx="11699">
                  <c:v>0.61895173788070679</c:v>
                </c:pt>
                <c:pt idx="11700">
                  <c:v>0.61883455514907837</c:v>
                </c:pt>
                <c:pt idx="11701">
                  <c:v>0.61880594491958618</c:v>
                </c:pt>
                <c:pt idx="11702">
                  <c:v>0.61879241466522217</c:v>
                </c:pt>
                <c:pt idx="11703">
                  <c:v>0.61874914169311523</c:v>
                </c:pt>
                <c:pt idx="11704">
                  <c:v>0.61878979206085205</c:v>
                </c:pt>
                <c:pt idx="11705">
                  <c:v>0.61868822574615479</c:v>
                </c:pt>
                <c:pt idx="11706">
                  <c:v>0.61857742071151733</c:v>
                </c:pt>
                <c:pt idx="11707">
                  <c:v>0.61877799034118652</c:v>
                </c:pt>
                <c:pt idx="11708">
                  <c:v>0.61909252405166626</c:v>
                </c:pt>
                <c:pt idx="11709">
                  <c:v>0.61908161640167236</c:v>
                </c:pt>
                <c:pt idx="11710">
                  <c:v>0.61899930238723755</c:v>
                </c:pt>
                <c:pt idx="11711">
                  <c:v>0.61878299713134766</c:v>
                </c:pt>
                <c:pt idx="11712">
                  <c:v>0.61876046657562256</c:v>
                </c:pt>
                <c:pt idx="11713">
                  <c:v>0.61903995275497437</c:v>
                </c:pt>
                <c:pt idx="11714">
                  <c:v>0.61900889873504639</c:v>
                </c:pt>
                <c:pt idx="11715">
                  <c:v>0.61897528171539307</c:v>
                </c:pt>
                <c:pt idx="11716">
                  <c:v>0.6189001202583313</c:v>
                </c:pt>
                <c:pt idx="11717">
                  <c:v>0.6188083291053772</c:v>
                </c:pt>
                <c:pt idx="11718">
                  <c:v>0.61877191066741943</c:v>
                </c:pt>
                <c:pt idx="11719">
                  <c:v>0.61880618333816528</c:v>
                </c:pt>
                <c:pt idx="11720">
                  <c:v>0.61875569820404053</c:v>
                </c:pt>
                <c:pt idx="11721">
                  <c:v>0.61865580081939697</c:v>
                </c:pt>
                <c:pt idx="11722">
                  <c:v>0.61865442991256714</c:v>
                </c:pt>
                <c:pt idx="11723">
                  <c:v>0.61876189708709717</c:v>
                </c:pt>
                <c:pt idx="11724">
                  <c:v>0.61870557069778442</c:v>
                </c:pt>
                <c:pt idx="11725">
                  <c:v>0.61853611469268799</c:v>
                </c:pt>
                <c:pt idx="11726">
                  <c:v>0.61848396062850952</c:v>
                </c:pt>
                <c:pt idx="11727">
                  <c:v>0.61867904663085938</c:v>
                </c:pt>
                <c:pt idx="11728">
                  <c:v>0.61873424053192139</c:v>
                </c:pt>
                <c:pt idx="11729">
                  <c:v>0.61875420808792114</c:v>
                </c:pt>
                <c:pt idx="11730">
                  <c:v>0.61863422393798828</c:v>
                </c:pt>
                <c:pt idx="11731">
                  <c:v>0.61848366260528564</c:v>
                </c:pt>
                <c:pt idx="11732">
                  <c:v>0.61849105358123779</c:v>
                </c:pt>
                <c:pt idx="11733">
                  <c:v>0.61854016780853271</c:v>
                </c:pt>
                <c:pt idx="11734">
                  <c:v>0.61841422319412231</c:v>
                </c:pt>
                <c:pt idx="11735">
                  <c:v>0.61842811107635498</c:v>
                </c:pt>
                <c:pt idx="11736">
                  <c:v>0.61857843399047852</c:v>
                </c:pt>
                <c:pt idx="11737">
                  <c:v>0.61859780550003052</c:v>
                </c:pt>
                <c:pt idx="11738">
                  <c:v>0.61857110261917114</c:v>
                </c:pt>
                <c:pt idx="11739">
                  <c:v>0.61853355169296265</c:v>
                </c:pt>
                <c:pt idx="11740">
                  <c:v>0.61851382255554199</c:v>
                </c:pt>
                <c:pt idx="11741">
                  <c:v>0.61856561899185181</c:v>
                </c:pt>
                <c:pt idx="11742">
                  <c:v>0.6185954213142395</c:v>
                </c:pt>
                <c:pt idx="11743">
                  <c:v>0.61877113580703735</c:v>
                </c:pt>
                <c:pt idx="11744">
                  <c:v>0.61885100603103638</c:v>
                </c:pt>
                <c:pt idx="11745">
                  <c:v>0.61881005764007568</c:v>
                </c:pt>
                <c:pt idx="11746">
                  <c:v>0.61883944272994995</c:v>
                </c:pt>
                <c:pt idx="11747">
                  <c:v>0.61858731508255005</c:v>
                </c:pt>
                <c:pt idx="11748">
                  <c:v>0.61842507123947144</c:v>
                </c:pt>
                <c:pt idx="11749">
                  <c:v>0.61848926544189453</c:v>
                </c:pt>
                <c:pt idx="11750">
                  <c:v>0.61845624446868896</c:v>
                </c:pt>
                <c:pt idx="11751">
                  <c:v>0.61842405796051025</c:v>
                </c:pt>
                <c:pt idx="11752">
                  <c:v>0.61856633424758911</c:v>
                </c:pt>
                <c:pt idx="11753">
                  <c:v>0.61872684955596924</c:v>
                </c:pt>
                <c:pt idx="11754">
                  <c:v>0.61891049146652222</c:v>
                </c:pt>
                <c:pt idx="11755">
                  <c:v>0.61892133951187134</c:v>
                </c:pt>
                <c:pt idx="11756">
                  <c:v>0.61878901720046997</c:v>
                </c:pt>
                <c:pt idx="11757">
                  <c:v>0.61877685785293579</c:v>
                </c:pt>
                <c:pt idx="11758">
                  <c:v>0.61873084306716919</c:v>
                </c:pt>
                <c:pt idx="11759">
                  <c:v>0.618782639503479</c:v>
                </c:pt>
                <c:pt idx="11760">
                  <c:v>0.61892038583755493</c:v>
                </c:pt>
                <c:pt idx="11761">
                  <c:v>0.61884421110153198</c:v>
                </c:pt>
                <c:pt idx="11762">
                  <c:v>0.61861330270767212</c:v>
                </c:pt>
                <c:pt idx="11763">
                  <c:v>0.61855125427246094</c:v>
                </c:pt>
                <c:pt idx="11764">
                  <c:v>0.61862576007843018</c:v>
                </c:pt>
                <c:pt idx="11765">
                  <c:v>0.61857044696807861</c:v>
                </c:pt>
                <c:pt idx="11766">
                  <c:v>0.61864626407623291</c:v>
                </c:pt>
                <c:pt idx="11767">
                  <c:v>0.61881917715072632</c:v>
                </c:pt>
                <c:pt idx="11768">
                  <c:v>0.61876606941223145</c:v>
                </c:pt>
                <c:pt idx="11769">
                  <c:v>0.61868363618850708</c:v>
                </c:pt>
                <c:pt idx="11770">
                  <c:v>0.61854881048202515</c:v>
                </c:pt>
                <c:pt idx="11771">
                  <c:v>0.61860138177871704</c:v>
                </c:pt>
                <c:pt idx="11772">
                  <c:v>0.61868506669998169</c:v>
                </c:pt>
                <c:pt idx="11773">
                  <c:v>0.61882567405700684</c:v>
                </c:pt>
                <c:pt idx="11774">
                  <c:v>0.61889749765396118</c:v>
                </c:pt>
                <c:pt idx="11775">
                  <c:v>0.61889702081680298</c:v>
                </c:pt>
                <c:pt idx="11776">
                  <c:v>0.61887180805206299</c:v>
                </c:pt>
                <c:pt idx="11777">
                  <c:v>0.61889547109603882</c:v>
                </c:pt>
                <c:pt idx="11778">
                  <c:v>0.61874115467071533</c:v>
                </c:pt>
                <c:pt idx="11779">
                  <c:v>0.61846888065338135</c:v>
                </c:pt>
                <c:pt idx="11780">
                  <c:v>0.61845284700393677</c:v>
                </c:pt>
                <c:pt idx="11781">
                  <c:v>0.61857020854949951</c:v>
                </c:pt>
                <c:pt idx="11782">
                  <c:v>0.61863029003143311</c:v>
                </c:pt>
                <c:pt idx="11783">
                  <c:v>0.618644118309021</c:v>
                </c:pt>
                <c:pt idx="11784">
                  <c:v>0.61872303485870361</c:v>
                </c:pt>
                <c:pt idx="11785">
                  <c:v>0.61881059408187866</c:v>
                </c:pt>
                <c:pt idx="11786">
                  <c:v>0.61865800619125366</c:v>
                </c:pt>
                <c:pt idx="11787">
                  <c:v>0.61851692199707031</c:v>
                </c:pt>
                <c:pt idx="11788">
                  <c:v>0.61864203214645386</c:v>
                </c:pt>
                <c:pt idx="11789">
                  <c:v>0.61866617202758789</c:v>
                </c:pt>
                <c:pt idx="11790">
                  <c:v>0.61868250370025635</c:v>
                </c:pt>
                <c:pt idx="11791">
                  <c:v>0.61879122257232666</c:v>
                </c:pt>
                <c:pt idx="11792">
                  <c:v>0.61884111166000366</c:v>
                </c:pt>
                <c:pt idx="11793">
                  <c:v>0.61888754367828369</c:v>
                </c:pt>
                <c:pt idx="11794">
                  <c:v>0.61889791488647461</c:v>
                </c:pt>
                <c:pt idx="11795">
                  <c:v>0.61876034736633301</c:v>
                </c:pt>
                <c:pt idx="11796">
                  <c:v>0.6185002326965332</c:v>
                </c:pt>
                <c:pt idx="11797">
                  <c:v>0.61847323179244995</c:v>
                </c:pt>
                <c:pt idx="11798">
                  <c:v>0.61860209703445435</c:v>
                </c:pt>
                <c:pt idx="11799">
                  <c:v>0.61868518590927124</c:v>
                </c:pt>
                <c:pt idx="11800">
                  <c:v>0.61872404813766479</c:v>
                </c:pt>
                <c:pt idx="11801">
                  <c:v>0.61870527267456055</c:v>
                </c:pt>
                <c:pt idx="11802">
                  <c:v>0.61854058504104614</c:v>
                </c:pt>
                <c:pt idx="11803">
                  <c:v>0.61843860149383545</c:v>
                </c:pt>
                <c:pt idx="11804">
                  <c:v>0.61862474679946899</c:v>
                </c:pt>
                <c:pt idx="11805">
                  <c:v>0.61875075101852417</c:v>
                </c:pt>
                <c:pt idx="11806">
                  <c:v>0.61880642175674438</c:v>
                </c:pt>
                <c:pt idx="11807">
                  <c:v>0.61866694688796997</c:v>
                </c:pt>
                <c:pt idx="11808">
                  <c:v>0.61850440502166748</c:v>
                </c:pt>
                <c:pt idx="11809">
                  <c:v>0.61856591701507568</c:v>
                </c:pt>
                <c:pt idx="11810">
                  <c:v>0.61856412887573242</c:v>
                </c:pt>
                <c:pt idx="11811">
                  <c:v>0.61876565217971802</c:v>
                </c:pt>
                <c:pt idx="11812">
                  <c:v>0.61882156133651733</c:v>
                </c:pt>
                <c:pt idx="11813">
                  <c:v>0.61878710985183716</c:v>
                </c:pt>
                <c:pt idx="11814">
                  <c:v>0.61884784698486328</c:v>
                </c:pt>
                <c:pt idx="11815">
                  <c:v>0.61893826723098755</c:v>
                </c:pt>
                <c:pt idx="11816">
                  <c:v>0.61871320009231567</c:v>
                </c:pt>
                <c:pt idx="11817">
                  <c:v>0.61854046583175659</c:v>
                </c:pt>
                <c:pt idx="11818">
                  <c:v>0.61846095323562622</c:v>
                </c:pt>
                <c:pt idx="11819">
                  <c:v>0.6184239387512207</c:v>
                </c:pt>
                <c:pt idx="11820">
                  <c:v>0.61830359697341919</c:v>
                </c:pt>
                <c:pt idx="11821">
                  <c:v>0.61826467514038086</c:v>
                </c:pt>
                <c:pt idx="11822">
                  <c:v>0.61842441558837891</c:v>
                </c:pt>
                <c:pt idx="11823">
                  <c:v>0.61857259273529053</c:v>
                </c:pt>
                <c:pt idx="11824">
                  <c:v>0.61846011877059937</c:v>
                </c:pt>
                <c:pt idx="11825">
                  <c:v>0.61842340230941772</c:v>
                </c:pt>
                <c:pt idx="11826">
                  <c:v>0.61857622861862183</c:v>
                </c:pt>
                <c:pt idx="11827">
                  <c:v>0.61879116296768188</c:v>
                </c:pt>
                <c:pt idx="11828">
                  <c:v>0.618721604347229</c:v>
                </c:pt>
                <c:pt idx="11829">
                  <c:v>0.61878389120101929</c:v>
                </c:pt>
                <c:pt idx="11830">
                  <c:v>0.61884200572967529</c:v>
                </c:pt>
                <c:pt idx="11831">
                  <c:v>0.61872649192810059</c:v>
                </c:pt>
                <c:pt idx="11832">
                  <c:v>0.61867046356201172</c:v>
                </c:pt>
                <c:pt idx="11833">
                  <c:v>0.6186290979385376</c:v>
                </c:pt>
                <c:pt idx="11834">
                  <c:v>0.61859375238418579</c:v>
                </c:pt>
                <c:pt idx="11835">
                  <c:v>0.61840921640396118</c:v>
                </c:pt>
                <c:pt idx="11836">
                  <c:v>0.61841040849685669</c:v>
                </c:pt>
                <c:pt idx="11837">
                  <c:v>0.61840462684631348</c:v>
                </c:pt>
                <c:pt idx="11838">
                  <c:v>0.61848962306976318</c:v>
                </c:pt>
                <c:pt idx="11839">
                  <c:v>0.61867111921310425</c:v>
                </c:pt>
                <c:pt idx="11840">
                  <c:v>0.61870932579040527</c:v>
                </c:pt>
                <c:pt idx="11841">
                  <c:v>0.61872857809066772</c:v>
                </c:pt>
                <c:pt idx="11842">
                  <c:v>0.61881786584854126</c:v>
                </c:pt>
                <c:pt idx="11843">
                  <c:v>0.61867064237594604</c:v>
                </c:pt>
                <c:pt idx="11844">
                  <c:v>0.61862939596176147</c:v>
                </c:pt>
                <c:pt idx="11845">
                  <c:v>0.61885201930999756</c:v>
                </c:pt>
                <c:pt idx="11846">
                  <c:v>0.61881816387176514</c:v>
                </c:pt>
                <c:pt idx="11847">
                  <c:v>0.61857771873474121</c:v>
                </c:pt>
                <c:pt idx="11848">
                  <c:v>0.61863434314727783</c:v>
                </c:pt>
                <c:pt idx="11849">
                  <c:v>0.6186518669128418</c:v>
                </c:pt>
                <c:pt idx="11850">
                  <c:v>0.61855024099349976</c:v>
                </c:pt>
                <c:pt idx="11851">
                  <c:v>0.61850184202194214</c:v>
                </c:pt>
                <c:pt idx="11852">
                  <c:v>0.61842614412307739</c:v>
                </c:pt>
                <c:pt idx="11853">
                  <c:v>0.61851155757904053</c:v>
                </c:pt>
                <c:pt idx="11854">
                  <c:v>0.61858361959457397</c:v>
                </c:pt>
                <c:pt idx="11855">
                  <c:v>0.61846423149108887</c:v>
                </c:pt>
                <c:pt idx="11856">
                  <c:v>0.61839550733566284</c:v>
                </c:pt>
                <c:pt idx="11857">
                  <c:v>0.61821448802947998</c:v>
                </c:pt>
                <c:pt idx="11858">
                  <c:v>0.61785781383514404</c:v>
                </c:pt>
                <c:pt idx="11859">
                  <c:v>0.61809581518173218</c:v>
                </c:pt>
                <c:pt idx="11860">
                  <c:v>0.61836045980453491</c:v>
                </c:pt>
                <c:pt idx="11861">
                  <c:v>0.61849349737167358</c:v>
                </c:pt>
                <c:pt idx="11862">
                  <c:v>0.6186862587928772</c:v>
                </c:pt>
                <c:pt idx="11863">
                  <c:v>0.61886298656463623</c:v>
                </c:pt>
                <c:pt idx="11864">
                  <c:v>0.618694007396698</c:v>
                </c:pt>
                <c:pt idx="11865">
                  <c:v>0.61851906776428223</c:v>
                </c:pt>
                <c:pt idx="11866">
                  <c:v>0.61839389801025391</c:v>
                </c:pt>
                <c:pt idx="11867">
                  <c:v>0.61845535039901733</c:v>
                </c:pt>
                <c:pt idx="11868">
                  <c:v>0.61847102642059326</c:v>
                </c:pt>
                <c:pt idx="11869">
                  <c:v>0.61861121654510498</c:v>
                </c:pt>
                <c:pt idx="11870">
                  <c:v>0.61872363090515137</c:v>
                </c:pt>
                <c:pt idx="11871">
                  <c:v>0.61872094869613647</c:v>
                </c:pt>
                <c:pt idx="11872">
                  <c:v>0.61861962080001831</c:v>
                </c:pt>
                <c:pt idx="11873">
                  <c:v>0.61852437257766724</c:v>
                </c:pt>
                <c:pt idx="11874">
                  <c:v>0.61865019798278809</c:v>
                </c:pt>
                <c:pt idx="11875">
                  <c:v>0.6186906099319458</c:v>
                </c:pt>
                <c:pt idx="11876">
                  <c:v>0.61877405643463135</c:v>
                </c:pt>
                <c:pt idx="11877">
                  <c:v>0.61872291564941406</c:v>
                </c:pt>
                <c:pt idx="11878">
                  <c:v>0.61863070726394653</c:v>
                </c:pt>
                <c:pt idx="11879">
                  <c:v>0.61855518817901611</c:v>
                </c:pt>
                <c:pt idx="11880">
                  <c:v>0.61854076385498047</c:v>
                </c:pt>
                <c:pt idx="11881">
                  <c:v>0.61857014894485474</c:v>
                </c:pt>
                <c:pt idx="11882">
                  <c:v>0.61850786209106445</c:v>
                </c:pt>
                <c:pt idx="11883">
                  <c:v>0.61860358715057373</c:v>
                </c:pt>
                <c:pt idx="11884">
                  <c:v>0.61870694160461426</c:v>
                </c:pt>
                <c:pt idx="11885">
                  <c:v>0.61887872219085693</c:v>
                </c:pt>
                <c:pt idx="11886">
                  <c:v>0.61903154850006104</c:v>
                </c:pt>
                <c:pt idx="11887">
                  <c:v>0.61894446611404419</c:v>
                </c:pt>
                <c:pt idx="11888">
                  <c:v>0.61872327327728271</c:v>
                </c:pt>
                <c:pt idx="11889">
                  <c:v>0.61865895986557007</c:v>
                </c:pt>
                <c:pt idx="11890">
                  <c:v>0.61858087778091431</c:v>
                </c:pt>
                <c:pt idx="11891">
                  <c:v>0.61843341588973999</c:v>
                </c:pt>
                <c:pt idx="11892">
                  <c:v>0.61843651533126831</c:v>
                </c:pt>
                <c:pt idx="11893">
                  <c:v>0.61856687068939209</c:v>
                </c:pt>
                <c:pt idx="11894">
                  <c:v>0.61878573894500732</c:v>
                </c:pt>
                <c:pt idx="11895">
                  <c:v>0.61890166997909546</c:v>
                </c:pt>
                <c:pt idx="11896">
                  <c:v>0.61877965927124023</c:v>
                </c:pt>
                <c:pt idx="11897">
                  <c:v>0.61868917942047119</c:v>
                </c:pt>
                <c:pt idx="11898">
                  <c:v>0.61879146099090576</c:v>
                </c:pt>
                <c:pt idx="11899">
                  <c:v>0.61888980865478516</c:v>
                </c:pt>
                <c:pt idx="11900">
                  <c:v>0.61882668733596802</c:v>
                </c:pt>
                <c:pt idx="11901">
                  <c:v>0.61871975660324097</c:v>
                </c:pt>
                <c:pt idx="11902">
                  <c:v>0.61862665414810181</c:v>
                </c:pt>
                <c:pt idx="11903">
                  <c:v>0.61860179901123047</c:v>
                </c:pt>
                <c:pt idx="11904">
                  <c:v>0.61862838268280029</c:v>
                </c:pt>
                <c:pt idx="11905">
                  <c:v>0.61864930391311646</c:v>
                </c:pt>
                <c:pt idx="11906">
                  <c:v>0.61869305372238159</c:v>
                </c:pt>
                <c:pt idx="11907">
                  <c:v>0.61888056993484497</c:v>
                </c:pt>
                <c:pt idx="11908">
                  <c:v>0.61889410018920898</c:v>
                </c:pt>
                <c:pt idx="11909">
                  <c:v>0.61874526739120483</c:v>
                </c:pt>
                <c:pt idx="11910">
                  <c:v>0.61862391233444214</c:v>
                </c:pt>
                <c:pt idx="11911">
                  <c:v>0.61872047185897827</c:v>
                </c:pt>
                <c:pt idx="11912">
                  <c:v>0.6187317967414856</c:v>
                </c:pt>
                <c:pt idx="11913">
                  <c:v>0.6185489296913147</c:v>
                </c:pt>
                <c:pt idx="11914">
                  <c:v>0.61844021081924438</c:v>
                </c:pt>
                <c:pt idx="11915">
                  <c:v>0.61861723661422729</c:v>
                </c:pt>
                <c:pt idx="11916">
                  <c:v>0.618743896484375</c:v>
                </c:pt>
                <c:pt idx="11917">
                  <c:v>0.61873573064804077</c:v>
                </c:pt>
                <c:pt idx="11918">
                  <c:v>0.61879622936248779</c:v>
                </c:pt>
                <c:pt idx="11919">
                  <c:v>0.61884886026382446</c:v>
                </c:pt>
                <c:pt idx="11920">
                  <c:v>0.61885792016983032</c:v>
                </c:pt>
                <c:pt idx="11921">
                  <c:v>0.61878436803817749</c:v>
                </c:pt>
                <c:pt idx="11922">
                  <c:v>0.61849331855773926</c:v>
                </c:pt>
                <c:pt idx="11923">
                  <c:v>0.6182752251625061</c:v>
                </c:pt>
                <c:pt idx="11924">
                  <c:v>0.61831557750701904</c:v>
                </c:pt>
                <c:pt idx="11925">
                  <c:v>0.61860841512680054</c:v>
                </c:pt>
                <c:pt idx="11926">
                  <c:v>0.61872035264968872</c:v>
                </c:pt>
                <c:pt idx="11927">
                  <c:v>0.61868590116500854</c:v>
                </c:pt>
                <c:pt idx="11928">
                  <c:v>0.61864113807678223</c:v>
                </c:pt>
                <c:pt idx="11929">
                  <c:v>0.61844050884246826</c:v>
                </c:pt>
                <c:pt idx="11930">
                  <c:v>0.61840438842773438</c:v>
                </c:pt>
                <c:pt idx="11931">
                  <c:v>0.6185528039932251</c:v>
                </c:pt>
                <c:pt idx="11932">
                  <c:v>0.61863702535629272</c:v>
                </c:pt>
                <c:pt idx="11933">
                  <c:v>0.61873537302017212</c:v>
                </c:pt>
                <c:pt idx="11934">
                  <c:v>0.61873310804367065</c:v>
                </c:pt>
                <c:pt idx="11935">
                  <c:v>0.61862671375274658</c:v>
                </c:pt>
                <c:pt idx="11936">
                  <c:v>0.61855292320251465</c:v>
                </c:pt>
                <c:pt idx="11937">
                  <c:v>0.61847829818725586</c:v>
                </c:pt>
                <c:pt idx="11938">
                  <c:v>0.618385910987854</c:v>
                </c:pt>
                <c:pt idx="11939">
                  <c:v>0.61835235357284546</c:v>
                </c:pt>
                <c:pt idx="11940">
                  <c:v>0.61831670999526978</c:v>
                </c:pt>
                <c:pt idx="11941">
                  <c:v>0.61839479207992554</c:v>
                </c:pt>
                <c:pt idx="11942">
                  <c:v>0.61834770441055298</c:v>
                </c:pt>
                <c:pt idx="11943">
                  <c:v>0.61848670244216919</c:v>
                </c:pt>
                <c:pt idx="11944">
                  <c:v>0.618644118309021</c:v>
                </c:pt>
                <c:pt idx="11945">
                  <c:v>0.61866605281829834</c:v>
                </c:pt>
                <c:pt idx="11946">
                  <c:v>0.61865031719207764</c:v>
                </c:pt>
                <c:pt idx="11947">
                  <c:v>0.61858397722244263</c:v>
                </c:pt>
                <c:pt idx="11948">
                  <c:v>0.61854374408721924</c:v>
                </c:pt>
                <c:pt idx="11949">
                  <c:v>0.61851644515991211</c:v>
                </c:pt>
                <c:pt idx="11950">
                  <c:v>0.61844432353973389</c:v>
                </c:pt>
                <c:pt idx="11951">
                  <c:v>0.61855083703994751</c:v>
                </c:pt>
                <c:pt idx="11952">
                  <c:v>0.61872535943984985</c:v>
                </c:pt>
                <c:pt idx="11953">
                  <c:v>0.61873722076416016</c:v>
                </c:pt>
                <c:pt idx="11954">
                  <c:v>0.61849439144134521</c:v>
                </c:pt>
                <c:pt idx="11955">
                  <c:v>0.61837899684906006</c:v>
                </c:pt>
                <c:pt idx="11956">
                  <c:v>0.61849713325500488</c:v>
                </c:pt>
                <c:pt idx="11957">
                  <c:v>0.61860722303390503</c:v>
                </c:pt>
                <c:pt idx="11958">
                  <c:v>0.61858564615249634</c:v>
                </c:pt>
                <c:pt idx="11959">
                  <c:v>0.61856508255004883</c:v>
                </c:pt>
                <c:pt idx="11960">
                  <c:v>0.61859118938446045</c:v>
                </c:pt>
                <c:pt idx="11961">
                  <c:v>0.61879509687423706</c:v>
                </c:pt>
                <c:pt idx="11962">
                  <c:v>0.6187165379524231</c:v>
                </c:pt>
                <c:pt idx="11963">
                  <c:v>0.61862462759017944</c:v>
                </c:pt>
                <c:pt idx="11964">
                  <c:v>0.61863076686859131</c:v>
                </c:pt>
                <c:pt idx="11965">
                  <c:v>0.61862552165985107</c:v>
                </c:pt>
                <c:pt idx="11966">
                  <c:v>0.61852753162384033</c:v>
                </c:pt>
                <c:pt idx="11967">
                  <c:v>0.61840289831161499</c:v>
                </c:pt>
                <c:pt idx="11968">
                  <c:v>0.61834728717803955</c:v>
                </c:pt>
                <c:pt idx="11969">
                  <c:v>0.61835813522338867</c:v>
                </c:pt>
                <c:pt idx="11970">
                  <c:v>0.61850565671920776</c:v>
                </c:pt>
                <c:pt idx="11971">
                  <c:v>0.61852449178695679</c:v>
                </c:pt>
                <c:pt idx="11972">
                  <c:v>0.61862438917160034</c:v>
                </c:pt>
                <c:pt idx="11973">
                  <c:v>0.61871850490570068</c:v>
                </c:pt>
                <c:pt idx="11974">
                  <c:v>0.61867308616638184</c:v>
                </c:pt>
                <c:pt idx="11975">
                  <c:v>0.61865061521530151</c:v>
                </c:pt>
                <c:pt idx="11976">
                  <c:v>0.6187819242477417</c:v>
                </c:pt>
                <c:pt idx="11977">
                  <c:v>0.61877685785293579</c:v>
                </c:pt>
                <c:pt idx="11978">
                  <c:v>0.61872988939285278</c:v>
                </c:pt>
                <c:pt idx="11979">
                  <c:v>0.61865741014480591</c:v>
                </c:pt>
                <c:pt idx="11980">
                  <c:v>0.61859846115112305</c:v>
                </c:pt>
                <c:pt idx="11981">
                  <c:v>0.61846566200256348</c:v>
                </c:pt>
                <c:pt idx="11982">
                  <c:v>0.61836004257202148</c:v>
                </c:pt>
                <c:pt idx="11983">
                  <c:v>0.61831420660018921</c:v>
                </c:pt>
                <c:pt idx="11984">
                  <c:v>0.61835527420043945</c:v>
                </c:pt>
                <c:pt idx="11985">
                  <c:v>0.61847853660583496</c:v>
                </c:pt>
                <c:pt idx="11986">
                  <c:v>0.61872327327728271</c:v>
                </c:pt>
                <c:pt idx="11987">
                  <c:v>0.61876314878463745</c:v>
                </c:pt>
                <c:pt idx="11988">
                  <c:v>0.61864268779754639</c:v>
                </c:pt>
                <c:pt idx="11989">
                  <c:v>0.61857438087463379</c:v>
                </c:pt>
                <c:pt idx="11990">
                  <c:v>0.6185683012008667</c:v>
                </c:pt>
                <c:pt idx="11991">
                  <c:v>0.61844289302825928</c:v>
                </c:pt>
                <c:pt idx="11992">
                  <c:v>0.61839991807937622</c:v>
                </c:pt>
                <c:pt idx="11993">
                  <c:v>0.61827045679092407</c:v>
                </c:pt>
                <c:pt idx="11994">
                  <c:v>0.61818736791610718</c:v>
                </c:pt>
                <c:pt idx="11995">
                  <c:v>0.61826562881469727</c:v>
                </c:pt>
                <c:pt idx="11996">
                  <c:v>0.6185716986656189</c:v>
                </c:pt>
                <c:pt idx="11997">
                  <c:v>0.61868011951446533</c:v>
                </c:pt>
                <c:pt idx="11998">
                  <c:v>0.6185871958732605</c:v>
                </c:pt>
                <c:pt idx="11999">
                  <c:v>0.61831772327423096</c:v>
                </c:pt>
                <c:pt idx="12000">
                  <c:v>0.61827409267425537</c:v>
                </c:pt>
                <c:pt idx="12001">
                  <c:v>0.61831629276275635</c:v>
                </c:pt>
                <c:pt idx="12002">
                  <c:v>0.61851012706756592</c:v>
                </c:pt>
                <c:pt idx="12003">
                  <c:v>0.6185804009437561</c:v>
                </c:pt>
                <c:pt idx="12004">
                  <c:v>0.61837810277938843</c:v>
                </c:pt>
                <c:pt idx="12005">
                  <c:v>0.61845093965530396</c:v>
                </c:pt>
                <c:pt idx="12006">
                  <c:v>0.61865472793579102</c:v>
                </c:pt>
                <c:pt idx="12007">
                  <c:v>0.61861062049865723</c:v>
                </c:pt>
                <c:pt idx="12008">
                  <c:v>0.61870437860488892</c:v>
                </c:pt>
                <c:pt idx="12009">
                  <c:v>0.61883395910263062</c:v>
                </c:pt>
                <c:pt idx="12010">
                  <c:v>0.61883658170700073</c:v>
                </c:pt>
                <c:pt idx="12011">
                  <c:v>0.6187397837638855</c:v>
                </c:pt>
                <c:pt idx="12012">
                  <c:v>0.61856132745742798</c:v>
                </c:pt>
                <c:pt idx="12013">
                  <c:v>0.61845493316650391</c:v>
                </c:pt>
                <c:pt idx="12014">
                  <c:v>0.61838781833648682</c:v>
                </c:pt>
                <c:pt idx="12015">
                  <c:v>0.61843621730804443</c:v>
                </c:pt>
                <c:pt idx="12016">
                  <c:v>0.61859172582626343</c:v>
                </c:pt>
                <c:pt idx="12017">
                  <c:v>0.61865633726119995</c:v>
                </c:pt>
                <c:pt idx="12018">
                  <c:v>0.61867636442184448</c:v>
                </c:pt>
                <c:pt idx="12019">
                  <c:v>0.61857205629348755</c:v>
                </c:pt>
                <c:pt idx="12020">
                  <c:v>0.61855709552764893</c:v>
                </c:pt>
                <c:pt idx="12021">
                  <c:v>0.61863523721694946</c:v>
                </c:pt>
                <c:pt idx="12022">
                  <c:v>0.61870265007019043</c:v>
                </c:pt>
                <c:pt idx="12023">
                  <c:v>0.61860531568527222</c:v>
                </c:pt>
                <c:pt idx="12024">
                  <c:v>0.61850118637084961</c:v>
                </c:pt>
                <c:pt idx="12025">
                  <c:v>0.61842787265777588</c:v>
                </c:pt>
                <c:pt idx="12026">
                  <c:v>0.61859095096588135</c:v>
                </c:pt>
                <c:pt idx="12027">
                  <c:v>0.61864268779754639</c:v>
                </c:pt>
                <c:pt idx="12028">
                  <c:v>0.61857849359512329</c:v>
                </c:pt>
                <c:pt idx="12029">
                  <c:v>0.61835265159606934</c:v>
                </c:pt>
                <c:pt idx="12030">
                  <c:v>0.61847662925720215</c:v>
                </c:pt>
                <c:pt idx="12031">
                  <c:v>0.61869341135025024</c:v>
                </c:pt>
                <c:pt idx="12032">
                  <c:v>0.61865901947021484</c:v>
                </c:pt>
                <c:pt idx="12033">
                  <c:v>0.61838436126708984</c:v>
                </c:pt>
                <c:pt idx="12034">
                  <c:v>0.61842912435531616</c:v>
                </c:pt>
                <c:pt idx="12035">
                  <c:v>0.61844611167907715</c:v>
                </c:pt>
                <c:pt idx="12036">
                  <c:v>0.61864745616912842</c:v>
                </c:pt>
                <c:pt idx="12037">
                  <c:v>0.6188732385635376</c:v>
                </c:pt>
                <c:pt idx="12038">
                  <c:v>0.61874496936798096</c:v>
                </c:pt>
                <c:pt idx="12039">
                  <c:v>0.61838841438293457</c:v>
                </c:pt>
                <c:pt idx="12040">
                  <c:v>0.61847251653671265</c:v>
                </c:pt>
                <c:pt idx="12041">
                  <c:v>0.61860644817352295</c:v>
                </c:pt>
                <c:pt idx="12042">
                  <c:v>0.61871302127838135</c:v>
                </c:pt>
                <c:pt idx="12043">
                  <c:v>0.61871463060379028</c:v>
                </c:pt>
                <c:pt idx="12044">
                  <c:v>0.61879891157150269</c:v>
                </c:pt>
                <c:pt idx="12045">
                  <c:v>0.6186409592628479</c:v>
                </c:pt>
                <c:pt idx="12046">
                  <c:v>0.61851257085800171</c:v>
                </c:pt>
                <c:pt idx="12047">
                  <c:v>0.61869919300079346</c:v>
                </c:pt>
                <c:pt idx="12048">
                  <c:v>0.61877340078353882</c:v>
                </c:pt>
                <c:pt idx="12049">
                  <c:v>0.61866474151611328</c:v>
                </c:pt>
                <c:pt idx="12050">
                  <c:v>0.61873900890350342</c:v>
                </c:pt>
                <c:pt idx="12051">
                  <c:v>0.61849600076675415</c:v>
                </c:pt>
                <c:pt idx="12052">
                  <c:v>0.61835426092147827</c:v>
                </c:pt>
                <c:pt idx="12053">
                  <c:v>0.61844676733016968</c:v>
                </c:pt>
                <c:pt idx="12054">
                  <c:v>0.61861550807952881</c:v>
                </c:pt>
                <c:pt idx="12055">
                  <c:v>0.61867606639862061</c:v>
                </c:pt>
                <c:pt idx="12056">
                  <c:v>0.61864107847213745</c:v>
                </c:pt>
                <c:pt idx="12057">
                  <c:v>0.61862945556640625</c:v>
                </c:pt>
                <c:pt idx="12058">
                  <c:v>0.61839979887008667</c:v>
                </c:pt>
                <c:pt idx="12059">
                  <c:v>0.61825418472290039</c:v>
                </c:pt>
                <c:pt idx="12060">
                  <c:v>0.61845719814300537</c:v>
                </c:pt>
                <c:pt idx="12061">
                  <c:v>0.61843091249465942</c:v>
                </c:pt>
                <c:pt idx="12062">
                  <c:v>0.61839467287063599</c:v>
                </c:pt>
                <c:pt idx="12063">
                  <c:v>0.61844140291213989</c:v>
                </c:pt>
                <c:pt idx="12064">
                  <c:v>0.61841857433319092</c:v>
                </c:pt>
                <c:pt idx="12065">
                  <c:v>0.61843138933181763</c:v>
                </c:pt>
                <c:pt idx="12066">
                  <c:v>0.61861872673034668</c:v>
                </c:pt>
                <c:pt idx="12067">
                  <c:v>0.61864429712295532</c:v>
                </c:pt>
                <c:pt idx="12068">
                  <c:v>0.6186058521270752</c:v>
                </c:pt>
                <c:pt idx="12069">
                  <c:v>0.61844247579574585</c:v>
                </c:pt>
                <c:pt idx="12070">
                  <c:v>0.61834716796875</c:v>
                </c:pt>
                <c:pt idx="12071">
                  <c:v>0.61835408210754395</c:v>
                </c:pt>
                <c:pt idx="12072">
                  <c:v>0.61847293376922607</c:v>
                </c:pt>
                <c:pt idx="12073">
                  <c:v>0.61836916208267212</c:v>
                </c:pt>
                <c:pt idx="12074">
                  <c:v>0.61826795339584351</c:v>
                </c:pt>
                <c:pt idx="12075">
                  <c:v>0.61844480037689209</c:v>
                </c:pt>
                <c:pt idx="12076">
                  <c:v>0.61871558427810669</c:v>
                </c:pt>
                <c:pt idx="12077">
                  <c:v>0.61872893571853638</c:v>
                </c:pt>
                <c:pt idx="12078">
                  <c:v>0.61879295110702515</c:v>
                </c:pt>
                <c:pt idx="12079">
                  <c:v>0.61872947216033936</c:v>
                </c:pt>
                <c:pt idx="12080">
                  <c:v>0.61859583854675293</c:v>
                </c:pt>
                <c:pt idx="12081">
                  <c:v>0.61860650777816772</c:v>
                </c:pt>
                <c:pt idx="12082">
                  <c:v>0.61858415603637695</c:v>
                </c:pt>
                <c:pt idx="12083">
                  <c:v>0.61844265460968018</c:v>
                </c:pt>
                <c:pt idx="12084">
                  <c:v>0.61832535266876221</c:v>
                </c:pt>
                <c:pt idx="12085">
                  <c:v>0.61838626861572266</c:v>
                </c:pt>
                <c:pt idx="12086">
                  <c:v>0.61846953630447388</c:v>
                </c:pt>
                <c:pt idx="12087">
                  <c:v>0.61835610866546631</c:v>
                </c:pt>
                <c:pt idx="12088">
                  <c:v>0.6184348464012146</c:v>
                </c:pt>
                <c:pt idx="12089">
                  <c:v>0.61845088005065918</c:v>
                </c:pt>
                <c:pt idx="12090">
                  <c:v>0.61827206611633301</c:v>
                </c:pt>
                <c:pt idx="12091">
                  <c:v>0.61834722757339478</c:v>
                </c:pt>
                <c:pt idx="12092">
                  <c:v>0.61842614412307739</c:v>
                </c:pt>
                <c:pt idx="12093">
                  <c:v>0.61833858489990234</c:v>
                </c:pt>
                <c:pt idx="12094">
                  <c:v>0.6183893084526062</c:v>
                </c:pt>
                <c:pt idx="12095">
                  <c:v>0.6185004711151123</c:v>
                </c:pt>
                <c:pt idx="12096">
                  <c:v>0.61850517988204956</c:v>
                </c:pt>
                <c:pt idx="12097">
                  <c:v>0.61848437786102295</c:v>
                </c:pt>
                <c:pt idx="12098">
                  <c:v>0.61845964193344116</c:v>
                </c:pt>
                <c:pt idx="12099">
                  <c:v>0.61838191747665405</c:v>
                </c:pt>
                <c:pt idx="12100">
                  <c:v>0.61836421489715576</c:v>
                </c:pt>
                <c:pt idx="12101">
                  <c:v>0.61850279569625854</c:v>
                </c:pt>
                <c:pt idx="12102">
                  <c:v>0.61857867240905762</c:v>
                </c:pt>
                <c:pt idx="12103">
                  <c:v>0.61841970682144165</c:v>
                </c:pt>
                <c:pt idx="12104">
                  <c:v>0.61831581592559814</c:v>
                </c:pt>
                <c:pt idx="12105">
                  <c:v>0.61823570728302002</c:v>
                </c:pt>
                <c:pt idx="12106">
                  <c:v>0.61818575859069824</c:v>
                </c:pt>
                <c:pt idx="12107">
                  <c:v>0.61846059560775757</c:v>
                </c:pt>
                <c:pt idx="12108">
                  <c:v>0.61839091777801514</c:v>
                </c:pt>
                <c:pt idx="12109">
                  <c:v>0.61831742525100708</c:v>
                </c:pt>
                <c:pt idx="12110">
                  <c:v>0.6184544563293457</c:v>
                </c:pt>
                <c:pt idx="12111">
                  <c:v>0.6185951828956604</c:v>
                </c:pt>
                <c:pt idx="12112">
                  <c:v>0.61858689785003662</c:v>
                </c:pt>
                <c:pt idx="12113">
                  <c:v>0.618358314037323</c:v>
                </c:pt>
                <c:pt idx="12114">
                  <c:v>0.61822313070297241</c:v>
                </c:pt>
                <c:pt idx="12115">
                  <c:v>0.61814886331558228</c:v>
                </c:pt>
                <c:pt idx="12116">
                  <c:v>0.61827468872070312</c:v>
                </c:pt>
                <c:pt idx="12117">
                  <c:v>0.61848241090774536</c:v>
                </c:pt>
                <c:pt idx="12118">
                  <c:v>0.61839312314987183</c:v>
                </c:pt>
                <c:pt idx="12119">
                  <c:v>0.61814719438552856</c:v>
                </c:pt>
                <c:pt idx="12120">
                  <c:v>0.61804574728012085</c:v>
                </c:pt>
                <c:pt idx="12121">
                  <c:v>0.61809873580932617</c:v>
                </c:pt>
                <c:pt idx="12122">
                  <c:v>0.61831831932067871</c:v>
                </c:pt>
                <c:pt idx="12123">
                  <c:v>0.61845630407333374</c:v>
                </c:pt>
                <c:pt idx="12124">
                  <c:v>0.61848795413970947</c:v>
                </c:pt>
                <c:pt idx="12125">
                  <c:v>0.61850476264953613</c:v>
                </c:pt>
                <c:pt idx="12126">
                  <c:v>0.61848598718643188</c:v>
                </c:pt>
                <c:pt idx="12127">
                  <c:v>0.61843025684356689</c:v>
                </c:pt>
                <c:pt idx="12128">
                  <c:v>0.61834949254989624</c:v>
                </c:pt>
                <c:pt idx="12129">
                  <c:v>0.61824625730514526</c:v>
                </c:pt>
                <c:pt idx="12130">
                  <c:v>0.61806142330169678</c:v>
                </c:pt>
                <c:pt idx="12131">
                  <c:v>0.61799567937850952</c:v>
                </c:pt>
                <c:pt idx="12132">
                  <c:v>0.61817562580108643</c:v>
                </c:pt>
                <c:pt idx="12133">
                  <c:v>0.6183735728263855</c:v>
                </c:pt>
                <c:pt idx="12134">
                  <c:v>0.61835426092147827</c:v>
                </c:pt>
                <c:pt idx="12135">
                  <c:v>0.61822521686553955</c:v>
                </c:pt>
                <c:pt idx="12136">
                  <c:v>0.61828267574310303</c:v>
                </c:pt>
                <c:pt idx="12137">
                  <c:v>0.61823564767837524</c:v>
                </c:pt>
                <c:pt idx="12138">
                  <c:v>0.61811411380767822</c:v>
                </c:pt>
                <c:pt idx="12139">
                  <c:v>0.61804533004760742</c:v>
                </c:pt>
                <c:pt idx="12140">
                  <c:v>0.61801642179489136</c:v>
                </c:pt>
                <c:pt idx="12141">
                  <c:v>0.61825346946716309</c:v>
                </c:pt>
                <c:pt idx="12142">
                  <c:v>0.61846905946731567</c:v>
                </c:pt>
                <c:pt idx="12143">
                  <c:v>0.61845517158508301</c:v>
                </c:pt>
                <c:pt idx="12144">
                  <c:v>0.61833131313323975</c:v>
                </c:pt>
                <c:pt idx="12145">
                  <c:v>0.61818665266036987</c:v>
                </c:pt>
                <c:pt idx="12146">
                  <c:v>0.618094801902771</c:v>
                </c:pt>
                <c:pt idx="12147">
                  <c:v>0.61816084384918213</c:v>
                </c:pt>
                <c:pt idx="12148">
                  <c:v>0.61835718154907227</c:v>
                </c:pt>
                <c:pt idx="12149">
                  <c:v>0.61852401494979858</c:v>
                </c:pt>
                <c:pt idx="12150">
                  <c:v>0.61836862564086914</c:v>
                </c:pt>
                <c:pt idx="12151">
                  <c:v>0.61849713325500488</c:v>
                </c:pt>
                <c:pt idx="12152">
                  <c:v>0.61866891384124756</c:v>
                </c:pt>
                <c:pt idx="12153">
                  <c:v>0.61858206987380981</c:v>
                </c:pt>
                <c:pt idx="12154">
                  <c:v>0.61846750974655151</c:v>
                </c:pt>
                <c:pt idx="12155">
                  <c:v>0.61829322576522827</c:v>
                </c:pt>
                <c:pt idx="12156">
                  <c:v>0.6184614896774292</c:v>
                </c:pt>
                <c:pt idx="12157">
                  <c:v>0.61857646703720093</c:v>
                </c:pt>
                <c:pt idx="12158">
                  <c:v>0.61855787038803101</c:v>
                </c:pt>
                <c:pt idx="12159">
                  <c:v>0.61855721473693848</c:v>
                </c:pt>
                <c:pt idx="12160">
                  <c:v>0.61823064088821411</c:v>
                </c:pt>
                <c:pt idx="12161">
                  <c:v>0.61809319257736206</c:v>
                </c:pt>
                <c:pt idx="12162">
                  <c:v>0.61802715063095093</c:v>
                </c:pt>
                <c:pt idx="12163">
                  <c:v>0.61820006370544434</c:v>
                </c:pt>
                <c:pt idx="12164">
                  <c:v>0.61812448501586914</c:v>
                </c:pt>
                <c:pt idx="12165">
                  <c:v>0.61810588836669922</c:v>
                </c:pt>
                <c:pt idx="12166">
                  <c:v>0.61827415227890015</c:v>
                </c:pt>
                <c:pt idx="12167">
                  <c:v>0.61834090948104858</c:v>
                </c:pt>
                <c:pt idx="12168">
                  <c:v>0.61831092834472656</c:v>
                </c:pt>
                <c:pt idx="12169">
                  <c:v>0.61837190389633179</c:v>
                </c:pt>
                <c:pt idx="12170">
                  <c:v>0.61843347549438477</c:v>
                </c:pt>
                <c:pt idx="12171">
                  <c:v>0.61835843324661255</c:v>
                </c:pt>
                <c:pt idx="12172">
                  <c:v>0.6180998682975769</c:v>
                </c:pt>
                <c:pt idx="12173">
                  <c:v>0.61820393800735474</c:v>
                </c:pt>
                <c:pt idx="12174">
                  <c:v>0.61850976943969727</c:v>
                </c:pt>
                <c:pt idx="12175">
                  <c:v>0.61841857433319092</c:v>
                </c:pt>
                <c:pt idx="12176">
                  <c:v>0.61829757690429688</c:v>
                </c:pt>
                <c:pt idx="12177">
                  <c:v>0.61838239431381226</c:v>
                </c:pt>
                <c:pt idx="12178">
                  <c:v>0.61836230754852295</c:v>
                </c:pt>
                <c:pt idx="12179">
                  <c:v>0.61819344758987427</c:v>
                </c:pt>
                <c:pt idx="12180">
                  <c:v>0.61832338571548462</c:v>
                </c:pt>
                <c:pt idx="12181">
                  <c:v>0.61862564086914062</c:v>
                </c:pt>
                <c:pt idx="12182">
                  <c:v>0.61877536773681641</c:v>
                </c:pt>
                <c:pt idx="12183">
                  <c:v>0.61877882480621338</c:v>
                </c:pt>
                <c:pt idx="12184">
                  <c:v>0.61856448650360107</c:v>
                </c:pt>
                <c:pt idx="12185">
                  <c:v>0.61845237016677856</c:v>
                </c:pt>
                <c:pt idx="12186">
                  <c:v>0.61856025457382202</c:v>
                </c:pt>
                <c:pt idx="12187">
                  <c:v>0.61858415603637695</c:v>
                </c:pt>
                <c:pt idx="12188">
                  <c:v>0.61860156059265137</c:v>
                </c:pt>
                <c:pt idx="12189">
                  <c:v>0.61870115995407104</c:v>
                </c:pt>
                <c:pt idx="12190">
                  <c:v>0.61881041526794434</c:v>
                </c:pt>
                <c:pt idx="12191">
                  <c:v>0.6187821626663208</c:v>
                </c:pt>
                <c:pt idx="12192">
                  <c:v>0.61859464645385742</c:v>
                </c:pt>
                <c:pt idx="12193">
                  <c:v>0.61842119693756104</c:v>
                </c:pt>
                <c:pt idx="12194">
                  <c:v>0.61809486150741577</c:v>
                </c:pt>
                <c:pt idx="12195">
                  <c:v>0.61791598796844482</c:v>
                </c:pt>
                <c:pt idx="12196">
                  <c:v>0.61813908815383911</c:v>
                </c:pt>
                <c:pt idx="12197">
                  <c:v>0.61840200424194336</c:v>
                </c:pt>
                <c:pt idx="12198">
                  <c:v>0.61854887008666992</c:v>
                </c:pt>
                <c:pt idx="12199">
                  <c:v>0.61850428581237793</c:v>
                </c:pt>
                <c:pt idx="12200">
                  <c:v>0.61821448802947998</c:v>
                </c:pt>
                <c:pt idx="12201">
                  <c:v>0.61803478002548218</c:v>
                </c:pt>
                <c:pt idx="12202">
                  <c:v>0.61805081367492676</c:v>
                </c:pt>
                <c:pt idx="12203">
                  <c:v>0.61832535266876221</c:v>
                </c:pt>
                <c:pt idx="12204">
                  <c:v>0.61815494298934937</c:v>
                </c:pt>
                <c:pt idx="12205">
                  <c:v>0.61835503578186035</c:v>
                </c:pt>
                <c:pt idx="12206">
                  <c:v>0.61834734678268433</c:v>
                </c:pt>
                <c:pt idx="12207">
                  <c:v>0.61837750673294067</c:v>
                </c:pt>
                <c:pt idx="12208">
                  <c:v>0.61851996183395386</c:v>
                </c:pt>
                <c:pt idx="12209">
                  <c:v>0.61850649118423462</c:v>
                </c:pt>
                <c:pt idx="12210">
                  <c:v>0.61844635009765625</c:v>
                </c:pt>
                <c:pt idx="12211">
                  <c:v>0.61848616600036621</c:v>
                </c:pt>
                <c:pt idx="12212">
                  <c:v>0.61836951971054077</c:v>
                </c:pt>
                <c:pt idx="12213">
                  <c:v>0.61846888065338135</c:v>
                </c:pt>
                <c:pt idx="12214">
                  <c:v>0.61870002746582031</c:v>
                </c:pt>
                <c:pt idx="12215">
                  <c:v>0.6188124418258667</c:v>
                </c:pt>
                <c:pt idx="12216">
                  <c:v>0.61868691444396973</c:v>
                </c:pt>
                <c:pt idx="12217">
                  <c:v>0.61839932203292847</c:v>
                </c:pt>
                <c:pt idx="12218">
                  <c:v>0.61834716796875</c:v>
                </c:pt>
                <c:pt idx="12219">
                  <c:v>0.61834955215454102</c:v>
                </c:pt>
                <c:pt idx="12220">
                  <c:v>0.61840546131134033</c:v>
                </c:pt>
                <c:pt idx="12221">
                  <c:v>0.61864018440246582</c:v>
                </c:pt>
                <c:pt idx="12222">
                  <c:v>0.61875605583190918</c:v>
                </c:pt>
                <c:pt idx="12223">
                  <c:v>0.61860960721969604</c:v>
                </c:pt>
                <c:pt idx="12224">
                  <c:v>0.61844086647033691</c:v>
                </c:pt>
                <c:pt idx="12225">
                  <c:v>0.6182476282119751</c:v>
                </c:pt>
                <c:pt idx="12226">
                  <c:v>0.61820977926254272</c:v>
                </c:pt>
                <c:pt idx="12227">
                  <c:v>0.61837083101272583</c:v>
                </c:pt>
                <c:pt idx="12228">
                  <c:v>0.6186065673828125</c:v>
                </c:pt>
                <c:pt idx="12229">
                  <c:v>0.61856156587600708</c:v>
                </c:pt>
                <c:pt idx="12230">
                  <c:v>0.618477463722229</c:v>
                </c:pt>
                <c:pt idx="12231">
                  <c:v>0.61841952800750732</c:v>
                </c:pt>
                <c:pt idx="12232">
                  <c:v>0.61832195520401001</c:v>
                </c:pt>
                <c:pt idx="12233">
                  <c:v>0.61829262971878052</c:v>
                </c:pt>
                <c:pt idx="12234">
                  <c:v>0.61834144592285156</c:v>
                </c:pt>
                <c:pt idx="12235">
                  <c:v>0.61838626861572266</c:v>
                </c:pt>
                <c:pt idx="12236">
                  <c:v>0.6184116005897522</c:v>
                </c:pt>
                <c:pt idx="12237">
                  <c:v>0.61859011650085449</c:v>
                </c:pt>
                <c:pt idx="12238">
                  <c:v>0.6185528039932251</c:v>
                </c:pt>
                <c:pt idx="12239">
                  <c:v>0.61837679147720337</c:v>
                </c:pt>
                <c:pt idx="12240">
                  <c:v>0.61825555562973022</c:v>
                </c:pt>
                <c:pt idx="12241">
                  <c:v>0.61832171678543091</c:v>
                </c:pt>
                <c:pt idx="12242">
                  <c:v>0.61846441030502319</c:v>
                </c:pt>
                <c:pt idx="12243">
                  <c:v>0.61855024099349976</c:v>
                </c:pt>
                <c:pt idx="12244">
                  <c:v>0.61848169565200806</c:v>
                </c:pt>
                <c:pt idx="12245">
                  <c:v>0.61841249465942383</c:v>
                </c:pt>
                <c:pt idx="12246">
                  <c:v>0.61833673715591431</c:v>
                </c:pt>
                <c:pt idx="12247">
                  <c:v>0.61874282360076904</c:v>
                </c:pt>
                <c:pt idx="12248">
                  <c:v>0.61873930692672729</c:v>
                </c:pt>
                <c:pt idx="12249">
                  <c:v>0.61837756633758545</c:v>
                </c:pt>
                <c:pt idx="12250">
                  <c:v>0.61824232339859009</c:v>
                </c:pt>
                <c:pt idx="12251">
                  <c:v>0.61821913719177246</c:v>
                </c:pt>
                <c:pt idx="12252">
                  <c:v>0.61828106641769409</c:v>
                </c:pt>
                <c:pt idx="12253">
                  <c:v>0.6183631420135498</c:v>
                </c:pt>
                <c:pt idx="12254">
                  <c:v>0.6184011697769165</c:v>
                </c:pt>
                <c:pt idx="12255">
                  <c:v>0.61852538585662842</c:v>
                </c:pt>
                <c:pt idx="12256">
                  <c:v>0.61844313144683838</c:v>
                </c:pt>
                <c:pt idx="12257">
                  <c:v>0.61833107471466064</c:v>
                </c:pt>
                <c:pt idx="12258">
                  <c:v>0.6185145378112793</c:v>
                </c:pt>
                <c:pt idx="12259">
                  <c:v>0.61882388591766357</c:v>
                </c:pt>
                <c:pt idx="12260">
                  <c:v>0.6188666820526123</c:v>
                </c:pt>
                <c:pt idx="12261">
                  <c:v>0.61857002973556519</c:v>
                </c:pt>
                <c:pt idx="12262">
                  <c:v>0.61831921339035034</c:v>
                </c:pt>
                <c:pt idx="12263">
                  <c:v>0.6181299090385437</c:v>
                </c:pt>
                <c:pt idx="12264">
                  <c:v>0.61789590120315552</c:v>
                </c:pt>
                <c:pt idx="12265">
                  <c:v>0.61799806356430054</c:v>
                </c:pt>
                <c:pt idx="12266">
                  <c:v>0.61833393573760986</c:v>
                </c:pt>
                <c:pt idx="12267">
                  <c:v>0.61854320764541626</c:v>
                </c:pt>
                <c:pt idx="12268">
                  <c:v>0.61864864826202393</c:v>
                </c:pt>
                <c:pt idx="12269">
                  <c:v>0.61862432956695557</c:v>
                </c:pt>
                <c:pt idx="12270">
                  <c:v>0.61853229999542236</c:v>
                </c:pt>
                <c:pt idx="12271">
                  <c:v>0.61847120523452759</c:v>
                </c:pt>
                <c:pt idx="12272">
                  <c:v>0.61851990222930908</c:v>
                </c:pt>
                <c:pt idx="12273">
                  <c:v>0.61844164133071899</c:v>
                </c:pt>
                <c:pt idx="12274">
                  <c:v>0.61838918924331665</c:v>
                </c:pt>
                <c:pt idx="12275">
                  <c:v>0.61834025382995605</c:v>
                </c:pt>
                <c:pt idx="12276">
                  <c:v>0.61821168661117554</c:v>
                </c:pt>
                <c:pt idx="12277">
                  <c:v>0.61818408966064453</c:v>
                </c:pt>
                <c:pt idx="12278">
                  <c:v>0.61840397119522095</c:v>
                </c:pt>
                <c:pt idx="12279">
                  <c:v>0.61843132972717285</c:v>
                </c:pt>
                <c:pt idx="12280">
                  <c:v>0.61831539869308472</c:v>
                </c:pt>
                <c:pt idx="12281">
                  <c:v>0.61834800243377686</c:v>
                </c:pt>
                <c:pt idx="12282">
                  <c:v>0.61837923526763916</c:v>
                </c:pt>
                <c:pt idx="12283">
                  <c:v>0.61819982528686523</c:v>
                </c:pt>
                <c:pt idx="12284">
                  <c:v>0.61807680130004883</c:v>
                </c:pt>
                <c:pt idx="12285">
                  <c:v>0.61814969778060913</c:v>
                </c:pt>
                <c:pt idx="12286">
                  <c:v>0.61811840534210205</c:v>
                </c:pt>
                <c:pt idx="12287">
                  <c:v>0.61810791492462158</c:v>
                </c:pt>
                <c:pt idx="12288">
                  <c:v>0.61809486150741577</c:v>
                </c:pt>
                <c:pt idx="12289">
                  <c:v>0.61804395914077759</c:v>
                </c:pt>
                <c:pt idx="12290">
                  <c:v>0.61786544322967529</c:v>
                </c:pt>
                <c:pt idx="12291">
                  <c:v>0.61805731058120728</c:v>
                </c:pt>
                <c:pt idx="12292">
                  <c:v>0.61849683523178101</c:v>
                </c:pt>
                <c:pt idx="12293">
                  <c:v>0.61860173940658569</c:v>
                </c:pt>
                <c:pt idx="12294">
                  <c:v>0.61845237016677856</c:v>
                </c:pt>
                <c:pt idx="12295">
                  <c:v>0.6182207465171814</c:v>
                </c:pt>
                <c:pt idx="12296">
                  <c:v>0.61821955442428589</c:v>
                </c:pt>
                <c:pt idx="12297">
                  <c:v>0.61825376749038696</c:v>
                </c:pt>
                <c:pt idx="12298">
                  <c:v>0.61821627616882324</c:v>
                </c:pt>
                <c:pt idx="12299">
                  <c:v>0.61819243431091309</c:v>
                </c:pt>
                <c:pt idx="12300">
                  <c:v>0.61813563108444214</c:v>
                </c:pt>
                <c:pt idx="12301">
                  <c:v>0.61808204650878906</c:v>
                </c:pt>
                <c:pt idx="12302">
                  <c:v>0.61803203821182251</c:v>
                </c:pt>
                <c:pt idx="12303">
                  <c:v>0.61826467514038086</c:v>
                </c:pt>
                <c:pt idx="12304">
                  <c:v>0.61851173639297485</c:v>
                </c:pt>
                <c:pt idx="12305">
                  <c:v>0.61865991353988647</c:v>
                </c:pt>
                <c:pt idx="12306">
                  <c:v>0.6185230016708374</c:v>
                </c:pt>
                <c:pt idx="12307">
                  <c:v>0.61835801601409912</c:v>
                </c:pt>
                <c:pt idx="12308">
                  <c:v>0.61814212799072266</c:v>
                </c:pt>
                <c:pt idx="12309">
                  <c:v>0.61798125505447388</c:v>
                </c:pt>
                <c:pt idx="12310">
                  <c:v>0.61814272403717041</c:v>
                </c:pt>
                <c:pt idx="12311">
                  <c:v>0.61815822124481201</c:v>
                </c:pt>
                <c:pt idx="12312">
                  <c:v>0.61820483207702637</c:v>
                </c:pt>
                <c:pt idx="12313">
                  <c:v>0.61821311712265015</c:v>
                </c:pt>
                <c:pt idx="12314">
                  <c:v>0.61827093362808228</c:v>
                </c:pt>
                <c:pt idx="12315">
                  <c:v>0.618266761302948</c:v>
                </c:pt>
                <c:pt idx="12316">
                  <c:v>0.6183122992515564</c:v>
                </c:pt>
                <c:pt idx="12317">
                  <c:v>0.61820024251937866</c:v>
                </c:pt>
                <c:pt idx="12318">
                  <c:v>0.61827319860458374</c:v>
                </c:pt>
                <c:pt idx="12319">
                  <c:v>0.61849689483642578</c:v>
                </c:pt>
                <c:pt idx="12320">
                  <c:v>0.61844044923782349</c:v>
                </c:pt>
                <c:pt idx="12321">
                  <c:v>0.6182982325553894</c:v>
                </c:pt>
                <c:pt idx="12322">
                  <c:v>0.61828631162643433</c:v>
                </c:pt>
                <c:pt idx="12323">
                  <c:v>0.61826926469802856</c:v>
                </c:pt>
                <c:pt idx="12324">
                  <c:v>0.61816704273223877</c:v>
                </c:pt>
                <c:pt idx="12325">
                  <c:v>0.6180616021156311</c:v>
                </c:pt>
                <c:pt idx="12326">
                  <c:v>0.61820977926254272</c:v>
                </c:pt>
                <c:pt idx="12327">
                  <c:v>0.61825960874557495</c:v>
                </c:pt>
                <c:pt idx="12328">
                  <c:v>0.61799848079681396</c:v>
                </c:pt>
                <c:pt idx="12329">
                  <c:v>0.61801475286483765</c:v>
                </c:pt>
                <c:pt idx="12330">
                  <c:v>0.61818373203277588</c:v>
                </c:pt>
                <c:pt idx="12331">
                  <c:v>0.61830472946166992</c:v>
                </c:pt>
                <c:pt idx="12332">
                  <c:v>0.6184084415435791</c:v>
                </c:pt>
                <c:pt idx="12333">
                  <c:v>0.61853307485580444</c:v>
                </c:pt>
                <c:pt idx="12334">
                  <c:v>0.61845177412033081</c:v>
                </c:pt>
                <c:pt idx="12335">
                  <c:v>0.61827069520950317</c:v>
                </c:pt>
                <c:pt idx="12336">
                  <c:v>0.61824458837509155</c:v>
                </c:pt>
                <c:pt idx="12337">
                  <c:v>0.6183512806892395</c:v>
                </c:pt>
                <c:pt idx="12338">
                  <c:v>0.61833280324935913</c:v>
                </c:pt>
                <c:pt idx="12339">
                  <c:v>0.61817091703414917</c:v>
                </c:pt>
                <c:pt idx="12340">
                  <c:v>0.6180565357208252</c:v>
                </c:pt>
                <c:pt idx="12341">
                  <c:v>0.61804574728012085</c:v>
                </c:pt>
                <c:pt idx="12342">
                  <c:v>0.61802971363067627</c:v>
                </c:pt>
                <c:pt idx="12343">
                  <c:v>0.61814522743225098</c:v>
                </c:pt>
                <c:pt idx="12344">
                  <c:v>0.61819058656692505</c:v>
                </c:pt>
                <c:pt idx="12345">
                  <c:v>0.61811411380767822</c:v>
                </c:pt>
                <c:pt idx="12346">
                  <c:v>0.61804056167602539</c:v>
                </c:pt>
                <c:pt idx="12347">
                  <c:v>0.61810100078582764</c:v>
                </c:pt>
                <c:pt idx="12348">
                  <c:v>0.61826026439666748</c:v>
                </c:pt>
                <c:pt idx="12349">
                  <c:v>0.61841791868209839</c:v>
                </c:pt>
                <c:pt idx="12350">
                  <c:v>0.61851602792739868</c:v>
                </c:pt>
                <c:pt idx="12351">
                  <c:v>0.61846804618835449</c:v>
                </c:pt>
                <c:pt idx="12352">
                  <c:v>0.61847376823425293</c:v>
                </c:pt>
                <c:pt idx="12353">
                  <c:v>0.61816418170928955</c:v>
                </c:pt>
                <c:pt idx="12354">
                  <c:v>0.61817651987075806</c:v>
                </c:pt>
                <c:pt idx="12355">
                  <c:v>0.61826074123382568</c:v>
                </c:pt>
                <c:pt idx="12356">
                  <c:v>0.618266761302948</c:v>
                </c:pt>
                <c:pt idx="12357">
                  <c:v>0.61824798583984375</c:v>
                </c:pt>
                <c:pt idx="12358">
                  <c:v>0.61823743581771851</c:v>
                </c:pt>
                <c:pt idx="12359">
                  <c:v>0.61812508106231689</c:v>
                </c:pt>
                <c:pt idx="12360">
                  <c:v>0.6181868314743042</c:v>
                </c:pt>
                <c:pt idx="12361">
                  <c:v>0.61820757389068604</c:v>
                </c:pt>
                <c:pt idx="12362">
                  <c:v>0.61810410022735596</c:v>
                </c:pt>
                <c:pt idx="12363">
                  <c:v>0.61814641952514648</c:v>
                </c:pt>
                <c:pt idx="12364">
                  <c:v>0.61817306280136108</c:v>
                </c:pt>
                <c:pt idx="12365">
                  <c:v>0.61817330121994019</c:v>
                </c:pt>
                <c:pt idx="12366">
                  <c:v>0.61837112903594971</c:v>
                </c:pt>
                <c:pt idx="12367">
                  <c:v>0.61851131916046143</c:v>
                </c:pt>
                <c:pt idx="12368">
                  <c:v>0.61850512027740479</c:v>
                </c:pt>
                <c:pt idx="12369">
                  <c:v>0.61832529306411743</c:v>
                </c:pt>
                <c:pt idx="12370">
                  <c:v>0.61819744110107422</c:v>
                </c:pt>
                <c:pt idx="12371">
                  <c:v>0.61840921640396118</c:v>
                </c:pt>
                <c:pt idx="12372">
                  <c:v>0.61830651760101318</c:v>
                </c:pt>
                <c:pt idx="12373">
                  <c:v>0.61815083026885986</c:v>
                </c:pt>
                <c:pt idx="12374">
                  <c:v>0.61805331707000732</c:v>
                </c:pt>
                <c:pt idx="12375">
                  <c:v>0.61807024478912354</c:v>
                </c:pt>
                <c:pt idx="12376">
                  <c:v>0.61792516708374023</c:v>
                </c:pt>
                <c:pt idx="12377">
                  <c:v>0.61792773008346558</c:v>
                </c:pt>
                <c:pt idx="12378">
                  <c:v>0.61821818351745605</c:v>
                </c:pt>
                <c:pt idx="12379">
                  <c:v>0.61826199293136597</c:v>
                </c:pt>
                <c:pt idx="12380">
                  <c:v>0.61824160814285278</c:v>
                </c:pt>
                <c:pt idx="12381">
                  <c:v>0.61836862564086914</c:v>
                </c:pt>
                <c:pt idx="12382">
                  <c:v>0.61846882104873657</c:v>
                </c:pt>
                <c:pt idx="12383">
                  <c:v>0.61838042736053467</c:v>
                </c:pt>
                <c:pt idx="12384">
                  <c:v>0.61840766668319702</c:v>
                </c:pt>
                <c:pt idx="12385">
                  <c:v>0.61852759122848511</c:v>
                </c:pt>
                <c:pt idx="12386">
                  <c:v>0.61830151081085205</c:v>
                </c:pt>
                <c:pt idx="12387">
                  <c:v>0.61814790964126587</c:v>
                </c:pt>
                <c:pt idx="12388">
                  <c:v>0.618155837059021</c:v>
                </c:pt>
                <c:pt idx="12389">
                  <c:v>0.6180766224861145</c:v>
                </c:pt>
                <c:pt idx="12390">
                  <c:v>0.61801880598068237</c:v>
                </c:pt>
                <c:pt idx="12391">
                  <c:v>0.617939293384552</c:v>
                </c:pt>
                <c:pt idx="12392">
                  <c:v>0.6180880069732666</c:v>
                </c:pt>
                <c:pt idx="12393">
                  <c:v>0.61820948123931885</c:v>
                </c:pt>
                <c:pt idx="12394">
                  <c:v>0.61832672357559204</c:v>
                </c:pt>
                <c:pt idx="12395">
                  <c:v>0.61846095323562622</c:v>
                </c:pt>
                <c:pt idx="12396">
                  <c:v>0.61854785680770874</c:v>
                </c:pt>
                <c:pt idx="12397">
                  <c:v>0.61836421489715576</c:v>
                </c:pt>
                <c:pt idx="12398">
                  <c:v>0.61814892292022705</c:v>
                </c:pt>
                <c:pt idx="12399">
                  <c:v>0.61820238828659058</c:v>
                </c:pt>
                <c:pt idx="12400">
                  <c:v>0.61809813976287842</c:v>
                </c:pt>
                <c:pt idx="12401">
                  <c:v>0.61793625354766846</c:v>
                </c:pt>
                <c:pt idx="12402">
                  <c:v>0.6180499792098999</c:v>
                </c:pt>
                <c:pt idx="12403">
                  <c:v>0.6179356575012207</c:v>
                </c:pt>
                <c:pt idx="12404">
                  <c:v>0.61793148517608643</c:v>
                </c:pt>
                <c:pt idx="12405">
                  <c:v>0.61806869506835938</c:v>
                </c:pt>
                <c:pt idx="12406">
                  <c:v>0.61813318729400635</c:v>
                </c:pt>
                <c:pt idx="12407">
                  <c:v>0.61807775497436523</c:v>
                </c:pt>
                <c:pt idx="12408">
                  <c:v>0.61814993619918823</c:v>
                </c:pt>
                <c:pt idx="12409">
                  <c:v>0.61815685033798218</c:v>
                </c:pt>
                <c:pt idx="12410">
                  <c:v>0.61812007427215576</c:v>
                </c:pt>
                <c:pt idx="12411">
                  <c:v>0.61817276477813721</c:v>
                </c:pt>
                <c:pt idx="12412">
                  <c:v>0.61835581064224243</c:v>
                </c:pt>
                <c:pt idx="12413">
                  <c:v>0.6183972954750061</c:v>
                </c:pt>
                <c:pt idx="12414">
                  <c:v>0.61830675601959229</c:v>
                </c:pt>
                <c:pt idx="12415">
                  <c:v>0.61842095851898193</c:v>
                </c:pt>
                <c:pt idx="12416">
                  <c:v>0.61847686767578125</c:v>
                </c:pt>
                <c:pt idx="12417">
                  <c:v>0.61838436126708984</c:v>
                </c:pt>
                <c:pt idx="12418">
                  <c:v>0.61819744110107422</c:v>
                </c:pt>
                <c:pt idx="12419">
                  <c:v>0.61823660135269165</c:v>
                </c:pt>
                <c:pt idx="12420">
                  <c:v>0.61834770441055298</c:v>
                </c:pt>
                <c:pt idx="12421">
                  <c:v>0.61818289756774902</c:v>
                </c:pt>
                <c:pt idx="12422">
                  <c:v>0.6182323694229126</c:v>
                </c:pt>
                <c:pt idx="12423">
                  <c:v>0.61834424734115601</c:v>
                </c:pt>
                <c:pt idx="12424">
                  <c:v>0.61830466985702515</c:v>
                </c:pt>
                <c:pt idx="12425">
                  <c:v>0.61829334497451782</c:v>
                </c:pt>
                <c:pt idx="12426">
                  <c:v>0.61834228038787842</c:v>
                </c:pt>
                <c:pt idx="12427">
                  <c:v>0.61823636293411255</c:v>
                </c:pt>
                <c:pt idx="12428">
                  <c:v>0.61811733245849609</c:v>
                </c:pt>
                <c:pt idx="12429">
                  <c:v>0.61830407381057739</c:v>
                </c:pt>
                <c:pt idx="12430">
                  <c:v>0.6182369589805603</c:v>
                </c:pt>
                <c:pt idx="12431">
                  <c:v>0.61805623769760132</c:v>
                </c:pt>
                <c:pt idx="12432">
                  <c:v>0.61807513236999512</c:v>
                </c:pt>
                <c:pt idx="12433">
                  <c:v>0.61803644895553589</c:v>
                </c:pt>
                <c:pt idx="12434">
                  <c:v>0.61804145574569702</c:v>
                </c:pt>
                <c:pt idx="12435">
                  <c:v>0.61795979738235474</c:v>
                </c:pt>
                <c:pt idx="12436">
                  <c:v>0.61783969402313232</c:v>
                </c:pt>
                <c:pt idx="12437">
                  <c:v>0.61786448955535889</c:v>
                </c:pt>
                <c:pt idx="12438">
                  <c:v>0.61806946992874146</c:v>
                </c:pt>
                <c:pt idx="12439">
                  <c:v>0.61821150779724121</c:v>
                </c:pt>
                <c:pt idx="12440">
                  <c:v>0.61836403608322144</c:v>
                </c:pt>
                <c:pt idx="12441">
                  <c:v>0.61845314502716064</c:v>
                </c:pt>
                <c:pt idx="12442">
                  <c:v>0.61834406852722168</c:v>
                </c:pt>
                <c:pt idx="12443">
                  <c:v>0.61827057600021362</c:v>
                </c:pt>
                <c:pt idx="12444">
                  <c:v>0.61822330951690674</c:v>
                </c:pt>
                <c:pt idx="12445">
                  <c:v>0.61809700727462769</c:v>
                </c:pt>
                <c:pt idx="12446">
                  <c:v>0.61819803714752197</c:v>
                </c:pt>
                <c:pt idx="12447">
                  <c:v>0.61833250522613525</c:v>
                </c:pt>
                <c:pt idx="12448">
                  <c:v>0.61832946538925171</c:v>
                </c:pt>
                <c:pt idx="12449">
                  <c:v>0.61824113130569458</c:v>
                </c:pt>
                <c:pt idx="12450">
                  <c:v>0.61825805902481079</c:v>
                </c:pt>
                <c:pt idx="12451">
                  <c:v>0.61815124750137329</c:v>
                </c:pt>
                <c:pt idx="12452">
                  <c:v>0.61806976795196533</c:v>
                </c:pt>
                <c:pt idx="12453">
                  <c:v>0.61801797151565552</c:v>
                </c:pt>
                <c:pt idx="12454">
                  <c:v>0.61802184581756592</c:v>
                </c:pt>
                <c:pt idx="12455">
                  <c:v>0.61802911758422852</c:v>
                </c:pt>
                <c:pt idx="12456">
                  <c:v>0.61808288097381592</c:v>
                </c:pt>
                <c:pt idx="12457">
                  <c:v>0.61808890104293823</c:v>
                </c:pt>
                <c:pt idx="12458">
                  <c:v>0.6179998517036438</c:v>
                </c:pt>
                <c:pt idx="12459">
                  <c:v>0.61794489622116089</c:v>
                </c:pt>
                <c:pt idx="12460">
                  <c:v>0.61804646253585815</c:v>
                </c:pt>
                <c:pt idx="12461">
                  <c:v>0.61813312768936157</c:v>
                </c:pt>
                <c:pt idx="12462">
                  <c:v>0.61812067031860352</c:v>
                </c:pt>
                <c:pt idx="12463">
                  <c:v>0.61811250448226929</c:v>
                </c:pt>
                <c:pt idx="12464">
                  <c:v>0.61815845966339111</c:v>
                </c:pt>
                <c:pt idx="12465">
                  <c:v>0.61816638708114624</c:v>
                </c:pt>
                <c:pt idx="12466">
                  <c:v>0.61816364526748657</c:v>
                </c:pt>
                <c:pt idx="12467">
                  <c:v>0.61833024024963379</c:v>
                </c:pt>
                <c:pt idx="12468">
                  <c:v>0.61841040849685669</c:v>
                </c:pt>
                <c:pt idx="12469">
                  <c:v>0.61837154626846313</c:v>
                </c:pt>
                <c:pt idx="12470">
                  <c:v>0.61839663982391357</c:v>
                </c:pt>
                <c:pt idx="12471">
                  <c:v>0.61838614940643311</c:v>
                </c:pt>
                <c:pt idx="12472">
                  <c:v>0.61830151081085205</c:v>
                </c:pt>
                <c:pt idx="12473">
                  <c:v>0.61831265687942505</c:v>
                </c:pt>
                <c:pt idx="12474">
                  <c:v>0.61829495429992676</c:v>
                </c:pt>
                <c:pt idx="12475">
                  <c:v>0.61831063032150269</c:v>
                </c:pt>
                <c:pt idx="12476">
                  <c:v>0.61832505464553833</c:v>
                </c:pt>
                <c:pt idx="12477">
                  <c:v>0.6181492805480957</c:v>
                </c:pt>
                <c:pt idx="12478">
                  <c:v>0.61807727813720703</c:v>
                </c:pt>
                <c:pt idx="12479">
                  <c:v>0.61823129653930664</c:v>
                </c:pt>
                <c:pt idx="12480">
                  <c:v>0.61822235584259033</c:v>
                </c:pt>
                <c:pt idx="12481">
                  <c:v>0.61805558204650879</c:v>
                </c:pt>
                <c:pt idx="12482">
                  <c:v>0.61801862716674805</c:v>
                </c:pt>
                <c:pt idx="12483">
                  <c:v>0.61818605661392212</c:v>
                </c:pt>
                <c:pt idx="12484">
                  <c:v>0.61840134859085083</c:v>
                </c:pt>
                <c:pt idx="12485">
                  <c:v>0.61853331327438354</c:v>
                </c:pt>
                <c:pt idx="12486">
                  <c:v>0.61804693937301636</c:v>
                </c:pt>
                <c:pt idx="12487">
                  <c:v>0.61779266595840454</c:v>
                </c:pt>
                <c:pt idx="12488">
                  <c:v>0.61777114868164062</c:v>
                </c:pt>
                <c:pt idx="12489">
                  <c:v>0.61788839101791382</c:v>
                </c:pt>
                <c:pt idx="12490">
                  <c:v>0.61773800849914551</c:v>
                </c:pt>
                <c:pt idx="12491">
                  <c:v>0.61787635087966919</c:v>
                </c:pt>
                <c:pt idx="12492">
                  <c:v>0.61794078350067139</c:v>
                </c:pt>
                <c:pt idx="12493">
                  <c:v>0.61806356906890869</c:v>
                </c:pt>
                <c:pt idx="12494">
                  <c:v>0.61820882558822632</c:v>
                </c:pt>
                <c:pt idx="12495">
                  <c:v>0.61818945407867432</c:v>
                </c:pt>
                <c:pt idx="12496">
                  <c:v>0.61844652891159058</c:v>
                </c:pt>
                <c:pt idx="12497">
                  <c:v>0.6185641884803772</c:v>
                </c:pt>
                <c:pt idx="12498">
                  <c:v>0.61843657493591309</c:v>
                </c:pt>
                <c:pt idx="12499">
                  <c:v>0.61838304996490479</c:v>
                </c:pt>
                <c:pt idx="12500">
                  <c:v>0.61829954385757446</c:v>
                </c:pt>
                <c:pt idx="12501">
                  <c:v>0.6183696985244751</c:v>
                </c:pt>
                <c:pt idx="12502">
                  <c:v>0.61843734979629517</c:v>
                </c:pt>
                <c:pt idx="12503">
                  <c:v>0.61825156211853027</c:v>
                </c:pt>
                <c:pt idx="12504">
                  <c:v>0.6181376576423645</c:v>
                </c:pt>
                <c:pt idx="12505">
                  <c:v>0.61820006370544434</c:v>
                </c:pt>
                <c:pt idx="12506">
                  <c:v>0.61830884218215942</c:v>
                </c:pt>
                <c:pt idx="12507">
                  <c:v>0.61819750070571899</c:v>
                </c:pt>
                <c:pt idx="12508">
                  <c:v>0.61817622184753418</c:v>
                </c:pt>
                <c:pt idx="12509">
                  <c:v>0.61825132369995117</c:v>
                </c:pt>
                <c:pt idx="12510">
                  <c:v>0.61820775270462036</c:v>
                </c:pt>
                <c:pt idx="12511">
                  <c:v>0.61819624900817871</c:v>
                </c:pt>
                <c:pt idx="12512">
                  <c:v>0.61825883388519287</c:v>
                </c:pt>
                <c:pt idx="12513">
                  <c:v>0.61831045150756836</c:v>
                </c:pt>
                <c:pt idx="12514">
                  <c:v>0.6184268593788147</c:v>
                </c:pt>
                <c:pt idx="12515">
                  <c:v>0.61844658851623535</c:v>
                </c:pt>
                <c:pt idx="12516">
                  <c:v>0.61832958459854126</c:v>
                </c:pt>
                <c:pt idx="12517">
                  <c:v>0.61824160814285278</c:v>
                </c:pt>
                <c:pt idx="12518">
                  <c:v>0.61814600229263306</c:v>
                </c:pt>
                <c:pt idx="12519">
                  <c:v>0.6179506778717041</c:v>
                </c:pt>
                <c:pt idx="12520">
                  <c:v>0.61792105436325073</c:v>
                </c:pt>
                <c:pt idx="12521">
                  <c:v>0.61791497468948364</c:v>
                </c:pt>
                <c:pt idx="12522">
                  <c:v>0.61793839931488037</c:v>
                </c:pt>
                <c:pt idx="12523">
                  <c:v>0.61813265085220337</c:v>
                </c:pt>
                <c:pt idx="12524">
                  <c:v>0.61832320690155029</c:v>
                </c:pt>
                <c:pt idx="12525">
                  <c:v>0.61829566955566406</c:v>
                </c:pt>
                <c:pt idx="12526">
                  <c:v>0.61828970909118652</c:v>
                </c:pt>
                <c:pt idx="12527">
                  <c:v>0.61825686693191528</c:v>
                </c:pt>
                <c:pt idx="12528">
                  <c:v>0.61832398176193237</c:v>
                </c:pt>
                <c:pt idx="12529">
                  <c:v>0.6183590292930603</c:v>
                </c:pt>
                <c:pt idx="12530">
                  <c:v>0.61833089590072632</c:v>
                </c:pt>
                <c:pt idx="12531">
                  <c:v>0.61835461854934692</c:v>
                </c:pt>
                <c:pt idx="12532">
                  <c:v>0.61826127767562866</c:v>
                </c:pt>
                <c:pt idx="12533">
                  <c:v>0.61827892065048218</c:v>
                </c:pt>
                <c:pt idx="12534">
                  <c:v>0.61828786134719849</c:v>
                </c:pt>
                <c:pt idx="12535">
                  <c:v>0.61820387840270996</c:v>
                </c:pt>
                <c:pt idx="12536">
                  <c:v>0.61812222003936768</c:v>
                </c:pt>
                <c:pt idx="12537">
                  <c:v>0.61810094118118286</c:v>
                </c:pt>
                <c:pt idx="12538">
                  <c:v>0.61812388896942139</c:v>
                </c:pt>
                <c:pt idx="12539">
                  <c:v>0.61810106039047241</c:v>
                </c:pt>
                <c:pt idx="12540">
                  <c:v>0.61819052696228027</c:v>
                </c:pt>
                <c:pt idx="12541">
                  <c:v>0.61843246221542358</c:v>
                </c:pt>
                <c:pt idx="12542">
                  <c:v>0.6185041069984436</c:v>
                </c:pt>
                <c:pt idx="12543">
                  <c:v>0.61843127012252808</c:v>
                </c:pt>
                <c:pt idx="12544">
                  <c:v>0.61818379163742065</c:v>
                </c:pt>
                <c:pt idx="12545">
                  <c:v>0.61787998676300049</c:v>
                </c:pt>
                <c:pt idx="12546">
                  <c:v>0.61794954538345337</c:v>
                </c:pt>
                <c:pt idx="12547">
                  <c:v>0.61812245845794678</c:v>
                </c:pt>
                <c:pt idx="12548">
                  <c:v>0.61801832914352417</c:v>
                </c:pt>
                <c:pt idx="12549">
                  <c:v>0.61791187524795532</c:v>
                </c:pt>
                <c:pt idx="12550">
                  <c:v>0.61793196201324463</c:v>
                </c:pt>
                <c:pt idx="12551">
                  <c:v>0.61791020631790161</c:v>
                </c:pt>
                <c:pt idx="12552">
                  <c:v>0.6179237961769104</c:v>
                </c:pt>
                <c:pt idx="12553">
                  <c:v>0.61798989772796631</c:v>
                </c:pt>
                <c:pt idx="12554">
                  <c:v>0.61807245016098022</c:v>
                </c:pt>
                <c:pt idx="12555">
                  <c:v>0.61797887086868286</c:v>
                </c:pt>
                <c:pt idx="12556">
                  <c:v>0.61798912286758423</c:v>
                </c:pt>
                <c:pt idx="12557">
                  <c:v>0.61798912286758423</c:v>
                </c:pt>
                <c:pt idx="12558">
                  <c:v>0.61807781457901001</c:v>
                </c:pt>
                <c:pt idx="12559">
                  <c:v>0.61813533306121826</c:v>
                </c:pt>
                <c:pt idx="12560">
                  <c:v>0.61817008256912231</c:v>
                </c:pt>
                <c:pt idx="12561">
                  <c:v>0.61808562278747559</c:v>
                </c:pt>
                <c:pt idx="12562">
                  <c:v>0.61799174547195435</c:v>
                </c:pt>
                <c:pt idx="12563">
                  <c:v>0.61792588233947754</c:v>
                </c:pt>
                <c:pt idx="12564">
                  <c:v>0.61801570653915405</c:v>
                </c:pt>
                <c:pt idx="12565">
                  <c:v>0.61798775196075439</c:v>
                </c:pt>
                <c:pt idx="12566">
                  <c:v>0.61785995960235596</c:v>
                </c:pt>
                <c:pt idx="12567">
                  <c:v>0.61783242225646973</c:v>
                </c:pt>
                <c:pt idx="12568">
                  <c:v>0.61802947521209717</c:v>
                </c:pt>
                <c:pt idx="12569">
                  <c:v>0.61801856756210327</c:v>
                </c:pt>
                <c:pt idx="12570">
                  <c:v>0.61808830499649048</c:v>
                </c:pt>
                <c:pt idx="12571">
                  <c:v>0.61805266141891479</c:v>
                </c:pt>
                <c:pt idx="12572">
                  <c:v>0.61810916662216187</c:v>
                </c:pt>
                <c:pt idx="12573">
                  <c:v>0.61828553676605225</c:v>
                </c:pt>
                <c:pt idx="12574">
                  <c:v>0.61830157041549683</c:v>
                </c:pt>
                <c:pt idx="12575">
                  <c:v>0.61811327934265137</c:v>
                </c:pt>
                <c:pt idx="12576">
                  <c:v>0.61804205179214478</c:v>
                </c:pt>
                <c:pt idx="12577">
                  <c:v>0.6180158257484436</c:v>
                </c:pt>
                <c:pt idx="12578">
                  <c:v>0.61818689107894897</c:v>
                </c:pt>
                <c:pt idx="12579">
                  <c:v>0.61814826726913452</c:v>
                </c:pt>
                <c:pt idx="12580">
                  <c:v>0.61814063787460327</c:v>
                </c:pt>
                <c:pt idx="12581">
                  <c:v>0.61831176280975342</c:v>
                </c:pt>
                <c:pt idx="12582">
                  <c:v>0.61827254295349121</c:v>
                </c:pt>
                <c:pt idx="12583">
                  <c:v>0.61810189485549927</c:v>
                </c:pt>
                <c:pt idx="12584">
                  <c:v>0.6177980899810791</c:v>
                </c:pt>
                <c:pt idx="12585">
                  <c:v>0.6177331805229187</c:v>
                </c:pt>
                <c:pt idx="12586">
                  <c:v>0.61799788475036621</c:v>
                </c:pt>
                <c:pt idx="12587">
                  <c:v>0.61826008558273315</c:v>
                </c:pt>
                <c:pt idx="12588">
                  <c:v>0.61842471361160278</c:v>
                </c:pt>
                <c:pt idx="12589">
                  <c:v>0.61831390857696533</c:v>
                </c:pt>
                <c:pt idx="12590">
                  <c:v>0.61820822954177856</c:v>
                </c:pt>
                <c:pt idx="12591">
                  <c:v>0.61829566955566406</c:v>
                </c:pt>
                <c:pt idx="12592">
                  <c:v>0.61830669641494751</c:v>
                </c:pt>
                <c:pt idx="12593">
                  <c:v>0.61826187372207642</c:v>
                </c:pt>
                <c:pt idx="12594">
                  <c:v>0.61825251579284668</c:v>
                </c:pt>
                <c:pt idx="12595">
                  <c:v>0.61808514595031738</c:v>
                </c:pt>
                <c:pt idx="12596">
                  <c:v>0.61799412965774536</c:v>
                </c:pt>
                <c:pt idx="12597">
                  <c:v>0.61801880598068237</c:v>
                </c:pt>
                <c:pt idx="12598">
                  <c:v>0.61822474002838135</c:v>
                </c:pt>
                <c:pt idx="12599">
                  <c:v>0.61821162700653076</c:v>
                </c:pt>
                <c:pt idx="12600">
                  <c:v>0.61810421943664551</c:v>
                </c:pt>
                <c:pt idx="12601">
                  <c:v>0.61800169944763184</c:v>
                </c:pt>
                <c:pt idx="12602">
                  <c:v>0.61801260709762573</c:v>
                </c:pt>
                <c:pt idx="12603">
                  <c:v>0.61821275949478149</c:v>
                </c:pt>
                <c:pt idx="12604">
                  <c:v>0.61828559637069702</c:v>
                </c:pt>
                <c:pt idx="12605">
                  <c:v>0.61823087930679321</c:v>
                </c:pt>
                <c:pt idx="12606">
                  <c:v>0.61807078123092651</c:v>
                </c:pt>
                <c:pt idx="12607">
                  <c:v>0.61796283721923828</c:v>
                </c:pt>
                <c:pt idx="12608">
                  <c:v>0.61815232038497925</c:v>
                </c:pt>
                <c:pt idx="12609">
                  <c:v>0.61837315559387207</c:v>
                </c:pt>
                <c:pt idx="12610">
                  <c:v>0.61838322877883911</c:v>
                </c:pt>
                <c:pt idx="12611">
                  <c:v>0.61825060844421387</c:v>
                </c:pt>
                <c:pt idx="12612">
                  <c:v>0.61812406778335571</c:v>
                </c:pt>
                <c:pt idx="12613">
                  <c:v>0.61794382333755493</c:v>
                </c:pt>
                <c:pt idx="12614">
                  <c:v>0.61803460121154785</c:v>
                </c:pt>
                <c:pt idx="12615">
                  <c:v>0.61813157796859741</c:v>
                </c:pt>
                <c:pt idx="12616">
                  <c:v>0.6181718111038208</c:v>
                </c:pt>
                <c:pt idx="12617">
                  <c:v>0.61820042133331299</c:v>
                </c:pt>
                <c:pt idx="12618">
                  <c:v>0.61820369958877563</c:v>
                </c:pt>
                <c:pt idx="12619">
                  <c:v>0.61823505163192749</c:v>
                </c:pt>
                <c:pt idx="12620">
                  <c:v>0.61813145875930786</c:v>
                </c:pt>
                <c:pt idx="12621">
                  <c:v>0.61812484264373779</c:v>
                </c:pt>
                <c:pt idx="12622">
                  <c:v>0.61813032627105713</c:v>
                </c:pt>
                <c:pt idx="12623">
                  <c:v>0.61812210083007812</c:v>
                </c:pt>
                <c:pt idx="12624">
                  <c:v>0.61801826953887939</c:v>
                </c:pt>
                <c:pt idx="12625">
                  <c:v>0.61791360378265381</c:v>
                </c:pt>
                <c:pt idx="12626">
                  <c:v>0.61787360906600952</c:v>
                </c:pt>
                <c:pt idx="12627">
                  <c:v>0.61798053979873657</c:v>
                </c:pt>
                <c:pt idx="12628">
                  <c:v>0.61806237697601318</c:v>
                </c:pt>
                <c:pt idx="12629">
                  <c:v>0.61810082197189331</c:v>
                </c:pt>
                <c:pt idx="12630">
                  <c:v>0.61811250448226929</c:v>
                </c:pt>
                <c:pt idx="12631">
                  <c:v>0.61816716194152832</c:v>
                </c:pt>
                <c:pt idx="12632">
                  <c:v>0.61823004484176636</c:v>
                </c:pt>
                <c:pt idx="12633">
                  <c:v>0.61829960346221924</c:v>
                </c:pt>
                <c:pt idx="12634">
                  <c:v>0.61817115545272827</c:v>
                </c:pt>
                <c:pt idx="12635">
                  <c:v>0.61806434392929077</c:v>
                </c:pt>
                <c:pt idx="12636">
                  <c:v>0.61795169115066528</c:v>
                </c:pt>
                <c:pt idx="12637">
                  <c:v>0.61795896291732788</c:v>
                </c:pt>
                <c:pt idx="12638">
                  <c:v>0.61801499128341675</c:v>
                </c:pt>
                <c:pt idx="12639">
                  <c:v>0.61804074048995972</c:v>
                </c:pt>
                <c:pt idx="12640">
                  <c:v>0.61811625957489014</c:v>
                </c:pt>
                <c:pt idx="12641">
                  <c:v>0.61829346418380737</c:v>
                </c:pt>
                <c:pt idx="12642">
                  <c:v>0.61828851699829102</c:v>
                </c:pt>
                <c:pt idx="12643">
                  <c:v>0.61835384368896484</c:v>
                </c:pt>
                <c:pt idx="12644">
                  <c:v>0.61826372146606445</c:v>
                </c:pt>
                <c:pt idx="12645">
                  <c:v>0.61818152666091919</c:v>
                </c:pt>
                <c:pt idx="12646">
                  <c:v>0.61795186996459961</c:v>
                </c:pt>
                <c:pt idx="12647">
                  <c:v>0.61796241998672485</c:v>
                </c:pt>
                <c:pt idx="12648">
                  <c:v>0.61800891160964966</c:v>
                </c:pt>
                <c:pt idx="12649">
                  <c:v>0.6181456446647644</c:v>
                </c:pt>
                <c:pt idx="12650">
                  <c:v>0.61812347173690796</c:v>
                </c:pt>
                <c:pt idx="12651">
                  <c:v>0.61800670623779297</c:v>
                </c:pt>
                <c:pt idx="12652">
                  <c:v>0.61797815561294556</c:v>
                </c:pt>
                <c:pt idx="12653">
                  <c:v>0.6180722713470459</c:v>
                </c:pt>
                <c:pt idx="12654">
                  <c:v>0.61820703744888306</c:v>
                </c:pt>
                <c:pt idx="12655">
                  <c:v>0.61833381652832031</c:v>
                </c:pt>
                <c:pt idx="12656">
                  <c:v>0.61836010217666626</c:v>
                </c:pt>
                <c:pt idx="12657">
                  <c:v>0.61830347776412964</c:v>
                </c:pt>
                <c:pt idx="12658">
                  <c:v>0.61816024780273438</c:v>
                </c:pt>
                <c:pt idx="12659">
                  <c:v>0.61798828840255737</c:v>
                </c:pt>
                <c:pt idx="12660">
                  <c:v>0.61772441864013672</c:v>
                </c:pt>
                <c:pt idx="12661">
                  <c:v>0.61766493320465088</c:v>
                </c:pt>
                <c:pt idx="12662">
                  <c:v>0.61775267124176025</c:v>
                </c:pt>
                <c:pt idx="12663">
                  <c:v>0.61780774593353271</c:v>
                </c:pt>
                <c:pt idx="12664">
                  <c:v>0.61776965856552124</c:v>
                </c:pt>
                <c:pt idx="12665">
                  <c:v>0.61792826652526855</c:v>
                </c:pt>
                <c:pt idx="12666">
                  <c:v>0.61803144216537476</c:v>
                </c:pt>
                <c:pt idx="12667">
                  <c:v>0.6181027889251709</c:v>
                </c:pt>
                <c:pt idx="12668">
                  <c:v>0.6180804967880249</c:v>
                </c:pt>
                <c:pt idx="12669">
                  <c:v>0.61804306507110596</c:v>
                </c:pt>
                <c:pt idx="12670">
                  <c:v>0.61792075634002686</c:v>
                </c:pt>
                <c:pt idx="12671">
                  <c:v>0.61779612302780151</c:v>
                </c:pt>
                <c:pt idx="12672">
                  <c:v>0.61776590347290039</c:v>
                </c:pt>
                <c:pt idx="12673">
                  <c:v>0.61792165040969849</c:v>
                </c:pt>
                <c:pt idx="12674">
                  <c:v>0.61786264181137085</c:v>
                </c:pt>
                <c:pt idx="12675">
                  <c:v>0.61781877279281616</c:v>
                </c:pt>
                <c:pt idx="12676">
                  <c:v>0.61785674095153809</c:v>
                </c:pt>
                <c:pt idx="12677">
                  <c:v>0.61807900667190552</c:v>
                </c:pt>
                <c:pt idx="12678">
                  <c:v>0.61812156438827515</c:v>
                </c:pt>
                <c:pt idx="12679">
                  <c:v>0.61819577217102051</c:v>
                </c:pt>
                <c:pt idx="12680">
                  <c:v>0.61834454536437988</c:v>
                </c:pt>
                <c:pt idx="12681">
                  <c:v>0.61834603548049927</c:v>
                </c:pt>
                <c:pt idx="12682">
                  <c:v>0.61811882257461548</c:v>
                </c:pt>
                <c:pt idx="12683">
                  <c:v>0.61798202991485596</c:v>
                </c:pt>
                <c:pt idx="12684">
                  <c:v>0.61785203218460083</c:v>
                </c:pt>
                <c:pt idx="12685">
                  <c:v>0.61803168058395386</c:v>
                </c:pt>
                <c:pt idx="12686">
                  <c:v>0.61810749769210815</c:v>
                </c:pt>
                <c:pt idx="12687">
                  <c:v>0.61814075708389282</c:v>
                </c:pt>
                <c:pt idx="12688">
                  <c:v>0.61822390556335449</c:v>
                </c:pt>
                <c:pt idx="12689">
                  <c:v>0.61827826499938965</c:v>
                </c:pt>
                <c:pt idx="12690">
                  <c:v>0.61825579404830933</c:v>
                </c:pt>
                <c:pt idx="12691">
                  <c:v>0.61831676959991455</c:v>
                </c:pt>
                <c:pt idx="12692">
                  <c:v>0.61819988489151001</c:v>
                </c:pt>
                <c:pt idx="12693">
                  <c:v>0.61814141273498535</c:v>
                </c:pt>
                <c:pt idx="12694">
                  <c:v>0.61815786361694336</c:v>
                </c:pt>
                <c:pt idx="12695">
                  <c:v>0.61805093288421631</c:v>
                </c:pt>
                <c:pt idx="12696">
                  <c:v>0.61814409494400024</c:v>
                </c:pt>
                <c:pt idx="12697">
                  <c:v>0.61830097436904907</c:v>
                </c:pt>
                <c:pt idx="12698">
                  <c:v>0.6183428168296814</c:v>
                </c:pt>
                <c:pt idx="12699">
                  <c:v>0.61814117431640625</c:v>
                </c:pt>
                <c:pt idx="12700">
                  <c:v>0.6180385947227478</c:v>
                </c:pt>
                <c:pt idx="12701">
                  <c:v>0.61806219816207886</c:v>
                </c:pt>
                <c:pt idx="12702">
                  <c:v>0.61819601058959961</c:v>
                </c:pt>
                <c:pt idx="12703">
                  <c:v>0.61838960647583008</c:v>
                </c:pt>
                <c:pt idx="12704">
                  <c:v>0.61842674016952515</c:v>
                </c:pt>
                <c:pt idx="12705">
                  <c:v>0.61836796998977661</c:v>
                </c:pt>
                <c:pt idx="12706">
                  <c:v>0.6183779239654541</c:v>
                </c:pt>
                <c:pt idx="12707">
                  <c:v>0.61831188201904297</c:v>
                </c:pt>
                <c:pt idx="12708">
                  <c:v>0.61826187372207642</c:v>
                </c:pt>
                <c:pt idx="12709">
                  <c:v>0.61816906929016113</c:v>
                </c:pt>
                <c:pt idx="12710">
                  <c:v>0.61814731359481812</c:v>
                </c:pt>
                <c:pt idx="12711">
                  <c:v>0.61828500032424927</c:v>
                </c:pt>
                <c:pt idx="12712">
                  <c:v>0.61838877201080322</c:v>
                </c:pt>
                <c:pt idx="12713">
                  <c:v>0.61848258972167969</c:v>
                </c:pt>
                <c:pt idx="12714">
                  <c:v>0.61845570802688599</c:v>
                </c:pt>
                <c:pt idx="12715">
                  <c:v>0.6184154748916626</c:v>
                </c:pt>
                <c:pt idx="12716">
                  <c:v>0.61833775043487549</c:v>
                </c:pt>
                <c:pt idx="12717">
                  <c:v>0.6181911826133728</c:v>
                </c:pt>
                <c:pt idx="12718">
                  <c:v>0.61813259124755859</c:v>
                </c:pt>
                <c:pt idx="12719">
                  <c:v>0.61812543869018555</c:v>
                </c:pt>
                <c:pt idx="12720">
                  <c:v>0.61810523271560669</c:v>
                </c:pt>
                <c:pt idx="12721">
                  <c:v>0.61819642782211304</c:v>
                </c:pt>
                <c:pt idx="12722">
                  <c:v>0.61839723587036133</c:v>
                </c:pt>
                <c:pt idx="12723">
                  <c:v>0.61831372976303101</c:v>
                </c:pt>
                <c:pt idx="12724">
                  <c:v>0.618297278881073</c:v>
                </c:pt>
                <c:pt idx="12725">
                  <c:v>0.61851942539215088</c:v>
                </c:pt>
                <c:pt idx="12726">
                  <c:v>0.61846983432769775</c:v>
                </c:pt>
                <c:pt idx="12727">
                  <c:v>0.6183464527130127</c:v>
                </c:pt>
                <c:pt idx="12728">
                  <c:v>0.61809897422790527</c:v>
                </c:pt>
                <c:pt idx="12729">
                  <c:v>0.61813795566558838</c:v>
                </c:pt>
                <c:pt idx="12730">
                  <c:v>0.61838346719741821</c:v>
                </c:pt>
                <c:pt idx="12731">
                  <c:v>0.61827874183654785</c:v>
                </c:pt>
                <c:pt idx="12732">
                  <c:v>0.61815464496612549</c:v>
                </c:pt>
                <c:pt idx="12733">
                  <c:v>0.61806553602218628</c:v>
                </c:pt>
                <c:pt idx="12734">
                  <c:v>0.61818897724151611</c:v>
                </c:pt>
                <c:pt idx="12735">
                  <c:v>0.61843860149383545</c:v>
                </c:pt>
                <c:pt idx="12736">
                  <c:v>0.61846077442169189</c:v>
                </c:pt>
                <c:pt idx="12737">
                  <c:v>0.61822414398193359</c:v>
                </c:pt>
                <c:pt idx="12738">
                  <c:v>0.6181907057762146</c:v>
                </c:pt>
                <c:pt idx="12739">
                  <c:v>0.61815887689590454</c:v>
                </c:pt>
                <c:pt idx="12740">
                  <c:v>0.61811870336532593</c:v>
                </c:pt>
                <c:pt idx="12741">
                  <c:v>0.61819297075271606</c:v>
                </c:pt>
                <c:pt idx="12742">
                  <c:v>0.61835324764251709</c:v>
                </c:pt>
                <c:pt idx="12743">
                  <c:v>0.61838299036026001</c:v>
                </c:pt>
                <c:pt idx="12744">
                  <c:v>0.6181609034538269</c:v>
                </c:pt>
                <c:pt idx="12745">
                  <c:v>0.61788266897201538</c:v>
                </c:pt>
                <c:pt idx="12746">
                  <c:v>0.61798977851867676</c:v>
                </c:pt>
                <c:pt idx="12747">
                  <c:v>0.61818492412567139</c:v>
                </c:pt>
                <c:pt idx="12748">
                  <c:v>0.61829310655593872</c:v>
                </c:pt>
                <c:pt idx="12749">
                  <c:v>0.61830788850784302</c:v>
                </c:pt>
                <c:pt idx="12750">
                  <c:v>0.61839646100997925</c:v>
                </c:pt>
                <c:pt idx="12751">
                  <c:v>0.61851745843887329</c:v>
                </c:pt>
                <c:pt idx="12752">
                  <c:v>0.61851412057876587</c:v>
                </c:pt>
                <c:pt idx="12753">
                  <c:v>0.61838561296463013</c:v>
                </c:pt>
                <c:pt idx="12754">
                  <c:v>0.61814594268798828</c:v>
                </c:pt>
                <c:pt idx="12755">
                  <c:v>0.61801916360855103</c:v>
                </c:pt>
                <c:pt idx="12756">
                  <c:v>0.61810964345932007</c:v>
                </c:pt>
                <c:pt idx="12757">
                  <c:v>0.61826860904693604</c:v>
                </c:pt>
                <c:pt idx="12758">
                  <c:v>0.61821383237838745</c:v>
                </c:pt>
                <c:pt idx="12759">
                  <c:v>0.61823385953903198</c:v>
                </c:pt>
                <c:pt idx="12760">
                  <c:v>0.61827707290649414</c:v>
                </c:pt>
                <c:pt idx="12761">
                  <c:v>0.61818277835845947</c:v>
                </c:pt>
                <c:pt idx="12762">
                  <c:v>0.61812818050384521</c:v>
                </c:pt>
                <c:pt idx="12763">
                  <c:v>0.61820417642593384</c:v>
                </c:pt>
                <c:pt idx="12764">
                  <c:v>0.61823523044586182</c:v>
                </c:pt>
                <c:pt idx="12765">
                  <c:v>0.61816388368606567</c:v>
                </c:pt>
                <c:pt idx="12766">
                  <c:v>0.61824589967727661</c:v>
                </c:pt>
                <c:pt idx="12767">
                  <c:v>0.61829274892807007</c:v>
                </c:pt>
                <c:pt idx="12768">
                  <c:v>0.6183122992515564</c:v>
                </c:pt>
                <c:pt idx="12769">
                  <c:v>0.61832308769226074</c:v>
                </c:pt>
                <c:pt idx="12770">
                  <c:v>0.61826348304748535</c:v>
                </c:pt>
                <c:pt idx="12771">
                  <c:v>0.61836040019989014</c:v>
                </c:pt>
                <c:pt idx="12772">
                  <c:v>0.6178399920463562</c:v>
                </c:pt>
                <c:pt idx="12773">
                  <c:v>0.61743968725204468</c:v>
                </c:pt>
                <c:pt idx="12774">
                  <c:v>0.61752808094024658</c:v>
                </c:pt>
                <c:pt idx="12775">
                  <c:v>0.61767488718032837</c:v>
                </c:pt>
                <c:pt idx="12776">
                  <c:v>0.61767280101776123</c:v>
                </c:pt>
                <c:pt idx="12777">
                  <c:v>0.61796724796295166</c:v>
                </c:pt>
                <c:pt idx="12778">
                  <c:v>0.61801439523696899</c:v>
                </c:pt>
                <c:pt idx="12779">
                  <c:v>0.61805230379104614</c:v>
                </c:pt>
                <c:pt idx="12780">
                  <c:v>0.61820489168167114</c:v>
                </c:pt>
                <c:pt idx="12781">
                  <c:v>0.61820775270462036</c:v>
                </c:pt>
                <c:pt idx="12782">
                  <c:v>0.61826920509338379</c:v>
                </c:pt>
                <c:pt idx="12783">
                  <c:v>0.61829733848571777</c:v>
                </c:pt>
                <c:pt idx="12784">
                  <c:v>0.61839562654495239</c:v>
                </c:pt>
                <c:pt idx="12785">
                  <c:v>0.61832261085510254</c:v>
                </c:pt>
                <c:pt idx="12786">
                  <c:v>0.61820423603057861</c:v>
                </c:pt>
                <c:pt idx="12787">
                  <c:v>0.61822646856307983</c:v>
                </c:pt>
                <c:pt idx="12788">
                  <c:v>0.61824184656143188</c:v>
                </c:pt>
                <c:pt idx="12789">
                  <c:v>0.61810845136642456</c:v>
                </c:pt>
                <c:pt idx="12790">
                  <c:v>0.6180192232131958</c:v>
                </c:pt>
                <c:pt idx="12791">
                  <c:v>0.61802822351455688</c:v>
                </c:pt>
                <c:pt idx="12792">
                  <c:v>0.61805766820907593</c:v>
                </c:pt>
                <c:pt idx="12793">
                  <c:v>0.61808449029922485</c:v>
                </c:pt>
                <c:pt idx="12794">
                  <c:v>0.618072509765625</c:v>
                </c:pt>
                <c:pt idx="12795">
                  <c:v>0.61822926998138428</c:v>
                </c:pt>
                <c:pt idx="12796">
                  <c:v>0.61838984489440918</c:v>
                </c:pt>
                <c:pt idx="12797">
                  <c:v>0.61835658550262451</c:v>
                </c:pt>
                <c:pt idx="12798">
                  <c:v>0.61819791793823242</c:v>
                </c:pt>
                <c:pt idx="12799">
                  <c:v>0.61804896593093872</c:v>
                </c:pt>
                <c:pt idx="12800">
                  <c:v>0.61797463893890381</c:v>
                </c:pt>
                <c:pt idx="12801">
                  <c:v>0.61810612678527832</c:v>
                </c:pt>
                <c:pt idx="12802">
                  <c:v>0.61810797452926636</c:v>
                </c:pt>
                <c:pt idx="12803">
                  <c:v>0.6180151104927063</c:v>
                </c:pt>
                <c:pt idx="12804">
                  <c:v>0.61820131540298462</c:v>
                </c:pt>
                <c:pt idx="12805">
                  <c:v>0.61843377351760864</c:v>
                </c:pt>
                <c:pt idx="12806">
                  <c:v>0.61826711893081665</c:v>
                </c:pt>
                <c:pt idx="12807">
                  <c:v>0.61814731359481812</c:v>
                </c:pt>
                <c:pt idx="12808">
                  <c:v>0.61820054054260254</c:v>
                </c:pt>
                <c:pt idx="12809">
                  <c:v>0.61814182996749878</c:v>
                </c:pt>
                <c:pt idx="12810">
                  <c:v>0.6181023120880127</c:v>
                </c:pt>
                <c:pt idx="12811">
                  <c:v>0.61800873279571533</c:v>
                </c:pt>
                <c:pt idx="12812">
                  <c:v>0.61811411380767822</c:v>
                </c:pt>
                <c:pt idx="12813">
                  <c:v>0.61819440126419067</c:v>
                </c:pt>
                <c:pt idx="12814">
                  <c:v>0.61824798583984375</c:v>
                </c:pt>
                <c:pt idx="12815">
                  <c:v>0.61841285228729248</c:v>
                </c:pt>
                <c:pt idx="12816">
                  <c:v>0.61830228567123413</c:v>
                </c:pt>
                <c:pt idx="12817">
                  <c:v>0.61807131767272949</c:v>
                </c:pt>
                <c:pt idx="12818">
                  <c:v>0.6180722713470459</c:v>
                </c:pt>
                <c:pt idx="12819">
                  <c:v>0.61801499128341675</c:v>
                </c:pt>
                <c:pt idx="12820">
                  <c:v>0.61786675453186035</c:v>
                </c:pt>
                <c:pt idx="12821">
                  <c:v>0.61793768405914307</c:v>
                </c:pt>
                <c:pt idx="12822">
                  <c:v>0.61816203594207764</c:v>
                </c:pt>
                <c:pt idx="12823">
                  <c:v>0.61826205253601074</c:v>
                </c:pt>
                <c:pt idx="12824">
                  <c:v>0.61847662925720215</c:v>
                </c:pt>
                <c:pt idx="12825">
                  <c:v>0.61848819255828857</c:v>
                </c:pt>
                <c:pt idx="12826">
                  <c:v>0.61831402778625488</c:v>
                </c:pt>
                <c:pt idx="12827">
                  <c:v>0.61813157796859741</c:v>
                </c:pt>
                <c:pt idx="12828">
                  <c:v>0.61817455291748047</c:v>
                </c:pt>
                <c:pt idx="12829">
                  <c:v>0.61827653646469116</c:v>
                </c:pt>
                <c:pt idx="12830">
                  <c:v>0.6182442307472229</c:v>
                </c:pt>
                <c:pt idx="12831">
                  <c:v>0.61808431148529053</c:v>
                </c:pt>
                <c:pt idx="12832">
                  <c:v>0.61810088157653809</c:v>
                </c:pt>
                <c:pt idx="12833">
                  <c:v>0.61824578046798706</c:v>
                </c:pt>
                <c:pt idx="12834">
                  <c:v>0.61823576688766479</c:v>
                </c:pt>
                <c:pt idx="12835">
                  <c:v>0.61842280626296997</c:v>
                </c:pt>
                <c:pt idx="12836">
                  <c:v>0.61840498447418213</c:v>
                </c:pt>
                <c:pt idx="12837">
                  <c:v>0.61834090948104858</c:v>
                </c:pt>
                <c:pt idx="12838">
                  <c:v>0.61819583177566528</c:v>
                </c:pt>
                <c:pt idx="12839">
                  <c:v>0.61820399761199951</c:v>
                </c:pt>
                <c:pt idx="12840">
                  <c:v>0.61841756105422974</c:v>
                </c:pt>
                <c:pt idx="12841">
                  <c:v>0.61852657794952393</c:v>
                </c:pt>
                <c:pt idx="12842">
                  <c:v>0.61840307712554932</c:v>
                </c:pt>
                <c:pt idx="12843">
                  <c:v>0.61820876598358154</c:v>
                </c:pt>
                <c:pt idx="12844">
                  <c:v>0.61805856227874756</c:v>
                </c:pt>
                <c:pt idx="12845">
                  <c:v>0.61800062656402588</c:v>
                </c:pt>
                <c:pt idx="12846">
                  <c:v>0.61811232566833496</c:v>
                </c:pt>
                <c:pt idx="12847">
                  <c:v>0.61820089817047119</c:v>
                </c:pt>
                <c:pt idx="12848">
                  <c:v>0.61809283494949341</c:v>
                </c:pt>
                <c:pt idx="12849">
                  <c:v>0.61804109811782837</c:v>
                </c:pt>
                <c:pt idx="12850">
                  <c:v>0.61813592910766602</c:v>
                </c:pt>
                <c:pt idx="12851">
                  <c:v>0.61820697784423828</c:v>
                </c:pt>
                <c:pt idx="12852">
                  <c:v>0.61831927299499512</c:v>
                </c:pt>
                <c:pt idx="12853">
                  <c:v>0.618458092212677</c:v>
                </c:pt>
                <c:pt idx="12854">
                  <c:v>0.61832284927368164</c:v>
                </c:pt>
                <c:pt idx="12855">
                  <c:v>0.61807316541671753</c:v>
                </c:pt>
                <c:pt idx="12856">
                  <c:v>0.61800515651702881</c:v>
                </c:pt>
                <c:pt idx="12857">
                  <c:v>0.61791497468948364</c:v>
                </c:pt>
                <c:pt idx="12858">
                  <c:v>0.61782008409500122</c:v>
                </c:pt>
                <c:pt idx="12859">
                  <c:v>0.61789262294769287</c:v>
                </c:pt>
                <c:pt idx="12860">
                  <c:v>0.61810320615768433</c:v>
                </c:pt>
                <c:pt idx="12861">
                  <c:v>0.61827576160430908</c:v>
                </c:pt>
                <c:pt idx="12862">
                  <c:v>0.61828386783599854</c:v>
                </c:pt>
                <c:pt idx="12863">
                  <c:v>0.61834430694580078</c:v>
                </c:pt>
                <c:pt idx="12864">
                  <c:v>0.61826401948928833</c:v>
                </c:pt>
                <c:pt idx="12865">
                  <c:v>0.61809694766998291</c:v>
                </c:pt>
                <c:pt idx="12866">
                  <c:v>0.61811769008636475</c:v>
                </c:pt>
                <c:pt idx="12867">
                  <c:v>0.61816644668579102</c:v>
                </c:pt>
                <c:pt idx="12868">
                  <c:v>0.61816370487213135</c:v>
                </c:pt>
                <c:pt idx="12869">
                  <c:v>0.61826372146606445</c:v>
                </c:pt>
                <c:pt idx="12870">
                  <c:v>0.61826127767562866</c:v>
                </c:pt>
                <c:pt idx="12871">
                  <c:v>0.61830031871795654</c:v>
                </c:pt>
                <c:pt idx="12872">
                  <c:v>0.61825263500213623</c:v>
                </c:pt>
                <c:pt idx="12873">
                  <c:v>0.61827188730239868</c:v>
                </c:pt>
                <c:pt idx="12874">
                  <c:v>0.6184006929397583</c:v>
                </c:pt>
                <c:pt idx="12875">
                  <c:v>0.61819970607757568</c:v>
                </c:pt>
                <c:pt idx="12876">
                  <c:v>0.61797922849655151</c:v>
                </c:pt>
                <c:pt idx="12877">
                  <c:v>0.61797636747360229</c:v>
                </c:pt>
                <c:pt idx="12878">
                  <c:v>0.61786550283432007</c:v>
                </c:pt>
                <c:pt idx="12879">
                  <c:v>0.61785876750946045</c:v>
                </c:pt>
                <c:pt idx="12880">
                  <c:v>0.61794483661651611</c:v>
                </c:pt>
                <c:pt idx="12881">
                  <c:v>0.61811822652816772</c:v>
                </c:pt>
                <c:pt idx="12882">
                  <c:v>0.61821192502975464</c:v>
                </c:pt>
                <c:pt idx="12883">
                  <c:v>0.61822634935379028</c:v>
                </c:pt>
                <c:pt idx="12884">
                  <c:v>0.61832129955291748</c:v>
                </c:pt>
                <c:pt idx="12885">
                  <c:v>0.61841058731079102</c:v>
                </c:pt>
                <c:pt idx="12886">
                  <c:v>0.618355393409729</c:v>
                </c:pt>
                <c:pt idx="12887">
                  <c:v>0.61825275421142578</c:v>
                </c:pt>
                <c:pt idx="12888">
                  <c:v>0.61821049451828003</c:v>
                </c:pt>
                <c:pt idx="12889">
                  <c:v>0.61824685335159302</c:v>
                </c:pt>
                <c:pt idx="12890">
                  <c:v>0.61821424961090088</c:v>
                </c:pt>
                <c:pt idx="12891">
                  <c:v>0.61810046434402466</c:v>
                </c:pt>
                <c:pt idx="12892">
                  <c:v>0.61801242828369141</c:v>
                </c:pt>
                <c:pt idx="12893">
                  <c:v>0.61802279949188232</c:v>
                </c:pt>
                <c:pt idx="12894">
                  <c:v>0.61800462007522583</c:v>
                </c:pt>
                <c:pt idx="12895">
                  <c:v>0.61793428659439087</c:v>
                </c:pt>
                <c:pt idx="12896">
                  <c:v>0.61803770065307617</c:v>
                </c:pt>
                <c:pt idx="12897">
                  <c:v>0.61820071935653687</c:v>
                </c:pt>
                <c:pt idx="12898">
                  <c:v>0.61821466684341431</c:v>
                </c:pt>
                <c:pt idx="12899">
                  <c:v>0.61826962232589722</c:v>
                </c:pt>
                <c:pt idx="12900">
                  <c:v>0.61824870109558105</c:v>
                </c:pt>
                <c:pt idx="12901">
                  <c:v>0.61822718381881714</c:v>
                </c:pt>
                <c:pt idx="12902">
                  <c:v>0.61822676658630371</c:v>
                </c:pt>
                <c:pt idx="12903">
                  <c:v>0.61828309297561646</c:v>
                </c:pt>
                <c:pt idx="12904">
                  <c:v>0.61822545528411865</c:v>
                </c:pt>
                <c:pt idx="12905">
                  <c:v>0.6181824803352356</c:v>
                </c:pt>
                <c:pt idx="12906">
                  <c:v>0.61812812089920044</c:v>
                </c:pt>
                <c:pt idx="12907">
                  <c:v>0.61808466911315918</c:v>
                </c:pt>
                <c:pt idx="12908">
                  <c:v>0.61797565221786499</c:v>
                </c:pt>
                <c:pt idx="12909">
                  <c:v>0.61782181262969971</c:v>
                </c:pt>
                <c:pt idx="12910">
                  <c:v>0.61794722080230713</c:v>
                </c:pt>
                <c:pt idx="12911">
                  <c:v>0.6181681752204895</c:v>
                </c:pt>
                <c:pt idx="12912">
                  <c:v>0.61818253993988037</c:v>
                </c:pt>
                <c:pt idx="12913">
                  <c:v>0.61817526817321777</c:v>
                </c:pt>
                <c:pt idx="12914">
                  <c:v>0.61812132596969604</c:v>
                </c:pt>
                <c:pt idx="12915">
                  <c:v>0.61806249618530273</c:v>
                </c:pt>
                <c:pt idx="12916">
                  <c:v>0.61803466081619263</c:v>
                </c:pt>
                <c:pt idx="12917">
                  <c:v>0.61806601285934448</c:v>
                </c:pt>
                <c:pt idx="12918">
                  <c:v>0.61822623014450073</c:v>
                </c:pt>
                <c:pt idx="12919">
                  <c:v>0.61837631464004517</c:v>
                </c:pt>
                <c:pt idx="12920">
                  <c:v>0.61821842193603516</c:v>
                </c:pt>
                <c:pt idx="12921">
                  <c:v>0.61814457178115845</c:v>
                </c:pt>
                <c:pt idx="12922">
                  <c:v>0.61808681488037109</c:v>
                </c:pt>
                <c:pt idx="12923">
                  <c:v>0.61800217628479004</c:v>
                </c:pt>
                <c:pt idx="12924">
                  <c:v>0.61797916889190674</c:v>
                </c:pt>
                <c:pt idx="12925">
                  <c:v>0.61782366037368774</c:v>
                </c:pt>
                <c:pt idx="12926">
                  <c:v>0.61769777536392212</c:v>
                </c:pt>
                <c:pt idx="12927">
                  <c:v>0.61773592233657837</c:v>
                </c:pt>
                <c:pt idx="12928">
                  <c:v>0.61803507804870605</c:v>
                </c:pt>
                <c:pt idx="12929">
                  <c:v>0.61829680204391479</c:v>
                </c:pt>
                <c:pt idx="12930">
                  <c:v>0.61837852001190186</c:v>
                </c:pt>
                <c:pt idx="12931">
                  <c:v>0.61817216873168945</c:v>
                </c:pt>
                <c:pt idx="12932">
                  <c:v>0.61792981624603271</c:v>
                </c:pt>
                <c:pt idx="12933">
                  <c:v>0.61788111925125122</c:v>
                </c:pt>
                <c:pt idx="12934">
                  <c:v>0.618050217628479</c:v>
                </c:pt>
                <c:pt idx="12935">
                  <c:v>0.61831271648406982</c:v>
                </c:pt>
                <c:pt idx="12936">
                  <c:v>0.61826848983764648</c:v>
                </c:pt>
                <c:pt idx="12937">
                  <c:v>0.61808675527572632</c:v>
                </c:pt>
                <c:pt idx="12938">
                  <c:v>0.61803597211837769</c:v>
                </c:pt>
                <c:pt idx="12939">
                  <c:v>0.61791664361953735</c:v>
                </c:pt>
                <c:pt idx="12940">
                  <c:v>0.61780965328216553</c:v>
                </c:pt>
                <c:pt idx="12941">
                  <c:v>0.61795264482498169</c:v>
                </c:pt>
                <c:pt idx="12942">
                  <c:v>0.61798697710037231</c:v>
                </c:pt>
                <c:pt idx="12943">
                  <c:v>0.61804497241973877</c:v>
                </c:pt>
                <c:pt idx="12944">
                  <c:v>0.61808931827545166</c:v>
                </c:pt>
                <c:pt idx="12945">
                  <c:v>0.61809706687927246</c:v>
                </c:pt>
                <c:pt idx="12946">
                  <c:v>0.6180415153503418</c:v>
                </c:pt>
                <c:pt idx="12947">
                  <c:v>0.6180804967880249</c:v>
                </c:pt>
                <c:pt idx="12948">
                  <c:v>0.61812138557434082</c:v>
                </c:pt>
                <c:pt idx="12949">
                  <c:v>0.61810022592544556</c:v>
                </c:pt>
                <c:pt idx="12950">
                  <c:v>0.61815279722213745</c:v>
                </c:pt>
                <c:pt idx="12951">
                  <c:v>0.61814212799072266</c:v>
                </c:pt>
                <c:pt idx="12952">
                  <c:v>0.61818206310272217</c:v>
                </c:pt>
                <c:pt idx="12953">
                  <c:v>0.61804044246673584</c:v>
                </c:pt>
                <c:pt idx="12954">
                  <c:v>0.61789458990097046</c:v>
                </c:pt>
                <c:pt idx="12955">
                  <c:v>0.6178475022315979</c:v>
                </c:pt>
                <c:pt idx="12956">
                  <c:v>0.61775499582290649</c:v>
                </c:pt>
                <c:pt idx="12957">
                  <c:v>0.61782896518707275</c:v>
                </c:pt>
                <c:pt idx="12958">
                  <c:v>0.61809623241424561</c:v>
                </c:pt>
                <c:pt idx="12959">
                  <c:v>0.61820465326309204</c:v>
                </c:pt>
                <c:pt idx="12960">
                  <c:v>0.61817193031311035</c:v>
                </c:pt>
                <c:pt idx="12961">
                  <c:v>0.61810225248336792</c:v>
                </c:pt>
                <c:pt idx="12962">
                  <c:v>0.61804181337356567</c:v>
                </c:pt>
                <c:pt idx="12963">
                  <c:v>0.61820292472839355</c:v>
                </c:pt>
                <c:pt idx="12964">
                  <c:v>0.61827951669692993</c:v>
                </c:pt>
                <c:pt idx="12965">
                  <c:v>0.61809384822845459</c:v>
                </c:pt>
                <c:pt idx="12966">
                  <c:v>0.61783170700073242</c:v>
                </c:pt>
                <c:pt idx="12967">
                  <c:v>0.61753368377685547</c:v>
                </c:pt>
                <c:pt idx="12968">
                  <c:v>0.61745375394821167</c:v>
                </c:pt>
                <c:pt idx="12969">
                  <c:v>0.61747151613235474</c:v>
                </c:pt>
                <c:pt idx="12970">
                  <c:v>0.61752009391784668</c:v>
                </c:pt>
                <c:pt idx="12971">
                  <c:v>0.61751079559326172</c:v>
                </c:pt>
                <c:pt idx="12972">
                  <c:v>0.61765056848526001</c:v>
                </c:pt>
                <c:pt idx="12973">
                  <c:v>0.61769211292266846</c:v>
                </c:pt>
                <c:pt idx="12974">
                  <c:v>0.61787402629852295</c:v>
                </c:pt>
                <c:pt idx="12975">
                  <c:v>0.61797976493835449</c:v>
                </c:pt>
                <c:pt idx="12976">
                  <c:v>0.61781376600265503</c:v>
                </c:pt>
                <c:pt idx="12977">
                  <c:v>0.61781418323516846</c:v>
                </c:pt>
                <c:pt idx="12978">
                  <c:v>0.61769545078277588</c:v>
                </c:pt>
                <c:pt idx="12979">
                  <c:v>0.61784905195236206</c:v>
                </c:pt>
                <c:pt idx="12980">
                  <c:v>0.61797690391540527</c:v>
                </c:pt>
                <c:pt idx="12981">
                  <c:v>0.61790251731872559</c:v>
                </c:pt>
                <c:pt idx="12982">
                  <c:v>0.61799174547195435</c:v>
                </c:pt>
                <c:pt idx="12983">
                  <c:v>0.61818116903305054</c:v>
                </c:pt>
                <c:pt idx="12984">
                  <c:v>0.61813396215438843</c:v>
                </c:pt>
                <c:pt idx="12985">
                  <c:v>0.6179274320602417</c:v>
                </c:pt>
                <c:pt idx="12986">
                  <c:v>0.61783879995346069</c:v>
                </c:pt>
                <c:pt idx="12987">
                  <c:v>0.61785745620727539</c:v>
                </c:pt>
                <c:pt idx="12988">
                  <c:v>0.61797243356704712</c:v>
                </c:pt>
                <c:pt idx="12989">
                  <c:v>0.61808323860168457</c:v>
                </c:pt>
                <c:pt idx="12990">
                  <c:v>0.61812436580657959</c:v>
                </c:pt>
                <c:pt idx="12991">
                  <c:v>0.61805468797683716</c:v>
                </c:pt>
                <c:pt idx="12992">
                  <c:v>0.61801260709762573</c:v>
                </c:pt>
                <c:pt idx="12993">
                  <c:v>0.61801475286483765</c:v>
                </c:pt>
                <c:pt idx="12994">
                  <c:v>0.61813825368881226</c:v>
                </c:pt>
                <c:pt idx="12995">
                  <c:v>0.61816149950027466</c:v>
                </c:pt>
                <c:pt idx="12996">
                  <c:v>0.61810517311096191</c:v>
                </c:pt>
                <c:pt idx="12997">
                  <c:v>0.61810445785522461</c:v>
                </c:pt>
                <c:pt idx="12998">
                  <c:v>0.61796718835830688</c:v>
                </c:pt>
                <c:pt idx="12999">
                  <c:v>0.61803007125854492</c:v>
                </c:pt>
                <c:pt idx="13000">
                  <c:v>0.61800467967987061</c:v>
                </c:pt>
                <c:pt idx="13001">
                  <c:v>0.61774462461471558</c:v>
                </c:pt>
                <c:pt idx="13002">
                  <c:v>0.6178017258644104</c:v>
                </c:pt>
                <c:pt idx="13003">
                  <c:v>0.61807870864868164</c:v>
                </c:pt>
                <c:pt idx="13004">
                  <c:v>0.61815840005874634</c:v>
                </c:pt>
                <c:pt idx="13005">
                  <c:v>0.61812961101531982</c:v>
                </c:pt>
                <c:pt idx="13006">
                  <c:v>0.61806237697601318</c:v>
                </c:pt>
                <c:pt idx="13007">
                  <c:v>0.61802488565444946</c:v>
                </c:pt>
                <c:pt idx="13008">
                  <c:v>0.61813145875930786</c:v>
                </c:pt>
                <c:pt idx="13009">
                  <c:v>0.61832660436630249</c:v>
                </c:pt>
                <c:pt idx="13010">
                  <c:v>0.61836379766464233</c:v>
                </c:pt>
                <c:pt idx="13011">
                  <c:v>0.61817312240600586</c:v>
                </c:pt>
                <c:pt idx="13012">
                  <c:v>0.61809337139129639</c:v>
                </c:pt>
                <c:pt idx="13013">
                  <c:v>0.61789661645889282</c:v>
                </c:pt>
                <c:pt idx="13014">
                  <c:v>0.61781340837478638</c:v>
                </c:pt>
                <c:pt idx="13015">
                  <c:v>0.61782586574554443</c:v>
                </c:pt>
                <c:pt idx="13016">
                  <c:v>0.61798655986785889</c:v>
                </c:pt>
                <c:pt idx="13017">
                  <c:v>0.61809134483337402</c:v>
                </c:pt>
                <c:pt idx="13018">
                  <c:v>0.61816531419754028</c:v>
                </c:pt>
                <c:pt idx="13019">
                  <c:v>0.61827492713928223</c:v>
                </c:pt>
                <c:pt idx="13020">
                  <c:v>0.61830049753189087</c:v>
                </c:pt>
                <c:pt idx="13021">
                  <c:v>0.61834132671356201</c:v>
                </c:pt>
                <c:pt idx="13022">
                  <c:v>0.61820542812347412</c:v>
                </c:pt>
                <c:pt idx="13023">
                  <c:v>0.61816459894180298</c:v>
                </c:pt>
                <c:pt idx="13024">
                  <c:v>0.61825788021087646</c:v>
                </c:pt>
                <c:pt idx="13025">
                  <c:v>0.61817377805709839</c:v>
                </c:pt>
                <c:pt idx="13026">
                  <c:v>0.61807674169540405</c:v>
                </c:pt>
                <c:pt idx="13027">
                  <c:v>0.61798864603042603</c:v>
                </c:pt>
                <c:pt idx="13028">
                  <c:v>0.61808162927627563</c:v>
                </c:pt>
                <c:pt idx="13029">
                  <c:v>0.61817270517349243</c:v>
                </c:pt>
                <c:pt idx="13030">
                  <c:v>0.61816889047622681</c:v>
                </c:pt>
                <c:pt idx="13031">
                  <c:v>0.61808288097381592</c:v>
                </c:pt>
                <c:pt idx="13032">
                  <c:v>0.61792284250259399</c:v>
                </c:pt>
                <c:pt idx="13033">
                  <c:v>0.61797398328781128</c:v>
                </c:pt>
                <c:pt idx="13034">
                  <c:v>0.61815780401229858</c:v>
                </c:pt>
                <c:pt idx="13035">
                  <c:v>0.61819350719451904</c:v>
                </c:pt>
                <c:pt idx="13036">
                  <c:v>0.61816900968551636</c:v>
                </c:pt>
                <c:pt idx="13037">
                  <c:v>0.61807262897491455</c:v>
                </c:pt>
                <c:pt idx="13038">
                  <c:v>0.61801022291183472</c:v>
                </c:pt>
                <c:pt idx="13039">
                  <c:v>0.61803668737411499</c:v>
                </c:pt>
                <c:pt idx="13040">
                  <c:v>0.61806809902191162</c:v>
                </c:pt>
                <c:pt idx="13041">
                  <c:v>0.6180376410484314</c:v>
                </c:pt>
                <c:pt idx="13042">
                  <c:v>0.61777812242507935</c:v>
                </c:pt>
                <c:pt idx="13043">
                  <c:v>0.61769449710845947</c:v>
                </c:pt>
                <c:pt idx="13044">
                  <c:v>0.6178441047668457</c:v>
                </c:pt>
                <c:pt idx="13045">
                  <c:v>0.61786538362503052</c:v>
                </c:pt>
                <c:pt idx="13046">
                  <c:v>0.61780977249145508</c:v>
                </c:pt>
                <c:pt idx="13047">
                  <c:v>0.61796039342880249</c:v>
                </c:pt>
                <c:pt idx="13048">
                  <c:v>0.61819100379943848</c:v>
                </c:pt>
                <c:pt idx="13049">
                  <c:v>0.61836159229278564</c:v>
                </c:pt>
                <c:pt idx="13050">
                  <c:v>0.61826217174530029</c:v>
                </c:pt>
                <c:pt idx="13051">
                  <c:v>0.61817640066146851</c:v>
                </c:pt>
                <c:pt idx="13052">
                  <c:v>0.6180155873298645</c:v>
                </c:pt>
                <c:pt idx="13053">
                  <c:v>0.61779695749282837</c:v>
                </c:pt>
                <c:pt idx="13054">
                  <c:v>0.61783260107040405</c:v>
                </c:pt>
                <c:pt idx="13055">
                  <c:v>0.6176789402961731</c:v>
                </c:pt>
                <c:pt idx="13056">
                  <c:v>0.61778241395950317</c:v>
                </c:pt>
                <c:pt idx="13057">
                  <c:v>0.61791110038757324</c:v>
                </c:pt>
                <c:pt idx="13058">
                  <c:v>0.61779159307479858</c:v>
                </c:pt>
                <c:pt idx="13059">
                  <c:v>0.61739271879196167</c:v>
                </c:pt>
                <c:pt idx="13060">
                  <c:v>0.61738735437393188</c:v>
                </c:pt>
                <c:pt idx="13061">
                  <c:v>0.61751848459243774</c:v>
                </c:pt>
                <c:pt idx="13062">
                  <c:v>0.61768239736557007</c:v>
                </c:pt>
                <c:pt idx="13063">
                  <c:v>0.61786681413650513</c:v>
                </c:pt>
                <c:pt idx="13064">
                  <c:v>0.6181369423866272</c:v>
                </c:pt>
                <c:pt idx="13065">
                  <c:v>0.61827772855758667</c:v>
                </c:pt>
                <c:pt idx="13066">
                  <c:v>0.61805981397628784</c:v>
                </c:pt>
                <c:pt idx="13067">
                  <c:v>0.617836594581604</c:v>
                </c:pt>
                <c:pt idx="13068">
                  <c:v>0.61784213781356812</c:v>
                </c:pt>
                <c:pt idx="13069">
                  <c:v>0.61780136823654175</c:v>
                </c:pt>
                <c:pt idx="13070">
                  <c:v>0.61795324087142944</c:v>
                </c:pt>
                <c:pt idx="13071">
                  <c:v>0.61805087327957153</c:v>
                </c:pt>
                <c:pt idx="13072">
                  <c:v>0.61801266670227051</c:v>
                </c:pt>
                <c:pt idx="13073">
                  <c:v>0.61813908815383911</c:v>
                </c:pt>
                <c:pt idx="13074">
                  <c:v>0.61819779872894287</c:v>
                </c:pt>
                <c:pt idx="13075">
                  <c:v>0.6182016134262085</c:v>
                </c:pt>
                <c:pt idx="13076">
                  <c:v>0.61805933713912964</c:v>
                </c:pt>
                <c:pt idx="13077">
                  <c:v>0.61781412363052368</c:v>
                </c:pt>
                <c:pt idx="13078">
                  <c:v>0.61789506673812866</c:v>
                </c:pt>
                <c:pt idx="13079">
                  <c:v>0.61799842119216919</c:v>
                </c:pt>
                <c:pt idx="13080">
                  <c:v>0.61796987056732178</c:v>
                </c:pt>
                <c:pt idx="13081">
                  <c:v>0.61807805299758911</c:v>
                </c:pt>
                <c:pt idx="13082">
                  <c:v>0.61803704500198364</c:v>
                </c:pt>
                <c:pt idx="13083">
                  <c:v>0.61797714233398438</c:v>
                </c:pt>
                <c:pt idx="13084">
                  <c:v>0.6180119514465332</c:v>
                </c:pt>
                <c:pt idx="13085">
                  <c:v>0.61808359622955322</c:v>
                </c:pt>
                <c:pt idx="13086">
                  <c:v>0.61807996034622192</c:v>
                </c:pt>
                <c:pt idx="13087">
                  <c:v>0.61802828311920166</c:v>
                </c:pt>
                <c:pt idx="13088">
                  <c:v>0.61793172359466553</c:v>
                </c:pt>
                <c:pt idx="13089">
                  <c:v>0.61813843250274658</c:v>
                </c:pt>
                <c:pt idx="13090">
                  <c:v>0.61816352605819702</c:v>
                </c:pt>
                <c:pt idx="13091">
                  <c:v>0.61800014972686768</c:v>
                </c:pt>
                <c:pt idx="13092">
                  <c:v>0.61787956953048706</c:v>
                </c:pt>
                <c:pt idx="13093">
                  <c:v>0.61790668964385986</c:v>
                </c:pt>
                <c:pt idx="13094">
                  <c:v>0.61797618865966797</c:v>
                </c:pt>
                <c:pt idx="13095">
                  <c:v>0.61802035570144653</c:v>
                </c:pt>
                <c:pt idx="13096">
                  <c:v>0.61797767877578735</c:v>
                </c:pt>
                <c:pt idx="13097">
                  <c:v>0.61794888973236084</c:v>
                </c:pt>
                <c:pt idx="13098">
                  <c:v>0.61797851324081421</c:v>
                </c:pt>
                <c:pt idx="13099">
                  <c:v>0.61809086799621582</c:v>
                </c:pt>
                <c:pt idx="13100">
                  <c:v>0.61794990301132202</c:v>
                </c:pt>
                <c:pt idx="13101">
                  <c:v>0.61781007051467896</c:v>
                </c:pt>
                <c:pt idx="13102">
                  <c:v>0.61792737245559692</c:v>
                </c:pt>
                <c:pt idx="13103">
                  <c:v>0.61793476343154907</c:v>
                </c:pt>
                <c:pt idx="13104">
                  <c:v>0.61792552471160889</c:v>
                </c:pt>
                <c:pt idx="13105">
                  <c:v>0.61813163757324219</c:v>
                </c:pt>
                <c:pt idx="13106">
                  <c:v>0.61823832988739014</c:v>
                </c:pt>
                <c:pt idx="13107">
                  <c:v>0.6180959939956665</c:v>
                </c:pt>
                <c:pt idx="13108">
                  <c:v>0.6180756688117981</c:v>
                </c:pt>
                <c:pt idx="13109">
                  <c:v>0.61830013990402222</c:v>
                </c:pt>
                <c:pt idx="13110">
                  <c:v>0.61841893196105957</c:v>
                </c:pt>
                <c:pt idx="13111">
                  <c:v>0.61830812692642212</c:v>
                </c:pt>
                <c:pt idx="13112">
                  <c:v>0.61814975738525391</c:v>
                </c:pt>
                <c:pt idx="13113">
                  <c:v>0.61804568767547607</c:v>
                </c:pt>
                <c:pt idx="13114">
                  <c:v>0.6179734468460083</c:v>
                </c:pt>
                <c:pt idx="13115">
                  <c:v>0.61793440580368042</c:v>
                </c:pt>
                <c:pt idx="13116">
                  <c:v>0.61782354116439819</c:v>
                </c:pt>
                <c:pt idx="13117">
                  <c:v>0.61796075105667114</c:v>
                </c:pt>
                <c:pt idx="13118">
                  <c:v>0.61811774969100952</c:v>
                </c:pt>
                <c:pt idx="13119">
                  <c:v>0.61825007200241089</c:v>
                </c:pt>
                <c:pt idx="13120">
                  <c:v>0.61836570501327515</c:v>
                </c:pt>
                <c:pt idx="13121">
                  <c:v>0.61822068691253662</c:v>
                </c:pt>
                <c:pt idx="13122">
                  <c:v>0.61814159154891968</c:v>
                </c:pt>
                <c:pt idx="13123">
                  <c:v>0.61819809675216675</c:v>
                </c:pt>
                <c:pt idx="13124">
                  <c:v>0.6180606484413147</c:v>
                </c:pt>
                <c:pt idx="13125">
                  <c:v>0.61805915832519531</c:v>
                </c:pt>
                <c:pt idx="13126">
                  <c:v>0.61809933185577393</c:v>
                </c:pt>
                <c:pt idx="13127">
                  <c:v>0.61799007654190063</c:v>
                </c:pt>
                <c:pt idx="13128">
                  <c:v>0.61804109811782837</c:v>
                </c:pt>
                <c:pt idx="13129">
                  <c:v>0.61805778741836548</c:v>
                </c:pt>
                <c:pt idx="13130">
                  <c:v>0.61784034967422485</c:v>
                </c:pt>
                <c:pt idx="13131">
                  <c:v>0.61782026290893555</c:v>
                </c:pt>
                <c:pt idx="13132">
                  <c:v>0.61785334348678589</c:v>
                </c:pt>
                <c:pt idx="13133">
                  <c:v>0.61800676584243774</c:v>
                </c:pt>
                <c:pt idx="13134">
                  <c:v>0.61805957555770874</c:v>
                </c:pt>
                <c:pt idx="13135">
                  <c:v>0.61809235811233521</c:v>
                </c:pt>
                <c:pt idx="13136">
                  <c:v>0.61802017688751221</c:v>
                </c:pt>
                <c:pt idx="13137">
                  <c:v>0.61794376373291016</c:v>
                </c:pt>
                <c:pt idx="13138">
                  <c:v>0.61805981397628784</c:v>
                </c:pt>
                <c:pt idx="13139">
                  <c:v>0.61829262971878052</c:v>
                </c:pt>
                <c:pt idx="13140">
                  <c:v>0.6181979775428772</c:v>
                </c:pt>
                <c:pt idx="13141">
                  <c:v>0.61812412738800049</c:v>
                </c:pt>
                <c:pt idx="13142">
                  <c:v>0.61813217401504517</c:v>
                </c:pt>
                <c:pt idx="13143">
                  <c:v>0.6181710958480835</c:v>
                </c:pt>
                <c:pt idx="13144">
                  <c:v>0.61819356679916382</c:v>
                </c:pt>
                <c:pt idx="13145">
                  <c:v>0.61795008182525635</c:v>
                </c:pt>
                <c:pt idx="13146">
                  <c:v>0.61795896291732788</c:v>
                </c:pt>
                <c:pt idx="13147">
                  <c:v>0.61796325445175171</c:v>
                </c:pt>
                <c:pt idx="13148">
                  <c:v>0.61794871091842651</c:v>
                </c:pt>
                <c:pt idx="13149">
                  <c:v>0.61791861057281494</c:v>
                </c:pt>
                <c:pt idx="13150">
                  <c:v>0.61798381805419922</c:v>
                </c:pt>
                <c:pt idx="13151">
                  <c:v>0.61797404289245605</c:v>
                </c:pt>
                <c:pt idx="13152">
                  <c:v>0.61803734302520752</c:v>
                </c:pt>
                <c:pt idx="13153">
                  <c:v>0.61820131540298462</c:v>
                </c:pt>
                <c:pt idx="13154">
                  <c:v>0.61822360754013062</c:v>
                </c:pt>
                <c:pt idx="13155">
                  <c:v>0.61816710233688354</c:v>
                </c:pt>
                <c:pt idx="13156">
                  <c:v>0.61810803413391113</c:v>
                </c:pt>
                <c:pt idx="13157">
                  <c:v>0.61796730756759644</c:v>
                </c:pt>
                <c:pt idx="13158">
                  <c:v>0.6178746223449707</c:v>
                </c:pt>
                <c:pt idx="13159">
                  <c:v>0.61798101663589478</c:v>
                </c:pt>
                <c:pt idx="13160">
                  <c:v>0.61788773536682129</c:v>
                </c:pt>
                <c:pt idx="13161">
                  <c:v>0.61786913871765137</c:v>
                </c:pt>
                <c:pt idx="13162">
                  <c:v>0.61793208122253418</c:v>
                </c:pt>
                <c:pt idx="13163">
                  <c:v>0.61794173717498779</c:v>
                </c:pt>
                <c:pt idx="13164">
                  <c:v>0.61808454990386963</c:v>
                </c:pt>
                <c:pt idx="13165">
                  <c:v>0.61814987659454346</c:v>
                </c:pt>
                <c:pt idx="13166">
                  <c:v>0.61805206537246704</c:v>
                </c:pt>
                <c:pt idx="13167">
                  <c:v>0.61809271574020386</c:v>
                </c:pt>
                <c:pt idx="13168">
                  <c:v>0.61813771724700928</c:v>
                </c:pt>
                <c:pt idx="13169">
                  <c:v>0.61801791191101074</c:v>
                </c:pt>
                <c:pt idx="13170">
                  <c:v>0.61805438995361328</c:v>
                </c:pt>
                <c:pt idx="13171">
                  <c:v>0.6179664134979248</c:v>
                </c:pt>
                <c:pt idx="13172">
                  <c:v>0.61792397499084473</c:v>
                </c:pt>
                <c:pt idx="13173">
                  <c:v>0.61819231510162354</c:v>
                </c:pt>
                <c:pt idx="13174">
                  <c:v>0.6182478666305542</c:v>
                </c:pt>
                <c:pt idx="13175">
                  <c:v>0.6180463433265686</c:v>
                </c:pt>
                <c:pt idx="13176">
                  <c:v>0.61801302433013916</c:v>
                </c:pt>
                <c:pt idx="13177">
                  <c:v>0.61790704727172852</c:v>
                </c:pt>
                <c:pt idx="13178">
                  <c:v>0.61800634860992432</c:v>
                </c:pt>
                <c:pt idx="13179">
                  <c:v>0.6180950403213501</c:v>
                </c:pt>
                <c:pt idx="13180">
                  <c:v>0.61814725399017334</c:v>
                </c:pt>
                <c:pt idx="13181">
                  <c:v>0.61796510219573975</c:v>
                </c:pt>
                <c:pt idx="13182">
                  <c:v>0.61770719289779663</c:v>
                </c:pt>
                <c:pt idx="13183">
                  <c:v>0.61779242753982544</c:v>
                </c:pt>
                <c:pt idx="13184">
                  <c:v>0.61788839101791382</c:v>
                </c:pt>
                <c:pt idx="13185">
                  <c:v>0.61787348985671997</c:v>
                </c:pt>
                <c:pt idx="13186">
                  <c:v>0.61811691522598267</c:v>
                </c:pt>
                <c:pt idx="13187">
                  <c:v>0.61818444728851318</c:v>
                </c:pt>
                <c:pt idx="13188">
                  <c:v>0.61807137727737427</c:v>
                </c:pt>
                <c:pt idx="13189">
                  <c:v>0.61789768934249878</c:v>
                </c:pt>
                <c:pt idx="13190">
                  <c:v>0.61799460649490356</c:v>
                </c:pt>
                <c:pt idx="13191">
                  <c:v>0.61792993545532227</c:v>
                </c:pt>
                <c:pt idx="13192">
                  <c:v>0.61779934167861938</c:v>
                </c:pt>
                <c:pt idx="13193">
                  <c:v>0.61770039796829224</c:v>
                </c:pt>
                <c:pt idx="13194">
                  <c:v>0.61773228645324707</c:v>
                </c:pt>
                <c:pt idx="13195">
                  <c:v>0.61760634183883667</c:v>
                </c:pt>
                <c:pt idx="13196">
                  <c:v>0.61753243207931519</c:v>
                </c:pt>
                <c:pt idx="13197">
                  <c:v>0.61770337820053101</c:v>
                </c:pt>
                <c:pt idx="13198">
                  <c:v>0.61777210235595703</c:v>
                </c:pt>
                <c:pt idx="13199">
                  <c:v>0.61795008182525635</c:v>
                </c:pt>
                <c:pt idx="13200">
                  <c:v>0.61809635162353516</c:v>
                </c:pt>
                <c:pt idx="13201">
                  <c:v>0.61813068389892578</c:v>
                </c:pt>
                <c:pt idx="13202">
                  <c:v>0.61802595853805542</c:v>
                </c:pt>
                <c:pt idx="13203">
                  <c:v>0.61807477474212646</c:v>
                </c:pt>
                <c:pt idx="13204">
                  <c:v>0.61802983283996582</c:v>
                </c:pt>
                <c:pt idx="13205">
                  <c:v>0.61791312694549561</c:v>
                </c:pt>
                <c:pt idx="13206">
                  <c:v>0.61794406175613403</c:v>
                </c:pt>
                <c:pt idx="13207">
                  <c:v>0.61784493923187256</c:v>
                </c:pt>
                <c:pt idx="13208">
                  <c:v>0.61780399084091187</c:v>
                </c:pt>
                <c:pt idx="13209">
                  <c:v>0.6179196834564209</c:v>
                </c:pt>
                <c:pt idx="13210">
                  <c:v>0.61806792020797729</c:v>
                </c:pt>
                <c:pt idx="13211">
                  <c:v>0.61800688505172729</c:v>
                </c:pt>
                <c:pt idx="13212">
                  <c:v>0.61804747581481934</c:v>
                </c:pt>
                <c:pt idx="13213">
                  <c:v>0.61804360151290894</c:v>
                </c:pt>
                <c:pt idx="13214">
                  <c:v>0.61806589365005493</c:v>
                </c:pt>
                <c:pt idx="13215">
                  <c:v>0.61811637878417969</c:v>
                </c:pt>
                <c:pt idx="13216">
                  <c:v>0.61811888217926025</c:v>
                </c:pt>
                <c:pt idx="13217">
                  <c:v>0.6181185245513916</c:v>
                </c:pt>
                <c:pt idx="13218">
                  <c:v>0.61813151836395264</c:v>
                </c:pt>
                <c:pt idx="13219">
                  <c:v>0.61798655986785889</c:v>
                </c:pt>
                <c:pt idx="13220">
                  <c:v>0.6180417537689209</c:v>
                </c:pt>
                <c:pt idx="13221">
                  <c:v>0.61795926094055176</c:v>
                </c:pt>
                <c:pt idx="13222">
                  <c:v>0.61784815788269043</c:v>
                </c:pt>
                <c:pt idx="13223">
                  <c:v>0.61789345741271973</c:v>
                </c:pt>
                <c:pt idx="13224">
                  <c:v>0.61799532175064087</c:v>
                </c:pt>
                <c:pt idx="13225">
                  <c:v>0.61810988187789917</c:v>
                </c:pt>
                <c:pt idx="13226">
                  <c:v>0.61803925037384033</c:v>
                </c:pt>
                <c:pt idx="13227">
                  <c:v>0.61807310581207275</c:v>
                </c:pt>
                <c:pt idx="13228">
                  <c:v>0.6181412935256958</c:v>
                </c:pt>
                <c:pt idx="13229">
                  <c:v>0.61826997995376587</c:v>
                </c:pt>
                <c:pt idx="13230">
                  <c:v>0.61836349964141846</c:v>
                </c:pt>
                <c:pt idx="13231">
                  <c:v>0.61830979585647583</c:v>
                </c:pt>
                <c:pt idx="13232">
                  <c:v>0.61816805601119995</c:v>
                </c:pt>
                <c:pt idx="13233">
                  <c:v>0.61799359321594238</c:v>
                </c:pt>
                <c:pt idx="13234">
                  <c:v>0.61795496940612793</c:v>
                </c:pt>
                <c:pt idx="13235">
                  <c:v>0.61821538209915161</c:v>
                </c:pt>
                <c:pt idx="13236">
                  <c:v>0.61832433938980103</c:v>
                </c:pt>
                <c:pt idx="13237">
                  <c:v>0.61816412210464478</c:v>
                </c:pt>
                <c:pt idx="13238">
                  <c:v>0.61796683073043823</c:v>
                </c:pt>
                <c:pt idx="13239">
                  <c:v>0.61798828840255737</c:v>
                </c:pt>
                <c:pt idx="13240">
                  <c:v>0.61814779043197632</c:v>
                </c:pt>
                <c:pt idx="13241">
                  <c:v>0.61824524402618408</c:v>
                </c:pt>
                <c:pt idx="13242">
                  <c:v>0.61824417114257812</c:v>
                </c:pt>
                <c:pt idx="13243">
                  <c:v>0.61822134256362915</c:v>
                </c:pt>
                <c:pt idx="13244">
                  <c:v>0.61820876598358154</c:v>
                </c:pt>
                <c:pt idx="13245">
                  <c:v>0.61819225549697876</c:v>
                </c:pt>
                <c:pt idx="13246">
                  <c:v>0.61815559864044189</c:v>
                </c:pt>
                <c:pt idx="13247">
                  <c:v>0.61827188730239868</c:v>
                </c:pt>
                <c:pt idx="13248">
                  <c:v>0.6182476282119751</c:v>
                </c:pt>
                <c:pt idx="13249">
                  <c:v>0.61818712949752808</c:v>
                </c:pt>
                <c:pt idx="13250">
                  <c:v>0.61822551488876343</c:v>
                </c:pt>
                <c:pt idx="13251">
                  <c:v>0.61806380748748779</c:v>
                </c:pt>
                <c:pt idx="13252">
                  <c:v>0.61786776781082153</c:v>
                </c:pt>
                <c:pt idx="13253">
                  <c:v>0.61783266067504883</c:v>
                </c:pt>
                <c:pt idx="13254">
                  <c:v>0.61789470911026001</c:v>
                </c:pt>
                <c:pt idx="13255">
                  <c:v>0.61805343627929688</c:v>
                </c:pt>
                <c:pt idx="13256">
                  <c:v>0.61806923151016235</c:v>
                </c:pt>
                <c:pt idx="13257">
                  <c:v>0.61800074577331543</c:v>
                </c:pt>
                <c:pt idx="13258">
                  <c:v>0.61797666549682617</c:v>
                </c:pt>
                <c:pt idx="13259">
                  <c:v>0.61788350343704224</c:v>
                </c:pt>
                <c:pt idx="13260">
                  <c:v>0.61798608303070068</c:v>
                </c:pt>
                <c:pt idx="13261">
                  <c:v>0.61811840534210205</c:v>
                </c:pt>
                <c:pt idx="13262">
                  <c:v>0.61807382106781006</c:v>
                </c:pt>
                <c:pt idx="13263">
                  <c:v>0.6179843544960022</c:v>
                </c:pt>
                <c:pt idx="13264">
                  <c:v>0.61800092458724976</c:v>
                </c:pt>
                <c:pt idx="13265">
                  <c:v>0.61794906854629517</c:v>
                </c:pt>
                <c:pt idx="13266">
                  <c:v>0.61799544095993042</c:v>
                </c:pt>
                <c:pt idx="13267">
                  <c:v>0.61825031042098999</c:v>
                </c:pt>
                <c:pt idx="13268">
                  <c:v>0.61824440956115723</c:v>
                </c:pt>
                <c:pt idx="13269">
                  <c:v>0.61812829971313477</c:v>
                </c:pt>
                <c:pt idx="13270">
                  <c:v>0.61815810203552246</c:v>
                </c:pt>
                <c:pt idx="13271">
                  <c:v>0.61817294359207153</c:v>
                </c:pt>
                <c:pt idx="13272">
                  <c:v>0.6179545521736145</c:v>
                </c:pt>
                <c:pt idx="13273">
                  <c:v>0.61781114339828491</c:v>
                </c:pt>
                <c:pt idx="13274">
                  <c:v>0.61794906854629517</c:v>
                </c:pt>
                <c:pt idx="13275">
                  <c:v>0.61807757616043091</c:v>
                </c:pt>
                <c:pt idx="13276">
                  <c:v>0.6179690957069397</c:v>
                </c:pt>
                <c:pt idx="13277">
                  <c:v>0.61787706613540649</c:v>
                </c:pt>
                <c:pt idx="13278">
                  <c:v>0.61778402328491211</c:v>
                </c:pt>
                <c:pt idx="13279">
                  <c:v>0.61777657270431519</c:v>
                </c:pt>
                <c:pt idx="13280">
                  <c:v>0.61801457405090332</c:v>
                </c:pt>
                <c:pt idx="13281">
                  <c:v>0.61827754974365234</c:v>
                </c:pt>
                <c:pt idx="13282">
                  <c:v>0.61828947067260742</c:v>
                </c:pt>
                <c:pt idx="13283">
                  <c:v>0.61816549301147461</c:v>
                </c:pt>
                <c:pt idx="13284">
                  <c:v>0.61804699897766113</c:v>
                </c:pt>
                <c:pt idx="13285">
                  <c:v>0.61786657571792603</c:v>
                </c:pt>
                <c:pt idx="13286">
                  <c:v>0.61789673566818237</c:v>
                </c:pt>
                <c:pt idx="13287">
                  <c:v>0.61819601058959961</c:v>
                </c:pt>
                <c:pt idx="13288">
                  <c:v>0.61830717325210571</c:v>
                </c:pt>
                <c:pt idx="13289">
                  <c:v>0.61820542812347412</c:v>
                </c:pt>
                <c:pt idx="13290">
                  <c:v>0.61810755729675293</c:v>
                </c:pt>
                <c:pt idx="13291">
                  <c:v>0.61813724040985107</c:v>
                </c:pt>
                <c:pt idx="13292">
                  <c:v>0.61799556016921997</c:v>
                </c:pt>
                <c:pt idx="13293">
                  <c:v>0.61789506673812866</c:v>
                </c:pt>
                <c:pt idx="13294">
                  <c:v>0.61804342269897461</c:v>
                </c:pt>
                <c:pt idx="13295">
                  <c:v>0.61813712120056152</c:v>
                </c:pt>
                <c:pt idx="13296">
                  <c:v>0.61813807487487793</c:v>
                </c:pt>
                <c:pt idx="13297">
                  <c:v>0.61809456348419189</c:v>
                </c:pt>
                <c:pt idx="13298">
                  <c:v>0.61794543266296387</c:v>
                </c:pt>
                <c:pt idx="13299">
                  <c:v>0.61782151460647583</c:v>
                </c:pt>
                <c:pt idx="13300">
                  <c:v>0.61792397499084473</c:v>
                </c:pt>
                <c:pt idx="13301">
                  <c:v>0.61813974380493164</c:v>
                </c:pt>
                <c:pt idx="13302">
                  <c:v>0.61807751655578613</c:v>
                </c:pt>
                <c:pt idx="13303">
                  <c:v>0.6179274320602417</c:v>
                </c:pt>
                <c:pt idx="13304">
                  <c:v>0.61803555488586426</c:v>
                </c:pt>
                <c:pt idx="13305">
                  <c:v>0.61811745166778564</c:v>
                </c:pt>
                <c:pt idx="13306">
                  <c:v>0.61806827783584595</c:v>
                </c:pt>
                <c:pt idx="13307">
                  <c:v>0.61802548170089722</c:v>
                </c:pt>
                <c:pt idx="13308">
                  <c:v>0.61808007955551147</c:v>
                </c:pt>
                <c:pt idx="13309">
                  <c:v>0.61799788475036621</c:v>
                </c:pt>
                <c:pt idx="13310">
                  <c:v>0.61782556772232056</c:v>
                </c:pt>
                <c:pt idx="13311">
                  <c:v>0.61798059940338135</c:v>
                </c:pt>
                <c:pt idx="13312">
                  <c:v>0.6180528998374939</c:v>
                </c:pt>
                <c:pt idx="13313">
                  <c:v>0.61805689334869385</c:v>
                </c:pt>
                <c:pt idx="13314">
                  <c:v>0.61816930770874023</c:v>
                </c:pt>
                <c:pt idx="13315">
                  <c:v>0.61826348304748535</c:v>
                </c:pt>
                <c:pt idx="13316">
                  <c:v>0.61814773082733154</c:v>
                </c:pt>
                <c:pt idx="13317">
                  <c:v>0.61794841289520264</c:v>
                </c:pt>
                <c:pt idx="13318">
                  <c:v>0.61789613962173462</c:v>
                </c:pt>
                <c:pt idx="13319">
                  <c:v>0.61791574954986572</c:v>
                </c:pt>
                <c:pt idx="13320">
                  <c:v>0.61781418323516846</c:v>
                </c:pt>
                <c:pt idx="13321">
                  <c:v>0.61778753995895386</c:v>
                </c:pt>
                <c:pt idx="13322">
                  <c:v>0.61789172887802124</c:v>
                </c:pt>
                <c:pt idx="13323">
                  <c:v>0.61798447370529175</c:v>
                </c:pt>
                <c:pt idx="13324">
                  <c:v>0.61807602643966675</c:v>
                </c:pt>
                <c:pt idx="13325">
                  <c:v>0.61815106868743896</c:v>
                </c:pt>
                <c:pt idx="13326">
                  <c:v>0.61827713251113892</c:v>
                </c:pt>
                <c:pt idx="13327">
                  <c:v>0.61826074123382568</c:v>
                </c:pt>
                <c:pt idx="13328">
                  <c:v>0.61822152137756348</c:v>
                </c:pt>
                <c:pt idx="13329">
                  <c:v>0.61805194616317749</c:v>
                </c:pt>
                <c:pt idx="13330">
                  <c:v>0.61773723363876343</c:v>
                </c:pt>
                <c:pt idx="13331">
                  <c:v>0.61776250600814819</c:v>
                </c:pt>
                <c:pt idx="13332">
                  <c:v>0.61794668436050415</c:v>
                </c:pt>
                <c:pt idx="13333">
                  <c:v>0.61799746751785278</c:v>
                </c:pt>
                <c:pt idx="13334">
                  <c:v>0.617897629737854</c:v>
                </c:pt>
                <c:pt idx="13335">
                  <c:v>0.61799663305282593</c:v>
                </c:pt>
                <c:pt idx="13336">
                  <c:v>0.61808788776397705</c:v>
                </c:pt>
                <c:pt idx="13337">
                  <c:v>0.61802709102630615</c:v>
                </c:pt>
                <c:pt idx="13338">
                  <c:v>0.61796241998672485</c:v>
                </c:pt>
                <c:pt idx="13339">
                  <c:v>0.6179739236831665</c:v>
                </c:pt>
                <c:pt idx="13340">
                  <c:v>0.61783456802368164</c:v>
                </c:pt>
                <c:pt idx="13341">
                  <c:v>0.61771297454833984</c:v>
                </c:pt>
                <c:pt idx="13342">
                  <c:v>0.61778604984283447</c:v>
                </c:pt>
                <c:pt idx="13343">
                  <c:v>0.6178518533706665</c:v>
                </c:pt>
                <c:pt idx="13344">
                  <c:v>0.61777603626251221</c:v>
                </c:pt>
                <c:pt idx="13345">
                  <c:v>0.61805063486099243</c:v>
                </c:pt>
                <c:pt idx="13346">
                  <c:v>0.61818045377731323</c:v>
                </c:pt>
                <c:pt idx="13347">
                  <c:v>0.61793750524520874</c:v>
                </c:pt>
                <c:pt idx="13348">
                  <c:v>0.61789220571517944</c:v>
                </c:pt>
                <c:pt idx="13349">
                  <c:v>0.61801952123641968</c:v>
                </c:pt>
                <c:pt idx="13350">
                  <c:v>0.61811310052871704</c:v>
                </c:pt>
                <c:pt idx="13351">
                  <c:v>0.61809974908828735</c:v>
                </c:pt>
                <c:pt idx="13352">
                  <c:v>0.61802512407302856</c:v>
                </c:pt>
                <c:pt idx="13353">
                  <c:v>0.6179693341255188</c:v>
                </c:pt>
                <c:pt idx="13354">
                  <c:v>0.61792069673538208</c:v>
                </c:pt>
                <c:pt idx="13355">
                  <c:v>0.61791449785232544</c:v>
                </c:pt>
                <c:pt idx="13356">
                  <c:v>0.61786609888076782</c:v>
                </c:pt>
                <c:pt idx="13357">
                  <c:v>0.6178249716758728</c:v>
                </c:pt>
                <c:pt idx="13358">
                  <c:v>0.61802119016647339</c:v>
                </c:pt>
                <c:pt idx="13359">
                  <c:v>0.61818528175354004</c:v>
                </c:pt>
                <c:pt idx="13360">
                  <c:v>0.61834168434143066</c:v>
                </c:pt>
                <c:pt idx="13361">
                  <c:v>0.61822086572647095</c:v>
                </c:pt>
                <c:pt idx="13362">
                  <c:v>0.61804920434951782</c:v>
                </c:pt>
                <c:pt idx="13363">
                  <c:v>0.61811304092407227</c:v>
                </c:pt>
                <c:pt idx="13364">
                  <c:v>0.61801034212112427</c:v>
                </c:pt>
                <c:pt idx="13365">
                  <c:v>0.61780935525894165</c:v>
                </c:pt>
                <c:pt idx="13366">
                  <c:v>0.61804986000061035</c:v>
                </c:pt>
                <c:pt idx="13367">
                  <c:v>0.6181449294090271</c:v>
                </c:pt>
                <c:pt idx="13368">
                  <c:v>0.61800199747085571</c:v>
                </c:pt>
                <c:pt idx="13369">
                  <c:v>0.61792457103729248</c:v>
                </c:pt>
                <c:pt idx="13370">
                  <c:v>0.61807626485824585</c:v>
                </c:pt>
                <c:pt idx="13371">
                  <c:v>0.61822682619094849</c:v>
                </c:pt>
                <c:pt idx="13372">
                  <c:v>0.61816680431365967</c:v>
                </c:pt>
                <c:pt idx="13373">
                  <c:v>0.61818158626556396</c:v>
                </c:pt>
                <c:pt idx="13374">
                  <c:v>0.61809027194976807</c:v>
                </c:pt>
                <c:pt idx="13375">
                  <c:v>0.61800223588943481</c:v>
                </c:pt>
                <c:pt idx="13376">
                  <c:v>0.61797523498535156</c:v>
                </c:pt>
                <c:pt idx="13377">
                  <c:v>0.618111252784729</c:v>
                </c:pt>
                <c:pt idx="13378">
                  <c:v>0.61815321445465088</c:v>
                </c:pt>
                <c:pt idx="13379">
                  <c:v>0.61792480945587158</c:v>
                </c:pt>
                <c:pt idx="13380">
                  <c:v>0.61800271272659302</c:v>
                </c:pt>
                <c:pt idx="13381">
                  <c:v>0.61800771951675415</c:v>
                </c:pt>
                <c:pt idx="13382">
                  <c:v>0.61807733774185181</c:v>
                </c:pt>
                <c:pt idx="13383">
                  <c:v>0.61828327178955078</c:v>
                </c:pt>
                <c:pt idx="13384">
                  <c:v>0.61827850341796875</c:v>
                </c:pt>
                <c:pt idx="13385">
                  <c:v>0.61815351247787476</c:v>
                </c:pt>
                <c:pt idx="13386">
                  <c:v>0.61804682016372681</c:v>
                </c:pt>
                <c:pt idx="13387">
                  <c:v>0.61802875995635986</c:v>
                </c:pt>
                <c:pt idx="13388">
                  <c:v>0.61803644895553589</c:v>
                </c:pt>
                <c:pt idx="13389">
                  <c:v>0.61820316314697266</c:v>
                </c:pt>
                <c:pt idx="13390">
                  <c:v>0.61843544244766235</c:v>
                </c:pt>
                <c:pt idx="13391">
                  <c:v>0.61849707365036011</c:v>
                </c:pt>
                <c:pt idx="13392">
                  <c:v>0.61808252334594727</c:v>
                </c:pt>
                <c:pt idx="13393">
                  <c:v>0.61785387992858887</c:v>
                </c:pt>
                <c:pt idx="13394">
                  <c:v>0.6180148720741272</c:v>
                </c:pt>
                <c:pt idx="13395">
                  <c:v>0.6181713342666626</c:v>
                </c:pt>
                <c:pt idx="13396">
                  <c:v>0.61812794208526611</c:v>
                </c:pt>
                <c:pt idx="13397">
                  <c:v>0.61818027496337891</c:v>
                </c:pt>
                <c:pt idx="13398">
                  <c:v>0.61814004182815552</c:v>
                </c:pt>
                <c:pt idx="13399">
                  <c:v>0.61811572313308716</c:v>
                </c:pt>
                <c:pt idx="13400">
                  <c:v>0.61803674697875977</c:v>
                </c:pt>
                <c:pt idx="13401">
                  <c:v>0.61766332387924194</c:v>
                </c:pt>
                <c:pt idx="13402">
                  <c:v>0.61744034290313721</c:v>
                </c:pt>
                <c:pt idx="13403">
                  <c:v>0.61738079786300659</c:v>
                </c:pt>
                <c:pt idx="13404">
                  <c:v>0.61758536100387573</c:v>
                </c:pt>
                <c:pt idx="13405">
                  <c:v>0.6178361177444458</c:v>
                </c:pt>
                <c:pt idx="13406">
                  <c:v>0.6179841160774231</c:v>
                </c:pt>
                <c:pt idx="13407">
                  <c:v>0.61808860301971436</c:v>
                </c:pt>
                <c:pt idx="13408">
                  <c:v>0.61819392442703247</c:v>
                </c:pt>
                <c:pt idx="13409">
                  <c:v>0.6179010272026062</c:v>
                </c:pt>
                <c:pt idx="13410">
                  <c:v>0.61782747507095337</c:v>
                </c:pt>
                <c:pt idx="13411">
                  <c:v>0.61805486679077148</c:v>
                </c:pt>
                <c:pt idx="13412">
                  <c:v>0.61818265914916992</c:v>
                </c:pt>
                <c:pt idx="13413">
                  <c:v>0.61805462837219238</c:v>
                </c:pt>
                <c:pt idx="13414">
                  <c:v>0.61791294813156128</c:v>
                </c:pt>
                <c:pt idx="13415">
                  <c:v>0.61802446842193604</c:v>
                </c:pt>
                <c:pt idx="13416">
                  <c:v>0.6178627610206604</c:v>
                </c:pt>
                <c:pt idx="13417">
                  <c:v>0.61782348155975342</c:v>
                </c:pt>
                <c:pt idx="13418">
                  <c:v>0.61791187524795532</c:v>
                </c:pt>
                <c:pt idx="13419">
                  <c:v>0.61804914474487305</c:v>
                </c:pt>
                <c:pt idx="13420">
                  <c:v>0.61802929639816284</c:v>
                </c:pt>
                <c:pt idx="13421">
                  <c:v>0.61800044775009155</c:v>
                </c:pt>
                <c:pt idx="13422">
                  <c:v>0.61809158325195312</c:v>
                </c:pt>
                <c:pt idx="13423">
                  <c:v>0.61810201406478882</c:v>
                </c:pt>
                <c:pt idx="13424">
                  <c:v>0.61794650554656982</c:v>
                </c:pt>
                <c:pt idx="13425">
                  <c:v>0.617850661277771</c:v>
                </c:pt>
                <c:pt idx="13426">
                  <c:v>0.61779898405075073</c:v>
                </c:pt>
                <c:pt idx="13427">
                  <c:v>0.61791813373565674</c:v>
                </c:pt>
                <c:pt idx="13428">
                  <c:v>0.61793261766433716</c:v>
                </c:pt>
                <c:pt idx="13429">
                  <c:v>0.61779755353927612</c:v>
                </c:pt>
                <c:pt idx="13430">
                  <c:v>0.61778593063354492</c:v>
                </c:pt>
                <c:pt idx="13431">
                  <c:v>0.6179429292678833</c:v>
                </c:pt>
                <c:pt idx="13432">
                  <c:v>0.61792391538619995</c:v>
                </c:pt>
                <c:pt idx="13433">
                  <c:v>0.61788159608840942</c:v>
                </c:pt>
                <c:pt idx="13434">
                  <c:v>0.61797505617141724</c:v>
                </c:pt>
                <c:pt idx="13435">
                  <c:v>0.61817026138305664</c:v>
                </c:pt>
                <c:pt idx="13436">
                  <c:v>0.61812543869018555</c:v>
                </c:pt>
                <c:pt idx="13437">
                  <c:v>0.6179623007774353</c:v>
                </c:pt>
                <c:pt idx="13438">
                  <c:v>0.61810159683227539</c:v>
                </c:pt>
                <c:pt idx="13439">
                  <c:v>0.61814206838607788</c:v>
                </c:pt>
                <c:pt idx="13440">
                  <c:v>0.61804628372192383</c:v>
                </c:pt>
                <c:pt idx="13441">
                  <c:v>0.61803191900253296</c:v>
                </c:pt>
                <c:pt idx="13442">
                  <c:v>0.61805826425552368</c:v>
                </c:pt>
                <c:pt idx="13443">
                  <c:v>0.61801469326019287</c:v>
                </c:pt>
                <c:pt idx="13444">
                  <c:v>0.61797386407852173</c:v>
                </c:pt>
                <c:pt idx="13445">
                  <c:v>0.61777251958847046</c:v>
                </c:pt>
                <c:pt idx="13446">
                  <c:v>0.61786377429962158</c:v>
                </c:pt>
                <c:pt idx="13447">
                  <c:v>0.61797463893890381</c:v>
                </c:pt>
                <c:pt idx="13448">
                  <c:v>0.61799490451812744</c:v>
                </c:pt>
                <c:pt idx="13449">
                  <c:v>0.61803984642028809</c:v>
                </c:pt>
                <c:pt idx="13450">
                  <c:v>0.61805444955825806</c:v>
                </c:pt>
                <c:pt idx="13451">
                  <c:v>0.61796855926513672</c:v>
                </c:pt>
                <c:pt idx="13452">
                  <c:v>0.61803346872329712</c:v>
                </c:pt>
                <c:pt idx="13453">
                  <c:v>0.61807829141616821</c:v>
                </c:pt>
                <c:pt idx="13454">
                  <c:v>0.61795628070831299</c:v>
                </c:pt>
                <c:pt idx="13455">
                  <c:v>0.61787408590316772</c:v>
                </c:pt>
                <c:pt idx="13456">
                  <c:v>0.61798655986785889</c:v>
                </c:pt>
                <c:pt idx="13457">
                  <c:v>0.61810225248336792</c:v>
                </c:pt>
                <c:pt idx="13458">
                  <c:v>0.6179652214050293</c:v>
                </c:pt>
                <c:pt idx="13459">
                  <c:v>0.61807048320770264</c:v>
                </c:pt>
                <c:pt idx="13460">
                  <c:v>0.61796534061431885</c:v>
                </c:pt>
                <c:pt idx="13461">
                  <c:v>0.61773687601089478</c:v>
                </c:pt>
                <c:pt idx="13462">
                  <c:v>0.61776405572891235</c:v>
                </c:pt>
                <c:pt idx="13463">
                  <c:v>0.61789852380752563</c:v>
                </c:pt>
                <c:pt idx="13464">
                  <c:v>0.61786770820617676</c:v>
                </c:pt>
                <c:pt idx="13465">
                  <c:v>0.61774593591690063</c:v>
                </c:pt>
                <c:pt idx="13466">
                  <c:v>0.61773556470870972</c:v>
                </c:pt>
                <c:pt idx="13467">
                  <c:v>0.61791867017745972</c:v>
                </c:pt>
                <c:pt idx="13468">
                  <c:v>0.61800992488861084</c:v>
                </c:pt>
                <c:pt idx="13469">
                  <c:v>0.61799407005310059</c:v>
                </c:pt>
                <c:pt idx="13470">
                  <c:v>0.61793696880340576</c:v>
                </c:pt>
                <c:pt idx="13471">
                  <c:v>0.61803168058395386</c:v>
                </c:pt>
                <c:pt idx="13472">
                  <c:v>0.61812061071395874</c:v>
                </c:pt>
                <c:pt idx="13473">
                  <c:v>0.61802583932876587</c:v>
                </c:pt>
                <c:pt idx="13474">
                  <c:v>0.61787468194961548</c:v>
                </c:pt>
                <c:pt idx="13475">
                  <c:v>0.61786007881164551</c:v>
                </c:pt>
                <c:pt idx="13476">
                  <c:v>0.61780023574829102</c:v>
                </c:pt>
                <c:pt idx="13477">
                  <c:v>0.61774235963821411</c:v>
                </c:pt>
                <c:pt idx="13478">
                  <c:v>0.61786860227584839</c:v>
                </c:pt>
                <c:pt idx="13479">
                  <c:v>0.61801993846893311</c:v>
                </c:pt>
                <c:pt idx="13480">
                  <c:v>0.61792951822280884</c:v>
                </c:pt>
                <c:pt idx="13481">
                  <c:v>0.61775803565979004</c:v>
                </c:pt>
                <c:pt idx="13482">
                  <c:v>0.61790961027145386</c:v>
                </c:pt>
                <c:pt idx="13483">
                  <c:v>0.61797183752059937</c:v>
                </c:pt>
                <c:pt idx="13484">
                  <c:v>0.6178094744682312</c:v>
                </c:pt>
                <c:pt idx="13485">
                  <c:v>0.61778509616851807</c:v>
                </c:pt>
                <c:pt idx="13486">
                  <c:v>0.61787635087966919</c:v>
                </c:pt>
                <c:pt idx="13487">
                  <c:v>0.61790800094604492</c:v>
                </c:pt>
                <c:pt idx="13488">
                  <c:v>0.61792045831680298</c:v>
                </c:pt>
                <c:pt idx="13489">
                  <c:v>0.61776852607727051</c:v>
                </c:pt>
                <c:pt idx="13490">
                  <c:v>0.61771810054779053</c:v>
                </c:pt>
                <c:pt idx="13491">
                  <c:v>0.61782896518707275</c:v>
                </c:pt>
                <c:pt idx="13492">
                  <c:v>0.6178773045539856</c:v>
                </c:pt>
                <c:pt idx="13493">
                  <c:v>0.61790364980697632</c:v>
                </c:pt>
                <c:pt idx="13494">
                  <c:v>0.61808556318283081</c:v>
                </c:pt>
                <c:pt idx="13495">
                  <c:v>0.61798137426376343</c:v>
                </c:pt>
                <c:pt idx="13496">
                  <c:v>0.61790299415588379</c:v>
                </c:pt>
                <c:pt idx="13497">
                  <c:v>0.61799347400665283</c:v>
                </c:pt>
                <c:pt idx="13498">
                  <c:v>0.61802589893341064</c:v>
                </c:pt>
                <c:pt idx="13499">
                  <c:v>0.61799895763397217</c:v>
                </c:pt>
                <c:pt idx="13500">
                  <c:v>0.61793547868728638</c:v>
                </c:pt>
                <c:pt idx="13501">
                  <c:v>0.61790025234222412</c:v>
                </c:pt>
                <c:pt idx="13502">
                  <c:v>0.61782532930374146</c:v>
                </c:pt>
                <c:pt idx="13503">
                  <c:v>0.61788678169250488</c:v>
                </c:pt>
                <c:pt idx="13504">
                  <c:v>0.61797124147415161</c:v>
                </c:pt>
                <c:pt idx="13505">
                  <c:v>0.61787837743759155</c:v>
                </c:pt>
                <c:pt idx="13506">
                  <c:v>0.61778450012207031</c:v>
                </c:pt>
                <c:pt idx="13507">
                  <c:v>0.61793702840805054</c:v>
                </c:pt>
                <c:pt idx="13508">
                  <c:v>0.61816084384918213</c:v>
                </c:pt>
                <c:pt idx="13509">
                  <c:v>0.61810988187789917</c:v>
                </c:pt>
                <c:pt idx="13510">
                  <c:v>0.61807131767272949</c:v>
                </c:pt>
                <c:pt idx="13511">
                  <c:v>0.61798620223999023</c:v>
                </c:pt>
                <c:pt idx="13512">
                  <c:v>0.61789727210998535</c:v>
                </c:pt>
                <c:pt idx="13513">
                  <c:v>0.61797988414764404</c:v>
                </c:pt>
                <c:pt idx="13514">
                  <c:v>0.61791712045669556</c:v>
                </c:pt>
                <c:pt idx="13515">
                  <c:v>0.61790496110916138</c:v>
                </c:pt>
                <c:pt idx="13516">
                  <c:v>0.61789906024932861</c:v>
                </c:pt>
                <c:pt idx="13517">
                  <c:v>0.61778217554092407</c:v>
                </c:pt>
                <c:pt idx="13518">
                  <c:v>0.61787843704223633</c:v>
                </c:pt>
                <c:pt idx="13519">
                  <c:v>0.61805045604705811</c:v>
                </c:pt>
                <c:pt idx="13520">
                  <c:v>0.61804258823394775</c:v>
                </c:pt>
                <c:pt idx="13521">
                  <c:v>0.6179816722869873</c:v>
                </c:pt>
                <c:pt idx="13522">
                  <c:v>0.61801791191101074</c:v>
                </c:pt>
                <c:pt idx="13523">
                  <c:v>0.61811667680740356</c:v>
                </c:pt>
                <c:pt idx="13524">
                  <c:v>0.61808872222900391</c:v>
                </c:pt>
                <c:pt idx="13525">
                  <c:v>0.61802154779434204</c:v>
                </c:pt>
                <c:pt idx="13526">
                  <c:v>0.61795496940612793</c:v>
                </c:pt>
                <c:pt idx="13527">
                  <c:v>0.61790710687637329</c:v>
                </c:pt>
                <c:pt idx="13528">
                  <c:v>0.61789941787719727</c:v>
                </c:pt>
                <c:pt idx="13529">
                  <c:v>0.61779695749282837</c:v>
                </c:pt>
                <c:pt idx="13530">
                  <c:v>0.61782515048980713</c:v>
                </c:pt>
                <c:pt idx="13531">
                  <c:v>0.61784631013870239</c:v>
                </c:pt>
                <c:pt idx="13532">
                  <c:v>0.61790525913238525</c:v>
                </c:pt>
                <c:pt idx="13533">
                  <c:v>0.61790347099304199</c:v>
                </c:pt>
                <c:pt idx="13534">
                  <c:v>0.61789989471435547</c:v>
                </c:pt>
                <c:pt idx="13535">
                  <c:v>0.61795908212661743</c:v>
                </c:pt>
                <c:pt idx="13536">
                  <c:v>0.61799114942550659</c:v>
                </c:pt>
                <c:pt idx="13537">
                  <c:v>0.61796092987060547</c:v>
                </c:pt>
                <c:pt idx="13538">
                  <c:v>0.61808979511260986</c:v>
                </c:pt>
                <c:pt idx="13539">
                  <c:v>0.61794811487197876</c:v>
                </c:pt>
                <c:pt idx="13540">
                  <c:v>0.61767786741256714</c:v>
                </c:pt>
                <c:pt idx="13541">
                  <c:v>0.6176750659942627</c:v>
                </c:pt>
                <c:pt idx="13542">
                  <c:v>0.61785262823104858</c:v>
                </c:pt>
                <c:pt idx="13543">
                  <c:v>0.6180264949798584</c:v>
                </c:pt>
                <c:pt idx="13544">
                  <c:v>0.61811208724975586</c:v>
                </c:pt>
                <c:pt idx="13545">
                  <c:v>0.61796629428863525</c:v>
                </c:pt>
                <c:pt idx="13546">
                  <c:v>0.61779814958572388</c:v>
                </c:pt>
                <c:pt idx="13547">
                  <c:v>0.61779433488845825</c:v>
                </c:pt>
                <c:pt idx="13548">
                  <c:v>0.61793053150177002</c:v>
                </c:pt>
                <c:pt idx="13549">
                  <c:v>0.61800819635391235</c:v>
                </c:pt>
                <c:pt idx="13550">
                  <c:v>0.61789476871490479</c:v>
                </c:pt>
                <c:pt idx="13551">
                  <c:v>0.61786139011383057</c:v>
                </c:pt>
                <c:pt idx="13552">
                  <c:v>0.61803668737411499</c:v>
                </c:pt>
                <c:pt idx="13553">
                  <c:v>0.61801356077194214</c:v>
                </c:pt>
                <c:pt idx="13554">
                  <c:v>0.6178925633430481</c:v>
                </c:pt>
                <c:pt idx="13555">
                  <c:v>0.61789470911026001</c:v>
                </c:pt>
                <c:pt idx="13556">
                  <c:v>0.61783242225646973</c:v>
                </c:pt>
                <c:pt idx="13557">
                  <c:v>0.61782413721084595</c:v>
                </c:pt>
                <c:pt idx="13558">
                  <c:v>0.61775481700897217</c:v>
                </c:pt>
                <c:pt idx="13559">
                  <c:v>0.61770570278167725</c:v>
                </c:pt>
                <c:pt idx="13560">
                  <c:v>0.6178165078163147</c:v>
                </c:pt>
                <c:pt idx="13561">
                  <c:v>0.61787652969360352</c:v>
                </c:pt>
                <c:pt idx="13562">
                  <c:v>0.61793500185012817</c:v>
                </c:pt>
                <c:pt idx="13563">
                  <c:v>0.61811614036560059</c:v>
                </c:pt>
                <c:pt idx="13564">
                  <c:v>0.61810165643692017</c:v>
                </c:pt>
                <c:pt idx="13565">
                  <c:v>0.61796444654464722</c:v>
                </c:pt>
                <c:pt idx="13566">
                  <c:v>0.61784261465072632</c:v>
                </c:pt>
                <c:pt idx="13567">
                  <c:v>0.61780118942260742</c:v>
                </c:pt>
                <c:pt idx="13568">
                  <c:v>0.61783123016357422</c:v>
                </c:pt>
                <c:pt idx="13569">
                  <c:v>0.61782628297805786</c:v>
                </c:pt>
                <c:pt idx="13570">
                  <c:v>0.61782950162887573</c:v>
                </c:pt>
                <c:pt idx="13571">
                  <c:v>0.61776530742645264</c:v>
                </c:pt>
                <c:pt idx="13572">
                  <c:v>0.6178206205368042</c:v>
                </c:pt>
                <c:pt idx="13573">
                  <c:v>0.61796241998672485</c:v>
                </c:pt>
                <c:pt idx="13574">
                  <c:v>0.61801403760910034</c:v>
                </c:pt>
                <c:pt idx="13575">
                  <c:v>0.61796468496322632</c:v>
                </c:pt>
                <c:pt idx="13576">
                  <c:v>0.61794835329055786</c:v>
                </c:pt>
                <c:pt idx="13577">
                  <c:v>0.61777818202972412</c:v>
                </c:pt>
                <c:pt idx="13578">
                  <c:v>0.6177106499671936</c:v>
                </c:pt>
                <c:pt idx="13579">
                  <c:v>0.61794716119766235</c:v>
                </c:pt>
                <c:pt idx="13580">
                  <c:v>0.61811834573745728</c:v>
                </c:pt>
                <c:pt idx="13581">
                  <c:v>0.61797553300857544</c:v>
                </c:pt>
                <c:pt idx="13582">
                  <c:v>0.61787170171737671</c:v>
                </c:pt>
                <c:pt idx="13583">
                  <c:v>0.61782526969909668</c:v>
                </c:pt>
                <c:pt idx="13584">
                  <c:v>0.61781591176986694</c:v>
                </c:pt>
                <c:pt idx="13585">
                  <c:v>0.61775863170623779</c:v>
                </c:pt>
                <c:pt idx="13586">
                  <c:v>0.61783891916275024</c:v>
                </c:pt>
                <c:pt idx="13587">
                  <c:v>0.61790543794631958</c:v>
                </c:pt>
                <c:pt idx="13588">
                  <c:v>0.6180230975151062</c:v>
                </c:pt>
                <c:pt idx="13589">
                  <c:v>0.61796951293945312</c:v>
                </c:pt>
                <c:pt idx="13590">
                  <c:v>0.61782675981521606</c:v>
                </c:pt>
                <c:pt idx="13591">
                  <c:v>0.61765426397323608</c:v>
                </c:pt>
                <c:pt idx="13592">
                  <c:v>0.61775350570678711</c:v>
                </c:pt>
                <c:pt idx="13593">
                  <c:v>0.61799407005310059</c:v>
                </c:pt>
                <c:pt idx="13594">
                  <c:v>0.61808568239212036</c:v>
                </c:pt>
                <c:pt idx="13595">
                  <c:v>0.61799854040145874</c:v>
                </c:pt>
                <c:pt idx="13596">
                  <c:v>0.61795955896377563</c:v>
                </c:pt>
                <c:pt idx="13597">
                  <c:v>0.61791926622390747</c:v>
                </c:pt>
                <c:pt idx="13598">
                  <c:v>0.61789268255233765</c:v>
                </c:pt>
                <c:pt idx="13599">
                  <c:v>0.61799806356430054</c:v>
                </c:pt>
                <c:pt idx="13600">
                  <c:v>0.61794143915176392</c:v>
                </c:pt>
                <c:pt idx="13601">
                  <c:v>0.61782795190811157</c:v>
                </c:pt>
                <c:pt idx="13602">
                  <c:v>0.61778914928436279</c:v>
                </c:pt>
                <c:pt idx="13603">
                  <c:v>0.61768823862075806</c:v>
                </c:pt>
                <c:pt idx="13604">
                  <c:v>0.61776226758956909</c:v>
                </c:pt>
                <c:pt idx="13605">
                  <c:v>0.61768424510955811</c:v>
                </c:pt>
                <c:pt idx="13606">
                  <c:v>0.61777675151824951</c:v>
                </c:pt>
                <c:pt idx="13607">
                  <c:v>0.61798930168151855</c:v>
                </c:pt>
                <c:pt idx="13608">
                  <c:v>0.61795467138290405</c:v>
                </c:pt>
                <c:pt idx="13609">
                  <c:v>0.61792647838592529</c:v>
                </c:pt>
                <c:pt idx="13610">
                  <c:v>0.61788654327392578</c:v>
                </c:pt>
                <c:pt idx="13611">
                  <c:v>0.61777478456497192</c:v>
                </c:pt>
                <c:pt idx="13612">
                  <c:v>0.61774635314941406</c:v>
                </c:pt>
                <c:pt idx="13613">
                  <c:v>0.61773508787155151</c:v>
                </c:pt>
                <c:pt idx="13614">
                  <c:v>0.61770999431610107</c:v>
                </c:pt>
                <c:pt idx="13615">
                  <c:v>0.61767953634262085</c:v>
                </c:pt>
                <c:pt idx="13616">
                  <c:v>0.61756008863449097</c:v>
                </c:pt>
                <c:pt idx="13617">
                  <c:v>0.61758780479431152</c:v>
                </c:pt>
                <c:pt idx="13618">
                  <c:v>0.61777365207672119</c:v>
                </c:pt>
                <c:pt idx="13619">
                  <c:v>0.61796683073043823</c:v>
                </c:pt>
                <c:pt idx="13620">
                  <c:v>0.61812132596969604</c:v>
                </c:pt>
                <c:pt idx="13621">
                  <c:v>0.6179158091545105</c:v>
                </c:pt>
                <c:pt idx="13622">
                  <c:v>0.6175837516784668</c:v>
                </c:pt>
                <c:pt idx="13623">
                  <c:v>0.61753207445144653</c:v>
                </c:pt>
                <c:pt idx="13624">
                  <c:v>0.61779171228408813</c:v>
                </c:pt>
                <c:pt idx="13625">
                  <c:v>0.61793893575668335</c:v>
                </c:pt>
                <c:pt idx="13626">
                  <c:v>0.61793345212936401</c:v>
                </c:pt>
                <c:pt idx="13627">
                  <c:v>0.61788928508758545</c:v>
                </c:pt>
                <c:pt idx="13628">
                  <c:v>0.6179472804069519</c:v>
                </c:pt>
                <c:pt idx="13629">
                  <c:v>0.61799490451812744</c:v>
                </c:pt>
                <c:pt idx="13630">
                  <c:v>0.61807447671890259</c:v>
                </c:pt>
                <c:pt idx="13631">
                  <c:v>0.6181330680847168</c:v>
                </c:pt>
                <c:pt idx="13632">
                  <c:v>0.61818075180053711</c:v>
                </c:pt>
                <c:pt idx="13633">
                  <c:v>0.61796915531158447</c:v>
                </c:pt>
                <c:pt idx="13634">
                  <c:v>0.61784648895263672</c:v>
                </c:pt>
                <c:pt idx="13635">
                  <c:v>0.61778730154037476</c:v>
                </c:pt>
                <c:pt idx="13636">
                  <c:v>0.61769694089889526</c:v>
                </c:pt>
                <c:pt idx="13637">
                  <c:v>0.61776494979858398</c:v>
                </c:pt>
                <c:pt idx="13638">
                  <c:v>0.61799246072769165</c:v>
                </c:pt>
                <c:pt idx="13639">
                  <c:v>0.61817723512649536</c:v>
                </c:pt>
                <c:pt idx="13640">
                  <c:v>0.61800658702850342</c:v>
                </c:pt>
                <c:pt idx="13641">
                  <c:v>0.61791044473648071</c:v>
                </c:pt>
                <c:pt idx="13642">
                  <c:v>0.61783003807067871</c:v>
                </c:pt>
                <c:pt idx="13643">
                  <c:v>0.61786806583404541</c:v>
                </c:pt>
                <c:pt idx="13644">
                  <c:v>0.61779975891113281</c:v>
                </c:pt>
                <c:pt idx="13645">
                  <c:v>0.6178629994392395</c:v>
                </c:pt>
                <c:pt idx="13646">
                  <c:v>0.61796009540557861</c:v>
                </c:pt>
                <c:pt idx="13647">
                  <c:v>0.61790561676025391</c:v>
                </c:pt>
                <c:pt idx="13648">
                  <c:v>0.61802089214324951</c:v>
                </c:pt>
                <c:pt idx="13649">
                  <c:v>0.61796844005584717</c:v>
                </c:pt>
                <c:pt idx="13650">
                  <c:v>0.61802452802658081</c:v>
                </c:pt>
                <c:pt idx="13651">
                  <c:v>0.61800169944763184</c:v>
                </c:pt>
                <c:pt idx="13652">
                  <c:v>0.61795282363891602</c:v>
                </c:pt>
                <c:pt idx="13653">
                  <c:v>0.61802566051483154</c:v>
                </c:pt>
                <c:pt idx="13654">
                  <c:v>0.61804735660552979</c:v>
                </c:pt>
                <c:pt idx="13655">
                  <c:v>0.61796259880065918</c:v>
                </c:pt>
                <c:pt idx="13656">
                  <c:v>0.61783814430236816</c:v>
                </c:pt>
                <c:pt idx="13657">
                  <c:v>0.6178138256072998</c:v>
                </c:pt>
                <c:pt idx="13658">
                  <c:v>0.61782366037368774</c:v>
                </c:pt>
                <c:pt idx="13659">
                  <c:v>0.61790883541107178</c:v>
                </c:pt>
                <c:pt idx="13660">
                  <c:v>0.61806738376617432</c:v>
                </c:pt>
                <c:pt idx="13661">
                  <c:v>0.61817330121994019</c:v>
                </c:pt>
                <c:pt idx="13662">
                  <c:v>0.61812508106231689</c:v>
                </c:pt>
                <c:pt idx="13663">
                  <c:v>0.61821764707565308</c:v>
                </c:pt>
                <c:pt idx="13664">
                  <c:v>0.61835038661956787</c:v>
                </c:pt>
                <c:pt idx="13665">
                  <c:v>0.61822181940078735</c:v>
                </c:pt>
                <c:pt idx="13666">
                  <c:v>0.61812293529510498</c:v>
                </c:pt>
                <c:pt idx="13667">
                  <c:v>0.61795294284820557</c:v>
                </c:pt>
                <c:pt idx="13668">
                  <c:v>0.61790645122528076</c:v>
                </c:pt>
                <c:pt idx="13669">
                  <c:v>0.61797851324081421</c:v>
                </c:pt>
                <c:pt idx="13670">
                  <c:v>0.61808133125305176</c:v>
                </c:pt>
                <c:pt idx="13671">
                  <c:v>0.61791306734085083</c:v>
                </c:pt>
                <c:pt idx="13672">
                  <c:v>0.61774879693984985</c:v>
                </c:pt>
                <c:pt idx="13673">
                  <c:v>0.61778348684310913</c:v>
                </c:pt>
                <c:pt idx="13674">
                  <c:v>0.61795312166213989</c:v>
                </c:pt>
                <c:pt idx="13675">
                  <c:v>0.61813849210739136</c:v>
                </c:pt>
                <c:pt idx="13676">
                  <c:v>0.61825603246688843</c:v>
                </c:pt>
                <c:pt idx="13677">
                  <c:v>0.61817115545272827</c:v>
                </c:pt>
                <c:pt idx="13678">
                  <c:v>0.61802774667739868</c:v>
                </c:pt>
                <c:pt idx="13679">
                  <c:v>0.61810827255249023</c:v>
                </c:pt>
                <c:pt idx="13680">
                  <c:v>0.6180376410484314</c:v>
                </c:pt>
                <c:pt idx="13681">
                  <c:v>0.61778551340103149</c:v>
                </c:pt>
                <c:pt idx="13682">
                  <c:v>0.61774635314941406</c:v>
                </c:pt>
                <c:pt idx="13683">
                  <c:v>0.61794447898864746</c:v>
                </c:pt>
                <c:pt idx="13684">
                  <c:v>0.61797416210174561</c:v>
                </c:pt>
                <c:pt idx="13685">
                  <c:v>0.61810404062271118</c:v>
                </c:pt>
                <c:pt idx="13686">
                  <c:v>0.61825716495513916</c:v>
                </c:pt>
                <c:pt idx="13687">
                  <c:v>0.6177787184715271</c:v>
                </c:pt>
                <c:pt idx="13688">
                  <c:v>0.61732000112533569</c:v>
                </c:pt>
                <c:pt idx="13689">
                  <c:v>0.61730349063873291</c:v>
                </c:pt>
                <c:pt idx="13690">
                  <c:v>0.61762624979019165</c:v>
                </c:pt>
                <c:pt idx="13691">
                  <c:v>0.61785870790481567</c:v>
                </c:pt>
                <c:pt idx="13692">
                  <c:v>0.61813580989837646</c:v>
                </c:pt>
                <c:pt idx="13693">
                  <c:v>0.61805009841918945</c:v>
                </c:pt>
                <c:pt idx="13694">
                  <c:v>0.61807721853256226</c:v>
                </c:pt>
                <c:pt idx="13695">
                  <c:v>0.61797910928726196</c:v>
                </c:pt>
                <c:pt idx="13696">
                  <c:v>0.61787354946136475</c:v>
                </c:pt>
                <c:pt idx="13697">
                  <c:v>0.61795717477798462</c:v>
                </c:pt>
                <c:pt idx="13698">
                  <c:v>0.61803913116455078</c:v>
                </c:pt>
                <c:pt idx="13699">
                  <c:v>0.6180877685546875</c:v>
                </c:pt>
                <c:pt idx="13700">
                  <c:v>0.61809617280960083</c:v>
                </c:pt>
                <c:pt idx="13701">
                  <c:v>0.6181185245513916</c:v>
                </c:pt>
                <c:pt idx="13702">
                  <c:v>0.61803930997848511</c:v>
                </c:pt>
                <c:pt idx="13703">
                  <c:v>0.6179581880569458</c:v>
                </c:pt>
                <c:pt idx="13704">
                  <c:v>0.61818331480026245</c:v>
                </c:pt>
                <c:pt idx="13705">
                  <c:v>0.61823666095733643</c:v>
                </c:pt>
                <c:pt idx="13706">
                  <c:v>0.61805874109268188</c:v>
                </c:pt>
                <c:pt idx="13707">
                  <c:v>0.61803466081619263</c:v>
                </c:pt>
                <c:pt idx="13708">
                  <c:v>0.61814647912979126</c:v>
                </c:pt>
                <c:pt idx="13709">
                  <c:v>0.61797869205474854</c:v>
                </c:pt>
                <c:pt idx="13710">
                  <c:v>0.61796349287033081</c:v>
                </c:pt>
                <c:pt idx="13711">
                  <c:v>0.61797785758972168</c:v>
                </c:pt>
                <c:pt idx="13712">
                  <c:v>0.61797267198562622</c:v>
                </c:pt>
                <c:pt idx="13713">
                  <c:v>0.61801677942276001</c:v>
                </c:pt>
                <c:pt idx="13714">
                  <c:v>0.61807823181152344</c:v>
                </c:pt>
                <c:pt idx="13715">
                  <c:v>0.61789119243621826</c:v>
                </c:pt>
                <c:pt idx="13716">
                  <c:v>0.61780989170074463</c:v>
                </c:pt>
                <c:pt idx="13717">
                  <c:v>0.61788910627365112</c:v>
                </c:pt>
                <c:pt idx="13718">
                  <c:v>0.61803555488586426</c:v>
                </c:pt>
                <c:pt idx="13719">
                  <c:v>0.61807245016098022</c:v>
                </c:pt>
                <c:pt idx="13720">
                  <c:v>0.61805278062820435</c:v>
                </c:pt>
                <c:pt idx="13721">
                  <c:v>0.61805593967437744</c:v>
                </c:pt>
                <c:pt idx="13722">
                  <c:v>0.61789530515670776</c:v>
                </c:pt>
                <c:pt idx="13723">
                  <c:v>0.61799931526184082</c:v>
                </c:pt>
                <c:pt idx="13724">
                  <c:v>0.61813074350357056</c:v>
                </c:pt>
                <c:pt idx="13725">
                  <c:v>0.6180681586265564</c:v>
                </c:pt>
                <c:pt idx="13726">
                  <c:v>0.61783653497695923</c:v>
                </c:pt>
                <c:pt idx="13727">
                  <c:v>0.61779272556304932</c:v>
                </c:pt>
                <c:pt idx="13728">
                  <c:v>0.61782968044281006</c:v>
                </c:pt>
                <c:pt idx="13729">
                  <c:v>0.61784183979034424</c:v>
                </c:pt>
                <c:pt idx="13730">
                  <c:v>0.61793744564056396</c:v>
                </c:pt>
                <c:pt idx="13731">
                  <c:v>0.6180574893951416</c:v>
                </c:pt>
                <c:pt idx="13732">
                  <c:v>0.61804842948913574</c:v>
                </c:pt>
                <c:pt idx="13733">
                  <c:v>0.61783713102340698</c:v>
                </c:pt>
                <c:pt idx="13734">
                  <c:v>0.61789911985397339</c:v>
                </c:pt>
                <c:pt idx="13735">
                  <c:v>0.61806303262710571</c:v>
                </c:pt>
                <c:pt idx="13736">
                  <c:v>0.61799681186676025</c:v>
                </c:pt>
                <c:pt idx="13737">
                  <c:v>0.61785256862640381</c:v>
                </c:pt>
                <c:pt idx="13738">
                  <c:v>0.61789464950561523</c:v>
                </c:pt>
                <c:pt idx="13739">
                  <c:v>0.61789149045944214</c:v>
                </c:pt>
                <c:pt idx="13740">
                  <c:v>0.61801695823669434</c:v>
                </c:pt>
                <c:pt idx="13741">
                  <c:v>0.61799430847167969</c:v>
                </c:pt>
                <c:pt idx="13742">
                  <c:v>0.61777424812316895</c:v>
                </c:pt>
                <c:pt idx="13743">
                  <c:v>0.61780953407287598</c:v>
                </c:pt>
                <c:pt idx="13744">
                  <c:v>0.61788201332092285</c:v>
                </c:pt>
                <c:pt idx="13745">
                  <c:v>0.61795663833618164</c:v>
                </c:pt>
                <c:pt idx="13746">
                  <c:v>0.61788797378540039</c:v>
                </c:pt>
                <c:pt idx="13747">
                  <c:v>0.61771225929260254</c:v>
                </c:pt>
                <c:pt idx="13748">
                  <c:v>0.61796152591705322</c:v>
                </c:pt>
                <c:pt idx="13749">
                  <c:v>0.61819696426391602</c:v>
                </c:pt>
                <c:pt idx="13750">
                  <c:v>0.61816102266311646</c:v>
                </c:pt>
                <c:pt idx="13751">
                  <c:v>0.6179930567741394</c:v>
                </c:pt>
                <c:pt idx="13752">
                  <c:v>0.61795318126678467</c:v>
                </c:pt>
                <c:pt idx="13753">
                  <c:v>0.61777311563491821</c:v>
                </c:pt>
                <c:pt idx="13754">
                  <c:v>0.61771804094314575</c:v>
                </c:pt>
                <c:pt idx="13755">
                  <c:v>0.61781930923461914</c:v>
                </c:pt>
                <c:pt idx="13756">
                  <c:v>0.61781799793243408</c:v>
                </c:pt>
                <c:pt idx="13757">
                  <c:v>0.61789613962173462</c:v>
                </c:pt>
                <c:pt idx="13758">
                  <c:v>0.61792194843292236</c:v>
                </c:pt>
                <c:pt idx="13759">
                  <c:v>0.61783260107040405</c:v>
                </c:pt>
                <c:pt idx="13760">
                  <c:v>0.61779224872589111</c:v>
                </c:pt>
                <c:pt idx="13761">
                  <c:v>0.61774110794067383</c:v>
                </c:pt>
                <c:pt idx="13762">
                  <c:v>0.61781066656112671</c:v>
                </c:pt>
                <c:pt idx="13763">
                  <c:v>0.61800980567932129</c:v>
                </c:pt>
                <c:pt idx="13764">
                  <c:v>0.61814510822296143</c:v>
                </c:pt>
                <c:pt idx="13765">
                  <c:v>0.61813801527023315</c:v>
                </c:pt>
                <c:pt idx="13766">
                  <c:v>0.61799037456512451</c:v>
                </c:pt>
                <c:pt idx="13767">
                  <c:v>0.61810070276260376</c:v>
                </c:pt>
                <c:pt idx="13768">
                  <c:v>0.61816197633743286</c:v>
                </c:pt>
                <c:pt idx="13769">
                  <c:v>0.61790406703948975</c:v>
                </c:pt>
                <c:pt idx="13770">
                  <c:v>0.61777997016906738</c:v>
                </c:pt>
                <c:pt idx="13771">
                  <c:v>0.61773031949996948</c:v>
                </c:pt>
                <c:pt idx="13772">
                  <c:v>0.61766237020492554</c:v>
                </c:pt>
                <c:pt idx="13773">
                  <c:v>0.61771267652511597</c:v>
                </c:pt>
                <c:pt idx="13774">
                  <c:v>0.61782997846603394</c:v>
                </c:pt>
                <c:pt idx="13775">
                  <c:v>0.61797285079956055</c:v>
                </c:pt>
                <c:pt idx="13776">
                  <c:v>0.61814850568771362</c:v>
                </c:pt>
                <c:pt idx="13777">
                  <c:v>0.61807435750961304</c:v>
                </c:pt>
                <c:pt idx="13778">
                  <c:v>0.61801481246948242</c:v>
                </c:pt>
                <c:pt idx="13779">
                  <c:v>0.61828410625457764</c:v>
                </c:pt>
                <c:pt idx="13780">
                  <c:v>0.61838126182556152</c:v>
                </c:pt>
                <c:pt idx="13781">
                  <c:v>0.61823016405105591</c:v>
                </c:pt>
                <c:pt idx="13782">
                  <c:v>0.6179468035697937</c:v>
                </c:pt>
                <c:pt idx="13783">
                  <c:v>0.61762869358062744</c:v>
                </c:pt>
                <c:pt idx="13784">
                  <c:v>0.61769485473632812</c:v>
                </c:pt>
                <c:pt idx="13785">
                  <c:v>0.61793655157089233</c:v>
                </c:pt>
                <c:pt idx="13786">
                  <c:v>0.6178697943687439</c:v>
                </c:pt>
                <c:pt idx="13787">
                  <c:v>0.61791539192199707</c:v>
                </c:pt>
                <c:pt idx="13788">
                  <c:v>0.61796289682388306</c:v>
                </c:pt>
                <c:pt idx="13789">
                  <c:v>0.61789906024932861</c:v>
                </c:pt>
                <c:pt idx="13790">
                  <c:v>0.61794549226760864</c:v>
                </c:pt>
                <c:pt idx="13791">
                  <c:v>0.6179656982421875</c:v>
                </c:pt>
                <c:pt idx="13792">
                  <c:v>0.61788374185562134</c:v>
                </c:pt>
                <c:pt idx="13793">
                  <c:v>0.6177678108215332</c:v>
                </c:pt>
                <c:pt idx="13794">
                  <c:v>0.61803442239761353</c:v>
                </c:pt>
                <c:pt idx="13795">
                  <c:v>0.61804711818695068</c:v>
                </c:pt>
                <c:pt idx="13796">
                  <c:v>0.61794483661651611</c:v>
                </c:pt>
                <c:pt idx="13797">
                  <c:v>0.61784225702285767</c:v>
                </c:pt>
                <c:pt idx="13798">
                  <c:v>0.61774855852127075</c:v>
                </c:pt>
                <c:pt idx="13799">
                  <c:v>0.61788076162338257</c:v>
                </c:pt>
                <c:pt idx="13800">
                  <c:v>0.61797910928726196</c:v>
                </c:pt>
                <c:pt idx="13801">
                  <c:v>0.61799764633178711</c:v>
                </c:pt>
                <c:pt idx="13802">
                  <c:v>0.6181226372718811</c:v>
                </c:pt>
                <c:pt idx="13803">
                  <c:v>0.61795789003372192</c:v>
                </c:pt>
                <c:pt idx="13804">
                  <c:v>0.61772400140762329</c:v>
                </c:pt>
                <c:pt idx="13805">
                  <c:v>0.61756438016891479</c:v>
                </c:pt>
                <c:pt idx="13806">
                  <c:v>0.61767864227294922</c:v>
                </c:pt>
                <c:pt idx="13807">
                  <c:v>0.6177140474319458</c:v>
                </c:pt>
                <c:pt idx="13808">
                  <c:v>0.6177716851234436</c:v>
                </c:pt>
                <c:pt idx="13809">
                  <c:v>0.6177019476890564</c:v>
                </c:pt>
                <c:pt idx="13810">
                  <c:v>0.61764192581176758</c:v>
                </c:pt>
                <c:pt idx="13811">
                  <c:v>0.61775553226470947</c:v>
                </c:pt>
                <c:pt idx="13812">
                  <c:v>0.61787712574005127</c:v>
                </c:pt>
                <c:pt idx="13813">
                  <c:v>0.6176791787147522</c:v>
                </c:pt>
                <c:pt idx="13814">
                  <c:v>0.61759161949157715</c:v>
                </c:pt>
                <c:pt idx="13815">
                  <c:v>0.61765414476394653</c:v>
                </c:pt>
                <c:pt idx="13816">
                  <c:v>0.61783754825592041</c:v>
                </c:pt>
                <c:pt idx="13817">
                  <c:v>0.6180909276008606</c:v>
                </c:pt>
                <c:pt idx="13818">
                  <c:v>0.61807787418365479</c:v>
                </c:pt>
                <c:pt idx="13819">
                  <c:v>0.61784809827804565</c:v>
                </c:pt>
                <c:pt idx="13820">
                  <c:v>0.61773216724395752</c:v>
                </c:pt>
                <c:pt idx="13821">
                  <c:v>0.61768800020217896</c:v>
                </c:pt>
                <c:pt idx="13822">
                  <c:v>0.61758381128311157</c:v>
                </c:pt>
                <c:pt idx="13823">
                  <c:v>0.61757457256317139</c:v>
                </c:pt>
                <c:pt idx="13824">
                  <c:v>0.61754375696182251</c:v>
                </c:pt>
                <c:pt idx="13825">
                  <c:v>0.61766022443771362</c:v>
                </c:pt>
                <c:pt idx="13826">
                  <c:v>0.61774343252182007</c:v>
                </c:pt>
                <c:pt idx="13827">
                  <c:v>0.61770683526992798</c:v>
                </c:pt>
                <c:pt idx="13828">
                  <c:v>0.61776643991470337</c:v>
                </c:pt>
                <c:pt idx="13829">
                  <c:v>0.6179162859916687</c:v>
                </c:pt>
                <c:pt idx="13830">
                  <c:v>0.61794406175613403</c:v>
                </c:pt>
                <c:pt idx="13831">
                  <c:v>0.61782664060592651</c:v>
                </c:pt>
                <c:pt idx="13832">
                  <c:v>0.61782056093215942</c:v>
                </c:pt>
                <c:pt idx="13833">
                  <c:v>0.61794519424438477</c:v>
                </c:pt>
                <c:pt idx="13834">
                  <c:v>0.61795061826705933</c:v>
                </c:pt>
                <c:pt idx="13835">
                  <c:v>0.61799049377441406</c:v>
                </c:pt>
                <c:pt idx="13836">
                  <c:v>0.61799341440200806</c:v>
                </c:pt>
                <c:pt idx="13837">
                  <c:v>0.61785721778869629</c:v>
                </c:pt>
                <c:pt idx="13838">
                  <c:v>0.61790019273757935</c:v>
                </c:pt>
                <c:pt idx="13839">
                  <c:v>0.61796343326568604</c:v>
                </c:pt>
                <c:pt idx="13840">
                  <c:v>0.61787784099578857</c:v>
                </c:pt>
                <c:pt idx="13841">
                  <c:v>0.61792910099029541</c:v>
                </c:pt>
                <c:pt idx="13842">
                  <c:v>0.61790353059768677</c:v>
                </c:pt>
                <c:pt idx="13843">
                  <c:v>0.61793303489685059</c:v>
                </c:pt>
                <c:pt idx="13844">
                  <c:v>0.61786240339279175</c:v>
                </c:pt>
                <c:pt idx="13845">
                  <c:v>0.6178513765335083</c:v>
                </c:pt>
                <c:pt idx="13846">
                  <c:v>0.61800390481948853</c:v>
                </c:pt>
                <c:pt idx="13847">
                  <c:v>0.61812812089920044</c:v>
                </c:pt>
                <c:pt idx="13848">
                  <c:v>0.61804503202438354</c:v>
                </c:pt>
                <c:pt idx="13849">
                  <c:v>0.61787289381027222</c:v>
                </c:pt>
                <c:pt idx="13850">
                  <c:v>0.61789464950561523</c:v>
                </c:pt>
                <c:pt idx="13851">
                  <c:v>0.61804652214050293</c:v>
                </c:pt>
                <c:pt idx="13852">
                  <c:v>0.61802548170089722</c:v>
                </c:pt>
                <c:pt idx="13853">
                  <c:v>0.61801540851593018</c:v>
                </c:pt>
                <c:pt idx="13854">
                  <c:v>0.61797714233398438</c:v>
                </c:pt>
                <c:pt idx="13855">
                  <c:v>0.61800503730773926</c:v>
                </c:pt>
                <c:pt idx="13856">
                  <c:v>0.61815094947814941</c:v>
                </c:pt>
                <c:pt idx="13857">
                  <c:v>0.61807155609130859</c:v>
                </c:pt>
                <c:pt idx="13858">
                  <c:v>0.61797022819519043</c:v>
                </c:pt>
                <c:pt idx="13859">
                  <c:v>0.61787670850753784</c:v>
                </c:pt>
                <c:pt idx="13860">
                  <c:v>0.6178932785987854</c:v>
                </c:pt>
                <c:pt idx="13861">
                  <c:v>0.61783260107040405</c:v>
                </c:pt>
                <c:pt idx="13862">
                  <c:v>0.61789077520370483</c:v>
                </c:pt>
                <c:pt idx="13863">
                  <c:v>0.61791324615478516</c:v>
                </c:pt>
                <c:pt idx="13864">
                  <c:v>0.61800801753997803</c:v>
                </c:pt>
                <c:pt idx="13865">
                  <c:v>0.61804592609405518</c:v>
                </c:pt>
                <c:pt idx="13866">
                  <c:v>0.61793398857116699</c:v>
                </c:pt>
                <c:pt idx="13867">
                  <c:v>0.61791396141052246</c:v>
                </c:pt>
                <c:pt idx="13868">
                  <c:v>0.61790519952774048</c:v>
                </c:pt>
                <c:pt idx="13869">
                  <c:v>0.6179119348526001</c:v>
                </c:pt>
                <c:pt idx="13870">
                  <c:v>0.6179201602935791</c:v>
                </c:pt>
                <c:pt idx="13871">
                  <c:v>0.61788427829742432</c:v>
                </c:pt>
                <c:pt idx="13872">
                  <c:v>0.61783516407012939</c:v>
                </c:pt>
                <c:pt idx="13873">
                  <c:v>0.61799818277359009</c:v>
                </c:pt>
                <c:pt idx="13874">
                  <c:v>0.61809515953063965</c:v>
                </c:pt>
                <c:pt idx="13875">
                  <c:v>0.61801367998123169</c:v>
                </c:pt>
                <c:pt idx="13876">
                  <c:v>0.61797606945037842</c:v>
                </c:pt>
                <c:pt idx="13877">
                  <c:v>0.61794030666351318</c:v>
                </c:pt>
                <c:pt idx="13878">
                  <c:v>0.61765629053115845</c:v>
                </c:pt>
                <c:pt idx="13879">
                  <c:v>0.61772364377975464</c:v>
                </c:pt>
                <c:pt idx="13880">
                  <c:v>0.61796331405639648</c:v>
                </c:pt>
                <c:pt idx="13881">
                  <c:v>0.61808931827545166</c:v>
                </c:pt>
                <c:pt idx="13882">
                  <c:v>0.61804378032684326</c:v>
                </c:pt>
                <c:pt idx="13883">
                  <c:v>0.61787229776382446</c:v>
                </c:pt>
                <c:pt idx="13884">
                  <c:v>0.61765968799591064</c:v>
                </c:pt>
                <c:pt idx="13885">
                  <c:v>0.61769217252731323</c:v>
                </c:pt>
                <c:pt idx="13886">
                  <c:v>0.617808997631073</c:v>
                </c:pt>
                <c:pt idx="13887">
                  <c:v>0.61799716949462891</c:v>
                </c:pt>
                <c:pt idx="13888">
                  <c:v>0.6180766224861145</c:v>
                </c:pt>
                <c:pt idx="13889">
                  <c:v>0.61806982755661011</c:v>
                </c:pt>
                <c:pt idx="13890">
                  <c:v>0.61801260709762573</c:v>
                </c:pt>
                <c:pt idx="13891">
                  <c:v>0.61800289154052734</c:v>
                </c:pt>
                <c:pt idx="13892">
                  <c:v>0.61807286739349365</c:v>
                </c:pt>
                <c:pt idx="13893">
                  <c:v>0.61805695295333862</c:v>
                </c:pt>
                <c:pt idx="13894">
                  <c:v>0.61802256107330322</c:v>
                </c:pt>
                <c:pt idx="13895">
                  <c:v>0.6179349422454834</c:v>
                </c:pt>
                <c:pt idx="13896">
                  <c:v>0.61776477098464966</c:v>
                </c:pt>
                <c:pt idx="13897">
                  <c:v>0.61791020631790161</c:v>
                </c:pt>
                <c:pt idx="13898">
                  <c:v>0.61796361207962036</c:v>
                </c:pt>
                <c:pt idx="13899">
                  <c:v>0.61781549453735352</c:v>
                </c:pt>
                <c:pt idx="13900">
                  <c:v>0.61786752939224243</c:v>
                </c:pt>
                <c:pt idx="13901">
                  <c:v>0.6178402304649353</c:v>
                </c:pt>
                <c:pt idx="13902">
                  <c:v>0.61801636219024658</c:v>
                </c:pt>
                <c:pt idx="13903">
                  <c:v>0.61812353134155273</c:v>
                </c:pt>
                <c:pt idx="13904">
                  <c:v>0.61815488338470459</c:v>
                </c:pt>
                <c:pt idx="13905">
                  <c:v>0.61820781230926514</c:v>
                </c:pt>
                <c:pt idx="13906">
                  <c:v>0.61816686391830444</c:v>
                </c:pt>
                <c:pt idx="13907">
                  <c:v>0.61801648139953613</c:v>
                </c:pt>
                <c:pt idx="13908">
                  <c:v>0.61796462535858154</c:v>
                </c:pt>
                <c:pt idx="13909">
                  <c:v>0.61789709329605103</c:v>
                </c:pt>
                <c:pt idx="13910">
                  <c:v>0.61772400140762329</c:v>
                </c:pt>
                <c:pt idx="13911">
                  <c:v>0.61773830652236938</c:v>
                </c:pt>
                <c:pt idx="13912">
                  <c:v>0.61786782741546631</c:v>
                </c:pt>
                <c:pt idx="13913">
                  <c:v>0.6179434061050415</c:v>
                </c:pt>
                <c:pt idx="13914">
                  <c:v>0.61798423528671265</c:v>
                </c:pt>
                <c:pt idx="13915">
                  <c:v>0.61815279722213745</c:v>
                </c:pt>
                <c:pt idx="13916">
                  <c:v>0.61809253692626953</c:v>
                </c:pt>
                <c:pt idx="13917">
                  <c:v>0.61802798509597778</c:v>
                </c:pt>
                <c:pt idx="13918">
                  <c:v>0.61819541454315186</c:v>
                </c:pt>
                <c:pt idx="13919">
                  <c:v>0.61808371543884277</c:v>
                </c:pt>
                <c:pt idx="13920">
                  <c:v>0.61791509389877319</c:v>
                </c:pt>
                <c:pt idx="13921">
                  <c:v>0.61789232492446899</c:v>
                </c:pt>
                <c:pt idx="13922">
                  <c:v>0.61778897047042847</c:v>
                </c:pt>
                <c:pt idx="13923">
                  <c:v>0.61762410402297974</c:v>
                </c:pt>
                <c:pt idx="13924">
                  <c:v>0.61760693788528442</c:v>
                </c:pt>
                <c:pt idx="13925">
                  <c:v>0.6177026629447937</c:v>
                </c:pt>
                <c:pt idx="13926">
                  <c:v>0.61788314580917358</c:v>
                </c:pt>
                <c:pt idx="13927">
                  <c:v>0.61802661418914795</c:v>
                </c:pt>
                <c:pt idx="13928">
                  <c:v>0.6181105375289917</c:v>
                </c:pt>
                <c:pt idx="13929">
                  <c:v>0.618033766746521</c:v>
                </c:pt>
                <c:pt idx="13930">
                  <c:v>0.61794364452362061</c:v>
                </c:pt>
                <c:pt idx="13931">
                  <c:v>0.61804896593093872</c:v>
                </c:pt>
                <c:pt idx="13932">
                  <c:v>0.61808687448501587</c:v>
                </c:pt>
                <c:pt idx="13933">
                  <c:v>0.6179358959197998</c:v>
                </c:pt>
                <c:pt idx="13934">
                  <c:v>0.61782330274581909</c:v>
                </c:pt>
                <c:pt idx="13935">
                  <c:v>0.61765491962432861</c:v>
                </c:pt>
                <c:pt idx="13936">
                  <c:v>0.61751610040664673</c:v>
                </c:pt>
                <c:pt idx="13937">
                  <c:v>0.61745262145996094</c:v>
                </c:pt>
                <c:pt idx="13938">
                  <c:v>0.61763060092926025</c:v>
                </c:pt>
                <c:pt idx="13939">
                  <c:v>0.61785334348678589</c:v>
                </c:pt>
                <c:pt idx="13940">
                  <c:v>0.61774992942810059</c:v>
                </c:pt>
                <c:pt idx="13941">
                  <c:v>0.61769062280654907</c:v>
                </c:pt>
                <c:pt idx="13942">
                  <c:v>0.61768418550491333</c:v>
                </c:pt>
                <c:pt idx="13943">
                  <c:v>0.61758571863174438</c:v>
                </c:pt>
                <c:pt idx="13944">
                  <c:v>0.61769956350326538</c:v>
                </c:pt>
                <c:pt idx="13945">
                  <c:v>0.61752527952194214</c:v>
                </c:pt>
                <c:pt idx="13946">
                  <c:v>0.61756259202957153</c:v>
                </c:pt>
                <c:pt idx="13947">
                  <c:v>0.61788791418075562</c:v>
                </c:pt>
                <c:pt idx="13948">
                  <c:v>0.61790496110916138</c:v>
                </c:pt>
                <c:pt idx="13949">
                  <c:v>0.61783593893051147</c:v>
                </c:pt>
                <c:pt idx="13950">
                  <c:v>0.61773526668548584</c:v>
                </c:pt>
                <c:pt idx="13951">
                  <c:v>0.6176304817199707</c:v>
                </c:pt>
                <c:pt idx="13952">
                  <c:v>0.61771029233932495</c:v>
                </c:pt>
                <c:pt idx="13953">
                  <c:v>0.61767810583114624</c:v>
                </c:pt>
                <c:pt idx="13954">
                  <c:v>0.61757868528366089</c:v>
                </c:pt>
                <c:pt idx="13955">
                  <c:v>0.61729425191879272</c:v>
                </c:pt>
                <c:pt idx="13956">
                  <c:v>0.61740791797637939</c:v>
                </c:pt>
                <c:pt idx="13957">
                  <c:v>0.61763948202133179</c:v>
                </c:pt>
                <c:pt idx="13958">
                  <c:v>0.61772149801254272</c:v>
                </c:pt>
                <c:pt idx="13959">
                  <c:v>0.61784905195236206</c:v>
                </c:pt>
                <c:pt idx="13960">
                  <c:v>0.61790585517883301</c:v>
                </c:pt>
                <c:pt idx="13961">
                  <c:v>0.61786144971847534</c:v>
                </c:pt>
                <c:pt idx="13962">
                  <c:v>0.61808794736862183</c:v>
                </c:pt>
                <c:pt idx="13963">
                  <c:v>0.61804509162902832</c:v>
                </c:pt>
                <c:pt idx="13964">
                  <c:v>0.6178138256072998</c:v>
                </c:pt>
                <c:pt idx="13965">
                  <c:v>0.61772304773330688</c:v>
                </c:pt>
                <c:pt idx="13966">
                  <c:v>0.61771613359451294</c:v>
                </c:pt>
                <c:pt idx="13967">
                  <c:v>0.6176493763923645</c:v>
                </c:pt>
                <c:pt idx="13968">
                  <c:v>0.61750072240829468</c:v>
                </c:pt>
                <c:pt idx="13969">
                  <c:v>0.61755204200744629</c:v>
                </c:pt>
                <c:pt idx="13970">
                  <c:v>0.61779254674911499</c:v>
                </c:pt>
                <c:pt idx="13971">
                  <c:v>0.61780452728271484</c:v>
                </c:pt>
                <c:pt idx="13972">
                  <c:v>0.61788064241409302</c:v>
                </c:pt>
                <c:pt idx="13973">
                  <c:v>0.61759340763092041</c:v>
                </c:pt>
                <c:pt idx="13974">
                  <c:v>0.61734819412231445</c:v>
                </c:pt>
                <c:pt idx="13975">
                  <c:v>0.61733758449554443</c:v>
                </c:pt>
                <c:pt idx="13976">
                  <c:v>0.61758190393447876</c:v>
                </c:pt>
                <c:pt idx="13977">
                  <c:v>0.61774212121963501</c:v>
                </c:pt>
                <c:pt idx="13978">
                  <c:v>0.61812824010848999</c:v>
                </c:pt>
                <c:pt idx="13979">
                  <c:v>0.61789441108703613</c:v>
                </c:pt>
                <c:pt idx="13980">
                  <c:v>0.61767381429672241</c:v>
                </c:pt>
                <c:pt idx="13981">
                  <c:v>0.61757713556289673</c:v>
                </c:pt>
                <c:pt idx="13982">
                  <c:v>0.61755633354187012</c:v>
                </c:pt>
                <c:pt idx="13983">
                  <c:v>0.61781078577041626</c:v>
                </c:pt>
                <c:pt idx="13984">
                  <c:v>0.61792820692062378</c:v>
                </c:pt>
                <c:pt idx="13985">
                  <c:v>0.61785584688186646</c:v>
                </c:pt>
                <c:pt idx="13986">
                  <c:v>0.61790436506271362</c:v>
                </c:pt>
                <c:pt idx="13987">
                  <c:v>0.61787289381027222</c:v>
                </c:pt>
                <c:pt idx="13988">
                  <c:v>0.6178705096244812</c:v>
                </c:pt>
                <c:pt idx="13989">
                  <c:v>0.61781877279281616</c:v>
                </c:pt>
                <c:pt idx="13990">
                  <c:v>0.61783474683761597</c:v>
                </c:pt>
                <c:pt idx="13991">
                  <c:v>0.61806803941726685</c:v>
                </c:pt>
                <c:pt idx="13992">
                  <c:v>0.61815357208251953</c:v>
                </c:pt>
                <c:pt idx="13993">
                  <c:v>0.61806517839431763</c:v>
                </c:pt>
                <c:pt idx="13994">
                  <c:v>0.61783170700073242</c:v>
                </c:pt>
                <c:pt idx="13995">
                  <c:v>0.61757707595825195</c:v>
                </c:pt>
                <c:pt idx="13996">
                  <c:v>0.6175544261932373</c:v>
                </c:pt>
                <c:pt idx="13997">
                  <c:v>0.61761224269866943</c:v>
                </c:pt>
                <c:pt idx="13998">
                  <c:v>0.61785608530044556</c:v>
                </c:pt>
                <c:pt idx="13999">
                  <c:v>0.61795210838317871</c:v>
                </c:pt>
                <c:pt idx="14000">
                  <c:v>0.61798340082168579</c:v>
                </c:pt>
                <c:pt idx="14001">
                  <c:v>0.61798197031021118</c:v>
                </c:pt>
                <c:pt idx="14002">
                  <c:v>0.61799716949462891</c:v>
                </c:pt>
                <c:pt idx="14003">
                  <c:v>0.61800986528396606</c:v>
                </c:pt>
                <c:pt idx="14004">
                  <c:v>0.61794382333755493</c:v>
                </c:pt>
                <c:pt idx="14005">
                  <c:v>0.61783045530319214</c:v>
                </c:pt>
                <c:pt idx="14006">
                  <c:v>0.61773264408111572</c:v>
                </c:pt>
                <c:pt idx="14007">
                  <c:v>0.61771386861801147</c:v>
                </c:pt>
                <c:pt idx="14008">
                  <c:v>0.61773830652236938</c:v>
                </c:pt>
                <c:pt idx="14009">
                  <c:v>0.61780291795730591</c:v>
                </c:pt>
                <c:pt idx="14010">
                  <c:v>0.61776489019393921</c:v>
                </c:pt>
                <c:pt idx="14011">
                  <c:v>0.61780428886413574</c:v>
                </c:pt>
                <c:pt idx="14012">
                  <c:v>0.61782491207122803</c:v>
                </c:pt>
                <c:pt idx="14013">
                  <c:v>0.61773675680160522</c:v>
                </c:pt>
                <c:pt idx="14014">
                  <c:v>0.61783069372177124</c:v>
                </c:pt>
                <c:pt idx="14015">
                  <c:v>0.6179351806640625</c:v>
                </c:pt>
                <c:pt idx="14016">
                  <c:v>0.61795598268508911</c:v>
                </c:pt>
                <c:pt idx="14017">
                  <c:v>0.61792725324630737</c:v>
                </c:pt>
                <c:pt idx="14018">
                  <c:v>0.61784505844116211</c:v>
                </c:pt>
                <c:pt idx="14019">
                  <c:v>0.61778116226196289</c:v>
                </c:pt>
                <c:pt idx="14020">
                  <c:v>0.61777776479721069</c:v>
                </c:pt>
                <c:pt idx="14021">
                  <c:v>0.61760556697845459</c:v>
                </c:pt>
                <c:pt idx="14022">
                  <c:v>0.61775636672973633</c:v>
                </c:pt>
                <c:pt idx="14023">
                  <c:v>0.61790668964385986</c:v>
                </c:pt>
                <c:pt idx="14024">
                  <c:v>0.6178138256072998</c:v>
                </c:pt>
                <c:pt idx="14025">
                  <c:v>0.61769860982894897</c:v>
                </c:pt>
                <c:pt idx="14026">
                  <c:v>0.61756718158721924</c:v>
                </c:pt>
                <c:pt idx="14027">
                  <c:v>0.61766928434371948</c:v>
                </c:pt>
                <c:pt idx="14028">
                  <c:v>0.61779654026031494</c:v>
                </c:pt>
                <c:pt idx="14029">
                  <c:v>0.61771321296691895</c:v>
                </c:pt>
                <c:pt idx="14030">
                  <c:v>0.61774575710296631</c:v>
                </c:pt>
                <c:pt idx="14031">
                  <c:v>0.61784476041793823</c:v>
                </c:pt>
                <c:pt idx="14032">
                  <c:v>0.61768621206283569</c:v>
                </c:pt>
                <c:pt idx="14033">
                  <c:v>0.61748254299163818</c:v>
                </c:pt>
                <c:pt idx="14034">
                  <c:v>0.61763125658035278</c:v>
                </c:pt>
                <c:pt idx="14035">
                  <c:v>0.6177709698677063</c:v>
                </c:pt>
                <c:pt idx="14036">
                  <c:v>0.6179853081703186</c:v>
                </c:pt>
                <c:pt idx="14037">
                  <c:v>0.61789673566818237</c:v>
                </c:pt>
                <c:pt idx="14038">
                  <c:v>0.6178249716758728</c:v>
                </c:pt>
                <c:pt idx="14039">
                  <c:v>0.61779332160949707</c:v>
                </c:pt>
                <c:pt idx="14040">
                  <c:v>0.61768090724945068</c:v>
                </c:pt>
                <c:pt idx="14041">
                  <c:v>0.61752796173095703</c:v>
                </c:pt>
                <c:pt idx="14042">
                  <c:v>0.6175919771194458</c:v>
                </c:pt>
                <c:pt idx="14043">
                  <c:v>0.61779123544692993</c:v>
                </c:pt>
                <c:pt idx="14044">
                  <c:v>0.61792021989822388</c:v>
                </c:pt>
                <c:pt idx="14045">
                  <c:v>0.6179354190826416</c:v>
                </c:pt>
                <c:pt idx="14046">
                  <c:v>0.61799705028533936</c:v>
                </c:pt>
                <c:pt idx="14047">
                  <c:v>0.61794894933700562</c:v>
                </c:pt>
                <c:pt idx="14048">
                  <c:v>0.61786502599716187</c:v>
                </c:pt>
                <c:pt idx="14049">
                  <c:v>0.61785304546356201</c:v>
                </c:pt>
                <c:pt idx="14050">
                  <c:v>0.61772018671035767</c:v>
                </c:pt>
                <c:pt idx="14051">
                  <c:v>0.61754167079925537</c:v>
                </c:pt>
                <c:pt idx="14052">
                  <c:v>0.6174582839012146</c:v>
                </c:pt>
                <c:pt idx="14053">
                  <c:v>0.61767703294754028</c:v>
                </c:pt>
                <c:pt idx="14054">
                  <c:v>0.61777013540267944</c:v>
                </c:pt>
                <c:pt idx="14055">
                  <c:v>0.61784172058105469</c:v>
                </c:pt>
                <c:pt idx="14056">
                  <c:v>0.61808472871780396</c:v>
                </c:pt>
                <c:pt idx="14057">
                  <c:v>0.61808204650878906</c:v>
                </c:pt>
                <c:pt idx="14058">
                  <c:v>0.61795520782470703</c:v>
                </c:pt>
                <c:pt idx="14059">
                  <c:v>0.61779212951660156</c:v>
                </c:pt>
                <c:pt idx="14060">
                  <c:v>0.6178470253944397</c:v>
                </c:pt>
                <c:pt idx="14061">
                  <c:v>0.61798840761184692</c:v>
                </c:pt>
                <c:pt idx="14062">
                  <c:v>0.61791461706161499</c:v>
                </c:pt>
                <c:pt idx="14063">
                  <c:v>0.61774879693984985</c:v>
                </c:pt>
                <c:pt idx="14064">
                  <c:v>0.61771458387374878</c:v>
                </c:pt>
                <c:pt idx="14065">
                  <c:v>0.61773681640625</c:v>
                </c:pt>
                <c:pt idx="14066">
                  <c:v>0.61786329746246338</c:v>
                </c:pt>
                <c:pt idx="14067">
                  <c:v>0.61807733774185181</c:v>
                </c:pt>
                <c:pt idx="14068">
                  <c:v>0.61810183525085449</c:v>
                </c:pt>
                <c:pt idx="14069">
                  <c:v>0.6179538369178772</c:v>
                </c:pt>
                <c:pt idx="14070">
                  <c:v>0.61788976192474365</c:v>
                </c:pt>
                <c:pt idx="14071">
                  <c:v>0.61805039644241333</c:v>
                </c:pt>
                <c:pt idx="14072">
                  <c:v>0.6181526780128479</c:v>
                </c:pt>
                <c:pt idx="14073">
                  <c:v>0.61802417039871216</c:v>
                </c:pt>
                <c:pt idx="14074">
                  <c:v>0.61785745620727539</c:v>
                </c:pt>
                <c:pt idx="14075">
                  <c:v>0.6179472804069519</c:v>
                </c:pt>
                <c:pt idx="14076">
                  <c:v>0.61793458461761475</c:v>
                </c:pt>
                <c:pt idx="14077">
                  <c:v>0.61766964197158813</c:v>
                </c:pt>
                <c:pt idx="14078">
                  <c:v>0.61768460273742676</c:v>
                </c:pt>
                <c:pt idx="14079">
                  <c:v>0.61762905120849609</c:v>
                </c:pt>
                <c:pt idx="14080">
                  <c:v>0.61776816844940186</c:v>
                </c:pt>
                <c:pt idx="14081">
                  <c:v>0.61791396141052246</c:v>
                </c:pt>
                <c:pt idx="14082">
                  <c:v>0.61809390783309937</c:v>
                </c:pt>
                <c:pt idx="14083">
                  <c:v>0.61811894178390503</c:v>
                </c:pt>
                <c:pt idx="14084">
                  <c:v>0.61792773008346558</c:v>
                </c:pt>
                <c:pt idx="14085">
                  <c:v>0.61771786212921143</c:v>
                </c:pt>
                <c:pt idx="14086">
                  <c:v>0.61766624450683594</c:v>
                </c:pt>
                <c:pt idx="14087">
                  <c:v>0.61766970157623291</c:v>
                </c:pt>
                <c:pt idx="14088">
                  <c:v>0.6176726222038269</c:v>
                </c:pt>
                <c:pt idx="14089">
                  <c:v>0.61767053604125977</c:v>
                </c:pt>
                <c:pt idx="14090">
                  <c:v>0.61765456199645996</c:v>
                </c:pt>
                <c:pt idx="14091">
                  <c:v>0.61760962009429932</c:v>
                </c:pt>
                <c:pt idx="14092">
                  <c:v>0.61767798662185669</c:v>
                </c:pt>
                <c:pt idx="14093">
                  <c:v>0.61769658327102661</c:v>
                </c:pt>
                <c:pt idx="14094">
                  <c:v>0.61782950162887573</c:v>
                </c:pt>
                <c:pt idx="14095">
                  <c:v>0.61778372526168823</c:v>
                </c:pt>
                <c:pt idx="14096">
                  <c:v>0.61768811941146851</c:v>
                </c:pt>
                <c:pt idx="14097">
                  <c:v>0.61779630184173584</c:v>
                </c:pt>
                <c:pt idx="14098">
                  <c:v>0.61775386333465576</c:v>
                </c:pt>
                <c:pt idx="14099">
                  <c:v>0.61767315864562988</c:v>
                </c:pt>
                <c:pt idx="14100">
                  <c:v>0.61781376600265503</c:v>
                </c:pt>
                <c:pt idx="14101">
                  <c:v>0.61784309148788452</c:v>
                </c:pt>
                <c:pt idx="14102">
                  <c:v>0.61778217554092407</c:v>
                </c:pt>
                <c:pt idx="14103">
                  <c:v>0.6177208423614502</c:v>
                </c:pt>
                <c:pt idx="14104">
                  <c:v>0.61774975061416626</c:v>
                </c:pt>
                <c:pt idx="14105">
                  <c:v>0.61784273386001587</c:v>
                </c:pt>
                <c:pt idx="14106">
                  <c:v>0.61769545078277588</c:v>
                </c:pt>
                <c:pt idx="14107">
                  <c:v>0.61760795116424561</c:v>
                </c:pt>
                <c:pt idx="14108">
                  <c:v>0.61782556772232056</c:v>
                </c:pt>
                <c:pt idx="14109">
                  <c:v>0.61797207593917847</c:v>
                </c:pt>
                <c:pt idx="14110">
                  <c:v>0.6179313063621521</c:v>
                </c:pt>
                <c:pt idx="14111">
                  <c:v>0.617950439453125</c:v>
                </c:pt>
                <c:pt idx="14112">
                  <c:v>0.61796635389328003</c:v>
                </c:pt>
                <c:pt idx="14113">
                  <c:v>0.61799389123916626</c:v>
                </c:pt>
                <c:pt idx="14114">
                  <c:v>0.61779606342315674</c:v>
                </c:pt>
                <c:pt idx="14115">
                  <c:v>0.61775743961334229</c:v>
                </c:pt>
                <c:pt idx="14116">
                  <c:v>0.61775273084640503</c:v>
                </c:pt>
                <c:pt idx="14117">
                  <c:v>0.61793792247772217</c:v>
                </c:pt>
                <c:pt idx="14118">
                  <c:v>0.6179192066192627</c:v>
                </c:pt>
                <c:pt idx="14119">
                  <c:v>0.61789810657501221</c:v>
                </c:pt>
                <c:pt idx="14120">
                  <c:v>0.61795687675476074</c:v>
                </c:pt>
                <c:pt idx="14121">
                  <c:v>0.61796271800994873</c:v>
                </c:pt>
                <c:pt idx="14122">
                  <c:v>0.61792898178100586</c:v>
                </c:pt>
                <c:pt idx="14123">
                  <c:v>0.61801207065582275</c:v>
                </c:pt>
                <c:pt idx="14124">
                  <c:v>0.61799979209899902</c:v>
                </c:pt>
                <c:pt idx="14125">
                  <c:v>0.61794787645339966</c:v>
                </c:pt>
                <c:pt idx="14126">
                  <c:v>0.61801630258560181</c:v>
                </c:pt>
                <c:pt idx="14127">
                  <c:v>0.61808133125305176</c:v>
                </c:pt>
                <c:pt idx="14128">
                  <c:v>0.61808675527572632</c:v>
                </c:pt>
                <c:pt idx="14129">
                  <c:v>0.61804032325744629</c:v>
                </c:pt>
                <c:pt idx="14130">
                  <c:v>0.61803537607192993</c:v>
                </c:pt>
                <c:pt idx="14131">
                  <c:v>0.61800003051757812</c:v>
                </c:pt>
                <c:pt idx="14132">
                  <c:v>0.61801666021347046</c:v>
                </c:pt>
                <c:pt idx="14133">
                  <c:v>0.61794346570968628</c:v>
                </c:pt>
                <c:pt idx="14134">
                  <c:v>0.61789393424987793</c:v>
                </c:pt>
                <c:pt idx="14135">
                  <c:v>0.61790663003921509</c:v>
                </c:pt>
                <c:pt idx="14136">
                  <c:v>0.61803364753723145</c:v>
                </c:pt>
                <c:pt idx="14137">
                  <c:v>0.61809748411178589</c:v>
                </c:pt>
                <c:pt idx="14138">
                  <c:v>0.61812388896942139</c:v>
                </c:pt>
                <c:pt idx="14139">
                  <c:v>0.61798900365829468</c:v>
                </c:pt>
                <c:pt idx="14140">
                  <c:v>0.61792933940887451</c:v>
                </c:pt>
                <c:pt idx="14141">
                  <c:v>0.61800915002822876</c:v>
                </c:pt>
                <c:pt idx="14142">
                  <c:v>0.61800342798233032</c:v>
                </c:pt>
                <c:pt idx="14143">
                  <c:v>0.61790561676025391</c:v>
                </c:pt>
                <c:pt idx="14144">
                  <c:v>0.61796098947525024</c:v>
                </c:pt>
                <c:pt idx="14145">
                  <c:v>0.61799556016921997</c:v>
                </c:pt>
                <c:pt idx="14146">
                  <c:v>0.61787307262420654</c:v>
                </c:pt>
                <c:pt idx="14147">
                  <c:v>0.61765676736831665</c:v>
                </c:pt>
                <c:pt idx="14148">
                  <c:v>0.61761254072189331</c:v>
                </c:pt>
                <c:pt idx="14149">
                  <c:v>0.61761879920959473</c:v>
                </c:pt>
                <c:pt idx="14150">
                  <c:v>0.61764097213745117</c:v>
                </c:pt>
                <c:pt idx="14151">
                  <c:v>0.6177099347114563</c:v>
                </c:pt>
                <c:pt idx="14152">
                  <c:v>0.61778700351715088</c:v>
                </c:pt>
                <c:pt idx="14153">
                  <c:v>0.61772716045379639</c:v>
                </c:pt>
                <c:pt idx="14154">
                  <c:v>0.61770093441009521</c:v>
                </c:pt>
                <c:pt idx="14155">
                  <c:v>0.61766088008880615</c:v>
                </c:pt>
                <c:pt idx="14156">
                  <c:v>0.61765885353088379</c:v>
                </c:pt>
                <c:pt idx="14157">
                  <c:v>0.61765545606613159</c:v>
                </c:pt>
                <c:pt idx="14158">
                  <c:v>0.61755454540252686</c:v>
                </c:pt>
                <c:pt idx="14159">
                  <c:v>0.61757189035415649</c:v>
                </c:pt>
                <c:pt idx="14160">
                  <c:v>0.61763548851013184</c:v>
                </c:pt>
                <c:pt idx="14161">
                  <c:v>0.61779093742370605</c:v>
                </c:pt>
                <c:pt idx="14162">
                  <c:v>0.61782050132751465</c:v>
                </c:pt>
                <c:pt idx="14163">
                  <c:v>0.61782705783843994</c:v>
                </c:pt>
                <c:pt idx="14164">
                  <c:v>0.61786907911300659</c:v>
                </c:pt>
                <c:pt idx="14165">
                  <c:v>0.61781191825866699</c:v>
                </c:pt>
                <c:pt idx="14166">
                  <c:v>0.61761683225631714</c:v>
                </c:pt>
                <c:pt idx="14167">
                  <c:v>0.61766660213470459</c:v>
                </c:pt>
                <c:pt idx="14168">
                  <c:v>0.61779582500457764</c:v>
                </c:pt>
                <c:pt idx="14169">
                  <c:v>0.61797195672988892</c:v>
                </c:pt>
                <c:pt idx="14170">
                  <c:v>0.61801093816757202</c:v>
                </c:pt>
                <c:pt idx="14171">
                  <c:v>0.61796778440475464</c:v>
                </c:pt>
                <c:pt idx="14172">
                  <c:v>0.61779779195785522</c:v>
                </c:pt>
                <c:pt idx="14173">
                  <c:v>0.61779189109802246</c:v>
                </c:pt>
                <c:pt idx="14174">
                  <c:v>0.61792927980422974</c:v>
                </c:pt>
                <c:pt idx="14175">
                  <c:v>0.61779189109802246</c:v>
                </c:pt>
                <c:pt idx="14176">
                  <c:v>0.61772096157073975</c:v>
                </c:pt>
                <c:pt idx="14177">
                  <c:v>0.61778867244720459</c:v>
                </c:pt>
                <c:pt idx="14178">
                  <c:v>0.61778938770294189</c:v>
                </c:pt>
                <c:pt idx="14179">
                  <c:v>0.61771684885025024</c:v>
                </c:pt>
                <c:pt idx="14180">
                  <c:v>0.61767703294754028</c:v>
                </c:pt>
                <c:pt idx="14181">
                  <c:v>0.61767673492431641</c:v>
                </c:pt>
                <c:pt idx="14182">
                  <c:v>0.61784183979034424</c:v>
                </c:pt>
                <c:pt idx="14183">
                  <c:v>0.61788511276245117</c:v>
                </c:pt>
                <c:pt idx="14184">
                  <c:v>0.61788314580917358</c:v>
                </c:pt>
                <c:pt idx="14185">
                  <c:v>0.61778628826141357</c:v>
                </c:pt>
                <c:pt idx="14186">
                  <c:v>0.61778998374938965</c:v>
                </c:pt>
                <c:pt idx="14187">
                  <c:v>0.61779612302780151</c:v>
                </c:pt>
                <c:pt idx="14188">
                  <c:v>0.61774575710296631</c:v>
                </c:pt>
                <c:pt idx="14189">
                  <c:v>0.61774647235870361</c:v>
                </c:pt>
                <c:pt idx="14190">
                  <c:v>0.61787056922912598</c:v>
                </c:pt>
                <c:pt idx="14191">
                  <c:v>0.61792564392089844</c:v>
                </c:pt>
                <c:pt idx="14192">
                  <c:v>0.61802506446838379</c:v>
                </c:pt>
                <c:pt idx="14193">
                  <c:v>0.6179535984992981</c:v>
                </c:pt>
                <c:pt idx="14194">
                  <c:v>0.61781036853790283</c:v>
                </c:pt>
                <c:pt idx="14195">
                  <c:v>0.61782580614089966</c:v>
                </c:pt>
                <c:pt idx="14196">
                  <c:v>0.6179506778717041</c:v>
                </c:pt>
                <c:pt idx="14197">
                  <c:v>0.61801737546920776</c:v>
                </c:pt>
                <c:pt idx="14198">
                  <c:v>0.61802119016647339</c:v>
                </c:pt>
                <c:pt idx="14199">
                  <c:v>0.61795753240585327</c:v>
                </c:pt>
                <c:pt idx="14200">
                  <c:v>0.61780649423599243</c:v>
                </c:pt>
                <c:pt idx="14201">
                  <c:v>0.61773699522018433</c:v>
                </c:pt>
                <c:pt idx="14202">
                  <c:v>0.61784923076629639</c:v>
                </c:pt>
                <c:pt idx="14203">
                  <c:v>0.61788809299468994</c:v>
                </c:pt>
                <c:pt idx="14204">
                  <c:v>0.61781185865402222</c:v>
                </c:pt>
                <c:pt idx="14205">
                  <c:v>0.61788499355316162</c:v>
                </c:pt>
                <c:pt idx="14206">
                  <c:v>0.61788785457611084</c:v>
                </c:pt>
                <c:pt idx="14207">
                  <c:v>0.61789911985397339</c:v>
                </c:pt>
                <c:pt idx="14208">
                  <c:v>0.61797815561294556</c:v>
                </c:pt>
                <c:pt idx="14209">
                  <c:v>0.61793780326843262</c:v>
                </c:pt>
                <c:pt idx="14210">
                  <c:v>0.61787885427474976</c:v>
                </c:pt>
                <c:pt idx="14211">
                  <c:v>0.61776828765869141</c:v>
                </c:pt>
                <c:pt idx="14212">
                  <c:v>0.61764127016067505</c:v>
                </c:pt>
                <c:pt idx="14213">
                  <c:v>0.61766660213470459</c:v>
                </c:pt>
                <c:pt idx="14214">
                  <c:v>0.61785805225372314</c:v>
                </c:pt>
                <c:pt idx="14215">
                  <c:v>0.61784923076629639</c:v>
                </c:pt>
                <c:pt idx="14216">
                  <c:v>0.61780142784118652</c:v>
                </c:pt>
                <c:pt idx="14217">
                  <c:v>0.61762672662734985</c:v>
                </c:pt>
                <c:pt idx="14218">
                  <c:v>0.61761432886123657</c:v>
                </c:pt>
                <c:pt idx="14219">
                  <c:v>0.61766666173934937</c:v>
                </c:pt>
                <c:pt idx="14220">
                  <c:v>0.61763566732406616</c:v>
                </c:pt>
                <c:pt idx="14221">
                  <c:v>0.61765903234481812</c:v>
                </c:pt>
                <c:pt idx="14222">
                  <c:v>0.61758041381835938</c:v>
                </c:pt>
                <c:pt idx="14223">
                  <c:v>0.61758571863174438</c:v>
                </c:pt>
                <c:pt idx="14224">
                  <c:v>0.61774587631225586</c:v>
                </c:pt>
                <c:pt idx="14225">
                  <c:v>0.61775356531143188</c:v>
                </c:pt>
                <c:pt idx="14226">
                  <c:v>0.6177399754524231</c:v>
                </c:pt>
                <c:pt idx="14227">
                  <c:v>0.61770874261856079</c:v>
                </c:pt>
                <c:pt idx="14228">
                  <c:v>0.61773502826690674</c:v>
                </c:pt>
                <c:pt idx="14229">
                  <c:v>0.6177295446395874</c:v>
                </c:pt>
                <c:pt idx="14230">
                  <c:v>0.61764979362487793</c:v>
                </c:pt>
                <c:pt idx="14231">
                  <c:v>0.61758285760879517</c:v>
                </c:pt>
                <c:pt idx="14232">
                  <c:v>0.6175835132598877</c:v>
                </c:pt>
                <c:pt idx="14233">
                  <c:v>0.61769384145736694</c:v>
                </c:pt>
                <c:pt idx="14234">
                  <c:v>0.61779934167861938</c:v>
                </c:pt>
                <c:pt idx="14235">
                  <c:v>0.61773848533630371</c:v>
                </c:pt>
                <c:pt idx="14236">
                  <c:v>0.61765676736831665</c:v>
                </c:pt>
                <c:pt idx="14237">
                  <c:v>0.61770224571228027</c:v>
                </c:pt>
                <c:pt idx="14238">
                  <c:v>0.61782526969909668</c:v>
                </c:pt>
                <c:pt idx="14239">
                  <c:v>0.61773455142974854</c:v>
                </c:pt>
                <c:pt idx="14240">
                  <c:v>0.61766767501831055</c:v>
                </c:pt>
                <c:pt idx="14241">
                  <c:v>0.61758965253829956</c:v>
                </c:pt>
                <c:pt idx="14242">
                  <c:v>0.61765027046203613</c:v>
                </c:pt>
                <c:pt idx="14243">
                  <c:v>0.61774575710296631</c:v>
                </c:pt>
                <c:pt idx="14244">
                  <c:v>0.61763501167297363</c:v>
                </c:pt>
                <c:pt idx="14245">
                  <c:v>0.61754333972930908</c:v>
                </c:pt>
                <c:pt idx="14246">
                  <c:v>0.61762368679046631</c:v>
                </c:pt>
                <c:pt idx="14247">
                  <c:v>0.61776340007781982</c:v>
                </c:pt>
                <c:pt idx="14248">
                  <c:v>0.61778378486633301</c:v>
                </c:pt>
                <c:pt idx="14249">
                  <c:v>0.61779683828353882</c:v>
                </c:pt>
                <c:pt idx="14250">
                  <c:v>0.61773347854614258</c:v>
                </c:pt>
                <c:pt idx="14251">
                  <c:v>0.61781704425811768</c:v>
                </c:pt>
                <c:pt idx="14252">
                  <c:v>0.61793738603591919</c:v>
                </c:pt>
                <c:pt idx="14253">
                  <c:v>0.61789488792419434</c:v>
                </c:pt>
                <c:pt idx="14254">
                  <c:v>0.61769562959671021</c:v>
                </c:pt>
                <c:pt idx="14255">
                  <c:v>0.61754435300827026</c:v>
                </c:pt>
                <c:pt idx="14256">
                  <c:v>0.61742115020751953</c:v>
                </c:pt>
                <c:pt idx="14257">
                  <c:v>0.61760801076889038</c:v>
                </c:pt>
                <c:pt idx="14258">
                  <c:v>0.61783230304718018</c:v>
                </c:pt>
                <c:pt idx="14259">
                  <c:v>0.61764872074127197</c:v>
                </c:pt>
                <c:pt idx="14260">
                  <c:v>0.6173519492149353</c:v>
                </c:pt>
                <c:pt idx="14261">
                  <c:v>0.61732101440429688</c:v>
                </c:pt>
                <c:pt idx="14262">
                  <c:v>0.61724233627319336</c:v>
                </c:pt>
                <c:pt idx="14263">
                  <c:v>0.61727553606033325</c:v>
                </c:pt>
                <c:pt idx="14264">
                  <c:v>0.61751550436019897</c:v>
                </c:pt>
                <c:pt idx="14265">
                  <c:v>0.61776900291442871</c:v>
                </c:pt>
                <c:pt idx="14266">
                  <c:v>0.61787599325180054</c:v>
                </c:pt>
                <c:pt idx="14267">
                  <c:v>0.61784857511520386</c:v>
                </c:pt>
                <c:pt idx="14268">
                  <c:v>0.61789792776107788</c:v>
                </c:pt>
                <c:pt idx="14269">
                  <c:v>0.61785596609115601</c:v>
                </c:pt>
                <c:pt idx="14270">
                  <c:v>0.61781418323516846</c:v>
                </c:pt>
                <c:pt idx="14271">
                  <c:v>0.61773568391799927</c:v>
                </c:pt>
                <c:pt idx="14272">
                  <c:v>0.61779457330703735</c:v>
                </c:pt>
                <c:pt idx="14273">
                  <c:v>0.617820143699646</c:v>
                </c:pt>
                <c:pt idx="14274">
                  <c:v>0.61776745319366455</c:v>
                </c:pt>
                <c:pt idx="14275">
                  <c:v>0.61777776479721069</c:v>
                </c:pt>
                <c:pt idx="14276">
                  <c:v>0.61769270896911621</c:v>
                </c:pt>
                <c:pt idx="14277">
                  <c:v>0.61772215366363525</c:v>
                </c:pt>
                <c:pt idx="14278">
                  <c:v>0.61784857511520386</c:v>
                </c:pt>
                <c:pt idx="14279">
                  <c:v>0.61785995960235596</c:v>
                </c:pt>
                <c:pt idx="14280">
                  <c:v>0.61770761013031006</c:v>
                </c:pt>
                <c:pt idx="14281">
                  <c:v>0.61752468347549438</c:v>
                </c:pt>
                <c:pt idx="14282">
                  <c:v>0.61750411987304688</c:v>
                </c:pt>
                <c:pt idx="14283">
                  <c:v>0.61755061149597168</c:v>
                </c:pt>
                <c:pt idx="14284">
                  <c:v>0.61772119998931885</c:v>
                </c:pt>
                <c:pt idx="14285">
                  <c:v>0.61773473024368286</c:v>
                </c:pt>
                <c:pt idx="14286">
                  <c:v>0.61765676736831665</c:v>
                </c:pt>
                <c:pt idx="14287">
                  <c:v>0.61756062507629395</c:v>
                </c:pt>
                <c:pt idx="14288">
                  <c:v>0.61747127771377563</c:v>
                </c:pt>
                <c:pt idx="14289">
                  <c:v>0.61756515502929688</c:v>
                </c:pt>
                <c:pt idx="14290">
                  <c:v>0.61765313148498535</c:v>
                </c:pt>
                <c:pt idx="14291">
                  <c:v>0.6178315281867981</c:v>
                </c:pt>
                <c:pt idx="14292">
                  <c:v>0.61792701482772827</c:v>
                </c:pt>
                <c:pt idx="14293">
                  <c:v>0.61778241395950317</c:v>
                </c:pt>
                <c:pt idx="14294">
                  <c:v>0.61763787269592285</c:v>
                </c:pt>
                <c:pt idx="14295">
                  <c:v>0.61768031120300293</c:v>
                </c:pt>
                <c:pt idx="14296">
                  <c:v>0.61784625053405762</c:v>
                </c:pt>
                <c:pt idx="14297">
                  <c:v>0.617870032787323</c:v>
                </c:pt>
                <c:pt idx="14298">
                  <c:v>0.61782371997833252</c:v>
                </c:pt>
                <c:pt idx="14299">
                  <c:v>0.61772841215133667</c:v>
                </c:pt>
                <c:pt idx="14300">
                  <c:v>0.6175265908241272</c:v>
                </c:pt>
                <c:pt idx="14301">
                  <c:v>0.61739426851272583</c:v>
                </c:pt>
                <c:pt idx="14302">
                  <c:v>0.61773115396499634</c:v>
                </c:pt>
                <c:pt idx="14303">
                  <c:v>0.61796021461486816</c:v>
                </c:pt>
                <c:pt idx="14304">
                  <c:v>0.61796945333480835</c:v>
                </c:pt>
                <c:pt idx="14305">
                  <c:v>0.61786466836929321</c:v>
                </c:pt>
                <c:pt idx="14306">
                  <c:v>0.61772245168685913</c:v>
                </c:pt>
                <c:pt idx="14307">
                  <c:v>0.61753857135772705</c:v>
                </c:pt>
                <c:pt idx="14308">
                  <c:v>0.61751371622085571</c:v>
                </c:pt>
                <c:pt idx="14309">
                  <c:v>0.61760073900222778</c:v>
                </c:pt>
                <c:pt idx="14310">
                  <c:v>0.61775106191635132</c:v>
                </c:pt>
                <c:pt idx="14311">
                  <c:v>0.61775875091552734</c:v>
                </c:pt>
                <c:pt idx="14312">
                  <c:v>0.61794108152389526</c:v>
                </c:pt>
                <c:pt idx="14313">
                  <c:v>0.61806595325469971</c:v>
                </c:pt>
                <c:pt idx="14314">
                  <c:v>0.61809676885604858</c:v>
                </c:pt>
                <c:pt idx="14315">
                  <c:v>0.61785614490509033</c:v>
                </c:pt>
                <c:pt idx="14316">
                  <c:v>0.61764013767242432</c:v>
                </c:pt>
                <c:pt idx="14317">
                  <c:v>0.6177067756652832</c:v>
                </c:pt>
                <c:pt idx="14318">
                  <c:v>0.61773389577865601</c:v>
                </c:pt>
                <c:pt idx="14319">
                  <c:v>0.6179770827293396</c:v>
                </c:pt>
                <c:pt idx="14320">
                  <c:v>0.61801141500473022</c:v>
                </c:pt>
                <c:pt idx="14321">
                  <c:v>0.61783993244171143</c:v>
                </c:pt>
                <c:pt idx="14322">
                  <c:v>0.61782580614089966</c:v>
                </c:pt>
                <c:pt idx="14323">
                  <c:v>0.61774849891662598</c:v>
                </c:pt>
                <c:pt idx="14324">
                  <c:v>0.6176033616065979</c:v>
                </c:pt>
                <c:pt idx="14325">
                  <c:v>0.61781948804855347</c:v>
                </c:pt>
                <c:pt idx="14326">
                  <c:v>0.617889404296875</c:v>
                </c:pt>
                <c:pt idx="14327">
                  <c:v>0.61776572465896606</c:v>
                </c:pt>
                <c:pt idx="14328">
                  <c:v>0.61791187524795532</c:v>
                </c:pt>
                <c:pt idx="14329">
                  <c:v>0.61809253692626953</c:v>
                </c:pt>
                <c:pt idx="14330">
                  <c:v>0.61812907457351685</c:v>
                </c:pt>
                <c:pt idx="14331">
                  <c:v>0.6180109977722168</c:v>
                </c:pt>
                <c:pt idx="14332">
                  <c:v>0.61775952577590942</c:v>
                </c:pt>
                <c:pt idx="14333">
                  <c:v>0.61772924661636353</c:v>
                </c:pt>
                <c:pt idx="14334">
                  <c:v>0.61785751581192017</c:v>
                </c:pt>
                <c:pt idx="14335">
                  <c:v>0.61803358793258667</c:v>
                </c:pt>
                <c:pt idx="14336">
                  <c:v>0.61809921264648438</c:v>
                </c:pt>
                <c:pt idx="14337">
                  <c:v>0.61802297830581665</c:v>
                </c:pt>
                <c:pt idx="14338">
                  <c:v>0.6179235577583313</c:v>
                </c:pt>
                <c:pt idx="14339">
                  <c:v>0.61773085594177246</c:v>
                </c:pt>
                <c:pt idx="14340">
                  <c:v>0.61775904893875122</c:v>
                </c:pt>
                <c:pt idx="14341">
                  <c:v>0.61789381504058838</c:v>
                </c:pt>
                <c:pt idx="14342">
                  <c:v>0.61793071031570435</c:v>
                </c:pt>
                <c:pt idx="14343">
                  <c:v>0.61797314882278442</c:v>
                </c:pt>
                <c:pt idx="14344">
                  <c:v>0.61788690090179443</c:v>
                </c:pt>
                <c:pt idx="14345">
                  <c:v>0.61770832538604736</c:v>
                </c:pt>
                <c:pt idx="14346">
                  <c:v>0.61787551641464233</c:v>
                </c:pt>
                <c:pt idx="14347">
                  <c:v>0.61802929639816284</c:v>
                </c:pt>
                <c:pt idx="14348">
                  <c:v>0.61794191598892212</c:v>
                </c:pt>
                <c:pt idx="14349">
                  <c:v>0.61791837215423584</c:v>
                </c:pt>
                <c:pt idx="14350">
                  <c:v>0.61791026592254639</c:v>
                </c:pt>
                <c:pt idx="14351">
                  <c:v>0.61794644594192505</c:v>
                </c:pt>
                <c:pt idx="14352">
                  <c:v>0.61785417795181274</c:v>
                </c:pt>
                <c:pt idx="14353">
                  <c:v>0.61789727210998535</c:v>
                </c:pt>
                <c:pt idx="14354">
                  <c:v>0.61794626712799072</c:v>
                </c:pt>
                <c:pt idx="14355">
                  <c:v>0.61789572238922119</c:v>
                </c:pt>
                <c:pt idx="14356">
                  <c:v>0.61779320240020752</c:v>
                </c:pt>
                <c:pt idx="14357">
                  <c:v>0.61779135465621948</c:v>
                </c:pt>
                <c:pt idx="14358">
                  <c:v>0.61787658929824829</c:v>
                </c:pt>
                <c:pt idx="14359">
                  <c:v>0.61794918775558472</c:v>
                </c:pt>
                <c:pt idx="14360">
                  <c:v>0.61791372299194336</c:v>
                </c:pt>
                <c:pt idx="14361">
                  <c:v>0.61787378787994385</c:v>
                </c:pt>
                <c:pt idx="14362">
                  <c:v>0.61778640747070312</c:v>
                </c:pt>
                <c:pt idx="14363">
                  <c:v>0.61771422624588013</c:v>
                </c:pt>
                <c:pt idx="14364">
                  <c:v>0.61774224042892456</c:v>
                </c:pt>
                <c:pt idx="14365">
                  <c:v>0.6177513599395752</c:v>
                </c:pt>
                <c:pt idx="14366">
                  <c:v>0.61781501770019531</c:v>
                </c:pt>
                <c:pt idx="14367">
                  <c:v>0.61783629655838013</c:v>
                </c:pt>
                <c:pt idx="14368">
                  <c:v>0.61773306131362915</c:v>
                </c:pt>
                <c:pt idx="14369">
                  <c:v>0.61775368452072144</c:v>
                </c:pt>
                <c:pt idx="14370">
                  <c:v>0.61789834499359131</c:v>
                </c:pt>
                <c:pt idx="14371">
                  <c:v>0.61784654855728149</c:v>
                </c:pt>
                <c:pt idx="14372">
                  <c:v>0.61790424585342407</c:v>
                </c:pt>
                <c:pt idx="14373">
                  <c:v>0.61792999505996704</c:v>
                </c:pt>
                <c:pt idx="14374">
                  <c:v>0.61786055564880371</c:v>
                </c:pt>
                <c:pt idx="14375">
                  <c:v>0.61785340309143066</c:v>
                </c:pt>
                <c:pt idx="14376">
                  <c:v>0.61774760484695435</c:v>
                </c:pt>
                <c:pt idx="14377">
                  <c:v>0.61761873960494995</c:v>
                </c:pt>
                <c:pt idx="14378">
                  <c:v>0.61748868227005005</c:v>
                </c:pt>
                <c:pt idx="14379">
                  <c:v>0.6174997091293335</c:v>
                </c:pt>
                <c:pt idx="14380">
                  <c:v>0.61758893728256226</c:v>
                </c:pt>
                <c:pt idx="14381">
                  <c:v>0.61771279573440552</c:v>
                </c:pt>
                <c:pt idx="14382">
                  <c:v>0.61785560846328735</c:v>
                </c:pt>
                <c:pt idx="14383">
                  <c:v>0.61788368225097656</c:v>
                </c:pt>
                <c:pt idx="14384">
                  <c:v>0.61802566051483154</c:v>
                </c:pt>
                <c:pt idx="14385">
                  <c:v>0.61792850494384766</c:v>
                </c:pt>
                <c:pt idx="14386">
                  <c:v>0.61775738000869751</c:v>
                </c:pt>
                <c:pt idx="14387">
                  <c:v>0.6176455020904541</c:v>
                </c:pt>
                <c:pt idx="14388">
                  <c:v>0.61755681037902832</c:v>
                </c:pt>
                <c:pt idx="14389">
                  <c:v>0.61749911308288574</c:v>
                </c:pt>
                <c:pt idx="14390">
                  <c:v>0.61768597364425659</c:v>
                </c:pt>
                <c:pt idx="14391">
                  <c:v>0.61774778366088867</c:v>
                </c:pt>
                <c:pt idx="14392">
                  <c:v>0.61773002147674561</c:v>
                </c:pt>
                <c:pt idx="14393">
                  <c:v>0.61782360076904297</c:v>
                </c:pt>
                <c:pt idx="14394">
                  <c:v>0.61773538589477539</c:v>
                </c:pt>
                <c:pt idx="14395">
                  <c:v>0.61774677038192749</c:v>
                </c:pt>
                <c:pt idx="14396">
                  <c:v>0.61783742904663086</c:v>
                </c:pt>
                <c:pt idx="14397">
                  <c:v>0.61791098117828369</c:v>
                </c:pt>
                <c:pt idx="14398">
                  <c:v>0.617881178855896</c:v>
                </c:pt>
                <c:pt idx="14399">
                  <c:v>0.61786401271820068</c:v>
                </c:pt>
                <c:pt idx="14400">
                  <c:v>0.61774289608001709</c:v>
                </c:pt>
                <c:pt idx="14401">
                  <c:v>0.61782300472259521</c:v>
                </c:pt>
                <c:pt idx="14402">
                  <c:v>0.61786073446273804</c:v>
                </c:pt>
                <c:pt idx="14403">
                  <c:v>0.61782312393188477</c:v>
                </c:pt>
                <c:pt idx="14404">
                  <c:v>0.61781400442123413</c:v>
                </c:pt>
                <c:pt idx="14405">
                  <c:v>0.61781632900238037</c:v>
                </c:pt>
                <c:pt idx="14406">
                  <c:v>0.61773526668548584</c:v>
                </c:pt>
                <c:pt idx="14407">
                  <c:v>0.61772072315216064</c:v>
                </c:pt>
                <c:pt idx="14408">
                  <c:v>0.61776310205459595</c:v>
                </c:pt>
                <c:pt idx="14409">
                  <c:v>0.6178210973739624</c:v>
                </c:pt>
                <c:pt idx="14410">
                  <c:v>0.61778318881988525</c:v>
                </c:pt>
                <c:pt idx="14411">
                  <c:v>0.61761188507080078</c:v>
                </c:pt>
                <c:pt idx="14412">
                  <c:v>0.61759799718856812</c:v>
                </c:pt>
                <c:pt idx="14413">
                  <c:v>0.61788207292556763</c:v>
                </c:pt>
                <c:pt idx="14414">
                  <c:v>0.61809515953063965</c:v>
                </c:pt>
                <c:pt idx="14415">
                  <c:v>0.61794304847717285</c:v>
                </c:pt>
                <c:pt idx="14416">
                  <c:v>0.61775827407836914</c:v>
                </c:pt>
                <c:pt idx="14417">
                  <c:v>0.61765336990356445</c:v>
                </c:pt>
                <c:pt idx="14418">
                  <c:v>0.61761939525604248</c:v>
                </c:pt>
                <c:pt idx="14419">
                  <c:v>0.61764299869537354</c:v>
                </c:pt>
                <c:pt idx="14420">
                  <c:v>0.61758416891098022</c:v>
                </c:pt>
                <c:pt idx="14421">
                  <c:v>0.6175723671913147</c:v>
                </c:pt>
                <c:pt idx="14422">
                  <c:v>0.61758160591125488</c:v>
                </c:pt>
                <c:pt idx="14423">
                  <c:v>0.6176917552947998</c:v>
                </c:pt>
                <c:pt idx="14424">
                  <c:v>0.61773037910461426</c:v>
                </c:pt>
                <c:pt idx="14425">
                  <c:v>0.61773985624313354</c:v>
                </c:pt>
                <c:pt idx="14426">
                  <c:v>0.61781209707260132</c:v>
                </c:pt>
                <c:pt idx="14427">
                  <c:v>0.61774879693984985</c:v>
                </c:pt>
                <c:pt idx="14428">
                  <c:v>0.61785924434661865</c:v>
                </c:pt>
                <c:pt idx="14429">
                  <c:v>0.6180071234703064</c:v>
                </c:pt>
                <c:pt idx="14430">
                  <c:v>0.61792540550231934</c:v>
                </c:pt>
                <c:pt idx="14431">
                  <c:v>0.61781644821166992</c:v>
                </c:pt>
                <c:pt idx="14432">
                  <c:v>0.6176726222038269</c:v>
                </c:pt>
                <c:pt idx="14433">
                  <c:v>0.61754125356674194</c:v>
                </c:pt>
                <c:pt idx="14434">
                  <c:v>0.61776095628738403</c:v>
                </c:pt>
                <c:pt idx="14435">
                  <c:v>0.61792707443237305</c:v>
                </c:pt>
                <c:pt idx="14436">
                  <c:v>0.61787450313568115</c:v>
                </c:pt>
                <c:pt idx="14437">
                  <c:v>0.61794006824493408</c:v>
                </c:pt>
                <c:pt idx="14438">
                  <c:v>0.61786192655563354</c:v>
                </c:pt>
                <c:pt idx="14439">
                  <c:v>0.61776292324066162</c:v>
                </c:pt>
                <c:pt idx="14440">
                  <c:v>0.61785894632339478</c:v>
                </c:pt>
                <c:pt idx="14441">
                  <c:v>0.61783242225646973</c:v>
                </c:pt>
                <c:pt idx="14442">
                  <c:v>0.61764997243881226</c:v>
                </c:pt>
                <c:pt idx="14443">
                  <c:v>0.61765563488006592</c:v>
                </c:pt>
                <c:pt idx="14444">
                  <c:v>0.61766672134399414</c:v>
                </c:pt>
                <c:pt idx="14445">
                  <c:v>0.61781001091003418</c:v>
                </c:pt>
                <c:pt idx="14446">
                  <c:v>0.61798876523971558</c:v>
                </c:pt>
                <c:pt idx="14447">
                  <c:v>0.61803328990936279</c:v>
                </c:pt>
                <c:pt idx="14448">
                  <c:v>0.61780345439910889</c:v>
                </c:pt>
                <c:pt idx="14449">
                  <c:v>0.61765128374099731</c:v>
                </c:pt>
                <c:pt idx="14450">
                  <c:v>0.61749303340911865</c:v>
                </c:pt>
                <c:pt idx="14451">
                  <c:v>0.61750465631484985</c:v>
                </c:pt>
                <c:pt idx="14452">
                  <c:v>0.61766737699508667</c:v>
                </c:pt>
                <c:pt idx="14453">
                  <c:v>0.61778563261032104</c:v>
                </c:pt>
                <c:pt idx="14454">
                  <c:v>0.61784714460372925</c:v>
                </c:pt>
                <c:pt idx="14455">
                  <c:v>0.61795306205749512</c:v>
                </c:pt>
                <c:pt idx="14456">
                  <c:v>0.61790370941162109</c:v>
                </c:pt>
                <c:pt idx="14457">
                  <c:v>0.61780154705047607</c:v>
                </c:pt>
                <c:pt idx="14458">
                  <c:v>0.61786365509033203</c:v>
                </c:pt>
                <c:pt idx="14459">
                  <c:v>0.61793577671051025</c:v>
                </c:pt>
                <c:pt idx="14460">
                  <c:v>0.61788177490234375</c:v>
                </c:pt>
                <c:pt idx="14461">
                  <c:v>0.61766457557678223</c:v>
                </c:pt>
                <c:pt idx="14462">
                  <c:v>0.61744868755340576</c:v>
                </c:pt>
                <c:pt idx="14463">
                  <c:v>0.61747092008590698</c:v>
                </c:pt>
                <c:pt idx="14464">
                  <c:v>0.61766844987869263</c:v>
                </c:pt>
                <c:pt idx="14465">
                  <c:v>0.61771786212921143</c:v>
                </c:pt>
                <c:pt idx="14466">
                  <c:v>0.61756831407546997</c:v>
                </c:pt>
                <c:pt idx="14467">
                  <c:v>0.61752843856811523</c:v>
                </c:pt>
                <c:pt idx="14468">
                  <c:v>0.61767727136611938</c:v>
                </c:pt>
                <c:pt idx="14469">
                  <c:v>0.61762154102325439</c:v>
                </c:pt>
                <c:pt idx="14470">
                  <c:v>0.61769556999206543</c:v>
                </c:pt>
                <c:pt idx="14471">
                  <c:v>0.61777329444885254</c:v>
                </c:pt>
                <c:pt idx="14472">
                  <c:v>0.61781299114227295</c:v>
                </c:pt>
                <c:pt idx="14473">
                  <c:v>0.61787021160125732</c:v>
                </c:pt>
                <c:pt idx="14474">
                  <c:v>0.61769950389862061</c:v>
                </c:pt>
                <c:pt idx="14475">
                  <c:v>0.61771321296691895</c:v>
                </c:pt>
                <c:pt idx="14476">
                  <c:v>0.61771637201309204</c:v>
                </c:pt>
                <c:pt idx="14477">
                  <c:v>0.6175801157951355</c:v>
                </c:pt>
                <c:pt idx="14478">
                  <c:v>0.61755794286727905</c:v>
                </c:pt>
                <c:pt idx="14479">
                  <c:v>0.6176457405090332</c:v>
                </c:pt>
                <c:pt idx="14480">
                  <c:v>0.61767101287841797</c:v>
                </c:pt>
                <c:pt idx="14481">
                  <c:v>0.61775600910186768</c:v>
                </c:pt>
                <c:pt idx="14482">
                  <c:v>0.61779522895812988</c:v>
                </c:pt>
                <c:pt idx="14483">
                  <c:v>0.61778539419174194</c:v>
                </c:pt>
                <c:pt idx="14484">
                  <c:v>0.61776304244995117</c:v>
                </c:pt>
                <c:pt idx="14485">
                  <c:v>0.61775058507919312</c:v>
                </c:pt>
                <c:pt idx="14486">
                  <c:v>0.61773711442947388</c:v>
                </c:pt>
                <c:pt idx="14487">
                  <c:v>0.61766582727432251</c:v>
                </c:pt>
                <c:pt idx="14488">
                  <c:v>0.61767220497131348</c:v>
                </c:pt>
                <c:pt idx="14489">
                  <c:v>0.61766338348388672</c:v>
                </c:pt>
                <c:pt idx="14490">
                  <c:v>0.617775559425354</c:v>
                </c:pt>
                <c:pt idx="14491">
                  <c:v>0.61781388521194458</c:v>
                </c:pt>
                <c:pt idx="14492">
                  <c:v>0.61774611473083496</c:v>
                </c:pt>
                <c:pt idx="14493">
                  <c:v>0.61761718988418579</c:v>
                </c:pt>
                <c:pt idx="14494">
                  <c:v>0.61768621206283569</c:v>
                </c:pt>
                <c:pt idx="14495">
                  <c:v>0.61776930093765259</c:v>
                </c:pt>
                <c:pt idx="14496">
                  <c:v>0.61771398782730103</c:v>
                </c:pt>
                <c:pt idx="14497">
                  <c:v>0.61780130863189697</c:v>
                </c:pt>
                <c:pt idx="14498">
                  <c:v>0.61799609661102295</c:v>
                </c:pt>
                <c:pt idx="14499">
                  <c:v>0.61811864376068115</c:v>
                </c:pt>
                <c:pt idx="14500">
                  <c:v>0.61811113357543945</c:v>
                </c:pt>
                <c:pt idx="14501">
                  <c:v>0.6179003119468689</c:v>
                </c:pt>
                <c:pt idx="14502">
                  <c:v>0.61778086423873901</c:v>
                </c:pt>
                <c:pt idx="14503">
                  <c:v>0.61777758598327637</c:v>
                </c:pt>
                <c:pt idx="14504">
                  <c:v>0.6176949143409729</c:v>
                </c:pt>
                <c:pt idx="14505">
                  <c:v>0.61777883768081665</c:v>
                </c:pt>
                <c:pt idx="14506">
                  <c:v>0.61782538890838623</c:v>
                </c:pt>
                <c:pt idx="14507">
                  <c:v>0.61775219440460205</c:v>
                </c:pt>
                <c:pt idx="14508">
                  <c:v>0.61773276329040527</c:v>
                </c:pt>
                <c:pt idx="14509">
                  <c:v>0.61780279874801636</c:v>
                </c:pt>
                <c:pt idx="14510">
                  <c:v>0.61801677942276001</c:v>
                </c:pt>
                <c:pt idx="14511">
                  <c:v>0.61801862716674805</c:v>
                </c:pt>
                <c:pt idx="14512">
                  <c:v>0.61810928583145142</c:v>
                </c:pt>
                <c:pt idx="14513">
                  <c:v>0.61806607246398926</c:v>
                </c:pt>
                <c:pt idx="14514">
                  <c:v>0.61798357963562012</c:v>
                </c:pt>
                <c:pt idx="14515">
                  <c:v>0.61809766292572021</c:v>
                </c:pt>
                <c:pt idx="14516">
                  <c:v>0.61795854568481445</c:v>
                </c:pt>
                <c:pt idx="14517">
                  <c:v>0.61795955896377563</c:v>
                </c:pt>
                <c:pt idx="14518">
                  <c:v>0.61791282892227173</c:v>
                </c:pt>
                <c:pt idx="14519">
                  <c:v>0.61794686317443848</c:v>
                </c:pt>
                <c:pt idx="14520">
                  <c:v>0.6178625226020813</c:v>
                </c:pt>
                <c:pt idx="14521">
                  <c:v>0.61768257617950439</c:v>
                </c:pt>
                <c:pt idx="14522">
                  <c:v>0.6177176833152771</c:v>
                </c:pt>
                <c:pt idx="14523">
                  <c:v>0.61786603927612305</c:v>
                </c:pt>
                <c:pt idx="14524">
                  <c:v>0.61793667078018188</c:v>
                </c:pt>
                <c:pt idx="14525">
                  <c:v>0.61817324161529541</c:v>
                </c:pt>
                <c:pt idx="14526">
                  <c:v>0.61819654703140259</c:v>
                </c:pt>
                <c:pt idx="14527">
                  <c:v>0.61819559335708618</c:v>
                </c:pt>
                <c:pt idx="14528">
                  <c:v>0.61807543039321899</c:v>
                </c:pt>
                <c:pt idx="14529">
                  <c:v>0.61800080537796021</c:v>
                </c:pt>
                <c:pt idx="14530">
                  <c:v>0.61811327934265137</c:v>
                </c:pt>
                <c:pt idx="14531">
                  <c:v>0.61797261238098145</c:v>
                </c:pt>
                <c:pt idx="14532">
                  <c:v>0.6177818775177002</c:v>
                </c:pt>
                <c:pt idx="14533">
                  <c:v>0.61773478984832764</c:v>
                </c:pt>
                <c:pt idx="14534">
                  <c:v>0.61784684658050537</c:v>
                </c:pt>
                <c:pt idx="14535">
                  <c:v>0.6178966760635376</c:v>
                </c:pt>
                <c:pt idx="14536">
                  <c:v>0.61797899007797241</c:v>
                </c:pt>
                <c:pt idx="14537">
                  <c:v>0.6178850531578064</c:v>
                </c:pt>
                <c:pt idx="14538">
                  <c:v>0.61777347326278687</c:v>
                </c:pt>
                <c:pt idx="14539">
                  <c:v>0.61786842346191406</c:v>
                </c:pt>
                <c:pt idx="14540">
                  <c:v>0.61786532402038574</c:v>
                </c:pt>
                <c:pt idx="14541">
                  <c:v>0.61792480945587158</c:v>
                </c:pt>
                <c:pt idx="14542">
                  <c:v>0.61808717250823975</c:v>
                </c:pt>
                <c:pt idx="14543">
                  <c:v>0.61786484718322754</c:v>
                </c:pt>
                <c:pt idx="14544">
                  <c:v>0.61781430244445801</c:v>
                </c:pt>
                <c:pt idx="14545">
                  <c:v>0.61770105361938477</c:v>
                </c:pt>
                <c:pt idx="14546">
                  <c:v>0.61760348081588745</c:v>
                </c:pt>
                <c:pt idx="14547">
                  <c:v>0.61769330501556396</c:v>
                </c:pt>
                <c:pt idx="14548">
                  <c:v>0.6174924373626709</c:v>
                </c:pt>
                <c:pt idx="14549">
                  <c:v>0.61749559640884399</c:v>
                </c:pt>
                <c:pt idx="14550">
                  <c:v>0.61778050661087036</c:v>
                </c:pt>
                <c:pt idx="14551">
                  <c:v>0.61798292398452759</c:v>
                </c:pt>
                <c:pt idx="14552">
                  <c:v>0.61790919303894043</c:v>
                </c:pt>
                <c:pt idx="14553">
                  <c:v>0.61791145801544189</c:v>
                </c:pt>
                <c:pt idx="14554">
                  <c:v>0.6179206371307373</c:v>
                </c:pt>
                <c:pt idx="14555">
                  <c:v>0.61773580312728882</c:v>
                </c:pt>
                <c:pt idx="14556">
                  <c:v>0.61789482831954956</c:v>
                </c:pt>
                <c:pt idx="14557">
                  <c:v>0.61807656288146973</c:v>
                </c:pt>
                <c:pt idx="14558">
                  <c:v>0.61797261238098145</c:v>
                </c:pt>
                <c:pt idx="14559">
                  <c:v>0.61794602870941162</c:v>
                </c:pt>
                <c:pt idx="14560">
                  <c:v>0.61796140670776367</c:v>
                </c:pt>
                <c:pt idx="14561">
                  <c:v>0.61806190013885498</c:v>
                </c:pt>
                <c:pt idx="14562">
                  <c:v>0.61791324615478516</c:v>
                </c:pt>
                <c:pt idx="14563">
                  <c:v>0.61782968044281006</c:v>
                </c:pt>
                <c:pt idx="14564">
                  <c:v>0.61787444353103638</c:v>
                </c:pt>
                <c:pt idx="14565">
                  <c:v>0.61783528327941895</c:v>
                </c:pt>
                <c:pt idx="14566">
                  <c:v>0.61784201860427856</c:v>
                </c:pt>
                <c:pt idx="14567">
                  <c:v>0.61786705255508423</c:v>
                </c:pt>
                <c:pt idx="14568">
                  <c:v>0.61780035495758057</c:v>
                </c:pt>
                <c:pt idx="14569">
                  <c:v>0.61796092987060547</c:v>
                </c:pt>
                <c:pt idx="14570">
                  <c:v>0.6179502010345459</c:v>
                </c:pt>
                <c:pt idx="14571">
                  <c:v>0.6179194450378418</c:v>
                </c:pt>
                <c:pt idx="14572">
                  <c:v>0.61783474683761597</c:v>
                </c:pt>
                <c:pt idx="14573">
                  <c:v>0.6177520751953125</c:v>
                </c:pt>
                <c:pt idx="14574">
                  <c:v>0.61787682771682739</c:v>
                </c:pt>
                <c:pt idx="14575">
                  <c:v>0.61796462535858154</c:v>
                </c:pt>
                <c:pt idx="14576">
                  <c:v>0.61798727512359619</c:v>
                </c:pt>
                <c:pt idx="14577">
                  <c:v>0.61790573596954346</c:v>
                </c:pt>
                <c:pt idx="14578">
                  <c:v>0.61771589517593384</c:v>
                </c:pt>
                <c:pt idx="14579">
                  <c:v>0.61753517389297485</c:v>
                </c:pt>
                <c:pt idx="14580">
                  <c:v>0.61764544248580933</c:v>
                </c:pt>
                <c:pt idx="14581">
                  <c:v>0.61781889200210571</c:v>
                </c:pt>
                <c:pt idx="14582">
                  <c:v>0.61780422925949097</c:v>
                </c:pt>
                <c:pt idx="14583">
                  <c:v>0.61789792776107788</c:v>
                </c:pt>
                <c:pt idx="14584">
                  <c:v>0.61802148818969727</c:v>
                </c:pt>
                <c:pt idx="14585">
                  <c:v>0.61803567409515381</c:v>
                </c:pt>
                <c:pt idx="14586">
                  <c:v>0.61809670925140381</c:v>
                </c:pt>
                <c:pt idx="14587">
                  <c:v>0.61810320615768433</c:v>
                </c:pt>
                <c:pt idx="14588">
                  <c:v>0.61813849210739136</c:v>
                </c:pt>
                <c:pt idx="14589">
                  <c:v>0.61796945333480835</c:v>
                </c:pt>
                <c:pt idx="14590">
                  <c:v>0.61774510145187378</c:v>
                </c:pt>
                <c:pt idx="14591">
                  <c:v>0.61770278215408325</c:v>
                </c:pt>
                <c:pt idx="14592">
                  <c:v>0.61772435903549194</c:v>
                </c:pt>
                <c:pt idx="14593">
                  <c:v>0.61777347326278687</c:v>
                </c:pt>
                <c:pt idx="14594">
                  <c:v>0.61785250902175903</c:v>
                </c:pt>
                <c:pt idx="14595">
                  <c:v>0.61793637275695801</c:v>
                </c:pt>
                <c:pt idx="14596">
                  <c:v>0.61803072690963745</c:v>
                </c:pt>
                <c:pt idx="14597">
                  <c:v>0.61810106039047241</c:v>
                </c:pt>
                <c:pt idx="14598">
                  <c:v>0.61794441938400269</c:v>
                </c:pt>
                <c:pt idx="14599">
                  <c:v>0.61769294738769531</c:v>
                </c:pt>
                <c:pt idx="14600">
                  <c:v>0.61772608757019043</c:v>
                </c:pt>
                <c:pt idx="14601">
                  <c:v>0.61774778366088867</c:v>
                </c:pt>
                <c:pt idx="14602">
                  <c:v>0.61730998754501343</c:v>
                </c:pt>
                <c:pt idx="14603">
                  <c:v>0.61713510751724243</c:v>
                </c:pt>
                <c:pt idx="14604">
                  <c:v>0.61715835332870483</c:v>
                </c:pt>
                <c:pt idx="14605">
                  <c:v>0.61727446317672729</c:v>
                </c:pt>
                <c:pt idx="14606">
                  <c:v>0.61730241775512695</c:v>
                </c:pt>
                <c:pt idx="14607">
                  <c:v>0.61766350269317627</c:v>
                </c:pt>
                <c:pt idx="14608">
                  <c:v>0.61788749694824219</c:v>
                </c:pt>
                <c:pt idx="14609">
                  <c:v>0.61780017614364624</c:v>
                </c:pt>
                <c:pt idx="14610">
                  <c:v>0.61776846647262573</c:v>
                </c:pt>
                <c:pt idx="14611">
                  <c:v>0.61779934167861938</c:v>
                </c:pt>
                <c:pt idx="14612">
                  <c:v>0.6178816556930542</c:v>
                </c:pt>
                <c:pt idx="14613">
                  <c:v>0.6179046630859375</c:v>
                </c:pt>
                <c:pt idx="14614">
                  <c:v>0.61787843704223633</c:v>
                </c:pt>
                <c:pt idx="14615">
                  <c:v>0.61778819561004639</c:v>
                </c:pt>
                <c:pt idx="14616">
                  <c:v>0.61765909194946289</c:v>
                </c:pt>
                <c:pt idx="14617">
                  <c:v>0.61761975288391113</c:v>
                </c:pt>
                <c:pt idx="14618">
                  <c:v>0.61784070730209351</c:v>
                </c:pt>
                <c:pt idx="14619">
                  <c:v>0.6178773045539856</c:v>
                </c:pt>
                <c:pt idx="14620">
                  <c:v>0.61782157421112061</c:v>
                </c:pt>
                <c:pt idx="14621">
                  <c:v>0.61784875392913818</c:v>
                </c:pt>
                <c:pt idx="14622">
                  <c:v>0.61778450012207031</c:v>
                </c:pt>
                <c:pt idx="14623">
                  <c:v>0.61768412590026855</c:v>
                </c:pt>
                <c:pt idx="14624">
                  <c:v>0.61767101287841797</c:v>
                </c:pt>
                <c:pt idx="14625">
                  <c:v>0.61751997470855713</c:v>
                </c:pt>
                <c:pt idx="14626">
                  <c:v>0.6175498366355896</c:v>
                </c:pt>
                <c:pt idx="14627">
                  <c:v>0.61770683526992798</c:v>
                </c:pt>
                <c:pt idx="14628">
                  <c:v>0.61786651611328125</c:v>
                </c:pt>
                <c:pt idx="14629">
                  <c:v>0.61792552471160889</c:v>
                </c:pt>
                <c:pt idx="14630">
                  <c:v>0.6179269552230835</c:v>
                </c:pt>
                <c:pt idx="14631">
                  <c:v>0.61786019802093506</c:v>
                </c:pt>
                <c:pt idx="14632">
                  <c:v>0.61786043643951416</c:v>
                </c:pt>
                <c:pt idx="14633">
                  <c:v>0.61785018444061279</c:v>
                </c:pt>
                <c:pt idx="14634">
                  <c:v>0.61786544322967529</c:v>
                </c:pt>
                <c:pt idx="14635">
                  <c:v>0.61776679754257202</c:v>
                </c:pt>
                <c:pt idx="14636">
                  <c:v>0.61776465177536011</c:v>
                </c:pt>
                <c:pt idx="14637">
                  <c:v>0.61773926019668579</c:v>
                </c:pt>
                <c:pt idx="14638">
                  <c:v>0.61766552925109863</c:v>
                </c:pt>
                <c:pt idx="14639">
                  <c:v>0.61785084009170532</c:v>
                </c:pt>
                <c:pt idx="14640">
                  <c:v>0.61796891689300537</c:v>
                </c:pt>
                <c:pt idx="14641">
                  <c:v>0.6179192066192627</c:v>
                </c:pt>
                <c:pt idx="14642">
                  <c:v>0.61786270141601562</c:v>
                </c:pt>
                <c:pt idx="14643">
                  <c:v>0.61788612604141235</c:v>
                </c:pt>
                <c:pt idx="14644">
                  <c:v>0.6179347038269043</c:v>
                </c:pt>
                <c:pt idx="14645">
                  <c:v>0.61789071559906006</c:v>
                </c:pt>
                <c:pt idx="14646">
                  <c:v>0.6179269552230835</c:v>
                </c:pt>
                <c:pt idx="14647">
                  <c:v>0.61790668964385986</c:v>
                </c:pt>
                <c:pt idx="14648">
                  <c:v>0.6178094744682312</c:v>
                </c:pt>
                <c:pt idx="14649">
                  <c:v>0.61787897348403931</c:v>
                </c:pt>
                <c:pt idx="14650">
                  <c:v>0.61794579029083252</c:v>
                </c:pt>
                <c:pt idx="14651">
                  <c:v>0.61792647838592529</c:v>
                </c:pt>
                <c:pt idx="14652">
                  <c:v>0.61786556243896484</c:v>
                </c:pt>
                <c:pt idx="14653">
                  <c:v>0.617808997631073</c:v>
                </c:pt>
                <c:pt idx="14654">
                  <c:v>0.61774748563766479</c:v>
                </c:pt>
                <c:pt idx="14655">
                  <c:v>0.61761933565139771</c:v>
                </c:pt>
                <c:pt idx="14656">
                  <c:v>0.61755996942520142</c:v>
                </c:pt>
                <c:pt idx="14657">
                  <c:v>0.61757963895797729</c:v>
                </c:pt>
                <c:pt idx="14658">
                  <c:v>0.61776059865951538</c:v>
                </c:pt>
                <c:pt idx="14659">
                  <c:v>0.61776643991470337</c:v>
                </c:pt>
                <c:pt idx="14660">
                  <c:v>0.61772406101226807</c:v>
                </c:pt>
                <c:pt idx="14661">
                  <c:v>0.61779290437698364</c:v>
                </c:pt>
                <c:pt idx="14662">
                  <c:v>0.6179012656211853</c:v>
                </c:pt>
                <c:pt idx="14663">
                  <c:v>0.61781930923461914</c:v>
                </c:pt>
                <c:pt idx="14664">
                  <c:v>0.61770915985107422</c:v>
                </c:pt>
                <c:pt idx="14665">
                  <c:v>0.61791098117828369</c:v>
                </c:pt>
                <c:pt idx="14666">
                  <c:v>0.61788308620452881</c:v>
                </c:pt>
                <c:pt idx="14667">
                  <c:v>0.61781173944473267</c:v>
                </c:pt>
                <c:pt idx="14668">
                  <c:v>0.61790674924850464</c:v>
                </c:pt>
                <c:pt idx="14669">
                  <c:v>0.6179535984992981</c:v>
                </c:pt>
                <c:pt idx="14670">
                  <c:v>0.61790764331817627</c:v>
                </c:pt>
                <c:pt idx="14671">
                  <c:v>0.61782485246658325</c:v>
                </c:pt>
                <c:pt idx="14672">
                  <c:v>0.61775302886962891</c:v>
                </c:pt>
                <c:pt idx="14673">
                  <c:v>0.61780428886413574</c:v>
                </c:pt>
                <c:pt idx="14674">
                  <c:v>0.61785030364990234</c:v>
                </c:pt>
                <c:pt idx="14675">
                  <c:v>0.61770021915435791</c:v>
                </c:pt>
                <c:pt idx="14676">
                  <c:v>0.61765897274017334</c:v>
                </c:pt>
                <c:pt idx="14677">
                  <c:v>0.61763691902160645</c:v>
                </c:pt>
                <c:pt idx="14678">
                  <c:v>0.61775195598602295</c:v>
                </c:pt>
                <c:pt idx="14679">
                  <c:v>0.61785304546356201</c:v>
                </c:pt>
                <c:pt idx="14680">
                  <c:v>0.61778843402862549</c:v>
                </c:pt>
                <c:pt idx="14681">
                  <c:v>0.61777687072753906</c:v>
                </c:pt>
                <c:pt idx="14682">
                  <c:v>0.61784273386001587</c:v>
                </c:pt>
                <c:pt idx="14683">
                  <c:v>0.61791354417800903</c:v>
                </c:pt>
                <c:pt idx="14684">
                  <c:v>0.61794716119766235</c:v>
                </c:pt>
                <c:pt idx="14685">
                  <c:v>0.61785048246383667</c:v>
                </c:pt>
                <c:pt idx="14686">
                  <c:v>0.61781960725784302</c:v>
                </c:pt>
                <c:pt idx="14687">
                  <c:v>0.61771696805953979</c:v>
                </c:pt>
                <c:pt idx="14688">
                  <c:v>0.61757963895797729</c:v>
                </c:pt>
                <c:pt idx="14689">
                  <c:v>0.61772513389587402</c:v>
                </c:pt>
                <c:pt idx="14690">
                  <c:v>0.61791336536407471</c:v>
                </c:pt>
                <c:pt idx="14691">
                  <c:v>0.61793702840805054</c:v>
                </c:pt>
                <c:pt idx="14692">
                  <c:v>0.61777091026306152</c:v>
                </c:pt>
                <c:pt idx="14693">
                  <c:v>0.61770546436309814</c:v>
                </c:pt>
                <c:pt idx="14694">
                  <c:v>0.61770802736282349</c:v>
                </c:pt>
                <c:pt idx="14695">
                  <c:v>0.61766517162322998</c:v>
                </c:pt>
                <c:pt idx="14696">
                  <c:v>0.61769163608551025</c:v>
                </c:pt>
                <c:pt idx="14697">
                  <c:v>0.61780643463134766</c:v>
                </c:pt>
                <c:pt idx="14698">
                  <c:v>0.61790299415588379</c:v>
                </c:pt>
                <c:pt idx="14699">
                  <c:v>0.61785036325454712</c:v>
                </c:pt>
                <c:pt idx="14700">
                  <c:v>0.61786937713623047</c:v>
                </c:pt>
                <c:pt idx="14701">
                  <c:v>0.6178516149520874</c:v>
                </c:pt>
                <c:pt idx="14702">
                  <c:v>0.6178327202796936</c:v>
                </c:pt>
                <c:pt idx="14703">
                  <c:v>0.61791139841079712</c:v>
                </c:pt>
                <c:pt idx="14704">
                  <c:v>0.61785691976547241</c:v>
                </c:pt>
                <c:pt idx="14705">
                  <c:v>0.61781710386276245</c:v>
                </c:pt>
                <c:pt idx="14706">
                  <c:v>0.61781793832778931</c:v>
                </c:pt>
                <c:pt idx="14707">
                  <c:v>0.61781519651412964</c:v>
                </c:pt>
                <c:pt idx="14708">
                  <c:v>0.61787617206573486</c:v>
                </c:pt>
                <c:pt idx="14709">
                  <c:v>0.61783039569854736</c:v>
                </c:pt>
                <c:pt idx="14710">
                  <c:v>0.61778461933135986</c:v>
                </c:pt>
                <c:pt idx="14711">
                  <c:v>0.61777025461196899</c:v>
                </c:pt>
                <c:pt idx="14712">
                  <c:v>0.61789435148239136</c:v>
                </c:pt>
                <c:pt idx="14713">
                  <c:v>0.61789202690124512</c:v>
                </c:pt>
                <c:pt idx="14714">
                  <c:v>0.61770623922348022</c:v>
                </c:pt>
                <c:pt idx="14715">
                  <c:v>0.61768466234207153</c:v>
                </c:pt>
                <c:pt idx="14716">
                  <c:v>0.61766040325164795</c:v>
                </c:pt>
                <c:pt idx="14717">
                  <c:v>0.61762559413909912</c:v>
                </c:pt>
                <c:pt idx="14718">
                  <c:v>0.61761975288391113</c:v>
                </c:pt>
                <c:pt idx="14719">
                  <c:v>0.61773252487182617</c:v>
                </c:pt>
                <c:pt idx="14720">
                  <c:v>0.61789369583129883</c:v>
                </c:pt>
                <c:pt idx="14721">
                  <c:v>0.61795419454574585</c:v>
                </c:pt>
                <c:pt idx="14722">
                  <c:v>0.61802691221237183</c:v>
                </c:pt>
                <c:pt idx="14723">
                  <c:v>0.61805552244186401</c:v>
                </c:pt>
                <c:pt idx="14724">
                  <c:v>0.61792629957199097</c:v>
                </c:pt>
                <c:pt idx="14725">
                  <c:v>0.6178213357925415</c:v>
                </c:pt>
                <c:pt idx="14726">
                  <c:v>0.61772334575653076</c:v>
                </c:pt>
                <c:pt idx="14727">
                  <c:v>0.61753672361373901</c:v>
                </c:pt>
                <c:pt idx="14728">
                  <c:v>0.6176038384437561</c:v>
                </c:pt>
                <c:pt idx="14729">
                  <c:v>0.61761099100112915</c:v>
                </c:pt>
                <c:pt idx="14730">
                  <c:v>0.61753439903259277</c:v>
                </c:pt>
                <c:pt idx="14731">
                  <c:v>0.61753320693969727</c:v>
                </c:pt>
                <c:pt idx="14732">
                  <c:v>0.61754745244979858</c:v>
                </c:pt>
                <c:pt idx="14733">
                  <c:v>0.61766356229782104</c:v>
                </c:pt>
                <c:pt idx="14734">
                  <c:v>0.61796051263809204</c:v>
                </c:pt>
                <c:pt idx="14735">
                  <c:v>0.61805099248886108</c:v>
                </c:pt>
                <c:pt idx="14736">
                  <c:v>0.61797219514846802</c:v>
                </c:pt>
                <c:pt idx="14737">
                  <c:v>0.6178586483001709</c:v>
                </c:pt>
                <c:pt idx="14738">
                  <c:v>0.61794781684875488</c:v>
                </c:pt>
                <c:pt idx="14739">
                  <c:v>0.61803090572357178</c:v>
                </c:pt>
                <c:pt idx="14740">
                  <c:v>0.61785513162612915</c:v>
                </c:pt>
                <c:pt idx="14741">
                  <c:v>0.61781579256057739</c:v>
                </c:pt>
                <c:pt idx="14742">
                  <c:v>0.61782711744308472</c:v>
                </c:pt>
                <c:pt idx="14743">
                  <c:v>0.61789107322692871</c:v>
                </c:pt>
                <c:pt idx="14744">
                  <c:v>0.61780297756195068</c:v>
                </c:pt>
                <c:pt idx="14745">
                  <c:v>0.61778318881988525</c:v>
                </c:pt>
                <c:pt idx="14746">
                  <c:v>0.6177515983581543</c:v>
                </c:pt>
                <c:pt idx="14747">
                  <c:v>0.61780405044555664</c:v>
                </c:pt>
                <c:pt idx="14748">
                  <c:v>0.61779975891113281</c:v>
                </c:pt>
                <c:pt idx="14749">
                  <c:v>0.61777615547180176</c:v>
                </c:pt>
                <c:pt idx="14750">
                  <c:v>0.61776304244995117</c:v>
                </c:pt>
                <c:pt idx="14751">
                  <c:v>0.61770337820053101</c:v>
                </c:pt>
                <c:pt idx="14752">
                  <c:v>0.61780393123626709</c:v>
                </c:pt>
                <c:pt idx="14753">
                  <c:v>0.61777067184448242</c:v>
                </c:pt>
                <c:pt idx="14754">
                  <c:v>0.61775892972946167</c:v>
                </c:pt>
                <c:pt idx="14755">
                  <c:v>0.6177409291267395</c:v>
                </c:pt>
                <c:pt idx="14756">
                  <c:v>0.61765336990356445</c:v>
                </c:pt>
                <c:pt idx="14757">
                  <c:v>0.61746042966842651</c:v>
                </c:pt>
                <c:pt idx="14758">
                  <c:v>0.61742532253265381</c:v>
                </c:pt>
                <c:pt idx="14759">
                  <c:v>0.61751127243041992</c:v>
                </c:pt>
                <c:pt idx="14760">
                  <c:v>0.61756932735443115</c:v>
                </c:pt>
                <c:pt idx="14761">
                  <c:v>0.61774033308029175</c:v>
                </c:pt>
                <c:pt idx="14762">
                  <c:v>0.61787772178649902</c:v>
                </c:pt>
                <c:pt idx="14763">
                  <c:v>0.6178821325302124</c:v>
                </c:pt>
                <c:pt idx="14764">
                  <c:v>0.61798399686813354</c:v>
                </c:pt>
                <c:pt idx="14765">
                  <c:v>0.61797797679901123</c:v>
                </c:pt>
                <c:pt idx="14766">
                  <c:v>0.61792588233947754</c:v>
                </c:pt>
                <c:pt idx="14767">
                  <c:v>0.61794495582580566</c:v>
                </c:pt>
                <c:pt idx="14768">
                  <c:v>0.61790448427200317</c:v>
                </c:pt>
                <c:pt idx="14769">
                  <c:v>0.61788153648376465</c:v>
                </c:pt>
                <c:pt idx="14770">
                  <c:v>0.6176612377166748</c:v>
                </c:pt>
                <c:pt idx="14771">
                  <c:v>0.61760514974594116</c:v>
                </c:pt>
                <c:pt idx="14772">
                  <c:v>0.61758852005004883</c:v>
                </c:pt>
                <c:pt idx="14773">
                  <c:v>0.61752611398696899</c:v>
                </c:pt>
                <c:pt idx="14774">
                  <c:v>0.61754071712493896</c:v>
                </c:pt>
                <c:pt idx="14775">
                  <c:v>0.61776179075241089</c:v>
                </c:pt>
                <c:pt idx="14776">
                  <c:v>0.61778289079666138</c:v>
                </c:pt>
                <c:pt idx="14777">
                  <c:v>0.61776643991470337</c:v>
                </c:pt>
                <c:pt idx="14778">
                  <c:v>0.61778354644775391</c:v>
                </c:pt>
                <c:pt idx="14779">
                  <c:v>0.61783385276794434</c:v>
                </c:pt>
                <c:pt idx="14780">
                  <c:v>0.61792773008346558</c:v>
                </c:pt>
                <c:pt idx="14781">
                  <c:v>0.61786925792694092</c:v>
                </c:pt>
                <c:pt idx="14782">
                  <c:v>0.61763215065002441</c:v>
                </c:pt>
                <c:pt idx="14783">
                  <c:v>0.61756652593612671</c:v>
                </c:pt>
                <c:pt idx="14784">
                  <c:v>0.61776858568191528</c:v>
                </c:pt>
                <c:pt idx="14785">
                  <c:v>0.61786013841629028</c:v>
                </c:pt>
                <c:pt idx="14786">
                  <c:v>0.61765390634536743</c:v>
                </c:pt>
                <c:pt idx="14787">
                  <c:v>0.61753201484680176</c:v>
                </c:pt>
                <c:pt idx="14788">
                  <c:v>0.61760979890823364</c:v>
                </c:pt>
                <c:pt idx="14789">
                  <c:v>0.6177375316619873</c:v>
                </c:pt>
                <c:pt idx="14790">
                  <c:v>0.61762923002243042</c:v>
                </c:pt>
                <c:pt idx="14791">
                  <c:v>0.6175236701965332</c:v>
                </c:pt>
                <c:pt idx="14792">
                  <c:v>0.61777102947235107</c:v>
                </c:pt>
                <c:pt idx="14793">
                  <c:v>0.61800169944763184</c:v>
                </c:pt>
                <c:pt idx="14794">
                  <c:v>0.61800533533096313</c:v>
                </c:pt>
                <c:pt idx="14795">
                  <c:v>0.61783277988433838</c:v>
                </c:pt>
                <c:pt idx="14796">
                  <c:v>0.61777389049530029</c:v>
                </c:pt>
                <c:pt idx="14797">
                  <c:v>0.61776977777481079</c:v>
                </c:pt>
                <c:pt idx="14798">
                  <c:v>0.61768704652786255</c:v>
                </c:pt>
                <c:pt idx="14799">
                  <c:v>0.61777174472808838</c:v>
                </c:pt>
                <c:pt idx="14800">
                  <c:v>0.61784613132476807</c:v>
                </c:pt>
                <c:pt idx="14801">
                  <c:v>0.61795389652252197</c:v>
                </c:pt>
                <c:pt idx="14802">
                  <c:v>0.61792683601379395</c:v>
                </c:pt>
                <c:pt idx="14803">
                  <c:v>0.61785447597503662</c:v>
                </c:pt>
                <c:pt idx="14804">
                  <c:v>0.61789447069168091</c:v>
                </c:pt>
                <c:pt idx="14805">
                  <c:v>0.6180921196937561</c:v>
                </c:pt>
                <c:pt idx="14806">
                  <c:v>0.61796486377716064</c:v>
                </c:pt>
                <c:pt idx="14807">
                  <c:v>0.61772048473358154</c:v>
                </c:pt>
                <c:pt idx="14808">
                  <c:v>0.61774992942810059</c:v>
                </c:pt>
                <c:pt idx="14809">
                  <c:v>0.61766242980957031</c:v>
                </c:pt>
                <c:pt idx="14810">
                  <c:v>0.61756157875061035</c:v>
                </c:pt>
                <c:pt idx="14811">
                  <c:v>0.6175156831741333</c:v>
                </c:pt>
                <c:pt idx="14812">
                  <c:v>0.61760932207107544</c:v>
                </c:pt>
                <c:pt idx="14813">
                  <c:v>0.61789470911026001</c:v>
                </c:pt>
                <c:pt idx="14814">
                  <c:v>0.61788016557693481</c:v>
                </c:pt>
                <c:pt idx="14815">
                  <c:v>0.61774611473083496</c:v>
                </c:pt>
                <c:pt idx="14816">
                  <c:v>0.6176227331161499</c:v>
                </c:pt>
                <c:pt idx="14817">
                  <c:v>0.61744838953018188</c:v>
                </c:pt>
                <c:pt idx="14818">
                  <c:v>0.61740124225616455</c:v>
                </c:pt>
                <c:pt idx="14819">
                  <c:v>0.61740833520889282</c:v>
                </c:pt>
                <c:pt idx="14820">
                  <c:v>0.6175878643989563</c:v>
                </c:pt>
                <c:pt idx="14821">
                  <c:v>0.61774528026580811</c:v>
                </c:pt>
                <c:pt idx="14822">
                  <c:v>0.6177859902381897</c:v>
                </c:pt>
                <c:pt idx="14823">
                  <c:v>0.61765527725219727</c:v>
                </c:pt>
                <c:pt idx="14824">
                  <c:v>0.61764436960220337</c:v>
                </c:pt>
                <c:pt idx="14825">
                  <c:v>0.61774551868438721</c:v>
                </c:pt>
                <c:pt idx="14826">
                  <c:v>0.61777013540267944</c:v>
                </c:pt>
                <c:pt idx="14827">
                  <c:v>0.6176903247833252</c:v>
                </c:pt>
                <c:pt idx="14828">
                  <c:v>0.61757421493530273</c:v>
                </c:pt>
                <c:pt idx="14829">
                  <c:v>0.6174161434173584</c:v>
                </c:pt>
                <c:pt idx="14830">
                  <c:v>0.61763834953308105</c:v>
                </c:pt>
                <c:pt idx="14831">
                  <c:v>0.61769020557403564</c:v>
                </c:pt>
                <c:pt idx="14832">
                  <c:v>0.61765223741531372</c:v>
                </c:pt>
                <c:pt idx="14833">
                  <c:v>0.61763566732406616</c:v>
                </c:pt>
                <c:pt idx="14834">
                  <c:v>0.61773455142974854</c:v>
                </c:pt>
                <c:pt idx="14835">
                  <c:v>0.61771172285079956</c:v>
                </c:pt>
                <c:pt idx="14836">
                  <c:v>0.6176723837852478</c:v>
                </c:pt>
                <c:pt idx="14837">
                  <c:v>0.61779731512069702</c:v>
                </c:pt>
                <c:pt idx="14838">
                  <c:v>0.61803978681564331</c:v>
                </c:pt>
                <c:pt idx="14839">
                  <c:v>0.61803072690963745</c:v>
                </c:pt>
                <c:pt idx="14840">
                  <c:v>0.61786210536956787</c:v>
                </c:pt>
                <c:pt idx="14841">
                  <c:v>0.61771941184997559</c:v>
                </c:pt>
                <c:pt idx="14842">
                  <c:v>0.61754447221755981</c:v>
                </c:pt>
                <c:pt idx="14843">
                  <c:v>0.61753839254379272</c:v>
                </c:pt>
                <c:pt idx="14844">
                  <c:v>0.61757779121398926</c:v>
                </c:pt>
                <c:pt idx="14845">
                  <c:v>0.61756837368011475</c:v>
                </c:pt>
                <c:pt idx="14846">
                  <c:v>0.61761438846588135</c:v>
                </c:pt>
                <c:pt idx="14847">
                  <c:v>0.61764132976531982</c:v>
                </c:pt>
                <c:pt idx="14848">
                  <c:v>0.61759573221206665</c:v>
                </c:pt>
                <c:pt idx="14849">
                  <c:v>0.61750596761703491</c:v>
                </c:pt>
                <c:pt idx="14850">
                  <c:v>0.61752599477767944</c:v>
                </c:pt>
                <c:pt idx="14851">
                  <c:v>0.61736947298049927</c:v>
                </c:pt>
                <c:pt idx="14852">
                  <c:v>0.61729276180267334</c:v>
                </c:pt>
                <c:pt idx="14853">
                  <c:v>0.61737430095672607</c:v>
                </c:pt>
                <c:pt idx="14854">
                  <c:v>0.61757576465606689</c:v>
                </c:pt>
                <c:pt idx="14855">
                  <c:v>0.61774015426635742</c:v>
                </c:pt>
                <c:pt idx="14856">
                  <c:v>0.61768990755081177</c:v>
                </c:pt>
                <c:pt idx="14857">
                  <c:v>0.61764991283416748</c:v>
                </c:pt>
                <c:pt idx="14858">
                  <c:v>0.61770802736282349</c:v>
                </c:pt>
                <c:pt idx="14859">
                  <c:v>0.61765158176422119</c:v>
                </c:pt>
                <c:pt idx="14860">
                  <c:v>0.6175994873046875</c:v>
                </c:pt>
                <c:pt idx="14861">
                  <c:v>0.61763268709182739</c:v>
                </c:pt>
                <c:pt idx="14862">
                  <c:v>0.61753004789352417</c:v>
                </c:pt>
                <c:pt idx="14863">
                  <c:v>0.61749714612960815</c:v>
                </c:pt>
                <c:pt idx="14864">
                  <c:v>0.61768043041229248</c:v>
                </c:pt>
                <c:pt idx="14865">
                  <c:v>0.61787611246109009</c:v>
                </c:pt>
                <c:pt idx="14866">
                  <c:v>0.61800688505172729</c:v>
                </c:pt>
                <c:pt idx="14867">
                  <c:v>0.61809509992599487</c:v>
                </c:pt>
                <c:pt idx="14868">
                  <c:v>0.61818331480026245</c:v>
                </c:pt>
                <c:pt idx="14869">
                  <c:v>0.61819571256637573</c:v>
                </c:pt>
                <c:pt idx="14870">
                  <c:v>0.61811536550521851</c:v>
                </c:pt>
                <c:pt idx="14871">
                  <c:v>0.6180681586265564</c:v>
                </c:pt>
                <c:pt idx="14872">
                  <c:v>0.61790007352828979</c:v>
                </c:pt>
                <c:pt idx="14873">
                  <c:v>0.61760610342025757</c:v>
                </c:pt>
                <c:pt idx="14874">
                  <c:v>0.61749881505966187</c:v>
                </c:pt>
                <c:pt idx="14875">
                  <c:v>0.61766260862350464</c:v>
                </c:pt>
                <c:pt idx="14876">
                  <c:v>0.61783015727996826</c:v>
                </c:pt>
                <c:pt idx="14877">
                  <c:v>0.61777526140213013</c:v>
                </c:pt>
                <c:pt idx="14878">
                  <c:v>0.61772888898849487</c:v>
                </c:pt>
                <c:pt idx="14879">
                  <c:v>0.61765217781066895</c:v>
                </c:pt>
                <c:pt idx="14880">
                  <c:v>0.61766278743743896</c:v>
                </c:pt>
                <c:pt idx="14881">
                  <c:v>0.61782193183898926</c:v>
                </c:pt>
                <c:pt idx="14882">
                  <c:v>0.61792105436325073</c:v>
                </c:pt>
                <c:pt idx="14883">
                  <c:v>0.61801111698150635</c:v>
                </c:pt>
                <c:pt idx="14884">
                  <c:v>0.61797302961349487</c:v>
                </c:pt>
                <c:pt idx="14885">
                  <c:v>0.61767357587814331</c:v>
                </c:pt>
                <c:pt idx="14886">
                  <c:v>0.61760413646697998</c:v>
                </c:pt>
                <c:pt idx="14887">
                  <c:v>0.61775636672973633</c:v>
                </c:pt>
                <c:pt idx="14888">
                  <c:v>0.61743843555450439</c:v>
                </c:pt>
                <c:pt idx="14889">
                  <c:v>0.61719942092895508</c:v>
                </c:pt>
                <c:pt idx="14890">
                  <c:v>0.61712586879730225</c:v>
                </c:pt>
                <c:pt idx="14891">
                  <c:v>0.61728554964065552</c:v>
                </c:pt>
                <c:pt idx="14892">
                  <c:v>0.61756354570388794</c:v>
                </c:pt>
                <c:pt idx="14893">
                  <c:v>0.61788833141326904</c:v>
                </c:pt>
                <c:pt idx="14894">
                  <c:v>0.61799758672714233</c:v>
                </c:pt>
                <c:pt idx="14895">
                  <c:v>0.61799722909927368</c:v>
                </c:pt>
                <c:pt idx="14896">
                  <c:v>0.61797845363616943</c:v>
                </c:pt>
                <c:pt idx="14897">
                  <c:v>0.61795365810394287</c:v>
                </c:pt>
                <c:pt idx="14898">
                  <c:v>0.61796480417251587</c:v>
                </c:pt>
                <c:pt idx="14899">
                  <c:v>0.61786389350891113</c:v>
                </c:pt>
                <c:pt idx="14900">
                  <c:v>0.61777132749557495</c:v>
                </c:pt>
                <c:pt idx="14901">
                  <c:v>0.61763924360275269</c:v>
                </c:pt>
                <c:pt idx="14902">
                  <c:v>0.6176268458366394</c:v>
                </c:pt>
                <c:pt idx="14903">
                  <c:v>0.61774718761444092</c:v>
                </c:pt>
                <c:pt idx="14904">
                  <c:v>0.61776959896087646</c:v>
                </c:pt>
                <c:pt idx="14905">
                  <c:v>0.6178203821182251</c:v>
                </c:pt>
                <c:pt idx="14906">
                  <c:v>0.61793392896652222</c:v>
                </c:pt>
                <c:pt idx="14907">
                  <c:v>0.61806046962738037</c:v>
                </c:pt>
                <c:pt idx="14908">
                  <c:v>0.61809742450714111</c:v>
                </c:pt>
                <c:pt idx="14909">
                  <c:v>0.61794638633728027</c:v>
                </c:pt>
                <c:pt idx="14910">
                  <c:v>0.61787176132202148</c:v>
                </c:pt>
                <c:pt idx="14911">
                  <c:v>0.61789655685424805</c:v>
                </c:pt>
                <c:pt idx="14912">
                  <c:v>0.61774343252182007</c:v>
                </c:pt>
                <c:pt idx="14913">
                  <c:v>0.61777591705322266</c:v>
                </c:pt>
                <c:pt idx="14914">
                  <c:v>0.61784976720809937</c:v>
                </c:pt>
                <c:pt idx="14915">
                  <c:v>0.61778533458709717</c:v>
                </c:pt>
                <c:pt idx="14916">
                  <c:v>0.6177259087562561</c:v>
                </c:pt>
                <c:pt idx="14917">
                  <c:v>0.61765491962432861</c:v>
                </c:pt>
                <c:pt idx="14918">
                  <c:v>0.61750388145446777</c:v>
                </c:pt>
                <c:pt idx="14919">
                  <c:v>0.61768037080764771</c:v>
                </c:pt>
                <c:pt idx="14920">
                  <c:v>0.61787503957748413</c:v>
                </c:pt>
                <c:pt idx="14921">
                  <c:v>0.61793804168701172</c:v>
                </c:pt>
                <c:pt idx="14922">
                  <c:v>0.61793386936187744</c:v>
                </c:pt>
                <c:pt idx="14923">
                  <c:v>0.61786681413650513</c:v>
                </c:pt>
                <c:pt idx="14924">
                  <c:v>0.6177903413772583</c:v>
                </c:pt>
                <c:pt idx="14925">
                  <c:v>0.61789363622665405</c:v>
                </c:pt>
                <c:pt idx="14926">
                  <c:v>0.6178327202796936</c:v>
                </c:pt>
                <c:pt idx="14927">
                  <c:v>0.61771655082702637</c:v>
                </c:pt>
                <c:pt idx="14928">
                  <c:v>0.61790531873703003</c:v>
                </c:pt>
                <c:pt idx="14929">
                  <c:v>0.61787420511245728</c:v>
                </c:pt>
                <c:pt idx="14930">
                  <c:v>0.61755979061126709</c:v>
                </c:pt>
                <c:pt idx="14931">
                  <c:v>0.61746060848236084</c:v>
                </c:pt>
                <c:pt idx="14932">
                  <c:v>0.61762070655822754</c:v>
                </c:pt>
                <c:pt idx="14933">
                  <c:v>0.61769425868988037</c:v>
                </c:pt>
                <c:pt idx="14934">
                  <c:v>0.61772352457046509</c:v>
                </c:pt>
                <c:pt idx="14935">
                  <c:v>0.61765402555465698</c:v>
                </c:pt>
                <c:pt idx="14936">
                  <c:v>0.61771857738494873</c:v>
                </c:pt>
                <c:pt idx="14937">
                  <c:v>0.61782211065292358</c:v>
                </c:pt>
                <c:pt idx="14938">
                  <c:v>0.61784738302230835</c:v>
                </c:pt>
                <c:pt idx="14939">
                  <c:v>0.61774128675460815</c:v>
                </c:pt>
                <c:pt idx="14940">
                  <c:v>0.61762648820877075</c:v>
                </c:pt>
                <c:pt idx="14941">
                  <c:v>0.61762452125549316</c:v>
                </c:pt>
                <c:pt idx="14942">
                  <c:v>0.61776828765869141</c:v>
                </c:pt>
                <c:pt idx="14943">
                  <c:v>0.61780017614364624</c:v>
                </c:pt>
                <c:pt idx="14944">
                  <c:v>0.61772358417510986</c:v>
                </c:pt>
                <c:pt idx="14945">
                  <c:v>0.61757785081863403</c:v>
                </c:pt>
                <c:pt idx="14946">
                  <c:v>0.61751461029052734</c:v>
                </c:pt>
                <c:pt idx="14947">
                  <c:v>0.61754661798477173</c:v>
                </c:pt>
                <c:pt idx="14948">
                  <c:v>0.61783516407012939</c:v>
                </c:pt>
                <c:pt idx="14949">
                  <c:v>0.61794179677963257</c:v>
                </c:pt>
                <c:pt idx="14950">
                  <c:v>0.61791455745697021</c:v>
                </c:pt>
                <c:pt idx="14951">
                  <c:v>0.61778348684310913</c:v>
                </c:pt>
                <c:pt idx="14952">
                  <c:v>0.61771738529205322</c:v>
                </c:pt>
                <c:pt idx="14953">
                  <c:v>0.61771005392074585</c:v>
                </c:pt>
                <c:pt idx="14954">
                  <c:v>0.61765146255493164</c:v>
                </c:pt>
                <c:pt idx="14955">
                  <c:v>0.61760389804840088</c:v>
                </c:pt>
                <c:pt idx="14956">
                  <c:v>0.6174892783164978</c:v>
                </c:pt>
                <c:pt idx="14957">
                  <c:v>0.61747097969055176</c:v>
                </c:pt>
                <c:pt idx="14958">
                  <c:v>0.61763620376586914</c:v>
                </c:pt>
                <c:pt idx="14959">
                  <c:v>0.6176607608795166</c:v>
                </c:pt>
                <c:pt idx="14960">
                  <c:v>0.617775559425354</c:v>
                </c:pt>
                <c:pt idx="14961">
                  <c:v>0.61785894632339478</c:v>
                </c:pt>
                <c:pt idx="14962">
                  <c:v>0.61768108606338501</c:v>
                </c:pt>
                <c:pt idx="14963">
                  <c:v>0.61759805679321289</c:v>
                </c:pt>
                <c:pt idx="14964">
                  <c:v>0.61756062507629395</c:v>
                </c:pt>
                <c:pt idx="14965">
                  <c:v>0.61751604080200195</c:v>
                </c:pt>
                <c:pt idx="14966">
                  <c:v>0.61742323637008667</c:v>
                </c:pt>
                <c:pt idx="14967">
                  <c:v>0.61746084690093994</c:v>
                </c:pt>
                <c:pt idx="14968">
                  <c:v>0.61749064922332764</c:v>
                </c:pt>
                <c:pt idx="14969">
                  <c:v>0.6175956130027771</c:v>
                </c:pt>
                <c:pt idx="14970">
                  <c:v>0.61770457029342651</c:v>
                </c:pt>
                <c:pt idx="14971">
                  <c:v>0.61759483814239502</c:v>
                </c:pt>
                <c:pt idx="14972">
                  <c:v>0.61746406555175781</c:v>
                </c:pt>
                <c:pt idx="14973">
                  <c:v>0.61744487285614014</c:v>
                </c:pt>
                <c:pt idx="14974">
                  <c:v>0.61747533082962036</c:v>
                </c:pt>
                <c:pt idx="14975">
                  <c:v>0.61764180660247803</c:v>
                </c:pt>
                <c:pt idx="14976">
                  <c:v>0.61751371622085571</c:v>
                </c:pt>
                <c:pt idx="14977">
                  <c:v>0.61738824844360352</c:v>
                </c:pt>
                <c:pt idx="14978">
                  <c:v>0.61753553152084351</c:v>
                </c:pt>
                <c:pt idx="14979">
                  <c:v>0.6176149845123291</c:v>
                </c:pt>
                <c:pt idx="14980">
                  <c:v>0.6176304817199707</c:v>
                </c:pt>
                <c:pt idx="14981">
                  <c:v>0.61764419078826904</c:v>
                </c:pt>
                <c:pt idx="14982">
                  <c:v>0.61761349439620972</c:v>
                </c:pt>
                <c:pt idx="14983">
                  <c:v>0.61761218309402466</c:v>
                </c:pt>
                <c:pt idx="14984">
                  <c:v>0.61753284931182861</c:v>
                </c:pt>
                <c:pt idx="14985">
                  <c:v>0.6175609827041626</c:v>
                </c:pt>
                <c:pt idx="14986">
                  <c:v>0.61768949031829834</c:v>
                </c:pt>
                <c:pt idx="14987">
                  <c:v>0.61778295040130615</c:v>
                </c:pt>
                <c:pt idx="14988">
                  <c:v>0.61786097288131714</c:v>
                </c:pt>
                <c:pt idx="14989">
                  <c:v>0.61789435148239136</c:v>
                </c:pt>
                <c:pt idx="14990">
                  <c:v>0.617695152759552</c:v>
                </c:pt>
                <c:pt idx="14991">
                  <c:v>0.61764580011367798</c:v>
                </c:pt>
                <c:pt idx="14992">
                  <c:v>0.61773478984832764</c:v>
                </c:pt>
                <c:pt idx="14993">
                  <c:v>0.61774599552154541</c:v>
                </c:pt>
                <c:pt idx="14994">
                  <c:v>0.6176263689994812</c:v>
                </c:pt>
                <c:pt idx="14995">
                  <c:v>0.61768513917922974</c:v>
                </c:pt>
                <c:pt idx="14996">
                  <c:v>0.6178397536277771</c:v>
                </c:pt>
                <c:pt idx="14997">
                  <c:v>0.61786556243896484</c:v>
                </c:pt>
                <c:pt idx="14998">
                  <c:v>0.61789464950561523</c:v>
                </c:pt>
                <c:pt idx="14999">
                  <c:v>0.61794483661651611</c:v>
                </c:pt>
                <c:pt idx="15000">
                  <c:v>0.61797428131103516</c:v>
                </c:pt>
                <c:pt idx="15001">
                  <c:v>0.61775016784667969</c:v>
                </c:pt>
                <c:pt idx="15002">
                  <c:v>0.61765009164810181</c:v>
                </c:pt>
                <c:pt idx="15003">
                  <c:v>0.6177096962928772</c:v>
                </c:pt>
                <c:pt idx="15004">
                  <c:v>0.61785125732421875</c:v>
                </c:pt>
                <c:pt idx="15005">
                  <c:v>0.61786645650863647</c:v>
                </c:pt>
                <c:pt idx="15006">
                  <c:v>0.61770641803741455</c:v>
                </c:pt>
                <c:pt idx="15007">
                  <c:v>0.61776220798492432</c:v>
                </c:pt>
                <c:pt idx="15008">
                  <c:v>0.61783427000045776</c:v>
                </c:pt>
                <c:pt idx="15009">
                  <c:v>0.61786752939224243</c:v>
                </c:pt>
                <c:pt idx="15010">
                  <c:v>0.61790621280670166</c:v>
                </c:pt>
                <c:pt idx="15011">
                  <c:v>0.61782962083816528</c:v>
                </c:pt>
                <c:pt idx="15012">
                  <c:v>0.61784034967422485</c:v>
                </c:pt>
                <c:pt idx="15013">
                  <c:v>0.61781638860702515</c:v>
                </c:pt>
                <c:pt idx="15014">
                  <c:v>0.61792755126953125</c:v>
                </c:pt>
                <c:pt idx="15015">
                  <c:v>0.61785346269607544</c:v>
                </c:pt>
                <c:pt idx="15016">
                  <c:v>0.6176685094833374</c:v>
                </c:pt>
                <c:pt idx="15017">
                  <c:v>0.61757910251617432</c:v>
                </c:pt>
                <c:pt idx="15018">
                  <c:v>0.61767750978469849</c:v>
                </c:pt>
                <c:pt idx="15019">
                  <c:v>0.61782211065292358</c:v>
                </c:pt>
                <c:pt idx="15020">
                  <c:v>0.6179230809211731</c:v>
                </c:pt>
                <c:pt idx="15021">
                  <c:v>0.61798393726348877</c:v>
                </c:pt>
                <c:pt idx="15022">
                  <c:v>0.61803519725799561</c:v>
                </c:pt>
                <c:pt idx="15023">
                  <c:v>0.61796021461486816</c:v>
                </c:pt>
                <c:pt idx="15024">
                  <c:v>0.6179848313331604</c:v>
                </c:pt>
                <c:pt idx="15025">
                  <c:v>0.61787933111190796</c:v>
                </c:pt>
                <c:pt idx="15026">
                  <c:v>0.61774879693984985</c:v>
                </c:pt>
                <c:pt idx="15027">
                  <c:v>0.61776483058929443</c:v>
                </c:pt>
                <c:pt idx="15028">
                  <c:v>0.61776554584503174</c:v>
                </c:pt>
                <c:pt idx="15029">
                  <c:v>0.61769294738769531</c:v>
                </c:pt>
                <c:pt idx="15030">
                  <c:v>0.61754828691482544</c:v>
                </c:pt>
                <c:pt idx="15031">
                  <c:v>0.61763191223144531</c:v>
                </c:pt>
                <c:pt idx="15032">
                  <c:v>0.61780184507369995</c:v>
                </c:pt>
                <c:pt idx="15033">
                  <c:v>0.6178286075592041</c:v>
                </c:pt>
                <c:pt idx="15034">
                  <c:v>0.6177293062210083</c:v>
                </c:pt>
                <c:pt idx="15035">
                  <c:v>0.61771363019943237</c:v>
                </c:pt>
                <c:pt idx="15036">
                  <c:v>0.61786502599716187</c:v>
                </c:pt>
                <c:pt idx="15037">
                  <c:v>0.61782693862915039</c:v>
                </c:pt>
                <c:pt idx="15038">
                  <c:v>0.61782145500183105</c:v>
                </c:pt>
                <c:pt idx="15039">
                  <c:v>0.61778676509857178</c:v>
                </c:pt>
                <c:pt idx="15040">
                  <c:v>0.61772400140762329</c:v>
                </c:pt>
                <c:pt idx="15041">
                  <c:v>0.61777007579803467</c:v>
                </c:pt>
                <c:pt idx="15042">
                  <c:v>0.6178823709487915</c:v>
                </c:pt>
                <c:pt idx="15043">
                  <c:v>0.61761254072189331</c:v>
                </c:pt>
                <c:pt idx="15044">
                  <c:v>0.6174502968788147</c:v>
                </c:pt>
                <c:pt idx="15045">
                  <c:v>0.61746889352798462</c:v>
                </c:pt>
                <c:pt idx="15046">
                  <c:v>0.61760455369949341</c:v>
                </c:pt>
                <c:pt idx="15047">
                  <c:v>0.61773115396499634</c:v>
                </c:pt>
                <c:pt idx="15048">
                  <c:v>0.61783653497695923</c:v>
                </c:pt>
                <c:pt idx="15049">
                  <c:v>0.61792349815368652</c:v>
                </c:pt>
                <c:pt idx="15050">
                  <c:v>0.61779308319091797</c:v>
                </c:pt>
                <c:pt idx="15051">
                  <c:v>0.61764490604400635</c:v>
                </c:pt>
                <c:pt idx="15052">
                  <c:v>0.61762040853500366</c:v>
                </c:pt>
                <c:pt idx="15053">
                  <c:v>0.61766993999481201</c:v>
                </c:pt>
                <c:pt idx="15054">
                  <c:v>0.61780685186386108</c:v>
                </c:pt>
                <c:pt idx="15055">
                  <c:v>0.61775583028793335</c:v>
                </c:pt>
                <c:pt idx="15056">
                  <c:v>0.61756390333175659</c:v>
                </c:pt>
                <c:pt idx="15057">
                  <c:v>0.61756032705307007</c:v>
                </c:pt>
                <c:pt idx="15058">
                  <c:v>0.61771887540817261</c:v>
                </c:pt>
                <c:pt idx="15059">
                  <c:v>0.61783331632614136</c:v>
                </c:pt>
                <c:pt idx="15060">
                  <c:v>0.61779451370239258</c:v>
                </c:pt>
                <c:pt idx="15061">
                  <c:v>0.617706298828125</c:v>
                </c:pt>
                <c:pt idx="15062">
                  <c:v>0.61765795946121216</c:v>
                </c:pt>
                <c:pt idx="15063">
                  <c:v>0.61774730682373047</c:v>
                </c:pt>
                <c:pt idx="15064">
                  <c:v>0.61792796850204468</c:v>
                </c:pt>
                <c:pt idx="15065">
                  <c:v>0.61804568767547607</c:v>
                </c:pt>
                <c:pt idx="15066">
                  <c:v>0.61792075634002686</c:v>
                </c:pt>
                <c:pt idx="15067">
                  <c:v>0.61783415079116821</c:v>
                </c:pt>
                <c:pt idx="15068">
                  <c:v>0.61775702238082886</c:v>
                </c:pt>
                <c:pt idx="15069">
                  <c:v>0.61750036478042603</c:v>
                </c:pt>
                <c:pt idx="15070">
                  <c:v>0.61732405424118042</c:v>
                </c:pt>
                <c:pt idx="15071">
                  <c:v>0.61749958992004395</c:v>
                </c:pt>
                <c:pt idx="15072">
                  <c:v>0.6176411509513855</c:v>
                </c:pt>
                <c:pt idx="15073">
                  <c:v>0.61786347627639771</c:v>
                </c:pt>
                <c:pt idx="15074">
                  <c:v>0.61794358491897583</c:v>
                </c:pt>
                <c:pt idx="15075">
                  <c:v>0.61783707141876221</c:v>
                </c:pt>
                <c:pt idx="15076">
                  <c:v>0.61774677038192749</c:v>
                </c:pt>
                <c:pt idx="15077">
                  <c:v>0.61783760786056519</c:v>
                </c:pt>
                <c:pt idx="15078">
                  <c:v>0.61782348155975342</c:v>
                </c:pt>
                <c:pt idx="15079">
                  <c:v>0.61772960424423218</c:v>
                </c:pt>
                <c:pt idx="15080">
                  <c:v>0.61762833595275879</c:v>
                </c:pt>
                <c:pt idx="15081">
                  <c:v>0.61765545606613159</c:v>
                </c:pt>
                <c:pt idx="15082">
                  <c:v>0.61769604682922363</c:v>
                </c:pt>
                <c:pt idx="15083">
                  <c:v>0.61752945184707642</c:v>
                </c:pt>
                <c:pt idx="15084">
                  <c:v>0.61750400066375732</c:v>
                </c:pt>
                <c:pt idx="15085">
                  <c:v>0.61768162250518799</c:v>
                </c:pt>
                <c:pt idx="15086">
                  <c:v>0.61771595478057861</c:v>
                </c:pt>
                <c:pt idx="15087">
                  <c:v>0.61768621206283569</c:v>
                </c:pt>
                <c:pt idx="15088">
                  <c:v>0.61767715215682983</c:v>
                </c:pt>
                <c:pt idx="15089">
                  <c:v>0.61773949861526489</c:v>
                </c:pt>
                <c:pt idx="15090">
                  <c:v>0.61784356832504272</c:v>
                </c:pt>
                <c:pt idx="15091">
                  <c:v>0.617992103099823</c:v>
                </c:pt>
                <c:pt idx="15092">
                  <c:v>0.61785399913787842</c:v>
                </c:pt>
                <c:pt idx="15093">
                  <c:v>0.61778730154037476</c:v>
                </c:pt>
                <c:pt idx="15094">
                  <c:v>0.61766654253005981</c:v>
                </c:pt>
                <c:pt idx="15095">
                  <c:v>0.61745446920394897</c:v>
                </c:pt>
                <c:pt idx="15096">
                  <c:v>0.61730998754501343</c:v>
                </c:pt>
                <c:pt idx="15097">
                  <c:v>0.61734843254089355</c:v>
                </c:pt>
                <c:pt idx="15098">
                  <c:v>0.61777621507644653</c:v>
                </c:pt>
                <c:pt idx="15099">
                  <c:v>0.61797726154327393</c:v>
                </c:pt>
                <c:pt idx="15100">
                  <c:v>0.61778247356414795</c:v>
                </c:pt>
                <c:pt idx="15101">
                  <c:v>0.61767292022705078</c:v>
                </c:pt>
                <c:pt idx="15102">
                  <c:v>0.61768555641174316</c:v>
                </c:pt>
                <c:pt idx="15103">
                  <c:v>0.61773675680160522</c:v>
                </c:pt>
                <c:pt idx="15104">
                  <c:v>0.61772876977920532</c:v>
                </c:pt>
                <c:pt idx="15105">
                  <c:v>0.61769568920135498</c:v>
                </c:pt>
                <c:pt idx="15106">
                  <c:v>0.61761635541915894</c:v>
                </c:pt>
                <c:pt idx="15107">
                  <c:v>0.61741173267364502</c:v>
                </c:pt>
                <c:pt idx="15108">
                  <c:v>0.61748409271240234</c:v>
                </c:pt>
                <c:pt idx="15109">
                  <c:v>0.61765801906585693</c:v>
                </c:pt>
                <c:pt idx="15110">
                  <c:v>0.61774581670761108</c:v>
                </c:pt>
                <c:pt idx="15111">
                  <c:v>0.61763006448745728</c:v>
                </c:pt>
                <c:pt idx="15112">
                  <c:v>0.61753696203231812</c:v>
                </c:pt>
                <c:pt idx="15113">
                  <c:v>0.617523193359375</c:v>
                </c:pt>
                <c:pt idx="15114">
                  <c:v>0.61763584613800049</c:v>
                </c:pt>
                <c:pt idx="15115">
                  <c:v>0.61767429113388062</c:v>
                </c:pt>
                <c:pt idx="15116">
                  <c:v>0.61760562658309937</c:v>
                </c:pt>
                <c:pt idx="15117">
                  <c:v>0.61762213706970215</c:v>
                </c:pt>
                <c:pt idx="15118">
                  <c:v>0.61769664287567139</c:v>
                </c:pt>
                <c:pt idx="15119">
                  <c:v>0.61761897802352905</c:v>
                </c:pt>
                <c:pt idx="15120">
                  <c:v>0.61757194995880127</c:v>
                </c:pt>
                <c:pt idx="15121">
                  <c:v>0.61766427755355835</c:v>
                </c:pt>
                <c:pt idx="15122">
                  <c:v>0.61773651838302612</c:v>
                </c:pt>
                <c:pt idx="15123">
                  <c:v>0.61769771575927734</c:v>
                </c:pt>
                <c:pt idx="15124">
                  <c:v>0.61755812168121338</c:v>
                </c:pt>
                <c:pt idx="15125">
                  <c:v>0.61750286817550659</c:v>
                </c:pt>
                <c:pt idx="15126">
                  <c:v>0.61747938394546509</c:v>
                </c:pt>
                <c:pt idx="15127">
                  <c:v>0.61759555339813232</c:v>
                </c:pt>
                <c:pt idx="15128">
                  <c:v>0.61764645576477051</c:v>
                </c:pt>
                <c:pt idx="15129">
                  <c:v>0.61768317222595215</c:v>
                </c:pt>
                <c:pt idx="15130">
                  <c:v>0.61764979362487793</c:v>
                </c:pt>
                <c:pt idx="15131">
                  <c:v>0.6176600456237793</c:v>
                </c:pt>
                <c:pt idx="15132">
                  <c:v>0.61770987510681152</c:v>
                </c:pt>
                <c:pt idx="15133">
                  <c:v>0.61765682697296143</c:v>
                </c:pt>
                <c:pt idx="15134">
                  <c:v>0.61771512031555176</c:v>
                </c:pt>
                <c:pt idx="15135">
                  <c:v>0.61779510974884033</c:v>
                </c:pt>
                <c:pt idx="15136">
                  <c:v>0.61790496110916138</c:v>
                </c:pt>
                <c:pt idx="15137">
                  <c:v>0.61786186695098877</c:v>
                </c:pt>
                <c:pt idx="15138">
                  <c:v>0.61775815486907959</c:v>
                </c:pt>
                <c:pt idx="15139">
                  <c:v>0.6176295280456543</c:v>
                </c:pt>
                <c:pt idx="15140">
                  <c:v>0.61778557300567627</c:v>
                </c:pt>
                <c:pt idx="15141">
                  <c:v>0.61784201860427856</c:v>
                </c:pt>
                <c:pt idx="15142">
                  <c:v>0.61783868074417114</c:v>
                </c:pt>
                <c:pt idx="15143">
                  <c:v>0.61781567335128784</c:v>
                </c:pt>
                <c:pt idx="15144">
                  <c:v>0.61781096458435059</c:v>
                </c:pt>
                <c:pt idx="15145">
                  <c:v>0.61776101589202881</c:v>
                </c:pt>
                <c:pt idx="15146">
                  <c:v>0.61747062206268311</c:v>
                </c:pt>
                <c:pt idx="15147">
                  <c:v>0.61745107173919678</c:v>
                </c:pt>
                <c:pt idx="15148">
                  <c:v>0.61776506900787354</c:v>
                </c:pt>
                <c:pt idx="15149">
                  <c:v>0.61783480644226074</c:v>
                </c:pt>
                <c:pt idx="15150">
                  <c:v>0.61782371997833252</c:v>
                </c:pt>
                <c:pt idx="15151">
                  <c:v>0.61780357360839844</c:v>
                </c:pt>
                <c:pt idx="15152">
                  <c:v>0.61787188053131104</c:v>
                </c:pt>
                <c:pt idx="15153">
                  <c:v>0.61788493394851685</c:v>
                </c:pt>
                <c:pt idx="15154">
                  <c:v>0.61785906553268433</c:v>
                </c:pt>
                <c:pt idx="15155">
                  <c:v>0.61777335405349731</c:v>
                </c:pt>
                <c:pt idx="15156">
                  <c:v>0.61759370565414429</c:v>
                </c:pt>
                <c:pt idx="15157">
                  <c:v>0.61763882637023926</c:v>
                </c:pt>
                <c:pt idx="15158">
                  <c:v>0.61775171756744385</c:v>
                </c:pt>
                <c:pt idx="15159">
                  <c:v>0.6178850531578064</c:v>
                </c:pt>
                <c:pt idx="15160">
                  <c:v>0.6178937554359436</c:v>
                </c:pt>
                <c:pt idx="15161">
                  <c:v>0.61795622110366821</c:v>
                </c:pt>
                <c:pt idx="15162">
                  <c:v>0.61791962385177612</c:v>
                </c:pt>
                <c:pt idx="15163">
                  <c:v>0.61781269311904907</c:v>
                </c:pt>
                <c:pt idx="15164">
                  <c:v>0.61785322427749634</c:v>
                </c:pt>
                <c:pt idx="15165">
                  <c:v>0.61775875091552734</c:v>
                </c:pt>
                <c:pt idx="15166">
                  <c:v>0.61770820617675781</c:v>
                </c:pt>
                <c:pt idx="15167">
                  <c:v>0.61783057451248169</c:v>
                </c:pt>
                <c:pt idx="15168">
                  <c:v>0.61785262823104858</c:v>
                </c:pt>
                <c:pt idx="15169">
                  <c:v>0.61770683526992798</c:v>
                </c:pt>
                <c:pt idx="15170">
                  <c:v>0.61754995584487915</c:v>
                </c:pt>
                <c:pt idx="15171">
                  <c:v>0.61755204200744629</c:v>
                </c:pt>
                <c:pt idx="15172">
                  <c:v>0.6177523136138916</c:v>
                </c:pt>
                <c:pt idx="15173">
                  <c:v>0.61790204048156738</c:v>
                </c:pt>
                <c:pt idx="15174">
                  <c:v>0.61749762296676636</c:v>
                </c:pt>
                <c:pt idx="15175">
                  <c:v>0.61725550889968872</c:v>
                </c:pt>
                <c:pt idx="15176">
                  <c:v>0.61715048551559448</c:v>
                </c:pt>
                <c:pt idx="15177">
                  <c:v>0.61719262599945068</c:v>
                </c:pt>
                <c:pt idx="15178">
                  <c:v>0.61751413345336914</c:v>
                </c:pt>
                <c:pt idx="15179">
                  <c:v>0.61783730983734131</c:v>
                </c:pt>
                <c:pt idx="15180">
                  <c:v>0.61778181791305542</c:v>
                </c:pt>
                <c:pt idx="15181">
                  <c:v>0.61767071485519409</c:v>
                </c:pt>
                <c:pt idx="15182">
                  <c:v>0.61768436431884766</c:v>
                </c:pt>
                <c:pt idx="15183">
                  <c:v>0.61762827634811401</c:v>
                </c:pt>
                <c:pt idx="15184">
                  <c:v>0.61759215593338013</c:v>
                </c:pt>
                <c:pt idx="15185">
                  <c:v>0.61779767274856567</c:v>
                </c:pt>
                <c:pt idx="15186">
                  <c:v>0.6178404688835144</c:v>
                </c:pt>
                <c:pt idx="15187">
                  <c:v>0.61782717704772949</c:v>
                </c:pt>
                <c:pt idx="15188">
                  <c:v>0.6178363561630249</c:v>
                </c:pt>
                <c:pt idx="15189">
                  <c:v>0.61784523725509644</c:v>
                </c:pt>
                <c:pt idx="15190">
                  <c:v>0.61780518293380737</c:v>
                </c:pt>
                <c:pt idx="15191">
                  <c:v>0.61783212423324585</c:v>
                </c:pt>
                <c:pt idx="15192">
                  <c:v>0.61767667531967163</c:v>
                </c:pt>
                <c:pt idx="15193">
                  <c:v>0.61748588085174561</c:v>
                </c:pt>
                <c:pt idx="15194">
                  <c:v>0.61759412288665771</c:v>
                </c:pt>
                <c:pt idx="15195">
                  <c:v>0.61765432357788086</c:v>
                </c:pt>
                <c:pt idx="15196">
                  <c:v>0.61753970384597778</c:v>
                </c:pt>
                <c:pt idx="15197">
                  <c:v>0.61758983135223389</c:v>
                </c:pt>
                <c:pt idx="15198">
                  <c:v>0.61769479513168335</c:v>
                </c:pt>
                <c:pt idx="15199">
                  <c:v>0.61768746376037598</c:v>
                </c:pt>
                <c:pt idx="15200">
                  <c:v>0.61762386560440063</c:v>
                </c:pt>
                <c:pt idx="15201">
                  <c:v>0.61771702766418457</c:v>
                </c:pt>
                <c:pt idx="15202">
                  <c:v>0.61770898103713989</c:v>
                </c:pt>
                <c:pt idx="15203">
                  <c:v>0.61782723665237427</c:v>
                </c:pt>
                <c:pt idx="15204">
                  <c:v>0.61783099174499512</c:v>
                </c:pt>
                <c:pt idx="15205">
                  <c:v>0.61762106418609619</c:v>
                </c:pt>
                <c:pt idx="15206">
                  <c:v>0.6174967885017395</c:v>
                </c:pt>
                <c:pt idx="15207">
                  <c:v>0.61748933792114258</c:v>
                </c:pt>
                <c:pt idx="15208">
                  <c:v>0.61770600080490112</c:v>
                </c:pt>
                <c:pt idx="15209">
                  <c:v>0.61780291795730591</c:v>
                </c:pt>
                <c:pt idx="15210">
                  <c:v>0.61773675680160522</c:v>
                </c:pt>
                <c:pt idx="15211">
                  <c:v>0.61773598194122314</c:v>
                </c:pt>
                <c:pt idx="15212">
                  <c:v>0.61759406328201294</c:v>
                </c:pt>
                <c:pt idx="15213">
                  <c:v>0.61759424209594727</c:v>
                </c:pt>
                <c:pt idx="15214">
                  <c:v>0.61762106418609619</c:v>
                </c:pt>
                <c:pt idx="15215">
                  <c:v>0.61768299341201782</c:v>
                </c:pt>
                <c:pt idx="15216">
                  <c:v>0.61778634786605835</c:v>
                </c:pt>
                <c:pt idx="15217">
                  <c:v>0.61777395009994507</c:v>
                </c:pt>
                <c:pt idx="15218">
                  <c:v>0.61783206462860107</c:v>
                </c:pt>
                <c:pt idx="15219">
                  <c:v>0.61778289079666138</c:v>
                </c:pt>
                <c:pt idx="15220">
                  <c:v>0.61765378713607788</c:v>
                </c:pt>
                <c:pt idx="15221">
                  <c:v>0.61766725778579712</c:v>
                </c:pt>
                <c:pt idx="15222">
                  <c:v>0.61770141124725342</c:v>
                </c:pt>
                <c:pt idx="15223">
                  <c:v>0.61774140596389771</c:v>
                </c:pt>
                <c:pt idx="15224">
                  <c:v>0.61780589818954468</c:v>
                </c:pt>
                <c:pt idx="15225">
                  <c:v>0.61768448352813721</c:v>
                </c:pt>
                <c:pt idx="15226">
                  <c:v>0.61755043268203735</c:v>
                </c:pt>
                <c:pt idx="15227">
                  <c:v>0.61761093139648438</c:v>
                </c:pt>
                <c:pt idx="15228">
                  <c:v>0.61760169267654419</c:v>
                </c:pt>
                <c:pt idx="15229">
                  <c:v>0.61780601739883423</c:v>
                </c:pt>
                <c:pt idx="15230">
                  <c:v>0.61774379014968872</c:v>
                </c:pt>
                <c:pt idx="15231">
                  <c:v>0.61772537231445312</c:v>
                </c:pt>
                <c:pt idx="15232">
                  <c:v>0.61777359247207642</c:v>
                </c:pt>
                <c:pt idx="15233">
                  <c:v>0.61770570278167725</c:v>
                </c:pt>
                <c:pt idx="15234">
                  <c:v>0.61768406629562378</c:v>
                </c:pt>
                <c:pt idx="15235">
                  <c:v>0.61778110265731812</c:v>
                </c:pt>
                <c:pt idx="15236">
                  <c:v>0.61770439147949219</c:v>
                </c:pt>
                <c:pt idx="15237">
                  <c:v>0.6176493763923645</c:v>
                </c:pt>
                <c:pt idx="15238">
                  <c:v>0.61770385503768921</c:v>
                </c:pt>
                <c:pt idx="15239">
                  <c:v>0.6176726222038269</c:v>
                </c:pt>
                <c:pt idx="15240">
                  <c:v>0.6177259087562561</c:v>
                </c:pt>
                <c:pt idx="15241">
                  <c:v>0.61782956123352051</c:v>
                </c:pt>
                <c:pt idx="15242">
                  <c:v>0.61781609058380127</c:v>
                </c:pt>
                <c:pt idx="15243">
                  <c:v>0.61776089668273926</c:v>
                </c:pt>
                <c:pt idx="15244">
                  <c:v>0.61773186922073364</c:v>
                </c:pt>
                <c:pt idx="15245">
                  <c:v>0.61763954162597656</c:v>
                </c:pt>
                <c:pt idx="15246">
                  <c:v>0.61765706539154053</c:v>
                </c:pt>
                <c:pt idx="15247">
                  <c:v>0.61766088008880615</c:v>
                </c:pt>
                <c:pt idx="15248">
                  <c:v>0.61766320466995239</c:v>
                </c:pt>
                <c:pt idx="15249">
                  <c:v>0.61755967140197754</c:v>
                </c:pt>
                <c:pt idx="15250">
                  <c:v>0.61738747358322144</c:v>
                </c:pt>
                <c:pt idx="15251">
                  <c:v>0.61747395992279053</c:v>
                </c:pt>
                <c:pt idx="15252">
                  <c:v>0.61768656969070435</c:v>
                </c:pt>
                <c:pt idx="15253">
                  <c:v>0.61776793003082275</c:v>
                </c:pt>
                <c:pt idx="15254">
                  <c:v>0.6177857518196106</c:v>
                </c:pt>
                <c:pt idx="15255">
                  <c:v>0.6177641749382019</c:v>
                </c:pt>
                <c:pt idx="15256">
                  <c:v>0.61766213178634644</c:v>
                </c:pt>
                <c:pt idx="15257">
                  <c:v>0.61770129203796387</c:v>
                </c:pt>
                <c:pt idx="15258">
                  <c:v>0.61771559715270996</c:v>
                </c:pt>
                <c:pt idx="15259">
                  <c:v>0.61766296625137329</c:v>
                </c:pt>
                <c:pt idx="15260">
                  <c:v>0.6177293062210083</c:v>
                </c:pt>
                <c:pt idx="15261">
                  <c:v>0.61768645048141479</c:v>
                </c:pt>
                <c:pt idx="15262">
                  <c:v>0.61761760711669922</c:v>
                </c:pt>
                <c:pt idx="15263">
                  <c:v>0.61750340461730957</c:v>
                </c:pt>
                <c:pt idx="15264">
                  <c:v>0.61731123924255371</c:v>
                </c:pt>
                <c:pt idx="15265">
                  <c:v>0.61736524105072021</c:v>
                </c:pt>
                <c:pt idx="15266">
                  <c:v>0.61755001544952393</c:v>
                </c:pt>
                <c:pt idx="15267">
                  <c:v>0.61762720346450806</c:v>
                </c:pt>
                <c:pt idx="15268">
                  <c:v>0.61770719289779663</c:v>
                </c:pt>
                <c:pt idx="15269">
                  <c:v>0.61765789985656738</c:v>
                </c:pt>
                <c:pt idx="15270">
                  <c:v>0.61773908138275146</c:v>
                </c:pt>
                <c:pt idx="15271">
                  <c:v>0.6178094744682312</c:v>
                </c:pt>
                <c:pt idx="15272">
                  <c:v>0.61779534816741943</c:v>
                </c:pt>
                <c:pt idx="15273">
                  <c:v>0.61781603097915649</c:v>
                </c:pt>
                <c:pt idx="15274">
                  <c:v>0.61784559488296509</c:v>
                </c:pt>
                <c:pt idx="15275">
                  <c:v>0.61767637729644775</c:v>
                </c:pt>
                <c:pt idx="15276">
                  <c:v>0.61749982833862305</c:v>
                </c:pt>
                <c:pt idx="15277">
                  <c:v>0.61733102798461914</c:v>
                </c:pt>
                <c:pt idx="15278">
                  <c:v>0.61745792627334595</c:v>
                </c:pt>
                <c:pt idx="15279">
                  <c:v>0.61759591102600098</c:v>
                </c:pt>
                <c:pt idx="15280">
                  <c:v>0.6174931526184082</c:v>
                </c:pt>
                <c:pt idx="15281">
                  <c:v>0.61730468273162842</c:v>
                </c:pt>
                <c:pt idx="15282">
                  <c:v>0.6173938512802124</c:v>
                </c:pt>
                <c:pt idx="15283">
                  <c:v>0.61750602722167969</c:v>
                </c:pt>
                <c:pt idx="15284">
                  <c:v>0.61756187677383423</c:v>
                </c:pt>
                <c:pt idx="15285">
                  <c:v>0.61744606494903564</c:v>
                </c:pt>
                <c:pt idx="15286">
                  <c:v>0.61738002300262451</c:v>
                </c:pt>
                <c:pt idx="15287">
                  <c:v>0.61740279197692871</c:v>
                </c:pt>
                <c:pt idx="15288">
                  <c:v>0.61734968423843384</c:v>
                </c:pt>
                <c:pt idx="15289">
                  <c:v>0.61723631620407104</c:v>
                </c:pt>
                <c:pt idx="15290">
                  <c:v>0.61730289459228516</c:v>
                </c:pt>
                <c:pt idx="15291">
                  <c:v>0.61746847629547119</c:v>
                </c:pt>
                <c:pt idx="15292">
                  <c:v>0.61739528179168701</c:v>
                </c:pt>
                <c:pt idx="15293">
                  <c:v>0.61729997396469116</c:v>
                </c:pt>
                <c:pt idx="15294">
                  <c:v>0.61711573600769043</c:v>
                </c:pt>
                <c:pt idx="15295">
                  <c:v>0.61716717481613159</c:v>
                </c:pt>
                <c:pt idx="15296">
                  <c:v>0.61733615398406982</c:v>
                </c:pt>
                <c:pt idx="15297">
                  <c:v>0.6176113486289978</c:v>
                </c:pt>
                <c:pt idx="15298">
                  <c:v>0.6177704930305481</c:v>
                </c:pt>
                <c:pt idx="15299">
                  <c:v>0.61748552322387695</c:v>
                </c:pt>
                <c:pt idx="15300">
                  <c:v>0.6169891357421875</c:v>
                </c:pt>
                <c:pt idx="15301">
                  <c:v>0.61701571941375732</c:v>
                </c:pt>
                <c:pt idx="15302">
                  <c:v>0.61723178625106812</c:v>
                </c:pt>
                <c:pt idx="15303">
                  <c:v>0.61744850873947144</c:v>
                </c:pt>
                <c:pt idx="15304">
                  <c:v>0.61758077144622803</c:v>
                </c:pt>
                <c:pt idx="15305">
                  <c:v>0.61749058961868286</c:v>
                </c:pt>
                <c:pt idx="15306">
                  <c:v>0.61753398180007935</c:v>
                </c:pt>
                <c:pt idx="15307">
                  <c:v>0.61763995885848999</c:v>
                </c:pt>
                <c:pt idx="15308">
                  <c:v>0.61757636070251465</c:v>
                </c:pt>
                <c:pt idx="15309">
                  <c:v>0.61761075258255005</c:v>
                </c:pt>
                <c:pt idx="15310">
                  <c:v>0.61765176057815552</c:v>
                </c:pt>
                <c:pt idx="15311">
                  <c:v>0.61752891540527344</c:v>
                </c:pt>
                <c:pt idx="15312">
                  <c:v>0.61741328239440918</c:v>
                </c:pt>
                <c:pt idx="15313">
                  <c:v>0.6173740029335022</c:v>
                </c:pt>
                <c:pt idx="15314">
                  <c:v>0.61728328466415405</c:v>
                </c:pt>
                <c:pt idx="15315">
                  <c:v>0.61716502904891968</c:v>
                </c:pt>
                <c:pt idx="15316">
                  <c:v>0.61718118190765381</c:v>
                </c:pt>
                <c:pt idx="15317">
                  <c:v>0.6172560453414917</c:v>
                </c:pt>
                <c:pt idx="15318">
                  <c:v>0.61724162101745605</c:v>
                </c:pt>
                <c:pt idx="15319">
                  <c:v>0.61717391014099121</c:v>
                </c:pt>
                <c:pt idx="15320">
                  <c:v>0.61727964878082275</c:v>
                </c:pt>
                <c:pt idx="15321">
                  <c:v>0.61739856004714966</c:v>
                </c:pt>
                <c:pt idx="15322">
                  <c:v>0.61744481325149536</c:v>
                </c:pt>
                <c:pt idx="15323">
                  <c:v>0.61771327257156372</c:v>
                </c:pt>
                <c:pt idx="15324">
                  <c:v>0.61789155006408691</c:v>
                </c:pt>
                <c:pt idx="15325">
                  <c:v>0.61781662702560425</c:v>
                </c:pt>
                <c:pt idx="15326">
                  <c:v>0.61756139993667603</c:v>
                </c:pt>
                <c:pt idx="15327">
                  <c:v>0.61737346649169922</c:v>
                </c:pt>
                <c:pt idx="15328">
                  <c:v>0.61740338802337646</c:v>
                </c:pt>
                <c:pt idx="15329">
                  <c:v>0.61747777462005615</c:v>
                </c:pt>
                <c:pt idx="15330">
                  <c:v>0.61744701862335205</c:v>
                </c:pt>
                <c:pt idx="15331">
                  <c:v>0.61742895841598511</c:v>
                </c:pt>
                <c:pt idx="15332">
                  <c:v>0.61755883693695068</c:v>
                </c:pt>
                <c:pt idx="15333">
                  <c:v>0.6177181601524353</c:v>
                </c:pt>
                <c:pt idx="15334">
                  <c:v>0.61788702011108398</c:v>
                </c:pt>
                <c:pt idx="15335">
                  <c:v>0.61776560544967651</c:v>
                </c:pt>
                <c:pt idx="15336">
                  <c:v>0.61775034666061401</c:v>
                </c:pt>
                <c:pt idx="15337">
                  <c:v>0.6178322434425354</c:v>
                </c:pt>
                <c:pt idx="15338">
                  <c:v>0.61776340007781982</c:v>
                </c:pt>
                <c:pt idx="15339">
                  <c:v>0.61768406629562378</c:v>
                </c:pt>
                <c:pt idx="15340">
                  <c:v>0.61776554584503174</c:v>
                </c:pt>
                <c:pt idx="15341">
                  <c:v>0.61769890785217285</c:v>
                </c:pt>
                <c:pt idx="15342">
                  <c:v>0.61771339178085327</c:v>
                </c:pt>
                <c:pt idx="15343">
                  <c:v>0.61753302812576294</c:v>
                </c:pt>
                <c:pt idx="15344">
                  <c:v>0.61737507581710815</c:v>
                </c:pt>
                <c:pt idx="15345">
                  <c:v>0.61737352609634399</c:v>
                </c:pt>
                <c:pt idx="15346">
                  <c:v>0.61730378866195679</c:v>
                </c:pt>
                <c:pt idx="15347">
                  <c:v>0.61750727891921997</c:v>
                </c:pt>
                <c:pt idx="15348">
                  <c:v>0.61788558959960938</c:v>
                </c:pt>
                <c:pt idx="15349">
                  <c:v>0.61793839931488037</c:v>
                </c:pt>
                <c:pt idx="15350">
                  <c:v>0.61777311563491821</c:v>
                </c:pt>
                <c:pt idx="15351">
                  <c:v>0.61753499507904053</c:v>
                </c:pt>
                <c:pt idx="15352">
                  <c:v>0.61751687526702881</c:v>
                </c:pt>
                <c:pt idx="15353">
                  <c:v>0.61755639314651489</c:v>
                </c:pt>
                <c:pt idx="15354">
                  <c:v>0.6175275444984436</c:v>
                </c:pt>
                <c:pt idx="15355">
                  <c:v>0.61751216650009155</c:v>
                </c:pt>
                <c:pt idx="15356">
                  <c:v>0.61757731437683105</c:v>
                </c:pt>
                <c:pt idx="15357">
                  <c:v>0.61760497093200684</c:v>
                </c:pt>
                <c:pt idx="15358">
                  <c:v>0.61762398481369019</c:v>
                </c:pt>
                <c:pt idx="15359">
                  <c:v>0.61772257089614868</c:v>
                </c:pt>
                <c:pt idx="15360">
                  <c:v>0.61773896217346191</c:v>
                </c:pt>
                <c:pt idx="15361">
                  <c:v>0.61781883239746094</c:v>
                </c:pt>
                <c:pt idx="15362">
                  <c:v>0.61773145198822021</c:v>
                </c:pt>
                <c:pt idx="15363">
                  <c:v>0.61780035495758057</c:v>
                </c:pt>
                <c:pt idx="15364">
                  <c:v>0.61786264181137085</c:v>
                </c:pt>
                <c:pt idx="15365">
                  <c:v>0.61773896217346191</c:v>
                </c:pt>
                <c:pt idx="15366">
                  <c:v>0.61757642030715942</c:v>
                </c:pt>
                <c:pt idx="15367">
                  <c:v>0.61757749319076538</c:v>
                </c:pt>
                <c:pt idx="15368">
                  <c:v>0.6175609827041626</c:v>
                </c:pt>
                <c:pt idx="15369">
                  <c:v>0.61757457256317139</c:v>
                </c:pt>
                <c:pt idx="15370">
                  <c:v>0.61752289533615112</c:v>
                </c:pt>
                <c:pt idx="15371">
                  <c:v>0.61723291873931885</c:v>
                </c:pt>
                <c:pt idx="15372">
                  <c:v>0.61729854345321655</c:v>
                </c:pt>
                <c:pt idx="15373">
                  <c:v>0.61758130788803101</c:v>
                </c:pt>
                <c:pt idx="15374">
                  <c:v>0.61780470609664917</c:v>
                </c:pt>
                <c:pt idx="15375">
                  <c:v>0.61778491735458374</c:v>
                </c:pt>
                <c:pt idx="15376">
                  <c:v>0.61775565147399902</c:v>
                </c:pt>
                <c:pt idx="15377">
                  <c:v>0.61773425340652466</c:v>
                </c:pt>
                <c:pt idx="15378">
                  <c:v>0.61774712800979614</c:v>
                </c:pt>
                <c:pt idx="15379">
                  <c:v>0.61774826049804688</c:v>
                </c:pt>
                <c:pt idx="15380">
                  <c:v>0.61772459745407104</c:v>
                </c:pt>
                <c:pt idx="15381">
                  <c:v>0.61763525009155273</c:v>
                </c:pt>
                <c:pt idx="15382">
                  <c:v>0.6175379753112793</c:v>
                </c:pt>
                <c:pt idx="15383">
                  <c:v>0.61756056547164917</c:v>
                </c:pt>
                <c:pt idx="15384">
                  <c:v>0.617603600025177</c:v>
                </c:pt>
                <c:pt idx="15385">
                  <c:v>0.61767750978469849</c:v>
                </c:pt>
                <c:pt idx="15386">
                  <c:v>0.61768317222595215</c:v>
                </c:pt>
                <c:pt idx="15387">
                  <c:v>0.61749172210693359</c:v>
                </c:pt>
                <c:pt idx="15388">
                  <c:v>0.61729979515075684</c:v>
                </c:pt>
                <c:pt idx="15389">
                  <c:v>0.61737567186355591</c:v>
                </c:pt>
                <c:pt idx="15390">
                  <c:v>0.61757087707519531</c:v>
                </c:pt>
                <c:pt idx="15391">
                  <c:v>0.61779499053955078</c:v>
                </c:pt>
                <c:pt idx="15392">
                  <c:v>0.61785894632339478</c:v>
                </c:pt>
                <c:pt idx="15393">
                  <c:v>0.6178554892539978</c:v>
                </c:pt>
                <c:pt idx="15394">
                  <c:v>0.61774826049804688</c:v>
                </c:pt>
                <c:pt idx="15395">
                  <c:v>0.61750465631484985</c:v>
                </c:pt>
                <c:pt idx="15396">
                  <c:v>0.61745625734329224</c:v>
                </c:pt>
                <c:pt idx="15397">
                  <c:v>0.61756175756454468</c:v>
                </c:pt>
                <c:pt idx="15398">
                  <c:v>0.61757123470306396</c:v>
                </c:pt>
                <c:pt idx="15399">
                  <c:v>0.61763197183609009</c:v>
                </c:pt>
                <c:pt idx="15400">
                  <c:v>0.61759668588638306</c:v>
                </c:pt>
                <c:pt idx="15401">
                  <c:v>0.6176455020904541</c:v>
                </c:pt>
                <c:pt idx="15402">
                  <c:v>0.61760658025741577</c:v>
                </c:pt>
                <c:pt idx="15403">
                  <c:v>0.61750137805938721</c:v>
                </c:pt>
                <c:pt idx="15404">
                  <c:v>0.61755585670471191</c:v>
                </c:pt>
                <c:pt idx="15405">
                  <c:v>0.61753463745117188</c:v>
                </c:pt>
                <c:pt idx="15406">
                  <c:v>0.61746031045913696</c:v>
                </c:pt>
                <c:pt idx="15407">
                  <c:v>0.61759769916534424</c:v>
                </c:pt>
                <c:pt idx="15408">
                  <c:v>0.61784034967422485</c:v>
                </c:pt>
                <c:pt idx="15409">
                  <c:v>0.61785978078842163</c:v>
                </c:pt>
                <c:pt idx="15410">
                  <c:v>0.61785703897476196</c:v>
                </c:pt>
                <c:pt idx="15411">
                  <c:v>0.61765867471694946</c:v>
                </c:pt>
                <c:pt idx="15412">
                  <c:v>0.61758387088775635</c:v>
                </c:pt>
                <c:pt idx="15413">
                  <c:v>0.61762422323226929</c:v>
                </c:pt>
                <c:pt idx="15414">
                  <c:v>0.61767655611038208</c:v>
                </c:pt>
                <c:pt idx="15415">
                  <c:v>0.61775082349777222</c:v>
                </c:pt>
                <c:pt idx="15416">
                  <c:v>0.61766785383224487</c:v>
                </c:pt>
                <c:pt idx="15417">
                  <c:v>0.61754143238067627</c:v>
                </c:pt>
                <c:pt idx="15418">
                  <c:v>0.61742305755615234</c:v>
                </c:pt>
                <c:pt idx="15419">
                  <c:v>0.61748224496841431</c:v>
                </c:pt>
                <c:pt idx="15420">
                  <c:v>0.61757278442382812</c:v>
                </c:pt>
                <c:pt idx="15421">
                  <c:v>0.61764019727706909</c:v>
                </c:pt>
                <c:pt idx="15422">
                  <c:v>0.61767470836639404</c:v>
                </c:pt>
                <c:pt idx="15423">
                  <c:v>0.61776870489120483</c:v>
                </c:pt>
                <c:pt idx="15424">
                  <c:v>0.61777299642562866</c:v>
                </c:pt>
                <c:pt idx="15425">
                  <c:v>0.61770355701446533</c:v>
                </c:pt>
                <c:pt idx="15426">
                  <c:v>0.61752521991729736</c:v>
                </c:pt>
                <c:pt idx="15427">
                  <c:v>0.61734563112258911</c:v>
                </c:pt>
                <c:pt idx="15428">
                  <c:v>0.61720895767211914</c:v>
                </c:pt>
                <c:pt idx="15429">
                  <c:v>0.61732238531112671</c:v>
                </c:pt>
                <c:pt idx="15430">
                  <c:v>0.61763566732406616</c:v>
                </c:pt>
                <c:pt idx="15431">
                  <c:v>0.61780351400375366</c:v>
                </c:pt>
                <c:pt idx="15432">
                  <c:v>0.61778616905212402</c:v>
                </c:pt>
                <c:pt idx="15433">
                  <c:v>0.61766582727432251</c:v>
                </c:pt>
                <c:pt idx="15434">
                  <c:v>0.61759382486343384</c:v>
                </c:pt>
                <c:pt idx="15435">
                  <c:v>0.61766546964645386</c:v>
                </c:pt>
                <c:pt idx="15436">
                  <c:v>0.61776888370513916</c:v>
                </c:pt>
                <c:pt idx="15437">
                  <c:v>0.61766690015792847</c:v>
                </c:pt>
                <c:pt idx="15438">
                  <c:v>0.61757636070251465</c:v>
                </c:pt>
                <c:pt idx="15439">
                  <c:v>0.61763757467269897</c:v>
                </c:pt>
                <c:pt idx="15440">
                  <c:v>0.61767715215682983</c:v>
                </c:pt>
                <c:pt idx="15441">
                  <c:v>0.61771267652511597</c:v>
                </c:pt>
                <c:pt idx="15442">
                  <c:v>0.61772894859313965</c:v>
                </c:pt>
                <c:pt idx="15443">
                  <c:v>0.61781889200210571</c:v>
                </c:pt>
                <c:pt idx="15444">
                  <c:v>0.61770665645599365</c:v>
                </c:pt>
                <c:pt idx="15445">
                  <c:v>0.61754500865936279</c:v>
                </c:pt>
                <c:pt idx="15446">
                  <c:v>0.6176636815071106</c:v>
                </c:pt>
                <c:pt idx="15447">
                  <c:v>0.61765408515930176</c:v>
                </c:pt>
                <c:pt idx="15448">
                  <c:v>0.61756652593612671</c:v>
                </c:pt>
                <c:pt idx="15449">
                  <c:v>0.61759239435195923</c:v>
                </c:pt>
                <c:pt idx="15450">
                  <c:v>0.61770957708358765</c:v>
                </c:pt>
                <c:pt idx="15451">
                  <c:v>0.61777776479721069</c:v>
                </c:pt>
                <c:pt idx="15452">
                  <c:v>0.61771494150161743</c:v>
                </c:pt>
                <c:pt idx="15453">
                  <c:v>0.61759978532791138</c:v>
                </c:pt>
                <c:pt idx="15454">
                  <c:v>0.61745500564575195</c:v>
                </c:pt>
                <c:pt idx="15455">
                  <c:v>0.61748683452606201</c:v>
                </c:pt>
                <c:pt idx="15456">
                  <c:v>0.6174774169921875</c:v>
                </c:pt>
                <c:pt idx="15457">
                  <c:v>0.61743336915969849</c:v>
                </c:pt>
                <c:pt idx="15458">
                  <c:v>0.61747062206268311</c:v>
                </c:pt>
                <c:pt idx="15459">
                  <c:v>0.61752873659133911</c:v>
                </c:pt>
                <c:pt idx="15460">
                  <c:v>0.61726522445678711</c:v>
                </c:pt>
                <c:pt idx="15461">
                  <c:v>0.61709237098693848</c:v>
                </c:pt>
                <c:pt idx="15462">
                  <c:v>0.61717492341995239</c:v>
                </c:pt>
                <c:pt idx="15463">
                  <c:v>0.61725729703903198</c:v>
                </c:pt>
                <c:pt idx="15464">
                  <c:v>0.6173967719078064</c:v>
                </c:pt>
                <c:pt idx="15465">
                  <c:v>0.61771893501281738</c:v>
                </c:pt>
                <c:pt idx="15466">
                  <c:v>0.617714524269104</c:v>
                </c:pt>
                <c:pt idx="15467">
                  <c:v>0.61757558584213257</c:v>
                </c:pt>
                <c:pt idx="15468">
                  <c:v>0.61751621961593628</c:v>
                </c:pt>
                <c:pt idx="15469">
                  <c:v>0.61735647916793823</c:v>
                </c:pt>
                <c:pt idx="15470">
                  <c:v>0.61737191677093506</c:v>
                </c:pt>
                <c:pt idx="15471">
                  <c:v>0.61745405197143555</c:v>
                </c:pt>
                <c:pt idx="15472">
                  <c:v>0.61753422021865845</c:v>
                </c:pt>
                <c:pt idx="15473">
                  <c:v>0.61763650178909302</c:v>
                </c:pt>
                <c:pt idx="15474">
                  <c:v>0.61763632297515869</c:v>
                </c:pt>
                <c:pt idx="15475">
                  <c:v>0.61779695749282837</c:v>
                </c:pt>
                <c:pt idx="15476">
                  <c:v>0.6177438497543335</c:v>
                </c:pt>
                <c:pt idx="15477">
                  <c:v>0.61755597591400146</c:v>
                </c:pt>
                <c:pt idx="15478">
                  <c:v>0.61748719215393066</c:v>
                </c:pt>
                <c:pt idx="15479">
                  <c:v>0.61753332614898682</c:v>
                </c:pt>
                <c:pt idx="15480">
                  <c:v>0.61757957935333252</c:v>
                </c:pt>
                <c:pt idx="15481">
                  <c:v>0.61768686771392822</c:v>
                </c:pt>
                <c:pt idx="15482">
                  <c:v>0.61773252487182617</c:v>
                </c:pt>
                <c:pt idx="15483">
                  <c:v>0.61769348382949829</c:v>
                </c:pt>
                <c:pt idx="15484">
                  <c:v>0.61765170097351074</c:v>
                </c:pt>
                <c:pt idx="15485">
                  <c:v>0.61779844760894775</c:v>
                </c:pt>
                <c:pt idx="15486">
                  <c:v>0.61770516633987427</c:v>
                </c:pt>
                <c:pt idx="15487">
                  <c:v>0.61751872301101685</c:v>
                </c:pt>
                <c:pt idx="15488">
                  <c:v>0.61748069524765015</c:v>
                </c:pt>
                <c:pt idx="15489">
                  <c:v>0.61744576692581177</c:v>
                </c:pt>
                <c:pt idx="15490">
                  <c:v>0.61763399839401245</c:v>
                </c:pt>
                <c:pt idx="15491">
                  <c:v>0.61751949787139893</c:v>
                </c:pt>
                <c:pt idx="15492">
                  <c:v>0.61750340461730957</c:v>
                </c:pt>
                <c:pt idx="15493">
                  <c:v>0.61766618490219116</c:v>
                </c:pt>
                <c:pt idx="15494">
                  <c:v>0.61755645275115967</c:v>
                </c:pt>
                <c:pt idx="15495">
                  <c:v>0.6175876259803772</c:v>
                </c:pt>
                <c:pt idx="15496">
                  <c:v>0.61765128374099731</c:v>
                </c:pt>
                <c:pt idx="15497">
                  <c:v>0.61759102344512939</c:v>
                </c:pt>
                <c:pt idx="15498">
                  <c:v>0.61750221252441406</c:v>
                </c:pt>
                <c:pt idx="15499">
                  <c:v>0.61746883392333984</c:v>
                </c:pt>
                <c:pt idx="15500">
                  <c:v>0.61749756336212158</c:v>
                </c:pt>
                <c:pt idx="15501">
                  <c:v>0.61746156215667725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2F26-4F9B-83D0-8E13DE54D879}"/>
            </c:ext>
          </c:extLst>
        </c:ser>
        <c:ser>
          <c:idx val="2"/>
          <c:order val="2"/>
          <c:tx>
            <c:v>Stillingsgiver 3</c:v>
          </c:tx>
          <c:spPr>
            <a:ln w="2222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Sheet1!$A$50:$A$15551</c:f>
              <c:numCache>
                <c:formatCode>General</c:formatCode>
                <c:ptCount val="15502"/>
                <c:pt idx="0">
                  <c:v>0</c:v>
                </c:pt>
                <c:pt idx="1">
                  <c:v>0.10000000474974513</c:v>
                </c:pt>
                <c:pt idx="2">
                  <c:v>0.20000000949949026</c:v>
                </c:pt>
                <c:pt idx="3">
                  <c:v>0.30000001424923539</c:v>
                </c:pt>
                <c:pt idx="4">
                  <c:v>0.40000001899898052</c:v>
                </c:pt>
                <c:pt idx="5">
                  <c:v>0.50000002374872565</c:v>
                </c:pt>
                <c:pt idx="6">
                  <c:v>0.60000002849847078</c:v>
                </c:pt>
                <c:pt idx="7">
                  <c:v>0.70000003324821591</c:v>
                </c:pt>
                <c:pt idx="8">
                  <c:v>0.80000003799796104</c:v>
                </c:pt>
                <c:pt idx="9">
                  <c:v>0.90000004274770617</c:v>
                </c:pt>
                <c:pt idx="10">
                  <c:v>1.0000000474974513</c:v>
                </c:pt>
                <c:pt idx="11">
                  <c:v>1.1000000522471964</c:v>
                </c:pt>
                <c:pt idx="12">
                  <c:v>1.2000000569969416</c:v>
                </c:pt>
                <c:pt idx="13">
                  <c:v>1.3000000617466867</c:v>
                </c:pt>
                <c:pt idx="14">
                  <c:v>1.4000000664964318</c:v>
                </c:pt>
                <c:pt idx="15">
                  <c:v>1.500000071246177</c:v>
                </c:pt>
                <c:pt idx="16">
                  <c:v>1.6000000759959221</c:v>
                </c:pt>
                <c:pt idx="17">
                  <c:v>1.7000000807456672</c:v>
                </c:pt>
                <c:pt idx="18">
                  <c:v>1.8000000854954123</c:v>
                </c:pt>
                <c:pt idx="19">
                  <c:v>1.9000000902451575</c:v>
                </c:pt>
                <c:pt idx="20">
                  <c:v>2.0000000949949026</c:v>
                </c:pt>
                <c:pt idx="21">
                  <c:v>2.1000000997446477</c:v>
                </c:pt>
                <c:pt idx="22">
                  <c:v>2.2000001044943929</c:v>
                </c:pt>
                <c:pt idx="23">
                  <c:v>2.300000109244138</c:v>
                </c:pt>
                <c:pt idx="24">
                  <c:v>2.4000001139938831</c:v>
                </c:pt>
                <c:pt idx="25">
                  <c:v>2.5000001187436283</c:v>
                </c:pt>
                <c:pt idx="26">
                  <c:v>2.6000001234933734</c:v>
                </c:pt>
                <c:pt idx="27">
                  <c:v>2.7000001282431185</c:v>
                </c:pt>
                <c:pt idx="28">
                  <c:v>2.8000001329928637</c:v>
                </c:pt>
                <c:pt idx="29">
                  <c:v>2.9000001377426088</c:v>
                </c:pt>
                <c:pt idx="30">
                  <c:v>3.0000001424923539</c:v>
                </c:pt>
                <c:pt idx="31">
                  <c:v>3.100000147242099</c:v>
                </c:pt>
                <c:pt idx="32">
                  <c:v>3.2000001519918442</c:v>
                </c:pt>
                <c:pt idx="33">
                  <c:v>3.3000001567415893</c:v>
                </c:pt>
                <c:pt idx="34">
                  <c:v>3.4000001614913344</c:v>
                </c:pt>
                <c:pt idx="35">
                  <c:v>3.5000001662410796</c:v>
                </c:pt>
                <c:pt idx="36">
                  <c:v>3.6000001709908247</c:v>
                </c:pt>
                <c:pt idx="37">
                  <c:v>3.7000001757405698</c:v>
                </c:pt>
                <c:pt idx="38">
                  <c:v>3.800000180490315</c:v>
                </c:pt>
                <c:pt idx="39">
                  <c:v>3.9000001852400601</c:v>
                </c:pt>
                <c:pt idx="40">
                  <c:v>4.0000001899898052</c:v>
                </c:pt>
                <c:pt idx="41">
                  <c:v>4.1000001947395504</c:v>
                </c:pt>
                <c:pt idx="42">
                  <c:v>4.2000001994892955</c:v>
                </c:pt>
                <c:pt idx="43">
                  <c:v>4.3000002042390406</c:v>
                </c:pt>
                <c:pt idx="44">
                  <c:v>4.4000002089887857</c:v>
                </c:pt>
                <c:pt idx="45">
                  <c:v>4.5000002137385309</c:v>
                </c:pt>
                <c:pt idx="46">
                  <c:v>4.600000218488276</c:v>
                </c:pt>
                <c:pt idx="47">
                  <c:v>4.7000002232380211</c:v>
                </c:pt>
                <c:pt idx="48">
                  <c:v>4.8000002279877663</c:v>
                </c:pt>
                <c:pt idx="49">
                  <c:v>4.9000002327375114</c:v>
                </c:pt>
                <c:pt idx="50">
                  <c:v>5.0000002374872565</c:v>
                </c:pt>
                <c:pt idx="51">
                  <c:v>5.1000002422370017</c:v>
                </c:pt>
                <c:pt idx="52">
                  <c:v>5.2000002469867468</c:v>
                </c:pt>
                <c:pt idx="53">
                  <c:v>5.3000002517364919</c:v>
                </c:pt>
                <c:pt idx="54">
                  <c:v>5.400000256486237</c:v>
                </c:pt>
                <c:pt idx="55">
                  <c:v>5.5000002612359822</c:v>
                </c:pt>
                <c:pt idx="56">
                  <c:v>5.6000002659857273</c:v>
                </c:pt>
                <c:pt idx="57">
                  <c:v>5.7000002707354724</c:v>
                </c:pt>
                <c:pt idx="58">
                  <c:v>5.8000002754852176</c:v>
                </c:pt>
                <c:pt idx="59">
                  <c:v>5.9000002802349627</c:v>
                </c:pt>
                <c:pt idx="60">
                  <c:v>6.0000002849847078</c:v>
                </c:pt>
                <c:pt idx="61">
                  <c:v>6.100000289734453</c:v>
                </c:pt>
                <c:pt idx="62">
                  <c:v>6.2000002944841981</c:v>
                </c:pt>
                <c:pt idx="63">
                  <c:v>6.3000002992339432</c:v>
                </c:pt>
                <c:pt idx="64">
                  <c:v>6.4000003039836884</c:v>
                </c:pt>
                <c:pt idx="65">
                  <c:v>6.5000003087334335</c:v>
                </c:pt>
                <c:pt idx="66">
                  <c:v>6.6000003134831786</c:v>
                </c:pt>
                <c:pt idx="67">
                  <c:v>6.7000003182329237</c:v>
                </c:pt>
                <c:pt idx="68">
                  <c:v>6.8000003229826689</c:v>
                </c:pt>
                <c:pt idx="69">
                  <c:v>6.900000327732414</c:v>
                </c:pt>
                <c:pt idx="70">
                  <c:v>7.0000003324821591</c:v>
                </c:pt>
                <c:pt idx="71">
                  <c:v>7.1000003372319043</c:v>
                </c:pt>
                <c:pt idx="72">
                  <c:v>7.2000003419816494</c:v>
                </c:pt>
                <c:pt idx="73">
                  <c:v>7.3000003467313945</c:v>
                </c:pt>
                <c:pt idx="74">
                  <c:v>7.4000003514811397</c:v>
                </c:pt>
                <c:pt idx="75">
                  <c:v>7.5000003562308848</c:v>
                </c:pt>
                <c:pt idx="76">
                  <c:v>7.6000003609806299</c:v>
                </c:pt>
                <c:pt idx="77">
                  <c:v>7.7000003657303751</c:v>
                </c:pt>
                <c:pt idx="78">
                  <c:v>7.8000003704801202</c:v>
                </c:pt>
                <c:pt idx="79">
                  <c:v>7.9000003752298653</c:v>
                </c:pt>
                <c:pt idx="80">
                  <c:v>8.0000003799796104</c:v>
                </c:pt>
                <c:pt idx="81">
                  <c:v>8.1000003847293556</c:v>
                </c:pt>
                <c:pt idx="82">
                  <c:v>8.2000003894791007</c:v>
                </c:pt>
                <c:pt idx="83">
                  <c:v>8.3000003942288458</c:v>
                </c:pt>
                <c:pt idx="84">
                  <c:v>8.400000398978591</c:v>
                </c:pt>
                <c:pt idx="85">
                  <c:v>8.5000004037283361</c:v>
                </c:pt>
                <c:pt idx="86">
                  <c:v>8.6000004084780812</c:v>
                </c:pt>
                <c:pt idx="87">
                  <c:v>8.7000004132278264</c:v>
                </c:pt>
                <c:pt idx="88">
                  <c:v>8.8000004179775715</c:v>
                </c:pt>
                <c:pt idx="89">
                  <c:v>8.9000004227273166</c:v>
                </c:pt>
                <c:pt idx="90">
                  <c:v>9.0000004274770617</c:v>
                </c:pt>
                <c:pt idx="91">
                  <c:v>9.1000004322268069</c:v>
                </c:pt>
                <c:pt idx="92">
                  <c:v>9.200000436976552</c:v>
                </c:pt>
                <c:pt idx="93">
                  <c:v>9.3000004417262971</c:v>
                </c:pt>
                <c:pt idx="94">
                  <c:v>9.4000004464760423</c:v>
                </c:pt>
                <c:pt idx="95">
                  <c:v>9.5000004512257874</c:v>
                </c:pt>
                <c:pt idx="96">
                  <c:v>9.6000004559755325</c:v>
                </c:pt>
                <c:pt idx="97">
                  <c:v>9.7000004607252777</c:v>
                </c:pt>
                <c:pt idx="98">
                  <c:v>9.8000004654750228</c:v>
                </c:pt>
                <c:pt idx="99">
                  <c:v>9.9000004702247679</c:v>
                </c:pt>
                <c:pt idx="100">
                  <c:v>10.000000474974513</c:v>
                </c:pt>
                <c:pt idx="101">
                  <c:v>10.100000479724258</c:v>
                </c:pt>
                <c:pt idx="102">
                  <c:v>10.200000484474003</c:v>
                </c:pt>
                <c:pt idx="103">
                  <c:v>10.300000489223748</c:v>
                </c:pt>
                <c:pt idx="104">
                  <c:v>10.400000493973494</c:v>
                </c:pt>
                <c:pt idx="105">
                  <c:v>10.500000498723239</c:v>
                </c:pt>
                <c:pt idx="106">
                  <c:v>10.600000503472984</c:v>
                </c:pt>
                <c:pt idx="107">
                  <c:v>10.700000508222729</c:v>
                </c:pt>
                <c:pt idx="108">
                  <c:v>10.800000512972474</c:v>
                </c:pt>
                <c:pt idx="109">
                  <c:v>10.900000517722219</c:v>
                </c:pt>
                <c:pt idx="110">
                  <c:v>11.000000522471964</c:v>
                </c:pt>
                <c:pt idx="111">
                  <c:v>11.100000527221709</c:v>
                </c:pt>
                <c:pt idx="112">
                  <c:v>11.200000531971455</c:v>
                </c:pt>
                <c:pt idx="113">
                  <c:v>11.3000005367212</c:v>
                </c:pt>
                <c:pt idx="114">
                  <c:v>11.400000541470945</c:v>
                </c:pt>
                <c:pt idx="115">
                  <c:v>11.50000054622069</c:v>
                </c:pt>
                <c:pt idx="116">
                  <c:v>11.600000550970435</c:v>
                </c:pt>
                <c:pt idx="117">
                  <c:v>11.70000055572018</c:v>
                </c:pt>
                <c:pt idx="118">
                  <c:v>11.800000560469925</c:v>
                </c:pt>
                <c:pt idx="119">
                  <c:v>11.900000565219671</c:v>
                </c:pt>
                <c:pt idx="120">
                  <c:v>12.000000569969416</c:v>
                </c:pt>
                <c:pt idx="121">
                  <c:v>12.100000574719161</c:v>
                </c:pt>
                <c:pt idx="122">
                  <c:v>12.200000579468906</c:v>
                </c:pt>
                <c:pt idx="123">
                  <c:v>12.300000584218651</c:v>
                </c:pt>
                <c:pt idx="124">
                  <c:v>12.400000588968396</c:v>
                </c:pt>
                <c:pt idx="125">
                  <c:v>12.500000593718141</c:v>
                </c:pt>
                <c:pt idx="126">
                  <c:v>12.600000598467886</c:v>
                </c:pt>
                <c:pt idx="127">
                  <c:v>12.700000603217632</c:v>
                </c:pt>
                <c:pt idx="128">
                  <c:v>12.800000607967377</c:v>
                </c:pt>
                <c:pt idx="129">
                  <c:v>12.900000612717122</c:v>
                </c:pt>
                <c:pt idx="130">
                  <c:v>13.000000617466867</c:v>
                </c:pt>
                <c:pt idx="131">
                  <c:v>13.100000622216612</c:v>
                </c:pt>
                <c:pt idx="132">
                  <c:v>13.200000626966357</c:v>
                </c:pt>
                <c:pt idx="133">
                  <c:v>13.300000631716102</c:v>
                </c:pt>
                <c:pt idx="134">
                  <c:v>13.400000636465847</c:v>
                </c:pt>
                <c:pt idx="135">
                  <c:v>13.500000641215593</c:v>
                </c:pt>
                <c:pt idx="136">
                  <c:v>13.600000645965338</c:v>
                </c:pt>
                <c:pt idx="137">
                  <c:v>13.700000650715083</c:v>
                </c:pt>
                <c:pt idx="138">
                  <c:v>13.800000655464828</c:v>
                </c:pt>
                <c:pt idx="139">
                  <c:v>13.900000660214573</c:v>
                </c:pt>
                <c:pt idx="140">
                  <c:v>14.000000664964318</c:v>
                </c:pt>
                <c:pt idx="141">
                  <c:v>14.100000669714063</c:v>
                </c:pt>
                <c:pt idx="142">
                  <c:v>14.200000674463809</c:v>
                </c:pt>
                <c:pt idx="143">
                  <c:v>14.300000679213554</c:v>
                </c:pt>
                <c:pt idx="144">
                  <c:v>14.400000683963299</c:v>
                </c:pt>
                <c:pt idx="145">
                  <c:v>14.500000688713044</c:v>
                </c:pt>
                <c:pt idx="146">
                  <c:v>14.600000693462789</c:v>
                </c:pt>
                <c:pt idx="147">
                  <c:v>14.700000698212534</c:v>
                </c:pt>
                <c:pt idx="148">
                  <c:v>14.800000702962279</c:v>
                </c:pt>
                <c:pt idx="149">
                  <c:v>14.900000707712024</c:v>
                </c:pt>
                <c:pt idx="150">
                  <c:v>15.00000071246177</c:v>
                </c:pt>
                <c:pt idx="151">
                  <c:v>15.100000717211515</c:v>
                </c:pt>
                <c:pt idx="152">
                  <c:v>15.20000072196126</c:v>
                </c:pt>
                <c:pt idx="153">
                  <c:v>15.300000726711005</c:v>
                </c:pt>
                <c:pt idx="154">
                  <c:v>15.40000073146075</c:v>
                </c:pt>
                <c:pt idx="155">
                  <c:v>15.500000736210495</c:v>
                </c:pt>
                <c:pt idx="156">
                  <c:v>15.60000074096024</c:v>
                </c:pt>
                <c:pt idx="157">
                  <c:v>15.700000745709985</c:v>
                </c:pt>
                <c:pt idx="158">
                  <c:v>15.800000750459731</c:v>
                </c:pt>
                <c:pt idx="159">
                  <c:v>15.900000755209476</c:v>
                </c:pt>
                <c:pt idx="160">
                  <c:v>16.000000759959221</c:v>
                </c:pt>
                <c:pt idx="161">
                  <c:v>16.100000764708966</c:v>
                </c:pt>
                <c:pt idx="162">
                  <c:v>16.200000769458711</c:v>
                </c:pt>
                <c:pt idx="163">
                  <c:v>16.300000774208456</c:v>
                </c:pt>
                <c:pt idx="164">
                  <c:v>16.400000778958201</c:v>
                </c:pt>
                <c:pt idx="165">
                  <c:v>16.500000783707947</c:v>
                </c:pt>
                <c:pt idx="166">
                  <c:v>16.600000788457692</c:v>
                </c:pt>
                <c:pt idx="167">
                  <c:v>16.700000793207437</c:v>
                </c:pt>
                <c:pt idx="168">
                  <c:v>16.800000797957182</c:v>
                </c:pt>
                <c:pt idx="169">
                  <c:v>16.900000802706927</c:v>
                </c:pt>
                <c:pt idx="170">
                  <c:v>17.000000807456672</c:v>
                </c:pt>
                <c:pt idx="171">
                  <c:v>17.100000812206417</c:v>
                </c:pt>
                <c:pt idx="172">
                  <c:v>17.200000816956162</c:v>
                </c:pt>
                <c:pt idx="173">
                  <c:v>17.300000821705908</c:v>
                </c:pt>
                <c:pt idx="174">
                  <c:v>17.400000826455653</c:v>
                </c:pt>
                <c:pt idx="175">
                  <c:v>17.500000831205398</c:v>
                </c:pt>
                <c:pt idx="176">
                  <c:v>17.600000835955143</c:v>
                </c:pt>
                <c:pt idx="177">
                  <c:v>17.700000840704888</c:v>
                </c:pt>
                <c:pt idx="178">
                  <c:v>17.800000845454633</c:v>
                </c:pt>
                <c:pt idx="179">
                  <c:v>17.900000850204378</c:v>
                </c:pt>
                <c:pt idx="180">
                  <c:v>18.000000854954123</c:v>
                </c:pt>
                <c:pt idx="181">
                  <c:v>18.100000859703869</c:v>
                </c:pt>
                <c:pt idx="182">
                  <c:v>18.200000864453614</c:v>
                </c:pt>
                <c:pt idx="183">
                  <c:v>18.300000869203359</c:v>
                </c:pt>
                <c:pt idx="184">
                  <c:v>18.400000873953104</c:v>
                </c:pt>
                <c:pt idx="185">
                  <c:v>18.500000878702849</c:v>
                </c:pt>
                <c:pt idx="186">
                  <c:v>18.600000883452594</c:v>
                </c:pt>
                <c:pt idx="187">
                  <c:v>18.700000888202339</c:v>
                </c:pt>
                <c:pt idx="188">
                  <c:v>18.800000892952085</c:v>
                </c:pt>
                <c:pt idx="189">
                  <c:v>18.90000089770183</c:v>
                </c:pt>
                <c:pt idx="190">
                  <c:v>19.000000902451575</c:v>
                </c:pt>
                <c:pt idx="191">
                  <c:v>19.10000090720132</c:v>
                </c:pt>
                <c:pt idx="192">
                  <c:v>19.200000911951065</c:v>
                </c:pt>
                <c:pt idx="193">
                  <c:v>19.30000091670081</c:v>
                </c:pt>
                <c:pt idx="194">
                  <c:v>19.400000921450555</c:v>
                </c:pt>
                <c:pt idx="195">
                  <c:v>19.5000009262003</c:v>
                </c:pt>
                <c:pt idx="196">
                  <c:v>19.600000930950046</c:v>
                </c:pt>
                <c:pt idx="197">
                  <c:v>19.700000935699791</c:v>
                </c:pt>
                <c:pt idx="198">
                  <c:v>19.800000940449536</c:v>
                </c:pt>
                <c:pt idx="199">
                  <c:v>19.900000945199281</c:v>
                </c:pt>
                <c:pt idx="200">
                  <c:v>20.000000949949026</c:v>
                </c:pt>
                <c:pt idx="201">
                  <c:v>20.100000954698771</c:v>
                </c:pt>
                <c:pt idx="202">
                  <c:v>20.200000959448516</c:v>
                </c:pt>
                <c:pt idx="203">
                  <c:v>20.300000964198261</c:v>
                </c:pt>
                <c:pt idx="204">
                  <c:v>20.400000968948007</c:v>
                </c:pt>
                <c:pt idx="205">
                  <c:v>20.500000973697752</c:v>
                </c:pt>
                <c:pt idx="206">
                  <c:v>20.600000978447497</c:v>
                </c:pt>
                <c:pt idx="207">
                  <c:v>20.700000983197242</c:v>
                </c:pt>
                <c:pt idx="208">
                  <c:v>20.800000987946987</c:v>
                </c:pt>
                <c:pt idx="209">
                  <c:v>20.900000992696732</c:v>
                </c:pt>
                <c:pt idx="210">
                  <c:v>21.000000997446477</c:v>
                </c:pt>
                <c:pt idx="211">
                  <c:v>21.100001002196223</c:v>
                </c:pt>
                <c:pt idx="212">
                  <c:v>21.200001006945968</c:v>
                </c:pt>
                <c:pt idx="213">
                  <c:v>21.300001011695713</c:v>
                </c:pt>
                <c:pt idx="214">
                  <c:v>21.400001016445458</c:v>
                </c:pt>
                <c:pt idx="215">
                  <c:v>21.500001021195203</c:v>
                </c:pt>
                <c:pt idx="216">
                  <c:v>21.600001025944948</c:v>
                </c:pt>
                <c:pt idx="217">
                  <c:v>21.700001030694693</c:v>
                </c:pt>
                <c:pt idx="218">
                  <c:v>21.800001035444438</c:v>
                </c:pt>
                <c:pt idx="219">
                  <c:v>21.900001040194184</c:v>
                </c:pt>
                <c:pt idx="220">
                  <c:v>22.000001044943929</c:v>
                </c:pt>
                <c:pt idx="221">
                  <c:v>22.100001049693674</c:v>
                </c:pt>
                <c:pt idx="222">
                  <c:v>22.200001054443419</c:v>
                </c:pt>
                <c:pt idx="223">
                  <c:v>22.300001059193164</c:v>
                </c:pt>
                <c:pt idx="224">
                  <c:v>22.400001063942909</c:v>
                </c:pt>
                <c:pt idx="225">
                  <c:v>22.500001068692654</c:v>
                </c:pt>
                <c:pt idx="226">
                  <c:v>22.6000010734424</c:v>
                </c:pt>
                <c:pt idx="227">
                  <c:v>22.700001078192145</c:v>
                </c:pt>
                <c:pt idx="228">
                  <c:v>22.80000108294189</c:v>
                </c:pt>
                <c:pt idx="229">
                  <c:v>22.900001087691635</c:v>
                </c:pt>
                <c:pt idx="230">
                  <c:v>23.00000109244138</c:v>
                </c:pt>
                <c:pt idx="231">
                  <c:v>23.100001097191125</c:v>
                </c:pt>
                <c:pt idx="232">
                  <c:v>23.20000110194087</c:v>
                </c:pt>
                <c:pt idx="233">
                  <c:v>23.300001106690615</c:v>
                </c:pt>
                <c:pt idx="234">
                  <c:v>23.400001111440361</c:v>
                </c:pt>
                <c:pt idx="235">
                  <c:v>23.500001116190106</c:v>
                </c:pt>
                <c:pt idx="236">
                  <c:v>23.600001120939851</c:v>
                </c:pt>
                <c:pt idx="237">
                  <c:v>23.700001125689596</c:v>
                </c:pt>
                <c:pt idx="238">
                  <c:v>23.800001130439341</c:v>
                </c:pt>
                <c:pt idx="239">
                  <c:v>23.900001135189086</c:v>
                </c:pt>
                <c:pt idx="240">
                  <c:v>24.000001139938831</c:v>
                </c:pt>
                <c:pt idx="241">
                  <c:v>24.100001144688576</c:v>
                </c:pt>
                <c:pt idx="242">
                  <c:v>24.200001149438322</c:v>
                </c:pt>
                <c:pt idx="243">
                  <c:v>24.300001154188067</c:v>
                </c:pt>
                <c:pt idx="244">
                  <c:v>24.400001158937812</c:v>
                </c:pt>
                <c:pt idx="245">
                  <c:v>24.500001163687557</c:v>
                </c:pt>
                <c:pt idx="246">
                  <c:v>24.600001168437302</c:v>
                </c:pt>
                <c:pt idx="247">
                  <c:v>24.700001173187047</c:v>
                </c:pt>
                <c:pt idx="248">
                  <c:v>24.800001177936792</c:v>
                </c:pt>
                <c:pt idx="249">
                  <c:v>24.900001182686538</c:v>
                </c:pt>
                <c:pt idx="250">
                  <c:v>25.000001187436283</c:v>
                </c:pt>
                <c:pt idx="251">
                  <c:v>25.100001192186028</c:v>
                </c:pt>
                <c:pt idx="252">
                  <c:v>25.200001196935773</c:v>
                </c:pt>
                <c:pt idx="253">
                  <c:v>25.300001201685518</c:v>
                </c:pt>
                <c:pt idx="254">
                  <c:v>25.400001206435263</c:v>
                </c:pt>
                <c:pt idx="255">
                  <c:v>25.500001211185008</c:v>
                </c:pt>
                <c:pt idx="256">
                  <c:v>25.600001215934753</c:v>
                </c:pt>
                <c:pt idx="257">
                  <c:v>25.700001220684499</c:v>
                </c:pt>
                <c:pt idx="258">
                  <c:v>25.800001225434244</c:v>
                </c:pt>
                <c:pt idx="259">
                  <c:v>25.900001230183989</c:v>
                </c:pt>
                <c:pt idx="260">
                  <c:v>26.000001234933734</c:v>
                </c:pt>
                <c:pt idx="261">
                  <c:v>26.100001239683479</c:v>
                </c:pt>
                <c:pt idx="262">
                  <c:v>26.200001244433224</c:v>
                </c:pt>
                <c:pt idx="263">
                  <c:v>26.300001249182969</c:v>
                </c:pt>
                <c:pt idx="264">
                  <c:v>26.400001253932714</c:v>
                </c:pt>
                <c:pt idx="265">
                  <c:v>26.50000125868246</c:v>
                </c:pt>
                <c:pt idx="266">
                  <c:v>26.600001263432205</c:v>
                </c:pt>
                <c:pt idx="267">
                  <c:v>26.70000126818195</c:v>
                </c:pt>
                <c:pt idx="268">
                  <c:v>26.800001272931695</c:v>
                </c:pt>
                <c:pt idx="269">
                  <c:v>26.90000127768144</c:v>
                </c:pt>
                <c:pt idx="270">
                  <c:v>27.000001282431185</c:v>
                </c:pt>
                <c:pt idx="271">
                  <c:v>27.10000128718093</c:v>
                </c:pt>
                <c:pt idx="272">
                  <c:v>27.200001291930676</c:v>
                </c:pt>
                <c:pt idx="273">
                  <c:v>27.300001296680421</c:v>
                </c:pt>
                <c:pt idx="274">
                  <c:v>27.400001301430166</c:v>
                </c:pt>
                <c:pt idx="275">
                  <c:v>27.500001306179911</c:v>
                </c:pt>
                <c:pt idx="276">
                  <c:v>27.600001310929656</c:v>
                </c:pt>
                <c:pt idx="277">
                  <c:v>27.700001315679401</c:v>
                </c:pt>
                <c:pt idx="278">
                  <c:v>27.800001320429146</c:v>
                </c:pt>
                <c:pt idx="279">
                  <c:v>27.900001325178891</c:v>
                </c:pt>
                <c:pt idx="280">
                  <c:v>28.000001329928637</c:v>
                </c:pt>
                <c:pt idx="281">
                  <c:v>28.100001334678382</c:v>
                </c:pt>
                <c:pt idx="282">
                  <c:v>28.200001339428127</c:v>
                </c:pt>
                <c:pt idx="283">
                  <c:v>28.300001344177872</c:v>
                </c:pt>
                <c:pt idx="284">
                  <c:v>28.400001348927617</c:v>
                </c:pt>
                <c:pt idx="285">
                  <c:v>28.500001353677362</c:v>
                </c:pt>
                <c:pt idx="286">
                  <c:v>28.600001358427107</c:v>
                </c:pt>
                <c:pt idx="287">
                  <c:v>28.700001363176852</c:v>
                </c:pt>
                <c:pt idx="288">
                  <c:v>28.800001367926598</c:v>
                </c:pt>
                <c:pt idx="289">
                  <c:v>28.900001372676343</c:v>
                </c:pt>
                <c:pt idx="290">
                  <c:v>29.000001377426088</c:v>
                </c:pt>
                <c:pt idx="291">
                  <c:v>29.100001382175833</c:v>
                </c:pt>
                <c:pt idx="292">
                  <c:v>29.200001386925578</c:v>
                </c:pt>
                <c:pt idx="293">
                  <c:v>29.300001391675323</c:v>
                </c:pt>
                <c:pt idx="294">
                  <c:v>29.400001396425068</c:v>
                </c:pt>
                <c:pt idx="295">
                  <c:v>29.500001401174814</c:v>
                </c:pt>
                <c:pt idx="296">
                  <c:v>29.600001405924559</c:v>
                </c:pt>
                <c:pt idx="297">
                  <c:v>29.700001410674304</c:v>
                </c:pt>
                <c:pt idx="298">
                  <c:v>29.800001415424049</c:v>
                </c:pt>
                <c:pt idx="299">
                  <c:v>29.900001420173794</c:v>
                </c:pt>
                <c:pt idx="300">
                  <c:v>30.000001424923539</c:v>
                </c:pt>
                <c:pt idx="301">
                  <c:v>30.100001429673284</c:v>
                </c:pt>
                <c:pt idx="302">
                  <c:v>30.200001434423029</c:v>
                </c:pt>
                <c:pt idx="303">
                  <c:v>30.300001439172775</c:v>
                </c:pt>
                <c:pt idx="304">
                  <c:v>30.40000144392252</c:v>
                </c:pt>
                <c:pt idx="305">
                  <c:v>30.500001448672265</c:v>
                </c:pt>
                <c:pt idx="306">
                  <c:v>30.60000145342201</c:v>
                </c:pt>
                <c:pt idx="307">
                  <c:v>30.700001458171755</c:v>
                </c:pt>
                <c:pt idx="308">
                  <c:v>30.8000014629215</c:v>
                </c:pt>
                <c:pt idx="309">
                  <c:v>30.900001467671245</c:v>
                </c:pt>
                <c:pt idx="310">
                  <c:v>31.00000147242099</c:v>
                </c:pt>
                <c:pt idx="311">
                  <c:v>31.100001477170736</c:v>
                </c:pt>
                <c:pt idx="312">
                  <c:v>31.200001481920481</c:v>
                </c:pt>
                <c:pt idx="313">
                  <c:v>31.300001486670226</c:v>
                </c:pt>
                <c:pt idx="314">
                  <c:v>31.400001491419971</c:v>
                </c:pt>
                <c:pt idx="315">
                  <c:v>31.500001496169716</c:v>
                </c:pt>
                <c:pt idx="316">
                  <c:v>31.600001500919461</c:v>
                </c:pt>
                <c:pt idx="317">
                  <c:v>31.700001505669206</c:v>
                </c:pt>
                <c:pt idx="318">
                  <c:v>31.800001510418952</c:v>
                </c:pt>
                <c:pt idx="319">
                  <c:v>31.900001515168697</c:v>
                </c:pt>
                <c:pt idx="320">
                  <c:v>32.000001519918442</c:v>
                </c:pt>
                <c:pt idx="321">
                  <c:v>32.100001524668187</c:v>
                </c:pt>
                <c:pt idx="322">
                  <c:v>32.200001529417932</c:v>
                </c:pt>
                <c:pt idx="323">
                  <c:v>32.300001534167677</c:v>
                </c:pt>
                <c:pt idx="324">
                  <c:v>32.400001538917422</c:v>
                </c:pt>
                <c:pt idx="325">
                  <c:v>32.500001543667167</c:v>
                </c:pt>
                <c:pt idx="326">
                  <c:v>32.600001548416913</c:v>
                </c:pt>
                <c:pt idx="327">
                  <c:v>32.700001553166658</c:v>
                </c:pt>
                <c:pt idx="328">
                  <c:v>32.800001557916403</c:v>
                </c:pt>
                <c:pt idx="329">
                  <c:v>32.900001562666148</c:v>
                </c:pt>
                <c:pt idx="330">
                  <c:v>33.000001567415893</c:v>
                </c:pt>
                <c:pt idx="331">
                  <c:v>33.100001572165638</c:v>
                </c:pt>
                <c:pt idx="332">
                  <c:v>33.200001576915383</c:v>
                </c:pt>
                <c:pt idx="333">
                  <c:v>33.300001581665128</c:v>
                </c:pt>
                <c:pt idx="334">
                  <c:v>33.400001586414874</c:v>
                </c:pt>
                <c:pt idx="335">
                  <c:v>33.500001591164619</c:v>
                </c:pt>
                <c:pt idx="336">
                  <c:v>33.600001595914364</c:v>
                </c:pt>
                <c:pt idx="337">
                  <c:v>33.700001600664109</c:v>
                </c:pt>
                <c:pt idx="338">
                  <c:v>33.800001605413854</c:v>
                </c:pt>
                <c:pt idx="339">
                  <c:v>33.900001610163599</c:v>
                </c:pt>
                <c:pt idx="340">
                  <c:v>34.000001614913344</c:v>
                </c:pt>
                <c:pt idx="341">
                  <c:v>34.10000161966309</c:v>
                </c:pt>
                <c:pt idx="342">
                  <c:v>34.200001624412835</c:v>
                </c:pt>
                <c:pt idx="343">
                  <c:v>34.30000162916258</c:v>
                </c:pt>
                <c:pt idx="344">
                  <c:v>34.400001633912325</c:v>
                </c:pt>
                <c:pt idx="345">
                  <c:v>34.50000163866207</c:v>
                </c:pt>
                <c:pt idx="346">
                  <c:v>34.600001643411815</c:v>
                </c:pt>
                <c:pt idx="347">
                  <c:v>34.70000164816156</c:v>
                </c:pt>
                <c:pt idx="348">
                  <c:v>34.800001652911305</c:v>
                </c:pt>
                <c:pt idx="349">
                  <c:v>34.900001657661051</c:v>
                </c:pt>
                <c:pt idx="350">
                  <c:v>35.000001662410796</c:v>
                </c:pt>
                <c:pt idx="351">
                  <c:v>35.100001667160541</c:v>
                </c:pt>
                <c:pt idx="352">
                  <c:v>35.200001671910286</c:v>
                </c:pt>
                <c:pt idx="353">
                  <c:v>35.300001676660031</c:v>
                </c:pt>
                <c:pt idx="354">
                  <c:v>35.400001681409776</c:v>
                </c:pt>
                <c:pt idx="355">
                  <c:v>35.500001686159521</c:v>
                </c:pt>
                <c:pt idx="356">
                  <c:v>35.600001690909266</c:v>
                </c:pt>
                <c:pt idx="357">
                  <c:v>35.700001695659012</c:v>
                </c:pt>
                <c:pt idx="358">
                  <c:v>35.800001700408757</c:v>
                </c:pt>
                <c:pt idx="359">
                  <c:v>35.900001705158502</c:v>
                </c:pt>
                <c:pt idx="360">
                  <c:v>36.000001709908247</c:v>
                </c:pt>
                <c:pt idx="361">
                  <c:v>36.100001714657992</c:v>
                </c:pt>
                <c:pt idx="362">
                  <c:v>36.200001719407737</c:v>
                </c:pt>
                <c:pt idx="363">
                  <c:v>36.300001724157482</c:v>
                </c:pt>
                <c:pt idx="364">
                  <c:v>36.400001728907228</c:v>
                </c:pt>
                <c:pt idx="365">
                  <c:v>36.500001733656973</c:v>
                </c:pt>
                <c:pt idx="366">
                  <c:v>36.600001738406718</c:v>
                </c:pt>
                <c:pt idx="367">
                  <c:v>36.700001743156463</c:v>
                </c:pt>
                <c:pt idx="368">
                  <c:v>36.800001747906208</c:v>
                </c:pt>
                <c:pt idx="369">
                  <c:v>36.900001752655953</c:v>
                </c:pt>
                <c:pt idx="370">
                  <c:v>37.000001757405698</c:v>
                </c:pt>
                <c:pt idx="371">
                  <c:v>37.100001762155443</c:v>
                </c:pt>
                <c:pt idx="372">
                  <c:v>37.200001766905189</c:v>
                </c:pt>
                <c:pt idx="373">
                  <c:v>37.300001771654934</c:v>
                </c:pt>
                <c:pt idx="374">
                  <c:v>37.400001776404679</c:v>
                </c:pt>
                <c:pt idx="375">
                  <c:v>37.500001781154424</c:v>
                </c:pt>
                <c:pt idx="376">
                  <c:v>37.600001785904169</c:v>
                </c:pt>
                <c:pt idx="377">
                  <c:v>37.700001790653914</c:v>
                </c:pt>
                <c:pt idx="378">
                  <c:v>37.800001795403659</c:v>
                </c:pt>
                <c:pt idx="379">
                  <c:v>37.900001800153404</c:v>
                </c:pt>
                <c:pt idx="380">
                  <c:v>38.00000180490315</c:v>
                </c:pt>
                <c:pt idx="381">
                  <c:v>38.100001809652895</c:v>
                </c:pt>
                <c:pt idx="382">
                  <c:v>38.20000181440264</c:v>
                </c:pt>
                <c:pt idx="383">
                  <c:v>38.300001819152385</c:v>
                </c:pt>
                <c:pt idx="384">
                  <c:v>38.40000182390213</c:v>
                </c:pt>
                <c:pt idx="385">
                  <c:v>38.500001828651875</c:v>
                </c:pt>
                <c:pt idx="386">
                  <c:v>38.60000183340162</c:v>
                </c:pt>
                <c:pt idx="387">
                  <c:v>38.700001838151366</c:v>
                </c:pt>
                <c:pt idx="388">
                  <c:v>38.800001842901111</c:v>
                </c:pt>
                <c:pt idx="389">
                  <c:v>38.900001847650856</c:v>
                </c:pt>
                <c:pt idx="390">
                  <c:v>39.000001852400601</c:v>
                </c:pt>
                <c:pt idx="391">
                  <c:v>39.100001857150346</c:v>
                </c:pt>
                <c:pt idx="392">
                  <c:v>39.200001861900091</c:v>
                </c:pt>
                <c:pt idx="393">
                  <c:v>39.300001866649836</c:v>
                </c:pt>
                <c:pt idx="394">
                  <c:v>39.400001871399581</c:v>
                </c:pt>
                <c:pt idx="395">
                  <c:v>39.500001876149327</c:v>
                </c:pt>
                <c:pt idx="396">
                  <c:v>39.600001880899072</c:v>
                </c:pt>
                <c:pt idx="397">
                  <c:v>39.700001885648817</c:v>
                </c:pt>
                <c:pt idx="398">
                  <c:v>39.800001890398562</c:v>
                </c:pt>
                <c:pt idx="399">
                  <c:v>39.900001895148307</c:v>
                </c:pt>
                <c:pt idx="400">
                  <c:v>40.000001899898052</c:v>
                </c:pt>
                <c:pt idx="401">
                  <c:v>40.100001904647797</c:v>
                </c:pt>
                <c:pt idx="402">
                  <c:v>40.200001909397542</c:v>
                </c:pt>
                <c:pt idx="403">
                  <c:v>40.300001914147288</c:v>
                </c:pt>
                <c:pt idx="404">
                  <c:v>40.400001918897033</c:v>
                </c:pt>
                <c:pt idx="405">
                  <c:v>40.500001923646778</c:v>
                </c:pt>
                <c:pt idx="406">
                  <c:v>40.600001928396523</c:v>
                </c:pt>
                <c:pt idx="407">
                  <c:v>40.700001933146268</c:v>
                </c:pt>
                <c:pt idx="408">
                  <c:v>40.800001937896013</c:v>
                </c:pt>
                <c:pt idx="409">
                  <c:v>40.900001942645758</c:v>
                </c:pt>
                <c:pt idx="410">
                  <c:v>41.000001947395504</c:v>
                </c:pt>
                <c:pt idx="411">
                  <c:v>41.100001952145249</c:v>
                </c:pt>
                <c:pt idx="412">
                  <c:v>41.200001956894994</c:v>
                </c:pt>
                <c:pt idx="413">
                  <c:v>41.300001961644739</c:v>
                </c:pt>
                <c:pt idx="414">
                  <c:v>41.400001966394484</c:v>
                </c:pt>
                <c:pt idx="415">
                  <c:v>41.500001971144229</c:v>
                </c:pt>
                <c:pt idx="416">
                  <c:v>41.600001975893974</c:v>
                </c:pt>
                <c:pt idx="417">
                  <c:v>41.700001980643719</c:v>
                </c:pt>
                <c:pt idx="418">
                  <c:v>41.800001985393465</c:v>
                </c:pt>
                <c:pt idx="419">
                  <c:v>41.90000199014321</c:v>
                </c:pt>
                <c:pt idx="420">
                  <c:v>42.000001994892955</c:v>
                </c:pt>
                <c:pt idx="421">
                  <c:v>42.1000019996427</c:v>
                </c:pt>
                <c:pt idx="422">
                  <c:v>42.200002004392445</c:v>
                </c:pt>
                <c:pt idx="423">
                  <c:v>42.30000200914219</c:v>
                </c:pt>
                <c:pt idx="424">
                  <c:v>42.400002013891935</c:v>
                </c:pt>
                <c:pt idx="425">
                  <c:v>42.50000201864168</c:v>
                </c:pt>
                <c:pt idx="426">
                  <c:v>42.600002023391426</c:v>
                </c:pt>
                <c:pt idx="427">
                  <c:v>42.700002028141171</c:v>
                </c:pt>
                <c:pt idx="428">
                  <c:v>42.800002032890916</c:v>
                </c:pt>
                <c:pt idx="429">
                  <c:v>42.900002037640661</c:v>
                </c:pt>
                <c:pt idx="430">
                  <c:v>43.000002042390406</c:v>
                </c:pt>
                <c:pt idx="431">
                  <c:v>43.100002047140151</c:v>
                </c:pt>
                <c:pt idx="432">
                  <c:v>43.200002051889896</c:v>
                </c:pt>
                <c:pt idx="433">
                  <c:v>43.300002056639642</c:v>
                </c:pt>
                <c:pt idx="434">
                  <c:v>43.400002061389387</c:v>
                </c:pt>
                <c:pt idx="435">
                  <c:v>43.500002066139132</c:v>
                </c:pt>
                <c:pt idx="436">
                  <c:v>43.600002070888877</c:v>
                </c:pt>
                <c:pt idx="437">
                  <c:v>43.700002075638622</c:v>
                </c:pt>
                <c:pt idx="438">
                  <c:v>43.800002080388367</c:v>
                </c:pt>
                <c:pt idx="439">
                  <c:v>43.900002085138112</c:v>
                </c:pt>
                <c:pt idx="440">
                  <c:v>44.000002089887857</c:v>
                </c:pt>
                <c:pt idx="441">
                  <c:v>44.100002094637603</c:v>
                </c:pt>
                <c:pt idx="442">
                  <c:v>44.200002099387348</c:v>
                </c:pt>
                <c:pt idx="443">
                  <c:v>44.300002104137093</c:v>
                </c:pt>
                <c:pt idx="444">
                  <c:v>44.400002108886838</c:v>
                </c:pt>
                <c:pt idx="445">
                  <c:v>44.500002113636583</c:v>
                </c:pt>
                <c:pt idx="446">
                  <c:v>44.600002118386328</c:v>
                </c:pt>
                <c:pt idx="447">
                  <c:v>44.700002123136073</c:v>
                </c:pt>
                <c:pt idx="448">
                  <c:v>44.800002127885818</c:v>
                </c:pt>
                <c:pt idx="449">
                  <c:v>44.900002132635564</c:v>
                </c:pt>
                <c:pt idx="450">
                  <c:v>45.000002137385309</c:v>
                </c:pt>
                <c:pt idx="451">
                  <c:v>45.100002142135054</c:v>
                </c:pt>
                <c:pt idx="452">
                  <c:v>45.200002146884799</c:v>
                </c:pt>
                <c:pt idx="453">
                  <c:v>45.300002151634544</c:v>
                </c:pt>
                <c:pt idx="454">
                  <c:v>45.400002156384289</c:v>
                </c:pt>
                <c:pt idx="455">
                  <c:v>45.500002161134034</c:v>
                </c:pt>
                <c:pt idx="456">
                  <c:v>45.60000216588378</c:v>
                </c:pt>
                <c:pt idx="457">
                  <c:v>45.700002170633525</c:v>
                </c:pt>
                <c:pt idx="458">
                  <c:v>45.80000217538327</c:v>
                </c:pt>
                <c:pt idx="459">
                  <c:v>45.900002180133015</c:v>
                </c:pt>
                <c:pt idx="460">
                  <c:v>46.00000218488276</c:v>
                </c:pt>
                <c:pt idx="461">
                  <c:v>46.100002189632505</c:v>
                </c:pt>
                <c:pt idx="462">
                  <c:v>46.20000219438225</c:v>
                </c:pt>
                <c:pt idx="463">
                  <c:v>46.300002199131995</c:v>
                </c:pt>
                <c:pt idx="464">
                  <c:v>46.400002203881741</c:v>
                </c:pt>
                <c:pt idx="465">
                  <c:v>46.500002208631486</c:v>
                </c:pt>
                <c:pt idx="466">
                  <c:v>46.600002213381231</c:v>
                </c:pt>
                <c:pt idx="467">
                  <c:v>46.700002218130976</c:v>
                </c:pt>
                <c:pt idx="468">
                  <c:v>46.800002222880721</c:v>
                </c:pt>
                <c:pt idx="469">
                  <c:v>46.900002227630466</c:v>
                </c:pt>
                <c:pt idx="470">
                  <c:v>47.000002232380211</c:v>
                </c:pt>
                <c:pt idx="471">
                  <c:v>47.100002237129956</c:v>
                </c:pt>
                <c:pt idx="472">
                  <c:v>47.200002241879702</c:v>
                </c:pt>
                <c:pt idx="473">
                  <c:v>47.300002246629447</c:v>
                </c:pt>
                <c:pt idx="474">
                  <c:v>47.400002251379192</c:v>
                </c:pt>
                <c:pt idx="475">
                  <c:v>47.500002256128937</c:v>
                </c:pt>
                <c:pt idx="476">
                  <c:v>47.600002260878682</c:v>
                </c:pt>
                <c:pt idx="477">
                  <c:v>47.700002265628427</c:v>
                </c:pt>
                <c:pt idx="478">
                  <c:v>47.800002270378172</c:v>
                </c:pt>
                <c:pt idx="479">
                  <c:v>47.900002275127918</c:v>
                </c:pt>
                <c:pt idx="480">
                  <c:v>48.000002279877663</c:v>
                </c:pt>
                <c:pt idx="481">
                  <c:v>48.100002284627408</c:v>
                </c:pt>
                <c:pt idx="482">
                  <c:v>48.200002289377153</c:v>
                </c:pt>
                <c:pt idx="483">
                  <c:v>48.300002294126898</c:v>
                </c:pt>
                <c:pt idx="484">
                  <c:v>48.400002298876643</c:v>
                </c:pt>
                <c:pt idx="485">
                  <c:v>48.500002303626388</c:v>
                </c:pt>
                <c:pt idx="486">
                  <c:v>48.600002308376133</c:v>
                </c:pt>
                <c:pt idx="487">
                  <c:v>48.700002313125879</c:v>
                </c:pt>
                <c:pt idx="488">
                  <c:v>48.800002317875624</c:v>
                </c:pt>
                <c:pt idx="489">
                  <c:v>48.900002322625369</c:v>
                </c:pt>
                <c:pt idx="490">
                  <c:v>49.000002327375114</c:v>
                </c:pt>
                <c:pt idx="491">
                  <c:v>49.100002332124859</c:v>
                </c:pt>
                <c:pt idx="492">
                  <c:v>49.200002336874604</c:v>
                </c:pt>
                <c:pt idx="493">
                  <c:v>49.300002341624349</c:v>
                </c:pt>
                <c:pt idx="494">
                  <c:v>49.400002346374094</c:v>
                </c:pt>
                <c:pt idx="495">
                  <c:v>49.50000235112384</c:v>
                </c:pt>
                <c:pt idx="496">
                  <c:v>49.600002355873585</c:v>
                </c:pt>
                <c:pt idx="497">
                  <c:v>49.70000236062333</c:v>
                </c:pt>
                <c:pt idx="498">
                  <c:v>49.800002365373075</c:v>
                </c:pt>
                <c:pt idx="499">
                  <c:v>49.90000237012282</c:v>
                </c:pt>
                <c:pt idx="500">
                  <c:v>50.000002374872565</c:v>
                </c:pt>
                <c:pt idx="501">
                  <c:v>50.10000237962231</c:v>
                </c:pt>
                <c:pt idx="502">
                  <c:v>50.200002384372056</c:v>
                </c:pt>
                <c:pt idx="503">
                  <c:v>50.300002389121801</c:v>
                </c:pt>
                <c:pt idx="504">
                  <c:v>50.400002393871546</c:v>
                </c:pt>
                <c:pt idx="505">
                  <c:v>50.500002398621291</c:v>
                </c:pt>
                <c:pt idx="506">
                  <c:v>50.600002403371036</c:v>
                </c:pt>
                <c:pt idx="507">
                  <c:v>50.700002408120781</c:v>
                </c:pt>
                <c:pt idx="508">
                  <c:v>50.800002412870526</c:v>
                </c:pt>
                <c:pt idx="509">
                  <c:v>50.900002417620271</c:v>
                </c:pt>
                <c:pt idx="510">
                  <c:v>51.000002422370017</c:v>
                </c:pt>
                <c:pt idx="511">
                  <c:v>51.100002427119762</c:v>
                </c:pt>
                <c:pt idx="512">
                  <c:v>51.200002431869507</c:v>
                </c:pt>
                <c:pt idx="513">
                  <c:v>51.300002436619252</c:v>
                </c:pt>
                <c:pt idx="514">
                  <c:v>51.400002441368997</c:v>
                </c:pt>
                <c:pt idx="515">
                  <c:v>51.500002446118742</c:v>
                </c:pt>
                <c:pt idx="516">
                  <c:v>51.600002450868487</c:v>
                </c:pt>
                <c:pt idx="517">
                  <c:v>51.700002455618232</c:v>
                </c:pt>
                <c:pt idx="518">
                  <c:v>51.800002460367978</c:v>
                </c:pt>
                <c:pt idx="519">
                  <c:v>51.900002465117723</c:v>
                </c:pt>
                <c:pt idx="520">
                  <c:v>52.000002469867468</c:v>
                </c:pt>
                <c:pt idx="521">
                  <c:v>52.100002474617213</c:v>
                </c:pt>
                <c:pt idx="522">
                  <c:v>52.200002479366958</c:v>
                </c:pt>
                <c:pt idx="523">
                  <c:v>52.300002484116703</c:v>
                </c:pt>
                <c:pt idx="524">
                  <c:v>52.400002488866448</c:v>
                </c:pt>
                <c:pt idx="525">
                  <c:v>52.500002493616194</c:v>
                </c:pt>
                <c:pt idx="526">
                  <c:v>52.600002498365939</c:v>
                </c:pt>
                <c:pt idx="527">
                  <c:v>52.700002503115684</c:v>
                </c:pt>
                <c:pt idx="528">
                  <c:v>52.800002507865429</c:v>
                </c:pt>
                <c:pt idx="529">
                  <c:v>52.900002512615174</c:v>
                </c:pt>
                <c:pt idx="530">
                  <c:v>53.000002517364919</c:v>
                </c:pt>
                <c:pt idx="531">
                  <c:v>53.100002522114664</c:v>
                </c:pt>
                <c:pt idx="532">
                  <c:v>53.200002526864409</c:v>
                </c:pt>
                <c:pt idx="533">
                  <c:v>53.300002531614155</c:v>
                </c:pt>
                <c:pt idx="534">
                  <c:v>53.4000025363639</c:v>
                </c:pt>
                <c:pt idx="535">
                  <c:v>53.500002541113645</c:v>
                </c:pt>
                <c:pt idx="536">
                  <c:v>53.60000254586339</c:v>
                </c:pt>
                <c:pt idx="537">
                  <c:v>53.700002550613135</c:v>
                </c:pt>
                <c:pt idx="538">
                  <c:v>53.80000255536288</c:v>
                </c:pt>
                <c:pt idx="539">
                  <c:v>53.900002560112625</c:v>
                </c:pt>
                <c:pt idx="540">
                  <c:v>54.00000256486237</c:v>
                </c:pt>
                <c:pt idx="541">
                  <c:v>54.100002569612116</c:v>
                </c:pt>
                <c:pt idx="542">
                  <c:v>54.200002574361861</c:v>
                </c:pt>
                <c:pt idx="543">
                  <c:v>54.300002579111606</c:v>
                </c:pt>
                <c:pt idx="544">
                  <c:v>54.400002583861351</c:v>
                </c:pt>
                <c:pt idx="545">
                  <c:v>54.500002588611096</c:v>
                </c:pt>
                <c:pt idx="546">
                  <c:v>54.600002593360841</c:v>
                </c:pt>
                <c:pt idx="547">
                  <c:v>54.700002598110586</c:v>
                </c:pt>
                <c:pt idx="548">
                  <c:v>54.800002602860332</c:v>
                </c:pt>
                <c:pt idx="549">
                  <c:v>54.900002607610077</c:v>
                </c:pt>
                <c:pt idx="550">
                  <c:v>55.000002612359822</c:v>
                </c:pt>
                <c:pt idx="551">
                  <c:v>55.100002617109567</c:v>
                </c:pt>
                <c:pt idx="552">
                  <c:v>55.200002621859312</c:v>
                </c:pt>
                <c:pt idx="553">
                  <c:v>55.300002626609057</c:v>
                </c:pt>
                <c:pt idx="554">
                  <c:v>55.400002631358802</c:v>
                </c:pt>
                <c:pt idx="555">
                  <c:v>55.500002636108547</c:v>
                </c:pt>
                <c:pt idx="556">
                  <c:v>55.600002640858293</c:v>
                </c:pt>
                <c:pt idx="557">
                  <c:v>55.700002645608038</c:v>
                </c:pt>
                <c:pt idx="558">
                  <c:v>55.800002650357783</c:v>
                </c:pt>
                <c:pt idx="559">
                  <c:v>55.900002655107528</c:v>
                </c:pt>
                <c:pt idx="560">
                  <c:v>56.000002659857273</c:v>
                </c:pt>
                <c:pt idx="561">
                  <c:v>56.100002664607018</c:v>
                </c:pt>
                <c:pt idx="562">
                  <c:v>56.200002669356763</c:v>
                </c:pt>
                <c:pt idx="563">
                  <c:v>56.300002674106508</c:v>
                </c:pt>
                <c:pt idx="564">
                  <c:v>56.400002678856254</c:v>
                </c:pt>
                <c:pt idx="565">
                  <c:v>56.500002683605999</c:v>
                </c:pt>
                <c:pt idx="566">
                  <c:v>56.600002688355744</c:v>
                </c:pt>
                <c:pt idx="567">
                  <c:v>56.700002693105489</c:v>
                </c:pt>
                <c:pt idx="568">
                  <c:v>56.800002697855234</c:v>
                </c:pt>
                <c:pt idx="569">
                  <c:v>56.900002702604979</c:v>
                </c:pt>
                <c:pt idx="570">
                  <c:v>57.000002707354724</c:v>
                </c:pt>
                <c:pt idx="571">
                  <c:v>57.10000271210447</c:v>
                </c:pt>
                <c:pt idx="572">
                  <c:v>57.200002716854215</c:v>
                </c:pt>
                <c:pt idx="573">
                  <c:v>57.30000272160396</c:v>
                </c:pt>
                <c:pt idx="574">
                  <c:v>57.400002726353705</c:v>
                </c:pt>
                <c:pt idx="575">
                  <c:v>57.50000273110345</c:v>
                </c:pt>
                <c:pt idx="576">
                  <c:v>57.600002735853195</c:v>
                </c:pt>
                <c:pt idx="577">
                  <c:v>57.70000274060294</c:v>
                </c:pt>
                <c:pt idx="578">
                  <c:v>57.800002745352685</c:v>
                </c:pt>
                <c:pt idx="579">
                  <c:v>57.900002750102431</c:v>
                </c:pt>
                <c:pt idx="580">
                  <c:v>58.000002754852176</c:v>
                </c:pt>
                <c:pt idx="581">
                  <c:v>58.100002759601921</c:v>
                </c:pt>
                <c:pt idx="582">
                  <c:v>58.200002764351666</c:v>
                </c:pt>
                <c:pt idx="583">
                  <c:v>58.300002769101411</c:v>
                </c:pt>
                <c:pt idx="584">
                  <c:v>58.400002773851156</c:v>
                </c:pt>
                <c:pt idx="585">
                  <c:v>58.500002778600901</c:v>
                </c:pt>
                <c:pt idx="586">
                  <c:v>58.600002783350646</c:v>
                </c:pt>
                <c:pt idx="587">
                  <c:v>58.700002788100392</c:v>
                </c:pt>
                <c:pt idx="588">
                  <c:v>58.800002792850137</c:v>
                </c:pt>
                <c:pt idx="589">
                  <c:v>58.900002797599882</c:v>
                </c:pt>
                <c:pt idx="590">
                  <c:v>59.000002802349627</c:v>
                </c:pt>
                <c:pt idx="591">
                  <c:v>59.100002807099372</c:v>
                </c:pt>
                <c:pt idx="592">
                  <c:v>59.200002811849117</c:v>
                </c:pt>
                <c:pt idx="593">
                  <c:v>59.300002816598862</c:v>
                </c:pt>
                <c:pt idx="594">
                  <c:v>59.400002821348608</c:v>
                </c:pt>
                <c:pt idx="595">
                  <c:v>59.500002826098353</c:v>
                </c:pt>
                <c:pt idx="596">
                  <c:v>59.600002830848098</c:v>
                </c:pt>
                <c:pt idx="597">
                  <c:v>59.700002835597843</c:v>
                </c:pt>
                <c:pt idx="598">
                  <c:v>59.800002840347588</c:v>
                </c:pt>
                <c:pt idx="599">
                  <c:v>59.900002845097333</c:v>
                </c:pt>
                <c:pt idx="600">
                  <c:v>60.000002849847078</c:v>
                </c:pt>
                <c:pt idx="601">
                  <c:v>60.100002854596823</c:v>
                </c:pt>
                <c:pt idx="602">
                  <c:v>60.200002859346569</c:v>
                </c:pt>
                <c:pt idx="603">
                  <c:v>60.300002864096314</c:v>
                </c:pt>
                <c:pt idx="604">
                  <c:v>60.400002868846059</c:v>
                </c:pt>
                <c:pt idx="605">
                  <c:v>60.500002873595804</c:v>
                </c:pt>
                <c:pt idx="606">
                  <c:v>60.600002878345549</c:v>
                </c:pt>
                <c:pt idx="607">
                  <c:v>60.700002883095294</c:v>
                </c:pt>
                <c:pt idx="608">
                  <c:v>60.800002887845039</c:v>
                </c:pt>
                <c:pt idx="609">
                  <c:v>60.900002892594784</c:v>
                </c:pt>
                <c:pt idx="610">
                  <c:v>61.00000289734453</c:v>
                </c:pt>
                <c:pt idx="611">
                  <c:v>61.100002902094275</c:v>
                </c:pt>
                <c:pt idx="612">
                  <c:v>61.20000290684402</c:v>
                </c:pt>
                <c:pt idx="613">
                  <c:v>61.300002911593765</c:v>
                </c:pt>
                <c:pt idx="614">
                  <c:v>61.40000291634351</c:v>
                </c:pt>
                <c:pt idx="615">
                  <c:v>61.500002921093255</c:v>
                </c:pt>
                <c:pt idx="616">
                  <c:v>61.600002925843</c:v>
                </c:pt>
                <c:pt idx="617">
                  <c:v>61.700002930592746</c:v>
                </c:pt>
                <c:pt idx="618">
                  <c:v>61.800002935342491</c:v>
                </c:pt>
                <c:pt idx="619">
                  <c:v>61.900002940092236</c:v>
                </c:pt>
                <c:pt idx="620">
                  <c:v>62.000002944841981</c:v>
                </c:pt>
                <c:pt idx="621">
                  <c:v>62.100002949591726</c:v>
                </c:pt>
                <c:pt idx="622">
                  <c:v>62.200002954341471</c:v>
                </c:pt>
                <c:pt idx="623">
                  <c:v>62.300002959091216</c:v>
                </c:pt>
                <c:pt idx="624">
                  <c:v>62.400002963840961</c:v>
                </c:pt>
                <c:pt idx="625">
                  <c:v>62.500002968590707</c:v>
                </c:pt>
                <c:pt idx="626">
                  <c:v>62.600002973340452</c:v>
                </c:pt>
                <c:pt idx="627">
                  <c:v>62.700002978090197</c:v>
                </c:pt>
                <c:pt idx="628">
                  <c:v>62.800002982839942</c:v>
                </c:pt>
                <c:pt idx="629">
                  <c:v>62.900002987589687</c:v>
                </c:pt>
                <c:pt idx="630">
                  <c:v>63.000002992339432</c:v>
                </c:pt>
                <c:pt idx="631">
                  <c:v>63.100002997089177</c:v>
                </c:pt>
                <c:pt idx="632">
                  <c:v>63.200003001838923</c:v>
                </c:pt>
                <c:pt idx="633">
                  <c:v>63.300003006588668</c:v>
                </c:pt>
                <c:pt idx="634">
                  <c:v>63.400003011338413</c:v>
                </c:pt>
                <c:pt idx="635">
                  <c:v>63.500003016088158</c:v>
                </c:pt>
                <c:pt idx="636">
                  <c:v>63.600003020837903</c:v>
                </c:pt>
                <c:pt idx="637">
                  <c:v>63.700003025587648</c:v>
                </c:pt>
                <c:pt idx="638">
                  <c:v>63.800003030337393</c:v>
                </c:pt>
                <c:pt idx="639">
                  <c:v>63.900003035087138</c:v>
                </c:pt>
                <c:pt idx="640">
                  <c:v>64.000003039836884</c:v>
                </c:pt>
                <c:pt idx="641">
                  <c:v>64.100003044586629</c:v>
                </c:pt>
                <c:pt idx="642">
                  <c:v>64.200003049336374</c:v>
                </c:pt>
                <c:pt idx="643">
                  <c:v>64.300003054086119</c:v>
                </c:pt>
                <c:pt idx="644">
                  <c:v>64.400003058835864</c:v>
                </c:pt>
                <c:pt idx="645">
                  <c:v>64.500003063585609</c:v>
                </c:pt>
                <c:pt idx="646">
                  <c:v>64.600003068335354</c:v>
                </c:pt>
                <c:pt idx="647">
                  <c:v>64.700003073085099</c:v>
                </c:pt>
                <c:pt idx="648">
                  <c:v>64.800003077834845</c:v>
                </c:pt>
                <c:pt idx="649">
                  <c:v>64.90000308258459</c:v>
                </c:pt>
                <c:pt idx="650">
                  <c:v>65.000003087334335</c:v>
                </c:pt>
                <c:pt idx="651">
                  <c:v>65.10000309208408</c:v>
                </c:pt>
                <c:pt idx="652">
                  <c:v>65.200003096833825</c:v>
                </c:pt>
                <c:pt idx="653">
                  <c:v>65.30000310158357</c:v>
                </c:pt>
                <c:pt idx="654">
                  <c:v>65.400003106333315</c:v>
                </c:pt>
                <c:pt idx="655">
                  <c:v>65.500003111083061</c:v>
                </c:pt>
                <c:pt idx="656">
                  <c:v>65.600003115832806</c:v>
                </c:pt>
                <c:pt idx="657">
                  <c:v>65.700003120582551</c:v>
                </c:pt>
                <c:pt idx="658">
                  <c:v>65.800003125332296</c:v>
                </c:pt>
                <c:pt idx="659">
                  <c:v>65.900003130082041</c:v>
                </c:pt>
                <c:pt idx="660">
                  <c:v>66.000003134831786</c:v>
                </c:pt>
                <c:pt idx="661">
                  <c:v>66.100003139581531</c:v>
                </c:pt>
                <c:pt idx="662">
                  <c:v>66.200003144331276</c:v>
                </c:pt>
                <c:pt idx="663">
                  <c:v>66.300003149081022</c:v>
                </c:pt>
                <c:pt idx="664">
                  <c:v>66.400003153830767</c:v>
                </c:pt>
                <c:pt idx="665">
                  <c:v>66.500003158580512</c:v>
                </c:pt>
                <c:pt idx="666">
                  <c:v>66.600003163330257</c:v>
                </c:pt>
                <c:pt idx="667">
                  <c:v>66.700003168080002</c:v>
                </c:pt>
                <c:pt idx="668">
                  <c:v>66.800003172829747</c:v>
                </c:pt>
                <c:pt idx="669">
                  <c:v>66.900003177579492</c:v>
                </c:pt>
                <c:pt idx="670">
                  <c:v>67.000003182329237</c:v>
                </c:pt>
                <c:pt idx="671">
                  <c:v>67.100003187078983</c:v>
                </c:pt>
                <c:pt idx="672">
                  <c:v>67.200003191828728</c:v>
                </c:pt>
                <c:pt idx="673">
                  <c:v>67.300003196578473</c:v>
                </c:pt>
                <c:pt idx="674">
                  <c:v>67.400003201328218</c:v>
                </c:pt>
                <c:pt idx="675">
                  <c:v>67.500003206077963</c:v>
                </c:pt>
                <c:pt idx="676">
                  <c:v>67.600003210827708</c:v>
                </c:pt>
                <c:pt idx="677">
                  <c:v>67.700003215577453</c:v>
                </c:pt>
                <c:pt idx="678">
                  <c:v>67.800003220327199</c:v>
                </c:pt>
                <c:pt idx="679">
                  <c:v>67.900003225076944</c:v>
                </c:pt>
                <c:pt idx="680">
                  <c:v>68.000003229826689</c:v>
                </c:pt>
                <c:pt idx="681">
                  <c:v>68.100003234576434</c:v>
                </c:pt>
                <c:pt idx="682">
                  <c:v>68.200003239326179</c:v>
                </c:pt>
                <c:pt idx="683">
                  <c:v>68.300003244075924</c:v>
                </c:pt>
                <c:pt idx="684">
                  <c:v>68.400003248825669</c:v>
                </c:pt>
                <c:pt idx="685">
                  <c:v>68.500003253575414</c:v>
                </c:pt>
                <c:pt idx="686">
                  <c:v>68.60000325832516</c:v>
                </c:pt>
                <c:pt idx="687">
                  <c:v>68.700003263074905</c:v>
                </c:pt>
                <c:pt idx="688">
                  <c:v>68.80000326782465</c:v>
                </c:pt>
                <c:pt idx="689">
                  <c:v>68.900003272574395</c:v>
                </c:pt>
                <c:pt idx="690">
                  <c:v>69.00000327732414</c:v>
                </c:pt>
                <c:pt idx="691">
                  <c:v>69.100003282073885</c:v>
                </c:pt>
                <c:pt idx="692">
                  <c:v>69.20000328682363</c:v>
                </c:pt>
                <c:pt idx="693">
                  <c:v>69.300003291573375</c:v>
                </c:pt>
                <c:pt idx="694">
                  <c:v>69.400003296323121</c:v>
                </c:pt>
                <c:pt idx="695">
                  <c:v>69.500003301072866</c:v>
                </c:pt>
                <c:pt idx="696">
                  <c:v>69.600003305822611</c:v>
                </c:pt>
                <c:pt idx="697">
                  <c:v>69.700003310572356</c:v>
                </c:pt>
                <c:pt idx="698">
                  <c:v>69.800003315322101</c:v>
                </c:pt>
                <c:pt idx="699">
                  <c:v>69.900003320071846</c:v>
                </c:pt>
                <c:pt idx="700">
                  <c:v>70.000003324821591</c:v>
                </c:pt>
                <c:pt idx="701">
                  <c:v>70.100003329571337</c:v>
                </c:pt>
                <c:pt idx="702">
                  <c:v>70.200003334321082</c:v>
                </c:pt>
                <c:pt idx="703">
                  <c:v>70.300003339070827</c:v>
                </c:pt>
                <c:pt idx="704">
                  <c:v>70.400003343820572</c:v>
                </c:pt>
                <c:pt idx="705">
                  <c:v>70.500003348570317</c:v>
                </c:pt>
                <c:pt idx="706">
                  <c:v>70.600003353320062</c:v>
                </c:pt>
                <c:pt idx="707">
                  <c:v>70.700003358069807</c:v>
                </c:pt>
                <c:pt idx="708">
                  <c:v>70.800003362819552</c:v>
                </c:pt>
                <c:pt idx="709">
                  <c:v>70.900003367569298</c:v>
                </c:pt>
                <c:pt idx="710">
                  <c:v>71.000003372319043</c:v>
                </c:pt>
                <c:pt idx="711">
                  <c:v>71.100003377068788</c:v>
                </c:pt>
                <c:pt idx="712">
                  <c:v>71.200003381818533</c:v>
                </c:pt>
                <c:pt idx="713">
                  <c:v>71.300003386568278</c:v>
                </c:pt>
                <c:pt idx="714">
                  <c:v>71.400003391318023</c:v>
                </c:pt>
                <c:pt idx="715">
                  <c:v>71.500003396067768</c:v>
                </c:pt>
                <c:pt idx="716">
                  <c:v>71.600003400817513</c:v>
                </c:pt>
                <c:pt idx="717">
                  <c:v>71.700003405567259</c:v>
                </c:pt>
                <c:pt idx="718">
                  <c:v>71.800003410317004</c:v>
                </c:pt>
                <c:pt idx="719">
                  <c:v>71.900003415066749</c:v>
                </c:pt>
                <c:pt idx="720">
                  <c:v>72.000003419816494</c:v>
                </c:pt>
                <c:pt idx="721">
                  <c:v>72.100003424566239</c:v>
                </c:pt>
                <c:pt idx="722">
                  <c:v>72.200003429315984</c:v>
                </c:pt>
                <c:pt idx="723">
                  <c:v>72.300003434065729</c:v>
                </c:pt>
                <c:pt idx="724">
                  <c:v>72.400003438815475</c:v>
                </c:pt>
                <c:pt idx="725">
                  <c:v>72.50000344356522</c:v>
                </c:pt>
                <c:pt idx="726">
                  <c:v>72.600003448314965</c:v>
                </c:pt>
                <c:pt idx="727">
                  <c:v>72.70000345306471</c:v>
                </c:pt>
                <c:pt idx="728">
                  <c:v>72.800003457814455</c:v>
                </c:pt>
                <c:pt idx="729">
                  <c:v>72.9000034625642</c:v>
                </c:pt>
                <c:pt idx="730">
                  <c:v>73.000003467313945</c:v>
                </c:pt>
                <c:pt idx="731">
                  <c:v>73.10000347206369</c:v>
                </c:pt>
                <c:pt idx="732">
                  <c:v>73.200003476813436</c:v>
                </c:pt>
                <c:pt idx="733">
                  <c:v>73.300003481563181</c:v>
                </c:pt>
                <c:pt idx="734">
                  <c:v>73.400003486312926</c:v>
                </c:pt>
                <c:pt idx="735">
                  <c:v>73.500003491062671</c:v>
                </c:pt>
                <c:pt idx="736">
                  <c:v>73.600003495812416</c:v>
                </c:pt>
                <c:pt idx="737">
                  <c:v>73.700003500562161</c:v>
                </c:pt>
                <c:pt idx="738">
                  <c:v>73.800003505311906</c:v>
                </c:pt>
                <c:pt idx="739">
                  <c:v>73.900003510061651</c:v>
                </c:pt>
                <c:pt idx="740">
                  <c:v>74.000003514811397</c:v>
                </c:pt>
                <c:pt idx="741">
                  <c:v>74.100003519561142</c:v>
                </c:pt>
                <c:pt idx="742">
                  <c:v>74.200003524310887</c:v>
                </c:pt>
                <c:pt idx="743">
                  <c:v>74.300003529060632</c:v>
                </c:pt>
                <c:pt idx="744">
                  <c:v>74.400003533810377</c:v>
                </c:pt>
                <c:pt idx="745">
                  <c:v>74.500003538560122</c:v>
                </c:pt>
                <c:pt idx="746">
                  <c:v>74.600003543309867</c:v>
                </c:pt>
                <c:pt idx="747">
                  <c:v>74.700003548059613</c:v>
                </c:pt>
                <c:pt idx="748">
                  <c:v>74.800003552809358</c:v>
                </c:pt>
                <c:pt idx="749">
                  <c:v>74.900003557559103</c:v>
                </c:pt>
                <c:pt idx="750">
                  <c:v>75.000003562308848</c:v>
                </c:pt>
                <c:pt idx="751">
                  <c:v>75.100003567058593</c:v>
                </c:pt>
                <c:pt idx="752">
                  <c:v>75.200003571808338</c:v>
                </c:pt>
                <c:pt idx="753">
                  <c:v>75.300003576558083</c:v>
                </c:pt>
                <c:pt idx="754">
                  <c:v>75.400003581307828</c:v>
                </c:pt>
                <c:pt idx="755">
                  <c:v>75.500003586057574</c:v>
                </c:pt>
                <c:pt idx="756">
                  <c:v>75.600003590807319</c:v>
                </c:pt>
                <c:pt idx="757">
                  <c:v>75.700003595557064</c:v>
                </c:pt>
                <c:pt idx="758">
                  <c:v>75.800003600306809</c:v>
                </c:pt>
                <c:pt idx="759">
                  <c:v>75.900003605056554</c:v>
                </c:pt>
                <c:pt idx="760">
                  <c:v>76.000003609806299</c:v>
                </c:pt>
                <c:pt idx="761">
                  <c:v>76.100003614556044</c:v>
                </c:pt>
                <c:pt idx="762">
                  <c:v>76.200003619305789</c:v>
                </c:pt>
                <c:pt idx="763">
                  <c:v>76.300003624055535</c:v>
                </c:pt>
                <c:pt idx="764">
                  <c:v>76.40000362880528</c:v>
                </c:pt>
                <c:pt idx="765">
                  <c:v>76.500003633555025</c:v>
                </c:pt>
                <c:pt idx="766">
                  <c:v>76.60000363830477</c:v>
                </c:pt>
                <c:pt idx="767">
                  <c:v>76.700003643054515</c:v>
                </c:pt>
                <c:pt idx="768">
                  <c:v>76.80000364780426</c:v>
                </c:pt>
                <c:pt idx="769">
                  <c:v>76.900003652554005</c:v>
                </c:pt>
                <c:pt idx="770">
                  <c:v>77.000003657303751</c:v>
                </c:pt>
                <c:pt idx="771">
                  <c:v>77.100003662053496</c:v>
                </c:pt>
                <c:pt idx="772">
                  <c:v>77.200003666803241</c:v>
                </c:pt>
                <c:pt idx="773">
                  <c:v>77.300003671552986</c:v>
                </c:pt>
                <c:pt idx="774">
                  <c:v>77.400003676302731</c:v>
                </c:pt>
                <c:pt idx="775">
                  <c:v>77.500003681052476</c:v>
                </c:pt>
                <c:pt idx="776">
                  <c:v>77.600003685802221</c:v>
                </c:pt>
                <c:pt idx="777">
                  <c:v>77.700003690551966</c:v>
                </c:pt>
                <c:pt idx="778">
                  <c:v>77.800003695301712</c:v>
                </c:pt>
                <c:pt idx="779">
                  <c:v>77.900003700051457</c:v>
                </c:pt>
                <c:pt idx="780">
                  <c:v>78.000003704801202</c:v>
                </c:pt>
                <c:pt idx="781">
                  <c:v>78.100003709550947</c:v>
                </c:pt>
                <c:pt idx="782">
                  <c:v>78.200003714300692</c:v>
                </c:pt>
                <c:pt idx="783">
                  <c:v>78.300003719050437</c:v>
                </c:pt>
                <c:pt idx="784">
                  <c:v>78.400003723800182</c:v>
                </c:pt>
                <c:pt idx="785">
                  <c:v>78.500003728549927</c:v>
                </c:pt>
                <c:pt idx="786">
                  <c:v>78.600003733299673</c:v>
                </c:pt>
                <c:pt idx="787">
                  <c:v>78.700003738049418</c:v>
                </c:pt>
                <c:pt idx="788">
                  <c:v>78.800003742799163</c:v>
                </c:pt>
                <c:pt idx="789">
                  <c:v>78.900003747548908</c:v>
                </c:pt>
                <c:pt idx="790">
                  <c:v>79.000003752298653</c:v>
                </c:pt>
                <c:pt idx="791">
                  <c:v>79.100003757048398</c:v>
                </c:pt>
                <c:pt idx="792">
                  <c:v>79.200003761798143</c:v>
                </c:pt>
                <c:pt idx="793">
                  <c:v>79.300003766547889</c:v>
                </c:pt>
                <c:pt idx="794">
                  <c:v>79.400003771297634</c:v>
                </c:pt>
                <c:pt idx="795">
                  <c:v>79.500003776047379</c:v>
                </c:pt>
                <c:pt idx="796">
                  <c:v>79.600003780797124</c:v>
                </c:pt>
                <c:pt idx="797">
                  <c:v>79.700003785546869</c:v>
                </c:pt>
                <c:pt idx="798">
                  <c:v>79.800003790296614</c:v>
                </c:pt>
                <c:pt idx="799">
                  <c:v>79.900003795046359</c:v>
                </c:pt>
                <c:pt idx="800">
                  <c:v>80.000003799796104</c:v>
                </c:pt>
                <c:pt idx="801">
                  <c:v>80.10000380454585</c:v>
                </c:pt>
                <c:pt idx="802">
                  <c:v>80.200003809295595</c:v>
                </c:pt>
                <c:pt idx="803">
                  <c:v>80.30000381404534</c:v>
                </c:pt>
                <c:pt idx="804">
                  <c:v>80.400003818795085</c:v>
                </c:pt>
                <c:pt idx="805">
                  <c:v>80.50000382354483</c:v>
                </c:pt>
                <c:pt idx="806">
                  <c:v>80.600003828294575</c:v>
                </c:pt>
                <c:pt idx="807">
                  <c:v>80.70000383304432</c:v>
                </c:pt>
                <c:pt idx="808">
                  <c:v>80.800003837794065</c:v>
                </c:pt>
                <c:pt idx="809">
                  <c:v>80.900003842543811</c:v>
                </c:pt>
                <c:pt idx="810">
                  <c:v>81.000003847293556</c:v>
                </c:pt>
                <c:pt idx="811">
                  <c:v>81.100003852043301</c:v>
                </c:pt>
                <c:pt idx="812">
                  <c:v>81.200003856793046</c:v>
                </c:pt>
                <c:pt idx="813">
                  <c:v>81.300003861542791</c:v>
                </c:pt>
                <c:pt idx="814">
                  <c:v>81.400003866292536</c:v>
                </c:pt>
                <c:pt idx="815">
                  <c:v>81.500003871042281</c:v>
                </c:pt>
                <c:pt idx="816">
                  <c:v>81.600003875792027</c:v>
                </c:pt>
                <c:pt idx="817">
                  <c:v>81.700003880541772</c:v>
                </c:pt>
                <c:pt idx="818">
                  <c:v>81.800003885291517</c:v>
                </c:pt>
                <c:pt idx="819">
                  <c:v>81.900003890041262</c:v>
                </c:pt>
                <c:pt idx="820">
                  <c:v>82.000003894791007</c:v>
                </c:pt>
                <c:pt idx="821">
                  <c:v>82.100003899540752</c:v>
                </c:pt>
                <c:pt idx="822">
                  <c:v>82.200003904290497</c:v>
                </c:pt>
                <c:pt idx="823">
                  <c:v>82.300003909040242</c:v>
                </c:pt>
                <c:pt idx="824">
                  <c:v>82.400003913789988</c:v>
                </c:pt>
                <c:pt idx="825">
                  <c:v>82.500003918539733</c:v>
                </c:pt>
                <c:pt idx="826">
                  <c:v>82.600003923289478</c:v>
                </c:pt>
                <c:pt idx="827">
                  <c:v>82.700003928039223</c:v>
                </c:pt>
                <c:pt idx="828">
                  <c:v>82.800003932788968</c:v>
                </c:pt>
                <c:pt idx="829">
                  <c:v>82.900003937538713</c:v>
                </c:pt>
                <c:pt idx="830">
                  <c:v>83.000003942288458</c:v>
                </c:pt>
                <c:pt idx="831">
                  <c:v>83.100003947038203</c:v>
                </c:pt>
                <c:pt idx="832">
                  <c:v>83.200003951787949</c:v>
                </c:pt>
                <c:pt idx="833">
                  <c:v>83.300003956537694</c:v>
                </c:pt>
                <c:pt idx="834">
                  <c:v>83.400003961287439</c:v>
                </c:pt>
                <c:pt idx="835">
                  <c:v>83.500003966037184</c:v>
                </c:pt>
                <c:pt idx="836">
                  <c:v>83.600003970786929</c:v>
                </c:pt>
                <c:pt idx="837">
                  <c:v>83.700003975536674</c:v>
                </c:pt>
                <c:pt idx="838">
                  <c:v>83.800003980286419</c:v>
                </c:pt>
                <c:pt idx="839">
                  <c:v>83.900003985036165</c:v>
                </c:pt>
                <c:pt idx="840">
                  <c:v>84.00000398978591</c:v>
                </c:pt>
                <c:pt idx="841">
                  <c:v>84.100003994535655</c:v>
                </c:pt>
                <c:pt idx="842">
                  <c:v>84.2000039992854</c:v>
                </c:pt>
                <c:pt idx="843">
                  <c:v>84.300004004035145</c:v>
                </c:pt>
                <c:pt idx="844">
                  <c:v>84.40000400878489</c:v>
                </c:pt>
                <c:pt idx="845">
                  <c:v>84.500004013534635</c:v>
                </c:pt>
                <c:pt idx="846">
                  <c:v>84.60000401828438</c:v>
                </c:pt>
                <c:pt idx="847">
                  <c:v>84.700004023034126</c:v>
                </c:pt>
                <c:pt idx="848">
                  <c:v>84.800004027783871</c:v>
                </c:pt>
                <c:pt idx="849">
                  <c:v>84.900004032533616</c:v>
                </c:pt>
                <c:pt idx="850">
                  <c:v>85.000004037283361</c:v>
                </c:pt>
                <c:pt idx="851">
                  <c:v>85.100004042033106</c:v>
                </c:pt>
                <c:pt idx="852">
                  <c:v>85.200004046782851</c:v>
                </c:pt>
                <c:pt idx="853">
                  <c:v>85.300004051532596</c:v>
                </c:pt>
                <c:pt idx="854">
                  <c:v>85.400004056282341</c:v>
                </c:pt>
                <c:pt idx="855">
                  <c:v>85.500004061032087</c:v>
                </c:pt>
                <c:pt idx="856">
                  <c:v>85.600004065781832</c:v>
                </c:pt>
                <c:pt idx="857">
                  <c:v>85.700004070531577</c:v>
                </c:pt>
                <c:pt idx="858">
                  <c:v>85.800004075281322</c:v>
                </c:pt>
                <c:pt idx="859">
                  <c:v>85.900004080031067</c:v>
                </c:pt>
                <c:pt idx="860">
                  <c:v>86.000004084780812</c:v>
                </c:pt>
                <c:pt idx="861">
                  <c:v>86.100004089530557</c:v>
                </c:pt>
                <c:pt idx="862">
                  <c:v>86.200004094280303</c:v>
                </c:pt>
                <c:pt idx="863">
                  <c:v>86.300004099030048</c:v>
                </c:pt>
                <c:pt idx="864">
                  <c:v>86.400004103779793</c:v>
                </c:pt>
                <c:pt idx="865">
                  <c:v>86.500004108529538</c:v>
                </c:pt>
                <c:pt idx="866">
                  <c:v>86.600004113279283</c:v>
                </c:pt>
                <c:pt idx="867">
                  <c:v>86.700004118029028</c:v>
                </c:pt>
                <c:pt idx="868">
                  <c:v>86.800004122778773</c:v>
                </c:pt>
                <c:pt idx="869">
                  <c:v>86.900004127528518</c:v>
                </c:pt>
                <c:pt idx="870">
                  <c:v>87.000004132278264</c:v>
                </c:pt>
                <c:pt idx="871">
                  <c:v>87.100004137028009</c:v>
                </c:pt>
                <c:pt idx="872">
                  <c:v>87.200004141777754</c:v>
                </c:pt>
                <c:pt idx="873">
                  <c:v>87.300004146527499</c:v>
                </c:pt>
                <c:pt idx="874">
                  <c:v>87.400004151277244</c:v>
                </c:pt>
                <c:pt idx="875">
                  <c:v>87.500004156026989</c:v>
                </c:pt>
                <c:pt idx="876">
                  <c:v>87.600004160776734</c:v>
                </c:pt>
                <c:pt idx="877">
                  <c:v>87.700004165526479</c:v>
                </c:pt>
                <c:pt idx="878">
                  <c:v>87.800004170276225</c:v>
                </c:pt>
                <c:pt idx="879">
                  <c:v>87.90000417502597</c:v>
                </c:pt>
                <c:pt idx="880">
                  <c:v>88.000004179775715</c:v>
                </c:pt>
                <c:pt idx="881">
                  <c:v>88.10000418452546</c:v>
                </c:pt>
                <c:pt idx="882">
                  <c:v>88.200004189275205</c:v>
                </c:pt>
                <c:pt idx="883">
                  <c:v>88.30000419402495</c:v>
                </c:pt>
                <c:pt idx="884">
                  <c:v>88.400004198774695</c:v>
                </c:pt>
                <c:pt idx="885">
                  <c:v>88.500004203524441</c:v>
                </c:pt>
                <c:pt idx="886">
                  <c:v>88.600004208274186</c:v>
                </c:pt>
                <c:pt idx="887">
                  <c:v>88.700004213023931</c:v>
                </c:pt>
                <c:pt idx="888">
                  <c:v>88.800004217773676</c:v>
                </c:pt>
                <c:pt idx="889">
                  <c:v>88.900004222523421</c:v>
                </c:pt>
                <c:pt idx="890">
                  <c:v>89.000004227273166</c:v>
                </c:pt>
                <c:pt idx="891">
                  <c:v>89.100004232022911</c:v>
                </c:pt>
                <c:pt idx="892">
                  <c:v>89.200004236772656</c:v>
                </c:pt>
                <c:pt idx="893">
                  <c:v>89.300004241522402</c:v>
                </c:pt>
                <c:pt idx="894">
                  <c:v>89.400004246272147</c:v>
                </c:pt>
                <c:pt idx="895">
                  <c:v>89.500004251021892</c:v>
                </c:pt>
                <c:pt idx="896">
                  <c:v>89.600004255771637</c:v>
                </c:pt>
                <c:pt idx="897">
                  <c:v>89.700004260521382</c:v>
                </c:pt>
                <c:pt idx="898">
                  <c:v>89.800004265271127</c:v>
                </c:pt>
                <c:pt idx="899">
                  <c:v>89.900004270020872</c:v>
                </c:pt>
                <c:pt idx="900">
                  <c:v>90.000004274770617</c:v>
                </c:pt>
                <c:pt idx="901">
                  <c:v>90.100004279520363</c:v>
                </c:pt>
                <c:pt idx="902">
                  <c:v>90.200004284270108</c:v>
                </c:pt>
                <c:pt idx="903">
                  <c:v>90.300004289019853</c:v>
                </c:pt>
                <c:pt idx="904">
                  <c:v>90.400004293769598</c:v>
                </c:pt>
                <c:pt idx="905">
                  <c:v>90.500004298519343</c:v>
                </c:pt>
                <c:pt idx="906">
                  <c:v>90.600004303269088</c:v>
                </c:pt>
                <c:pt idx="907">
                  <c:v>90.700004308018833</c:v>
                </c:pt>
                <c:pt idx="908">
                  <c:v>90.800004312768579</c:v>
                </c:pt>
                <c:pt idx="909">
                  <c:v>90.900004317518324</c:v>
                </c:pt>
                <c:pt idx="910">
                  <c:v>91.000004322268069</c:v>
                </c:pt>
                <c:pt idx="911">
                  <c:v>91.100004327017814</c:v>
                </c:pt>
                <c:pt idx="912">
                  <c:v>91.200004331767559</c:v>
                </c:pt>
                <c:pt idx="913">
                  <c:v>91.300004336517304</c:v>
                </c:pt>
                <c:pt idx="914">
                  <c:v>91.400004341267049</c:v>
                </c:pt>
                <c:pt idx="915">
                  <c:v>91.500004346016794</c:v>
                </c:pt>
                <c:pt idx="916">
                  <c:v>91.60000435076654</c:v>
                </c:pt>
                <c:pt idx="917">
                  <c:v>91.700004355516285</c:v>
                </c:pt>
                <c:pt idx="918">
                  <c:v>91.80000436026603</c:v>
                </c:pt>
                <c:pt idx="919">
                  <c:v>91.900004365015775</c:v>
                </c:pt>
                <c:pt idx="920">
                  <c:v>92.00000436976552</c:v>
                </c:pt>
                <c:pt idx="921">
                  <c:v>92.100004374515265</c:v>
                </c:pt>
                <c:pt idx="922">
                  <c:v>92.20000437926501</c:v>
                </c:pt>
                <c:pt idx="923">
                  <c:v>92.300004384014755</c:v>
                </c:pt>
                <c:pt idx="924">
                  <c:v>92.400004388764501</c:v>
                </c:pt>
                <c:pt idx="925">
                  <c:v>92.500004393514246</c:v>
                </c:pt>
                <c:pt idx="926">
                  <c:v>92.600004398263991</c:v>
                </c:pt>
                <c:pt idx="927">
                  <c:v>92.700004403013736</c:v>
                </c:pt>
                <c:pt idx="928">
                  <c:v>92.800004407763481</c:v>
                </c:pt>
                <c:pt idx="929">
                  <c:v>92.900004412513226</c:v>
                </c:pt>
                <c:pt idx="930">
                  <c:v>93.000004417262971</c:v>
                </c:pt>
                <c:pt idx="931">
                  <c:v>93.100004422012717</c:v>
                </c:pt>
                <c:pt idx="932">
                  <c:v>93.200004426762462</c:v>
                </c:pt>
                <c:pt idx="933">
                  <c:v>93.300004431512207</c:v>
                </c:pt>
                <c:pt idx="934">
                  <c:v>93.400004436261952</c:v>
                </c:pt>
                <c:pt idx="935">
                  <c:v>93.500004441011697</c:v>
                </c:pt>
                <c:pt idx="936">
                  <c:v>93.600004445761442</c:v>
                </c:pt>
                <c:pt idx="937">
                  <c:v>93.700004450511187</c:v>
                </c:pt>
                <c:pt idx="938">
                  <c:v>93.800004455260932</c:v>
                </c:pt>
                <c:pt idx="939">
                  <c:v>93.900004460010678</c:v>
                </c:pt>
                <c:pt idx="940">
                  <c:v>94.000004464760423</c:v>
                </c:pt>
                <c:pt idx="941">
                  <c:v>94.100004469510168</c:v>
                </c:pt>
                <c:pt idx="942">
                  <c:v>94.200004474259913</c:v>
                </c:pt>
                <c:pt idx="943">
                  <c:v>94.300004479009658</c:v>
                </c:pt>
                <c:pt idx="944">
                  <c:v>94.400004483759403</c:v>
                </c:pt>
                <c:pt idx="945">
                  <c:v>94.500004488509148</c:v>
                </c:pt>
                <c:pt idx="946">
                  <c:v>94.600004493258893</c:v>
                </c:pt>
                <c:pt idx="947">
                  <c:v>94.700004498008639</c:v>
                </c:pt>
                <c:pt idx="948">
                  <c:v>94.800004502758384</c:v>
                </c:pt>
                <c:pt idx="949">
                  <c:v>94.900004507508129</c:v>
                </c:pt>
                <c:pt idx="950">
                  <c:v>95.000004512257874</c:v>
                </c:pt>
                <c:pt idx="951">
                  <c:v>95.100004517007619</c:v>
                </c:pt>
                <c:pt idx="952">
                  <c:v>95.200004521757364</c:v>
                </c:pt>
                <c:pt idx="953">
                  <c:v>95.300004526507109</c:v>
                </c:pt>
                <c:pt idx="954">
                  <c:v>95.400004531256855</c:v>
                </c:pt>
                <c:pt idx="955">
                  <c:v>95.5000045360066</c:v>
                </c:pt>
                <c:pt idx="956">
                  <c:v>95.600004540756345</c:v>
                </c:pt>
                <c:pt idx="957">
                  <c:v>95.70000454550609</c:v>
                </c:pt>
                <c:pt idx="958">
                  <c:v>95.800004550255835</c:v>
                </c:pt>
                <c:pt idx="959">
                  <c:v>95.90000455500558</c:v>
                </c:pt>
                <c:pt idx="960">
                  <c:v>96.000004559755325</c:v>
                </c:pt>
                <c:pt idx="961">
                  <c:v>96.10000456450507</c:v>
                </c:pt>
                <c:pt idx="962">
                  <c:v>96.200004569254816</c:v>
                </c:pt>
                <c:pt idx="963">
                  <c:v>96.300004574004561</c:v>
                </c:pt>
                <c:pt idx="964">
                  <c:v>96.400004578754306</c:v>
                </c:pt>
                <c:pt idx="965">
                  <c:v>96.500004583504051</c:v>
                </c:pt>
                <c:pt idx="966">
                  <c:v>96.600004588253796</c:v>
                </c:pt>
                <c:pt idx="967">
                  <c:v>96.700004593003541</c:v>
                </c:pt>
                <c:pt idx="968">
                  <c:v>96.800004597753286</c:v>
                </c:pt>
                <c:pt idx="969">
                  <c:v>96.900004602503031</c:v>
                </c:pt>
                <c:pt idx="970">
                  <c:v>97.000004607252777</c:v>
                </c:pt>
                <c:pt idx="971">
                  <c:v>97.100004612002522</c:v>
                </c:pt>
                <c:pt idx="972">
                  <c:v>97.200004616752267</c:v>
                </c:pt>
                <c:pt idx="973">
                  <c:v>97.300004621502012</c:v>
                </c:pt>
                <c:pt idx="974">
                  <c:v>97.400004626251757</c:v>
                </c:pt>
                <c:pt idx="975">
                  <c:v>97.500004631001502</c:v>
                </c:pt>
                <c:pt idx="976">
                  <c:v>97.600004635751247</c:v>
                </c:pt>
                <c:pt idx="977">
                  <c:v>97.700004640500993</c:v>
                </c:pt>
                <c:pt idx="978">
                  <c:v>97.800004645250738</c:v>
                </c:pt>
                <c:pt idx="979">
                  <c:v>97.900004650000483</c:v>
                </c:pt>
                <c:pt idx="980">
                  <c:v>98.000004654750228</c:v>
                </c:pt>
                <c:pt idx="981">
                  <c:v>98.100004659499973</c:v>
                </c:pt>
                <c:pt idx="982">
                  <c:v>98.200004664249718</c:v>
                </c:pt>
                <c:pt idx="983">
                  <c:v>98.300004668999463</c:v>
                </c:pt>
                <c:pt idx="984">
                  <c:v>98.400004673749208</c:v>
                </c:pt>
                <c:pt idx="985">
                  <c:v>98.500004678498954</c:v>
                </c:pt>
                <c:pt idx="986">
                  <c:v>98.600004683248699</c:v>
                </c:pt>
                <c:pt idx="987">
                  <c:v>98.700004687998444</c:v>
                </c:pt>
                <c:pt idx="988">
                  <c:v>98.800004692748189</c:v>
                </c:pt>
                <c:pt idx="989">
                  <c:v>98.900004697497934</c:v>
                </c:pt>
                <c:pt idx="990">
                  <c:v>99.000004702247679</c:v>
                </c:pt>
                <c:pt idx="991">
                  <c:v>99.100004706997424</c:v>
                </c:pt>
                <c:pt idx="992">
                  <c:v>99.200004711747169</c:v>
                </c:pt>
                <c:pt idx="993">
                  <c:v>99.300004716496915</c:v>
                </c:pt>
                <c:pt idx="994">
                  <c:v>99.40000472124666</c:v>
                </c:pt>
                <c:pt idx="995">
                  <c:v>99.500004725996405</c:v>
                </c:pt>
                <c:pt idx="996">
                  <c:v>99.60000473074615</c:v>
                </c:pt>
                <c:pt idx="997">
                  <c:v>99.700004735495895</c:v>
                </c:pt>
                <c:pt idx="998">
                  <c:v>99.80000474024564</c:v>
                </c:pt>
                <c:pt idx="999">
                  <c:v>99.900004744995385</c:v>
                </c:pt>
                <c:pt idx="1000">
                  <c:v>100.00000474974513</c:v>
                </c:pt>
                <c:pt idx="1001">
                  <c:v>100.10000475449488</c:v>
                </c:pt>
                <c:pt idx="1002">
                  <c:v>100.20000475924462</c:v>
                </c:pt>
                <c:pt idx="1003">
                  <c:v>100.30000476399437</c:v>
                </c:pt>
                <c:pt idx="1004">
                  <c:v>100.40000476874411</c:v>
                </c:pt>
                <c:pt idx="1005">
                  <c:v>100.50000477349386</c:v>
                </c:pt>
                <c:pt idx="1006">
                  <c:v>100.6000047782436</c:v>
                </c:pt>
                <c:pt idx="1007">
                  <c:v>100.70000478299335</c:v>
                </c:pt>
                <c:pt idx="1008">
                  <c:v>100.80000478774309</c:v>
                </c:pt>
                <c:pt idx="1009">
                  <c:v>100.90000479249284</c:v>
                </c:pt>
                <c:pt idx="1010">
                  <c:v>101.00000479724258</c:v>
                </c:pt>
                <c:pt idx="1011">
                  <c:v>101.10000480199233</c:v>
                </c:pt>
                <c:pt idx="1012">
                  <c:v>101.20000480674207</c:v>
                </c:pt>
                <c:pt idx="1013">
                  <c:v>101.30000481149182</c:v>
                </c:pt>
                <c:pt idx="1014">
                  <c:v>101.40000481624156</c:v>
                </c:pt>
                <c:pt idx="1015">
                  <c:v>101.50000482099131</c:v>
                </c:pt>
                <c:pt idx="1016">
                  <c:v>101.60000482574105</c:v>
                </c:pt>
                <c:pt idx="1017">
                  <c:v>101.7000048304908</c:v>
                </c:pt>
                <c:pt idx="1018">
                  <c:v>101.80000483524054</c:v>
                </c:pt>
                <c:pt idx="1019">
                  <c:v>101.90000483999029</c:v>
                </c:pt>
                <c:pt idx="1020">
                  <c:v>102.00000484474003</c:v>
                </c:pt>
                <c:pt idx="1021">
                  <c:v>102.10000484948978</c:v>
                </c:pt>
                <c:pt idx="1022">
                  <c:v>102.20000485423952</c:v>
                </c:pt>
                <c:pt idx="1023">
                  <c:v>102.30000485898927</c:v>
                </c:pt>
                <c:pt idx="1024">
                  <c:v>102.40000486373901</c:v>
                </c:pt>
                <c:pt idx="1025">
                  <c:v>102.50000486848876</c:v>
                </c:pt>
                <c:pt idx="1026">
                  <c:v>102.6000048732385</c:v>
                </c:pt>
                <c:pt idx="1027">
                  <c:v>102.70000487798825</c:v>
                </c:pt>
                <c:pt idx="1028">
                  <c:v>102.80000488273799</c:v>
                </c:pt>
                <c:pt idx="1029">
                  <c:v>102.90000488748774</c:v>
                </c:pt>
                <c:pt idx="1030">
                  <c:v>103.00000489223748</c:v>
                </c:pt>
                <c:pt idx="1031">
                  <c:v>103.10000489698723</c:v>
                </c:pt>
                <c:pt idx="1032">
                  <c:v>103.20000490173697</c:v>
                </c:pt>
                <c:pt idx="1033">
                  <c:v>103.30000490648672</c:v>
                </c:pt>
                <c:pt idx="1034">
                  <c:v>103.40000491123646</c:v>
                </c:pt>
                <c:pt idx="1035">
                  <c:v>103.50000491598621</c:v>
                </c:pt>
                <c:pt idx="1036">
                  <c:v>103.60000492073596</c:v>
                </c:pt>
                <c:pt idx="1037">
                  <c:v>103.7000049254857</c:v>
                </c:pt>
                <c:pt idx="1038">
                  <c:v>103.80000493023545</c:v>
                </c:pt>
                <c:pt idx="1039">
                  <c:v>103.90000493498519</c:v>
                </c:pt>
                <c:pt idx="1040">
                  <c:v>104.00000493973494</c:v>
                </c:pt>
                <c:pt idx="1041">
                  <c:v>104.10000494448468</c:v>
                </c:pt>
                <c:pt idx="1042">
                  <c:v>104.20000494923443</c:v>
                </c:pt>
                <c:pt idx="1043">
                  <c:v>104.30000495398417</c:v>
                </c:pt>
                <c:pt idx="1044">
                  <c:v>104.40000495873392</c:v>
                </c:pt>
                <c:pt idx="1045">
                  <c:v>104.50000496348366</c:v>
                </c:pt>
                <c:pt idx="1046">
                  <c:v>104.60000496823341</c:v>
                </c:pt>
                <c:pt idx="1047">
                  <c:v>104.70000497298315</c:v>
                </c:pt>
                <c:pt idx="1048">
                  <c:v>104.8000049777329</c:v>
                </c:pt>
                <c:pt idx="1049">
                  <c:v>104.90000498248264</c:v>
                </c:pt>
                <c:pt idx="1050">
                  <c:v>105.00000498723239</c:v>
                </c:pt>
                <c:pt idx="1051">
                  <c:v>105.10000499198213</c:v>
                </c:pt>
                <c:pt idx="1052">
                  <c:v>105.20000499673188</c:v>
                </c:pt>
                <c:pt idx="1053">
                  <c:v>105.30000500148162</c:v>
                </c:pt>
                <c:pt idx="1054">
                  <c:v>105.40000500623137</c:v>
                </c:pt>
                <c:pt idx="1055">
                  <c:v>105.50000501098111</c:v>
                </c:pt>
                <c:pt idx="1056">
                  <c:v>105.60000501573086</c:v>
                </c:pt>
                <c:pt idx="1057">
                  <c:v>105.7000050204806</c:v>
                </c:pt>
                <c:pt idx="1058">
                  <c:v>105.80000502523035</c:v>
                </c:pt>
                <c:pt idx="1059">
                  <c:v>105.90000502998009</c:v>
                </c:pt>
                <c:pt idx="1060">
                  <c:v>106.00000503472984</c:v>
                </c:pt>
                <c:pt idx="1061">
                  <c:v>106.10000503947958</c:v>
                </c:pt>
                <c:pt idx="1062">
                  <c:v>106.20000504422933</c:v>
                </c:pt>
                <c:pt idx="1063">
                  <c:v>106.30000504897907</c:v>
                </c:pt>
                <c:pt idx="1064">
                  <c:v>106.40000505372882</c:v>
                </c:pt>
                <c:pt idx="1065">
                  <c:v>106.50000505847856</c:v>
                </c:pt>
                <c:pt idx="1066">
                  <c:v>106.60000506322831</c:v>
                </c:pt>
                <c:pt idx="1067">
                  <c:v>106.70000506797805</c:v>
                </c:pt>
                <c:pt idx="1068">
                  <c:v>106.8000050727278</c:v>
                </c:pt>
                <c:pt idx="1069">
                  <c:v>106.90000507747754</c:v>
                </c:pt>
                <c:pt idx="1070">
                  <c:v>107.00000508222729</c:v>
                </c:pt>
                <c:pt idx="1071">
                  <c:v>107.10000508697703</c:v>
                </c:pt>
                <c:pt idx="1072">
                  <c:v>107.20000509172678</c:v>
                </c:pt>
                <c:pt idx="1073">
                  <c:v>107.30000509647653</c:v>
                </c:pt>
                <c:pt idx="1074">
                  <c:v>107.40000510122627</c:v>
                </c:pt>
                <c:pt idx="1075">
                  <c:v>107.50000510597602</c:v>
                </c:pt>
                <c:pt idx="1076">
                  <c:v>107.60000511072576</c:v>
                </c:pt>
                <c:pt idx="1077">
                  <c:v>107.70000511547551</c:v>
                </c:pt>
                <c:pt idx="1078">
                  <c:v>107.80000512022525</c:v>
                </c:pt>
                <c:pt idx="1079">
                  <c:v>107.900005124975</c:v>
                </c:pt>
                <c:pt idx="1080">
                  <c:v>108.00000512972474</c:v>
                </c:pt>
                <c:pt idx="1081">
                  <c:v>108.10000513447449</c:v>
                </c:pt>
                <c:pt idx="1082">
                  <c:v>108.20000513922423</c:v>
                </c:pt>
                <c:pt idx="1083">
                  <c:v>108.30000514397398</c:v>
                </c:pt>
                <c:pt idx="1084">
                  <c:v>108.40000514872372</c:v>
                </c:pt>
                <c:pt idx="1085">
                  <c:v>108.50000515347347</c:v>
                </c:pt>
                <c:pt idx="1086">
                  <c:v>108.60000515822321</c:v>
                </c:pt>
                <c:pt idx="1087">
                  <c:v>108.70000516297296</c:v>
                </c:pt>
                <c:pt idx="1088">
                  <c:v>108.8000051677227</c:v>
                </c:pt>
                <c:pt idx="1089">
                  <c:v>108.90000517247245</c:v>
                </c:pt>
                <c:pt idx="1090">
                  <c:v>109.00000517722219</c:v>
                </c:pt>
                <c:pt idx="1091">
                  <c:v>109.10000518197194</c:v>
                </c:pt>
                <c:pt idx="1092">
                  <c:v>109.20000518672168</c:v>
                </c:pt>
                <c:pt idx="1093">
                  <c:v>109.30000519147143</c:v>
                </c:pt>
                <c:pt idx="1094">
                  <c:v>109.40000519622117</c:v>
                </c:pt>
                <c:pt idx="1095">
                  <c:v>109.50000520097092</c:v>
                </c:pt>
                <c:pt idx="1096">
                  <c:v>109.60000520572066</c:v>
                </c:pt>
                <c:pt idx="1097">
                  <c:v>109.70000521047041</c:v>
                </c:pt>
                <c:pt idx="1098">
                  <c:v>109.80000521522015</c:v>
                </c:pt>
                <c:pt idx="1099">
                  <c:v>109.9000052199699</c:v>
                </c:pt>
                <c:pt idx="1100">
                  <c:v>110.00000522471964</c:v>
                </c:pt>
                <c:pt idx="1101">
                  <c:v>110.10000522946939</c:v>
                </c:pt>
                <c:pt idx="1102">
                  <c:v>110.20000523421913</c:v>
                </c:pt>
                <c:pt idx="1103">
                  <c:v>110.30000523896888</c:v>
                </c:pt>
                <c:pt idx="1104">
                  <c:v>110.40000524371862</c:v>
                </c:pt>
                <c:pt idx="1105">
                  <c:v>110.50000524846837</c:v>
                </c:pt>
                <c:pt idx="1106">
                  <c:v>110.60000525321811</c:v>
                </c:pt>
                <c:pt idx="1107">
                  <c:v>110.70000525796786</c:v>
                </c:pt>
                <c:pt idx="1108">
                  <c:v>110.8000052627176</c:v>
                </c:pt>
                <c:pt idx="1109">
                  <c:v>110.90000526746735</c:v>
                </c:pt>
                <c:pt idx="1110">
                  <c:v>111.00000527221709</c:v>
                </c:pt>
                <c:pt idx="1111">
                  <c:v>111.10000527696684</c:v>
                </c:pt>
                <c:pt idx="1112">
                  <c:v>111.20000528171659</c:v>
                </c:pt>
                <c:pt idx="1113">
                  <c:v>111.30000528646633</c:v>
                </c:pt>
                <c:pt idx="1114">
                  <c:v>111.40000529121608</c:v>
                </c:pt>
                <c:pt idx="1115">
                  <c:v>111.50000529596582</c:v>
                </c:pt>
                <c:pt idx="1116">
                  <c:v>111.60000530071557</c:v>
                </c:pt>
                <c:pt idx="1117">
                  <c:v>111.70000530546531</c:v>
                </c:pt>
                <c:pt idx="1118">
                  <c:v>111.80000531021506</c:v>
                </c:pt>
                <c:pt idx="1119">
                  <c:v>111.9000053149648</c:v>
                </c:pt>
                <c:pt idx="1120">
                  <c:v>112.00000531971455</c:v>
                </c:pt>
                <c:pt idx="1121">
                  <c:v>112.10000532446429</c:v>
                </c:pt>
                <c:pt idx="1122">
                  <c:v>112.20000532921404</c:v>
                </c:pt>
                <c:pt idx="1123">
                  <c:v>112.30000533396378</c:v>
                </c:pt>
                <c:pt idx="1124">
                  <c:v>112.40000533871353</c:v>
                </c:pt>
                <c:pt idx="1125">
                  <c:v>112.50000534346327</c:v>
                </c:pt>
                <c:pt idx="1126">
                  <c:v>112.60000534821302</c:v>
                </c:pt>
                <c:pt idx="1127">
                  <c:v>112.70000535296276</c:v>
                </c:pt>
                <c:pt idx="1128">
                  <c:v>112.80000535771251</c:v>
                </c:pt>
                <c:pt idx="1129">
                  <c:v>112.90000536246225</c:v>
                </c:pt>
                <c:pt idx="1130">
                  <c:v>113.000005367212</c:v>
                </c:pt>
                <c:pt idx="1131">
                  <c:v>113.10000537196174</c:v>
                </c:pt>
                <c:pt idx="1132">
                  <c:v>113.20000537671149</c:v>
                </c:pt>
                <c:pt idx="1133">
                  <c:v>113.30000538146123</c:v>
                </c:pt>
                <c:pt idx="1134">
                  <c:v>113.40000538621098</c:v>
                </c:pt>
                <c:pt idx="1135">
                  <c:v>113.50000539096072</c:v>
                </c:pt>
                <c:pt idx="1136">
                  <c:v>113.60000539571047</c:v>
                </c:pt>
                <c:pt idx="1137">
                  <c:v>113.70000540046021</c:v>
                </c:pt>
                <c:pt idx="1138">
                  <c:v>113.80000540520996</c:v>
                </c:pt>
                <c:pt idx="1139">
                  <c:v>113.9000054099597</c:v>
                </c:pt>
                <c:pt idx="1140">
                  <c:v>114.00000541470945</c:v>
                </c:pt>
                <c:pt idx="1141">
                  <c:v>114.10000541945919</c:v>
                </c:pt>
                <c:pt idx="1142">
                  <c:v>114.20000542420894</c:v>
                </c:pt>
                <c:pt idx="1143">
                  <c:v>114.30000542895868</c:v>
                </c:pt>
                <c:pt idx="1144">
                  <c:v>114.40000543370843</c:v>
                </c:pt>
                <c:pt idx="1145">
                  <c:v>114.50000543845817</c:v>
                </c:pt>
                <c:pt idx="1146">
                  <c:v>114.60000544320792</c:v>
                </c:pt>
                <c:pt idx="1147">
                  <c:v>114.70000544795766</c:v>
                </c:pt>
                <c:pt idx="1148">
                  <c:v>114.80000545270741</c:v>
                </c:pt>
                <c:pt idx="1149">
                  <c:v>114.90000545745715</c:v>
                </c:pt>
                <c:pt idx="1150">
                  <c:v>115.0000054622069</c:v>
                </c:pt>
                <c:pt idx="1151">
                  <c:v>115.10000546695665</c:v>
                </c:pt>
                <c:pt idx="1152">
                  <c:v>115.20000547170639</c:v>
                </c:pt>
                <c:pt idx="1153">
                  <c:v>115.30000547645614</c:v>
                </c:pt>
                <c:pt idx="1154">
                  <c:v>115.40000548120588</c:v>
                </c:pt>
                <c:pt idx="1155">
                  <c:v>115.50000548595563</c:v>
                </c:pt>
                <c:pt idx="1156">
                  <c:v>115.60000549070537</c:v>
                </c:pt>
                <c:pt idx="1157">
                  <c:v>115.70000549545512</c:v>
                </c:pt>
                <c:pt idx="1158">
                  <c:v>115.80000550020486</c:v>
                </c:pt>
                <c:pt idx="1159">
                  <c:v>115.90000550495461</c:v>
                </c:pt>
                <c:pt idx="1160">
                  <c:v>116.00000550970435</c:v>
                </c:pt>
                <c:pt idx="1161">
                  <c:v>116.1000055144541</c:v>
                </c:pt>
                <c:pt idx="1162">
                  <c:v>116.20000551920384</c:v>
                </c:pt>
                <c:pt idx="1163">
                  <c:v>116.30000552395359</c:v>
                </c:pt>
                <c:pt idx="1164">
                  <c:v>116.40000552870333</c:v>
                </c:pt>
                <c:pt idx="1165">
                  <c:v>116.50000553345308</c:v>
                </c:pt>
                <c:pt idx="1166">
                  <c:v>116.60000553820282</c:v>
                </c:pt>
                <c:pt idx="1167">
                  <c:v>116.70000554295257</c:v>
                </c:pt>
                <c:pt idx="1168">
                  <c:v>116.80000554770231</c:v>
                </c:pt>
                <c:pt idx="1169">
                  <c:v>116.90000555245206</c:v>
                </c:pt>
                <c:pt idx="1170">
                  <c:v>117.0000055572018</c:v>
                </c:pt>
                <c:pt idx="1171">
                  <c:v>117.10000556195155</c:v>
                </c:pt>
                <c:pt idx="1172">
                  <c:v>117.20000556670129</c:v>
                </c:pt>
                <c:pt idx="1173">
                  <c:v>117.30000557145104</c:v>
                </c:pt>
                <c:pt idx="1174">
                  <c:v>117.40000557620078</c:v>
                </c:pt>
                <c:pt idx="1175">
                  <c:v>117.50000558095053</c:v>
                </c:pt>
                <c:pt idx="1176">
                  <c:v>117.60000558570027</c:v>
                </c:pt>
                <c:pt idx="1177">
                  <c:v>117.70000559045002</c:v>
                </c:pt>
                <c:pt idx="1178">
                  <c:v>117.80000559519976</c:v>
                </c:pt>
                <c:pt idx="1179">
                  <c:v>117.90000559994951</c:v>
                </c:pt>
                <c:pt idx="1180">
                  <c:v>118.00000560469925</c:v>
                </c:pt>
                <c:pt idx="1181">
                  <c:v>118.100005609449</c:v>
                </c:pt>
                <c:pt idx="1182">
                  <c:v>118.20000561419874</c:v>
                </c:pt>
                <c:pt idx="1183">
                  <c:v>118.30000561894849</c:v>
                </c:pt>
                <c:pt idx="1184">
                  <c:v>118.40000562369823</c:v>
                </c:pt>
                <c:pt idx="1185">
                  <c:v>118.50000562844798</c:v>
                </c:pt>
                <c:pt idx="1186">
                  <c:v>118.60000563319772</c:v>
                </c:pt>
                <c:pt idx="1187">
                  <c:v>118.70000563794747</c:v>
                </c:pt>
                <c:pt idx="1188">
                  <c:v>118.80000564269722</c:v>
                </c:pt>
                <c:pt idx="1189">
                  <c:v>118.90000564744696</c:v>
                </c:pt>
                <c:pt idx="1190">
                  <c:v>119.00000565219671</c:v>
                </c:pt>
                <c:pt idx="1191">
                  <c:v>119.10000565694645</c:v>
                </c:pt>
                <c:pt idx="1192">
                  <c:v>119.2000056616962</c:v>
                </c:pt>
                <c:pt idx="1193">
                  <c:v>119.30000566644594</c:v>
                </c:pt>
                <c:pt idx="1194">
                  <c:v>119.40000567119569</c:v>
                </c:pt>
                <c:pt idx="1195">
                  <c:v>119.50000567594543</c:v>
                </c:pt>
                <c:pt idx="1196">
                  <c:v>119.60000568069518</c:v>
                </c:pt>
                <c:pt idx="1197">
                  <c:v>119.70000568544492</c:v>
                </c:pt>
                <c:pt idx="1198">
                  <c:v>119.80000569019467</c:v>
                </c:pt>
                <c:pt idx="1199">
                  <c:v>119.90000569494441</c:v>
                </c:pt>
                <c:pt idx="1200">
                  <c:v>120.00000569969416</c:v>
                </c:pt>
                <c:pt idx="1201">
                  <c:v>120.1000057044439</c:v>
                </c:pt>
                <c:pt idx="1202">
                  <c:v>120.20000570919365</c:v>
                </c:pt>
                <c:pt idx="1203">
                  <c:v>120.30000571394339</c:v>
                </c:pt>
                <c:pt idx="1204">
                  <c:v>120.40000571869314</c:v>
                </c:pt>
                <c:pt idx="1205">
                  <c:v>120.50000572344288</c:v>
                </c:pt>
                <c:pt idx="1206">
                  <c:v>120.60000572819263</c:v>
                </c:pt>
                <c:pt idx="1207">
                  <c:v>120.70000573294237</c:v>
                </c:pt>
                <c:pt idx="1208">
                  <c:v>120.80000573769212</c:v>
                </c:pt>
                <c:pt idx="1209">
                  <c:v>120.90000574244186</c:v>
                </c:pt>
                <c:pt idx="1210">
                  <c:v>121.00000574719161</c:v>
                </c:pt>
                <c:pt idx="1211">
                  <c:v>121.10000575194135</c:v>
                </c:pt>
                <c:pt idx="1212">
                  <c:v>121.2000057566911</c:v>
                </c:pt>
                <c:pt idx="1213">
                  <c:v>121.30000576144084</c:v>
                </c:pt>
                <c:pt idx="1214">
                  <c:v>121.40000576619059</c:v>
                </c:pt>
                <c:pt idx="1215">
                  <c:v>121.50000577094033</c:v>
                </c:pt>
                <c:pt idx="1216">
                  <c:v>121.60000577569008</c:v>
                </c:pt>
                <c:pt idx="1217">
                  <c:v>121.70000578043982</c:v>
                </c:pt>
                <c:pt idx="1218">
                  <c:v>121.80000578518957</c:v>
                </c:pt>
                <c:pt idx="1219">
                  <c:v>121.90000578993931</c:v>
                </c:pt>
                <c:pt idx="1220">
                  <c:v>122.00000579468906</c:v>
                </c:pt>
                <c:pt idx="1221">
                  <c:v>122.1000057994388</c:v>
                </c:pt>
                <c:pt idx="1222">
                  <c:v>122.20000580418855</c:v>
                </c:pt>
                <c:pt idx="1223">
                  <c:v>122.30000580893829</c:v>
                </c:pt>
                <c:pt idx="1224">
                  <c:v>122.40000581368804</c:v>
                </c:pt>
                <c:pt idx="1225">
                  <c:v>122.50000581843778</c:v>
                </c:pt>
                <c:pt idx="1226">
                  <c:v>122.60000582318753</c:v>
                </c:pt>
                <c:pt idx="1227">
                  <c:v>122.70000582793728</c:v>
                </c:pt>
                <c:pt idx="1228">
                  <c:v>122.80000583268702</c:v>
                </c:pt>
                <c:pt idx="1229">
                  <c:v>122.90000583743677</c:v>
                </c:pt>
                <c:pt idx="1230">
                  <c:v>123.00000584218651</c:v>
                </c:pt>
                <c:pt idx="1231">
                  <c:v>123.10000584693626</c:v>
                </c:pt>
                <c:pt idx="1232">
                  <c:v>123.200005851686</c:v>
                </c:pt>
                <c:pt idx="1233">
                  <c:v>123.30000585643575</c:v>
                </c:pt>
                <c:pt idx="1234">
                  <c:v>123.40000586118549</c:v>
                </c:pt>
                <c:pt idx="1235">
                  <c:v>123.50000586593524</c:v>
                </c:pt>
                <c:pt idx="1236">
                  <c:v>123.60000587068498</c:v>
                </c:pt>
                <c:pt idx="1237">
                  <c:v>123.70000587543473</c:v>
                </c:pt>
                <c:pt idx="1238">
                  <c:v>123.80000588018447</c:v>
                </c:pt>
                <c:pt idx="1239">
                  <c:v>123.90000588493422</c:v>
                </c:pt>
                <c:pt idx="1240">
                  <c:v>124.00000588968396</c:v>
                </c:pt>
                <c:pt idx="1241">
                  <c:v>124.10000589443371</c:v>
                </c:pt>
                <c:pt idx="1242">
                  <c:v>124.20000589918345</c:v>
                </c:pt>
                <c:pt idx="1243">
                  <c:v>124.3000059039332</c:v>
                </c:pt>
                <c:pt idx="1244">
                  <c:v>124.40000590868294</c:v>
                </c:pt>
                <c:pt idx="1245">
                  <c:v>124.50000591343269</c:v>
                </c:pt>
                <c:pt idx="1246">
                  <c:v>124.60000591818243</c:v>
                </c:pt>
                <c:pt idx="1247">
                  <c:v>124.70000592293218</c:v>
                </c:pt>
                <c:pt idx="1248">
                  <c:v>124.80000592768192</c:v>
                </c:pt>
                <c:pt idx="1249">
                  <c:v>124.90000593243167</c:v>
                </c:pt>
                <c:pt idx="1250">
                  <c:v>125.00000593718141</c:v>
                </c:pt>
                <c:pt idx="1251">
                  <c:v>125.10000594193116</c:v>
                </c:pt>
                <c:pt idx="1252">
                  <c:v>125.2000059466809</c:v>
                </c:pt>
                <c:pt idx="1253">
                  <c:v>125.30000595143065</c:v>
                </c:pt>
                <c:pt idx="1254">
                  <c:v>125.40000595618039</c:v>
                </c:pt>
                <c:pt idx="1255">
                  <c:v>125.50000596093014</c:v>
                </c:pt>
                <c:pt idx="1256">
                  <c:v>125.60000596567988</c:v>
                </c:pt>
                <c:pt idx="1257">
                  <c:v>125.70000597042963</c:v>
                </c:pt>
                <c:pt idx="1258">
                  <c:v>125.80000597517937</c:v>
                </c:pt>
                <c:pt idx="1259">
                  <c:v>125.90000597992912</c:v>
                </c:pt>
                <c:pt idx="1260">
                  <c:v>126.00000598467886</c:v>
                </c:pt>
                <c:pt idx="1261">
                  <c:v>126.10000598942861</c:v>
                </c:pt>
                <c:pt idx="1262">
                  <c:v>126.20000599417835</c:v>
                </c:pt>
                <c:pt idx="1263">
                  <c:v>126.3000059989281</c:v>
                </c:pt>
                <c:pt idx="1264">
                  <c:v>126.40000600367785</c:v>
                </c:pt>
                <c:pt idx="1265">
                  <c:v>126.50000600842759</c:v>
                </c:pt>
                <c:pt idx="1266">
                  <c:v>126.60000601317734</c:v>
                </c:pt>
                <c:pt idx="1267">
                  <c:v>126.70000601792708</c:v>
                </c:pt>
                <c:pt idx="1268">
                  <c:v>126.80000602267683</c:v>
                </c:pt>
                <c:pt idx="1269">
                  <c:v>126.90000602742657</c:v>
                </c:pt>
                <c:pt idx="1270">
                  <c:v>127.00000603217632</c:v>
                </c:pt>
                <c:pt idx="1271">
                  <c:v>127.10000603692606</c:v>
                </c:pt>
                <c:pt idx="1272">
                  <c:v>127.20000604167581</c:v>
                </c:pt>
                <c:pt idx="1273">
                  <c:v>127.30000604642555</c:v>
                </c:pt>
                <c:pt idx="1274">
                  <c:v>127.4000060511753</c:v>
                </c:pt>
                <c:pt idx="1275">
                  <c:v>127.50000605592504</c:v>
                </c:pt>
                <c:pt idx="1276">
                  <c:v>127.60000606067479</c:v>
                </c:pt>
                <c:pt idx="1277">
                  <c:v>127.70000606542453</c:v>
                </c:pt>
                <c:pt idx="1278">
                  <c:v>127.80000607017428</c:v>
                </c:pt>
                <c:pt idx="1279">
                  <c:v>127.90000607492402</c:v>
                </c:pt>
                <c:pt idx="1280">
                  <c:v>128.00000607967377</c:v>
                </c:pt>
                <c:pt idx="1281">
                  <c:v>128.10000608442351</c:v>
                </c:pt>
                <c:pt idx="1282">
                  <c:v>128.20000608917326</c:v>
                </c:pt>
                <c:pt idx="1283">
                  <c:v>128.300006093923</c:v>
                </c:pt>
                <c:pt idx="1284">
                  <c:v>128.40000609867275</c:v>
                </c:pt>
                <c:pt idx="1285">
                  <c:v>128.50000610342249</c:v>
                </c:pt>
                <c:pt idx="1286">
                  <c:v>128.60000610817224</c:v>
                </c:pt>
                <c:pt idx="1287">
                  <c:v>128.70000611292198</c:v>
                </c:pt>
                <c:pt idx="1288">
                  <c:v>128.80000611767173</c:v>
                </c:pt>
                <c:pt idx="1289">
                  <c:v>128.90000612242147</c:v>
                </c:pt>
                <c:pt idx="1290">
                  <c:v>129.00000612717122</c:v>
                </c:pt>
                <c:pt idx="1291">
                  <c:v>129.10000613192096</c:v>
                </c:pt>
                <c:pt idx="1292">
                  <c:v>129.20000613667071</c:v>
                </c:pt>
                <c:pt idx="1293">
                  <c:v>129.30000614142045</c:v>
                </c:pt>
                <c:pt idx="1294">
                  <c:v>129.4000061461702</c:v>
                </c:pt>
                <c:pt idx="1295">
                  <c:v>129.50000615091994</c:v>
                </c:pt>
                <c:pt idx="1296">
                  <c:v>129.60000615566969</c:v>
                </c:pt>
                <c:pt idx="1297">
                  <c:v>129.70000616041943</c:v>
                </c:pt>
                <c:pt idx="1298">
                  <c:v>129.80000616516918</c:v>
                </c:pt>
                <c:pt idx="1299">
                  <c:v>129.90000616991892</c:v>
                </c:pt>
                <c:pt idx="1300">
                  <c:v>130.00000617466867</c:v>
                </c:pt>
                <c:pt idx="1301">
                  <c:v>130.10000617941841</c:v>
                </c:pt>
                <c:pt idx="1302">
                  <c:v>130.20000618416816</c:v>
                </c:pt>
                <c:pt idx="1303">
                  <c:v>130.30000618891791</c:v>
                </c:pt>
                <c:pt idx="1304">
                  <c:v>130.40000619366765</c:v>
                </c:pt>
                <c:pt idx="1305">
                  <c:v>130.5000061984174</c:v>
                </c:pt>
                <c:pt idx="1306">
                  <c:v>130.60000620316714</c:v>
                </c:pt>
                <c:pt idx="1307">
                  <c:v>130.70000620791689</c:v>
                </c:pt>
                <c:pt idx="1308">
                  <c:v>130.80000621266663</c:v>
                </c:pt>
                <c:pt idx="1309">
                  <c:v>130.90000621741638</c:v>
                </c:pt>
                <c:pt idx="1310">
                  <c:v>131.00000622216612</c:v>
                </c:pt>
                <c:pt idx="1311">
                  <c:v>131.10000622691587</c:v>
                </c:pt>
                <c:pt idx="1312">
                  <c:v>131.20000623166561</c:v>
                </c:pt>
                <c:pt idx="1313">
                  <c:v>131.30000623641536</c:v>
                </c:pt>
                <c:pt idx="1314">
                  <c:v>131.4000062411651</c:v>
                </c:pt>
                <c:pt idx="1315">
                  <c:v>131.50000624591485</c:v>
                </c:pt>
                <c:pt idx="1316">
                  <c:v>131.60000625066459</c:v>
                </c:pt>
                <c:pt idx="1317">
                  <c:v>131.70000625541434</c:v>
                </c:pt>
                <c:pt idx="1318">
                  <c:v>131.80000626016408</c:v>
                </c:pt>
                <c:pt idx="1319">
                  <c:v>131.90000626491383</c:v>
                </c:pt>
                <c:pt idx="1320">
                  <c:v>132.00000626966357</c:v>
                </c:pt>
                <c:pt idx="1321">
                  <c:v>132.10000627441332</c:v>
                </c:pt>
                <c:pt idx="1322">
                  <c:v>132.20000627916306</c:v>
                </c:pt>
                <c:pt idx="1323">
                  <c:v>132.30000628391281</c:v>
                </c:pt>
                <c:pt idx="1324">
                  <c:v>132.40000628866255</c:v>
                </c:pt>
                <c:pt idx="1325">
                  <c:v>132.5000062934123</c:v>
                </c:pt>
                <c:pt idx="1326">
                  <c:v>132.60000629816204</c:v>
                </c:pt>
                <c:pt idx="1327">
                  <c:v>132.70000630291179</c:v>
                </c:pt>
                <c:pt idx="1328">
                  <c:v>132.80000630766153</c:v>
                </c:pt>
                <c:pt idx="1329">
                  <c:v>132.90000631241128</c:v>
                </c:pt>
                <c:pt idx="1330">
                  <c:v>133.00000631716102</c:v>
                </c:pt>
                <c:pt idx="1331">
                  <c:v>133.10000632191077</c:v>
                </c:pt>
                <c:pt idx="1332">
                  <c:v>133.20000632666051</c:v>
                </c:pt>
                <c:pt idx="1333">
                  <c:v>133.30000633141026</c:v>
                </c:pt>
                <c:pt idx="1334">
                  <c:v>133.40000633616</c:v>
                </c:pt>
                <c:pt idx="1335">
                  <c:v>133.50000634090975</c:v>
                </c:pt>
                <c:pt idx="1336">
                  <c:v>133.60000634565949</c:v>
                </c:pt>
                <c:pt idx="1337">
                  <c:v>133.70000635040924</c:v>
                </c:pt>
                <c:pt idx="1338">
                  <c:v>133.80000635515898</c:v>
                </c:pt>
                <c:pt idx="1339">
                  <c:v>133.90000635990873</c:v>
                </c:pt>
                <c:pt idx="1340">
                  <c:v>134.00000636465847</c:v>
                </c:pt>
                <c:pt idx="1341">
                  <c:v>134.10000636940822</c:v>
                </c:pt>
                <c:pt idx="1342">
                  <c:v>134.20000637415797</c:v>
                </c:pt>
                <c:pt idx="1343">
                  <c:v>134.30000637890771</c:v>
                </c:pt>
                <c:pt idx="1344">
                  <c:v>134.40000638365746</c:v>
                </c:pt>
                <c:pt idx="1345">
                  <c:v>134.5000063884072</c:v>
                </c:pt>
                <c:pt idx="1346">
                  <c:v>134.60000639315695</c:v>
                </c:pt>
                <c:pt idx="1347">
                  <c:v>134.70000639790669</c:v>
                </c:pt>
                <c:pt idx="1348">
                  <c:v>134.80000640265644</c:v>
                </c:pt>
                <c:pt idx="1349">
                  <c:v>134.90000640740618</c:v>
                </c:pt>
                <c:pt idx="1350">
                  <c:v>135.00000641215593</c:v>
                </c:pt>
                <c:pt idx="1351">
                  <c:v>135.10000641690567</c:v>
                </c:pt>
                <c:pt idx="1352">
                  <c:v>135.20000642165542</c:v>
                </c:pt>
                <c:pt idx="1353">
                  <c:v>135.30000642640516</c:v>
                </c:pt>
                <c:pt idx="1354">
                  <c:v>135.40000643115491</c:v>
                </c:pt>
                <c:pt idx="1355">
                  <c:v>135.50000643590465</c:v>
                </c:pt>
                <c:pt idx="1356">
                  <c:v>135.6000064406544</c:v>
                </c:pt>
                <c:pt idx="1357">
                  <c:v>135.70000644540414</c:v>
                </c:pt>
                <c:pt idx="1358">
                  <c:v>135.80000645015389</c:v>
                </c:pt>
                <c:pt idx="1359">
                  <c:v>135.90000645490363</c:v>
                </c:pt>
                <c:pt idx="1360">
                  <c:v>136.00000645965338</c:v>
                </c:pt>
                <c:pt idx="1361">
                  <c:v>136.10000646440312</c:v>
                </c:pt>
                <c:pt idx="1362">
                  <c:v>136.20000646915287</c:v>
                </c:pt>
                <c:pt idx="1363">
                  <c:v>136.30000647390261</c:v>
                </c:pt>
                <c:pt idx="1364">
                  <c:v>136.40000647865236</c:v>
                </c:pt>
                <c:pt idx="1365">
                  <c:v>136.5000064834021</c:v>
                </c:pt>
                <c:pt idx="1366">
                  <c:v>136.60000648815185</c:v>
                </c:pt>
                <c:pt idx="1367">
                  <c:v>136.70000649290159</c:v>
                </c:pt>
                <c:pt idx="1368">
                  <c:v>136.80000649765134</c:v>
                </c:pt>
                <c:pt idx="1369">
                  <c:v>136.90000650240108</c:v>
                </c:pt>
                <c:pt idx="1370">
                  <c:v>137.00000650715083</c:v>
                </c:pt>
                <c:pt idx="1371">
                  <c:v>137.10000651190057</c:v>
                </c:pt>
                <c:pt idx="1372">
                  <c:v>137.20000651665032</c:v>
                </c:pt>
                <c:pt idx="1373">
                  <c:v>137.30000652140006</c:v>
                </c:pt>
                <c:pt idx="1374">
                  <c:v>137.40000652614981</c:v>
                </c:pt>
                <c:pt idx="1375">
                  <c:v>137.50000653089955</c:v>
                </c:pt>
                <c:pt idx="1376">
                  <c:v>137.6000065356493</c:v>
                </c:pt>
                <c:pt idx="1377">
                  <c:v>137.70000654039904</c:v>
                </c:pt>
                <c:pt idx="1378">
                  <c:v>137.80000654514879</c:v>
                </c:pt>
                <c:pt idx="1379">
                  <c:v>137.90000654989854</c:v>
                </c:pt>
                <c:pt idx="1380">
                  <c:v>138.00000655464828</c:v>
                </c:pt>
                <c:pt idx="1381">
                  <c:v>138.10000655939803</c:v>
                </c:pt>
                <c:pt idx="1382">
                  <c:v>138.20000656414777</c:v>
                </c:pt>
                <c:pt idx="1383">
                  <c:v>138.30000656889752</c:v>
                </c:pt>
                <c:pt idx="1384">
                  <c:v>138.40000657364726</c:v>
                </c:pt>
                <c:pt idx="1385">
                  <c:v>138.50000657839701</c:v>
                </c:pt>
                <c:pt idx="1386">
                  <c:v>138.60000658314675</c:v>
                </c:pt>
                <c:pt idx="1387">
                  <c:v>138.7000065878965</c:v>
                </c:pt>
                <c:pt idx="1388">
                  <c:v>138.80000659264624</c:v>
                </c:pt>
                <c:pt idx="1389">
                  <c:v>138.90000659739599</c:v>
                </c:pt>
                <c:pt idx="1390">
                  <c:v>139.00000660214573</c:v>
                </c:pt>
                <c:pt idx="1391">
                  <c:v>139.10000660689548</c:v>
                </c:pt>
                <c:pt idx="1392">
                  <c:v>139.20000661164522</c:v>
                </c:pt>
                <c:pt idx="1393">
                  <c:v>139.30000661639497</c:v>
                </c:pt>
                <c:pt idx="1394">
                  <c:v>139.40000662114471</c:v>
                </c:pt>
                <c:pt idx="1395">
                  <c:v>139.50000662589446</c:v>
                </c:pt>
                <c:pt idx="1396">
                  <c:v>139.6000066306442</c:v>
                </c:pt>
                <c:pt idx="1397">
                  <c:v>139.70000663539395</c:v>
                </c:pt>
                <c:pt idx="1398">
                  <c:v>139.80000664014369</c:v>
                </c:pt>
                <c:pt idx="1399">
                  <c:v>139.90000664489344</c:v>
                </c:pt>
                <c:pt idx="1400">
                  <c:v>140.00000664964318</c:v>
                </c:pt>
                <c:pt idx="1401">
                  <c:v>140.10000665439293</c:v>
                </c:pt>
                <c:pt idx="1402">
                  <c:v>140.20000665914267</c:v>
                </c:pt>
                <c:pt idx="1403">
                  <c:v>140.30000666389242</c:v>
                </c:pt>
                <c:pt idx="1404">
                  <c:v>140.40000666864216</c:v>
                </c:pt>
                <c:pt idx="1405">
                  <c:v>140.50000667339191</c:v>
                </c:pt>
                <c:pt idx="1406">
                  <c:v>140.60000667814165</c:v>
                </c:pt>
                <c:pt idx="1407">
                  <c:v>140.7000066828914</c:v>
                </c:pt>
                <c:pt idx="1408">
                  <c:v>140.80000668764114</c:v>
                </c:pt>
                <c:pt idx="1409">
                  <c:v>140.90000669239089</c:v>
                </c:pt>
                <c:pt idx="1410">
                  <c:v>141.00000669714063</c:v>
                </c:pt>
                <c:pt idx="1411">
                  <c:v>141.10000670189038</c:v>
                </c:pt>
                <c:pt idx="1412">
                  <c:v>141.20000670664012</c:v>
                </c:pt>
                <c:pt idx="1413">
                  <c:v>141.30000671138987</c:v>
                </c:pt>
                <c:pt idx="1414">
                  <c:v>141.40000671613961</c:v>
                </c:pt>
                <c:pt idx="1415">
                  <c:v>141.50000672088936</c:v>
                </c:pt>
                <c:pt idx="1416">
                  <c:v>141.6000067256391</c:v>
                </c:pt>
                <c:pt idx="1417">
                  <c:v>141.70000673038885</c:v>
                </c:pt>
                <c:pt idx="1418">
                  <c:v>141.8000067351386</c:v>
                </c:pt>
                <c:pt idx="1419">
                  <c:v>141.90000673988834</c:v>
                </c:pt>
                <c:pt idx="1420">
                  <c:v>142.00000674463809</c:v>
                </c:pt>
                <c:pt idx="1421">
                  <c:v>142.10000674938783</c:v>
                </c:pt>
                <c:pt idx="1422">
                  <c:v>142.20000675413758</c:v>
                </c:pt>
                <c:pt idx="1423">
                  <c:v>142.30000675888732</c:v>
                </c:pt>
                <c:pt idx="1424">
                  <c:v>142.40000676363707</c:v>
                </c:pt>
                <c:pt idx="1425">
                  <c:v>142.50000676838681</c:v>
                </c:pt>
                <c:pt idx="1426">
                  <c:v>142.60000677313656</c:v>
                </c:pt>
                <c:pt idx="1427">
                  <c:v>142.7000067778863</c:v>
                </c:pt>
                <c:pt idx="1428">
                  <c:v>142.80000678263605</c:v>
                </c:pt>
                <c:pt idx="1429">
                  <c:v>142.90000678738579</c:v>
                </c:pt>
                <c:pt idx="1430">
                  <c:v>143.00000679213554</c:v>
                </c:pt>
                <c:pt idx="1431">
                  <c:v>143.10000679688528</c:v>
                </c:pt>
                <c:pt idx="1432">
                  <c:v>143.20000680163503</c:v>
                </c:pt>
                <c:pt idx="1433">
                  <c:v>143.30000680638477</c:v>
                </c:pt>
                <c:pt idx="1434">
                  <c:v>143.40000681113452</c:v>
                </c:pt>
                <c:pt idx="1435">
                  <c:v>143.50000681588426</c:v>
                </c:pt>
                <c:pt idx="1436">
                  <c:v>143.60000682063401</c:v>
                </c:pt>
                <c:pt idx="1437">
                  <c:v>143.70000682538375</c:v>
                </c:pt>
                <c:pt idx="1438">
                  <c:v>143.8000068301335</c:v>
                </c:pt>
                <c:pt idx="1439">
                  <c:v>143.90000683488324</c:v>
                </c:pt>
                <c:pt idx="1440">
                  <c:v>144.00000683963299</c:v>
                </c:pt>
                <c:pt idx="1441">
                  <c:v>144.10000684438273</c:v>
                </c:pt>
                <c:pt idx="1442">
                  <c:v>144.20000684913248</c:v>
                </c:pt>
                <c:pt idx="1443">
                  <c:v>144.30000685388222</c:v>
                </c:pt>
                <c:pt idx="1444">
                  <c:v>144.40000685863197</c:v>
                </c:pt>
                <c:pt idx="1445">
                  <c:v>144.50000686338171</c:v>
                </c:pt>
                <c:pt idx="1446">
                  <c:v>144.60000686813146</c:v>
                </c:pt>
                <c:pt idx="1447">
                  <c:v>144.7000068728812</c:v>
                </c:pt>
                <c:pt idx="1448">
                  <c:v>144.80000687763095</c:v>
                </c:pt>
                <c:pt idx="1449">
                  <c:v>144.90000688238069</c:v>
                </c:pt>
                <c:pt idx="1450">
                  <c:v>145.00000688713044</c:v>
                </c:pt>
                <c:pt idx="1451">
                  <c:v>145.10000689188018</c:v>
                </c:pt>
                <c:pt idx="1452">
                  <c:v>145.20000689662993</c:v>
                </c:pt>
                <c:pt idx="1453">
                  <c:v>145.30000690137967</c:v>
                </c:pt>
                <c:pt idx="1454">
                  <c:v>145.40000690612942</c:v>
                </c:pt>
                <c:pt idx="1455">
                  <c:v>145.50000691087916</c:v>
                </c:pt>
                <c:pt idx="1456">
                  <c:v>145.60000691562891</c:v>
                </c:pt>
                <c:pt idx="1457">
                  <c:v>145.70000692037866</c:v>
                </c:pt>
                <c:pt idx="1458">
                  <c:v>145.8000069251284</c:v>
                </c:pt>
                <c:pt idx="1459">
                  <c:v>145.90000692987815</c:v>
                </c:pt>
                <c:pt idx="1460">
                  <c:v>146.00000693462789</c:v>
                </c:pt>
                <c:pt idx="1461">
                  <c:v>146.10000693937764</c:v>
                </c:pt>
                <c:pt idx="1462">
                  <c:v>146.20000694412738</c:v>
                </c:pt>
                <c:pt idx="1463">
                  <c:v>146.30000694887713</c:v>
                </c:pt>
                <c:pt idx="1464">
                  <c:v>146.40000695362687</c:v>
                </c:pt>
                <c:pt idx="1465">
                  <c:v>146.50000695837662</c:v>
                </c:pt>
                <c:pt idx="1466">
                  <c:v>146.60000696312636</c:v>
                </c:pt>
                <c:pt idx="1467">
                  <c:v>146.70000696787611</c:v>
                </c:pt>
                <c:pt idx="1468">
                  <c:v>146.80000697262585</c:v>
                </c:pt>
                <c:pt idx="1469">
                  <c:v>146.9000069773756</c:v>
                </c:pt>
                <c:pt idx="1470">
                  <c:v>147.00000698212534</c:v>
                </c:pt>
                <c:pt idx="1471">
                  <c:v>147.10000698687509</c:v>
                </c:pt>
                <c:pt idx="1472">
                  <c:v>147.20000699162483</c:v>
                </c:pt>
                <c:pt idx="1473">
                  <c:v>147.30000699637458</c:v>
                </c:pt>
                <c:pt idx="1474">
                  <c:v>147.40000700112432</c:v>
                </c:pt>
                <c:pt idx="1475">
                  <c:v>147.50000700587407</c:v>
                </c:pt>
                <c:pt idx="1476">
                  <c:v>147.60000701062381</c:v>
                </c:pt>
                <c:pt idx="1477">
                  <c:v>147.70000701537356</c:v>
                </c:pt>
                <c:pt idx="1478">
                  <c:v>147.8000070201233</c:v>
                </c:pt>
                <c:pt idx="1479">
                  <c:v>147.90000702487305</c:v>
                </c:pt>
                <c:pt idx="1480">
                  <c:v>148.00000702962279</c:v>
                </c:pt>
                <c:pt idx="1481">
                  <c:v>148.10000703437254</c:v>
                </c:pt>
                <c:pt idx="1482">
                  <c:v>148.20000703912228</c:v>
                </c:pt>
                <c:pt idx="1483">
                  <c:v>148.30000704387203</c:v>
                </c:pt>
                <c:pt idx="1484">
                  <c:v>148.40000704862177</c:v>
                </c:pt>
                <c:pt idx="1485">
                  <c:v>148.50000705337152</c:v>
                </c:pt>
                <c:pt idx="1486">
                  <c:v>148.60000705812126</c:v>
                </c:pt>
                <c:pt idx="1487">
                  <c:v>148.70000706287101</c:v>
                </c:pt>
                <c:pt idx="1488">
                  <c:v>148.80000706762075</c:v>
                </c:pt>
                <c:pt idx="1489">
                  <c:v>148.9000070723705</c:v>
                </c:pt>
                <c:pt idx="1490">
                  <c:v>149.00000707712024</c:v>
                </c:pt>
                <c:pt idx="1491">
                  <c:v>149.10000708186999</c:v>
                </c:pt>
                <c:pt idx="1492">
                  <c:v>149.20000708661973</c:v>
                </c:pt>
                <c:pt idx="1493">
                  <c:v>149.30000709136948</c:v>
                </c:pt>
                <c:pt idx="1494">
                  <c:v>149.40000709611923</c:v>
                </c:pt>
                <c:pt idx="1495">
                  <c:v>149.50000710086897</c:v>
                </c:pt>
                <c:pt idx="1496">
                  <c:v>149.60000710561872</c:v>
                </c:pt>
                <c:pt idx="1497">
                  <c:v>149.70000711036846</c:v>
                </c:pt>
                <c:pt idx="1498">
                  <c:v>149.80000711511821</c:v>
                </c:pt>
                <c:pt idx="1499">
                  <c:v>149.90000711986795</c:v>
                </c:pt>
                <c:pt idx="1500">
                  <c:v>150.0000071246177</c:v>
                </c:pt>
                <c:pt idx="1501">
                  <c:v>150.10000712936744</c:v>
                </c:pt>
                <c:pt idx="1502">
                  <c:v>150.20000713411719</c:v>
                </c:pt>
                <c:pt idx="1503">
                  <c:v>150.30000713886693</c:v>
                </c:pt>
                <c:pt idx="1504">
                  <c:v>150.40000714361668</c:v>
                </c:pt>
                <c:pt idx="1505">
                  <c:v>150.50000714836642</c:v>
                </c:pt>
                <c:pt idx="1506">
                  <c:v>150.60000715311617</c:v>
                </c:pt>
                <c:pt idx="1507">
                  <c:v>150.70000715786591</c:v>
                </c:pt>
                <c:pt idx="1508">
                  <c:v>150.80000716261566</c:v>
                </c:pt>
                <c:pt idx="1509">
                  <c:v>150.9000071673654</c:v>
                </c:pt>
                <c:pt idx="1510">
                  <c:v>151.00000717211515</c:v>
                </c:pt>
                <c:pt idx="1511">
                  <c:v>151.10000717686489</c:v>
                </c:pt>
                <c:pt idx="1512">
                  <c:v>151.20000718161464</c:v>
                </c:pt>
                <c:pt idx="1513">
                  <c:v>151.30000718636438</c:v>
                </c:pt>
                <c:pt idx="1514">
                  <c:v>151.40000719111413</c:v>
                </c:pt>
                <c:pt idx="1515">
                  <c:v>151.50000719586387</c:v>
                </c:pt>
                <c:pt idx="1516">
                  <c:v>151.60000720061362</c:v>
                </c:pt>
                <c:pt idx="1517">
                  <c:v>151.70000720536336</c:v>
                </c:pt>
                <c:pt idx="1518">
                  <c:v>151.80000721011311</c:v>
                </c:pt>
                <c:pt idx="1519">
                  <c:v>151.90000721486285</c:v>
                </c:pt>
                <c:pt idx="1520">
                  <c:v>152.0000072196126</c:v>
                </c:pt>
                <c:pt idx="1521">
                  <c:v>152.10000722436234</c:v>
                </c:pt>
                <c:pt idx="1522">
                  <c:v>152.20000722911209</c:v>
                </c:pt>
                <c:pt idx="1523">
                  <c:v>152.30000723386183</c:v>
                </c:pt>
                <c:pt idx="1524">
                  <c:v>152.40000723861158</c:v>
                </c:pt>
                <c:pt idx="1525">
                  <c:v>152.50000724336132</c:v>
                </c:pt>
                <c:pt idx="1526">
                  <c:v>152.60000724811107</c:v>
                </c:pt>
                <c:pt idx="1527">
                  <c:v>152.70000725286081</c:v>
                </c:pt>
                <c:pt idx="1528">
                  <c:v>152.80000725761056</c:v>
                </c:pt>
                <c:pt idx="1529">
                  <c:v>152.9000072623603</c:v>
                </c:pt>
                <c:pt idx="1530">
                  <c:v>153.00000726711005</c:v>
                </c:pt>
                <c:pt idx="1531">
                  <c:v>153.10000727185979</c:v>
                </c:pt>
                <c:pt idx="1532">
                  <c:v>153.20000727660954</c:v>
                </c:pt>
                <c:pt idx="1533">
                  <c:v>153.30000728135929</c:v>
                </c:pt>
                <c:pt idx="1534">
                  <c:v>153.40000728610903</c:v>
                </c:pt>
                <c:pt idx="1535">
                  <c:v>153.50000729085878</c:v>
                </c:pt>
                <c:pt idx="1536">
                  <c:v>153.60000729560852</c:v>
                </c:pt>
                <c:pt idx="1537">
                  <c:v>153.70000730035827</c:v>
                </c:pt>
                <c:pt idx="1538">
                  <c:v>153.80000730510801</c:v>
                </c:pt>
                <c:pt idx="1539">
                  <c:v>153.90000730985776</c:v>
                </c:pt>
                <c:pt idx="1540">
                  <c:v>154.0000073146075</c:v>
                </c:pt>
                <c:pt idx="1541">
                  <c:v>154.10000731935725</c:v>
                </c:pt>
                <c:pt idx="1542">
                  <c:v>154.20000732410699</c:v>
                </c:pt>
                <c:pt idx="1543">
                  <c:v>154.30000732885674</c:v>
                </c:pt>
                <c:pt idx="1544">
                  <c:v>154.40000733360648</c:v>
                </c:pt>
                <c:pt idx="1545">
                  <c:v>154.50000733835623</c:v>
                </c:pt>
                <c:pt idx="1546">
                  <c:v>154.60000734310597</c:v>
                </c:pt>
                <c:pt idx="1547">
                  <c:v>154.70000734785572</c:v>
                </c:pt>
                <c:pt idx="1548">
                  <c:v>154.80000735260546</c:v>
                </c:pt>
                <c:pt idx="1549">
                  <c:v>154.90000735735521</c:v>
                </c:pt>
                <c:pt idx="1550">
                  <c:v>155.00000736210495</c:v>
                </c:pt>
                <c:pt idx="1551">
                  <c:v>155.1000073668547</c:v>
                </c:pt>
                <c:pt idx="1552">
                  <c:v>155.20000737160444</c:v>
                </c:pt>
                <c:pt idx="1553">
                  <c:v>155.30000737635419</c:v>
                </c:pt>
                <c:pt idx="1554">
                  <c:v>155.40000738110393</c:v>
                </c:pt>
                <c:pt idx="1555">
                  <c:v>155.50000738585368</c:v>
                </c:pt>
                <c:pt idx="1556">
                  <c:v>155.60000739060342</c:v>
                </c:pt>
                <c:pt idx="1557">
                  <c:v>155.70000739535317</c:v>
                </c:pt>
                <c:pt idx="1558">
                  <c:v>155.80000740010291</c:v>
                </c:pt>
                <c:pt idx="1559">
                  <c:v>155.90000740485266</c:v>
                </c:pt>
                <c:pt idx="1560">
                  <c:v>156.0000074096024</c:v>
                </c:pt>
                <c:pt idx="1561">
                  <c:v>156.10000741435215</c:v>
                </c:pt>
                <c:pt idx="1562">
                  <c:v>156.20000741910189</c:v>
                </c:pt>
                <c:pt idx="1563">
                  <c:v>156.30000742385164</c:v>
                </c:pt>
                <c:pt idx="1564">
                  <c:v>156.40000742860138</c:v>
                </c:pt>
                <c:pt idx="1565">
                  <c:v>156.50000743335113</c:v>
                </c:pt>
                <c:pt idx="1566">
                  <c:v>156.60000743810087</c:v>
                </c:pt>
                <c:pt idx="1567">
                  <c:v>156.70000744285062</c:v>
                </c:pt>
                <c:pt idx="1568">
                  <c:v>156.80000744760036</c:v>
                </c:pt>
                <c:pt idx="1569">
                  <c:v>156.90000745235011</c:v>
                </c:pt>
                <c:pt idx="1570">
                  <c:v>157.00000745709985</c:v>
                </c:pt>
                <c:pt idx="1571">
                  <c:v>157.1000074618496</c:v>
                </c:pt>
                <c:pt idx="1572">
                  <c:v>157.20000746659935</c:v>
                </c:pt>
                <c:pt idx="1573">
                  <c:v>157.30000747134909</c:v>
                </c:pt>
                <c:pt idx="1574">
                  <c:v>157.40000747609884</c:v>
                </c:pt>
                <c:pt idx="1575">
                  <c:v>157.50000748084858</c:v>
                </c:pt>
                <c:pt idx="1576">
                  <c:v>157.60000748559833</c:v>
                </c:pt>
                <c:pt idx="1577">
                  <c:v>157.70000749034807</c:v>
                </c:pt>
                <c:pt idx="1578">
                  <c:v>157.80000749509782</c:v>
                </c:pt>
                <c:pt idx="1579">
                  <c:v>157.90000749984756</c:v>
                </c:pt>
                <c:pt idx="1580">
                  <c:v>158.00000750459731</c:v>
                </c:pt>
                <c:pt idx="1581">
                  <c:v>158.10000750934705</c:v>
                </c:pt>
                <c:pt idx="1582">
                  <c:v>158.2000075140968</c:v>
                </c:pt>
                <c:pt idx="1583">
                  <c:v>158.30000751884654</c:v>
                </c:pt>
                <c:pt idx="1584">
                  <c:v>158.40000752359629</c:v>
                </c:pt>
                <c:pt idx="1585">
                  <c:v>158.50000752834603</c:v>
                </c:pt>
                <c:pt idx="1586">
                  <c:v>158.60000753309578</c:v>
                </c:pt>
                <c:pt idx="1587">
                  <c:v>158.70000753784552</c:v>
                </c:pt>
                <c:pt idx="1588">
                  <c:v>158.80000754259527</c:v>
                </c:pt>
                <c:pt idx="1589">
                  <c:v>158.90000754734501</c:v>
                </c:pt>
                <c:pt idx="1590">
                  <c:v>159.00000755209476</c:v>
                </c:pt>
                <c:pt idx="1591">
                  <c:v>159.1000075568445</c:v>
                </c:pt>
                <c:pt idx="1592">
                  <c:v>159.20000756159425</c:v>
                </c:pt>
                <c:pt idx="1593">
                  <c:v>159.30000756634399</c:v>
                </c:pt>
                <c:pt idx="1594">
                  <c:v>159.40000757109374</c:v>
                </c:pt>
                <c:pt idx="1595">
                  <c:v>159.50000757584348</c:v>
                </c:pt>
                <c:pt idx="1596">
                  <c:v>159.60000758059323</c:v>
                </c:pt>
                <c:pt idx="1597">
                  <c:v>159.70000758534297</c:v>
                </c:pt>
                <c:pt idx="1598">
                  <c:v>159.80000759009272</c:v>
                </c:pt>
                <c:pt idx="1599">
                  <c:v>159.90000759484246</c:v>
                </c:pt>
                <c:pt idx="1600">
                  <c:v>160.00000759959221</c:v>
                </c:pt>
                <c:pt idx="1601">
                  <c:v>160.10000760434195</c:v>
                </c:pt>
                <c:pt idx="1602">
                  <c:v>160.2000076090917</c:v>
                </c:pt>
                <c:pt idx="1603">
                  <c:v>160.30000761384144</c:v>
                </c:pt>
                <c:pt idx="1604">
                  <c:v>160.40000761859119</c:v>
                </c:pt>
                <c:pt idx="1605">
                  <c:v>160.50000762334093</c:v>
                </c:pt>
                <c:pt idx="1606">
                  <c:v>160.60000762809068</c:v>
                </c:pt>
                <c:pt idx="1607">
                  <c:v>160.70000763284042</c:v>
                </c:pt>
                <c:pt idx="1608">
                  <c:v>160.80000763759017</c:v>
                </c:pt>
                <c:pt idx="1609">
                  <c:v>160.90000764233992</c:v>
                </c:pt>
                <c:pt idx="1610">
                  <c:v>161.00000764708966</c:v>
                </c:pt>
                <c:pt idx="1611">
                  <c:v>161.10000765183941</c:v>
                </c:pt>
                <c:pt idx="1612">
                  <c:v>161.20000765658915</c:v>
                </c:pt>
                <c:pt idx="1613">
                  <c:v>161.3000076613389</c:v>
                </c:pt>
                <c:pt idx="1614">
                  <c:v>161.40000766608864</c:v>
                </c:pt>
                <c:pt idx="1615">
                  <c:v>161.50000767083839</c:v>
                </c:pt>
                <c:pt idx="1616">
                  <c:v>161.60000767558813</c:v>
                </c:pt>
                <c:pt idx="1617">
                  <c:v>161.70000768033788</c:v>
                </c:pt>
                <c:pt idx="1618">
                  <c:v>161.80000768508762</c:v>
                </c:pt>
                <c:pt idx="1619">
                  <c:v>161.90000768983737</c:v>
                </c:pt>
                <c:pt idx="1620">
                  <c:v>162.00000769458711</c:v>
                </c:pt>
                <c:pt idx="1621">
                  <c:v>162.10000769933686</c:v>
                </c:pt>
                <c:pt idx="1622">
                  <c:v>162.2000077040866</c:v>
                </c:pt>
                <c:pt idx="1623">
                  <c:v>162.30000770883635</c:v>
                </c:pt>
                <c:pt idx="1624">
                  <c:v>162.40000771358609</c:v>
                </c:pt>
                <c:pt idx="1625">
                  <c:v>162.50000771833584</c:v>
                </c:pt>
                <c:pt idx="1626">
                  <c:v>162.60000772308558</c:v>
                </c:pt>
                <c:pt idx="1627">
                  <c:v>162.70000772783533</c:v>
                </c:pt>
                <c:pt idx="1628">
                  <c:v>162.80000773258507</c:v>
                </c:pt>
                <c:pt idx="1629">
                  <c:v>162.90000773733482</c:v>
                </c:pt>
                <c:pt idx="1630">
                  <c:v>163.00000774208456</c:v>
                </c:pt>
                <c:pt idx="1631">
                  <c:v>163.10000774683431</c:v>
                </c:pt>
                <c:pt idx="1632">
                  <c:v>163.20000775158405</c:v>
                </c:pt>
                <c:pt idx="1633">
                  <c:v>163.3000077563338</c:v>
                </c:pt>
                <c:pt idx="1634">
                  <c:v>163.40000776108354</c:v>
                </c:pt>
                <c:pt idx="1635">
                  <c:v>163.50000776583329</c:v>
                </c:pt>
                <c:pt idx="1636">
                  <c:v>163.60000777058303</c:v>
                </c:pt>
                <c:pt idx="1637">
                  <c:v>163.70000777533278</c:v>
                </c:pt>
                <c:pt idx="1638">
                  <c:v>163.80000778008252</c:v>
                </c:pt>
                <c:pt idx="1639">
                  <c:v>163.90000778483227</c:v>
                </c:pt>
                <c:pt idx="1640">
                  <c:v>164.00000778958201</c:v>
                </c:pt>
                <c:pt idx="1641">
                  <c:v>164.10000779433176</c:v>
                </c:pt>
                <c:pt idx="1642">
                  <c:v>164.2000077990815</c:v>
                </c:pt>
                <c:pt idx="1643">
                  <c:v>164.30000780383125</c:v>
                </c:pt>
                <c:pt idx="1644">
                  <c:v>164.40000780858099</c:v>
                </c:pt>
                <c:pt idx="1645">
                  <c:v>164.50000781333074</c:v>
                </c:pt>
                <c:pt idx="1646">
                  <c:v>164.60000781808048</c:v>
                </c:pt>
                <c:pt idx="1647">
                  <c:v>164.70000782283023</c:v>
                </c:pt>
                <c:pt idx="1648">
                  <c:v>164.80000782757998</c:v>
                </c:pt>
                <c:pt idx="1649">
                  <c:v>164.90000783232972</c:v>
                </c:pt>
                <c:pt idx="1650">
                  <c:v>165.00000783707947</c:v>
                </c:pt>
                <c:pt idx="1651">
                  <c:v>165.10000784182921</c:v>
                </c:pt>
                <c:pt idx="1652">
                  <c:v>165.20000784657896</c:v>
                </c:pt>
                <c:pt idx="1653">
                  <c:v>165.3000078513287</c:v>
                </c:pt>
                <c:pt idx="1654">
                  <c:v>165.40000785607845</c:v>
                </c:pt>
                <c:pt idx="1655">
                  <c:v>165.50000786082819</c:v>
                </c:pt>
                <c:pt idx="1656">
                  <c:v>165.60000786557794</c:v>
                </c:pt>
                <c:pt idx="1657">
                  <c:v>165.70000787032768</c:v>
                </c:pt>
                <c:pt idx="1658">
                  <c:v>165.80000787507743</c:v>
                </c:pt>
                <c:pt idx="1659">
                  <c:v>165.90000787982717</c:v>
                </c:pt>
                <c:pt idx="1660">
                  <c:v>166.00000788457692</c:v>
                </c:pt>
                <c:pt idx="1661">
                  <c:v>166.10000788932666</c:v>
                </c:pt>
                <c:pt idx="1662">
                  <c:v>166.20000789407641</c:v>
                </c:pt>
                <c:pt idx="1663">
                  <c:v>166.30000789882615</c:v>
                </c:pt>
                <c:pt idx="1664">
                  <c:v>166.4000079035759</c:v>
                </c:pt>
                <c:pt idx="1665">
                  <c:v>166.50000790832564</c:v>
                </c:pt>
                <c:pt idx="1666">
                  <c:v>166.60000791307539</c:v>
                </c:pt>
                <c:pt idx="1667">
                  <c:v>166.70000791782513</c:v>
                </c:pt>
                <c:pt idx="1668">
                  <c:v>166.80000792257488</c:v>
                </c:pt>
                <c:pt idx="1669">
                  <c:v>166.90000792732462</c:v>
                </c:pt>
                <c:pt idx="1670">
                  <c:v>167.00000793207437</c:v>
                </c:pt>
                <c:pt idx="1671">
                  <c:v>167.10000793682411</c:v>
                </c:pt>
                <c:pt idx="1672">
                  <c:v>167.20000794157386</c:v>
                </c:pt>
                <c:pt idx="1673">
                  <c:v>167.3000079463236</c:v>
                </c:pt>
                <c:pt idx="1674">
                  <c:v>167.40000795107335</c:v>
                </c:pt>
                <c:pt idx="1675">
                  <c:v>167.50000795582309</c:v>
                </c:pt>
                <c:pt idx="1676">
                  <c:v>167.60000796057284</c:v>
                </c:pt>
                <c:pt idx="1677">
                  <c:v>167.70000796532258</c:v>
                </c:pt>
                <c:pt idx="1678">
                  <c:v>167.80000797007233</c:v>
                </c:pt>
                <c:pt idx="1679">
                  <c:v>167.90000797482207</c:v>
                </c:pt>
                <c:pt idx="1680">
                  <c:v>168.00000797957182</c:v>
                </c:pt>
                <c:pt idx="1681">
                  <c:v>168.10000798432156</c:v>
                </c:pt>
                <c:pt idx="1682">
                  <c:v>168.20000798907131</c:v>
                </c:pt>
                <c:pt idx="1683">
                  <c:v>168.30000799382105</c:v>
                </c:pt>
                <c:pt idx="1684">
                  <c:v>168.4000079985708</c:v>
                </c:pt>
                <c:pt idx="1685">
                  <c:v>168.50000800332054</c:v>
                </c:pt>
                <c:pt idx="1686">
                  <c:v>168.60000800807029</c:v>
                </c:pt>
                <c:pt idx="1687">
                  <c:v>168.70000801282004</c:v>
                </c:pt>
                <c:pt idx="1688">
                  <c:v>168.80000801756978</c:v>
                </c:pt>
                <c:pt idx="1689">
                  <c:v>168.90000802231953</c:v>
                </c:pt>
                <c:pt idx="1690">
                  <c:v>169.00000802706927</c:v>
                </c:pt>
                <c:pt idx="1691">
                  <c:v>169.10000803181902</c:v>
                </c:pt>
                <c:pt idx="1692">
                  <c:v>169.20000803656876</c:v>
                </c:pt>
                <c:pt idx="1693">
                  <c:v>169.30000804131851</c:v>
                </c:pt>
                <c:pt idx="1694">
                  <c:v>169.40000804606825</c:v>
                </c:pt>
                <c:pt idx="1695">
                  <c:v>169.500008050818</c:v>
                </c:pt>
                <c:pt idx="1696">
                  <c:v>169.60000805556774</c:v>
                </c:pt>
                <c:pt idx="1697">
                  <c:v>169.70000806031749</c:v>
                </c:pt>
                <c:pt idx="1698">
                  <c:v>169.80000806506723</c:v>
                </c:pt>
                <c:pt idx="1699">
                  <c:v>169.90000806981698</c:v>
                </c:pt>
                <c:pt idx="1700">
                  <c:v>170.00000807456672</c:v>
                </c:pt>
                <c:pt idx="1701">
                  <c:v>170.10000807931647</c:v>
                </c:pt>
                <c:pt idx="1702">
                  <c:v>170.20000808406621</c:v>
                </c:pt>
                <c:pt idx="1703">
                  <c:v>170.30000808881596</c:v>
                </c:pt>
                <c:pt idx="1704">
                  <c:v>170.4000080935657</c:v>
                </c:pt>
                <c:pt idx="1705">
                  <c:v>170.50000809831545</c:v>
                </c:pt>
                <c:pt idx="1706">
                  <c:v>170.60000810306519</c:v>
                </c:pt>
                <c:pt idx="1707">
                  <c:v>170.70000810781494</c:v>
                </c:pt>
                <c:pt idx="1708">
                  <c:v>170.80000811256468</c:v>
                </c:pt>
                <c:pt idx="1709">
                  <c:v>170.90000811731443</c:v>
                </c:pt>
                <c:pt idx="1710">
                  <c:v>171.00000812206417</c:v>
                </c:pt>
                <c:pt idx="1711">
                  <c:v>171.10000812681392</c:v>
                </c:pt>
                <c:pt idx="1712">
                  <c:v>171.20000813156366</c:v>
                </c:pt>
                <c:pt idx="1713">
                  <c:v>171.30000813631341</c:v>
                </c:pt>
                <c:pt idx="1714">
                  <c:v>171.40000814106315</c:v>
                </c:pt>
                <c:pt idx="1715">
                  <c:v>171.5000081458129</c:v>
                </c:pt>
                <c:pt idx="1716">
                  <c:v>171.60000815056264</c:v>
                </c:pt>
                <c:pt idx="1717">
                  <c:v>171.70000815531239</c:v>
                </c:pt>
                <c:pt idx="1718">
                  <c:v>171.80000816006213</c:v>
                </c:pt>
                <c:pt idx="1719">
                  <c:v>171.90000816481188</c:v>
                </c:pt>
                <c:pt idx="1720">
                  <c:v>172.00000816956162</c:v>
                </c:pt>
                <c:pt idx="1721">
                  <c:v>172.10000817431137</c:v>
                </c:pt>
                <c:pt idx="1722">
                  <c:v>172.20000817906111</c:v>
                </c:pt>
                <c:pt idx="1723">
                  <c:v>172.30000818381086</c:v>
                </c:pt>
                <c:pt idx="1724">
                  <c:v>172.40000818856061</c:v>
                </c:pt>
                <c:pt idx="1725">
                  <c:v>172.50000819331035</c:v>
                </c:pt>
                <c:pt idx="1726">
                  <c:v>172.6000081980601</c:v>
                </c:pt>
                <c:pt idx="1727">
                  <c:v>172.70000820280984</c:v>
                </c:pt>
                <c:pt idx="1728">
                  <c:v>172.80000820755959</c:v>
                </c:pt>
                <c:pt idx="1729">
                  <c:v>172.90000821230933</c:v>
                </c:pt>
                <c:pt idx="1730">
                  <c:v>173.00000821705908</c:v>
                </c:pt>
                <c:pt idx="1731">
                  <c:v>173.10000822180882</c:v>
                </c:pt>
                <c:pt idx="1732">
                  <c:v>173.20000822655857</c:v>
                </c:pt>
                <c:pt idx="1733">
                  <c:v>173.30000823130831</c:v>
                </c:pt>
                <c:pt idx="1734">
                  <c:v>173.40000823605806</c:v>
                </c:pt>
                <c:pt idx="1735">
                  <c:v>173.5000082408078</c:v>
                </c:pt>
                <c:pt idx="1736">
                  <c:v>173.60000824555755</c:v>
                </c:pt>
                <c:pt idx="1737">
                  <c:v>173.70000825030729</c:v>
                </c:pt>
                <c:pt idx="1738">
                  <c:v>173.80000825505704</c:v>
                </c:pt>
                <c:pt idx="1739">
                  <c:v>173.90000825980678</c:v>
                </c:pt>
                <c:pt idx="1740">
                  <c:v>174.00000826455653</c:v>
                </c:pt>
                <c:pt idx="1741">
                  <c:v>174.10000826930627</c:v>
                </c:pt>
                <c:pt idx="1742">
                  <c:v>174.20000827405602</c:v>
                </c:pt>
                <c:pt idx="1743">
                  <c:v>174.30000827880576</c:v>
                </c:pt>
                <c:pt idx="1744">
                  <c:v>174.40000828355551</c:v>
                </c:pt>
                <c:pt idx="1745">
                  <c:v>174.50000828830525</c:v>
                </c:pt>
                <c:pt idx="1746">
                  <c:v>174.600008293055</c:v>
                </c:pt>
                <c:pt idx="1747">
                  <c:v>174.70000829780474</c:v>
                </c:pt>
                <c:pt idx="1748">
                  <c:v>174.80000830255449</c:v>
                </c:pt>
                <c:pt idx="1749">
                  <c:v>174.90000830730423</c:v>
                </c:pt>
                <c:pt idx="1750">
                  <c:v>175.00000831205398</c:v>
                </c:pt>
                <c:pt idx="1751">
                  <c:v>175.10000831680372</c:v>
                </c:pt>
                <c:pt idx="1752">
                  <c:v>175.20000832155347</c:v>
                </c:pt>
                <c:pt idx="1753">
                  <c:v>175.30000832630321</c:v>
                </c:pt>
                <c:pt idx="1754">
                  <c:v>175.40000833105296</c:v>
                </c:pt>
                <c:pt idx="1755">
                  <c:v>175.5000083358027</c:v>
                </c:pt>
                <c:pt idx="1756">
                  <c:v>175.60000834055245</c:v>
                </c:pt>
                <c:pt idx="1757">
                  <c:v>175.70000834530219</c:v>
                </c:pt>
                <c:pt idx="1758">
                  <c:v>175.80000835005194</c:v>
                </c:pt>
                <c:pt idx="1759">
                  <c:v>175.90000835480168</c:v>
                </c:pt>
                <c:pt idx="1760">
                  <c:v>176.00000835955143</c:v>
                </c:pt>
                <c:pt idx="1761">
                  <c:v>176.10000836430117</c:v>
                </c:pt>
                <c:pt idx="1762">
                  <c:v>176.20000836905092</c:v>
                </c:pt>
                <c:pt idx="1763">
                  <c:v>176.30000837380067</c:v>
                </c:pt>
                <c:pt idx="1764">
                  <c:v>176.40000837855041</c:v>
                </c:pt>
                <c:pt idx="1765">
                  <c:v>176.50000838330016</c:v>
                </c:pt>
                <c:pt idx="1766">
                  <c:v>176.6000083880499</c:v>
                </c:pt>
                <c:pt idx="1767">
                  <c:v>176.70000839279965</c:v>
                </c:pt>
                <c:pt idx="1768">
                  <c:v>176.80000839754939</c:v>
                </c:pt>
                <c:pt idx="1769">
                  <c:v>176.90000840229914</c:v>
                </c:pt>
                <c:pt idx="1770">
                  <c:v>177.00000840704888</c:v>
                </c:pt>
                <c:pt idx="1771">
                  <c:v>177.10000841179863</c:v>
                </c:pt>
                <c:pt idx="1772">
                  <c:v>177.20000841654837</c:v>
                </c:pt>
                <c:pt idx="1773">
                  <c:v>177.30000842129812</c:v>
                </c:pt>
                <c:pt idx="1774">
                  <c:v>177.40000842604786</c:v>
                </c:pt>
                <c:pt idx="1775">
                  <c:v>177.50000843079761</c:v>
                </c:pt>
                <c:pt idx="1776">
                  <c:v>177.60000843554735</c:v>
                </c:pt>
                <c:pt idx="1777">
                  <c:v>177.7000084402971</c:v>
                </c:pt>
                <c:pt idx="1778">
                  <c:v>177.80000844504684</c:v>
                </c:pt>
                <c:pt idx="1779">
                  <c:v>177.90000844979659</c:v>
                </c:pt>
                <c:pt idx="1780">
                  <c:v>178.00000845454633</c:v>
                </c:pt>
                <c:pt idx="1781">
                  <c:v>178.10000845929608</c:v>
                </c:pt>
                <c:pt idx="1782">
                  <c:v>178.20000846404582</c:v>
                </c:pt>
                <c:pt idx="1783">
                  <c:v>178.30000846879557</c:v>
                </c:pt>
                <c:pt idx="1784">
                  <c:v>178.40000847354531</c:v>
                </c:pt>
                <c:pt idx="1785">
                  <c:v>178.50000847829506</c:v>
                </c:pt>
                <c:pt idx="1786">
                  <c:v>178.6000084830448</c:v>
                </c:pt>
                <c:pt idx="1787">
                  <c:v>178.70000848779455</c:v>
                </c:pt>
                <c:pt idx="1788">
                  <c:v>178.80000849254429</c:v>
                </c:pt>
                <c:pt idx="1789">
                  <c:v>178.90000849729404</c:v>
                </c:pt>
                <c:pt idx="1790">
                  <c:v>179.00000850204378</c:v>
                </c:pt>
                <c:pt idx="1791">
                  <c:v>179.10000850679353</c:v>
                </c:pt>
                <c:pt idx="1792">
                  <c:v>179.20000851154327</c:v>
                </c:pt>
                <c:pt idx="1793">
                  <c:v>179.30000851629302</c:v>
                </c:pt>
                <c:pt idx="1794">
                  <c:v>179.40000852104276</c:v>
                </c:pt>
                <c:pt idx="1795">
                  <c:v>179.50000852579251</c:v>
                </c:pt>
                <c:pt idx="1796">
                  <c:v>179.60000853054225</c:v>
                </c:pt>
                <c:pt idx="1797">
                  <c:v>179.700008535292</c:v>
                </c:pt>
                <c:pt idx="1798">
                  <c:v>179.80000854004174</c:v>
                </c:pt>
                <c:pt idx="1799">
                  <c:v>179.90000854479149</c:v>
                </c:pt>
                <c:pt idx="1800">
                  <c:v>180.00000854954123</c:v>
                </c:pt>
                <c:pt idx="1801">
                  <c:v>180.10000855429098</c:v>
                </c:pt>
                <c:pt idx="1802">
                  <c:v>180.20000855904073</c:v>
                </c:pt>
                <c:pt idx="1803">
                  <c:v>180.30000856379047</c:v>
                </c:pt>
                <c:pt idx="1804">
                  <c:v>180.40000856854022</c:v>
                </c:pt>
                <c:pt idx="1805">
                  <c:v>180.50000857328996</c:v>
                </c:pt>
                <c:pt idx="1806">
                  <c:v>180.60000857803971</c:v>
                </c:pt>
                <c:pt idx="1807">
                  <c:v>180.70000858278945</c:v>
                </c:pt>
                <c:pt idx="1808">
                  <c:v>180.8000085875392</c:v>
                </c:pt>
                <c:pt idx="1809">
                  <c:v>180.90000859228894</c:v>
                </c:pt>
                <c:pt idx="1810">
                  <c:v>181.00000859703869</c:v>
                </c:pt>
                <c:pt idx="1811">
                  <c:v>181.10000860178843</c:v>
                </c:pt>
                <c:pt idx="1812">
                  <c:v>181.20000860653818</c:v>
                </c:pt>
                <c:pt idx="1813">
                  <c:v>181.30000861128792</c:v>
                </c:pt>
                <c:pt idx="1814">
                  <c:v>181.40000861603767</c:v>
                </c:pt>
                <c:pt idx="1815">
                  <c:v>181.50000862078741</c:v>
                </c:pt>
                <c:pt idx="1816">
                  <c:v>181.60000862553716</c:v>
                </c:pt>
                <c:pt idx="1817">
                  <c:v>181.7000086302869</c:v>
                </c:pt>
                <c:pt idx="1818">
                  <c:v>181.80000863503665</c:v>
                </c:pt>
                <c:pt idx="1819">
                  <c:v>181.90000863978639</c:v>
                </c:pt>
                <c:pt idx="1820">
                  <c:v>182.00000864453614</c:v>
                </c:pt>
                <c:pt idx="1821">
                  <c:v>182.10000864928588</c:v>
                </c:pt>
                <c:pt idx="1822">
                  <c:v>182.20000865403563</c:v>
                </c:pt>
                <c:pt idx="1823">
                  <c:v>182.30000865878537</c:v>
                </c:pt>
                <c:pt idx="1824">
                  <c:v>182.40000866353512</c:v>
                </c:pt>
                <c:pt idx="1825">
                  <c:v>182.50000866828486</c:v>
                </c:pt>
                <c:pt idx="1826">
                  <c:v>182.60000867303461</c:v>
                </c:pt>
                <c:pt idx="1827">
                  <c:v>182.70000867778435</c:v>
                </c:pt>
                <c:pt idx="1828">
                  <c:v>182.8000086825341</c:v>
                </c:pt>
                <c:pt idx="1829">
                  <c:v>182.90000868728384</c:v>
                </c:pt>
                <c:pt idx="1830">
                  <c:v>183.00000869203359</c:v>
                </c:pt>
                <c:pt idx="1831">
                  <c:v>183.10000869678333</c:v>
                </c:pt>
                <c:pt idx="1832">
                  <c:v>183.20000870153308</c:v>
                </c:pt>
                <c:pt idx="1833">
                  <c:v>183.30000870628282</c:v>
                </c:pt>
                <c:pt idx="1834">
                  <c:v>183.40000871103257</c:v>
                </c:pt>
                <c:pt idx="1835">
                  <c:v>183.50000871578231</c:v>
                </c:pt>
                <c:pt idx="1836">
                  <c:v>183.60000872053206</c:v>
                </c:pt>
                <c:pt idx="1837">
                  <c:v>183.7000087252818</c:v>
                </c:pt>
                <c:pt idx="1838">
                  <c:v>183.80000873003155</c:v>
                </c:pt>
                <c:pt idx="1839">
                  <c:v>183.9000087347813</c:v>
                </c:pt>
                <c:pt idx="1840">
                  <c:v>184.00000873953104</c:v>
                </c:pt>
                <c:pt idx="1841">
                  <c:v>184.10000874428079</c:v>
                </c:pt>
                <c:pt idx="1842">
                  <c:v>184.20000874903053</c:v>
                </c:pt>
                <c:pt idx="1843">
                  <c:v>184.30000875378028</c:v>
                </c:pt>
                <c:pt idx="1844">
                  <c:v>184.40000875853002</c:v>
                </c:pt>
                <c:pt idx="1845">
                  <c:v>184.50000876327977</c:v>
                </c:pt>
                <c:pt idx="1846">
                  <c:v>184.60000876802951</c:v>
                </c:pt>
                <c:pt idx="1847">
                  <c:v>184.70000877277926</c:v>
                </c:pt>
                <c:pt idx="1848">
                  <c:v>184.800008777529</c:v>
                </c:pt>
                <c:pt idx="1849">
                  <c:v>184.90000878227875</c:v>
                </c:pt>
                <c:pt idx="1850">
                  <c:v>185.00000878702849</c:v>
                </c:pt>
                <c:pt idx="1851">
                  <c:v>185.10000879177824</c:v>
                </c:pt>
                <c:pt idx="1852">
                  <c:v>185.20000879652798</c:v>
                </c:pt>
                <c:pt idx="1853">
                  <c:v>185.30000880127773</c:v>
                </c:pt>
                <c:pt idx="1854">
                  <c:v>185.40000880602747</c:v>
                </c:pt>
                <c:pt idx="1855">
                  <c:v>185.50000881077722</c:v>
                </c:pt>
                <c:pt idx="1856">
                  <c:v>185.60000881552696</c:v>
                </c:pt>
                <c:pt idx="1857">
                  <c:v>185.70000882027671</c:v>
                </c:pt>
                <c:pt idx="1858">
                  <c:v>185.80000882502645</c:v>
                </c:pt>
                <c:pt idx="1859">
                  <c:v>185.9000088297762</c:v>
                </c:pt>
                <c:pt idx="1860">
                  <c:v>186.00000883452594</c:v>
                </c:pt>
                <c:pt idx="1861">
                  <c:v>186.10000883927569</c:v>
                </c:pt>
                <c:pt idx="1862">
                  <c:v>186.20000884402543</c:v>
                </c:pt>
                <c:pt idx="1863">
                  <c:v>186.30000884877518</c:v>
                </c:pt>
                <c:pt idx="1864">
                  <c:v>186.40000885352492</c:v>
                </c:pt>
                <c:pt idx="1865">
                  <c:v>186.50000885827467</c:v>
                </c:pt>
                <c:pt idx="1866">
                  <c:v>186.60000886302441</c:v>
                </c:pt>
                <c:pt idx="1867">
                  <c:v>186.70000886777416</c:v>
                </c:pt>
                <c:pt idx="1868">
                  <c:v>186.8000088725239</c:v>
                </c:pt>
                <c:pt idx="1869">
                  <c:v>186.90000887727365</c:v>
                </c:pt>
                <c:pt idx="1870">
                  <c:v>187.00000888202339</c:v>
                </c:pt>
                <c:pt idx="1871">
                  <c:v>187.10000888677314</c:v>
                </c:pt>
                <c:pt idx="1872">
                  <c:v>187.20000889152288</c:v>
                </c:pt>
                <c:pt idx="1873">
                  <c:v>187.30000889627263</c:v>
                </c:pt>
                <c:pt idx="1874">
                  <c:v>187.40000890102237</c:v>
                </c:pt>
                <c:pt idx="1875">
                  <c:v>187.50000890577212</c:v>
                </c:pt>
                <c:pt idx="1876">
                  <c:v>187.60000891052186</c:v>
                </c:pt>
                <c:pt idx="1877">
                  <c:v>187.70000891527161</c:v>
                </c:pt>
                <c:pt idx="1878">
                  <c:v>187.80000892002136</c:v>
                </c:pt>
                <c:pt idx="1879">
                  <c:v>187.9000089247711</c:v>
                </c:pt>
                <c:pt idx="1880">
                  <c:v>188.00000892952085</c:v>
                </c:pt>
                <c:pt idx="1881">
                  <c:v>188.10000893427059</c:v>
                </c:pt>
                <c:pt idx="1882">
                  <c:v>188.20000893902034</c:v>
                </c:pt>
                <c:pt idx="1883">
                  <c:v>188.30000894377008</c:v>
                </c:pt>
                <c:pt idx="1884">
                  <c:v>188.40000894851983</c:v>
                </c:pt>
                <c:pt idx="1885">
                  <c:v>188.50000895326957</c:v>
                </c:pt>
                <c:pt idx="1886">
                  <c:v>188.60000895801932</c:v>
                </c:pt>
                <c:pt idx="1887">
                  <c:v>188.70000896276906</c:v>
                </c:pt>
                <c:pt idx="1888">
                  <c:v>188.80000896751881</c:v>
                </c:pt>
                <c:pt idx="1889">
                  <c:v>188.90000897226855</c:v>
                </c:pt>
                <c:pt idx="1890">
                  <c:v>189.0000089770183</c:v>
                </c:pt>
                <c:pt idx="1891">
                  <c:v>189.10000898176804</c:v>
                </c:pt>
                <c:pt idx="1892">
                  <c:v>189.20000898651779</c:v>
                </c:pt>
                <c:pt idx="1893">
                  <c:v>189.30000899126753</c:v>
                </c:pt>
                <c:pt idx="1894">
                  <c:v>189.40000899601728</c:v>
                </c:pt>
                <c:pt idx="1895">
                  <c:v>189.50000900076702</c:v>
                </c:pt>
                <c:pt idx="1896">
                  <c:v>189.60000900551677</c:v>
                </c:pt>
                <c:pt idx="1897">
                  <c:v>189.70000901026651</c:v>
                </c:pt>
                <c:pt idx="1898">
                  <c:v>189.80000901501626</c:v>
                </c:pt>
                <c:pt idx="1899">
                  <c:v>189.900009019766</c:v>
                </c:pt>
                <c:pt idx="1900">
                  <c:v>190.00000902451575</c:v>
                </c:pt>
                <c:pt idx="1901">
                  <c:v>190.10000902926549</c:v>
                </c:pt>
                <c:pt idx="1902">
                  <c:v>190.20000903401524</c:v>
                </c:pt>
                <c:pt idx="1903">
                  <c:v>190.30000903876498</c:v>
                </c:pt>
                <c:pt idx="1904">
                  <c:v>190.40000904351473</c:v>
                </c:pt>
                <c:pt idx="1905">
                  <c:v>190.50000904826447</c:v>
                </c:pt>
                <c:pt idx="1906">
                  <c:v>190.60000905301422</c:v>
                </c:pt>
                <c:pt idx="1907">
                  <c:v>190.70000905776396</c:v>
                </c:pt>
                <c:pt idx="1908">
                  <c:v>190.80000906251371</c:v>
                </c:pt>
                <c:pt idx="1909">
                  <c:v>190.90000906726345</c:v>
                </c:pt>
                <c:pt idx="1910">
                  <c:v>191.0000090720132</c:v>
                </c:pt>
                <c:pt idx="1911">
                  <c:v>191.10000907676294</c:v>
                </c:pt>
                <c:pt idx="1912">
                  <c:v>191.20000908151269</c:v>
                </c:pt>
                <c:pt idx="1913">
                  <c:v>191.30000908626243</c:v>
                </c:pt>
                <c:pt idx="1914">
                  <c:v>191.40000909101218</c:v>
                </c:pt>
                <c:pt idx="1915">
                  <c:v>191.50000909576192</c:v>
                </c:pt>
                <c:pt idx="1916">
                  <c:v>191.60000910051167</c:v>
                </c:pt>
                <c:pt idx="1917">
                  <c:v>191.70000910526142</c:v>
                </c:pt>
                <c:pt idx="1918">
                  <c:v>191.80000911001116</c:v>
                </c:pt>
                <c:pt idx="1919">
                  <c:v>191.90000911476091</c:v>
                </c:pt>
                <c:pt idx="1920">
                  <c:v>192.00000911951065</c:v>
                </c:pt>
                <c:pt idx="1921">
                  <c:v>192.1000091242604</c:v>
                </c:pt>
                <c:pt idx="1922">
                  <c:v>192.20000912901014</c:v>
                </c:pt>
                <c:pt idx="1923">
                  <c:v>192.30000913375989</c:v>
                </c:pt>
                <c:pt idx="1924">
                  <c:v>192.40000913850963</c:v>
                </c:pt>
                <c:pt idx="1925">
                  <c:v>192.50000914325938</c:v>
                </c:pt>
                <c:pt idx="1926">
                  <c:v>192.60000914800912</c:v>
                </c:pt>
                <c:pt idx="1927">
                  <c:v>192.70000915275887</c:v>
                </c:pt>
                <c:pt idx="1928">
                  <c:v>192.80000915750861</c:v>
                </c:pt>
                <c:pt idx="1929">
                  <c:v>192.90000916225836</c:v>
                </c:pt>
                <c:pt idx="1930">
                  <c:v>193.0000091670081</c:v>
                </c:pt>
                <c:pt idx="1931">
                  <c:v>193.10000917175785</c:v>
                </c:pt>
                <c:pt idx="1932">
                  <c:v>193.20000917650759</c:v>
                </c:pt>
                <c:pt idx="1933">
                  <c:v>193.30000918125734</c:v>
                </c:pt>
                <c:pt idx="1934">
                  <c:v>193.40000918600708</c:v>
                </c:pt>
                <c:pt idx="1935">
                  <c:v>193.50000919075683</c:v>
                </c:pt>
                <c:pt idx="1936">
                  <c:v>193.60000919550657</c:v>
                </c:pt>
                <c:pt idx="1937">
                  <c:v>193.70000920025632</c:v>
                </c:pt>
                <c:pt idx="1938">
                  <c:v>193.80000920500606</c:v>
                </c:pt>
                <c:pt idx="1939">
                  <c:v>193.90000920975581</c:v>
                </c:pt>
                <c:pt idx="1940">
                  <c:v>194.00000921450555</c:v>
                </c:pt>
                <c:pt idx="1941">
                  <c:v>194.1000092192553</c:v>
                </c:pt>
                <c:pt idx="1942">
                  <c:v>194.20000922400504</c:v>
                </c:pt>
                <c:pt idx="1943">
                  <c:v>194.30000922875479</c:v>
                </c:pt>
                <c:pt idx="1944">
                  <c:v>194.40000923350453</c:v>
                </c:pt>
                <c:pt idx="1945">
                  <c:v>194.50000923825428</c:v>
                </c:pt>
                <c:pt idx="1946">
                  <c:v>194.60000924300402</c:v>
                </c:pt>
                <c:pt idx="1947">
                  <c:v>194.70000924775377</c:v>
                </c:pt>
                <c:pt idx="1948">
                  <c:v>194.80000925250351</c:v>
                </c:pt>
                <c:pt idx="1949">
                  <c:v>194.90000925725326</c:v>
                </c:pt>
                <c:pt idx="1950">
                  <c:v>195.000009262003</c:v>
                </c:pt>
                <c:pt idx="1951">
                  <c:v>195.10000926675275</c:v>
                </c:pt>
                <c:pt idx="1952">
                  <c:v>195.20000927150249</c:v>
                </c:pt>
                <c:pt idx="1953">
                  <c:v>195.30000927625224</c:v>
                </c:pt>
                <c:pt idx="1954">
                  <c:v>195.40000928100199</c:v>
                </c:pt>
                <c:pt idx="1955">
                  <c:v>195.50000928575173</c:v>
                </c:pt>
                <c:pt idx="1956">
                  <c:v>195.60000929050148</c:v>
                </c:pt>
                <c:pt idx="1957">
                  <c:v>195.70000929525122</c:v>
                </c:pt>
                <c:pt idx="1958">
                  <c:v>195.80000930000097</c:v>
                </c:pt>
                <c:pt idx="1959">
                  <c:v>195.90000930475071</c:v>
                </c:pt>
                <c:pt idx="1960">
                  <c:v>196.00000930950046</c:v>
                </c:pt>
                <c:pt idx="1961">
                  <c:v>196.1000093142502</c:v>
                </c:pt>
                <c:pt idx="1962">
                  <c:v>196.20000931899995</c:v>
                </c:pt>
                <c:pt idx="1963">
                  <c:v>196.30000932374969</c:v>
                </c:pt>
                <c:pt idx="1964">
                  <c:v>196.40000932849944</c:v>
                </c:pt>
                <c:pt idx="1965">
                  <c:v>196.50000933324918</c:v>
                </c:pt>
                <c:pt idx="1966">
                  <c:v>196.60000933799893</c:v>
                </c:pt>
                <c:pt idx="1967">
                  <c:v>196.70000934274867</c:v>
                </c:pt>
                <c:pt idx="1968">
                  <c:v>196.80000934749842</c:v>
                </c:pt>
                <c:pt idx="1969">
                  <c:v>196.90000935224816</c:v>
                </c:pt>
                <c:pt idx="1970">
                  <c:v>197.00000935699791</c:v>
                </c:pt>
                <c:pt idx="1971">
                  <c:v>197.10000936174765</c:v>
                </c:pt>
                <c:pt idx="1972">
                  <c:v>197.2000093664974</c:v>
                </c:pt>
                <c:pt idx="1973">
                  <c:v>197.30000937124714</c:v>
                </c:pt>
                <c:pt idx="1974">
                  <c:v>197.40000937599689</c:v>
                </c:pt>
                <c:pt idx="1975">
                  <c:v>197.50000938074663</c:v>
                </c:pt>
                <c:pt idx="1976">
                  <c:v>197.60000938549638</c:v>
                </c:pt>
                <c:pt idx="1977">
                  <c:v>197.70000939024612</c:v>
                </c:pt>
                <c:pt idx="1978">
                  <c:v>197.80000939499587</c:v>
                </c:pt>
                <c:pt idx="1979">
                  <c:v>197.90000939974561</c:v>
                </c:pt>
                <c:pt idx="1980">
                  <c:v>198.00000940449536</c:v>
                </c:pt>
                <c:pt idx="1981">
                  <c:v>198.1000094092451</c:v>
                </c:pt>
                <c:pt idx="1982">
                  <c:v>198.20000941399485</c:v>
                </c:pt>
                <c:pt idx="1983">
                  <c:v>198.30000941874459</c:v>
                </c:pt>
                <c:pt idx="1984">
                  <c:v>198.40000942349434</c:v>
                </c:pt>
                <c:pt idx="1985">
                  <c:v>198.50000942824408</c:v>
                </c:pt>
                <c:pt idx="1986">
                  <c:v>198.60000943299383</c:v>
                </c:pt>
                <c:pt idx="1987">
                  <c:v>198.70000943774357</c:v>
                </c:pt>
                <c:pt idx="1988">
                  <c:v>198.80000944249332</c:v>
                </c:pt>
                <c:pt idx="1989">
                  <c:v>198.90000944724306</c:v>
                </c:pt>
                <c:pt idx="1990">
                  <c:v>199.00000945199281</c:v>
                </c:pt>
                <c:pt idx="1991">
                  <c:v>199.10000945674255</c:v>
                </c:pt>
                <c:pt idx="1992">
                  <c:v>199.2000094614923</c:v>
                </c:pt>
                <c:pt idx="1993">
                  <c:v>199.30000946624205</c:v>
                </c:pt>
                <c:pt idx="1994">
                  <c:v>199.40000947099179</c:v>
                </c:pt>
                <c:pt idx="1995">
                  <c:v>199.50000947574154</c:v>
                </c:pt>
                <c:pt idx="1996">
                  <c:v>199.60000948049128</c:v>
                </c:pt>
                <c:pt idx="1997">
                  <c:v>199.70000948524103</c:v>
                </c:pt>
                <c:pt idx="1998">
                  <c:v>199.80000948999077</c:v>
                </c:pt>
                <c:pt idx="1999">
                  <c:v>199.90000949474052</c:v>
                </c:pt>
                <c:pt idx="2000">
                  <c:v>200.00000949949026</c:v>
                </c:pt>
                <c:pt idx="2001">
                  <c:v>200.10000950424001</c:v>
                </c:pt>
                <c:pt idx="2002">
                  <c:v>200.20000950898975</c:v>
                </c:pt>
                <c:pt idx="2003">
                  <c:v>200.3000095137395</c:v>
                </c:pt>
                <c:pt idx="2004">
                  <c:v>200.40000951848924</c:v>
                </c:pt>
                <c:pt idx="2005">
                  <c:v>200.50000952323899</c:v>
                </c:pt>
                <c:pt idx="2006">
                  <c:v>200.60000952798873</c:v>
                </c:pt>
                <c:pt idx="2007">
                  <c:v>200.70000953273848</c:v>
                </c:pt>
                <c:pt idx="2008">
                  <c:v>200.80000953748822</c:v>
                </c:pt>
                <c:pt idx="2009">
                  <c:v>200.90000954223797</c:v>
                </c:pt>
                <c:pt idx="2010">
                  <c:v>201.00000954698771</c:v>
                </c:pt>
                <c:pt idx="2011">
                  <c:v>201.10000955173746</c:v>
                </c:pt>
                <c:pt idx="2012">
                  <c:v>201.2000095564872</c:v>
                </c:pt>
                <c:pt idx="2013">
                  <c:v>201.30000956123695</c:v>
                </c:pt>
                <c:pt idx="2014">
                  <c:v>201.40000956598669</c:v>
                </c:pt>
                <c:pt idx="2015">
                  <c:v>201.50000957073644</c:v>
                </c:pt>
                <c:pt idx="2016">
                  <c:v>201.60000957548618</c:v>
                </c:pt>
                <c:pt idx="2017">
                  <c:v>201.70000958023593</c:v>
                </c:pt>
                <c:pt idx="2018">
                  <c:v>201.80000958498567</c:v>
                </c:pt>
                <c:pt idx="2019">
                  <c:v>201.90000958973542</c:v>
                </c:pt>
                <c:pt idx="2020">
                  <c:v>202.00000959448516</c:v>
                </c:pt>
                <c:pt idx="2021">
                  <c:v>202.10000959923491</c:v>
                </c:pt>
                <c:pt idx="2022">
                  <c:v>202.20000960398465</c:v>
                </c:pt>
                <c:pt idx="2023">
                  <c:v>202.3000096087344</c:v>
                </c:pt>
                <c:pt idx="2024">
                  <c:v>202.40000961348414</c:v>
                </c:pt>
                <c:pt idx="2025">
                  <c:v>202.50000961823389</c:v>
                </c:pt>
                <c:pt idx="2026">
                  <c:v>202.60000962298363</c:v>
                </c:pt>
                <c:pt idx="2027">
                  <c:v>202.70000962773338</c:v>
                </c:pt>
                <c:pt idx="2028">
                  <c:v>202.80000963248312</c:v>
                </c:pt>
                <c:pt idx="2029">
                  <c:v>202.90000963723287</c:v>
                </c:pt>
                <c:pt idx="2030">
                  <c:v>203.00000964198261</c:v>
                </c:pt>
                <c:pt idx="2031">
                  <c:v>203.10000964673236</c:v>
                </c:pt>
                <c:pt idx="2032">
                  <c:v>203.20000965148211</c:v>
                </c:pt>
                <c:pt idx="2033">
                  <c:v>203.30000965623185</c:v>
                </c:pt>
                <c:pt idx="2034">
                  <c:v>203.4000096609816</c:v>
                </c:pt>
                <c:pt idx="2035">
                  <c:v>203.50000966573134</c:v>
                </c:pt>
                <c:pt idx="2036">
                  <c:v>203.60000967048109</c:v>
                </c:pt>
                <c:pt idx="2037">
                  <c:v>203.70000967523083</c:v>
                </c:pt>
                <c:pt idx="2038">
                  <c:v>203.80000967998058</c:v>
                </c:pt>
                <c:pt idx="2039">
                  <c:v>203.90000968473032</c:v>
                </c:pt>
                <c:pt idx="2040">
                  <c:v>204.00000968948007</c:v>
                </c:pt>
                <c:pt idx="2041">
                  <c:v>204.10000969422981</c:v>
                </c:pt>
                <c:pt idx="2042">
                  <c:v>204.20000969897956</c:v>
                </c:pt>
                <c:pt idx="2043">
                  <c:v>204.3000097037293</c:v>
                </c:pt>
                <c:pt idx="2044">
                  <c:v>204.40000970847905</c:v>
                </c:pt>
                <c:pt idx="2045">
                  <c:v>204.50000971322879</c:v>
                </c:pt>
                <c:pt idx="2046">
                  <c:v>204.60000971797854</c:v>
                </c:pt>
                <c:pt idx="2047">
                  <c:v>204.70000972272828</c:v>
                </c:pt>
                <c:pt idx="2048">
                  <c:v>204.80000972747803</c:v>
                </c:pt>
                <c:pt idx="2049">
                  <c:v>204.90000973222777</c:v>
                </c:pt>
                <c:pt idx="2050">
                  <c:v>205.00000973697752</c:v>
                </c:pt>
                <c:pt idx="2051">
                  <c:v>205.10000974172726</c:v>
                </c:pt>
                <c:pt idx="2052">
                  <c:v>205.20000974647701</c:v>
                </c:pt>
                <c:pt idx="2053">
                  <c:v>205.30000975122675</c:v>
                </c:pt>
                <c:pt idx="2054">
                  <c:v>205.4000097559765</c:v>
                </c:pt>
                <c:pt idx="2055">
                  <c:v>205.50000976072624</c:v>
                </c:pt>
                <c:pt idx="2056">
                  <c:v>205.60000976547599</c:v>
                </c:pt>
                <c:pt idx="2057">
                  <c:v>205.70000977022573</c:v>
                </c:pt>
                <c:pt idx="2058">
                  <c:v>205.80000977497548</c:v>
                </c:pt>
                <c:pt idx="2059">
                  <c:v>205.90000977972522</c:v>
                </c:pt>
                <c:pt idx="2060">
                  <c:v>206.00000978447497</c:v>
                </c:pt>
                <c:pt idx="2061">
                  <c:v>206.10000978922471</c:v>
                </c:pt>
                <c:pt idx="2062">
                  <c:v>206.20000979397446</c:v>
                </c:pt>
                <c:pt idx="2063">
                  <c:v>206.3000097987242</c:v>
                </c:pt>
                <c:pt idx="2064">
                  <c:v>206.40000980347395</c:v>
                </c:pt>
                <c:pt idx="2065">
                  <c:v>206.50000980822369</c:v>
                </c:pt>
                <c:pt idx="2066">
                  <c:v>206.60000981297344</c:v>
                </c:pt>
                <c:pt idx="2067">
                  <c:v>206.70000981772318</c:v>
                </c:pt>
                <c:pt idx="2068">
                  <c:v>206.80000982247293</c:v>
                </c:pt>
                <c:pt idx="2069">
                  <c:v>206.90000982722268</c:v>
                </c:pt>
                <c:pt idx="2070">
                  <c:v>207.00000983197242</c:v>
                </c:pt>
                <c:pt idx="2071">
                  <c:v>207.10000983672217</c:v>
                </c:pt>
                <c:pt idx="2072">
                  <c:v>207.20000984147191</c:v>
                </c:pt>
                <c:pt idx="2073">
                  <c:v>207.30000984622166</c:v>
                </c:pt>
                <c:pt idx="2074">
                  <c:v>207.4000098509714</c:v>
                </c:pt>
                <c:pt idx="2075">
                  <c:v>207.50000985572115</c:v>
                </c:pt>
                <c:pt idx="2076">
                  <c:v>207.60000986047089</c:v>
                </c:pt>
                <c:pt idx="2077">
                  <c:v>207.70000986522064</c:v>
                </c:pt>
                <c:pt idx="2078">
                  <c:v>207.80000986997038</c:v>
                </c:pt>
                <c:pt idx="2079">
                  <c:v>207.90000987472013</c:v>
                </c:pt>
                <c:pt idx="2080">
                  <c:v>208.00000987946987</c:v>
                </c:pt>
                <c:pt idx="2081">
                  <c:v>208.10000988421962</c:v>
                </c:pt>
                <c:pt idx="2082">
                  <c:v>208.20000988896936</c:v>
                </c:pt>
                <c:pt idx="2083">
                  <c:v>208.30000989371911</c:v>
                </c:pt>
                <c:pt idx="2084">
                  <c:v>208.40000989846885</c:v>
                </c:pt>
                <c:pt idx="2085">
                  <c:v>208.5000099032186</c:v>
                </c:pt>
                <c:pt idx="2086">
                  <c:v>208.60000990796834</c:v>
                </c:pt>
                <c:pt idx="2087">
                  <c:v>208.70000991271809</c:v>
                </c:pt>
                <c:pt idx="2088">
                  <c:v>208.80000991746783</c:v>
                </c:pt>
                <c:pt idx="2089">
                  <c:v>208.90000992221758</c:v>
                </c:pt>
                <c:pt idx="2090">
                  <c:v>209.00000992696732</c:v>
                </c:pt>
                <c:pt idx="2091">
                  <c:v>209.10000993171707</c:v>
                </c:pt>
                <c:pt idx="2092">
                  <c:v>209.20000993646681</c:v>
                </c:pt>
                <c:pt idx="2093">
                  <c:v>209.30000994121656</c:v>
                </c:pt>
                <c:pt idx="2094">
                  <c:v>209.4000099459663</c:v>
                </c:pt>
                <c:pt idx="2095">
                  <c:v>209.50000995071605</c:v>
                </c:pt>
                <c:pt idx="2096">
                  <c:v>209.60000995546579</c:v>
                </c:pt>
                <c:pt idx="2097">
                  <c:v>209.70000996021554</c:v>
                </c:pt>
                <c:pt idx="2098">
                  <c:v>209.80000996496528</c:v>
                </c:pt>
                <c:pt idx="2099">
                  <c:v>209.90000996971503</c:v>
                </c:pt>
                <c:pt idx="2100">
                  <c:v>210.00000997446477</c:v>
                </c:pt>
                <c:pt idx="2101">
                  <c:v>210.10000997921452</c:v>
                </c:pt>
                <c:pt idx="2102">
                  <c:v>210.20000998396426</c:v>
                </c:pt>
                <c:pt idx="2103">
                  <c:v>210.30000998871401</c:v>
                </c:pt>
                <c:pt idx="2104">
                  <c:v>210.40000999346375</c:v>
                </c:pt>
                <c:pt idx="2105">
                  <c:v>210.5000099982135</c:v>
                </c:pt>
                <c:pt idx="2106">
                  <c:v>210.60001000296324</c:v>
                </c:pt>
                <c:pt idx="2107">
                  <c:v>210.70001000771299</c:v>
                </c:pt>
                <c:pt idx="2108">
                  <c:v>210.80001001246274</c:v>
                </c:pt>
                <c:pt idx="2109">
                  <c:v>210.90001001721248</c:v>
                </c:pt>
                <c:pt idx="2110">
                  <c:v>211.00001002196223</c:v>
                </c:pt>
                <c:pt idx="2111">
                  <c:v>211.10001002671197</c:v>
                </c:pt>
                <c:pt idx="2112">
                  <c:v>211.20001003146172</c:v>
                </c:pt>
                <c:pt idx="2113">
                  <c:v>211.30001003621146</c:v>
                </c:pt>
                <c:pt idx="2114">
                  <c:v>211.40001004096121</c:v>
                </c:pt>
                <c:pt idx="2115">
                  <c:v>211.50001004571095</c:v>
                </c:pt>
                <c:pt idx="2116">
                  <c:v>211.6000100504607</c:v>
                </c:pt>
                <c:pt idx="2117">
                  <c:v>211.70001005521044</c:v>
                </c:pt>
                <c:pt idx="2118">
                  <c:v>211.80001005996019</c:v>
                </c:pt>
                <c:pt idx="2119">
                  <c:v>211.90001006470993</c:v>
                </c:pt>
                <c:pt idx="2120">
                  <c:v>212.00001006945968</c:v>
                </c:pt>
                <c:pt idx="2121">
                  <c:v>212.10001007420942</c:v>
                </c:pt>
                <c:pt idx="2122">
                  <c:v>212.20001007895917</c:v>
                </c:pt>
                <c:pt idx="2123">
                  <c:v>212.30001008370891</c:v>
                </c:pt>
                <c:pt idx="2124">
                  <c:v>212.40001008845866</c:v>
                </c:pt>
                <c:pt idx="2125">
                  <c:v>212.5000100932084</c:v>
                </c:pt>
                <c:pt idx="2126">
                  <c:v>212.60001009795815</c:v>
                </c:pt>
                <c:pt idx="2127">
                  <c:v>212.70001010270789</c:v>
                </c:pt>
                <c:pt idx="2128">
                  <c:v>212.80001010745764</c:v>
                </c:pt>
                <c:pt idx="2129">
                  <c:v>212.90001011220738</c:v>
                </c:pt>
                <c:pt idx="2130">
                  <c:v>213.00001011695713</c:v>
                </c:pt>
                <c:pt idx="2131">
                  <c:v>213.10001012170687</c:v>
                </c:pt>
                <c:pt idx="2132">
                  <c:v>213.20001012645662</c:v>
                </c:pt>
                <c:pt idx="2133">
                  <c:v>213.30001013120636</c:v>
                </c:pt>
                <c:pt idx="2134">
                  <c:v>213.40001013595611</c:v>
                </c:pt>
                <c:pt idx="2135">
                  <c:v>213.50001014070585</c:v>
                </c:pt>
                <c:pt idx="2136">
                  <c:v>213.6000101454556</c:v>
                </c:pt>
                <c:pt idx="2137">
                  <c:v>213.70001015020534</c:v>
                </c:pt>
                <c:pt idx="2138">
                  <c:v>213.80001015495509</c:v>
                </c:pt>
                <c:pt idx="2139">
                  <c:v>213.90001015970483</c:v>
                </c:pt>
                <c:pt idx="2140">
                  <c:v>214.00001016445458</c:v>
                </c:pt>
                <c:pt idx="2141">
                  <c:v>214.10001016920432</c:v>
                </c:pt>
                <c:pt idx="2142">
                  <c:v>214.20001017395407</c:v>
                </c:pt>
                <c:pt idx="2143">
                  <c:v>214.30001017870381</c:v>
                </c:pt>
                <c:pt idx="2144">
                  <c:v>214.40001018345356</c:v>
                </c:pt>
                <c:pt idx="2145">
                  <c:v>214.50001018820331</c:v>
                </c:pt>
                <c:pt idx="2146">
                  <c:v>214.60001019295305</c:v>
                </c:pt>
                <c:pt idx="2147">
                  <c:v>214.7000101977028</c:v>
                </c:pt>
                <c:pt idx="2148">
                  <c:v>214.80001020245254</c:v>
                </c:pt>
                <c:pt idx="2149">
                  <c:v>214.90001020720229</c:v>
                </c:pt>
                <c:pt idx="2150">
                  <c:v>215.00001021195203</c:v>
                </c:pt>
                <c:pt idx="2151">
                  <c:v>215.10001021670178</c:v>
                </c:pt>
                <c:pt idx="2152">
                  <c:v>215.20001022145152</c:v>
                </c:pt>
                <c:pt idx="2153">
                  <c:v>215.30001022620127</c:v>
                </c:pt>
                <c:pt idx="2154">
                  <c:v>215.40001023095101</c:v>
                </c:pt>
                <c:pt idx="2155">
                  <c:v>215.50001023570076</c:v>
                </c:pt>
                <c:pt idx="2156">
                  <c:v>215.6000102404505</c:v>
                </c:pt>
                <c:pt idx="2157">
                  <c:v>215.70001024520025</c:v>
                </c:pt>
                <c:pt idx="2158">
                  <c:v>215.80001024994999</c:v>
                </c:pt>
                <c:pt idx="2159">
                  <c:v>215.90001025469974</c:v>
                </c:pt>
                <c:pt idx="2160">
                  <c:v>216.00001025944948</c:v>
                </c:pt>
                <c:pt idx="2161">
                  <c:v>216.10001026419923</c:v>
                </c:pt>
                <c:pt idx="2162">
                  <c:v>216.20001026894897</c:v>
                </c:pt>
                <c:pt idx="2163">
                  <c:v>216.30001027369872</c:v>
                </c:pt>
                <c:pt idx="2164">
                  <c:v>216.40001027844846</c:v>
                </c:pt>
                <c:pt idx="2165">
                  <c:v>216.50001028319821</c:v>
                </c:pt>
                <c:pt idx="2166">
                  <c:v>216.60001028794795</c:v>
                </c:pt>
                <c:pt idx="2167">
                  <c:v>216.7000102926977</c:v>
                </c:pt>
                <c:pt idx="2168">
                  <c:v>216.80001029744744</c:v>
                </c:pt>
                <c:pt idx="2169">
                  <c:v>216.90001030219719</c:v>
                </c:pt>
                <c:pt idx="2170">
                  <c:v>217.00001030694693</c:v>
                </c:pt>
                <c:pt idx="2171">
                  <c:v>217.10001031169668</c:v>
                </c:pt>
                <c:pt idx="2172">
                  <c:v>217.20001031644642</c:v>
                </c:pt>
                <c:pt idx="2173">
                  <c:v>217.30001032119617</c:v>
                </c:pt>
                <c:pt idx="2174">
                  <c:v>217.40001032594591</c:v>
                </c:pt>
                <c:pt idx="2175">
                  <c:v>217.50001033069566</c:v>
                </c:pt>
                <c:pt idx="2176">
                  <c:v>217.6000103354454</c:v>
                </c:pt>
                <c:pt idx="2177">
                  <c:v>217.70001034019515</c:v>
                </c:pt>
                <c:pt idx="2178">
                  <c:v>217.80001034494489</c:v>
                </c:pt>
                <c:pt idx="2179">
                  <c:v>217.90001034969464</c:v>
                </c:pt>
                <c:pt idx="2180">
                  <c:v>218.00001035444438</c:v>
                </c:pt>
                <c:pt idx="2181">
                  <c:v>218.10001035919413</c:v>
                </c:pt>
                <c:pt idx="2182">
                  <c:v>218.20001036394387</c:v>
                </c:pt>
                <c:pt idx="2183">
                  <c:v>218.30001036869362</c:v>
                </c:pt>
                <c:pt idx="2184">
                  <c:v>218.40001037344337</c:v>
                </c:pt>
                <c:pt idx="2185">
                  <c:v>218.50001037819311</c:v>
                </c:pt>
                <c:pt idx="2186">
                  <c:v>218.60001038294286</c:v>
                </c:pt>
                <c:pt idx="2187">
                  <c:v>218.7000103876926</c:v>
                </c:pt>
                <c:pt idx="2188">
                  <c:v>218.80001039244235</c:v>
                </c:pt>
                <c:pt idx="2189">
                  <c:v>218.90001039719209</c:v>
                </c:pt>
                <c:pt idx="2190">
                  <c:v>219.00001040194184</c:v>
                </c:pt>
                <c:pt idx="2191">
                  <c:v>219.10001040669158</c:v>
                </c:pt>
                <c:pt idx="2192">
                  <c:v>219.20001041144133</c:v>
                </c:pt>
                <c:pt idx="2193">
                  <c:v>219.30001041619107</c:v>
                </c:pt>
                <c:pt idx="2194">
                  <c:v>219.40001042094082</c:v>
                </c:pt>
                <c:pt idx="2195">
                  <c:v>219.50001042569056</c:v>
                </c:pt>
                <c:pt idx="2196">
                  <c:v>219.60001043044031</c:v>
                </c:pt>
                <c:pt idx="2197">
                  <c:v>219.70001043519005</c:v>
                </c:pt>
                <c:pt idx="2198">
                  <c:v>219.8000104399398</c:v>
                </c:pt>
                <c:pt idx="2199">
                  <c:v>219.90001044468954</c:v>
                </c:pt>
                <c:pt idx="2200">
                  <c:v>220.00001044943929</c:v>
                </c:pt>
                <c:pt idx="2201">
                  <c:v>220.10001045418903</c:v>
                </c:pt>
                <c:pt idx="2202">
                  <c:v>220.20001045893878</c:v>
                </c:pt>
                <c:pt idx="2203">
                  <c:v>220.30001046368852</c:v>
                </c:pt>
                <c:pt idx="2204">
                  <c:v>220.40001046843827</c:v>
                </c:pt>
                <c:pt idx="2205">
                  <c:v>220.50001047318801</c:v>
                </c:pt>
                <c:pt idx="2206">
                  <c:v>220.60001047793776</c:v>
                </c:pt>
                <c:pt idx="2207">
                  <c:v>220.7000104826875</c:v>
                </c:pt>
                <c:pt idx="2208">
                  <c:v>220.80001048743725</c:v>
                </c:pt>
                <c:pt idx="2209">
                  <c:v>220.90001049218699</c:v>
                </c:pt>
                <c:pt idx="2210">
                  <c:v>221.00001049693674</c:v>
                </c:pt>
                <c:pt idx="2211">
                  <c:v>221.10001050168648</c:v>
                </c:pt>
                <c:pt idx="2212">
                  <c:v>221.20001050643623</c:v>
                </c:pt>
                <c:pt idx="2213">
                  <c:v>221.30001051118597</c:v>
                </c:pt>
                <c:pt idx="2214">
                  <c:v>221.40001051593572</c:v>
                </c:pt>
                <c:pt idx="2215">
                  <c:v>221.50001052068546</c:v>
                </c:pt>
                <c:pt idx="2216">
                  <c:v>221.60001052543521</c:v>
                </c:pt>
                <c:pt idx="2217">
                  <c:v>221.70001053018495</c:v>
                </c:pt>
                <c:pt idx="2218">
                  <c:v>221.8000105349347</c:v>
                </c:pt>
                <c:pt idx="2219">
                  <c:v>221.90001053968444</c:v>
                </c:pt>
                <c:pt idx="2220">
                  <c:v>222.00001054443419</c:v>
                </c:pt>
                <c:pt idx="2221">
                  <c:v>222.10001054918393</c:v>
                </c:pt>
                <c:pt idx="2222">
                  <c:v>222.20001055393368</c:v>
                </c:pt>
                <c:pt idx="2223">
                  <c:v>222.30001055868343</c:v>
                </c:pt>
                <c:pt idx="2224">
                  <c:v>222.40001056343317</c:v>
                </c:pt>
                <c:pt idx="2225">
                  <c:v>222.50001056818292</c:v>
                </c:pt>
                <c:pt idx="2226">
                  <c:v>222.60001057293266</c:v>
                </c:pt>
                <c:pt idx="2227">
                  <c:v>222.70001057768241</c:v>
                </c:pt>
                <c:pt idx="2228">
                  <c:v>222.80001058243215</c:v>
                </c:pt>
                <c:pt idx="2229">
                  <c:v>222.9000105871819</c:v>
                </c:pt>
                <c:pt idx="2230">
                  <c:v>223.00001059193164</c:v>
                </c:pt>
                <c:pt idx="2231">
                  <c:v>223.10001059668139</c:v>
                </c:pt>
                <c:pt idx="2232">
                  <c:v>223.20001060143113</c:v>
                </c:pt>
                <c:pt idx="2233">
                  <c:v>223.30001060618088</c:v>
                </c:pt>
                <c:pt idx="2234">
                  <c:v>223.40001061093062</c:v>
                </c:pt>
                <c:pt idx="2235">
                  <c:v>223.50001061568037</c:v>
                </c:pt>
                <c:pt idx="2236">
                  <c:v>223.60001062043011</c:v>
                </c:pt>
                <c:pt idx="2237">
                  <c:v>223.70001062517986</c:v>
                </c:pt>
                <c:pt idx="2238">
                  <c:v>223.8000106299296</c:v>
                </c:pt>
                <c:pt idx="2239">
                  <c:v>223.90001063467935</c:v>
                </c:pt>
                <c:pt idx="2240">
                  <c:v>224.00001063942909</c:v>
                </c:pt>
                <c:pt idx="2241">
                  <c:v>224.10001064417884</c:v>
                </c:pt>
                <c:pt idx="2242">
                  <c:v>224.20001064892858</c:v>
                </c:pt>
                <c:pt idx="2243">
                  <c:v>224.30001065367833</c:v>
                </c:pt>
                <c:pt idx="2244">
                  <c:v>224.40001065842807</c:v>
                </c:pt>
                <c:pt idx="2245">
                  <c:v>224.50001066317782</c:v>
                </c:pt>
                <c:pt idx="2246">
                  <c:v>224.60001066792756</c:v>
                </c:pt>
                <c:pt idx="2247">
                  <c:v>224.70001067267731</c:v>
                </c:pt>
                <c:pt idx="2248">
                  <c:v>224.80001067742705</c:v>
                </c:pt>
                <c:pt idx="2249">
                  <c:v>224.9000106821768</c:v>
                </c:pt>
                <c:pt idx="2250">
                  <c:v>225.00001068692654</c:v>
                </c:pt>
                <c:pt idx="2251">
                  <c:v>225.10001069167629</c:v>
                </c:pt>
                <c:pt idx="2252">
                  <c:v>225.20001069642603</c:v>
                </c:pt>
                <c:pt idx="2253">
                  <c:v>225.30001070117578</c:v>
                </c:pt>
                <c:pt idx="2254">
                  <c:v>225.40001070592552</c:v>
                </c:pt>
                <c:pt idx="2255">
                  <c:v>225.50001071067527</c:v>
                </c:pt>
                <c:pt idx="2256">
                  <c:v>225.60001071542501</c:v>
                </c:pt>
                <c:pt idx="2257">
                  <c:v>225.70001072017476</c:v>
                </c:pt>
                <c:pt idx="2258">
                  <c:v>225.8000107249245</c:v>
                </c:pt>
                <c:pt idx="2259">
                  <c:v>225.90001072967425</c:v>
                </c:pt>
                <c:pt idx="2260">
                  <c:v>226.000010734424</c:v>
                </c:pt>
                <c:pt idx="2261">
                  <c:v>226.10001073917374</c:v>
                </c:pt>
                <c:pt idx="2262">
                  <c:v>226.20001074392349</c:v>
                </c:pt>
                <c:pt idx="2263">
                  <c:v>226.30001074867323</c:v>
                </c:pt>
                <c:pt idx="2264">
                  <c:v>226.40001075342298</c:v>
                </c:pt>
                <c:pt idx="2265">
                  <c:v>226.50001075817272</c:v>
                </c:pt>
                <c:pt idx="2266">
                  <c:v>226.60001076292247</c:v>
                </c:pt>
                <c:pt idx="2267">
                  <c:v>226.70001076767221</c:v>
                </c:pt>
                <c:pt idx="2268">
                  <c:v>226.80001077242196</c:v>
                </c:pt>
                <c:pt idx="2269">
                  <c:v>226.9000107771717</c:v>
                </c:pt>
                <c:pt idx="2270">
                  <c:v>227.00001078192145</c:v>
                </c:pt>
                <c:pt idx="2271">
                  <c:v>227.10001078667119</c:v>
                </c:pt>
                <c:pt idx="2272">
                  <c:v>227.20001079142094</c:v>
                </c:pt>
                <c:pt idx="2273">
                  <c:v>227.30001079617068</c:v>
                </c:pt>
                <c:pt idx="2274">
                  <c:v>227.40001080092043</c:v>
                </c:pt>
                <c:pt idx="2275">
                  <c:v>227.50001080567017</c:v>
                </c:pt>
                <c:pt idx="2276">
                  <c:v>227.60001081041992</c:v>
                </c:pt>
                <c:pt idx="2277">
                  <c:v>227.70001081516966</c:v>
                </c:pt>
                <c:pt idx="2278">
                  <c:v>227.80001081991941</c:v>
                </c:pt>
                <c:pt idx="2279">
                  <c:v>227.90001082466915</c:v>
                </c:pt>
                <c:pt idx="2280">
                  <c:v>228.0000108294189</c:v>
                </c:pt>
                <c:pt idx="2281">
                  <c:v>228.10001083416864</c:v>
                </c:pt>
                <c:pt idx="2282">
                  <c:v>228.20001083891839</c:v>
                </c:pt>
                <c:pt idx="2283">
                  <c:v>228.30001084366813</c:v>
                </c:pt>
                <c:pt idx="2284">
                  <c:v>228.40001084841788</c:v>
                </c:pt>
                <c:pt idx="2285">
                  <c:v>228.50001085316762</c:v>
                </c:pt>
                <c:pt idx="2286">
                  <c:v>228.60001085791737</c:v>
                </c:pt>
                <c:pt idx="2287">
                  <c:v>228.70001086266711</c:v>
                </c:pt>
                <c:pt idx="2288">
                  <c:v>228.80001086741686</c:v>
                </c:pt>
                <c:pt idx="2289">
                  <c:v>228.9000108721666</c:v>
                </c:pt>
                <c:pt idx="2290">
                  <c:v>229.00001087691635</c:v>
                </c:pt>
                <c:pt idx="2291">
                  <c:v>229.10001088166609</c:v>
                </c:pt>
                <c:pt idx="2292">
                  <c:v>229.20001088641584</c:v>
                </c:pt>
                <c:pt idx="2293">
                  <c:v>229.30001089116558</c:v>
                </c:pt>
                <c:pt idx="2294">
                  <c:v>229.40001089591533</c:v>
                </c:pt>
                <c:pt idx="2295">
                  <c:v>229.50001090066507</c:v>
                </c:pt>
                <c:pt idx="2296">
                  <c:v>229.60001090541482</c:v>
                </c:pt>
                <c:pt idx="2297">
                  <c:v>229.70001091016456</c:v>
                </c:pt>
                <c:pt idx="2298">
                  <c:v>229.80001091491431</c:v>
                </c:pt>
                <c:pt idx="2299">
                  <c:v>229.90001091966406</c:v>
                </c:pt>
                <c:pt idx="2300">
                  <c:v>230.0000109244138</c:v>
                </c:pt>
                <c:pt idx="2301">
                  <c:v>230.10001092916355</c:v>
                </c:pt>
                <c:pt idx="2302">
                  <c:v>230.20001093391329</c:v>
                </c:pt>
                <c:pt idx="2303">
                  <c:v>230.30001093866304</c:v>
                </c:pt>
                <c:pt idx="2304">
                  <c:v>230.40001094341278</c:v>
                </c:pt>
                <c:pt idx="2305">
                  <c:v>230.50001094816253</c:v>
                </c:pt>
                <c:pt idx="2306">
                  <c:v>230.60001095291227</c:v>
                </c:pt>
                <c:pt idx="2307">
                  <c:v>230.70001095766202</c:v>
                </c:pt>
                <c:pt idx="2308">
                  <c:v>230.80001096241176</c:v>
                </c:pt>
                <c:pt idx="2309">
                  <c:v>230.90001096716151</c:v>
                </c:pt>
                <c:pt idx="2310">
                  <c:v>231.00001097191125</c:v>
                </c:pt>
                <c:pt idx="2311">
                  <c:v>231.100010976661</c:v>
                </c:pt>
                <c:pt idx="2312">
                  <c:v>231.20001098141074</c:v>
                </c:pt>
                <c:pt idx="2313">
                  <c:v>231.30001098616049</c:v>
                </c:pt>
                <c:pt idx="2314">
                  <c:v>231.40001099091023</c:v>
                </c:pt>
                <c:pt idx="2315">
                  <c:v>231.50001099565998</c:v>
                </c:pt>
                <c:pt idx="2316">
                  <c:v>231.60001100040972</c:v>
                </c:pt>
                <c:pt idx="2317">
                  <c:v>231.70001100515947</c:v>
                </c:pt>
                <c:pt idx="2318">
                  <c:v>231.80001100990921</c:v>
                </c:pt>
                <c:pt idx="2319">
                  <c:v>231.90001101465896</c:v>
                </c:pt>
                <c:pt idx="2320">
                  <c:v>232.0000110194087</c:v>
                </c:pt>
                <c:pt idx="2321">
                  <c:v>232.10001102415845</c:v>
                </c:pt>
                <c:pt idx="2322">
                  <c:v>232.20001102890819</c:v>
                </c:pt>
                <c:pt idx="2323">
                  <c:v>232.30001103365794</c:v>
                </c:pt>
                <c:pt idx="2324">
                  <c:v>232.40001103840768</c:v>
                </c:pt>
                <c:pt idx="2325">
                  <c:v>232.50001104315743</c:v>
                </c:pt>
                <c:pt idx="2326">
                  <c:v>232.60001104790717</c:v>
                </c:pt>
                <c:pt idx="2327">
                  <c:v>232.70001105265692</c:v>
                </c:pt>
                <c:pt idx="2328">
                  <c:v>232.80001105740666</c:v>
                </c:pt>
                <c:pt idx="2329">
                  <c:v>232.90001106215641</c:v>
                </c:pt>
                <c:pt idx="2330">
                  <c:v>233.00001106690615</c:v>
                </c:pt>
                <c:pt idx="2331">
                  <c:v>233.1000110716559</c:v>
                </c:pt>
                <c:pt idx="2332">
                  <c:v>233.20001107640564</c:v>
                </c:pt>
                <c:pt idx="2333">
                  <c:v>233.30001108115539</c:v>
                </c:pt>
                <c:pt idx="2334">
                  <c:v>233.40001108590513</c:v>
                </c:pt>
                <c:pt idx="2335">
                  <c:v>233.50001109065488</c:v>
                </c:pt>
                <c:pt idx="2336">
                  <c:v>233.60001109540462</c:v>
                </c:pt>
                <c:pt idx="2337">
                  <c:v>233.70001110015437</c:v>
                </c:pt>
                <c:pt idx="2338">
                  <c:v>233.80001110490412</c:v>
                </c:pt>
                <c:pt idx="2339">
                  <c:v>233.90001110965386</c:v>
                </c:pt>
                <c:pt idx="2340">
                  <c:v>234.00001111440361</c:v>
                </c:pt>
                <c:pt idx="2341">
                  <c:v>234.10001111915335</c:v>
                </c:pt>
                <c:pt idx="2342">
                  <c:v>234.2000111239031</c:v>
                </c:pt>
                <c:pt idx="2343">
                  <c:v>234.30001112865284</c:v>
                </c:pt>
                <c:pt idx="2344">
                  <c:v>234.40001113340259</c:v>
                </c:pt>
                <c:pt idx="2345">
                  <c:v>234.50001113815233</c:v>
                </c:pt>
                <c:pt idx="2346">
                  <c:v>234.60001114290208</c:v>
                </c:pt>
                <c:pt idx="2347">
                  <c:v>234.70001114765182</c:v>
                </c:pt>
                <c:pt idx="2348">
                  <c:v>234.80001115240157</c:v>
                </c:pt>
                <c:pt idx="2349">
                  <c:v>234.90001115715131</c:v>
                </c:pt>
                <c:pt idx="2350">
                  <c:v>235.00001116190106</c:v>
                </c:pt>
                <c:pt idx="2351">
                  <c:v>235.1000111666508</c:v>
                </c:pt>
                <c:pt idx="2352">
                  <c:v>235.20001117140055</c:v>
                </c:pt>
                <c:pt idx="2353">
                  <c:v>235.30001117615029</c:v>
                </c:pt>
                <c:pt idx="2354">
                  <c:v>235.40001118090004</c:v>
                </c:pt>
                <c:pt idx="2355">
                  <c:v>235.50001118564978</c:v>
                </c:pt>
                <c:pt idx="2356">
                  <c:v>235.60001119039953</c:v>
                </c:pt>
                <c:pt idx="2357">
                  <c:v>235.70001119514927</c:v>
                </c:pt>
                <c:pt idx="2358">
                  <c:v>235.80001119989902</c:v>
                </c:pt>
                <c:pt idx="2359">
                  <c:v>235.90001120464876</c:v>
                </c:pt>
                <c:pt idx="2360">
                  <c:v>236.00001120939851</c:v>
                </c:pt>
                <c:pt idx="2361">
                  <c:v>236.10001121414825</c:v>
                </c:pt>
                <c:pt idx="2362">
                  <c:v>236.200011218898</c:v>
                </c:pt>
                <c:pt idx="2363">
                  <c:v>236.30001122364774</c:v>
                </c:pt>
                <c:pt idx="2364">
                  <c:v>236.40001122839749</c:v>
                </c:pt>
                <c:pt idx="2365">
                  <c:v>236.50001123314723</c:v>
                </c:pt>
                <c:pt idx="2366">
                  <c:v>236.60001123789698</c:v>
                </c:pt>
                <c:pt idx="2367">
                  <c:v>236.70001124264672</c:v>
                </c:pt>
                <c:pt idx="2368">
                  <c:v>236.80001124739647</c:v>
                </c:pt>
                <c:pt idx="2369">
                  <c:v>236.90001125214621</c:v>
                </c:pt>
                <c:pt idx="2370">
                  <c:v>237.00001125689596</c:v>
                </c:pt>
                <c:pt idx="2371">
                  <c:v>237.1000112616457</c:v>
                </c:pt>
                <c:pt idx="2372">
                  <c:v>237.20001126639545</c:v>
                </c:pt>
                <c:pt idx="2373">
                  <c:v>237.30001127114519</c:v>
                </c:pt>
                <c:pt idx="2374">
                  <c:v>237.40001127589494</c:v>
                </c:pt>
                <c:pt idx="2375">
                  <c:v>237.50001128064469</c:v>
                </c:pt>
                <c:pt idx="2376">
                  <c:v>237.60001128539443</c:v>
                </c:pt>
                <c:pt idx="2377">
                  <c:v>237.70001129014418</c:v>
                </c:pt>
                <c:pt idx="2378">
                  <c:v>237.80001129489392</c:v>
                </c:pt>
                <c:pt idx="2379">
                  <c:v>237.90001129964367</c:v>
                </c:pt>
                <c:pt idx="2380">
                  <c:v>238.00001130439341</c:v>
                </c:pt>
                <c:pt idx="2381">
                  <c:v>238.10001130914316</c:v>
                </c:pt>
                <c:pt idx="2382">
                  <c:v>238.2000113138929</c:v>
                </c:pt>
                <c:pt idx="2383">
                  <c:v>238.30001131864265</c:v>
                </c:pt>
                <c:pt idx="2384">
                  <c:v>238.40001132339239</c:v>
                </c:pt>
                <c:pt idx="2385">
                  <c:v>238.50001132814214</c:v>
                </c:pt>
                <c:pt idx="2386">
                  <c:v>238.60001133289188</c:v>
                </c:pt>
                <c:pt idx="2387">
                  <c:v>238.70001133764163</c:v>
                </c:pt>
                <c:pt idx="2388">
                  <c:v>238.80001134239137</c:v>
                </c:pt>
                <c:pt idx="2389">
                  <c:v>238.90001134714112</c:v>
                </c:pt>
                <c:pt idx="2390">
                  <c:v>239.00001135189086</c:v>
                </c:pt>
                <c:pt idx="2391">
                  <c:v>239.10001135664061</c:v>
                </c:pt>
                <c:pt idx="2392">
                  <c:v>239.20001136139035</c:v>
                </c:pt>
                <c:pt idx="2393">
                  <c:v>239.3000113661401</c:v>
                </c:pt>
                <c:pt idx="2394">
                  <c:v>239.40001137088984</c:v>
                </c:pt>
                <c:pt idx="2395">
                  <c:v>239.50001137563959</c:v>
                </c:pt>
                <c:pt idx="2396">
                  <c:v>239.60001138038933</c:v>
                </c:pt>
                <c:pt idx="2397">
                  <c:v>239.70001138513908</c:v>
                </c:pt>
                <c:pt idx="2398">
                  <c:v>239.80001138988882</c:v>
                </c:pt>
                <c:pt idx="2399">
                  <c:v>239.90001139463857</c:v>
                </c:pt>
                <c:pt idx="2400">
                  <c:v>240.00001139938831</c:v>
                </c:pt>
                <c:pt idx="2401">
                  <c:v>240.10001140413806</c:v>
                </c:pt>
                <c:pt idx="2402">
                  <c:v>240.2000114088878</c:v>
                </c:pt>
                <c:pt idx="2403">
                  <c:v>240.30001141363755</c:v>
                </c:pt>
                <c:pt idx="2404">
                  <c:v>240.40001141838729</c:v>
                </c:pt>
                <c:pt idx="2405">
                  <c:v>240.50001142313704</c:v>
                </c:pt>
                <c:pt idx="2406">
                  <c:v>240.60001142788678</c:v>
                </c:pt>
                <c:pt idx="2407">
                  <c:v>240.70001143263653</c:v>
                </c:pt>
                <c:pt idx="2408">
                  <c:v>240.80001143738627</c:v>
                </c:pt>
                <c:pt idx="2409">
                  <c:v>240.90001144213602</c:v>
                </c:pt>
                <c:pt idx="2410">
                  <c:v>241.00001144688576</c:v>
                </c:pt>
                <c:pt idx="2411">
                  <c:v>241.10001145163551</c:v>
                </c:pt>
                <c:pt idx="2412">
                  <c:v>241.20001145638525</c:v>
                </c:pt>
                <c:pt idx="2413">
                  <c:v>241.300011461135</c:v>
                </c:pt>
                <c:pt idx="2414">
                  <c:v>241.40001146588475</c:v>
                </c:pt>
                <c:pt idx="2415">
                  <c:v>241.50001147063449</c:v>
                </c:pt>
                <c:pt idx="2416">
                  <c:v>241.60001147538424</c:v>
                </c:pt>
                <c:pt idx="2417">
                  <c:v>241.70001148013398</c:v>
                </c:pt>
                <c:pt idx="2418">
                  <c:v>241.80001148488373</c:v>
                </c:pt>
                <c:pt idx="2419">
                  <c:v>241.90001148963347</c:v>
                </c:pt>
                <c:pt idx="2420">
                  <c:v>242.00001149438322</c:v>
                </c:pt>
                <c:pt idx="2421">
                  <c:v>242.10001149913296</c:v>
                </c:pt>
                <c:pt idx="2422">
                  <c:v>242.20001150388271</c:v>
                </c:pt>
                <c:pt idx="2423">
                  <c:v>242.30001150863245</c:v>
                </c:pt>
                <c:pt idx="2424">
                  <c:v>242.4000115133822</c:v>
                </c:pt>
                <c:pt idx="2425">
                  <c:v>242.50001151813194</c:v>
                </c:pt>
                <c:pt idx="2426">
                  <c:v>242.60001152288169</c:v>
                </c:pt>
                <c:pt idx="2427">
                  <c:v>242.70001152763143</c:v>
                </c:pt>
                <c:pt idx="2428">
                  <c:v>242.80001153238118</c:v>
                </c:pt>
                <c:pt idx="2429">
                  <c:v>242.90001153713092</c:v>
                </c:pt>
                <c:pt idx="2430">
                  <c:v>243.00001154188067</c:v>
                </c:pt>
                <c:pt idx="2431">
                  <c:v>243.10001154663041</c:v>
                </c:pt>
                <c:pt idx="2432">
                  <c:v>243.20001155138016</c:v>
                </c:pt>
                <c:pt idx="2433">
                  <c:v>243.3000115561299</c:v>
                </c:pt>
                <c:pt idx="2434">
                  <c:v>243.40001156087965</c:v>
                </c:pt>
                <c:pt idx="2435">
                  <c:v>243.50001156562939</c:v>
                </c:pt>
                <c:pt idx="2436">
                  <c:v>243.60001157037914</c:v>
                </c:pt>
                <c:pt idx="2437">
                  <c:v>243.70001157512888</c:v>
                </c:pt>
                <c:pt idx="2438">
                  <c:v>243.80001157987863</c:v>
                </c:pt>
                <c:pt idx="2439">
                  <c:v>243.90001158462837</c:v>
                </c:pt>
                <c:pt idx="2440">
                  <c:v>244.00001158937812</c:v>
                </c:pt>
                <c:pt idx="2441">
                  <c:v>244.10001159412786</c:v>
                </c:pt>
                <c:pt idx="2442">
                  <c:v>244.20001159887761</c:v>
                </c:pt>
                <c:pt idx="2443">
                  <c:v>244.30001160362735</c:v>
                </c:pt>
                <c:pt idx="2444">
                  <c:v>244.4000116083771</c:v>
                </c:pt>
                <c:pt idx="2445">
                  <c:v>244.50001161312684</c:v>
                </c:pt>
                <c:pt idx="2446">
                  <c:v>244.60001161787659</c:v>
                </c:pt>
                <c:pt idx="2447">
                  <c:v>244.70001162262633</c:v>
                </c:pt>
                <c:pt idx="2448">
                  <c:v>244.80001162737608</c:v>
                </c:pt>
                <c:pt idx="2449">
                  <c:v>244.90001163212582</c:v>
                </c:pt>
                <c:pt idx="2450">
                  <c:v>245.00001163687557</c:v>
                </c:pt>
                <c:pt idx="2451">
                  <c:v>245.10001164162531</c:v>
                </c:pt>
                <c:pt idx="2452">
                  <c:v>245.20001164637506</c:v>
                </c:pt>
                <c:pt idx="2453">
                  <c:v>245.30001165112481</c:v>
                </c:pt>
                <c:pt idx="2454">
                  <c:v>245.40001165587455</c:v>
                </c:pt>
                <c:pt idx="2455">
                  <c:v>245.5000116606243</c:v>
                </c:pt>
                <c:pt idx="2456">
                  <c:v>245.60001166537404</c:v>
                </c:pt>
                <c:pt idx="2457">
                  <c:v>245.70001167012379</c:v>
                </c:pt>
                <c:pt idx="2458">
                  <c:v>245.80001167487353</c:v>
                </c:pt>
                <c:pt idx="2459">
                  <c:v>245.90001167962328</c:v>
                </c:pt>
                <c:pt idx="2460">
                  <c:v>246.00001168437302</c:v>
                </c:pt>
                <c:pt idx="2461">
                  <c:v>246.10001168912277</c:v>
                </c:pt>
                <c:pt idx="2462">
                  <c:v>246.20001169387251</c:v>
                </c:pt>
                <c:pt idx="2463">
                  <c:v>246.30001169862226</c:v>
                </c:pt>
                <c:pt idx="2464">
                  <c:v>246.400011703372</c:v>
                </c:pt>
                <c:pt idx="2465">
                  <c:v>246.50001170812175</c:v>
                </c:pt>
                <c:pt idx="2466">
                  <c:v>246.60001171287149</c:v>
                </c:pt>
                <c:pt idx="2467">
                  <c:v>246.70001171762124</c:v>
                </c:pt>
                <c:pt idx="2468">
                  <c:v>246.80001172237098</c:v>
                </c:pt>
                <c:pt idx="2469">
                  <c:v>246.90001172712073</c:v>
                </c:pt>
                <c:pt idx="2470">
                  <c:v>247.00001173187047</c:v>
                </c:pt>
                <c:pt idx="2471">
                  <c:v>247.10001173662022</c:v>
                </c:pt>
                <c:pt idx="2472">
                  <c:v>247.20001174136996</c:v>
                </c:pt>
                <c:pt idx="2473">
                  <c:v>247.30001174611971</c:v>
                </c:pt>
                <c:pt idx="2474">
                  <c:v>247.40001175086945</c:v>
                </c:pt>
                <c:pt idx="2475">
                  <c:v>247.5000117556192</c:v>
                </c:pt>
                <c:pt idx="2476">
                  <c:v>247.60001176036894</c:v>
                </c:pt>
                <c:pt idx="2477">
                  <c:v>247.70001176511869</c:v>
                </c:pt>
                <c:pt idx="2478">
                  <c:v>247.80001176986843</c:v>
                </c:pt>
                <c:pt idx="2479">
                  <c:v>247.90001177461818</c:v>
                </c:pt>
                <c:pt idx="2480">
                  <c:v>248.00001177936792</c:v>
                </c:pt>
                <c:pt idx="2481">
                  <c:v>248.10001178411767</c:v>
                </c:pt>
                <c:pt idx="2482">
                  <c:v>248.20001178886741</c:v>
                </c:pt>
                <c:pt idx="2483">
                  <c:v>248.30001179361716</c:v>
                </c:pt>
                <c:pt idx="2484">
                  <c:v>248.4000117983669</c:v>
                </c:pt>
                <c:pt idx="2485">
                  <c:v>248.50001180311665</c:v>
                </c:pt>
                <c:pt idx="2486">
                  <c:v>248.60001180786639</c:v>
                </c:pt>
                <c:pt idx="2487">
                  <c:v>248.70001181261614</c:v>
                </c:pt>
                <c:pt idx="2488">
                  <c:v>248.80001181736588</c:v>
                </c:pt>
                <c:pt idx="2489">
                  <c:v>248.90001182211563</c:v>
                </c:pt>
                <c:pt idx="2490">
                  <c:v>249.00001182686538</c:v>
                </c:pt>
                <c:pt idx="2491">
                  <c:v>249.10001183161512</c:v>
                </c:pt>
                <c:pt idx="2492">
                  <c:v>249.20001183636487</c:v>
                </c:pt>
                <c:pt idx="2493">
                  <c:v>249.30001184111461</c:v>
                </c:pt>
                <c:pt idx="2494">
                  <c:v>249.40001184586436</c:v>
                </c:pt>
                <c:pt idx="2495">
                  <c:v>249.5000118506141</c:v>
                </c:pt>
                <c:pt idx="2496">
                  <c:v>249.60001185536385</c:v>
                </c:pt>
                <c:pt idx="2497">
                  <c:v>249.70001186011359</c:v>
                </c:pt>
                <c:pt idx="2498">
                  <c:v>249.80001186486334</c:v>
                </c:pt>
                <c:pt idx="2499">
                  <c:v>249.90001186961308</c:v>
                </c:pt>
                <c:pt idx="2500">
                  <c:v>250.00001187436283</c:v>
                </c:pt>
                <c:pt idx="2501">
                  <c:v>250.10001187911257</c:v>
                </c:pt>
                <c:pt idx="2502">
                  <c:v>250.20001188386232</c:v>
                </c:pt>
                <c:pt idx="2503">
                  <c:v>250.30001188861206</c:v>
                </c:pt>
                <c:pt idx="2504">
                  <c:v>250.40001189336181</c:v>
                </c:pt>
                <c:pt idx="2505">
                  <c:v>250.50001189811155</c:v>
                </c:pt>
                <c:pt idx="2506">
                  <c:v>250.6000119028613</c:v>
                </c:pt>
                <c:pt idx="2507">
                  <c:v>250.70001190761104</c:v>
                </c:pt>
                <c:pt idx="2508">
                  <c:v>250.80001191236079</c:v>
                </c:pt>
                <c:pt idx="2509">
                  <c:v>250.90001191711053</c:v>
                </c:pt>
                <c:pt idx="2510">
                  <c:v>251.00001192186028</c:v>
                </c:pt>
                <c:pt idx="2511">
                  <c:v>251.10001192661002</c:v>
                </c:pt>
                <c:pt idx="2512">
                  <c:v>251.20001193135977</c:v>
                </c:pt>
                <c:pt idx="2513">
                  <c:v>251.30001193610951</c:v>
                </c:pt>
                <c:pt idx="2514">
                  <c:v>251.40001194085926</c:v>
                </c:pt>
                <c:pt idx="2515">
                  <c:v>251.500011945609</c:v>
                </c:pt>
                <c:pt idx="2516">
                  <c:v>251.60001195035875</c:v>
                </c:pt>
                <c:pt idx="2517">
                  <c:v>251.70001195510849</c:v>
                </c:pt>
                <c:pt idx="2518">
                  <c:v>251.80001195985824</c:v>
                </c:pt>
                <c:pt idx="2519">
                  <c:v>251.90001196460798</c:v>
                </c:pt>
                <c:pt idx="2520">
                  <c:v>252.00001196935773</c:v>
                </c:pt>
                <c:pt idx="2521">
                  <c:v>252.10001197410747</c:v>
                </c:pt>
                <c:pt idx="2522">
                  <c:v>252.20001197885722</c:v>
                </c:pt>
                <c:pt idx="2523">
                  <c:v>252.30001198360696</c:v>
                </c:pt>
                <c:pt idx="2524">
                  <c:v>252.40001198835671</c:v>
                </c:pt>
                <c:pt idx="2525">
                  <c:v>252.50001199310645</c:v>
                </c:pt>
                <c:pt idx="2526">
                  <c:v>252.6000119978562</c:v>
                </c:pt>
                <c:pt idx="2527">
                  <c:v>252.70001200260594</c:v>
                </c:pt>
                <c:pt idx="2528">
                  <c:v>252.80001200735569</c:v>
                </c:pt>
                <c:pt idx="2529">
                  <c:v>252.90001201210544</c:v>
                </c:pt>
                <c:pt idx="2530">
                  <c:v>253.00001201685518</c:v>
                </c:pt>
                <c:pt idx="2531">
                  <c:v>253.10001202160493</c:v>
                </c:pt>
                <c:pt idx="2532">
                  <c:v>253.20001202635467</c:v>
                </c:pt>
                <c:pt idx="2533">
                  <c:v>253.30001203110442</c:v>
                </c:pt>
                <c:pt idx="2534">
                  <c:v>253.40001203585416</c:v>
                </c:pt>
                <c:pt idx="2535">
                  <c:v>253.50001204060391</c:v>
                </c:pt>
                <c:pt idx="2536">
                  <c:v>253.60001204535365</c:v>
                </c:pt>
                <c:pt idx="2537">
                  <c:v>253.7000120501034</c:v>
                </c:pt>
                <c:pt idx="2538">
                  <c:v>253.80001205485314</c:v>
                </c:pt>
                <c:pt idx="2539">
                  <c:v>253.90001205960289</c:v>
                </c:pt>
                <c:pt idx="2540">
                  <c:v>254.00001206435263</c:v>
                </c:pt>
                <c:pt idx="2541">
                  <c:v>254.10001206910238</c:v>
                </c:pt>
                <c:pt idx="2542">
                  <c:v>254.20001207385212</c:v>
                </c:pt>
                <c:pt idx="2543">
                  <c:v>254.30001207860187</c:v>
                </c:pt>
                <c:pt idx="2544">
                  <c:v>254.40001208335161</c:v>
                </c:pt>
                <c:pt idx="2545">
                  <c:v>254.50001208810136</c:v>
                </c:pt>
                <c:pt idx="2546">
                  <c:v>254.6000120928511</c:v>
                </c:pt>
                <c:pt idx="2547">
                  <c:v>254.70001209760085</c:v>
                </c:pt>
                <c:pt idx="2548">
                  <c:v>254.80001210235059</c:v>
                </c:pt>
                <c:pt idx="2549">
                  <c:v>254.90001210710034</c:v>
                </c:pt>
                <c:pt idx="2550">
                  <c:v>255.00001211185008</c:v>
                </c:pt>
                <c:pt idx="2551">
                  <c:v>255.10001211659983</c:v>
                </c:pt>
                <c:pt idx="2552">
                  <c:v>255.20001212134957</c:v>
                </c:pt>
                <c:pt idx="2553">
                  <c:v>255.30001212609932</c:v>
                </c:pt>
                <c:pt idx="2554">
                  <c:v>255.40001213084906</c:v>
                </c:pt>
                <c:pt idx="2555">
                  <c:v>255.50001213559881</c:v>
                </c:pt>
                <c:pt idx="2556">
                  <c:v>255.60001214034855</c:v>
                </c:pt>
                <c:pt idx="2557">
                  <c:v>255.7000121450983</c:v>
                </c:pt>
                <c:pt idx="2558">
                  <c:v>255.80001214984804</c:v>
                </c:pt>
                <c:pt idx="2559">
                  <c:v>255.90001215459779</c:v>
                </c:pt>
                <c:pt idx="2560">
                  <c:v>256.00001215934753</c:v>
                </c:pt>
                <c:pt idx="2561">
                  <c:v>256.10001216409728</c:v>
                </c:pt>
                <c:pt idx="2562">
                  <c:v>256.20001216884702</c:v>
                </c:pt>
                <c:pt idx="2563">
                  <c:v>256.30001217359677</c:v>
                </c:pt>
                <c:pt idx="2564">
                  <c:v>256.40001217834651</c:v>
                </c:pt>
                <c:pt idx="2565">
                  <c:v>256.50001218309626</c:v>
                </c:pt>
                <c:pt idx="2566">
                  <c:v>256.600012187846</c:v>
                </c:pt>
                <c:pt idx="2567">
                  <c:v>256.70001219259575</c:v>
                </c:pt>
                <c:pt idx="2568">
                  <c:v>256.8000121973455</c:v>
                </c:pt>
                <c:pt idx="2569">
                  <c:v>256.90001220209524</c:v>
                </c:pt>
                <c:pt idx="2570">
                  <c:v>257.00001220684499</c:v>
                </c:pt>
                <c:pt idx="2571">
                  <c:v>257.10001221159473</c:v>
                </c:pt>
                <c:pt idx="2572">
                  <c:v>257.20001221634448</c:v>
                </c:pt>
                <c:pt idx="2573">
                  <c:v>257.30001222109422</c:v>
                </c:pt>
                <c:pt idx="2574">
                  <c:v>257.40001222584397</c:v>
                </c:pt>
                <c:pt idx="2575">
                  <c:v>257.50001223059371</c:v>
                </c:pt>
                <c:pt idx="2576">
                  <c:v>257.60001223534346</c:v>
                </c:pt>
                <c:pt idx="2577">
                  <c:v>257.7000122400932</c:v>
                </c:pt>
                <c:pt idx="2578">
                  <c:v>257.80001224484295</c:v>
                </c:pt>
                <c:pt idx="2579">
                  <c:v>257.90001224959269</c:v>
                </c:pt>
                <c:pt idx="2580">
                  <c:v>258.00001225434244</c:v>
                </c:pt>
                <c:pt idx="2581">
                  <c:v>258.10001225909218</c:v>
                </c:pt>
                <c:pt idx="2582">
                  <c:v>258.20001226384193</c:v>
                </c:pt>
                <c:pt idx="2583">
                  <c:v>258.30001226859167</c:v>
                </c:pt>
                <c:pt idx="2584">
                  <c:v>258.40001227334142</c:v>
                </c:pt>
                <c:pt idx="2585">
                  <c:v>258.50001227809116</c:v>
                </c:pt>
                <c:pt idx="2586">
                  <c:v>258.60001228284091</c:v>
                </c:pt>
                <c:pt idx="2587">
                  <c:v>258.70001228759065</c:v>
                </c:pt>
                <c:pt idx="2588">
                  <c:v>258.8000122923404</c:v>
                </c:pt>
                <c:pt idx="2589">
                  <c:v>258.90001229709014</c:v>
                </c:pt>
                <c:pt idx="2590">
                  <c:v>259.00001230183989</c:v>
                </c:pt>
                <c:pt idx="2591">
                  <c:v>259.10001230658963</c:v>
                </c:pt>
                <c:pt idx="2592">
                  <c:v>259.20001231133938</c:v>
                </c:pt>
                <c:pt idx="2593">
                  <c:v>259.30001231608912</c:v>
                </c:pt>
                <c:pt idx="2594">
                  <c:v>259.40001232083887</c:v>
                </c:pt>
                <c:pt idx="2595">
                  <c:v>259.50001232558861</c:v>
                </c:pt>
                <c:pt idx="2596">
                  <c:v>259.60001233033836</c:v>
                </c:pt>
                <c:pt idx="2597">
                  <c:v>259.7000123350881</c:v>
                </c:pt>
                <c:pt idx="2598">
                  <c:v>259.80001233983785</c:v>
                </c:pt>
                <c:pt idx="2599">
                  <c:v>259.90001234458759</c:v>
                </c:pt>
                <c:pt idx="2600">
                  <c:v>260.00001234933734</c:v>
                </c:pt>
                <c:pt idx="2601">
                  <c:v>260.10001235408708</c:v>
                </c:pt>
                <c:pt idx="2602">
                  <c:v>260.20001235883683</c:v>
                </c:pt>
                <c:pt idx="2603">
                  <c:v>260.30001236358657</c:v>
                </c:pt>
                <c:pt idx="2604">
                  <c:v>260.40001236833632</c:v>
                </c:pt>
                <c:pt idx="2605">
                  <c:v>260.50001237308607</c:v>
                </c:pt>
                <c:pt idx="2606">
                  <c:v>260.60001237783581</c:v>
                </c:pt>
                <c:pt idx="2607">
                  <c:v>260.70001238258556</c:v>
                </c:pt>
                <c:pt idx="2608">
                  <c:v>260.8000123873353</c:v>
                </c:pt>
                <c:pt idx="2609">
                  <c:v>260.90001239208505</c:v>
                </c:pt>
                <c:pt idx="2610">
                  <c:v>261.00001239683479</c:v>
                </c:pt>
                <c:pt idx="2611">
                  <c:v>261.10001240158454</c:v>
                </c:pt>
                <c:pt idx="2612">
                  <c:v>261.20001240633428</c:v>
                </c:pt>
                <c:pt idx="2613">
                  <c:v>261.30001241108403</c:v>
                </c:pt>
                <c:pt idx="2614">
                  <c:v>261.40001241583377</c:v>
                </c:pt>
                <c:pt idx="2615">
                  <c:v>261.50001242058352</c:v>
                </c:pt>
                <c:pt idx="2616">
                  <c:v>261.60001242533326</c:v>
                </c:pt>
                <c:pt idx="2617">
                  <c:v>261.70001243008301</c:v>
                </c:pt>
                <c:pt idx="2618">
                  <c:v>261.80001243483275</c:v>
                </c:pt>
                <c:pt idx="2619">
                  <c:v>261.9000124395825</c:v>
                </c:pt>
                <c:pt idx="2620">
                  <c:v>262.00001244433224</c:v>
                </c:pt>
                <c:pt idx="2621">
                  <c:v>262.10001244908199</c:v>
                </c:pt>
                <c:pt idx="2622">
                  <c:v>262.20001245383173</c:v>
                </c:pt>
                <c:pt idx="2623">
                  <c:v>262.30001245858148</c:v>
                </c:pt>
                <c:pt idx="2624">
                  <c:v>262.40001246333122</c:v>
                </c:pt>
                <c:pt idx="2625">
                  <c:v>262.50001246808097</c:v>
                </c:pt>
                <c:pt idx="2626">
                  <c:v>262.60001247283071</c:v>
                </c:pt>
                <c:pt idx="2627">
                  <c:v>262.70001247758046</c:v>
                </c:pt>
                <c:pt idx="2628">
                  <c:v>262.8000124823302</c:v>
                </c:pt>
                <c:pt idx="2629">
                  <c:v>262.90001248707995</c:v>
                </c:pt>
                <c:pt idx="2630">
                  <c:v>263.00001249182969</c:v>
                </c:pt>
                <c:pt idx="2631">
                  <c:v>263.10001249657944</c:v>
                </c:pt>
                <c:pt idx="2632">
                  <c:v>263.20001250132918</c:v>
                </c:pt>
                <c:pt idx="2633">
                  <c:v>263.30001250607893</c:v>
                </c:pt>
                <c:pt idx="2634">
                  <c:v>263.40001251082867</c:v>
                </c:pt>
                <c:pt idx="2635">
                  <c:v>263.50001251557842</c:v>
                </c:pt>
                <c:pt idx="2636">
                  <c:v>263.60001252032816</c:v>
                </c:pt>
                <c:pt idx="2637">
                  <c:v>263.70001252507791</c:v>
                </c:pt>
                <c:pt idx="2638">
                  <c:v>263.80001252982765</c:v>
                </c:pt>
                <c:pt idx="2639">
                  <c:v>263.9000125345774</c:v>
                </c:pt>
                <c:pt idx="2640">
                  <c:v>264.00001253932714</c:v>
                </c:pt>
                <c:pt idx="2641">
                  <c:v>264.10001254407689</c:v>
                </c:pt>
                <c:pt idx="2642">
                  <c:v>264.20001254882663</c:v>
                </c:pt>
                <c:pt idx="2643">
                  <c:v>264.30001255357638</c:v>
                </c:pt>
                <c:pt idx="2644">
                  <c:v>264.40001255832613</c:v>
                </c:pt>
                <c:pt idx="2645">
                  <c:v>264.50001256307587</c:v>
                </c:pt>
                <c:pt idx="2646">
                  <c:v>264.60001256782562</c:v>
                </c:pt>
                <c:pt idx="2647">
                  <c:v>264.70001257257536</c:v>
                </c:pt>
                <c:pt idx="2648">
                  <c:v>264.80001257732511</c:v>
                </c:pt>
                <c:pt idx="2649">
                  <c:v>264.90001258207485</c:v>
                </c:pt>
                <c:pt idx="2650">
                  <c:v>265.0000125868246</c:v>
                </c:pt>
                <c:pt idx="2651">
                  <c:v>265.10001259157434</c:v>
                </c:pt>
                <c:pt idx="2652">
                  <c:v>265.20001259632409</c:v>
                </c:pt>
                <c:pt idx="2653">
                  <c:v>265.30001260107383</c:v>
                </c:pt>
                <c:pt idx="2654">
                  <c:v>265.40001260582358</c:v>
                </c:pt>
                <c:pt idx="2655">
                  <c:v>265.50001261057332</c:v>
                </c:pt>
                <c:pt idx="2656">
                  <c:v>265.60001261532307</c:v>
                </c:pt>
                <c:pt idx="2657">
                  <c:v>265.70001262007281</c:v>
                </c:pt>
                <c:pt idx="2658">
                  <c:v>265.80001262482256</c:v>
                </c:pt>
                <c:pt idx="2659">
                  <c:v>265.9000126295723</c:v>
                </c:pt>
                <c:pt idx="2660">
                  <c:v>266.00001263432205</c:v>
                </c:pt>
                <c:pt idx="2661">
                  <c:v>266.10001263907179</c:v>
                </c:pt>
                <c:pt idx="2662">
                  <c:v>266.20001264382154</c:v>
                </c:pt>
                <c:pt idx="2663">
                  <c:v>266.30001264857128</c:v>
                </c:pt>
                <c:pt idx="2664">
                  <c:v>266.40001265332103</c:v>
                </c:pt>
                <c:pt idx="2665">
                  <c:v>266.50001265807077</c:v>
                </c:pt>
                <c:pt idx="2666">
                  <c:v>266.60001266282052</c:v>
                </c:pt>
                <c:pt idx="2667">
                  <c:v>266.70001266757026</c:v>
                </c:pt>
                <c:pt idx="2668">
                  <c:v>266.80001267232001</c:v>
                </c:pt>
                <c:pt idx="2669">
                  <c:v>266.90001267706975</c:v>
                </c:pt>
                <c:pt idx="2670">
                  <c:v>267.0000126818195</c:v>
                </c:pt>
                <c:pt idx="2671">
                  <c:v>267.10001268656924</c:v>
                </c:pt>
                <c:pt idx="2672">
                  <c:v>267.20001269131899</c:v>
                </c:pt>
                <c:pt idx="2673">
                  <c:v>267.30001269606873</c:v>
                </c:pt>
                <c:pt idx="2674">
                  <c:v>267.40001270081848</c:v>
                </c:pt>
                <c:pt idx="2675">
                  <c:v>267.50001270556822</c:v>
                </c:pt>
                <c:pt idx="2676">
                  <c:v>267.60001271031797</c:v>
                </c:pt>
                <c:pt idx="2677">
                  <c:v>267.70001271506771</c:v>
                </c:pt>
                <c:pt idx="2678">
                  <c:v>267.80001271981746</c:v>
                </c:pt>
                <c:pt idx="2679">
                  <c:v>267.9000127245672</c:v>
                </c:pt>
                <c:pt idx="2680">
                  <c:v>268.00001272931695</c:v>
                </c:pt>
                <c:pt idx="2681">
                  <c:v>268.10001273406669</c:v>
                </c:pt>
                <c:pt idx="2682">
                  <c:v>268.20001273881644</c:v>
                </c:pt>
                <c:pt idx="2683">
                  <c:v>268.30001274356619</c:v>
                </c:pt>
                <c:pt idx="2684">
                  <c:v>268.40001274831593</c:v>
                </c:pt>
                <c:pt idx="2685">
                  <c:v>268.50001275306568</c:v>
                </c:pt>
                <c:pt idx="2686">
                  <c:v>268.60001275781542</c:v>
                </c:pt>
                <c:pt idx="2687">
                  <c:v>268.70001276256517</c:v>
                </c:pt>
                <c:pt idx="2688">
                  <c:v>268.80001276731491</c:v>
                </c:pt>
                <c:pt idx="2689">
                  <c:v>268.90001277206466</c:v>
                </c:pt>
                <c:pt idx="2690">
                  <c:v>269.0000127768144</c:v>
                </c:pt>
                <c:pt idx="2691">
                  <c:v>269.10001278156415</c:v>
                </c:pt>
                <c:pt idx="2692">
                  <c:v>269.20001278631389</c:v>
                </c:pt>
                <c:pt idx="2693">
                  <c:v>269.30001279106364</c:v>
                </c:pt>
                <c:pt idx="2694">
                  <c:v>269.40001279581338</c:v>
                </c:pt>
                <c:pt idx="2695">
                  <c:v>269.50001280056313</c:v>
                </c:pt>
                <c:pt idx="2696">
                  <c:v>269.60001280531287</c:v>
                </c:pt>
                <c:pt idx="2697">
                  <c:v>269.70001281006262</c:v>
                </c:pt>
                <c:pt idx="2698">
                  <c:v>269.80001281481236</c:v>
                </c:pt>
                <c:pt idx="2699">
                  <c:v>269.90001281956211</c:v>
                </c:pt>
                <c:pt idx="2700">
                  <c:v>270.00001282431185</c:v>
                </c:pt>
                <c:pt idx="2701">
                  <c:v>270.1000128290616</c:v>
                </c:pt>
                <c:pt idx="2702">
                  <c:v>270.20001283381134</c:v>
                </c:pt>
                <c:pt idx="2703">
                  <c:v>270.30001283856109</c:v>
                </c:pt>
                <c:pt idx="2704">
                  <c:v>270.40001284331083</c:v>
                </c:pt>
                <c:pt idx="2705">
                  <c:v>270.50001284806058</c:v>
                </c:pt>
                <c:pt idx="2706">
                  <c:v>270.60001285281032</c:v>
                </c:pt>
                <c:pt idx="2707">
                  <c:v>270.70001285756007</c:v>
                </c:pt>
                <c:pt idx="2708">
                  <c:v>270.80001286230981</c:v>
                </c:pt>
                <c:pt idx="2709">
                  <c:v>270.90001286705956</c:v>
                </c:pt>
                <c:pt idx="2710">
                  <c:v>271.0000128718093</c:v>
                </c:pt>
                <c:pt idx="2711">
                  <c:v>271.10001287655905</c:v>
                </c:pt>
                <c:pt idx="2712">
                  <c:v>271.20001288130879</c:v>
                </c:pt>
                <c:pt idx="2713">
                  <c:v>271.30001288605854</c:v>
                </c:pt>
                <c:pt idx="2714">
                  <c:v>271.40001289080828</c:v>
                </c:pt>
                <c:pt idx="2715">
                  <c:v>271.50001289555803</c:v>
                </c:pt>
                <c:pt idx="2716">
                  <c:v>271.60001290030777</c:v>
                </c:pt>
                <c:pt idx="2717">
                  <c:v>271.70001290505752</c:v>
                </c:pt>
                <c:pt idx="2718">
                  <c:v>271.80001290980726</c:v>
                </c:pt>
                <c:pt idx="2719">
                  <c:v>271.90001291455701</c:v>
                </c:pt>
                <c:pt idx="2720">
                  <c:v>272.00001291930676</c:v>
                </c:pt>
                <c:pt idx="2721">
                  <c:v>272.1000129240565</c:v>
                </c:pt>
                <c:pt idx="2722">
                  <c:v>272.20001292880625</c:v>
                </c:pt>
                <c:pt idx="2723">
                  <c:v>272.30001293355599</c:v>
                </c:pt>
                <c:pt idx="2724">
                  <c:v>272.40001293830574</c:v>
                </c:pt>
                <c:pt idx="2725">
                  <c:v>272.50001294305548</c:v>
                </c:pt>
                <c:pt idx="2726">
                  <c:v>272.60001294780523</c:v>
                </c:pt>
                <c:pt idx="2727">
                  <c:v>272.70001295255497</c:v>
                </c:pt>
                <c:pt idx="2728">
                  <c:v>272.80001295730472</c:v>
                </c:pt>
                <c:pt idx="2729">
                  <c:v>272.90001296205446</c:v>
                </c:pt>
                <c:pt idx="2730">
                  <c:v>273.00001296680421</c:v>
                </c:pt>
                <c:pt idx="2731">
                  <c:v>273.10001297155395</c:v>
                </c:pt>
                <c:pt idx="2732">
                  <c:v>273.2000129763037</c:v>
                </c:pt>
                <c:pt idx="2733">
                  <c:v>273.30001298105344</c:v>
                </c:pt>
                <c:pt idx="2734">
                  <c:v>273.40001298580319</c:v>
                </c:pt>
                <c:pt idx="2735">
                  <c:v>273.50001299055293</c:v>
                </c:pt>
                <c:pt idx="2736">
                  <c:v>273.60001299530268</c:v>
                </c:pt>
                <c:pt idx="2737">
                  <c:v>273.70001300005242</c:v>
                </c:pt>
                <c:pt idx="2738">
                  <c:v>273.80001300480217</c:v>
                </c:pt>
                <c:pt idx="2739">
                  <c:v>273.90001300955191</c:v>
                </c:pt>
                <c:pt idx="2740">
                  <c:v>274.00001301430166</c:v>
                </c:pt>
                <c:pt idx="2741">
                  <c:v>274.1000130190514</c:v>
                </c:pt>
                <c:pt idx="2742">
                  <c:v>274.20001302380115</c:v>
                </c:pt>
                <c:pt idx="2743">
                  <c:v>274.30001302855089</c:v>
                </c:pt>
                <c:pt idx="2744">
                  <c:v>274.40001303330064</c:v>
                </c:pt>
                <c:pt idx="2745">
                  <c:v>274.50001303805038</c:v>
                </c:pt>
                <c:pt idx="2746">
                  <c:v>274.60001304280013</c:v>
                </c:pt>
                <c:pt idx="2747">
                  <c:v>274.70001304754987</c:v>
                </c:pt>
                <c:pt idx="2748">
                  <c:v>274.80001305229962</c:v>
                </c:pt>
                <c:pt idx="2749">
                  <c:v>274.90001305704936</c:v>
                </c:pt>
                <c:pt idx="2750">
                  <c:v>275.00001306179911</c:v>
                </c:pt>
                <c:pt idx="2751">
                  <c:v>275.10001306654885</c:v>
                </c:pt>
                <c:pt idx="2752">
                  <c:v>275.2000130712986</c:v>
                </c:pt>
                <c:pt idx="2753">
                  <c:v>275.30001307604834</c:v>
                </c:pt>
                <c:pt idx="2754">
                  <c:v>275.40001308079809</c:v>
                </c:pt>
                <c:pt idx="2755">
                  <c:v>275.50001308554783</c:v>
                </c:pt>
                <c:pt idx="2756">
                  <c:v>275.60001309029758</c:v>
                </c:pt>
                <c:pt idx="2757">
                  <c:v>275.70001309504732</c:v>
                </c:pt>
                <c:pt idx="2758">
                  <c:v>275.80001309979707</c:v>
                </c:pt>
                <c:pt idx="2759">
                  <c:v>275.90001310454682</c:v>
                </c:pt>
                <c:pt idx="2760">
                  <c:v>276.00001310929656</c:v>
                </c:pt>
                <c:pt idx="2761">
                  <c:v>276.10001311404631</c:v>
                </c:pt>
                <c:pt idx="2762">
                  <c:v>276.20001311879605</c:v>
                </c:pt>
                <c:pt idx="2763">
                  <c:v>276.3000131235458</c:v>
                </c:pt>
                <c:pt idx="2764">
                  <c:v>276.40001312829554</c:v>
                </c:pt>
                <c:pt idx="2765">
                  <c:v>276.50001313304529</c:v>
                </c:pt>
                <c:pt idx="2766">
                  <c:v>276.60001313779503</c:v>
                </c:pt>
                <c:pt idx="2767">
                  <c:v>276.70001314254478</c:v>
                </c:pt>
                <c:pt idx="2768">
                  <c:v>276.80001314729452</c:v>
                </c:pt>
                <c:pt idx="2769">
                  <c:v>276.90001315204427</c:v>
                </c:pt>
                <c:pt idx="2770">
                  <c:v>277.00001315679401</c:v>
                </c:pt>
                <c:pt idx="2771">
                  <c:v>277.10001316154376</c:v>
                </c:pt>
                <c:pt idx="2772">
                  <c:v>277.2000131662935</c:v>
                </c:pt>
                <c:pt idx="2773">
                  <c:v>277.30001317104325</c:v>
                </c:pt>
                <c:pt idx="2774">
                  <c:v>277.40001317579299</c:v>
                </c:pt>
                <c:pt idx="2775">
                  <c:v>277.50001318054274</c:v>
                </c:pt>
                <c:pt idx="2776">
                  <c:v>277.60001318529248</c:v>
                </c:pt>
                <c:pt idx="2777">
                  <c:v>277.70001319004223</c:v>
                </c:pt>
                <c:pt idx="2778">
                  <c:v>277.80001319479197</c:v>
                </c:pt>
                <c:pt idx="2779">
                  <c:v>277.90001319954172</c:v>
                </c:pt>
                <c:pt idx="2780">
                  <c:v>278.00001320429146</c:v>
                </c:pt>
                <c:pt idx="2781">
                  <c:v>278.10001320904121</c:v>
                </c:pt>
                <c:pt idx="2782">
                  <c:v>278.20001321379095</c:v>
                </c:pt>
                <c:pt idx="2783">
                  <c:v>278.3000132185407</c:v>
                </c:pt>
                <c:pt idx="2784">
                  <c:v>278.40001322329044</c:v>
                </c:pt>
                <c:pt idx="2785">
                  <c:v>278.50001322804019</c:v>
                </c:pt>
                <c:pt idx="2786">
                  <c:v>278.60001323278993</c:v>
                </c:pt>
                <c:pt idx="2787">
                  <c:v>278.70001323753968</c:v>
                </c:pt>
                <c:pt idx="2788">
                  <c:v>278.80001324228942</c:v>
                </c:pt>
                <c:pt idx="2789">
                  <c:v>278.90001324703917</c:v>
                </c:pt>
                <c:pt idx="2790">
                  <c:v>279.00001325178891</c:v>
                </c:pt>
                <c:pt idx="2791">
                  <c:v>279.10001325653866</c:v>
                </c:pt>
                <c:pt idx="2792">
                  <c:v>279.2000132612884</c:v>
                </c:pt>
                <c:pt idx="2793">
                  <c:v>279.30001326603815</c:v>
                </c:pt>
                <c:pt idx="2794">
                  <c:v>279.40001327078789</c:v>
                </c:pt>
                <c:pt idx="2795">
                  <c:v>279.50001327553764</c:v>
                </c:pt>
                <c:pt idx="2796">
                  <c:v>279.60001328028738</c:v>
                </c:pt>
                <c:pt idx="2797">
                  <c:v>279.70001328503713</c:v>
                </c:pt>
                <c:pt idx="2798">
                  <c:v>279.80001328978688</c:v>
                </c:pt>
                <c:pt idx="2799">
                  <c:v>279.90001329453662</c:v>
                </c:pt>
                <c:pt idx="2800">
                  <c:v>280.00001329928637</c:v>
                </c:pt>
                <c:pt idx="2801">
                  <c:v>280.10001330403611</c:v>
                </c:pt>
                <c:pt idx="2802">
                  <c:v>280.20001330878586</c:v>
                </c:pt>
                <c:pt idx="2803">
                  <c:v>280.3000133135356</c:v>
                </c:pt>
                <c:pt idx="2804">
                  <c:v>280.40001331828535</c:v>
                </c:pt>
                <c:pt idx="2805">
                  <c:v>280.50001332303509</c:v>
                </c:pt>
                <c:pt idx="2806">
                  <c:v>280.60001332778484</c:v>
                </c:pt>
                <c:pt idx="2807">
                  <c:v>280.70001333253458</c:v>
                </c:pt>
                <c:pt idx="2808">
                  <c:v>280.80001333728433</c:v>
                </c:pt>
                <c:pt idx="2809">
                  <c:v>280.90001334203407</c:v>
                </c:pt>
                <c:pt idx="2810">
                  <c:v>281.00001334678382</c:v>
                </c:pt>
                <c:pt idx="2811">
                  <c:v>281.10001335153356</c:v>
                </c:pt>
                <c:pt idx="2812">
                  <c:v>281.20001335628331</c:v>
                </c:pt>
                <c:pt idx="2813">
                  <c:v>281.30001336103305</c:v>
                </c:pt>
                <c:pt idx="2814">
                  <c:v>281.4000133657828</c:v>
                </c:pt>
                <c:pt idx="2815">
                  <c:v>281.50001337053254</c:v>
                </c:pt>
                <c:pt idx="2816">
                  <c:v>281.60001337528229</c:v>
                </c:pt>
                <c:pt idx="2817">
                  <c:v>281.70001338003203</c:v>
                </c:pt>
                <c:pt idx="2818">
                  <c:v>281.80001338478178</c:v>
                </c:pt>
                <c:pt idx="2819">
                  <c:v>281.90001338953152</c:v>
                </c:pt>
                <c:pt idx="2820">
                  <c:v>282.00001339428127</c:v>
                </c:pt>
                <c:pt idx="2821">
                  <c:v>282.10001339903101</c:v>
                </c:pt>
                <c:pt idx="2822">
                  <c:v>282.20001340378076</c:v>
                </c:pt>
                <c:pt idx="2823">
                  <c:v>282.3000134085305</c:v>
                </c:pt>
                <c:pt idx="2824">
                  <c:v>282.40001341328025</c:v>
                </c:pt>
                <c:pt idx="2825">
                  <c:v>282.50001341802999</c:v>
                </c:pt>
                <c:pt idx="2826">
                  <c:v>282.60001342277974</c:v>
                </c:pt>
                <c:pt idx="2827">
                  <c:v>282.70001342752948</c:v>
                </c:pt>
                <c:pt idx="2828">
                  <c:v>282.80001343227923</c:v>
                </c:pt>
                <c:pt idx="2829">
                  <c:v>282.90001343702897</c:v>
                </c:pt>
                <c:pt idx="2830">
                  <c:v>283.00001344177872</c:v>
                </c:pt>
                <c:pt idx="2831">
                  <c:v>283.10001344652846</c:v>
                </c:pt>
                <c:pt idx="2832">
                  <c:v>283.20001345127821</c:v>
                </c:pt>
                <c:pt idx="2833">
                  <c:v>283.30001345602795</c:v>
                </c:pt>
                <c:pt idx="2834">
                  <c:v>283.4000134607777</c:v>
                </c:pt>
                <c:pt idx="2835">
                  <c:v>283.50001346552745</c:v>
                </c:pt>
                <c:pt idx="2836">
                  <c:v>283.60001347027719</c:v>
                </c:pt>
                <c:pt idx="2837">
                  <c:v>283.70001347502694</c:v>
                </c:pt>
                <c:pt idx="2838">
                  <c:v>283.80001347977668</c:v>
                </c:pt>
                <c:pt idx="2839">
                  <c:v>283.90001348452643</c:v>
                </c:pt>
                <c:pt idx="2840">
                  <c:v>284.00001348927617</c:v>
                </c:pt>
                <c:pt idx="2841">
                  <c:v>284.10001349402592</c:v>
                </c:pt>
                <c:pt idx="2842">
                  <c:v>284.20001349877566</c:v>
                </c:pt>
                <c:pt idx="2843">
                  <c:v>284.30001350352541</c:v>
                </c:pt>
                <c:pt idx="2844">
                  <c:v>284.40001350827515</c:v>
                </c:pt>
                <c:pt idx="2845">
                  <c:v>284.5000135130249</c:v>
                </c:pt>
                <c:pt idx="2846">
                  <c:v>284.60001351777464</c:v>
                </c:pt>
                <c:pt idx="2847">
                  <c:v>284.70001352252439</c:v>
                </c:pt>
                <c:pt idx="2848">
                  <c:v>284.80001352727413</c:v>
                </c:pt>
                <c:pt idx="2849">
                  <c:v>284.90001353202388</c:v>
                </c:pt>
                <c:pt idx="2850">
                  <c:v>285.00001353677362</c:v>
                </c:pt>
                <c:pt idx="2851">
                  <c:v>285.10001354152337</c:v>
                </c:pt>
                <c:pt idx="2852">
                  <c:v>285.20001354627311</c:v>
                </c:pt>
                <c:pt idx="2853">
                  <c:v>285.30001355102286</c:v>
                </c:pt>
                <c:pt idx="2854">
                  <c:v>285.4000135557726</c:v>
                </c:pt>
                <c:pt idx="2855">
                  <c:v>285.50001356052235</c:v>
                </c:pt>
                <c:pt idx="2856">
                  <c:v>285.60001356527209</c:v>
                </c:pt>
                <c:pt idx="2857">
                  <c:v>285.70001357002184</c:v>
                </c:pt>
                <c:pt idx="2858">
                  <c:v>285.80001357477158</c:v>
                </c:pt>
                <c:pt idx="2859">
                  <c:v>285.90001357952133</c:v>
                </c:pt>
                <c:pt idx="2860">
                  <c:v>286.00001358427107</c:v>
                </c:pt>
                <c:pt idx="2861">
                  <c:v>286.10001358902082</c:v>
                </c:pt>
                <c:pt idx="2862">
                  <c:v>286.20001359377056</c:v>
                </c:pt>
                <c:pt idx="2863">
                  <c:v>286.30001359852031</c:v>
                </c:pt>
                <c:pt idx="2864">
                  <c:v>286.40001360327005</c:v>
                </c:pt>
                <c:pt idx="2865">
                  <c:v>286.5000136080198</c:v>
                </c:pt>
                <c:pt idx="2866">
                  <c:v>286.60001361276954</c:v>
                </c:pt>
                <c:pt idx="2867">
                  <c:v>286.70001361751929</c:v>
                </c:pt>
                <c:pt idx="2868">
                  <c:v>286.80001362226903</c:v>
                </c:pt>
                <c:pt idx="2869">
                  <c:v>286.90001362701878</c:v>
                </c:pt>
                <c:pt idx="2870">
                  <c:v>287.00001363176852</c:v>
                </c:pt>
                <c:pt idx="2871">
                  <c:v>287.10001363651827</c:v>
                </c:pt>
                <c:pt idx="2872">
                  <c:v>287.20001364126801</c:v>
                </c:pt>
                <c:pt idx="2873">
                  <c:v>287.30001364601776</c:v>
                </c:pt>
                <c:pt idx="2874">
                  <c:v>287.40001365076751</c:v>
                </c:pt>
                <c:pt idx="2875">
                  <c:v>287.50001365551725</c:v>
                </c:pt>
                <c:pt idx="2876">
                  <c:v>287.600013660267</c:v>
                </c:pt>
                <c:pt idx="2877">
                  <c:v>287.70001366501674</c:v>
                </c:pt>
                <c:pt idx="2878">
                  <c:v>287.80001366976649</c:v>
                </c:pt>
                <c:pt idx="2879">
                  <c:v>287.90001367451623</c:v>
                </c:pt>
                <c:pt idx="2880">
                  <c:v>288.00001367926598</c:v>
                </c:pt>
                <c:pt idx="2881">
                  <c:v>288.10001368401572</c:v>
                </c:pt>
                <c:pt idx="2882">
                  <c:v>288.20001368876547</c:v>
                </c:pt>
                <c:pt idx="2883">
                  <c:v>288.30001369351521</c:v>
                </c:pt>
                <c:pt idx="2884">
                  <c:v>288.40001369826496</c:v>
                </c:pt>
                <c:pt idx="2885">
                  <c:v>288.5000137030147</c:v>
                </c:pt>
                <c:pt idx="2886">
                  <c:v>288.60001370776445</c:v>
                </c:pt>
                <c:pt idx="2887">
                  <c:v>288.70001371251419</c:v>
                </c:pt>
                <c:pt idx="2888">
                  <c:v>288.80001371726394</c:v>
                </c:pt>
                <c:pt idx="2889">
                  <c:v>288.90001372201368</c:v>
                </c:pt>
                <c:pt idx="2890">
                  <c:v>289.00001372676343</c:v>
                </c:pt>
                <c:pt idx="2891">
                  <c:v>289.10001373151317</c:v>
                </c:pt>
                <c:pt idx="2892">
                  <c:v>289.20001373626292</c:v>
                </c:pt>
                <c:pt idx="2893">
                  <c:v>289.30001374101266</c:v>
                </c:pt>
                <c:pt idx="2894">
                  <c:v>289.40001374576241</c:v>
                </c:pt>
                <c:pt idx="2895">
                  <c:v>289.50001375051215</c:v>
                </c:pt>
                <c:pt idx="2896">
                  <c:v>289.6000137552619</c:v>
                </c:pt>
                <c:pt idx="2897">
                  <c:v>289.70001376001164</c:v>
                </c:pt>
                <c:pt idx="2898">
                  <c:v>289.80001376476139</c:v>
                </c:pt>
                <c:pt idx="2899">
                  <c:v>289.90001376951113</c:v>
                </c:pt>
                <c:pt idx="2900">
                  <c:v>290.00001377426088</c:v>
                </c:pt>
                <c:pt idx="2901">
                  <c:v>290.10001377901062</c:v>
                </c:pt>
                <c:pt idx="2902">
                  <c:v>290.20001378376037</c:v>
                </c:pt>
                <c:pt idx="2903">
                  <c:v>290.30001378851011</c:v>
                </c:pt>
                <c:pt idx="2904">
                  <c:v>290.40001379325986</c:v>
                </c:pt>
                <c:pt idx="2905">
                  <c:v>290.5000137980096</c:v>
                </c:pt>
                <c:pt idx="2906">
                  <c:v>290.60001380275935</c:v>
                </c:pt>
                <c:pt idx="2907">
                  <c:v>290.70001380750909</c:v>
                </c:pt>
                <c:pt idx="2908">
                  <c:v>290.80001381225884</c:v>
                </c:pt>
                <c:pt idx="2909">
                  <c:v>290.90001381700858</c:v>
                </c:pt>
                <c:pt idx="2910">
                  <c:v>291.00001382175833</c:v>
                </c:pt>
                <c:pt idx="2911">
                  <c:v>291.10001382650807</c:v>
                </c:pt>
                <c:pt idx="2912">
                  <c:v>291.20001383125782</c:v>
                </c:pt>
                <c:pt idx="2913">
                  <c:v>291.30001383600757</c:v>
                </c:pt>
                <c:pt idx="2914">
                  <c:v>291.40001384075731</c:v>
                </c:pt>
                <c:pt idx="2915">
                  <c:v>291.50001384550706</c:v>
                </c:pt>
                <c:pt idx="2916">
                  <c:v>291.6000138502568</c:v>
                </c:pt>
                <c:pt idx="2917">
                  <c:v>291.70001385500655</c:v>
                </c:pt>
                <c:pt idx="2918">
                  <c:v>291.80001385975629</c:v>
                </c:pt>
                <c:pt idx="2919">
                  <c:v>291.90001386450604</c:v>
                </c:pt>
                <c:pt idx="2920">
                  <c:v>292.00001386925578</c:v>
                </c:pt>
                <c:pt idx="2921">
                  <c:v>292.10001387400553</c:v>
                </c:pt>
                <c:pt idx="2922">
                  <c:v>292.20001387875527</c:v>
                </c:pt>
                <c:pt idx="2923">
                  <c:v>292.30001388350502</c:v>
                </c:pt>
                <c:pt idx="2924">
                  <c:v>292.40001388825476</c:v>
                </c:pt>
                <c:pt idx="2925">
                  <c:v>292.50001389300451</c:v>
                </c:pt>
                <c:pt idx="2926">
                  <c:v>292.60001389775425</c:v>
                </c:pt>
                <c:pt idx="2927">
                  <c:v>292.700013902504</c:v>
                </c:pt>
                <c:pt idx="2928">
                  <c:v>292.80001390725374</c:v>
                </c:pt>
                <c:pt idx="2929">
                  <c:v>292.90001391200349</c:v>
                </c:pt>
                <c:pt idx="2930">
                  <c:v>293.00001391675323</c:v>
                </c:pt>
                <c:pt idx="2931">
                  <c:v>293.10001392150298</c:v>
                </c:pt>
                <c:pt idx="2932">
                  <c:v>293.20001392625272</c:v>
                </c:pt>
                <c:pt idx="2933">
                  <c:v>293.30001393100247</c:v>
                </c:pt>
                <c:pt idx="2934">
                  <c:v>293.40001393575221</c:v>
                </c:pt>
                <c:pt idx="2935">
                  <c:v>293.50001394050196</c:v>
                </c:pt>
                <c:pt idx="2936">
                  <c:v>293.6000139452517</c:v>
                </c:pt>
                <c:pt idx="2937">
                  <c:v>293.70001395000145</c:v>
                </c:pt>
                <c:pt idx="2938">
                  <c:v>293.80001395475119</c:v>
                </c:pt>
                <c:pt idx="2939">
                  <c:v>293.90001395950094</c:v>
                </c:pt>
                <c:pt idx="2940">
                  <c:v>294.00001396425068</c:v>
                </c:pt>
                <c:pt idx="2941">
                  <c:v>294.10001396900043</c:v>
                </c:pt>
                <c:pt idx="2942">
                  <c:v>294.20001397375017</c:v>
                </c:pt>
                <c:pt idx="2943">
                  <c:v>294.30001397849992</c:v>
                </c:pt>
                <c:pt idx="2944">
                  <c:v>294.40001398324966</c:v>
                </c:pt>
                <c:pt idx="2945">
                  <c:v>294.50001398799941</c:v>
                </c:pt>
                <c:pt idx="2946">
                  <c:v>294.60001399274915</c:v>
                </c:pt>
                <c:pt idx="2947">
                  <c:v>294.7000139974989</c:v>
                </c:pt>
                <c:pt idx="2948">
                  <c:v>294.80001400224864</c:v>
                </c:pt>
                <c:pt idx="2949">
                  <c:v>294.90001400699839</c:v>
                </c:pt>
                <c:pt idx="2950">
                  <c:v>295.00001401174814</c:v>
                </c:pt>
                <c:pt idx="2951">
                  <c:v>295.10001401649788</c:v>
                </c:pt>
                <c:pt idx="2952">
                  <c:v>295.20001402124763</c:v>
                </c:pt>
                <c:pt idx="2953">
                  <c:v>295.30001402599737</c:v>
                </c:pt>
                <c:pt idx="2954">
                  <c:v>295.40001403074712</c:v>
                </c:pt>
                <c:pt idx="2955">
                  <c:v>295.50001403549686</c:v>
                </c:pt>
                <c:pt idx="2956">
                  <c:v>295.60001404024661</c:v>
                </c:pt>
                <c:pt idx="2957">
                  <c:v>295.70001404499635</c:v>
                </c:pt>
                <c:pt idx="2958">
                  <c:v>295.8000140497461</c:v>
                </c:pt>
                <c:pt idx="2959">
                  <c:v>295.90001405449584</c:v>
                </c:pt>
                <c:pt idx="2960">
                  <c:v>296.00001405924559</c:v>
                </c:pt>
                <c:pt idx="2961">
                  <c:v>296.10001406399533</c:v>
                </c:pt>
                <c:pt idx="2962">
                  <c:v>296.20001406874508</c:v>
                </c:pt>
                <c:pt idx="2963">
                  <c:v>296.30001407349482</c:v>
                </c:pt>
                <c:pt idx="2964">
                  <c:v>296.40001407824457</c:v>
                </c:pt>
                <c:pt idx="2965">
                  <c:v>296.50001408299431</c:v>
                </c:pt>
                <c:pt idx="2966">
                  <c:v>296.60001408774406</c:v>
                </c:pt>
                <c:pt idx="2967">
                  <c:v>296.7000140924938</c:v>
                </c:pt>
                <c:pt idx="2968">
                  <c:v>296.80001409724355</c:v>
                </c:pt>
                <c:pt idx="2969">
                  <c:v>296.90001410199329</c:v>
                </c:pt>
                <c:pt idx="2970">
                  <c:v>297.00001410674304</c:v>
                </c:pt>
                <c:pt idx="2971">
                  <c:v>297.10001411149278</c:v>
                </c:pt>
                <c:pt idx="2972">
                  <c:v>297.20001411624253</c:v>
                </c:pt>
                <c:pt idx="2973">
                  <c:v>297.30001412099227</c:v>
                </c:pt>
                <c:pt idx="2974">
                  <c:v>297.40001412574202</c:v>
                </c:pt>
                <c:pt idx="2975">
                  <c:v>297.50001413049176</c:v>
                </c:pt>
                <c:pt idx="2976">
                  <c:v>297.60001413524151</c:v>
                </c:pt>
                <c:pt idx="2977">
                  <c:v>297.70001413999125</c:v>
                </c:pt>
                <c:pt idx="2978">
                  <c:v>297.800014144741</c:v>
                </c:pt>
                <c:pt idx="2979">
                  <c:v>297.90001414949074</c:v>
                </c:pt>
                <c:pt idx="2980">
                  <c:v>298.00001415424049</c:v>
                </c:pt>
                <c:pt idx="2981">
                  <c:v>298.10001415899023</c:v>
                </c:pt>
                <c:pt idx="2982">
                  <c:v>298.20001416373998</c:v>
                </c:pt>
                <c:pt idx="2983">
                  <c:v>298.30001416848972</c:v>
                </c:pt>
                <c:pt idx="2984">
                  <c:v>298.40001417323947</c:v>
                </c:pt>
                <c:pt idx="2985">
                  <c:v>298.50001417798921</c:v>
                </c:pt>
                <c:pt idx="2986">
                  <c:v>298.60001418273896</c:v>
                </c:pt>
                <c:pt idx="2987">
                  <c:v>298.7000141874887</c:v>
                </c:pt>
                <c:pt idx="2988">
                  <c:v>298.80001419223845</c:v>
                </c:pt>
                <c:pt idx="2989">
                  <c:v>298.9000141969882</c:v>
                </c:pt>
                <c:pt idx="2990">
                  <c:v>299.00001420173794</c:v>
                </c:pt>
                <c:pt idx="2991">
                  <c:v>299.10001420648769</c:v>
                </c:pt>
                <c:pt idx="2992">
                  <c:v>299.20001421123743</c:v>
                </c:pt>
                <c:pt idx="2993">
                  <c:v>299.30001421598718</c:v>
                </c:pt>
                <c:pt idx="2994">
                  <c:v>299.40001422073692</c:v>
                </c:pt>
                <c:pt idx="2995">
                  <c:v>299.50001422548667</c:v>
                </c:pt>
                <c:pt idx="2996">
                  <c:v>299.60001423023641</c:v>
                </c:pt>
                <c:pt idx="2997">
                  <c:v>299.70001423498616</c:v>
                </c:pt>
                <c:pt idx="2998">
                  <c:v>299.8000142397359</c:v>
                </c:pt>
                <c:pt idx="2999">
                  <c:v>299.90001424448565</c:v>
                </c:pt>
                <c:pt idx="3000">
                  <c:v>300.00001424923539</c:v>
                </c:pt>
                <c:pt idx="3001">
                  <c:v>300.10001425398514</c:v>
                </c:pt>
                <c:pt idx="3002">
                  <c:v>300.20001425873488</c:v>
                </c:pt>
                <c:pt idx="3003">
                  <c:v>300.30001426348463</c:v>
                </c:pt>
                <c:pt idx="3004">
                  <c:v>300.40001426823437</c:v>
                </c:pt>
                <c:pt idx="3005">
                  <c:v>300.50001427298412</c:v>
                </c:pt>
                <c:pt idx="3006">
                  <c:v>300.60001427773386</c:v>
                </c:pt>
                <c:pt idx="3007">
                  <c:v>300.70001428248361</c:v>
                </c:pt>
                <c:pt idx="3008">
                  <c:v>300.80001428723335</c:v>
                </c:pt>
                <c:pt idx="3009">
                  <c:v>300.9000142919831</c:v>
                </c:pt>
                <c:pt idx="3010">
                  <c:v>301.00001429673284</c:v>
                </c:pt>
                <c:pt idx="3011">
                  <c:v>301.10001430148259</c:v>
                </c:pt>
                <c:pt idx="3012">
                  <c:v>301.20001430623233</c:v>
                </c:pt>
                <c:pt idx="3013">
                  <c:v>301.30001431098208</c:v>
                </c:pt>
                <c:pt idx="3014">
                  <c:v>301.40001431573182</c:v>
                </c:pt>
                <c:pt idx="3015">
                  <c:v>301.50001432048157</c:v>
                </c:pt>
                <c:pt idx="3016">
                  <c:v>301.60001432523131</c:v>
                </c:pt>
                <c:pt idx="3017">
                  <c:v>301.70001432998106</c:v>
                </c:pt>
                <c:pt idx="3018">
                  <c:v>301.8000143347308</c:v>
                </c:pt>
                <c:pt idx="3019">
                  <c:v>301.90001433948055</c:v>
                </c:pt>
                <c:pt idx="3020">
                  <c:v>302.00001434423029</c:v>
                </c:pt>
                <c:pt idx="3021">
                  <c:v>302.10001434898004</c:v>
                </c:pt>
                <c:pt idx="3022">
                  <c:v>302.20001435372978</c:v>
                </c:pt>
                <c:pt idx="3023">
                  <c:v>302.30001435847953</c:v>
                </c:pt>
                <c:pt idx="3024">
                  <c:v>302.40001436322927</c:v>
                </c:pt>
                <c:pt idx="3025">
                  <c:v>302.50001436797902</c:v>
                </c:pt>
                <c:pt idx="3026">
                  <c:v>302.60001437272877</c:v>
                </c:pt>
                <c:pt idx="3027">
                  <c:v>302.70001437747851</c:v>
                </c:pt>
                <c:pt idx="3028">
                  <c:v>302.80001438222826</c:v>
                </c:pt>
                <c:pt idx="3029">
                  <c:v>302.900014386978</c:v>
                </c:pt>
                <c:pt idx="3030">
                  <c:v>303.00001439172775</c:v>
                </c:pt>
                <c:pt idx="3031">
                  <c:v>303.10001439647749</c:v>
                </c:pt>
                <c:pt idx="3032">
                  <c:v>303.20001440122724</c:v>
                </c:pt>
                <c:pt idx="3033">
                  <c:v>303.30001440597698</c:v>
                </c:pt>
                <c:pt idx="3034">
                  <c:v>303.40001441072673</c:v>
                </c:pt>
                <c:pt idx="3035">
                  <c:v>303.50001441547647</c:v>
                </c:pt>
                <c:pt idx="3036">
                  <c:v>303.60001442022622</c:v>
                </c:pt>
                <c:pt idx="3037">
                  <c:v>303.70001442497596</c:v>
                </c:pt>
                <c:pt idx="3038">
                  <c:v>303.80001442972571</c:v>
                </c:pt>
                <c:pt idx="3039">
                  <c:v>303.90001443447545</c:v>
                </c:pt>
                <c:pt idx="3040">
                  <c:v>304.0000144392252</c:v>
                </c:pt>
                <c:pt idx="3041">
                  <c:v>304.10001444397494</c:v>
                </c:pt>
                <c:pt idx="3042">
                  <c:v>304.20001444872469</c:v>
                </c:pt>
                <c:pt idx="3043">
                  <c:v>304.30001445347443</c:v>
                </c:pt>
                <c:pt idx="3044">
                  <c:v>304.40001445822418</c:v>
                </c:pt>
                <c:pt idx="3045">
                  <c:v>304.50001446297392</c:v>
                </c:pt>
                <c:pt idx="3046">
                  <c:v>304.60001446772367</c:v>
                </c:pt>
                <c:pt idx="3047">
                  <c:v>304.70001447247341</c:v>
                </c:pt>
                <c:pt idx="3048">
                  <c:v>304.80001447722316</c:v>
                </c:pt>
                <c:pt idx="3049">
                  <c:v>304.9000144819729</c:v>
                </c:pt>
                <c:pt idx="3050">
                  <c:v>305.00001448672265</c:v>
                </c:pt>
                <c:pt idx="3051">
                  <c:v>305.10001449147239</c:v>
                </c:pt>
                <c:pt idx="3052">
                  <c:v>305.20001449622214</c:v>
                </c:pt>
                <c:pt idx="3053">
                  <c:v>305.30001450097188</c:v>
                </c:pt>
                <c:pt idx="3054">
                  <c:v>305.40001450572163</c:v>
                </c:pt>
                <c:pt idx="3055">
                  <c:v>305.50001451047137</c:v>
                </c:pt>
                <c:pt idx="3056">
                  <c:v>305.60001451522112</c:v>
                </c:pt>
                <c:pt idx="3057">
                  <c:v>305.70001451997086</c:v>
                </c:pt>
                <c:pt idx="3058">
                  <c:v>305.80001452472061</c:v>
                </c:pt>
                <c:pt idx="3059">
                  <c:v>305.90001452947035</c:v>
                </c:pt>
                <c:pt idx="3060">
                  <c:v>306.0000145342201</c:v>
                </c:pt>
                <c:pt idx="3061">
                  <c:v>306.10001453896984</c:v>
                </c:pt>
                <c:pt idx="3062">
                  <c:v>306.20001454371959</c:v>
                </c:pt>
                <c:pt idx="3063">
                  <c:v>306.30001454846933</c:v>
                </c:pt>
                <c:pt idx="3064">
                  <c:v>306.40001455321908</c:v>
                </c:pt>
                <c:pt idx="3065">
                  <c:v>306.50001455796883</c:v>
                </c:pt>
                <c:pt idx="3066">
                  <c:v>306.60001456271857</c:v>
                </c:pt>
                <c:pt idx="3067">
                  <c:v>306.70001456746832</c:v>
                </c:pt>
                <c:pt idx="3068">
                  <c:v>306.80001457221806</c:v>
                </c:pt>
                <c:pt idx="3069">
                  <c:v>306.90001457696781</c:v>
                </c:pt>
                <c:pt idx="3070">
                  <c:v>307.00001458171755</c:v>
                </c:pt>
                <c:pt idx="3071">
                  <c:v>307.1000145864673</c:v>
                </c:pt>
                <c:pt idx="3072">
                  <c:v>307.20001459121704</c:v>
                </c:pt>
                <c:pt idx="3073">
                  <c:v>307.30001459596679</c:v>
                </c:pt>
                <c:pt idx="3074">
                  <c:v>307.40001460071653</c:v>
                </c:pt>
                <c:pt idx="3075">
                  <c:v>307.50001460546628</c:v>
                </c:pt>
                <c:pt idx="3076">
                  <c:v>307.60001461021602</c:v>
                </c:pt>
                <c:pt idx="3077">
                  <c:v>307.70001461496577</c:v>
                </c:pt>
                <c:pt idx="3078">
                  <c:v>307.80001461971551</c:v>
                </c:pt>
                <c:pt idx="3079">
                  <c:v>307.90001462446526</c:v>
                </c:pt>
                <c:pt idx="3080">
                  <c:v>308.000014629215</c:v>
                </c:pt>
                <c:pt idx="3081">
                  <c:v>308.10001463396475</c:v>
                </c:pt>
                <c:pt idx="3082">
                  <c:v>308.20001463871449</c:v>
                </c:pt>
                <c:pt idx="3083">
                  <c:v>308.30001464346424</c:v>
                </c:pt>
                <c:pt idx="3084">
                  <c:v>308.40001464821398</c:v>
                </c:pt>
                <c:pt idx="3085">
                  <c:v>308.50001465296373</c:v>
                </c:pt>
                <c:pt idx="3086">
                  <c:v>308.60001465771347</c:v>
                </c:pt>
                <c:pt idx="3087">
                  <c:v>308.70001466246322</c:v>
                </c:pt>
                <c:pt idx="3088">
                  <c:v>308.80001466721296</c:v>
                </c:pt>
                <c:pt idx="3089">
                  <c:v>308.90001467196271</c:v>
                </c:pt>
                <c:pt idx="3090">
                  <c:v>309.00001467671245</c:v>
                </c:pt>
                <c:pt idx="3091">
                  <c:v>309.1000146814622</c:v>
                </c:pt>
                <c:pt idx="3092">
                  <c:v>309.20001468621194</c:v>
                </c:pt>
                <c:pt idx="3093">
                  <c:v>309.30001469096169</c:v>
                </c:pt>
                <c:pt idx="3094">
                  <c:v>309.40001469571143</c:v>
                </c:pt>
                <c:pt idx="3095">
                  <c:v>309.50001470046118</c:v>
                </c:pt>
                <c:pt idx="3096">
                  <c:v>309.60001470521092</c:v>
                </c:pt>
                <c:pt idx="3097">
                  <c:v>309.70001470996067</c:v>
                </c:pt>
                <c:pt idx="3098">
                  <c:v>309.80001471471041</c:v>
                </c:pt>
                <c:pt idx="3099">
                  <c:v>309.90001471946016</c:v>
                </c:pt>
                <c:pt idx="3100">
                  <c:v>310.0000147242099</c:v>
                </c:pt>
                <c:pt idx="3101">
                  <c:v>310.10001472895965</c:v>
                </c:pt>
                <c:pt idx="3102">
                  <c:v>310.20001473370939</c:v>
                </c:pt>
                <c:pt idx="3103">
                  <c:v>310.30001473845914</c:v>
                </c:pt>
                <c:pt idx="3104">
                  <c:v>310.40001474320889</c:v>
                </c:pt>
                <c:pt idx="3105">
                  <c:v>310.50001474795863</c:v>
                </c:pt>
                <c:pt idx="3106">
                  <c:v>310.60001475270838</c:v>
                </c:pt>
                <c:pt idx="3107">
                  <c:v>310.70001475745812</c:v>
                </c:pt>
                <c:pt idx="3108">
                  <c:v>310.80001476220787</c:v>
                </c:pt>
                <c:pt idx="3109">
                  <c:v>310.90001476695761</c:v>
                </c:pt>
                <c:pt idx="3110">
                  <c:v>311.00001477170736</c:v>
                </c:pt>
                <c:pt idx="3111">
                  <c:v>311.1000147764571</c:v>
                </c:pt>
                <c:pt idx="3112">
                  <c:v>311.20001478120685</c:v>
                </c:pt>
                <c:pt idx="3113">
                  <c:v>311.30001478595659</c:v>
                </c:pt>
                <c:pt idx="3114">
                  <c:v>311.40001479070634</c:v>
                </c:pt>
                <c:pt idx="3115">
                  <c:v>311.50001479545608</c:v>
                </c:pt>
                <c:pt idx="3116">
                  <c:v>311.60001480020583</c:v>
                </c:pt>
                <c:pt idx="3117">
                  <c:v>311.70001480495557</c:v>
                </c:pt>
                <c:pt idx="3118">
                  <c:v>311.80001480970532</c:v>
                </c:pt>
                <c:pt idx="3119">
                  <c:v>311.90001481445506</c:v>
                </c:pt>
                <c:pt idx="3120">
                  <c:v>312.00001481920481</c:v>
                </c:pt>
                <c:pt idx="3121">
                  <c:v>312.10001482395455</c:v>
                </c:pt>
                <c:pt idx="3122">
                  <c:v>312.2000148287043</c:v>
                </c:pt>
                <c:pt idx="3123">
                  <c:v>312.30001483345404</c:v>
                </c:pt>
                <c:pt idx="3124">
                  <c:v>312.40001483820379</c:v>
                </c:pt>
                <c:pt idx="3125">
                  <c:v>312.50001484295353</c:v>
                </c:pt>
                <c:pt idx="3126">
                  <c:v>312.60001484770328</c:v>
                </c:pt>
                <c:pt idx="3127">
                  <c:v>312.70001485245302</c:v>
                </c:pt>
                <c:pt idx="3128">
                  <c:v>312.80001485720277</c:v>
                </c:pt>
                <c:pt idx="3129">
                  <c:v>312.90001486195251</c:v>
                </c:pt>
                <c:pt idx="3130">
                  <c:v>313.00001486670226</c:v>
                </c:pt>
                <c:pt idx="3131">
                  <c:v>313.100014871452</c:v>
                </c:pt>
                <c:pt idx="3132">
                  <c:v>313.20001487620175</c:v>
                </c:pt>
                <c:pt idx="3133">
                  <c:v>313.30001488095149</c:v>
                </c:pt>
                <c:pt idx="3134">
                  <c:v>313.40001488570124</c:v>
                </c:pt>
                <c:pt idx="3135">
                  <c:v>313.50001489045098</c:v>
                </c:pt>
                <c:pt idx="3136">
                  <c:v>313.60001489520073</c:v>
                </c:pt>
                <c:pt idx="3137">
                  <c:v>313.70001489995047</c:v>
                </c:pt>
                <c:pt idx="3138">
                  <c:v>313.80001490470022</c:v>
                </c:pt>
                <c:pt idx="3139">
                  <c:v>313.90001490944996</c:v>
                </c:pt>
                <c:pt idx="3140">
                  <c:v>314.00001491419971</c:v>
                </c:pt>
                <c:pt idx="3141">
                  <c:v>314.10001491894946</c:v>
                </c:pt>
                <c:pt idx="3142">
                  <c:v>314.2000149236992</c:v>
                </c:pt>
                <c:pt idx="3143">
                  <c:v>314.30001492844895</c:v>
                </c:pt>
                <c:pt idx="3144">
                  <c:v>314.40001493319869</c:v>
                </c:pt>
                <c:pt idx="3145">
                  <c:v>314.50001493794844</c:v>
                </c:pt>
                <c:pt idx="3146">
                  <c:v>314.60001494269818</c:v>
                </c:pt>
                <c:pt idx="3147">
                  <c:v>314.70001494744793</c:v>
                </c:pt>
                <c:pt idx="3148">
                  <c:v>314.80001495219767</c:v>
                </c:pt>
                <c:pt idx="3149">
                  <c:v>314.90001495694742</c:v>
                </c:pt>
                <c:pt idx="3150">
                  <c:v>315.00001496169716</c:v>
                </c:pt>
                <c:pt idx="3151">
                  <c:v>315.10001496644691</c:v>
                </c:pt>
                <c:pt idx="3152">
                  <c:v>315.20001497119665</c:v>
                </c:pt>
                <c:pt idx="3153">
                  <c:v>315.3000149759464</c:v>
                </c:pt>
                <c:pt idx="3154">
                  <c:v>315.40001498069614</c:v>
                </c:pt>
                <c:pt idx="3155">
                  <c:v>315.50001498544589</c:v>
                </c:pt>
                <c:pt idx="3156">
                  <c:v>315.60001499019563</c:v>
                </c:pt>
                <c:pt idx="3157">
                  <c:v>315.70001499494538</c:v>
                </c:pt>
                <c:pt idx="3158">
                  <c:v>315.80001499969512</c:v>
                </c:pt>
                <c:pt idx="3159">
                  <c:v>315.90001500444487</c:v>
                </c:pt>
                <c:pt idx="3160">
                  <c:v>316.00001500919461</c:v>
                </c:pt>
                <c:pt idx="3161">
                  <c:v>316.10001501394436</c:v>
                </c:pt>
                <c:pt idx="3162">
                  <c:v>316.2000150186941</c:v>
                </c:pt>
                <c:pt idx="3163">
                  <c:v>316.30001502344385</c:v>
                </c:pt>
                <c:pt idx="3164">
                  <c:v>316.40001502819359</c:v>
                </c:pt>
                <c:pt idx="3165">
                  <c:v>316.50001503294334</c:v>
                </c:pt>
                <c:pt idx="3166">
                  <c:v>316.60001503769308</c:v>
                </c:pt>
                <c:pt idx="3167">
                  <c:v>316.70001504244283</c:v>
                </c:pt>
                <c:pt idx="3168">
                  <c:v>316.80001504719257</c:v>
                </c:pt>
                <c:pt idx="3169">
                  <c:v>316.90001505194232</c:v>
                </c:pt>
                <c:pt idx="3170">
                  <c:v>317.00001505669206</c:v>
                </c:pt>
                <c:pt idx="3171">
                  <c:v>317.10001506144181</c:v>
                </c:pt>
                <c:pt idx="3172">
                  <c:v>317.20001506619155</c:v>
                </c:pt>
                <c:pt idx="3173">
                  <c:v>317.3000150709413</c:v>
                </c:pt>
                <c:pt idx="3174">
                  <c:v>317.40001507569104</c:v>
                </c:pt>
                <c:pt idx="3175">
                  <c:v>317.50001508044079</c:v>
                </c:pt>
                <c:pt idx="3176">
                  <c:v>317.60001508519053</c:v>
                </c:pt>
                <c:pt idx="3177">
                  <c:v>317.70001508994028</c:v>
                </c:pt>
                <c:pt idx="3178">
                  <c:v>317.80001509469002</c:v>
                </c:pt>
                <c:pt idx="3179">
                  <c:v>317.90001509943977</c:v>
                </c:pt>
                <c:pt idx="3180">
                  <c:v>318.00001510418952</c:v>
                </c:pt>
                <c:pt idx="3181">
                  <c:v>318.10001510893926</c:v>
                </c:pt>
                <c:pt idx="3182">
                  <c:v>318.20001511368901</c:v>
                </c:pt>
                <c:pt idx="3183">
                  <c:v>318.30001511843875</c:v>
                </c:pt>
                <c:pt idx="3184">
                  <c:v>318.4000151231885</c:v>
                </c:pt>
                <c:pt idx="3185">
                  <c:v>318.50001512793824</c:v>
                </c:pt>
                <c:pt idx="3186">
                  <c:v>318.60001513268799</c:v>
                </c:pt>
                <c:pt idx="3187">
                  <c:v>318.70001513743773</c:v>
                </c:pt>
                <c:pt idx="3188">
                  <c:v>318.80001514218748</c:v>
                </c:pt>
                <c:pt idx="3189">
                  <c:v>318.90001514693722</c:v>
                </c:pt>
                <c:pt idx="3190">
                  <c:v>319.00001515168697</c:v>
                </c:pt>
                <c:pt idx="3191">
                  <c:v>319.10001515643671</c:v>
                </c:pt>
                <c:pt idx="3192">
                  <c:v>319.20001516118646</c:v>
                </c:pt>
                <c:pt idx="3193">
                  <c:v>319.3000151659362</c:v>
                </c:pt>
                <c:pt idx="3194">
                  <c:v>319.40001517068595</c:v>
                </c:pt>
                <c:pt idx="3195">
                  <c:v>319.50001517543569</c:v>
                </c:pt>
                <c:pt idx="3196">
                  <c:v>319.60001518018544</c:v>
                </c:pt>
                <c:pt idx="3197">
                  <c:v>319.70001518493518</c:v>
                </c:pt>
                <c:pt idx="3198">
                  <c:v>319.80001518968493</c:v>
                </c:pt>
                <c:pt idx="3199">
                  <c:v>319.90001519443467</c:v>
                </c:pt>
                <c:pt idx="3200">
                  <c:v>320.00001519918442</c:v>
                </c:pt>
                <c:pt idx="3201">
                  <c:v>320.10001520393416</c:v>
                </c:pt>
                <c:pt idx="3202">
                  <c:v>320.20001520868391</c:v>
                </c:pt>
                <c:pt idx="3203">
                  <c:v>320.30001521343365</c:v>
                </c:pt>
                <c:pt idx="3204">
                  <c:v>320.4000152181834</c:v>
                </c:pt>
                <c:pt idx="3205">
                  <c:v>320.50001522293314</c:v>
                </c:pt>
                <c:pt idx="3206">
                  <c:v>320.60001522768289</c:v>
                </c:pt>
                <c:pt idx="3207">
                  <c:v>320.70001523243263</c:v>
                </c:pt>
                <c:pt idx="3208">
                  <c:v>320.80001523718238</c:v>
                </c:pt>
                <c:pt idx="3209">
                  <c:v>320.90001524193212</c:v>
                </c:pt>
                <c:pt idx="3210">
                  <c:v>321.00001524668187</c:v>
                </c:pt>
                <c:pt idx="3211">
                  <c:v>321.10001525143161</c:v>
                </c:pt>
                <c:pt idx="3212">
                  <c:v>321.20001525618136</c:v>
                </c:pt>
                <c:pt idx="3213">
                  <c:v>321.3000152609311</c:v>
                </c:pt>
                <c:pt idx="3214">
                  <c:v>321.40001526568085</c:v>
                </c:pt>
                <c:pt idx="3215">
                  <c:v>321.50001527043059</c:v>
                </c:pt>
                <c:pt idx="3216">
                  <c:v>321.60001527518034</c:v>
                </c:pt>
                <c:pt idx="3217">
                  <c:v>321.70001527993008</c:v>
                </c:pt>
                <c:pt idx="3218">
                  <c:v>321.80001528467983</c:v>
                </c:pt>
                <c:pt idx="3219">
                  <c:v>321.90001528942958</c:v>
                </c:pt>
                <c:pt idx="3220">
                  <c:v>322.00001529417932</c:v>
                </c:pt>
                <c:pt idx="3221">
                  <c:v>322.10001529892907</c:v>
                </c:pt>
                <c:pt idx="3222">
                  <c:v>322.20001530367881</c:v>
                </c:pt>
                <c:pt idx="3223">
                  <c:v>322.30001530842856</c:v>
                </c:pt>
                <c:pt idx="3224">
                  <c:v>322.4000153131783</c:v>
                </c:pt>
                <c:pt idx="3225">
                  <c:v>322.50001531792805</c:v>
                </c:pt>
                <c:pt idx="3226">
                  <c:v>322.60001532267779</c:v>
                </c:pt>
                <c:pt idx="3227">
                  <c:v>322.70001532742754</c:v>
                </c:pt>
                <c:pt idx="3228">
                  <c:v>322.80001533217728</c:v>
                </c:pt>
                <c:pt idx="3229">
                  <c:v>322.90001533692703</c:v>
                </c:pt>
                <c:pt idx="3230">
                  <c:v>323.00001534167677</c:v>
                </c:pt>
                <c:pt idx="3231">
                  <c:v>323.10001534642652</c:v>
                </c:pt>
                <c:pt idx="3232">
                  <c:v>323.20001535117626</c:v>
                </c:pt>
                <c:pt idx="3233">
                  <c:v>323.30001535592601</c:v>
                </c:pt>
                <c:pt idx="3234">
                  <c:v>323.40001536067575</c:v>
                </c:pt>
                <c:pt idx="3235">
                  <c:v>323.5000153654255</c:v>
                </c:pt>
                <c:pt idx="3236">
                  <c:v>323.60001537017524</c:v>
                </c:pt>
                <c:pt idx="3237">
                  <c:v>323.70001537492499</c:v>
                </c:pt>
                <c:pt idx="3238">
                  <c:v>323.80001537967473</c:v>
                </c:pt>
                <c:pt idx="3239">
                  <c:v>323.90001538442448</c:v>
                </c:pt>
                <c:pt idx="3240">
                  <c:v>324.00001538917422</c:v>
                </c:pt>
                <c:pt idx="3241">
                  <c:v>324.10001539392397</c:v>
                </c:pt>
                <c:pt idx="3242">
                  <c:v>324.20001539867371</c:v>
                </c:pt>
                <c:pt idx="3243">
                  <c:v>324.30001540342346</c:v>
                </c:pt>
                <c:pt idx="3244">
                  <c:v>324.4000154081732</c:v>
                </c:pt>
                <c:pt idx="3245">
                  <c:v>324.50001541292295</c:v>
                </c:pt>
                <c:pt idx="3246">
                  <c:v>324.60001541767269</c:v>
                </c:pt>
                <c:pt idx="3247">
                  <c:v>324.70001542242244</c:v>
                </c:pt>
                <c:pt idx="3248">
                  <c:v>324.80001542717218</c:v>
                </c:pt>
                <c:pt idx="3249">
                  <c:v>324.90001543192193</c:v>
                </c:pt>
                <c:pt idx="3250">
                  <c:v>325.00001543667167</c:v>
                </c:pt>
                <c:pt idx="3251">
                  <c:v>325.10001544142142</c:v>
                </c:pt>
                <c:pt idx="3252">
                  <c:v>325.20001544617116</c:v>
                </c:pt>
                <c:pt idx="3253">
                  <c:v>325.30001545092091</c:v>
                </c:pt>
                <c:pt idx="3254">
                  <c:v>325.40001545567065</c:v>
                </c:pt>
                <c:pt idx="3255">
                  <c:v>325.5000154604204</c:v>
                </c:pt>
                <c:pt idx="3256">
                  <c:v>325.60001546517015</c:v>
                </c:pt>
                <c:pt idx="3257">
                  <c:v>325.70001546991989</c:v>
                </c:pt>
                <c:pt idx="3258">
                  <c:v>325.80001547466964</c:v>
                </c:pt>
                <c:pt idx="3259">
                  <c:v>325.90001547941938</c:v>
                </c:pt>
                <c:pt idx="3260">
                  <c:v>326.00001548416913</c:v>
                </c:pt>
                <c:pt idx="3261">
                  <c:v>326.10001548891887</c:v>
                </c:pt>
                <c:pt idx="3262">
                  <c:v>326.20001549366862</c:v>
                </c:pt>
                <c:pt idx="3263">
                  <c:v>326.30001549841836</c:v>
                </c:pt>
                <c:pt idx="3264">
                  <c:v>326.40001550316811</c:v>
                </c:pt>
                <c:pt idx="3265">
                  <c:v>326.50001550791785</c:v>
                </c:pt>
                <c:pt idx="3266">
                  <c:v>326.6000155126676</c:v>
                </c:pt>
                <c:pt idx="3267">
                  <c:v>326.70001551741734</c:v>
                </c:pt>
                <c:pt idx="3268">
                  <c:v>326.80001552216709</c:v>
                </c:pt>
                <c:pt idx="3269">
                  <c:v>326.90001552691683</c:v>
                </c:pt>
                <c:pt idx="3270">
                  <c:v>327.00001553166658</c:v>
                </c:pt>
                <c:pt idx="3271">
                  <c:v>327.10001553641632</c:v>
                </c:pt>
                <c:pt idx="3272">
                  <c:v>327.20001554116607</c:v>
                </c:pt>
                <c:pt idx="3273">
                  <c:v>327.30001554591581</c:v>
                </c:pt>
                <c:pt idx="3274">
                  <c:v>327.40001555066556</c:v>
                </c:pt>
                <c:pt idx="3275">
                  <c:v>327.5000155554153</c:v>
                </c:pt>
                <c:pt idx="3276">
                  <c:v>327.60001556016505</c:v>
                </c:pt>
                <c:pt idx="3277">
                  <c:v>327.70001556491479</c:v>
                </c:pt>
                <c:pt idx="3278">
                  <c:v>327.80001556966454</c:v>
                </c:pt>
                <c:pt idx="3279">
                  <c:v>327.90001557441428</c:v>
                </c:pt>
                <c:pt idx="3280">
                  <c:v>328.00001557916403</c:v>
                </c:pt>
                <c:pt idx="3281">
                  <c:v>328.10001558391377</c:v>
                </c:pt>
                <c:pt idx="3282">
                  <c:v>328.20001558866352</c:v>
                </c:pt>
                <c:pt idx="3283">
                  <c:v>328.30001559341326</c:v>
                </c:pt>
                <c:pt idx="3284">
                  <c:v>328.40001559816301</c:v>
                </c:pt>
                <c:pt idx="3285">
                  <c:v>328.50001560291275</c:v>
                </c:pt>
                <c:pt idx="3286">
                  <c:v>328.6000156076625</c:v>
                </c:pt>
                <c:pt idx="3287">
                  <c:v>328.70001561241224</c:v>
                </c:pt>
                <c:pt idx="3288">
                  <c:v>328.80001561716199</c:v>
                </c:pt>
                <c:pt idx="3289">
                  <c:v>328.90001562191173</c:v>
                </c:pt>
                <c:pt idx="3290">
                  <c:v>329.00001562666148</c:v>
                </c:pt>
                <c:pt idx="3291">
                  <c:v>329.10001563141122</c:v>
                </c:pt>
                <c:pt idx="3292">
                  <c:v>329.20001563616097</c:v>
                </c:pt>
                <c:pt idx="3293">
                  <c:v>329.30001564091071</c:v>
                </c:pt>
                <c:pt idx="3294">
                  <c:v>329.40001564566046</c:v>
                </c:pt>
                <c:pt idx="3295">
                  <c:v>329.50001565041021</c:v>
                </c:pt>
                <c:pt idx="3296">
                  <c:v>329.60001565515995</c:v>
                </c:pt>
                <c:pt idx="3297">
                  <c:v>329.7000156599097</c:v>
                </c:pt>
                <c:pt idx="3298">
                  <c:v>329.80001566465944</c:v>
                </c:pt>
                <c:pt idx="3299">
                  <c:v>329.90001566940919</c:v>
                </c:pt>
                <c:pt idx="3300">
                  <c:v>330.00001567415893</c:v>
                </c:pt>
                <c:pt idx="3301">
                  <c:v>330.10001567890868</c:v>
                </c:pt>
                <c:pt idx="3302">
                  <c:v>330.20001568365842</c:v>
                </c:pt>
                <c:pt idx="3303">
                  <c:v>330.30001568840817</c:v>
                </c:pt>
                <c:pt idx="3304">
                  <c:v>330.40001569315791</c:v>
                </c:pt>
                <c:pt idx="3305">
                  <c:v>330.50001569790766</c:v>
                </c:pt>
                <c:pt idx="3306">
                  <c:v>330.6000157026574</c:v>
                </c:pt>
                <c:pt idx="3307">
                  <c:v>330.70001570740715</c:v>
                </c:pt>
                <c:pt idx="3308">
                  <c:v>330.80001571215689</c:v>
                </c:pt>
                <c:pt idx="3309">
                  <c:v>330.90001571690664</c:v>
                </c:pt>
                <c:pt idx="3310">
                  <c:v>331.00001572165638</c:v>
                </c:pt>
                <c:pt idx="3311">
                  <c:v>331.10001572640613</c:v>
                </c:pt>
                <c:pt idx="3312">
                  <c:v>331.20001573115587</c:v>
                </c:pt>
                <c:pt idx="3313">
                  <c:v>331.30001573590562</c:v>
                </c:pt>
                <c:pt idx="3314">
                  <c:v>331.40001574065536</c:v>
                </c:pt>
                <c:pt idx="3315">
                  <c:v>331.50001574540511</c:v>
                </c:pt>
                <c:pt idx="3316">
                  <c:v>331.60001575015485</c:v>
                </c:pt>
                <c:pt idx="3317">
                  <c:v>331.7000157549046</c:v>
                </c:pt>
                <c:pt idx="3318">
                  <c:v>331.80001575965434</c:v>
                </c:pt>
                <c:pt idx="3319">
                  <c:v>331.90001576440409</c:v>
                </c:pt>
                <c:pt idx="3320">
                  <c:v>332.00001576915383</c:v>
                </c:pt>
                <c:pt idx="3321">
                  <c:v>332.10001577390358</c:v>
                </c:pt>
                <c:pt idx="3322">
                  <c:v>332.20001577865332</c:v>
                </c:pt>
                <c:pt idx="3323">
                  <c:v>332.30001578340307</c:v>
                </c:pt>
                <c:pt idx="3324">
                  <c:v>332.40001578815281</c:v>
                </c:pt>
                <c:pt idx="3325">
                  <c:v>332.50001579290256</c:v>
                </c:pt>
                <c:pt idx="3326">
                  <c:v>332.6000157976523</c:v>
                </c:pt>
                <c:pt idx="3327">
                  <c:v>332.70001580240205</c:v>
                </c:pt>
                <c:pt idx="3328">
                  <c:v>332.80001580715179</c:v>
                </c:pt>
                <c:pt idx="3329">
                  <c:v>332.90001581190154</c:v>
                </c:pt>
                <c:pt idx="3330">
                  <c:v>333.00001581665128</c:v>
                </c:pt>
                <c:pt idx="3331">
                  <c:v>333.10001582140103</c:v>
                </c:pt>
                <c:pt idx="3332">
                  <c:v>333.20001582615077</c:v>
                </c:pt>
                <c:pt idx="3333">
                  <c:v>333.30001583090052</c:v>
                </c:pt>
                <c:pt idx="3334">
                  <c:v>333.40001583565027</c:v>
                </c:pt>
                <c:pt idx="3335">
                  <c:v>333.50001584040001</c:v>
                </c:pt>
                <c:pt idx="3336">
                  <c:v>333.60001584514976</c:v>
                </c:pt>
                <c:pt idx="3337">
                  <c:v>333.7000158498995</c:v>
                </c:pt>
                <c:pt idx="3338">
                  <c:v>333.80001585464925</c:v>
                </c:pt>
                <c:pt idx="3339">
                  <c:v>333.90001585939899</c:v>
                </c:pt>
                <c:pt idx="3340">
                  <c:v>334.00001586414874</c:v>
                </c:pt>
                <c:pt idx="3341">
                  <c:v>334.10001586889848</c:v>
                </c:pt>
                <c:pt idx="3342">
                  <c:v>334.20001587364823</c:v>
                </c:pt>
                <c:pt idx="3343">
                  <c:v>334.30001587839797</c:v>
                </c:pt>
                <c:pt idx="3344">
                  <c:v>334.40001588314772</c:v>
                </c:pt>
                <c:pt idx="3345">
                  <c:v>334.50001588789746</c:v>
                </c:pt>
                <c:pt idx="3346">
                  <c:v>334.60001589264721</c:v>
                </c:pt>
                <c:pt idx="3347">
                  <c:v>334.70001589739695</c:v>
                </c:pt>
                <c:pt idx="3348">
                  <c:v>334.8000159021467</c:v>
                </c:pt>
                <c:pt idx="3349">
                  <c:v>334.90001590689644</c:v>
                </c:pt>
                <c:pt idx="3350">
                  <c:v>335.00001591164619</c:v>
                </c:pt>
                <c:pt idx="3351">
                  <c:v>335.10001591639593</c:v>
                </c:pt>
                <c:pt idx="3352">
                  <c:v>335.20001592114568</c:v>
                </c:pt>
                <c:pt idx="3353">
                  <c:v>335.30001592589542</c:v>
                </c:pt>
                <c:pt idx="3354">
                  <c:v>335.40001593064517</c:v>
                </c:pt>
                <c:pt idx="3355">
                  <c:v>335.50001593539491</c:v>
                </c:pt>
                <c:pt idx="3356">
                  <c:v>335.60001594014466</c:v>
                </c:pt>
                <c:pt idx="3357">
                  <c:v>335.7000159448944</c:v>
                </c:pt>
                <c:pt idx="3358">
                  <c:v>335.80001594964415</c:v>
                </c:pt>
                <c:pt idx="3359">
                  <c:v>335.90001595439389</c:v>
                </c:pt>
                <c:pt idx="3360">
                  <c:v>336.00001595914364</c:v>
                </c:pt>
                <c:pt idx="3361">
                  <c:v>336.10001596389338</c:v>
                </c:pt>
                <c:pt idx="3362">
                  <c:v>336.20001596864313</c:v>
                </c:pt>
                <c:pt idx="3363">
                  <c:v>336.30001597339287</c:v>
                </c:pt>
                <c:pt idx="3364">
                  <c:v>336.40001597814262</c:v>
                </c:pt>
                <c:pt idx="3365">
                  <c:v>336.50001598289236</c:v>
                </c:pt>
                <c:pt idx="3366">
                  <c:v>336.60001598764211</c:v>
                </c:pt>
                <c:pt idx="3367">
                  <c:v>336.70001599239185</c:v>
                </c:pt>
                <c:pt idx="3368">
                  <c:v>336.8000159971416</c:v>
                </c:pt>
                <c:pt idx="3369">
                  <c:v>336.90001600189134</c:v>
                </c:pt>
                <c:pt idx="3370">
                  <c:v>337.00001600664109</c:v>
                </c:pt>
                <c:pt idx="3371">
                  <c:v>337.10001601139084</c:v>
                </c:pt>
                <c:pt idx="3372">
                  <c:v>337.20001601614058</c:v>
                </c:pt>
                <c:pt idx="3373">
                  <c:v>337.30001602089033</c:v>
                </c:pt>
                <c:pt idx="3374">
                  <c:v>337.40001602564007</c:v>
                </c:pt>
                <c:pt idx="3375">
                  <c:v>337.50001603038982</c:v>
                </c:pt>
                <c:pt idx="3376">
                  <c:v>337.60001603513956</c:v>
                </c:pt>
                <c:pt idx="3377">
                  <c:v>337.70001603988931</c:v>
                </c:pt>
                <c:pt idx="3378">
                  <c:v>337.80001604463905</c:v>
                </c:pt>
                <c:pt idx="3379">
                  <c:v>337.9000160493888</c:v>
                </c:pt>
                <c:pt idx="3380">
                  <c:v>338.00001605413854</c:v>
                </c:pt>
                <c:pt idx="3381">
                  <c:v>338.10001605888829</c:v>
                </c:pt>
                <c:pt idx="3382">
                  <c:v>338.20001606363803</c:v>
                </c:pt>
                <c:pt idx="3383">
                  <c:v>338.30001606838778</c:v>
                </c:pt>
                <c:pt idx="3384">
                  <c:v>338.40001607313752</c:v>
                </c:pt>
                <c:pt idx="3385">
                  <c:v>338.50001607788727</c:v>
                </c:pt>
                <c:pt idx="3386">
                  <c:v>338.60001608263701</c:v>
                </c:pt>
                <c:pt idx="3387">
                  <c:v>338.70001608738676</c:v>
                </c:pt>
                <c:pt idx="3388">
                  <c:v>338.8000160921365</c:v>
                </c:pt>
                <c:pt idx="3389">
                  <c:v>338.90001609688625</c:v>
                </c:pt>
                <c:pt idx="3390">
                  <c:v>339.00001610163599</c:v>
                </c:pt>
                <c:pt idx="3391">
                  <c:v>339.10001610638574</c:v>
                </c:pt>
                <c:pt idx="3392">
                  <c:v>339.20001611113548</c:v>
                </c:pt>
                <c:pt idx="3393">
                  <c:v>339.30001611588523</c:v>
                </c:pt>
                <c:pt idx="3394">
                  <c:v>339.40001612063497</c:v>
                </c:pt>
                <c:pt idx="3395">
                  <c:v>339.50001612538472</c:v>
                </c:pt>
                <c:pt idx="3396">
                  <c:v>339.60001613013446</c:v>
                </c:pt>
                <c:pt idx="3397">
                  <c:v>339.70001613488421</c:v>
                </c:pt>
                <c:pt idx="3398">
                  <c:v>339.80001613963395</c:v>
                </c:pt>
                <c:pt idx="3399">
                  <c:v>339.9000161443837</c:v>
                </c:pt>
                <c:pt idx="3400">
                  <c:v>340.00001614913344</c:v>
                </c:pt>
                <c:pt idx="3401">
                  <c:v>340.10001615388319</c:v>
                </c:pt>
                <c:pt idx="3402">
                  <c:v>340.20001615863293</c:v>
                </c:pt>
                <c:pt idx="3403">
                  <c:v>340.30001616338268</c:v>
                </c:pt>
                <c:pt idx="3404">
                  <c:v>340.40001616813242</c:v>
                </c:pt>
                <c:pt idx="3405">
                  <c:v>340.50001617288217</c:v>
                </c:pt>
                <c:pt idx="3406">
                  <c:v>340.60001617763191</c:v>
                </c:pt>
                <c:pt idx="3407">
                  <c:v>340.70001618238166</c:v>
                </c:pt>
                <c:pt idx="3408">
                  <c:v>340.8000161871314</c:v>
                </c:pt>
                <c:pt idx="3409">
                  <c:v>340.90001619188115</c:v>
                </c:pt>
                <c:pt idx="3410">
                  <c:v>341.0000161966309</c:v>
                </c:pt>
                <c:pt idx="3411">
                  <c:v>341.10001620138064</c:v>
                </c:pt>
                <c:pt idx="3412">
                  <c:v>341.20001620613039</c:v>
                </c:pt>
                <c:pt idx="3413">
                  <c:v>341.30001621088013</c:v>
                </c:pt>
                <c:pt idx="3414">
                  <c:v>341.40001621562988</c:v>
                </c:pt>
                <c:pt idx="3415">
                  <c:v>341.50001622037962</c:v>
                </c:pt>
                <c:pt idx="3416">
                  <c:v>341.60001622512937</c:v>
                </c:pt>
                <c:pt idx="3417">
                  <c:v>341.70001622987911</c:v>
                </c:pt>
                <c:pt idx="3418">
                  <c:v>341.80001623462886</c:v>
                </c:pt>
                <c:pt idx="3419">
                  <c:v>341.9000162393786</c:v>
                </c:pt>
                <c:pt idx="3420">
                  <c:v>342.00001624412835</c:v>
                </c:pt>
                <c:pt idx="3421">
                  <c:v>342.10001624887809</c:v>
                </c:pt>
                <c:pt idx="3422">
                  <c:v>342.20001625362784</c:v>
                </c:pt>
                <c:pt idx="3423">
                  <c:v>342.30001625837758</c:v>
                </c:pt>
                <c:pt idx="3424">
                  <c:v>342.40001626312733</c:v>
                </c:pt>
                <c:pt idx="3425">
                  <c:v>342.50001626787707</c:v>
                </c:pt>
                <c:pt idx="3426">
                  <c:v>342.60001627262682</c:v>
                </c:pt>
                <c:pt idx="3427">
                  <c:v>342.70001627737656</c:v>
                </c:pt>
                <c:pt idx="3428">
                  <c:v>342.80001628212631</c:v>
                </c:pt>
                <c:pt idx="3429">
                  <c:v>342.90001628687605</c:v>
                </c:pt>
                <c:pt idx="3430">
                  <c:v>343.0000162916258</c:v>
                </c:pt>
                <c:pt idx="3431">
                  <c:v>343.10001629637554</c:v>
                </c:pt>
                <c:pt idx="3432">
                  <c:v>343.20001630112529</c:v>
                </c:pt>
                <c:pt idx="3433">
                  <c:v>343.30001630587503</c:v>
                </c:pt>
                <c:pt idx="3434">
                  <c:v>343.40001631062478</c:v>
                </c:pt>
                <c:pt idx="3435">
                  <c:v>343.50001631537452</c:v>
                </c:pt>
                <c:pt idx="3436">
                  <c:v>343.60001632012427</c:v>
                </c:pt>
                <c:pt idx="3437">
                  <c:v>343.70001632487401</c:v>
                </c:pt>
                <c:pt idx="3438">
                  <c:v>343.80001632962376</c:v>
                </c:pt>
                <c:pt idx="3439">
                  <c:v>343.9000163343735</c:v>
                </c:pt>
                <c:pt idx="3440">
                  <c:v>344.00001633912325</c:v>
                </c:pt>
                <c:pt idx="3441">
                  <c:v>344.10001634387299</c:v>
                </c:pt>
                <c:pt idx="3442">
                  <c:v>344.20001634862274</c:v>
                </c:pt>
                <c:pt idx="3443">
                  <c:v>344.30001635337248</c:v>
                </c:pt>
                <c:pt idx="3444">
                  <c:v>344.40001635812223</c:v>
                </c:pt>
                <c:pt idx="3445">
                  <c:v>344.50001636287197</c:v>
                </c:pt>
                <c:pt idx="3446">
                  <c:v>344.60001636762172</c:v>
                </c:pt>
                <c:pt idx="3447">
                  <c:v>344.70001637237146</c:v>
                </c:pt>
                <c:pt idx="3448">
                  <c:v>344.80001637712121</c:v>
                </c:pt>
                <c:pt idx="3449">
                  <c:v>344.90001638187096</c:v>
                </c:pt>
                <c:pt idx="3450">
                  <c:v>345.0000163866207</c:v>
                </c:pt>
                <c:pt idx="3451">
                  <c:v>345.10001639137045</c:v>
                </c:pt>
                <c:pt idx="3452">
                  <c:v>345.20001639612019</c:v>
                </c:pt>
                <c:pt idx="3453">
                  <c:v>345.30001640086994</c:v>
                </c:pt>
                <c:pt idx="3454">
                  <c:v>345.40001640561968</c:v>
                </c:pt>
                <c:pt idx="3455">
                  <c:v>345.50001641036943</c:v>
                </c:pt>
                <c:pt idx="3456">
                  <c:v>345.60001641511917</c:v>
                </c:pt>
                <c:pt idx="3457">
                  <c:v>345.70001641986892</c:v>
                </c:pt>
                <c:pt idx="3458">
                  <c:v>345.80001642461866</c:v>
                </c:pt>
                <c:pt idx="3459">
                  <c:v>345.90001642936841</c:v>
                </c:pt>
                <c:pt idx="3460">
                  <c:v>346.00001643411815</c:v>
                </c:pt>
                <c:pt idx="3461">
                  <c:v>346.1000164388679</c:v>
                </c:pt>
                <c:pt idx="3462">
                  <c:v>346.20001644361764</c:v>
                </c:pt>
                <c:pt idx="3463">
                  <c:v>346.30001644836739</c:v>
                </c:pt>
                <c:pt idx="3464">
                  <c:v>346.40001645311713</c:v>
                </c:pt>
                <c:pt idx="3465">
                  <c:v>346.50001645786688</c:v>
                </c:pt>
                <c:pt idx="3466">
                  <c:v>346.60001646261662</c:v>
                </c:pt>
                <c:pt idx="3467">
                  <c:v>346.70001646736637</c:v>
                </c:pt>
                <c:pt idx="3468">
                  <c:v>346.80001647211611</c:v>
                </c:pt>
                <c:pt idx="3469">
                  <c:v>346.90001647686586</c:v>
                </c:pt>
                <c:pt idx="3470">
                  <c:v>347.0000164816156</c:v>
                </c:pt>
                <c:pt idx="3471">
                  <c:v>347.10001648636535</c:v>
                </c:pt>
                <c:pt idx="3472">
                  <c:v>347.20001649111509</c:v>
                </c:pt>
                <c:pt idx="3473">
                  <c:v>347.30001649586484</c:v>
                </c:pt>
                <c:pt idx="3474">
                  <c:v>347.40001650061458</c:v>
                </c:pt>
                <c:pt idx="3475">
                  <c:v>347.50001650536433</c:v>
                </c:pt>
                <c:pt idx="3476">
                  <c:v>347.60001651011407</c:v>
                </c:pt>
                <c:pt idx="3477">
                  <c:v>347.70001651486382</c:v>
                </c:pt>
                <c:pt idx="3478">
                  <c:v>347.80001651961356</c:v>
                </c:pt>
                <c:pt idx="3479">
                  <c:v>347.90001652436331</c:v>
                </c:pt>
                <c:pt idx="3480">
                  <c:v>348.00001652911305</c:v>
                </c:pt>
                <c:pt idx="3481">
                  <c:v>348.1000165338628</c:v>
                </c:pt>
                <c:pt idx="3482">
                  <c:v>348.20001653861254</c:v>
                </c:pt>
                <c:pt idx="3483">
                  <c:v>348.30001654336229</c:v>
                </c:pt>
                <c:pt idx="3484">
                  <c:v>348.40001654811203</c:v>
                </c:pt>
                <c:pt idx="3485">
                  <c:v>348.50001655286178</c:v>
                </c:pt>
                <c:pt idx="3486">
                  <c:v>348.60001655761153</c:v>
                </c:pt>
                <c:pt idx="3487">
                  <c:v>348.70001656236127</c:v>
                </c:pt>
                <c:pt idx="3488">
                  <c:v>348.80001656711102</c:v>
                </c:pt>
                <c:pt idx="3489">
                  <c:v>348.90001657186076</c:v>
                </c:pt>
                <c:pt idx="3490">
                  <c:v>349.00001657661051</c:v>
                </c:pt>
                <c:pt idx="3491">
                  <c:v>349.10001658136025</c:v>
                </c:pt>
                <c:pt idx="3492">
                  <c:v>349.20001658611</c:v>
                </c:pt>
                <c:pt idx="3493">
                  <c:v>349.30001659085974</c:v>
                </c:pt>
                <c:pt idx="3494">
                  <c:v>349.40001659560949</c:v>
                </c:pt>
                <c:pt idx="3495">
                  <c:v>349.50001660035923</c:v>
                </c:pt>
                <c:pt idx="3496">
                  <c:v>349.60001660510898</c:v>
                </c:pt>
                <c:pt idx="3497">
                  <c:v>349.70001660985872</c:v>
                </c:pt>
                <c:pt idx="3498">
                  <c:v>349.80001661460847</c:v>
                </c:pt>
                <c:pt idx="3499">
                  <c:v>349.90001661935821</c:v>
                </c:pt>
                <c:pt idx="3500">
                  <c:v>350.00001662410796</c:v>
                </c:pt>
                <c:pt idx="3501">
                  <c:v>350.1000166288577</c:v>
                </c:pt>
                <c:pt idx="3502">
                  <c:v>350.20001663360745</c:v>
                </c:pt>
                <c:pt idx="3503">
                  <c:v>350.30001663835719</c:v>
                </c:pt>
                <c:pt idx="3504">
                  <c:v>350.40001664310694</c:v>
                </c:pt>
                <c:pt idx="3505">
                  <c:v>350.50001664785668</c:v>
                </c:pt>
                <c:pt idx="3506">
                  <c:v>350.60001665260643</c:v>
                </c:pt>
                <c:pt idx="3507">
                  <c:v>350.70001665735617</c:v>
                </c:pt>
                <c:pt idx="3508">
                  <c:v>350.80001666210592</c:v>
                </c:pt>
                <c:pt idx="3509">
                  <c:v>350.90001666685566</c:v>
                </c:pt>
                <c:pt idx="3510">
                  <c:v>351.00001667160541</c:v>
                </c:pt>
                <c:pt idx="3511">
                  <c:v>351.10001667635515</c:v>
                </c:pt>
                <c:pt idx="3512">
                  <c:v>351.2000166811049</c:v>
                </c:pt>
                <c:pt idx="3513">
                  <c:v>351.30001668585464</c:v>
                </c:pt>
                <c:pt idx="3514">
                  <c:v>351.40001669060439</c:v>
                </c:pt>
                <c:pt idx="3515">
                  <c:v>351.50001669535413</c:v>
                </c:pt>
                <c:pt idx="3516">
                  <c:v>351.60001670010388</c:v>
                </c:pt>
                <c:pt idx="3517">
                  <c:v>351.70001670485362</c:v>
                </c:pt>
                <c:pt idx="3518">
                  <c:v>351.80001670960337</c:v>
                </c:pt>
                <c:pt idx="3519">
                  <c:v>351.90001671435311</c:v>
                </c:pt>
                <c:pt idx="3520">
                  <c:v>352.00001671910286</c:v>
                </c:pt>
                <c:pt idx="3521">
                  <c:v>352.1000167238526</c:v>
                </c:pt>
                <c:pt idx="3522">
                  <c:v>352.20001672860235</c:v>
                </c:pt>
                <c:pt idx="3523">
                  <c:v>352.30001673335209</c:v>
                </c:pt>
                <c:pt idx="3524">
                  <c:v>352.40001673810184</c:v>
                </c:pt>
                <c:pt idx="3525">
                  <c:v>352.50001674285159</c:v>
                </c:pt>
                <c:pt idx="3526">
                  <c:v>352.60001674760133</c:v>
                </c:pt>
                <c:pt idx="3527">
                  <c:v>352.70001675235108</c:v>
                </c:pt>
                <c:pt idx="3528">
                  <c:v>352.80001675710082</c:v>
                </c:pt>
                <c:pt idx="3529">
                  <c:v>352.90001676185057</c:v>
                </c:pt>
                <c:pt idx="3530">
                  <c:v>353.00001676660031</c:v>
                </c:pt>
                <c:pt idx="3531">
                  <c:v>353.10001677135006</c:v>
                </c:pt>
                <c:pt idx="3532">
                  <c:v>353.2000167760998</c:v>
                </c:pt>
                <c:pt idx="3533">
                  <c:v>353.30001678084955</c:v>
                </c:pt>
                <c:pt idx="3534">
                  <c:v>353.40001678559929</c:v>
                </c:pt>
                <c:pt idx="3535">
                  <c:v>353.50001679034904</c:v>
                </c:pt>
                <c:pt idx="3536">
                  <c:v>353.60001679509878</c:v>
                </c:pt>
                <c:pt idx="3537">
                  <c:v>353.70001679984853</c:v>
                </c:pt>
                <c:pt idx="3538">
                  <c:v>353.80001680459827</c:v>
                </c:pt>
                <c:pt idx="3539">
                  <c:v>353.90001680934802</c:v>
                </c:pt>
                <c:pt idx="3540">
                  <c:v>354.00001681409776</c:v>
                </c:pt>
                <c:pt idx="3541">
                  <c:v>354.10001681884751</c:v>
                </c:pt>
                <c:pt idx="3542">
                  <c:v>354.20001682359725</c:v>
                </c:pt>
                <c:pt idx="3543">
                  <c:v>354.300016828347</c:v>
                </c:pt>
                <c:pt idx="3544">
                  <c:v>354.40001683309674</c:v>
                </c:pt>
                <c:pt idx="3545">
                  <c:v>354.50001683784649</c:v>
                </c:pt>
                <c:pt idx="3546">
                  <c:v>354.60001684259623</c:v>
                </c:pt>
                <c:pt idx="3547">
                  <c:v>354.70001684734598</c:v>
                </c:pt>
                <c:pt idx="3548">
                  <c:v>354.80001685209572</c:v>
                </c:pt>
                <c:pt idx="3549">
                  <c:v>354.90001685684547</c:v>
                </c:pt>
                <c:pt idx="3550">
                  <c:v>355.00001686159521</c:v>
                </c:pt>
                <c:pt idx="3551">
                  <c:v>355.10001686634496</c:v>
                </c:pt>
                <c:pt idx="3552">
                  <c:v>355.2000168710947</c:v>
                </c:pt>
                <c:pt idx="3553">
                  <c:v>355.30001687584445</c:v>
                </c:pt>
                <c:pt idx="3554">
                  <c:v>355.40001688059419</c:v>
                </c:pt>
                <c:pt idx="3555">
                  <c:v>355.50001688534394</c:v>
                </c:pt>
                <c:pt idx="3556">
                  <c:v>355.60001689009368</c:v>
                </c:pt>
                <c:pt idx="3557">
                  <c:v>355.70001689484343</c:v>
                </c:pt>
                <c:pt idx="3558">
                  <c:v>355.80001689959317</c:v>
                </c:pt>
                <c:pt idx="3559">
                  <c:v>355.90001690434292</c:v>
                </c:pt>
                <c:pt idx="3560">
                  <c:v>356.00001690909266</c:v>
                </c:pt>
                <c:pt idx="3561">
                  <c:v>356.10001691384241</c:v>
                </c:pt>
                <c:pt idx="3562">
                  <c:v>356.20001691859215</c:v>
                </c:pt>
                <c:pt idx="3563">
                  <c:v>356.3000169233419</c:v>
                </c:pt>
                <c:pt idx="3564">
                  <c:v>356.40001692809165</c:v>
                </c:pt>
                <c:pt idx="3565">
                  <c:v>356.50001693284139</c:v>
                </c:pt>
                <c:pt idx="3566">
                  <c:v>356.60001693759114</c:v>
                </c:pt>
                <c:pt idx="3567">
                  <c:v>356.70001694234088</c:v>
                </c:pt>
                <c:pt idx="3568">
                  <c:v>356.80001694709063</c:v>
                </c:pt>
                <c:pt idx="3569">
                  <c:v>356.90001695184037</c:v>
                </c:pt>
                <c:pt idx="3570">
                  <c:v>357.00001695659012</c:v>
                </c:pt>
                <c:pt idx="3571">
                  <c:v>357.10001696133986</c:v>
                </c:pt>
                <c:pt idx="3572">
                  <c:v>357.20001696608961</c:v>
                </c:pt>
                <c:pt idx="3573">
                  <c:v>357.30001697083935</c:v>
                </c:pt>
                <c:pt idx="3574">
                  <c:v>357.4000169755891</c:v>
                </c:pt>
                <c:pt idx="3575">
                  <c:v>357.50001698033884</c:v>
                </c:pt>
                <c:pt idx="3576">
                  <c:v>357.60001698508859</c:v>
                </c:pt>
                <c:pt idx="3577">
                  <c:v>357.70001698983833</c:v>
                </c:pt>
                <c:pt idx="3578">
                  <c:v>357.80001699458808</c:v>
                </c:pt>
                <c:pt idx="3579">
                  <c:v>357.90001699933782</c:v>
                </c:pt>
                <c:pt idx="3580">
                  <c:v>358.00001700408757</c:v>
                </c:pt>
                <c:pt idx="3581">
                  <c:v>358.10001700883731</c:v>
                </c:pt>
                <c:pt idx="3582">
                  <c:v>358.20001701358706</c:v>
                </c:pt>
                <c:pt idx="3583">
                  <c:v>358.3000170183368</c:v>
                </c:pt>
                <c:pt idx="3584">
                  <c:v>358.40001702308655</c:v>
                </c:pt>
                <c:pt idx="3585">
                  <c:v>358.50001702783629</c:v>
                </c:pt>
                <c:pt idx="3586">
                  <c:v>358.60001703258604</c:v>
                </c:pt>
                <c:pt idx="3587">
                  <c:v>358.70001703733578</c:v>
                </c:pt>
                <c:pt idx="3588">
                  <c:v>358.80001704208553</c:v>
                </c:pt>
                <c:pt idx="3589">
                  <c:v>358.90001704683527</c:v>
                </c:pt>
                <c:pt idx="3590">
                  <c:v>359.00001705158502</c:v>
                </c:pt>
                <c:pt idx="3591">
                  <c:v>359.10001705633476</c:v>
                </c:pt>
                <c:pt idx="3592">
                  <c:v>359.20001706108451</c:v>
                </c:pt>
                <c:pt idx="3593">
                  <c:v>359.30001706583425</c:v>
                </c:pt>
                <c:pt idx="3594">
                  <c:v>359.400017070584</c:v>
                </c:pt>
                <c:pt idx="3595">
                  <c:v>359.50001707533374</c:v>
                </c:pt>
                <c:pt idx="3596">
                  <c:v>359.60001708008349</c:v>
                </c:pt>
                <c:pt idx="3597">
                  <c:v>359.70001708483323</c:v>
                </c:pt>
                <c:pt idx="3598">
                  <c:v>359.80001708958298</c:v>
                </c:pt>
                <c:pt idx="3599">
                  <c:v>359.90001709433272</c:v>
                </c:pt>
                <c:pt idx="3600">
                  <c:v>360.00001709908247</c:v>
                </c:pt>
                <c:pt idx="3601">
                  <c:v>360.10001710383222</c:v>
                </c:pt>
                <c:pt idx="3602">
                  <c:v>360.20001710858196</c:v>
                </c:pt>
                <c:pt idx="3603">
                  <c:v>360.30001711333171</c:v>
                </c:pt>
                <c:pt idx="3604">
                  <c:v>360.40001711808145</c:v>
                </c:pt>
                <c:pt idx="3605">
                  <c:v>360.5000171228312</c:v>
                </c:pt>
                <c:pt idx="3606">
                  <c:v>360.60001712758094</c:v>
                </c:pt>
                <c:pt idx="3607">
                  <c:v>360.70001713233069</c:v>
                </c:pt>
                <c:pt idx="3608">
                  <c:v>360.80001713708043</c:v>
                </c:pt>
                <c:pt idx="3609">
                  <c:v>360.90001714183018</c:v>
                </c:pt>
                <c:pt idx="3610">
                  <c:v>361.00001714657992</c:v>
                </c:pt>
                <c:pt idx="3611">
                  <c:v>361.10001715132967</c:v>
                </c:pt>
                <c:pt idx="3612">
                  <c:v>361.20001715607941</c:v>
                </c:pt>
                <c:pt idx="3613">
                  <c:v>361.30001716082916</c:v>
                </c:pt>
                <c:pt idx="3614">
                  <c:v>361.4000171655789</c:v>
                </c:pt>
                <c:pt idx="3615">
                  <c:v>361.50001717032865</c:v>
                </c:pt>
                <c:pt idx="3616">
                  <c:v>361.60001717507839</c:v>
                </c:pt>
                <c:pt idx="3617">
                  <c:v>361.70001717982814</c:v>
                </c:pt>
                <c:pt idx="3618">
                  <c:v>361.80001718457788</c:v>
                </c:pt>
                <c:pt idx="3619">
                  <c:v>361.90001718932763</c:v>
                </c:pt>
                <c:pt idx="3620">
                  <c:v>362.00001719407737</c:v>
                </c:pt>
                <c:pt idx="3621">
                  <c:v>362.10001719882712</c:v>
                </c:pt>
                <c:pt idx="3622">
                  <c:v>362.20001720357686</c:v>
                </c:pt>
                <c:pt idx="3623">
                  <c:v>362.30001720832661</c:v>
                </c:pt>
                <c:pt idx="3624">
                  <c:v>362.40001721307635</c:v>
                </c:pt>
                <c:pt idx="3625">
                  <c:v>362.5000172178261</c:v>
                </c:pt>
                <c:pt idx="3626">
                  <c:v>362.60001722257584</c:v>
                </c:pt>
                <c:pt idx="3627">
                  <c:v>362.70001722732559</c:v>
                </c:pt>
                <c:pt idx="3628">
                  <c:v>362.80001723207533</c:v>
                </c:pt>
                <c:pt idx="3629">
                  <c:v>362.90001723682508</c:v>
                </c:pt>
                <c:pt idx="3630">
                  <c:v>363.00001724157482</c:v>
                </c:pt>
                <c:pt idx="3631">
                  <c:v>363.10001724632457</c:v>
                </c:pt>
                <c:pt idx="3632">
                  <c:v>363.20001725107431</c:v>
                </c:pt>
                <c:pt idx="3633">
                  <c:v>363.30001725582406</c:v>
                </c:pt>
                <c:pt idx="3634">
                  <c:v>363.4000172605738</c:v>
                </c:pt>
                <c:pt idx="3635">
                  <c:v>363.50001726532355</c:v>
                </c:pt>
                <c:pt idx="3636">
                  <c:v>363.60001727007329</c:v>
                </c:pt>
                <c:pt idx="3637">
                  <c:v>363.70001727482304</c:v>
                </c:pt>
                <c:pt idx="3638">
                  <c:v>363.80001727957278</c:v>
                </c:pt>
                <c:pt idx="3639">
                  <c:v>363.90001728432253</c:v>
                </c:pt>
                <c:pt idx="3640">
                  <c:v>364.00001728907228</c:v>
                </c:pt>
                <c:pt idx="3641">
                  <c:v>364.10001729382202</c:v>
                </c:pt>
                <c:pt idx="3642">
                  <c:v>364.20001729857177</c:v>
                </c:pt>
                <c:pt idx="3643">
                  <c:v>364.30001730332151</c:v>
                </c:pt>
                <c:pt idx="3644">
                  <c:v>364.40001730807126</c:v>
                </c:pt>
                <c:pt idx="3645">
                  <c:v>364.500017312821</c:v>
                </c:pt>
                <c:pt idx="3646">
                  <c:v>364.60001731757075</c:v>
                </c:pt>
                <c:pt idx="3647">
                  <c:v>364.70001732232049</c:v>
                </c:pt>
                <c:pt idx="3648">
                  <c:v>364.80001732707024</c:v>
                </c:pt>
                <c:pt idx="3649">
                  <c:v>364.90001733181998</c:v>
                </c:pt>
                <c:pt idx="3650">
                  <c:v>365.00001733656973</c:v>
                </c:pt>
                <c:pt idx="3651">
                  <c:v>365.10001734131947</c:v>
                </c:pt>
                <c:pt idx="3652">
                  <c:v>365.20001734606922</c:v>
                </c:pt>
                <c:pt idx="3653">
                  <c:v>365.30001735081896</c:v>
                </c:pt>
                <c:pt idx="3654">
                  <c:v>365.40001735556871</c:v>
                </c:pt>
                <c:pt idx="3655">
                  <c:v>365.50001736031845</c:v>
                </c:pt>
                <c:pt idx="3656">
                  <c:v>365.6000173650682</c:v>
                </c:pt>
                <c:pt idx="3657">
                  <c:v>365.70001736981794</c:v>
                </c:pt>
                <c:pt idx="3658">
                  <c:v>365.80001737456769</c:v>
                </c:pt>
                <c:pt idx="3659">
                  <c:v>365.90001737931743</c:v>
                </c:pt>
                <c:pt idx="3660">
                  <c:v>366.00001738406718</c:v>
                </c:pt>
                <c:pt idx="3661">
                  <c:v>366.10001738881692</c:v>
                </c:pt>
                <c:pt idx="3662">
                  <c:v>366.20001739356667</c:v>
                </c:pt>
                <c:pt idx="3663">
                  <c:v>366.30001739831641</c:v>
                </c:pt>
                <c:pt idx="3664">
                  <c:v>366.40001740306616</c:v>
                </c:pt>
                <c:pt idx="3665">
                  <c:v>366.5000174078159</c:v>
                </c:pt>
                <c:pt idx="3666">
                  <c:v>366.60001741256565</c:v>
                </c:pt>
                <c:pt idx="3667">
                  <c:v>366.70001741731539</c:v>
                </c:pt>
                <c:pt idx="3668">
                  <c:v>366.80001742206514</c:v>
                </c:pt>
                <c:pt idx="3669">
                  <c:v>366.90001742681488</c:v>
                </c:pt>
                <c:pt idx="3670">
                  <c:v>367.00001743156463</c:v>
                </c:pt>
                <c:pt idx="3671">
                  <c:v>367.10001743631437</c:v>
                </c:pt>
                <c:pt idx="3672">
                  <c:v>367.20001744106412</c:v>
                </c:pt>
                <c:pt idx="3673">
                  <c:v>367.30001744581386</c:v>
                </c:pt>
                <c:pt idx="3674">
                  <c:v>367.40001745056361</c:v>
                </c:pt>
                <c:pt idx="3675">
                  <c:v>367.50001745531335</c:v>
                </c:pt>
                <c:pt idx="3676">
                  <c:v>367.6000174600631</c:v>
                </c:pt>
                <c:pt idx="3677">
                  <c:v>367.70001746481284</c:v>
                </c:pt>
                <c:pt idx="3678">
                  <c:v>367.80001746956259</c:v>
                </c:pt>
                <c:pt idx="3679">
                  <c:v>367.90001747431234</c:v>
                </c:pt>
                <c:pt idx="3680">
                  <c:v>368.00001747906208</c:v>
                </c:pt>
                <c:pt idx="3681">
                  <c:v>368.10001748381183</c:v>
                </c:pt>
                <c:pt idx="3682">
                  <c:v>368.20001748856157</c:v>
                </c:pt>
                <c:pt idx="3683">
                  <c:v>368.30001749331132</c:v>
                </c:pt>
                <c:pt idx="3684">
                  <c:v>368.40001749806106</c:v>
                </c:pt>
                <c:pt idx="3685">
                  <c:v>368.50001750281081</c:v>
                </c:pt>
                <c:pt idx="3686">
                  <c:v>368.60001750756055</c:v>
                </c:pt>
                <c:pt idx="3687">
                  <c:v>368.7000175123103</c:v>
                </c:pt>
                <c:pt idx="3688">
                  <c:v>368.80001751706004</c:v>
                </c:pt>
                <c:pt idx="3689">
                  <c:v>368.90001752180979</c:v>
                </c:pt>
                <c:pt idx="3690">
                  <c:v>369.00001752655953</c:v>
                </c:pt>
                <c:pt idx="3691">
                  <c:v>369.10001753130928</c:v>
                </c:pt>
                <c:pt idx="3692">
                  <c:v>369.20001753605902</c:v>
                </c:pt>
                <c:pt idx="3693">
                  <c:v>369.30001754080877</c:v>
                </c:pt>
                <c:pt idx="3694">
                  <c:v>369.40001754555851</c:v>
                </c:pt>
                <c:pt idx="3695">
                  <c:v>369.50001755030826</c:v>
                </c:pt>
                <c:pt idx="3696">
                  <c:v>369.600017555058</c:v>
                </c:pt>
                <c:pt idx="3697">
                  <c:v>369.70001755980775</c:v>
                </c:pt>
                <c:pt idx="3698">
                  <c:v>369.80001756455749</c:v>
                </c:pt>
                <c:pt idx="3699">
                  <c:v>369.90001756930724</c:v>
                </c:pt>
                <c:pt idx="3700">
                  <c:v>370.00001757405698</c:v>
                </c:pt>
                <c:pt idx="3701">
                  <c:v>370.10001757880673</c:v>
                </c:pt>
                <c:pt idx="3702">
                  <c:v>370.20001758355647</c:v>
                </c:pt>
                <c:pt idx="3703">
                  <c:v>370.30001758830622</c:v>
                </c:pt>
                <c:pt idx="3704">
                  <c:v>370.40001759305596</c:v>
                </c:pt>
                <c:pt idx="3705">
                  <c:v>370.50001759780571</c:v>
                </c:pt>
                <c:pt idx="3706">
                  <c:v>370.60001760255545</c:v>
                </c:pt>
                <c:pt idx="3707">
                  <c:v>370.7000176073052</c:v>
                </c:pt>
                <c:pt idx="3708">
                  <c:v>370.80001761205494</c:v>
                </c:pt>
                <c:pt idx="3709">
                  <c:v>370.90001761680469</c:v>
                </c:pt>
                <c:pt idx="3710">
                  <c:v>371.00001762155443</c:v>
                </c:pt>
                <c:pt idx="3711">
                  <c:v>371.10001762630418</c:v>
                </c:pt>
                <c:pt idx="3712">
                  <c:v>371.20001763105392</c:v>
                </c:pt>
                <c:pt idx="3713">
                  <c:v>371.30001763580367</c:v>
                </c:pt>
                <c:pt idx="3714">
                  <c:v>371.40001764055341</c:v>
                </c:pt>
                <c:pt idx="3715">
                  <c:v>371.50001764530316</c:v>
                </c:pt>
                <c:pt idx="3716">
                  <c:v>371.60001765005291</c:v>
                </c:pt>
                <c:pt idx="3717">
                  <c:v>371.70001765480265</c:v>
                </c:pt>
                <c:pt idx="3718">
                  <c:v>371.8000176595524</c:v>
                </c:pt>
                <c:pt idx="3719">
                  <c:v>371.90001766430214</c:v>
                </c:pt>
                <c:pt idx="3720">
                  <c:v>372.00001766905189</c:v>
                </c:pt>
                <c:pt idx="3721">
                  <c:v>372.10001767380163</c:v>
                </c:pt>
                <c:pt idx="3722">
                  <c:v>372.20001767855138</c:v>
                </c:pt>
                <c:pt idx="3723">
                  <c:v>372.30001768330112</c:v>
                </c:pt>
                <c:pt idx="3724">
                  <c:v>372.40001768805087</c:v>
                </c:pt>
                <c:pt idx="3725">
                  <c:v>372.50001769280061</c:v>
                </c:pt>
                <c:pt idx="3726">
                  <c:v>372.60001769755036</c:v>
                </c:pt>
                <c:pt idx="3727">
                  <c:v>372.7000177023001</c:v>
                </c:pt>
                <c:pt idx="3728">
                  <c:v>372.80001770704985</c:v>
                </c:pt>
                <c:pt idx="3729">
                  <c:v>372.90001771179959</c:v>
                </c:pt>
                <c:pt idx="3730">
                  <c:v>373.00001771654934</c:v>
                </c:pt>
                <c:pt idx="3731">
                  <c:v>373.10001772129908</c:v>
                </c:pt>
                <c:pt idx="3732">
                  <c:v>373.20001772604883</c:v>
                </c:pt>
                <c:pt idx="3733">
                  <c:v>373.30001773079857</c:v>
                </c:pt>
                <c:pt idx="3734">
                  <c:v>373.40001773554832</c:v>
                </c:pt>
                <c:pt idx="3735">
                  <c:v>373.50001774029806</c:v>
                </c:pt>
                <c:pt idx="3736">
                  <c:v>373.60001774504781</c:v>
                </c:pt>
                <c:pt idx="3737">
                  <c:v>373.70001774979755</c:v>
                </c:pt>
                <c:pt idx="3738">
                  <c:v>373.8000177545473</c:v>
                </c:pt>
                <c:pt idx="3739">
                  <c:v>373.90001775929704</c:v>
                </c:pt>
                <c:pt idx="3740">
                  <c:v>374.00001776404679</c:v>
                </c:pt>
                <c:pt idx="3741">
                  <c:v>374.10001776879653</c:v>
                </c:pt>
                <c:pt idx="3742">
                  <c:v>374.20001777354628</c:v>
                </c:pt>
                <c:pt idx="3743">
                  <c:v>374.30001777829602</c:v>
                </c:pt>
                <c:pt idx="3744">
                  <c:v>374.40001778304577</c:v>
                </c:pt>
                <c:pt idx="3745">
                  <c:v>374.50001778779551</c:v>
                </c:pt>
                <c:pt idx="3746">
                  <c:v>374.60001779254526</c:v>
                </c:pt>
                <c:pt idx="3747">
                  <c:v>374.700017797295</c:v>
                </c:pt>
                <c:pt idx="3748">
                  <c:v>374.80001780204475</c:v>
                </c:pt>
                <c:pt idx="3749">
                  <c:v>374.90001780679449</c:v>
                </c:pt>
                <c:pt idx="3750">
                  <c:v>375.00001781154424</c:v>
                </c:pt>
                <c:pt idx="3751">
                  <c:v>375.10001781629398</c:v>
                </c:pt>
                <c:pt idx="3752">
                  <c:v>375.20001782104373</c:v>
                </c:pt>
                <c:pt idx="3753">
                  <c:v>375.30001782579347</c:v>
                </c:pt>
                <c:pt idx="3754">
                  <c:v>375.40001783054322</c:v>
                </c:pt>
                <c:pt idx="3755">
                  <c:v>375.50001783529297</c:v>
                </c:pt>
                <c:pt idx="3756">
                  <c:v>375.60001784004271</c:v>
                </c:pt>
                <c:pt idx="3757">
                  <c:v>375.70001784479246</c:v>
                </c:pt>
                <c:pt idx="3758">
                  <c:v>375.8000178495422</c:v>
                </c:pt>
                <c:pt idx="3759">
                  <c:v>375.90001785429195</c:v>
                </c:pt>
                <c:pt idx="3760">
                  <c:v>376.00001785904169</c:v>
                </c:pt>
                <c:pt idx="3761">
                  <c:v>376.10001786379144</c:v>
                </c:pt>
                <c:pt idx="3762">
                  <c:v>376.20001786854118</c:v>
                </c:pt>
                <c:pt idx="3763">
                  <c:v>376.30001787329093</c:v>
                </c:pt>
                <c:pt idx="3764">
                  <c:v>376.40001787804067</c:v>
                </c:pt>
                <c:pt idx="3765">
                  <c:v>376.50001788279042</c:v>
                </c:pt>
                <c:pt idx="3766">
                  <c:v>376.60001788754016</c:v>
                </c:pt>
                <c:pt idx="3767">
                  <c:v>376.70001789228991</c:v>
                </c:pt>
                <c:pt idx="3768">
                  <c:v>376.80001789703965</c:v>
                </c:pt>
                <c:pt idx="3769">
                  <c:v>376.9000179017894</c:v>
                </c:pt>
                <c:pt idx="3770">
                  <c:v>377.00001790653914</c:v>
                </c:pt>
                <c:pt idx="3771">
                  <c:v>377.10001791128889</c:v>
                </c:pt>
                <c:pt idx="3772">
                  <c:v>377.20001791603863</c:v>
                </c:pt>
                <c:pt idx="3773">
                  <c:v>377.30001792078838</c:v>
                </c:pt>
                <c:pt idx="3774">
                  <c:v>377.40001792553812</c:v>
                </c:pt>
                <c:pt idx="3775">
                  <c:v>377.50001793028787</c:v>
                </c:pt>
                <c:pt idx="3776">
                  <c:v>377.60001793503761</c:v>
                </c:pt>
                <c:pt idx="3777">
                  <c:v>377.70001793978736</c:v>
                </c:pt>
                <c:pt idx="3778">
                  <c:v>377.8000179445371</c:v>
                </c:pt>
                <c:pt idx="3779">
                  <c:v>377.90001794928685</c:v>
                </c:pt>
                <c:pt idx="3780">
                  <c:v>378.00001795403659</c:v>
                </c:pt>
                <c:pt idx="3781">
                  <c:v>378.10001795878634</c:v>
                </c:pt>
                <c:pt idx="3782">
                  <c:v>378.20001796353608</c:v>
                </c:pt>
                <c:pt idx="3783">
                  <c:v>378.30001796828583</c:v>
                </c:pt>
                <c:pt idx="3784">
                  <c:v>378.40001797303557</c:v>
                </c:pt>
                <c:pt idx="3785">
                  <c:v>378.50001797778532</c:v>
                </c:pt>
                <c:pt idx="3786">
                  <c:v>378.60001798253506</c:v>
                </c:pt>
                <c:pt idx="3787">
                  <c:v>378.70001798728481</c:v>
                </c:pt>
                <c:pt idx="3788">
                  <c:v>378.80001799203455</c:v>
                </c:pt>
                <c:pt idx="3789">
                  <c:v>378.9000179967843</c:v>
                </c:pt>
                <c:pt idx="3790">
                  <c:v>379.00001800153404</c:v>
                </c:pt>
                <c:pt idx="3791">
                  <c:v>379.10001800628379</c:v>
                </c:pt>
                <c:pt idx="3792">
                  <c:v>379.20001801103354</c:v>
                </c:pt>
                <c:pt idx="3793">
                  <c:v>379.30001801578328</c:v>
                </c:pt>
                <c:pt idx="3794">
                  <c:v>379.40001802053303</c:v>
                </c:pt>
                <c:pt idx="3795">
                  <c:v>379.50001802528277</c:v>
                </c:pt>
                <c:pt idx="3796">
                  <c:v>379.60001803003252</c:v>
                </c:pt>
                <c:pt idx="3797">
                  <c:v>379.70001803478226</c:v>
                </c:pt>
                <c:pt idx="3798">
                  <c:v>379.80001803953201</c:v>
                </c:pt>
                <c:pt idx="3799">
                  <c:v>379.90001804428175</c:v>
                </c:pt>
                <c:pt idx="3800">
                  <c:v>380.0000180490315</c:v>
                </c:pt>
                <c:pt idx="3801">
                  <c:v>380.10001805378124</c:v>
                </c:pt>
                <c:pt idx="3802">
                  <c:v>380.20001805853099</c:v>
                </c:pt>
                <c:pt idx="3803">
                  <c:v>380.30001806328073</c:v>
                </c:pt>
                <c:pt idx="3804">
                  <c:v>380.40001806803048</c:v>
                </c:pt>
                <c:pt idx="3805">
                  <c:v>380.50001807278022</c:v>
                </c:pt>
                <c:pt idx="3806">
                  <c:v>380.60001807752997</c:v>
                </c:pt>
                <c:pt idx="3807">
                  <c:v>380.70001808227971</c:v>
                </c:pt>
                <c:pt idx="3808">
                  <c:v>380.80001808702946</c:v>
                </c:pt>
                <c:pt idx="3809">
                  <c:v>380.9000180917792</c:v>
                </c:pt>
                <c:pt idx="3810">
                  <c:v>381.00001809652895</c:v>
                </c:pt>
                <c:pt idx="3811">
                  <c:v>381.10001810127869</c:v>
                </c:pt>
                <c:pt idx="3812">
                  <c:v>381.20001810602844</c:v>
                </c:pt>
                <c:pt idx="3813">
                  <c:v>381.30001811077818</c:v>
                </c:pt>
                <c:pt idx="3814">
                  <c:v>381.40001811552793</c:v>
                </c:pt>
                <c:pt idx="3815">
                  <c:v>381.50001812027767</c:v>
                </c:pt>
                <c:pt idx="3816">
                  <c:v>381.60001812502742</c:v>
                </c:pt>
                <c:pt idx="3817">
                  <c:v>381.70001812977716</c:v>
                </c:pt>
                <c:pt idx="3818">
                  <c:v>381.80001813452691</c:v>
                </c:pt>
                <c:pt idx="3819">
                  <c:v>381.90001813927665</c:v>
                </c:pt>
                <c:pt idx="3820">
                  <c:v>382.0000181440264</c:v>
                </c:pt>
                <c:pt idx="3821">
                  <c:v>382.10001814877614</c:v>
                </c:pt>
                <c:pt idx="3822">
                  <c:v>382.20001815352589</c:v>
                </c:pt>
                <c:pt idx="3823">
                  <c:v>382.30001815827563</c:v>
                </c:pt>
                <c:pt idx="3824">
                  <c:v>382.40001816302538</c:v>
                </c:pt>
                <c:pt idx="3825">
                  <c:v>382.50001816777512</c:v>
                </c:pt>
                <c:pt idx="3826">
                  <c:v>382.60001817252487</c:v>
                </c:pt>
                <c:pt idx="3827">
                  <c:v>382.70001817727461</c:v>
                </c:pt>
                <c:pt idx="3828">
                  <c:v>382.80001818202436</c:v>
                </c:pt>
                <c:pt idx="3829">
                  <c:v>382.9000181867741</c:v>
                </c:pt>
                <c:pt idx="3830">
                  <c:v>383.00001819152385</c:v>
                </c:pt>
                <c:pt idx="3831">
                  <c:v>383.1000181962736</c:v>
                </c:pt>
                <c:pt idx="3832">
                  <c:v>383.20001820102334</c:v>
                </c:pt>
                <c:pt idx="3833">
                  <c:v>383.30001820577309</c:v>
                </c:pt>
                <c:pt idx="3834">
                  <c:v>383.40001821052283</c:v>
                </c:pt>
                <c:pt idx="3835">
                  <c:v>383.50001821527258</c:v>
                </c:pt>
                <c:pt idx="3836">
                  <c:v>383.60001822002232</c:v>
                </c:pt>
                <c:pt idx="3837">
                  <c:v>383.70001822477207</c:v>
                </c:pt>
                <c:pt idx="3838">
                  <c:v>383.80001822952181</c:v>
                </c:pt>
                <c:pt idx="3839">
                  <c:v>383.90001823427156</c:v>
                </c:pt>
                <c:pt idx="3840">
                  <c:v>384.0000182390213</c:v>
                </c:pt>
                <c:pt idx="3841">
                  <c:v>384.10001824377105</c:v>
                </c:pt>
                <c:pt idx="3842">
                  <c:v>384.20001824852079</c:v>
                </c:pt>
                <c:pt idx="3843">
                  <c:v>384.30001825327054</c:v>
                </c:pt>
                <c:pt idx="3844">
                  <c:v>384.40001825802028</c:v>
                </c:pt>
                <c:pt idx="3845">
                  <c:v>384.50001826277003</c:v>
                </c:pt>
                <c:pt idx="3846">
                  <c:v>384.60001826751977</c:v>
                </c:pt>
                <c:pt idx="3847">
                  <c:v>384.70001827226952</c:v>
                </c:pt>
                <c:pt idx="3848">
                  <c:v>384.80001827701926</c:v>
                </c:pt>
                <c:pt idx="3849">
                  <c:v>384.90001828176901</c:v>
                </c:pt>
                <c:pt idx="3850">
                  <c:v>385.00001828651875</c:v>
                </c:pt>
                <c:pt idx="3851">
                  <c:v>385.1000182912685</c:v>
                </c:pt>
                <c:pt idx="3852">
                  <c:v>385.20001829601824</c:v>
                </c:pt>
                <c:pt idx="3853">
                  <c:v>385.30001830076799</c:v>
                </c:pt>
                <c:pt idx="3854">
                  <c:v>385.40001830551773</c:v>
                </c:pt>
                <c:pt idx="3855">
                  <c:v>385.50001831026748</c:v>
                </c:pt>
                <c:pt idx="3856">
                  <c:v>385.60001831501722</c:v>
                </c:pt>
                <c:pt idx="3857">
                  <c:v>385.70001831976697</c:v>
                </c:pt>
                <c:pt idx="3858">
                  <c:v>385.80001832451671</c:v>
                </c:pt>
                <c:pt idx="3859">
                  <c:v>385.90001832926646</c:v>
                </c:pt>
                <c:pt idx="3860">
                  <c:v>386.0000183340162</c:v>
                </c:pt>
                <c:pt idx="3861">
                  <c:v>386.10001833876595</c:v>
                </c:pt>
                <c:pt idx="3862">
                  <c:v>386.20001834351569</c:v>
                </c:pt>
                <c:pt idx="3863">
                  <c:v>386.30001834826544</c:v>
                </c:pt>
                <c:pt idx="3864">
                  <c:v>386.40001835301518</c:v>
                </c:pt>
                <c:pt idx="3865">
                  <c:v>386.50001835776493</c:v>
                </c:pt>
                <c:pt idx="3866">
                  <c:v>386.60001836251467</c:v>
                </c:pt>
                <c:pt idx="3867">
                  <c:v>386.70001836726442</c:v>
                </c:pt>
                <c:pt idx="3868">
                  <c:v>386.80001837201416</c:v>
                </c:pt>
                <c:pt idx="3869">
                  <c:v>386.90001837676391</c:v>
                </c:pt>
                <c:pt idx="3870">
                  <c:v>387.00001838151366</c:v>
                </c:pt>
                <c:pt idx="3871">
                  <c:v>387.1000183862634</c:v>
                </c:pt>
                <c:pt idx="3872">
                  <c:v>387.20001839101315</c:v>
                </c:pt>
                <c:pt idx="3873">
                  <c:v>387.30001839576289</c:v>
                </c:pt>
                <c:pt idx="3874">
                  <c:v>387.40001840051264</c:v>
                </c:pt>
                <c:pt idx="3875">
                  <c:v>387.50001840526238</c:v>
                </c:pt>
                <c:pt idx="3876">
                  <c:v>387.60001841001213</c:v>
                </c:pt>
                <c:pt idx="3877">
                  <c:v>387.70001841476187</c:v>
                </c:pt>
                <c:pt idx="3878">
                  <c:v>387.80001841951162</c:v>
                </c:pt>
                <c:pt idx="3879">
                  <c:v>387.90001842426136</c:v>
                </c:pt>
                <c:pt idx="3880">
                  <c:v>388.00001842901111</c:v>
                </c:pt>
                <c:pt idx="3881">
                  <c:v>388.10001843376085</c:v>
                </c:pt>
                <c:pt idx="3882">
                  <c:v>388.2000184385106</c:v>
                </c:pt>
                <c:pt idx="3883">
                  <c:v>388.30001844326034</c:v>
                </c:pt>
                <c:pt idx="3884">
                  <c:v>388.40001844801009</c:v>
                </c:pt>
                <c:pt idx="3885">
                  <c:v>388.50001845275983</c:v>
                </c:pt>
                <c:pt idx="3886">
                  <c:v>388.60001845750958</c:v>
                </c:pt>
                <c:pt idx="3887">
                  <c:v>388.70001846225932</c:v>
                </c:pt>
                <c:pt idx="3888">
                  <c:v>388.80001846700907</c:v>
                </c:pt>
                <c:pt idx="3889">
                  <c:v>388.90001847175881</c:v>
                </c:pt>
                <c:pt idx="3890">
                  <c:v>389.00001847650856</c:v>
                </c:pt>
                <c:pt idx="3891">
                  <c:v>389.1000184812583</c:v>
                </c:pt>
                <c:pt idx="3892">
                  <c:v>389.20001848600805</c:v>
                </c:pt>
                <c:pt idx="3893">
                  <c:v>389.30001849075779</c:v>
                </c:pt>
                <c:pt idx="3894">
                  <c:v>389.40001849550754</c:v>
                </c:pt>
                <c:pt idx="3895">
                  <c:v>389.50001850025728</c:v>
                </c:pt>
                <c:pt idx="3896">
                  <c:v>389.60001850500703</c:v>
                </c:pt>
                <c:pt idx="3897">
                  <c:v>389.70001850975677</c:v>
                </c:pt>
                <c:pt idx="3898">
                  <c:v>389.80001851450652</c:v>
                </c:pt>
                <c:pt idx="3899">
                  <c:v>389.90001851925626</c:v>
                </c:pt>
                <c:pt idx="3900">
                  <c:v>390.00001852400601</c:v>
                </c:pt>
                <c:pt idx="3901">
                  <c:v>390.10001852875575</c:v>
                </c:pt>
                <c:pt idx="3902">
                  <c:v>390.2000185335055</c:v>
                </c:pt>
                <c:pt idx="3903">
                  <c:v>390.30001853825524</c:v>
                </c:pt>
                <c:pt idx="3904">
                  <c:v>390.40001854300499</c:v>
                </c:pt>
                <c:pt idx="3905">
                  <c:v>390.50001854775473</c:v>
                </c:pt>
                <c:pt idx="3906">
                  <c:v>390.60001855250448</c:v>
                </c:pt>
                <c:pt idx="3907">
                  <c:v>390.70001855725423</c:v>
                </c:pt>
                <c:pt idx="3908">
                  <c:v>390.80001856200397</c:v>
                </c:pt>
                <c:pt idx="3909">
                  <c:v>390.90001856675372</c:v>
                </c:pt>
                <c:pt idx="3910">
                  <c:v>391.00001857150346</c:v>
                </c:pt>
                <c:pt idx="3911">
                  <c:v>391.10001857625321</c:v>
                </c:pt>
                <c:pt idx="3912">
                  <c:v>391.20001858100295</c:v>
                </c:pt>
                <c:pt idx="3913">
                  <c:v>391.3000185857527</c:v>
                </c:pt>
                <c:pt idx="3914">
                  <c:v>391.40001859050244</c:v>
                </c:pt>
                <c:pt idx="3915">
                  <c:v>391.50001859525219</c:v>
                </c:pt>
                <c:pt idx="3916">
                  <c:v>391.60001860000193</c:v>
                </c:pt>
                <c:pt idx="3917">
                  <c:v>391.70001860475168</c:v>
                </c:pt>
                <c:pt idx="3918">
                  <c:v>391.80001860950142</c:v>
                </c:pt>
                <c:pt idx="3919">
                  <c:v>391.90001861425117</c:v>
                </c:pt>
                <c:pt idx="3920">
                  <c:v>392.00001861900091</c:v>
                </c:pt>
                <c:pt idx="3921">
                  <c:v>392.10001862375066</c:v>
                </c:pt>
                <c:pt idx="3922">
                  <c:v>392.2000186285004</c:v>
                </c:pt>
                <c:pt idx="3923">
                  <c:v>392.30001863325015</c:v>
                </c:pt>
                <c:pt idx="3924">
                  <c:v>392.40001863799989</c:v>
                </c:pt>
                <c:pt idx="3925">
                  <c:v>392.50001864274964</c:v>
                </c:pt>
                <c:pt idx="3926">
                  <c:v>392.60001864749938</c:v>
                </c:pt>
                <c:pt idx="3927">
                  <c:v>392.70001865224913</c:v>
                </c:pt>
                <c:pt idx="3928">
                  <c:v>392.80001865699887</c:v>
                </c:pt>
                <c:pt idx="3929">
                  <c:v>392.90001866174862</c:v>
                </c:pt>
                <c:pt idx="3930">
                  <c:v>393.00001866649836</c:v>
                </c:pt>
                <c:pt idx="3931">
                  <c:v>393.10001867124811</c:v>
                </c:pt>
                <c:pt idx="3932">
                  <c:v>393.20001867599785</c:v>
                </c:pt>
                <c:pt idx="3933">
                  <c:v>393.3000186807476</c:v>
                </c:pt>
                <c:pt idx="3934">
                  <c:v>393.40001868549734</c:v>
                </c:pt>
                <c:pt idx="3935">
                  <c:v>393.50001869024709</c:v>
                </c:pt>
                <c:pt idx="3936">
                  <c:v>393.60001869499683</c:v>
                </c:pt>
                <c:pt idx="3937">
                  <c:v>393.70001869974658</c:v>
                </c:pt>
                <c:pt idx="3938">
                  <c:v>393.80001870449632</c:v>
                </c:pt>
                <c:pt idx="3939">
                  <c:v>393.90001870924607</c:v>
                </c:pt>
                <c:pt idx="3940">
                  <c:v>394.00001871399581</c:v>
                </c:pt>
                <c:pt idx="3941">
                  <c:v>394.10001871874556</c:v>
                </c:pt>
                <c:pt idx="3942">
                  <c:v>394.2000187234953</c:v>
                </c:pt>
                <c:pt idx="3943">
                  <c:v>394.30001872824505</c:v>
                </c:pt>
                <c:pt idx="3944">
                  <c:v>394.40001873299479</c:v>
                </c:pt>
                <c:pt idx="3945">
                  <c:v>394.50001873774454</c:v>
                </c:pt>
                <c:pt idx="3946">
                  <c:v>394.60001874249429</c:v>
                </c:pt>
                <c:pt idx="3947">
                  <c:v>394.70001874724403</c:v>
                </c:pt>
                <c:pt idx="3948">
                  <c:v>394.80001875199378</c:v>
                </c:pt>
                <c:pt idx="3949">
                  <c:v>394.90001875674352</c:v>
                </c:pt>
                <c:pt idx="3950">
                  <c:v>395.00001876149327</c:v>
                </c:pt>
                <c:pt idx="3951">
                  <c:v>395.10001876624301</c:v>
                </c:pt>
                <c:pt idx="3952">
                  <c:v>395.20001877099276</c:v>
                </c:pt>
                <c:pt idx="3953">
                  <c:v>395.3000187757425</c:v>
                </c:pt>
                <c:pt idx="3954">
                  <c:v>395.40001878049225</c:v>
                </c:pt>
                <c:pt idx="3955">
                  <c:v>395.50001878524199</c:v>
                </c:pt>
                <c:pt idx="3956">
                  <c:v>395.60001878999174</c:v>
                </c:pt>
                <c:pt idx="3957">
                  <c:v>395.70001879474148</c:v>
                </c:pt>
                <c:pt idx="3958">
                  <c:v>395.80001879949123</c:v>
                </c:pt>
                <c:pt idx="3959">
                  <c:v>395.90001880424097</c:v>
                </c:pt>
                <c:pt idx="3960">
                  <c:v>396.00001880899072</c:v>
                </c:pt>
                <c:pt idx="3961">
                  <c:v>396.10001881374046</c:v>
                </c:pt>
                <c:pt idx="3962">
                  <c:v>396.20001881849021</c:v>
                </c:pt>
                <c:pt idx="3963">
                  <c:v>396.30001882323995</c:v>
                </c:pt>
                <c:pt idx="3964">
                  <c:v>396.4000188279897</c:v>
                </c:pt>
                <c:pt idx="3965">
                  <c:v>396.50001883273944</c:v>
                </c:pt>
                <c:pt idx="3966">
                  <c:v>396.60001883748919</c:v>
                </c:pt>
                <c:pt idx="3967">
                  <c:v>396.70001884223893</c:v>
                </c:pt>
                <c:pt idx="3968">
                  <c:v>396.80001884698868</c:v>
                </c:pt>
                <c:pt idx="3969">
                  <c:v>396.90001885173842</c:v>
                </c:pt>
                <c:pt idx="3970">
                  <c:v>397.00001885648817</c:v>
                </c:pt>
                <c:pt idx="3971">
                  <c:v>397.10001886123791</c:v>
                </c:pt>
                <c:pt idx="3972">
                  <c:v>397.20001886598766</c:v>
                </c:pt>
                <c:pt idx="3973">
                  <c:v>397.3000188707374</c:v>
                </c:pt>
                <c:pt idx="3974">
                  <c:v>397.40001887548715</c:v>
                </c:pt>
                <c:pt idx="3975">
                  <c:v>397.50001888023689</c:v>
                </c:pt>
                <c:pt idx="3976">
                  <c:v>397.60001888498664</c:v>
                </c:pt>
                <c:pt idx="3977">
                  <c:v>397.70001888973638</c:v>
                </c:pt>
                <c:pt idx="3978">
                  <c:v>397.80001889448613</c:v>
                </c:pt>
                <c:pt idx="3979">
                  <c:v>397.90001889923587</c:v>
                </c:pt>
                <c:pt idx="3980">
                  <c:v>398.00001890398562</c:v>
                </c:pt>
                <c:pt idx="3981">
                  <c:v>398.10001890873536</c:v>
                </c:pt>
                <c:pt idx="3982">
                  <c:v>398.20001891348511</c:v>
                </c:pt>
                <c:pt idx="3983">
                  <c:v>398.30001891823485</c:v>
                </c:pt>
                <c:pt idx="3984">
                  <c:v>398.4000189229846</c:v>
                </c:pt>
                <c:pt idx="3985">
                  <c:v>398.50001892773435</c:v>
                </c:pt>
                <c:pt idx="3986">
                  <c:v>398.60001893248409</c:v>
                </c:pt>
                <c:pt idx="3987">
                  <c:v>398.70001893723384</c:v>
                </c:pt>
                <c:pt idx="3988">
                  <c:v>398.80001894198358</c:v>
                </c:pt>
                <c:pt idx="3989">
                  <c:v>398.90001894673333</c:v>
                </c:pt>
                <c:pt idx="3990">
                  <c:v>399.00001895148307</c:v>
                </c:pt>
                <c:pt idx="3991">
                  <c:v>399.10001895623282</c:v>
                </c:pt>
                <c:pt idx="3992">
                  <c:v>399.20001896098256</c:v>
                </c:pt>
                <c:pt idx="3993">
                  <c:v>399.30001896573231</c:v>
                </c:pt>
                <c:pt idx="3994">
                  <c:v>399.40001897048205</c:v>
                </c:pt>
                <c:pt idx="3995">
                  <c:v>399.5000189752318</c:v>
                </c:pt>
                <c:pt idx="3996">
                  <c:v>399.60001897998154</c:v>
                </c:pt>
                <c:pt idx="3997">
                  <c:v>399.70001898473129</c:v>
                </c:pt>
                <c:pt idx="3998">
                  <c:v>399.80001898948103</c:v>
                </c:pt>
                <c:pt idx="3999">
                  <c:v>399.90001899423078</c:v>
                </c:pt>
                <c:pt idx="4000">
                  <c:v>400.00001899898052</c:v>
                </c:pt>
                <c:pt idx="4001">
                  <c:v>400.10001900373027</c:v>
                </c:pt>
                <c:pt idx="4002">
                  <c:v>400.20001900848001</c:v>
                </c:pt>
                <c:pt idx="4003">
                  <c:v>400.30001901322976</c:v>
                </c:pt>
                <c:pt idx="4004">
                  <c:v>400.4000190179795</c:v>
                </c:pt>
                <c:pt idx="4005">
                  <c:v>400.50001902272925</c:v>
                </c:pt>
                <c:pt idx="4006">
                  <c:v>400.60001902747899</c:v>
                </c:pt>
                <c:pt idx="4007">
                  <c:v>400.70001903222874</c:v>
                </c:pt>
                <c:pt idx="4008">
                  <c:v>400.80001903697848</c:v>
                </c:pt>
                <c:pt idx="4009">
                  <c:v>400.90001904172823</c:v>
                </c:pt>
                <c:pt idx="4010">
                  <c:v>401.00001904647797</c:v>
                </c:pt>
                <c:pt idx="4011">
                  <c:v>401.10001905122772</c:v>
                </c:pt>
                <c:pt idx="4012">
                  <c:v>401.20001905597746</c:v>
                </c:pt>
                <c:pt idx="4013">
                  <c:v>401.30001906072721</c:v>
                </c:pt>
                <c:pt idx="4014">
                  <c:v>401.40001906547695</c:v>
                </c:pt>
                <c:pt idx="4015">
                  <c:v>401.5000190702267</c:v>
                </c:pt>
                <c:pt idx="4016">
                  <c:v>401.60001907497644</c:v>
                </c:pt>
                <c:pt idx="4017">
                  <c:v>401.70001907972619</c:v>
                </c:pt>
                <c:pt idx="4018">
                  <c:v>401.80001908447593</c:v>
                </c:pt>
                <c:pt idx="4019">
                  <c:v>401.90001908922568</c:v>
                </c:pt>
                <c:pt idx="4020">
                  <c:v>402.00001909397542</c:v>
                </c:pt>
                <c:pt idx="4021">
                  <c:v>402.10001909872517</c:v>
                </c:pt>
                <c:pt idx="4022">
                  <c:v>402.20001910347492</c:v>
                </c:pt>
                <c:pt idx="4023">
                  <c:v>402.30001910822466</c:v>
                </c:pt>
                <c:pt idx="4024">
                  <c:v>402.40001911297441</c:v>
                </c:pt>
                <c:pt idx="4025">
                  <c:v>402.50001911772415</c:v>
                </c:pt>
                <c:pt idx="4026">
                  <c:v>402.6000191224739</c:v>
                </c:pt>
                <c:pt idx="4027">
                  <c:v>402.70001912722364</c:v>
                </c:pt>
                <c:pt idx="4028">
                  <c:v>402.80001913197339</c:v>
                </c:pt>
                <c:pt idx="4029">
                  <c:v>402.90001913672313</c:v>
                </c:pt>
                <c:pt idx="4030">
                  <c:v>403.00001914147288</c:v>
                </c:pt>
                <c:pt idx="4031">
                  <c:v>403.10001914622262</c:v>
                </c:pt>
                <c:pt idx="4032">
                  <c:v>403.20001915097237</c:v>
                </c:pt>
                <c:pt idx="4033">
                  <c:v>403.30001915572211</c:v>
                </c:pt>
                <c:pt idx="4034">
                  <c:v>403.40001916047186</c:v>
                </c:pt>
                <c:pt idx="4035">
                  <c:v>403.5000191652216</c:v>
                </c:pt>
                <c:pt idx="4036">
                  <c:v>403.60001916997135</c:v>
                </c:pt>
                <c:pt idx="4037">
                  <c:v>403.70001917472109</c:v>
                </c:pt>
                <c:pt idx="4038">
                  <c:v>403.80001917947084</c:v>
                </c:pt>
                <c:pt idx="4039">
                  <c:v>403.90001918422058</c:v>
                </c:pt>
                <c:pt idx="4040">
                  <c:v>404.00001918897033</c:v>
                </c:pt>
                <c:pt idx="4041">
                  <c:v>404.10001919372007</c:v>
                </c:pt>
                <c:pt idx="4042">
                  <c:v>404.20001919846982</c:v>
                </c:pt>
                <c:pt idx="4043">
                  <c:v>404.30001920321956</c:v>
                </c:pt>
                <c:pt idx="4044">
                  <c:v>404.40001920796931</c:v>
                </c:pt>
                <c:pt idx="4045">
                  <c:v>404.50001921271905</c:v>
                </c:pt>
                <c:pt idx="4046">
                  <c:v>404.6000192174688</c:v>
                </c:pt>
                <c:pt idx="4047">
                  <c:v>404.70001922221854</c:v>
                </c:pt>
                <c:pt idx="4048">
                  <c:v>404.80001922696829</c:v>
                </c:pt>
                <c:pt idx="4049">
                  <c:v>404.90001923171803</c:v>
                </c:pt>
                <c:pt idx="4050">
                  <c:v>405.00001923646778</c:v>
                </c:pt>
                <c:pt idx="4051">
                  <c:v>405.10001924121752</c:v>
                </c:pt>
                <c:pt idx="4052">
                  <c:v>405.20001924596727</c:v>
                </c:pt>
                <c:pt idx="4053">
                  <c:v>405.30001925071701</c:v>
                </c:pt>
                <c:pt idx="4054">
                  <c:v>405.40001925546676</c:v>
                </c:pt>
                <c:pt idx="4055">
                  <c:v>405.5000192602165</c:v>
                </c:pt>
                <c:pt idx="4056">
                  <c:v>405.60001926496625</c:v>
                </c:pt>
                <c:pt idx="4057">
                  <c:v>405.70001926971599</c:v>
                </c:pt>
                <c:pt idx="4058">
                  <c:v>405.80001927446574</c:v>
                </c:pt>
                <c:pt idx="4059">
                  <c:v>405.90001927921548</c:v>
                </c:pt>
                <c:pt idx="4060">
                  <c:v>406.00001928396523</c:v>
                </c:pt>
                <c:pt idx="4061">
                  <c:v>406.10001928871498</c:v>
                </c:pt>
                <c:pt idx="4062">
                  <c:v>406.20001929346472</c:v>
                </c:pt>
                <c:pt idx="4063">
                  <c:v>406.30001929821447</c:v>
                </c:pt>
                <c:pt idx="4064">
                  <c:v>406.40001930296421</c:v>
                </c:pt>
                <c:pt idx="4065">
                  <c:v>406.50001930771396</c:v>
                </c:pt>
                <c:pt idx="4066">
                  <c:v>406.6000193124637</c:v>
                </c:pt>
                <c:pt idx="4067">
                  <c:v>406.70001931721345</c:v>
                </c:pt>
                <c:pt idx="4068">
                  <c:v>406.80001932196319</c:v>
                </c:pt>
                <c:pt idx="4069">
                  <c:v>406.90001932671294</c:v>
                </c:pt>
                <c:pt idx="4070">
                  <c:v>407.00001933146268</c:v>
                </c:pt>
                <c:pt idx="4071">
                  <c:v>407.10001933621243</c:v>
                </c:pt>
                <c:pt idx="4072">
                  <c:v>407.20001934096217</c:v>
                </c:pt>
                <c:pt idx="4073">
                  <c:v>407.30001934571192</c:v>
                </c:pt>
                <c:pt idx="4074">
                  <c:v>407.40001935046166</c:v>
                </c:pt>
                <c:pt idx="4075">
                  <c:v>407.50001935521141</c:v>
                </c:pt>
                <c:pt idx="4076">
                  <c:v>407.60001935996115</c:v>
                </c:pt>
                <c:pt idx="4077">
                  <c:v>407.7000193647109</c:v>
                </c:pt>
                <c:pt idx="4078">
                  <c:v>407.80001936946064</c:v>
                </c:pt>
                <c:pt idx="4079">
                  <c:v>407.90001937421039</c:v>
                </c:pt>
                <c:pt idx="4080">
                  <c:v>408.00001937896013</c:v>
                </c:pt>
                <c:pt idx="4081">
                  <c:v>408.10001938370988</c:v>
                </c:pt>
                <c:pt idx="4082">
                  <c:v>408.20001938845962</c:v>
                </c:pt>
                <c:pt idx="4083">
                  <c:v>408.30001939320937</c:v>
                </c:pt>
                <c:pt idx="4084">
                  <c:v>408.40001939795911</c:v>
                </c:pt>
                <c:pt idx="4085">
                  <c:v>408.50001940270886</c:v>
                </c:pt>
                <c:pt idx="4086">
                  <c:v>408.6000194074586</c:v>
                </c:pt>
                <c:pt idx="4087">
                  <c:v>408.70001941220835</c:v>
                </c:pt>
                <c:pt idx="4088">
                  <c:v>408.80001941695809</c:v>
                </c:pt>
                <c:pt idx="4089">
                  <c:v>408.90001942170784</c:v>
                </c:pt>
                <c:pt idx="4090">
                  <c:v>409.00001942645758</c:v>
                </c:pt>
                <c:pt idx="4091">
                  <c:v>409.10001943120733</c:v>
                </c:pt>
                <c:pt idx="4092">
                  <c:v>409.20001943595707</c:v>
                </c:pt>
                <c:pt idx="4093">
                  <c:v>409.30001944070682</c:v>
                </c:pt>
                <c:pt idx="4094">
                  <c:v>409.40001944545656</c:v>
                </c:pt>
                <c:pt idx="4095">
                  <c:v>409.50001945020631</c:v>
                </c:pt>
                <c:pt idx="4096">
                  <c:v>409.60001945495605</c:v>
                </c:pt>
                <c:pt idx="4097">
                  <c:v>409.7000194597058</c:v>
                </c:pt>
                <c:pt idx="4098">
                  <c:v>409.80001946445554</c:v>
                </c:pt>
                <c:pt idx="4099">
                  <c:v>409.90001946920529</c:v>
                </c:pt>
                <c:pt idx="4100">
                  <c:v>410.00001947395504</c:v>
                </c:pt>
                <c:pt idx="4101">
                  <c:v>410.10001947870478</c:v>
                </c:pt>
                <c:pt idx="4102">
                  <c:v>410.20001948345453</c:v>
                </c:pt>
                <c:pt idx="4103">
                  <c:v>410.30001948820427</c:v>
                </c:pt>
                <c:pt idx="4104">
                  <c:v>410.40001949295402</c:v>
                </c:pt>
                <c:pt idx="4105">
                  <c:v>410.50001949770376</c:v>
                </c:pt>
                <c:pt idx="4106">
                  <c:v>410.60001950245351</c:v>
                </c:pt>
                <c:pt idx="4107">
                  <c:v>410.70001950720325</c:v>
                </c:pt>
                <c:pt idx="4108">
                  <c:v>410.800019511953</c:v>
                </c:pt>
                <c:pt idx="4109">
                  <c:v>410.90001951670274</c:v>
                </c:pt>
                <c:pt idx="4110">
                  <c:v>411.00001952145249</c:v>
                </c:pt>
                <c:pt idx="4111">
                  <c:v>411.10001952620223</c:v>
                </c:pt>
                <c:pt idx="4112">
                  <c:v>411.20001953095198</c:v>
                </c:pt>
                <c:pt idx="4113">
                  <c:v>411.30001953570172</c:v>
                </c:pt>
                <c:pt idx="4114">
                  <c:v>411.40001954045147</c:v>
                </c:pt>
                <c:pt idx="4115">
                  <c:v>411.50001954520121</c:v>
                </c:pt>
                <c:pt idx="4116">
                  <c:v>411.60001954995096</c:v>
                </c:pt>
                <c:pt idx="4117">
                  <c:v>411.7000195547007</c:v>
                </c:pt>
                <c:pt idx="4118">
                  <c:v>411.80001955945045</c:v>
                </c:pt>
                <c:pt idx="4119">
                  <c:v>411.90001956420019</c:v>
                </c:pt>
                <c:pt idx="4120">
                  <c:v>412.00001956894994</c:v>
                </c:pt>
                <c:pt idx="4121">
                  <c:v>412.10001957369968</c:v>
                </c:pt>
                <c:pt idx="4122">
                  <c:v>412.20001957844943</c:v>
                </c:pt>
                <c:pt idx="4123">
                  <c:v>412.30001958319917</c:v>
                </c:pt>
                <c:pt idx="4124">
                  <c:v>412.40001958794892</c:v>
                </c:pt>
                <c:pt idx="4125">
                  <c:v>412.50001959269866</c:v>
                </c:pt>
                <c:pt idx="4126">
                  <c:v>412.60001959744841</c:v>
                </c:pt>
                <c:pt idx="4127">
                  <c:v>412.70001960219815</c:v>
                </c:pt>
                <c:pt idx="4128">
                  <c:v>412.8000196069479</c:v>
                </c:pt>
                <c:pt idx="4129">
                  <c:v>412.90001961169764</c:v>
                </c:pt>
                <c:pt idx="4130">
                  <c:v>413.00001961644739</c:v>
                </c:pt>
                <c:pt idx="4131">
                  <c:v>413.10001962119713</c:v>
                </c:pt>
                <c:pt idx="4132">
                  <c:v>413.20001962594688</c:v>
                </c:pt>
                <c:pt idx="4133">
                  <c:v>413.30001963069662</c:v>
                </c:pt>
                <c:pt idx="4134">
                  <c:v>413.40001963544637</c:v>
                </c:pt>
                <c:pt idx="4135">
                  <c:v>413.50001964019611</c:v>
                </c:pt>
                <c:pt idx="4136">
                  <c:v>413.60001964494586</c:v>
                </c:pt>
                <c:pt idx="4137">
                  <c:v>413.70001964969561</c:v>
                </c:pt>
                <c:pt idx="4138">
                  <c:v>413.80001965444535</c:v>
                </c:pt>
                <c:pt idx="4139">
                  <c:v>413.9000196591951</c:v>
                </c:pt>
                <c:pt idx="4140">
                  <c:v>414.00001966394484</c:v>
                </c:pt>
                <c:pt idx="4141">
                  <c:v>414.10001966869459</c:v>
                </c:pt>
                <c:pt idx="4142">
                  <c:v>414.20001967344433</c:v>
                </c:pt>
                <c:pt idx="4143">
                  <c:v>414.30001967819408</c:v>
                </c:pt>
                <c:pt idx="4144">
                  <c:v>414.40001968294382</c:v>
                </c:pt>
                <c:pt idx="4145">
                  <c:v>414.50001968769357</c:v>
                </c:pt>
                <c:pt idx="4146">
                  <c:v>414.60001969244331</c:v>
                </c:pt>
                <c:pt idx="4147">
                  <c:v>414.70001969719306</c:v>
                </c:pt>
                <c:pt idx="4148">
                  <c:v>414.8000197019428</c:v>
                </c:pt>
                <c:pt idx="4149">
                  <c:v>414.90001970669255</c:v>
                </c:pt>
                <c:pt idx="4150">
                  <c:v>415.00001971144229</c:v>
                </c:pt>
                <c:pt idx="4151">
                  <c:v>415.10001971619204</c:v>
                </c:pt>
                <c:pt idx="4152">
                  <c:v>415.20001972094178</c:v>
                </c:pt>
                <c:pt idx="4153">
                  <c:v>415.30001972569153</c:v>
                </c:pt>
                <c:pt idx="4154">
                  <c:v>415.40001973044127</c:v>
                </c:pt>
                <c:pt idx="4155">
                  <c:v>415.50001973519102</c:v>
                </c:pt>
                <c:pt idx="4156">
                  <c:v>415.60001973994076</c:v>
                </c:pt>
                <c:pt idx="4157">
                  <c:v>415.70001974469051</c:v>
                </c:pt>
                <c:pt idx="4158">
                  <c:v>415.80001974944025</c:v>
                </c:pt>
                <c:pt idx="4159">
                  <c:v>415.90001975419</c:v>
                </c:pt>
                <c:pt idx="4160">
                  <c:v>416.00001975893974</c:v>
                </c:pt>
                <c:pt idx="4161">
                  <c:v>416.10001976368949</c:v>
                </c:pt>
                <c:pt idx="4162">
                  <c:v>416.20001976843923</c:v>
                </c:pt>
                <c:pt idx="4163">
                  <c:v>416.30001977318898</c:v>
                </c:pt>
                <c:pt idx="4164">
                  <c:v>416.40001977793872</c:v>
                </c:pt>
                <c:pt idx="4165">
                  <c:v>416.50001978268847</c:v>
                </c:pt>
                <c:pt idx="4166">
                  <c:v>416.60001978743821</c:v>
                </c:pt>
                <c:pt idx="4167">
                  <c:v>416.70001979218796</c:v>
                </c:pt>
                <c:pt idx="4168">
                  <c:v>416.8000197969377</c:v>
                </c:pt>
                <c:pt idx="4169">
                  <c:v>416.90001980168745</c:v>
                </c:pt>
                <c:pt idx="4170">
                  <c:v>417.00001980643719</c:v>
                </c:pt>
                <c:pt idx="4171">
                  <c:v>417.10001981118694</c:v>
                </c:pt>
                <c:pt idx="4172">
                  <c:v>417.20001981593668</c:v>
                </c:pt>
                <c:pt idx="4173">
                  <c:v>417.30001982068643</c:v>
                </c:pt>
                <c:pt idx="4174">
                  <c:v>417.40001982543617</c:v>
                </c:pt>
                <c:pt idx="4175">
                  <c:v>417.50001983018592</c:v>
                </c:pt>
                <c:pt idx="4176">
                  <c:v>417.60001983493567</c:v>
                </c:pt>
                <c:pt idx="4177">
                  <c:v>417.70001983968541</c:v>
                </c:pt>
                <c:pt idx="4178">
                  <c:v>417.80001984443516</c:v>
                </c:pt>
                <c:pt idx="4179">
                  <c:v>417.9000198491849</c:v>
                </c:pt>
                <c:pt idx="4180">
                  <c:v>418.00001985393465</c:v>
                </c:pt>
                <c:pt idx="4181">
                  <c:v>418.10001985868439</c:v>
                </c:pt>
                <c:pt idx="4182">
                  <c:v>418.20001986343414</c:v>
                </c:pt>
                <c:pt idx="4183">
                  <c:v>418.30001986818388</c:v>
                </c:pt>
                <c:pt idx="4184">
                  <c:v>418.40001987293363</c:v>
                </c:pt>
                <c:pt idx="4185">
                  <c:v>418.50001987768337</c:v>
                </c:pt>
                <c:pt idx="4186">
                  <c:v>418.60001988243312</c:v>
                </c:pt>
                <c:pt idx="4187">
                  <c:v>418.70001988718286</c:v>
                </c:pt>
                <c:pt idx="4188">
                  <c:v>418.80001989193261</c:v>
                </c:pt>
                <c:pt idx="4189">
                  <c:v>418.90001989668235</c:v>
                </c:pt>
                <c:pt idx="4190">
                  <c:v>419.0000199014321</c:v>
                </c:pt>
                <c:pt idx="4191">
                  <c:v>419.10001990618184</c:v>
                </c:pt>
                <c:pt idx="4192">
                  <c:v>419.20001991093159</c:v>
                </c:pt>
                <c:pt idx="4193">
                  <c:v>419.30001991568133</c:v>
                </c:pt>
                <c:pt idx="4194">
                  <c:v>419.40001992043108</c:v>
                </c:pt>
                <c:pt idx="4195">
                  <c:v>419.50001992518082</c:v>
                </c:pt>
                <c:pt idx="4196">
                  <c:v>419.60001992993057</c:v>
                </c:pt>
                <c:pt idx="4197">
                  <c:v>419.70001993468031</c:v>
                </c:pt>
                <c:pt idx="4198">
                  <c:v>419.80001993943006</c:v>
                </c:pt>
                <c:pt idx="4199">
                  <c:v>419.9000199441798</c:v>
                </c:pt>
                <c:pt idx="4200">
                  <c:v>420.00001994892955</c:v>
                </c:pt>
                <c:pt idx="4201">
                  <c:v>420.10001995367929</c:v>
                </c:pt>
                <c:pt idx="4202">
                  <c:v>420.20001995842904</c:v>
                </c:pt>
                <c:pt idx="4203">
                  <c:v>420.30001996317878</c:v>
                </c:pt>
                <c:pt idx="4204">
                  <c:v>420.40001996792853</c:v>
                </c:pt>
                <c:pt idx="4205">
                  <c:v>420.50001997267827</c:v>
                </c:pt>
                <c:pt idx="4206">
                  <c:v>420.60001997742802</c:v>
                </c:pt>
                <c:pt idx="4207">
                  <c:v>420.70001998217776</c:v>
                </c:pt>
                <c:pt idx="4208">
                  <c:v>420.80001998692751</c:v>
                </c:pt>
                <c:pt idx="4209">
                  <c:v>420.90001999167725</c:v>
                </c:pt>
                <c:pt idx="4210">
                  <c:v>421.000019996427</c:v>
                </c:pt>
                <c:pt idx="4211">
                  <c:v>421.10002000117674</c:v>
                </c:pt>
                <c:pt idx="4212">
                  <c:v>421.20002000592649</c:v>
                </c:pt>
                <c:pt idx="4213">
                  <c:v>421.30002001067623</c:v>
                </c:pt>
                <c:pt idx="4214">
                  <c:v>421.40002001542598</c:v>
                </c:pt>
                <c:pt idx="4215">
                  <c:v>421.50002002017573</c:v>
                </c:pt>
                <c:pt idx="4216">
                  <c:v>421.60002002492547</c:v>
                </c:pt>
                <c:pt idx="4217">
                  <c:v>421.70002002967522</c:v>
                </c:pt>
                <c:pt idx="4218">
                  <c:v>421.80002003442496</c:v>
                </c:pt>
                <c:pt idx="4219">
                  <c:v>421.90002003917471</c:v>
                </c:pt>
                <c:pt idx="4220">
                  <c:v>422.00002004392445</c:v>
                </c:pt>
                <c:pt idx="4221">
                  <c:v>422.1000200486742</c:v>
                </c:pt>
                <c:pt idx="4222">
                  <c:v>422.20002005342394</c:v>
                </c:pt>
                <c:pt idx="4223">
                  <c:v>422.30002005817369</c:v>
                </c:pt>
                <c:pt idx="4224">
                  <c:v>422.40002006292343</c:v>
                </c:pt>
                <c:pt idx="4225">
                  <c:v>422.50002006767318</c:v>
                </c:pt>
                <c:pt idx="4226">
                  <c:v>422.60002007242292</c:v>
                </c:pt>
                <c:pt idx="4227">
                  <c:v>422.70002007717267</c:v>
                </c:pt>
                <c:pt idx="4228">
                  <c:v>422.80002008192241</c:v>
                </c:pt>
                <c:pt idx="4229">
                  <c:v>422.90002008667216</c:v>
                </c:pt>
                <c:pt idx="4230">
                  <c:v>423.0000200914219</c:v>
                </c:pt>
                <c:pt idx="4231">
                  <c:v>423.10002009617165</c:v>
                </c:pt>
                <c:pt idx="4232">
                  <c:v>423.20002010092139</c:v>
                </c:pt>
                <c:pt idx="4233">
                  <c:v>423.30002010567114</c:v>
                </c:pt>
                <c:pt idx="4234">
                  <c:v>423.40002011042088</c:v>
                </c:pt>
                <c:pt idx="4235">
                  <c:v>423.50002011517063</c:v>
                </c:pt>
                <c:pt idx="4236">
                  <c:v>423.60002011992037</c:v>
                </c:pt>
                <c:pt idx="4237">
                  <c:v>423.70002012467012</c:v>
                </c:pt>
                <c:pt idx="4238">
                  <c:v>423.80002012941986</c:v>
                </c:pt>
                <c:pt idx="4239">
                  <c:v>423.90002013416961</c:v>
                </c:pt>
                <c:pt idx="4240">
                  <c:v>424.00002013891935</c:v>
                </c:pt>
                <c:pt idx="4241">
                  <c:v>424.1000201436691</c:v>
                </c:pt>
                <c:pt idx="4242">
                  <c:v>424.20002014841884</c:v>
                </c:pt>
                <c:pt idx="4243">
                  <c:v>424.30002015316859</c:v>
                </c:pt>
                <c:pt idx="4244">
                  <c:v>424.40002015791833</c:v>
                </c:pt>
                <c:pt idx="4245">
                  <c:v>424.50002016266808</c:v>
                </c:pt>
                <c:pt idx="4246">
                  <c:v>424.60002016741782</c:v>
                </c:pt>
                <c:pt idx="4247">
                  <c:v>424.70002017216757</c:v>
                </c:pt>
                <c:pt idx="4248">
                  <c:v>424.80002017691731</c:v>
                </c:pt>
                <c:pt idx="4249">
                  <c:v>424.90002018166706</c:v>
                </c:pt>
                <c:pt idx="4250">
                  <c:v>425.0000201864168</c:v>
                </c:pt>
                <c:pt idx="4251">
                  <c:v>425.10002019116655</c:v>
                </c:pt>
                <c:pt idx="4252">
                  <c:v>425.2000201959163</c:v>
                </c:pt>
                <c:pt idx="4253">
                  <c:v>425.30002020066604</c:v>
                </c:pt>
                <c:pt idx="4254">
                  <c:v>425.40002020541579</c:v>
                </c:pt>
                <c:pt idx="4255">
                  <c:v>425.50002021016553</c:v>
                </c:pt>
                <c:pt idx="4256">
                  <c:v>425.60002021491528</c:v>
                </c:pt>
                <c:pt idx="4257">
                  <c:v>425.70002021966502</c:v>
                </c:pt>
                <c:pt idx="4258">
                  <c:v>425.80002022441477</c:v>
                </c:pt>
                <c:pt idx="4259">
                  <c:v>425.90002022916451</c:v>
                </c:pt>
                <c:pt idx="4260">
                  <c:v>426.00002023391426</c:v>
                </c:pt>
                <c:pt idx="4261">
                  <c:v>426.100020238664</c:v>
                </c:pt>
                <c:pt idx="4262">
                  <c:v>426.20002024341375</c:v>
                </c:pt>
                <c:pt idx="4263">
                  <c:v>426.30002024816349</c:v>
                </c:pt>
                <c:pt idx="4264">
                  <c:v>426.40002025291324</c:v>
                </c:pt>
                <c:pt idx="4265">
                  <c:v>426.50002025766298</c:v>
                </c:pt>
                <c:pt idx="4266">
                  <c:v>426.60002026241273</c:v>
                </c:pt>
                <c:pt idx="4267">
                  <c:v>426.70002026716247</c:v>
                </c:pt>
                <c:pt idx="4268">
                  <c:v>426.80002027191222</c:v>
                </c:pt>
                <c:pt idx="4269">
                  <c:v>426.90002027666196</c:v>
                </c:pt>
                <c:pt idx="4270">
                  <c:v>427.00002028141171</c:v>
                </c:pt>
                <c:pt idx="4271">
                  <c:v>427.10002028616145</c:v>
                </c:pt>
                <c:pt idx="4272">
                  <c:v>427.2000202909112</c:v>
                </c:pt>
                <c:pt idx="4273">
                  <c:v>427.30002029566094</c:v>
                </c:pt>
                <c:pt idx="4274">
                  <c:v>427.40002030041069</c:v>
                </c:pt>
                <c:pt idx="4275">
                  <c:v>427.50002030516043</c:v>
                </c:pt>
                <c:pt idx="4276">
                  <c:v>427.60002030991018</c:v>
                </c:pt>
                <c:pt idx="4277">
                  <c:v>427.70002031465992</c:v>
                </c:pt>
                <c:pt idx="4278">
                  <c:v>427.80002031940967</c:v>
                </c:pt>
                <c:pt idx="4279">
                  <c:v>427.90002032415941</c:v>
                </c:pt>
                <c:pt idx="4280">
                  <c:v>428.00002032890916</c:v>
                </c:pt>
                <c:pt idx="4281">
                  <c:v>428.1000203336589</c:v>
                </c:pt>
                <c:pt idx="4282">
                  <c:v>428.20002033840865</c:v>
                </c:pt>
                <c:pt idx="4283">
                  <c:v>428.30002034315839</c:v>
                </c:pt>
                <c:pt idx="4284">
                  <c:v>428.40002034790814</c:v>
                </c:pt>
                <c:pt idx="4285">
                  <c:v>428.50002035265788</c:v>
                </c:pt>
                <c:pt idx="4286">
                  <c:v>428.60002035740763</c:v>
                </c:pt>
                <c:pt idx="4287">
                  <c:v>428.70002036215737</c:v>
                </c:pt>
                <c:pt idx="4288">
                  <c:v>428.80002036690712</c:v>
                </c:pt>
                <c:pt idx="4289">
                  <c:v>428.90002037165686</c:v>
                </c:pt>
                <c:pt idx="4290">
                  <c:v>429.00002037640661</c:v>
                </c:pt>
                <c:pt idx="4291">
                  <c:v>429.10002038115636</c:v>
                </c:pt>
                <c:pt idx="4292">
                  <c:v>429.2000203859061</c:v>
                </c:pt>
                <c:pt idx="4293">
                  <c:v>429.30002039065585</c:v>
                </c:pt>
                <c:pt idx="4294">
                  <c:v>429.40002039540559</c:v>
                </c:pt>
                <c:pt idx="4295">
                  <c:v>429.50002040015534</c:v>
                </c:pt>
                <c:pt idx="4296">
                  <c:v>429.60002040490508</c:v>
                </c:pt>
                <c:pt idx="4297">
                  <c:v>429.70002040965483</c:v>
                </c:pt>
                <c:pt idx="4298">
                  <c:v>429.80002041440457</c:v>
                </c:pt>
                <c:pt idx="4299">
                  <c:v>429.90002041915432</c:v>
                </c:pt>
                <c:pt idx="4300">
                  <c:v>430.00002042390406</c:v>
                </c:pt>
                <c:pt idx="4301">
                  <c:v>430.10002042865381</c:v>
                </c:pt>
                <c:pt idx="4302">
                  <c:v>430.20002043340355</c:v>
                </c:pt>
                <c:pt idx="4303">
                  <c:v>430.3000204381533</c:v>
                </c:pt>
                <c:pt idx="4304">
                  <c:v>430.40002044290304</c:v>
                </c:pt>
                <c:pt idx="4305">
                  <c:v>430.50002044765279</c:v>
                </c:pt>
                <c:pt idx="4306">
                  <c:v>430.60002045240253</c:v>
                </c:pt>
                <c:pt idx="4307">
                  <c:v>430.70002045715228</c:v>
                </c:pt>
                <c:pt idx="4308">
                  <c:v>430.80002046190202</c:v>
                </c:pt>
                <c:pt idx="4309">
                  <c:v>430.90002046665177</c:v>
                </c:pt>
                <c:pt idx="4310">
                  <c:v>431.00002047140151</c:v>
                </c:pt>
                <c:pt idx="4311">
                  <c:v>431.10002047615126</c:v>
                </c:pt>
                <c:pt idx="4312">
                  <c:v>431.200020480901</c:v>
                </c:pt>
                <c:pt idx="4313">
                  <c:v>431.30002048565075</c:v>
                </c:pt>
                <c:pt idx="4314">
                  <c:v>431.40002049040049</c:v>
                </c:pt>
                <c:pt idx="4315">
                  <c:v>431.50002049515024</c:v>
                </c:pt>
                <c:pt idx="4316">
                  <c:v>431.60002049989998</c:v>
                </c:pt>
                <c:pt idx="4317">
                  <c:v>431.70002050464973</c:v>
                </c:pt>
                <c:pt idx="4318">
                  <c:v>431.80002050939947</c:v>
                </c:pt>
                <c:pt idx="4319">
                  <c:v>431.90002051414922</c:v>
                </c:pt>
                <c:pt idx="4320">
                  <c:v>432.00002051889896</c:v>
                </c:pt>
                <c:pt idx="4321">
                  <c:v>432.10002052364871</c:v>
                </c:pt>
                <c:pt idx="4322">
                  <c:v>432.20002052839845</c:v>
                </c:pt>
                <c:pt idx="4323">
                  <c:v>432.3000205331482</c:v>
                </c:pt>
                <c:pt idx="4324">
                  <c:v>432.40002053789794</c:v>
                </c:pt>
                <c:pt idx="4325">
                  <c:v>432.50002054264769</c:v>
                </c:pt>
                <c:pt idx="4326">
                  <c:v>432.60002054739743</c:v>
                </c:pt>
                <c:pt idx="4327">
                  <c:v>432.70002055214718</c:v>
                </c:pt>
                <c:pt idx="4328">
                  <c:v>432.80002055689692</c:v>
                </c:pt>
                <c:pt idx="4329">
                  <c:v>432.90002056164667</c:v>
                </c:pt>
                <c:pt idx="4330">
                  <c:v>433.00002056639642</c:v>
                </c:pt>
                <c:pt idx="4331">
                  <c:v>433.10002057114616</c:v>
                </c:pt>
                <c:pt idx="4332">
                  <c:v>433.20002057589591</c:v>
                </c:pt>
                <c:pt idx="4333">
                  <c:v>433.30002058064565</c:v>
                </c:pt>
                <c:pt idx="4334">
                  <c:v>433.4000205853954</c:v>
                </c:pt>
                <c:pt idx="4335">
                  <c:v>433.50002059014514</c:v>
                </c:pt>
                <c:pt idx="4336">
                  <c:v>433.60002059489489</c:v>
                </c:pt>
                <c:pt idx="4337">
                  <c:v>433.70002059964463</c:v>
                </c:pt>
                <c:pt idx="4338">
                  <c:v>433.80002060439438</c:v>
                </c:pt>
                <c:pt idx="4339">
                  <c:v>433.90002060914412</c:v>
                </c:pt>
                <c:pt idx="4340">
                  <c:v>434.00002061389387</c:v>
                </c:pt>
                <c:pt idx="4341">
                  <c:v>434.10002061864361</c:v>
                </c:pt>
                <c:pt idx="4342">
                  <c:v>434.20002062339336</c:v>
                </c:pt>
                <c:pt idx="4343">
                  <c:v>434.3000206281431</c:v>
                </c:pt>
                <c:pt idx="4344">
                  <c:v>434.40002063289285</c:v>
                </c:pt>
                <c:pt idx="4345">
                  <c:v>434.50002063764259</c:v>
                </c:pt>
                <c:pt idx="4346">
                  <c:v>434.60002064239234</c:v>
                </c:pt>
                <c:pt idx="4347">
                  <c:v>434.70002064714208</c:v>
                </c:pt>
                <c:pt idx="4348">
                  <c:v>434.80002065189183</c:v>
                </c:pt>
                <c:pt idx="4349">
                  <c:v>434.90002065664157</c:v>
                </c:pt>
                <c:pt idx="4350">
                  <c:v>435.00002066139132</c:v>
                </c:pt>
                <c:pt idx="4351">
                  <c:v>435.10002066614106</c:v>
                </c:pt>
                <c:pt idx="4352">
                  <c:v>435.20002067089081</c:v>
                </c:pt>
                <c:pt idx="4353">
                  <c:v>435.30002067564055</c:v>
                </c:pt>
                <c:pt idx="4354">
                  <c:v>435.4000206803903</c:v>
                </c:pt>
                <c:pt idx="4355">
                  <c:v>435.50002068514004</c:v>
                </c:pt>
                <c:pt idx="4356">
                  <c:v>435.60002068988979</c:v>
                </c:pt>
                <c:pt idx="4357">
                  <c:v>435.70002069463953</c:v>
                </c:pt>
                <c:pt idx="4358">
                  <c:v>435.80002069938928</c:v>
                </c:pt>
                <c:pt idx="4359">
                  <c:v>435.90002070413902</c:v>
                </c:pt>
                <c:pt idx="4360">
                  <c:v>436.00002070888877</c:v>
                </c:pt>
                <c:pt idx="4361">
                  <c:v>436.10002071363851</c:v>
                </c:pt>
                <c:pt idx="4362">
                  <c:v>436.20002071838826</c:v>
                </c:pt>
                <c:pt idx="4363">
                  <c:v>436.300020723138</c:v>
                </c:pt>
                <c:pt idx="4364">
                  <c:v>436.40002072788775</c:v>
                </c:pt>
                <c:pt idx="4365">
                  <c:v>436.50002073263749</c:v>
                </c:pt>
                <c:pt idx="4366">
                  <c:v>436.60002073738724</c:v>
                </c:pt>
                <c:pt idx="4367">
                  <c:v>436.70002074213699</c:v>
                </c:pt>
                <c:pt idx="4368">
                  <c:v>436.80002074688673</c:v>
                </c:pt>
                <c:pt idx="4369">
                  <c:v>436.90002075163648</c:v>
                </c:pt>
                <c:pt idx="4370">
                  <c:v>437.00002075638622</c:v>
                </c:pt>
                <c:pt idx="4371">
                  <c:v>437.10002076113597</c:v>
                </c:pt>
                <c:pt idx="4372">
                  <c:v>437.20002076588571</c:v>
                </c:pt>
                <c:pt idx="4373">
                  <c:v>437.30002077063546</c:v>
                </c:pt>
                <c:pt idx="4374">
                  <c:v>437.4000207753852</c:v>
                </c:pt>
                <c:pt idx="4375">
                  <c:v>437.50002078013495</c:v>
                </c:pt>
                <c:pt idx="4376">
                  <c:v>437.60002078488469</c:v>
                </c:pt>
                <c:pt idx="4377">
                  <c:v>437.70002078963444</c:v>
                </c:pt>
                <c:pt idx="4378">
                  <c:v>437.80002079438418</c:v>
                </c:pt>
                <c:pt idx="4379">
                  <c:v>437.90002079913393</c:v>
                </c:pt>
                <c:pt idx="4380">
                  <c:v>438.00002080388367</c:v>
                </c:pt>
                <c:pt idx="4381">
                  <c:v>438.10002080863342</c:v>
                </c:pt>
                <c:pt idx="4382">
                  <c:v>438.20002081338316</c:v>
                </c:pt>
                <c:pt idx="4383">
                  <c:v>438.30002081813291</c:v>
                </c:pt>
                <c:pt idx="4384">
                  <c:v>438.40002082288265</c:v>
                </c:pt>
                <c:pt idx="4385">
                  <c:v>438.5000208276324</c:v>
                </c:pt>
                <c:pt idx="4386">
                  <c:v>438.60002083238214</c:v>
                </c:pt>
                <c:pt idx="4387">
                  <c:v>438.70002083713189</c:v>
                </c:pt>
                <c:pt idx="4388">
                  <c:v>438.80002084188163</c:v>
                </c:pt>
                <c:pt idx="4389">
                  <c:v>438.90002084663138</c:v>
                </c:pt>
                <c:pt idx="4390">
                  <c:v>439.00002085138112</c:v>
                </c:pt>
                <c:pt idx="4391">
                  <c:v>439.10002085613087</c:v>
                </c:pt>
                <c:pt idx="4392">
                  <c:v>439.20002086088061</c:v>
                </c:pt>
                <c:pt idx="4393">
                  <c:v>439.30002086563036</c:v>
                </c:pt>
                <c:pt idx="4394">
                  <c:v>439.4000208703801</c:v>
                </c:pt>
                <c:pt idx="4395">
                  <c:v>439.50002087512985</c:v>
                </c:pt>
                <c:pt idx="4396">
                  <c:v>439.60002087987959</c:v>
                </c:pt>
                <c:pt idx="4397">
                  <c:v>439.70002088462934</c:v>
                </c:pt>
                <c:pt idx="4398">
                  <c:v>439.80002088937908</c:v>
                </c:pt>
                <c:pt idx="4399">
                  <c:v>439.90002089412883</c:v>
                </c:pt>
                <c:pt idx="4400">
                  <c:v>440.00002089887857</c:v>
                </c:pt>
                <c:pt idx="4401">
                  <c:v>440.10002090362832</c:v>
                </c:pt>
                <c:pt idx="4402">
                  <c:v>440.20002090837806</c:v>
                </c:pt>
                <c:pt idx="4403">
                  <c:v>440.30002091312781</c:v>
                </c:pt>
                <c:pt idx="4404">
                  <c:v>440.40002091787755</c:v>
                </c:pt>
                <c:pt idx="4405">
                  <c:v>440.5000209226273</c:v>
                </c:pt>
                <c:pt idx="4406">
                  <c:v>440.60002092737705</c:v>
                </c:pt>
                <c:pt idx="4407">
                  <c:v>440.70002093212679</c:v>
                </c:pt>
                <c:pt idx="4408">
                  <c:v>440.80002093687654</c:v>
                </c:pt>
                <c:pt idx="4409">
                  <c:v>440.90002094162628</c:v>
                </c:pt>
                <c:pt idx="4410">
                  <c:v>441.00002094637603</c:v>
                </c:pt>
                <c:pt idx="4411">
                  <c:v>441.10002095112577</c:v>
                </c:pt>
                <c:pt idx="4412">
                  <c:v>441.20002095587552</c:v>
                </c:pt>
                <c:pt idx="4413">
                  <c:v>441.30002096062526</c:v>
                </c:pt>
                <c:pt idx="4414">
                  <c:v>441.40002096537501</c:v>
                </c:pt>
                <c:pt idx="4415">
                  <c:v>441.50002097012475</c:v>
                </c:pt>
                <c:pt idx="4416">
                  <c:v>441.6000209748745</c:v>
                </c:pt>
                <c:pt idx="4417">
                  <c:v>441.70002097962424</c:v>
                </c:pt>
                <c:pt idx="4418">
                  <c:v>441.80002098437399</c:v>
                </c:pt>
                <c:pt idx="4419">
                  <c:v>441.90002098912373</c:v>
                </c:pt>
                <c:pt idx="4420">
                  <c:v>442.00002099387348</c:v>
                </c:pt>
                <c:pt idx="4421">
                  <c:v>442.10002099862322</c:v>
                </c:pt>
                <c:pt idx="4422">
                  <c:v>442.20002100337297</c:v>
                </c:pt>
                <c:pt idx="4423">
                  <c:v>442.30002100812271</c:v>
                </c:pt>
                <c:pt idx="4424">
                  <c:v>442.40002101287246</c:v>
                </c:pt>
                <c:pt idx="4425">
                  <c:v>442.5000210176222</c:v>
                </c:pt>
                <c:pt idx="4426">
                  <c:v>442.60002102237195</c:v>
                </c:pt>
                <c:pt idx="4427">
                  <c:v>442.70002102712169</c:v>
                </c:pt>
                <c:pt idx="4428">
                  <c:v>442.80002103187144</c:v>
                </c:pt>
                <c:pt idx="4429">
                  <c:v>442.90002103662118</c:v>
                </c:pt>
                <c:pt idx="4430">
                  <c:v>443.00002104137093</c:v>
                </c:pt>
                <c:pt idx="4431">
                  <c:v>443.10002104612067</c:v>
                </c:pt>
                <c:pt idx="4432">
                  <c:v>443.20002105087042</c:v>
                </c:pt>
                <c:pt idx="4433">
                  <c:v>443.30002105562016</c:v>
                </c:pt>
                <c:pt idx="4434">
                  <c:v>443.40002106036991</c:v>
                </c:pt>
                <c:pt idx="4435">
                  <c:v>443.50002106511965</c:v>
                </c:pt>
                <c:pt idx="4436">
                  <c:v>443.6000210698694</c:v>
                </c:pt>
                <c:pt idx="4437">
                  <c:v>443.70002107461914</c:v>
                </c:pt>
                <c:pt idx="4438">
                  <c:v>443.80002107936889</c:v>
                </c:pt>
                <c:pt idx="4439">
                  <c:v>443.90002108411863</c:v>
                </c:pt>
                <c:pt idx="4440">
                  <c:v>444.00002108886838</c:v>
                </c:pt>
                <c:pt idx="4441">
                  <c:v>444.10002109361812</c:v>
                </c:pt>
                <c:pt idx="4442">
                  <c:v>444.20002109836787</c:v>
                </c:pt>
                <c:pt idx="4443">
                  <c:v>444.30002110311761</c:v>
                </c:pt>
                <c:pt idx="4444">
                  <c:v>444.40002110786736</c:v>
                </c:pt>
                <c:pt idx="4445">
                  <c:v>444.50002111261711</c:v>
                </c:pt>
                <c:pt idx="4446">
                  <c:v>444.60002111736685</c:v>
                </c:pt>
                <c:pt idx="4447">
                  <c:v>444.7000211221166</c:v>
                </c:pt>
                <c:pt idx="4448">
                  <c:v>444.80002112686634</c:v>
                </c:pt>
                <c:pt idx="4449">
                  <c:v>444.90002113161609</c:v>
                </c:pt>
                <c:pt idx="4450">
                  <c:v>445.00002113636583</c:v>
                </c:pt>
                <c:pt idx="4451">
                  <c:v>445.10002114111558</c:v>
                </c:pt>
                <c:pt idx="4452">
                  <c:v>445.20002114586532</c:v>
                </c:pt>
                <c:pt idx="4453">
                  <c:v>445.30002115061507</c:v>
                </c:pt>
                <c:pt idx="4454">
                  <c:v>445.40002115536481</c:v>
                </c:pt>
                <c:pt idx="4455">
                  <c:v>445.50002116011456</c:v>
                </c:pt>
                <c:pt idx="4456">
                  <c:v>445.6000211648643</c:v>
                </c:pt>
                <c:pt idx="4457">
                  <c:v>445.70002116961405</c:v>
                </c:pt>
                <c:pt idx="4458">
                  <c:v>445.80002117436379</c:v>
                </c:pt>
                <c:pt idx="4459">
                  <c:v>445.90002117911354</c:v>
                </c:pt>
                <c:pt idx="4460">
                  <c:v>446.00002118386328</c:v>
                </c:pt>
                <c:pt idx="4461">
                  <c:v>446.10002118861303</c:v>
                </c:pt>
                <c:pt idx="4462">
                  <c:v>446.20002119336277</c:v>
                </c:pt>
                <c:pt idx="4463">
                  <c:v>446.30002119811252</c:v>
                </c:pt>
                <c:pt idx="4464">
                  <c:v>446.40002120286226</c:v>
                </c:pt>
                <c:pt idx="4465">
                  <c:v>446.50002120761201</c:v>
                </c:pt>
                <c:pt idx="4466">
                  <c:v>446.60002121236175</c:v>
                </c:pt>
                <c:pt idx="4467">
                  <c:v>446.7000212171115</c:v>
                </c:pt>
                <c:pt idx="4468">
                  <c:v>446.80002122186124</c:v>
                </c:pt>
                <c:pt idx="4469">
                  <c:v>446.90002122661099</c:v>
                </c:pt>
                <c:pt idx="4470">
                  <c:v>447.00002123136073</c:v>
                </c:pt>
                <c:pt idx="4471">
                  <c:v>447.10002123611048</c:v>
                </c:pt>
                <c:pt idx="4472">
                  <c:v>447.20002124086022</c:v>
                </c:pt>
                <c:pt idx="4473">
                  <c:v>447.30002124560997</c:v>
                </c:pt>
                <c:pt idx="4474">
                  <c:v>447.40002125035971</c:v>
                </c:pt>
                <c:pt idx="4475">
                  <c:v>447.50002125510946</c:v>
                </c:pt>
                <c:pt idx="4476">
                  <c:v>447.6000212598592</c:v>
                </c:pt>
                <c:pt idx="4477">
                  <c:v>447.70002126460895</c:v>
                </c:pt>
                <c:pt idx="4478">
                  <c:v>447.80002126935869</c:v>
                </c:pt>
                <c:pt idx="4479">
                  <c:v>447.90002127410844</c:v>
                </c:pt>
                <c:pt idx="4480">
                  <c:v>448.00002127885818</c:v>
                </c:pt>
                <c:pt idx="4481">
                  <c:v>448.10002128360793</c:v>
                </c:pt>
                <c:pt idx="4482">
                  <c:v>448.20002128835768</c:v>
                </c:pt>
                <c:pt idx="4483">
                  <c:v>448.30002129310742</c:v>
                </c:pt>
                <c:pt idx="4484">
                  <c:v>448.40002129785717</c:v>
                </c:pt>
                <c:pt idx="4485">
                  <c:v>448.50002130260691</c:v>
                </c:pt>
                <c:pt idx="4486">
                  <c:v>448.60002130735666</c:v>
                </c:pt>
                <c:pt idx="4487">
                  <c:v>448.7000213121064</c:v>
                </c:pt>
                <c:pt idx="4488">
                  <c:v>448.80002131685615</c:v>
                </c:pt>
                <c:pt idx="4489">
                  <c:v>448.90002132160589</c:v>
                </c:pt>
                <c:pt idx="4490">
                  <c:v>449.00002132635564</c:v>
                </c:pt>
                <c:pt idx="4491">
                  <c:v>449.10002133110538</c:v>
                </c:pt>
                <c:pt idx="4492">
                  <c:v>449.20002133585513</c:v>
                </c:pt>
                <c:pt idx="4493">
                  <c:v>449.30002134060487</c:v>
                </c:pt>
                <c:pt idx="4494">
                  <c:v>449.40002134535462</c:v>
                </c:pt>
                <c:pt idx="4495">
                  <c:v>449.50002135010436</c:v>
                </c:pt>
                <c:pt idx="4496">
                  <c:v>449.60002135485411</c:v>
                </c:pt>
                <c:pt idx="4497">
                  <c:v>449.70002135960385</c:v>
                </c:pt>
                <c:pt idx="4498">
                  <c:v>449.8000213643536</c:v>
                </c:pt>
                <c:pt idx="4499">
                  <c:v>449.90002136910334</c:v>
                </c:pt>
                <c:pt idx="4500">
                  <c:v>450.00002137385309</c:v>
                </c:pt>
                <c:pt idx="4501">
                  <c:v>450.10002137860283</c:v>
                </c:pt>
                <c:pt idx="4502">
                  <c:v>450.20002138335258</c:v>
                </c:pt>
                <c:pt idx="4503">
                  <c:v>450.30002138810232</c:v>
                </c:pt>
                <c:pt idx="4504">
                  <c:v>450.40002139285207</c:v>
                </c:pt>
                <c:pt idx="4505">
                  <c:v>450.50002139760181</c:v>
                </c:pt>
                <c:pt idx="4506">
                  <c:v>450.60002140235156</c:v>
                </c:pt>
                <c:pt idx="4507">
                  <c:v>450.7000214071013</c:v>
                </c:pt>
                <c:pt idx="4508">
                  <c:v>450.80002141185105</c:v>
                </c:pt>
                <c:pt idx="4509">
                  <c:v>450.90002141660079</c:v>
                </c:pt>
                <c:pt idx="4510">
                  <c:v>451.00002142135054</c:v>
                </c:pt>
                <c:pt idx="4511">
                  <c:v>451.10002142610028</c:v>
                </c:pt>
                <c:pt idx="4512">
                  <c:v>451.20002143085003</c:v>
                </c:pt>
                <c:pt idx="4513">
                  <c:v>451.30002143559977</c:v>
                </c:pt>
                <c:pt idx="4514">
                  <c:v>451.40002144034952</c:v>
                </c:pt>
                <c:pt idx="4515">
                  <c:v>451.50002144509926</c:v>
                </c:pt>
                <c:pt idx="4516">
                  <c:v>451.60002144984901</c:v>
                </c:pt>
                <c:pt idx="4517">
                  <c:v>451.70002145459875</c:v>
                </c:pt>
                <c:pt idx="4518">
                  <c:v>451.8000214593485</c:v>
                </c:pt>
                <c:pt idx="4519">
                  <c:v>451.90002146409824</c:v>
                </c:pt>
                <c:pt idx="4520">
                  <c:v>452.00002146884799</c:v>
                </c:pt>
                <c:pt idx="4521">
                  <c:v>452.10002147359774</c:v>
                </c:pt>
                <c:pt idx="4522">
                  <c:v>452.20002147834748</c:v>
                </c:pt>
                <c:pt idx="4523">
                  <c:v>452.30002148309723</c:v>
                </c:pt>
                <c:pt idx="4524">
                  <c:v>452.40002148784697</c:v>
                </c:pt>
                <c:pt idx="4525">
                  <c:v>452.50002149259672</c:v>
                </c:pt>
                <c:pt idx="4526">
                  <c:v>452.60002149734646</c:v>
                </c:pt>
                <c:pt idx="4527">
                  <c:v>452.70002150209621</c:v>
                </c:pt>
                <c:pt idx="4528">
                  <c:v>452.80002150684595</c:v>
                </c:pt>
                <c:pt idx="4529">
                  <c:v>452.9000215115957</c:v>
                </c:pt>
                <c:pt idx="4530">
                  <c:v>453.00002151634544</c:v>
                </c:pt>
                <c:pt idx="4531">
                  <c:v>453.10002152109519</c:v>
                </c:pt>
                <c:pt idx="4532">
                  <c:v>453.20002152584493</c:v>
                </c:pt>
                <c:pt idx="4533">
                  <c:v>453.30002153059468</c:v>
                </c:pt>
                <c:pt idx="4534">
                  <c:v>453.40002153534442</c:v>
                </c:pt>
                <c:pt idx="4535">
                  <c:v>453.50002154009417</c:v>
                </c:pt>
                <c:pt idx="4536">
                  <c:v>453.60002154484391</c:v>
                </c:pt>
                <c:pt idx="4537">
                  <c:v>453.70002154959366</c:v>
                </c:pt>
                <c:pt idx="4538">
                  <c:v>453.8000215543434</c:v>
                </c:pt>
                <c:pt idx="4539">
                  <c:v>453.90002155909315</c:v>
                </c:pt>
                <c:pt idx="4540">
                  <c:v>454.00002156384289</c:v>
                </c:pt>
                <c:pt idx="4541">
                  <c:v>454.10002156859264</c:v>
                </c:pt>
                <c:pt idx="4542">
                  <c:v>454.20002157334238</c:v>
                </c:pt>
                <c:pt idx="4543">
                  <c:v>454.30002157809213</c:v>
                </c:pt>
                <c:pt idx="4544">
                  <c:v>454.40002158284187</c:v>
                </c:pt>
                <c:pt idx="4545">
                  <c:v>454.50002158759162</c:v>
                </c:pt>
                <c:pt idx="4546">
                  <c:v>454.60002159234136</c:v>
                </c:pt>
                <c:pt idx="4547">
                  <c:v>454.70002159709111</c:v>
                </c:pt>
                <c:pt idx="4548">
                  <c:v>454.80002160184085</c:v>
                </c:pt>
                <c:pt idx="4549">
                  <c:v>454.9000216065906</c:v>
                </c:pt>
                <c:pt idx="4550">
                  <c:v>455.00002161134034</c:v>
                </c:pt>
                <c:pt idx="4551">
                  <c:v>455.10002161609009</c:v>
                </c:pt>
                <c:pt idx="4552">
                  <c:v>455.20002162083983</c:v>
                </c:pt>
                <c:pt idx="4553">
                  <c:v>455.30002162558958</c:v>
                </c:pt>
                <c:pt idx="4554">
                  <c:v>455.40002163033932</c:v>
                </c:pt>
                <c:pt idx="4555">
                  <c:v>455.50002163508907</c:v>
                </c:pt>
                <c:pt idx="4556">
                  <c:v>455.60002163983881</c:v>
                </c:pt>
                <c:pt idx="4557">
                  <c:v>455.70002164458856</c:v>
                </c:pt>
                <c:pt idx="4558">
                  <c:v>455.8000216493383</c:v>
                </c:pt>
                <c:pt idx="4559">
                  <c:v>455.90002165408805</c:v>
                </c:pt>
                <c:pt idx="4560">
                  <c:v>456.0000216588378</c:v>
                </c:pt>
                <c:pt idx="4561">
                  <c:v>456.10002166358754</c:v>
                </c:pt>
                <c:pt idx="4562">
                  <c:v>456.20002166833729</c:v>
                </c:pt>
                <c:pt idx="4563">
                  <c:v>456.30002167308703</c:v>
                </c:pt>
                <c:pt idx="4564">
                  <c:v>456.40002167783678</c:v>
                </c:pt>
                <c:pt idx="4565">
                  <c:v>456.50002168258652</c:v>
                </c:pt>
                <c:pt idx="4566">
                  <c:v>456.60002168733627</c:v>
                </c:pt>
                <c:pt idx="4567">
                  <c:v>456.70002169208601</c:v>
                </c:pt>
                <c:pt idx="4568">
                  <c:v>456.80002169683576</c:v>
                </c:pt>
                <c:pt idx="4569">
                  <c:v>456.9000217015855</c:v>
                </c:pt>
                <c:pt idx="4570">
                  <c:v>457.00002170633525</c:v>
                </c:pt>
                <c:pt idx="4571">
                  <c:v>457.10002171108499</c:v>
                </c:pt>
                <c:pt idx="4572">
                  <c:v>457.20002171583474</c:v>
                </c:pt>
                <c:pt idx="4573">
                  <c:v>457.30002172058448</c:v>
                </c:pt>
                <c:pt idx="4574">
                  <c:v>457.40002172533423</c:v>
                </c:pt>
                <c:pt idx="4575">
                  <c:v>457.50002173008397</c:v>
                </c:pt>
                <c:pt idx="4576">
                  <c:v>457.60002173483372</c:v>
                </c:pt>
                <c:pt idx="4577">
                  <c:v>457.70002173958346</c:v>
                </c:pt>
                <c:pt idx="4578">
                  <c:v>457.80002174433321</c:v>
                </c:pt>
                <c:pt idx="4579">
                  <c:v>457.90002174908295</c:v>
                </c:pt>
                <c:pt idx="4580">
                  <c:v>458.0000217538327</c:v>
                </c:pt>
                <c:pt idx="4581">
                  <c:v>458.10002175858244</c:v>
                </c:pt>
                <c:pt idx="4582">
                  <c:v>458.20002176333219</c:v>
                </c:pt>
                <c:pt idx="4583">
                  <c:v>458.30002176808193</c:v>
                </c:pt>
                <c:pt idx="4584">
                  <c:v>458.40002177283168</c:v>
                </c:pt>
                <c:pt idx="4585">
                  <c:v>458.50002177758142</c:v>
                </c:pt>
                <c:pt idx="4586">
                  <c:v>458.60002178233117</c:v>
                </c:pt>
                <c:pt idx="4587">
                  <c:v>458.70002178708091</c:v>
                </c:pt>
                <c:pt idx="4588">
                  <c:v>458.80002179183066</c:v>
                </c:pt>
                <c:pt idx="4589">
                  <c:v>458.9000217965804</c:v>
                </c:pt>
                <c:pt idx="4590">
                  <c:v>459.00002180133015</c:v>
                </c:pt>
                <c:pt idx="4591">
                  <c:v>459.10002180607989</c:v>
                </c:pt>
                <c:pt idx="4592">
                  <c:v>459.20002181082964</c:v>
                </c:pt>
                <c:pt idx="4593">
                  <c:v>459.30002181557938</c:v>
                </c:pt>
                <c:pt idx="4594">
                  <c:v>459.40002182032913</c:v>
                </c:pt>
                <c:pt idx="4595">
                  <c:v>459.50002182507887</c:v>
                </c:pt>
                <c:pt idx="4596">
                  <c:v>459.60002182982862</c:v>
                </c:pt>
                <c:pt idx="4597">
                  <c:v>459.70002183457837</c:v>
                </c:pt>
                <c:pt idx="4598">
                  <c:v>459.80002183932811</c:v>
                </c:pt>
                <c:pt idx="4599">
                  <c:v>459.90002184407786</c:v>
                </c:pt>
                <c:pt idx="4600">
                  <c:v>460.0000218488276</c:v>
                </c:pt>
                <c:pt idx="4601">
                  <c:v>460.10002185357735</c:v>
                </c:pt>
                <c:pt idx="4602">
                  <c:v>460.20002185832709</c:v>
                </c:pt>
                <c:pt idx="4603">
                  <c:v>460.30002186307684</c:v>
                </c:pt>
                <c:pt idx="4604">
                  <c:v>460.40002186782658</c:v>
                </c:pt>
                <c:pt idx="4605">
                  <c:v>460.50002187257633</c:v>
                </c:pt>
                <c:pt idx="4606">
                  <c:v>460.60002187732607</c:v>
                </c:pt>
                <c:pt idx="4607">
                  <c:v>460.70002188207582</c:v>
                </c:pt>
                <c:pt idx="4608">
                  <c:v>460.80002188682556</c:v>
                </c:pt>
                <c:pt idx="4609">
                  <c:v>460.90002189157531</c:v>
                </c:pt>
                <c:pt idx="4610">
                  <c:v>461.00002189632505</c:v>
                </c:pt>
                <c:pt idx="4611">
                  <c:v>461.1000219010748</c:v>
                </c:pt>
                <c:pt idx="4612">
                  <c:v>461.20002190582454</c:v>
                </c:pt>
                <c:pt idx="4613">
                  <c:v>461.30002191057429</c:v>
                </c:pt>
                <c:pt idx="4614">
                  <c:v>461.40002191532403</c:v>
                </c:pt>
                <c:pt idx="4615">
                  <c:v>461.50002192007378</c:v>
                </c:pt>
                <c:pt idx="4616">
                  <c:v>461.60002192482352</c:v>
                </c:pt>
                <c:pt idx="4617">
                  <c:v>461.70002192957327</c:v>
                </c:pt>
                <c:pt idx="4618">
                  <c:v>461.80002193432301</c:v>
                </c:pt>
                <c:pt idx="4619">
                  <c:v>461.90002193907276</c:v>
                </c:pt>
                <c:pt idx="4620">
                  <c:v>462.0000219438225</c:v>
                </c:pt>
                <c:pt idx="4621">
                  <c:v>462.10002194857225</c:v>
                </c:pt>
                <c:pt idx="4622">
                  <c:v>462.20002195332199</c:v>
                </c:pt>
                <c:pt idx="4623">
                  <c:v>462.30002195807174</c:v>
                </c:pt>
                <c:pt idx="4624">
                  <c:v>462.40002196282148</c:v>
                </c:pt>
                <c:pt idx="4625">
                  <c:v>462.50002196757123</c:v>
                </c:pt>
                <c:pt idx="4626">
                  <c:v>462.60002197232097</c:v>
                </c:pt>
                <c:pt idx="4627">
                  <c:v>462.70002197707072</c:v>
                </c:pt>
                <c:pt idx="4628">
                  <c:v>462.80002198182046</c:v>
                </c:pt>
                <c:pt idx="4629">
                  <c:v>462.90002198657021</c:v>
                </c:pt>
                <c:pt idx="4630">
                  <c:v>463.00002199131995</c:v>
                </c:pt>
                <c:pt idx="4631">
                  <c:v>463.1000219960697</c:v>
                </c:pt>
                <c:pt idx="4632">
                  <c:v>463.20002200081944</c:v>
                </c:pt>
                <c:pt idx="4633">
                  <c:v>463.30002200556919</c:v>
                </c:pt>
                <c:pt idx="4634">
                  <c:v>463.40002201031893</c:v>
                </c:pt>
                <c:pt idx="4635">
                  <c:v>463.50002201506868</c:v>
                </c:pt>
                <c:pt idx="4636">
                  <c:v>463.60002201981843</c:v>
                </c:pt>
                <c:pt idx="4637">
                  <c:v>463.70002202456817</c:v>
                </c:pt>
                <c:pt idx="4638">
                  <c:v>463.80002202931792</c:v>
                </c:pt>
                <c:pt idx="4639">
                  <c:v>463.90002203406766</c:v>
                </c:pt>
                <c:pt idx="4640">
                  <c:v>464.00002203881741</c:v>
                </c:pt>
                <c:pt idx="4641">
                  <c:v>464.10002204356715</c:v>
                </c:pt>
                <c:pt idx="4642">
                  <c:v>464.2000220483169</c:v>
                </c:pt>
                <c:pt idx="4643">
                  <c:v>464.30002205306664</c:v>
                </c:pt>
                <c:pt idx="4644">
                  <c:v>464.40002205781639</c:v>
                </c:pt>
                <c:pt idx="4645">
                  <c:v>464.50002206256613</c:v>
                </c:pt>
                <c:pt idx="4646">
                  <c:v>464.60002206731588</c:v>
                </c:pt>
                <c:pt idx="4647">
                  <c:v>464.70002207206562</c:v>
                </c:pt>
                <c:pt idx="4648">
                  <c:v>464.80002207681537</c:v>
                </c:pt>
                <c:pt idx="4649">
                  <c:v>464.90002208156511</c:v>
                </c:pt>
                <c:pt idx="4650">
                  <c:v>465.00002208631486</c:v>
                </c:pt>
                <c:pt idx="4651">
                  <c:v>465.1000220910646</c:v>
                </c:pt>
                <c:pt idx="4652">
                  <c:v>465.20002209581435</c:v>
                </c:pt>
                <c:pt idx="4653">
                  <c:v>465.30002210056409</c:v>
                </c:pt>
                <c:pt idx="4654">
                  <c:v>465.40002210531384</c:v>
                </c:pt>
                <c:pt idx="4655">
                  <c:v>465.50002211006358</c:v>
                </c:pt>
                <c:pt idx="4656">
                  <c:v>465.60002211481333</c:v>
                </c:pt>
                <c:pt idx="4657">
                  <c:v>465.70002211956307</c:v>
                </c:pt>
                <c:pt idx="4658">
                  <c:v>465.80002212431282</c:v>
                </c:pt>
                <c:pt idx="4659">
                  <c:v>465.90002212906256</c:v>
                </c:pt>
                <c:pt idx="4660">
                  <c:v>466.00002213381231</c:v>
                </c:pt>
                <c:pt idx="4661">
                  <c:v>466.10002213856205</c:v>
                </c:pt>
                <c:pt idx="4662">
                  <c:v>466.2000221433118</c:v>
                </c:pt>
                <c:pt idx="4663">
                  <c:v>466.30002214806154</c:v>
                </c:pt>
                <c:pt idx="4664">
                  <c:v>466.40002215281129</c:v>
                </c:pt>
                <c:pt idx="4665">
                  <c:v>466.50002215756103</c:v>
                </c:pt>
                <c:pt idx="4666">
                  <c:v>466.60002216231078</c:v>
                </c:pt>
                <c:pt idx="4667">
                  <c:v>466.70002216706052</c:v>
                </c:pt>
                <c:pt idx="4668">
                  <c:v>466.80002217181027</c:v>
                </c:pt>
                <c:pt idx="4669">
                  <c:v>466.90002217656001</c:v>
                </c:pt>
                <c:pt idx="4670">
                  <c:v>467.00002218130976</c:v>
                </c:pt>
                <c:pt idx="4671">
                  <c:v>467.1000221860595</c:v>
                </c:pt>
                <c:pt idx="4672">
                  <c:v>467.20002219080925</c:v>
                </c:pt>
                <c:pt idx="4673">
                  <c:v>467.300022195559</c:v>
                </c:pt>
                <c:pt idx="4674">
                  <c:v>467.40002220030874</c:v>
                </c:pt>
                <c:pt idx="4675">
                  <c:v>467.50002220505849</c:v>
                </c:pt>
                <c:pt idx="4676">
                  <c:v>467.60002220980823</c:v>
                </c:pt>
                <c:pt idx="4677">
                  <c:v>467.70002221455798</c:v>
                </c:pt>
                <c:pt idx="4678">
                  <c:v>467.80002221930772</c:v>
                </c:pt>
                <c:pt idx="4679">
                  <c:v>467.90002222405747</c:v>
                </c:pt>
                <c:pt idx="4680">
                  <c:v>468.00002222880721</c:v>
                </c:pt>
                <c:pt idx="4681">
                  <c:v>468.10002223355696</c:v>
                </c:pt>
                <c:pt idx="4682">
                  <c:v>468.2000222383067</c:v>
                </c:pt>
                <c:pt idx="4683">
                  <c:v>468.30002224305645</c:v>
                </c:pt>
                <c:pt idx="4684">
                  <c:v>468.40002224780619</c:v>
                </c:pt>
                <c:pt idx="4685">
                  <c:v>468.50002225255594</c:v>
                </c:pt>
                <c:pt idx="4686">
                  <c:v>468.60002225730568</c:v>
                </c:pt>
                <c:pt idx="4687">
                  <c:v>468.70002226205543</c:v>
                </c:pt>
                <c:pt idx="4688">
                  <c:v>468.80002226680517</c:v>
                </c:pt>
                <c:pt idx="4689">
                  <c:v>468.90002227155492</c:v>
                </c:pt>
                <c:pt idx="4690">
                  <c:v>469.00002227630466</c:v>
                </c:pt>
                <c:pt idx="4691">
                  <c:v>469.10002228105441</c:v>
                </c:pt>
                <c:pt idx="4692">
                  <c:v>469.20002228580415</c:v>
                </c:pt>
                <c:pt idx="4693">
                  <c:v>469.3000222905539</c:v>
                </c:pt>
                <c:pt idx="4694">
                  <c:v>469.40002229530364</c:v>
                </c:pt>
                <c:pt idx="4695">
                  <c:v>469.50002230005339</c:v>
                </c:pt>
                <c:pt idx="4696">
                  <c:v>469.60002230480313</c:v>
                </c:pt>
                <c:pt idx="4697">
                  <c:v>469.70002230955288</c:v>
                </c:pt>
                <c:pt idx="4698">
                  <c:v>469.80002231430262</c:v>
                </c:pt>
                <c:pt idx="4699">
                  <c:v>469.90002231905237</c:v>
                </c:pt>
                <c:pt idx="4700">
                  <c:v>470.00002232380211</c:v>
                </c:pt>
                <c:pt idx="4701">
                  <c:v>470.10002232855186</c:v>
                </c:pt>
                <c:pt idx="4702">
                  <c:v>470.2000223333016</c:v>
                </c:pt>
                <c:pt idx="4703">
                  <c:v>470.30002233805135</c:v>
                </c:pt>
                <c:pt idx="4704">
                  <c:v>470.40002234280109</c:v>
                </c:pt>
                <c:pt idx="4705">
                  <c:v>470.50002234755084</c:v>
                </c:pt>
                <c:pt idx="4706">
                  <c:v>470.60002235230058</c:v>
                </c:pt>
                <c:pt idx="4707">
                  <c:v>470.70002235705033</c:v>
                </c:pt>
                <c:pt idx="4708">
                  <c:v>470.80002236180007</c:v>
                </c:pt>
                <c:pt idx="4709">
                  <c:v>470.90002236654982</c:v>
                </c:pt>
                <c:pt idx="4710">
                  <c:v>471.00002237129956</c:v>
                </c:pt>
                <c:pt idx="4711">
                  <c:v>471.10002237604931</c:v>
                </c:pt>
                <c:pt idx="4712">
                  <c:v>471.20002238079906</c:v>
                </c:pt>
                <c:pt idx="4713">
                  <c:v>471.3000223855488</c:v>
                </c:pt>
                <c:pt idx="4714">
                  <c:v>471.40002239029855</c:v>
                </c:pt>
                <c:pt idx="4715">
                  <c:v>471.50002239504829</c:v>
                </c:pt>
                <c:pt idx="4716">
                  <c:v>471.60002239979804</c:v>
                </c:pt>
                <c:pt idx="4717">
                  <c:v>471.70002240454778</c:v>
                </c:pt>
                <c:pt idx="4718">
                  <c:v>471.80002240929753</c:v>
                </c:pt>
                <c:pt idx="4719">
                  <c:v>471.90002241404727</c:v>
                </c:pt>
                <c:pt idx="4720">
                  <c:v>472.00002241879702</c:v>
                </c:pt>
                <c:pt idx="4721">
                  <c:v>472.10002242354676</c:v>
                </c:pt>
                <c:pt idx="4722">
                  <c:v>472.20002242829651</c:v>
                </c:pt>
                <c:pt idx="4723">
                  <c:v>472.30002243304625</c:v>
                </c:pt>
                <c:pt idx="4724">
                  <c:v>472.400022437796</c:v>
                </c:pt>
                <c:pt idx="4725">
                  <c:v>472.50002244254574</c:v>
                </c:pt>
                <c:pt idx="4726">
                  <c:v>472.60002244729549</c:v>
                </c:pt>
                <c:pt idx="4727">
                  <c:v>472.70002245204523</c:v>
                </c:pt>
                <c:pt idx="4728">
                  <c:v>472.80002245679498</c:v>
                </c:pt>
                <c:pt idx="4729">
                  <c:v>472.90002246154472</c:v>
                </c:pt>
                <c:pt idx="4730">
                  <c:v>473.00002246629447</c:v>
                </c:pt>
                <c:pt idx="4731">
                  <c:v>473.10002247104421</c:v>
                </c:pt>
                <c:pt idx="4732">
                  <c:v>473.20002247579396</c:v>
                </c:pt>
                <c:pt idx="4733">
                  <c:v>473.3000224805437</c:v>
                </c:pt>
                <c:pt idx="4734">
                  <c:v>473.40002248529345</c:v>
                </c:pt>
                <c:pt idx="4735">
                  <c:v>473.50002249004319</c:v>
                </c:pt>
                <c:pt idx="4736">
                  <c:v>473.60002249479294</c:v>
                </c:pt>
                <c:pt idx="4737">
                  <c:v>473.70002249954268</c:v>
                </c:pt>
                <c:pt idx="4738">
                  <c:v>473.80002250429243</c:v>
                </c:pt>
                <c:pt idx="4739">
                  <c:v>473.90002250904217</c:v>
                </c:pt>
                <c:pt idx="4740">
                  <c:v>474.00002251379192</c:v>
                </c:pt>
                <c:pt idx="4741">
                  <c:v>474.10002251854166</c:v>
                </c:pt>
                <c:pt idx="4742">
                  <c:v>474.20002252329141</c:v>
                </c:pt>
                <c:pt idx="4743">
                  <c:v>474.30002252804115</c:v>
                </c:pt>
                <c:pt idx="4744">
                  <c:v>474.4000225327909</c:v>
                </c:pt>
                <c:pt idx="4745">
                  <c:v>474.50002253754064</c:v>
                </c:pt>
                <c:pt idx="4746">
                  <c:v>474.60002254229039</c:v>
                </c:pt>
                <c:pt idx="4747">
                  <c:v>474.70002254704013</c:v>
                </c:pt>
                <c:pt idx="4748">
                  <c:v>474.80002255178988</c:v>
                </c:pt>
                <c:pt idx="4749">
                  <c:v>474.90002255653962</c:v>
                </c:pt>
                <c:pt idx="4750">
                  <c:v>475.00002256128937</c:v>
                </c:pt>
                <c:pt idx="4751">
                  <c:v>475.10002256603912</c:v>
                </c:pt>
                <c:pt idx="4752">
                  <c:v>475.20002257078886</c:v>
                </c:pt>
                <c:pt idx="4753">
                  <c:v>475.30002257553861</c:v>
                </c:pt>
                <c:pt idx="4754">
                  <c:v>475.40002258028835</c:v>
                </c:pt>
                <c:pt idx="4755">
                  <c:v>475.5000225850381</c:v>
                </c:pt>
                <c:pt idx="4756">
                  <c:v>475.60002258978784</c:v>
                </c:pt>
                <c:pt idx="4757">
                  <c:v>475.70002259453759</c:v>
                </c:pt>
                <c:pt idx="4758">
                  <c:v>475.80002259928733</c:v>
                </c:pt>
                <c:pt idx="4759">
                  <c:v>475.90002260403708</c:v>
                </c:pt>
                <c:pt idx="4760">
                  <c:v>476.00002260878682</c:v>
                </c:pt>
                <c:pt idx="4761">
                  <c:v>476.10002261353657</c:v>
                </c:pt>
                <c:pt idx="4762">
                  <c:v>476.20002261828631</c:v>
                </c:pt>
                <c:pt idx="4763">
                  <c:v>476.30002262303606</c:v>
                </c:pt>
                <c:pt idx="4764">
                  <c:v>476.4000226277858</c:v>
                </c:pt>
                <c:pt idx="4765">
                  <c:v>476.50002263253555</c:v>
                </c:pt>
                <c:pt idx="4766">
                  <c:v>476.60002263728529</c:v>
                </c:pt>
                <c:pt idx="4767">
                  <c:v>476.70002264203504</c:v>
                </c:pt>
                <c:pt idx="4768">
                  <c:v>476.80002264678478</c:v>
                </c:pt>
                <c:pt idx="4769">
                  <c:v>476.90002265153453</c:v>
                </c:pt>
                <c:pt idx="4770">
                  <c:v>477.00002265628427</c:v>
                </c:pt>
                <c:pt idx="4771">
                  <c:v>477.10002266103402</c:v>
                </c:pt>
                <c:pt idx="4772">
                  <c:v>477.20002266578376</c:v>
                </c:pt>
                <c:pt idx="4773">
                  <c:v>477.30002267053351</c:v>
                </c:pt>
                <c:pt idx="4774">
                  <c:v>477.40002267528325</c:v>
                </c:pt>
                <c:pt idx="4775">
                  <c:v>477.500022680033</c:v>
                </c:pt>
                <c:pt idx="4776">
                  <c:v>477.60002268478274</c:v>
                </c:pt>
                <c:pt idx="4777">
                  <c:v>477.70002268953249</c:v>
                </c:pt>
                <c:pt idx="4778">
                  <c:v>477.80002269428223</c:v>
                </c:pt>
                <c:pt idx="4779">
                  <c:v>477.90002269903198</c:v>
                </c:pt>
                <c:pt idx="4780">
                  <c:v>478.00002270378172</c:v>
                </c:pt>
                <c:pt idx="4781">
                  <c:v>478.10002270853147</c:v>
                </c:pt>
                <c:pt idx="4782">
                  <c:v>478.20002271328121</c:v>
                </c:pt>
                <c:pt idx="4783">
                  <c:v>478.30002271803096</c:v>
                </c:pt>
                <c:pt idx="4784">
                  <c:v>478.4000227227807</c:v>
                </c:pt>
                <c:pt idx="4785">
                  <c:v>478.50002272753045</c:v>
                </c:pt>
                <c:pt idx="4786">
                  <c:v>478.60002273228019</c:v>
                </c:pt>
                <c:pt idx="4787">
                  <c:v>478.70002273702994</c:v>
                </c:pt>
                <c:pt idx="4788">
                  <c:v>478.80002274177969</c:v>
                </c:pt>
                <c:pt idx="4789">
                  <c:v>478.90002274652943</c:v>
                </c:pt>
                <c:pt idx="4790">
                  <c:v>479.00002275127918</c:v>
                </c:pt>
                <c:pt idx="4791">
                  <c:v>479.10002275602892</c:v>
                </c:pt>
                <c:pt idx="4792">
                  <c:v>479.20002276077867</c:v>
                </c:pt>
                <c:pt idx="4793">
                  <c:v>479.30002276552841</c:v>
                </c:pt>
                <c:pt idx="4794">
                  <c:v>479.40002277027816</c:v>
                </c:pt>
                <c:pt idx="4795">
                  <c:v>479.5000227750279</c:v>
                </c:pt>
                <c:pt idx="4796">
                  <c:v>479.60002277977765</c:v>
                </c:pt>
                <c:pt idx="4797">
                  <c:v>479.70002278452739</c:v>
                </c:pt>
                <c:pt idx="4798">
                  <c:v>479.80002278927714</c:v>
                </c:pt>
                <c:pt idx="4799">
                  <c:v>479.90002279402688</c:v>
                </c:pt>
                <c:pt idx="4800">
                  <c:v>480.00002279877663</c:v>
                </c:pt>
                <c:pt idx="4801">
                  <c:v>480.10002280352637</c:v>
                </c:pt>
                <c:pt idx="4802">
                  <c:v>480.20002280827612</c:v>
                </c:pt>
                <c:pt idx="4803">
                  <c:v>480.30002281302586</c:v>
                </c:pt>
                <c:pt idx="4804">
                  <c:v>480.40002281777561</c:v>
                </c:pt>
                <c:pt idx="4805">
                  <c:v>480.50002282252535</c:v>
                </c:pt>
                <c:pt idx="4806">
                  <c:v>480.6000228272751</c:v>
                </c:pt>
                <c:pt idx="4807">
                  <c:v>480.70002283202484</c:v>
                </c:pt>
                <c:pt idx="4808">
                  <c:v>480.80002283677459</c:v>
                </c:pt>
                <c:pt idx="4809">
                  <c:v>480.90002284152433</c:v>
                </c:pt>
                <c:pt idx="4810">
                  <c:v>481.00002284627408</c:v>
                </c:pt>
                <c:pt idx="4811">
                  <c:v>481.10002285102382</c:v>
                </c:pt>
                <c:pt idx="4812">
                  <c:v>481.20002285577357</c:v>
                </c:pt>
                <c:pt idx="4813">
                  <c:v>481.30002286052331</c:v>
                </c:pt>
                <c:pt idx="4814">
                  <c:v>481.40002286527306</c:v>
                </c:pt>
                <c:pt idx="4815">
                  <c:v>481.5000228700228</c:v>
                </c:pt>
                <c:pt idx="4816">
                  <c:v>481.60002287477255</c:v>
                </c:pt>
                <c:pt idx="4817">
                  <c:v>481.70002287952229</c:v>
                </c:pt>
                <c:pt idx="4818">
                  <c:v>481.80002288427204</c:v>
                </c:pt>
                <c:pt idx="4819">
                  <c:v>481.90002288902178</c:v>
                </c:pt>
                <c:pt idx="4820">
                  <c:v>482.00002289377153</c:v>
                </c:pt>
                <c:pt idx="4821">
                  <c:v>482.10002289852127</c:v>
                </c:pt>
                <c:pt idx="4822">
                  <c:v>482.20002290327102</c:v>
                </c:pt>
                <c:pt idx="4823">
                  <c:v>482.30002290802076</c:v>
                </c:pt>
                <c:pt idx="4824">
                  <c:v>482.40002291277051</c:v>
                </c:pt>
                <c:pt idx="4825">
                  <c:v>482.50002291752025</c:v>
                </c:pt>
                <c:pt idx="4826">
                  <c:v>482.60002292227</c:v>
                </c:pt>
                <c:pt idx="4827">
                  <c:v>482.70002292701975</c:v>
                </c:pt>
                <c:pt idx="4828">
                  <c:v>482.80002293176949</c:v>
                </c:pt>
                <c:pt idx="4829">
                  <c:v>482.90002293651924</c:v>
                </c:pt>
                <c:pt idx="4830">
                  <c:v>483.00002294126898</c:v>
                </c:pt>
                <c:pt idx="4831">
                  <c:v>483.10002294601873</c:v>
                </c:pt>
                <c:pt idx="4832">
                  <c:v>483.20002295076847</c:v>
                </c:pt>
                <c:pt idx="4833">
                  <c:v>483.30002295551822</c:v>
                </c:pt>
                <c:pt idx="4834">
                  <c:v>483.40002296026796</c:v>
                </c:pt>
                <c:pt idx="4835">
                  <c:v>483.50002296501771</c:v>
                </c:pt>
                <c:pt idx="4836">
                  <c:v>483.60002296976745</c:v>
                </c:pt>
                <c:pt idx="4837">
                  <c:v>483.7000229745172</c:v>
                </c:pt>
                <c:pt idx="4838">
                  <c:v>483.80002297926694</c:v>
                </c:pt>
                <c:pt idx="4839">
                  <c:v>483.90002298401669</c:v>
                </c:pt>
                <c:pt idx="4840">
                  <c:v>484.00002298876643</c:v>
                </c:pt>
                <c:pt idx="4841">
                  <c:v>484.10002299351618</c:v>
                </c:pt>
                <c:pt idx="4842">
                  <c:v>484.20002299826592</c:v>
                </c:pt>
                <c:pt idx="4843">
                  <c:v>484.30002300301567</c:v>
                </c:pt>
                <c:pt idx="4844">
                  <c:v>484.40002300776541</c:v>
                </c:pt>
                <c:pt idx="4845">
                  <c:v>484.50002301251516</c:v>
                </c:pt>
                <c:pt idx="4846">
                  <c:v>484.6000230172649</c:v>
                </c:pt>
                <c:pt idx="4847">
                  <c:v>484.70002302201465</c:v>
                </c:pt>
                <c:pt idx="4848">
                  <c:v>484.80002302676439</c:v>
                </c:pt>
                <c:pt idx="4849">
                  <c:v>484.90002303151414</c:v>
                </c:pt>
                <c:pt idx="4850">
                  <c:v>485.00002303626388</c:v>
                </c:pt>
                <c:pt idx="4851">
                  <c:v>485.10002304101363</c:v>
                </c:pt>
                <c:pt idx="4852">
                  <c:v>485.20002304576337</c:v>
                </c:pt>
                <c:pt idx="4853">
                  <c:v>485.30002305051312</c:v>
                </c:pt>
                <c:pt idx="4854">
                  <c:v>485.40002305526286</c:v>
                </c:pt>
                <c:pt idx="4855">
                  <c:v>485.50002306001261</c:v>
                </c:pt>
                <c:pt idx="4856">
                  <c:v>485.60002306476235</c:v>
                </c:pt>
                <c:pt idx="4857">
                  <c:v>485.7000230695121</c:v>
                </c:pt>
                <c:pt idx="4858">
                  <c:v>485.80002307426184</c:v>
                </c:pt>
                <c:pt idx="4859">
                  <c:v>485.90002307901159</c:v>
                </c:pt>
                <c:pt idx="4860">
                  <c:v>486.00002308376133</c:v>
                </c:pt>
                <c:pt idx="4861">
                  <c:v>486.10002308851108</c:v>
                </c:pt>
                <c:pt idx="4862">
                  <c:v>486.20002309326082</c:v>
                </c:pt>
                <c:pt idx="4863">
                  <c:v>486.30002309801057</c:v>
                </c:pt>
                <c:pt idx="4864">
                  <c:v>486.40002310276031</c:v>
                </c:pt>
                <c:pt idx="4865">
                  <c:v>486.50002310751006</c:v>
                </c:pt>
                <c:pt idx="4866">
                  <c:v>486.60002311225981</c:v>
                </c:pt>
                <c:pt idx="4867">
                  <c:v>486.70002311700955</c:v>
                </c:pt>
                <c:pt idx="4868">
                  <c:v>486.8000231217593</c:v>
                </c:pt>
                <c:pt idx="4869">
                  <c:v>486.90002312650904</c:v>
                </c:pt>
                <c:pt idx="4870">
                  <c:v>487.00002313125879</c:v>
                </c:pt>
                <c:pt idx="4871">
                  <c:v>487.10002313600853</c:v>
                </c:pt>
                <c:pt idx="4872">
                  <c:v>487.20002314075828</c:v>
                </c:pt>
                <c:pt idx="4873">
                  <c:v>487.30002314550802</c:v>
                </c:pt>
                <c:pt idx="4874">
                  <c:v>487.40002315025777</c:v>
                </c:pt>
                <c:pt idx="4875">
                  <c:v>487.50002315500751</c:v>
                </c:pt>
                <c:pt idx="4876">
                  <c:v>487.60002315975726</c:v>
                </c:pt>
                <c:pt idx="4877">
                  <c:v>487.700023164507</c:v>
                </c:pt>
                <c:pt idx="4878">
                  <c:v>487.80002316925675</c:v>
                </c:pt>
                <c:pt idx="4879">
                  <c:v>487.90002317400649</c:v>
                </c:pt>
                <c:pt idx="4880">
                  <c:v>488.00002317875624</c:v>
                </c:pt>
                <c:pt idx="4881">
                  <c:v>488.10002318350598</c:v>
                </c:pt>
                <c:pt idx="4882">
                  <c:v>488.20002318825573</c:v>
                </c:pt>
                <c:pt idx="4883">
                  <c:v>488.30002319300547</c:v>
                </c:pt>
                <c:pt idx="4884">
                  <c:v>488.40002319775522</c:v>
                </c:pt>
                <c:pt idx="4885">
                  <c:v>488.50002320250496</c:v>
                </c:pt>
                <c:pt idx="4886">
                  <c:v>488.60002320725471</c:v>
                </c:pt>
                <c:pt idx="4887">
                  <c:v>488.70002321200445</c:v>
                </c:pt>
                <c:pt idx="4888">
                  <c:v>488.8000232167542</c:v>
                </c:pt>
                <c:pt idx="4889">
                  <c:v>488.90002322150394</c:v>
                </c:pt>
                <c:pt idx="4890">
                  <c:v>489.00002322625369</c:v>
                </c:pt>
                <c:pt idx="4891">
                  <c:v>489.10002323100343</c:v>
                </c:pt>
                <c:pt idx="4892">
                  <c:v>489.20002323575318</c:v>
                </c:pt>
                <c:pt idx="4893">
                  <c:v>489.30002324050292</c:v>
                </c:pt>
                <c:pt idx="4894">
                  <c:v>489.40002324525267</c:v>
                </c:pt>
                <c:pt idx="4895">
                  <c:v>489.50002325000241</c:v>
                </c:pt>
                <c:pt idx="4896">
                  <c:v>489.60002325475216</c:v>
                </c:pt>
                <c:pt idx="4897">
                  <c:v>489.7000232595019</c:v>
                </c:pt>
                <c:pt idx="4898">
                  <c:v>489.80002326425165</c:v>
                </c:pt>
                <c:pt idx="4899">
                  <c:v>489.90002326900139</c:v>
                </c:pt>
                <c:pt idx="4900">
                  <c:v>490.00002327375114</c:v>
                </c:pt>
                <c:pt idx="4901">
                  <c:v>490.10002327850088</c:v>
                </c:pt>
                <c:pt idx="4902">
                  <c:v>490.20002328325063</c:v>
                </c:pt>
                <c:pt idx="4903">
                  <c:v>490.30002328800038</c:v>
                </c:pt>
                <c:pt idx="4904">
                  <c:v>490.40002329275012</c:v>
                </c:pt>
                <c:pt idx="4905">
                  <c:v>490.50002329749987</c:v>
                </c:pt>
                <c:pt idx="4906">
                  <c:v>490.60002330224961</c:v>
                </c:pt>
                <c:pt idx="4907">
                  <c:v>490.70002330699936</c:v>
                </c:pt>
                <c:pt idx="4908">
                  <c:v>490.8000233117491</c:v>
                </c:pt>
                <c:pt idx="4909">
                  <c:v>490.90002331649885</c:v>
                </c:pt>
                <c:pt idx="4910">
                  <c:v>491.00002332124859</c:v>
                </c:pt>
                <c:pt idx="4911">
                  <c:v>491.10002332599834</c:v>
                </c:pt>
                <c:pt idx="4912">
                  <c:v>491.20002333074808</c:v>
                </c:pt>
                <c:pt idx="4913">
                  <c:v>491.30002333549783</c:v>
                </c:pt>
                <c:pt idx="4914">
                  <c:v>491.40002334024757</c:v>
                </c:pt>
                <c:pt idx="4915">
                  <c:v>491.50002334499732</c:v>
                </c:pt>
                <c:pt idx="4916">
                  <c:v>491.60002334974706</c:v>
                </c:pt>
                <c:pt idx="4917">
                  <c:v>491.70002335449681</c:v>
                </c:pt>
                <c:pt idx="4918">
                  <c:v>491.80002335924655</c:v>
                </c:pt>
                <c:pt idx="4919">
                  <c:v>491.9000233639963</c:v>
                </c:pt>
                <c:pt idx="4920">
                  <c:v>492.00002336874604</c:v>
                </c:pt>
                <c:pt idx="4921">
                  <c:v>492.10002337349579</c:v>
                </c:pt>
                <c:pt idx="4922">
                  <c:v>492.20002337824553</c:v>
                </c:pt>
                <c:pt idx="4923">
                  <c:v>492.30002338299528</c:v>
                </c:pt>
                <c:pt idx="4924">
                  <c:v>492.40002338774502</c:v>
                </c:pt>
                <c:pt idx="4925">
                  <c:v>492.50002339249477</c:v>
                </c:pt>
                <c:pt idx="4926">
                  <c:v>492.60002339724451</c:v>
                </c:pt>
                <c:pt idx="4927">
                  <c:v>492.70002340199426</c:v>
                </c:pt>
                <c:pt idx="4928">
                  <c:v>492.800023406744</c:v>
                </c:pt>
                <c:pt idx="4929">
                  <c:v>492.90002341149375</c:v>
                </c:pt>
                <c:pt idx="4930">
                  <c:v>493.00002341624349</c:v>
                </c:pt>
                <c:pt idx="4931">
                  <c:v>493.10002342099324</c:v>
                </c:pt>
                <c:pt idx="4932">
                  <c:v>493.20002342574298</c:v>
                </c:pt>
                <c:pt idx="4933">
                  <c:v>493.30002343049273</c:v>
                </c:pt>
                <c:pt idx="4934">
                  <c:v>493.40002343524247</c:v>
                </c:pt>
                <c:pt idx="4935">
                  <c:v>493.50002343999222</c:v>
                </c:pt>
                <c:pt idx="4936">
                  <c:v>493.60002344474196</c:v>
                </c:pt>
                <c:pt idx="4937">
                  <c:v>493.70002344949171</c:v>
                </c:pt>
                <c:pt idx="4938">
                  <c:v>493.80002345424145</c:v>
                </c:pt>
                <c:pt idx="4939">
                  <c:v>493.9000234589912</c:v>
                </c:pt>
                <c:pt idx="4940">
                  <c:v>494.00002346374094</c:v>
                </c:pt>
                <c:pt idx="4941">
                  <c:v>494.10002346849069</c:v>
                </c:pt>
                <c:pt idx="4942">
                  <c:v>494.20002347324044</c:v>
                </c:pt>
                <c:pt idx="4943">
                  <c:v>494.30002347799018</c:v>
                </c:pt>
                <c:pt idx="4944">
                  <c:v>494.40002348273993</c:v>
                </c:pt>
                <c:pt idx="4945">
                  <c:v>494.50002348748967</c:v>
                </c:pt>
                <c:pt idx="4946">
                  <c:v>494.60002349223942</c:v>
                </c:pt>
                <c:pt idx="4947">
                  <c:v>494.70002349698916</c:v>
                </c:pt>
                <c:pt idx="4948">
                  <c:v>494.80002350173891</c:v>
                </c:pt>
                <c:pt idx="4949">
                  <c:v>494.90002350648865</c:v>
                </c:pt>
                <c:pt idx="4950">
                  <c:v>495.0000235112384</c:v>
                </c:pt>
                <c:pt idx="4951">
                  <c:v>495.10002351598814</c:v>
                </c:pt>
                <c:pt idx="4952">
                  <c:v>495.20002352073789</c:v>
                </c:pt>
                <c:pt idx="4953">
                  <c:v>495.30002352548763</c:v>
                </c:pt>
                <c:pt idx="4954">
                  <c:v>495.40002353023738</c:v>
                </c:pt>
                <c:pt idx="4955">
                  <c:v>495.50002353498712</c:v>
                </c:pt>
                <c:pt idx="4956">
                  <c:v>495.60002353973687</c:v>
                </c:pt>
                <c:pt idx="4957">
                  <c:v>495.70002354448661</c:v>
                </c:pt>
                <c:pt idx="4958">
                  <c:v>495.80002354923636</c:v>
                </c:pt>
                <c:pt idx="4959">
                  <c:v>495.9000235539861</c:v>
                </c:pt>
                <c:pt idx="4960">
                  <c:v>496.00002355873585</c:v>
                </c:pt>
                <c:pt idx="4961">
                  <c:v>496.10002356348559</c:v>
                </c:pt>
                <c:pt idx="4962">
                  <c:v>496.20002356823534</c:v>
                </c:pt>
                <c:pt idx="4963">
                  <c:v>496.30002357298508</c:v>
                </c:pt>
                <c:pt idx="4964">
                  <c:v>496.40002357773483</c:v>
                </c:pt>
                <c:pt idx="4965">
                  <c:v>496.50002358248457</c:v>
                </c:pt>
                <c:pt idx="4966">
                  <c:v>496.60002358723432</c:v>
                </c:pt>
                <c:pt idx="4967">
                  <c:v>496.70002359198406</c:v>
                </c:pt>
                <c:pt idx="4968">
                  <c:v>496.80002359673381</c:v>
                </c:pt>
                <c:pt idx="4969">
                  <c:v>496.90002360148355</c:v>
                </c:pt>
                <c:pt idx="4970">
                  <c:v>497.0000236062333</c:v>
                </c:pt>
                <c:pt idx="4971">
                  <c:v>497.10002361098304</c:v>
                </c:pt>
                <c:pt idx="4972">
                  <c:v>497.20002361573279</c:v>
                </c:pt>
                <c:pt idx="4973">
                  <c:v>497.30002362048253</c:v>
                </c:pt>
                <c:pt idx="4974">
                  <c:v>497.40002362523228</c:v>
                </c:pt>
                <c:pt idx="4975">
                  <c:v>497.50002362998202</c:v>
                </c:pt>
                <c:pt idx="4976">
                  <c:v>497.60002363473177</c:v>
                </c:pt>
                <c:pt idx="4977">
                  <c:v>497.70002363948151</c:v>
                </c:pt>
                <c:pt idx="4978">
                  <c:v>497.80002364423126</c:v>
                </c:pt>
                <c:pt idx="4979">
                  <c:v>497.900023648981</c:v>
                </c:pt>
                <c:pt idx="4980">
                  <c:v>498.00002365373075</c:v>
                </c:pt>
                <c:pt idx="4981">
                  <c:v>498.1000236584805</c:v>
                </c:pt>
                <c:pt idx="4982">
                  <c:v>498.20002366323024</c:v>
                </c:pt>
                <c:pt idx="4983">
                  <c:v>498.30002366797999</c:v>
                </c:pt>
                <c:pt idx="4984">
                  <c:v>498.40002367272973</c:v>
                </c:pt>
                <c:pt idx="4985">
                  <c:v>498.50002367747948</c:v>
                </c:pt>
                <c:pt idx="4986">
                  <c:v>498.60002368222922</c:v>
                </c:pt>
                <c:pt idx="4987">
                  <c:v>498.70002368697897</c:v>
                </c:pt>
                <c:pt idx="4988">
                  <c:v>498.80002369172871</c:v>
                </c:pt>
                <c:pt idx="4989">
                  <c:v>498.90002369647846</c:v>
                </c:pt>
                <c:pt idx="4990">
                  <c:v>499.0000237012282</c:v>
                </c:pt>
                <c:pt idx="4991">
                  <c:v>499.10002370597795</c:v>
                </c:pt>
                <c:pt idx="4992">
                  <c:v>499.20002371072769</c:v>
                </c:pt>
                <c:pt idx="4993">
                  <c:v>499.30002371547744</c:v>
                </c:pt>
                <c:pt idx="4994">
                  <c:v>499.40002372022718</c:v>
                </c:pt>
                <c:pt idx="4995">
                  <c:v>499.50002372497693</c:v>
                </c:pt>
                <c:pt idx="4996">
                  <c:v>499.60002372972667</c:v>
                </c:pt>
                <c:pt idx="4997">
                  <c:v>499.70002373447642</c:v>
                </c:pt>
                <c:pt idx="4998">
                  <c:v>499.80002373922616</c:v>
                </c:pt>
                <c:pt idx="4999">
                  <c:v>499.90002374397591</c:v>
                </c:pt>
                <c:pt idx="5000">
                  <c:v>500.00002374872565</c:v>
                </c:pt>
                <c:pt idx="5001">
                  <c:v>500.1000237534754</c:v>
                </c:pt>
                <c:pt idx="5002">
                  <c:v>500.20002375822514</c:v>
                </c:pt>
                <c:pt idx="5003">
                  <c:v>500.30002376297489</c:v>
                </c:pt>
                <c:pt idx="5004">
                  <c:v>500.40002376772463</c:v>
                </c:pt>
                <c:pt idx="5005">
                  <c:v>500.50002377247438</c:v>
                </c:pt>
                <c:pt idx="5006">
                  <c:v>500.60002377722412</c:v>
                </c:pt>
                <c:pt idx="5007">
                  <c:v>500.70002378197387</c:v>
                </c:pt>
                <c:pt idx="5008">
                  <c:v>500.80002378672361</c:v>
                </c:pt>
                <c:pt idx="5009">
                  <c:v>500.90002379147336</c:v>
                </c:pt>
                <c:pt idx="5010">
                  <c:v>501.0000237962231</c:v>
                </c:pt>
                <c:pt idx="5011">
                  <c:v>501.10002380097285</c:v>
                </c:pt>
                <c:pt idx="5012">
                  <c:v>501.20002380572259</c:v>
                </c:pt>
                <c:pt idx="5013">
                  <c:v>501.30002381047234</c:v>
                </c:pt>
                <c:pt idx="5014">
                  <c:v>501.40002381522208</c:v>
                </c:pt>
                <c:pt idx="5015">
                  <c:v>501.50002381997183</c:v>
                </c:pt>
                <c:pt idx="5016">
                  <c:v>501.60002382472157</c:v>
                </c:pt>
                <c:pt idx="5017">
                  <c:v>501.70002382947132</c:v>
                </c:pt>
                <c:pt idx="5018">
                  <c:v>501.80002383422107</c:v>
                </c:pt>
                <c:pt idx="5019">
                  <c:v>501.90002383897081</c:v>
                </c:pt>
                <c:pt idx="5020">
                  <c:v>502.00002384372056</c:v>
                </c:pt>
                <c:pt idx="5021">
                  <c:v>502.1000238484703</c:v>
                </c:pt>
                <c:pt idx="5022">
                  <c:v>502.20002385322005</c:v>
                </c:pt>
                <c:pt idx="5023">
                  <c:v>502.30002385796979</c:v>
                </c:pt>
                <c:pt idx="5024">
                  <c:v>502.40002386271954</c:v>
                </c:pt>
                <c:pt idx="5025">
                  <c:v>502.50002386746928</c:v>
                </c:pt>
                <c:pt idx="5026">
                  <c:v>502.60002387221903</c:v>
                </c:pt>
                <c:pt idx="5027">
                  <c:v>502.70002387696877</c:v>
                </c:pt>
                <c:pt idx="5028">
                  <c:v>502.80002388171852</c:v>
                </c:pt>
                <c:pt idx="5029">
                  <c:v>502.90002388646826</c:v>
                </c:pt>
                <c:pt idx="5030">
                  <c:v>503.00002389121801</c:v>
                </c:pt>
                <c:pt idx="5031">
                  <c:v>503.10002389596775</c:v>
                </c:pt>
                <c:pt idx="5032">
                  <c:v>503.2000239007175</c:v>
                </c:pt>
                <c:pt idx="5033">
                  <c:v>503.30002390546724</c:v>
                </c:pt>
                <c:pt idx="5034">
                  <c:v>503.40002391021699</c:v>
                </c:pt>
                <c:pt idx="5035">
                  <c:v>503.50002391496673</c:v>
                </c:pt>
                <c:pt idx="5036">
                  <c:v>503.60002391971648</c:v>
                </c:pt>
                <c:pt idx="5037">
                  <c:v>503.70002392446622</c:v>
                </c:pt>
                <c:pt idx="5038">
                  <c:v>503.80002392921597</c:v>
                </c:pt>
                <c:pt idx="5039">
                  <c:v>503.90002393396571</c:v>
                </c:pt>
                <c:pt idx="5040">
                  <c:v>504.00002393871546</c:v>
                </c:pt>
                <c:pt idx="5041">
                  <c:v>504.1000239434652</c:v>
                </c:pt>
                <c:pt idx="5042">
                  <c:v>504.20002394821495</c:v>
                </c:pt>
                <c:pt idx="5043">
                  <c:v>504.30002395296469</c:v>
                </c:pt>
                <c:pt idx="5044">
                  <c:v>504.40002395771444</c:v>
                </c:pt>
                <c:pt idx="5045">
                  <c:v>504.50002396246418</c:v>
                </c:pt>
                <c:pt idx="5046">
                  <c:v>504.60002396721393</c:v>
                </c:pt>
                <c:pt idx="5047">
                  <c:v>504.70002397196367</c:v>
                </c:pt>
                <c:pt idx="5048">
                  <c:v>504.80002397671342</c:v>
                </c:pt>
                <c:pt idx="5049">
                  <c:v>504.90002398146316</c:v>
                </c:pt>
                <c:pt idx="5050">
                  <c:v>505.00002398621291</c:v>
                </c:pt>
                <c:pt idx="5051">
                  <c:v>505.10002399096265</c:v>
                </c:pt>
                <c:pt idx="5052">
                  <c:v>505.2000239957124</c:v>
                </c:pt>
                <c:pt idx="5053">
                  <c:v>505.30002400046214</c:v>
                </c:pt>
                <c:pt idx="5054">
                  <c:v>505.40002400521189</c:v>
                </c:pt>
                <c:pt idx="5055">
                  <c:v>505.50002400996163</c:v>
                </c:pt>
                <c:pt idx="5056">
                  <c:v>505.60002401471138</c:v>
                </c:pt>
                <c:pt idx="5057">
                  <c:v>505.70002401946113</c:v>
                </c:pt>
                <c:pt idx="5058">
                  <c:v>505.80002402421087</c:v>
                </c:pt>
                <c:pt idx="5059">
                  <c:v>505.90002402896062</c:v>
                </c:pt>
                <c:pt idx="5060">
                  <c:v>506.00002403371036</c:v>
                </c:pt>
                <c:pt idx="5061">
                  <c:v>506.10002403846011</c:v>
                </c:pt>
                <c:pt idx="5062">
                  <c:v>506.20002404320985</c:v>
                </c:pt>
                <c:pt idx="5063">
                  <c:v>506.3000240479596</c:v>
                </c:pt>
                <c:pt idx="5064">
                  <c:v>506.40002405270934</c:v>
                </c:pt>
                <c:pt idx="5065">
                  <c:v>506.50002405745909</c:v>
                </c:pt>
                <c:pt idx="5066">
                  <c:v>506.60002406220883</c:v>
                </c:pt>
                <c:pt idx="5067">
                  <c:v>506.70002406695858</c:v>
                </c:pt>
                <c:pt idx="5068">
                  <c:v>506.80002407170832</c:v>
                </c:pt>
                <c:pt idx="5069">
                  <c:v>506.90002407645807</c:v>
                </c:pt>
                <c:pt idx="5070">
                  <c:v>507.00002408120781</c:v>
                </c:pt>
                <c:pt idx="5071">
                  <c:v>507.10002408595756</c:v>
                </c:pt>
                <c:pt idx="5072">
                  <c:v>507.2000240907073</c:v>
                </c:pt>
                <c:pt idx="5073">
                  <c:v>507.30002409545705</c:v>
                </c:pt>
                <c:pt idx="5074">
                  <c:v>507.40002410020679</c:v>
                </c:pt>
                <c:pt idx="5075">
                  <c:v>507.50002410495654</c:v>
                </c:pt>
                <c:pt idx="5076">
                  <c:v>507.60002410970628</c:v>
                </c:pt>
                <c:pt idx="5077">
                  <c:v>507.70002411445603</c:v>
                </c:pt>
                <c:pt idx="5078">
                  <c:v>507.80002411920577</c:v>
                </c:pt>
                <c:pt idx="5079">
                  <c:v>507.90002412395552</c:v>
                </c:pt>
                <c:pt idx="5080">
                  <c:v>508.00002412870526</c:v>
                </c:pt>
                <c:pt idx="5081">
                  <c:v>508.10002413345501</c:v>
                </c:pt>
                <c:pt idx="5082">
                  <c:v>508.20002413820475</c:v>
                </c:pt>
                <c:pt idx="5083">
                  <c:v>508.3000241429545</c:v>
                </c:pt>
                <c:pt idx="5084">
                  <c:v>508.40002414770424</c:v>
                </c:pt>
                <c:pt idx="5085">
                  <c:v>508.50002415245399</c:v>
                </c:pt>
                <c:pt idx="5086">
                  <c:v>508.60002415720373</c:v>
                </c:pt>
                <c:pt idx="5087">
                  <c:v>508.70002416195348</c:v>
                </c:pt>
                <c:pt idx="5088">
                  <c:v>508.80002416670322</c:v>
                </c:pt>
                <c:pt idx="5089">
                  <c:v>508.90002417145297</c:v>
                </c:pt>
                <c:pt idx="5090">
                  <c:v>509.00002417620271</c:v>
                </c:pt>
                <c:pt idx="5091">
                  <c:v>509.10002418095246</c:v>
                </c:pt>
                <c:pt idx="5092">
                  <c:v>509.2000241857022</c:v>
                </c:pt>
                <c:pt idx="5093">
                  <c:v>509.30002419045195</c:v>
                </c:pt>
                <c:pt idx="5094">
                  <c:v>509.40002419520169</c:v>
                </c:pt>
                <c:pt idx="5095">
                  <c:v>509.50002419995144</c:v>
                </c:pt>
                <c:pt idx="5096">
                  <c:v>509.60002420470119</c:v>
                </c:pt>
                <c:pt idx="5097">
                  <c:v>509.70002420945093</c:v>
                </c:pt>
                <c:pt idx="5098">
                  <c:v>509.80002421420068</c:v>
                </c:pt>
                <c:pt idx="5099">
                  <c:v>509.90002421895042</c:v>
                </c:pt>
                <c:pt idx="5100">
                  <c:v>510.00002422370017</c:v>
                </c:pt>
                <c:pt idx="5101">
                  <c:v>510.10002422844991</c:v>
                </c:pt>
                <c:pt idx="5102">
                  <c:v>510.20002423319966</c:v>
                </c:pt>
                <c:pt idx="5103">
                  <c:v>510.3000242379494</c:v>
                </c:pt>
                <c:pt idx="5104">
                  <c:v>510.40002424269915</c:v>
                </c:pt>
                <c:pt idx="5105">
                  <c:v>510.50002424744889</c:v>
                </c:pt>
                <c:pt idx="5106">
                  <c:v>510.60002425219864</c:v>
                </c:pt>
                <c:pt idx="5107">
                  <c:v>510.70002425694838</c:v>
                </c:pt>
                <c:pt idx="5108">
                  <c:v>510.80002426169813</c:v>
                </c:pt>
                <c:pt idx="5109">
                  <c:v>510.90002426644787</c:v>
                </c:pt>
                <c:pt idx="5110">
                  <c:v>511.00002427119762</c:v>
                </c:pt>
                <c:pt idx="5111">
                  <c:v>511.10002427594736</c:v>
                </c:pt>
                <c:pt idx="5112">
                  <c:v>511.20002428069711</c:v>
                </c:pt>
                <c:pt idx="5113">
                  <c:v>511.30002428544685</c:v>
                </c:pt>
                <c:pt idx="5114">
                  <c:v>511.4000242901966</c:v>
                </c:pt>
                <c:pt idx="5115">
                  <c:v>511.50002429494634</c:v>
                </c:pt>
                <c:pt idx="5116">
                  <c:v>511.60002429969609</c:v>
                </c:pt>
                <c:pt idx="5117">
                  <c:v>511.70002430444583</c:v>
                </c:pt>
                <c:pt idx="5118">
                  <c:v>511.80002430919558</c:v>
                </c:pt>
                <c:pt idx="5119">
                  <c:v>511.90002431394532</c:v>
                </c:pt>
                <c:pt idx="5120">
                  <c:v>512.00002431869507</c:v>
                </c:pt>
                <c:pt idx="5121">
                  <c:v>512.10002432344481</c:v>
                </c:pt>
                <c:pt idx="5122">
                  <c:v>512.20002432819456</c:v>
                </c:pt>
                <c:pt idx="5123">
                  <c:v>512.3000243329443</c:v>
                </c:pt>
                <c:pt idx="5124">
                  <c:v>512.40002433769405</c:v>
                </c:pt>
                <c:pt idx="5125">
                  <c:v>512.50002434244379</c:v>
                </c:pt>
                <c:pt idx="5126">
                  <c:v>512.60002434719354</c:v>
                </c:pt>
                <c:pt idx="5127">
                  <c:v>512.70002435194328</c:v>
                </c:pt>
                <c:pt idx="5128">
                  <c:v>512.80002435669303</c:v>
                </c:pt>
                <c:pt idx="5129">
                  <c:v>512.90002436144277</c:v>
                </c:pt>
                <c:pt idx="5130">
                  <c:v>513.00002436619252</c:v>
                </c:pt>
                <c:pt idx="5131">
                  <c:v>513.10002437094226</c:v>
                </c:pt>
                <c:pt idx="5132">
                  <c:v>513.20002437569201</c:v>
                </c:pt>
                <c:pt idx="5133">
                  <c:v>513.30002438044176</c:v>
                </c:pt>
                <c:pt idx="5134">
                  <c:v>513.4000243851915</c:v>
                </c:pt>
                <c:pt idx="5135">
                  <c:v>513.50002438994125</c:v>
                </c:pt>
                <c:pt idx="5136">
                  <c:v>513.60002439469099</c:v>
                </c:pt>
                <c:pt idx="5137">
                  <c:v>513.70002439944074</c:v>
                </c:pt>
                <c:pt idx="5138">
                  <c:v>513.80002440419048</c:v>
                </c:pt>
                <c:pt idx="5139">
                  <c:v>513.90002440894023</c:v>
                </c:pt>
                <c:pt idx="5140">
                  <c:v>514.00002441368997</c:v>
                </c:pt>
                <c:pt idx="5141">
                  <c:v>514.10002441843972</c:v>
                </c:pt>
                <c:pt idx="5142">
                  <c:v>514.20002442318946</c:v>
                </c:pt>
                <c:pt idx="5143">
                  <c:v>514.30002442793921</c:v>
                </c:pt>
                <c:pt idx="5144">
                  <c:v>514.40002443268895</c:v>
                </c:pt>
                <c:pt idx="5145">
                  <c:v>514.5000244374387</c:v>
                </c:pt>
                <c:pt idx="5146">
                  <c:v>514.60002444218844</c:v>
                </c:pt>
                <c:pt idx="5147">
                  <c:v>514.70002444693819</c:v>
                </c:pt>
                <c:pt idx="5148">
                  <c:v>514.80002445168793</c:v>
                </c:pt>
                <c:pt idx="5149">
                  <c:v>514.90002445643768</c:v>
                </c:pt>
                <c:pt idx="5150">
                  <c:v>515.00002446118742</c:v>
                </c:pt>
                <c:pt idx="5151">
                  <c:v>515.10002446593717</c:v>
                </c:pt>
                <c:pt idx="5152">
                  <c:v>515.20002447068691</c:v>
                </c:pt>
                <c:pt idx="5153">
                  <c:v>515.30002447543666</c:v>
                </c:pt>
                <c:pt idx="5154">
                  <c:v>515.4000244801864</c:v>
                </c:pt>
                <c:pt idx="5155">
                  <c:v>515.50002448493615</c:v>
                </c:pt>
                <c:pt idx="5156">
                  <c:v>515.60002448968589</c:v>
                </c:pt>
                <c:pt idx="5157">
                  <c:v>515.70002449443564</c:v>
                </c:pt>
                <c:pt idx="5158">
                  <c:v>515.80002449918538</c:v>
                </c:pt>
                <c:pt idx="5159">
                  <c:v>515.90002450393513</c:v>
                </c:pt>
                <c:pt idx="5160">
                  <c:v>516.00002450868487</c:v>
                </c:pt>
                <c:pt idx="5161">
                  <c:v>516.10002451343462</c:v>
                </c:pt>
                <c:pt idx="5162">
                  <c:v>516.20002451818436</c:v>
                </c:pt>
                <c:pt idx="5163">
                  <c:v>516.30002452293411</c:v>
                </c:pt>
                <c:pt idx="5164">
                  <c:v>516.40002452768385</c:v>
                </c:pt>
                <c:pt idx="5165">
                  <c:v>516.5000245324336</c:v>
                </c:pt>
                <c:pt idx="5166">
                  <c:v>516.60002453718334</c:v>
                </c:pt>
                <c:pt idx="5167">
                  <c:v>516.70002454193309</c:v>
                </c:pt>
                <c:pt idx="5168">
                  <c:v>516.80002454668283</c:v>
                </c:pt>
                <c:pt idx="5169">
                  <c:v>516.90002455143258</c:v>
                </c:pt>
                <c:pt idx="5170">
                  <c:v>517.00002455618232</c:v>
                </c:pt>
                <c:pt idx="5171">
                  <c:v>517.10002456093207</c:v>
                </c:pt>
                <c:pt idx="5172">
                  <c:v>517.20002456568182</c:v>
                </c:pt>
                <c:pt idx="5173">
                  <c:v>517.30002457043156</c:v>
                </c:pt>
                <c:pt idx="5174">
                  <c:v>517.40002457518131</c:v>
                </c:pt>
                <c:pt idx="5175">
                  <c:v>517.50002457993105</c:v>
                </c:pt>
                <c:pt idx="5176">
                  <c:v>517.6000245846808</c:v>
                </c:pt>
                <c:pt idx="5177">
                  <c:v>517.70002458943054</c:v>
                </c:pt>
                <c:pt idx="5178">
                  <c:v>517.80002459418029</c:v>
                </c:pt>
                <c:pt idx="5179">
                  <c:v>517.90002459893003</c:v>
                </c:pt>
                <c:pt idx="5180">
                  <c:v>518.00002460367978</c:v>
                </c:pt>
                <c:pt idx="5181">
                  <c:v>518.10002460842952</c:v>
                </c:pt>
                <c:pt idx="5182">
                  <c:v>518.20002461317927</c:v>
                </c:pt>
                <c:pt idx="5183">
                  <c:v>518.30002461792901</c:v>
                </c:pt>
                <c:pt idx="5184">
                  <c:v>518.40002462267876</c:v>
                </c:pt>
                <c:pt idx="5185">
                  <c:v>518.5000246274285</c:v>
                </c:pt>
                <c:pt idx="5186">
                  <c:v>518.60002463217825</c:v>
                </c:pt>
                <c:pt idx="5187">
                  <c:v>518.70002463692799</c:v>
                </c:pt>
                <c:pt idx="5188">
                  <c:v>518.80002464167774</c:v>
                </c:pt>
                <c:pt idx="5189">
                  <c:v>518.90002464642748</c:v>
                </c:pt>
                <c:pt idx="5190">
                  <c:v>519.00002465117723</c:v>
                </c:pt>
                <c:pt idx="5191">
                  <c:v>519.10002465592697</c:v>
                </c:pt>
                <c:pt idx="5192">
                  <c:v>519.20002466067672</c:v>
                </c:pt>
                <c:pt idx="5193">
                  <c:v>519.30002466542646</c:v>
                </c:pt>
                <c:pt idx="5194">
                  <c:v>519.40002467017621</c:v>
                </c:pt>
                <c:pt idx="5195">
                  <c:v>519.50002467492595</c:v>
                </c:pt>
                <c:pt idx="5196">
                  <c:v>519.6000246796757</c:v>
                </c:pt>
                <c:pt idx="5197">
                  <c:v>519.70002468442544</c:v>
                </c:pt>
                <c:pt idx="5198">
                  <c:v>519.80002468917519</c:v>
                </c:pt>
                <c:pt idx="5199">
                  <c:v>519.90002469392493</c:v>
                </c:pt>
                <c:pt idx="5200">
                  <c:v>520.00002469867468</c:v>
                </c:pt>
                <c:pt idx="5201">
                  <c:v>520.10002470342442</c:v>
                </c:pt>
                <c:pt idx="5202">
                  <c:v>520.20002470817417</c:v>
                </c:pt>
                <c:pt idx="5203">
                  <c:v>520.30002471292391</c:v>
                </c:pt>
                <c:pt idx="5204">
                  <c:v>520.40002471767366</c:v>
                </c:pt>
                <c:pt idx="5205">
                  <c:v>520.5000247224234</c:v>
                </c:pt>
                <c:pt idx="5206">
                  <c:v>520.60002472717315</c:v>
                </c:pt>
                <c:pt idx="5207">
                  <c:v>520.70002473192289</c:v>
                </c:pt>
                <c:pt idx="5208">
                  <c:v>520.80002473667264</c:v>
                </c:pt>
                <c:pt idx="5209">
                  <c:v>520.90002474142238</c:v>
                </c:pt>
                <c:pt idx="5210">
                  <c:v>521.00002474617213</c:v>
                </c:pt>
                <c:pt idx="5211">
                  <c:v>521.10002475092188</c:v>
                </c:pt>
                <c:pt idx="5212">
                  <c:v>521.20002475567162</c:v>
                </c:pt>
                <c:pt idx="5213">
                  <c:v>521.30002476042137</c:v>
                </c:pt>
                <c:pt idx="5214">
                  <c:v>521.40002476517111</c:v>
                </c:pt>
                <c:pt idx="5215">
                  <c:v>521.50002476992086</c:v>
                </c:pt>
                <c:pt idx="5216">
                  <c:v>521.6000247746706</c:v>
                </c:pt>
                <c:pt idx="5217">
                  <c:v>521.70002477942035</c:v>
                </c:pt>
                <c:pt idx="5218">
                  <c:v>521.80002478417009</c:v>
                </c:pt>
                <c:pt idx="5219">
                  <c:v>521.90002478891984</c:v>
                </c:pt>
                <c:pt idx="5220">
                  <c:v>522.00002479366958</c:v>
                </c:pt>
                <c:pt idx="5221">
                  <c:v>522.10002479841933</c:v>
                </c:pt>
                <c:pt idx="5222">
                  <c:v>522.20002480316907</c:v>
                </c:pt>
                <c:pt idx="5223">
                  <c:v>522.30002480791882</c:v>
                </c:pt>
                <c:pt idx="5224">
                  <c:v>522.40002481266856</c:v>
                </c:pt>
                <c:pt idx="5225">
                  <c:v>522.50002481741831</c:v>
                </c:pt>
                <c:pt idx="5226">
                  <c:v>522.60002482216805</c:v>
                </c:pt>
                <c:pt idx="5227">
                  <c:v>522.7000248269178</c:v>
                </c:pt>
                <c:pt idx="5228">
                  <c:v>522.80002483166754</c:v>
                </c:pt>
                <c:pt idx="5229">
                  <c:v>522.90002483641729</c:v>
                </c:pt>
                <c:pt idx="5230">
                  <c:v>523.00002484116703</c:v>
                </c:pt>
                <c:pt idx="5231">
                  <c:v>523.10002484591678</c:v>
                </c:pt>
                <c:pt idx="5232">
                  <c:v>523.20002485066652</c:v>
                </c:pt>
                <c:pt idx="5233">
                  <c:v>523.30002485541627</c:v>
                </c:pt>
                <c:pt idx="5234">
                  <c:v>523.40002486016601</c:v>
                </c:pt>
                <c:pt idx="5235">
                  <c:v>523.50002486491576</c:v>
                </c:pt>
                <c:pt idx="5236">
                  <c:v>523.6000248696655</c:v>
                </c:pt>
                <c:pt idx="5237">
                  <c:v>523.70002487441525</c:v>
                </c:pt>
                <c:pt idx="5238">
                  <c:v>523.80002487916499</c:v>
                </c:pt>
                <c:pt idx="5239">
                  <c:v>523.90002488391474</c:v>
                </c:pt>
                <c:pt idx="5240">
                  <c:v>524.00002488866448</c:v>
                </c:pt>
                <c:pt idx="5241">
                  <c:v>524.10002489341423</c:v>
                </c:pt>
                <c:pt idx="5242">
                  <c:v>524.20002489816397</c:v>
                </c:pt>
                <c:pt idx="5243">
                  <c:v>524.30002490291372</c:v>
                </c:pt>
                <c:pt idx="5244">
                  <c:v>524.40002490766346</c:v>
                </c:pt>
                <c:pt idx="5245">
                  <c:v>524.50002491241321</c:v>
                </c:pt>
                <c:pt idx="5246">
                  <c:v>524.60002491716295</c:v>
                </c:pt>
                <c:pt idx="5247">
                  <c:v>524.7000249219127</c:v>
                </c:pt>
                <c:pt idx="5248">
                  <c:v>524.80002492666245</c:v>
                </c:pt>
                <c:pt idx="5249">
                  <c:v>524.90002493141219</c:v>
                </c:pt>
                <c:pt idx="5250">
                  <c:v>525.00002493616194</c:v>
                </c:pt>
                <c:pt idx="5251">
                  <c:v>525.10002494091168</c:v>
                </c:pt>
                <c:pt idx="5252">
                  <c:v>525.20002494566143</c:v>
                </c:pt>
                <c:pt idx="5253">
                  <c:v>525.30002495041117</c:v>
                </c:pt>
                <c:pt idx="5254">
                  <c:v>525.40002495516092</c:v>
                </c:pt>
                <c:pt idx="5255">
                  <c:v>525.50002495991066</c:v>
                </c:pt>
                <c:pt idx="5256">
                  <c:v>525.60002496466041</c:v>
                </c:pt>
                <c:pt idx="5257">
                  <c:v>525.70002496941015</c:v>
                </c:pt>
                <c:pt idx="5258">
                  <c:v>525.8000249741599</c:v>
                </c:pt>
                <c:pt idx="5259">
                  <c:v>525.90002497890964</c:v>
                </c:pt>
                <c:pt idx="5260">
                  <c:v>526.00002498365939</c:v>
                </c:pt>
                <c:pt idx="5261">
                  <c:v>526.10002498840913</c:v>
                </c:pt>
                <c:pt idx="5262">
                  <c:v>526.20002499315888</c:v>
                </c:pt>
                <c:pt idx="5263">
                  <c:v>526.30002499790862</c:v>
                </c:pt>
                <c:pt idx="5264">
                  <c:v>526.40002500265837</c:v>
                </c:pt>
                <c:pt idx="5265">
                  <c:v>526.50002500740811</c:v>
                </c:pt>
                <c:pt idx="5266">
                  <c:v>526.60002501215786</c:v>
                </c:pt>
                <c:pt idx="5267">
                  <c:v>526.7000250169076</c:v>
                </c:pt>
                <c:pt idx="5268">
                  <c:v>526.80002502165735</c:v>
                </c:pt>
                <c:pt idx="5269">
                  <c:v>526.90002502640709</c:v>
                </c:pt>
                <c:pt idx="5270">
                  <c:v>527.00002503115684</c:v>
                </c:pt>
                <c:pt idx="5271">
                  <c:v>527.10002503590658</c:v>
                </c:pt>
                <c:pt idx="5272">
                  <c:v>527.20002504065633</c:v>
                </c:pt>
                <c:pt idx="5273">
                  <c:v>527.30002504540607</c:v>
                </c:pt>
                <c:pt idx="5274">
                  <c:v>527.40002505015582</c:v>
                </c:pt>
                <c:pt idx="5275">
                  <c:v>527.50002505490556</c:v>
                </c:pt>
                <c:pt idx="5276">
                  <c:v>527.60002505965531</c:v>
                </c:pt>
                <c:pt idx="5277">
                  <c:v>527.70002506440505</c:v>
                </c:pt>
                <c:pt idx="5278">
                  <c:v>527.8000250691548</c:v>
                </c:pt>
                <c:pt idx="5279">
                  <c:v>527.90002507390454</c:v>
                </c:pt>
                <c:pt idx="5280">
                  <c:v>528.00002507865429</c:v>
                </c:pt>
                <c:pt idx="5281">
                  <c:v>528.10002508340403</c:v>
                </c:pt>
                <c:pt idx="5282">
                  <c:v>528.20002508815378</c:v>
                </c:pt>
                <c:pt idx="5283">
                  <c:v>528.30002509290352</c:v>
                </c:pt>
                <c:pt idx="5284">
                  <c:v>528.40002509765327</c:v>
                </c:pt>
                <c:pt idx="5285">
                  <c:v>528.50002510240301</c:v>
                </c:pt>
                <c:pt idx="5286">
                  <c:v>528.60002510715276</c:v>
                </c:pt>
                <c:pt idx="5287">
                  <c:v>528.70002511190251</c:v>
                </c:pt>
                <c:pt idx="5288">
                  <c:v>528.80002511665225</c:v>
                </c:pt>
                <c:pt idx="5289">
                  <c:v>528.900025121402</c:v>
                </c:pt>
                <c:pt idx="5290">
                  <c:v>529.00002512615174</c:v>
                </c:pt>
                <c:pt idx="5291">
                  <c:v>529.10002513090149</c:v>
                </c:pt>
                <c:pt idx="5292">
                  <c:v>529.20002513565123</c:v>
                </c:pt>
                <c:pt idx="5293">
                  <c:v>529.30002514040098</c:v>
                </c:pt>
                <c:pt idx="5294">
                  <c:v>529.40002514515072</c:v>
                </c:pt>
                <c:pt idx="5295">
                  <c:v>529.50002514990047</c:v>
                </c:pt>
                <c:pt idx="5296">
                  <c:v>529.60002515465021</c:v>
                </c:pt>
                <c:pt idx="5297">
                  <c:v>529.70002515939996</c:v>
                </c:pt>
                <c:pt idx="5298">
                  <c:v>529.8000251641497</c:v>
                </c:pt>
                <c:pt idx="5299">
                  <c:v>529.90002516889945</c:v>
                </c:pt>
                <c:pt idx="5300">
                  <c:v>530.00002517364919</c:v>
                </c:pt>
                <c:pt idx="5301">
                  <c:v>530.10002517839894</c:v>
                </c:pt>
                <c:pt idx="5302">
                  <c:v>530.20002518314868</c:v>
                </c:pt>
                <c:pt idx="5303">
                  <c:v>530.30002518789843</c:v>
                </c:pt>
                <c:pt idx="5304">
                  <c:v>530.40002519264817</c:v>
                </c:pt>
                <c:pt idx="5305">
                  <c:v>530.50002519739792</c:v>
                </c:pt>
                <c:pt idx="5306">
                  <c:v>530.60002520214766</c:v>
                </c:pt>
                <c:pt idx="5307">
                  <c:v>530.70002520689741</c:v>
                </c:pt>
                <c:pt idx="5308">
                  <c:v>530.80002521164715</c:v>
                </c:pt>
                <c:pt idx="5309">
                  <c:v>530.9000252163969</c:v>
                </c:pt>
                <c:pt idx="5310">
                  <c:v>531.00002522114664</c:v>
                </c:pt>
                <c:pt idx="5311">
                  <c:v>531.10002522589639</c:v>
                </c:pt>
                <c:pt idx="5312">
                  <c:v>531.20002523064613</c:v>
                </c:pt>
                <c:pt idx="5313">
                  <c:v>531.30002523539588</c:v>
                </c:pt>
                <c:pt idx="5314">
                  <c:v>531.40002524014562</c:v>
                </c:pt>
                <c:pt idx="5315">
                  <c:v>531.50002524489537</c:v>
                </c:pt>
                <c:pt idx="5316">
                  <c:v>531.60002524964511</c:v>
                </c:pt>
                <c:pt idx="5317">
                  <c:v>531.70002525439486</c:v>
                </c:pt>
                <c:pt idx="5318">
                  <c:v>531.8000252591446</c:v>
                </c:pt>
                <c:pt idx="5319">
                  <c:v>531.90002526389435</c:v>
                </c:pt>
                <c:pt idx="5320">
                  <c:v>532.00002526864409</c:v>
                </c:pt>
                <c:pt idx="5321">
                  <c:v>532.10002527339384</c:v>
                </c:pt>
                <c:pt idx="5322">
                  <c:v>532.20002527814358</c:v>
                </c:pt>
                <c:pt idx="5323">
                  <c:v>532.30002528289333</c:v>
                </c:pt>
                <c:pt idx="5324">
                  <c:v>532.40002528764307</c:v>
                </c:pt>
                <c:pt idx="5325">
                  <c:v>532.50002529239282</c:v>
                </c:pt>
                <c:pt idx="5326">
                  <c:v>532.60002529714257</c:v>
                </c:pt>
                <c:pt idx="5327">
                  <c:v>532.70002530189231</c:v>
                </c:pt>
                <c:pt idx="5328">
                  <c:v>532.80002530664206</c:v>
                </c:pt>
                <c:pt idx="5329">
                  <c:v>532.9000253113918</c:v>
                </c:pt>
                <c:pt idx="5330">
                  <c:v>533.00002531614155</c:v>
                </c:pt>
                <c:pt idx="5331">
                  <c:v>533.10002532089129</c:v>
                </c:pt>
                <c:pt idx="5332">
                  <c:v>533.20002532564104</c:v>
                </c:pt>
                <c:pt idx="5333">
                  <c:v>533.30002533039078</c:v>
                </c:pt>
                <c:pt idx="5334">
                  <c:v>533.40002533514053</c:v>
                </c:pt>
                <c:pt idx="5335">
                  <c:v>533.50002533989027</c:v>
                </c:pt>
                <c:pt idx="5336">
                  <c:v>533.60002534464002</c:v>
                </c:pt>
                <c:pt idx="5337">
                  <c:v>533.70002534938976</c:v>
                </c:pt>
                <c:pt idx="5338">
                  <c:v>533.80002535413951</c:v>
                </c:pt>
                <c:pt idx="5339">
                  <c:v>533.90002535888925</c:v>
                </c:pt>
                <c:pt idx="5340">
                  <c:v>534.000025363639</c:v>
                </c:pt>
                <c:pt idx="5341">
                  <c:v>534.10002536838874</c:v>
                </c:pt>
                <c:pt idx="5342">
                  <c:v>534.20002537313849</c:v>
                </c:pt>
                <c:pt idx="5343">
                  <c:v>534.30002537788823</c:v>
                </c:pt>
                <c:pt idx="5344">
                  <c:v>534.40002538263798</c:v>
                </c:pt>
                <c:pt idx="5345">
                  <c:v>534.50002538738772</c:v>
                </c:pt>
                <c:pt idx="5346">
                  <c:v>534.60002539213747</c:v>
                </c:pt>
                <c:pt idx="5347">
                  <c:v>534.70002539688721</c:v>
                </c:pt>
                <c:pt idx="5348">
                  <c:v>534.80002540163696</c:v>
                </c:pt>
                <c:pt idx="5349">
                  <c:v>534.9000254063867</c:v>
                </c:pt>
                <c:pt idx="5350">
                  <c:v>535.00002541113645</c:v>
                </c:pt>
                <c:pt idx="5351">
                  <c:v>535.10002541588619</c:v>
                </c:pt>
                <c:pt idx="5352">
                  <c:v>535.20002542063594</c:v>
                </c:pt>
                <c:pt idx="5353">
                  <c:v>535.30002542538568</c:v>
                </c:pt>
                <c:pt idx="5354">
                  <c:v>535.40002543013543</c:v>
                </c:pt>
                <c:pt idx="5355">
                  <c:v>535.50002543488517</c:v>
                </c:pt>
                <c:pt idx="5356">
                  <c:v>535.60002543963492</c:v>
                </c:pt>
                <c:pt idx="5357">
                  <c:v>535.70002544438466</c:v>
                </c:pt>
                <c:pt idx="5358">
                  <c:v>535.80002544913441</c:v>
                </c:pt>
                <c:pt idx="5359">
                  <c:v>535.90002545388415</c:v>
                </c:pt>
                <c:pt idx="5360">
                  <c:v>536.0000254586339</c:v>
                </c:pt>
                <c:pt idx="5361">
                  <c:v>536.10002546338364</c:v>
                </c:pt>
                <c:pt idx="5362">
                  <c:v>536.20002546813339</c:v>
                </c:pt>
                <c:pt idx="5363">
                  <c:v>536.30002547288314</c:v>
                </c:pt>
                <c:pt idx="5364">
                  <c:v>536.40002547763288</c:v>
                </c:pt>
                <c:pt idx="5365">
                  <c:v>536.50002548238263</c:v>
                </c:pt>
                <c:pt idx="5366">
                  <c:v>536.60002548713237</c:v>
                </c:pt>
                <c:pt idx="5367">
                  <c:v>536.70002549188212</c:v>
                </c:pt>
                <c:pt idx="5368">
                  <c:v>536.80002549663186</c:v>
                </c:pt>
                <c:pt idx="5369">
                  <c:v>536.90002550138161</c:v>
                </c:pt>
                <c:pt idx="5370">
                  <c:v>537.00002550613135</c:v>
                </c:pt>
                <c:pt idx="5371">
                  <c:v>537.1000255108811</c:v>
                </c:pt>
                <c:pt idx="5372">
                  <c:v>537.20002551563084</c:v>
                </c:pt>
                <c:pt idx="5373">
                  <c:v>537.30002552038059</c:v>
                </c:pt>
                <c:pt idx="5374">
                  <c:v>537.40002552513033</c:v>
                </c:pt>
                <c:pt idx="5375">
                  <c:v>537.50002552988008</c:v>
                </c:pt>
                <c:pt idx="5376">
                  <c:v>537.60002553462982</c:v>
                </c:pt>
                <c:pt idx="5377">
                  <c:v>537.70002553937957</c:v>
                </c:pt>
                <c:pt idx="5378">
                  <c:v>537.80002554412931</c:v>
                </c:pt>
                <c:pt idx="5379">
                  <c:v>537.90002554887906</c:v>
                </c:pt>
                <c:pt idx="5380">
                  <c:v>538.0000255536288</c:v>
                </c:pt>
                <c:pt idx="5381">
                  <c:v>538.10002555837855</c:v>
                </c:pt>
                <c:pt idx="5382">
                  <c:v>538.20002556312829</c:v>
                </c:pt>
                <c:pt idx="5383">
                  <c:v>538.30002556787804</c:v>
                </c:pt>
                <c:pt idx="5384">
                  <c:v>538.40002557262778</c:v>
                </c:pt>
                <c:pt idx="5385">
                  <c:v>538.50002557737753</c:v>
                </c:pt>
                <c:pt idx="5386">
                  <c:v>538.60002558212727</c:v>
                </c:pt>
                <c:pt idx="5387">
                  <c:v>538.70002558687702</c:v>
                </c:pt>
                <c:pt idx="5388">
                  <c:v>538.80002559162676</c:v>
                </c:pt>
                <c:pt idx="5389">
                  <c:v>538.90002559637651</c:v>
                </c:pt>
                <c:pt idx="5390">
                  <c:v>539.00002560112625</c:v>
                </c:pt>
                <c:pt idx="5391">
                  <c:v>539.100025605876</c:v>
                </c:pt>
                <c:pt idx="5392">
                  <c:v>539.20002561062574</c:v>
                </c:pt>
                <c:pt idx="5393">
                  <c:v>539.30002561537549</c:v>
                </c:pt>
                <c:pt idx="5394">
                  <c:v>539.40002562012523</c:v>
                </c:pt>
                <c:pt idx="5395">
                  <c:v>539.50002562487498</c:v>
                </c:pt>
                <c:pt idx="5396">
                  <c:v>539.60002562962472</c:v>
                </c:pt>
                <c:pt idx="5397">
                  <c:v>539.70002563437447</c:v>
                </c:pt>
                <c:pt idx="5398">
                  <c:v>539.80002563912421</c:v>
                </c:pt>
                <c:pt idx="5399">
                  <c:v>539.90002564387396</c:v>
                </c:pt>
                <c:pt idx="5400">
                  <c:v>540.0000256486237</c:v>
                </c:pt>
                <c:pt idx="5401">
                  <c:v>540.10002565337345</c:v>
                </c:pt>
                <c:pt idx="5402">
                  <c:v>540.2000256581232</c:v>
                </c:pt>
                <c:pt idx="5403">
                  <c:v>540.30002566287294</c:v>
                </c:pt>
                <c:pt idx="5404">
                  <c:v>540.40002566762269</c:v>
                </c:pt>
                <c:pt idx="5405">
                  <c:v>540.50002567237243</c:v>
                </c:pt>
                <c:pt idx="5406">
                  <c:v>540.60002567712218</c:v>
                </c:pt>
                <c:pt idx="5407">
                  <c:v>540.70002568187192</c:v>
                </c:pt>
                <c:pt idx="5408">
                  <c:v>540.80002568662167</c:v>
                </c:pt>
                <c:pt idx="5409">
                  <c:v>540.90002569137141</c:v>
                </c:pt>
                <c:pt idx="5410">
                  <c:v>541.00002569612116</c:v>
                </c:pt>
                <c:pt idx="5411">
                  <c:v>541.1000257008709</c:v>
                </c:pt>
                <c:pt idx="5412">
                  <c:v>541.20002570562065</c:v>
                </c:pt>
                <c:pt idx="5413">
                  <c:v>541.30002571037039</c:v>
                </c:pt>
                <c:pt idx="5414">
                  <c:v>541.40002571512014</c:v>
                </c:pt>
                <c:pt idx="5415">
                  <c:v>541.50002571986988</c:v>
                </c:pt>
                <c:pt idx="5416">
                  <c:v>541.60002572461963</c:v>
                </c:pt>
                <c:pt idx="5417">
                  <c:v>541.70002572936937</c:v>
                </c:pt>
                <c:pt idx="5418">
                  <c:v>541.80002573411912</c:v>
                </c:pt>
                <c:pt idx="5419">
                  <c:v>541.90002573886886</c:v>
                </c:pt>
                <c:pt idx="5420">
                  <c:v>542.00002574361861</c:v>
                </c:pt>
                <c:pt idx="5421">
                  <c:v>542.10002574836835</c:v>
                </c:pt>
                <c:pt idx="5422">
                  <c:v>542.2000257531181</c:v>
                </c:pt>
                <c:pt idx="5423">
                  <c:v>542.30002575786784</c:v>
                </c:pt>
                <c:pt idx="5424">
                  <c:v>542.40002576261759</c:v>
                </c:pt>
                <c:pt idx="5425">
                  <c:v>542.50002576736733</c:v>
                </c:pt>
                <c:pt idx="5426">
                  <c:v>542.60002577211708</c:v>
                </c:pt>
                <c:pt idx="5427">
                  <c:v>542.70002577686682</c:v>
                </c:pt>
                <c:pt idx="5428">
                  <c:v>542.80002578161657</c:v>
                </c:pt>
                <c:pt idx="5429">
                  <c:v>542.90002578636631</c:v>
                </c:pt>
                <c:pt idx="5430">
                  <c:v>543.00002579111606</c:v>
                </c:pt>
                <c:pt idx="5431">
                  <c:v>543.1000257958658</c:v>
                </c:pt>
                <c:pt idx="5432">
                  <c:v>543.20002580061555</c:v>
                </c:pt>
                <c:pt idx="5433">
                  <c:v>543.30002580536529</c:v>
                </c:pt>
                <c:pt idx="5434">
                  <c:v>543.40002581011504</c:v>
                </c:pt>
                <c:pt idx="5435">
                  <c:v>543.50002581486478</c:v>
                </c:pt>
                <c:pt idx="5436">
                  <c:v>543.60002581961453</c:v>
                </c:pt>
                <c:pt idx="5437">
                  <c:v>543.70002582436427</c:v>
                </c:pt>
                <c:pt idx="5438">
                  <c:v>543.80002582911402</c:v>
                </c:pt>
                <c:pt idx="5439">
                  <c:v>543.90002583386377</c:v>
                </c:pt>
                <c:pt idx="5440">
                  <c:v>544.00002583861351</c:v>
                </c:pt>
                <c:pt idx="5441">
                  <c:v>544.10002584336326</c:v>
                </c:pt>
                <c:pt idx="5442">
                  <c:v>544.200025848113</c:v>
                </c:pt>
                <c:pt idx="5443">
                  <c:v>544.30002585286275</c:v>
                </c:pt>
                <c:pt idx="5444">
                  <c:v>544.40002585761249</c:v>
                </c:pt>
                <c:pt idx="5445">
                  <c:v>544.50002586236224</c:v>
                </c:pt>
                <c:pt idx="5446">
                  <c:v>544.60002586711198</c:v>
                </c:pt>
                <c:pt idx="5447">
                  <c:v>544.70002587186173</c:v>
                </c:pt>
                <c:pt idx="5448">
                  <c:v>544.80002587661147</c:v>
                </c:pt>
                <c:pt idx="5449">
                  <c:v>544.90002588136122</c:v>
                </c:pt>
                <c:pt idx="5450">
                  <c:v>545.00002588611096</c:v>
                </c:pt>
                <c:pt idx="5451">
                  <c:v>545.10002589086071</c:v>
                </c:pt>
                <c:pt idx="5452">
                  <c:v>545.20002589561045</c:v>
                </c:pt>
                <c:pt idx="5453">
                  <c:v>545.3000259003602</c:v>
                </c:pt>
                <c:pt idx="5454">
                  <c:v>545.40002590510994</c:v>
                </c:pt>
                <c:pt idx="5455">
                  <c:v>545.50002590985969</c:v>
                </c:pt>
                <c:pt idx="5456">
                  <c:v>545.60002591460943</c:v>
                </c:pt>
                <c:pt idx="5457">
                  <c:v>545.70002591935918</c:v>
                </c:pt>
                <c:pt idx="5458">
                  <c:v>545.80002592410892</c:v>
                </c:pt>
                <c:pt idx="5459">
                  <c:v>545.90002592885867</c:v>
                </c:pt>
                <c:pt idx="5460">
                  <c:v>546.00002593360841</c:v>
                </c:pt>
                <c:pt idx="5461">
                  <c:v>546.10002593835816</c:v>
                </c:pt>
                <c:pt idx="5462">
                  <c:v>546.2000259431079</c:v>
                </c:pt>
                <c:pt idx="5463">
                  <c:v>546.30002594785765</c:v>
                </c:pt>
                <c:pt idx="5464">
                  <c:v>546.40002595260739</c:v>
                </c:pt>
                <c:pt idx="5465">
                  <c:v>546.50002595735714</c:v>
                </c:pt>
                <c:pt idx="5466">
                  <c:v>546.60002596210688</c:v>
                </c:pt>
                <c:pt idx="5467">
                  <c:v>546.70002596685663</c:v>
                </c:pt>
                <c:pt idx="5468">
                  <c:v>546.80002597160637</c:v>
                </c:pt>
                <c:pt idx="5469">
                  <c:v>546.90002597635612</c:v>
                </c:pt>
                <c:pt idx="5470">
                  <c:v>547.00002598110586</c:v>
                </c:pt>
                <c:pt idx="5471">
                  <c:v>547.10002598585561</c:v>
                </c:pt>
                <c:pt idx="5472">
                  <c:v>547.20002599060535</c:v>
                </c:pt>
                <c:pt idx="5473">
                  <c:v>547.3000259953551</c:v>
                </c:pt>
                <c:pt idx="5474">
                  <c:v>547.40002600010484</c:v>
                </c:pt>
                <c:pt idx="5475">
                  <c:v>547.50002600485459</c:v>
                </c:pt>
                <c:pt idx="5476">
                  <c:v>547.60002600960433</c:v>
                </c:pt>
                <c:pt idx="5477">
                  <c:v>547.70002601435408</c:v>
                </c:pt>
                <c:pt idx="5478">
                  <c:v>547.80002601910383</c:v>
                </c:pt>
                <c:pt idx="5479">
                  <c:v>547.90002602385357</c:v>
                </c:pt>
                <c:pt idx="5480">
                  <c:v>548.00002602860332</c:v>
                </c:pt>
                <c:pt idx="5481">
                  <c:v>548.10002603335306</c:v>
                </c:pt>
                <c:pt idx="5482">
                  <c:v>548.20002603810281</c:v>
                </c:pt>
                <c:pt idx="5483">
                  <c:v>548.30002604285255</c:v>
                </c:pt>
                <c:pt idx="5484">
                  <c:v>548.4000260476023</c:v>
                </c:pt>
                <c:pt idx="5485">
                  <c:v>548.50002605235204</c:v>
                </c:pt>
                <c:pt idx="5486">
                  <c:v>548.60002605710179</c:v>
                </c:pt>
                <c:pt idx="5487">
                  <c:v>548.70002606185153</c:v>
                </c:pt>
                <c:pt idx="5488">
                  <c:v>548.80002606660128</c:v>
                </c:pt>
                <c:pt idx="5489">
                  <c:v>548.90002607135102</c:v>
                </c:pt>
                <c:pt idx="5490">
                  <c:v>549.00002607610077</c:v>
                </c:pt>
                <c:pt idx="5491">
                  <c:v>549.10002608085051</c:v>
                </c:pt>
                <c:pt idx="5492">
                  <c:v>549.20002608560026</c:v>
                </c:pt>
                <c:pt idx="5493">
                  <c:v>549.30002609035</c:v>
                </c:pt>
                <c:pt idx="5494">
                  <c:v>549.40002609509975</c:v>
                </c:pt>
                <c:pt idx="5495">
                  <c:v>549.50002609984949</c:v>
                </c:pt>
                <c:pt idx="5496">
                  <c:v>549.60002610459924</c:v>
                </c:pt>
                <c:pt idx="5497">
                  <c:v>549.70002610934898</c:v>
                </c:pt>
                <c:pt idx="5498">
                  <c:v>549.80002611409873</c:v>
                </c:pt>
                <c:pt idx="5499">
                  <c:v>549.90002611884847</c:v>
                </c:pt>
                <c:pt idx="5500">
                  <c:v>550.00002612359822</c:v>
                </c:pt>
                <c:pt idx="5501">
                  <c:v>550.10002612834796</c:v>
                </c:pt>
                <c:pt idx="5502">
                  <c:v>550.20002613309771</c:v>
                </c:pt>
                <c:pt idx="5503">
                  <c:v>550.30002613784745</c:v>
                </c:pt>
                <c:pt idx="5504">
                  <c:v>550.4000261425972</c:v>
                </c:pt>
                <c:pt idx="5505">
                  <c:v>550.50002614734694</c:v>
                </c:pt>
                <c:pt idx="5506">
                  <c:v>550.60002615209669</c:v>
                </c:pt>
                <c:pt idx="5507">
                  <c:v>550.70002615684643</c:v>
                </c:pt>
                <c:pt idx="5508">
                  <c:v>550.80002616159618</c:v>
                </c:pt>
                <c:pt idx="5509">
                  <c:v>550.90002616634592</c:v>
                </c:pt>
                <c:pt idx="5510">
                  <c:v>551.00002617109567</c:v>
                </c:pt>
                <c:pt idx="5511">
                  <c:v>551.10002617584541</c:v>
                </c:pt>
                <c:pt idx="5512">
                  <c:v>551.20002618059516</c:v>
                </c:pt>
                <c:pt idx="5513">
                  <c:v>551.3000261853449</c:v>
                </c:pt>
                <c:pt idx="5514">
                  <c:v>551.40002619009465</c:v>
                </c:pt>
                <c:pt idx="5515">
                  <c:v>551.50002619484439</c:v>
                </c:pt>
                <c:pt idx="5516">
                  <c:v>551.60002619959414</c:v>
                </c:pt>
                <c:pt idx="5517">
                  <c:v>551.70002620434389</c:v>
                </c:pt>
                <c:pt idx="5518">
                  <c:v>551.80002620909363</c:v>
                </c:pt>
                <c:pt idx="5519">
                  <c:v>551.90002621384338</c:v>
                </c:pt>
                <c:pt idx="5520">
                  <c:v>552.00002621859312</c:v>
                </c:pt>
                <c:pt idx="5521">
                  <c:v>552.10002622334287</c:v>
                </c:pt>
                <c:pt idx="5522">
                  <c:v>552.20002622809261</c:v>
                </c:pt>
                <c:pt idx="5523">
                  <c:v>552.30002623284236</c:v>
                </c:pt>
                <c:pt idx="5524">
                  <c:v>552.4000262375921</c:v>
                </c:pt>
                <c:pt idx="5525">
                  <c:v>552.50002624234185</c:v>
                </c:pt>
                <c:pt idx="5526">
                  <c:v>552.60002624709159</c:v>
                </c:pt>
                <c:pt idx="5527">
                  <c:v>552.70002625184134</c:v>
                </c:pt>
                <c:pt idx="5528">
                  <c:v>552.80002625659108</c:v>
                </c:pt>
                <c:pt idx="5529">
                  <c:v>552.90002626134083</c:v>
                </c:pt>
                <c:pt idx="5530">
                  <c:v>553.00002626609057</c:v>
                </c:pt>
                <c:pt idx="5531">
                  <c:v>553.10002627084032</c:v>
                </c:pt>
                <c:pt idx="5532">
                  <c:v>553.20002627559006</c:v>
                </c:pt>
                <c:pt idx="5533">
                  <c:v>553.30002628033981</c:v>
                </c:pt>
                <c:pt idx="5534">
                  <c:v>553.40002628508955</c:v>
                </c:pt>
                <c:pt idx="5535">
                  <c:v>553.5000262898393</c:v>
                </c:pt>
                <c:pt idx="5536">
                  <c:v>553.60002629458904</c:v>
                </c:pt>
                <c:pt idx="5537">
                  <c:v>553.70002629933879</c:v>
                </c:pt>
                <c:pt idx="5538">
                  <c:v>553.80002630408853</c:v>
                </c:pt>
                <c:pt idx="5539">
                  <c:v>553.90002630883828</c:v>
                </c:pt>
                <c:pt idx="5540">
                  <c:v>554.00002631358802</c:v>
                </c:pt>
                <c:pt idx="5541">
                  <c:v>554.10002631833777</c:v>
                </c:pt>
                <c:pt idx="5542">
                  <c:v>554.20002632308751</c:v>
                </c:pt>
                <c:pt idx="5543">
                  <c:v>554.30002632783726</c:v>
                </c:pt>
                <c:pt idx="5544">
                  <c:v>554.400026332587</c:v>
                </c:pt>
                <c:pt idx="5545">
                  <c:v>554.50002633733675</c:v>
                </c:pt>
                <c:pt idx="5546">
                  <c:v>554.60002634208649</c:v>
                </c:pt>
                <c:pt idx="5547">
                  <c:v>554.70002634683624</c:v>
                </c:pt>
                <c:pt idx="5548">
                  <c:v>554.80002635158598</c:v>
                </c:pt>
                <c:pt idx="5549">
                  <c:v>554.90002635633573</c:v>
                </c:pt>
                <c:pt idx="5550">
                  <c:v>555.00002636108547</c:v>
                </c:pt>
                <c:pt idx="5551">
                  <c:v>555.10002636583522</c:v>
                </c:pt>
                <c:pt idx="5552">
                  <c:v>555.20002637058496</c:v>
                </c:pt>
                <c:pt idx="5553">
                  <c:v>555.30002637533471</c:v>
                </c:pt>
                <c:pt idx="5554">
                  <c:v>555.40002638008446</c:v>
                </c:pt>
                <c:pt idx="5555">
                  <c:v>555.5000263848342</c:v>
                </c:pt>
                <c:pt idx="5556">
                  <c:v>555.60002638958395</c:v>
                </c:pt>
                <c:pt idx="5557">
                  <c:v>555.70002639433369</c:v>
                </c:pt>
                <c:pt idx="5558">
                  <c:v>555.80002639908344</c:v>
                </c:pt>
                <c:pt idx="5559">
                  <c:v>555.90002640383318</c:v>
                </c:pt>
                <c:pt idx="5560">
                  <c:v>556.00002640858293</c:v>
                </c:pt>
                <c:pt idx="5561">
                  <c:v>556.10002641333267</c:v>
                </c:pt>
                <c:pt idx="5562">
                  <c:v>556.20002641808242</c:v>
                </c:pt>
                <c:pt idx="5563">
                  <c:v>556.30002642283216</c:v>
                </c:pt>
                <c:pt idx="5564">
                  <c:v>556.40002642758191</c:v>
                </c:pt>
                <c:pt idx="5565">
                  <c:v>556.50002643233165</c:v>
                </c:pt>
                <c:pt idx="5566">
                  <c:v>556.6000264370814</c:v>
                </c:pt>
                <c:pt idx="5567">
                  <c:v>556.70002644183114</c:v>
                </c:pt>
                <c:pt idx="5568">
                  <c:v>556.80002644658089</c:v>
                </c:pt>
                <c:pt idx="5569">
                  <c:v>556.90002645133063</c:v>
                </c:pt>
                <c:pt idx="5570">
                  <c:v>557.00002645608038</c:v>
                </c:pt>
                <c:pt idx="5571">
                  <c:v>557.10002646083012</c:v>
                </c:pt>
                <c:pt idx="5572">
                  <c:v>557.20002646557987</c:v>
                </c:pt>
                <c:pt idx="5573">
                  <c:v>557.30002647032961</c:v>
                </c:pt>
                <c:pt idx="5574">
                  <c:v>557.40002647507936</c:v>
                </c:pt>
                <c:pt idx="5575">
                  <c:v>557.5000264798291</c:v>
                </c:pt>
                <c:pt idx="5576">
                  <c:v>557.60002648457885</c:v>
                </c:pt>
                <c:pt idx="5577">
                  <c:v>557.70002648932859</c:v>
                </c:pt>
                <c:pt idx="5578">
                  <c:v>557.80002649407834</c:v>
                </c:pt>
                <c:pt idx="5579">
                  <c:v>557.90002649882808</c:v>
                </c:pt>
                <c:pt idx="5580">
                  <c:v>558.00002650357783</c:v>
                </c:pt>
                <c:pt idx="5581">
                  <c:v>558.10002650832757</c:v>
                </c:pt>
                <c:pt idx="5582">
                  <c:v>558.20002651307732</c:v>
                </c:pt>
                <c:pt idx="5583">
                  <c:v>558.30002651782706</c:v>
                </c:pt>
                <c:pt idx="5584">
                  <c:v>558.40002652257681</c:v>
                </c:pt>
                <c:pt idx="5585">
                  <c:v>558.50002652732655</c:v>
                </c:pt>
                <c:pt idx="5586">
                  <c:v>558.6000265320763</c:v>
                </c:pt>
                <c:pt idx="5587">
                  <c:v>558.70002653682604</c:v>
                </c:pt>
                <c:pt idx="5588">
                  <c:v>558.80002654157579</c:v>
                </c:pt>
                <c:pt idx="5589">
                  <c:v>558.90002654632553</c:v>
                </c:pt>
                <c:pt idx="5590">
                  <c:v>559.00002655107528</c:v>
                </c:pt>
                <c:pt idx="5591">
                  <c:v>559.10002655582502</c:v>
                </c:pt>
                <c:pt idx="5592">
                  <c:v>559.20002656057477</c:v>
                </c:pt>
                <c:pt idx="5593">
                  <c:v>559.30002656532452</c:v>
                </c:pt>
                <c:pt idx="5594">
                  <c:v>559.40002657007426</c:v>
                </c:pt>
                <c:pt idx="5595">
                  <c:v>559.50002657482401</c:v>
                </c:pt>
                <c:pt idx="5596">
                  <c:v>559.60002657957375</c:v>
                </c:pt>
                <c:pt idx="5597">
                  <c:v>559.7000265843235</c:v>
                </c:pt>
                <c:pt idx="5598">
                  <c:v>559.80002658907324</c:v>
                </c:pt>
                <c:pt idx="5599">
                  <c:v>559.90002659382299</c:v>
                </c:pt>
                <c:pt idx="5600">
                  <c:v>560.00002659857273</c:v>
                </c:pt>
                <c:pt idx="5601">
                  <c:v>560.10002660332248</c:v>
                </c:pt>
                <c:pt idx="5602">
                  <c:v>560.20002660807222</c:v>
                </c:pt>
                <c:pt idx="5603">
                  <c:v>560.30002661282197</c:v>
                </c:pt>
                <c:pt idx="5604">
                  <c:v>560.40002661757171</c:v>
                </c:pt>
                <c:pt idx="5605">
                  <c:v>560.50002662232146</c:v>
                </c:pt>
                <c:pt idx="5606">
                  <c:v>560.6000266270712</c:v>
                </c:pt>
                <c:pt idx="5607">
                  <c:v>560.70002663182095</c:v>
                </c:pt>
                <c:pt idx="5608">
                  <c:v>560.80002663657069</c:v>
                </c:pt>
                <c:pt idx="5609">
                  <c:v>560.90002664132044</c:v>
                </c:pt>
                <c:pt idx="5610">
                  <c:v>561.00002664607018</c:v>
                </c:pt>
                <c:pt idx="5611">
                  <c:v>561.10002665081993</c:v>
                </c:pt>
                <c:pt idx="5612">
                  <c:v>561.20002665556967</c:v>
                </c:pt>
                <c:pt idx="5613">
                  <c:v>561.30002666031942</c:v>
                </c:pt>
                <c:pt idx="5614">
                  <c:v>561.40002666506916</c:v>
                </c:pt>
                <c:pt idx="5615">
                  <c:v>561.50002666981891</c:v>
                </c:pt>
                <c:pt idx="5616">
                  <c:v>561.60002667456865</c:v>
                </c:pt>
                <c:pt idx="5617">
                  <c:v>561.7000266793184</c:v>
                </c:pt>
                <c:pt idx="5618">
                  <c:v>561.80002668406814</c:v>
                </c:pt>
                <c:pt idx="5619">
                  <c:v>561.90002668881789</c:v>
                </c:pt>
                <c:pt idx="5620">
                  <c:v>562.00002669356763</c:v>
                </c:pt>
                <c:pt idx="5621">
                  <c:v>562.10002669831738</c:v>
                </c:pt>
                <c:pt idx="5622">
                  <c:v>562.20002670306712</c:v>
                </c:pt>
                <c:pt idx="5623">
                  <c:v>562.30002670781687</c:v>
                </c:pt>
                <c:pt idx="5624">
                  <c:v>562.40002671256661</c:v>
                </c:pt>
                <c:pt idx="5625">
                  <c:v>562.50002671731636</c:v>
                </c:pt>
                <c:pt idx="5626">
                  <c:v>562.6000267220661</c:v>
                </c:pt>
                <c:pt idx="5627">
                  <c:v>562.70002672681585</c:v>
                </c:pt>
                <c:pt idx="5628">
                  <c:v>562.80002673156559</c:v>
                </c:pt>
                <c:pt idx="5629">
                  <c:v>562.90002673631534</c:v>
                </c:pt>
                <c:pt idx="5630">
                  <c:v>563.00002674106508</c:v>
                </c:pt>
                <c:pt idx="5631">
                  <c:v>563.10002674581483</c:v>
                </c:pt>
                <c:pt idx="5632">
                  <c:v>563.20002675056458</c:v>
                </c:pt>
                <c:pt idx="5633">
                  <c:v>563.30002675531432</c:v>
                </c:pt>
                <c:pt idx="5634">
                  <c:v>563.40002676006407</c:v>
                </c:pt>
                <c:pt idx="5635">
                  <c:v>563.50002676481381</c:v>
                </c:pt>
                <c:pt idx="5636">
                  <c:v>563.60002676956356</c:v>
                </c:pt>
                <c:pt idx="5637">
                  <c:v>563.7000267743133</c:v>
                </c:pt>
                <c:pt idx="5638">
                  <c:v>563.80002677906305</c:v>
                </c:pt>
                <c:pt idx="5639">
                  <c:v>563.90002678381279</c:v>
                </c:pt>
                <c:pt idx="5640">
                  <c:v>564.00002678856254</c:v>
                </c:pt>
                <c:pt idx="5641">
                  <c:v>564.10002679331228</c:v>
                </c:pt>
                <c:pt idx="5642">
                  <c:v>564.20002679806203</c:v>
                </c:pt>
                <c:pt idx="5643">
                  <c:v>564.30002680281177</c:v>
                </c:pt>
                <c:pt idx="5644">
                  <c:v>564.40002680756152</c:v>
                </c:pt>
                <c:pt idx="5645">
                  <c:v>564.50002681231126</c:v>
                </c:pt>
                <c:pt idx="5646">
                  <c:v>564.60002681706101</c:v>
                </c:pt>
                <c:pt idx="5647">
                  <c:v>564.70002682181075</c:v>
                </c:pt>
                <c:pt idx="5648">
                  <c:v>564.8000268265605</c:v>
                </c:pt>
                <c:pt idx="5649">
                  <c:v>564.90002683131024</c:v>
                </c:pt>
                <c:pt idx="5650">
                  <c:v>565.00002683605999</c:v>
                </c:pt>
                <c:pt idx="5651">
                  <c:v>565.10002684080973</c:v>
                </c:pt>
                <c:pt idx="5652">
                  <c:v>565.20002684555948</c:v>
                </c:pt>
                <c:pt idx="5653">
                  <c:v>565.30002685030922</c:v>
                </c:pt>
                <c:pt idx="5654">
                  <c:v>565.40002685505897</c:v>
                </c:pt>
                <c:pt idx="5655">
                  <c:v>565.50002685980871</c:v>
                </c:pt>
                <c:pt idx="5656">
                  <c:v>565.60002686455846</c:v>
                </c:pt>
                <c:pt idx="5657">
                  <c:v>565.7000268693082</c:v>
                </c:pt>
                <c:pt idx="5658">
                  <c:v>565.80002687405795</c:v>
                </c:pt>
                <c:pt idx="5659">
                  <c:v>565.90002687880769</c:v>
                </c:pt>
                <c:pt idx="5660">
                  <c:v>566.00002688355744</c:v>
                </c:pt>
                <c:pt idx="5661">
                  <c:v>566.10002688830718</c:v>
                </c:pt>
                <c:pt idx="5662">
                  <c:v>566.20002689305693</c:v>
                </c:pt>
                <c:pt idx="5663">
                  <c:v>566.30002689780667</c:v>
                </c:pt>
                <c:pt idx="5664">
                  <c:v>566.40002690255642</c:v>
                </c:pt>
                <c:pt idx="5665">
                  <c:v>566.50002690730616</c:v>
                </c:pt>
                <c:pt idx="5666">
                  <c:v>566.60002691205591</c:v>
                </c:pt>
                <c:pt idx="5667">
                  <c:v>566.70002691680565</c:v>
                </c:pt>
                <c:pt idx="5668">
                  <c:v>566.8000269215554</c:v>
                </c:pt>
                <c:pt idx="5669">
                  <c:v>566.90002692630515</c:v>
                </c:pt>
                <c:pt idx="5670">
                  <c:v>567.00002693105489</c:v>
                </c:pt>
                <c:pt idx="5671">
                  <c:v>567.10002693580464</c:v>
                </c:pt>
                <c:pt idx="5672">
                  <c:v>567.20002694055438</c:v>
                </c:pt>
                <c:pt idx="5673">
                  <c:v>567.30002694530413</c:v>
                </c:pt>
                <c:pt idx="5674">
                  <c:v>567.40002695005387</c:v>
                </c:pt>
                <c:pt idx="5675">
                  <c:v>567.50002695480362</c:v>
                </c:pt>
                <c:pt idx="5676">
                  <c:v>567.60002695955336</c:v>
                </c:pt>
                <c:pt idx="5677">
                  <c:v>567.70002696430311</c:v>
                </c:pt>
                <c:pt idx="5678">
                  <c:v>567.80002696905285</c:v>
                </c:pt>
                <c:pt idx="5679">
                  <c:v>567.9000269738026</c:v>
                </c:pt>
                <c:pt idx="5680">
                  <c:v>568.00002697855234</c:v>
                </c:pt>
                <c:pt idx="5681">
                  <c:v>568.10002698330209</c:v>
                </c:pt>
                <c:pt idx="5682">
                  <c:v>568.20002698805183</c:v>
                </c:pt>
                <c:pt idx="5683">
                  <c:v>568.30002699280158</c:v>
                </c:pt>
                <c:pt idx="5684">
                  <c:v>568.40002699755132</c:v>
                </c:pt>
                <c:pt idx="5685">
                  <c:v>568.50002700230107</c:v>
                </c:pt>
                <c:pt idx="5686">
                  <c:v>568.60002700705081</c:v>
                </c:pt>
                <c:pt idx="5687">
                  <c:v>568.70002701180056</c:v>
                </c:pt>
                <c:pt idx="5688">
                  <c:v>568.8000270165503</c:v>
                </c:pt>
                <c:pt idx="5689">
                  <c:v>568.90002702130005</c:v>
                </c:pt>
                <c:pt idx="5690">
                  <c:v>569.00002702604979</c:v>
                </c:pt>
                <c:pt idx="5691">
                  <c:v>569.10002703079954</c:v>
                </c:pt>
                <c:pt idx="5692">
                  <c:v>569.20002703554928</c:v>
                </c:pt>
                <c:pt idx="5693">
                  <c:v>569.30002704029903</c:v>
                </c:pt>
                <c:pt idx="5694">
                  <c:v>569.40002704504877</c:v>
                </c:pt>
                <c:pt idx="5695">
                  <c:v>569.50002704979852</c:v>
                </c:pt>
                <c:pt idx="5696">
                  <c:v>569.60002705454826</c:v>
                </c:pt>
                <c:pt idx="5697">
                  <c:v>569.70002705929801</c:v>
                </c:pt>
                <c:pt idx="5698">
                  <c:v>569.80002706404775</c:v>
                </c:pt>
                <c:pt idx="5699">
                  <c:v>569.9000270687975</c:v>
                </c:pt>
                <c:pt idx="5700">
                  <c:v>570.00002707354724</c:v>
                </c:pt>
                <c:pt idx="5701">
                  <c:v>570.10002707829699</c:v>
                </c:pt>
                <c:pt idx="5702">
                  <c:v>570.20002708304673</c:v>
                </c:pt>
                <c:pt idx="5703">
                  <c:v>570.30002708779648</c:v>
                </c:pt>
                <c:pt idx="5704">
                  <c:v>570.40002709254622</c:v>
                </c:pt>
                <c:pt idx="5705">
                  <c:v>570.50002709729597</c:v>
                </c:pt>
                <c:pt idx="5706">
                  <c:v>570.60002710204571</c:v>
                </c:pt>
                <c:pt idx="5707">
                  <c:v>570.70002710679546</c:v>
                </c:pt>
                <c:pt idx="5708">
                  <c:v>570.80002711154521</c:v>
                </c:pt>
                <c:pt idx="5709">
                  <c:v>570.90002711629495</c:v>
                </c:pt>
                <c:pt idx="5710">
                  <c:v>571.0000271210447</c:v>
                </c:pt>
                <c:pt idx="5711">
                  <c:v>571.10002712579444</c:v>
                </c:pt>
                <c:pt idx="5712">
                  <c:v>571.20002713054419</c:v>
                </c:pt>
                <c:pt idx="5713">
                  <c:v>571.30002713529393</c:v>
                </c:pt>
                <c:pt idx="5714">
                  <c:v>571.40002714004368</c:v>
                </c:pt>
                <c:pt idx="5715">
                  <c:v>571.50002714479342</c:v>
                </c:pt>
                <c:pt idx="5716">
                  <c:v>571.60002714954317</c:v>
                </c:pt>
                <c:pt idx="5717">
                  <c:v>571.70002715429291</c:v>
                </c:pt>
                <c:pt idx="5718">
                  <c:v>571.80002715904266</c:v>
                </c:pt>
                <c:pt idx="5719">
                  <c:v>571.9000271637924</c:v>
                </c:pt>
                <c:pt idx="5720">
                  <c:v>572.00002716854215</c:v>
                </c:pt>
                <c:pt idx="5721">
                  <c:v>572.10002717329189</c:v>
                </c:pt>
                <c:pt idx="5722">
                  <c:v>572.20002717804164</c:v>
                </c:pt>
                <c:pt idx="5723">
                  <c:v>572.30002718279138</c:v>
                </c:pt>
                <c:pt idx="5724">
                  <c:v>572.40002718754113</c:v>
                </c:pt>
                <c:pt idx="5725">
                  <c:v>572.50002719229087</c:v>
                </c:pt>
                <c:pt idx="5726">
                  <c:v>572.60002719704062</c:v>
                </c:pt>
                <c:pt idx="5727">
                  <c:v>572.70002720179036</c:v>
                </c:pt>
                <c:pt idx="5728">
                  <c:v>572.80002720654011</c:v>
                </c:pt>
                <c:pt idx="5729">
                  <c:v>572.90002721128985</c:v>
                </c:pt>
                <c:pt idx="5730">
                  <c:v>573.0000272160396</c:v>
                </c:pt>
                <c:pt idx="5731">
                  <c:v>573.10002722078934</c:v>
                </c:pt>
                <c:pt idx="5732">
                  <c:v>573.20002722553909</c:v>
                </c:pt>
                <c:pt idx="5733">
                  <c:v>573.30002723028883</c:v>
                </c:pt>
                <c:pt idx="5734">
                  <c:v>573.40002723503858</c:v>
                </c:pt>
                <c:pt idx="5735">
                  <c:v>573.50002723978832</c:v>
                </c:pt>
                <c:pt idx="5736">
                  <c:v>573.60002724453807</c:v>
                </c:pt>
                <c:pt idx="5737">
                  <c:v>573.70002724928781</c:v>
                </c:pt>
                <c:pt idx="5738">
                  <c:v>573.80002725403756</c:v>
                </c:pt>
                <c:pt idx="5739">
                  <c:v>573.9000272587873</c:v>
                </c:pt>
                <c:pt idx="5740">
                  <c:v>574.00002726353705</c:v>
                </c:pt>
                <c:pt idx="5741">
                  <c:v>574.10002726828679</c:v>
                </c:pt>
                <c:pt idx="5742">
                  <c:v>574.20002727303654</c:v>
                </c:pt>
                <c:pt idx="5743">
                  <c:v>574.30002727778628</c:v>
                </c:pt>
                <c:pt idx="5744">
                  <c:v>574.40002728253603</c:v>
                </c:pt>
                <c:pt idx="5745">
                  <c:v>574.50002728728577</c:v>
                </c:pt>
                <c:pt idx="5746">
                  <c:v>574.60002729203552</c:v>
                </c:pt>
                <c:pt idx="5747">
                  <c:v>574.70002729678527</c:v>
                </c:pt>
                <c:pt idx="5748">
                  <c:v>574.80002730153501</c:v>
                </c:pt>
                <c:pt idx="5749">
                  <c:v>574.90002730628476</c:v>
                </c:pt>
                <c:pt idx="5750">
                  <c:v>575.0000273110345</c:v>
                </c:pt>
                <c:pt idx="5751">
                  <c:v>575.10002731578425</c:v>
                </c:pt>
                <c:pt idx="5752">
                  <c:v>575.20002732053399</c:v>
                </c:pt>
                <c:pt idx="5753">
                  <c:v>575.30002732528374</c:v>
                </c:pt>
                <c:pt idx="5754">
                  <c:v>575.40002733003348</c:v>
                </c:pt>
                <c:pt idx="5755">
                  <c:v>575.50002733478323</c:v>
                </c:pt>
                <c:pt idx="5756">
                  <c:v>575.60002733953297</c:v>
                </c:pt>
                <c:pt idx="5757">
                  <c:v>575.70002734428272</c:v>
                </c:pt>
                <c:pt idx="5758">
                  <c:v>575.80002734903246</c:v>
                </c:pt>
                <c:pt idx="5759">
                  <c:v>575.90002735378221</c:v>
                </c:pt>
                <c:pt idx="5760">
                  <c:v>576.00002735853195</c:v>
                </c:pt>
                <c:pt idx="5761">
                  <c:v>576.1000273632817</c:v>
                </c:pt>
                <c:pt idx="5762">
                  <c:v>576.20002736803144</c:v>
                </c:pt>
                <c:pt idx="5763">
                  <c:v>576.30002737278119</c:v>
                </c:pt>
                <c:pt idx="5764">
                  <c:v>576.40002737753093</c:v>
                </c:pt>
                <c:pt idx="5765">
                  <c:v>576.50002738228068</c:v>
                </c:pt>
                <c:pt idx="5766">
                  <c:v>576.60002738703042</c:v>
                </c:pt>
                <c:pt idx="5767">
                  <c:v>576.70002739178017</c:v>
                </c:pt>
                <c:pt idx="5768">
                  <c:v>576.80002739652991</c:v>
                </c:pt>
                <c:pt idx="5769">
                  <c:v>576.90002740127966</c:v>
                </c:pt>
                <c:pt idx="5770">
                  <c:v>577.0000274060294</c:v>
                </c:pt>
                <c:pt idx="5771">
                  <c:v>577.10002741077915</c:v>
                </c:pt>
                <c:pt idx="5772">
                  <c:v>577.20002741552889</c:v>
                </c:pt>
                <c:pt idx="5773">
                  <c:v>577.30002742027864</c:v>
                </c:pt>
                <c:pt idx="5774">
                  <c:v>577.40002742502838</c:v>
                </c:pt>
                <c:pt idx="5775">
                  <c:v>577.50002742977813</c:v>
                </c:pt>
                <c:pt idx="5776">
                  <c:v>577.60002743452787</c:v>
                </c:pt>
                <c:pt idx="5777">
                  <c:v>577.70002743927762</c:v>
                </c:pt>
                <c:pt idx="5778">
                  <c:v>577.80002744402736</c:v>
                </c:pt>
                <c:pt idx="5779">
                  <c:v>577.90002744877711</c:v>
                </c:pt>
                <c:pt idx="5780">
                  <c:v>578.00002745352685</c:v>
                </c:pt>
                <c:pt idx="5781">
                  <c:v>578.1000274582766</c:v>
                </c:pt>
                <c:pt idx="5782">
                  <c:v>578.20002746302634</c:v>
                </c:pt>
                <c:pt idx="5783">
                  <c:v>578.30002746777609</c:v>
                </c:pt>
                <c:pt idx="5784">
                  <c:v>578.40002747252584</c:v>
                </c:pt>
                <c:pt idx="5785">
                  <c:v>578.50002747727558</c:v>
                </c:pt>
                <c:pt idx="5786">
                  <c:v>578.60002748202533</c:v>
                </c:pt>
                <c:pt idx="5787">
                  <c:v>578.70002748677507</c:v>
                </c:pt>
                <c:pt idx="5788">
                  <c:v>578.80002749152482</c:v>
                </c:pt>
                <c:pt idx="5789">
                  <c:v>578.90002749627456</c:v>
                </c:pt>
                <c:pt idx="5790">
                  <c:v>579.00002750102431</c:v>
                </c:pt>
                <c:pt idx="5791">
                  <c:v>579.10002750577405</c:v>
                </c:pt>
                <c:pt idx="5792">
                  <c:v>579.2000275105238</c:v>
                </c:pt>
                <c:pt idx="5793">
                  <c:v>579.30002751527354</c:v>
                </c:pt>
                <c:pt idx="5794">
                  <c:v>579.40002752002329</c:v>
                </c:pt>
                <c:pt idx="5795">
                  <c:v>579.50002752477303</c:v>
                </c:pt>
                <c:pt idx="5796">
                  <c:v>579.60002752952278</c:v>
                </c:pt>
                <c:pt idx="5797">
                  <c:v>579.70002753427252</c:v>
                </c:pt>
                <c:pt idx="5798">
                  <c:v>579.80002753902227</c:v>
                </c:pt>
                <c:pt idx="5799">
                  <c:v>579.90002754377201</c:v>
                </c:pt>
                <c:pt idx="5800">
                  <c:v>580.00002754852176</c:v>
                </c:pt>
                <c:pt idx="5801">
                  <c:v>580.1000275532715</c:v>
                </c:pt>
                <c:pt idx="5802">
                  <c:v>580.20002755802125</c:v>
                </c:pt>
                <c:pt idx="5803">
                  <c:v>580.30002756277099</c:v>
                </c:pt>
                <c:pt idx="5804">
                  <c:v>580.40002756752074</c:v>
                </c:pt>
                <c:pt idx="5805">
                  <c:v>580.50002757227048</c:v>
                </c:pt>
                <c:pt idx="5806">
                  <c:v>580.60002757702023</c:v>
                </c:pt>
                <c:pt idx="5807">
                  <c:v>580.70002758176997</c:v>
                </c:pt>
                <c:pt idx="5808">
                  <c:v>580.80002758651972</c:v>
                </c:pt>
                <c:pt idx="5809">
                  <c:v>580.90002759126946</c:v>
                </c:pt>
                <c:pt idx="5810">
                  <c:v>581.00002759601921</c:v>
                </c:pt>
                <c:pt idx="5811">
                  <c:v>581.10002760076895</c:v>
                </c:pt>
                <c:pt idx="5812">
                  <c:v>581.2000276055187</c:v>
                </c:pt>
                <c:pt idx="5813">
                  <c:v>581.30002761026844</c:v>
                </c:pt>
                <c:pt idx="5814">
                  <c:v>581.40002761501819</c:v>
                </c:pt>
                <c:pt idx="5815">
                  <c:v>581.50002761976793</c:v>
                </c:pt>
                <c:pt idx="5816">
                  <c:v>581.60002762451768</c:v>
                </c:pt>
                <c:pt idx="5817">
                  <c:v>581.70002762926742</c:v>
                </c:pt>
                <c:pt idx="5818">
                  <c:v>581.80002763401717</c:v>
                </c:pt>
                <c:pt idx="5819">
                  <c:v>581.90002763876691</c:v>
                </c:pt>
                <c:pt idx="5820">
                  <c:v>582.00002764351666</c:v>
                </c:pt>
                <c:pt idx="5821">
                  <c:v>582.1000276482664</c:v>
                </c:pt>
                <c:pt idx="5822">
                  <c:v>582.20002765301615</c:v>
                </c:pt>
                <c:pt idx="5823">
                  <c:v>582.3000276577659</c:v>
                </c:pt>
                <c:pt idx="5824">
                  <c:v>582.40002766251564</c:v>
                </c:pt>
                <c:pt idx="5825">
                  <c:v>582.50002766726539</c:v>
                </c:pt>
                <c:pt idx="5826">
                  <c:v>582.60002767201513</c:v>
                </c:pt>
                <c:pt idx="5827">
                  <c:v>582.70002767676488</c:v>
                </c:pt>
                <c:pt idx="5828">
                  <c:v>582.80002768151462</c:v>
                </c:pt>
                <c:pt idx="5829">
                  <c:v>582.90002768626437</c:v>
                </c:pt>
                <c:pt idx="5830">
                  <c:v>583.00002769101411</c:v>
                </c:pt>
                <c:pt idx="5831">
                  <c:v>583.10002769576386</c:v>
                </c:pt>
                <c:pt idx="5832">
                  <c:v>583.2000277005136</c:v>
                </c:pt>
                <c:pt idx="5833">
                  <c:v>583.30002770526335</c:v>
                </c:pt>
                <c:pt idx="5834">
                  <c:v>583.40002771001309</c:v>
                </c:pt>
                <c:pt idx="5835">
                  <c:v>583.50002771476284</c:v>
                </c:pt>
                <c:pt idx="5836">
                  <c:v>583.60002771951258</c:v>
                </c:pt>
                <c:pt idx="5837">
                  <c:v>583.70002772426233</c:v>
                </c:pt>
                <c:pt idx="5838">
                  <c:v>583.80002772901207</c:v>
                </c:pt>
                <c:pt idx="5839">
                  <c:v>583.90002773376182</c:v>
                </c:pt>
                <c:pt idx="5840">
                  <c:v>584.00002773851156</c:v>
                </c:pt>
                <c:pt idx="5841">
                  <c:v>584.10002774326131</c:v>
                </c:pt>
                <c:pt idx="5842">
                  <c:v>584.20002774801105</c:v>
                </c:pt>
                <c:pt idx="5843">
                  <c:v>584.3000277527608</c:v>
                </c:pt>
                <c:pt idx="5844">
                  <c:v>584.40002775751054</c:v>
                </c:pt>
                <c:pt idx="5845">
                  <c:v>584.50002776226029</c:v>
                </c:pt>
                <c:pt idx="5846">
                  <c:v>584.60002776701003</c:v>
                </c:pt>
                <c:pt idx="5847">
                  <c:v>584.70002777175978</c:v>
                </c:pt>
                <c:pt idx="5848">
                  <c:v>584.80002777650952</c:v>
                </c:pt>
                <c:pt idx="5849">
                  <c:v>584.90002778125927</c:v>
                </c:pt>
                <c:pt idx="5850">
                  <c:v>585.00002778600901</c:v>
                </c:pt>
                <c:pt idx="5851">
                  <c:v>585.10002779075876</c:v>
                </c:pt>
                <c:pt idx="5852">
                  <c:v>585.2000277955085</c:v>
                </c:pt>
                <c:pt idx="5853">
                  <c:v>585.30002780025825</c:v>
                </c:pt>
                <c:pt idx="5854">
                  <c:v>585.40002780500799</c:v>
                </c:pt>
                <c:pt idx="5855">
                  <c:v>585.50002780975774</c:v>
                </c:pt>
                <c:pt idx="5856">
                  <c:v>585.60002781450748</c:v>
                </c:pt>
                <c:pt idx="5857">
                  <c:v>585.70002781925723</c:v>
                </c:pt>
                <c:pt idx="5858">
                  <c:v>585.80002782400697</c:v>
                </c:pt>
                <c:pt idx="5859">
                  <c:v>585.90002782875672</c:v>
                </c:pt>
                <c:pt idx="5860">
                  <c:v>586.00002783350646</c:v>
                </c:pt>
                <c:pt idx="5861">
                  <c:v>586.10002783825621</c:v>
                </c:pt>
                <c:pt idx="5862">
                  <c:v>586.20002784300596</c:v>
                </c:pt>
                <c:pt idx="5863">
                  <c:v>586.3000278477557</c:v>
                </c:pt>
                <c:pt idx="5864">
                  <c:v>586.40002785250545</c:v>
                </c:pt>
                <c:pt idx="5865">
                  <c:v>586.50002785725519</c:v>
                </c:pt>
                <c:pt idx="5866">
                  <c:v>586.60002786200494</c:v>
                </c:pt>
                <c:pt idx="5867">
                  <c:v>586.70002786675468</c:v>
                </c:pt>
                <c:pt idx="5868">
                  <c:v>586.80002787150443</c:v>
                </c:pt>
                <c:pt idx="5869">
                  <c:v>586.90002787625417</c:v>
                </c:pt>
                <c:pt idx="5870">
                  <c:v>587.00002788100392</c:v>
                </c:pt>
                <c:pt idx="5871">
                  <c:v>587.10002788575366</c:v>
                </c:pt>
                <c:pt idx="5872">
                  <c:v>587.20002789050341</c:v>
                </c:pt>
                <c:pt idx="5873">
                  <c:v>587.30002789525315</c:v>
                </c:pt>
                <c:pt idx="5874">
                  <c:v>587.4000279000029</c:v>
                </c:pt>
                <c:pt idx="5875">
                  <c:v>587.50002790475264</c:v>
                </c:pt>
                <c:pt idx="5876">
                  <c:v>587.60002790950239</c:v>
                </c:pt>
                <c:pt idx="5877">
                  <c:v>587.70002791425213</c:v>
                </c:pt>
                <c:pt idx="5878">
                  <c:v>587.80002791900188</c:v>
                </c:pt>
                <c:pt idx="5879">
                  <c:v>587.90002792375162</c:v>
                </c:pt>
                <c:pt idx="5880">
                  <c:v>588.00002792850137</c:v>
                </c:pt>
                <c:pt idx="5881">
                  <c:v>588.10002793325111</c:v>
                </c:pt>
                <c:pt idx="5882">
                  <c:v>588.20002793800086</c:v>
                </c:pt>
                <c:pt idx="5883">
                  <c:v>588.3000279427506</c:v>
                </c:pt>
                <c:pt idx="5884">
                  <c:v>588.40002794750035</c:v>
                </c:pt>
                <c:pt idx="5885">
                  <c:v>588.50002795225009</c:v>
                </c:pt>
                <c:pt idx="5886">
                  <c:v>588.60002795699984</c:v>
                </c:pt>
                <c:pt idx="5887">
                  <c:v>588.70002796174958</c:v>
                </c:pt>
                <c:pt idx="5888">
                  <c:v>588.80002796649933</c:v>
                </c:pt>
                <c:pt idx="5889">
                  <c:v>588.90002797124907</c:v>
                </c:pt>
                <c:pt idx="5890">
                  <c:v>589.00002797599882</c:v>
                </c:pt>
                <c:pt idx="5891">
                  <c:v>589.10002798074856</c:v>
                </c:pt>
                <c:pt idx="5892">
                  <c:v>589.20002798549831</c:v>
                </c:pt>
                <c:pt idx="5893">
                  <c:v>589.30002799024805</c:v>
                </c:pt>
                <c:pt idx="5894">
                  <c:v>589.4000279949978</c:v>
                </c:pt>
                <c:pt idx="5895">
                  <c:v>589.50002799974754</c:v>
                </c:pt>
                <c:pt idx="5896">
                  <c:v>589.60002800449729</c:v>
                </c:pt>
                <c:pt idx="5897">
                  <c:v>589.70002800924703</c:v>
                </c:pt>
                <c:pt idx="5898">
                  <c:v>589.80002801399678</c:v>
                </c:pt>
                <c:pt idx="5899">
                  <c:v>589.90002801874653</c:v>
                </c:pt>
                <c:pt idx="5900">
                  <c:v>590.00002802349627</c:v>
                </c:pt>
                <c:pt idx="5901">
                  <c:v>590.10002802824602</c:v>
                </c:pt>
                <c:pt idx="5902">
                  <c:v>590.20002803299576</c:v>
                </c:pt>
                <c:pt idx="5903">
                  <c:v>590.30002803774551</c:v>
                </c:pt>
                <c:pt idx="5904">
                  <c:v>590.40002804249525</c:v>
                </c:pt>
                <c:pt idx="5905">
                  <c:v>590.500028047245</c:v>
                </c:pt>
                <c:pt idx="5906">
                  <c:v>590.60002805199474</c:v>
                </c:pt>
                <c:pt idx="5907">
                  <c:v>590.70002805674449</c:v>
                </c:pt>
                <c:pt idx="5908">
                  <c:v>590.80002806149423</c:v>
                </c:pt>
                <c:pt idx="5909">
                  <c:v>590.90002806624398</c:v>
                </c:pt>
                <c:pt idx="5910">
                  <c:v>591.00002807099372</c:v>
                </c:pt>
                <c:pt idx="5911">
                  <c:v>591.10002807574347</c:v>
                </c:pt>
                <c:pt idx="5912">
                  <c:v>591.20002808049321</c:v>
                </c:pt>
                <c:pt idx="5913">
                  <c:v>591.30002808524296</c:v>
                </c:pt>
                <c:pt idx="5914">
                  <c:v>591.4000280899927</c:v>
                </c:pt>
                <c:pt idx="5915">
                  <c:v>591.50002809474245</c:v>
                </c:pt>
                <c:pt idx="5916">
                  <c:v>591.60002809949219</c:v>
                </c:pt>
                <c:pt idx="5917">
                  <c:v>591.70002810424194</c:v>
                </c:pt>
                <c:pt idx="5918">
                  <c:v>591.80002810899168</c:v>
                </c:pt>
                <c:pt idx="5919">
                  <c:v>591.90002811374143</c:v>
                </c:pt>
                <c:pt idx="5920">
                  <c:v>592.00002811849117</c:v>
                </c:pt>
                <c:pt idx="5921">
                  <c:v>592.10002812324092</c:v>
                </c:pt>
                <c:pt idx="5922">
                  <c:v>592.20002812799066</c:v>
                </c:pt>
                <c:pt idx="5923">
                  <c:v>592.30002813274041</c:v>
                </c:pt>
                <c:pt idx="5924">
                  <c:v>592.40002813749015</c:v>
                </c:pt>
                <c:pt idx="5925">
                  <c:v>592.5000281422399</c:v>
                </c:pt>
                <c:pt idx="5926">
                  <c:v>592.60002814698964</c:v>
                </c:pt>
                <c:pt idx="5927">
                  <c:v>592.70002815173939</c:v>
                </c:pt>
                <c:pt idx="5928">
                  <c:v>592.80002815648913</c:v>
                </c:pt>
                <c:pt idx="5929">
                  <c:v>592.90002816123888</c:v>
                </c:pt>
                <c:pt idx="5930">
                  <c:v>593.00002816598862</c:v>
                </c:pt>
                <c:pt idx="5931">
                  <c:v>593.10002817073837</c:v>
                </c:pt>
                <c:pt idx="5932">
                  <c:v>593.20002817548811</c:v>
                </c:pt>
                <c:pt idx="5933">
                  <c:v>593.30002818023786</c:v>
                </c:pt>
                <c:pt idx="5934">
                  <c:v>593.4000281849876</c:v>
                </c:pt>
                <c:pt idx="5935">
                  <c:v>593.50002818973735</c:v>
                </c:pt>
                <c:pt idx="5936">
                  <c:v>593.60002819448709</c:v>
                </c:pt>
                <c:pt idx="5937">
                  <c:v>593.70002819923684</c:v>
                </c:pt>
                <c:pt idx="5938">
                  <c:v>593.80002820398659</c:v>
                </c:pt>
                <c:pt idx="5939">
                  <c:v>593.90002820873633</c:v>
                </c:pt>
                <c:pt idx="5940">
                  <c:v>594.00002821348608</c:v>
                </c:pt>
                <c:pt idx="5941">
                  <c:v>594.10002821823582</c:v>
                </c:pt>
                <c:pt idx="5942">
                  <c:v>594.20002822298557</c:v>
                </c:pt>
                <c:pt idx="5943">
                  <c:v>594.30002822773531</c:v>
                </c:pt>
                <c:pt idx="5944">
                  <c:v>594.40002823248506</c:v>
                </c:pt>
                <c:pt idx="5945">
                  <c:v>594.5000282372348</c:v>
                </c:pt>
                <c:pt idx="5946">
                  <c:v>594.60002824198455</c:v>
                </c:pt>
                <c:pt idx="5947">
                  <c:v>594.70002824673429</c:v>
                </c:pt>
                <c:pt idx="5948">
                  <c:v>594.80002825148404</c:v>
                </c:pt>
                <c:pt idx="5949">
                  <c:v>594.90002825623378</c:v>
                </c:pt>
                <c:pt idx="5950">
                  <c:v>595.00002826098353</c:v>
                </c:pt>
                <c:pt idx="5951">
                  <c:v>595.10002826573327</c:v>
                </c:pt>
                <c:pt idx="5952">
                  <c:v>595.20002827048302</c:v>
                </c:pt>
                <c:pt idx="5953">
                  <c:v>595.30002827523276</c:v>
                </c:pt>
                <c:pt idx="5954">
                  <c:v>595.40002827998251</c:v>
                </c:pt>
                <c:pt idx="5955">
                  <c:v>595.50002828473225</c:v>
                </c:pt>
                <c:pt idx="5956">
                  <c:v>595.600028289482</c:v>
                </c:pt>
                <c:pt idx="5957">
                  <c:v>595.70002829423174</c:v>
                </c:pt>
                <c:pt idx="5958">
                  <c:v>595.80002829898149</c:v>
                </c:pt>
                <c:pt idx="5959">
                  <c:v>595.90002830373123</c:v>
                </c:pt>
                <c:pt idx="5960">
                  <c:v>596.00002830848098</c:v>
                </c:pt>
                <c:pt idx="5961">
                  <c:v>596.10002831323072</c:v>
                </c:pt>
                <c:pt idx="5962">
                  <c:v>596.20002831798047</c:v>
                </c:pt>
                <c:pt idx="5963">
                  <c:v>596.30002832273021</c:v>
                </c:pt>
                <c:pt idx="5964">
                  <c:v>596.40002832747996</c:v>
                </c:pt>
                <c:pt idx="5965">
                  <c:v>596.5000283322297</c:v>
                </c:pt>
                <c:pt idx="5966">
                  <c:v>596.60002833697945</c:v>
                </c:pt>
                <c:pt idx="5967">
                  <c:v>596.70002834172919</c:v>
                </c:pt>
                <c:pt idx="5968">
                  <c:v>596.80002834647894</c:v>
                </c:pt>
                <c:pt idx="5969">
                  <c:v>596.90002835122868</c:v>
                </c:pt>
                <c:pt idx="5970">
                  <c:v>597.00002835597843</c:v>
                </c:pt>
                <c:pt idx="5971">
                  <c:v>597.10002836072817</c:v>
                </c:pt>
                <c:pt idx="5972">
                  <c:v>597.20002836547792</c:v>
                </c:pt>
                <c:pt idx="5973">
                  <c:v>597.30002837022766</c:v>
                </c:pt>
                <c:pt idx="5974">
                  <c:v>597.40002837497741</c:v>
                </c:pt>
                <c:pt idx="5975">
                  <c:v>597.50002837972715</c:v>
                </c:pt>
                <c:pt idx="5976">
                  <c:v>597.6000283844769</c:v>
                </c:pt>
                <c:pt idx="5977">
                  <c:v>597.70002838922665</c:v>
                </c:pt>
                <c:pt idx="5978">
                  <c:v>597.80002839397639</c:v>
                </c:pt>
                <c:pt idx="5979">
                  <c:v>597.90002839872614</c:v>
                </c:pt>
                <c:pt idx="5980">
                  <c:v>598.00002840347588</c:v>
                </c:pt>
                <c:pt idx="5981">
                  <c:v>598.10002840822563</c:v>
                </c:pt>
                <c:pt idx="5982">
                  <c:v>598.20002841297537</c:v>
                </c:pt>
                <c:pt idx="5983">
                  <c:v>598.30002841772512</c:v>
                </c:pt>
                <c:pt idx="5984">
                  <c:v>598.40002842247486</c:v>
                </c:pt>
                <c:pt idx="5985">
                  <c:v>598.50002842722461</c:v>
                </c:pt>
                <c:pt idx="5986">
                  <c:v>598.60002843197435</c:v>
                </c:pt>
                <c:pt idx="5987">
                  <c:v>598.7000284367241</c:v>
                </c:pt>
                <c:pt idx="5988">
                  <c:v>598.80002844147384</c:v>
                </c:pt>
                <c:pt idx="5989">
                  <c:v>598.90002844622359</c:v>
                </c:pt>
                <c:pt idx="5990">
                  <c:v>599.00002845097333</c:v>
                </c:pt>
                <c:pt idx="5991">
                  <c:v>599.10002845572308</c:v>
                </c:pt>
                <c:pt idx="5992">
                  <c:v>599.20002846047282</c:v>
                </c:pt>
                <c:pt idx="5993">
                  <c:v>599.30002846522257</c:v>
                </c:pt>
                <c:pt idx="5994">
                  <c:v>599.40002846997231</c:v>
                </c:pt>
                <c:pt idx="5995">
                  <c:v>599.50002847472206</c:v>
                </c:pt>
                <c:pt idx="5996">
                  <c:v>599.6000284794718</c:v>
                </c:pt>
                <c:pt idx="5997">
                  <c:v>599.70002848422155</c:v>
                </c:pt>
                <c:pt idx="5998">
                  <c:v>599.80002848897129</c:v>
                </c:pt>
                <c:pt idx="5999">
                  <c:v>599.90002849372104</c:v>
                </c:pt>
                <c:pt idx="6000">
                  <c:v>600.00002849847078</c:v>
                </c:pt>
                <c:pt idx="6001">
                  <c:v>600.10002850322053</c:v>
                </c:pt>
                <c:pt idx="6002">
                  <c:v>600.20002850797027</c:v>
                </c:pt>
                <c:pt idx="6003">
                  <c:v>600.30002851272002</c:v>
                </c:pt>
                <c:pt idx="6004">
                  <c:v>600.40002851746976</c:v>
                </c:pt>
                <c:pt idx="6005">
                  <c:v>600.50002852221951</c:v>
                </c:pt>
                <c:pt idx="6006">
                  <c:v>600.60002852696925</c:v>
                </c:pt>
                <c:pt idx="6007">
                  <c:v>600.700028531719</c:v>
                </c:pt>
                <c:pt idx="6008">
                  <c:v>600.80002853646874</c:v>
                </c:pt>
                <c:pt idx="6009">
                  <c:v>600.90002854121849</c:v>
                </c:pt>
                <c:pt idx="6010">
                  <c:v>601.00002854596823</c:v>
                </c:pt>
                <c:pt idx="6011">
                  <c:v>601.10002855071798</c:v>
                </c:pt>
                <c:pt idx="6012">
                  <c:v>601.20002855546772</c:v>
                </c:pt>
                <c:pt idx="6013">
                  <c:v>601.30002856021747</c:v>
                </c:pt>
                <c:pt idx="6014">
                  <c:v>601.40002856496722</c:v>
                </c:pt>
                <c:pt idx="6015">
                  <c:v>601.50002856971696</c:v>
                </c:pt>
                <c:pt idx="6016">
                  <c:v>601.60002857446671</c:v>
                </c:pt>
                <c:pt idx="6017">
                  <c:v>601.70002857921645</c:v>
                </c:pt>
                <c:pt idx="6018">
                  <c:v>601.8000285839662</c:v>
                </c:pt>
                <c:pt idx="6019">
                  <c:v>601.90002858871594</c:v>
                </c:pt>
                <c:pt idx="6020">
                  <c:v>602.00002859346569</c:v>
                </c:pt>
                <c:pt idx="6021">
                  <c:v>602.10002859821543</c:v>
                </c:pt>
                <c:pt idx="6022">
                  <c:v>602.20002860296518</c:v>
                </c:pt>
                <c:pt idx="6023">
                  <c:v>602.30002860771492</c:v>
                </c:pt>
                <c:pt idx="6024">
                  <c:v>602.40002861246467</c:v>
                </c:pt>
                <c:pt idx="6025">
                  <c:v>602.50002861721441</c:v>
                </c:pt>
                <c:pt idx="6026">
                  <c:v>602.60002862196416</c:v>
                </c:pt>
                <c:pt idx="6027">
                  <c:v>602.7000286267139</c:v>
                </c:pt>
                <c:pt idx="6028">
                  <c:v>602.80002863146365</c:v>
                </c:pt>
                <c:pt idx="6029">
                  <c:v>602.90002863621339</c:v>
                </c:pt>
                <c:pt idx="6030">
                  <c:v>603.00002864096314</c:v>
                </c:pt>
                <c:pt idx="6031">
                  <c:v>603.10002864571288</c:v>
                </c:pt>
                <c:pt idx="6032">
                  <c:v>603.20002865046263</c:v>
                </c:pt>
                <c:pt idx="6033">
                  <c:v>603.30002865521237</c:v>
                </c:pt>
                <c:pt idx="6034">
                  <c:v>603.40002865996212</c:v>
                </c:pt>
                <c:pt idx="6035">
                  <c:v>603.50002866471186</c:v>
                </c:pt>
                <c:pt idx="6036">
                  <c:v>603.60002866946161</c:v>
                </c:pt>
                <c:pt idx="6037">
                  <c:v>603.70002867421135</c:v>
                </c:pt>
                <c:pt idx="6038">
                  <c:v>603.8000286789611</c:v>
                </c:pt>
                <c:pt idx="6039">
                  <c:v>603.90002868371084</c:v>
                </c:pt>
                <c:pt idx="6040">
                  <c:v>604.00002868846059</c:v>
                </c:pt>
                <c:pt idx="6041">
                  <c:v>604.10002869321033</c:v>
                </c:pt>
                <c:pt idx="6042">
                  <c:v>604.20002869796008</c:v>
                </c:pt>
                <c:pt idx="6043">
                  <c:v>604.30002870270982</c:v>
                </c:pt>
                <c:pt idx="6044">
                  <c:v>604.40002870745957</c:v>
                </c:pt>
                <c:pt idx="6045">
                  <c:v>604.50002871220931</c:v>
                </c:pt>
                <c:pt idx="6046">
                  <c:v>604.60002871695906</c:v>
                </c:pt>
                <c:pt idx="6047">
                  <c:v>604.7000287217088</c:v>
                </c:pt>
                <c:pt idx="6048">
                  <c:v>604.80002872645855</c:v>
                </c:pt>
                <c:pt idx="6049">
                  <c:v>604.90002873120829</c:v>
                </c:pt>
                <c:pt idx="6050">
                  <c:v>605.00002873595804</c:v>
                </c:pt>
                <c:pt idx="6051">
                  <c:v>605.10002874070778</c:v>
                </c:pt>
                <c:pt idx="6052">
                  <c:v>605.20002874545753</c:v>
                </c:pt>
                <c:pt idx="6053">
                  <c:v>605.30002875020728</c:v>
                </c:pt>
                <c:pt idx="6054">
                  <c:v>605.40002875495702</c:v>
                </c:pt>
                <c:pt idx="6055">
                  <c:v>605.50002875970677</c:v>
                </c:pt>
                <c:pt idx="6056">
                  <c:v>605.60002876445651</c:v>
                </c:pt>
                <c:pt idx="6057">
                  <c:v>605.70002876920626</c:v>
                </c:pt>
                <c:pt idx="6058">
                  <c:v>605.800028773956</c:v>
                </c:pt>
                <c:pt idx="6059">
                  <c:v>605.90002877870575</c:v>
                </c:pt>
                <c:pt idx="6060">
                  <c:v>606.00002878345549</c:v>
                </c:pt>
                <c:pt idx="6061">
                  <c:v>606.10002878820524</c:v>
                </c:pt>
                <c:pt idx="6062">
                  <c:v>606.20002879295498</c:v>
                </c:pt>
                <c:pt idx="6063">
                  <c:v>606.30002879770473</c:v>
                </c:pt>
                <c:pt idx="6064">
                  <c:v>606.40002880245447</c:v>
                </c:pt>
                <c:pt idx="6065">
                  <c:v>606.50002880720422</c:v>
                </c:pt>
                <c:pt idx="6066">
                  <c:v>606.60002881195396</c:v>
                </c:pt>
                <c:pt idx="6067">
                  <c:v>606.70002881670371</c:v>
                </c:pt>
                <c:pt idx="6068">
                  <c:v>606.80002882145345</c:v>
                </c:pt>
                <c:pt idx="6069">
                  <c:v>606.9000288262032</c:v>
                </c:pt>
                <c:pt idx="6070">
                  <c:v>607.00002883095294</c:v>
                </c:pt>
                <c:pt idx="6071">
                  <c:v>607.10002883570269</c:v>
                </c:pt>
                <c:pt idx="6072">
                  <c:v>607.20002884045243</c:v>
                </c:pt>
                <c:pt idx="6073">
                  <c:v>607.30002884520218</c:v>
                </c:pt>
                <c:pt idx="6074">
                  <c:v>607.40002884995192</c:v>
                </c:pt>
                <c:pt idx="6075">
                  <c:v>607.50002885470167</c:v>
                </c:pt>
                <c:pt idx="6076">
                  <c:v>607.60002885945141</c:v>
                </c:pt>
                <c:pt idx="6077">
                  <c:v>607.70002886420116</c:v>
                </c:pt>
                <c:pt idx="6078">
                  <c:v>607.8000288689509</c:v>
                </c:pt>
                <c:pt idx="6079">
                  <c:v>607.90002887370065</c:v>
                </c:pt>
                <c:pt idx="6080">
                  <c:v>608.00002887845039</c:v>
                </c:pt>
                <c:pt idx="6081">
                  <c:v>608.10002888320014</c:v>
                </c:pt>
                <c:pt idx="6082">
                  <c:v>608.20002888794988</c:v>
                </c:pt>
                <c:pt idx="6083">
                  <c:v>608.30002889269963</c:v>
                </c:pt>
                <c:pt idx="6084">
                  <c:v>608.40002889744937</c:v>
                </c:pt>
                <c:pt idx="6085">
                  <c:v>608.50002890219912</c:v>
                </c:pt>
                <c:pt idx="6086">
                  <c:v>608.60002890694886</c:v>
                </c:pt>
                <c:pt idx="6087">
                  <c:v>608.70002891169861</c:v>
                </c:pt>
                <c:pt idx="6088">
                  <c:v>608.80002891644835</c:v>
                </c:pt>
                <c:pt idx="6089">
                  <c:v>608.9000289211981</c:v>
                </c:pt>
                <c:pt idx="6090">
                  <c:v>609.00002892594784</c:v>
                </c:pt>
                <c:pt idx="6091">
                  <c:v>609.10002893069759</c:v>
                </c:pt>
                <c:pt idx="6092">
                  <c:v>609.20002893544734</c:v>
                </c:pt>
                <c:pt idx="6093">
                  <c:v>609.30002894019708</c:v>
                </c:pt>
                <c:pt idx="6094">
                  <c:v>609.40002894494683</c:v>
                </c:pt>
                <c:pt idx="6095">
                  <c:v>609.50002894969657</c:v>
                </c:pt>
                <c:pt idx="6096">
                  <c:v>609.60002895444632</c:v>
                </c:pt>
                <c:pt idx="6097">
                  <c:v>609.70002895919606</c:v>
                </c:pt>
                <c:pt idx="6098">
                  <c:v>609.80002896394581</c:v>
                </c:pt>
                <c:pt idx="6099">
                  <c:v>609.90002896869555</c:v>
                </c:pt>
                <c:pt idx="6100">
                  <c:v>610.0000289734453</c:v>
                </c:pt>
                <c:pt idx="6101">
                  <c:v>610.10002897819504</c:v>
                </c:pt>
                <c:pt idx="6102">
                  <c:v>610.20002898294479</c:v>
                </c:pt>
                <c:pt idx="6103">
                  <c:v>610.30002898769453</c:v>
                </c:pt>
                <c:pt idx="6104">
                  <c:v>610.40002899244428</c:v>
                </c:pt>
                <c:pt idx="6105">
                  <c:v>610.50002899719402</c:v>
                </c:pt>
                <c:pt idx="6106">
                  <c:v>610.60002900194377</c:v>
                </c:pt>
                <c:pt idx="6107">
                  <c:v>610.70002900669351</c:v>
                </c:pt>
                <c:pt idx="6108">
                  <c:v>610.80002901144326</c:v>
                </c:pt>
                <c:pt idx="6109">
                  <c:v>610.900029016193</c:v>
                </c:pt>
                <c:pt idx="6110">
                  <c:v>611.00002902094275</c:v>
                </c:pt>
                <c:pt idx="6111">
                  <c:v>611.10002902569249</c:v>
                </c:pt>
                <c:pt idx="6112">
                  <c:v>611.20002903044224</c:v>
                </c:pt>
                <c:pt idx="6113">
                  <c:v>611.30002903519198</c:v>
                </c:pt>
                <c:pt idx="6114">
                  <c:v>611.40002903994173</c:v>
                </c:pt>
                <c:pt idx="6115">
                  <c:v>611.50002904469147</c:v>
                </c:pt>
                <c:pt idx="6116">
                  <c:v>611.60002904944122</c:v>
                </c:pt>
                <c:pt idx="6117">
                  <c:v>611.70002905419096</c:v>
                </c:pt>
                <c:pt idx="6118">
                  <c:v>611.80002905894071</c:v>
                </c:pt>
                <c:pt idx="6119">
                  <c:v>611.90002906369045</c:v>
                </c:pt>
                <c:pt idx="6120">
                  <c:v>612.0000290684402</c:v>
                </c:pt>
                <c:pt idx="6121">
                  <c:v>612.10002907318994</c:v>
                </c:pt>
                <c:pt idx="6122">
                  <c:v>612.20002907793969</c:v>
                </c:pt>
                <c:pt idx="6123">
                  <c:v>612.30002908268943</c:v>
                </c:pt>
                <c:pt idx="6124">
                  <c:v>612.40002908743918</c:v>
                </c:pt>
                <c:pt idx="6125">
                  <c:v>612.50002909218892</c:v>
                </c:pt>
                <c:pt idx="6126">
                  <c:v>612.60002909693867</c:v>
                </c:pt>
                <c:pt idx="6127">
                  <c:v>612.70002910168841</c:v>
                </c:pt>
                <c:pt idx="6128">
                  <c:v>612.80002910643816</c:v>
                </c:pt>
                <c:pt idx="6129">
                  <c:v>612.90002911118791</c:v>
                </c:pt>
                <c:pt idx="6130">
                  <c:v>613.00002911593765</c:v>
                </c:pt>
                <c:pt idx="6131">
                  <c:v>613.1000291206874</c:v>
                </c:pt>
                <c:pt idx="6132">
                  <c:v>613.20002912543714</c:v>
                </c:pt>
                <c:pt idx="6133">
                  <c:v>613.30002913018689</c:v>
                </c:pt>
                <c:pt idx="6134">
                  <c:v>613.40002913493663</c:v>
                </c:pt>
                <c:pt idx="6135">
                  <c:v>613.50002913968638</c:v>
                </c:pt>
                <c:pt idx="6136">
                  <c:v>613.60002914443612</c:v>
                </c:pt>
                <c:pt idx="6137">
                  <c:v>613.70002914918587</c:v>
                </c:pt>
                <c:pt idx="6138">
                  <c:v>613.80002915393561</c:v>
                </c:pt>
                <c:pt idx="6139">
                  <c:v>613.90002915868536</c:v>
                </c:pt>
                <c:pt idx="6140">
                  <c:v>614.0000291634351</c:v>
                </c:pt>
                <c:pt idx="6141">
                  <c:v>614.10002916818485</c:v>
                </c:pt>
                <c:pt idx="6142">
                  <c:v>614.20002917293459</c:v>
                </c:pt>
                <c:pt idx="6143">
                  <c:v>614.30002917768434</c:v>
                </c:pt>
                <c:pt idx="6144">
                  <c:v>614.40002918243408</c:v>
                </c:pt>
                <c:pt idx="6145">
                  <c:v>614.50002918718383</c:v>
                </c:pt>
                <c:pt idx="6146">
                  <c:v>614.60002919193357</c:v>
                </c:pt>
                <c:pt idx="6147">
                  <c:v>614.70002919668332</c:v>
                </c:pt>
                <c:pt idx="6148">
                  <c:v>614.80002920143306</c:v>
                </c:pt>
                <c:pt idx="6149">
                  <c:v>614.90002920618281</c:v>
                </c:pt>
                <c:pt idx="6150">
                  <c:v>615.00002921093255</c:v>
                </c:pt>
                <c:pt idx="6151">
                  <c:v>615.1000292156823</c:v>
                </c:pt>
                <c:pt idx="6152">
                  <c:v>615.20002922043204</c:v>
                </c:pt>
                <c:pt idx="6153">
                  <c:v>615.30002922518179</c:v>
                </c:pt>
                <c:pt idx="6154">
                  <c:v>615.40002922993153</c:v>
                </c:pt>
                <c:pt idx="6155">
                  <c:v>615.50002923468128</c:v>
                </c:pt>
                <c:pt idx="6156">
                  <c:v>615.60002923943102</c:v>
                </c:pt>
                <c:pt idx="6157">
                  <c:v>615.70002924418077</c:v>
                </c:pt>
                <c:pt idx="6158">
                  <c:v>615.80002924893051</c:v>
                </c:pt>
                <c:pt idx="6159">
                  <c:v>615.90002925368026</c:v>
                </c:pt>
                <c:pt idx="6160">
                  <c:v>616.00002925843</c:v>
                </c:pt>
                <c:pt idx="6161">
                  <c:v>616.10002926317975</c:v>
                </c:pt>
                <c:pt idx="6162">
                  <c:v>616.20002926792949</c:v>
                </c:pt>
                <c:pt idx="6163">
                  <c:v>616.30002927267924</c:v>
                </c:pt>
                <c:pt idx="6164">
                  <c:v>616.40002927742898</c:v>
                </c:pt>
                <c:pt idx="6165">
                  <c:v>616.50002928217873</c:v>
                </c:pt>
                <c:pt idx="6166">
                  <c:v>616.60002928692847</c:v>
                </c:pt>
                <c:pt idx="6167">
                  <c:v>616.70002929167822</c:v>
                </c:pt>
                <c:pt idx="6168">
                  <c:v>616.80002929642797</c:v>
                </c:pt>
                <c:pt idx="6169">
                  <c:v>616.90002930117771</c:v>
                </c:pt>
                <c:pt idx="6170">
                  <c:v>617.00002930592746</c:v>
                </c:pt>
                <c:pt idx="6171">
                  <c:v>617.1000293106772</c:v>
                </c:pt>
                <c:pt idx="6172">
                  <c:v>617.20002931542695</c:v>
                </c:pt>
                <c:pt idx="6173">
                  <c:v>617.30002932017669</c:v>
                </c:pt>
                <c:pt idx="6174">
                  <c:v>617.40002932492644</c:v>
                </c:pt>
                <c:pt idx="6175">
                  <c:v>617.50002932967618</c:v>
                </c:pt>
                <c:pt idx="6176">
                  <c:v>617.60002933442593</c:v>
                </c:pt>
                <c:pt idx="6177">
                  <c:v>617.70002933917567</c:v>
                </c:pt>
                <c:pt idx="6178">
                  <c:v>617.80002934392542</c:v>
                </c:pt>
                <c:pt idx="6179">
                  <c:v>617.90002934867516</c:v>
                </c:pt>
                <c:pt idx="6180">
                  <c:v>618.00002935342491</c:v>
                </c:pt>
                <c:pt idx="6181">
                  <c:v>618.10002935817465</c:v>
                </c:pt>
                <c:pt idx="6182">
                  <c:v>618.2000293629244</c:v>
                </c:pt>
                <c:pt idx="6183">
                  <c:v>618.30002936767414</c:v>
                </c:pt>
                <c:pt idx="6184">
                  <c:v>618.40002937242389</c:v>
                </c:pt>
                <c:pt idx="6185">
                  <c:v>618.50002937717363</c:v>
                </c:pt>
                <c:pt idx="6186">
                  <c:v>618.60002938192338</c:v>
                </c:pt>
                <c:pt idx="6187">
                  <c:v>618.70002938667312</c:v>
                </c:pt>
                <c:pt idx="6188">
                  <c:v>618.80002939142287</c:v>
                </c:pt>
                <c:pt idx="6189">
                  <c:v>618.90002939617261</c:v>
                </c:pt>
                <c:pt idx="6190">
                  <c:v>619.00002940092236</c:v>
                </c:pt>
                <c:pt idx="6191">
                  <c:v>619.1000294056721</c:v>
                </c:pt>
                <c:pt idx="6192">
                  <c:v>619.20002941042185</c:v>
                </c:pt>
                <c:pt idx="6193">
                  <c:v>619.30002941517159</c:v>
                </c:pt>
                <c:pt idx="6194">
                  <c:v>619.40002941992134</c:v>
                </c:pt>
                <c:pt idx="6195">
                  <c:v>619.50002942467108</c:v>
                </c:pt>
                <c:pt idx="6196">
                  <c:v>619.60002942942083</c:v>
                </c:pt>
                <c:pt idx="6197">
                  <c:v>619.70002943417057</c:v>
                </c:pt>
                <c:pt idx="6198">
                  <c:v>619.80002943892032</c:v>
                </c:pt>
                <c:pt idx="6199">
                  <c:v>619.90002944367006</c:v>
                </c:pt>
                <c:pt idx="6200">
                  <c:v>620.00002944841981</c:v>
                </c:pt>
                <c:pt idx="6201">
                  <c:v>620.10002945316955</c:v>
                </c:pt>
                <c:pt idx="6202">
                  <c:v>620.2000294579193</c:v>
                </c:pt>
                <c:pt idx="6203">
                  <c:v>620.30002946266904</c:v>
                </c:pt>
                <c:pt idx="6204">
                  <c:v>620.40002946741879</c:v>
                </c:pt>
                <c:pt idx="6205">
                  <c:v>620.50002947216853</c:v>
                </c:pt>
                <c:pt idx="6206">
                  <c:v>620.60002947691828</c:v>
                </c:pt>
                <c:pt idx="6207">
                  <c:v>620.70002948166803</c:v>
                </c:pt>
                <c:pt idx="6208">
                  <c:v>620.80002948641777</c:v>
                </c:pt>
                <c:pt idx="6209">
                  <c:v>620.90002949116752</c:v>
                </c:pt>
                <c:pt idx="6210">
                  <c:v>621.00002949591726</c:v>
                </c:pt>
                <c:pt idx="6211">
                  <c:v>621.10002950066701</c:v>
                </c:pt>
                <c:pt idx="6212">
                  <c:v>621.20002950541675</c:v>
                </c:pt>
                <c:pt idx="6213">
                  <c:v>621.3000295101665</c:v>
                </c:pt>
                <c:pt idx="6214">
                  <c:v>621.40002951491624</c:v>
                </c:pt>
                <c:pt idx="6215">
                  <c:v>621.50002951966599</c:v>
                </c:pt>
                <c:pt idx="6216">
                  <c:v>621.60002952441573</c:v>
                </c:pt>
                <c:pt idx="6217">
                  <c:v>621.70002952916548</c:v>
                </c:pt>
                <c:pt idx="6218">
                  <c:v>621.80002953391522</c:v>
                </c:pt>
                <c:pt idx="6219">
                  <c:v>621.90002953866497</c:v>
                </c:pt>
                <c:pt idx="6220">
                  <c:v>622.00002954341471</c:v>
                </c:pt>
                <c:pt idx="6221">
                  <c:v>622.10002954816446</c:v>
                </c:pt>
                <c:pt idx="6222">
                  <c:v>622.2000295529142</c:v>
                </c:pt>
                <c:pt idx="6223">
                  <c:v>622.30002955766395</c:v>
                </c:pt>
                <c:pt idx="6224">
                  <c:v>622.40002956241369</c:v>
                </c:pt>
                <c:pt idx="6225">
                  <c:v>622.50002956716344</c:v>
                </c:pt>
                <c:pt idx="6226">
                  <c:v>622.60002957191318</c:v>
                </c:pt>
                <c:pt idx="6227">
                  <c:v>622.70002957666293</c:v>
                </c:pt>
                <c:pt idx="6228">
                  <c:v>622.80002958141267</c:v>
                </c:pt>
                <c:pt idx="6229">
                  <c:v>622.90002958616242</c:v>
                </c:pt>
                <c:pt idx="6230">
                  <c:v>623.00002959091216</c:v>
                </c:pt>
                <c:pt idx="6231">
                  <c:v>623.10002959566191</c:v>
                </c:pt>
                <c:pt idx="6232">
                  <c:v>623.20002960041165</c:v>
                </c:pt>
                <c:pt idx="6233">
                  <c:v>623.3000296051614</c:v>
                </c:pt>
                <c:pt idx="6234">
                  <c:v>623.40002960991114</c:v>
                </c:pt>
                <c:pt idx="6235">
                  <c:v>623.50002961466089</c:v>
                </c:pt>
                <c:pt idx="6236">
                  <c:v>623.60002961941063</c:v>
                </c:pt>
                <c:pt idx="6237">
                  <c:v>623.70002962416038</c:v>
                </c:pt>
                <c:pt idx="6238">
                  <c:v>623.80002962891012</c:v>
                </c:pt>
                <c:pt idx="6239">
                  <c:v>623.90002963365987</c:v>
                </c:pt>
                <c:pt idx="6240">
                  <c:v>624.00002963840961</c:v>
                </c:pt>
                <c:pt idx="6241">
                  <c:v>624.10002964315936</c:v>
                </c:pt>
                <c:pt idx="6242">
                  <c:v>624.2000296479091</c:v>
                </c:pt>
                <c:pt idx="6243">
                  <c:v>624.30002965265885</c:v>
                </c:pt>
                <c:pt idx="6244">
                  <c:v>624.4000296574086</c:v>
                </c:pt>
                <c:pt idx="6245">
                  <c:v>624.50002966215834</c:v>
                </c:pt>
                <c:pt idx="6246">
                  <c:v>624.60002966690809</c:v>
                </c:pt>
                <c:pt idx="6247">
                  <c:v>624.70002967165783</c:v>
                </c:pt>
                <c:pt idx="6248">
                  <c:v>624.80002967640758</c:v>
                </c:pt>
                <c:pt idx="6249">
                  <c:v>624.90002968115732</c:v>
                </c:pt>
                <c:pt idx="6250">
                  <c:v>625.00002968590707</c:v>
                </c:pt>
                <c:pt idx="6251">
                  <c:v>625.10002969065681</c:v>
                </c:pt>
                <c:pt idx="6252">
                  <c:v>625.20002969540656</c:v>
                </c:pt>
                <c:pt idx="6253">
                  <c:v>625.3000297001563</c:v>
                </c:pt>
                <c:pt idx="6254">
                  <c:v>625.40002970490605</c:v>
                </c:pt>
                <c:pt idx="6255">
                  <c:v>625.50002970965579</c:v>
                </c:pt>
                <c:pt idx="6256">
                  <c:v>625.60002971440554</c:v>
                </c:pt>
                <c:pt idx="6257">
                  <c:v>625.70002971915528</c:v>
                </c:pt>
                <c:pt idx="6258">
                  <c:v>625.80002972390503</c:v>
                </c:pt>
                <c:pt idx="6259">
                  <c:v>625.90002972865477</c:v>
                </c:pt>
                <c:pt idx="6260">
                  <c:v>626.00002973340452</c:v>
                </c:pt>
                <c:pt idx="6261">
                  <c:v>626.10002973815426</c:v>
                </c:pt>
                <c:pt idx="6262">
                  <c:v>626.20002974290401</c:v>
                </c:pt>
                <c:pt idx="6263">
                  <c:v>626.30002974765375</c:v>
                </c:pt>
                <c:pt idx="6264">
                  <c:v>626.4000297524035</c:v>
                </c:pt>
                <c:pt idx="6265">
                  <c:v>626.50002975715324</c:v>
                </c:pt>
                <c:pt idx="6266">
                  <c:v>626.60002976190299</c:v>
                </c:pt>
                <c:pt idx="6267">
                  <c:v>626.70002976665273</c:v>
                </c:pt>
                <c:pt idx="6268">
                  <c:v>626.80002977140248</c:v>
                </c:pt>
                <c:pt idx="6269">
                  <c:v>626.90002977615222</c:v>
                </c:pt>
                <c:pt idx="6270">
                  <c:v>627.00002978090197</c:v>
                </c:pt>
                <c:pt idx="6271">
                  <c:v>627.10002978565171</c:v>
                </c:pt>
                <c:pt idx="6272">
                  <c:v>627.20002979040146</c:v>
                </c:pt>
                <c:pt idx="6273">
                  <c:v>627.3000297951512</c:v>
                </c:pt>
                <c:pt idx="6274">
                  <c:v>627.40002979990095</c:v>
                </c:pt>
                <c:pt idx="6275">
                  <c:v>627.50002980465069</c:v>
                </c:pt>
                <c:pt idx="6276">
                  <c:v>627.60002980940044</c:v>
                </c:pt>
                <c:pt idx="6277">
                  <c:v>627.70002981415018</c:v>
                </c:pt>
                <c:pt idx="6278">
                  <c:v>627.80002981889993</c:v>
                </c:pt>
                <c:pt idx="6279">
                  <c:v>627.90002982364967</c:v>
                </c:pt>
                <c:pt idx="6280">
                  <c:v>628.00002982839942</c:v>
                </c:pt>
                <c:pt idx="6281">
                  <c:v>628.10002983314916</c:v>
                </c:pt>
                <c:pt idx="6282">
                  <c:v>628.20002983789891</c:v>
                </c:pt>
                <c:pt idx="6283">
                  <c:v>628.30002984264866</c:v>
                </c:pt>
                <c:pt idx="6284">
                  <c:v>628.4000298473984</c:v>
                </c:pt>
                <c:pt idx="6285">
                  <c:v>628.50002985214815</c:v>
                </c:pt>
                <c:pt idx="6286">
                  <c:v>628.60002985689789</c:v>
                </c:pt>
                <c:pt idx="6287">
                  <c:v>628.70002986164764</c:v>
                </c:pt>
                <c:pt idx="6288">
                  <c:v>628.80002986639738</c:v>
                </c:pt>
                <c:pt idx="6289">
                  <c:v>628.90002987114713</c:v>
                </c:pt>
                <c:pt idx="6290">
                  <c:v>629.00002987589687</c:v>
                </c:pt>
                <c:pt idx="6291">
                  <c:v>629.10002988064662</c:v>
                </c:pt>
                <c:pt idx="6292">
                  <c:v>629.20002988539636</c:v>
                </c:pt>
                <c:pt idx="6293">
                  <c:v>629.30002989014611</c:v>
                </c:pt>
                <c:pt idx="6294">
                  <c:v>629.40002989489585</c:v>
                </c:pt>
                <c:pt idx="6295">
                  <c:v>629.5000298996456</c:v>
                </c:pt>
                <c:pt idx="6296">
                  <c:v>629.60002990439534</c:v>
                </c:pt>
                <c:pt idx="6297">
                  <c:v>629.70002990914509</c:v>
                </c:pt>
                <c:pt idx="6298">
                  <c:v>629.80002991389483</c:v>
                </c:pt>
                <c:pt idx="6299">
                  <c:v>629.90002991864458</c:v>
                </c:pt>
                <c:pt idx="6300">
                  <c:v>630.00002992339432</c:v>
                </c:pt>
                <c:pt idx="6301">
                  <c:v>630.10002992814407</c:v>
                </c:pt>
                <c:pt idx="6302">
                  <c:v>630.20002993289381</c:v>
                </c:pt>
                <c:pt idx="6303">
                  <c:v>630.30002993764356</c:v>
                </c:pt>
                <c:pt idx="6304">
                  <c:v>630.4000299423933</c:v>
                </c:pt>
                <c:pt idx="6305">
                  <c:v>630.50002994714305</c:v>
                </c:pt>
                <c:pt idx="6306">
                  <c:v>630.60002995189279</c:v>
                </c:pt>
                <c:pt idx="6307">
                  <c:v>630.70002995664254</c:v>
                </c:pt>
                <c:pt idx="6308">
                  <c:v>630.80002996139228</c:v>
                </c:pt>
                <c:pt idx="6309">
                  <c:v>630.90002996614203</c:v>
                </c:pt>
                <c:pt idx="6310">
                  <c:v>631.00002997089177</c:v>
                </c:pt>
                <c:pt idx="6311">
                  <c:v>631.10002997564152</c:v>
                </c:pt>
                <c:pt idx="6312">
                  <c:v>631.20002998039126</c:v>
                </c:pt>
                <c:pt idx="6313">
                  <c:v>631.30002998514101</c:v>
                </c:pt>
                <c:pt idx="6314">
                  <c:v>631.40002998989075</c:v>
                </c:pt>
                <c:pt idx="6315">
                  <c:v>631.5000299946405</c:v>
                </c:pt>
                <c:pt idx="6316">
                  <c:v>631.60002999939024</c:v>
                </c:pt>
                <c:pt idx="6317">
                  <c:v>631.70003000413999</c:v>
                </c:pt>
                <c:pt idx="6318">
                  <c:v>631.80003000888973</c:v>
                </c:pt>
                <c:pt idx="6319">
                  <c:v>631.90003001363948</c:v>
                </c:pt>
                <c:pt idx="6320">
                  <c:v>632.00003001838923</c:v>
                </c:pt>
                <c:pt idx="6321">
                  <c:v>632.10003002313897</c:v>
                </c:pt>
                <c:pt idx="6322">
                  <c:v>632.20003002788872</c:v>
                </c:pt>
                <c:pt idx="6323">
                  <c:v>632.30003003263846</c:v>
                </c:pt>
                <c:pt idx="6324">
                  <c:v>632.40003003738821</c:v>
                </c:pt>
                <c:pt idx="6325">
                  <c:v>632.50003004213795</c:v>
                </c:pt>
                <c:pt idx="6326">
                  <c:v>632.6000300468877</c:v>
                </c:pt>
                <c:pt idx="6327">
                  <c:v>632.70003005163744</c:v>
                </c:pt>
                <c:pt idx="6328">
                  <c:v>632.80003005638719</c:v>
                </c:pt>
                <c:pt idx="6329">
                  <c:v>632.90003006113693</c:v>
                </c:pt>
                <c:pt idx="6330">
                  <c:v>633.00003006588668</c:v>
                </c:pt>
                <c:pt idx="6331">
                  <c:v>633.10003007063642</c:v>
                </c:pt>
                <c:pt idx="6332">
                  <c:v>633.20003007538617</c:v>
                </c:pt>
                <c:pt idx="6333">
                  <c:v>633.30003008013591</c:v>
                </c:pt>
                <c:pt idx="6334">
                  <c:v>633.40003008488566</c:v>
                </c:pt>
                <c:pt idx="6335">
                  <c:v>633.5000300896354</c:v>
                </c:pt>
                <c:pt idx="6336">
                  <c:v>633.60003009438515</c:v>
                </c:pt>
                <c:pt idx="6337">
                  <c:v>633.70003009913489</c:v>
                </c:pt>
                <c:pt idx="6338">
                  <c:v>633.80003010388464</c:v>
                </c:pt>
                <c:pt idx="6339">
                  <c:v>633.90003010863438</c:v>
                </c:pt>
                <c:pt idx="6340">
                  <c:v>634.00003011338413</c:v>
                </c:pt>
                <c:pt idx="6341">
                  <c:v>634.10003011813387</c:v>
                </c:pt>
                <c:pt idx="6342">
                  <c:v>634.20003012288362</c:v>
                </c:pt>
                <c:pt idx="6343">
                  <c:v>634.30003012763336</c:v>
                </c:pt>
                <c:pt idx="6344">
                  <c:v>634.40003013238311</c:v>
                </c:pt>
                <c:pt idx="6345">
                  <c:v>634.50003013713285</c:v>
                </c:pt>
                <c:pt idx="6346">
                  <c:v>634.6000301418826</c:v>
                </c:pt>
                <c:pt idx="6347">
                  <c:v>634.70003014663234</c:v>
                </c:pt>
                <c:pt idx="6348">
                  <c:v>634.80003015138209</c:v>
                </c:pt>
                <c:pt idx="6349">
                  <c:v>634.90003015613183</c:v>
                </c:pt>
                <c:pt idx="6350">
                  <c:v>635.00003016088158</c:v>
                </c:pt>
                <c:pt idx="6351">
                  <c:v>635.10003016563132</c:v>
                </c:pt>
                <c:pt idx="6352">
                  <c:v>635.20003017038107</c:v>
                </c:pt>
                <c:pt idx="6353">
                  <c:v>635.30003017513081</c:v>
                </c:pt>
                <c:pt idx="6354">
                  <c:v>635.40003017988056</c:v>
                </c:pt>
                <c:pt idx="6355">
                  <c:v>635.5000301846303</c:v>
                </c:pt>
                <c:pt idx="6356">
                  <c:v>635.60003018938005</c:v>
                </c:pt>
                <c:pt idx="6357">
                  <c:v>635.70003019412979</c:v>
                </c:pt>
                <c:pt idx="6358">
                  <c:v>635.80003019887954</c:v>
                </c:pt>
                <c:pt idx="6359">
                  <c:v>635.90003020362929</c:v>
                </c:pt>
                <c:pt idx="6360">
                  <c:v>636.00003020837903</c:v>
                </c:pt>
                <c:pt idx="6361">
                  <c:v>636.10003021312878</c:v>
                </c:pt>
                <c:pt idx="6362">
                  <c:v>636.20003021787852</c:v>
                </c:pt>
                <c:pt idx="6363">
                  <c:v>636.30003022262827</c:v>
                </c:pt>
                <c:pt idx="6364">
                  <c:v>636.40003022737801</c:v>
                </c:pt>
                <c:pt idx="6365">
                  <c:v>636.50003023212776</c:v>
                </c:pt>
                <c:pt idx="6366">
                  <c:v>636.6000302368775</c:v>
                </c:pt>
                <c:pt idx="6367">
                  <c:v>636.70003024162725</c:v>
                </c:pt>
                <c:pt idx="6368">
                  <c:v>636.80003024637699</c:v>
                </c:pt>
                <c:pt idx="6369">
                  <c:v>636.90003025112674</c:v>
                </c:pt>
                <c:pt idx="6370">
                  <c:v>637.00003025587648</c:v>
                </c:pt>
                <c:pt idx="6371">
                  <c:v>637.10003026062623</c:v>
                </c:pt>
                <c:pt idx="6372">
                  <c:v>637.20003026537597</c:v>
                </c:pt>
                <c:pt idx="6373">
                  <c:v>637.30003027012572</c:v>
                </c:pt>
                <c:pt idx="6374">
                  <c:v>637.40003027487546</c:v>
                </c:pt>
                <c:pt idx="6375">
                  <c:v>637.50003027962521</c:v>
                </c:pt>
                <c:pt idx="6376">
                  <c:v>637.60003028437495</c:v>
                </c:pt>
                <c:pt idx="6377">
                  <c:v>637.7000302891247</c:v>
                </c:pt>
                <c:pt idx="6378">
                  <c:v>637.80003029387444</c:v>
                </c:pt>
                <c:pt idx="6379">
                  <c:v>637.90003029862419</c:v>
                </c:pt>
                <c:pt idx="6380">
                  <c:v>638.00003030337393</c:v>
                </c:pt>
                <c:pt idx="6381">
                  <c:v>638.10003030812368</c:v>
                </c:pt>
                <c:pt idx="6382">
                  <c:v>638.20003031287342</c:v>
                </c:pt>
                <c:pt idx="6383">
                  <c:v>638.30003031762317</c:v>
                </c:pt>
                <c:pt idx="6384">
                  <c:v>638.40003032237291</c:v>
                </c:pt>
                <c:pt idx="6385">
                  <c:v>638.50003032712266</c:v>
                </c:pt>
                <c:pt idx="6386">
                  <c:v>638.6000303318724</c:v>
                </c:pt>
                <c:pt idx="6387">
                  <c:v>638.70003033662215</c:v>
                </c:pt>
                <c:pt idx="6388">
                  <c:v>638.80003034137189</c:v>
                </c:pt>
                <c:pt idx="6389">
                  <c:v>638.90003034612164</c:v>
                </c:pt>
                <c:pt idx="6390">
                  <c:v>639.00003035087138</c:v>
                </c:pt>
                <c:pt idx="6391">
                  <c:v>639.10003035562113</c:v>
                </c:pt>
                <c:pt idx="6392">
                  <c:v>639.20003036037087</c:v>
                </c:pt>
                <c:pt idx="6393">
                  <c:v>639.30003036512062</c:v>
                </c:pt>
                <c:pt idx="6394">
                  <c:v>639.40003036987036</c:v>
                </c:pt>
                <c:pt idx="6395">
                  <c:v>639.50003037462011</c:v>
                </c:pt>
                <c:pt idx="6396">
                  <c:v>639.60003037936985</c:v>
                </c:pt>
                <c:pt idx="6397">
                  <c:v>639.7000303841196</c:v>
                </c:pt>
                <c:pt idx="6398">
                  <c:v>639.80003038886935</c:v>
                </c:pt>
                <c:pt idx="6399">
                  <c:v>639.90003039361909</c:v>
                </c:pt>
                <c:pt idx="6400">
                  <c:v>640.00003039836884</c:v>
                </c:pt>
                <c:pt idx="6401">
                  <c:v>640.10003040311858</c:v>
                </c:pt>
                <c:pt idx="6402">
                  <c:v>640.20003040786833</c:v>
                </c:pt>
                <c:pt idx="6403">
                  <c:v>640.30003041261807</c:v>
                </c:pt>
                <c:pt idx="6404">
                  <c:v>640.40003041736782</c:v>
                </c:pt>
                <c:pt idx="6405">
                  <c:v>640.50003042211756</c:v>
                </c:pt>
                <c:pt idx="6406">
                  <c:v>640.60003042686731</c:v>
                </c:pt>
                <c:pt idx="6407">
                  <c:v>640.70003043161705</c:v>
                </c:pt>
                <c:pt idx="6408">
                  <c:v>640.8000304363668</c:v>
                </c:pt>
                <c:pt idx="6409">
                  <c:v>640.90003044111654</c:v>
                </c:pt>
                <c:pt idx="6410">
                  <c:v>641.00003044586629</c:v>
                </c:pt>
                <c:pt idx="6411">
                  <c:v>641.10003045061603</c:v>
                </c:pt>
                <c:pt idx="6412">
                  <c:v>641.20003045536578</c:v>
                </c:pt>
                <c:pt idx="6413">
                  <c:v>641.30003046011552</c:v>
                </c:pt>
                <c:pt idx="6414">
                  <c:v>641.40003046486527</c:v>
                </c:pt>
                <c:pt idx="6415">
                  <c:v>641.50003046961501</c:v>
                </c:pt>
                <c:pt idx="6416">
                  <c:v>641.60003047436476</c:v>
                </c:pt>
                <c:pt idx="6417">
                  <c:v>641.7000304791145</c:v>
                </c:pt>
                <c:pt idx="6418">
                  <c:v>641.80003048386425</c:v>
                </c:pt>
                <c:pt idx="6419">
                  <c:v>641.90003048861399</c:v>
                </c:pt>
                <c:pt idx="6420">
                  <c:v>642.00003049336374</c:v>
                </c:pt>
                <c:pt idx="6421">
                  <c:v>642.10003049811348</c:v>
                </c:pt>
                <c:pt idx="6422">
                  <c:v>642.20003050286323</c:v>
                </c:pt>
                <c:pt idx="6423">
                  <c:v>642.30003050761297</c:v>
                </c:pt>
                <c:pt idx="6424">
                  <c:v>642.40003051236272</c:v>
                </c:pt>
                <c:pt idx="6425">
                  <c:v>642.50003051711246</c:v>
                </c:pt>
                <c:pt idx="6426">
                  <c:v>642.60003052186221</c:v>
                </c:pt>
                <c:pt idx="6427">
                  <c:v>642.70003052661195</c:v>
                </c:pt>
                <c:pt idx="6428">
                  <c:v>642.8000305313617</c:v>
                </c:pt>
                <c:pt idx="6429">
                  <c:v>642.90003053611144</c:v>
                </c:pt>
                <c:pt idx="6430">
                  <c:v>643.00003054086119</c:v>
                </c:pt>
                <c:pt idx="6431">
                  <c:v>643.10003054561093</c:v>
                </c:pt>
                <c:pt idx="6432">
                  <c:v>643.20003055036068</c:v>
                </c:pt>
                <c:pt idx="6433">
                  <c:v>643.30003055511042</c:v>
                </c:pt>
                <c:pt idx="6434">
                  <c:v>643.40003055986017</c:v>
                </c:pt>
                <c:pt idx="6435">
                  <c:v>643.50003056460992</c:v>
                </c:pt>
                <c:pt idx="6436">
                  <c:v>643.60003056935966</c:v>
                </c:pt>
                <c:pt idx="6437">
                  <c:v>643.70003057410941</c:v>
                </c:pt>
                <c:pt idx="6438">
                  <c:v>643.80003057885915</c:v>
                </c:pt>
                <c:pt idx="6439">
                  <c:v>643.9000305836089</c:v>
                </c:pt>
                <c:pt idx="6440">
                  <c:v>644.00003058835864</c:v>
                </c:pt>
                <c:pt idx="6441">
                  <c:v>644.10003059310839</c:v>
                </c:pt>
                <c:pt idx="6442">
                  <c:v>644.20003059785813</c:v>
                </c:pt>
                <c:pt idx="6443">
                  <c:v>644.30003060260788</c:v>
                </c:pt>
                <c:pt idx="6444">
                  <c:v>644.40003060735762</c:v>
                </c:pt>
                <c:pt idx="6445">
                  <c:v>644.50003061210737</c:v>
                </c:pt>
                <c:pt idx="6446">
                  <c:v>644.60003061685711</c:v>
                </c:pt>
                <c:pt idx="6447">
                  <c:v>644.70003062160686</c:v>
                </c:pt>
                <c:pt idx="6448">
                  <c:v>644.8000306263566</c:v>
                </c:pt>
                <c:pt idx="6449">
                  <c:v>644.90003063110635</c:v>
                </c:pt>
                <c:pt idx="6450">
                  <c:v>645.00003063585609</c:v>
                </c:pt>
                <c:pt idx="6451">
                  <c:v>645.10003064060584</c:v>
                </c:pt>
                <c:pt idx="6452">
                  <c:v>645.20003064535558</c:v>
                </c:pt>
                <c:pt idx="6453">
                  <c:v>645.30003065010533</c:v>
                </c:pt>
                <c:pt idx="6454">
                  <c:v>645.40003065485507</c:v>
                </c:pt>
                <c:pt idx="6455">
                  <c:v>645.50003065960482</c:v>
                </c:pt>
                <c:pt idx="6456">
                  <c:v>645.60003066435456</c:v>
                </c:pt>
                <c:pt idx="6457">
                  <c:v>645.70003066910431</c:v>
                </c:pt>
                <c:pt idx="6458">
                  <c:v>645.80003067385405</c:v>
                </c:pt>
                <c:pt idx="6459">
                  <c:v>645.9000306786038</c:v>
                </c:pt>
                <c:pt idx="6460">
                  <c:v>646.00003068335354</c:v>
                </c:pt>
                <c:pt idx="6461">
                  <c:v>646.10003068810329</c:v>
                </c:pt>
                <c:pt idx="6462">
                  <c:v>646.20003069285303</c:v>
                </c:pt>
                <c:pt idx="6463">
                  <c:v>646.30003069760278</c:v>
                </c:pt>
                <c:pt idx="6464">
                  <c:v>646.40003070235252</c:v>
                </c:pt>
                <c:pt idx="6465">
                  <c:v>646.50003070710227</c:v>
                </c:pt>
                <c:pt idx="6466">
                  <c:v>646.60003071185201</c:v>
                </c:pt>
                <c:pt idx="6467">
                  <c:v>646.70003071660176</c:v>
                </c:pt>
                <c:pt idx="6468">
                  <c:v>646.8000307213515</c:v>
                </c:pt>
                <c:pt idx="6469">
                  <c:v>646.90003072610125</c:v>
                </c:pt>
                <c:pt idx="6470">
                  <c:v>647.00003073085099</c:v>
                </c:pt>
                <c:pt idx="6471">
                  <c:v>647.10003073560074</c:v>
                </c:pt>
                <c:pt idx="6472">
                  <c:v>647.20003074035048</c:v>
                </c:pt>
                <c:pt idx="6473">
                  <c:v>647.30003074510023</c:v>
                </c:pt>
                <c:pt idx="6474">
                  <c:v>647.40003074984998</c:v>
                </c:pt>
                <c:pt idx="6475">
                  <c:v>647.50003075459972</c:v>
                </c:pt>
                <c:pt idx="6476">
                  <c:v>647.60003075934947</c:v>
                </c:pt>
                <c:pt idx="6477">
                  <c:v>647.70003076409921</c:v>
                </c:pt>
                <c:pt idx="6478">
                  <c:v>647.80003076884896</c:v>
                </c:pt>
                <c:pt idx="6479">
                  <c:v>647.9000307735987</c:v>
                </c:pt>
                <c:pt idx="6480">
                  <c:v>648.00003077834845</c:v>
                </c:pt>
                <c:pt idx="6481">
                  <c:v>648.10003078309819</c:v>
                </c:pt>
                <c:pt idx="6482">
                  <c:v>648.20003078784794</c:v>
                </c:pt>
                <c:pt idx="6483">
                  <c:v>648.30003079259768</c:v>
                </c:pt>
                <c:pt idx="6484">
                  <c:v>648.40003079734743</c:v>
                </c:pt>
                <c:pt idx="6485">
                  <c:v>648.50003080209717</c:v>
                </c:pt>
                <c:pt idx="6486">
                  <c:v>648.60003080684692</c:v>
                </c:pt>
                <c:pt idx="6487">
                  <c:v>648.70003081159666</c:v>
                </c:pt>
                <c:pt idx="6488">
                  <c:v>648.80003081634641</c:v>
                </c:pt>
                <c:pt idx="6489">
                  <c:v>648.90003082109615</c:v>
                </c:pt>
                <c:pt idx="6490">
                  <c:v>649.0000308258459</c:v>
                </c:pt>
                <c:pt idx="6491">
                  <c:v>649.10003083059564</c:v>
                </c:pt>
                <c:pt idx="6492">
                  <c:v>649.20003083534539</c:v>
                </c:pt>
                <c:pt idx="6493">
                  <c:v>649.30003084009513</c:v>
                </c:pt>
                <c:pt idx="6494">
                  <c:v>649.40003084484488</c:v>
                </c:pt>
                <c:pt idx="6495">
                  <c:v>649.50003084959462</c:v>
                </c:pt>
                <c:pt idx="6496">
                  <c:v>649.60003085434437</c:v>
                </c:pt>
                <c:pt idx="6497">
                  <c:v>649.70003085909411</c:v>
                </c:pt>
                <c:pt idx="6498">
                  <c:v>649.80003086384386</c:v>
                </c:pt>
                <c:pt idx="6499">
                  <c:v>649.9000308685936</c:v>
                </c:pt>
                <c:pt idx="6500">
                  <c:v>650.00003087334335</c:v>
                </c:pt>
                <c:pt idx="6501">
                  <c:v>650.10003087809309</c:v>
                </c:pt>
                <c:pt idx="6502">
                  <c:v>650.20003088284284</c:v>
                </c:pt>
                <c:pt idx="6503">
                  <c:v>650.30003088759258</c:v>
                </c:pt>
                <c:pt idx="6504">
                  <c:v>650.40003089234233</c:v>
                </c:pt>
                <c:pt idx="6505">
                  <c:v>650.50003089709207</c:v>
                </c:pt>
                <c:pt idx="6506">
                  <c:v>650.60003090184182</c:v>
                </c:pt>
                <c:pt idx="6507">
                  <c:v>650.70003090659156</c:v>
                </c:pt>
                <c:pt idx="6508">
                  <c:v>650.80003091134131</c:v>
                </c:pt>
                <c:pt idx="6509">
                  <c:v>650.90003091609105</c:v>
                </c:pt>
                <c:pt idx="6510">
                  <c:v>651.0000309208408</c:v>
                </c:pt>
                <c:pt idx="6511">
                  <c:v>651.10003092559054</c:v>
                </c:pt>
                <c:pt idx="6512">
                  <c:v>651.20003093034029</c:v>
                </c:pt>
                <c:pt idx="6513">
                  <c:v>651.30003093509004</c:v>
                </c:pt>
                <c:pt idx="6514">
                  <c:v>651.40003093983978</c:v>
                </c:pt>
                <c:pt idx="6515">
                  <c:v>651.50003094458953</c:v>
                </c:pt>
                <c:pt idx="6516">
                  <c:v>651.60003094933927</c:v>
                </c:pt>
                <c:pt idx="6517">
                  <c:v>651.70003095408902</c:v>
                </c:pt>
                <c:pt idx="6518">
                  <c:v>651.80003095883876</c:v>
                </c:pt>
                <c:pt idx="6519">
                  <c:v>651.90003096358851</c:v>
                </c:pt>
                <c:pt idx="6520">
                  <c:v>652.00003096833825</c:v>
                </c:pt>
                <c:pt idx="6521">
                  <c:v>652.100030973088</c:v>
                </c:pt>
                <c:pt idx="6522">
                  <c:v>652.20003097783774</c:v>
                </c:pt>
                <c:pt idx="6523">
                  <c:v>652.30003098258749</c:v>
                </c:pt>
                <c:pt idx="6524">
                  <c:v>652.40003098733723</c:v>
                </c:pt>
                <c:pt idx="6525">
                  <c:v>652.50003099208698</c:v>
                </c:pt>
                <c:pt idx="6526">
                  <c:v>652.60003099683672</c:v>
                </c:pt>
                <c:pt idx="6527">
                  <c:v>652.70003100158647</c:v>
                </c:pt>
                <c:pt idx="6528">
                  <c:v>652.80003100633621</c:v>
                </c:pt>
                <c:pt idx="6529">
                  <c:v>652.90003101108596</c:v>
                </c:pt>
                <c:pt idx="6530">
                  <c:v>653.0000310158357</c:v>
                </c:pt>
                <c:pt idx="6531">
                  <c:v>653.10003102058545</c:v>
                </c:pt>
                <c:pt idx="6532">
                  <c:v>653.20003102533519</c:v>
                </c:pt>
                <c:pt idx="6533">
                  <c:v>653.30003103008494</c:v>
                </c:pt>
                <c:pt idx="6534">
                  <c:v>653.40003103483468</c:v>
                </c:pt>
                <c:pt idx="6535">
                  <c:v>653.50003103958443</c:v>
                </c:pt>
                <c:pt idx="6536">
                  <c:v>653.60003104433417</c:v>
                </c:pt>
                <c:pt idx="6537">
                  <c:v>653.70003104908392</c:v>
                </c:pt>
                <c:pt idx="6538">
                  <c:v>653.80003105383366</c:v>
                </c:pt>
                <c:pt idx="6539">
                  <c:v>653.90003105858341</c:v>
                </c:pt>
                <c:pt idx="6540">
                  <c:v>654.00003106333315</c:v>
                </c:pt>
                <c:pt idx="6541">
                  <c:v>654.1000310680829</c:v>
                </c:pt>
                <c:pt idx="6542">
                  <c:v>654.20003107283264</c:v>
                </c:pt>
                <c:pt idx="6543">
                  <c:v>654.30003107758239</c:v>
                </c:pt>
                <c:pt idx="6544">
                  <c:v>654.40003108233213</c:v>
                </c:pt>
                <c:pt idx="6545">
                  <c:v>654.50003108708188</c:v>
                </c:pt>
                <c:pt idx="6546">
                  <c:v>654.60003109183162</c:v>
                </c:pt>
                <c:pt idx="6547">
                  <c:v>654.70003109658137</c:v>
                </c:pt>
                <c:pt idx="6548">
                  <c:v>654.80003110133111</c:v>
                </c:pt>
                <c:pt idx="6549">
                  <c:v>654.90003110608086</c:v>
                </c:pt>
                <c:pt idx="6550">
                  <c:v>655.00003111083061</c:v>
                </c:pt>
                <c:pt idx="6551">
                  <c:v>655.10003111558035</c:v>
                </c:pt>
                <c:pt idx="6552">
                  <c:v>655.2000311203301</c:v>
                </c:pt>
                <c:pt idx="6553">
                  <c:v>655.30003112507984</c:v>
                </c:pt>
                <c:pt idx="6554">
                  <c:v>655.40003112982959</c:v>
                </c:pt>
                <c:pt idx="6555">
                  <c:v>655.50003113457933</c:v>
                </c:pt>
                <c:pt idx="6556">
                  <c:v>655.60003113932908</c:v>
                </c:pt>
                <c:pt idx="6557">
                  <c:v>655.70003114407882</c:v>
                </c:pt>
                <c:pt idx="6558">
                  <c:v>655.80003114882857</c:v>
                </c:pt>
                <c:pt idx="6559">
                  <c:v>655.90003115357831</c:v>
                </c:pt>
                <c:pt idx="6560">
                  <c:v>656.00003115832806</c:v>
                </c:pt>
                <c:pt idx="6561">
                  <c:v>656.1000311630778</c:v>
                </c:pt>
                <c:pt idx="6562">
                  <c:v>656.20003116782755</c:v>
                </c:pt>
                <c:pt idx="6563">
                  <c:v>656.30003117257729</c:v>
                </c:pt>
                <c:pt idx="6564">
                  <c:v>656.40003117732704</c:v>
                </c:pt>
                <c:pt idx="6565">
                  <c:v>656.50003118207678</c:v>
                </c:pt>
                <c:pt idx="6566">
                  <c:v>656.60003118682653</c:v>
                </c:pt>
                <c:pt idx="6567">
                  <c:v>656.70003119157627</c:v>
                </c:pt>
                <c:pt idx="6568">
                  <c:v>656.80003119632602</c:v>
                </c:pt>
                <c:pt idx="6569">
                  <c:v>656.90003120107576</c:v>
                </c:pt>
                <c:pt idx="6570">
                  <c:v>657.00003120582551</c:v>
                </c:pt>
                <c:pt idx="6571">
                  <c:v>657.10003121057525</c:v>
                </c:pt>
                <c:pt idx="6572">
                  <c:v>657.200031215325</c:v>
                </c:pt>
                <c:pt idx="6573">
                  <c:v>657.30003122007474</c:v>
                </c:pt>
                <c:pt idx="6574">
                  <c:v>657.40003122482449</c:v>
                </c:pt>
                <c:pt idx="6575">
                  <c:v>657.50003122957423</c:v>
                </c:pt>
                <c:pt idx="6576">
                  <c:v>657.60003123432398</c:v>
                </c:pt>
                <c:pt idx="6577">
                  <c:v>657.70003123907372</c:v>
                </c:pt>
                <c:pt idx="6578">
                  <c:v>657.80003124382347</c:v>
                </c:pt>
                <c:pt idx="6579">
                  <c:v>657.90003124857321</c:v>
                </c:pt>
                <c:pt idx="6580">
                  <c:v>658.00003125332296</c:v>
                </c:pt>
                <c:pt idx="6581">
                  <c:v>658.1000312580727</c:v>
                </c:pt>
                <c:pt idx="6582">
                  <c:v>658.20003126282245</c:v>
                </c:pt>
                <c:pt idx="6583">
                  <c:v>658.30003126757219</c:v>
                </c:pt>
                <c:pt idx="6584">
                  <c:v>658.40003127232194</c:v>
                </c:pt>
                <c:pt idx="6585">
                  <c:v>658.50003127707168</c:v>
                </c:pt>
                <c:pt idx="6586">
                  <c:v>658.60003128182143</c:v>
                </c:pt>
                <c:pt idx="6587">
                  <c:v>658.70003128657117</c:v>
                </c:pt>
                <c:pt idx="6588">
                  <c:v>658.80003129132092</c:v>
                </c:pt>
                <c:pt idx="6589">
                  <c:v>658.90003129607067</c:v>
                </c:pt>
                <c:pt idx="6590">
                  <c:v>659.00003130082041</c:v>
                </c:pt>
                <c:pt idx="6591">
                  <c:v>659.10003130557016</c:v>
                </c:pt>
                <c:pt idx="6592">
                  <c:v>659.2000313103199</c:v>
                </c:pt>
                <c:pt idx="6593">
                  <c:v>659.30003131506965</c:v>
                </c:pt>
                <c:pt idx="6594">
                  <c:v>659.40003131981939</c:v>
                </c:pt>
                <c:pt idx="6595">
                  <c:v>659.50003132456914</c:v>
                </c:pt>
                <c:pt idx="6596">
                  <c:v>659.60003132931888</c:v>
                </c:pt>
                <c:pt idx="6597">
                  <c:v>659.70003133406863</c:v>
                </c:pt>
                <c:pt idx="6598">
                  <c:v>659.80003133881837</c:v>
                </c:pt>
                <c:pt idx="6599">
                  <c:v>659.90003134356812</c:v>
                </c:pt>
                <c:pt idx="6600">
                  <c:v>660.00003134831786</c:v>
                </c:pt>
                <c:pt idx="6601">
                  <c:v>660.10003135306761</c:v>
                </c:pt>
                <c:pt idx="6602">
                  <c:v>660.20003135781735</c:v>
                </c:pt>
                <c:pt idx="6603">
                  <c:v>660.3000313625671</c:v>
                </c:pt>
                <c:pt idx="6604">
                  <c:v>660.40003136731684</c:v>
                </c:pt>
                <c:pt idx="6605">
                  <c:v>660.50003137206659</c:v>
                </c:pt>
                <c:pt idx="6606">
                  <c:v>660.60003137681633</c:v>
                </c:pt>
                <c:pt idx="6607">
                  <c:v>660.70003138156608</c:v>
                </c:pt>
                <c:pt idx="6608">
                  <c:v>660.80003138631582</c:v>
                </c:pt>
                <c:pt idx="6609">
                  <c:v>660.90003139106557</c:v>
                </c:pt>
                <c:pt idx="6610">
                  <c:v>661.00003139581531</c:v>
                </c:pt>
                <c:pt idx="6611">
                  <c:v>661.10003140056506</c:v>
                </c:pt>
                <c:pt idx="6612">
                  <c:v>661.2000314053148</c:v>
                </c:pt>
                <c:pt idx="6613">
                  <c:v>661.30003141006455</c:v>
                </c:pt>
                <c:pt idx="6614">
                  <c:v>661.40003141481429</c:v>
                </c:pt>
                <c:pt idx="6615">
                  <c:v>661.50003141956404</c:v>
                </c:pt>
                <c:pt idx="6616">
                  <c:v>661.60003142431378</c:v>
                </c:pt>
                <c:pt idx="6617">
                  <c:v>661.70003142906353</c:v>
                </c:pt>
                <c:pt idx="6618">
                  <c:v>661.80003143381327</c:v>
                </c:pt>
                <c:pt idx="6619">
                  <c:v>661.90003143856302</c:v>
                </c:pt>
                <c:pt idx="6620">
                  <c:v>662.00003144331276</c:v>
                </c:pt>
                <c:pt idx="6621">
                  <c:v>662.10003144806251</c:v>
                </c:pt>
                <c:pt idx="6622">
                  <c:v>662.20003145281225</c:v>
                </c:pt>
                <c:pt idx="6623">
                  <c:v>662.300031457562</c:v>
                </c:pt>
                <c:pt idx="6624">
                  <c:v>662.40003146231174</c:v>
                </c:pt>
                <c:pt idx="6625">
                  <c:v>662.50003146706149</c:v>
                </c:pt>
                <c:pt idx="6626">
                  <c:v>662.60003147181123</c:v>
                </c:pt>
                <c:pt idx="6627">
                  <c:v>662.70003147656098</c:v>
                </c:pt>
                <c:pt idx="6628">
                  <c:v>662.80003148131073</c:v>
                </c:pt>
                <c:pt idx="6629">
                  <c:v>662.90003148606047</c:v>
                </c:pt>
                <c:pt idx="6630">
                  <c:v>663.00003149081022</c:v>
                </c:pt>
                <c:pt idx="6631">
                  <c:v>663.10003149555996</c:v>
                </c:pt>
                <c:pt idx="6632">
                  <c:v>663.20003150030971</c:v>
                </c:pt>
                <c:pt idx="6633">
                  <c:v>663.30003150505945</c:v>
                </c:pt>
                <c:pt idx="6634">
                  <c:v>663.4000315098092</c:v>
                </c:pt>
                <c:pt idx="6635">
                  <c:v>663.50003151455894</c:v>
                </c:pt>
                <c:pt idx="6636">
                  <c:v>663.60003151930869</c:v>
                </c:pt>
                <c:pt idx="6637">
                  <c:v>663.70003152405843</c:v>
                </c:pt>
                <c:pt idx="6638">
                  <c:v>663.80003152880818</c:v>
                </c:pt>
                <c:pt idx="6639">
                  <c:v>663.90003153355792</c:v>
                </c:pt>
                <c:pt idx="6640">
                  <c:v>664.00003153830767</c:v>
                </c:pt>
                <c:pt idx="6641">
                  <c:v>664.10003154305741</c:v>
                </c:pt>
                <c:pt idx="6642">
                  <c:v>664.20003154780716</c:v>
                </c:pt>
                <c:pt idx="6643">
                  <c:v>664.3000315525569</c:v>
                </c:pt>
                <c:pt idx="6644">
                  <c:v>664.40003155730665</c:v>
                </c:pt>
                <c:pt idx="6645">
                  <c:v>664.50003156205639</c:v>
                </c:pt>
                <c:pt idx="6646">
                  <c:v>664.60003156680614</c:v>
                </c:pt>
                <c:pt idx="6647">
                  <c:v>664.70003157155588</c:v>
                </c:pt>
                <c:pt idx="6648">
                  <c:v>664.80003157630563</c:v>
                </c:pt>
                <c:pt idx="6649">
                  <c:v>664.90003158105537</c:v>
                </c:pt>
                <c:pt idx="6650">
                  <c:v>665.00003158580512</c:v>
                </c:pt>
                <c:pt idx="6651">
                  <c:v>665.10003159055486</c:v>
                </c:pt>
                <c:pt idx="6652">
                  <c:v>665.20003159530461</c:v>
                </c:pt>
                <c:pt idx="6653">
                  <c:v>665.30003160005435</c:v>
                </c:pt>
                <c:pt idx="6654">
                  <c:v>665.4000316048041</c:v>
                </c:pt>
                <c:pt idx="6655">
                  <c:v>665.50003160955384</c:v>
                </c:pt>
                <c:pt idx="6656">
                  <c:v>665.60003161430359</c:v>
                </c:pt>
                <c:pt idx="6657">
                  <c:v>665.70003161905333</c:v>
                </c:pt>
                <c:pt idx="6658">
                  <c:v>665.80003162380308</c:v>
                </c:pt>
                <c:pt idx="6659">
                  <c:v>665.90003162855282</c:v>
                </c:pt>
                <c:pt idx="6660">
                  <c:v>666.00003163330257</c:v>
                </c:pt>
                <c:pt idx="6661">
                  <c:v>666.10003163805231</c:v>
                </c:pt>
                <c:pt idx="6662">
                  <c:v>666.20003164280206</c:v>
                </c:pt>
                <c:pt idx="6663">
                  <c:v>666.3000316475518</c:v>
                </c:pt>
                <c:pt idx="6664">
                  <c:v>666.40003165230155</c:v>
                </c:pt>
                <c:pt idx="6665">
                  <c:v>666.5000316570513</c:v>
                </c:pt>
                <c:pt idx="6666">
                  <c:v>666.60003166180104</c:v>
                </c:pt>
                <c:pt idx="6667">
                  <c:v>666.70003166655079</c:v>
                </c:pt>
                <c:pt idx="6668">
                  <c:v>666.80003167130053</c:v>
                </c:pt>
                <c:pt idx="6669">
                  <c:v>666.90003167605028</c:v>
                </c:pt>
                <c:pt idx="6670">
                  <c:v>667.00003168080002</c:v>
                </c:pt>
                <c:pt idx="6671">
                  <c:v>667.10003168554977</c:v>
                </c:pt>
                <c:pt idx="6672">
                  <c:v>667.20003169029951</c:v>
                </c:pt>
                <c:pt idx="6673">
                  <c:v>667.30003169504926</c:v>
                </c:pt>
                <c:pt idx="6674">
                  <c:v>667.400031699799</c:v>
                </c:pt>
                <c:pt idx="6675">
                  <c:v>667.50003170454875</c:v>
                </c:pt>
                <c:pt idx="6676">
                  <c:v>667.60003170929849</c:v>
                </c:pt>
                <c:pt idx="6677">
                  <c:v>667.70003171404824</c:v>
                </c:pt>
                <c:pt idx="6678">
                  <c:v>667.80003171879798</c:v>
                </c:pt>
                <c:pt idx="6679">
                  <c:v>667.90003172354773</c:v>
                </c:pt>
                <c:pt idx="6680">
                  <c:v>668.00003172829747</c:v>
                </c:pt>
                <c:pt idx="6681">
                  <c:v>668.10003173304722</c:v>
                </c:pt>
                <c:pt idx="6682">
                  <c:v>668.20003173779696</c:v>
                </c:pt>
                <c:pt idx="6683">
                  <c:v>668.30003174254671</c:v>
                </c:pt>
                <c:pt idx="6684">
                  <c:v>668.40003174729645</c:v>
                </c:pt>
                <c:pt idx="6685">
                  <c:v>668.5000317520462</c:v>
                </c:pt>
                <c:pt idx="6686">
                  <c:v>668.60003175679594</c:v>
                </c:pt>
                <c:pt idx="6687">
                  <c:v>668.70003176154569</c:v>
                </c:pt>
                <c:pt idx="6688">
                  <c:v>668.80003176629543</c:v>
                </c:pt>
                <c:pt idx="6689">
                  <c:v>668.90003177104518</c:v>
                </c:pt>
                <c:pt idx="6690">
                  <c:v>669.00003177579492</c:v>
                </c:pt>
                <c:pt idx="6691">
                  <c:v>669.10003178054467</c:v>
                </c:pt>
                <c:pt idx="6692">
                  <c:v>669.20003178529441</c:v>
                </c:pt>
                <c:pt idx="6693">
                  <c:v>669.30003179004416</c:v>
                </c:pt>
                <c:pt idx="6694">
                  <c:v>669.4000317947939</c:v>
                </c:pt>
                <c:pt idx="6695">
                  <c:v>669.50003179954365</c:v>
                </c:pt>
                <c:pt idx="6696">
                  <c:v>669.60003180429339</c:v>
                </c:pt>
                <c:pt idx="6697">
                  <c:v>669.70003180904314</c:v>
                </c:pt>
                <c:pt idx="6698">
                  <c:v>669.80003181379288</c:v>
                </c:pt>
                <c:pt idx="6699">
                  <c:v>669.90003181854263</c:v>
                </c:pt>
                <c:pt idx="6700">
                  <c:v>670.00003182329237</c:v>
                </c:pt>
                <c:pt idx="6701">
                  <c:v>670.10003182804212</c:v>
                </c:pt>
                <c:pt idx="6702">
                  <c:v>670.20003183279186</c:v>
                </c:pt>
                <c:pt idx="6703">
                  <c:v>670.30003183754161</c:v>
                </c:pt>
                <c:pt idx="6704">
                  <c:v>670.40003184229136</c:v>
                </c:pt>
                <c:pt idx="6705">
                  <c:v>670.5000318470411</c:v>
                </c:pt>
                <c:pt idx="6706">
                  <c:v>670.60003185179085</c:v>
                </c:pt>
                <c:pt idx="6707">
                  <c:v>670.70003185654059</c:v>
                </c:pt>
                <c:pt idx="6708">
                  <c:v>670.80003186129034</c:v>
                </c:pt>
                <c:pt idx="6709">
                  <c:v>670.90003186604008</c:v>
                </c:pt>
                <c:pt idx="6710">
                  <c:v>671.00003187078983</c:v>
                </c:pt>
                <c:pt idx="6711">
                  <c:v>671.10003187553957</c:v>
                </c:pt>
                <c:pt idx="6712">
                  <c:v>671.20003188028932</c:v>
                </c:pt>
                <c:pt idx="6713">
                  <c:v>671.30003188503906</c:v>
                </c:pt>
                <c:pt idx="6714">
                  <c:v>671.40003188978881</c:v>
                </c:pt>
                <c:pt idx="6715">
                  <c:v>671.50003189453855</c:v>
                </c:pt>
                <c:pt idx="6716">
                  <c:v>671.6000318992883</c:v>
                </c:pt>
                <c:pt idx="6717">
                  <c:v>671.70003190403804</c:v>
                </c:pt>
                <c:pt idx="6718">
                  <c:v>671.80003190878779</c:v>
                </c:pt>
                <c:pt idx="6719">
                  <c:v>671.90003191353753</c:v>
                </c:pt>
                <c:pt idx="6720">
                  <c:v>672.00003191828728</c:v>
                </c:pt>
                <c:pt idx="6721">
                  <c:v>672.10003192303702</c:v>
                </c:pt>
                <c:pt idx="6722">
                  <c:v>672.20003192778677</c:v>
                </c:pt>
                <c:pt idx="6723">
                  <c:v>672.30003193253651</c:v>
                </c:pt>
                <c:pt idx="6724">
                  <c:v>672.40003193728626</c:v>
                </c:pt>
                <c:pt idx="6725">
                  <c:v>672.500031942036</c:v>
                </c:pt>
                <c:pt idx="6726">
                  <c:v>672.60003194678575</c:v>
                </c:pt>
                <c:pt idx="6727">
                  <c:v>672.70003195153549</c:v>
                </c:pt>
                <c:pt idx="6728">
                  <c:v>672.80003195628524</c:v>
                </c:pt>
                <c:pt idx="6729">
                  <c:v>672.90003196103498</c:v>
                </c:pt>
                <c:pt idx="6730">
                  <c:v>673.00003196578473</c:v>
                </c:pt>
                <c:pt idx="6731">
                  <c:v>673.10003197053447</c:v>
                </c:pt>
                <c:pt idx="6732">
                  <c:v>673.20003197528422</c:v>
                </c:pt>
                <c:pt idx="6733">
                  <c:v>673.30003198003396</c:v>
                </c:pt>
                <c:pt idx="6734">
                  <c:v>673.40003198478371</c:v>
                </c:pt>
                <c:pt idx="6735">
                  <c:v>673.50003198953345</c:v>
                </c:pt>
                <c:pt idx="6736">
                  <c:v>673.6000319942832</c:v>
                </c:pt>
                <c:pt idx="6737">
                  <c:v>673.70003199903294</c:v>
                </c:pt>
                <c:pt idx="6738">
                  <c:v>673.80003200378269</c:v>
                </c:pt>
                <c:pt idx="6739">
                  <c:v>673.90003200853243</c:v>
                </c:pt>
                <c:pt idx="6740">
                  <c:v>674.00003201328218</c:v>
                </c:pt>
                <c:pt idx="6741">
                  <c:v>674.10003201803192</c:v>
                </c:pt>
                <c:pt idx="6742">
                  <c:v>674.20003202278167</c:v>
                </c:pt>
                <c:pt idx="6743">
                  <c:v>674.30003202753142</c:v>
                </c:pt>
                <c:pt idx="6744">
                  <c:v>674.40003203228116</c:v>
                </c:pt>
                <c:pt idx="6745">
                  <c:v>674.50003203703091</c:v>
                </c:pt>
                <c:pt idx="6746">
                  <c:v>674.60003204178065</c:v>
                </c:pt>
                <c:pt idx="6747">
                  <c:v>674.7000320465304</c:v>
                </c:pt>
                <c:pt idx="6748">
                  <c:v>674.80003205128014</c:v>
                </c:pt>
                <c:pt idx="6749">
                  <c:v>674.90003205602989</c:v>
                </c:pt>
                <c:pt idx="6750">
                  <c:v>675.00003206077963</c:v>
                </c:pt>
                <c:pt idx="6751">
                  <c:v>675.10003206552938</c:v>
                </c:pt>
                <c:pt idx="6752">
                  <c:v>675.20003207027912</c:v>
                </c:pt>
                <c:pt idx="6753">
                  <c:v>675.30003207502887</c:v>
                </c:pt>
                <c:pt idx="6754">
                  <c:v>675.40003207977861</c:v>
                </c:pt>
                <c:pt idx="6755">
                  <c:v>675.50003208452836</c:v>
                </c:pt>
                <c:pt idx="6756">
                  <c:v>675.6000320892781</c:v>
                </c:pt>
                <c:pt idx="6757">
                  <c:v>675.70003209402785</c:v>
                </c:pt>
                <c:pt idx="6758">
                  <c:v>675.80003209877759</c:v>
                </c:pt>
                <c:pt idx="6759">
                  <c:v>675.90003210352734</c:v>
                </c:pt>
                <c:pt idx="6760">
                  <c:v>676.00003210827708</c:v>
                </c:pt>
                <c:pt idx="6761">
                  <c:v>676.10003211302683</c:v>
                </c:pt>
                <c:pt idx="6762">
                  <c:v>676.20003211777657</c:v>
                </c:pt>
                <c:pt idx="6763">
                  <c:v>676.30003212252632</c:v>
                </c:pt>
                <c:pt idx="6764">
                  <c:v>676.40003212727606</c:v>
                </c:pt>
                <c:pt idx="6765">
                  <c:v>676.50003213202581</c:v>
                </c:pt>
                <c:pt idx="6766">
                  <c:v>676.60003213677555</c:v>
                </c:pt>
                <c:pt idx="6767">
                  <c:v>676.7000321415253</c:v>
                </c:pt>
                <c:pt idx="6768">
                  <c:v>676.80003214627504</c:v>
                </c:pt>
                <c:pt idx="6769">
                  <c:v>676.90003215102479</c:v>
                </c:pt>
                <c:pt idx="6770">
                  <c:v>677.00003215577453</c:v>
                </c:pt>
                <c:pt idx="6771">
                  <c:v>677.10003216052428</c:v>
                </c:pt>
                <c:pt idx="6772">
                  <c:v>677.20003216527402</c:v>
                </c:pt>
                <c:pt idx="6773">
                  <c:v>677.30003217002377</c:v>
                </c:pt>
                <c:pt idx="6774">
                  <c:v>677.40003217477351</c:v>
                </c:pt>
                <c:pt idx="6775">
                  <c:v>677.50003217952326</c:v>
                </c:pt>
                <c:pt idx="6776">
                  <c:v>677.600032184273</c:v>
                </c:pt>
                <c:pt idx="6777">
                  <c:v>677.70003218902275</c:v>
                </c:pt>
                <c:pt idx="6778">
                  <c:v>677.80003219377249</c:v>
                </c:pt>
                <c:pt idx="6779">
                  <c:v>677.90003219852224</c:v>
                </c:pt>
                <c:pt idx="6780">
                  <c:v>678.00003220327199</c:v>
                </c:pt>
                <c:pt idx="6781">
                  <c:v>678.10003220802173</c:v>
                </c:pt>
                <c:pt idx="6782">
                  <c:v>678.20003221277148</c:v>
                </c:pt>
                <c:pt idx="6783">
                  <c:v>678.30003221752122</c:v>
                </c:pt>
                <c:pt idx="6784">
                  <c:v>678.40003222227097</c:v>
                </c:pt>
                <c:pt idx="6785">
                  <c:v>678.50003222702071</c:v>
                </c:pt>
                <c:pt idx="6786">
                  <c:v>678.60003223177046</c:v>
                </c:pt>
                <c:pt idx="6787">
                  <c:v>678.7000322365202</c:v>
                </c:pt>
                <c:pt idx="6788">
                  <c:v>678.80003224126995</c:v>
                </c:pt>
                <c:pt idx="6789">
                  <c:v>678.90003224601969</c:v>
                </c:pt>
                <c:pt idx="6790">
                  <c:v>679.00003225076944</c:v>
                </c:pt>
                <c:pt idx="6791">
                  <c:v>679.10003225551918</c:v>
                </c:pt>
                <c:pt idx="6792">
                  <c:v>679.20003226026893</c:v>
                </c:pt>
                <c:pt idx="6793">
                  <c:v>679.30003226501867</c:v>
                </c:pt>
                <c:pt idx="6794">
                  <c:v>679.40003226976842</c:v>
                </c:pt>
                <c:pt idx="6795">
                  <c:v>679.50003227451816</c:v>
                </c:pt>
                <c:pt idx="6796">
                  <c:v>679.60003227926791</c:v>
                </c:pt>
                <c:pt idx="6797">
                  <c:v>679.70003228401765</c:v>
                </c:pt>
                <c:pt idx="6798">
                  <c:v>679.8000322887674</c:v>
                </c:pt>
                <c:pt idx="6799">
                  <c:v>679.90003229351714</c:v>
                </c:pt>
                <c:pt idx="6800">
                  <c:v>680.00003229826689</c:v>
                </c:pt>
                <c:pt idx="6801">
                  <c:v>680.10003230301663</c:v>
                </c:pt>
                <c:pt idx="6802">
                  <c:v>680.20003230776638</c:v>
                </c:pt>
                <c:pt idx="6803">
                  <c:v>680.30003231251612</c:v>
                </c:pt>
                <c:pt idx="6804">
                  <c:v>680.40003231726587</c:v>
                </c:pt>
                <c:pt idx="6805">
                  <c:v>680.50003232201561</c:v>
                </c:pt>
                <c:pt idx="6806">
                  <c:v>680.60003232676536</c:v>
                </c:pt>
                <c:pt idx="6807">
                  <c:v>680.7000323315151</c:v>
                </c:pt>
                <c:pt idx="6808">
                  <c:v>680.80003233626485</c:v>
                </c:pt>
                <c:pt idx="6809">
                  <c:v>680.90003234101459</c:v>
                </c:pt>
                <c:pt idx="6810">
                  <c:v>681.00003234576434</c:v>
                </c:pt>
                <c:pt idx="6811">
                  <c:v>681.10003235051408</c:v>
                </c:pt>
                <c:pt idx="6812">
                  <c:v>681.20003235526383</c:v>
                </c:pt>
                <c:pt idx="6813">
                  <c:v>681.30003236001357</c:v>
                </c:pt>
                <c:pt idx="6814">
                  <c:v>681.40003236476332</c:v>
                </c:pt>
                <c:pt idx="6815">
                  <c:v>681.50003236951306</c:v>
                </c:pt>
                <c:pt idx="6816">
                  <c:v>681.60003237426281</c:v>
                </c:pt>
                <c:pt idx="6817">
                  <c:v>681.70003237901255</c:v>
                </c:pt>
                <c:pt idx="6818">
                  <c:v>681.8000323837623</c:v>
                </c:pt>
                <c:pt idx="6819">
                  <c:v>681.90003238851205</c:v>
                </c:pt>
                <c:pt idx="6820">
                  <c:v>682.00003239326179</c:v>
                </c:pt>
                <c:pt idx="6821">
                  <c:v>682.10003239801154</c:v>
                </c:pt>
                <c:pt idx="6822">
                  <c:v>682.20003240276128</c:v>
                </c:pt>
                <c:pt idx="6823">
                  <c:v>682.30003240751103</c:v>
                </c:pt>
                <c:pt idx="6824">
                  <c:v>682.40003241226077</c:v>
                </c:pt>
                <c:pt idx="6825">
                  <c:v>682.50003241701052</c:v>
                </c:pt>
                <c:pt idx="6826">
                  <c:v>682.60003242176026</c:v>
                </c:pt>
                <c:pt idx="6827">
                  <c:v>682.70003242651001</c:v>
                </c:pt>
                <c:pt idx="6828">
                  <c:v>682.80003243125975</c:v>
                </c:pt>
                <c:pt idx="6829">
                  <c:v>682.9000324360095</c:v>
                </c:pt>
                <c:pt idx="6830">
                  <c:v>683.00003244075924</c:v>
                </c:pt>
                <c:pt idx="6831">
                  <c:v>683.10003244550899</c:v>
                </c:pt>
                <c:pt idx="6832">
                  <c:v>683.20003245025873</c:v>
                </c:pt>
                <c:pt idx="6833">
                  <c:v>683.30003245500848</c:v>
                </c:pt>
                <c:pt idx="6834">
                  <c:v>683.40003245975822</c:v>
                </c:pt>
                <c:pt idx="6835">
                  <c:v>683.50003246450797</c:v>
                </c:pt>
                <c:pt idx="6836">
                  <c:v>683.60003246925771</c:v>
                </c:pt>
                <c:pt idx="6837">
                  <c:v>683.70003247400746</c:v>
                </c:pt>
                <c:pt idx="6838">
                  <c:v>683.8000324787572</c:v>
                </c:pt>
                <c:pt idx="6839">
                  <c:v>683.90003248350695</c:v>
                </c:pt>
                <c:pt idx="6840">
                  <c:v>684.00003248825669</c:v>
                </c:pt>
                <c:pt idx="6841">
                  <c:v>684.10003249300644</c:v>
                </c:pt>
                <c:pt idx="6842">
                  <c:v>684.20003249775618</c:v>
                </c:pt>
                <c:pt idx="6843">
                  <c:v>684.30003250250593</c:v>
                </c:pt>
                <c:pt idx="6844">
                  <c:v>684.40003250725567</c:v>
                </c:pt>
                <c:pt idx="6845">
                  <c:v>684.50003251200542</c:v>
                </c:pt>
                <c:pt idx="6846">
                  <c:v>684.60003251675516</c:v>
                </c:pt>
                <c:pt idx="6847">
                  <c:v>684.70003252150491</c:v>
                </c:pt>
                <c:pt idx="6848">
                  <c:v>684.80003252625465</c:v>
                </c:pt>
                <c:pt idx="6849">
                  <c:v>684.9000325310044</c:v>
                </c:pt>
                <c:pt idx="6850">
                  <c:v>685.00003253575414</c:v>
                </c:pt>
                <c:pt idx="6851">
                  <c:v>685.10003254050389</c:v>
                </c:pt>
                <c:pt idx="6852">
                  <c:v>685.20003254525363</c:v>
                </c:pt>
                <c:pt idx="6853">
                  <c:v>685.30003255000338</c:v>
                </c:pt>
                <c:pt idx="6854">
                  <c:v>685.40003255475312</c:v>
                </c:pt>
                <c:pt idx="6855">
                  <c:v>685.50003255950287</c:v>
                </c:pt>
                <c:pt idx="6856">
                  <c:v>685.60003256425261</c:v>
                </c:pt>
                <c:pt idx="6857">
                  <c:v>685.70003256900236</c:v>
                </c:pt>
                <c:pt idx="6858">
                  <c:v>685.80003257375211</c:v>
                </c:pt>
                <c:pt idx="6859">
                  <c:v>685.90003257850185</c:v>
                </c:pt>
                <c:pt idx="6860">
                  <c:v>686.0000325832516</c:v>
                </c:pt>
                <c:pt idx="6861">
                  <c:v>686.10003258800134</c:v>
                </c:pt>
                <c:pt idx="6862">
                  <c:v>686.20003259275109</c:v>
                </c:pt>
                <c:pt idx="6863">
                  <c:v>686.30003259750083</c:v>
                </c:pt>
                <c:pt idx="6864">
                  <c:v>686.40003260225058</c:v>
                </c:pt>
                <c:pt idx="6865">
                  <c:v>686.50003260700032</c:v>
                </c:pt>
                <c:pt idx="6866">
                  <c:v>686.60003261175007</c:v>
                </c:pt>
                <c:pt idx="6867">
                  <c:v>686.70003261649981</c:v>
                </c:pt>
                <c:pt idx="6868">
                  <c:v>686.80003262124956</c:v>
                </c:pt>
                <c:pt idx="6869">
                  <c:v>686.9000326259993</c:v>
                </c:pt>
                <c:pt idx="6870">
                  <c:v>687.00003263074905</c:v>
                </c:pt>
                <c:pt idx="6871">
                  <c:v>687.10003263549879</c:v>
                </c:pt>
                <c:pt idx="6872">
                  <c:v>687.20003264024854</c:v>
                </c:pt>
                <c:pt idx="6873">
                  <c:v>687.30003264499828</c:v>
                </c:pt>
                <c:pt idx="6874">
                  <c:v>687.40003264974803</c:v>
                </c:pt>
                <c:pt idx="6875">
                  <c:v>687.50003265449777</c:v>
                </c:pt>
                <c:pt idx="6876">
                  <c:v>687.60003265924752</c:v>
                </c:pt>
                <c:pt idx="6877">
                  <c:v>687.70003266399726</c:v>
                </c:pt>
                <c:pt idx="6878">
                  <c:v>687.80003266874701</c:v>
                </c:pt>
                <c:pt idx="6879">
                  <c:v>687.90003267349675</c:v>
                </c:pt>
                <c:pt idx="6880">
                  <c:v>688.0000326782465</c:v>
                </c:pt>
                <c:pt idx="6881">
                  <c:v>688.10003268299624</c:v>
                </c:pt>
                <c:pt idx="6882">
                  <c:v>688.20003268774599</c:v>
                </c:pt>
                <c:pt idx="6883">
                  <c:v>688.30003269249573</c:v>
                </c:pt>
                <c:pt idx="6884">
                  <c:v>688.40003269724548</c:v>
                </c:pt>
                <c:pt idx="6885">
                  <c:v>688.50003270199522</c:v>
                </c:pt>
                <c:pt idx="6886">
                  <c:v>688.60003270674497</c:v>
                </c:pt>
                <c:pt idx="6887">
                  <c:v>688.70003271149471</c:v>
                </c:pt>
                <c:pt idx="6888">
                  <c:v>688.80003271624446</c:v>
                </c:pt>
                <c:pt idx="6889">
                  <c:v>688.9000327209942</c:v>
                </c:pt>
                <c:pt idx="6890">
                  <c:v>689.00003272574395</c:v>
                </c:pt>
                <c:pt idx="6891">
                  <c:v>689.10003273049369</c:v>
                </c:pt>
                <c:pt idx="6892">
                  <c:v>689.20003273524344</c:v>
                </c:pt>
                <c:pt idx="6893">
                  <c:v>689.30003273999318</c:v>
                </c:pt>
                <c:pt idx="6894">
                  <c:v>689.40003274474293</c:v>
                </c:pt>
                <c:pt idx="6895">
                  <c:v>689.50003274949268</c:v>
                </c:pt>
                <c:pt idx="6896">
                  <c:v>689.60003275424242</c:v>
                </c:pt>
                <c:pt idx="6897">
                  <c:v>689.70003275899217</c:v>
                </c:pt>
                <c:pt idx="6898">
                  <c:v>689.80003276374191</c:v>
                </c:pt>
                <c:pt idx="6899">
                  <c:v>689.90003276849166</c:v>
                </c:pt>
                <c:pt idx="6900">
                  <c:v>690.0000327732414</c:v>
                </c:pt>
                <c:pt idx="6901">
                  <c:v>690.10003277799115</c:v>
                </c:pt>
                <c:pt idx="6902">
                  <c:v>690.20003278274089</c:v>
                </c:pt>
                <c:pt idx="6903">
                  <c:v>690.30003278749064</c:v>
                </c:pt>
                <c:pt idx="6904">
                  <c:v>690.40003279224038</c:v>
                </c:pt>
                <c:pt idx="6905">
                  <c:v>690.50003279699013</c:v>
                </c:pt>
                <c:pt idx="6906">
                  <c:v>690.60003280173987</c:v>
                </c:pt>
                <c:pt idx="6907">
                  <c:v>690.70003280648962</c:v>
                </c:pt>
                <c:pt idx="6908">
                  <c:v>690.80003281123936</c:v>
                </c:pt>
                <c:pt idx="6909">
                  <c:v>690.90003281598911</c:v>
                </c:pt>
                <c:pt idx="6910">
                  <c:v>691.00003282073885</c:v>
                </c:pt>
                <c:pt idx="6911">
                  <c:v>691.1000328254886</c:v>
                </c:pt>
                <c:pt idx="6912">
                  <c:v>691.20003283023834</c:v>
                </c:pt>
                <c:pt idx="6913">
                  <c:v>691.30003283498809</c:v>
                </c:pt>
                <c:pt idx="6914">
                  <c:v>691.40003283973783</c:v>
                </c:pt>
                <c:pt idx="6915">
                  <c:v>691.50003284448758</c:v>
                </c:pt>
                <c:pt idx="6916">
                  <c:v>691.60003284923732</c:v>
                </c:pt>
                <c:pt idx="6917">
                  <c:v>691.70003285398707</c:v>
                </c:pt>
                <c:pt idx="6918">
                  <c:v>691.80003285873681</c:v>
                </c:pt>
                <c:pt idx="6919">
                  <c:v>691.90003286348656</c:v>
                </c:pt>
                <c:pt idx="6920">
                  <c:v>692.0000328682363</c:v>
                </c:pt>
                <c:pt idx="6921">
                  <c:v>692.10003287298605</c:v>
                </c:pt>
                <c:pt idx="6922">
                  <c:v>692.20003287773579</c:v>
                </c:pt>
                <c:pt idx="6923">
                  <c:v>692.30003288248554</c:v>
                </c:pt>
                <c:pt idx="6924">
                  <c:v>692.40003288723528</c:v>
                </c:pt>
                <c:pt idx="6925">
                  <c:v>692.50003289198503</c:v>
                </c:pt>
                <c:pt idx="6926">
                  <c:v>692.60003289673477</c:v>
                </c:pt>
                <c:pt idx="6927">
                  <c:v>692.70003290148452</c:v>
                </c:pt>
                <c:pt idx="6928">
                  <c:v>692.80003290623426</c:v>
                </c:pt>
                <c:pt idx="6929">
                  <c:v>692.90003291098401</c:v>
                </c:pt>
                <c:pt idx="6930">
                  <c:v>693.00003291573375</c:v>
                </c:pt>
                <c:pt idx="6931">
                  <c:v>693.1000329204835</c:v>
                </c:pt>
                <c:pt idx="6932">
                  <c:v>693.20003292523324</c:v>
                </c:pt>
                <c:pt idx="6933">
                  <c:v>693.30003292998299</c:v>
                </c:pt>
                <c:pt idx="6934">
                  <c:v>693.40003293473274</c:v>
                </c:pt>
                <c:pt idx="6935">
                  <c:v>693.50003293948248</c:v>
                </c:pt>
                <c:pt idx="6936">
                  <c:v>693.60003294423223</c:v>
                </c:pt>
                <c:pt idx="6937">
                  <c:v>693.70003294898197</c:v>
                </c:pt>
                <c:pt idx="6938">
                  <c:v>693.80003295373172</c:v>
                </c:pt>
                <c:pt idx="6939">
                  <c:v>693.90003295848146</c:v>
                </c:pt>
                <c:pt idx="6940">
                  <c:v>694.00003296323121</c:v>
                </c:pt>
                <c:pt idx="6941">
                  <c:v>694.10003296798095</c:v>
                </c:pt>
                <c:pt idx="6942">
                  <c:v>694.2000329727307</c:v>
                </c:pt>
                <c:pt idx="6943">
                  <c:v>694.30003297748044</c:v>
                </c:pt>
                <c:pt idx="6944">
                  <c:v>694.40003298223019</c:v>
                </c:pt>
                <c:pt idx="6945">
                  <c:v>694.50003298697993</c:v>
                </c:pt>
                <c:pt idx="6946">
                  <c:v>694.60003299172968</c:v>
                </c:pt>
                <c:pt idx="6947">
                  <c:v>694.70003299647942</c:v>
                </c:pt>
                <c:pt idx="6948">
                  <c:v>694.80003300122917</c:v>
                </c:pt>
                <c:pt idx="6949">
                  <c:v>694.90003300597891</c:v>
                </c:pt>
                <c:pt idx="6950">
                  <c:v>695.00003301072866</c:v>
                </c:pt>
                <c:pt idx="6951">
                  <c:v>695.1000330154784</c:v>
                </c:pt>
                <c:pt idx="6952">
                  <c:v>695.20003302022815</c:v>
                </c:pt>
                <c:pt idx="6953">
                  <c:v>695.30003302497789</c:v>
                </c:pt>
                <c:pt idx="6954">
                  <c:v>695.40003302972764</c:v>
                </c:pt>
                <c:pt idx="6955">
                  <c:v>695.50003303447738</c:v>
                </c:pt>
                <c:pt idx="6956">
                  <c:v>695.60003303922713</c:v>
                </c:pt>
                <c:pt idx="6957">
                  <c:v>695.70003304397687</c:v>
                </c:pt>
                <c:pt idx="6958">
                  <c:v>695.80003304872662</c:v>
                </c:pt>
                <c:pt idx="6959">
                  <c:v>695.90003305347636</c:v>
                </c:pt>
                <c:pt idx="6960">
                  <c:v>696.00003305822611</c:v>
                </c:pt>
                <c:pt idx="6961">
                  <c:v>696.10003306297585</c:v>
                </c:pt>
                <c:pt idx="6962">
                  <c:v>696.2000330677256</c:v>
                </c:pt>
                <c:pt idx="6963">
                  <c:v>696.30003307247534</c:v>
                </c:pt>
                <c:pt idx="6964">
                  <c:v>696.40003307722509</c:v>
                </c:pt>
                <c:pt idx="6965">
                  <c:v>696.50003308197483</c:v>
                </c:pt>
                <c:pt idx="6966">
                  <c:v>696.60003308672458</c:v>
                </c:pt>
                <c:pt idx="6967">
                  <c:v>696.70003309147432</c:v>
                </c:pt>
                <c:pt idx="6968">
                  <c:v>696.80003309622407</c:v>
                </c:pt>
                <c:pt idx="6969">
                  <c:v>696.90003310097381</c:v>
                </c:pt>
                <c:pt idx="6970">
                  <c:v>697.00003310572356</c:v>
                </c:pt>
                <c:pt idx="6971">
                  <c:v>697.1000331104733</c:v>
                </c:pt>
                <c:pt idx="6972">
                  <c:v>697.20003311522305</c:v>
                </c:pt>
                <c:pt idx="6973">
                  <c:v>697.3000331199728</c:v>
                </c:pt>
                <c:pt idx="6974">
                  <c:v>697.40003312472254</c:v>
                </c:pt>
                <c:pt idx="6975">
                  <c:v>697.50003312947229</c:v>
                </c:pt>
                <c:pt idx="6976">
                  <c:v>697.60003313422203</c:v>
                </c:pt>
                <c:pt idx="6977">
                  <c:v>697.70003313897178</c:v>
                </c:pt>
                <c:pt idx="6978">
                  <c:v>697.80003314372152</c:v>
                </c:pt>
                <c:pt idx="6979">
                  <c:v>697.90003314847127</c:v>
                </c:pt>
                <c:pt idx="6980">
                  <c:v>698.00003315322101</c:v>
                </c:pt>
                <c:pt idx="6981">
                  <c:v>698.10003315797076</c:v>
                </c:pt>
                <c:pt idx="6982">
                  <c:v>698.2000331627205</c:v>
                </c:pt>
                <c:pt idx="6983">
                  <c:v>698.30003316747025</c:v>
                </c:pt>
                <c:pt idx="6984">
                  <c:v>698.40003317221999</c:v>
                </c:pt>
                <c:pt idx="6985">
                  <c:v>698.50003317696974</c:v>
                </c:pt>
                <c:pt idx="6986">
                  <c:v>698.60003318171948</c:v>
                </c:pt>
                <c:pt idx="6987">
                  <c:v>698.70003318646923</c:v>
                </c:pt>
                <c:pt idx="6988">
                  <c:v>698.80003319121897</c:v>
                </c:pt>
                <c:pt idx="6989">
                  <c:v>698.90003319596872</c:v>
                </c:pt>
                <c:pt idx="6990">
                  <c:v>699.00003320071846</c:v>
                </c:pt>
                <c:pt idx="6991">
                  <c:v>699.10003320546821</c:v>
                </c:pt>
                <c:pt idx="6992">
                  <c:v>699.20003321021795</c:v>
                </c:pt>
                <c:pt idx="6993">
                  <c:v>699.3000332149677</c:v>
                </c:pt>
                <c:pt idx="6994">
                  <c:v>699.40003321971744</c:v>
                </c:pt>
                <c:pt idx="6995">
                  <c:v>699.50003322446719</c:v>
                </c:pt>
                <c:pt idx="6996">
                  <c:v>699.60003322921693</c:v>
                </c:pt>
                <c:pt idx="6997">
                  <c:v>699.70003323396668</c:v>
                </c:pt>
                <c:pt idx="6998">
                  <c:v>699.80003323871642</c:v>
                </c:pt>
                <c:pt idx="6999">
                  <c:v>699.90003324346617</c:v>
                </c:pt>
                <c:pt idx="7000">
                  <c:v>700.00003324821591</c:v>
                </c:pt>
                <c:pt idx="7001">
                  <c:v>700.10003325296566</c:v>
                </c:pt>
                <c:pt idx="7002">
                  <c:v>700.2000332577154</c:v>
                </c:pt>
                <c:pt idx="7003">
                  <c:v>700.30003326246515</c:v>
                </c:pt>
                <c:pt idx="7004">
                  <c:v>700.40003326721489</c:v>
                </c:pt>
                <c:pt idx="7005">
                  <c:v>700.50003327196464</c:v>
                </c:pt>
                <c:pt idx="7006">
                  <c:v>700.60003327671438</c:v>
                </c:pt>
                <c:pt idx="7007">
                  <c:v>700.70003328146413</c:v>
                </c:pt>
                <c:pt idx="7008">
                  <c:v>700.80003328621387</c:v>
                </c:pt>
                <c:pt idx="7009">
                  <c:v>700.90003329096362</c:v>
                </c:pt>
                <c:pt idx="7010">
                  <c:v>701.00003329571337</c:v>
                </c:pt>
                <c:pt idx="7011">
                  <c:v>701.10003330046311</c:v>
                </c:pt>
                <c:pt idx="7012">
                  <c:v>701.20003330521286</c:v>
                </c:pt>
                <c:pt idx="7013">
                  <c:v>701.3000333099626</c:v>
                </c:pt>
                <c:pt idx="7014">
                  <c:v>701.40003331471235</c:v>
                </c:pt>
                <c:pt idx="7015">
                  <c:v>701.50003331946209</c:v>
                </c:pt>
                <c:pt idx="7016">
                  <c:v>701.60003332421184</c:v>
                </c:pt>
                <c:pt idx="7017">
                  <c:v>701.70003332896158</c:v>
                </c:pt>
                <c:pt idx="7018">
                  <c:v>701.80003333371133</c:v>
                </c:pt>
                <c:pt idx="7019">
                  <c:v>701.90003333846107</c:v>
                </c:pt>
                <c:pt idx="7020">
                  <c:v>702.00003334321082</c:v>
                </c:pt>
                <c:pt idx="7021">
                  <c:v>702.10003334796056</c:v>
                </c:pt>
                <c:pt idx="7022">
                  <c:v>702.20003335271031</c:v>
                </c:pt>
                <c:pt idx="7023">
                  <c:v>702.30003335746005</c:v>
                </c:pt>
                <c:pt idx="7024">
                  <c:v>702.4000333622098</c:v>
                </c:pt>
                <c:pt idx="7025">
                  <c:v>702.50003336695954</c:v>
                </c:pt>
                <c:pt idx="7026">
                  <c:v>702.60003337170929</c:v>
                </c:pt>
                <c:pt idx="7027">
                  <c:v>702.70003337645903</c:v>
                </c:pt>
                <c:pt idx="7028">
                  <c:v>702.80003338120878</c:v>
                </c:pt>
                <c:pt idx="7029">
                  <c:v>702.90003338595852</c:v>
                </c:pt>
                <c:pt idx="7030">
                  <c:v>703.00003339070827</c:v>
                </c:pt>
                <c:pt idx="7031">
                  <c:v>703.10003339545801</c:v>
                </c:pt>
                <c:pt idx="7032">
                  <c:v>703.20003340020776</c:v>
                </c:pt>
                <c:pt idx="7033">
                  <c:v>703.3000334049575</c:v>
                </c:pt>
                <c:pt idx="7034">
                  <c:v>703.40003340970725</c:v>
                </c:pt>
                <c:pt idx="7035">
                  <c:v>703.50003341445699</c:v>
                </c:pt>
                <c:pt idx="7036">
                  <c:v>703.60003341920674</c:v>
                </c:pt>
                <c:pt idx="7037">
                  <c:v>703.70003342395648</c:v>
                </c:pt>
                <c:pt idx="7038">
                  <c:v>703.80003342870623</c:v>
                </c:pt>
                <c:pt idx="7039">
                  <c:v>703.90003343345597</c:v>
                </c:pt>
                <c:pt idx="7040">
                  <c:v>704.00003343820572</c:v>
                </c:pt>
                <c:pt idx="7041">
                  <c:v>704.10003344295546</c:v>
                </c:pt>
                <c:pt idx="7042">
                  <c:v>704.20003344770521</c:v>
                </c:pt>
                <c:pt idx="7043">
                  <c:v>704.30003345245495</c:v>
                </c:pt>
                <c:pt idx="7044">
                  <c:v>704.4000334572047</c:v>
                </c:pt>
                <c:pt idx="7045">
                  <c:v>704.50003346195444</c:v>
                </c:pt>
                <c:pt idx="7046">
                  <c:v>704.60003346670419</c:v>
                </c:pt>
                <c:pt idx="7047">
                  <c:v>704.70003347145393</c:v>
                </c:pt>
                <c:pt idx="7048">
                  <c:v>704.80003347620368</c:v>
                </c:pt>
                <c:pt idx="7049">
                  <c:v>704.90003348095343</c:v>
                </c:pt>
                <c:pt idx="7050">
                  <c:v>705.00003348570317</c:v>
                </c:pt>
                <c:pt idx="7051">
                  <c:v>705.10003349045292</c:v>
                </c:pt>
                <c:pt idx="7052">
                  <c:v>705.20003349520266</c:v>
                </c:pt>
                <c:pt idx="7053">
                  <c:v>705.30003349995241</c:v>
                </c:pt>
                <c:pt idx="7054">
                  <c:v>705.40003350470215</c:v>
                </c:pt>
                <c:pt idx="7055">
                  <c:v>705.5000335094519</c:v>
                </c:pt>
                <c:pt idx="7056">
                  <c:v>705.60003351420164</c:v>
                </c:pt>
                <c:pt idx="7057">
                  <c:v>705.70003351895139</c:v>
                </c:pt>
                <c:pt idx="7058">
                  <c:v>705.80003352370113</c:v>
                </c:pt>
                <c:pt idx="7059">
                  <c:v>705.90003352845088</c:v>
                </c:pt>
                <c:pt idx="7060">
                  <c:v>706.00003353320062</c:v>
                </c:pt>
                <c:pt idx="7061">
                  <c:v>706.10003353795037</c:v>
                </c:pt>
                <c:pt idx="7062">
                  <c:v>706.20003354270011</c:v>
                </c:pt>
                <c:pt idx="7063">
                  <c:v>706.30003354744986</c:v>
                </c:pt>
                <c:pt idx="7064">
                  <c:v>706.4000335521996</c:v>
                </c:pt>
                <c:pt idx="7065">
                  <c:v>706.50003355694935</c:v>
                </c:pt>
                <c:pt idx="7066">
                  <c:v>706.60003356169909</c:v>
                </c:pt>
                <c:pt idx="7067">
                  <c:v>706.70003356644884</c:v>
                </c:pt>
                <c:pt idx="7068">
                  <c:v>706.80003357119858</c:v>
                </c:pt>
                <c:pt idx="7069">
                  <c:v>706.90003357594833</c:v>
                </c:pt>
                <c:pt idx="7070">
                  <c:v>707.00003358069807</c:v>
                </c:pt>
                <c:pt idx="7071">
                  <c:v>707.10003358544782</c:v>
                </c:pt>
                <c:pt idx="7072">
                  <c:v>707.20003359019756</c:v>
                </c:pt>
                <c:pt idx="7073">
                  <c:v>707.30003359494731</c:v>
                </c:pt>
                <c:pt idx="7074">
                  <c:v>707.40003359969705</c:v>
                </c:pt>
                <c:pt idx="7075">
                  <c:v>707.5000336044468</c:v>
                </c:pt>
                <c:pt idx="7076">
                  <c:v>707.60003360919654</c:v>
                </c:pt>
                <c:pt idx="7077">
                  <c:v>707.70003361394629</c:v>
                </c:pt>
                <c:pt idx="7078">
                  <c:v>707.80003361869603</c:v>
                </c:pt>
                <c:pt idx="7079">
                  <c:v>707.90003362344578</c:v>
                </c:pt>
                <c:pt idx="7080">
                  <c:v>708.00003362819552</c:v>
                </c:pt>
                <c:pt idx="7081">
                  <c:v>708.10003363294527</c:v>
                </c:pt>
                <c:pt idx="7082">
                  <c:v>708.20003363769501</c:v>
                </c:pt>
                <c:pt idx="7083">
                  <c:v>708.30003364244476</c:v>
                </c:pt>
                <c:pt idx="7084">
                  <c:v>708.4000336471945</c:v>
                </c:pt>
                <c:pt idx="7085">
                  <c:v>708.50003365194425</c:v>
                </c:pt>
                <c:pt idx="7086">
                  <c:v>708.60003365669399</c:v>
                </c:pt>
                <c:pt idx="7087">
                  <c:v>708.70003366144374</c:v>
                </c:pt>
                <c:pt idx="7088">
                  <c:v>708.80003366619349</c:v>
                </c:pt>
                <c:pt idx="7089">
                  <c:v>708.90003367094323</c:v>
                </c:pt>
                <c:pt idx="7090">
                  <c:v>709.00003367569298</c:v>
                </c:pt>
                <c:pt idx="7091">
                  <c:v>709.10003368044272</c:v>
                </c:pt>
                <c:pt idx="7092">
                  <c:v>709.20003368519247</c:v>
                </c:pt>
                <c:pt idx="7093">
                  <c:v>709.30003368994221</c:v>
                </c:pt>
                <c:pt idx="7094">
                  <c:v>709.40003369469196</c:v>
                </c:pt>
                <c:pt idx="7095">
                  <c:v>709.5000336994417</c:v>
                </c:pt>
                <c:pt idx="7096">
                  <c:v>709.60003370419145</c:v>
                </c:pt>
                <c:pt idx="7097">
                  <c:v>709.70003370894119</c:v>
                </c:pt>
                <c:pt idx="7098">
                  <c:v>709.80003371369094</c:v>
                </c:pt>
                <c:pt idx="7099">
                  <c:v>709.90003371844068</c:v>
                </c:pt>
                <c:pt idx="7100">
                  <c:v>710.00003372319043</c:v>
                </c:pt>
                <c:pt idx="7101">
                  <c:v>710.10003372794017</c:v>
                </c:pt>
                <c:pt idx="7102">
                  <c:v>710.20003373268992</c:v>
                </c:pt>
                <c:pt idx="7103">
                  <c:v>710.30003373743966</c:v>
                </c:pt>
                <c:pt idx="7104">
                  <c:v>710.40003374218941</c:v>
                </c:pt>
                <c:pt idx="7105">
                  <c:v>710.50003374693915</c:v>
                </c:pt>
                <c:pt idx="7106">
                  <c:v>710.6000337516889</c:v>
                </c:pt>
                <c:pt idx="7107">
                  <c:v>710.70003375643864</c:v>
                </c:pt>
                <c:pt idx="7108">
                  <c:v>710.80003376118839</c:v>
                </c:pt>
                <c:pt idx="7109">
                  <c:v>710.90003376593813</c:v>
                </c:pt>
                <c:pt idx="7110">
                  <c:v>711.00003377068788</c:v>
                </c:pt>
                <c:pt idx="7111">
                  <c:v>711.10003377543762</c:v>
                </c:pt>
                <c:pt idx="7112">
                  <c:v>711.20003378018737</c:v>
                </c:pt>
                <c:pt idx="7113">
                  <c:v>711.30003378493711</c:v>
                </c:pt>
                <c:pt idx="7114">
                  <c:v>711.40003378968686</c:v>
                </c:pt>
                <c:pt idx="7115">
                  <c:v>711.5000337944366</c:v>
                </c:pt>
                <c:pt idx="7116">
                  <c:v>711.60003379918635</c:v>
                </c:pt>
                <c:pt idx="7117">
                  <c:v>711.70003380393609</c:v>
                </c:pt>
                <c:pt idx="7118">
                  <c:v>711.80003380868584</c:v>
                </c:pt>
                <c:pt idx="7119">
                  <c:v>711.90003381343558</c:v>
                </c:pt>
                <c:pt idx="7120">
                  <c:v>712.00003381818533</c:v>
                </c:pt>
                <c:pt idx="7121">
                  <c:v>712.10003382293507</c:v>
                </c:pt>
                <c:pt idx="7122">
                  <c:v>712.20003382768482</c:v>
                </c:pt>
                <c:pt idx="7123">
                  <c:v>712.30003383243456</c:v>
                </c:pt>
                <c:pt idx="7124">
                  <c:v>712.40003383718431</c:v>
                </c:pt>
                <c:pt idx="7125">
                  <c:v>712.50003384193406</c:v>
                </c:pt>
                <c:pt idx="7126">
                  <c:v>712.6000338466838</c:v>
                </c:pt>
                <c:pt idx="7127">
                  <c:v>712.70003385143355</c:v>
                </c:pt>
                <c:pt idx="7128">
                  <c:v>712.80003385618329</c:v>
                </c:pt>
                <c:pt idx="7129">
                  <c:v>712.90003386093304</c:v>
                </c:pt>
                <c:pt idx="7130">
                  <c:v>713.00003386568278</c:v>
                </c:pt>
                <c:pt idx="7131">
                  <c:v>713.10003387043253</c:v>
                </c:pt>
                <c:pt idx="7132">
                  <c:v>713.20003387518227</c:v>
                </c:pt>
                <c:pt idx="7133">
                  <c:v>713.30003387993202</c:v>
                </c:pt>
                <c:pt idx="7134">
                  <c:v>713.40003388468176</c:v>
                </c:pt>
                <c:pt idx="7135">
                  <c:v>713.50003388943151</c:v>
                </c:pt>
                <c:pt idx="7136">
                  <c:v>713.60003389418125</c:v>
                </c:pt>
                <c:pt idx="7137">
                  <c:v>713.700033898931</c:v>
                </c:pt>
                <c:pt idx="7138">
                  <c:v>713.80003390368074</c:v>
                </c:pt>
                <c:pt idx="7139">
                  <c:v>713.90003390843049</c:v>
                </c:pt>
                <c:pt idx="7140">
                  <c:v>714.00003391318023</c:v>
                </c:pt>
                <c:pt idx="7141">
                  <c:v>714.10003391792998</c:v>
                </c:pt>
                <c:pt idx="7142">
                  <c:v>714.20003392267972</c:v>
                </c:pt>
                <c:pt idx="7143">
                  <c:v>714.30003392742947</c:v>
                </c:pt>
                <c:pt idx="7144">
                  <c:v>714.40003393217921</c:v>
                </c:pt>
                <c:pt idx="7145">
                  <c:v>714.50003393692896</c:v>
                </c:pt>
                <c:pt idx="7146">
                  <c:v>714.6000339416787</c:v>
                </c:pt>
                <c:pt idx="7147">
                  <c:v>714.70003394642845</c:v>
                </c:pt>
                <c:pt idx="7148">
                  <c:v>714.80003395117819</c:v>
                </c:pt>
                <c:pt idx="7149">
                  <c:v>714.90003395592794</c:v>
                </c:pt>
                <c:pt idx="7150">
                  <c:v>715.00003396067768</c:v>
                </c:pt>
                <c:pt idx="7151">
                  <c:v>715.10003396542743</c:v>
                </c:pt>
                <c:pt idx="7152">
                  <c:v>715.20003397017717</c:v>
                </c:pt>
                <c:pt idx="7153">
                  <c:v>715.30003397492692</c:v>
                </c:pt>
                <c:pt idx="7154">
                  <c:v>715.40003397967666</c:v>
                </c:pt>
                <c:pt idx="7155">
                  <c:v>715.50003398442641</c:v>
                </c:pt>
                <c:pt idx="7156">
                  <c:v>715.60003398917615</c:v>
                </c:pt>
                <c:pt idx="7157">
                  <c:v>715.7000339939259</c:v>
                </c:pt>
                <c:pt idx="7158">
                  <c:v>715.80003399867564</c:v>
                </c:pt>
                <c:pt idx="7159">
                  <c:v>715.90003400342539</c:v>
                </c:pt>
                <c:pt idx="7160">
                  <c:v>716.00003400817513</c:v>
                </c:pt>
                <c:pt idx="7161">
                  <c:v>716.10003401292488</c:v>
                </c:pt>
                <c:pt idx="7162">
                  <c:v>716.20003401767462</c:v>
                </c:pt>
                <c:pt idx="7163">
                  <c:v>716.30003402242437</c:v>
                </c:pt>
                <c:pt idx="7164">
                  <c:v>716.40003402717412</c:v>
                </c:pt>
                <c:pt idx="7165">
                  <c:v>716.50003403192386</c:v>
                </c:pt>
                <c:pt idx="7166">
                  <c:v>716.60003403667361</c:v>
                </c:pt>
                <c:pt idx="7167">
                  <c:v>716.70003404142335</c:v>
                </c:pt>
                <c:pt idx="7168">
                  <c:v>716.8000340461731</c:v>
                </c:pt>
                <c:pt idx="7169">
                  <c:v>716.90003405092284</c:v>
                </c:pt>
                <c:pt idx="7170">
                  <c:v>717.00003405567259</c:v>
                </c:pt>
                <c:pt idx="7171">
                  <c:v>717.10003406042233</c:v>
                </c:pt>
                <c:pt idx="7172">
                  <c:v>717.20003406517208</c:v>
                </c:pt>
                <c:pt idx="7173">
                  <c:v>717.30003406992182</c:v>
                </c:pt>
                <c:pt idx="7174">
                  <c:v>717.40003407467157</c:v>
                </c:pt>
                <c:pt idx="7175">
                  <c:v>717.50003407942131</c:v>
                </c:pt>
                <c:pt idx="7176">
                  <c:v>717.60003408417106</c:v>
                </c:pt>
                <c:pt idx="7177">
                  <c:v>717.7000340889208</c:v>
                </c:pt>
                <c:pt idx="7178">
                  <c:v>717.80003409367055</c:v>
                </c:pt>
                <c:pt idx="7179">
                  <c:v>717.90003409842029</c:v>
                </c:pt>
                <c:pt idx="7180">
                  <c:v>718.00003410317004</c:v>
                </c:pt>
                <c:pt idx="7181">
                  <c:v>718.10003410791978</c:v>
                </c:pt>
                <c:pt idx="7182">
                  <c:v>718.20003411266953</c:v>
                </c:pt>
                <c:pt idx="7183">
                  <c:v>718.30003411741927</c:v>
                </c:pt>
                <c:pt idx="7184">
                  <c:v>718.40003412216902</c:v>
                </c:pt>
                <c:pt idx="7185">
                  <c:v>718.50003412691876</c:v>
                </c:pt>
                <c:pt idx="7186">
                  <c:v>718.60003413166851</c:v>
                </c:pt>
                <c:pt idx="7187">
                  <c:v>718.70003413641825</c:v>
                </c:pt>
                <c:pt idx="7188">
                  <c:v>718.800034141168</c:v>
                </c:pt>
                <c:pt idx="7189">
                  <c:v>718.90003414591774</c:v>
                </c:pt>
                <c:pt idx="7190">
                  <c:v>719.00003415066749</c:v>
                </c:pt>
                <c:pt idx="7191">
                  <c:v>719.10003415541723</c:v>
                </c:pt>
                <c:pt idx="7192">
                  <c:v>719.20003416016698</c:v>
                </c:pt>
                <c:pt idx="7193">
                  <c:v>719.30003416491672</c:v>
                </c:pt>
                <c:pt idx="7194">
                  <c:v>719.40003416966647</c:v>
                </c:pt>
                <c:pt idx="7195">
                  <c:v>719.50003417441621</c:v>
                </c:pt>
                <c:pt idx="7196">
                  <c:v>719.60003417916596</c:v>
                </c:pt>
                <c:pt idx="7197">
                  <c:v>719.7000341839157</c:v>
                </c:pt>
                <c:pt idx="7198">
                  <c:v>719.80003418866545</c:v>
                </c:pt>
                <c:pt idx="7199">
                  <c:v>719.90003419341519</c:v>
                </c:pt>
                <c:pt idx="7200">
                  <c:v>720.00003419816494</c:v>
                </c:pt>
                <c:pt idx="7201">
                  <c:v>720.10003420291469</c:v>
                </c:pt>
                <c:pt idx="7202">
                  <c:v>720.20003420766443</c:v>
                </c:pt>
                <c:pt idx="7203">
                  <c:v>720.30003421241418</c:v>
                </c:pt>
                <c:pt idx="7204">
                  <c:v>720.40003421716392</c:v>
                </c:pt>
                <c:pt idx="7205">
                  <c:v>720.50003422191367</c:v>
                </c:pt>
                <c:pt idx="7206">
                  <c:v>720.60003422666341</c:v>
                </c:pt>
                <c:pt idx="7207">
                  <c:v>720.70003423141316</c:v>
                </c:pt>
                <c:pt idx="7208">
                  <c:v>720.8000342361629</c:v>
                </c:pt>
                <c:pt idx="7209">
                  <c:v>720.90003424091265</c:v>
                </c:pt>
                <c:pt idx="7210">
                  <c:v>721.00003424566239</c:v>
                </c:pt>
                <c:pt idx="7211">
                  <c:v>721.10003425041214</c:v>
                </c:pt>
                <c:pt idx="7212">
                  <c:v>721.20003425516188</c:v>
                </c:pt>
                <c:pt idx="7213">
                  <c:v>721.30003425991163</c:v>
                </c:pt>
                <c:pt idx="7214">
                  <c:v>721.40003426466137</c:v>
                </c:pt>
                <c:pt idx="7215">
                  <c:v>721.50003426941112</c:v>
                </c:pt>
                <c:pt idx="7216">
                  <c:v>721.60003427416086</c:v>
                </c:pt>
                <c:pt idx="7217">
                  <c:v>721.70003427891061</c:v>
                </c:pt>
                <c:pt idx="7218">
                  <c:v>721.80003428366035</c:v>
                </c:pt>
                <c:pt idx="7219">
                  <c:v>721.9000342884101</c:v>
                </c:pt>
                <c:pt idx="7220">
                  <c:v>722.00003429315984</c:v>
                </c:pt>
                <c:pt idx="7221">
                  <c:v>722.10003429790959</c:v>
                </c:pt>
                <c:pt idx="7222">
                  <c:v>722.20003430265933</c:v>
                </c:pt>
                <c:pt idx="7223">
                  <c:v>722.30003430740908</c:v>
                </c:pt>
                <c:pt idx="7224">
                  <c:v>722.40003431215882</c:v>
                </c:pt>
                <c:pt idx="7225">
                  <c:v>722.50003431690857</c:v>
                </c:pt>
                <c:pt idx="7226">
                  <c:v>722.60003432165831</c:v>
                </c:pt>
                <c:pt idx="7227">
                  <c:v>722.70003432640806</c:v>
                </c:pt>
                <c:pt idx="7228">
                  <c:v>722.8000343311578</c:v>
                </c:pt>
                <c:pt idx="7229">
                  <c:v>722.90003433590755</c:v>
                </c:pt>
                <c:pt idx="7230">
                  <c:v>723.00003434065729</c:v>
                </c:pt>
                <c:pt idx="7231">
                  <c:v>723.10003434540704</c:v>
                </c:pt>
                <c:pt idx="7232">
                  <c:v>723.20003435015678</c:v>
                </c:pt>
                <c:pt idx="7233">
                  <c:v>723.30003435490653</c:v>
                </c:pt>
                <c:pt idx="7234">
                  <c:v>723.40003435965627</c:v>
                </c:pt>
                <c:pt idx="7235">
                  <c:v>723.50003436440602</c:v>
                </c:pt>
                <c:pt idx="7236">
                  <c:v>723.60003436915576</c:v>
                </c:pt>
                <c:pt idx="7237">
                  <c:v>723.70003437390551</c:v>
                </c:pt>
                <c:pt idx="7238">
                  <c:v>723.80003437865525</c:v>
                </c:pt>
                <c:pt idx="7239">
                  <c:v>723.900034383405</c:v>
                </c:pt>
                <c:pt idx="7240">
                  <c:v>724.00003438815475</c:v>
                </c:pt>
                <c:pt idx="7241">
                  <c:v>724.10003439290449</c:v>
                </c:pt>
                <c:pt idx="7242">
                  <c:v>724.20003439765424</c:v>
                </c:pt>
                <c:pt idx="7243">
                  <c:v>724.30003440240398</c:v>
                </c:pt>
                <c:pt idx="7244">
                  <c:v>724.40003440715373</c:v>
                </c:pt>
                <c:pt idx="7245">
                  <c:v>724.50003441190347</c:v>
                </c:pt>
                <c:pt idx="7246">
                  <c:v>724.60003441665322</c:v>
                </c:pt>
                <c:pt idx="7247">
                  <c:v>724.70003442140296</c:v>
                </c:pt>
                <c:pt idx="7248">
                  <c:v>724.80003442615271</c:v>
                </c:pt>
                <c:pt idx="7249">
                  <c:v>724.90003443090245</c:v>
                </c:pt>
                <c:pt idx="7250">
                  <c:v>725.0000344356522</c:v>
                </c:pt>
                <c:pt idx="7251">
                  <c:v>725.10003444040194</c:v>
                </c:pt>
                <c:pt idx="7252">
                  <c:v>725.20003444515169</c:v>
                </c:pt>
                <c:pt idx="7253">
                  <c:v>725.30003444990143</c:v>
                </c:pt>
                <c:pt idx="7254">
                  <c:v>725.40003445465118</c:v>
                </c:pt>
                <c:pt idx="7255">
                  <c:v>725.50003445940092</c:v>
                </c:pt>
                <c:pt idx="7256">
                  <c:v>725.60003446415067</c:v>
                </c:pt>
                <c:pt idx="7257">
                  <c:v>725.70003446890041</c:v>
                </c:pt>
                <c:pt idx="7258">
                  <c:v>725.80003447365016</c:v>
                </c:pt>
                <c:pt idx="7259">
                  <c:v>725.9000344783999</c:v>
                </c:pt>
                <c:pt idx="7260">
                  <c:v>726.00003448314965</c:v>
                </c:pt>
                <c:pt idx="7261">
                  <c:v>726.10003448789939</c:v>
                </c:pt>
                <c:pt idx="7262">
                  <c:v>726.20003449264914</c:v>
                </c:pt>
                <c:pt idx="7263">
                  <c:v>726.30003449739888</c:v>
                </c:pt>
                <c:pt idx="7264">
                  <c:v>726.40003450214863</c:v>
                </c:pt>
                <c:pt idx="7265">
                  <c:v>726.50003450689837</c:v>
                </c:pt>
                <c:pt idx="7266">
                  <c:v>726.60003451164812</c:v>
                </c:pt>
                <c:pt idx="7267">
                  <c:v>726.70003451639786</c:v>
                </c:pt>
                <c:pt idx="7268">
                  <c:v>726.80003452114761</c:v>
                </c:pt>
                <c:pt idx="7269">
                  <c:v>726.90003452589735</c:v>
                </c:pt>
                <c:pt idx="7270">
                  <c:v>727.0000345306471</c:v>
                </c:pt>
                <c:pt idx="7271">
                  <c:v>727.10003453539684</c:v>
                </c:pt>
                <c:pt idx="7272">
                  <c:v>727.20003454014659</c:v>
                </c:pt>
                <c:pt idx="7273">
                  <c:v>727.30003454489633</c:v>
                </c:pt>
                <c:pt idx="7274">
                  <c:v>727.40003454964608</c:v>
                </c:pt>
                <c:pt idx="7275">
                  <c:v>727.50003455439582</c:v>
                </c:pt>
                <c:pt idx="7276">
                  <c:v>727.60003455914557</c:v>
                </c:pt>
                <c:pt idx="7277">
                  <c:v>727.70003456389531</c:v>
                </c:pt>
                <c:pt idx="7278">
                  <c:v>727.80003456864506</c:v>
                </c:pt>
                <c:pt idx="7279">
                  <c:v>727.90003457339481</c:v>
                </c:pt>
                <c:pt idx="7280">
                  <c:v>728.00003457814455</c:v>
                </c:pt>
                <c:pt idx="7281">
                  <c:v>728.1000345828943</c:v>
                </c:pt>
                <c:pt idx="7282">
                  <c:v>728.20003458764404</c:v>
                </c:pt>
                <c:pt idx="7283">
                  <c:v>728.30003459239379</c:v>
                </c:pt>
                <c:pt idx="7284">
                  <c:v>728.40003459714353</c:v>
                </c:pt>
                <c:pt idx="7285">
                  <c:v>728.50003460189328</c:v>
                </c:pt>
                <c:pt idx="7286">
                  <c:v>728.60003460664302</c:v>
                </c:pt>
                <c:pt idx="7287">
                  <c:v>728.70003461139277</c:v>
                </c:pt>
                <c:pt idx="7288">
                  <c:v>728.80003461614251</c:v>
                </c:pt>
                <c:pt idx="7289">
                  <c:v>728.90003462089226</c:v>
                </c:pt>
                <c:pt idx="7290">
                  <c:v>729.000034625642</c:v>
                </c:pt>
                <c:pt idx="7291">
                  <c:v>729.10003463039175</c:v>
                </c:pt>
                <c:pt idx="7292">
                  <c:v>729.20003463514149</c:v>
                </c:pt>
                <c:pt idx="7293">
                  <c:v>729.30003463989124</c:v>
                </c:pt>
                <c:pt idx="7294">
                  <c:v>729.40003464464098</c:v>
                </c:pt>
                <c:pt idx="7295">
                  <c:v>729.50003464939073</c:v>
                </c:pt>
                <c:pt idx="7296">
                  <c:v>729.60003465414047</c:v>
                </c:pt>
                <c:pt idx="7297">
                  <c:v>729.70003465889022</c:v>
                </c:pt>
                <c:pt idx="7298">
                  <c:v>729.80003466363996</c:v>
                </c:pt>
                <c:pt idx="7299">
                  <c:v>729.90003466838971</c:v>
                </c:pt>
                <c:pt idx="7300">
                  <c:v>730.00003467313945</c:v>
                </c:pt>
                <c:pt idx="7301">
                  <c:v>730.1000346778892</c:v>
                </c:pt>
                <c:pt idx="7302">
                  <c:v>730.20003468263894</c:v>
                </c:pt>
                <c:pt idx="7303">
                  <c:v>730.30003468738869</c:v>
                </c:pt>
                <c:pt idx="7304">
                  <c:v>730.40003469213843</c:v>
                </c:pt>
                <c:pt idx="7305">
                  <c:v>730.50003469688818</c:v>
                </c:pt>
                <c:pt idx="7306">
                  <c:v>730.60003470163792</c:v>
                </c:pt>
                <c:pt idx="7307">
                  <c:v>730.70003470638767</c:v>
                </c:pt>
                <c:pt idx="7308">
                  <c:v>730.80003471113741</c:v>
                </c:pt>
                <c:pt idx="7309">
                  <c:v>730.90003471588716</c:v>
                </c:pt>
                <c:pt idx="7310">
                  <c:v>731.0000347206369</c:v>
                </c:pt>
                <c:pt idx="7311">
                  <c:v>731.10003472538665</c:v>
                </c:pt>
                <c:pt idx="7312">
                  <c:v>731.20003473013639</c:v>
                </c:pt>
                <c:pt idx="7313">
                  <c:v>731.30003473488614</c:v>
                </c:pt>
                <c:pt idx="7314">
                  <c:v>731.40003473963588</c:v>
                </c:pt>
                <c:pt idx="7315">
                  <c:v>731.50003474438563</c:v>
                </c:pt>
                <c:pt idx="7316">
                  <c:v>731.60003474913538</c:v>
                </c:pt>
                <c:pt idx="7317">
                  <c:v>731.70003475388512</c:v>
                </c:pt>
                <c:pt idx="7318">
                  <c:v>731.80003475863487</c:v>
                </c:pt>
                <c:pt idx="7319">
                  <c:v>731.90003476338461</c:v>
                </c:pt>
                <c:pt idx="7320">
                  <c:v>732.00003476813436</c:v>
                </c:pt>
                <c:pt idx="7321">
                  <c:v>732.1000347728841</c:v>
                </c:pt>
                <c:pt idx="7322">
                  <c:v>732.20003477763385</c:v>
                </c:pt>
                <c:pt idx="7323">
                  <c:v>732.30003478238359</c:v>
                </c:pt>
                <c:pt idx="7324">
                  <c:v>732.40003478713334</c:v>
                </c:pt>
                <c:pt idx="7325">
                  <c:v>732.50003479188308</c:v>
                </c:pt>
                <c:pt idx="7326">
                  <c:v>732.60003479663283</c:v>
                </c:pt>
                <c:pt idx="7327">
                  <c:v>732.70003480138257</c:v>
                </c:pt>
                <c:pt idx="7328">
                  <c:v>732.80003480613232</c:v>
                </c:pt>
                <c:pt idx="7329">
                  <c:v>732.90003481088206</c:v>
                </c:pt>
                <c:pt idx="7330">
                  <c:v>733.00003481563181</c:v>
                </c:pt>
                <c:pt idx="7331">
                  <c:v>733.10003482038155</c:v>
                </c:pt>
                <c:pt idx="7332">
                  <c:v>733.2000348251313</c:v>
                </c:pt>
                <c:pt idx="7333">
                  <c:v>733.30003482988104</c:v>
                </c:pt>
                <c:pt idx="7334">
                  <c:v>733.40003483463079</c:v>
                </c:pt>
                <c:pt idx="7335">
                  <c:v>733.50003483938053</c:v>
                </c:pt>
                <c:pt idx="7336">
                  <c:v>733.60003484413028</c:v>
                </c:pt>
                <c:pt idx="7337">
                  <c:v>733.70003484888002</c:v>
                </c:pt>
                <c:pt idx="7338">
                  <c:v>733.80003485362977</c:v>
                </c:pt>
                <c:pt idx="7339">
                  <c:v>733.90003485837951</c:v>
                </c:pt>
                <c:pt idx="7340">
                  <c:v>734.00003486312926</c:v>
                </c:pt>
                <c:pt idx="7341">
                  <c:v>734.100034867879</c:v>
                </c:pt>
                <c:pt idx="7342">
                  <c:v>734.20003487262875</c:v>
                </c:pt>
                <c:pt idx="7343">
                  <c:v>734.30003487737849</c:v>
                </c:pt>
                <c:pt idx="7344">
                  <c:v>734.40003488212824</c:v>
                </c:pt>
                <c:pt idx="7345">
                  <c:v>734.50003488687798</c:v>
                </c:pt>
                <c:pt idx="7346">
                  <c:v>734.60003489162773</c:v>
                </c:pt>
                <c:pt idx="7347">
                  <c:v>734.70003489637747</c:v>
                </c:pt>
                <c:pt idx="7348">
                  <c:v>734.80003490112722</c:v>
                </c:pt>
                <c:pt idx="7349">
                  <c:v>734.90003490587696</c:v>
                </c:pt>
                <c:pt idx="7350">
                  <c:v>735.00003491062671</c:v>
                </c:pt>
                <c:pt idx="7351">
                  <c:v>735.10003491537645</c:v>
                </c:pt>
                <c:pt idx="7352">
                  <c:v>735.2000349201262</c:v>
                </c:pt>
                <c:pt idx="7353">
                  <c:v>735.30003492487594</c:v>
                </c:pt>
                <c:pt idx="7354">
                  <c:v>735.40003492962569</c:v>
                </c:pt>
                <c:pt idx="7355">
                  <c:v>735.50003493437544</c:v>
                </c:pt>
                <c:pt idx="7356">
                  <c:v>735.60003493912518</c:v>
                </c:pt>
                <c:pt idx="7357">
                  <c:v>735.70003494387493</c:v>
                </c:pt>
                <c:pt idx="7358">
                  <c:v>735.80003494862467</c:v>
                </c:pt>
                <c:pt idx="7359">
                  <c:v>735.90003495337442</c:v>
                </c:pt>
                <c:pt idx="7360">
                  <c:v>736.00003495812416</c:v>
                </c:pt>
                <c:pt idx="7361">
                  <c:v>736.10003496287391</c:v>
                </c:pt>
                <c:pt idx="7362">
                  <c:v>736.20003496762365</c:v>
                </c:pt>
                <c:pt idx="7363">
                  <c:v>736.3000349723734</c:v>
                </c:pt>
                <c:pt idx="7364">
                  <c:v>736.40003497712314</c:v>
                </c:pt>
                <c:pt idx="7365">
                  <c:v>736.50003498187289</c:v>
                </c:pt>
                <c:pt idx="7366">
                  <c:v>736.60003498662263</c:v>
                </c:pt>
                <c:pt idx="7367">
                  <c:v>736.70003499137238</c:v>
                </c:pt>
                <c:pt idx="7368">
                  <c:v>736.80003499612212</c:v>
                </c:pt>
                <c:pt idx="7369">
                  <c:v>736.90003500087187</c:v>
                </c:pt>
                <c:pt idx="7370">
                  <c:v>737.00003500562161</c:v>
                </c:pt>
                <c:pt idx="7371">
                  <c:v>737.10003501037136</c:v>
                </c:pt>
                <c:pt idx="7372">
                  <c:v>737.2000350151211</c:v>
                </c:pt>
                <c:pt idx="7373">
                  <c:v>737.30003501987085</c:v>
                </c:pt>
                <c:pt idx="7374">
                  <c:v>737.40003502462059</c:v>
                </c:pt>
                <c:pt idx="7375">
                  <c:v>737.50003502937034</c:v>
                </c:pt>
                <c:pt idx="7376">
                  <c:v>737.60003503412008</c:v>
                </c:pt>
                <c:pt idx="7377">
                  <c:v>737.70003503886983</c:v>
                </c:pt>
                <c:pt idx="7378">
                  <c:v>737.80003504361957</c:v>
                </c:pt>
                <c:pt idx="7379">
                  <c:v>737.90003504836932</c:v>
                </c:pt>
                <c:pt idx="7380">
                  <c:v>738.00003505311906</c:v>
                </c:pt>
                <c:pt idx="7381">
                  <c:v>738.10003505786881</c:v>
                </c:pt>
                <c:pt idx="7382">
                  <c:v>738.20003506261855</c:v>
                </c:pt>
                <c:pt idx="7383">
                  <c:v>738.3000350673683</c:v>
                </c:pt>
                <c:pt idx="7384">
                  <c:v>738.40003507211804</c:v>
                </c:pt>
                <c:pt idx="7385">
                  <c:v>738.50003507686779</c:v>
                </c:pt>
                <c:pt idx="7386">
                  <c:v>738.60003508161753</c:v>
                </c:pt>
                <c:pt idx="7387">
                  <c:v>738.70003508636728</c:v>
                </c:pt>
                <c:pt idx="7388">
                  <c:v>738.80003509111702</c:v>
                </c:pt>
                <c:pt idx="7389">
                  <c:v>738.90003509586677</c:v>
                </c:pt>
                <c:pt idx="7390">
                  <c:v>739.00003510061651</c:v>
                </c:pt>
                <c:pt idx="7391">
                  <c:v>739.10003510536626</c:v>
                </c:pt>
                <c:pt idx="7392">
                  <c:v>739.200035110116</c:v>
                </c:pt>
                <c:pt idx="7393">
                  <c:v>739.30003511486575</c:v>
                </c:pt>
                <c:pt idx="7394">
                  <c:v>739.4000351196155</c:v>
                </c:pt>
                <c:pt idx="7395">
                  <c:v>739.50003512436524</c:v>
                </c:pt>
                <c:pt idx="7396">
                  <c:v>739.60003512911499</c:v>
                </c:pt>
                <c:pt idx="7397">
                  <c:v>739.70003513386473</c:v>
                </c:pt>
                <c:pt idx="7398">
                  <c:v>739.80003513861448</c:v>
                </c:pt>
                <c:pt idx="7399">
                  <c:v>739.90003514336422</c:v>
                </c:pt>
                <c:pt idx="7400">
                  <c:v>740.00003514811397</c:v>
                </c:pt>
                <c:pt idx="7401">
                  <c:v>740.10003515286371</c:v>
                </c:pt>
                <c:pt idx="7402">
                  <c:v>740.20003515761346</c:v>
                </c:pt>
                <c:pt idx="7403">
                  <c:v>740.3000351623632</c:v>
                </c:pt>
                <c:pt idx="7404">
                  <c:v>740.40003516711295</c:v>
                </c:pt>
                <c:pt idx="7405">
                  <c:v>740.50003517186269</c:v>
                </c:pt>
                <c:pt idx="7406">
                  <c:v>740.60003517661244</c:v>
                </c:pt>
                <c:pt idx="7407">
                  <c:v>740.70003518136218</c:v>
                </c:pt>
                <c:pt idx="7408">
                  <c:v>740.80003518611193</c:v>
                </c:pt>
                <c:pt idx="7409">
                  <c:v>740.90003519086167</c:v>
                </c:pt>
                <c:pt idx="7410">
                  <c:v>741.00003519561142</c:v>
                </c:pt>
                <c:pt idx="7411">
                  <c:v>741.10003520036116</c:v>
                </c:pt>
                <c:pt idx="7412">
                  <c:v>741.20003520511091</c:v>
                </c:pt>
                <c:pt idx="7413">
                  <c:v>741.30003520986065</c:v>
                </c:pt>
                <c:pt idx="7414">
                  <c:v>741.4000352146104</c:v>
                </c:pt>
                <c:pt idx="7415">
                  <c:v>741.50003521936014</c:v>
                </c:pt>
                <c:pt idx="7416">
                  <c:v>741.60003522410989</c:v>
                </c:pt>
                <c:pt idx="7417">
                  <c:v>741.70003522885963</c:v>
                </c:pt>
                <c:pt idx="7418">
                  <c:v>741.80003523360938</c:v>
                </c:pt>
                <c:pt idx="7419">
                  <c:v>741.90003523835912</c:v>
                </c:pt>
                <c:pt idx="7420">
                  <c:v>742.00003524310887</c:v>
                </c:pt>
                <c:pt idx="7421">
                  <c:v>742.10003524785861</c:v>
                </c:pt>
                <c:pt idx="7422">
                  <c:v>742.20003525260836</c:v>
                </c:pt>
                <c:pt idx="7423">
                  <c:v>742.3000352573581</c:v>
                </c:pt>
                <c:pt idx="7424">
                  <c:v>742.40003526210785</c:v>
                </c:pt>
                <c:pt idx="7425">
                  <c:v>742.50003526685759</c:v>
                </c:pt>
                <c:pt idx="7426">
                  <c:v>742.60003527160734</c:v>
                </c:pt>
                <c:pt idx="7427">
                  <c:v>742.70003527635708</c:v>
                </c:pt>
                <c:pt idx="7428">
                  <c:v>742.80003528110683</c:v>
                </c:pt>
                <c:pt idx="7429">
                  <c:v>742.90003528585657</c:v>
                </c:pt>
                <c:pt idx="7430">
                  <c:v>743.00003529060632</c:v>
                </c:pt>
                <c:pt idx="7431">
                  <c:v>743.10003529535607</c:v>
                </c:pt>
                <c:pt idx="7432">
                  <c:v>743.20003530010581</c:v>
                </c:pt>
                <c:pt idx="7433">
                  <c:v>743.30003530485556</c:v>
                </c:pt>
                <c:pt idx="7434">
                  <c:v>743.4000353096053</c:v>
                </c:pt>
                <c:pt idx="7435">
                  <c:v>743.50003531435505</c:v>
                </c:pt>
                <c:pt idx="7436">
                  <c:v>743.60003531910479</c:v>
                </c:pt>
                <c:pt idx="7437">
                  <c:v>743.70003532385454</c:v>
                </c:pt>
                <c:pt idx="7438">
                  <c:v>743.80003532860428</c:v>
                </c:pt>
                <c:pt idx="7439">
                  <c:v>743.90003533335403</c:v>
                </c:pt>
                <c:pt idx="7440">
                  <c:v>744.00003533810377</c:v>
                </c:pt>
                <c:pt idx="7441">
                  <c:v>744.10003534285352</c:v>
                </c:pt>
                <c:pt idx="7442">
                  <c:v>744.20003534760326</c:v>
                </c:pt>
                <c:pt idx="7443">
                  <c:v>744.30003535235301</c:v>
                </c:pt>
                <c:pt idx="7444">
                  <c:v>744.40003535710275</c:v>
                </c:pt>
                <c:pt idx="7445">
                  <c:v>744.5000353618525</c:v>
                </c:pt>
                <c:pt idx="7446">
                  <c:v>744.60003536660224</c:v>
                </c:pt>
                <c:pt idx="7447">
                  <c:v>744.70003537135199</c:v>
                </c:pt>
                <c:pt idx="7448">
                  <c:v>744.80003537610173</c:v>
                </c:pt>
                <c:pt idx="7449">
                  <c:v>744.90003538085148</c:v>
                </c:pt>
                <c:pt idx="7450">
                  <c:v>745.00003538560122</c:v>
                </c:pt>
                <c:pt idx="7451">
                  <c:v>745.10003539035097</c:v>
                </c:pt>
                <c:pt idx="7452">
                  <c:v>745.20003539510071</c:v>
                </c:pt>
                <c:pt idx="7453">
                  <c:v>745.30003539985046</c:v>
                </c:pt>
                <c:pt idx="7454">
                  <c:v>745.4000354046002</c:v>
                </c:pt>
                <c:pt idx="7455">
                  <c:v>745.50003540934995</c:v>
                </c:pt>
                <c:pt idx="7456">
                  <c:v>745.60003541409969</c:v>
                </c:pt>
                <c:pt idx="7457">
                  <c:v>745.70003541884944</c:v>
                </c:pt>
                <c:pt idx="7458">
                  <c:v>745.80003542359918</c:v>
                </c:pt>
                <c:pt idx="7459">
                  <c:v>745.90003542834893</c:v>
                </c:pt>
                <c:pt idx="7460">
                  <c:v>746.00003543309867</c:v>
                </c:pt>
                <c:pt idx="7461">
                  <c:v>746.10003543784842</c:v>
                </c:pt>
                <c:pt idx="7462">
                  <c:v>746.20003544259816</c:v>
                </c:pt>
                <c:pt idx="7463">
                  <c:v>746.30003544734791</c:v>
                </c:pt>
                <c:pt idx="7464">
                  <c:v>746.40003545209765</c:v>
                </c:pt>
                <c:pt idx="7465">
                  <c:v>746.5000354568474</c:v>
                </c:pt>
                <c:pt idx="7466">
                  <c:v>746.60003546159714</c:v>
                </c:pt>
                <c:pt idx="7467">
                  <c:v>746.70003546634689</c:v>
                </c:pt>
                <c:pt idx="7468">
                  <c:v>746.80003547109663</c:v>
                </c:pt>
                <c:pt idx="7469">
                  <c:v>746.90003547584638</c:v>
                </c:pt>
                <c:pt idx="7470">
                  <c:v>747.00003548059613</c:v>
                </c:pt>
                <c:pt idx="7471">
                  <c:v>747.10003548534587</c:v>
                </c:pt>
                <c:pt idx="7472">
                  <c:v>747.20003549009562</c:v>
                </c:pt>
                <c:pt idx="7473">
                  <c:v>747.30003549484536</c:v>
                </c:pt>
                <c:pt idx="7474">
                  <c:v>747.40003549959511</c:v>
                </c:pt>
                <c:pt idx="7475">
                  <c:v>747.50003550434485</c:v>
                </c:pt>
                <c:pt idx="7476">
                  <c:v>747.6000355090946</c:v>
                </c:pt>
                <c:pt idx="7477">
                  <c:v>747.70003551384434</c:v>
                </c:pt>
                <c:pt idx="7478">
                  <c:v>747.80003551859409</c:v>
                </c:pt>
                <c:pt idx="7479">
                  <c:v>747.90003552334383</c:v>
                </c:pt>
                <c:pt idx="7480">
                  <c:v>748.00003552809358</c:v>
                </c:pt>
                <c:pt idx="7481">
                  <c:v>748.10003553284332</c:v>
                </c:pt>
                <c:pt idx="7482">
                  <c:v>748.20003553759307</c:v>
                </c:pt>
                <c:pt idx="7483">
                  <c:v>748.30003554234281</c:v>
                </c:pt>
                <c:pt idx="7484">
                  <c:v>748.40003554709256</c:v>
                </c:pt>
                <c:pt idx="7485">
                  <c:v>748.5000355518423</c:v>
                </c:pt>
                <c:pt idx="7486">
                  <c:v>748.60003555659205</c:v>
                </c:pt>
                <c:pt idx="7487">
                  <c:v>748.70003556134179</c:v>
                </c:pt>
                <c:pt idx="7488">
                  <c:v>748.80003556609154</c:v>
                </c:pt>
                <c:pt idx="7489">
                  <c:v>748.90003557084128</c:v>
                </c:pt>
                <c:pt idx="7490">
                  <c:v>749.00003557559103</c:v>
                </c:pt>
                <c:pt idx="7491">
                  <c:v>749.10003558034077</c:v>
                </c:pt>
                <c:pt idx="7492">
                  <c:v>749.20003558509052</c:v>
                </c:pt>
                <c:pt idx="7493">
                  <c:v>749.30003558984026</c:v>
                </c:pt>
                <c:pt idx="7494">
                  <c:v>749.40003559459001</c:v>
                </c:pt>
                <c:pt idx="7495">
                  <c:v>749.50003559933975</c:v>
                </c:pt>
                <c:pt idx="7496">
                  <c:v>749.6000356040895</c:v>
                </c:pt>
                <c:pt idx="7497">
                  <c:v>749.70003560883924</c:v>
                </c:pt>
                <c:pt idx="7498">
                  <c:v>749.80003561358899</c:v>
                </c:pt>
                <c:pt idx="7499">
                  <c:v>749.90003561833873</c:v>
                </c:pt>
                <c:pt idx="7500">
                  <c:v>750.00003562308848</c:v>
                </c:pt>
                <c:pt idx="7501">
                  <c:v>750.10003562783822</c:v>
                </c:pt>
                <c:pt idx="7502">
                  <c:v>750.20003563258797</c:v>
                </c:pt>
                <c:pt idx="7503">
                  <c:v>750.30003563733771</c:v>
                </c:pt>
                <c:pt idx="7504">
                  <c:v>750.40003564208746</c:v>
                </c:pt>
                <c:pt idx="7505">
                  <c:v>750.5000356468372</c:v>
                </c:pt>
                <c:pt idx="7506">
                  <c:v>750.60003565158695</c:v>
                </c:pt>
                <c:pt idx="7507">
                  <c:v>750.70003565633669</c:v>
                </c:pt>
                <c:pt idx="7508">
                  <c:v>750.80003566108644</c:v>
                </c:pt>
                <c:pt idx="7509">
                  <c:v>750.90003566583619</c:v>
                </c:pt>
                <c:pt idx="7510">
                  <c:v>751.00003567058593</c:v>
                </c:pt>
                <c:pt idx="7511">
                  <c:v>751.10003567533568</c:v>
                </c:pt>
                <c:pt idx="7512">
                  <c:v>751.20003568008542</c:v>
                </c:pt>
                <c:pt idx="7513">
                  <c:v>751.30003568483517</c:v>
                </c:pt>
                <c:pt idx="7514">
                  <c:v>751.40003568958491</c:v>
                </c:pt>
                <c:pt idx="7515">
                  <c:v>751.50003569433466</c:v>
                </c:pt>
                <c:pt idx="7516">
                  <c:v>751.6000356990844</c:v>
                </c:pt>
                <c:pt idx="7517">
                  <c:v>751.70003570383415</c:v>
                </c:pt>
                <c:pt idx="7518">
                  <c:v>751.80003570858389</c:v>
                </c:pt>
                <c:pt idx="7519">
                  <c:v>751.90003571333364</c:v>
                </c:pt>
                <c:pt idx="7520">
                  <c:v>752.00003571808338</c:v>
                </c:pt>
                <c:pt idx="7521">
                  <c:v>752.10003572283313</c:v>
                </c:pt>
                <c:pt idx="7522">
                  <c:v>752.20003572758287</c:v>
                </c:pt>
                <c:pt idx="7523">
                  <c:v>752.30003573233262</c:v>
                </c:pt>
                <c:pt idx="7524">
                  <c:v>752.40003573708236</c:v>
                </c:pt>
                <c:pt idx="7525">
                  <c:v>752.50003574183211</c:v>
                </c:pt>
                <c:pt idx="7526">
                  <c:v>752.60003574658185</c:v>
                </c:pt>
                <c:pt idx="7527">
                  <c:v>752.7000357513316</c:v>
                </c:pt>
                <c:pt idx="7528">
                  <c:v>752.80003575608134</c:v>
                </c:pt>
                <c:pt idx="7529">
                  <c:v>752.90003576083109</c:v>
                </c:pt>
                <c:pt idx="7530">
                  <c:v>753.00003576558083</c:v>
                </c:pt>
                <c:pt idx="7531">
                  <c:v>753.10003577033058</c:v>
                </c:pt>
                <c:pt idx="7532">
                  <c:v>753.20003577508032</c:v>
                </c:pt>
                <c:pt idx="7533">
                  <c:v>753.30003577983007</c:v>
                </c:pt>
                <c:pt idx="7534">
                  <c:v>753.40003578457981</c:v>
                </c:pt>
                <c:pt idx="7535">
                  <c:v>753.50003578932956</c:v>
                </c:pt>
                <c:pt idx="7536">
                  <c:v>753.6000357940793</c:v>
                </c:pt>
                <c:pt idx="7537">
                  <c:v>753.70003579882905</c:v>
                </c:pt>
                <c:pt idx="7538">
                  <c:v>753.80003580357879</c:v>
                </c:pt>
                <c:pt idx="7539">
                  <c:v>753.90003580832854</c:v>
                </c:pt>
                <c:pt idx="7540">
                  <c:v>754.00003581307828</c:v>
                </c:pt>
                <c:pt idx="7541">
                  <c:v>754.10003581782803</c:v>
                </c:pt>
                <c:pt idx="7542">
                  <c:v>754.20003582257777</c:v>
                </c:pt>
                <c:pt idx="7543">
                  <c:v>754.30003582732752</c:v>
                </c:pt>
                <c:pt idx="7544">
                  <c:v>754.40003583207726</c:v>
                </c:pt>
                <c:pt idx="7545">
                  <c:v>754.50003583682701</c:v>
                </c:pt>
                <c:pt idx="7546">
                  <c:v>754.60003584157676</c:v>
                </c:pt>
                <c:pt idx="7547">
                  <c:v>754.7000358463265</c:v>
                </c:pt>
                <c:pt idx="7548">
                  <c:v>754.80003585107625</c:v>
                </c:pt>
                <c:pt idx="7549">
                  <c:v>754.90003585582599</c:v>
                </c:pt>
                <c:pt idx="7550">
                  <c:v>755.00003586057574</c:v>
                </c:pt>
                <c:pt idx="7551">
                  <c:v>755.10003586532548</c:v>
                </c:pt>
                <c:pt idx="7552">
                  <c:v>755.20003587007523</c:v>
                </c:pt>
                <c:pt idx="7553">
                  <c:v>755.30003587482497</c:v>
                </c:pt>
                <c:pt idx="7554">
                  <c:v>755.40003587957472</c:v>
                </c:pt>
                <c:pt idx="7555">
                  <c:v>755.50003588432446</c:v>
                </c:pt>
                <c:pt idx="7556">
                  <c:v>755.60003588907421</c:v>
                </c:pt>
                <c:pt idx="7557">
                  <c:v>755.70003589382395</c:v>
                </c:pt>
                <c:pt idx="7558">
                  <c:v>755.8000358985737</c:v>
                </c:pt>
                <c:pt idx="7559">
                  <c:v>755.90003590332344</c:v>
                </c:pt>
                <c:pt idx="7560">
                  <c:v>756.00003590807319</c:v>
                </c:pt>
                <c:pt idx="7561">
                  <c:v>756.10003591282293</c:v>
                </c:pt>
                <c:pt idx="7562">
                  <c:v>756.20003591757268</c:v>
                </c:pt>
                <c:pt idx="7563">
                  <c:v>756.30003592232242</c:v>
                </c:pt>
                <c:pt idx="7564">
                  <c:v>756.40003592707217</c:v>
                </c:pt>
                <c:pt idx="7565">
                  <c:v>756.50003593182191</c:v>
                </c:pt>
                <c:pt idx="7566">
                  <c:v>756.60003593657166</c:v>
                </c:pt>
                <c:pt idx="7567">
                  <c:v>756.7000359413214</c:v>
                </c:pt>
                <c:pt idx="7568">
                  <c:v>756.80003594607115</c:v>
                </c:pt>
                <c:pt idx="7569">
                  <c:v>756.90003595082089</c:v>
                </c:pt>
                <c:pt idx="7570">
                  <c:v>757.00003595557064</c:v>
                </c:pt>
                <c:pt idx="7571">
                  <c:v>757.10003596032038</c:v>
                </c:pt>
                <c:pt idx="7572">
                  <c:v>757.20003596507013</c:v>
                </c:pt>
                <c:pt idx="7573">
                  <c:v>757.30003596981987</c:v>
                </c:pt>
                <c:pt idx="7574">
                  <c:v>757.40003597456962</c:v>
                </c:pt>
                <c:pt idx="7575">
                  <c:v>757.50003597931936</c:v>
                </c:pt>
                <c:pt idx="7576">
                  <c:v>757.60003598406911</c:v>
                </c:pt>
                <c:pt idx="7577">
                  <c:v>757.70003598881885</c:v>
                </c:pt>
                <c:pt idx="7578">
                  <c:v>757.8000359935686</c:v>
                </c:pt>
                <c:pt idx="7579">
                  <c:v>757.90003599831834</c:v>
                </c:pt>
                <c:pt idx="7580">
                  <c:v>758.00003600306809</c:v>
                </c:pt>
                <c:pt idx="7581">
                  <c:v>758.10003600781783</c:v>
                </c:pt>
                <c:pt idx="7582">
                  <c:v>758.20003601256758</c:v>
                </c:pt>
                <c:pt idx="7583">
                  <c:v>758.30003601731732</c:v>
                </c:pt>
                <c:pt idx="7584">
                  <c:v>758.40003602206707</c:v>
                </c:pt>
                <c:pt idx="7585">
                  <c:v>758.50003602681682</c:v>
                </c:pt>
                <c:pt idx="7586">
                  <c:v>758.60003603156656</c:v>
                </c:pt>
                <c:pt idx="7587">
                  <c:v>758.70003603631631</c:v>
                </c:pt>
                <c:pt idx="7588">
                  <c:v>758.80003604106605</c:v>
                </c:pt>
                <c:pt idx="7589">
                  <c:v>758.9000360458158</c:v>
                </c:pt>
                <c:pt idx="7590">
                  <c:v>759.00003605056554</c:v>
                </c:pt>
                <c:pt idx="7591">
                  <c:v>759.10003605531529</c:v>
                </c:pt>
                <c:pt idx="7592">
                  <c:v>759.20003606006503</c:v>
                </c:pt>
                <c:pt idx="7593">
                  <c:v>759.30003606481478</c:v>
                </c:pt>
                <c:pt idx="7594">
                  <c:v>759.40003606956452</c:v>
                </c:pt>
                <c:pt idx="7595">
                  <c:v>759.50003607431427</c:v>
                </c:pt>
                <c:pt idx="7596">
                  <c:v>759.60003607906401</c:v>
                </c:pt>
                <c:pt idx="7597">
                  <c:v>759.70003608381376</c:v>
                </c:pt>
                <c:pt idx="7598">
                  <c:v>759.8000360885635</c:v>
                </c:pt>
                <c:pt idx="7599">
                  <c:v>759.90003609331325</c:v>
                </c:pt>
                <c:pt idx="7600">
                  <c:v>760.00003609806299</c:v>
                </c:pt>
                <c:pt idx="7601">
                  <c:v>760.10003610281274</c:v>
                </c:pt>
                <c:pt idx="7602">
                  <c:v>760.20003610756248</c:v>
                </c:pt>
                <c:pt idx="7603">
                  <c:v>760.30003611231223</c:v>
                </c:pt>
                <c:pt idx="7604">
                  <c:v>760.40003611706197</c:v>
                </c:pt>
                <c:pt idx="7605">
                  <c:v>760.50003612181172</c:v>
                </c:pt>
                <c:pt idx="7606">
                  <c:v>760.60003612656146</c:v>
                </c:pt>
                <c:pt idx="7607">
                  <c:v>760.70003613131121</c:v>
                </c:pt>
                <c:pt idx="7608">
                  <c:v>760.80003613606095</c:v>
                </c:pt>
                <c:pt idx="7609">
                  <c:v>760.9000361408107</c:v>
                </c:pt>
                <c:pt idx="7610">
                  <c:v>761.00003614556044</c:v>
                </c:pt>
                <c:pt idx="7611">
                  <c:v>761.10003615031019</c:v>
                </c:pt>
                <c:pt idx="7612">
                  <c:v>761.20003615505993</c:v>
                </c:pt>
                <c:pt idx="7613">
                  <c:v>761.30003615980968</c:v>
                </c:pt>
                <c:pt idx="7614">
                  <c:v>761.40003616455942</c:v>
                </c:pt>
                <c:pt idx="7615">
                  <c:v>761.50003616930917</c:v>
                </c:pt>
                <c:pt idx="7616">
                  <c:v>761.60003617405891</c:v>
                </c:pt>
                <c:pt idx="7617">
                  <c:v>761.70003617880866</c:v>
                </c:pt>
                <c:pt idx="7618">
                  <c:v>761.8000361835584</c:v>
                </c:pt>
                <c:pt idx="7619">
                  <c:v>761.90003618830815</c:v>
                </c:pt>
                <c:pt idx="7620">
                  <c:v>762.00003619305789</c:v>
                </c:pt>
                <c:pt idx="7621">
                  <c:v>762.10003619780764</c:v>
                </c:pt>
                <c:pt idx="7622">
                  <c:v>762.20003620255738</c:v>
                </c:pt>
                <c:pt idx="7623">
                  <c:v>762.30003620730713</c:v>
                </c:pt>
                <c:pt idx="7624">
                  <c:v>762.40003621205688</c:v>
                </c:pt>
                <c:pt idx="7625">
                  <c:v>762.50003621680662</c:v>
                </c:pt>
                <c:pt idx="7626">
                  <c:v>762.60003622155637</c:v>
                </c:pt>
                <c:pt idx="7627">
                  <c:v>762.70003622630611</c:v>
                </c:pt>
                <c:pt idx="7628">
                  <c:v>762.80003623105586</c:v>
                </c:pt>
                <c:pt idx="7629">
                  <c:v>762.9000362358056</c:v>
                </c:pt>
                <c:pt idx="7630">
                  <c:v>763.00003624055535</c:v>
                </c:pt>
                <c:pt idx="7631">
                  <c:v>763.10003624530509</c:v>
                </c:pt>
                <c:pt idx="7632">
                  <c:v>763.20003625005484</c:v>
                </c:pt>
                <c:pt idx="7633">
                  <c:v>763.30003625480458</c:v>
                </c:pt>
                <c:pt idx="7634">
                  <c:v>763.40003625955433</c:v>
                </c:pt>
                <c:pt idx="7635">
                  <c:v>763.50003626430407</c:v>
                </c:pt>
                <c:pt idx="7636">
                  <c:v>763.60003626905382</c:v>
                </c:pt>
                <c:pt idx="7637">
                  <c:v>763.70003627380356</c:v>
                </c:pt>
                <c:pt idx="7638">
                  <c:v>763.80003627855331</c:v>
                </c:pt>
                <c:pt idx="7639">
                  <c:v>763.90003628330305</c:v>
                </c:pt>
                <c:pt idx="7640">
                  <c:v>764.0000362880528</c:v>
                </c:pt>
                <c:pt idx="7641">
                  <c:v>764.10003629280254</c:v>
                </c:pt>
                <c:pt idx="7642">
                  <c:v>764.20003629755229</c:v>
                </c:pt>
                <c:pt idx="7643">
                  <c:v>764.30003630230203</c:v>
                </c:pt>
                <c:pt idx="7644">
                  <c:v>764.40003630705178</c:v>
                </c:pt>
                <c:pt idx="7645">
                  <c:v>764.50003631180152</c:v>
                </c:pt>
                <c:pt idx="7646">
                  <c:v>764.60003631655127</c:v>
                </c:pt>
                <c:pt idx="7647">
                  <c:v>764.70003632130101</c:v>
                </c:pt>
                <c:pt idx="7648">
                  <c:v>764.80003632605076</c:v>
                </c:pt>
                <c:pt idx="7649">
                  <c:v>764.9000363308005</c:v>
                </c:pt>
                <c:pt idx="7650">
                  <c:v>765.00003633555025</c:v>
                </c:pt>
                <c:pt idx="7651">
                  <c:v>765.10003634029999</c:v>
                </c:pt>
                <c:pt idx="7652">
                  <c:v>765.20003634504974</c:v>
                </c:pt>
                <c:pt idx="7653">
                  <c:v>765.30003634979948</c:v>
                </c:pt>
                <c:pt idx="7654">
                  <c:v>765.40003635454923</c:v>
                </c:pt>
                <c:pt idx="7655">
                  <c:v>765.50003635929897</c:v>
                </c:pt>
                <c:pt idx="7656">
                  <c:v>765.60003636404872</c:v>
                </c:pt>
                <c:pt idx="7657">
                  <c:v>765.70003636879846</c:v>
                </c:pt>
                <c:pt idx="7658">
                  <c:v>765.80003637354821</c:v>
                </c:pt>
                <c:pt idx="7659">
                  <c:v>765.90003637829795</c:v>
                </c:pt>
                <c:pt idx="7660">
                  <c:v>766.0000363830477</c:v>
                </c:pt>
                <c:pt idx="7661">
                  <c:v>766.10003638779745</c:v>
                </c:pt>
                <c:pt idx="7662">
                  <c:v>766.20003639254719</c:v>
                </c:pt>
                <c:pt idx="7663">
                  <c:v>766.30003639729694</c:v>
                </c:pt>
                <c:pt idx="7664">
                  <c:v>766.40003640204668</c:v>
                </c:pt>
                <c:pt idx="7665">
                  <c:v>766.50003640679643</c:v>
                </c:pt>
                <c:pt idx="7666">
                  <c:v>766.60003641154617</c:v>
                </c:pt>
                <c:pt idx="7667">
                  <c:v>766.70003641629592</c:v>
                </c:pt>
                <c:pt idx="7668">
                  <c:v>766.80003642104566</c:v>
                </c:pt>
                <c:pt idx="7669">
                  <c:v>766.90003642579541</c:v>
                </c:pt>
                <c:pt idx="7670">
                  <c:v>767.00003643054515</c:v>
                </c:pt>
                <c:pt idx="7671">
                  <c:v>767.1000364352949</c:v>
                </c:pt>
                <c:pt idx="7672">
                  <c:v>767.20003644004464</c:v>
                </c:pt>
                <c:pt idx="7673">
                  <c:v>767.30003644479439</c:v>
                </c:pt>
                <c:pt idx="7674">
                  <c:v>767.40003644954413</c:v>
                </c:pt>
                <c:pt idx="7675">
                  <c:v>767.50003645429388</c:v>
                </c:pt>
                <c:pt idx="7676">
                  <c:v>767.60003645904362</c:v>
                </c:pt>
                <c:pt idx="7677">
                  <c:v>767.70003646379337</c:v>
                </c:pt>
                <c:pt idx="7678">
                  <c:v>767.80003646854311</c:v>
                </c:pt>
                <c:pt idx="7679">
                  <c:v>767.90003647329286</c:v>
                </c:pt>
                <c:pt idx="7680">
                  <c:v>768.0000364780426</c:v>
                </c:pt>
                <c:pt idx="7681">
                  <c:v>768.10003648279235</c:v>
                </c:pt>
                <c:pt idx="7682">
                  <c:v>768.20003648754209</c:v>
                </c:pt>
                <c:pt idx="7683">
                  <c:v>768.30003649229184</c:v>
                </c:pt>
                <c:pt idx="7684">
                  <c:v>768.40003649704158</c:v>
                </c:pt>
                <c:pt idx="7685">
                  <c:v>768.50003650179133</c:v>
                </c:pt>
                <c:pt idx="7686">
                  <c:v>768.60003650654107</c:v>
                </c:pt>
                <c:pt idx="7687">
                  <c:v>768.70003651129082</c:v>
                </c:pt>
                <c:pt idx="7688">
                  <c:v>768.80003651604056</c:v>
                </c:pt>
                <c:pt idx="7689">
                  <c:v>768.90003652079031</c:v>
                </c:pt>
                <c:pt idx="7690">
                  <c:v>769.00003652554005</c:v>
                </c:pt>
                <c:pt idx="7691">
                  <c:v>769.1000365302898</c:v>
                </c:pt>
                <c:pt idx="7692">
                  <c:v>769.20003653503954</c:v>
                </c:pt>
                <c:pt idx="7693">
                  <c:v>769.30003653978929</c:v>
                </c:pt>
                <c:pt idx="7694">
                  <c:v>769.40003654453903</c:v>
                </c:pt>
                <c:pt idx="7695">
                  <c:v>769.50003654928878</c:v>
                </c:pt>
                <c:pt idx="7696">
                  <c:v>769.60003655403852</c:v>
                </c:pt>
                <c:pt idx="7697">
                  <c:v>769.70003655878827</c:v>
                </c:pt>
                <c:pt idx="7698">
                  <c:v>769.80003656353801</c:v>
                </c:pt>
                <c:pt idx="7699">
                  <c:v>769.90003656828776</c:v>
                </c:pt>
                <c:pt idx="7700">
                  <c:v>770.00003657303751</c:v>
                </c:pt>
                <c:pt idx="7701">
                  <c:v>770.10003657778725</c:v>
                </c:pt>
                <c:pt idx="7702">
                  <c:v>770.200036582537</c:v>
                </c:pt>
                <c:pt idx="7703">
                  <c:v>770.30003658728674</c:v>
                </c:pt>
                <c:pt idx="7704">
                  <c:v>770.40003659203649</c:v>
                </c:pt>
                <c:pt idx="7705">
                  <c:v>770.50003659678623</c:v>
                </c:pt>
                <c:pt idx="7706">
                  <c:v>770.60003660153598</c:v>
                </c:pt>
                <c:pt idx="7707">
                  <c:v>770.70003660628572</c:v>
                </c:pt>
                <c:pt idx="7708">
                  <c:v>770.80003661103547</c:v>
                </c:pt>
                <c:pt idx="7709">
                  <c:v>770.90003661578521</c:v>
                </c:pt>
                <c:pt idx="7710">
                  <c:v>771.00003662053496</c:v>
                </c:pt>
                <c:pt idx="7711">
                  <c:v>771.1000366252847</c:v>
                </c:pt>
                <c:pt idx="7712">
                  <c:v>771.20003663003445</c:v>
                </c:pt>
                <c:pt idx="7713">
                  <c:v>771.30003663478419</c:v>
                </c:pt>
                <c:pt idx="7714">
                  <c:v>771.40003663953394</c:v>
                </c:pt>
                <c:pt idx="7715">
                  <c:v>771.50003664428368</c:v>
                </c:pt>
                <c:pt idx="7716">
                  <c:v>771.60003664903343</c:v>
                </c:pt>
                <c:pt idx="7717">
                  <c:v>771.70003665378317</c:v>
                </c:pt>
                <c:pt idx="7718">
                  <c:v>771.80003665853292</c:v>
                </c:pt>
                <c:pt idx="7719">
                  <c:v>771.90003666328266</c:v>
                </c:pt>
                <c:pt idx="7720">
                  <c:v>772.00003666803241</c:v>
                </c:pt>
                <c:pt idx="7721">
                  <c:v>772.10003667278215</c:v>
                </c:pt>
                <c:pt idx="7722">
                  <c:v>772.2000366775319</c:v>
                </c:pt>
                <c:pt idx="7723">
                  <c:v>772.30003668228164</c:v>
                </c:pt>
                <c:pt idx="7724">
                  <c:v>772.40003668703139</c:v>
                </c:pt>
                <c:pt idx="7725">
                  <c:v>772.50003669178113</c:v>
                </c:pt>
                <c:pt idx="7726">
                  <c:v>772.60003669653088</c:v>
                </c:pt>
                <c:pt idx="7727">
                  <c:v>772.70003670128062</c:v>
                </c:pt>
                <c:pt idx="7728">
                  <c:v>772.80003670603037</c:v>
                </c:pt>
                <c:pt idx="7729">
                  <c:v>772.90003671078011</c:v>
                </c:pt>
                <c:pt idx="7730">
                  <c:v>773.00003671552986</c:v>
                </c:pt>
                <c:pt idx="7731">
                  <c:v>773.1000367202796</c:v>
                </c:pt>
                <c:pt idx="7732">
                  <c:v>773.20003672502935</c:v>
                </c:pt>
                <c:pt idx="7733">
                  <c:v>773.30003672977909</c:v>
                </c:pt>
                <c:pt idx="7734">
                  <c:v>773.40003673452884</c:v>
                </c:pt>
                <c:pt idx="7735">
                  <c:v>773.50003673927858</c:v>
                </c:pt>
                <c:pt idx="7736">
                  <c:v>773.60003674402833</c:v>
                </c:pt>
                <c:pt idx="7737">
                  <c:v>773.70003674877807</c:v>
                </c:pt>
                <c:pt idx="7738">
                  <c:v>773.80003675352782</c:v>
                </c:pt>
                <c:pt idx="7739">
                  <c:v>773.90003675827757</c:v>
                </c:pt>
                <c:pt idx="7740">
                  <c:v>774.00003676302731</c:v>
                </c:pt>
                <c:pt idx="7741">
                  <c:v>774.10003676777706</c:v>
                </c:pt>
                <c:pt idx="7742">
                  <c:v>774.2000367725268</c:v>
                </c:pt>
                <c:pt idx="7743">
                  <c:v>774.30003677727655</c:v>
                </c:pt>
                <c:pt idx="7744">
                  <c:v>774.40003678202629</c:v>
                </c:pt>
                <c:pt idx="7745">
                  <c:v>774.50003678677604</c:v>
                </c:pt>
                <c:pt idx="7746">
                  <c:v>774.60003679152578</c:v>
                </c:pt>
                <c:pt idx="7747">
                  <c:v>774.70003679627553</c:v>
                </c:pt>
                <c:pt idx="7748">
                  <c:v>774.80003680102527</c:v>
                </c:pt>
                <c:pt idx="7749">
                  <c:v>774.90003680577502</c:v>
                </c:pt>
                <c:pt idx="7750">
                  <c:v>775.00003681052476</c:v>
                </c:pt>
                <c:pt idx="7751">
                  <c:v>775.10003681527451</c:v>
                </c:pt>
                <c:pt idx="7752">
                  <c:v>775.20003682002425</c:v>
                </c:pt>
                <c:pt idx="7753">
                  <c:v>775.300036824774</c:v>
                </c:pt>
                <c:pt idx="7754">
                  <c:v>775.40003682952374</c:v>
                </c:pt>
                <c:pt idx="7755">
                  <c:v>775.50003683427349</c:v>
                </c:pt>
                <c:pt idx="7756">
                  <c:v>775.60003683902323</c:v>
                </c:pt>
                <c:pt idx="7757">
                  <c:v>775.70003684377298</c:v>
                </c:pt>
                <c:pt idx="7758">
                  <c:v>775.80003684852272</c:v>
                </c:pt>
                <c:pt idx="7759">
                  <c:v>775.90003685327247</c:v>
                </c:pt>
                <c:pt idx="7760">
                  <c:v>776.00003685802221</c:v>
                </c:pt>
                <c:pt idx="7761">
                  <c:v>776.10003686277196</c:v>
                </c:pt>
                <c:pt idx="7762">
                  <c:v>776.2000368675217</c:v>
                </c:pt>
                <c:pt idx="7763">
                  <c:v>776.30003687227145</c:v>
                </c:pt>
                <c:pt idx="7764">
                  <c:v>776.40003687702119</c:v>
                </c:pt>
                <c:pt idx="7765">
                  <c:v>776.50003688177094</c:v>
                </c:pt>
                <c:pt idx="7766">
                  <c:v>776.60003688652068</c:v>
                </c:pt>
                <c:pt idx="7767">
                  <c:v>776.70003689127043</c:v>
                </c:pt>
                <c:pt idx="7768">
                  <c:v>776.80003689602017</c:v>
                </c:pt>
                <c:pt idx="7769">
                  <c:v>776.90003690076992</c:v>
                </c:pt>
                <c:pt idx="7770">
                  <c:v>777.00003690551966</c:v>
                </c:pt>
                <c:pt idx="7771">
                  <c:v>777.10003691026941</c:v>
                </c:pt>
                <c:pt idx="7772">
                  <c:v>777.20003691501915</c:v>
                </c:pt>
                <c:pt idx="7773">
                  <c:v>777.3000369197689</c:v>
                </c:pt>
                <c:pt idx="7774">
                  <c:v>777.40003692451864</c:v>
                </c:pt>
                <c:pt idx="7775">
                  <c:v>777.50003692926839</c:v>
                </c:pt>
                <c:pt idx="7776">
                  <c:v>777.60003693401814</c:v>
                </c:pt>
                <c:pt idx="7777">
                  <c:v>777.70003693876788</c:v>
                </c:pt>
                <c:pt idx="7778">
                  <c:v>777.80003694351763</c:v>
                </c:pt>
                <c:pt idx="7779">
                  <c:v>777.90003694826737</c:v>
                </c:pt>
                <c:pt idx="7780">
                  <c:v>778.00003695301712</c:v>
                </c:pt>
                <c:pt idx="7781">
                  <c:v>778.10003695776686</c:v>
                </c:pt>
                <c:pt idx="7782">
                  <c:v>778.20003696251661</c:v>
                </c:pt>
                <c:pt idx="7783">
                  <c:v>778.30003696726635</c:v>
                </c:pt>
                <c:pt idx="7784">
                  <c:v>778.4000369720161</c:v>
                </c:pt>
                <c:pt idx="7785">
                  <c:v>778.50003697676584</c:v>
                </c:pt>
                <c:pt idx="7786">
                  <c:v>778.60003698151559</c:v>
                </c:pt>
                <c:pt idx="7787">
                  <c:v>778.70003698626533</c:v>
                </c:pt>
                <c:pt idx="7788">
                  <c:v>778.80003699101508</c:v>
                </c:pt>
                <c:pt idx="7789">
                  <c:v>778.90003699576482</c:v>
                </c:pt>
                <c:pt idx="7790">
                  <c:v>779.00003700051457</c:v>
                </c:pt>
                <c:pt idx="7791">
                  <c:v>779.10003700526431</c:v>
                </c:pt>
                <c:pt idx="7792">
                  <c:v>779.20003701001406</c:v>
                </c:pt>
                <c:pt idx="7793">
                  <c:v>779.3000370147638</c:v>
                </c:pt>
                <c:pt idx="7794">
                  <c:v>779.40003701951355</c:v>
                </c:pt>
                <c:pt idx="7795">
                  <c:v>779.50003702426329</c:v>
                </c:pt>
                <c:pt idx="7796">
                  <c:v>779.60003702901304</c:v>
                </c:pt>
                <c:pt idx="7797">
                  <c:v>779.70003703376278</c:v>
                </c:pt>
                <c:pt idx="7798">
                  <c:v>779.80003703851253</c:v>
                </c:pt>
                <c:pt idx="7799">
                  <c:v>779.90003704326227</c:v>
                </c:pt>
                <c:pt idx="7800">
                  <c:v>780.00003704801202</c:v>
                </c:pt>
                <c:pt idx="7801">
                  <c:v>780.10003705276176</c:v>
                </c:pt>
                <c:pt idx="7802">
                  <c:v>780.20003705751151</c:v>
                </c:pt>
                <c:pt idx="7803">
                  <c:v>780.30003706226125</c:v>
                </c:pt>
                <c:pt idx="7804">
                  <c:v>780.400037067011</c:v>
                </c:pt>
                <c:pt idx="7805">
                  <c:v>780.50003707176074</c:v>
                </c:pt>
                <c:pt idx="7806">
                  <c:v>780.60003707651049</c:v>
                </c:pt>
                <c:pt idx="7807">
                  <c:v>780.70003708126023</c:v>
                </c:pt>
                <c:pt idx="7808">
                  <c:v>780.80003708600998</c:v>
                </c:pt>
                <c:pt idx="7809">
                  <c:v>780.90003709075972</c:v>
                </c:pt>
                <c:pt idx="7810">
                  <c:v>781.00003709550947</c:v>
                </c:pt>
                <c:pt idx="7811">
                  <c:v>781.10003710025921</c:v>
                </c:pt>
                <c:pt idx="7812">
                  <c:v>781.20003710500896</c:v>
                </c:pt>
                <c:pt idx="7813">
                  <c:v>781.3000371097587</c:v>
                </c:pt>
                <c:pt idx="7814">
                  <c:v>781.40003711450845</c:v>
                </c:pt>
                <c:pt idx="7815">
                  <c:v>781.5000371192582</c:v>
                </c:pt>
                <c:pt idx="7816">
                  <c:v>781.60003712400794</c:v>
                </c:pt>
                <c:pt idx="7817">
                  <c:v>781.70003712875769</c:v>
                </c:pt>
                <c:pt idx="7818">
                  <c:v>781.80003713350743</c:v>
                </c:pt>
                <c:pt idx="7819">
                  <c:v>781.90003713825718</c:v>
                </c:pt>
                <c:pt idx="7820">
                  <c:v>782.00003714300692</c:v>
                </c:pt>
                <c:pt idx="7821">
                  <c:v>782.10003714775667</c:v>
                </c:pt>
                <c:pt idx="7822">
                  <c:v>782.20003715250641</c:v>
                </c:pt>
                <c:pt idx="7823">
                  <c:v>782.30003715725616</c:v>
                </c:pt>
                <c:pt idx="7824">
                  <c:v>782.4000371620059</c:v>
                </c:pt>
                <c:pt idx="7825">
                  <c:v>782.50003716675565</c:v>
                </c:pt>
                <c:pt idx="7826">
                  <c:v>782.60003717150539</c:v>
                </c:pt>
                <c:pt idx="7827">
                  <c:v>782.70003717625514</c:v>
                </c:pt>
                <c:pt idx="7828">
                  <c:v>782.80003718100488</c:v>
                </c:pt>
                <c:pt idx="7829">
                  <c:v>782.90003718575463</c:v>
                </c:pt>
                <c:pt idx="7830">
                  <c:v>783.00003719050437</c:v>
                </c:pt>
                <c:pt idx="7831">
                  <c:v>783.10003719525412</c:v>
                </c:pt>
                <c:pt idx="7832">
                  <c:v>783.20003720000386</c:v>
                </c:pt>
                <c:pt idx="7833">
                  <c:v>783.30003720475361</c:v>
                </c:pt>
                <c:pt idx="7834">
                  <c:v>783.40003720950335</c:v>
                </c:pt>
                <c:pt idx="7835">
                  <c:v>783.5000372142531</c:v>
                </c:pt>
                <c:pt idx="7836">
                  <c:v>783.60003721900284</c:v>
                </c:pt>
                <c:pt idx="7837">
                  <c:v>783.70003722375259</c:v>
                </c:pt>
                <c:pt idx="7838">
                  <c:v>783.80003722850233</c:v>
                </c:pt>
                <c:pt idx="7839">
                  <c:v>783.90003723325208</c:v>
                </c:pt>
                <c:pt idx="7840">
                  <c:v>784.00003723800182</c:v>
                </c:pt>
                <c:pt idx="7841">
                  <c:v>784.10003724275157</c:v>
                </c:pt>
                <c:pt idx="7842">
                  <c:v>784.20003724750131</c:v>
                </c:pt>
                <c:pt idx="7843">
                  <c:v>784.30003725225106</c:v>
                </c:pt>
                <c:pt idx="7844">
                  <c:v>784.4000372570008</c:v>
                </c:pt>
                <c:pt idx="7845">
                  <c:v>784.50003726175055</c:v>
                </c:pt>
                <c:pt idx="7846">
                  <c:v>784.60003726650029</c:v>
                </c:pt>
                <c:pt idx="7847">
                  <c:v>784.70003727125004</c:v>
                </c:pt>
                <c:pt idx="7848">
                  <c:v>784.80003727599978</c:v>
                </c:pt>
                <c:pt idx="7849">
                  <c:v>784.90003728074953</c:v>
                </c:pt>
                <c:pt idx="7850">
                  <c:v>785.00003728549927</c:v>
                </c:pt>
                <c:pt idx="7851">
                  <c:v>785.10003729024902</c:v>
                </c:pt>
                <c:pt idx="7852">
                  <c:v>785.20003729499876</c:v>
                </c:pt>
                <c:pt idx="7853">
                  <c:v>785.30003729974851</c:v>
                </c:pt>
                <c:pt idx="7854">
                  <c:v>785.40003730449826</c:v>
                </c:pt>
                <c:pt idx="7855">
                  <c:v>785.500037309248</c:v>
                </c:pt>
                <c:pt idx="7856">
                  <c:v>785.60003731399775</c:v>
                </c:pt>
                <c:pt idx="7857">
                  <c:v>785.70003731874749</c:v>
                </c:pt>
                <c:pt idx="7858">
                  <c:v>785.80003732349724</c:v>
                </c:pt>
                <c:pt idx="7859">
                  <c:v>785.90003732824698</c:v>
                </c:pt>
                <c:pt idx="7860">
                  <c:v>786.00003733299673</c:v>
                </c:pt>
                <c:pt idx="7861">
                  <c:v>786.10003733774647</c:v>
                </c:pt>
                <c:pt idx="7862">
                  <c:v>786.20003734249622</c:v>
                </c:pt>
                <c:pt idx="7863">
                  <c:v>786.30003734724596</c:v>
                </c:pt>
                <c:pt idx="7864">
                  <c:v>786.40003735199571</c:v>
                </c:pt>
                <c:pt idx="7865">
                  <c:v>786.50003735674545</c:v>
                </c:pt>
                <c:pt idx="7866">
                  <c:v>786.6000373614952</c:v>
                </c:pt>
                <c:pt idx="7867">
                  <c:v>786.70003736624494</c:v>
                </c:pt>
                <c:pt idx="7868">
                  <c:v>786.80003737099469</c:v>
                </c:pt>
                <c:pt idx="7869">
                  <c:v>786.90003737574443</c:v>
                </c:pt>
                <c:pt idx="7870">
                  <c:v>787.00003738049418</c:v>
                </c:pt>
                <c:pt idx="7871">
                  <c:v>787.10003738524392</c:v>
                </c:pt>
                <c:pt idx="7872">
                  <c:v>787.20003738999367</c:v>
                </c:pt>
                <c:pt idx="7873">
                  <c:v>787.30003739474341</c:v>
                </c:pt>
                <c:pt idx="7874">
                  <c:v>787.40003739949316</c:v>
                </c:pt>
                <c:pt idx="7875">
                  <c:v>787.5000374042429</c:v>
                </c:pt>
                <c:pt idx="7876">
                  <c:v>787.60003740899265</c:v>
                </c:pt>
                <c:pt idx="7877">
                  <c:v>787.70003741374239</c:v>
                </c:pt>
                <c:pt idx="7878">
                  <c:v>787.80003741849214</c:v>
                </c:pt>
                <c:pt idx="7879">
                  <c:v>787.90003742324188</c:v>
                </c:pt>
                <c:pt idx="7880">
                  <c:v>788.00003742799163</c:v>
                </c:pt>
                <c:pt idx="7881">
                  <c:v>788.10003743274137</c:v>
                </c:pt>
                <c:pt idx="7882">
                  <c:v>788.20003743749112</c:v>
                </c:pt>
                <c:pt idx="7883">
                  <c:v>788.30003744224086</c:v>
                </c:pt>
                <c:pt idx="7884">
                  <c:v>788.40003744699061</c:v>
                </c:pt>
                <c:pt idx="7885">
                  <c:v>788.50003745174035</c:v>
                </c:pt>
                <c:pt idx="7886">
                  <c:v>788.6000374564901</c:v>
                </c:pt>
                <c:pt idx="7887">
                  <c:v>788.70003746123984</c:v>
                </c:pt>
                <c:pt idx="7888">
                  <c:v>788.80003746598959</c:v>
                </c:pt>
                <c:pt idx="7889">
                  <c:v>788.90003747073933</c:v>
                </c:pt>
                <c:pt idx="7890">
                  <c:v>789.00003747548908</c:v>
                </c:pt>
                <c:pt idx="7891">
                  <c:v>789.10003748023883</c:v>
                </c:pt>
                <c:pt idx="7892">
                  <c:v>789.20003748498857</c:v>
                </c:pt>
                <c:pt idx="7893">
                  <c:v>789.30003748973832</c:v>
                </c:pt>
                <c:pt idx="7894">
                  <c:v>789.40003749448806</c:v>
                </c:pt>
                <c:pt idx="7895">
                  <c:v>789.50003749923781</c:v>
                </c:pt>
                <c:pt idx="7896">
                  <c:v>789.60003750398755</c:v>
                </c:pt>
                <c:pt idx="7897">
                  <c:v>789.7000375087373</c:v>
                </c:pt>
                <c:pt idx="7898">
                  <c:v>789.80003751348704</c:v>
                </c:pt>
                <c:pt idx="7899">
                  <c:v>789.90003751823679</c:v>
                </c:pt>
                <c:pt idx="7900">
                  <c:v>790.00003752298653</c:v>
                </c:pt>
                <c:pt idx="7901">
                  <c:v>790.10003752773628</c:v>
                </c:pt>
                <c:pt idx="7902">
                  <c:v>790.20003753248602</c:v>
                </c:pt>
                <c:pt idx="7903">
                  <c:v>790.30003753723577</c:v>
                </c:pt>
                <c:pt idx="7904">
                  <c:v>790.40003754198551</c:v>
                </c:pt>
                <c:pt idx="7905">
                  <c:v>790.50003754673526</c:v>
                </c:pt>
                <c:pt idx="7906">
                  <c:v>790.600037551485</c:v>
                </c:pt>
                <c:pt idx="7907">
                  <c:v>790.70003755623475</c:v>
                </c:pt>
                <c:pt idx="7908">
                  <c:v>790.80003756098449</c:v>
                </c:pt>
                <c:pt idx="7909">
                  <c:v>790.90003756573424</c:v>
                </c:pt>
                <c:pt idx="7910">
                  <c:v>791.00003757048398</c:v>
                </c:pt>
                <c:pt idx="7911">
                  <c:v>791.10003757523373</c:v>
                </c:pt>
                <c:pt idx="7912">
                  <c:v>791.20003757998347</c:v>
                </c:pt>
                <c:pt idx="7913">
                  <c:v>791.30003758473322</c:v>
                </c:pt>
                <c:pt idx="7914">
                  <c:v>791.40003758948296</c:v>
                </c:pt>
                <c:pt idx="7915">
                  <c:v>791.50003759423271</c:v>
                </c:pt>
                <c:pt idx="7916">
                  <c:v>791.60003759898245</c:v>
                </c:pt>
                <c:pt idx="7917">
                  <c:v>791.7000376037322</c:v>
                </c:pt>
                <c:pt idx="7918">
                  <c:v>791.80003760848194</c:v>
                </c:pt>
                <c:pt idx="7919">
                  <c:v>791.90003761323169</c:v>
                </c:pt>
                <c:pt idx="7920">
                  <c:v>792.00003761798143</c:v>
                </c:pt>
                <c:pt idx="7921">
                  <c:v>792.10003762273118</c:v>
                </c:pt>
                <c:pt idx="7922">
                  <c:v>792.20003762748092</c:v>
                </c:pt>
                <c:pt idx="7923">
                  <c:v>792.30003763223067</c:v>
                </c:pt>
                <c:pt idx="7924">
                  <c:v>792.40003763698041</c:v>
                </c:pt>
                <c:pt idx="7925">
                  <c:v>792.50003764173016</c:v>
                </c:pt>
                <c:pt idx="7926">
                  <c:v>792.6000376464799</c:v>
                </c:pt>
                <c:pt idx="7927">
                  <c:v>792.70003765122965</c:v>
                </c:pt>
                <c:pt idx="7928">
                  <c:v>792.80003765597939</c:v>
                </c:pt>
                <c:pt idx="7929">
                  <c:v>792.90003766072914</c:v>
                </c:pt>
                <c:pt idx="7930">
                  <c:v>793.00003766547889</c:v>
                </c:pt>
                <c:pt idx="7931">
                  <c:v>793.10003767022863</c:v>
                </c:pt>
                <c:pt idx="7932">
                  <c:v>793.20003767497838</c:v>
                </c:pt>
                <c:pt idx="7933">
                  <c:v>793.30003767972812</c:v>
                </c:pt>
                <c:pt idx="7934">
                  <c:v>793.40003768447787</c:v>
                </c:pt>
                <c:pt idx="7935">
                  <c:v>793.50003768922761</c:v>
                </c:pt>
                <c:pt idx="7936">
                  <c:v>793.60003769397736</c:v>
                </c:pt>
                <c:pt idx="7937">
                  <c:v>793.7000376987271</c:v>
                </c:pt>
                <c:pt idx="7938">
                  <c:v>793.80003770347685</c:v>
                </c:pt>
                <c:pt idx="7939">
                  <c:v>793.90003770822659</c:v>
                </c:pt>
                <c:pt idx="7940">
                  <c:v>794.00003771297634</c:v>
                </c:pt>
                <c:pt idx="7941">
                  <c:v>794.10003771772608</c:v>
                </c:pt>
                <c:pt idx="7942">
                  <c:v>794.20003772247583</c:v>
                </c:pt>
                <c:pt idx="7943">
                  <c:v>794.30003772722557</c:v>
                </c:pt>
                <c:pt idx="7944">
                  <c:v>794.40003773197532</c:v>
                </c:pt>
                <c:pt idx="7945">
                  <c:v>794.50003773672506</c:v>
                </c:pt>
                <c:pt idx="7946">
                  <c:v>794.60003774147481</c:v>
                </c:pt>
                <c:pt idx="7947">
                  <c:v>794.70003774622455</c:v>
                </c:pt>
                <c:pt idx="7948">
                  <c:v>794.8000377509743</c:v>
                </c:pt>
                <c:pt idx="7949">
                  <c:v>794.90003775572404</c:v>
                </c:pt>
                <c:pt idx="7950">
                  <c:v>795.00003776047379</c:v>
                </c:pt>
                <c:pt idx="7951">
                  <c:v>795.10003776522353</c:v>
                </c:pt>
                <c:pt idx="7952">
                  <c:v>795.20003776997328</c:v>
                </c:pt>
                <c:pt idx="7953">
                  <c:v>795.30003777472302</c:v>
                </c:pt>
                <c:pt idx="7954">
                  <c:v>795.40003777947277</c:v>
                </c:pt>
                <c:pt idx="7955">
                  <c:v>795.50003778422251</c:v>
                </c:pt>
                <c:pt idx="7956">
                  <c:v>795.60003778897226</c:v>
                </c:pt>
                <c:pt idx="7957">
                  <c:v>795.700037793722</c:v>
                </c:pt>
                <c:pt idx="7958">
                  <c:v>795.80003779847175</c:v>
                </c:pt>
                <c:pt idx="7959">
                  <c:v>795.90003780322149</c:v>
                </c:pt>
                <c:pt idx="7960">
                  <c:v>796.00003780797124</c:v>
                </c:pt>
                <c:pt idx="7961">
                  <c:v>796.10003781272098</c:v>
                </c:pt>
                <c:pt idx="7962">
                  <c:v>796.20003781747073</c:v>
                </c:pt>
                <c:pt idx="7963">
                  <c:v>796.30003782222047</c:v>
                </c:pt>
                <c:pt idx="7964">
                  <c:v>796.40003782697022</c:v>
                </c:pt>
                <c:pt idx="7965">
                  <c:v>796.50003783171996</c:v>
                </c:pt>
                <c:pt idx="7966">
                  <c:v>796.60003783646971</c:v>
                </c:pt>
                <c:pt idx="7967">
                  <c:v>796.70003784121946</c:v>
                </c:pt>
                <c:pt idx="7968">
                  <c:v>796.8000378459692</c:v>
                </c:pt>
                <c:pt idx="7969">
                  <c:v>796.90003785071895</c:v>
                </c:pt>
                <c:pt idx="7970">
                  <c:v>797.00003785546869</c:v>
                </c:pt>
                <c:pt idx="7971">
                  <c:v>797.10003786021844</c:v>
                </c:pt>
                <c:pt idx="7972">
                  <c:v>797.20003786496818</c:v>
                </c:pt>
                <c:pt idx="7973">
                  <c:v>797.30003786971793</c:v>
                </c:pt>
                <c:pt idx="7974">
                  <c:v>797.40003787446767</c:v>
                </c:pt>
                <c:pt idx="7975">
                  <c:v>797.50003787921742</c:v>
                </c:pt>
                <c:pt idx="7976">
                  <c:v>797.60003788396716</c:v>
                </c:pt>
                <c:pt idx="7977">
                  <c:v>797.70003788871691</c:v>
                </c:pt>
                <c:pt idx="7978">
                  <c:v>797.80003789346665</c:v>
                </c:pt>
                <c:pt idx="7979">
                  <c:v>797.9000378982164</c:v>
                </c:pt>
                <c:pt idx="7980">
                  <c:v>798.00003790296614</c:v>
                </c:pt>
                <c:pt idx="7981">
                  <c:v>798.10003790771589</c:v>
                </c:pt>
                <c:pt idx="7982">
                  <c:v>798.20003791246563</c:v>
                </c:pt>
                <c:pt idx="7983">
                  <c:v>798.30003791721538</c:v>
                </c:pt>
                <c:pt idx="7984">
                  <c:v>798.40003792196512</c:v>
                </c:pt>
                <c:pt idx="7985">
                  <c:v>798.50003792671487</c:v>
                </c:pt>
                <c:pt idx="7986">
                  <c:v>798.60003793146461</c:v>
                </c:pt>
                <c:pt idx="7987">
                  <c:v>798.70003793621436</c:v>
                </c:pt>
                <c:pt idx="7988">
                  <c:v>798.8000379409641</c:v>
                </c:pt>
                <c:pt idx="7989">
                  <c:v>798.90003794571385</c:v>
                </c:pt>
                <c:pt idx="7990">
                  <c:v>799.00003795046359</c:v>
                </c:pt>
                <c:pt idx="7991">
                  <c:v>799.10003795521334</c:v>
                </c:pt>
                <c:pt idx="7992">
                  <c:v>799.20003795996308</c:v>
                </c:pt>
                <c:pt idx="7993">
                  <c:v>799.30003796471283</c:v>
                </c:pt>
                <c:pt idx="7994">
                  <c:v>799.40003796946257</c:v>
                </c:pt>
                <c:pt idx="7995">
                  <c:v>799.50003797421232</c:v>
                </c:pt>
                <c:pt idx="7996">
                  <c:v>799.60003797896206</c:v>
                </c:pt>
                <c:pt idx="7997">
                  <c:v>799.70003798371181</c:v>
                </c:pt>
                <c:pt idx="7998">
                  <c:v>799.80003798846155</c:v>
                </c:pt>
                <c:pt idx="7999">
                  <c:v>799.9000379932113</c:v>
                </c:pt>
                <c:pt idx="8000">
                  <c:v>800.00003799796104</c:v>
                </c:pt>
                <c:pt idx="8001">
                  <c:v>800.10003800271079</c:v>
                </c:pt>
                <c:pt idx="8002">
                  <c:v>800.20003800746053</c:v>
                </c:pt>
                <c:pt idx="8003">
                  <c:v>800.30003801221028</c:v>
                </c:pt>
                <c:pt idx="8004">
                  <c:v>800.40003801696002</c:v>
                </c:pt>
                <c:pt idx="8005">
                  <c:v>800.50003802170977</c:v>
                </c:pt>
                <c:pt idx="8006">
                  <c:v>800.60003802645952</c:v>
                </c:pt>
                <c:pt idx="8007">
                  <c:v>800.70003803120926</c:v>
                </c:pt>
                <c:pt idx="8008">
                  <c:v>800.80003803595901</c:v>
                </c:pt>
                <c:pt idx="8009">
                  <c:v>800.90003804070875</c:v>
                </c:pt>
                <c:pt idx="8010">
                  <c:v>801.0000380454585</c:v>
                </c:pt>
                <c:pt idx="8011">
                  <c:v>801.10003805020824</c:v>
                </c:pt>
                <c:pt idx="8012">
                  <c:v>801.20003805495799</c:v>
                </c:pt>
                <c:pt idx="8013">
                  <c:v>801.30003805970773</c:v>
                </c:pt>
                <c:pt idx="8014">
                  <c:v>801.40003806445748</c:v>
                </c:pt>
                <c:pt idx="8015">
                  <c:v>801.50003806920722</c:v>
                </c:pt>
                <c:pt idx="8016">
                  <c:v>801.60003807395697</c:v>
                </c:pt>
                <c:pt idx="8017">
                  <c:v>801.70003807870671</c:v>
                </c:pt>
                <c:pt idx="8018">
                  <c:v>801.80003808345646</c:v>
                </c:pt>
                <c:pt idx="8019">
                  <c:v>801.9000380882062</c:v>
                </c:pt>
                <c:pt idx="8020">
                  <c:v>802.00003809295595</c:v>
                </c:pt>
                <c:pt idx="8021">
                  <c:v>802.10003809770569</c:v>
                </c:pt>
                <c:pt idx="8022">
                  <c:v>802.20003810245544</c:v>
                </c:pt>
                <c:pt idx="8023">
                  <c:v>802.30003810720518</c:v>
                </c:pt>
                <c:pt idx="8024">
                  <c:v>802.40003811195493</c:v>
                </c:pt>
                <c:pt idx="8025">
                  <c:v>802.50003811670467</c:v>
                </c:pt>
                <c:pt idx="8026">
                  <c:v>802.60003812145442</c:v>
                </c:pt>
                <c:pt idx="8027">
                  <c:v>802.70003812620416</c:v>
                </c:pt>
                <c:pt idx="8028">
                  <c:v>802.80003813095391</c:v>
                </c:pt>
                <c:pt idx="8029">
                  <c:v>802.90003813570365</c:v>
                </c:pt>
                <c:pt idx="8030">
                  <c:v>803.0000381404534</c:v>
                </c:pt>
                <c:pt idx="8031">
                  <c:v>803.10003814520314</c:v>
                </c:pt>
                <c:pt idx="8032">
                  <c:v>803.20003814995289</c:v>
                </c:pt>
                <c:pt idx="8033">
                  <c:v>803.30003815470263</c:v>
                </c:pt>
                <c:pt idx="8034">
                  <c:v>803.40003815945238</c:v>
                </c:pt>
                <c:pt idx="8035">
                  <c:v>803.50003816420212</c:v>
                </c:pt>
                <c:pt idx="8036">
                  <c:v>803.60003816895187</c:v>
                </c:pt>
                <c:pt idx="8037">
                  <c:v>803.70003817370161</c:v>
                </c:pt>
                <c:pt idx="8038">
                  <c:v>803.80003817845136</c:v>
                </c:pt>
                <c:pt idx="8039">
                  <c:v>803.9000381832011</c:v>
                </c:pt>
                <c:pt idx="8040">
                  <c:v>804.00003818795085</c:v>
                </c:pt>
                <c:pt idx="8041">
                  <c:v>804.10003819270059</c:v>
                </c:pt>
                <c:pt idx="8042">
                  <c:v>804.20003819745034</c:v>
                </c:pt>
                <c:pt idx="8043">
                  <c:v>804.30003820220008</c:v>
                </c:pt>
                <c:pt idx="8044">
                  <c:v>804.40003820694983</c:v>
                </c:pt>
                <c:pt idx="8045">
                  <c:v>804.50003821169958</c:v>
                </c:pt>
                <c:pt idx="8046">
                  <c:v>804.60003821644932</c:v>
                </c:pt>
                <c:pt idx="8047">
                  <c:v>804.70003822119907</c:v>
                </c:pt>
                <c:pt idx="8048">
                  <c:v>804.80003822594881</c:v>
                </c:pt>
                <c:pt idx="8049">
                  <c:v>804.90003823069856</c:v>
                </c:pt>
                <c:pt idx="8050">
                  <c:v>805.0000382354483</c:v>
                </c:pt>
                <c:pt idx="8051">
                  <c:v>805.10003824019805</c:v>
                </c:pt>
                <c:pt idx="8052">
                  <c:v>805.20003824494779</c:v>
                </c:pt>
                <c:pt idx="8053">
                  <c:v>805.30003824969754</c:v>
                </c:pt>
                <c:pt idx="8054">
                  <c:v>805.40003825444728</c:v>
                </c:pt>
                <c:pt idx="8055">
                  <c:v>805.50003825919703</c:v>
                </c:pt>
                <c:pt idx="8056">
                  <c:v>805.60003826394677</c:v>
                </c:pt>
                <c:pt idx="8057">
                  <c:v>805.70003826869652</c:v>
                </c:pt>
                <c:pt idx="8058">
                  <c:v>805.80003827344626</c:v>
                </c:pt>
                <c:pt idx="8059">
                  <c:v>805.90003827819601</c:v>
                </c:pt>
                <c:pt idx="8060">
                  <c:v>806.00003828294575</c:v>
                </c:pt>
                <c:pt idx="8061">
                  <c:v>806.1000382876955</c:v>
                </c:pt>
                <c:pt idx="8062">
                  <c:v>806.20003829244524</c:v>
                </c:pt>
                <c:pt idx="8063">
                  <c:v>806.30003829719499</c:v>
                </c:pt>
                <c:pt idx="8064">
                  <c:v>806.40003830194473</c:v>
                </c:pt>
                <c:pt idx="8065">
                  <c:v>806.50003830669448</c:v>
                </c:pt>
                <c:pt idx="8066">
                  <c:v>806.60003831144422</c:v>
                </c:pt>
                <c:pt idx="8067">
                  <c:v>806.70003831619397</c:v>
                </c:pt>
                <c:pt idx="8068">
                  <c:v>806.80003832094371</c:v>
                </c:pt>
                <c:pt idx="8069">
                  <c:v>806.90003832569346</c:v>
                </c:pt>
                <c:pt idx="8070">
                  <c:v>807.0000383304432</c:v>
                </c:pt>
                <c:pt idx="8071">
                  <c:v>807.10003833519295</c:v>
                </c:pt>
                <c:pt idx="8072">
                  <c:v>807.20003833994269</c:v>
                </c:pt>
                <c:pt idx="8073">
                  <c:v>807.30003834469244</c:v>
                </c:pt>
                <c:pt idx="8074">
                  <c:v>807.40003834944218</c:v>
                </c:pt>
                <c:pt idx="8075">
                  <c:v>807.50003835419193</c:v>
                </c:pt>
                <c:pt idx="8076">
                  <c:v>807.60003835894167</c:v>
                </c:pt>
                <c:pt idx="8077">
                  <c:v>807.70003836369142</c:v>
                </c:pt>
                <c:pt idx="8078">
                  <c:v>807.80003836844116</c:v>
                </c:pt>
                <c:pt idx="8079">
                  <c:v>807.90003837319091</c:v>
                </c:pt>
                <c:pt idx="8080">
                  <c:v>808.00003837794065</c:v>
                </c:pt>
                <c:pt idx="8081">
                  <c:v>808.1000383826904</c:v>
                </c:pt>
                <c:pt idx="8082">
                  <c:v>808.20003838744015</c:v>
                </c:pt>
                <c:pt idx="8083">
                  <c:v>808.30003839218989</c:v>
                </c:pt>
                <c:pt idx="8084">
                  <c:v>808.40003839693964</c:v>
                </c:pt>
                <c:pt idx="8085">
                  <c:v>808.50003840168938</c:v>
                </c:pt>
                <c:pt idx="8086">
                  <c:v>808.60003840643913</c:v>
                </c:pt>
                <c:pt idx="8087">
                  <c:v>808.70003841118887</c:v>
                </c:pt>
                <c:pt idx="8088">
                  <c:v>808.80003841593862</c:v>
                </c:pt>
                <c:pt idx="8089">
                  <c:v>808.90003842068836</c:v>
                </c:pt>
                <c:pt idx="8090">
                  <c:v>809.00003842543811</c:v>
                </c:pt>
                <c:pt idx="8091">
                  <c:v>809.10003843018785</c:v>
                </c:pt>
                <c:pt idx="8092">
                  <c:v>809.2000384349376</c:v>
                </c:pt>
                <c:pt idx="8093">
                  <c:v>809.30003843968734</c:v>
                </c:pt>
                <c:pt idx="8094">
                  <c:v>809.40003844443709</c:v>
                </c:pt>
                <c:pt idx="8095">
                  <c:v>809.50003844918683</c:v>
                </c:pt>
                <c:pt idx="8096">
                  <c:v>809.60003845393658</c:v>
                </c:pt>
                <c:pt idx="8097">
                  <c:v>809.70003845868632</c:v>
                </c:pt>
                <c:pt idx="8098">
                  <c:v>809.80003846343607</c:v>
                </c:pt>
                <c:pt idx="8099">
                  <c:v>809.90003846818581</c:v>
                </c:pt>
                <c:pt idx="8100">
                  <c:v>810.00003847293556</c:v>
                </c:pt>
                <c:pt idx="8101">
                  <c:v>810.1000384776853</c:v>
                </c:pt>
                <c:pt idx="8102">
                  <c:v>810.20003848243505</c:v>
                </c:pt>
                <c:pt idx="8103">
                  <c:v>810.30003848718479</c:v>
                </c:pt>
                <c:pt idx="8104">
                  <c:v>810.40003849193454</c:v>
                </c:pt>
                <c:pt idx="8105">
                  <c:v>810.50003849668428</c:v>
                </c:pt>
                <c:pt idx="8106">
                  <c:v>810.60003850143403</c:v>
                </c:pt>
                <c:pt idx="8107">
                  <c:v>810.70003850618377</c:v>
                </c:pt>
                <c:pt idx="8108">
                  <c:v>810.80003851093352</c:v>
                </c:pt>
                <c:pt idx="8109">
                  <c:v>810.90003851568326</c:v>
                </c:pt>
                <c:pt idx="8110">
                  <c:v>811.00003852043301</c:v>
                </c:pt>
                <c:pt idx="8111">
                  <c:v>811.10003852518275</c:v>
                </c:pt>
                <c:pt idx="8112">
                  <c:v>811.2000385299325</c:v>
                </c:pt>
                <c:pt idx="8113">
                  <c:v>811.30003853468224</c:v>
                </c:pt>
                <c:pt idx="8114">
                  <c:v>811.40003853943199</c:v>
                </c:pt>
                <c:pt idx="8115">
                  <c:v>811.50003854418173</c:v>
                </c:pt>
                <c:pt idx="8116">
                  <c:v>811.60003854893148</c:v>
                </c:pt>
                <c:pt idx="8117">
                  <c:v>811.70003855368122</c:v>
                </c:pt>
                <c:pt idx="8118">
                  <c:v>811.80003855843097</c:v>
                </c:pt>
                <c:pt idx="8119">
                  <c:v>811.90003856318071</c:v>
                </c:pt>
                <c:pt idx="8120">
                  <c:v>812.00003856793046</c:v>
                </c:pt>
                <c:pt idx="8121">
                  <c:v>812.10003857268021</c:v>
                </c:pt>
                <c:pt idx="8122">
                  <c:v>812.20003857742995</c:v>
                </c:pt>
                <c:pt idx="8123">
                  <c:v>812.3000385821797</c:v>
                </c:pt>
                <c:pt idx="8124">
                  <c:v>812.40003858692944</c:v>
                </c:pt>
                <c:pt idx="8125">
                  <c:v>812.50003859167919</c:v>
                </c:pt>
                <c:pt idx="8126">
                  <c:v>812.60003859642893</c:v>
                </c:pt>
                <c:pt idx="8127">
                  <c:v>812.70003860117868</c:v>
                </c:pt>
                <c:pt idx="8128">
                  <c:v>812.80003860592842</c:v>
                </c:pt>
                <c:pt idx="8129">
                  <c:v>812.90003861067817</c:v>
                </c:pt>
                <c:pt idx="8130">
                  <c:v>813.00003861542791</c:v>
                </c:pt>
                <c:pt idx="8131">
                  <c:v>813.10003862017766</c:v>
                </c:pt>
                <c:pt idx="8132">
                  <c:v>813.2000386249274</c:v>
                </c:pt>
                <c:pt idx="8133">
                  <c:v>813.30003862967715</c:v>
                </c:pt>
                <c:pt idx="8134">
                  <c:v>813.40003863442689</c:v>
                </c:pt>
                <c:pt idx="8135">
                  <c:v>813.50003863917664</c:v>
                </c:pt>
                <c:pt idx="8136">
                  <c:v>813.60003864392638</c:v>
                </c:pt>
                <c:pt idx="8137">
                  <c:v>813.70003864867613</c:v>
                </c:pt>
                <c:pt idx="8138">
                  <c:v>813.80003865342587</c:v>
                </c:pt>
                <c:pt idx="8139">
                  <c:v>813.90003865817562</c:v>
                </c:pt>
                <c:pt idx="8140">
                  <c:v>814.00003866292536</c:v>
                </c:pt>
                <c:pt idx="8141">
                  <c:v>814.10003866767511</c:v>
                </c:pt>
                <c:pt idx="8142">
                  <c:v>814.20003867242485</c:v>
                </c:pt>
                <c:pt idx="8143">
                  <c:v>814.3000386771746</c:v>
                </c:pt>
                <c:pt idx="8144">
                  <c:v>814.40003868192434</c:v>
                </c:pt>
                <c:pt idx="8145">
                  <c:v>814.50003868667409</c:v>
                </c:pt>
                <c:pt idx="8146">
                  <c:v>814.60003869142383</c:v>
                </c:pt>
                <c:pt idx="8147">
                  <c:v>814.70003869617358</c:v>
                </c:pt>
                <c:pt idx="8148">
                  <c:v>814.80003870092332</c:v>
                </c:pt>
                <c:pt idx="8149">
                  <c:v>814.90003870567307</c:v>
                </c:pt>
                <c:pt idx="8150">
                  <c:v>815.00003871042281</c:v>
                </c:pt>
                <c:pt idx="8151">
                  <c:v>815.10003871517256</c:v>
                </c:pt>
                <c:pt idx="8152">
                  <c:v>815.2000387199223</c:v>
                </c:pt>
                <c:pt idx="8153">
                  <c:v>815.30003872467205</c:v>
                </c:pt>
                <c:pt idx="8154">
                  <c:v>815.40003872942179</c:v>
                </c:pt>
                <c:pt idx="8155">
                  <c:v>815.50003873417154</c:v>
                </c:pt>
                <c:pt idx="8156">
                  <c:v>815.60003873892128</c:v>
                </c:pt>
                <c:pt idx="8157">
                  <c:v>815.70003874367103</c:v>
                </c:pt>
                <c:pt idx="8158">
                  <c:v>815.80003874842077</c:v>
                </c:pt>
                <c:pt idx="8159">
                  <c:v>815.90003875317052</c:v>
                </c:pt>
                <c:pt idx="8160">
                  <c:v>816.00003875792027</c:v>
                </c:pt>
                <c:pt idx="8161">
                  <c:v>816.10003876267001</c:v>
                </c:pt>
                <c:pt idx="8162">
                  <c:v>816.20003876741976</c:v>
                </c:pt>
                <c:pt idx="8163">
                  <c:v>816.3000387721695</c:v>
                </c:pt>
                <c:pt idx="8164">
                  <c:v>816.40003877691925</c:v>
                </c:pt>
                <c:pt idx="8165">
                  <c:v>816.50003878166899</c:v>
                </c:pt>
                <c:pt idx="8166">
                  <c:v>816.60003878641874</c:v>
                </c:pt>
                <c:pt idx="8167">
                  <c:v>816.70003879116848</c:v>
                </c:pt>
                <c:pt idx="8168">
                  <c:v>816.80003879591823</c:v>
                </c:pt>
                <c:pt idx="8169">
                  <c:v>816.90003880066797</c:v>
                </c:pt>
                <c:pt idx="8170">
                  <c:v>817.00003880541772</c:v>
                </c:pt>
                <c:pt idx="8171">
                  <c:v>817.10003881016746</c:v>
                </c:pt>
                <c:pt idx="8172">
                  <c:v>817.20003881491721</c:v>
                </c:pt>
                <c:pt idx="8173">
                  <c:v>817.30003881966695</c:v>
                </c:pt>
                <c:pt idx="8174">
                  <c:v>817.4000388244167</c:v>
                </c:pt>
                <c:pt idx="8175">
                  <c:v>817.50003882916644</c:v>
                </c:pt>
                <c:pt idx="8176">
                  <c:v>817.60003883391619</c:v>
                </c:pt>
                <c:pt idx="8177">
                  <c:v>817.70003883866593</c:v>
                </c:pt>
                <c:pt idx="8178">
                  <c:v>817.80003884341568</c:v>
                </c:pt>
                <c:pt idx="8179">
                  <c:v>817.90003884816542</c:v>
                </c:pt>
                <c:pt idx="8180">
                  <c:v>818.00003885291517</c:v>
                </c:pt>
                <c:pt idx="8181">
                  <c:v>818.10003885766491</c:v>
                </c:pt>
                <c:pt idx="8182">
                  <c:v>818.20003886241466</c:v>
                </c:pt>
                <c:pt idx="8183">
                  <c:v>818.3000388671644</c:v>
                </c:pt>
                <c:pt idx="8184">
                  <c:v>818.40003887191415</c:v>
                </c:pt>
                <c:pt idx="8185">
                  <c:v>818.50003887666389</c:v>
                </c:pt>
                <c:pt idx="8186">
                  <c:v>818.60003888141364</c:v>
                </c:pt>
                <c:pt idx="8187">
                  <c:v>818.70003888616338</c:v>
                </c:pt>
                <c:pt idx="8188">
                  <c:v>818.80003889091313</c:v>
                </c:pt>
                <c:pt idx="8189">
                  <c:v>818.90003889566287</c:v>
                </c:pt>
                <c:pt idx="8190">
                  <c:v>819.00003890041262</c:v>
                </c:pt>
                <c:pt idx="8191">
                  <c:v>819.10003890516236</c:v>
                </c:pt>
                <c:pt idx="8192">
                  <c:v>819.20003890991211</c:v>
                </c:pt>
                <c:pt idx="8193">
                  <c:v>819.30003891466185</c:v>
                </c:pt>
                <c:pt idx="8194">
                  <c:v>819.4000389194116</c:v>
                </c:pt>
                <c:pt idx="8195">
                  <c:v>819.50003892416134</c:v>
                </c:pt>
                <c:pt idx="8196">
                  <c:v>819.60003892891109</c:v>
                </c:pt>
                <c:pt idx="8197">
                  <c:v>819.70003893366084</c:v>
                </c:pt>
                <c:pt idx="8198">
                  <c:v>819.80003893841058</c:v>
                </c:pt>
                <c:pt idx="8199">
                  <c:v>819.90003894316033</c:v>
                </c:pt>
                <c:pt idx="8200">
                  <c:v>820.00003894791007</c:v>
                </c:pt>
                <c:pt idx="8201">
                  <c:v>820.10003895265982</c:v>
                </c:pt>
                <c:pt idx="8202">
                  <c:v>820.20003895740956</c:v>
                </c:pt>
                <c:pt idx="8203">
                  <c:v>820.30003896215931</c:v>
                </c:pt>
                <c:pt idx="8204">
                  <c:v>820.40003896690905</c:v>
                </c:pt>
                <c:pt idx="8205">
                  <c:v>820.5000389716588</c:v>
                </c:pt>
                <c:pt idx="8206">
                  <c:v>820.60003897640854</c:v>
                </c:pt>
                <c:pt idx="8207">
                  <c:v>820.70003898115829</c:v>
                </c:pt>
                <c:pt idx="8208">
                  <c:v>820.80003898590803</c:v>
                </c:pt>
                <c:pt idx="8209">
                  <c:v>820.90003899065778</c:v>
                </c:pt>
                <c:pt idx="8210">
                  <c:v>821.00003899540752</c:v>
                </c:pt>
                <c:pt idx="8211">
                  <c:v>821.10003900015727</c:v>
                </c:pt>
                <c:pt idx="8212">
                  <c:v>821.20003900490701</c:v>
                </c:pt>
                <c:pt idx="8213">
                  <c:v>821.30003900965676</c:v>
                </c:pt>
                <c:pt idx="8214">
                  <c:v>821.4000390144065</c:v>
                </c:pt>
                <c:pt idx="8215">
                  <c:v>821.50003901915625</c:v>
                </c:pt>
                <c:pt idx="8216">
                  <c:v>821.60003902390599</c:v>
                </c:pt>
                <c:pt idx="8217">
                  <c:v>821.70003902865574</c:v>
                </c:pt>
                <c:pt idx="8218">
                  <c:v>821.80003903340548</c:v>
                </c:pt>
                <c:pt idx="8219">
                  <c:v>821.90003903815523</c:v>
                </c:pt>
                <c:pt idx="8220">
                  <c:v>822.00003904290497</c:v>
                </c:pt>
                <c:pt idx="8221">
                  <c:v>822.10003904765472</c:v>
                </c:pt>
                <c:pt idx="8222">
                  <c:v>822.20003905240446</c:v>
                </c:pt>
                <c:pt idx="8223">
                  <c:v>822.30003905715421</c:v>
                </c:pt>
                <c:pt idx="8224">
                  <c:v>822.40003906190395</c:v>
                </c:pt>
                <c:pt idx="8225">
                  <c:v>822.5000390666537</c:v>
                </c:pt>
                <c:pt idx="8226">
                  <c:v>822.60003907140344</c:v>
                </c:pt>
                <c:pt idx="8227">
                  <c:v>822.70003907615319</c:v>
                </c:pt>
                <c:pt idx="8228">
                  <c:v>822.80003908090293</c:v>
                </c:pt>
                <c:pt idx="8229">
                  <c:v>822.90003908565268</c:v>
                </c:pt>
                <c:pt idx="8230">
                  <c:v>823.00003909040242</c:v>
                </c:pt>
                <c:pt idx="8231">
                  <c:v>823.10003909515217</c:v>
                </c:pt>
                <c:pt idx="8232">
                  <c:v>823.20003909990191</c:v>
                </c:pt>
                <c:pt idx="8233">
                  <c:v>823.30003910465166</c:v>
                </c:pt>
                <c:pt idx="8234">
                  <c:v>823.4000391094014</c:v>
                </c:pt>
                <c:pt idx="8235">
                  <c:v>823.50003911415115</c:v>
                </c:pt>
                <c:pt idx="8236">
                  <c:v>823.6000391189009</c:v>
                </c:pt>
                <c:pt idx="8237">
                  <c:v>823.70003912365064</c:v>
                </c:pt>
                <c:pt idx="8238">
                  <c:v>823.80003912840039</c:v>
                </c:pt>
                <c:pt idx="8239">
                  <c:v>823.90003913315013</c:v>
                </c:pt>
                <c:pt idx="8240">
                  <c:v>824.00003913789988</c:v>
                </c:pt>
                <c:pt idx="8241">
                  <c:v>824.10003914264962</c:v>
                </c:pt>
                <c:pt idx="8242">
                  <c:v>824.20003914739937</c:v>
                </c:pt>
                <c:pt idx="8243">
                  <c:v>824.30003915214911</c:v>
                </c:pt>
                <c:pt idx="8244">
                  <c:v>824.40003915689886</c:v>
                </c:pt>
                <c:pt idx="8245">
                  <c:v>824.5000391616486</c:v>
                </c:pt>
                <c:pt idx="8246">
                  <c:v>824.60003916639835</c:v>
                </c:pt>
                <c:pt idx="8247">
                  <c:v>824.70003917114809</c:v>
                </c:pt>
                <c:pt idx="8248">
                  <c:v>824.80003917589784</c:v>
                </c:pt>
                <c:pt idx="8249">
                  <c:v>824.90003918064758</c:v>
                </c:pt>
                <c:pt idx="8250">
                  <c:v>825.00003918539733</c:v>
                </c:pt>
                <c:pt idx="8251">
                  <c:v>825.10003919014707</c:v>
                </c:pt>
                <c:pt idx="8252">
                  <c:v>825.20003919489682</c:v>
                </c:pt>
                <c:pt idx="8253">
                  <c:v>825.30003919964656</c:v>
                </c:pt>
                <c:pt idx="8254">
                  <c:v>825.40003920439631</c:v>
                </c:pt>
                <c:pt idx="8255">
                  <c:v>825.50003920914605</c:v>
                </c:pt>
                <c:pt idx="8256">
                  <c:v>825.6000392138958</c:v>
                </c:pt>
                <c:pt idx="8257">
                  <c:v>825.70003921864554</c:v>
                </c:pt>
                <c:pt idx="8258">
                  <c:v>825.80003922339529</c:v>
                </c:pt>
                <c:pt idx="8259">
                  <c:v>825.90003922814503</c:v>
                </c:pt>
                <c:pt idx="8260">
                  <c:v>826.00003923289478</c:v>
                </c:pt>
                <c:pt idx="8261">
                  <c:v>826.10003923764452</c:v>
                </c:pt>
                <c:pt idx="8262">
                  <c:v>826.20003924239427</c:v>
                </c:pt>
                <c:pt idx="8263">
                  <c:v>826.30003924714401</c:v>
                </c:pt>
                <c:pt idx="8264">
                  <c:v>826.40003925189376</c:v>
                </c:pt>
                <c:pt idx="8265">
                  <c:v>826.5000392566435</c:v>
                </c:pt>
                <c:pt idx="8266">
                  <c:v>826.60003926139325</c:v>
                </c:pt>
                <c:pt idx="8267">
                  <c:v>826.70003926614299</c:v>
                </c:pt>
                <c:pt idx="8268">
                  <c:v>826.80003927089274</c:v>
                </c:pt>
                <c:pt idx="8269">
                  <c:v>826.90003927564248</c:v>
                </c:pt>
                <c:pt idx="8270">
                  <c:v>827.00003928039223</c:v>
                </c:pt>
                <c:pt idx="8271">
                  <c:v>827.10003928514197</c:v>
                </c:pt>
                <c:pt idx="8272">
                  <c:v>827.20003928989172</c:v>
                </c:pt>
                <c:pt idx="8273">
                  <c:v>827.30003929464146</c:v>
                </c:pt>
                <c:pt idx="8274">
                  <c:v>827.40003929939121</c:v>
                </c:pt>
                <c:pt idx="8275">
                  <c:v>827.50003930414096</c:v>
                </c:pt>
                <c:pt idx="8276">
                  <c:v>827.6000393088907</c:v>
                </c:pt>
                <c:pt idx="8277">
                  <c:v>827.70003931364045</c:v>
                </c:pt>
                <c:pt idx="8278">
                  <c:v>827.80003931839019</c:v>
                </c:pt>
                <c:pt idx="8279">
                  <c:v>827.90003932313994</c:v>
                </c:pt>
                <c:pt idx="8280">
                  <c:v>828.00003932788968</c:v>
                </c:pt>
                <c:pt idx="8281">
                  <c:v>828.10003933263943</c:v>
                </c:pt>
                <c:pt idx="8282">
                  <c:v>828.20003933738917</c:v>
                </c:pt>
                <c:pt idx="8283">
                  <c:v>828.30003934213892</c:v>
                </c:pt>
                <c:pt idx="8284">
                  <c:v>828.40003934688866</c:v>
                </c:pt>
                <c:pt idx="8285">
                  <c:v>828.50003935163841</c:v>
                </c:pt>
                <c:pt idx="8286">
                  <c:v>828.60003935638815</c:v>
                </c:pt>
                <c:pt idx="8287">
                  <c:v>828.7000393611379</c:v>
                </c:pt>
                <c:pt idx="8288">
                  <c:v>828.80003936588764</c:v>
                </c:pt>
                <c:pt idx="8289">
                  <c:v>828.90003937063739</c:v>
                </c:pt>
                <c:pt idx="8290">
                  <c:v>829.00003937538713</c:v>
                </c:pt>
                <c:pt idx="8291">
                  <c:v>829.10003938013688</c:v>
                </c:pt>
                <c:pt idx="8292">
                  <c:v>829.20003938488662</c:v>
                </c:pt>
                <c:pt idx="8293">
                  <c:v>829.30003938963637</c:v>
                </c:pt>
                <c:pt idx="8294">
                  <c:v>829.40003939438611</c:v>
                </c:pt>
                <c:pt idx="8295">
                  <c:v>829.50003939913586</c:v>
                </c:pt>
                <c:pt idx="8296">
                  <c:v>829.6000394038856</c:v>
                </c:pt>
                <c:pt idx="8297">
                  <c:v>829.70003940863535</c:v>
                </c:pt>
                <c:pt idx="8298">
                  <c:v>829.80003941338509</c:v>
                </c:pt>
                <c:pt idx="8299">
                  <c:v>829.90003941813484</c:v>
                </c:pt>
                <c:pt idx="8300">
                  <c:v>830.00003942288458</c:v>
                </c:pt>
                <c:pt idx="8301">
                  <c:v>830.10003942763433</c:v>
                </c:pt>
                <c:pt idx="8302">
                  <c:v>830.20003943238407</c:v>
                </c:pt>
                <c:pt idx="8303">
                  <c:v>830.30003943713382</c:v>
                </c:pt>
                <c:pt idx="8304">
                  <c:v>830.40003944188356</c:v>
                </c:pt>
                <c:pt idx="8305">
                  <c:v>830.50003944663331</c:v>
                </c:pt>
                <c:pt idx="8306">
                  <c:v>830.60003945138305</c:v>
                </c:pt>
                <c:pt idx="8307">
                  <c:v>830.7000394561328</c:v>
                </c:pt>
                <c:pt idx="8308">
                  <c:v>830.80003946088254</c:v>
                </c:pt>
                <c:pt idx="8309">
                  <c:v>830.90003946563229</c:v>
                </c:pt>
                <c:pt idx="8310">
                  <c:v>831.00003947038203</c:v>
                </c:pt>
                <c:pt idx="8311">
                  <c:v>831.10003947513178</c:v>
                </c:pt>
                <c:pt idx="8312">
                  <c:v>831.20003947988153</c:v>
                </c:pt>
                <c:pt idx="8313">
                  <c:v>831.30003948463127</c:v>
                </c:pt>
                <c:pt idx="8314">
                  <c:v>831.40003948938102</c:v>
                </c:pt>
                <c:pt idx="8315">
                  <c:v>831.50003949413076</c:v>
                </c:pt>
                <c:pt idx="8316">
                  <c:v>831.60003949888051</c:v>
                </c:pt>
                <c:pt idx="8317">
                  <c:v>831.70003950363025</c:v>
                </c:pt>
                <c:pt idx="8318">
                  <c:v>831.80003950838</c:v>
                </c:pt>
                <c:pt idx="8319">
                  <c:v>831.90003951312974</c:v>
                </c:pt>
                <c:pt idx="8320">
                  <c:v>832.00003951787949</c:v>
                </c:pt>
                <c:pt idx="8321">
                  <c:v>832.10003952262923</c:v>
                </c:pt>
                <c:pt idx="8322">
                  <c:v>832.20003952737898</c:v>
                </c:pt>
                <c:pt idx="8323">
                  <c:v>832.30003953212872</c:v>
                </c:pt>
                <c:pt idx="8324">
                  <c:v>832.40003953687847</c:v>
                </c:pt>
                <c:pt idx="8325">
                  <c:v>832.50003954162821</c:v>
                </c:pt>
                <c:pt idx="8326">
                  <c:v>832.60003954637796</c:v>
                </c:pt>
                <c:pt idx="8327">
                  <c:v>832.7000395511277</c:v>
                </c:pt>
                <c:pt idx="8328">
                  <c:v>832.80003955587745</c:v>
                </c:pt>
                <c:pt idx="8329">
                  <c:v>832.90003956062719</c:v>
                </c:pt>
                <c:pt idx="8330">
                  <c:v>833.00003956537694</c:v>
                </c:pt>
                <c:pt idx="8331">
                  <c:v>833.10003957012668</c:v>
                </c:pt>
                <c:pt idx="8332">
                  <c:v>833.20003957487643</c:v>
                </c:pt>
                <c:pt idx="8333">
                  <c:v>833.30003957962617</c:v>
                </c:pt>
                <c:pt idx="8334">
                  <c:v>833.40003958437592</c:v>
                </c:pt>
                <c:pt idx="8335">
                  <c:v>833.50003958912566</c:v>
                </c:pt>
                <c:pt idx="8336">
                  <c:v>833.60003959387541</c:v>
                </c:pt>
                <c:pt idx="8337">
                  <c:v>833.70003959862515</c:v>
                </c:pt>
                <c:pt idx="8338">
                  <c:v>833.8000396033749</c:v>
                </c:pt>
                <c:pt idx="8339">
                  <c:v>833.90003960812464</c:v>
                </c:pt>
                <c:pt idx="8340">
                  <c:v>834.00003961287439</c:v>
                </c:pt>
                <c:pt idx="8341">
                  <c:v>834.10003961762413</c:v>
                </c:pt>
                <c:pt idx="8342">
                  <c:v>834.20003962237388</c:v>
                </c:pt>
                <c:pt idx="8343">
                  <c:v>834.30003962712362</c:v>
                </c:pt>
                <c:pt idx="8344">
                  <c:v>834.40003963187337</c:v>
                </c:pt>
                <c:pt idx="8345">
                  <c:v>834.50003963662311</c:v>
                </c:pt>
                <c:pt idx="8346">
                  <c:v>834.60003964137286</c:v>
                </c:pt>
                <c:pt idx="8347">
                  <c:v>834.7000396461226</c:v>
                </c:pt>
                <c:pt idx="8348">
                  <c:v>834.80003965087235</c:v>
                </c:pt>
                <c:pt idx="8349">
                  <c:v>834.90003965562209</c:v>
                </c:pt>
                <c:pt idx="8350">
                  <c:v>835.00003966037184</c:v>
                </c:pt>
                <c:pt idx="8351">
                  <c:v>835.10003966512159</c:v>
                </c:pt>
                <c:pt idx="8352">
                  <c:v>835.20003966987133</c:v>
                </c:pt>
                <c:pt idx="8353">
                  <c:v>835.30003967462108</c:v>
                </c:pt>
                <c:pt idx="8354">
                  <c:v>835.40003967937082</c:v>
                </c:pt>
                <c:pt idx="8355">
                  <c:v>835.50003968412057</c:v>
                </c:pt>
                <c:pt idx="8356">
                  <c:v>835.60003968887031</c:v>
                </c:pt>
                <c:pt idx="8357">
                  <c:v>835.70003969362006</c:v>
                </c:pt>
                <c:pt idx="8358">
                  <c:v>835.8000396983698</c:v>
                </c:pt>
                <c:pt idx="8359">
                  <c:v>835.90003970311955</c:v>
                </c:pt>
                <c:pt idx="8360">
                  <c:v>836.00003970786929</c:v>
                </c:pt>
                <c:pt idx="8361">
                  <c:v>836.10003971261904</c:v>
                </c:pt>
                <c:pt idx="8362">
                  <c:v>836.20003971736878</c:v>
                </c:pt>
                <c:pt idx="8363">
                  <c:v>836.30003972211853</c:v>
                </c:pt>
                <c:pt idx="8364">
                  <c:v>836.40003972686827</c:v>
                </c:pt>
                <c:pt idx="8365">
                  <c:v>836.50003973161802</c:v>
                </c:pt>
                <c:pt idx="8366">
                  <c:v>836.60003973636776</c:v>
                </c:pt>
                <c:pt idx="8367">
                  <c:v>836.70003974111751</c:v>
                </c:pt>
                <c:pt idx="8368">
                  <c:v>836.80003974586725</c:v>
                </c:pt>
                <c:pt idx="8369">
                  <c:v>836.900039750617</c:v>
                </c:pt>
                <c:pt idx="8370">
                  <c:v>837.00003975536674</c:v>
                </c:pt>
                <c:pt idx="8371">
                  <c:v>837.10003976011649</c:v>
                </c:pt>
                <c:pt idx="8372">
                  <c:v>837.20003976486623</c:v>
                </c:pt>
                <c:pt idx="8373">
                  <c:v>837.30003976961598</c:v>
                </c:pt>
                <c:pt idx="8374">
                  <c:v>837.40003977436572</c:v>
                </c:pt>
                <c:pt idx="8375">
                  <c:v>837.50003977911547</c:v>
                </c:pt>
                <c:pt idx="8376">
                  <c:v>837.60003978386521</c:v>
                </c:pt>
                <c:pt idx="8377">
                  <c:v>837.70003978861496</c:v>
                </c:pt>
                <c:pt idx="8378">
                  <c:v>837.8000397933647</c:v>
                </c:pt>
                <c:pt idx="8379">
                  <c:v>837.90003979811445</c:v>
                </c:pt>
                <c:pt idx="8380">
                  <c:v>838.00003980286419</c:v>
                </c:pt>
                <c:pt idx="8381">
                  <c:v>838.10003980761394</c:v>
                </c:pt>
                <c:pt idx="8382">
                  <c:v>838.20003981236368</c:v>
                </c:pt>
                <c:pt idx="8383">
                  <c:v>838.30003981711343</c:v>
                </c:pt>
                <c:pt idx="8384">
                  <c:v>838.40003982186317</c:v>
                </c:pt>
                <c:pt idx="8385">
                  <c:v>838.50003982661292</c:v>
                </c:pt>
                <c:pt idx="8386">
                  <c:v>838.60003983136266</c:v>
                </c:pt>
                <c:pt idx="8387">
                  <c:v>838.70003983611241</c:v>
                </c:pt>
                <c:pt idx="8388">
                  <c:v>838.80003984086215</c:v>
                </c:pt>
                <c:pt idx="8389">
                  <c:v>838.9000398456119</c:v>
                </c:pt>
                <c:pt idx="8390">
                  <c:v>839.00003985036165</c:v>
                </c:pt>
                <c:pt idx="8391">
                  <c:v>839.10003985511139</c:v>
                </c:pt>
                <c:pt idx="8392">
                  <c:v>839.20003985986114</c:v>
                </c:pt>
                <c:pt idx="8393">
                  <c:v>839.30003986461088</c:v>
                </c:pt>
                <c:pt idx="8394">
                  <c:v>839.40003986936063</c:v>
                </c:pt>
                <c:pt idx="8395">
                  <c:v>839.50003987411037</c:v>
                </c:pt>
                <c:pt idx="8396">
                  <c:v>839.60003987886012</c:v>
                </c:pt>
                <c:pt idx="8397">
                  <c:v>839.70003988360986</c:v>
                </c:pt>
                <c:pt idx="8398">
                  <c:v>839.80003988835961</c:v>
                </c:pt>
                <c:pt idx="8399">
                  <c:v>839.90003989310935</c:v>
                </c:pt>
                <c:pt idx="8400">
                  <c:v>840.0000398978591</c:v>
                </c:pt>
                <c:pt idx="8401">
                  <c:v>840.10003990260884</c:v>
                </c:pt>
                <c:pt idx="8402">
                  <c:v>840.20003990735859</c:v>
                </c:pt>
                <c:pt idx="8403">
                  <c:v>840.30003991210833</c:v>
                </c:pt>
                <c:pt idx="8404">
                  <c:v>840.40003991685808</c:v>
                </c:pt>
                <c:pt idx="8405">
                  <c:v>840.50003992160782</c:v>
                </c:pt>
                <c:pt idx="8406">
                  <c:v>840.60003992635757</c:v>
                </c:pt>
                <c:pt idx="8407">
                  <c:v>840.70003993110731</c:v>
                </c:pt>
                <c:pt idx="8408">
                  <c:v>840.80003993585706</c:v>
                </c:pt>
                <c:pt idx="8409">
                  <c:v>840.9000399406068</c:v>
                </c:pt>
                <c:pt idx="8410">
                  <c:v>841.00003994535655</c:v>
                </c:pt>
                <c:pt idx="8411">
                  <c:v>841.10003995010629</c:v>
                </c:pt>
                <c:pt idx="8412">
                  <c:v>841.20003995485604</c:v>
                </c:pt>
                <c:pt idx="8413">
                  <c:v>841.30003995960578</c:v>
                </c:pt>
                <c:pt idx="8414">
                  <c:v>841.40003996435553</c:v>
                </c:pt>
                <c:pt idx="8415">
                  <c:v>841.50003996910527</c:v>
                </c:pt>
                <c:pt idx="8416">
                  <c:v>841.60003997385502</c:v>
                </c:pt>
                <c:pt idx="8417">
                  <c:v>841.70003997860476</c:v>
                </c:pt>
                <c:pt idx="8418">
                  <c:v>841.80003998335451</c:v>
                </c:pt>
                <c:pt idx="8419">
                  <c:v>841.90003998810425</c:v>
                </c:pt>
                <c:pt idx="8420">
                  <c:v>842.000039992854</c:v>
                </c:pt>
                <c:pt idx="8421">
                  <c:v>842.10003999760374</c:v>
                </c:pt>
                <c:pt idx="8422">
                  <c:v>842.20004000235349</c:v>
                </c:pt>
                <c:pt idx="8423">
                  <c:v>842.30004000710323</c:v>
                </c:pt>
                <c:pt idx="8424">
                  <c:v>842.40004001185298</c:v>
                </c:pt>
                <c:pt idx="8425">
                  <c:v>842.50004001660272</c:v>
                </c:pt>
                <c:pt idx="8426">
                  <c:v>842.60004002135247</c:v>
                </c:pt>
                <c:pt idx="8427">
                  <c:v>842.70004002610222</c:v>
                </c:pt>
                <c:pt idx="8428">
                  <c:v>842.80004003085196</c:v>
                </c:pt>
                <c:pt idx="8429">
                  <c:v>842.90004003560171</c:v>
                </c:pt>
                <c:pt idx="8430">
                  <c:v>843.00004004035145</c:v>
                </c:pt>
                <c:pt idx="8431">
                  <c:v>843.1000400451012</c:v>
                </c:pt>
                <c:pt idx="8432">
                  <c:v>843.20004004985094</c:v>
                </c:pt>
                <c:pt idx="8433">
                  <c:v>843.30004005460069</c:v>
                </c:pt>
                <c:pt idx="8434">
                  <c:v>843.40004005935043</c:v>
                </c:pt>
                <c:pt idx="8435">
                  <c:v>843.50004006410018</c:v>
                </c:pt>
                <c:pt idx="8436">
                  <c:v>843.60004006884992</c:v>
                </c:pt>
                <c:pt idx="8437">
                  <c:v>843.70004007359967</c:v>
                </c:pt>
                <c:pt idx="8438">
                  <c:v>843.80004007834941</c:v>
                </c:pt>
                <c:pt idx="8439">
                  <c:v>843.90004008309916</c:v>
                </c:pt>
                <c:pt idx="8440">
                  <c:v>844.0000400878489</c:v>
                </c:pt>
                <c:pt idx="8441">
                  <c:v>844.10004009259865</c:v>
                </c:pt>
                <c:pt idx="8442">
                  <c:v>844.20004009734839</c:v>
                </c:pt>
                <c:pt idx="8443">
                  <c:v>844.30004010209814</c:v>
                </c:pt>
                <c:pt idx="8444">
                  <c:v>844.40004010684788</c:v>
                </c:pt>
                <c:pt idx="8445">
                  <c:v>844.50004011159763</c:v>
                </c:pt>
                <c:pt idx="8446">
                  <c:v>844.60004011634737</c:v>
                </c:pt>
                <c:pt idx="8447">
                  <c:v>844.70004012109712</c:v>
                </c:pt>
                <c:pt idx="8448">
                  <c:v>844.80004012584686</c:v>
                </c:pt>
                <c:pt idx="8449">
                  <c:v>844.90004013059661</c:v>
                </c:pt>
                <c:pt idx="8450">
                  <c:v>845.00004013534635</c:v>
                </c:pt>
                <c:pt idx="8451">
                  <c:v>845.1000401400961</c:v>
                </c:pt>
                <c:pt idx="8452">
                  <c:v>845.20004014484584</c:v>
                </c:pt>
                <c:pt idx="8453">
                  <c:v>845.30004014959559</c:v>
                </c:pt>
                <c:pt idx="8454">
                  <c:v>845.40004015434533</c:v>
                </c:pt>
                <c:pt idx="8455">
                  <c:v>845.50004015909508</c:v>
                </c:pt>
                <c:pt idx="8456">
                  <c:v>845.60004016384482</c:v>
                </c:pt>
                <c:pt idx="8457">
                  <c:v>845.70004016859457</c:v>
                </c:pt>
                <c:pt idx="8458">
                  <c:v>845.80004017334431</c:v>
                </c:pt>
                <c:pt idx="8459">
                  <c:v>845.90004017809406</c:v>
                </c:pt>
                <c:pt idx="8460">
                  <c:v>846.0000401828438</c:v>
                </c:pt>
                <c:pt idx="8461">
                  <c:v>846.10004018759355</c:v>
                </c:pt>
                <c:pt idx="8462">
                  <c:v>846.20004019234329</c:v>
                </c:pt>
                <c:pt idx="8463">
                  <c:v>846.30004019709304</c:v>
                </c:pt>
                <c:pt idx="8464">
                  <c:v>846.40004020184278</c:v>
                </c:pt>
                <c:pt idx="8465">
                  <c:v>846.50004020659253</c:v>
                </c:pt>
                <c:pt idx="8466">
                  <c:v>846.60004021134228</c:v>
                </c:pt>
                <c:pt idx="8467">
                  <c:v>846.70004021609202</c:v>
                </c:pt>
                <c:pt idx="8468">
                  <c:v>846.80004022084177</c:v>
                </c:pt>
                <c:pt idx="8469">
                  <c:v>846.90004022559151</c:v>
                </c:pt>
                <c:pt idx="8470">
                  <c:v>847.00004023034126</c:v>
                </c:pt>
                <c:pt idx="8471">
                  <c:v>847.100040235091</c:v>
                </c:pt>
                <c:pt idx="8472">
                  <c:v>847.20004023984075</c:v>
                </c:pt>
                <c:pt idx="8473">
                  <c:v>847.30004024459049</c:v>
                </c:pt>
                <c:pt idx="8474">
                  <c:v>847.40004024934024</c:v>
                </c:pt>
                <c:pt idx="8475">
                  <c:v>847.50004025408998</c:v>
                </c:pt>
                <c:pt idx="8476">
                  <c:v>847.60004025883973</c:v>
                </c:pt>
                <c:pt idx="8477">
                  <c:v>847.70004026358947</c:v>
                </c:pt>
                <c:pt idx="8478">
                  <c:v>847.80004026833922</c:v>
                </c:pt>
                <c:pt idx="8479">
                  <c:v>847.90004027308896</c:v>
                </c:pt>
                <c:pt idx="8480">
                  <c:v>848.00004027783871</c:v>
                </c:pt>
                <c:pt idx="8481">
                  <c:v>848.10004028258845</c:v>
                </c:pt>
                <c:pt idx="8482">
                  <c:v>848.2000402873382</c:v>
                </c:pt>
                <c:pt idx="8483">
                  <c:v>848.30004029208794</c:v>
                </c:pt>
                <c:pt idx="8484">
                  <c:v>848.40004029683769</c:v>
                </c:pt>
                <c:pt idx="8485">
                  <c:v>848.50004030158743</c:v>
                </c:pt>
                <c:pt idx="8486">
                  <c:v>848.60004030633718</c:v>
                </c:pt>
                <c:pt idx="8487">
                  <c:v>848.70004031108692</c:v>
                </c:pt>
                <c:pt idx="8488">
                  <c:v>848.80004031583667</c:v>
                </c:pt>
                <c:pt idx="8489">
                  <c:v>848.90004032058641</c:v>
                </c:pt>
                <c:pt idx="8490">
                  <c:v>849.00004032533616</c:v>
                </c:pt>
                <c:pt idx="8491">
                  <c:v>849.1000403300859</c:v>
                </c:pt>
                <c:pt idx="8492">
                  <c:v>849.20004033483565</c:v>
                </c:pt>
                <c:pt idx="8493">
                  <c:v>849.30004033958539</c:v>
                </c:pt>
                <c:pt idx="8494">
                  <c:v>849.40004034433514</c:v>
                </c:pt>
                <c:pt idx="8495">
                  <c:v>849.50004034908488</c:v>
                </c:pt>
                <c:pt idx="8496">
                  <c:v>849.60004035383463</c:v>
                </c:pt>
                <c:pt idx="8497">
                  <c:v>849.70004035858437</c:v>
                </c:pt>
                <c:pt idx="8498">
                  <c:v>849.80004036333412</c:v>
                </c:pt>
                <c:pt idx="8499">
                  <c:v>849.90004036808386</c:v>
                </c:pt>
                <c:pt idx="8500">
                  <c:v>850.00004037283361</c:v>
                </c:pt>
                <c:pt idx="8501">
                  <c:v>850.10004037758335</c:v>
                </c:pt>
                <c:pt idx="8502">
                  <c:v>850.2000403823331</c:v>
                </c:pt>
                <c:pt idx="8503">
                  <c:v>850.30004038708284</c:v>
                </c:pt>
                <c:pt idx="8504">
                  <c:v>850.40004039183259</c:v>
                </c:pt>
                <c:pt idx="8505">
                  <c:v>850.50004039658234</c:v>
                </c:pt>
                <c:pt idx="8506">
                  <c:v>850.60004040133208</c:v>
                </c:pt>
                <c:pt idx="8507">
                  <c:v>850.70004040608183</c:v>
                </c:pt>
                <c:pt idx="8508">
                  <c:v>850.80004041083157</c:v>
                </c:pt>
                <c:pt idx="8509">
                  <c:v>850.90004041558132</c:v>
                </c:pt>
                <c:pt idx="8510">
                  <c:v>851.00004042033106</c:v>
                </c:pt>
                <c:pt idx="8511">
                  <c:v>851.10004042508081</c:v>
                </c:pt>
                <c:pt idx="8512">
                  <c:v>851.20004042983055</c:v>
                </c:pt>
                <c:pt idx="8513">
                  <c:v>851.3000404345803</c:v>
                </c:pt>
                <c:pt idx="8514">
                  <c:v>851.40004043933004</c:v>
                </c:pt>
                <c:pt idx="8515">
                  <c:v>851.50004044407979</c:v>
                </c:pt>
                <c:pt idx="8516">
                  <c:v>851.60004044882953</c:v>
                </c:pt>
                <c:pt idx="8517">
                  <c:v>851.70004045357928</c:v>
                </c:pt>
                <c:pt idx="8518">
                  <c:v>851.80004045832902</c:v>
                </c:pt>
                <c:pt idx="8519">
                  <c:v>851.90004046307877</c:v>
                </c:pt>
                <c:pt idx="8520">
                  <c:v>852.00004046782851</c:v>
                </c:pt>
                <c:pt idx="8521">
                  <c:v>852.10004047257826</c:v>
                </c:pt>
                <c:pt idx="8522">
                  <c:v>852.200040477328</c:v>
                </c:pt>
                <c:pt idx="8523">
                  <c:v>852.30004048207775</c:v>
                </c:pt>
                <c:pt idx="8524">
                  <c:v>852.40004048682749</c:v>
                </c:pt>
                <c:pt idx="8525">
                  <c:v>852.50004049157724</c:v>
                </c:pt>
                <c:pt idx="8526">
                  <c:v>852.60004049632698</c:v>
                </c:pt>
                <c:pt idx="8527">
                  <c:v>852.70004050107673</c:v>
                </c:pt>
                <c:pt idx="8528">
                  <c:v>852.80004050582647</c:v>
                </c:pt>
                <c:pt idx="8529">
                  <c:v>852.90004051057622</c:v>
                </c:pt>
                <c:pt idx="8530">
                  <c:v>853.00004051532596</c:v>
                </c:pt>
                <c:pt idx="8531">
                  <c:v>853.10004052007571</c:v>
                </c:pt>
                <c:pt idx="8532">
                  <c:v>853.20004052482545</c:v>
                </c:pt>
                <c:pt idx="8533">
                  <c:v>853.3000405295752</c:v>
                </c:pt>
                <c:pt idx="8534">
                  <c:v>853.40004053432494</c:v>
                </c:pt>
                <c:pt idx="8535">
                  <c:v>853.50004053907469</c:v>
                </c:pt>
                <c:pt idx="8536">
                  <c:v>853.60004054382443</c:v>
                </c:pt>
                <c:pt idx="8537">
                  <c:v>853.70004054857418</c:v>
                </c:pt>
                <c:pt idx="8538">
                  <c:v>853.80004055332392</c:v>
                </c:pt>
                <c:pt idx="8539">
                  <c:v>853.90004055807367</c:v>
                </c:pt>
                <c:pt idx="8540">
                  <c:v>854.00004056282341</c:v>
                </c:pt>
                <c:pt idx="8541">
                  <c:v>854.10004056757316</c:v>
                </c:pt>
                <c:pt idx="8542">
                  <c:v>854.20004057232291</c:v>
                </c:pt>
                <c:pt idx="8543">
                  <c:v>854.30004057707265</c:v>
                </c:pt>
                <c:pt idx="8544">
                  <c:v>854.4000405818224</c:v>
                </c:pt>
                <c:pt idx="8545">
                  <c:v>854.50004058657214</c:v>
                </c:pt>
                <c:pt idx="8546">
                  <c:v>854.60004059132189</c:v>
                </c:pt>
                <c:pt idx="8547">
                  <c:v>854.70004059607163</c:v>
                </c:pt>
                <c:pt idx="8548">
                  <c:v>854.80004060082138</c:v>
                </c:pt>
                <c:pt idx="8549">
                  <c:v>854.90004060557112</c:v>
                </c:pt>
                <c:pt idx="8550">
                  <c:v>855.00004061032087</c:v>
                </c:pt>
                <c:pt idx="8551">
                  <c:v>855.10004061507061</c:v>
                </c:pt>
                <c:pt idx="8552">
                  <c:v>855.20004061982036</c:v>
                </c:pt>
                <c:pt idx="8553">
                  <c:v>855.3000406245701</c:v>
                </c:pt>
                <c:pt idx="8554">
                  <c:v>855.40004062931985</c:v>
                </c:pt>
                <c:pt idx="8555">
                  <c:v>855.50004063406959</c:v>
                </c:pt>
                <c:pt idx="8556">
                  <c:v>855.60004063881934</c:v>
                </c:pt>
                <c:pt idx="8557">
                  <c:v>855.70004064356908</c:v>
                </c:pt>
                <c:pt idx="8558">
                  <c:v>855.80004064831883</c:v>
                </c:pt>
                <c:pt idx="8559">
                  <c:v>855.90004065306857</c:v>
                </c:pt>
                <c:pt idx="8560">
                  <c:v>856.00004065781832</c:v>
                </c:pt>
                <c:pt idx="8561">
                  <c:v>856.10004066256806</c:v>
                </c:pt>
                <c:pt idx="8562">
                  <c:v>856.20004066731781</c:v>
                </c:pt>
                <c:pt idx="8563">
                  <c:v>856.30004067206755</c:v>
                </c:pt>
                <c:pt idx="8564">
                  <c:v>856.4000406768173</c:v>
                </c:pt>
                <c:pt idx="8565">
                  <c:v>856.50004068156704</c:v>
                </c:pt>
                <c:pt idx="8566">
                  <c:v>856.60004068631679</c:v>
                </c:pt>
                <c:pt idx="8567">
                  <c:v>856.70004069106653</c:v>
                </c:pt>
                <c:pt idx="8568">
                  <c:v>856.80004069581628</c:v>
                </c:pt>
                <c:pt idx="8569">
                  <c:v>856.90004070056602</c:v>
                </c:pt>
                <c:pt idx="8570">
                  <c:v>857.00004070531577</c:v>
                </c:pt>
                <c:pt idx="8571">
                  <c:v>857.10004071006551</c:v>
                </c:pt>
                <c:pt idx="8572">
                  <c:v>857.20004071481526</c:v>
                </c:pt>
                <c:pt idx="8573">
                  <c:v>857.300040719565</c:v>
                </c:pt>
                <c:pt idx="8574">
                  <c:v>857.40004072431475</c:v>
                </c:pt>
                <c:pt idx="8575">
                  <c:v>857.50004072906449</c:v>
                </c:pt>
                <c:pt idx="8576">
                  <c:v>857.60004073381424</c:v>
                </c:pt>
                <c:pt idx="8577">
                  <c:v>857.70004073856398</c:v>
                </c:pt>
                <c:pt idx="8578">
                  <c:v>857.80004074331373</c:v>
                </c:pt>
                <c:pt idx="8579">
                  <c:v>857.90004074806347</c:v>
                </c:pt>
                <c:pt idx="8580">
                  <c:v>858.00004075281322</c:v>
                </c:pt>
                <c:pt idx="8581">
                  <c:v>858.10004075756297</c:v>
                </c:pt>
                <c:pt idx="8582">
                  <c:v>858.20004076231271</c:v>
                </c:pt>
                <c:pt idx="8583">
                  <c:v>858.30004076706246</c:v>
                </c:pt>
                <c:pt idx="8584">
                  <c:v>858.4000407718122</c:v>
                </c:pt>
                <c:pt idx="8585">
                  <c:v>858.50004077656195</c:v>
                </c:pt>
                <c:pt idx="8586">
                  <c:v>858.60004078131169</c:v>
                </c:pt>
                <c:pt idx="8587">
                  <c:v>858.70004078606144</c:v>
                </c:pt>
                <c:pt idx="8588">
                  <c:v>858.80004079081118</c:v>
                </c:pt>
                <c:pt idx="8589">
                  <c:v>858.90004079556093</c:v>
                </c:pt>
                <c:pt idx="8590">
                  <c:v>859.00004080031067</c:v>
                </c:pt>
                <c:pt idx="8591">
                  <c:v>859.10004080506042</c:v>
                </c:pt>
                <c:pt idx="8592">
                  <c:v>859.20004080981016</c:v>
                </c:pt>
                <c:pt idx="8593">
                  <c:v>859.30004081455991</c:v>
                </c:pt>
                <c:pt idx="8594">
                  <c:v>859.40004081930965</c:v>
                </c:pt>
                <c:pt idx="8595">
                  <c:v>859.5000408240594</c:v>
                </c:pt>
                <c:pt idx="8596">
                  <c:v>859.60004082880914</c:v>
                </c:pt>
                <c:pt idx="8597">
                  <c:v>859.70004083355889</c:v>
                </c:pt>
                <c:pt idx="8598">
                  <c:v>859.80004083830863</c:v>
                </c:pt>
                <c:pt idx="8599">
                  <c:v>859.90004084305838</c:v>
                </c:pt>
                <c:pt idx="8600">
                  <c:v>860.00004084780812</c:v>
                </c:pt>
                <c:pt idx="8601">
                  <c:v>860.10004085255787</c:v>
                </c:pt>
                <c:pt idx="8602">
                  <c:v>860.20004085730761</c:v>
                </c:pt>
                <c:pt idx="8603">
                  <c:v>860.30004086205736</c:v>
                </c:pt>
                <c:pt idx="8604">
                  <c:v>860.4000408668071</c:v>
                </c:pt>
                <c:pt idx="8605">
                  <c:v>860.50004087155685</c:v>
                </c:pt>
                <c:pt idx="8606">
                  <c:v>860.60004087630659</c:v>
                </c:pt>
                <c:pt idx="8607">
                  <c:v>860.70004088105634</c:v>
                </c:pt>
                <c:pt idx="8608">
                  <c:v>860.80004088580608</c:v>
                </c:pt>
                <c:pt idx="8609">
                  <c:v>860.90004089055583</c:v>
                </c:pt>
                <c:pt idx="8610">
                  <c:v>861.00004089530557</c:v>
                </c:pt>
                <c:pt idx="8611">
                  <c:v>861.10004090005532</c:v>
                </c:pt>
                <c:pt idx="8612">
                  <c:v>861.20004090480506</c:v>
                </c:pt>
                <c:pt idx="8613">
                  <c:v>861.30004090955481</c:v>
                </c:pt>
                <c:pt idx="8614">
                  <c:v>861.40004091430455</c:v>
                </c:pt>
                <c:pt idx="8615">
                  <c:v>861.5000409190543</c:v>
                </c:pt>
                <c:pt idx="8616">
                  <c:v>861.60004092380404</c:v>
                </c:pt>
                <c:pt idx="8617">
                  <c:v>861.70004092855379</c:v>
                </c:pt>
                <c:pt idx="8618">
                  <c:v>861.80004093330353</c:v>
                </c:pt>
                <c:pt idx="8619">
                  <c:v>861.90004093805328</c:v>
                </c:pt>
                <c:pt idx="8620">
                  <c:v>862.00004094280303</c:v>
                </c:pt>
                <c:pt idx="8621">
                  <c:v>862.10004094755277</c:v>
                </c:pt>
                <c:pt idx="8622">
                  <c:v>862.20004095230252</c:v>
                </c:pt>
                <c:pt idx="8623">
                  <c:v>862.30004095705226</c:v>
                </c:pt>
                <c:pt idx="8624">
                  <c:v>862.40004096180201</c:v>
                </c:pt>
                <c:pt idx="8625">
                  <c:v>862.50004096655175</c:v>
                </c:pt>
                <c:pt idx="8626">
                  <c:v>862.6000409713015</c:v>
                </c:pt>
                <c:pt idx="8627">
                  <c:v>862.70004097605124</c:v>
                </c:pt>
                <c:pt idx="8628">
                  <c:v>862.80004098080099</c:v>
                </c:pt>
                <c:pt idx="8629">
                  <c:v>862.90004098555073</c:v>
                </c:pt>
                <c:pt idx="8630">
                  <c:v>863.00004099030048</c:v>
                </c:pt>
                <c:pt idx="8631">
                  <c:v>863.10004099505022</c:v>
                </c:pt>
                <c:pt idx="8632">
                  <c:v>863.20004099979997</c:v>
                </c:pt>
                <c:pt idx="8633">
                  <c:v>863.30004100454971</c:v>
                </c:pt>
                <c:pt idx="8634">
                  <c:v>863.40004100929946</c:v>
                </c:pt>
                <c:pt idx="8635">
                  <c:v>863.5000410140492</c:v>
                </c:pt>
                <c:pt idx="8636">
                  <c:v>863.60004101879895</c:v>
                </c:pt>
                <c:pt idx="8637">
                  <c:v>863.70004102354869</c:v>
                </c:pt>
                <c:pt idx="8638">
                  <c:v>863.80004102829844</c:v>
                </c:pt>
                <c:pt idx="8639">
                  <c:v>863.90004103304818</c:v>
                </c:pt>
                <c:pt idx="8640">
                  <c:v>864.00004103779793</c:v>
                </c:pt>
                <c:pt idx="8641">
                  <c:v>864.10004104254767</c:v>
                </c:pt>
                <c:pt idx="8642">
                  <c:v>864.20004104729742</c:v>
                </c:pt>
                <c:pt idx="8643">
                  <c:v>864.30004105204716</c:v>
                </c:pt>
                <c:pt idx="8644">
                  <c:v>864.40004105679691</c:v>
                </c:pt>
                <c:pt idx="8645">
                  <c:v>864.50004106154665</c:v>
                </c:pt>
                <c:pt idx="8646">
                  <c:v>864.6000410662964</c:v>
                </c:pt>
                <c:pt idx="8647">
                  <c:v>864.70004107104614</c:v>
                </c:pt>
                <c:pt idx="8648">
                  <c:v>864.80004107579589</c:v>
                </c:pt>
                <c:pt idx="8649">
                  <c:v>864.90004108054563</c:v>
                </c:pt>
                <c:pt idx="8650">
                  <c:v>865.00004108529538</c:v>
                </c:pt>
                <c:pt idx="8651">
                  <c:v>865.10004109004512</c:v>
                </c:pt>
                <c:pt idx="8652">
                  <c:v>865.20004109479487</c:v>
                </c:pt>
                <c:pt idx="8653">
                  <c:v>865.30004109954461</c:v>
                </c:pt>
                <c:pt idx="8654">
                  <c:v>865.40004110429436</c:v>
                </c:pt>
                <c:pt idx="8655">
                  <c:v>865.5000411090441</c:v>
                </c:pt>
                <c:pt idx="8656">
                  <c:v>865.60004111379385</c:v>
                </c:pt>
                <c:pt idx="8657">
                  <c:v>865.7000411185436</c:v>
                </c:pt>
                <c:pt idx="8658">
                  <c:v>865.80004112329334</c:v>
                </c:pt>
                <c:pt idx="8659">
                  <c:v>865.90004112804309</c:v>
                </c:pt>
                <c:pt idx="8660">
                  <c:v>866.00004113279283</c:v>
                </c:pt>
                <c:pt idx="8661">
                  <c:v>866.10004113754258</c:v>
                </c:pt>
                <c:pt idx="8662">
                  <c:v>866.20004114229232</c:v>
                </c:pt>
                <c:pt idx="8663">
                  <c:v>866.30004114704207</c:v>
                </c:pt>
                <c:pt idx="8664">
                  <c:v>866.40004115179181</c:v>
                </c:pt>
                <c:pt idx="8665">
                  <c:v>866.50004115654156</c:v>
                </c:pt>
                <c:pt idx="8666">
                  <c:v>866.6000411612913</c:v>
                </c:pt>
                <c:pt idx="8667">
                  <c:v>866.70004116604105</c:v>
                </c:pt>
                <c:pt idx="8668">
                  <c:v>866.80004117079079</c:v>
                </c:pt>
                <c:pt idx="8669">
                  <c:v>866.90004117554054</c:v>
                </c:pt>
                <c:pt idx="8670">
                  <c:v>867.00004118029028</c:v>
                </c:pt>
                <c:pt idx="8671">
                  <c:v>867.10004118504003</c:v>
                </c:pt>
                <c:pt idx="8672">
                  <c:v>867.20004118978977</c:v>
                </c:pt>
                <c:pt idx="8673">
                  <c:v>867.30004119453952</c:v>
                </c:pt>
                <c:pt idx="8674">
                  <c:v>867.40004119928926</c:v>
                </c:pt>
                <c:pt idx="8675">
                  <c:v>867.50004120403901</c:v>
                </c:pt>
                <c:pt idx="8676">
                  <c:v>867.60004120878875</c:v>
                </c:pt>
                <c:pt idx="8677">
                  <c:v>867.7000412135385</c:v>
                </c:pt>
                <c:pt idx="8678">
                  <c:v>867.80004121828824</c:v>
                </c:pt>
                <c:pt idx="8679">
                  <c:v>867.90004122303799</c:v>
                </c:pt>
                <c:pt idx="8680">
                  <c:v>868.00004122778773</c:v>
                </c:pt>
                <c:pt idx="8681">
                  <c:v>868.10004123253748</c:v>
                </c:pt>
                <c:pt idx="8682">
                  <c:v>868.20004123728722</c:v>
                </c:pt>
                <c:pt idx="8683">
                  <c:v>868.30004124203697</c:v>
                </c:pt>
                <c:pt idx="8684">
                  <c:v>868.40004124678671</c:v>
                </c:pt>
                <c:pt idx="8685">
                  <c:v>868.50004125153646</c:v>
                </c:pt>
                <c:pt idx="8686">
                  <c:v>868.6000412562862</c:v>
                </c:pt>
                <c:pt idx="8687">
                  <c:v>868.70004126103595</c:v>
                </c:pt>
                <c:pt idx="8688">
                  <c:v>868.80004126578569</c:v>
                </c:pt>
                <c:pt idx="8689">
                  <c:v>868.90004127053544</c:v>
                </c:pt>
                <c:pt idx="8690">
                  <c:v>869.00004127528518</c:v>
                </c:pt>
                <c:pt idx="8691">
                  <c:v>869.10004128003493</c:v>
                </c:pt>
                <c:pt idx="8692">
                  <c:v>869.20004128478467</c:v>
                </c:pt>
                <c:pt idx="8693">
                  <c:v>869.30004128953442</c:v>
                </c:pt>
                <c:pt idx="8694">
                  <c:v>869.40004129428416</c:v>
                </c:pt>
                <c:pt idx="8695">
                  <c:v>869.50004129903391</c:v>
                </c:pt>
                <c:pt idx="8696">
                  <c:v>869.60004130378366</c:v>
                </c:pt>
                <c:pt idx="8697">
                  <c:v>869.7000413085334</c:v>
                </c:pt>
                <c:pt idx="8698">
                  <c:v>869.80004131328315</c:v>
                </c:pt>
                <c:pt idx="8699">
                  <c:v>869.90004131803289</c:v>
                </c:pt>
                <c:pt idx="8700">
                  <c:v>870.00004132278264</c:v>
                </c:pt>
                <c:pt idx="8701">
                  <c:v>870.10004132753238</c:v>
                </c:pt>
                <c:pt idx="8702">
                  <c:v>870.20004133228213</c:v>
                </c:pt>
                <c:pt idx="8703">
                  <c:v>870.30004133703187</c:v>
                </c:pt>
                <c:pt idx="8704">
                  <c:v>870.40004134178162</c:v>
                </c:pt>
                <c:pt idx="8705">
                  <c:v>870.50004134653136</c:v>
                </c:pt>
                <c:pt idx="8706">
                  <c:v>870.60004135128111</c:v>
                </c:pt>
                <c:pt idx="8707">
                  <c:v>870.70004135603085</c:v>
                </c:pt>
                <c:pt idx="8708">
                  <c:v>870.8000413607806</c:v>
                </c:pt>
                <c:pt idx="8709">
                  <c:v>870.90004136553034</c:v>
                </c:pt>
                <c:pt idx="8710">
                  <c:v>871.00004137028009</c:v>
                </c:pt>
                <c:pt idx="8711">
                  <c:v>871.10004137502983</c:v>
                </c:pt>
                <c:pt idx="8712">
                  <c:v>871.20004137977958</c:v>
                </c:pt>
                <c:pt idx="8713">
                  <c:v>871.30004138452932</c:v>
                </c:pt>
                <c:pt idx="8714">
                  <c:v>871.40004138927907</c:v>
                </c:pt>
                <c:pt idx="8715">
                  <c:v>871.50004139402881</c:v>
                </c:pt>
                <c:pt idx="8716">
                  <c:v>871.60004139877856</c:v>
                </c:pt>
                <c:pt idx="8717">
                  <c:v>871.7000414035283</c:v>
                </c:pt>
                <c:pt idx="8718">
                  <c:v>871.80004140827805</c:v>
                </c:pt>
                <c:pt idx="8719">
                  <c:v>871.90004141302779</c:v>
                </c:pt>
                <c:pt idx="8720">
                  <c:v>872.00004141777754</c:v>
                </c:pt>
                <c:pt idx="8721">
                  <c:v>872.10004142252728</c:v>
                </c:pt>
                <c:pt idx="8722">
                  <c:v>872.20004142727703</c:v>
                </c:pt>
                <c:pt idx="8723">
                  <c:v>872.30004143202677</c:v>
                </c:pt>
                <c:pt idx="8724">
                  <c:v>872.40004143677652</c:v>
                </c:pt>
                <c:pt idx="8725">
                  <c:v>872.50004144152626</c:v>
                </c:pt>
                <c:pt idx="8726">
                  <c:v>872.60004144627601</c:v>
                </c:pt>
                <c:pt idx="8727">
                  <c:v>872.70004145102575</c:v>
                </c:pt>
                <c:pt idx="8728">
                  <c:v>872.8000414557755</c:v>
                </c:pt>
                <c:pt idx="8729">
                  <c:v>872.90004146052524</c:v>
                </c:pt>
                <c:pt idx="8730">
                  <c:v>873.00004146527499</c:v>
                </c:pt>
                <c:pt idx="8731">
                  <c:v>873.10004147002473</c:v>
                </c:pt>
                <c:pt idx="8732">
                  <c:v>873.20004147477448</c:v>
                </c:pt>
                <c:pt idx="8733">
                  <c:v>873.30004147952422</c:v>
                </c:pt>
                <c:pt idx="8734">
                  <c:v>873.40004148427397</c:v>
                </c:pt>
                <c:pt idx="8735">
                  <c:v>873.50004148902372</c:v>
                </c:pt>
                <c:pt idx="8736">
                  <c:v>873.60004149377346</c:v>
                </c:pt>
                <c:pt idx="8737">
                  <c:v>873.70004149852321</c:v>
                </c:pt>
                <c:pt idx="8738">
                  <c:v>873.80004150327295</c:v>
                </c:pt>
                <c:pt idx="8739">
                  <c:v>873.9000415080227</c:v>
                </c:pt>
                <c:pt idx="8740">
                  <c:v>874.00004151277244</c:v>
                </c:pt>
                <c:pt idx="8741">
                  <c:v>874.10004151752219</c:v>
                </c:pt>
                <c:pt idx="8742">
                  <c:v>874.20004152227193</c:v>
                </c:pt>
                <c:pt idx="8743">
                  <c:v>874.30004152702168</c:v>
                </c:pt>
                <c:pt idx="8744">
                  <c:v>874.40004153177142</c:v>
                </c:pt>
                <c:pt idx="8745">
                  <c:v>874.50004153652117</c:v>
                </c:pt>
                <c:pt idx="8746">
                  <c:v>874.60004154127091</c:v>
                </c:pt>
                <c:pt idx="8747">
                  <c:v>874.70004154602066</c:v>
                </c:pt>
                <c:pt idx="8748">
                  <c:v>874.8000415507704</c:v>
                </c:pt>
                <c:pt idx="8749">
                  <c:v>874.90004155552015</c:v>
                </c:pt>
                <c:pt idx="8750">
                  <c:v>875.00004156026989</c:v>
                </c:pt>
                <c:pt idx="8751">
                  <c:v>875.10004156501964</c:v>
                </c:pt>
                <c:pt idx="8752">
                  <c:v>875.20004156976938</c:v>
                </c:pt>
                <c:pt idx="8753">
                  <c:v>875.30004157451913</c:v>
                </c:pt>
                <c:pt idx="8754">
                  <c:v>875.40004157926887</c:v>
                </c:pt>
                <c:pt idx="8755">
                  <c:v>875.50004158401862</c:v>
                </c:pt>
                <c:pt idx="8756">
                  <c:v>875.60004158876836</c:v>
                </c:pt>
                <c:pt idx="8757">
                  <c:v>875.70004159351811</c:v>
                </c:pt>
                <c:pt idx="8758">
                  <c:v>875.80004159826785</c:v>
                </c:pt>
                <c:pt idx="8759">
                  <c:v>875.9000416030176</c:v>
                </c:pt>
                <c:pt idx="8760">
                  <c:v>876.00004160776734</c:v>
                </c:pt>
                <c:pt idx="8761">
                  <c:v>876.10004161251709</c:v>
                </c:pt>
                <c:pt idx="8762">
                  <c:v>876.20004161726683</c:v>
                </c:pt>
                <c:pt idx="8763">
                  <c:v>876.30004162201658</c:v>
                </c:pt>
                <c:pt idx="8764">
                  <c:v>876.40004162676632</c:v>
                </c:pt>
                <c:pt idx="8765">
                  <c:v>876.50004163151607</c:v>
                </c:pt>
                <c:pt idx="8766">
                  <c:v>876.60004163626581</c:v>
                </c:pt>
                <c:pt idx="8767">
                  <c:v>876.70004164101556</c:v>
                </c:pt>
                <c:pt idx="8768">
                  <c:v>876.8000416457653</c:v>
                </c:pt>
                <c:pt idx="8769">
                  <c:v>876.90004165051505</c:v>
                </c:pt>
                <c:pt idx="8770">
                  <c:v>877.00004165526479</c:v>
                </c:pt>
                <c:pt idx="8771">
                  <c:v>877.10004166001454</c:v>
                </c:pt>
                <c:pt idx="8772">
                  <c:v>877.20004166476429</c:v>
                </c:pt>
                <c:pt idx="8773">
                  <c:v>877.30004166951403</c:v>
                </c:pt>
                <c:pt idx="8774">
                  <c:v>877.40004167426378</c:v>
                </c:pt>
                <c:pt idx="8775">
                  <c:v>877.50004167901352</c:v>
                </c:pt>
                <c:pt idx="8776">
                  <c:v>877.60004168376327</c:v>
                </c:pt>
                <c:pt idx="8777">
                  <c:v>877.70004168851301</c:v>
                </c:pt>
                <c:pt idx="8778">
                  <c:v>877.80004169326276</c:v>
                </c:pt>
                <c:pt idx="8779">
                  <c:v>877.9000416980125</c:v>
                </c:pt>
                <c:pt idx="8780">
                  <c:v>878.00004170276225</c:v>
                </c:pt>
                <c:pt idx="8781">
                  <c:v>878.10004170751199</c:v>
                </c:pt>
                <c:pt idx="8782">
                  <c:v>878.20004171226174</c:v>
                </c:pt>
                <c:pt idx="8783">
                  <c:v>878.30004171701148</c:v>
                </c:pt>
                <c:pt idx="8784">
                  <c:v>878.40004172176123</c:v>
                </c:pt>
                <c:pt idx="8785">
                  <c:v>878.50004172651097</c:v>
                </c:pt>
                <c:pt idx="8786">
                  <c:v>878.60004173126072</c:v>
                </c:pt>
                <c:pt idx="8787">
                  <c:v>878.70004173601046</c:v>
                </c:pt>
                <c:pt idx="8788">
                  <c:v>878.80004174076021</c:v>
                </c:pt>
                <c:pt idx="8789">
                  <c:v>878.90004174550995</c:v>
                </c:pt>
                <c:pt idx="8790">
                  <c:v>879.0000417502597</c:v>
                </c:pt>
                <c:pt idx="8791">
                  <c:v>879.10004175500944</c:v>
                </c:pt>
                <c:pt idx="8792">
                  <c:v>879.20004175975919</c:v>
                </c:pt>
                <c:pt idx="8793">
                  <c:v>879.30004176450893</c:v>
                </c:pt>
                <c:pt idx="8794">
                  <c:v>879.40004176925868</c:v>
                </c:pt>
                <c:pt idx="8795">
                  <c:v>879.50004177400842</c:v>
                </c:pt>
                <c:pt idx="8796">
                  <c:v>879.60004177875817</c:v>
                </c:pt>
                <c:pt idx="8797">
                  <c:v>879.70004178350791</c:v>
                </c:pt>
                <c:pt idx="8798">
                  <c:v>879.80004178825766</c:v>
                </c:pt>
                <c:pt idx="8799">
                  <c:v>879.9000417930074</c:v>
                </c:pt>
                <c:pt idx="8800">
                  <c:v>880.00004179775715</c:v>
                </c:pt>
                <c:pt idx="8801">
                  <c:v>880.10004180250689</c:v>
                </c:pt>
                <c:pt idx="8802">
                  <c:v>880.20004180725664</c:v>
                </c:pt>
                <c:pt idx="8803">
                  <c:v>880.30004181200638</c:v>
                </c:pt>
                <c:pt idx="8804">
                  <c:v>880.40004181675613</c:v>
                </c:pt>
                <c:pt idx="8805">
                  <c:v>880.50004182150587</c:v>
                </c:pt>
                <c:pt idx="8806">
                  <c:v>880.60004182625562</c:v>
                </c:pt>
                <c:pt idx="8807">
                  <c:v>880.70004183100536</c:v>
                </c:pt>
                <c:pt idx="8808">
                  <c:v>880.80004183575511</c:v>
                </c:pt>
                <c:pt idx="8809">
                  <c:v>880.90004184050485</c:v>
                </c:pt>
                <c:pt idx="8810">
                  <c:v>881.0000418452546</c:v>
                </c:pt>
                <c:pt idx="8811">
                  <c:v>881.10004185000435</c:v>
                </c:pt>
                <c:pt idx="8812">
                  <c:v>881.20004185475409</c:v>
                </c:pt>
                <c:pt idx="8813">
                  <c:v>881.30004185950384</c:v>
                </c:pt>
                <c:pt idx="8814">
                  <c:v>881.40004186425358</c:v>
                </c:pt>
                <c:pt idx="8815">
                  <c:v>881.50004186900333</c:v>
                </c:pt>
                <c:pt idx="8816">
                  <c:v>881.60004187375307</c:v>
                </c:pt>
                <c:pt idx="8817">
                  <c:v>881.70004187850282</c:v>
                </c:pt>
                <c:pt idx="8818">
                  <c:v>881.80004188325256</c:v>
                </c:pt>
                <c:pt idx="8819">
                  <c:v>881.90004188800231</c:v>
                </c:pt>
                <c:pt idx="8820">
                  <c:v>882.00004189275205</c:v>
                </c:pt>
                <c:pt idx="8821">
                  <c:v>882.1000418975018</c:v>
                </c:pt>
                <c:pt idx="8822">
                  <c:v>882.20004190225154</c:v>
                </c:pt>
                <c:pt idx="8823">
                  <c:v>882.30004190700129</c:v>
                </c:pt>
                <c:pt idx="8824">
                  <c:v>882.40004191175103</c:v>
                </c:pt>
                <c:pt idx="8825">
                  <c:v>882.50004191650078</c:v>
                </c:pt>
                <c:pt idx="8826">
                  <c:v>882.60004192125052</c:v>
                </c:pt>
                <c:pt idx="8827">
                  <c:v>882.70004192600027</c:v>
                </c:pt>
                <c:pt idx="8828">
                  <c:v>882.80004193075001</c:v>
                </c:pt>
                <c:pt idx="8829">
                  <c:v>882.90004193549976</c:v>
                </c:pt>
                <c:pt idx="8830">
                  <c:v>883.0000419402495</c:v>
                </c:pt>
                <c:pt idx="8831">
                  <c:v>883.10004194499925</c:v>
                </c:pt>
                <c:pt idx="8832">
                  <c:v>883.20004194974899</c:v>
                </c:pt>
                <c:pt idx="8833">
                  <c:v>883.30004195449874</c:v>
                </c:pt>
                <c:pt idx="8834">
                  <c:v>883.40004195924848</c:v>
                </c:pt>
                <c:pt idx="8835">
                  <c:v>883.50004196399823</c:v>
                </c:pt>
                <c:pt idx="8836">
                  <c:v>883.60004196874797</c:v>
                </c:pt>
                <c:pt idx="8837">
                  <c:v>883.70004197349772</c:v>
                </c:pt>
                <c:pt idx="8838">
                  <c:v>883.80004197824746</c:v>
                </c:pt>
                <c:pt idx="8839">
                  <c:v>883.90004198299721</c:v>
                </c:pt>
                <c:pt idx="8840">
                  <c:v>884.00004198774695</c:v>
                </c:pt>
                <c:pt idx="8841">
                  <c:v>884.1000419924967</c:v>
                </c:pt>
                <c:pt idx="8842">
                  <c:v>884.20004199724644</c:v>
                </c:pt>
                <c:pt idx="8843">
                  <c:v>884.30004200199619</c:v>
                </c:pt>
                <c:pt idx="8844">
                  <c:v>884.40004200674593</c:v>
                </c:pt>
                <c:pt idx="8845">
                  <c:v>884.50004201149568</c:v>
                </c:pt>
                <c:pt idx="8846">
                  <c:v>884.60004201624542</c:v>
                </c:pt>
                <c:pt idx="8847">
                  <c:v>884.70004202099517</c:v>
                </c:pt>
                <c:pt idx="8848">
                  <c:v>884.80004202574492</c:v>
                </c:pt>
                <c:pt idx="8849">
                  <c:v>884.90004203049466</c:v>
                </c:pt>
                <c:pt idx="8850">
                  <c:v>885.00004203524441</c:v>
                </c:pt>
                <c:pt idx="8851">
                  <c:v>885.10004203999415</c:v>
                </c:pt>
                <c:pt idx="8852">
                  <c:v>885.2000420447439</c:v>
                </c:pt>
                <c:pt idx="8853">
                  <c:v>885.30004204949364</c:v>
                </c:pt>
                <c:pt idx="8854">
                  <c:v>885.40004205424339</c:v>
                </c:pt>
                <c:pt idx="8855">
                  <c:v>885.50004205899313</c:v>
                </c:pt>
                <c:pt idx="8856">
                  <c:v>885.60004206374288</c:v>
                </c:pt>
                <c:pt idx="8857">
                  <c:v>885.70004206849262</c:v>
                </c:pt>
                <c:pt idx="8858">
                  <c:v>885.80004207324237</c:v>
                </c:pt>
                <c:pt idx="8859">
                  <c:v>885.90004207799211</c:v>
                </c:pt>
                <c:pt idx="8860">
                  <c:v>886.00004208274186</c:v>
                </c:pt>
                <c:pt idx="8861">
                  <c:v>886.1000420874916</c:v>
                </c:pt>
                <c:pt idx="8862">
                  <c:v>886.20004209224135</c:v>
                </c:pt>
                <c:pt idx="8863">
                  <c:v>886.30004209699109</c:v>
                </c:pt>
                <c:pt idx="8864">
                  <c:v>886.40004210174084</c:v>
                </c:pt>
                <c:pt idx="8865">
                  <c:v>886.50004210649058</c:v>
                </c:pt>
                <c:pt idx="8866">
                  <c:v>886.60004211124033</c:v>
                </c:pt>
                <c:pt idx="8867">
                  <c:v>886.70004211599007</c:v>
                </c:pt>
                <c:pt idx="8868">
                  <c:v>886.80004212073982</c:v>
                </c:pt>
                <c:pt idx="8869">
                  <c:v>886.90004212548956</c:v>
                </c:pt>
                <c:pt idx="8870">
                  <c:v>887.00004213023931</c:v>
                </c:pt>
                <c:pt idx="8871">
                  <c:v>887.10004213498905</c:v>
                </c:pt>
                <c:pt idx="8872">
                  <c:v>887.2000421397388</c:v>
                </c:pt>
                <c:pt idx="8873">
                  <c:v>887.30004214448854</c:v>
                </c:pt>
                <c:pt idx="8874">
                  <c:v>887.40004214923829</c:v>
                </c:pt>
                <c:pt idx="8875">
                  <c:v>887.50004215398803</c:v>
                </c:pt>
                <c:pt idx="8876">
                  <c:v>887.60004215873778</c:v>
                </c:pt>
                <c:pt idx="8877">
                  <c:v>887.70004216348752</c:v>
                </c:pt>
                <c:pt idx="8878">
                  <c:v>887.80004216823727</c:v>
                </c:pt>
                <c:pt idx="8879">
                  <c:v>887.90004217298701</c:v>
                </c:pt>
                <c:pt idx="8880">
                  <c:v>888.00004217773676</c:v>
                </c:pt>
                <c:pt idx="8881">
                  <c:v>888.1000421824865</c:v>
                </c:pt>
                <c:pt idx="8882">
                  <c:v>888.20004218723625</c:v>
                </c:pt>
                <c:pt idx="8883">
                  <c:v>888.30004219198599</c:v>
                </c:pt>
                <c:pt idx="8884">
                  <c:v>888.40004219673574</c:v>
                </c:pt>
                <c:pt idx="8885">
                  <c:v>888.50004220148548</c:v>
                </c:pt>
                <c:pt idx="8886">
                  <c:v>888.60004220623523</c:v>
                </c:pt>
                <c:pt idx="8887">
                  <c:v>888.70004221098498</c:v>
                </c:pt>
                <c:pt idx="8888">
                  <c:v>888.80004221573472</c:v>
                </c:pt>
                <c:pt idx="8889">
                  <c:v>888.90004222048447</c:v>
                </c:pt>
                <c:pt idx="8890">
                  <c:v>889.00004222523421</c:v>
                </c:pt>
                <c:pt idx="8891">
                  <c:v>889.10004222998396</c:v>
                </c:pt>
                <c:pt idx="8892">
                  <c:v>889.2000422347337</c:v>
                </c:pt>
                <c:pt idx="8893">
                  <c:v>889.30004223948345</c:v>
                </c:pt>
                <c:pt idx="8894">
                  <c:v>889.40004224423319</c:v>
                </c:pt>
                <c:pt idx="8895">
                  <c:v>889.50004224898294</c:v>
                </c:pt>
                <c:pt idx="8896">
                  <c:v>889.60004225373268</c:v>
                </c:pt>
                <c:pt idx="8897">
                  <c:v>889.70004225848243</c:v>
                </c:pt>
                <c:pt idx="8898">
                  <c:v>889.80004226323217</c:v>
                </c:pt>
                <c:pt idx="8899">
                  <c:v>889.90004226798192</c:v>
                </c:pt>
                <c:pt idx="8900">
                  <c:v>890.00004227273166</c:v>
                </c:pt>
                <c:pt idx="8901">
                  <c:v>890.10004227748141</c:v>
                </c:pt>
                <c:pt idx="8902">
                  <c:v>890.20004228223115</c:v>
                </c:pt>
                <c:pt idx="8903">
                  <c:v>890.3000422869809</c:v>
                </c:pt>
                <c:pt idx="8904">
                  <c:v>890.40004229173064</c:v>
                </c:pt>
                <c:pt idx="8905">
                  <c:v>890.50004229648039</c:v>
                </c:pt>
                <c:pt idx="8906">
                  <c:v>890.60004230123013</c:v>
                </c:pt>
                <c:pt idx="8907">
                  <c:v>890.70004230597988</c:v>
                </c:pt>
                <c:pt idx="8908">
                  <c:v>890.80004231072962</c:v>
                </c:pt>
                <c:pt idx="8909">
                  <c:v>890.90004231547937</c:v>
                </c:pt>
                <c:pt idx="8910">
                  <c:v>891.00004232022911</c:v>
                </c:pt>
                <c:pt idx="8911">
                  <c:v>891.10004232497886</c:v>
                </c:pt>
                <c:pt idx="8912">
                  <c:v>891.2000423297286</c:v>
                </c:pt>
                <c:pt idx="8913">
                  <c:v>891.30004233447835</c:v>
                </c:pt>
                <c:pt idx="8914">
                  <c:v>891.40004233922809</c:v>
                </c:pt>
                <c:pt idx="8915">
                  <c:v>891.50004234397784</c:v>
                </c:pt>
                <c:pt idx="8916">
                  <c:v>891.60004234872758</c:v>
                </c:pt>
                <c:pt idx="8917">
                  <c:v>891.70004235347733</c:v>
                </c:pt>
                <c:pt idx="8918">
                  <c:v>891.80004235822707</c:v>
                </c:pt>
                <c:pt idx="8919">
                  <c:v>891.90004236297682</c:v>
                </c:pt>
                <c:pt idx="8920">
                  <c:v>892.00004236772656</c:v>
                </c:pt>
                <c:pt idx="8921">
                  <c:v>892.10004237247631</c:v>
                </c:pt>
                <c:pt idx="8922">
                  <c:v>892.20004237722605</c:v>
                </c:pt>
                <c:pt idx="8923">
                  <c:v>892.3000423819758</c:v>
                </c:pt>
                <c:pt idx="8924">
                  <c:v>892.40004238672554</c:v>
                </c:pt>
                <c:pt idx="8925">
                  <c:v>892.50004239147529</c:v>
                </c:pt>
                <c:pt idx="8926">
                  <c:v>892.60004239622504</c:v>
                </c:pt>
                <c:pt idx="8927">
                  <c:v>892.70004240097478</c:v>
                </c:pt>
                <c:pt idx="8928">
                  <c:v>892.80004240572453</c:v>
                </c:pt>
                <c:pt idx="8929">
                  <c:v>892.90004241047427</c:v>
                </c:pt>
                <c:pt idx="8930">
                  <c:v>893.00004241522402</c:v>
                </c:pt>
                <c:pt idx="8931">
                  <c:v>893.10004241997376</c:v>
                </c:pt>
                <c:pt idx="8932">
                  <c:v>893.20004242472351</c:v>
                </c:pt>
                <c:pt idx="8933">
                  <c:v>893.30004242947325</c:v>
                </c:pt>
                <c:pt idx="8934">
                  <c:v>893.400042434223</c:v>
                </c:pt>
                <c:pt idx="8935">
                  <c:v>893.50004243897274</c:v>
                </c:pt>
                <c:pt idx="8936">
                  <c:v>893.60004244372249</c:v>
                </c:pt>
                <c:pt idx="8937">
                  <c:v>893.70004244847223</c:v>
                </c:pt>
                <c:pt idx="8938">
                  <c:v>893.80004245322198</c:v>
                </c:pt>
                <c:pt idx="8939">
                  <c:v>893.90004245797172</c:v>
                </c:pt>
                <c:pt idx="8940">
                  <c:v>894.00004246272147</c:v>
                </c:pt>
                <c:pt idx="8941">
                  <c:v>894.10004246747121</c:v>
                </c:pt>
                <c:pt idx="8942">
                  <c:v>894.20004247222096</c:v>
                </c:pt>
                <c:pt idx="8943">
                  <c:v>894.3000424769707</c:v>
                </c:pt>
                <c:pt idx="8944">
                  <c:v>894.40004248172045</c:v>
                </c:pt>
                <c:pt idx="8945">
                  <c:v>894.50004248647019</c:v>
                </c:pt>
                <c:pt idx="8946">
                  <c:v>894.60004249121994</c:v>
                </c:pt>
                <c:pt idx="8947">
                  <c:v>894.70004249596968</c:v>
                </c:pt>
                <c:pt idx="8948">
                  <c:v>894.80004250071943</c:v>
                </c:pt>
                <c:pt idx="8949">
                  <c:v>894.90004250546917</c:v>
                </c:pt>
                <c:pt idx="8950">
                  <c:v>895.00004251021892</c:v>
                </c:pt>
                <c:pt idx="8951">
                  <c:v>895.10004251496866</c:v>
                </c:pt>
                <c:pt idx="8952">
                  <c:v>895.20004251971841</c:v>
                </c:pt>
                <c:pt idx="8953">
                  <c:v>895.30004252446815</c:v>
                </c:pt>
                <c:pt idx="8954">
                  <c:v>895.4000425292179</c:v>
                </c:pt>
                <c:pt idx="8955">
                  <c:v>895.50004253396764</c:v>
                </c:pt>
                <c:pt idx="8956">
                  <c:v>895.60004253871739</c:v>
                </c:pt>
                <c:pt idx="8957">
                  <c:v>895.70004254346713</c:v>
                </c:pt>
                <c:pt idx="8958">
                  <c:v>895.80004254821688</c:v>
                </c:pt>
                <c:pt idx="8959">
                  <c:v>895.90004255296662</c:v>
                </c:pt>
                <c:pt idx="8960">
                  <c:v>896.00004255771637</c:v>
                </c:pt>
                <c:pt idx="8961">
                  <c:v>896.10004256246611</c:v>
                </c:pt>
                <c:pt idx="8962">
                  <c:v>896.20004256721586</c:v>
                </c:pt>
                <c:pt idx="8963">
                  <c:v>896.30004257196561</c:v>
                </c:pt>
                <c:pt idx="8964">
                  <c:v>896.40004257671535</c:v>
                </c:pt>
                <c:pt idx="8965">
                  <c:v>896.5000425814651</c:v>
                </c:pt>
                <c:pt idx="8966">
                  <c:v>896.60004258621484</c:v>
                </c:pt>
                <c:pt idx="8967">
                  <c:v>896.70004259096459</c:v>
                </c:pt>
                <c:pt idx="8968">
                  <c:v>896.80004259571433</c:v>
                </c:pt>
                <c:pt idx="8969">
                  <c:v>896.90004260046408</c:v>
                </c:pt>
                <c:pt idx="8970">
                  <c:v>897.00004260521382</c:v>
                </c:pt>
                <c:pt idx="8971">
                  <c:v>897.10004260996357</c:v>
                </c:pt>
                <c:pt idx="8972">
                  <c:v>897.20004261471331</c:v>
                </c:pt>
                <c:pt idx="8973">
                  <c:v>897.30004261946306</c:v>
                </c:pt>
                <c:pt idx="8974">
                  <c:v>897.4000426242128</c:v>
                </c:pt>
                <c:pt idx="8975">
                  <c:v>897.50004262896255</c:v>
                </c:pt>
                <c:pt idx="8976">
                  <c:v>897.60004263371229</c:v>
                </c:pt>
                <c:pt idx="8977">
                  <c:v>897.70004263846204</c:v>
                </c:pt>
                <c:pt idx="8978">
                  <c:v>897.80004264321178</c:v>
                </c:pt>
                <c:pt idx="8979">
                  <c:v>897.90004264796153</c:v>
                </c:pt>
                <c:pt idx="8980">
                  <c:v>898.00004265271127</c:v>
                </c:pt>
                <c:pt idx="8981">
                  <c:v>898.10004265746102</c:v>
                </c:pt>
                <c:pt idx="8982">
                  <c:v>898.20004266221076</c:v>
                </c:pt>
                <c:pt idx="8983">
                  <c:v>898.30004266696051</c:v>
                </c:pt>
                <c:pt idx="8984">
                  <c:v>898.40004267171025</c:v>
                </c:pt>
                <c:pt idx="8985">
                  <c:v>898.50004267646</c:v>
                </c:pt>
                <c:pt idx="8986">
                  <c:v>898.60004268120974</c:v>
                </c:pt>
                <c:pt idx="8987">
                  <c:v>898.70004268595949</c:v>
                </c:pt>
                <c:pt idx="8988">
                  <c:v>898.80004269070923</c:v>
                </c:pt>
                <c:pt idx="8989">
                  <c:v>898.90004269545898</c:v>
                </c:pt>
                <c:pt idx="8990">
                  <c:v>899.00004270020872</c:v>
                </c:pt>
                <c:pt idx="8991">
                  <c:v>899.10004270495847</c:v>
                </c:pt>
                <c:pt idx="8992">
                  <c:v>899.20004270970821</c:v>
                </c:pt>
                <c:pt idx="8993">
                  <c:v>899.30004271445796</c:v>
                </c:pt>
                <c:pt idx="8994">
                  <c:v>899.4000427192077</c:v>
                </c:pt>
                <c:pt idx="8995">
                  <c:v>899.50004272395745</c:v>
                </c:pt>
                <c:pt idx="8996">
                  <c:v>899.60004272870719</c:v>
                </c:pt>
                <c:pt idx="8997">
                  <c:v>899.70004273345694</c:v>
                </c:pt>
                <c:pt idx="8998">
                  <c:v>899.80004273820668</c:v>
                </c:pt>
                <c:pt idx="8999">
                  <c:v>899.90004274295643</c:v>
                </c:pt>
                <c:pt idx="9000">
                  <c:v>900.00004274770617</c:v>
                </c:pt>
                <c:pt idx="9001">
                  <c:v>900.10004275245592</c:v>
                </c:pt>
                <c:pt idx="9002">
                  <c:v>900.20004275720567</c:v>
                </c:pt>
                <c:pt idx="9003">
                  <c:v>900.30004276195541</c:v>
                </c:pt>
                <c:pt idx="9004">
                  <c:v>900.40004276670516</c:v>
                </c:pt>
                <c:pt idx="9005">
                  <c:v>900.5000427714549</c:v>
                </c:pt>
                <c:pt idx="9006">
                  <c:v>900.60004277620465</c:v>
                </c:pt>
                <c:pt idx="9007">
                  <c:v>900.70004278095439</c:v>
                </c:pt>
                <c:pt idx="9008">
                  <c:v>900.80004278570414</c:v>
                </c:pt>
                <c:pt idx="9009">
                  <c:v>900.90004279045388</c:v>
                </c:pt>
                <c:pt idx="9010">
                  <c:v>901.00004279520363</c:v>
                </c:pt>
                <c:pt idx="9011">
                  <c:v>901.10004279995337</c:v>
                </c:pt>
                <c:pt idx="9012">
                  <c:v>901.20004280470312</c:v>
                </c:pt>
                <c:pt idx="9013">
                  <c:v>901.30004280945286</c:v>
                </c:pt>
                <c:pt idx="9014">
                  <c:v>901.40004281420261</c:v>
                </c:pt>
                <c:pt idx="9015">
                  <c:v>901.50004281895235</c:v>
                </c:pt>
                <c:pt idx="9016">
                  <c:v>901.6000428237021</c:v>
                </c:pt>
                <c:pt idx="9017">
                  <c:v>901.70004282845184</c:v>
                </c:pt>
                <c:pt idx="9018">
                  <c:v>901.80004283320159</c:v>
                </c:pt>
                <c:pt idx="9019">
                  <c:v>901.90004283795133</c:v>
                </c:pt>
                <c:pt idx="9020">
                  <c:v>902.00004284270108</c:v>
                </c:pt>
                <c:pt idx="9021">
                  <c:v>902.10004284745082</c:v>
                </c:pt>
                <c:pt idx="9022">
                  <c:v>902.20004285220057</c:v>
                </c:pt>
                <c:pt idx="9023">
                  <c:v>902.30004285695031</c:v>
                </c:pt>
                <c:pt idx="9024">
                  <c:v>902.40004286170006</c:v>
                </c:pt>
                <c:pt idx="9025">
                  <c:v>902.5000428664498</c:v>
                </c:pt>
                <c:pt idx="9026">
                  <c:v>902.60004287119955</c:v>
                </c:pt>
                <c:pt idx="9027">
                  <c:v>902.70004287594929</c:v>
                </c:pt>
                <c:pt idx="9028">
                  <c:v>902.80004288069904</c:v>
                </c:pt>
                <c:pt idx="9029">
                  <c:v>902.90004288544878</c:v>
                </c:pt>
                <c:pt idx="9030">
                  <c:v>903.00004289019853</c:v>
                </c:pt>
                <c:pt idx="9031">
                  <c:v>903.10004289494827</c:v>
                </c:pt>
                <c:pt idx="9032">
                  <c:v>903.20004289969802</c:v>
                </c:pt>
                <c:pt idx="9033">
                  <c:v>903.30004290444776</c:v>
                </c:pt>
                <c:pt idx="9034">
                  <c:v>903.40004290919751</c:v>
                </c:pt>
                <c:pt idx="9035">
                  <c:v>903.50004291394725</c:v>
                </c:pt>
                <c:pt idx="9036">
                  <c:v>903.600042918697</c:v>
                </c:pt>
                <c:pt idx="9037">
                  <c:v>903.70004292344674</c:v>
                </c:pt>
                <c:pt idx="9038">
                  <c:v>903.80004292819649</c:v>
                </c:pt>
                <c:pt idx="9039">
                  <c:v>903.90004293294623</c:v>
                </c:pt>
                <c:pt idx="9040">
                  <c:v>904.00004293769598</c:v>
                </c:pt>
                <c:pt idx="9041">
                  <c:v>904.10004294244573</c:v>
                </c:pt>
                <c:pt idx="9042">
                  <c:v>904.20004294719547</c:v>
                </c:pt>
                <c:pt idx="9043">
                  <c:v>904.30004295194522</c:v>
                </c:pt>
                <c:pt idx="9044">
                  <c:v>904.40004295669496</c:v>
                </c:pt>
                <c:pt idx="9045">
                  <c:v>904.50004296144471</c:v>
                </c:pt>
                <c:pt idx="9046">
                  <c:v>904.60004296619445</c:v>
                </c:pt>
                <c:pt idx="9047">
                  <c:v>904.7000429709442</c:v>
                </c:pt>
                <c:pt idx="9048">
                  <c:v>904.80004297569394</c:v>
                </c:pt>
                <c:pt idx="9049">
                  <c:v>904.90004298044369</c:v>
                </c:pt>
                <c:pt idx="9050">
                  <c:v>905.00004298519343</c:v>
                </c:pt>
                <c:pt idx="9051">
                  <c:v>905.10004298994318</c:v>
                </c:pt>
                <c:pt idx="9052">
                  <c:v>905.20004299469292</c:v>
                </c:pt>
                <c:pt idx="9053">
                  <c:v>905.30004299944267</c:v>
                </c:pt>
                <c:pt idx="9054">
                  <c:v>905.40004300419241</c:v>
                </c:pt>
                <c:pt idx="9055">
                  <c:v>905.50004300894216</c:v>
                </c:pt>
                <c:pt idx="9056">
                  <c:v>905.6000430136919</c:v>
                </c:pt>
                <c:pt idx="9057">
                  <c:v>905.70004301844165</c:v>
                </c:pt>
                <c:pt idx="9058">
                  <c:v>905.80004302319139</c:v>
                </c:pt>
                <c:pt idx="9059">
                  <c:v>905.90004302794114</c:v>
                </c:pt>
                <c:pt idx="9060">
                  <c:v>906.00004303269088</c:v>
                </c:pt>
                <c:pt idx="9061">
                  <c:v>906.10004303744063</c:v>
                </c:pt>
                <c:pt idx="9062">
                  <c:v>906.20004304219037</c:v>
                </c:pt>
                <c:pt idx="9063">
                  <c:v>906.30004304694012</c:v>
                </c:pt>
                <c:pt idx="9064">
                  <c:v>906.40004305168986</c:v>
                </c:pt>
                <c:pt idx="9065">
                  <c:v>906.50004305643961</c:v>
                </c:pt>
                <c:pt idx="9066">
                  <c:v>906.60004306118935</c:v>
                </c:pt>
                <c:pt idx="9067">
                  <c:v>906.7000430659391</c:v>
                </c:pt>
                <c:pt idx="9068">
                  <c:v>906.80004307068884</c:v>
                </c:pt>
                <c:pt idx="9069">
                  <c:v>906.90004307543859</c:v>
                </c:pt>
                <c:pt idx="9070">
                  <c:v>907.00004308018833</c:v>
                </c:pt>
                <c:pt idx="9071">
                  <c:v>907.10004308493808</c:v>
                </c:pt>
                <c:pt idx="9072">
                  <c:v>907.20004308968782</c:v>
                </c:pt>
                <c:pt idx="9073">
                  <c:v>907.30004309443757</c:v>
                </c:pt>
                <c:pt idx="9074">
                  <c:v>907.40004309918731</c:v>
                </c:pt>
                <c:pt idx="9075">
                  <c:v>907.50004310393706</c:v>
                </c:pt>
                <c:pt idx="9076">
                  <c:v>907.6000431086868</c:v>
                </c:pt>
                <c:pt idx="9077">
                  <c:v>907.70004311343655</c:v>
                </c:pt>
                <c:pt idx="9078">
                  <c:v>907.8000431181863</c:v>
                </c:pt>
                <c:pt idx="9079">
                  <c:v>907.90004312293604</c:v>
                </c:pt>
                <c:pt idx="9080">
                  <c:v>908.00004312768579</c:v>
                </c:pt>
                <c:pt idx="9081">
                  <c:v>908.10004313243553</c:v>
                </c:pt>
                <c:pt idx="9082">
                  <c:v>908.20004313718528</c:v>
                </c:pt>
                <c:pt idx="9083">
                  <c:v>908.30004314193502</c:v>
                </c:pt>
                <c:pt idx="9084">
                  <c:v>908.40004314668477</c:v>
                </c:pt>
                <c:pt idx="9085">
                  <c:v>908.50004315143451</c:v>
                </c:pt>
                <c:pt idx="9086">
                  <c:v>908.60004315618426</c:v>
                </c:pt>
                <c:pt idx="9087">
                  <c:v>908.700043160934</c:v>
                </c:pt>
                <c:pt idx="9088">
                  <c:v>908.80004316568375</c:v>
                </c:pt>
                <c:pt idx="9089">
                  <c:v>908.90004317043349</c:v>
                </c:pt>
                <c:pt idx="9090">
                  <c:v>909.00004317518324</c:v>
                </c:pt>
                <c:pt idx="9091">
                  <c:v>909.10004317993298</c:v>
                </c:pt>
                <c:pt idx="9092">
                  <c:v>909.20004318468273</c:v>
                </c:pt>
                <c:pt idx="9093">
                  <c:v>909.30004318943247</c:v>
                </c:pt>
                <c:pt idx="9094">
                  <c:v>909.40004319418222</c:v>
                </c:pt>
                <c:pt idx="9095">
                  <c:v>909.50004319893196</c:v>
                </c:pt>
                <c:pt idx="9096">
                  <c:v>909.60004320368171</c:v>
                </c:pt>
                <c:pt idx="9097">
                  <c:v>909.70004320843145</c:v>
                </c:pt>
                <c:pt idx="9098">
                  <c:v>909.8000432131812</c:v>
                </c:pt>
                <c:pt idx="9099">
                  <c:v>909.90004321793094</c:v>
                </c:pt>
                <c:pt idx="9100">
                  <c:v>910.00004322268069</c:v>
                </c:pt>
                <c:pt idx="9101">
                  <c:v>910.10004322743043</c:v>
                </c:pt>
                <c:pt idx="9102">
                  <c:v>910.20004323218018</c:v>
                </c:pt>
                <c:pt idx="9103">
                  <c:v>910.30004323692992</c:v>
                </c:pt>
                <c:pt idx="9104">
                  <c:v>910.40004324167967</c:v>
                </c:pt>
                <c:pt idx="9105">
                  <c:v>910.50004324642941</c:v>
                </c:pt>
                <c:pt idx="9106">
                  <c:v>910.60004325117916</c:v>
                </c:pt>
                <c:pt idx="9107">
                  <c:v>910.7000432559289</c:v>
                </c:pt>
                <c:pt idx="9108">
                  <c:v>910.80004326067865</c:v>
                </c:pt>
                <c:pt idx="9109">
                  <c:v>910.90004326542839</c:v>
                </c:pt>
                <c:pt idx="9110">
                  <c:v>911.00004327017814</c:v>
                </c:pt>
                <c:pt idx="9111">
                  <c:v>911.10004327492788</c:v>
                </c:pt>
                <c:pt idx="9112">
                  <c:v>911.20004327967763</c:v>
                </c:pt>
                <c:pt idx="9113">
                  <c:v>911.30004328442737</c:v>
                </c:pt>
                <c:pt idx="9114">
                  <c:v>911.40004328917712</c:v>
                </c:pt>
                <c:pt idx="9115">
                  <c:v>911.50004329392686</c:v>
                </c:pt>
                <c:pt idx="9116">
                  <c:v>911.60004329867661</c:v>
                </c:pt>
                <c:pt idx="9117">
                  <c:v>911.70004330342636</c:v>
                </c:pt>
                <c:pt idx="9118">
                  <c:v>911.8000433081761</c:v>
                </c:pt>
                <c:pt idx="9119">
                  <c:v>911.90004331292585</c:v>
                </c:pt>
                <c:pt idx="9120">
                  <c:v>912.00004331767559</c:v>
                </c:pt>
                <c:pt idx="9121">
                  <c:v>912.10004332242534</c:v>
                </c:pt>
                <c:pt idx="9122">
                  <c:v>912.20004332717508</c:v>
                </c:pt>
                <c:pt idx="9123">
                  <c:v>912.30004333192483</c:v>
                </c:pt>
                <c:pt idx="9124">
                  <c:v>912.40004333667457</c:v>
                </c:pt>
                <c:pt idx="9125">
                  <c:v>912.50004334142432</c:v>
                </c:pt>
                <c:pt idx="9126">
                  <c:v>912.60004334617406</c:v>
                </c:pt>
                <c:pt idx="9127">
                  <c:v>912.70004335092381</c:v>
                </c:pt>
                <c:pt idx="9128">
                  <c:v>912.80004335567355</c:v>
                </c:pt>
                <c:pt idx="9129">
                  <c:v>912.9000433604233</c:v>
                </c:pt>
                <c:pt idx="9130">
                  <c:v>913.00004336517304</c:v>
                </c:pt>
                <c:pt idx="9131">
                  <c:v>913.10004336992279</c:v>
                </c:pt>
                <c:pt idx="9132">
                  <c:v>913.20004337467253</c:v>
                </c:pt>
                <c:pt idx="9133">
                  <c:v>913.30004337942228</c:v>
                </c:pt>
                <c:pt idx="9134">
                  <c:v>913.40004338417202</c:v>
                </c:pt>
                <c:pt idx="9135">
                  <c:v>913.50004338892177</c:v>
                </c:pt>
                <c:pt idx="9136">
                  <c:v>913.60004339367151</c:v>
                </c:pt>
                <c:pt idx="9137">
                  <c:v>913.70004339842126</c:v>
                </c:pt>
                <c:pt idx="9138">
                  <c:v>913.800043403171</c:v>
                </c:pt>
                <c:pt idx="9139">
                  <c:v>913.90004340792075</c:v>
                </c:pt>
                <c:pt idx="9140">
                  <c:v>914.00004341267049</c:v>
                </c:pt>
                <c:pt idx="9141">
                  <c:v>914.10004341742024</c:v>
                </c:pt>
                <c:pt idx="9142">
                  <c:v>914.20004342216998</c:v>
                </c:pt>
                <c:pt idx="9143">
                  <c:v>914.30004342691973</c:v>
                </c:pt>
                <c:pt idx="9144">
                  <c:v>914.40004343166947</c:v>
                </c:pt>
                <c:pt idx="9145">
                  <c:v>914.50004343641922</c:v>
                </c:pt>
                <c:pt idx="9146">
                  <c:v>914.60004344116896</c:v>
                </c:pt>
                <c:pt idx="9147">
                  <c:v>914.70004344591871</c:v>
                </c:pt>
                <c:pt idx="9148">
                  <c:v>914.80004345066845</c:v>
                </c:pt>
                <c:pt idx="9149">
                  <c:v>914.9000434554182</c:v>
                </c:pt>
                <c:pt idx="9150">
                  <c:v>915.00004346016794</c:v>
                </c:pt>
                <c:pt idx="9151">
                  <c:v>915.10004346491769</c:v>
                </c:pt>
                <c:pt idx="9152">
                  <c:v>915.20004346966743</c:v>
                </c:pt>
                <c:pt idx="9153">
                  <c:v>915.30004347441718</c:v>
                </c:pt>
                <c:pt idx="9154">
                  <c:v>915.40004347916692</c:v>
                </c:pt>
                <c:pt idx="9155">
                  <c:v>915.50004348391667</c:v>
                </c:pt>
                <c:pt idx="9156">
                  <c:v>915.60004348866642</c:v>
                </c:pt>
                <c:pt idx="9157">
                  <c:v>915.70004349341616</c:v>
                </c:pt>
                <c:pt idx="9158">
                  <c:v>915.80004349816591</c:v>
                </c:pt>
                <c:pt idx="9159">
                  <c:v>915.90004350291565</c:v>
                </c:pt>
                <c:pt idx="9160">
                  <c:v>916.0000435076654</c:v>
                </c:pt>
                <c:pt idx="9161">
                  <c:v>916.10004351241514</c:v>
                </c:pt>
                <c:pt idx="9162">
                  <c:v>916.20004351716489</c:v>
                </c:pt>
                <c:pt idx="9163">
                  <c:v>916.30004352191463</c:v>
                </c:pt>
                <c:pt idx="9164">
                  <c:v>916.40004352666438</c:v>
                </c:pt>
                <c:pt idx="9165">
                  <c:v>916.50004353141412</c:v>
                </c:pt>
                <c:pt idx="9166">
                  <c:v>916.60004353616387</c:v>
                </c:pt>
                <c:pt idx="9167">
                  <c:v>916.70004354091361</c:v>
                </c:pt>
                <c:pt idx="9168">
                  <c:v>916.80004354566336</c:v>
                </c:pt>
                <c:pt idx="9169">
                  <c:v>916.9000435504131</c:v>
                </c:pt>
                <c:pt idx="9170">
                  <c:v>917.00004355516285</c:v>
                </c:pt>
                <c:pt idx="9171">
                  <c:v>917.10004355991259</c:v>
                </c:pt>
                <c:pt idx="9172">
                  <c:v>917.20004356466234</c:v>
                </c:pt>
                <c:pt idx="9173">
                  <c:v>917.30004356941208</c:v>
                </c:pt>
                <c:pt idx="9174">
                  <c:v>917.40004357416183</c:v>
                </c:pt>
                <c:pt idx="9175">
                  <c:v>917.50004357891157</c:v>
                </c:pt>
                <c:pt idx="9176">
                  <c:v>917.60004358366132</c:v>
                </c:pt>
                <c:pt idx="9177">
                  <c:v>917.70004358841106</c:v>
                </c:pt>
                <c:pt idx="9178">
                  <c:v>917.80004359316081</c:v>
                </c:pt>
                <c:pt idx="9179">
                  <c:v>917.90004359791055</c:v>
                </c:pt>
                <c:pt idx="9180">
                  <c:v>918.0000436026603</c:v>
                </c:pt>
                <c:pt idx="9181">
                  <c:v>918.10004360741004</c:v>
                </c:pt>
                <c:pt idx="9182">
                  <c:v>918.20004361215979</c:v>
                </c:pt>
                <c:pt idx="9183">
                  <c:v>918.30004361690953</c:v>
                </c:pt>
                <c:pt idx="9184">
                  <c:v>918.40004362165928</c:v>
                </c:pt>
                <c:pt idx="9185">
                  <c:v>918.50004362640902</c:v>
                </c:pt>
                <c:pt idx="9186">
                  <c:v>918.60004363115877</c:v>
                </c:pt>
                <c:pt idx="9187">
                  <c:v>918.70004363590851</c:v>
                </c:pt>
                <c:pt idx="9188">
                  <c:v>918.80004364065826</c:v>
                </c:pt>
                <c:pt idx="9189">
                  <c:v>918.900043645408</c:v>
                </c:pt>
                <c:pt idx="9190">
                  <c:v>919.00004365015775</c:v>
                </c:pt>
                <c:pt idx="9191">
                  <c:v>919.10004365490749</c:v>
                </c:pt>
                <c:pt idx="9192">
                  <c:v>919.20004365965724</c:v>
                </c:pt>
                <c:pt idx="9193">
                  <c:v>919.30004366440699</c:v>
                </c:pt>
                <c:pt idx="9194">
                  <c:v>919.40004366915673</c:v>
                </c:pt>
                <c:pt idx="9195">
                  <c:v>919.50004367390648</c:v>
                </c:pt>
                <c:pt idx="9196">
                  <c:v>919.60004367865622</c:v>
                </c:pt>
                <c:pt idx="9197">
                  <c:v>919.70004368340597</c:v>
                </c:pt>
                <c:pt idx="9198">
                  <c:v>919.80004368815571</c:v>
                </c:pt>
                <c:pt idx="9199">
                  <c:v>919.90004369290546</c:v>
                </c:pt>
                <c:pt idx="9200">
                  <c:v>920.0000436976552</c:v>
                </c:pt>
                <c:pt idx="9201">
                  <c:v>920.10004370240495</c:v>
                </c:pt>
                <c:pt idx="9202">
                  <c:v>920.20004370715469</c:v>
                </c:pt>
                <c:pt idx="9203">
                  <c:v>920.30004371190444</c:v>
                </c:pt>
                <c:pt idx="9204">
                  <c:v>920.40004371665418</c:v>
                </c:pt>
                <c:pt idx="9205">
                  <c:v>920.50004372140393</c:v>
                </c:pt>
                <c:pt idx="9206">
                  <c:v>920.60004372615367</c:v>
                </c:pt>
                <c:pt idx="9207">
                  <c:v>920.70004373090342</c:v>
                </c:pt>
                <c:pt idx="9208">
                  <c:v>920.80004373565316</c:v>
                </c:pt>
                <c:pt idx="9209">
                  <c:v>920.90004374040291</c:v>
                </c:pt>
                <c:pt idx="9210">
                  <c:v>921.00004374515265</c:v>
                </c:pt>
                <c:pt idx="9211">
                  <c:v>921.1000437499024</c:v>
                </c:pt>
                <c:pt idx="9212">
                  <c:v>921.20004375465214</c:v>
                </c:pt>
                <c:pt idx="9213">
                  <c:v>921.30004375940189</c:v>
                </c:pt>
                <c:pt idx="9214">
                  <c:v>921.40004376415163</c:v>
                </c:pt>
                <c:pt idx="9215">
                  <c:v>921.50004376890138</c:v>
                </c:pt>
                <c:pt idx="9216">
                  <c:v>921.60004377365112</c:v>
                </c:pt>
                <c:pt idx="9217">
                  <c:v>921.70004377840087</c:v>
                </c:pt>
                <c:pt idx="9218">
                  <c:v>921.80004378315061</c:v>
                </c:pt>
                <c:pt idx="9219">
                  <c:v>921.90004378790036</c:v>
                </c:pt>
                <c:pt idx="9220">
                  <c:v>922.0000437926501</c:v>
                </c:pt>
                <c:pt idx="9221">
                  <c:v>922.10004379739985</c:v>
                </c:pt>
                <c:pt idx="9222">
                  <c:v>922.20004380214959</c:v>
                </c:pt>
                <c:pt idx="9223">
                  <c:v>922.30004380689934</c:v>
                </c:pt>
                <c:pt idx="9224">
                  <c:v>922.40004381164908</c:v>
                </c:pt>
                <c:pt idx="9225">
                  <c:v>922.50004381639883</c:v>
                </c:pt>
                <c:pt idx="9226">
                  <c:v>922.60004382114857</c:v>
                </c:pt>
                <c:pt idx="9227">
                  <c:v>922.70004382589832</c:v>
                </c:pt>
                <c:pt idx="9228">
                  <c:v>922.80004383064806</c:v>
                </c:pt>
                <c:pt idx="9229">
                  <c:v>922.90004383539781</c:v>
                </c:pt>
                <c:pt idx="9230">
                  <c:v>923.00004384014755</c:v>
                </c:pt>
                <c:pt idx="9231">
                  <c:v>923.1000438448973</c:v>
                </c:pt>
                <c:pt idx="9232">
                  <c:v>923.20004384964705</c:v>
                </c:pt>
                <c:pt idx="9233">
                  <c:v>923.30004385439679</c:v>
                </c:pt>
                <c:pt idx="9234">
                  <c:v>923.40004385914654</c:v>
                </c:pt>
                <c:pt idx="9235">
                  <c:v>923.50004386389628</c:v>
                </c:pt>
                <c:pt idx="9236">
                  <c:v>923.60004386864603</c:v>
                </c:pt>
                <c:pt idx="9237">
                  <c:v>923.70004387339577</c:v>
                </c:pt>
                <c:pt idx="9238">
                  <c:v>923.80004387814552</c:v>
                </c:pt>
                <c:pt idx="9239">
                  <c:v>923.90004388289526</c:v>
                </c:pt>
                <c:pt idx="9240">
                  <c:v>924.00004388764501</c:v>
                </c:pt>
                <c:pt idx="9241">
                  <c:v>924.10004389239475</c:v>
                </c:pt>
                <c:pt idx="9242">
                  <c:v>924.2000438971445</c:v>
                </c:pt>
                <c:pt idx="9243">
                  <c:v>924.30004390189424</c:v>
                </c:pt>
                <c:pt idx="9244">
                  <c:v>924.40004390664399</c:v>
                </c:pt>
                <c:pt idx="9245">
                  <c:v>924.50004391139373</c:v>
                </c:pt>
                <c:pt idx="9246">
                  <c:v>924.60004391614348</c:v>
                </c:pt>
                <c:pt idx="9247">
                  <c:v>924.70004392089322</c:v>
                </c:pt>
                <c:pt idx="9248">
                  <c:v>924.80004392564297</c:v>
                </c:pt>
                <c:pt idx="9249">
                  <c:v>924.90004393039271</c:v>
                </c:pt>
                <c:pt idx="9250">
                  <c:v>925.00004393514246</c:v>
                </c:pt>
                <c:pt idx="9251">
                  <c:v>925.1000439398922</c:v>
                </c:pt>
                <c:pt idx="9252">
                  <c:v>925.20004394464195</c:v>
                </c:pt>
                <c:pt idx="9253">
                  <c:v>925.30004394939169</c:v>
                </c:pt>
                <c:pt idx="9254">
                  <c:v>925.40004395414144</c:v>
                </c:pt>
                <c:pt idx="9255">
                  <c:v>925.50004395889118</c:v>
                </c:pt>
                <c:pt idx="9256">
                  <c:v>925.60004396364093</c:v>
                </c:pt>
                <c:pt idx="9257">
                  <c:v>925.70004396839067</c:v>
                </c:pt>
                <c:pt idx="9258">
                  <c:v>925.80004397314042</c:v>
                </c:pt>
                <c:pt idx="9259">
                  <c:v>925.90004397789016</c:v>
                </c:pt>
                <c:pt idx="9260">
                  <c:v>926.00004398263991</c:v>
                </c:pt>
                <c:pt idx="9261">
                  <c:v>926.10004398738965</c:v>
                </c:pt>
                <c:pt idx="9262">
                  <c:v>926.2000439921394</c:v>
                </c:pt>
                <c:pt idx="9263">
                  <c:v>926.30004399688914</c:v>
                </c:pt>
                <c:pt idx="9264">
                  <c:v>926.40004400163889</c:v>
                </c:pt>
                <c:pt idx="9265">
                  <c:v>926.50004400638863</c:v>
                </c:pt>
                <c:pt idx="9266">
                  <c:v>926.60004401113838</c:v>
                </c:pt>
                <c:pt idx="9267">
                  <c:v>926.70004401588812</c:v>
                </c:pt>
                <c:pt idx="9268">
                  <c:v>926.80004402063787</c:v>
                </c:pt>
                <c:pt idx="9269">
                  <c:v>926.90004402538761</c:v>
                </c:pt>
                <c:pt idx="9270">
                  <c:v>927.00004403013736</c:v>
                </c:pt>
                <c:pt idx="9271">
                  <c:v>927.10004403488711</c:v>
                </c:pt>
                <c:pt idx="9272">
                  <c:v>927.20004403963685</c:v>
                </c:pt>
                <c:pt idx="9273">
                  <c:v>927.3000440443866</c:v>
                </c:pt>
                <c:pt idx="9274">
                  <c:v>927.40004404913634</c:v>
                </c:pt>
                <c:pt idx="9275">
                  <c:v>927.50004405388609</c:v>
                </c:pt>
                <c:pt idx="9276">
                  <c:v>927.60004405863583</c:v>
                </c:pt>
                <c:pt idx="9277">
                  <c:v>927.70004406338558</c:v>
                </c:pt>
                <c:pt idx="9278">
                  <c:v>927.80004406813532</c:v>
                </c:pt>
                <c:pt idx="9279">
                  <c:v>927.90004407288507</c:v>
                </c:pt>
                <c:pt idx="9280">
                  <c:v>928.00004407763481</c:v>
                </c:pt>
                <c:pt idx="9281">
                  <c:v>928.10004408238456</c:v>
                </c:pt>
                <c:pt idx="9282">
                  <c:v>928.2000440871343</c:v>
                </c:pt>
                <c:pt idx="9283">
                  <c:v>928.30004409188405</c:v>
                </c:pt>
                <c:pt idx="9284">
                  <c:v>928.40004409663379</c:v>
                </c:pt>
                <c:pt idx="9285">
                  <c:v>928.50004410138354</c:v>
                </c:pt>
                <c:pt idx="9286">
                  <c:v>928.60004410613328</c:v>
                </c:pt>
                <c:pt idx="9287">
                  <c:v>928.70004411088303</c:v>
                </c:pt>
                <c:pt idx="9288">
                  <c:v>928.80004411563277</c:v>
                </c:pt>
                <c:pt idx="9289">
                  <c:v>928.90004412038252</c:v>
                </c:pt>
                <c:pt idx="9290">
                  <c:v>929.00004412513226</c:v>
                </c:pt>
                <c:pt idx="9291">
                  <c:v>929.10004412988201</c:v>
                </c:pt>
                <c:pt idx="9292">
                  <c:v>929.20004413463175</c:v>
                </c:pt>
                <c:pt idx="9293">
                  <c:v>929.3000441393815</c:v>
                </c:pt>
                <c:pt idx="9294">
                  <c:v>929.40004414413124</c:v>
                </c:pt>
                <c:pt idx="9295">
                  <c:v>929.50004414888099</c:v>
                </c:pt>
                <c:pt idx="9296">
                  <c:v>929.60004415363073</c:v>
                </c:pt>
                <c:pt idx="9297">
                  <c:v>929.70004415838048</c:v>
                </c:pt>
                <c:pt idx="9298">
                  <c:v>929.80004416313022</c:v>
                </c:pt>
                <c:pt idx="9299">
                  <c:v>929.90004416787997</c:v>
                </c:pt>
                <c:pt idx="9300">
                  <c:v>930.00004417262971</c:v>
                </c:pt>
                <c:pt idx="9301">
                  <c:v>930.10004417737946</c:v>
                </c:pt>
                <c:pt idx="9302">
                  <c:v>930.2000441821292</c:v>
                </c:pt>
                <c:pt idx="9303">
                  <c:v>930.30004418687895</c:v>
                </c:pt>
                <c:pt idx="9304">
                  <c:v>930.40004419162869</c:v>
                </c:pt>
                <c:pt idx="9305">
                  <c:v>930.50004419637844</c:v>
                </c:pt>
                <c:pt idx="9306">
                  <c:v>930.60004420112818</c:v>
                </c:pt>
                <c:pt idx="9307">
                  <c:v>930.70004420587793</c:v>
                </c:pt>
                <c:pt idx="9308">
                  <c:v>930.80004421062768</c:v>
                </c:pt>
                <c:pt idx="9309">
                  <c:v>930.90004421537742</c:v>
                </c:pt>
                <c:pt idx="9310">
                  <c:v>931.00004422012717</c:v>
                </c:pt>
                <c:pt idx="9311">
                  <c:v>931.10004422487691</c:v>
                </c:pt>
                <c:pt idx="9312">
                  <c:v>931.20004422962666</c:v>
                </c:pt>
                <c:pt idx="9313">
                  <c:v>931.3000442343764</c:v>
                </c:pt>
                <c:pt idx="9314">
                  <c:v>931.40004423912615</c:v>
                </c:pt>
                <c:pt idx="9315">
                  <c:v>931.50004424387589</c:v>
                </c:pt>
                <c:pt idx="9316">
                  <c:v>931.60004424862564</c:v>
                </c:pt>
                <c:pt idx="9317">
                  <c:v>931.70004425337538</c:v>
                </c:pt>
                <c:pt idx="9318">
                  <c:v>931.80004425812513</c:v>
                </c:pt>
                <c:pt idx="9319">
                  <c:v>931.90004426287487</c:v>
                </c:pt>
                <c:pt idx="9320">
                  <c:v>932.00004426762462</c:v>
                </c:pt>
                <c:pt idx="9321">
                  <c:v>932.10004427237436</c:v>
                </c:pt>
                <c:pt idx="9322">
                  <c:v>932.20004427712411</c:v>
                </c:pt>
                <c:pt idx="9323">
                  <c:v>932.30004428187385</c:v>
                </c:pt>
                <c:pt idx="9324">
                  <c:v>932.4000442866236</c:v>
                </c:pt>
                <c:pt idx="9325">
                  <c:v>932.50004429137334</c:v>
                </c:pt>
                <c:pt idx="9326">
                  <c:v>932.60004429612309</c:v>
                </c:pt>
                <c:pt idx="9327">
                  <c:v>932.70004430087283</c:v>
                </c:pt>
                <c:pt idx="9328">
                  <c:v>932.80004430562258</c:v>
                </c:pt>
                <c:pt idx="9329">
                  <c:v>932.90004431037232</c:v>
                </c:pt>
                <c:pt idx="9330">
                  <c:v>933.00004431512207</c:v>
                </c:pt>
                <c:pt idx="9331">
                  <c:v>933.10004431987181</c:v>
                </c:pt>
                <c:pt idx="9332">
                  <c:v>933.20004432462156</c:v>
                </c:pt>
                <c:pt idx="9333">
                  <c:v>933.3000443293713</c:v>
                </c:pt>
                <c:pt idx="9334">
                  <c:v>933.40004433412105</c:v>
                </c:pt>
                <c:pt idx="9335">
                  <c:v>933.50004433887079</c:v>
                </c:pt>
                <c:pt idx="9336">
                  <c:v>933.60004434362054</c:v>
                </c:pt>
                <c:pt idx="9337">
                  <c:v>933.70004434837028</c:v>
                </c:pt>
                <c:pt idx="9338">
                  <c:v>933.80004435312003</c:v>
                </c:pt>
                <c:pt idx="9339">
                  <c:v>933.90004435786977</c:v>
                </c:pt>
                <c:pt idx="9340">
                  <c:v>934.00004436261952</c:v>
                </c:pt>
                <c:pt idx="9341">
                  <c:v>934.10004436736926</c:v>
                </c:pt>
                <c:pt idx="9342">
                  <c:v>934.20004437211901</c:v>
                </c:pt>
                <c:pt idx="9343">
                  <c:v>934.30004437686875</c:v>
                </c:pt>
                <c:pt idx="9344">
                  <c:v>934.4000443816185</c:v>
                </c:pt>
                <c:pt idx="9345">
                  <c:v>934.50004438636824</c:v>
                </c:pt>
                <c:pt idx="9346">
                  <c:v>934.60004439111799</c:v>
                </c:pt>
                <c:pt idx="9347">
                  <c:v>934.70004439586774</c:v>
                </c:pt>
                <c:pt idx="9348">
                  <c:v>934.80004440061748</c:v>
                </c:pt>
                <c:pt idx="9349">
                  <c:v>934.90004440536723</c:v>
                </c:pt>
                <c:pt idx="9350">
                  <c:v>935.00004441011697</c:v>
                </c:pt>
                <c:pt idx="9351">
                  <c:v>935.10004441486672</c:v>
                </c:pt>
                <c:pt idx="9352">
                  <c:v>935.20004441961646</c:v>
                </c:pt>
                <c:pt idx="9353">
                  <c:v>935.30004442436621</c:v>
                </c:pt>
                <c:pt idx="9354">
                  <c:v>935.40004442911595</c:v>
                </c:pt>
                <c:pt idx="9355">
                  <c:v>935.5000444338657</c:v>
                </c:pt>
                <c:pt idx="9356">
                  <c:v>935.60004443861544</c:v>
                </c:pt>
                <c:pt idx="9357">
                  <c:v>935.70004444336519</c:v>
                </c:pt>
                <c:pt idx="9358">
                  <c:v>935.80004444811493</c:v>
                </c:pt>
                <c:pt idx="9359">
                  <c:v>935.90004445286468</c:v>
                </c:pt>
                <c:pt idx="9360">
                  <c:v>936.00004445761442</c:v>
                </c:pt>
                <c:pt idx="9361">
                  <c:v>936.10004446236417</c:v>
                </c:pt>
                <c:pt idx="9362">
                  <c:v>936.20004446711391</c:v>
                </c:pt>
                <c:pt idx="9363">
                  <c:v>936.30004447186366</c:v>
                </c:pt>
                <c:pt idx="9364">
                  <c:v>936.4000444766134</c:v>
                </c:pt>
                <c:pt idx="9365">
                  <c:v>936.50004448136315</c:v>
                </c:pt>
                <c:pt idx="9366">
                  <c:v>936.60004448611289</c:v>
                </c:pt>
                <c:pt idx="9367">
                  <c:v>936.70004449086264</c:v>
                </c:pt>
                <c:pt idx="9368">
                  <c:v>936.80004449561238</c:v>
                </c:pt>
                <c:pt idx="9369">
                  <c:v>936.90004450036213</c:v>
                </c:pt>
                <c:pt idx="9370">
                  <c:v>937.00004450511187</c:v>
                </c:pt>
                <c:pt idx="9371">
                  <c:v>937.10004450986162</c:v>
                </c:pt>
                <c:pt idx="9372">
                  <c:v>937.20004451461136</c:v>
                </c:pt>
                <c:pt idx="9373">
                  <c:v>937.30004451936111</c:v>
                </c:pt>
                <c:pt idx="9374">
                  <c:v>937.40004452411085</c:v>
                </c:pt>
                <c:pt idx="9375">
                  <c:v>937.5000445288606</c:v>
                </c:pt>
                <c:pt idx="9376">
                  <c:v>937.60004453361034</c:v>
                </c:pt>
                <c:pt idx="9377">
                  <c:v>937.70004453836009</c:v>
                </c:pt>
                <c:pt idx="9378">
                  <c:v>937.80004454310983</c:v>
                </c:pt>
                <c:pt idx="9379">
                  <c:v>937.90004454785958</c:v>
                </c:pt>
                <c:pt idx="9380">
                  <c:v>938.00004455260932</c:v>
                </c:pt>
                <c:pt idx="9381">
                  <c:v>938.10004455735907</c:v>
                </c:pt>
                <c:pt idx="9382">
                  <c:v>938.20004456210881</c:v>
                </c:pt>
                <c:pt idx="9383">
                  <c:v>938.30004456685856</c:v>
                </c:pt>
                <c:pt idx="9384">
                  <c:v>938.4000445716083</c:v>
                </c:pt>
                <c:pt idx="9385">
                  <c:v>938.50004457635805</c:v>
                </c:pt>
                <c:pt idx="9386">
                  <c:v>938.6000445811078</c:v>
                </c:pt>
                <c:pt idx="9387">
                  <c:v>938.70004458585754</c:v>
                </c:pt>
                <c:pt idx="9388">
                  <c:v>938.80004459060729</c:v>
                </c:pt>
                <c:pt idx="9389">
                  <c:v>938.90004459535703</c:v>
                </c:pt>
                <c:pt idx="9390">
                  <c:v>939.00004460010678</c:v>
                </c:pt>
                <c:pt idx="9391">
                  <c:v>939.10004460485652</c:v>
                </c:pt>
                <c:pt idx="9392">
                  <c:v>939.20004460960627</c:v>
                </c:pt>
                <c:pt idx="9393">
                  <c:v>939.30004461435601</c:v>
                </c:pt>
                <c:pt idx="9394">
                  <c:v>939.40004461910576</c:v>
                </c:pt>
                <c:pt idx="9395">
                  <c:v>939.5000446238555</c:v>
                </c:pt>
                <c:pt idx="9396">
                  <c:v>939.60004462860525</c:v>
                </c:pt>
                <c:pt idx="9397">
                  <c:v>939.70004463335499</c:v>
                </c:pt>
                <c:pt idx="9398">
                  <c:v>939.80004463810474</c:v>
                </c:pt>
                <c:pt idx="9399">
                  <c:v>939.90004464285448</c:v>
                </c:pt>
                <c:pt idx="9400">
                  <c:v>940.00004464760423</c:v>
                </c:pt>
                <c:pt idx="9401">
                  <c:v>940.10004465235397</c:v>
                </c:pt>
                <c:pt idx="9402">
                  <c:v>940.20004465710372</c:v>
                </c:pt>
                <c:pt idx="9403">
                  <c:v>940.30004466185346</c:v>
                </c:pt>
                <c:pt idx="9404">
                  <c:v>940.40004466660321</c:v>
                </c:pt>
                <c:pt idx="9405">
                  <c:v>940.50004467135295</c:v>
                </c:pt>
                <c:pt idx="9406">
                  <c:v>940.6000446761027</c:v>
                </c:pt>
                <c:pt idx="9407">
                  <c:v>940.70004468085244</c:v>
                </c:pt>
                <c:pt idx="9408">
                  <c:v>940.80004468560219</c:v>
                </c:pt>
                <c:pt idx="9409">
                  <c:v>940.90004469035193</c:v>
                </c:pt>
                <c:pt idx="9410">
                  <c:v>941.00004469510168</c:v>
                </c:pt>
                <c:pt idx="9411">
                  <c:v>941.10004469985142</c:v>
                </c:pt>
                <c:pt idx="9412">
                  <c:v>941.20004470460117</c:v>
                </c:pt>
                <c:pt idx="9413">
                  <c:v>941.30004470935091</c:v>
                </c:pt>
                <c:pt idx="9414">
                  <c:v>941.40004471410066</c:v>
                </c:pt>
                <c:pt idx="9415">
                  <c:v>941.5000447188504</c:v>
                </c:pt>
                <c:pt idx="9416">
                  <c:v>941.60004472360015</c:v>
                </c:pt>
                <c:pt idx="9417">
                  <c:v>941.70004472834989</c:v>
                </c:pt>
                <c:pt idx="9418">
                  <c:v>941.80004473309964</c:v>
                </c:pt>
                <c:pt idx="9419">
                  <c:v>941.90004473784938</c:v>
                </c:pt>
                <c:pt idx="9420">
                  <c:v>942.00004474259913</c:v>
                </c:pt>
                <c:pt idx="9421">
                  <c:v>942.10004474734887</c:v>
                </c:pt>
                <c:pt idx="9422">
                  <c:v>942.20004475209862</c:v>
                </c:pt>
                <c:pt idx="9423">
                  <c:v>942.30004475684837</c:v>
                </c:pt>
                <c:pt idx="9424">
                  <c:v>942.40004476159811</c:v>
                </c:pt>
                <c:pt idx="9425">
                  <c:v>942.50004476634786</c:v>
                </c:pt>
                <c:pt idx="9426">
                  <c:v>942.6000447710976</c:v>
                </c:pt>
                <c:pt idx="9427">
                  <c:v>942.70004477584735</c:v>
                </c:pt>
                <c:pt idx="9428">
                  <c:v>942.80004478059709</c:v>
                </c:pt>
                <c:pt idx="9429">
                  <c:v>942.90004478534684</c:v>
                </c:pt>
                <c:pt idx="9430">
                  <c:v>943.00004479009658</c:v>
                </c:pt>
                <c:pt idx="9431">
                  <c:v>943.10004479484633</c:v>
                </c:pt>
                <c:pt idx="9432">
                  <c:v>943.20004479959607</c:v>
                </c:pt>
                <c:pt idx="9433">
                  <c:v>943.30004480434582</c:v>
                </c:pt>
                <c:pt idx="9434">
                  <c:v>943.40004480909556</c:v>
                </c:pt>
                <c:pt idx="9435">
                  <c:v>943.50004481384531</c:v>
                </c:pt>
                <c:pt idx="9436">
                  <c:v>943.60004481859505</c:v>
                </c:pt>
                <c:pt idx="9437">
                  <c:v>943.7000448233448</c:v>
                </c:pt>
                <c:pt idx="9438">
                  <c:v>943.80004482809454</c:v>
                </c:pt>
                <c:pt idx="9439">
                  <c:v>943.90004483284429</c:v>
                </c:pt>
                <c:pt idx="9440">
                  <c:v>944.00004483759403</c:v>
                </c:pt>
                <c:pt idx="9441">
                  <c:v>944.10004484234378</c:v>
                </c:pt>
                <c:pt idx="9442">
                  <c:v>944.20004484709352</c:v>
                </c:pt>
                <c:pt idx="9443">
                  <c:v>944.30004485184327</c:v>
                </c:pt>
                <c:pt idx="9444">
                  <c:v>944.40004485659301</c:v>
                </c:pt>
                <c:pt idx="9445">
                  <c:v>944.50004486134276</c:v>
                </c:pt>
                <c:pt idx="9446">
                  <c:v>944.6000448660925</c:v>
                </c:pt>
                <c:pt idx="9447">
                  <c:v>944.70004487084225</c:v>
                </c:pt>
                <c:pt idx="9448">
                  <c:v>944.80004487559199</c:v>
                </c:pt>
                <c:pt idx="9449">
                  <c:v>944.90004488034174</c:v>
                </c:pt>
                <c:pt idx="9450">
                  <c:v>945.00004488509148</c:v>
                </c:pt>
                <c:pt idx="9451">
                  <c:v>945.10004488984123</c:v>
                </c:pt>
                <c:pt idx="9452">
                  <c:v>945.20004489459097</c:v>
                </c:pt>
                <c:pt idx="9453">
                  <c:v>945.30004489934072</c:v>
                </c:pt>
                <c:pt idx="9454">
                  <c:v>945.40004490409046</c:v>
                </c:pt>
                <c:pt idx="9455">
                  <c:v>945.50004490884021</c:v>
                </c:pt>
                <c:pt idx="9456">
                  <c:v>945.60004491358995</c:v>
                </c:pt>
                <c:pt idx="9457">
                  <c:v>945.7000449183397</c:v>
                </c:pt>
                <c:pt idx="9458">
                  <c:v>945.80004492308944</c:v>
                </c:pt>
                <c:pt idx="9459">
                  <c:v>945.90004492783919</c:v>
                </c:pt>
                <c:pt idx="9460">
                  <c:v>946.00004493258893</c:v>
                </c:pt>
                <c:pt idx="9461">
                  <c:v>946.10004493733868</c:v>
                </c:pt>
                <c:pt idx="9462">
                  <c:v>946.20004494208843</c:v>
                </c:pt>
                <c:pt idx="9463">
                  <c:v>946.30004494683817</c:v>
                </c:pt>
                <c:pt idx="9464">
                  <c:v>946.40004495158792</c:v>
                </c:pt>
                <c:pt idx="9465">
                  <c:v>946.50004495633766</c:v>
                </c:pt>
                <c:pt idx="9466">
                  <c:v>946.60004496108741</c:v>
                </c:pt>
                <c:pt idx="9467">
                  <c:v>946.70004496583715</c:v>
                </c:pt>
                <c:pt idx="9468">
                  <c:v>946.8000449705869</c:v>
                </c:pt>
                <c:pt idx="9469">
                  <c:v>946.90004497533664</c:v>
                </c:pt>
                <c:pt idx="9470">
                  <c:v>947.00004498008639</c:v>
                </c:pt>
                <c:pt idx="9471">
                  <c:v>947.10004498483613</c:v>
                </c:pt>
                <c:pt idx="9472">
                  <c:v>947.20004498958588</c:v>
                </c:pt>
                <c:pt idx="9473">
                  <c:v>947.30004499433562</c:v>
                </c:pt>
                <c:pt idx="9474">
                  <c:v>947.40004499908537</c:v>
                </c:pt>
                <c:pt idx="9475">
                  <c:v>947.50004500383511</c:v>
                </c:pt>
                <c:pt idx="9476">
                  <c:v>947.60004500858486</c:v>
                </c:pt>
                <c:pt idx="9477">
                  <c:v>947.7000450133346</c:v>
                </c:pt>
                <c:pt idx="9478">
                  <c:v>947.80004501808435</c:v>
                </c:pt>
                <c:pt idx="9479">
                  <c:v>947.90004502283409</c:v>
                </c:pt>
                <c:pt idx="9480">
                  <c:v>948.00004502758384</c:v>
                </c:pt>
                <c:pt idx="9481">
                  <c:v>948.10004503233358</c:v>
                </c:pt>
                <c:pt idx="9482">
                  <c:v>948.20004503708333</c:v>
                </c:pt>
                <c:pt idx="9483">
                  <c:v>948.30004504183307</c:v>
                </c:pt>
                <c:pt idx="9484">
                  <c:v>948.40004504658282</c:v>
                </c:pt>
                <c:pt idx="9485">
                  <c:v>948.50004505133256</c:v>
                </c:pt>
                <c:pt idx="9486">
                  <c:v>948.60004505608231</c:v>
                </c:pt>
                <c:pt idx="9487">
                  <c:v>948.70004506083205</c:v>
                </c:pt>
                <c:pt idx="9488">
                  <c:v>948.8000450655818</c:v>
                </c:pt>
                <c:pt idx="9489">
                  <c:v>948.90004507033154</c:v>
                </c:pt>
                <c:pt idx="9490">
                  <c:v>949.00004507508129</c:v>
                </c:pt>
                <c:pt idx="9491">
                  <c:v>949.10004507983103</c:v>
                </c:pt>
                <c:pt idx="9492">
                  <c:v>949.20004508458078</c:v>
                </c:pt>
                <c:pt idx="9493">
                  <c:v>949.30004508933052</c:v>
                </c:pt>
                <c:pt idx="9494">
                  <c:v>949.40004509408027</c:v>
                </c:pt>
                <c:pt idx="9495">
                  <c:v>949.50004509883001</c:v>
                </c:pt>
                <c:pt idx="9496">
                  <c:v>949.60004510357976</c:v>
                </c:pt>
                <c:pt idx="9497">
                  <c:v>949.7000451083295</c:v>
                </c:pt>
                <c:pt idx="9498">
                  <c:v>949.80004511307925</c:v>
                </c:pt>
                <c:pt idx="9499">
                  <c:v>949.90004511782899</c:v>
                </c:pt>
                <c:pt idx="9500">
                  <c:v>950.00004512257874</c:v>
                </c:pt>
                <c:pt idx="9501">
                  <c:v>950.10004512732849</c:v>
                </c:pt>
                <c:pt idx="9502">
                  <c:v>950.20004513207823</c:v>
                </c:pt>
                <c:pt idx="9503">
                  <c:v>950.30004513682798</c:v>
                </c:pt>
                <c:pt idx="9504">
                  <c:v>950.40004514157772</c:v>
                </c:pt>
                <c:pt idx="9505">
                  <c:v>950.50004514632747</c:v>
                </c:pt>
                <c:pt idx="9506">
                  <c:v>950.60004515107721</c:v>
                </c:pt>
                <c:pt idx="9507">
                  <c:v>950.70004515582696</c:v>
                </c:pt>
                <c:pt idx="9508">
                  <c:v>950.8000451605767</c:v>
                </c:pt>
                <c:pt idx="9509">
                  <c:v>950.90004516532645</c:v>
                </c:pt>
                <c:pt idx="9510">
                  <c:v>951.00004517007619</c:v>
                </c:pt>
                <c:pt idx="9511">
                  <c:v>951.10004517482594</c:v>
                </c:pt>
                <c:pt idx="9512">
                  <c:v>951.20004517957568</c:v>
                </c:pt>
                <c:pt idx="9513">
                  <c:v>951.30004518432543</c:v>
                </c:pt>
                <c:pt idx="9514">
                  <c:v>951.40004518907517</c:v>
                </c:pt>
                <c:pt idx="9515">
                  <c:v>951.50004519382492</c:v>
                </c:pt>
                <c:pt idx="9516">
                  <c:v>951.60004519857466</c:v>
                </c:pt>
                <c:pt idx="9517">
                  <c:v>951.70004520332441</c:v>
                </c:pt>
                <c:pt idx="9518">
                  <c:v>951.80004520807415</c:v>
                </c:pt>
                <c:pt idx="9519">
                  <c:v>951.9000452128239</c:v>
                </c:pt>
                <c:pt idx="9520">
                  <c:v>952.00004521757364</c:v>
                </c:pt>
                <c:pt idx="9521">
                  <c:v>952.10004522232339</c:v>
                </c:pt>
                <c:pt idx="9522">
                  <c:v>952.20004522707313</c:v>
                </c:pt>
                <c:pt idx="9523">
                  <c:v>952.30004523182288</c:v>
                </c:pt>
                <c:pt idx="9524">
                  <c:v>952.40004523657262</c:v>
                </c:pt>
                <c:pt idx="9525">
                  <c:v>952.50004524132237</c:v>
                </c:pt>
                <c:pt idx="9526">
                  <c:v>952.60004524607211</c:v>
                </c:pt>
                <c:pt idx="9527">
                  <c:v>952.70004525082186</c:v>
                </c:pt>
                <c:pt idx="9528">
                  <c:v>952.8000452555716</c:v>
                </c:pt>
                <c:pt idx="9529">
                  <c:v>952.90004526032135</c:v>
                </c:pt>
                <c:pt idx="9530">
                  <c:v>953.00004526507109</c:v>
                </c:pt>
                <c:pt idx="9531">
                  <c:v>953.10004526982084</c:v>
                </c:pt>
                <c:pt idx="9532">
                  <c:v>953.20004527457058</c:v>
                </c:pt>
                <c:pt idx="9533">
                  <c:v>953.30004527932033</c:v>
                </c:pt>
                <c:pt idx="9534">
                  <c:v>953.40004528407007</c:v>
                </c:pt>
                <c:pt idx="9535">
                  <c:v>953.50004528881982</c:v>
                </c:pt>
                <c:pt idx="9536">
                  <c:v>953.60004529356956</c:v>
                </c:pt>
                <c:pt idx="9537">
                  <c:v>953.70004529831931</c:v>
                </c:pt>
                <c:pt idx="9538">
                  <c:v>953.80004530306906</c:v>
                </c:pt>
                <c:pt idx="9539">
                  <c:v>953.9000453078188</c:v>
                </c:pt>
                <c:pt idx="9540">
                  <c:v>954.00004531256855</c:v>
                </c:pt>
                <c:pt idx="9541">
                  <c:v>954.10004531731829</c:v>
                </c:pt>
                <c:pt idx="9542">
                  <c:v>954.20004532206804</c:v>
                </c:pt>
                <c:pt idx="9543">
                  <c:v>954.30004532681778</c:v>
                </c:pt>
                <c:pt idx="9544">
                  <c:v>954.40004533156753</c:v>
                </c:pt>
                <c:pt idx="9545">
                  <c:v>954.50004533631727</c:v>
                </c:pt>
                <c:pt idx="9546">
                  <c:v>954.60004534106702</c:v>
                </c:pt>
                <c:pt idx="9547">
                  <c:v>954.70004534581676</c:v>
                </c:pt>
                <c:pt idx="9548">
                  <c:v>954.80004535056651</c:v>
                </c:pt>
                <c:pt idx="9549">
                  <c:v>954.90004535531625</c:v>
                </c:pt>
                <c:pt idx="9550">
                  <c:v>955.000045360066</c:v>
                </c:pt>
                <c:pt idx="9551">
                  <c:v>955.10004536481574</c:v>
                </c:pt>
                <c:pt idx="9552">
                  <c:v>955.20004536956549</c:v>
                </c:pt>
                <c:pt idx="9553">
                  <c:v>955.30004537431523</c:v>
                </c:pt>
                <c:pt idx="9554">
                  <c:v>955.40004537906498</c:v>
                </c:pt>
                <c:pt idx="9555">
                  <c:v>955.50004538381472</c:v>
                </c:pt>
                <c:pt idx="9556">
                  <c:v>955.60004538856447</c:v>
                </c:pt>
                <c:pt idx="9557">
                  <c:v>955.70004539331421</c:v>
                </c:pt>
                <c:pt idx="9558">
                  <c:v>955.80004539806396</c:v>
                </c:pt>
                <c:pt idx="9559">
                  <c:v>955.9000454028137</c:v>
                </c:pt>
                <c:pt idx="9560">
                  <c:v>956.00004540756345</c:v>
                </c:pt>
                <c:pt idx="9561">
                  <c:v>956.10004541231319</c:v>
                </c:pt>
                <c:pt idx="9562">
                  <c:v>956.20004541706294</c:v>
                </c:pt>
                <c:pt idx="9563">
                  <c:v>956.30004542181268</c:v>
                </c:pt>
                <c:pt idx="9564">
                  <c:v>956.40004542656243</c:v>
                </c:pt>
                <c:pt idx="9565">
                  <c:v>956.50004543131217</c:v>
                </c:pt>
                <c:pt idx="9566">
                  <c:v>956.60004543606192</c:v>
                </c:pt>
                <c:pt idx="9567">
                  <c:v>956.70004544081166</c:v>
                </c:pt>
                <c:pt idx="9568">
                  <c:v>956.80004544556141</c:v>
                </c:pt>
                <c:pt idx="9569">
                  <c:v>956.90004545031115</c:v>
                </c:pt>
                <c:pt idx="9570">
                  <c:v>957.0000454550609</c:v>
                </c:pt>
                <c:pt idx="9571">
                  <c:v>957.10004545981064</c:v>
                </c:pt>
                <c:pt idx="9572">
                  <c:v>957.20004546456039</c:v>
                </c:pt>
                <c:pt idx="9573">
                  <c:v>957.30004546931013</c:v>
                </c:pt>
                <c:pt idx="9574">
                  <c:v>957.40004547405988</c:v>
                </c:pt>
                <c:pt idx="9575">
                  <c:v>957.50004547880962</c:v>
                </c:pt>
                <c:pt idx="9576">
                  <c:v>957.60004548355937</c:v>
                </c:pt>
                <c:pt idx="9577">
                  <c:v>957.70004548830912</c:v>
                </c:pt>
                <c:pt idx="9578">
                  <c:v>957.80004549305886</c:v>
                </c:pt>
                <c:pt idx="9579">
                  <c:v>957.90004549780861</c:v>
                </c:pt>
                <c:pt idx="9580">
                  <c:v>958.00004550255835</c:v>
                </c:pt>
                <c:pt idx="9581">
                  <c:v>958.1000455073081</c:v>
                </c:pt>
                <c:pt idx="9582">
                  <c:v>958.20004551205784</c:v>
                </c:pt>
                <c:pt idx="9583">
                  <c:v>958.30004551680759</c:v>
                </c:pt>
                <c:pt idx="9584">
                  <c:v>958.40004552155733</c:v>
                </c:pt>
                <c:pt idx="9585">
                  <c:v>958.50004552630708</c:v>
                </c:pt>
                <c:pt idx="9586">
                  <c:v>958.60004553105682</c:v>
                </c:pt>
                <c:pt idx="9587">
                  <c:v>958.70004553580657</c:v>
                </c:pt>
                <c:pt idx="9588">
                  <c:v>958.80004554055631</c:v>
                </c:pt>
                <c:pt idx="9589">
                  <c:v>958.90004554530606</c:v>
                </c:pt>
                <c:pt idx="9590">
                  <c:v>959.0000455500558</c:v>
                </c:pt>
                <c:pt idx="9591">
                  <c:v>959.10004555480555</c:v>
                </c:pt>
                <c:pt idx="9592">
                  <c:v>959.20004555955529</c:v>
                </c:pt>
                <c:pt idx="9593">
                  <c:v>959.30004556430504</c:v>
                </c:pt>
                <c:pt idx="9594">
                  <c:v>959.40004556905478</c:v>
                </c:pt>
                <c:pt idx="9595">
                  <c:v>959.50004557380453</c:v>
                </c:pt>
                <c:pt idx="9596">
                  <c:v>959.60004557855427</c:v>
                </c:pt>
                <c:pt idx="9597">
                  <c:v>959.70004558330402</c:v>
                </c:pt>
                <c:pt idx="9598">
                  <c:v>959.80004558805376</c:v>
                </c:pt>
                <c:pt idx="9599">
                  <c:v>959.90004559280351</c:v>
                </c:pt>
                <c:pt idx="9600">
                  <c:v>960.00004559755325</c:v>
                </c:pt>
                <c:pt idx="9601">
                  <c:v>960.100045602303</c:v>
                </c:pt>
                <c:pt idx="9602">
                  <c:v>960.20004560705274</c:v>
                </c:pt>
                <c:pt idx="9603">
                  <c:v>960.30004561180249</c:v>
                </c:pt>
                <c:pt idx="9604">
                  <c:v>960.40004561655223</c:v>
                </c:pt>
                <c:pt idx="9605">
                  <c:v>960.50004562130198</c:v>
                </c:pt>
                <c:pt idx="9606">
                  <c:v>960.60004562605172</c:v>
                </c:pt>
                <c:pt idx="9607">
                  <c:v>960.70004563080147</c:v>
                </c:pt>
                <c:pt idx="9608">
                  <c:v>960.80004563555121</c:v>
                </c:pt>
                <c:pt idx="9609">
                  <c:v>960.90004564030096</c:v>
                </c:pt>
                <c:pt idx="9610">
                  <c:v>961.0000456450507</c:v>
                </c:pt>
                <c:pt idx="9611">
                  <c:v>961.10004564980045</c:v>
                </c:pt>
                <c:pt idx="9612">
                  <c:v>961.20004565455019</c:v>
                </c:pt>
                <c:pt idx="9613">
                  <c:v>961.30004565929994</c:v>
                </c:pt>
                <c:pt idx="9614">
                  <c:v>961.40004566404969</c:v>
                </c:pt>
                <c:pt idx="9615">
                  <c:v>961.50004566879943</c:v>
                </c:pt>
                <c:pt idx="9616">
                  <c:v>961.60004567354918</c:v>
                </c:pt>
                <c:pt idx="9617">
                  <c:v>961.70004567829892</c:v>
                </c:pt>
                <c:pt idx="9618">
                  <c:v>961.80004568304867</c:v>
                </c:pt>
                <c:pt idx="9619">
                  <c:v>961.90004568779841</c:v>
                </c:pt>
                <c:pt idx="9620">
                  <c:v>962.00004569254816</c:v>
                </c:pt>
                <c:pt idx="9621">
                  <c:v>962.1000456972979</c:v>
                </c:pt>
                <c:pt idx="9622">
                  <c:v>962.20004570204765</c:v>
                </c:pt>
                <c:pt idx="9623">
                  <c:v>962.30004570679739</c:v>
                </c:pt>
                <c:pt idx="9624">
                  <c:v>962.40004571154714</c:v>
                </c:pt>
                <c:pt idx="9625">
                  <c:v>962.50004571629688</c:v>
                </c:pt>
                <c:pt idx="9626">
                  <c:v>962.60004572104663</c:v>
                </c:pt>
                <c:pt idx="9627">
                  <c:v>962.70004572579637</c:v>
                </c:pt>
                <c:pt idx="9628">
                  <c:v>962.80004573054612</c:v>
                </c:pt>
                <c:pt idx="9629">
                  <c:v>962.90004573529586</c:v>
                </c:pt>
                <c:pt idx="9630">
                  <c:v>963.00004574004561</c:v>
                </c:pt>
                <c:pt idx="9631">
                  <c:v>963.10004574479535</c:v>
                </c:pt>
                <c:pt idx="9632">
                  <c:v>963.2000457495451</c:v>
                </c:pt>
                <c:pt idx="9633">
                  <c:v>963.30004575429484</c:v>
                </c:pt>
                <c:pt idx="9634">
                  <c:v>963.40004575904459</c:v>
                </c:pt>
                <c:pt idx="9635">
                  <c:v>963.50004576379433</c:v>
                </c:pt>
                <c:pt idx="9636">
                  <c:v>963.60004576854408</c:v>
                </c:pt>
                <c:pt idx="9637">
                  <c:v>963.70004577329382</c:v>
                </c:pt>
                <c:pt idx="9638">
                  <c:v>963.80004577804357</c:v>
                </c:pt>
                <c:pt idx="9639">
                  <c:v>963.90004578279331</c:v>
                </c:pt>
                <c:pt idx="9640">
                  <c:v>964.00004578754306</c:v>
                </c:pt>
                <c:pt idx="9641">
                  <c:v>964.1000457922928</c:v>
                </c:pt>
                <c:pt idx="9642">
                  <c:v>964.20004579704255</c:v>
                </c:pt>
                <c:pt idx="9643">
                  <c:v>964.30004580179229</c:v>
                </c:pt>
                <c:pt idx="9644">
                  <c:v>964.40004580654204</c:v>
                </c:pt>
                <c:pt idx="9645">
                  <c:v>964.50004581129178</c:v>
                </c:pt>
                <c:pt idx="9646">
                  <c:v>964.60004581604153</c:v>
                </c:pt>
                <c:pt idx="9647">
                  <c:v>964.70004582079127</c:v>
                </c:pt>
                <c:pt idx="9648">
                  <c:v>964.80004582554102</c:v>
                </c:pt>
                <c:pt idx="9649">
                  <c:v>964.90004583029076</c:v>
                </c:pt>
                <c:pt idx="9650">
                  <c:v>965.00004583504051</c:v>
                </c:pt>
                <c:pt idx="9651">
                  <c:v>965.10004583979025</c:v>
                </c:pt>
                <c:pt idx="9652">
                  <c:v>965.20004584454</c:v>
                </c:pt>
                <c:pt idx="9653">
                  <c:v>965.30004584928975</c:v>
                </c:pt>
                <c:pt idx="9654">
                  <c:v>965.40004585403949</c:v>
                </c:pt>
                <c:pt idx="9655">
                  <c:v>965.50004585878924</c:v>
                </c:pt>
                <c:pt idx="9656">
                  <c:v>965.60004586353898</c:v>
                </c:pt>
                <c:pt idx="9657">
                  <c:v>965.70004586828873</c:v>
                </c:pt>
                <c:pt idx="9658">
                  <c:v>965.80004587303847</c:v>
                </c:pt>
                <c:pt idx="9659">
                  <c:v>965.90004587778822</c:v>
                </c:pt>
                <c:pt idx="9660">
                  <c:v>966.00004588253796</c:v>
                </c:pt>
                <c:pt idx="9661">
                  <c:v>966.10004588728771</c:v>
                </c:pt>
                <c:pt idx="9662">
                  <c:v>966.20004589203745</c:v>
                </c:pt>
                <c:pt idx="9663">
                  <c:v>966.3000458967872</c:v>
                </c:pt>
                <c:pt idx="9664">
                  <c:v>966.40004590153694</c:v>
                </c:pt>
                <c:pt idx="9665">
                  <c:v>966.50004590628669</c:v>
                </c:pt>
                <c:pt idx="9666">
                  <c:v>966.60004591103643</c:v>
                </c:pt>
                <c:pt idx="9667">
                  <c:v>966.70004591578618</c:v>
                </c:pt>
                <c:pt idx="9668">
                  <c:v>966.80004592053592</c:v>
                </c:pt>
                <c:pt idx="9669">
                  <c:v>966.90004592528567</c:v>
                </c:pt>
                <c:pt idx="9670">
                  <c:v>967.00004593003541</c:v>
                </c:pt>
                <c:pt idx="9671">
                  <c:v>967.10004593478516</c:v>
                </c:pt>
                <c:pt idx="9672">
                  <c:v>967.2000459395349</c:v>
                </c:pt>
                <c:pt idx="9673">
                  <c:v>967.30004594428465</c:v>
                </c:pt>
                <c:pt idx="9674">
                  <c:v>967.40004594903439</c:v>
                </c:pt>
                <c:pt idx="9675">
                  <c:v>967.50004595378414</c:v>
                </c:pt>
                <c:pt idx="9676">
                  <c:v>967.60004595853388</c:v>
                </c:pt>
                <c:pt idx="9677">
                  <c:v>967.70004596328363</c:v>
                </c:pt>
                <c:pt idx="9678">
                  <c:v>967.80004596803337</c:v>
                </c:pt>
                <c:pt idx="9679">
                  <c:v>967.90004597278312</c:v>
                </c:pt>
                <c:pt idx="9680">
                  <c:v>968.00004597753286</c:v>
                </c:pt>
                <c:pt idx="9681">
                  <c:v>968.10004598228261</c:v>
                </c:pt>
                <c:pt idx="9682">
                  <c:v>968.20004598703235</c:v>
                </c:pt>
                <c:pt idx="9683">
                  <c:v>968.3000459917821</c:v>
                </c:pt>
                <c:pt idx="9684">
                  <c:v>968.40004599653184</c:v>
                </c:pt>
                <c:pt idx="9685">
                  <c:v>968.50004600128159</c:v>
                </c:pt>
                <c:pt idx="9686">
                  <c:v>968.60004600603133</c:v>
                </c:pt>
                <c:pt idx="9687">
                  <c:v>968.70004601078108</c:v>
                </c:pt>
                <c:pt idx="9688">
                  <c:v>968.80004601553082</c:v>
                </c:pt>
                <c:pt idx="9689">
                  <c:v>968.90004602028057</c:v>
                </c:pt>
                <c:pt idx="9690">
                  <c:v>969.00004602503031</c:v>
                </c:pt>
                <c:pt idx="9691">
                  <c:v>969.10004602978006</c:v>
                </c:pt>
                <c:pt idx="9692">
                  <c:v>969.20004603452981</c:v>
                </c:pt>
                <c:pt idx="9693">
                  <c:v>969.30004603927955</c:v>
                </c:pt>
                <c:pt idx="9694">
                  <c:v>969.4000460440293</c:v>
                </c:pt>
                <c:pt idx="9695">
                  <c:v>969.50004604877904</c:v>
                </c:pt>
                <c:pt idx="9696">
                  <c:v>969.60004605352879</c:v>
                </c:pt>
                <c:pt idx="9697">
                  <c:v>969.70004605827853</c:v>
                </c:pt>
                <c:pt idx="9698">
                  <c:v>969.80004606302828</c:v>
                </c:pt>
                <c:pt idx="9699">
                  <c:v>969.90004606777802</c:v>
                </c:pt>
                <c:pt idx="9700">
                  <c:v>970.00004607252777</c:v>
                </c:pt>
                <c:pt idx="9701">
                  <c:v>970.10004607727751</c:v>
                </c:pt>
                <c:pt idx="9702">
                  <c:v>970.20004608202726</c:v>
                </c:pt>
                <c:pt idx="9703">
                  <c:v>970.300046086777</c:v>
                </c:pt>
                <c:pt idx="9704">
                  <c:v>970.40004609152675</c:v>
                </c:pt>
                <c:pt idx="9705">
                  <c:v>970.50004609627649</c:v>
                </c:pt>
                <c:pt idx="9706">
                  <c:v>970.60004610102624</c:v>
                </c:pt>
                <c:pt idx="9707">
                  <c:v>970.70004610577598</c:v>
                </c:pt>
                <c:pt idx="9708">
                  <c:v>970.80004611052573</c:v>
                </c:pt>
                <c:pt idx="9709">
                  <c:v>970.90004611527547</c:v>
                </c:pt>
                <c:pt idx="9710">
                  <c:v>971.00004612002522</c:v>
                </c:pt>
                <c:pt idx="9711">
                  <c:v>971.10004612477496</c:v>
                </c:pt>
                <c:pt idx="9712">
                  <c:v>971.20004612952471</c:v>
                </c:pt>
                <c:pt idx="9713">
                  <c:v>971.30004613427445</c:v>
                </c:pt>
                <c:pt idx="9714">
                  <c:v>971.4000461390242</c:v>
                </c:pt>
                <c:pt idx="9715">
                  <c:v>971.50004614377394</c:v>
                </c:pt>
                <c:pt idx="9716">
                  <c:v>971.60004614852369</c:v>
                </c:pt>
                <c:pt idx="9717">
                  <c:v>971.70004615327343</c:v>
                </c:pt>
                <c:pt idx="9718">
                  <c:v>971.80004615802318</c:v>
                </c:pt>
                <c:pt idx="9719">
                  <c:v>971.90004616277292</c:v>
                </c:pt>
                <c:pt idx="9720">
                  <c:v>972.00004616752267</c:v>
                </c:pt>
                <c:pt idx="9721">
                  <c:v>972.10004617227241</c:v>
                </c:pt>
                <c:pt idx="9722">
                  <c:v>972.20004617702216</c:v>
                </c:pt>
                <c:pt idx="9723">
                  <c:v>972.3000461817719</c:v>
                </c:pt>
                <c:pt idx="9724">
                  <c:v>972.40004618652165</c:v>
                </c:pt>
                <c:pt idx="9725">
                  <c:v>972.50004619127139</c:v>
                </c:pt>
                <c:pt idx="9726">
                  <c:v>972.60004619602114</c:v>
                </c:pt>
                <c:pt idx="9727">
                  <c:v>972.70004620077088</c:v>
                </c:pt>
                <c:pt idx="9728">
                  <c:v>972.80004620552063</c:v>
                </c:pt>
                <c:pt idx="9729">
                  <c:v>972.90004621027038</c:v>
                </c:pt>
                <c:pt idx="9730">
                  <c:v>973.00004621502012</c:v>
                </c:pt>
                <c:pt idx="9731">
                  <c:v>973.10004621976987</c:v>
                </c:pt>
                <c:pt idx="9732">
                  <c:v>973.20004622451961</c:v>
                </c:pt>
                <c:pt idx="9733">
                  <c:v>973.30004622926936</c:v>
                </c:pt>
                <c:pt idx="9734">
                  <c:v>973.4000462340191</c:v>
                </c:pt>
                <c:pt idx="9735">
                  <c:v>973.50004623876885</c:v>
                </c:pt>
                <c:pt idx="9736">
                  <c:v>973.60004624351859</c:v>
                </c:pt>
                <c:pt idx="9737">
                  <c:v>973.70004624826834</c:v>
                </c:pt>
                <c:pt idx="9738">
                  <c:v>973.80004625301808</c:v>
                </c:pt>
                <c:pt idx="9739">
                  <c:v>973.90004625776783</c:v>
                </c:pt>
                <c:pt idx="9740">
                  <c:v>974.00004626251757</c:v>
                </c:pt>
                <c:pt idx="9741">
                  <c:v>974.10004626726732</c:v>
                </c:pt>
                <c:pt idx="9742">
                  <c:v>974.20004627201706</c:v>
                </c:pt>
                <c:pt idx="9743">
                  <c:v>974.30004627676681</c:v>
                </c:pt>
                <c:pt idx="9744">
                  <c:v>974.40004628151655</c:v>
                </c:pt>
                <c:pt idx="9745">
                  <c:v>974.5000462862663</c:v>
                </c:pt>
                <c:pt idx="9746">
                  <c:v>974.60004629101604</c:v>
                </c:pt>
                <c:pt idx="9747">
                  <c:v>974.70004629576579</c:v>
                </c:pt>
                <c:pt idx="9748">
                  <c:v>974.80004630051553</c:v>
                </c:pt>
                <c:pt idx="9749">
                  <c:v>974.90004630526528</c:v>
                </c:pt>
                <c:pt idx="9750">
                  <c:v>975.00004631001502</c:v>
                </c:pt>
                <c:pt idx="9751">
                  <c:v>975.10004631476477</c:v>
                </c:pt>
                <c:pt idx="9752">
                  <c:v>975.20004631951451</c:v>
                </c:pt>
                <c:pt idx="9753">
                  <c:v>975.30004632426426</c:v>
                </c:pt>
                <c:pt idx="9754">
                  <c:v>975.400046329014</c:v>
                </c:pt>
                <c:pt idx="9755">
                  <c:v>975.50004633376375</c:v>
                </c:pt>
                <c:pt idx="9756">
                  <c:v>975.60004633851349</c:v>
                </c:pt>
                <c:pt idx="9757">
                  <c:v>975.70004634326324</c:v>
                </c:pt>
                <c:pt idx="9758">
                  <c:v>975.80004634801298</c:v>
                </c:pt>
                <c:pt idx="9759">
                  <c:v>975.90004635276273</c:v>
                </c:pt>
                <c:pt idx="9760">
                  <c:v>976.00004635751247</c:v>
                </c:pt>
                <c:pt idx="9761">
                  <c:v>976.10004636226222</c:v>
                </c:pt>
                <c:pt idx="9762">
                  <c:v>976.20004636701196</c:v>
                </c:pt>
                <c:pt idx="9763">
                  <c:v>976.30004637176171</c:v>
                </c:pt>
                <c:pt idx="9764">
                  <c:v>976.40004637651145</c:v>
                </c:pt>
                <c:pt idx="9765">
                  <c:v>976.5000463812612</c:v>
                </c:pt>
                <c:pt idx="9766">
                  <c:v>976.60004638601094</c:v>
                </c:pt>
                <c:pt idx="9767">
                  <c:v>976.70004639076069</c:v>
                </c:pt>
                <c:pt idx="9768">
                  <c:v>976.80004639551044</c:v>
                </c:pt>
                <c:pt idx="9769">
                  <c:v>976.90004640026018</c:v>
                </c:pt>
                <c:pt idx="9770">
                  <c:v>977.00004640500993</c:v>
                </c:pt>
                <c:pt idx="9771">
                  <c:v>977.10004640975967</c:v>
                </c:pt>
                <c:pt idx="9772">
                  <c:v>977.20004641450942</c:v>
                </c:pt>
                <c:pt idx="9773">
                  <c:v>977.30004641925916</c:v>
                </c:pt>
                <c:pt idx="9774">
                  <c:v>977.40004642400891</c:v>
                </c:pt>
                <c:pt idx="9775">
                  <c:v>977.50004642875865</c:v>
                </c:pt>
                <c:pt idx="9776">
                  <c:v>977.6000464335084</c:v>
                </c:pt>
                <c:pt idx="9777">
                  <c:v>977.70004643825814</c:v>
                </c:pt>
                <c:pt idx="9778">
                  <c:v>977.80004644300789</c:v>
                </c:pt>
                <c:pt idx="9779">
                  <c:v>977.90004644775763</c:v>
                </c:pt>
                <c:pt idx="9780">
                  <c:v>978.00004645250738</c:v>
                </c:pt>
                <c:pt idx="9781">
                  <c:v>978.10004645725712</c:v>
                </c:pt>
                <c:pt idx="9782">
                  <c:v>978.20004646200687</c:v>
                </c:pt>
                <c:pt idx="9783">
                  <c:v>978.30004646675661</c:v>
                </c:pt>
                <c:pt idx="9784">
                  <c:v>978.40004647150636</c:v>
                </c:pt>
                <c:pt idx="9785">
                  <c:v>978.5000464762561</c:v>
                </c:pt>
                <c:pt idx="9786">
                  <c:v>978.60004648100585</c:v>
                </c:pt>
                <c:pt idx="9787">
                  <c:v>978.70004648575559</c:v>
                </c:pt>
                <c:pt idx="9788">
                  <c:v>978.80004649050534</c:v>
                </c:pt>
                <c:pt idx="9789">
                  <c:v>978.90004649525508</c:v>
                </c:pt>
                <c:pt idx="9790">
                  <c:v>979.00004650000483</c:v>
                </c:pt>
                <c:pt idx="9791">
                  <c:v>979.10004650475457</c:v>
                </c:pt>
                <c:pt idx="9792">
                  <c:v>979.20004650950432</c:v>
                </c:pt>
                <c:pt idx="9793">
                  <c:v>979.30004651425406</c:v>
                </c:pt>
                <c:pt idx="9794">
                  <c:v>979.40004651900381</c:v>
                </c:pt>
                <c:pt idx="9795">
                  <c:v>979.50004652375355</c:v>
                </c:pt>
                <c:pt idx="9796">
                  <c:v>979.6000465285033</c:v>
                </c:pt>
                <c:pt idx="9797">
                  <c:v>979.70004653325304</c:v>
                </c:pt>
                <c:pt idx="9798">
                  <c:v>979.80004653800279</c:v>
                </c:pt>
                <c:pt idx="9799">
                  <c:v>979.90004654275253</c:v>
                </c:pt>
                <c:pt idx="9800">
                  <c:v>980.00004654750228</c:v>
                </c:pt>
                <c:pt idx="9801">
                  <c:v>980.10004655225202</c:v>
                </c:pt>
                <c:pt idx="9802">
                  <c:v>980.20004655700177</c:v>
                </c:pt>
                <c:pt idx="9803">
                  <c:v>980.30004656175151</c:v>
                </c:pt>
                <c:pt idx="9804">
                  <c:v>980.40004656650126</c:v>
                </c:pt>
                <c:pt idx="9805">
                  <c:v>980.500046571251</c:v>
                </c:pt>
                <c:pt idx="9806">
                  <c:v>980.60004657600075</c:v>
                </c:pt>
                <c:pt idx="9807">
                  <c:v>980.7000465807505</c:v>
                </c:pt>
                <c:pt idx="9808">
                  <c:v>980.80004658550024</c:v>
                </c:pt>
                <c:pt idx="9809">
                  <c:v>980.90004659024999</c:v>
                </c:pt>
                <c:pt idx="9810">
                  <c:v>981.00004659499973</c:v>
                </c:pt>
                <c:pt idx="9811">
                  <c:v>981.10004659974948</c:v>
                </c:pt>
                <c:pt idx="9812">
                  <c:v>981.20004660449922</c:v>
                </c:pt>
                <c:pt idx="9813">
                  <c:v>981.30004660924897</c:v>
                </c:pt>
                <c:pt idx="9814">
                  <c:v>981.40004661399871</c:v>
                </c:pt>
                <c:pt idx="9815">
                  <c:v>981.50004661874846</c:v>
                </c:pt>
                <c:pt idx="9816">
                  <c:v>981.6000466234982</c:v>
                </c:pt>
                <c:pt idx="9817">
                  <c:v>981.70004662824795</c:v>
                </c:pt>
                <c:pt idx="9818">
                  <c:v>981.80004663299769</c:v>
                </c:pt>
                <c:pt idx="9819">
                  <c:v>981.90004663774744</c:v>
                </c:pt>
                <c:pt idx="9820">
                  <c:v>982.00004664249718</c:v>
                </c:pt>
                <c:pt idx="9821">
                  <c:v>982.10004664724693</c:v>
                </c:pt>
                <c:pt idx="9822">
                  <c:v>982.20004665199667</c:v>
                </c:pt>
                <c:pt idx="9823">
                  <c:v>982.30004665674642</c:v>
                </c:pt>
                <c:pt idx="9824">
                  <c:v>982.40004666149616</c:v>
                </c:pt>
                <c:pt idx="9825">
                  <c:v>982.50004666624591</c:v>
                </c:pt>
                <c:pt idx="9826">
                  <c:v>982.60004667099565</c:v>
                </c:pt>
                <c:pt idx="9827">
                  <c:v>982.7000466757454</c:v>
                </c:pt>
                <c:pt idx="9828">
                  <c:v>982.80004668049514</c:v>
                </c:pt>
                <c:pt idx="9829">
                  <c:v>982.90004668524489</c:v>
                </c:pt>
                <c:pt idx="9830">
                  <c:v>983.00004668999463</c:v>
                </c:pt>
                <c:pt idx="9831">
                  <c:v>983.10004669474438</c:v>
                </c:pt>
                <c:pt idx="9832">
                  <c:v>983.20004669949412</c:v>
                </c:pt>
                <c:pt idx="9833">
                  <c:v>983.30004670424387</c:v>
                </c:pt>
                <c:pt idx="9834">
                  <c:v>983.40004670899361</c:v>
                </c:pt>
                <c:pt idx="9835">
                  <c:v>983.50004671374336</c:v>
                </c:pt>
                <c:pt idx="9836">
                  <c:v>983.6000467184931</c:v>
                </c:pt>
                <c:pt idx="9837">
                  <c:v>983.70004672324285</c:v>
                </c:pt>
                <c:pt idx="9838">
                  <c:v>983.80004672799259</c:v>
                </c:pt>
                <c:pt idx="9839">
                  <c:v>983.90004673274234</c:v>
                </c:pt>
                <c:pt idx="9840">
                  <c:v>984.00004673749208</c:v>
                </c:pt>
                <c:pt idx="9841">
                  <c:v>984.10004674224183</c:v>
                </c:pt>
                <c:pt idx="9842">
                  <c:v>984.20004674699157</c:v>
                </c:pt>
                <c:pt idx="9843">
                  <c:v>984.30004675174132</c:v>
                </c:pt>
                <c:pt idx="9844">
                  <c:v>984.40004675649107</c:v>
                </c:pt>
                <c:pt idx="9845">
                  <c:v>984.50004676124081</c:v>
                </c:pt>
                <c:pt idx="9846">
                  <c:v>984.60004676599056</c:v>
                </c:pt>
                <c:pt idx="9847">
                  <c:v>984.7000467707403</c:v>
                </c:pt>
                <c:pt idx="9848">
                  <c:v>984.80004677549005</c:v>
                </c:pt>
                <c:pt idx="9849">
                  <c:v>984.90004678023979</c:v>
                </c:pt>
                <c:pt idx="9850">
                  <c:v>985.00004678498954</c:v>
                </c:pt>
                <c:pt idx="9851">
                  <c:v>985.10004678973928</c:v>
                </c:pt>
                <c:pt idx="9852">
                  <c:v>985.20004679448903</c:v>
                </c:pt>
                <c:pt idx="9853">
                  <c:v>985.30004679923877</c:v>
                </c:pt>
                <c:pt idx="9854">
                  <c:v>985.40004680398852</c:v>
                </c:pt>
                <c:pt idx="9855">
                  <c:v>985.50004680873826</c:v>
                </c:pt>
                <c:pt idx="9856">
                  <c:v>985.60004681348801</c:v>
                </c:pt>
                <c:pt idx="9857">
                  <c:v>985.70004681823775</c:v>
                </c:pt>
                <c:pt idx="9858">
                  <c:v>985.8000468229875</c:v>
                </c:pt>
                <c:pt idx="9859">
                  <c:v>985.90004682773724</c:v>
                </c:pt>
                <c:pt idx="9860">
                  <c:v>986.00004683248699</c:v>
                </c:pt>
                <c:pt idx="9861">
                  <c:v>986.10004683723673</c:v>
                </c:pt>
                <c:pt idx="9862">
                  <c:v>986.20004684198648</c:v>
                </c:pt>
                <c:pt idx="9863">
                  <c:v>986.30004684673622</c:v>
                </c:pt>
                <c:pt idx="9864">
                  <c:v>986.40004685148597</c:v>
                </c:pt>
                <c:pt idx="9865">
                  <c:v>986.50004685623571</c:v>
                </c:pt>
                <c:pt idx="9866">
                  <c:v>986.60004686098546</c:v>
                </c:pt>
                <c:pt idx="9867">
                  <c:v>986.7000468657352</c:v>
                </c:pt>
                <c:pt idx="9868">
                  <c:v>986.80004687048495</c:v>
                </c:pt>
                <c:pt idx="9869">
                  <c:v>986.90004687523469</c:v>
                </c:pt>
                <c:pt idx="9870">
                  <c:v>987.00004687998444</c:v>
                </c:pt>
                <c:pt idx="9871">
                  <c:v>987.10004688473418</c:v>
                </c:pt>
                <c:pt idx="9872">
                  <c:v>987.20004688948393</c:v>
                </c:pt>
                <c:pt idx="9873">
                  <c:v>987.30004689423367</c:v>
                </c:pt>
                <c:pt idx="9874">
                  <c:v>987.40004689898342</c:v>
                </c:pt>
                <c:pt idx="9875">
                  <c:v>987.50004690373316</c:v>
                </c:pt>
                <c:pt idx="9876">
                  <c:v>987.60004690848291</c:v>
                </c:pt>
                <c:pt idx="9877">
                  <c:v>987.70004691323265</c:v>
                </c:pt>
                <c:pt idx="9878">
                  <c:v>987.8000469179824</c:v>
                </c:pt>
                <c:pt idx="9879">
                  <c:v>987.90004692273214</c:v>
                </c:pt>
                <c:pt idx="9880">
                  <c:v>988.00004692748189</c:v>
                </c:pt>
                <c:pt idx="9881">
                  <c:v>988.10004693223163</c:v>
                </c:pt>
                <c:pt idx="9882">
                  <c:v>988.20004693698138</c:v>
                </c:pt>
                <c:pt idx="9883">
                  <c:v>988.30004694173113</c:v>
                </c:pt>
                <c:pt idx="9884">
                  <c:v>988.40004694648087</c:v>
                </c:pt>
                <c:pt idx="9885">
                  <c:v>988.50004695123062</c:v>
                </c:pt>
                <c:pt idx="9886">
                  <c:v>988.60004695598036</c:v>
                </c:pt>
                <c:pt idx="9887">
                  <c:v>988.70004696073011</c:v>
                </c:pt>
                <c:pt idx="9888">
                  <c:v>988.80004696547985</c:v>
                </c:pt>
                <c:pt idx="9889">
                  <c:v>988.9000469702296</c:v>
                </c:pt>
                <c:pt idx="9890">
                  <c:v>989.00004697497934</c:v>
                </c:pt>
                <c:pt idx="9891">
                  <c:v>989.10004697972909</c:v>
                </c:pt>
                <c:pt idx="9892">
                  <c:v>989.20004698447883</c:v>
                </c:pt>
                <c:pt idx="9893">
                  <c:v>989.30004698922858</c:v>
                </c:pt>
                <c:pt idx="9894">
                  <c:v>989.40004699397832</c:v>
                </c:pt>
                <c:pt idx="9895">
                  <c:v>989.50004699872807</c:v>
                </c:pt>
                <c:pt idx="9896">
                  <c:v>989.60004700347781</c:v>
                </c:pt>
                <c:pt idx="9897">
                  <c:v>989.70004700822756</c:v>
                </c:pt>
                <c:pt idx="9898">
                  <c:v>989.8000470129773</c:v>
                </c:pt>
                <c:pt idx="9899">
                  <c:v>989.90004701772705</c:v>
                </c:pt>
                <c:pt idx="9900">
                  <c:v>990.00004702247679</c:v>
                </c:pt>
                <c:pt idx="9901">
                  <c:v>990.10004702722654</c:v>
                </c:pt>
                <c:pt idx="9902">
                  <c:v>990.20004703197628</c:v>
                </c:pt>
                <c:pt idx="9903">
                  <c:v>990.30004703672603</c:v>
                </c:pt>
                <c:pt idx="9904">
                  <c:v>990.40004704147577</c:v>
                </c:pt>
                <c:pt idx="9905">
                  <c:v>990.50004704622552</c:v>
                </c:pt>
                <c:pt idx="9906">
                  <c:v>990.60004705097526</c:v>
                </c:pt>
                <c:pt idx="9907">
                  <c:v>990.70004705572501</c:v>
                </c:pt>
                <c:pt idx="9908">
                  <c:v>990.80004706047475</c:v>
                </c:pt>
                <c:pt idx="9909">
                  <c:v>990.9000470652245</c:v>
                </c:pt>
                <c:pt idx="9910">
                  <c:v>991.00004706997424</c:v>
                </c:pt>
                <c:pt idx="9911">
                  <c:v>991.10004707472399</c:v>
                </c:pt>
                <c:pt idx="9912">
                  <c:v>991.20004707947373</c:v>
                </c:pt>
                <c:pt idx="9913">
                  <c:v>991.30004708422348</c:v>
                </c:pt>
                <c:pt idx="9914">
                  <c:v>991.40004708897322</c:v>
                </c:pt>
                <c:pt idx="9915">
                  <c:v>991.50004709372297</c:v>
                </c:pt>
                <c:pt idx="9916">
                  <c:v>991.60004709847271</c:v>
                </c:pt>
                <c:pt idx="9917">
                  <c:v>991.70004710322246</c:v>
                </c:pt>
                <c:pt idx="9918">
                  <c:v>991.8000471079722</c:v>
                </c:pt>
                <c:pt idx="9919">
                  <c:v>991.90004711272195</c:v>
                </c:pt>
                <c:pt idx="9920">
                  <c:v>992.00004711747169</c:v>
                </c:pt>
                <c:pt idx="9921">
                  <c:v>992.10004712222144</c:v>
                </c:pt>
                <c:pt idx="9922">
                  <c:v>992.20004712697119</c:v>
                </c:pt>
                <c:pt idx="9923">
                  <c:v>992.30004713172093</c:v>
                </c:pt>
                <c:pt idx="9924">
                  <c:v>992.40004713647068</c:v>
                </c:pt>
                <c:pt idx="9925">
                  <c:v>992.50004714122042</c:v>
                </c:pt>
                <c:pt idx="9926">
                  <c:v>992.60004714597017</c:v>
                </c:pt>
                <c:pt idx="9927">
                  <c:v>992.70004715071991</c:v>
                </c:pt>
                <c:pt idx="9928">
                  <c:v>992.80004715546966</c:v>
                </c:pt>
                <c:pt idx="9929">
                  <c:v>992.9000471602194</c:v>
                </c:pt>
                <c:pt idx="9930">
                  <c:v>993.00004716496915</c:v>
                </c:pt>
                <c:pt idx="9931">
                  <c:v>993.10004716971889</c:v>
                </c:pt>
                <c:pt idx="9932">
                  <c:v>993.20004717446864</c:v>
                </c:pt>
                <c:pt idx="9933">
                  <c:v>993.30004717921838</c:v>
                </c:pt>
                <c:pt idx="9934">
                  <c:v>993.40004718396813</c:v>
                </c:pt>
                <c:pt idx="9935">
                  <c:v>993.50004718871787</c:v>
                </c:pt>
                <c:pt idx="9936">
                  <c:v>993.60004719346762</c:v>
                </c:pt>
                <c:pt idx="9937">
                  <c:v>993.70004719821736</c:v>
                </c:pt>
                <c:pt idx="9938">
                  <c:v>993.80004720296711</c:v>
                </c:pt>
                <c:pt idx="9939">
                  <c:v>993.90004720771685</c:v>
                </c:pt>
                <c:pt idx="9940">
                  <c:v>994.0000472124666</c:v>
                </c:pt>
                <c:pt idx="9941">
                  <c:v>994.10004721721634</c:v>
                </c:pt>
                <c:pt idx="9942">
                  <c:v>994.20004722196609</c:v>
                </c:pt>
                <c:pt idx="9943">
                  <c:v>994.30004722671583</c:v>
                </c:pt>
                <c:pt idx="9944">
                  <c:v>994.40004723146558</c:v>
                </c:pt>
                <c:pt idx="9945">
                  <c:v>994.50004723621532</c:v>
                </c:pt>
                <c:pt idx="9946">
                  <c:v>994.60004724096507</c:v>
                </c:pt>
                <c:pt idx="9947">
                  <c:v>994.70004724571481</c:v>
                </c:pt>
                <c:pt idx="9948">
                  <c:v>994.80004725046456</c:v>
                </c:pt>
                <c:pt idx="9949">
                  <c:v>994.9000472552143</c:v>
                </c:pt>
                <c:pt idx="9950">
                  <c:v>995.00004725996405</c:v>
                </c:pt>
                <c:pt idx="9951">
                  <c:v>995.10004726471379</c:v>
                </c:pt>
                <c:pt idx="9952">
                  <c:v>995.20004726946354</c:v>
                </c:pt>
                <c:pt idx="9953">
                  <c:v>995.30004727421328</c:v>
                </c:pt>
                <c:pt idx="9954">
                  <c:v>995.40004727896303</c:v>
                </c:pt>
                <c:pt idx="9955">
                  <c:v>995.50004728371277</c:v>
                </c:pt>
                <c:pt idx="9956">
                  <c:v>995.60004728846252</c:v>
                </c:pt>
                <c:pt idx="9957">
                  <c:v>995.70004729321226</c:v>
                </c:pt>
                <c:pt idx="9958">
                  <c:v>995.80004729796201</c:v>
                </c:pt>
                <c:pt idx="9959">
                  <c:v>995.90004730271176</c:v>
                </c:pt>
                <c:pt idx="9960">
                  <c:v>996.0000473074615</c:v>
                </c:pt>
                <c:pt idx="9961">
                  <c:v>996.10004731221125</c:v>
                </c:pt>
                <c:pt idx="9962">
                  <c:v>996.20004731696099</c:v>
                </c:pt>
                <c:pt idx="9963">
                  <c:v>996.30004732171074</c:v>
                </c:pt>
                <c:pt idx="9964">
                  <c:v>996.40004732646048</c:v>
                </c:pt>
                <c:pt idx="9965">
                  <c:v>996.50004733121023</c:v>
                </c:pt>
                <c:pt idx="9966">
                  <c:v>996.60004733595997</c:v>
                </c:pt>
                <c:pt idx="9967">
                  <c:v>996.70004734070972</c:v>
                </c:pt>
                <c:pt idx="9968">
                  <c:v>996.80004734545946</c:v>
                </c:pt>
                <c:pt idx="9969">
                  <c:v>996.90004735020921</c:v>
                </c:pt>
                <c:pt idx="9970">
                  <c:v>997.00004735495895</c:v>
                </c:pt>
                <c:pt idx="9971">
                  <c:v>997.1000473597087</c:v>
                </c:pt>
                <c:pt idx="9972">
                  <c:v>997.20004736445844</c:v>
                </c:pt>
                <c:pt idx="9973">
                  <c:v>997.30004736920819</c:v>
                </c:pt>
                <c:pt idx="9974">
                  <c:v>997.40004737395793</c:v>
                </c:pt>
                <c:pt idx="9975">
                  <c:v>997.50004737870768</c:v>
                </c:pt>
                <c:pt idx="9976">
                  <c:v>997.60004738345742</c:v>
                </c:pt>
                <c:pt idx="9977">
                  <c:v>997.70004738820717</c:v>
                </c:pt>
                <c:pt idx="9978">
                  <c:v>997.80004739295691</c:v>
                </c:pt>
                <c:pt idx="9979">
                  <c:v>997.90004739770666</c:v>
                </c:pt>
                <c:pt idx="9980">
                  <c:v>998.0000474024564</c:v>
                </c:pt>
                <c:pt idx="9981">
                  <c:v>998.10004740720615</c:v>
                </c:pt>
                <c:pt idx="9982">
                  <c:v>998.20004741195589</c:v>
                </c:pt>
                <c:pt idx="9983">
                  <c:v>998.30004741670564</c:v>
                </c:pt>
                <c:pt idx="9984">
                  <c:v>998.40004742145538</c:v>
                </c:pt>
                <c:pt idx="9985">
                  <c:v>998.50004742620513</c:v>
                </c:pt>
                <c:pt idx="9986">
                  <c:v>998.60004743095487</c:v>
                </c:pt>
                <c:pt idx="9987">
                  <c:v>998.70004743570462</c:v>
                </c:pt>
                <c:pt idx="9988">
                  <c:v>998.80004744045436</c:v>
                </c:pt>
                <c:pt idx="9989">
                  <c:v>998.90004744520411</c:v>
                </c:pt>
                <c:pt idx="9990">
                  <c:v>999.00004744995385</c:v>
                </c:pt>
                <c:pt idx="9991">
                  <c:v>999.1000474547036</c:v>
                </c:pt>
                <c:pt idx="9992">
                  <c:v>999.20004745945334</c:v>
                </c:pt>
                <c:pt idx="9993">
                  <c:v>999.30004746420309</c:v>
                </c:pt>
                <c:pt idx="9994">
                  <c:v>999.40004746895283</c:v>
                </c:pt>
                <c:pt idx="9995">
                  <c:v>999.50004747370258</c:v>
                </c:pt>
                <c:pt idx="9996">
                  <c:v>999.60004747845232</c:v>
                </c:pt>
                <c:pt idx="9997">
                  <c:v>999.70004748320207</c:v>
                </c:pt>
                <c:pt idx="9998">
                  <c:v>999.80004748795182</c:v>
                </c:pt>
                <c:pt idx="9999">
                  <c:v>999.90004749270156</c:v>
                </c:pt>
                <c:pt idx="10000">
                  <c:v>1000.0000474974513</c:v>
                </c:pt>
                <c:pt idx="10001">
                  <c:v>1000.1000475022011</c:v>
                </c:pt>
                <c:pt idx="10002">
                  <c:v>1000.2000475069508</c:v>
                </c:pt>
                <c:pt idx="10003">
                  <c:v>1000.3000475117005</c:v>
                </c:pt>
                <c:pt idx="10004">
                  <c:v>1000.4000475164503</c:v>
                </c:pt>
                <c:pt idx="10005">
                  <c:v>1000.5000475212</c:v>
                </c:pt>
                <c:pt idx="10006">
                  <c:v>1000.6000475259498</c:v>
                </c:pt>
                <c:pt idx="10007">
                  <c:v>1000.7000475306995</c:v>
                </c:pt>
                <c:pt idx="10008">
                  <c:v>1000.8000475354493</c:v>
                </c:pt>
                <c:pt idx="10009">
                  <c:v>1000.900047540199</c:v>
                </c:pt>
                <c:pt idx="10010">
                  <c:v>1001.0000475449488</c:v>
                </c:pt>
                <c:pt idx="10011">
                  <c:v>1001.1000475496985</c:v>
                </c:pt>
                <c:pt idx="10012">
                  <c:v>1001.2000475544482</c:v>
                </c:pt>
                <c:pt idx="10013">
                  <c:v>1001.300047559198</c:v>
                </c:pt>
                <c:pt idx="10014">
                  <c:v>1001.4000475639477</c:v>
                </c:pt>
                <c:pt idx="10015">
                  <c:v>1001.5000475686975</c:v>
                </c:pt>
                <c:pt idx="10016">
                  <c:v>1001.6000475734472</c:v>
                </c:pt>
                <c:pt idx="10017">
                  <c:v>1001.700047578197</c:v>
                </c:pt>
                <c:pt idx="10018">
                  <c:v>1001.8000475829467</c:v>
                </c:pt>
                <c:pt idx="10019">
                  <c:v>1001.9000475876965</c:v>
                </c:pt>
                <c:pt idx="10020">
                  <c:v>1002.0000475924462</c:v>
                </c:pt>
                <c:pt idx="10021">
                  <c:v>1002.100047597196</c:v>
                </c:pt>
                <c:pt idx="10022">
                  <c:v>1002.2000476019457</c:v>
                </c:pt>
                <c:pt idx="10023">
                  <c:v>1002.3000476066954</c:v>
                </c:pt>
                <c:pt idx="10024">
                  <c:v>1002.4000476114452</c:v>
                </c:pt>
                <c:pt idx="10025">
                  <c:v>1002.5000476161949</c:v>
                </c:pt>
                <c:pt idx="10026">
                  <c:v>1002.6000476209447</c:v>
                </c:pt>
                <c:pt idx="10027">
                  <c:v>1002.7000476256944</c:v>
                </c:pt>
                <c:pt idx="10028">
                  <c:v>1002.8000476304442</c:v>
                </c:pt>
                <c:pt idx="10029">
                  <c:v>1002.9000476351939</c:v>
                </c:pt>
                <c:pt idx="10030">
                  <c:v>1003.0000476399437</c:v>
                </c:pt>
                <c:pt idx="10031">
                  <c:v>1003.1000476446934</c:v>
                </c:pt>
                <c:pt idx="10032">
                  <c:v>1003.2000476494431</c:v>
                </c:pt>
                <c:pt idx="10033">
                  <c:v>1003.3000476541929</c:v>
                </c:pt>
                <c:pt idx="10034">
                  <c:v>1003.4000476589426</c:v>
                </c:pt>
                <c:pt idx="10035">
                  <c:v>1003.5000476636924</c:v>
                </c:pt>
                <c:pt idx="10036">
                  <c:v>1003.6000476684421</c:v>
                </c:pt>
                <c:pt idx="10037">
                  <c:v>1003.7000476731919</c:v>
                </c:pt>
                <c:pt idx="10038">
                  <c:v>1003.8000476779416</c:v>
                </c:pt>
                <c:pt idx="10039">
                  <c:v>1003.9000476826914</c:v>
                </c:pt>
                <c:pt idx="10040">
                  <c:v>1004.0000476874411</c:v>
                </c:pt>
                <c:pt idx="10041">
                  <c:v>1004.1000476921909</c:v>
                </c:pt>
                <c:pt idx="10042">
                  <c:v>1004.2000476969406</c:v>
                </c:pt>
                <c:pt idx="10043">
                  <c:v>1004.3000477016903</c:v>
                </c:pt>
                <c:pt idx="10044">
                  <c:v>1004.4000477064401</c:v>
                </c:pt>
                <c:pt idx="10045">
                  <c:v>1004.5000477111898</c:v>
                </c:pt>
                <c:pt idx="10046">
                  <c:v>1004.6000477159396</c:v>
                </c:pt>
                <c:pt idx="10047">
                  <c:v>1004.7000477206893</c:v>
                </c:pt>
                <c:pt idx="10048">
                  <c:v>1004.8000477254391</c:v>
                </c:pt>
                <c:pt idx="10049">
                  <c:v>1004.9000477301888</c:v>
                </c:pt>
                <c:pt idx="10050">
                  <c:v>1005.0000477349386</c:v>
                </c:pt>
                <c:pt idx="10051">
                  <c:v>1005.1000477396883</c:v>
                </c:pt>
                <c:pt idx="10052">
                  <c:v>1005.2000477444381</c:v>
                </c:pt>
                <c:pt idx="10053">
                  <c:v>1005.3000477491878</c:v>
                </c:pt>
                <c:pt idx="10054">
                  <c:v>1005.4000477539375</c:v>
                </c:pt>
                <c:pt idx="10055">
                  <c:v>1005.5000477586873</c:v>
                </c:pt>
                <c:pt idx="10056">
                  <c:v>1005.600047763437</c:v>
                </c:pt>
                <c:pt idx="10057">
                  <c:v>1005.7000477681868</c:v>
                </c:pt>
                <c:pt idx="10058">
                  <c:v>1005.8000477729365</c:v>
                </c:pt>
                <c:pt idx="10059">
                  <c:v>1005.9000477776863</c:v>
                </c:pt>
                <c:pt idx="10060">
                  <c:v>1006.000047782436</c:v>
                </c:pt>
                <c:pt idx="10061">
                  <c:v>1006.1000477871858</c:v>
                </c:pt>
                <c:pt idx="10062">
                  <c:v>1006.2000477919355</c:v>
                </c:pt>
                <c:pt idx="10063">
                  <c:v>1006.3000477966852</c:v>
                </c:pt>
                <c:pt idx="10064">
                  <c:v>1006.400047801435</c:v>
                </c:pt>
                <c:pt idx="10065">
                  <c:v>1006.5000478061847</c:v>
                </c:pt>
                <c:pt idx="10066">
                  <c:v>1006.6000478109345</c:v>
                </c:pt>
                <c:pt idx="10067">
                  <c:v>1006.7000478156842</c:v>
                </c:pt>
                <c:pt idx="10068">
                  <c:v>1006.800047820434</c:v>
                </c:pt>
                <c:pt idx="10069">
                  <c:v>1006.9000478251837</c:v>
                </c:pt>
                <c:pt idx="10070">
                  <c:v>1007.0000478299335</c:v>
                </c:pt>
                <c:pt idx="10071">
                  <c:v>1007.1000478346832</c:v>
                </c:pt>
                <c:pt idx="10072">
                  <c:v>1007.200047839433</c:v>
                </c:pt>
                <c:pt idx="10073">
                  <c:v>1007.3000478441827</c:v>
                </c:pt>
                <c:pt idx="10074">
                  <c:v>1007.4000478489324</c:v>
                </c:pt>
                <c:pt idx="10075">
                  <c:v>1007.5000478536822</c:v>
                </c:pt>
                <c:pt idx="10076">
                  <c:v>1007.6000478584319</c:v>
                </c:pt>
                <c:pt idx="10077">
                  <c:v>1007.7000478631817</c:v>
                </c:pt>
                <c:pt idx="10078">
                  <c:v>1007.8000478679314</c:v>
                </c:pt>
                <c:pt idx="10079">
                  <c:v>1007.9000478726812</c:v>
                </c:pt>
                <c:pt idx="10080">
                  <c:v>1008.0000478774309</c:v>
                </c:pt>
                <c:pt idx="10081">
                  <c:v>1008.1000478821807</c:v>
                </c:pt>
                <c:pt idx="10082">
                  <c:v>1008.2000478869304</c:v>
                </c:pt>
                <c:pt idx="10083">
                  <c:v>1008.3000478916802</c:v>
                </c:pt>
                <c:pt idx="10084">
                  <c:v>1008.4000478964299</c:v>
                </c:pt>
                <c:pt idx="10085">
                  <c:v>1008.5000479011796</c:v>
                </c:pt>
                <c:pt idx="10086">
                  <c:v>1008.6000479059294</c:v>
                </c:pt>
                <c:pt idx="10087">
                  <c:v>1008.7000479106791</c:v>
                </c:pt>
                <c:pt idx="10088">
                  <c:v>1008.8000479154289</c:v>
                </c:pt>
                <c:pt idx="10089">
                  <c:v>1008.9000479201786</c:v>
                </c:pt>
                <c:pt idx="10090">
                  <c:v>1009.0000479249284</c:v>
                </c:pt>
                <c:pt idx="10091">
                  <c:v>1009.1000479296781</c:v>
                </c:pt>
                <c:pt idx="10092">
                  <c:v>1009.2000479344279</c:v>
                </c:pt>
                <c:pt idx="10093">
                  <c:v>1009.3000479391776</c:v>
                </c:pt>
                <c:pt idx="10094">
                  <c:v>1009.4000479439273</c:v>
                </c:pt>
                <c:pt idx="10095">
                  <c:v>1009.5000479486771</c:v>
                </c:pt>
                <c:pt idx="10096">
                  <c:v>1009.6000479534268</c:v>
                </c:pt>
                <c:pt idx="10097">
                  <c:v>1009.7000479581766</c:v>
                </c:pt>
                <c:pt idx="10098">
                  <c:v>1009.8000479629263</c:v>
                </c:pt>
                <c:pt idx="10099">
                  <c:v>1009.9000479676761</c:v>
                </c:pt>
                <c:pt idx="10100">
                  <c:v>1010.0000479724258</c:v>
                </c:pt>
                <c:pt idx="10101">
                  <c:v>1010.1000479771756</c:v>
                </c:pt>
                <c:pt idx="10102">
                  <c:v>1010.2000479819253</c:v>
                </c:pt>
                <c:pt idx="10103">
                  <c:v>1010.3000479866751</c:v>
                </c:pt>
                <c:pt idx="10104">
                  <c:v>1010.4000479914248</c:v>
                </c:pt>
                <c:pt idx="10105">
                  <c:v>1010.5000479961745</c:v>
                </c:pt>
                <c:pt idx="10106">
                  <c:v>1010.6000480009243</c:v>
                </c:pt>
                <c:pt idx="10107">
                  <c:v>1010.700048005674</c:v>
                </c:pt>
                <c:pt idx="10108">
                  <c:v>1010.8000480104238</c:v>
                </c:pt>
                <c:pt idx="10109">
                  <c:v>1010.9000480151735</c:v>
                </c:pt>
                <c:pt idx="10110">
                  <c:v>1011.0000480199233</c:v>
                </c:pt>
                <c:pt idx="10111">
                  <c:v>1011.100048024673</c:v>
                </c:pt>
                <c:pt idx="10112">
                  <c:v>1011.2000480294228</c:v>
                </c:pt>
                <c:pt idx="10113">
                  <c:v>1011.3000480341725</c:v>
                </c:pt>
                <c:pt idx="10114">
                  <c:v>1011.4000480389223</c:v>
                </c:pt>
                <c:pt idx="10115">
                  <c:v>1011.500048043672</c:v>
                </c:pt>
                <c:pt idx="10116">
                  <c:v>1011.6000480484217</c:v>
                </c:pt>
                <c:pt idx="10117">
                  <c:v>1011.7000480531715</c:v>
                </c:pt>
                <c:pt idx="10118">
                  <c:v>1011.8000480579212</c:v>
                </c:pt>
                <c:pt idx="10119">
                  <c:v>1011.900048062671</c:v>
                </c:pt>
                <c:pt idx="10120">
                  <c:v>1012.0000480674207</c:v>
                </c:pt>
                <c:pt idx="10121">
                  <c:v>1012.1000480721705</c:v>
                </c:pt>
                <c:pt idx="10122">
                  <c:v>1012.2000480769202</c:v>
                </c:pt>
                <c:pt idx="10123">
                  <c:v>1012.30004808167</c:v>
                </c:pt>
                <c:pt idx="10124">
                  <c:v>1012.4000480864197</c:v>
                </c:pt>
                <c:pt idx="10125">
                  <c:v>1012.5000480911694</c:v>
                </c:pt>
                <c:pt idx="10126">
                  <c:v>1012.6000480959192</c:v>
                </c:pt>
                <c:pt idx="10127">
                  <c:v>1012.7000481006689</c:v>
                </c:pt>
                <c:pt idx="10128">
                  <c:v>1012.8000481054187</c:v>
                </c:pt>
                <c:pt idx="10129">
                  <c:v>1012.9000481101684</c:v>
                </c:pt>
                <c:pt idx="10130">
                  <c:v>1013.0000481149182</c:v>
                </c:pt>
                <c:pt idx="10131">
                  <c:v>1013.1000481196679</c:v>
                </c:pt>
                <c:pt idx="10132">
                  <c:v>1013.2000481244177</c:v>
                </c:pt>
                <c:pt idx="10133">
                  <c:v>1013.3000481291674</c:v>
                </c:pt>
                <c:pt idx="10134">
                  <c:v>1013.4000481339172</c:v>
                </c:pt>
                <c:pt idx="10135">
                  <c:v>1013.5000481386669</c:v>
                </c:pt>
                <c:pt idx="10136">
                  <c:v>1013.6000481434166</c:v>
                </c:pt>
                <c:pt idx="10137">
                  <c:v>1013.7000481481664</c:v>
                </c:pt>
                <c:pt idx="10138">
                  <c:v>1013.8000481529161</c:v>
                </c:pt>
                <c:pt idx="10139">
                  <c:v>1013.9000481576659</c:v>
                </c:pt>
                <c:pt idx="10140">
                  <c:v>1014.0000481624156</c:v>
                </c:pt>
                <c:pt idx="10141">
                  <c:v>1014.1000481671654</c:v>
                </c:pt>
                <c:pt idx="10142">
                  <c:v>1014.2000481719151</c:v>
                </c:pt>
                <c:pt idx="10143">
                  <c:v>1014.3000481766649</c:v>
                </c:pt>
                <c:pt idx="10144">
                  <c:v>1014.4000481814146</c:v>
                </c:pt>
                <c:pt idx="10145">
                  <c:v>1014.5000481861643</c:v>
                </c:pt>
                <c:pt idx="10146">
                  <c:v>1014.6000481909141</c:v>
                </c:pt>
                <c:pt idx="10147">
                  <c:v>1014.7000481956638</c:v>
                </c:pt>
                <c:pt idx="10148">
                  <c:v>1014.8000482004136</c:v>
                </c:pt>
                <c:pt idx="10149">
                  <c:v>1014.9000482051633</c:v>
                </c:pt>
                <c:pt idx="10150">
                  <c:v>1015.0000482099131</c:v>
                </c:pt>
                <c:pt idx="10151">
                  <c:v>1015.1000482146628</c:v>
                </c:pt>
                <c:pt idx="10152">
                  <c:v>1015.2000482194126</c:v>
                </c:pt>
                <c:pt idx="10153">
                  <c:v>1015.3000482241623</c:v>
                </c:pt>
                <c:pt idx="10154">
                  <c:v>1015.4000482289121</c:v>
                </c:pt>
                <c:pt idx="10155">
                  <c:v>1015.5000482336618</c:v>
                </c:pt>
                <c:pt idx="10156">
                  <c:v>1015.6000482384115</c:v>
                </c:pt>
                <c:pt idx="10157">
                  <c:v>1015.7000482431613</c:v>
                </c:pt>
                <c:pt idx="10158">
                  <c:v>1015.800048247911</c:v>
                </c:pt>
                <c:pt idx="10159">
                  <c:v>1015.9000482526608</c:v>
                </c:pt>
                <c:pt idx="10160">
                  <c:v>1016.0000482574105</c:v>
                </c:pt>
                <c:pt idx="10161">
                  <c:v>1016.1000482621603</c:v>
                </c:pt>
                <c:pt idx="10162">
                  <c:v>1016.20004826691</c:v>
                </c:pt>
                <c:pt idx="10163">
                  <c:v>1016.3000482716598</c:v>
                </c:pt>
                <c:pt idx="10164">
                  <c:v>1016.4000482764095</c:v>
                </c:pt>
                <c:pt idx="10165">
                  <c:v>1016.5000482811593</c:v>
                </c:pt>
                <c:pt idx="10166">
                  <c:v>1016.600048285909</c:v>
                </c:pt>
                <c:pt idx="10167">
                  <c:v>1016.7000482906587</c:v>
                </c:pt>
                <c:pt idx="10168">
                  <c:v>1016.8000482954085</c:v>
                </c:pt>
                <c:pt idx="10169">
                  <c:v>1016.9000483001582</c:v>
                </c:pt>
                <c:pt idx="10170">
                  <c:v>1017.000048304908</c:v>
                </c:pt>
                <c:pt idx="10171">
                  <c:v>1017.1000483096577</c:v>
                </c:pt>
                <c:pt idx="10172">
                  <c:v>1017.2000483144075</c:v>
                </c:pt>
                <c:pt idx="10173">
                  <c:v>1017.3000483191572</c:v>
                </c:pt>
                <c:pt idx="10174">
                  <c:v>1017.400048323907</c:v>
                </c:pt>
                <c:pt idx="10175">
                  <c:v>1017.5000483286567</c:v>
                </c:pt>
                <c:pt idx="10176">
                  <c:v>1017.6000483334064</c:v>
                </c:pt>
                <c:pt idx="10177">
                  <c:v>1017.7000483381562</c:v>
                </c:pt>
                <c:pt idx="10178">
                  <c:v>1017.8000483429059</c:v>
                </c:pt>
                <c:pt idx="10179">
                  <c:v>1017.9000483476557</c:v>
                </c:pt>
                <c:pt idx="10180">
                  <c:v>1018.0000483524054</c:v>
                </c:pt>
                <c:pt idx="10181">
                  <c:v>1018.1000483571552</c:v>
                </c:pt>
                <c:pt idx="10182">
                  <c:v>1018.2000483619049</c:v>
                </c:pt>
                <c:pt idx="10183">
                  <c:v>1018.3000483666547</c:v>
                </c:pt>
                <c:pt idx="10184">
                  <c:v>1018.4000483714044</c:v>
                </c:pt>
                <c:pt idx="10185">
                  <c:v>1018.5000483761542</c:v>
                </c:pt>
                <c:pt idx="10186">
                  <c:v>1018.6000483809039</c:v>
                </c:pt>
                <c:pt idx="10187">
                  <c:v>1018.7000483856536</c:v>
                </c:pt>
                <c:pt idx="10188">
                  <c:v>1018.8000483904034</c:v>
                </c:pt>
                <c:pt idx="10189">
                  <c:v>1018.9000483951531</c:v>
                </c:pt>
                <c:pt idx="10190">
                  <c:v>1019.0000483999029</c:v>
                </c:pt>
                <c:pt idx="10191">
                  <c:v>1019.1000484046526</c:v>
                </c:pt>
                <c:pt idx="10192">
                  <c:v>1019.2000484094024</c:v>
                </c:pt>
                <c:pt idx="10193">
                  <c:v>1019.3000484141521</c:v>
                </c:pt>
                <c:pt idx="10194">
                  <c:v>1019.4000484189019</c:v>
                </c:pt>
                <c:pt idx="10195">
                  <c:v>1019.5000484236516</c:v>
                </c:pt>
                <c:pt idx="10196">
                  <c:v>1019.6000484284014</c:v>
                </c:pt>
                <c:pt idx="10197">
                  <c:v>1019.7000484331511</c:v>
                </c:pt>
                <c:pt idx="10198">
                  <c:v>1019.8000484379008</c:v>
                </c:pt>
                <c:pt idx="10199">
                  <c:v>1019.9000484426506</c:v>
                </c:pt>
                <c:pt idx="10200">
                  <c:v>1020.0000484474003</c:v>
                </c:pt>
                <c:pt idx="10201">
                  <c:v>1020.1000484521501</c:v>
                </c:pt>
                <c:pt idx="10202">
                  <c:v>1020.2000484568998</c:v>
                </c:pt>
                <c:pt idx="10203">
                  <c:v>1020.3000484616496</c:v>
                </c:pt>
                <c:pt idx="10204">
                  <c:v>1020.4000484663993</c:v>
                </c:pt>
                <c:pt idx="10205">
                  <c:v>1020.5000484711491</c:v>
                </c:pt>
                <c:pt idx="10206">
                  <c:v>1020.6000484758988</c:v>
                </c:pt>
                <c:pt idx="10207">
                  <c:v>1020.7000484806485</c:v>
                </c:pt>
                <c:pt idx="10208">
                  <c:v>1020.8000484853983</c:v>
                </c:pt>
                <c:pt idx="10209">
                  <c:v>1020.900048490148</c:v>
                </c:pt>
                <c:pt idx="10210">
                  <c:v>1021.0000484948978</c:v>
                </c:pt>
                <c:pt idx="10211">
                  <c:v>1021.1000484996475</c:v>
                </c:pt>
                <c:pt idx="10212">
                  <c:v>1021.2000485043973</c:v>
                </c:pt>
                <c:pt idx="10213">
                  <c:v>1021.300048509147</c:v>
                </c:pt>
                <c:pt idx="10214">
                  <c:v>1021.4000485138968</c:v>
                </c:pt>
                <c:pt idx="10215">
                  <c:v>1021.5000485186465</c:v>
                </c:pt>
                <c:pt idx="10216">
                  <c:v>1021.6000485233963</c:v>
                </c:pt>
                <c:pt idx="10217">
                  <c:v>1021.700048528146</c:v>
                </c:pt>
                <c:pt idx="10218">
                  <c:v>1021.8000485328957</c:v>
                </c:pt>
                <c:pt idx="10219">
                  <c:v>1021.9000485376455</c:v>
                </c:pt>
                <c:pt idx="10220">
                  <c:v>1022.0000485423952</c:v>
                </c:pt>
                <c:pt idx="10221">
                  <c:v>1022.100048547145</c:v>
                </c:pt>
                <c:pt idx="10222">
                  <c:v>1022.2000485518947</c:v>
                </c:pt>
                <c:pt idx="10223">
                  <c:v>1022.3000485566445</c:v>
                </c:pt>
                <c:pt idx="10224">
                  <c:v>1022.4000485613942</c:v>
                </c:pt>
                <c:pt idx="10225">
                  <c:v>1022.500048566144</c:v>
                </c:pt>
                <c:pt idx="10226">
                  <c:v>1022.6000485708937</c:v>
                </c:pt>
                <c:pt idx="10227">
                  <c:v>1022.7000485756435</c:v>
                </c:pt>
                <c:pt idx="10228">
                  <c:v>1022.8000485803932</c:v>
                </c:pt>
                <c:pt idx="10229">
                  <c:v>1022.9000485851429</c:v>
                </c:pt>
                <c:pt idx="10230">
                  <c:v>1023.0000485898927</c:v>
                </c:pt>
                <c:pt idx="10231">
                  <c:v>1023.1000485946424</c:v>
                </c:pt>
                <c:pt idx="10232">
                  <c:v>1023.2000485993922</c:v>
                </c:pt>
                <c:pt idx="10233">
                  <c:v>1023.3000486041419</c:v>
                </c:pt>
                <c:pt idx="10234">
                  <c:v>1023.4000486088917</c:v>
                </c:pt>
                <c:pt idx="10235">
                  <c:v>1023.5000486136414</c:v>
                </c:pt>
                <c:pt idx="10236">
                  <c:v>1023.6000486183912</c:v>
                </c:pt>
                <c:pt idx="10237">
                  <c:v>1023.7000486231409</c:v>
                </c:pt>
                <c:pt idx="10238">
                  <c:v>1023.8000486278906</c:v>
                </c:pt>
                <c:pt idx="10239">
                  <c:v>1023.9000486326404</c:v>
                </c:pt>
                <c:pt idx="10240">
                  <c:v>1024.0000486373901</c:v>
                </c:pt>
                <c:pt idx="10241">
                  <c:v>1024.1000486421399</c:v>
                </c:pt>
                <c:pt idx="10242">
                  <c:v>1024.2000486468896</c:v>
                </c:pt>
                <c:pt idx="10243">
                  <c:v>1024.3000486516394</c:v>
                </c:pt>
                <c:pt idx="10244">
                  <c:v>1024.4000486563891</c:v>
                </c:pt>
                <c:pt idx="10245">
                  <c:v>1024.5000486611389</c:v>
                </c:pt>
                <c:pt idx="10246">
                  <c:v>1024.6000486658886</c:v>
                </c:pt>
                <c:pt idx="10247">
                  <c:v>1024.7000486706384</c:v>
                </c:pt>
                <c:pt idx="10248">
                  <c:v>1024.8000486753881</c:v>
                </c:pt>
                <c:pt idx="10249">
                  <c:v>1024.9000486801378</c:v>
                </c:pt>
                <c:pt idx="10250">
                  <c:v>1025.0000486848876</c:v>
                </c:pt>
                <c:pt idx="10251">
                  <c:v>1025.1000486896373</c:v>
                </c:pt>
                <c:pt idx="10252">
                  <c:v>1025.2000486943871</c:v>
                </c:pt>
                <c:pt idx="10253">
                  <c:v>1025.3000486991368</c:v>
                </c:pt>
                <c:pt idx="10254">
                  <c:v>1025.4000487038866</c:v>
                </c:pt>
                <c:pt idx="10255">
                  <c:v>1025.5000487086363</c:v>
                </c:pt>
                <c:pt idx="10256">
                  <c:v>1025.6000487133861</c:v>
                </c:pt>
                <c:pt idx="10257">
                  <c:v>1025.7000487181358</c:v>
                </c:pt>
                <c:pt idx="10258">
                  <c:v>1025.8000487228855</c:v>
                </c:pt>
                <c:pt idx="10259">
                  <c:v>1025.9000487276353</c:v>
                </c:pt>
                <c:pt idx="10260">
                  <c:v>1026.000048732385</c:v>
                </c:pt>
                <c:pt idx="10261">
                  <c:v>1026.1000487371348</c:v>
                </c:pt>
                <c:pt idx="10262">
                  <c:v>1026.2000487418845</c:v>
                </c:pt>
                <c:pt idx="10263">
                  <c:v>1026.3000487466343</c:v>
                </c:pt>
                <c:pt idx="10264">
                  <c:v>1026.400048751384</c:v>
                </c:pt>
                <c:pt idx="10265">
                  <c:v>1026.5000487561338</c:v>
                </c:pt>
                <c:pt idx="10266">
                  <c:v>1026.6000487608835</c:v>
                </c:pt>
                <c:pt idx="10267">
                  <c:v>1026.7000487656333</c:v>
                </c:pt>
                <c:pt idx="10268">
                  <c:v>1026.800048770383</c:v>
                </c:pt>
                <c:pt idx="10269">
                  <c:v>1026.9000487751327</c:v>
                </c:pt>
                <c:pt idx="10270">
                  <c:v>1027.0000487798825</c:v>
                </c:pt>
                <c:pt idx="10271">
                  <c:v>1027.1000487846322</c:v>
                </c:pt>
                <c:pt idx="10272">
                  <c:v>1027.200048789382</c:v>
                </c:pt>
                <c:pt idx="10273">
                  <c:v>1027.3000487941317</c:v>
                </c:pt>
                <c:pt idx="10274">
                  <c:v>1027.4000487988815</c:v>
                </c:pt>
                <c:pt idx="10275">
                  <c:v>1027.5000488036312</c:v>
                </c:pt>
                <c:pt idx="10276">
                  <c:v>1027.600048808381</c:v>
                </c:pt>
                <c:pt idx="10277">
                  <c:v>1027.7000488131307</c:v>
                </c:pt>
                <c:pt idx="10278">
                  <c:v>1027.8000488178805</c:v>
                </c:pt>
                <c:pt idx="10279">
                  <c:v>1027.9000488226302</c:v>
                </c:pt>
                <c:pt idx="10280">
                  <c:v>1028.0000488273799</c:v>
                </c:pt>
                <c:pt idx="10281">
                  <c:v>1028.1000488321297</c:v>
                </c:pt>
                <c:pt idx="10282">
                  <c:v>1028.2000488368794</c:v>
                </c:pt>
                <c:pt idx="10283">
                  <c:v>1028.3000488416292</c:v>
                </c:pt>
                <c:pt idx="10284">
                  <c:v>1028.4000488463789</c:v>
                </c:pt>
                <c:pt idx="10285">
                  <c:v>1028.5000488511287</c:v>
                </c:pt>
                <c:pt idx="10286">
                  <c:v>1028.6000488558784</c:v>
                </c:pt>
                <c:pt idx="10287">
                  <c:v>1028.7000488606282</c:v>
                </c:pt>
                <c:pt idx="10288">
                  <c:v>1028.8000488653779</c:v>
                </c:pt>
                <c:pt idx="10289">
                  <c:v>1028.9000488701276</c:v>
                </c:pt>
                <c:pt idx="10290">
                  <c:v>1029.0000488748774</c:v>
                </c:pt>
                <c:pt idx="10291">
                  <c:v>1029.1000488796271</c:v>
                </c:pt>
                <c:pt idx="10292">
                  <c:v>1029.2000488843769</c:v>
                </c:pt>
                <c:pt idx="10293">
                  <c:v>1029.3000488891266</c:v>
                </c:pt>
                <c:pt idx="10294">
                  <c:v>1029.4000488938764</c:v>
                </c:pt>
                <c:pt idx="10295">
                  <c:v>1029.5000488986261</c:v>
                </c:pt>
                <c:pt idx="10296">
                  <c:v>1029.6000489033759</c:v>
                </c:pt>
                <c:pt idx="10297">
                  <c:v>1029.7000489081256</c:v>
                </c:pt>
                <c:pt idx="10298">
                  <c:v>1029.8000489128754</c:v>
                </c:pt>
                <c:pt idx="10299">
                  <c:v>1029.9000489176251</c:v>
                </c:pt>
                <c:pt idx="10300">
                  <c:v>1030.0000489223748</c:v>
                </c:pt>
                <c:pt idx="10301">
                  <c:v>1030.1000489271246</c:v>
                </c:pt>
                <c:pt idx="10302">
                  <c:v>1030.2000489318743</c:v>
                </c:pt>
                <c:pt idx="10303">
                  <c:v>1030.3000489366241</c:v>
                </c:pt>
                <c:pt idx="10304">
                  <c:v>1030.4000489413738</c:v>
                </c:pt>
                <c:pt idx="10305">
                  <c:v>1030.5000489461236</c:v>
                </c:pt>
                <c:pt idx="10306">
                  <c:v>1030.6000489508733</c:v>
                </c:pt>
                <c:pt idx="10307">
                  <c:v>1030.7000489556231</c:v>
                </c:pt>
                <c:pt idx="10308">
                  <c:v>1030.8000489603728</c:v>
                </c:pt>
                <c:pt idx="10309">
                  <c:v>1030.9000489651226</c:v>
                </c:pt>
                <c:pt idx="10310">
                  <c:v>1031.0000489698723</c:v>
                </c:pt>
                <c:pt idx="10311">
                  <c:v>1031.100048974622</c:v>
                </c:pt>
                <c:pt idx="10312">
                  <c:v>1031.2000489793718</c:v>
                </c:pt>
                <c:pt idx="10313">
                  <c:v>1031.3000489841215</c:v>
                </c:pt>
                <c:pt idx="10314">
                  <c:v>1031.4000489888713</c:v>
                </c:pt>
                <c:pt idx="10315">
                  <c:v>1031.500048993621</c:v>
                </c:pt>
                <c:pt idx="10316">
                  <c:v>1031.6000489983708</c:v>
                </c:pt>
                <c:pt idx="10317">
                  <c:v>1031.7000490031205</c:v>
                </c:pt>
                <c:pt idx="10318">
                  <c:v>1031.8000490078703</c:v>
                </c:pt>
                <c:pt idx="10319">
                  <c:v>1031.90004901262</c:v>
                </c:pt>
                <c:pt idx="10320">
                  <c:v>1032.0000490173697</c:v>
                </c:pt>
                <c:pt idx="10321">
                  <c:v>1032.1000490221195</c:v>
                </c:pt>
                <c:pt idx="10322">
                  <c:v>1032.2000490268692</c:v>
                </c:pt>
                <c:pt idx="10323">
                  <c:v>1032.300049031619</c:v>
                </c:pt>
                <c:pt idx="10324">
                  <c:v>1032.4000490363687</c:v>
                </c:pt>
                <c:pt idx="10325">
                  <c:v>1032.5000490411185</c:v>
                </c:pt>
                <c:pt idx="10326">
                  <c:v>1032.6000490458682</c:v>
                </c:pt>
                <c:pt idx="10327">
                  <c:v>1032.700049050618</c:v>
                </c:pt>
                <c:pt idx="10328">
                  <c:v>1032.8000490553677</c:v>
                </c:pt>
                <c:pt idx="10329">
                  <c:v>1032.9000490601175</c:v>
                </c:pt>
                <c:pt idx="10330">
                  <c:v>1033.0000490648672</c:v>
                </c:pt>
                <c:pt idx="10331">
                  <c:v>1033.1000490696169</c:v>
                </c:pt>
                <c:pt idx="10332">
                  <c:v>1033.2000490743667</c:v>
                </c:pt>
                <c:pt idx="10333">
                  <c:v>1033.3000490791164</c:v>
                </c:pt>
                <c:pt idx="10334">
                  <c:v>1033.4000490838662</c:v>
                </c:pt>
                <c:pt idx="10335">
                  <c:v>1033.5000490886159</c:v>
                </c:pt>
                <c:pt idx="10336">
                  <c:v>1033.6000490933657</c:v>
                </c:pt>
                <c:pt idx="10337">
                  <c:v>1033.7000490981154</c:v>
                </c:pt>
                <c:pt idx="10338">
                  <c:v>1033.8000491028652</c:v>
                </c:pt>
                <c:pt idx="10339">
                  <c:v>1033.9000491076149</c:v>
                </c:pt>
                <c:pt idx="10340">
                  <c:v>1034.0000491123646</c:v>
                </c:pt>
                <c:pt idx="10341">
                  <c:v>1034.1000491171144</c:v>
                </c:pt>
                <c:pt idx="10342">
                  <c:v>1034.2000491218641</c:v>
                </c:pt>
                <c:pt idx="10343">
                  <c:v>1034.3000491266139</c:v>
                </c:pt>
                <c:pt idx="10344">
                  <c:v>1034.4000491313636</c:v>
                </c:pt>
                <c:pt idx="10345">
                  <c:v>1034.5000491361134</c:v>
                </c:pt>
                <c:pt idx="10346">
                  <c:v>1034.6000491408631</c:v>
                </c:pt>
                <c:pt idx="10347">
                  <c:v>1034.7000491456129</c:v>
                </c:pt>
                <c:pt idx="10348">
                  <c:v>1034.8000491503626</c:v>
                </c:pt>
                <c:pt idx="10349">
                  <c:v>1034.9000491551124</c:v>
                </c:pt>
                <c:pt idx="10350">
                  <c:v>1035.0000491598621</c:v>
                </c:pt>
                <c:pt idx="10351">
                  <c:v>1035.1000491646118</c:v>
                </c:pt>
                <c:pt idx="10352">
                  <c:v>1035.2000491693616</c:v>
                </c:pt>
                <c:pt idx="10353">
                  <c:v>1035.3000491741113</c:v>
                </c:pt>
                <c:pt idx="10354">
                  <c:v>1035.4000491788611</c:v>
                </c:pt>
                <c:pt idx="10355">
                  <c:v>1035.5000491836108</c:v>
                </c:pt>
                <c:pt idx="10356">
                  <c:v>1035.6000491883606</c:v>
                </c:pt>
                <c:pt idx="10357">
                  <c:v>1035.7000491931103</c:v>
                </c:pt>
                <c:pt idx="10358">
                  <c:v>1035.8000491978601</c:v>
                </c:pt>
                <c:pt idx="10359">
                  <c:v>1035.9000492026098</c:v>
                </c:pt>
                <c:pt idx="10360">
                  <c:v>1036.0000492073596</c:v>
                </c:pt>
                <c:pt idx="10361">
                  <c:v>1036.1000492121093</c:v>
                </c:pt>
                <c:pt idx="10362">
                  <c:v>1036.200049216859</c:v>
                </c:pt>
                <c:pt idx="10363">
                  <c:v>1036.3000492216088</c:v>
                </c:pt>
                <c:pt idx="10364">
                  <c:v>1036.4000492263585</c:v>
                </c:pt>
                <c:pt idx="10365">
                  <c:v>1036.5000492311083</c:v>
                </c:pt>
                <c:pt idx="10366">
                  <c:v>1036.600049235858</c:v>
                </c:pt>
                <c:pt idx="10367">
                  <c:v>1036.7000492406078</c:v>
                </c:pt>
                <c:pt idx="10368">
                  <c:v>1036.8000492453575</c:v>
                </c:pt>
                <c:pt idx="10369">
                  <c:v>1036.9000492501073</c:v>
                </c:pt>
                <c:pt idx="10370">
                  <c:v>1037.000049254857</c:v>
                </c:pt>
                <c:pt idx="10371">
                  <c:v>1037.1000492596067</c:v>
                </c:pt>
                <c:pt idx="10372">
                  <c:v>1037.2000492643565</c:v>
                </c:pt>
                <c:pt idx="10373">
                  <c:v>1037.3000492691062</c:v>
                </c:pt>
                <c:pt idx="10374">
                  <c:v>1037.400049273856</c:v>
                </c:pt>
                <c:pt idx="10375">
                  <c:v>1037.5000492786057</c:v>
                </c:pt>
                <c:pt idx="10376">
                  <c:v>1037.6000492833555</c:v>
                </c:pt>
                <c:pt idx="10377">
                  <c:v>1037.7000492881052</c:v>
                </c:pt>
                <c:pt idx="10378">
                  <c:v>1037.800049292855</c:v>
                </c:pt>
                <c:pt idx="10379">
                  <c:v>1037.9000492976047</c:v>
                </c:pt>
                <c:pt idx="10380">
                  <c:v>1038.0000493023545</c:v>
                </c:pt>
                <c:pt idx="10381">
                  <c:v>1038.1000493071042</c:v>
                </c:pt>
                <c:pt idx="10382">
                  <c:v>1038.2000493118539</c:v>
                </c:pt>
                <c:pt idx="10383">
                  <c:v>1038.3000493166037</c:v>
                </c:pt>
                <c:pt idx="10384">
                  <c:v>1038.4000493213534</c:v>
                </c:pt>
                <c:pt idx="10385">
                  <c:v>1038.5000493261032</c:v>
                </c:pt>
                <c:pt idx="10386">
                  <c:v>1038.6000493308529</c:v>
                </c:pt>
                <c:pt idx="10387">
                  <c:v>1038.7000493356027</c:v>
                </c:pt>
                <c:pt idx="10388">
                  <c:v>1038.8000493403524</c:v>
                </c:pt>
                <c:pt idx="10389">
                  <c:v>1038.9000493451022</c:v>
                </c:pt>
                <c:pt idx="10390">
                  <c:v>1039.0000493498519</c:v>
                </c:pt>
                <c:pt idx="10391">
                  <c:v>1039.1000493546017</c:v>
                </c:pt>
                <c:pt idx="10392">
                  <c:v>1039.2000493593514</c:v>
                </c:pt>
                <c:pt idx="10393">
                  <c:v>1039.3000493641011</c:v>
                </c:pt>
                <c:pt idx="10394">
                  <c:v>1039.4000493688509</c:v>
                </c:pt>
                <c:pt idx="10395">
                  <c:v>1039.5000493736006</c:v>
                </c:pt>
                <c:pt idx="10396">
                  <c:v>1039.6000493783504</c:v>
                </c:pt>
                <c:pt idx="10397">
                  <c:v>1039.7000493831001</c:v>
                </c:pt>
                <c:pt idx="10398">
                  <c:v>1039.8000493878499</c:v>
                </c:pt>
                <c:pt idx="10399">
                  <c:v>1039.9000493925996</c:v>
                </c:pt>
                <c:pt idx="10400">
                  <c:v>1040.0000493973494</c:v>
                </c:pt>
                <c:pt idx="10401">
                  <c:v>1040.1000494020991</c:v>
                </c:pt>
                <c:pt idx="10402">
                  <c:v>1040.2000494068488</c:v>
                </c:pt>
                <c:pt idx="10403">
                  <c:v>1040.3000494115986</c:v>
                </c:pt>
                <c:pt idx="10404">
                  <c:v>1040.4000494163483</c:v>
                </c:pt>
                <c:pt idx="10405">
                  <c:v>1040.5000494210981</c:v>
                </c:pt>
                <c:pt idx="10406">
                  <c:v>1040.6000494258478</c:v>
                </c:pt>
                <c:pt idx="10407">
                  <c:v>1040.7000494305976</c:v>
                </c:pt>
                <c:pt idx="10408">
                  <c:v>1040.8000494353473</c:v>
                </c:pt>
                <c:pt idx="10409">
                  <c:v>1040.9000494400971</c:v>
                </c:pt>
                <c:pt idx="10410">
                  <c:v>1041.0000494448468</c:v>
                </c:pt>
                <c:pt idx="10411">
                  <c:v>1041.1000494495966</c:v>
                </c:pt>
                <c:pt idx="10412">
                  <c:v>1041.2000494543463</c:v>
                </c:pt>
                <c:pt idx="10413">
                  <c:v>1041.300049459096</c:v>
                </c:pt>
                <c:pt idx="10414">
                  <c:v>1041.4000494638458</c:v>
                </c:pt>
                <c:pt idx="10415">
                  <c:v>1041.5000494685955</c:v>
                </c:pt>
                <c:pt idx="10416">
                  <c:v>1041.6000494733453</c:v>
                </c:pt>
                <c:pt idx="10417">
                  <c:v>1041.700049478095</c:v>
                </c:pt>
                <c:pt idx="10418">
                  <c:v>1041.8000494828448</c:v>
                </c:pt>
                <c:pt idx="10419">
                  <c:v>1041.9000494875945</c:v>
                </c:pt>
                <c:pt idx="10420">
                  <c:v>1042.0000494923443</c:v>
                </c:pt>
                <c:pt idx="10421">
                  <c:v>1042.100049497094</c:v>
                </c:pt>
                <c:pt idx="10422">
                  <c:v>1042.2000495018438</c:v>
                </c:pt>
                <c:pt idx="10423">
                  <c:v>1042.3000495065935</c:v>
                </c:pt>
                <c:pt idx="10424">
                  <c:v>1042.4000495113432</c:v>
                </c:pt>
                <c:pt idx="10425">
                  <c:v>1042.500049516093</c:v>
                </c:pt>
                <c:pt idx="10426">
                  <c:v>1042.6000495208427</c:v>
                </c:pt>
                <c:pt idx="10427">
                  <c:v>1042.7000495255925</c:v>
                </c:pt>
                <c:pt idx="10428">
                  <c:v>1042.8000495303422</c:v>
                </c:pt>
                <c:pt idx="10429">
                  <c:v>1042.900049535092</c:v>
                </c:pt>
                <c:pt idx="10430">
                  <c:v>1043.0000495398417</c:v>
                </c:pt>
                <c:pt idx="10431">
                  <c:v>1043.1000495445915</c:v>
                </c:pt>
                <c:pt idx="10432">
                  <c:v>1043.2000495493412</c:v>
                </c:pt>
                <c:pt idx="10433">
                  <c:v>1043.3000495540909</c:v>
                </c:pt>
                <c:pt idx="10434">
                  <c:v>1043.4000495588407</c:v>
                </c:pt>
                <c:pt idx="10435">
                  <c:v>1043.5000495635904</c:v>
                </c:pt>
                <c:pt idx="10436">
                  <c:v>1043.6000495683402</c:v>
                </c:pt>
                <c:pt idx="10437">
                  <c:v>1043.7000495730899</c:v>
                </c:pt>
                <c:pt idx="10438">
                  <c:v>1043.8000495778397</c:v>
                </c:pt>
                <c:pt idx="10439">
                  <c:v>1043.9000495825894</c:v>
                </c:pt>
                <c:pt idx="10440">
                  <c:v>1044.0000495873392</c:v>
                </c:pt>
                <c:pt idx="10441">
                  <c:v>1044.1000495920889</c:v>
                </c:pt>
                <c:pt idx="10442">
                  <c:v>1044.2000495968387</c:v>
                </c:pt>
                <c:pt idx="10443">
                  <c:v>1044.3000496015884</c:v>
                </c:pt>
                <c:pt idx="10444">
                  <c:v>1044.4000496063381</c:v>
                </c:pt>
                <c:pt idx="10445">
                  <c:v>1044.5000496110879</c:v>
                </c:pt>
                <c:pt idx="10446">
                  <c:v>1044.6000496158376</c:v>
                </c:pt>
                <c:pt idx="10447">
                  <c:v>1044.7000496205874</c:v>
                </c:pt>
                <c:pt idx="10448">
                  <c:v>1044.8000496253371</c:v>
                </c:pt>
                <c:pt idx="10449">
                  <c:v>1044.9000496300869</c:v>
                </c:pt>
                <c:pt idx="10450">
                  <c:v>1045.0000496348366</c:v>
                </c:pt>
                <c:pt idx="10451">
                  <c:v>1045.1000496395864</c:v>
                </c:pt>
                <c:pt idx="10452">
                  <c:v>1045.2000496443361</c:v>
                </c:pt>
                <c:pt idx="10453">
                  <c:v>1045.3000496490858</c:v>
                </c:pt>
                <c:pt idx="10454">
                  <c:v>1045.4000496538356</c:v>
                </c:pt>
                <c:pt idx="10455">
                  <c:v>1045.5000496585853</c:v>
                </c:pt>
                <c:pt idx="10456">
                  <c:v>1045.6000496633351</c:v>
                </c:pt>
                <c:pt idx="10457">
                  <c:v>1045.7000496680848</c:v>
                </c:pt>
                <c:pt idx="10458">
                  <c:v>1045.8000496728346</c:v>
                </c:pt>
                <c:pt idx="10459">
                  <c:v>1045.9000496775843</c:v>
                </c:pt>
                <c:pt idx="10460">
                  <c:v>1046.0000496823341</c:v>
                </c:pt>
                <c:pt idx="10461">
                  <c:v>1046.1000496870838</c:v>
                </c:pt>
                <c:pt idx="10462">
                  <c:v>1046.2000496918336</c:v>
                </c:pt>
                <c:pt idx="10463">
                  <c:v>1046.3000496965833</c:v>
                </c:pt>
                <c:pt idx="10464">
                  <c:v>1046.400049701333</c:v>
                </c:pt>
                <c:pt idx="10465">
                  <c:v>1046.5000497060828</c:v>
                </c:pt>
                <c:pt idx="10466">
                  <c:v>1046.6000497108325</c:v>
                </c:pt>
                <c:pt idx="10467">
                  <c:v>1046.7000497155823</c:v>
                </c:pt>
                <c:pt idx="10468">
                  <c:v>1046.800049720332</c:v>
                </c:pt>
                <c:pt idx="10469">
                  <c:v>1046.9000497250818</c:v>
                </c:pt>
                <c:pt idx="10470">
                  <c:v>1047.0000497298315</c:v>
                </c:pt>
                <c:pt idx="10471">
                  <c:v>1047.1000497345813</c:v>
                </c:pt>
                <c:pt idx="10472">
                  <c:v>1047.200049739331</c:v>
                </c:pt>
                <c:pt idx="10473">
                  <c:v>1047.3000497440808</c:v>
                </c:pt>
                <c:pt idx="10474">
                  <c:v>1047.4000497488305</c:v>
                </c:pt>
                <c:pt idx="10475">
                  <c:v>1047.5000497535802</c:v>
                </c:pt>
                <c:pt idx="10476">
                  <c:v>1047.60004975833</c:v>
                </c:pt>
                <c:pt idx="10477">
                  <c:v>1047.7000497630797</c:v>
                </c:pt>
                <c:pt idx="10478">
                  <c:v>1047.8000497678295</c:v>
                </c:pt>
                <c:pt idx="10479">
                  <c:v>1047.9000497725792</c:v>
                </c:pt>
                <c:pt idx="10480">
                  <c:v>1048.000049777329</c:v>
                </c:pt>
                <c:pt idx="10481">
                  <c:v>1048.1000497820787</c:v>
                </c:pt>
                <c:pt idx="10482">
                  <c:v>1048.2000497868285</c:v>
                </c:pt>
                <c:pt idx="10483">
                  <c:v>1048.3000497915782</c:v>
                </c:pt>
                <c:pt idx="10484">
                  <c:v>1048.4000497963279</c:v>
                </c:pt>
                <c:pt idx="10485">
                  <c:v>1048.5000498010777</c:v>
                </c:pt>
                <c:pt idx="10486">
                  <c:v>1048.6000498058274</c:v>
                </c:pt>
                <c:pt idx="10487">
                  <c:v>1048.7000498105772</c:v>
                </c:pt>
                <c:pt idx="10488">
                  <c:v>1048.8000498153269</c:v>
                </c:pt>
                <c:pt idx="10489">
                  <c:v>1048.9000498200767</c:v>
                </c:pt>
                <c:pt idx="10490">
                  <c:v>1049.0000498248264</c:v>
                </c:pt>
                <c:pt idx="10491">
                  <c:v>1049.1000498295762</c:v>
                </c:pt>
                <c:pt idx="10492">
                  <c:v>1049.2000498343259</c:v>
                </c:pt>
                <c:pt idx="10493">
                  <c:v>1049.3000498390757</c:v>
                </c:pt>
                <c:pt idx="10494">
                  <c:v>1049.4000498438254</c:v>
                </c:pt>
                <c:pt idx="10495">
                  <c:v>1049.5000498485751</c:v>
                </c:pt>
                <c:pt idx="10496">
                  <c:v>1049.6000498533249</c:v>
                </c:pt>
                <c:pt idx="10497">
                  <c:v>1049.7000498580746</c:v>
                </c:pt>
                <c:pt idx="10498">
                  <c:v>1049.8000498628244</c:v>
                </c:pt>
                <c:pt idx="10499">
                  <c:v>1049.9000498675741</c:v>
                </c:pt>
                <c:pt idx="10500">
                  <c:v>1050.0000498723239</c:v>
                </c:pt>
                <c:pt idx="10501">
                  <c:v>1050.1000498770736</c:v>
                </c:pt>
                <c:pt idx="10502">
                  <c:v>1050.2000498818234</c:v>
                </c:pt>
                <c:pt idx="10503">
                  <c:v>1050.3000498865731</c:v>
                </c:pt>
                <c:pt idx="10504">
                  <c:v>1050.4000498913229</c:v>
                </c:pt>
                <c:pt idx="10505">
                  <c:v>1050.5000498960726</c:v>
                </c:pt>
                <c:pt idx="10506">
                  <c:v>1050.6000499008223</c:v>
                </c:pt>
                <c:pt idx="10507">
                  <c:v>1050.7000499055721</c:v>
                </c:pt>
                <c:pt idx="10508">
                  <c:v>1050.8000499103218</c:v>
                </c:pt>
                <c:pt idx="10509">
                  <c:v>1050.9000499150716</c:v>
                </c:pt>
                <c:pt idx="10510">
                  <c:v>1051.0000499198213</c:v>
                </c:pt>
                <c:pt idx="10511">
                  <c:v>1051.1000499245711</c:v>
                </c:pt>
                <c:pt idx="10512">
                  <c:v>1051.2000499293208</c:v>
                </c:pt>
                <c:pt idx="10513">
                  <c:v>1051.3000499340706</c:v>
                </c:pt>
                <c:pt idx="10514">
                  <c:v>1051.4000499388203</c:v>
                </c:pt>
                <c:pt idx="10515">
                  <c:v>1051.50004994357</c:v>
                </c:pt>
                <c:pt idx="10516">
                  <c:v>1051.6000499483198</c:v>
                </c:pt>
                <c:pt idx="10517">
                  <c:v>1051.7000499530695</c:v>
                </c:pt>
                <c:pt idx="10518">
                  <c:v>1051.8000499578193</c:v>
                </c:pt>
                <c:pt idx="10519">
                  <c:v>1051.900049962569</c:v>
                </c:pt>
                <c:pt idx="10520">
                  <c:v>1052.0000499673188</c:v>
                </c:pt>
                <c:pt idx="10521">
                  <c:v>1052.1000499720685</c:v>
                </c:pt>
                <c:pt idx="10522">
                  <c:v>1052.2000499768183</c:v>
                </c:pt>
                <c:pt idx="10523">
                  <c:v>1052.300049981568</c:v>
                </c:pt>
                <c:pt idx="10524">
                  <c:v>1052.4000499863178</c:v>
                </c:pt>
                <c:pt idx="10525">
                  <c:v>1052.5000499910675</c:v>
                </c:pt>
                <c:pt idx="10526">
                  <c:v>1052.6000499958172</c:v>
                </c:pt>
                <c:pt idx="10527">
                  <c:v>1052.700050000567</c:v>
                </c:pt>
                <c:pt idx="10528">
                  <c:v>1052.8000500053167</c:v>
                </c:pt>
                <c:pt idx="10529">
                  <c:v>1052.9000500100665</c:v>
                </c:pt>
                <c:pt idx="10530">
                  <c:v>1053.0000500148162</c:v>
                </c:pt>
                <c:pt idx="10531">
                  <c:v>1053.100050019566</c:v>
                </c:pt>
                <c:pt idx="10532">
                  <c:v>1053.2000500243157</c:v>
                </c:pt>
                <c:pt idx="10533">
                  <c:v>1053.3000500290655</c:v>
                </c:pt>
                <c:pt idx="10534">
                  <c:v>1053.4000500338152</c:v>
                </c:pt>
                <c:pt idx="10535">
                  <c:v>1053.500050038565</c:v>
                </c:pt>
                <c:pt idx="10536">
                  <c:v>1053.6000500433147</c:v>
                </c:pt>
                <c:pt idx="10537">
                  <c:v>1053.7000500480644</c:v>
                </c:pt>
                <c:pt idx="10538">
                  <c:v>1053.8000500528142</c:v>
                </c:pt>
                <c:pt idx="10539">
                  <c:v>1053.9000500575639</c:v>
                </c:pt>
                <c:pt idx="10540">
                  <c:v>1054.0000500623137</c:v>
                </c:pt>
                <c:pt idx="10541">
                  <c:v>1054.1000500670634</c:v>
                </c:pt>
                <c:pt idx="10542">
                  <c:v>1054.2000500718132</c:v>
                </c:pt>
                <c:pt idx="10543">
                  <c:v>1054.3000500765629</c:v>
                </c:pt>
                <c:pt idx="10544">
                  <c:v>1054.4000500813127</c:v>
                </c:pt>
                <c:pt idx="10545">
                  <c:v>1054.5000500860624</c:v>
                </c:pt>
                <c:pt idx="10546">
                  <c:v>1054.6000500908121</c:v>
                </c:pt>
                <c:pt idx="10547">
                  <c:v>1054.7000500955619</c:v>
                </c:pt>
                <c:pt idx="10548">
                  <c:v>1054.8000501003116</c:v>
                </c:pt>
                <c:pt idx="10549">
                  <c:v>1054.9000501050614</c:v>
                </c:pt>
                <c:pt idx="10550">
                  <c:v>1055.0000501098111</c:v>
                </c:pt>
                <c:pt idx="10551">
                  <c:v>1055.1000501145609</c:v>
                </c:pt>
                <c:pt idx="10552">
                  <c:v>1055.2000501193106</c:v>
                </c:pt>
                <c:pt idx="10553">
                  <c:v>1055.3000501240604</c:v>
                </c:pt>
                <c:pt idx="10554">
                  <c:v>1055.4000501288101</c:v>
                </c:pt>
                <c:pt idx="10555">
                  <c:v>1055.5000501335599</c:v>
                </c:pt>
                <c:pt idx="10556">
                  <c:v>1055.6000501383096</c:v>
                </c:pt>
                <c:pt idx="10557">
                  <c:v>1055.7000501430593</c:v>
                </c:pt>
                <c:pt idx="10558">
                  <c:v>1055.8000501478091</c:v>
                </c:pt>
                <c:pt idx="10559">
                  <c:v>1055.9000501525588</c:v>
                </c:pt>
                <c:pt idx="10560">
                  <c:v>1056.0000501573086</c:v>
                </c:pt>
                <c:pt idx="10561">
                  <c:v>1056.1000501620583</c:v>
                </c:pt>
                <c:pt idx="10562">
                  <c:v>1056.2000501668081</c:v>
                </c:pt>
                <c:pt idx="10563">
                  <c:v>1056.3000501715578</c:v>
                </c:pt>
                <c:pt idx="10564">
                  <c:v>1056.4000501763076</c:v>
                </c:pt>
                <c:pt idx="10565">
                  <c:v>1056.5000501810573</c:v>
                </c:pt>
                <c:pt idx="10566">
                  <c:v>1056.600050185807</c:v>
                </c:pt>
                <c:pt idx="10567">
                  <c:v>1056.7000501905568</c:v>
                </c:pt>
                <c:pt idx="10568">
                  <c:v>1056.8000501953065</c:v>
                </c:pt>
                <c:pt idx="10569">
                  <c:v>1056.9000502000563</c:v>
                </c:pt>
                <c:pt idx="10570">
                  <c:v>1057.000050204806</c:v>
                </c:pt>
                <c:pt idx="10571">
                  <c:v>1057.1000502095558</c:v>
                </c:pt>
                <c:pt idx="10572">
                  <c:v>1057.2000502143055</c:v>
                </c:pt>
                <c:pt idx="10573">
                  <c:v>1057.3000502190553</c:v>
                </c:pt>
                <c:pt idx="10574">
                  <c:v>1057.400050223805</c:v>
                </c:pt>
                <c:pt idx="10575">
                  <c:v>1057.5000502285548</c:v>
                </c:pt>
                <c:pt idx="10576">
                  <c:v>1057.6000502333045</c:v>
                </c:pt>
                <c:pt idx="10577">
                  <c:v>1057.7000502380542</c:v>
                </c:pt>
                <c:pt idx="10578">
                  <c:v>1057.800050242804</c:v>
                </c:pt>
                <c:pt idx="10579">
                  <c:v>1057.9000502475537</c:v>
                </c:pt>
                <c:pt idx="10580">
                  <c:v>1058.0000502523035</c:v>
                </c:pt>
                <c:pt idx="10581">
                  <c:v>1058.1000502570532</c:v>
                </c:pt>
                <c:pt idx="10582">
                  <c:v>1058.200050261803</c:v>
                </c:pt>
                <c:pt idx="10583">
                  <c:v>1058.3000502665527</c:v>
                </c:pt>
                <c:pt idx="10584">
                  <c:v>1058.4000502713025</c:v>
                </c:pt>
                <c:pt idx="10585">
                  <c:v>1058.5000502760522</c:v>
                </c:pt>
                <c:pt idx="10586">
                  <c:v>1058.600050280802</c:v>
                </c:pt>
                <c:pt idx="10587">
                  <c:v>1058.7000502855517</c:v>
                </c:pt>
                <c:pt idx="10588">
                  <c:v>1058.8000502903014</c:v>
                </c:pt>
                <c:pt idx="10589">
                  <c:v>1058.9000502950512</c:v>
                </c:pt>
                <c:pt idx="10590">
                  <c:v>1059.0000502998009</c:v>
                </c:pt>
                <c:pt idx="10591">
                  <c:v>1059.1000503045507</c:v>
                </c:pt>
                <c:pt idx="10592">
                  <c:v>1059.2000503093004</c:v>
                </c:pt>
                <c:pt idx="10593">
                  <c:v>1059.3000503140502</c:v>
                </c:pt>
                <c:pt idx="10594">
                  <c:v>1059.4000503187999</c:v>
                </c:pt>
                <c:pt idx="10595">
                  <c:v>1059.5000503235497</c:v>
                </c:pt>
                <c:pt idx="10596">
                  <c:v>1059.6000503282994</c:v>
                </c:pt>
                <c:pt idx="10597">
                  <c:v>1059.7000503330491</c:v>
                </c:pt>
                <c:pt idx="10598">
                  <c:v>1059.8000503377989</c:v>
                </c:pt>
                <c:pt idx="10599">
                  <c:v>1059.9000503425486</c:v>
                </c:pt>
                <c:pt idx="10600">
                  <c:v>1060.0000503472984</c:v>
                </c:pt>
                <c:pt idx="10601">
                  <c:v>1060.1000503520481</c:v>
                </c:pt>
                <c:pt idx="10602">
                  <c:v>1060.2000503567979</c:v>
                </c:pt>
                <c:pt idx="10603">
                  <c:v>1060.3000503615476</c:v>
                </c:pt>
                <c:pt idx="10604">
                  <c:v>1060.4000503662974</c:v>
                </c:pt>
                <c:pt idx="10605">
                  <c:v>1060.5000503710471</c:v>
                </c:pt>
                <c:pt idx="10606">
                  <c:v>1060.6000503757969</c:v>
                </c:pt>
                <c:pt idx="10607">
                  <c:v>1060.7000503805466</c:v>
                </c:pt>
                <c:pt idx="10608">
                  <c:v>1060.8000503852963</c:v>
                </c:pt>
                <c:pt idx="10609">
                  <c:v>1060.9000503900461</c:v>
                </c:pt>
                <c:pt idx="10610">
                  <c:v>1061.0000503947958</c:v>
                </c:pt>
                <c:pt idx="10611">
                  <c:v>1061.1000503995456</c:v>
                </c:pt>
                <c:pt idx="10612">
                  <c:v>1061.2000504042953</c:v>
                </c:pt>
                <c:pt idx="10613">
                  <c:v>1061.3000504090451</c:v>
                </c:pt>
                <c:pt idx="10614">
                  <c:v>1061.4000504137948</c:v>
                </c:pt>
                <c:pt idx="10615">
                  <c:v>1061.5000504185446</c:v>
                </c:pt>
                <c:pt idx="10616">
                  <c:v>1061.6000504232943</c:v>
                </c:pt>
                <c:pt idx="10617">
                  <c:v>1061.7000504280441</c:v>
                </c:pt>
                <c:pt idx="10618">
                  <c:v>1061.8000504327938</c:v>
                </c:pt>
                <c:pt idx="10619">
                  <c:v>1061.9000504375435</c:v>
                </c:pt>
                <c:pt idx="10620">
                  <c:v>1062.0000504422933</c:v>
                </c:pt>
                <c:pt idx="10621">
                  <c:v>1062.100050447043</c:v>
                </c:pt>
                <c:pt idx="10622">
                  <c:v>1062.2000504517928</c:v>
                </c:pt>
                <c:pt idx="10623">
                  <c:v>1062.3000504565425</c:v>
                </c:pt>
                <c:pt idx="10624">
                  <c:v>1062.4000504612923</c:v>
                </c:pt>
                <c:pt idx="10625">
                  <c:v>1062.500050466042</c:v>
                </c:pt>
                <c:pt idx="10626">
                  <c:v>1062.6000504707918</c:v>
                </c:pt>
                <c:pt idx="10627">
                  <c:v>1062.7000504755415</c:v>
                </c:pt>
                <c:pt idx="10628">
                  <c:v>1062.8000504802912</c:v>
                </c:pt>
                <c:pt idx="10629">
                  <c:v>1062.900050485041</c:v>
                </c:pt>
                <c:pt idx="10630">
                  <c:v>1063.0000504897907</c:v>
                </c:pt>
                <c:pt idx="10631">
                  <c:v>1063.1000504945405</c:v>
                </c:pt>
                <c:pt idx="10632">
                  <c:v>1063.2000504992902</c:v>
                </c:pt>
                <c:pt idx="10633">
                  <c:v>1063.30005050404</c:v>
                </c:pt>
                <c:pt idx="10634">
                  <c:v>1063.4000505087897</c:v>
                </c:pt>
                <c:pt idx="10635">
                  <c:v>1063.5000505135395</c:v>
                </c:pt>
                <c:pt idx="10636">
                  <c:v>1063.6000505182892</c:v>
                </c:pt>
                <c:pt idx="10637">
                  <c:v>1063.700050523039</c:v>
                </c:pt>
                <c:pt idx="10638">
                  <c:v>1063.8000505277887</c:v>
                </c:pt>
                <c:pt idx="10639">
                  <c:v>1063.9000505325384</c:v>
                </c:pt>
                <c:pt idx="10640">
                  <c:v>1064.0000505372882</c:v>
                </c:pt>
                <c:pt idx="10641">
                  <c:v>1064.1000505420379</c:v>
                </c:pt>
                <c:pt idx="10642">
                  <c:v>1064.2000505467877</c:v>
                </c:pt>
                <c:pt idx="10643">
                  <c:v>1064.3000505515374</c:v>
                </c:pt>
                <c:pt idx="10644">
                  <c:v>1064.4000505562872</c:v>
                </c:pt>
                <c:pt idx="10645">
                  <c:v>1064.5000505610369</c:v>
                </c:pt>
                <c:pt idx="10646">
                  <c:v>1064.6000505657867</c:v>
                </c:pt>
                <c:pt idx="10647">
                  <c:v>1064.7000505705364</c:v>
                </c:pt>
                <c:pt idx="10648">
                  <c:v>1064.8000505752861</c:v>
                </c:pt>
                <c:pt idx="10649">
                  <c:v>1064.9000505800359</c:v>
                </c:pt>
                <c:pt idx="10650">
                  <c:v>1065.0000505847856</c:v>
                </c:pt>
                <c:pt idx="10651">
                  <c:v>1065.1000505895354</c:v>
                </c:pt>
                <c:pt idx="10652">
                  <c:v>1065.2000505942851</c:v>
                </c:pt>
                <c:pt idx="10653">
                  <c:v>1065.3000505990349</c:v>
                </c:pt>
                <c:pt idx="10654">
                  <c:v>1065.4000506037846</c:v>
                </c:pt>
                <c:pt idx="10655">
                  <c:v>1065.5000506085344</c:v>
                </c:pt>
                <c:pt idx="10656">
                  <c:v>1065.6000506132841</c:v>
                </c:pt>
                <c:pt idx="10657">
                  <c:v>1065.7000506180339</c:v>
                </c:pt>
                <c:pt idx="10658">
                  <c:v>1065.8000506227836</c:v>
                </c:pt>
                <c:pt idx="10659">
                  <c:v>1065.9000506275333</c:v>
                </c:pt>
                <c:pt idx="10660">
                  <c:v>1066.0000506322831</c:v>
                </c:pt>
                <c:pt idx="10661">
                  <c:v>1066.1000506370328</c:v>
                </c:pt>
                <c:pt idx="10662">
                  <c:v>1066.2000506417826</c:v>
                </c:pt>
                <c:pt idx="10663">
                  <c:v>1066.3000506465323</c:v>
                </c:pt>
                <c:pt idx="10664">
                  <c:v>1066.4000506512821</c:v>
                </c:pt>
                <c:pt idx="10665">
                  <c:v>1066.5000506560318</c:v>
                </c:pt>
                <c:pt idx="10666">
                  <c:v>1066.6000506607816</c:v>
                </c:pt>
                <c:pt idx="10667">
                  <c:v>1066.7000506655313</c:v>
                </c:pt>
                <c:pt idx="10668">
                  <c:v>1066.8000506702811</c:v>
                </c:pt>
                <c:pt idx="10669">
                  <c:v>1066.9000506750308</c:v>
                </c:pt>
                <c:pt idx="10670">
                  <c:v>1067.0000506797805</c:v>
                </c:pt>
                <c:pt idx="10671">
                  <c:v>1067.1000506845303</c:v>
                </c:pt>
                <c:pt idx="10672">
                  <c:v>1067.20005068928</c:v>
                </c:pt>
                <c:pt idx="10673">
                  <c:v>1067.3000506940298</c:v>
                </c:pt>
                <c:pt idx="10674">
                  <c:v>1067.4000506987795</c:v>
                </c:pt>
                <c:pt idx="10675">
                  <c:v>1067.5000507035293</c:v>
                </c:pt>
                <c:pt idx="10676">
                  <c:v>1067.600050708279</c:v>
                </c:pt>
                <c:pt idx="10677">
                  <c:v>1067.7000507130288</c:v>
                </c:pt>
                <c:pt idx="10678">
                  <c:v>1067.8000507177785</c:v>
                </c:pt>
                <c:pt idx="10679">
                  <c:v>1067.9000507225282</c:v>
                </c:pt>
                <c:pt idx="10680">
                  <c:v>1068.000050727278</c:v>
                </c:pt>
                <c:pt idx="10681">
                  <c:v>1068.1000507320277</c:v>
                </c:pt>
                <c:pt idx="10682">
                  <c:v>1068.2000507367775</c:v>
                </c:pt>
                <c:pt idx="10683">
                  <c:v>1068.3000507415272</c:v>
                </c:pt>
                <c:pt idx="10684">
                  <c:v>1068.400050746277</c:v>
                </c:pt>
                <c:pt idx="10685">
                  <c:v>1068.5000507510267</c:v>
                </c:pt>
                <c:pt idx="10686">
                  <c:v>1068.6000507557765</c:v>
                </c:pt>
                <c:pt idx="10687">
                  <c:v>1068.7000507605262</c:v>
                </c:pt>
                <c:pt idx="10688">
                  <c:v>1068.800050765276</c:v>
                </c:pt>
                <c:pt idx="10689">
                  <c:v>1068.9000507700257</c:v>
                </c:pt>
                <c:pt idx="10690">
                  <c:v>1069.0000507747754</c:v>
                </c:pt>
                <c:pt idx="10691">
                  <c:v>1069.1000507795252</c:v>
                </c:pt>
                <c:pt idx="10692">
                  <c:v>1069.2000507842749</c:v>
                </c:pt>
                <c:pt idx="10693">
                  <c:v>1069.3000507890247</c:v>
                </c:pt>
                <c:pt idx="10694">
                  <c:v>1069.4000507937744</c:v>
                </c:pt>
                <c:pt idx="10695">
                  <c:v>1069.5000507985242</c:v>
                </c:pt>
                <c:pt idx="10696">
                  <c:v>1069.6000508032739</c:v>
                </c:pt>
                <c:pt idx="10697">
                  <c:v>1069.7000508080237</c:v>
                </c:pt>
                <c:pt idx="10698">
                  <c:v>1069.8000508127734</c:v>
                </c:pt>
                <c:pt idx="10699">
                  <c:v>1069.9000508175232</c:v>
                </c:pt>
                <c:pt idx="10700">
                  <c:v>1070.0000508222729</c:v>
                </c:pt>
                <c:pt idx="10701">
                  <c:v>1070.1000508270226</c:v>
                </c:pt>
                <c:pt idx="10702">
                  <c:v>1070.2000508317724</c:v>
                </c:pt>
                <c:pt idx="10703">
                  <c:v>1070.3000508365221</c:v>
                </c:pt>
                <c:pt idx="10704">
                  <c:v>1070.4000508412719</c:v>
                </c:pt>
                <c:pt idx="10705">
                  <c:v>1070.5000508460216</c:v>
                </c:pt>
                <c:pt idx="10706">
                  <c:v>1070.6000508507714</c:v>
                </c:pt>
                <c:pt idx="10707">
                  <c:v>1070.7000508555211</c:v>
                </c:pt>
                <c:pt idx="10708">
                  <c:v>1070.8000508602709</c:v>
                </c:pt>
                <c:pt idx="10709">
                  <c:v>1070.9000508650206</c:v>
                </c:pt>
                <c:pt idx="10710">
                  <c:v>1071.0000508697703</c:v>
                </c:pt>
                <c:pt idx="10711">
                  <c:v>1071.1000508745201</c:v>
                </c:pt>
                <c:pt idx="10712">
                  <c:v>1071.2000508792698</c:v>
                </c:pt>
                <c:pt idx="10713">
                  <c:v>1071.3000508840196</c:v>
                </c:pt>
                <c:pt idx="10714">
                  <c:v>1071.4000508887693</c:v>
                </c:pt>
                <c:pt idx="10715">
                  <c:v>1071.5000508935191</c:v>
                </c:pt>
                <c:pt idx="10716">
                  <c:v>1071.6000508982688</c:v>
                </c:pt>
                <c:pt idx="10717">
                  <c:v>1071.7000509030186</c:v>
                </c:pt>
                <c:pt idx="10718">
                  <c:v>1071.8000509077683</c:v>
                </c:pt>
                <c:pt idx="10719">
                  <c:v>1071.9000509125181</c:v>
                </c:pt>
                <c:pt idx="10720">
                  <c:v>1072.0000509172678</c:v>
                </c:pt>
                <c:pt idx="10721">
                  <c:v>1072.1000509220175</c:v>
                </c:pt>
                <c:pt idx="10722">
                  <c:v>1072.2000509267673</c:v>
                </c:pt>
                <c:pt idx="10723">
                  <c:v>1072.300050931517</c:v>
                </c:pt>
                <c:pt idx="10724">
                  <c:v>1072.4000509362668</c:v>
                </c:pt>
                <c:pt idx="10725">
                  <c:v>1072.5000509410165</c:v>
                </c:pt>
                <c:pt idx="10726">
                  <c:v>1072.6000509457663</c:v>
                </c:pt>
                <c:pt idx="10727">
                  <c:v>1072.700050950516</c:v>
                </c:pt>
                <c:pt idx="10728">
                  <c:v>1072.8000509552658</c:v>
                </c:pt>
                <c:pt idx="10729">
                  <c:v>1072.9000509600155</c:v>
                </c:pt>
                <c:pt idx="10730">
                  <c:v>1073.0000509647653</c:v>
                </c:pt>
                <c:pt idx="10731">
                  <c:v>1073.100050969515</c:v>
                </c:pt>
                <c:pt idx="10732">
                  <c:v>1073.2000509742647</c:v>
                </c:pt>
                <c:pt idx="10733">
                  <c:v>1073.3000509790145</c:v>
                </c:pt>
                <c:pt idx="10734">
                  <c:v>1073.4000509837642</c:v>
                </c:pt>
                <c:pt idx="10735">
                  <c:v>1073.500050988514</c:v>
                </c:pt>
                <c:pt idx="10736">
                  <c:v>1073.6000509932637</c:v>
                </c:pt>
                <c:pt idx="10737">
                  <c:v>1073.7000509980135</c:v>
                </c:pt>
                <c:pt idx="10738">
                  <c:v>1073.8000510027632</c:v>
                </c:pt>
                <c:pt idx="10739">
                  <c:v>1073.900051007513</c:v>
                </c:pt>
                <c:pt idx="10740">
                  <c:v>1074.0000510122627</c:v>
                </c:pt>
                <c:pt idx="10741">
                  <c:v>1074.1000510170124</c:v>
                </c:pt>
                <c:pt idx="10742">
                  <c:v>1074.2000510217622</c:v>
                </c:pt>
                <c:pt idx="10743">
                  <c:v>1074.3000510265119</c:v>
                </c:pt>
                <c:pt idx="10744">
                  <c:v>1074.4000510312617</c:v>
                </c:pt>
                <c:pt idx="10745">
                  <c:v>1074.5000510360114</c:v>
                </c:pt>
                <c:pt idx="10746">
                  <c:v>1074.6000510407612</c:v>
                </c:pt>
                <c:pt idx="10747">
                  <c:v>1074.7000510455109</c:v>
                </c:pt>
                <c:pt idx="10748">
                  <c:v>1074.8000510502607</c:v>
                </c:pt>
                <c:pt idx="10749">
                  <c:v>1074.9000510550104</c:v>
                </c:pt>
                <c:pt idx="10750">
                  <c:v>1075.0000510597602</c:v>
                </c:pt>
                <c:pt idx="10751">
                  <c:v>1075.1000510645099</c:v>
                </c:pt>
                <c:pt idx="10752">
                  <c:v>1075.2000510692596</c:v>
                </c:pt>
                <c:pt idx="10753">
                  <c:v>1075.3000510740094</c:v>
                </c:pt>
                <c:pt idx="10754">
                  <c:v>1075.4000510787591</c:v>
                </c:pt>
                <c:pt idx="10755">
                  <c:v>1075.5000510835089</c:v>
                </c:pt>
                <c:pt idx="10756">
                  <c:v>1075.6000510882586</c:v>
                </c:pt>
                <c:pt idx="10757">
                  <c:v>1075.7000510930084</c:v>
                </c:pt>
                <c:pt idx="10758">
                  <c:v>1075.8000510977581</c:v>
                </c:pt>
                <c:pt idx="10759">
                  <c:v>1075.9000511025079</c:v>
                </c:pt>
                <c:pt idx="10760">
                  <c:v>1076.0000511072576</c:v>
                </c:pt>
                <c:pt idx="10761">
                  <c:v>1076.1000511120073</c:v>
                </c:pt>
                <c:pt idx="10762">
                  <c:v>1076.2000511167571</c:v>
                </c:pt>
                <c:pt idx="10763">
                  <c:v>1076.3000511215068</c:v>
                </c:pt>
                <c:pt idx="10764">
                  <c:v>1076.4000511262566</c:v>
                </c:pt>
                <c:pt idx="10765">
                  <c:v>1076.5000511310063</c:v>
                </c:pt>
                <c:pt idx="10766">
                  <c:v>1076.6000511357561</c:v>
                </c:pt>
                <c:pt idx="10767">
                  <c:v>1076.7000511405058</c:v>
                </c:pt>
                <c:pt idx="10768">
                  <c:v>1076.8000511452556</c:v>
                </c:pt>
                <c:pt idx="10769">
                  <c:v>1076.9000511500053</c:v>
                </c:pt>
                <c:pt idx="10770">
                  <c:v>1077.0000511547551</c:v>
                </c:pt>
                <c:pt idx="10771">
                  <c:v>1077.1000511595048</c:v>
                </c:pt>
                <c:pt idx="10772">
                  <c:v>1077.2000511642545</c:v>
                </c:pt>
                <c:pt idx="10773">
                  <c:v>1077.3000511690043</c:v>
                </c:pt>
                <c:pt idx="10774">
                  <c:v>1077.400051173754</c:v>
                </c:pt>
                <c:pt idx="10775">
                  <c:v>1077.5000511785038</c:v>
                </c:pt>
                <c:pt idx="10776">
                  <c:v>1077.6000511832535</c:v>
                </c:pt>
                <c:pt idx="10777">
                  <c:v>1077.7000511880033</c:v>
                </c:pt>
                <c:pt idx="10778">
                  <c:v>1077.800051192753</c:v>
                </c:pt>
                <c:pt idx="10779">
                  <c:v>1077.9000511975028</c:v>
                </c:pt>
                <c:pt idx="10780">
                  <c:v>1078.0000512022525</c:v>
                </c:pt>
                <c:pt idx="10781">
                  <c:v>1078.1000512070023</c:v>
                </c:pt>
                <c:pt idx="10782">
                  <c:v>1078.200051211752</c:v>
                </c:pt>
                <c:pt idx="10783">
                  <c:v>1078.3000512165017</c:v>
                </c:pt>
                <c:pt idx="10784">
                  <c:v>1078.4000512212515</c:v>
                </c:pt>
                <c:pt idx="10785">
                  <c:v>1078.5000512260012</c:v>
                </c:pt>
                <c:pt idx="10786">
                  <c:v>1078.600051230751</c:v>
                </c:pt>
                <c:pt idx="10787">
                  <c:v>1078.7000512355007</c:v>
                </c:pt>
                <c:pt idx="10788">
                  <c:v>1078.8000512402505</c:v>
                </c:pt>
                <c:pt idx="10789">
                  <c:v>1078.9000512450002</c:v>
                </c:pt>
                <c:pt idx="10790">
                  <c:v>1079.00005124975</c:v>
                </c:pt>
                <c:pt idx="10791">
                  <c:v>1079.1000512544997</c:v>
                </c:pt>
                <c:pt idx="10792">
                  <c:v>1079.2000512592494</c:v>
                </c:pt>
                <c:pt idx="10793">
                  <c:v>1079.3000512639992</c:v>
                </c:pt>
                <c:pt idx="10794">
                  <c:v>1079.4000512687489</c:v>
                </c:pt>
                <c:pt idx="10795">
                  <c:v>1079.5000512734987</c:v>
                </c:pt>
                <c:pt idx="10796">
                  <c:v>1079.6000512782484</c:v>
                </c:pt>
                <c:pt idx="10797">
                  <c:v>1079.7000512829982</c:v>
                </c:pt>
                <c:pt idx="10798">
                  <c:v>1079.8000512877479</c:v>
                </c:pt>
                <c:pt idx="10799">
                  <c:v>1079.9000512924977</c:v>
                </c:pt>
                <c:pt idx="10800">
                  <c:v>1080.0000512972474</c:v>
                </c:pt>
                <c:pt idx="10801">
                  <c:v>1080.1000513019972</c:v>
                </c:pt>
                <c:pt idx="10802">
                  <c:v>1080.2000513067469</c:v>
                </c:pt>
                <c:pt idx="10803">
                  <c:v>1080.3000513114966</c:v>
                </c:pt>
                <c:pt idx="10804">
                  <c:v>1080.4000513162464</c:v>
                </c:pt>
                <c:pt idx="10805">
                  <c:v>1080.5000513209961</c:v>
                </c:pt>
                <c:pt idx="10806">
                  <c:v>1080.6000513257459</c:v>
                </c:pt>
                <c:pt idx="10807">
                  <c:v>1080.7000513304956</c:v>
                </c:pt>
                <c:pt idx="10808">
                  <c:v>1080.8000513352454</c:v>
                </c:pt>
                <c:pt idx="10809">
                  <c:v>1080.9000513399951</c:v>
                </c:pt>
                <c:pt idx="10810">
                  <c:v>1081.0000513447449</c:v>
                </c:pt>
                <c:pt idx="10811">
                  <c:v>1081.1000513494946</c:v>
                </c:pt>
                <c:pt idx="10812">
                  <c:v>1081.2000513542444</c:v>
                </c:pt>
                <c:pt idx="10813">
                  <c:v>1081.3000513589941</c:v>
                </c:pt>
                <c:pt idx="10814">
                  <c:v>1081.4000513637438</c:v>
                </c:pt>
                <c:pt idx="10815">
                  <c:v>1081.5000513684936</c:v>
                </c:pt>
                <c:pt idx="10816">
                  <c:v>1081.6000513732433</c:v>
                </c:pt>
                <c:pt idx="10817">
                  <c:v>1081.7000513779931</c:v>
                </c:pt>
                <c:pt idx="10818">
                  <c:v>1081.8000513827428</c:v>
                </c:pt>
                <c:pt idx="10819">
                  <c:v>1081.9000513874926</c:v>
                </c:pt>
                <c:pt idx="10820">
                  <c:v>1082.0000513922423</c:v>
                </c:pt>
                <c:pt idx="10821">
                  <c:v>1082.1000513969921</c:v>
                </c:pt>
                <c:pt idx="10822">
                  <c:v>1082.2000514017418</c:v>
                </c:pt>
                <c:pt idx="10823">
                  <c:v>1082.3000514064915</c:v>
                </c:pt>
                <c:pt idx="10824">
                  <c:v>1082.4000514112413</c:v>
                </c:pt>
                <c:pt idx="10825">
                  <c:v>1082.500051415991</c:v>
                </c:pt>
                <c:pt idx="10826">
                  <c:v>1082.6000514207408</c:v>
                </c:pt>
                <c:pt idx="10827">
                  <c:v>1082.7000514254905</c:v>
                </c:pt>
                <c:pt idx="10828">
                  <c:v>1082.8000514302403</c:v>
                </c:pt>
                <c:pt idx="10829">
                  <c:v>1082.90005143499</c:v>
                </c:pt>
                <c:pt idx="10830">
                  <c:v>1083.0000514397398</c:v>
                </c:pt>
                <c:pt idx="10831">
                  <c:v>1083.1000514444895</c:v>
                </c:pt>
                <c:pt idx="10832">
                  <c:v>1083.2000514492393</c:v>
                </c:pt>
                <c:pt idx="10833">
                  <c:v>1083.300051453989</c:v>
                </c:pt>
                <c:pt idx="10834">
                  <c:v>1083.4000514587387</c:v>
                </c:pt>
                <c:pt idx="10835">
                  <c:v>1083.5000514634885</c:v>
                </c:pt>
                <c:pt idx="10836">
                  <c:v>1083.6000514682382</c:v>
                </c:pt>
                <c:pt idx="10837">
                  <c:v>1083.700051472988</c:v>
                </c:pt>
                <c:pt idx="10838">
                  <c:v>1083.8000514777377</c:v>
                </c:pt>
                <c:pt idx="10839">
                  <c:v>1083.9000514824875</c:v>
                </c:pt>
                <c:pt idx="10840">
                  <c:v>1084.0000514872372</c:v>
                </c:pt>
                <c:pt idx="10841">
                  <c:v>1084.100051491987</c:v>
                </c:pt>
                <c:pt idx="10842">
                  <c:v>1084.2000514967367</c:v>
                </c:pt>
                <c:pt idx="10843">
                  <c:v>1084.3000515014865</c:v>
                </c:pt>
                <c:pt idx="10844">
                  <c:v>1084.4000515062362</c:v>
                </c:pt>
                <c:pt idx="10845">
                  <c:v>1084.5000515109859</c:v>
                </c:pt>
                <c:pt idx="10846">
                  <c:v>1084.6000515157357</c:v>
                </c:pt>
                <c:pt idx="10847">
                  <c:v>1084.7000515204854</c:v>
                </c:pt>
                <c:pt idx="10848">
                  <c:v>1084.8000515252352</c:v>
                </c:pt>
                <c:pt idx="10849">
                  <c:v>1084.9000515299849</c:v>
                </c:pt>
                <c:pt idx="10850">
                  <c:v>1085.0000515347347</c:v>
                </c:pt>
                <c:pt idx="10851">
                  <c:v>1085.1000515394844</c:v>
                </c:pt>
                <c:pt idx="10852">
                  <c:v>1085.2000515442342</c:v>
                </c:pt>
                <c:pt idx="10853">
                  <c:v>1085.3000515489839</c:v>
                </c:pt>
                <c:pt idx="10854">
                  <c:v>1085.4000515537336</c:v>
                </c:pt>
                <c:pt idx="10855">
                  <c:v>1085.5000515584834</c:v>
                </c:pt>
                <c:pt idx="10856">
                  <c:v>1085.6000515632331</c:v>
                </c:pt>
                <c:pt idx="10857">
                  <c:v>1085.7000515679829</c:v>
                </c:pt>
                <c:pt idx="10858">
                  <c:v>1085.8000515727326</c:v>
                </c:pt>
                <c:pt idx="10859">
                  <c:v>1085.9000515774824</c:v>
                </c:pt>
                <c:pt idx="10860">
                  <c:v>1086.0000515822321</c:v>
                </c:pt>
                <c:pt idx="10861">
                  <c:v>1086.1000515869819</c:v>
                </c:pt>
                <c:pt idx="10862">
                  <c:v>1086.2000515917316</c:v>
                </c:pt>
                <c:pt idx="10863">
                  <c:v>1086.3000515964814</c:v>
                </c:pt>
                <c:pt idx="10864">
                  <c:v>1086.4000516012311</c:v>
                </c:pt>
                <c:pt idx="10865">
                  <c:v>1086.5000516059808</c:v>
                </c:pt>
                <c:pt idx="10866">
                  <c:v>1086.6000516107306</c:v>
                </c:pt>
                <c:pt idx="10867">
                  <c:v>1086.7000516154803</c:v>
                </c:pt>
                <c:pt idx="10868">
                  <c:v>1086.8000516202301</c:v>
                </c:pt>
                <c:pt idx="10869">
                  <c:v>1086.9000516249798</c:v>
                </c:pt>
                <c:pt idx="10870">
                  <c:v>1087.0000516297296</c:v>
                </c:pt>
                <c:pt idx="10871">
                  <c:v>1087.1000516344793</c:v>
                </c:pt>
                <c:pt idx="10872">
                  <c:v>1087.2000516392291</c:v>
                </c:pt>
                <c:pt idx="10873">
                  <c:v>1087.3000516439788</c:v>
                </c:pt>
                <c:pt idx="10874">
                  <c:v>1087.4000516487285</c:v>
                </c:pt>
                <c:pt idx="10875">
                  <c:v>1087.5000516534783</c:v>
                </c:pt>
                <c:pt idx="10876">
                  <c:v>1087.600051658228</c:v>
                </c:pt>
                <c:pt idx="10877">
                  <c:v>1087.7000516629778</c:v>
                </c:pt>
                <c:pt idx="10878">
                  <c:v>1087.8000516677275</c:v>
                </c:pt>
                <c:pt idx="10879">
                  <c:v>1087.9000516724773</c:v>
                </c:pt>
                <c:pt idx="10880">
                  <c:v>1088.000051677227</c:v>
                </c:pt>
                <c:pt idx="10881">
                  <c:v>1088.1000516819768</c:v>
                </c:pt>
                <c:pt idx="10882">
                  <c:v>1088.2000516867265</c:v>
                </c:pt>
                <c:pt idx="10883">
                  <c:v>1088.3000516914763</c:v>
                </c:pt>
                <c:pt idx="10884">
                  <c:v>1088.400051696226</c:v>
                </c:pt>
                <c:pt idx="10885">
                  <c:v>1088.5000517009757</c:v>
                </c:pt>
                <c:pt idx="10886">
                  <c:v>1088.6000517057255</c:v>
                </c:pt>
                <c:pt idx="10887">
                  <c:v>1088.7000517104752</c:v>
                </c:pt>
                <c:pt idx="10888">
                  <c:v>1088.800051715225</c:v>
                </c:pt>
                <c:pt idx="10889">
                  <c:v>1088.9000517199747</c:v>
                </c:pt>
                <c:pt idx="10890">
                  <c:v>1089.0000517247245</c:v>
                </c:pt>
                <c:pt idx="10891">
                  <c:v>1089.1000517294742</c:v>
                </c:pt>
                <c:pt idx="10892">
                  <c:v>1089.200051734224</c:v>
                </c:pt>
                <c:pt idx="10893">
                  <c:v>1089.3000517389737</c:v>
                </c:pt>
                <c:pt idx="10894">
                  <c:v>1089.4000517437235</c:v>
                </c:pt>
                <c:pt idx="10895">
                  <c:v>1089.5000517484732</c:v>
                </c:pt>
                <c:pt idx="10896">
                  <c:v>1089.6000517532229</c:v>
                </c:pt>
                <c:pt idx="10897">
                  <c:v>1089.7000517579727</c:v>
                </c:pt>
                <c:pt idx="10898">
                  <c:v>1089.8000517627224</c:v>
                </c:pt>
                <c:pt idx="10899">
                  <c:v>1089.9000517674722</c:v>
                </c:pt>
                <c:pt idx="10900">
                  <c:v>1090.0000517722219</c:v>
                </c:pt>
                <c:pt idx="10901">
                  <c:v>1090.1000517769717</c:v>
                </c:pt>
                <c:pt idx="10902">
                  <c:v>1090.2000517817214</c:v>
                </c:pt>
                <c:pt idx="10903">
                  <c:v>1090.3000517864712</c:v>
                </c:pt>
                <c:pt idx="10904">
                  <c:v>1090.4000517912209</c:v>
                </c:pt>
                <c:pt idx="10905">
                  <c:v>1090.5000517959706</c:v>
                </c:pt>
                <c:pt idx="10906">
                  <c:v>1090.6000518007204</c:v>
                </c:pt>
                <c:pt idx="10907">
                  <c:v>1090.7000518054701</c:v>
                </c:pt>
                <c:pt idx="10908">
                  <c:v>1090.8000518102199</c:v>
                </c:pt>
                <c:pt idx="10909">
                  <c:v>1090.9000518149696</c:v>
                </c:pt>
                <c:pt idx="10910">
                  <c:v>1091.0000518197194</c:v>
                </c:pt>
                <c:pt idx="10911">
                  <c:v>1091.1000518244691</c:v>
                </c:pt>
                <c:pt idx="10912">
                  <c:v>1091.2000518292189</c:v>
                </c:pt>
                <c:pt idx="10913">
                  <c:v>1091.3000518339686</c:v>
                </c:pt>
                <c:pt idx="10914">
                  <c:v>1091.4000518387184</c:v>
                </c:pt>
                <c:pt idx="10915">
                  <c:v>1091.5000518434681</c:v>
                </c:pt>
                <c:pt idx="10916">
                  <c:v>1091.6000518482178</c:v>
                </c:pt>
                <c:pt idx="10917">
                  <c:v>1091.7000518529676</c:v>
                </c:pt>
                <c:pt idx="10918">
                  <c:v>1091.8000518577173</c:v>
                </c:pt>
                <c:pt idx="10919">
                  <c:v>1091.9000518624671</c:v>
                </c:pt>
                <c:pt idx="10920">
                  <c:v>1092.0000518672168</c:v>
                </c:pt>
                <c:pt idx="10921">
                  <c:v>1092.1000518719666</c:v>
                </c:pt>
                <c:pt idx="10922">
                  <c:v>1092.2000518767163</c:v>
                </c:pt>
                <c:pt idx="10923">
                  <c:v>1092.3000518814661</c:v>
                </c:pt>
                <c:pt idx="10924">
                  <c:v>1092.4000518862158</c:v>
                </c:pt>
                <c:pt idx="10925">
                  <c:v>1092.5000518909656</c:v>
                </c:pt>
                <c:pt idx="10926">
                  <c:v>1092.6000518957153</c:v>
                </c:pt>
                <c:pt idx="10927">
                  <c:v>1092.700051900465</c:v>
                </c:pt>
                <c:pt idx="10928">
                  <c:v>1092.8000519052148</c:v>
                </c:pt>
                <c:pt idx="10929">
                  <c:v>1092.9000519099645</c:v>
                </c:pt>
                <c:pt idx="10930">
                  <c:v>1093.0000519147143</c:v>
                </c:pt>
                <c:pt idx="10931">
                  <c:v>1093.100051919464</c:v>
                </c:pt>
                <c:pt idx="10932">
                  <c:v>1093.2000519242138</c:v>
                </c:pt>
                <c:pt idx="10933">
                  <c:v>1093.3000519289635</c:v>
                </c:pt>
                <c:pt idx="10934">
                  <c:v>1093.4000519337133</c:v>
                </c:pt>
                <c:pt idx="10935">
                  <c:v>1093.500051938463</c:v>
                </c:pt>
                <c:pt idx="10936">
                  <c:v>1093.6000519432127</c:v>
                </c:pt>
                <c:pt idx="10937">
                  <c:v>1093.7000519479625</c:v>
                </c:pt>
                <c:pt idx="10938">
                  <c:v>1093.8000519527122</c:v>
                </c:pt>
                <c:pt idx="10939">
                  <c:v>1093.900051957462</c:v>
                </c:pt>
                <c:pt idx="10940">
                  <c:v>1094.0000519622117</c:v>
                </c:pt>
                <c:pt idx="10941">
                  <c:v>1094.1000519669615</c:v>
                </c:pt>
                <c:pt idx="10942">
                  <c:v>1094.2000519717112</c:v>
                </c:pt>
                <c:pt idx="10943">
                  <c:v>1094.300051976461</c:v>
                </c:pt>
                <c:pt idx="10944">
                  <c:v>1094.4000519812107</c:v>
                </c:pt>
                <c:pt idx="10945">
                  <c:v>1094.5000519859605</c:v>
                </c:pt>
                <c:pt idx="10946">
                  <c:v>1094.6000519907102</c:v>
                </c:pt>
                <c:pt idx="10947">
                  <c:v>1094.7000519954599</c:v>
                </c:pt>
                <c:pt idx="10948">
                  <c:v>1094.8000520002097</c:v>
                </c:pt>
                <c:pt idx="10949">
                  <c:v>1094.9000520049594</c:v>
                </c:pt>
                <c:pt idx="10950">
                  <c:v>1095.0000520097092</c:v>
                </c:pt>
                <c:pt idx="10951">
                  <c:v>1095.1000520144589</c:v>
                </c:pt>
                <c:pt idx="10952">
                  <c:v>1095.2000520192087</c:v>
                </c:pt>
                <c:pt idx="10953">
                  <c:v>1095.3000520239584</c:v>
                </c:pt>
                <c:pt idx="10954">
                  <c:v>1095.4000520287082</c:v>
                </c:pt>
                <c:pt idx="10955">
                  <c:v>1095.5000520334579</c:v>
                </c:pt>
                <c:pt idx="10956">
                  <c:v>1095.6000520382077</c:v>
                </c:pt>
                <c:pt idx="10957">
                  <c:v>1095.7000520429574</c:v>
                </c:pt>
                <c:pt idx="10958">
                  <c:v>1095.8000520477071</c:v>
                </c:pt>
                <c:pt idx="10959">
                  <c:v>1095.9000520524569</c:v>
                </c:pt>
                <c:pt idx="10960">
                  <c:v>1096.0000520572066</c:v>
                </c:pt>
                <c:pt idx="10961">
                  <c:v>1096.1000520619564</c:v>
                </c:pt>
                <c:pt idx="10962">
                  <c:v>1096.2000520667061</c:v>
                </c:pt>
                <c:pt idx="10963">
                  <c:v>1096.3000520714559</c:v>
                </c:pt>
                <c:pt idx="10964">
                  <c:v>1096.4000520762056</c:v>
                </c:pt>
                <c:pt idx="10965">
                  <c:v>1096.5000520809554</c:v>
                </c:pt>
                <c:pt idx="10966">
                  <c:v>1096.6000520857051</c:v>
                </c:pt>
                <c:pt idx="10967">
                  <c:v>1096.7000520904548</c:v>
                </c:pt>
                <c:pt idx="10968">
                  <c:v>1096.8000520952046</c:v>
                </c:pt>
                <c:pt idx="10969">
                  <c:v>1096.9000520999543</c:v>
                </c:pt>
                <c:pt idx="10970">
                  <c:v>1097.0000521047041</c:v>
                </c:pt>
                <c:pt idx="10971">
                  <c:v>1097.1000521094538</c:v>
                </c:pt>
                <c:pt idx="10972">
                  <c:v>1097.2000521142036</c:v>
                </c:pt>
                <c:pt idx="10973">
                  <c:v>1097.3000521189533</c:v>
                </c:pt>
                <c:pt idx="10974">
                  <c:v>1097.4000521237031</c:v>
                </c:pt>
                <c:pt idx="10975">
                  <c:v>1097.5000521284528</c:v>
                </c:pt>
                <c:pt idx="10976">
                  <c:v>1097.6000521332026</c:v>
                </c:pt>
                <c:pt idx="10977">
                  <c:v>1097.7000521379523</c:v>
                </c:pt>
                <c:pt idx="10978">
                  <c:v>1097.800052142702</c:v>
                </c:pt>
                <c:pt idx="10979">
                  <c:v>1097.9000521474518</c:v>
                </c:pt>
                <c:pt idx="10980">
                  <c:v>1098.0000521522015</c:v>
                </c:pt>
                <c:pt idx="10981">
                  <c:v>1098.1000521569513</c:v>
                </c:pt>
                <c:pt idx="10982">
                  <c:v>1098.200052161701</c:v>
                </c:pt>
                <c:pt idx="10983">
                  <c:v>1098.3000521664508</c:v>
                </c:pt>
                <c:pt idx="10984">
                  <c:v>1098.4000521712005</c:v>
                </c:pt>
                <c:pt idx="10985">
                  <c:v>1098.5000521759503</c:v>
                </c:pt>
                <c:pt idx="10986">
                  <c:v>1098.6000521807</c:v>
                </c:pt>
                <c:pt idx="10987">
                  <c:v>1098.7000521854497</c:v>
                </c:pt>
                <c:pt idx="10988">
                  <c:v>1098.8000521901995</c:v>
                </c:pt>
                <c:pt idx="10989">
                  <c:v>1098.9000521949492</c:v>
                </c:pt>
                <c:pt idx="10990">
                  <c:v>1099.000052199699</c:v>
                </c:pt>
                <c:pt idx="10991">
                  <c:v>1099.1000522044487</c:v>
                </c:pt>
                <c:pt idx="10992">
                  <c:v>1099.2000522091985</c:v>
                </c:pt>
                <c:pt idx="10993">
                  <c:v>1099.3000522139482</c:v>
                </c:pt>
                <c:pt idx="10994">
                  <c:v>1099.400052218698</c:v>
                </c:pt>
                <c:pt idx="10995">
                  <c:v>1099.5000522234477</c:v>
                </c:pt>
                <c:pt idx="10996">
                  <c:v>1099.6000522281975</c:v>
                </c:pt>
                <c:pt idx="10997">
                  <c:v>1099.7000522329472</c:v>
                </c:pt>
                <c:pt idx="10998">
                  <c:v>1099.8000522376969</c:v>
                </c:pt>
                <c:pt idx="10999">
                  <c:v>1099.9000522424467</c:v>
                </c:pt>
                <c:pt idx="11000">
                  <c:v>1100.0000522471964</c:v>
                </c:pt>
                <c:pt idx="11001">
                  <c:v>1100.1000522519462</c:v>
                </c:pt>
                <c:pt idx="11002">
                  <c:v>1100.2000522566959</c:v>
                </c:pt>
                <c:pt idx="11003">
                  <c:v>1100.3000522614457</c:v>
                </c:pt>
                <c:pt idx="11004">
                  <c:v>1100.4000522661954</c:v>
                </c:pt>
                <c:pt idx="11005">
                  <c:v>1100.5000522709452</c:v>
                </c:pt>
                <c:pt idx="11006">
                  <c:v>1100.6000522756949</c:v>
                </c:pt>
                <c:pt idx="11007">
                  <c:v>1100.7000522804447</c:v>
                </c:pt>
                <c:pt idx="11008">
                  <c:v>1100.8000522851944</c:v>
                </c:pt>
                <c:pt idx="11009">
                  <c:v>1100.9000522899441</c:v>
                </c:pt>
                <c:pt idx="11010">
                  <c:v>1101.0000522946939</c:v>
                </c:pt>
                <c:pt idx="11011">
                  <c:v>1101.1000522994436</c:v>
                </c:pt>
                <c:pt idx="11012">
                  <c:v>1101.2000523041934</c:v>
                </c:pt>
                <c:pt idx="11013">
                  <c:v>1101.3000523089431</c:v>
                </c:pt>
                <c:pt idx="11014">
                  <c:v>1101.4000523136929</c:v>
                </c:pt>
                <c:pt idx="11015">
                  <c:v>1101.5000523184426</c:v>
                </c:pt>
                <c:pt idx="11016">
                  <c:v>1101.6000523231924</c:v>
                </c:pt>
                <c:pt idx="11017">
                  <c:v>1101.7000523279421</c:v>
                </c:pt>
                <c:pt idx="11018">
                  <c:v>1101.8000523326918</c:v>
                </c:pt>
                <c:pt idx="11019">
                  <c:v>1101.9000523374416</c:v>
                </c:pt>
                <c:pt idx="11020">
                  <c:v>1102.0000523421913</c:v>
                </c:pt>
                <c:pt idx="11021">
                  <c:v>1102.1000523469411</c:v>
                </c:pt>
                <c:pt idx="11022">
                  <c:v>1102.2000523516908</c:v>
                </c:pt>
                <c:pt idx="11023">
                  <c:v>1102.3000523564406</c:v>
                </c:pt>
                <c:pt idx="11024">
                  <c:v>1102.4000523611903</c:v>
                </c:pt>
                <c:pt idx="11025">
                  <c:v>1102.5000523659401</c:v>
                </c:pt>
                <c:pt idx="11026">
                  <c:v>1102.6000523706898</c:v>
                </c:pt>
                <c:pt idx="11027">
                  <c:v>1102.7000523754396</c:v>
                </c:pt>
                <c:pt idx="11028">
                  <c:v>1102.8000523801893</c:v>
                </c:pt>
                <c:pt idx="11029">
                  <c:v>1102.900052384939</c:v>
                </c:pt>
                <c:pt idx="11030">
                  <c:v>1103.0000523896888</c:v>
                </c:pt>
                <c:pt idx="11031">
                  <c:v>1103.1000523944385</c:v>
                </c:pt>
                <c:pt idx="11032">
                  <c:v>1103.2000523991883</c:v>
                </c:pt>
                <c:pt idx="11033">
                  <c:v>1103.300052403938</c:v>
                </c:pt>
                <c:pt idx="11034">
                  <c:v>1103.4000524086878</c:v>
                </c:pt>
                <c:pt idx="11035">
                  <c:v>1103.5000524134375</c:v>
                </c:pt>
                <c:pt idx="11036">
                  <c:v>1103.6000524181873</c:v>
                </c:pt>
                <c:pt idx="11037">
                  <c:v>1103.700052422937</c:v>
                </c:pt>
                <c:pt idx="11038">
                  <c:v>1103.8000524276868</c:v>
                </c:pt>
                <c:pt idx="11039">
                  <c:v>1103.9000524324365</c:v>
                </c:pt>
                <c:pt idx="11040">
                  <c:v>1104.0000524371862</c:v>
                </c:pt>
                <c:pt idx="11041">
                  <c:v>1104.100052441936</c:v>
                </c:pt>
                <c:pt idx="11042">
                  <c:v>1104.2000524466857</c:v>
                </c:pt>
                <c:pt idx="11043">
                  <c:v>1104.3000524514355</c:v>
                </c:pt>
                <c:pt idx="11044">
                  <c:v>1104.4000524561852</c:v>
                </c:pt>
                <c:pt idx="11045">
                  <c:v>1104.500052460935</c:v>
                </c:pt>
                <c:pt idx="11046">
                  <c:v>1104.6000524656847</c:v>
                </c:pt>
                <c:pt idx="11047">
                  <c:v>1104.7000524704345</c:v>
                </c:pt>
                <c:pt idx="11048">
                  <c:v>1104.8000524751842</c:v>
                </c:pt>
                <c:pt idx="11049">
                  <c:v>1104.9000524799339</c:v>
                </c:pt>
                <c:pt idx="11050">
                  <c:v>1105.0000524846837</c:v>
                </c:pt>
                <c:pt idx="11051">
                  <c:v>1105.1000524894334</c:v>
                </c:pt>
                <c:pt idx="11052">
                  <c:v>1105.2000524941832</c:v>
                </c:pt>
                <c:pt idx="11053">
                  <c:v>1105.3000524989329</c:v>
                </c:pt>
                <c:pt idx="11054">
                  <c:v>1105.4000525036827</c:v>
                </c:pt>
                <c:pt idx="11055">
                  <c:v>1105.5000525084324</c:v>
                </c:pt>
                <c:pt idx="11056">
                  <c:v>1105.6000525131822</c:v>
                </c:pt>
                <c:pt idx="11057">
                  <c:v>1105.7000525179319</c:v>
                </c:pt>
                <c:pt idx="11058">
                  <c:v>1105.8000525226817</c:v>
                </c:pt>
                <c:pt idx="11059">
                  <c:v>1105.9000525274314</c:v>
                </c:pt>
                <c:pt idx="11060">
                  <c:v>1106.0000525321811</c:v>
                </c:pt>
                <c:pt idx="11061">
                  <c:v>1106.1000525369309</c:v>
                </c:pt>
                <c:pt idx="11062">
                  <c:v>1106.2000525416806</c:v>
                </c:pt>
                <c:pt idx="11063">
                  <c:v>1106.3000525464304</c:v>
                </c:pt>
                <c:pt idx="11064">
                  <c:v>1106.4000525511801</c:v>
                </c:pt>
                <c:pt idx="11065">
                  <c:v>1106.5000525559299</c:v>
                </c:pt>
                <c:pt idx="11066">
                  <c:v>1106.6000525606796</c:v>
                </c:pt>
                <c:pt idx="11067">
                  <c:v>1106.7000525654294</c:v>
                </c:pt>
                <c:pt idx="11068">
                  <c:v>1106.8000525701791</c:v>
                </c:pt>
                <c:pt idx="11069">
                  <c:v>1106.9000525749288</c:v>
                </c:pt>
                <c:pt idx="11070">
                  <c:v>1107.0000525796786</c:v>
                </c:pt>
                <c:pt idx="11071">
                  <c:v>1107.1000525844283</c:v>
                </c:pt>
                <c:pt idx="11072">
                  <c:v>1107.2000525891781</c:v>
                </c:pt>
                <c:pt idx="11073">
                  <c:v>1107.3000525939278</c:v>
                </c:pt>
                <c:pt idx="11074">
                  <c:v>1107.4000525986776</c:v>
                </c:pt>
                <c:pt idx="11075">
                  <c:v>1107.5000526034273</c:v>
                </c:pt>
                <c:pt idx="11076">
                  <c:v>1107.6000526081771</c:v>
                </c:pt>
                <c:pt idx="11077">
                  <c:v>1107.7000526129268</c:v>
                </c:pt>
                <c:pt idx="11078">
                  <c:v>1107.8000526176766</c:v>
                </c:pt>
                <c:pt idx="11079">
                  <c:v>1107.9000526224263</c:v>
                </c:pt>
                <c:pt idx="11080">
                  <c:v>1108.000052627176</c:v>
                </c:pt>
                <c:pt idx="11081">
                  <c:v>1108.1000526319258</c:v>
                </c:pt>
                <c:pt idx="11082">
                  <c:v>1108.2000526366755</c:v>
                </c:pt>
                <c:pt idx="11083">
                  <c:v>1108.3000526414253</c:v>
                </c:pt>
                <c:pt idx="11084">
                  <c:v>1108.400052646175</c:v>
                </c:pt>
                <c:pt idx="11085">
                  <c:v>1108.5000526509248</c:v>
                </c:pt>
                <c:pt idx="11086">
                  <c:v>1108.6000526556745</c:v>
                </c:pt>
                <c:pt idx="11087">
                  <c:v>1108.7000526604243</c:v>
                </c:pt>
                <c:pt idx="11088">
                  <c:v>1108.800052665174</c:v>
                </c:pt>
                <c:pt idx="11089">
                  <c:v>1108.9000526699238</c:v>
                </c:pt>
                <c:pt idx="11090">
                  <c:v>1109.0000526746735</c:v>
                </c:pt>
                <c:pt idx="11091">
                  <c:v>1109.1000526794232</c:v>
                </c:pt>
                <c:pt idx="11092">
                  <c:v>1109.200052684173</c:v>
                </c:pt>
                <c:pt idx="11093">
                  <c:v>1109.3000526889227</c:v>
                </c:pt>
                <c:pt idx="11094">
                  <c:v>1109.4000526936725</c:v>
                </c:pt>
                <c:pt idx="11095">
                  <c:v>1109.5000526984222</c:v>
                </c:pt>
                <c:pt idx="11096">
                  <c:v>1109.600052703172</c:v>
                </c:pt>
                <c:pt idx="11097">
                  <c:v>1109.7000527079217</c:v>
                </c:pt>
                <c:pt idx="11098">
                  <c:v>1109.8000527126715</c:v>
                </c:pt>
                <c:pt idx="11099">
                  <c:v>1109.9000527174212</c:v>
                </c:pt>
                <c:pt idx="11100">
                  <c:v>1110.0000527221709</c:v>
                </c:pt>
                <c:pt idx="11101">
                  <c:v>1110.1000527269207</c:v>
                </c:pt>
                <c:pt idx="11102">
                  <c:v>1110.2000527316704</c:v>
                </c:pt>
                <c:pt idx="11103">
                  <c:v>1110.3000527364202</c:v>
                </c:pt>
                <c:pt idx="11104">
                  <c:v>1110.4000527411699</c:v>
                </c:pt>
                <c:pt idx="11105">
                  <c:v>1110.5000527459197</c:v>
                </c:pt>
                <c:pt idx="11106">
                  <c:v>1110.6000527506694</c:v>
                </c:pt>
                <c:pt idx="11107">
                  <c:v>1110.7000527554192</c:v>
                </c:pt>
                <c:pt idx="11108">
                  <c:v>1110.8000527601689</c:v>
                </c:pt>
                <c:pt idx="11109">
                  <c:v>1110.9000527649187</c:v>
                </c:pt>
                <c:pt idx="11110">
                  <c:v>1111.0000527696684</c:v>
                </c:pt>
                <c:pt idx="11111">
                  <c:v>1111.1000527744181</c:v>
                </c:pt>
                <c:pt idx="11112">
                  <c:v>1111.2000527791679</c:v>
                </c:pt>
                <c:pt idx="11113">
                  <c:v>1111.3000527839176</c:v>
                </c:pt>
                <c:pt idx="11114">
                  <c:v>1111.4000527886674</c:v>
                </c:pt>
                <c:pt idx="11115">
                  <c:v>1111.5000527934171</c:v>
                </c:pt>
                <c:pt idx="11116">
                  <c:v>1111.6000527981669</c:v>
                </c:pt>
                <c:pt idx="11117">
                  <c:v>1111.7000528029166</c:v>
                </c:pt>
                <c:pt idx="11118">
                  <c:v>1111.8000528076664</c:v>
                </c:pt>
                <c:pt idx="11119">
                  <c:v>1111.9000528124161</c:v>
                </c:pt>
                <c:pt idx="11120">
                  <c:v>1112.0000528171659</c:v>
                </c:pt>
                <c:pt idx="11121">
                  <c:v>1112.1000528219156</c:v>
                </c:pt>
                <c:pt idx="11122">
                  <c:v>1112.2000528266653</c:v>
                </c:pt>
                <c:pt idx="11123">
                  <c:v>1112.3000528314151</c:v>
                </c:pt>
                <c:pt idx="11124">
                  <c:v>1112.4000528361648</c:v>
                </c:pt>
                <c:pt idx="11125">
                  <c:v>1112.5000528409146</c:v>
                </c:pt>
                <c:pt idx="11126">
                  <c:v>1112.6000528456643</c:v>
                </c:pt>
                <c:pt idx="11127">
                  <c:v>1112.7000528504141</c:v>
                </c:pt>
                <c:pt idx="11128">
                  <c:v>1112.8000528551638</c:v>
                </c:pt>
                <c:pt idx="11129">
                  <c:v>1112.9000528599136</c:v>
                </c:pt>
                <c:pt idx="11130">
                  <c:v>1113.0000528646633</c:v>
                </c:pt>
                <c:pt idx="11131">
                  <c:v>1113.100052869413</c:v>
                </c:pt>
                <c:pt idx="11132">
                  <c:v>1113.2000528741628</c:v>
                </c:pt>
                <c:pt idx="11133">
                  <c:v>1113.3000528789125</c:v>
                </c:pt>
                <c:pt idx="11134">
                  <c:v>1113.4000528836623</c:v>
                </c:pt>
                <c:pt idx="11135">
                  <c:v>1113.500052888412</c:v>
                </c:pt>
                <c:pt idx="11136">
                  <c:v>1113.6000528931618</c:v>
                </c:pt>
                <c:pt idx="11137">
                  <c:v>1113.7000528979115</c:v>
                </c:pt>
                <c:pt idx="11138">
                  <c:v>1113.8000529026613</c:v>
                </c:pt>
                <c:pt idx="11139">
                  <c:v>1113.900052907411</c:v>
                </c:pt>
                <c:pt idx="11140">
                  <c:v>1114.0000529121608</c:v>
                </c:pt>
                <c:pt idx="11141">
                  <c:v>1114.1000529169105</c:v>
                </c:pt>
                <c:pt idx="11142">
                  <c:v>1114.2000529216602</c:v>
                </c:pt>
                <c:pt idx="11143">
                  <c:v>1114.30005292641</c:v>
                </c:pt>
                <c:pt idx="11144">
                  <c:v>1114.4000529311597</c:v>
                </c:pt>
                <c:pt idx="11145">
                  <c:v>1114.5000529359095</c:v>
                </c:pt>
                <c:pt idx="11146">
                  <c:v>1114.6000529406592</c:v>
                </c:pt>
                <c:pt idx="11147">
                  <c:v>1114.700052945409</c:v>
                </c:pt>
                <c:pt idx="11148">
                  <c:v>1114.8000529501587</c:v>
                </c:pt>
                <c:pt idx="11149">
                  <c:v>1114.9000529549085</c:v>
                </c:pt>
                <c:pt idx="11150">
                  <c:v>1115.0000529596582</c:v>
                </c:pt>
                <c:pt idx="11151">
                  <c:v>1115.100052964408</c:v>
                </c:pt>
                <c:pt idx="11152">
                  <c:v>1115.2000529691577</c:v>
                </c:pt>
                <c:pt idx="11153">
                  <c:v>1115.3000529739074</c:v>
                </c:pt>
                <c:pt idx="11154">
                  <c:v>1115.4000529786572</c:v>
                </c:pt>
                <c:pt idx="11155">
                  <c:v>1115.5000529834069</c:v>
                </c:pt>
                <c:pt idx="11156">
                  <c:v>1115.6000529881567</c:v>
                </c:pt>
                <c:pt idx="11157">
                  <c:v>1115.7000529929064</c:v>
                </c:pt>
                <c:pt idx="11158">
                  <c:v>1115.8000529976562</c:v>
                </c:pt>
                <c:pt idx="11159">
                  <c:v>1115.9000530024059</c:v>
                </c:pt>
                <c:pt idx="11160">
                  <c:v>1116.0000530071557</c:v>
                </c:pt>
                <c:pt idx="11161">
                  <c:v>1116.1000530119054</c:v>
                </c:pt>
                <c:pt idx="11162">
                  <c:v>1116.2000530166551</c:v>
                </c:pt>
                <c:pt idx="11163">
                  <c:v>1116.3000530214049</c:v>
                </c:pt>
                <c:pt idx="11164">
                  <c:v>1116.4000530261546</c:v>
                </c:pt>
                <c:pt idx="11165">
                  <c:v>1116.5000530309044</c:v>
                </c:pt>
                <c:pt idx="11166">
                  <c:v>1116.6000530356541</c:v>
                </c:pt>
                <c:pt idx="11167">
                  <c:v>1116.7000530404039</c:v>
                </c:pt>
                <c:pt idx="11168">
                  <c:v>1116.8000530451536</c:v>
                </c:pt>
                <c:pt idx="11169">
                  <c:v>1116.9000530499034</c:v>
                </c:pt>
                <c:pt idx="11170">
                  <c:v>1117.0000530546531</c:v>
                </c:pt>
                <c:pt idx="11171">
                  <c:v>1117.1000530594029</c:v>
                </c:pt>
                <c:pt idx="11172">
                  <c:v>1117.2000530641526</c:v>
                </c:pt>
                <c:pt idx="11173">
                  <c:v>1117.3000530689023</c:v>
                </c:pt>
                <c:pt idx="11174">
                  <c:v>1117.4000530736521</c:v>
                </c:pt>
                <c:pt idx="11175">
                  <c:v>1117.5000530784018</c:v>
                </c:pt>
                <c:pt idx="11176">
                  <c:v>1117.6000530831516</c:v>
                </c:pt>
                <c:pt idx="11177">
                  <c:v>1117.7000530879013</c:v>
                </c:pt>
                <c:pt idx="11178">
                  <c:v>1117.8000530926511</c:v>
                </c:pt>
                <c:pt idx="11179">
                  <c:v>1117.9000530974008</c:v>
                </c:pt>
                <c:pt idx="11180">
                  <c:v>1118.0000531021506</c:v>
                </c:pt>
                <c:pt idx="11181">
                  <c:v>1118.1000531069003</c:v>
                </c:pt>
                <c:pt idx="11182">
                  <c:v>1118.20005311165</c:v>
                </c:pt>
                <c:pt idx="11183">
                  <c:v>1118.3000531163998</c:v>
                </c:pt>
                <c:pt idx="11184">
                  <c:v>1118.4000531211495</c:v>
                </c:pt>
                <c:pt idx="11185">
                  <c:v>1118.5000531258993</c:v>
                </c:pt>
                <c:pt idx="11186">
                  <c:v>1118.600053130649</c:v>
                </c:pt>
                <c:pt idx="11187">
                  <c:v>1118.7000531353988</c:v>
                </c:pt>
                <c:pt idx="11188">
                  <c:v>1118.8000531401485</c:v>
                </c:pt>
                <c:pt idx="11189">
                  <c:v>1118.9000531448983</c:v>
                </c:pt>
                <c:pt idx="11190">
                  <c:v>1119.000053149648</c:v>
                </c:pt>
                <c:pt idx="11191">
                  <c:v>1119.1000531543978</c:v>
                </c:pt>
                <c:pt idx="11192">
                  <c:v>1119.2000531591475</c:v>
                </c:pt>
                <c:pt idx="11193">
                  <c:v>1119.3000531638972</c:v>
                </c:pt>
                <c:pt idx="11194">
                  <c:v>1119.400053168647</c:v>
                </c:pt>
                <c:pt idx="11195">
                  <c:v>1119.5000531733967</c:v>
                </c:pt>
                <c:pt idx="11196">
                  <c:v>1119.6000531781465</c:v>
                </c:pt>
                <c:pt idx="11197">
                  <c:v>1119.7000531828962</c:v>
                </c:pt>
                <c:pt idx="11198">
                  <c:v>1119.800053187646</c:v>
                </c:pt>
                <c:pt idx="11199">
                  <c:v>1119.9000531923957</c:v>
                </c:pt>
                <c:pt idx="11200">
                  <c:v>1120.0000531971455</c:v>
                </c:pt>
                <c:pt idx="11201">
                  <c:v>1120.1000532018952</c:v>
                </c:pt>
                <c:pt idx="11202">
                  <c:v>1120.200053206645</c:v>
                </c:pt>
                <c:pt idx="11203">
                  <c:v>1120.3000532113947</c:v>
                </c:pt>
                <c:pt idx="11204">
                  <c:v>1120.4000532161444</c:v>
                </c:pt>
                <c:pt idx="11205">
                  <c:v>1120.5000532208942</c:v>
                </c:pt>
                <c:pt idx="11206">
                  <c:v>1120.6000532256439</c:v>
                </c:pt>
                <c:pt idx="11207">
                  <c:v>1120.7000532303937</c:v>
                </c:pt>
                <c:pt idx="11208">
                  <c:v>1120.8000532351434</c:v>
                </c:pt>
                <c:pt idx="11209">
                  <c:v>1120.9000532398932</c:v>
                </c:pt>
                <c:pt idx="11210">
                  <c:v>1121.0000532446429</c:v>
                </c:pt>
                <c:pt idx="11211">
                  <c:v>1121.1000532493927</c:v>
                </c:pt>
                <c:pt idx="11212">
                  <c:v>1121.2000532541424</c:v>
                </c:pt>
                <c:pt idx="11213">
                  <c:v>1121.3000532588921</c:v>
                </c:pt>
                <c:pt idx="11214">
                  <c:v>1121.4000532636419</c:v>
                </c:pt>
                <c:pt idx="11215">
                  <c:v>1121.5000532683916</c:v>
                </c:pt>
                <c:pt idx="11216">
                  <c:v>1121.6000532731414</c:v>
                </c:pt>
                <c:pt idx="11217">
                  <c:v>1121.7000532778911</c:v>
                </c:pt>
                <c:pt idx="11218">
                  <c:v>1121.8000532826409</c:v>
                </c:pt>
                <c:pt idx="11219">
                  <c:v>1121.9000532873906</c:v>
                </c:pt>
                <c:pt idx="11220">
                  <c:v>1122.0000532921404</c:v>
                </c:pt>
                <c:pt idx="11221">
                  <c:v>1122.1000532968901</c:v>
                </c:pt>
                <c:pt idx="11222">
                  <c:v>1122.2000533016399</c:v>
                </c:pt>
                <c:pt idx="11223">
                  <c:v>1122.3000533063896</c:v>
                </c:pt>
                <c:pt idx="11224">
                  <c:v>1122.4000533111393</c:v>
                </c:pt>
                <c:pt idx="11225">
                  <c:v>1122.5000533158891</c:v>
                </c:pt>
                <c:pt idx="11226">
                  <c:v>1122.6000533206388</c:v>
                </c:pt>
                <c:pt idx="11227">
                  <c:v>1122.7000533253886</c:v>
                </c:pt>
                <c:pt idx="11228">
                  <c:v>1122.8000533301383</c:v>
                </c:pt>
                <c:pt idx="11229">
                  <c:v>1122.9000533348881</c:v>
                </c:pt>
                <c:pt idx="11230">
                  <c:v>1123.0000533396378</c:v>
                </c:pt>
                <c:pt idx="11231">
                  <c:v>1123.1000533443876</c:v>
                </c:pt>
                <c:pt idx="11232">
                  <c:v>1123.2000533491373</c:v>
                </c:pt>
                <c:pt idx="11233">
                  <c:v>1123.3000533538871</c:v>
                </c:pt>
                <c:pt idx="11234">
                  <c:v>1123.4000533586368</c:v>
                </c:pt>
                <c:pt idx="11235">
                  <c:v>1123.5000533633865</c:v>
                </c:pt>
                <c:pt idx="11236">
                  <c:v>1123.6000533681363</c:v>
                </c:pt>
                <c:pt idx="11237">
                  <c:v>1123.700053372886</c:v>
                </c:pt>
                <c:pt idx="11238">
                  <c:v>1123.8000533776358</c:v>
                </c:pt>
                <c:pt idx="11239">
                  <c:v>1123.9000533823855</c:v>
                </c:pt>
                <c:pt idx="11240">
                  <c:v>1124.0000533871353</c:v>
                </c:pt>
                <c:pt idx="11241">
                  <c:v>1124.100053391885</c:v>
                </c:pt>
                <c:pt idx="11242">
                  <c:v>1124.2000533966348</c:v>
                </c:pt>
                <c:pt idx="11243">
                  <c:v>1124.3000534013845</c:v>
                </c:pt>
                <c:pt idx="11244">
                  <c:v>1124.4000534061342</c:v>
                </c:pt>
                <c:pt idx="11245">
                  <c:v>1124.500053410884</c:v>
                </c:pt>
                <c:pt idx="11246">
                  <c:v>1124.6000534156337</c:v>
                </c:pt>
                <c:pt idx="11247">
                  <c:v>1124.7000534203835</c:v>
                </c:pt>
                <c:pt idx="11248">
                  <c:v>1124.8000534251332</c:v>
                </c:pt>
                <c:pt idx="11249">
                  <c:v>1124.900053429883</c:v>
                </c:pt>
                <c:pt idx="11250">
                  <c:v>1125.0000534346327</c:v>
                </c:pt>
                <c:pt idx="11251">
                  <c:v>1125.1000534393825</c:v>
                </c:pt>
                <c:pt idx="11252">
                  <c:v>1125.2000534441322</c:v>
                </c:pt>
                <c:pt idx="11253">
                  <c:v>1125.300053448882</c:v>
                </c:pt>
                <c:pt idx="11254">
                  <c:v>1125.4000534536317</c:v>
                </c:pt>
                <c:pt idx="11255">
                  <c:v>1125.5000534583814</c:v>
                </c:pt>
                <c:pt idx="11256">
                  <c:v>1125.6000534631312</c:v>
                </c:pt>
                <c:pt idx="11257">
                  <c:v>1125.7000534678809</c:v>
                </c:pt>
                <c:pt idx="11258">
                  <c:v>1125.8000534726307</c:v>
                </c:pt>
                <c:pt idx="11259">
                  <c:v>1125.9000534773804</c:v>
                </c:pt>
                <c:pt idx="11260">
                  <c:v>1126.0000534821302</c:v>
                </c:pt>
                <c:pt idx="11261">
                  <c:v>1126.1000534868799</c:v>
                </c:pt>
                <c:pt idx="11262">
                  <c:v>1126.2000534916297</c:v>
                </c:pt>
                <c:pt idx="11263">
                  <c:v>1126.3000534963794</c:v>
                </c:pt>
                <c:pt idx="11264">
                  <c:v>1126.4000535011292</c:v>
                </c:pt>
                <c:pt idx="11265">
                  <c:v>1126.5000535058789</c:v>
                </c:pt>
                <c:pt idx="11266">
                  <c:v>1126.6000535106286</c:v>
                </c:pt>
                <c:pt idx="11267">
                  <c:v>1126.7000535153784</c:v>
                </c:pt>
                <c:pt idx="11268">
                  <c:v>1126.8000535201281</c:v>
                </c:pt>
                <c:pt idx="11269">
                  <c:v>1126.9000535248779</c:v>
                </c:pt>
                <c:pt idx="11270">
                  <c:v>1127.0000535296276</c:v>
                </c:pt>
                <c:pt idx="11271">
                  <c:v>1127.1000535343774</c:v>
                </c:pt>
                <c:pt idx="11272">
                  <c:v>1127.2000535391271</c:v>
                </c:pt>
                <c:pt idx="11273">
                  <c:v>1127.3000535438769</c:v>
                </c:pt>
                <c:pt idx="11274">
                  <c:v>1127.4000535486266</c:v>
                </c:pt>
                <c:pt idx="11275">
                  <c:v>1127.5000535533763</c:v>
                </c:pt>
                <c:pt idx="11276">
                  <c:v>1127.6000535581261</c:v>
                </c:pt>
                <c:pt idx="11277">
                  <c:v>1127.7000535628758</c:v>
                </c:pt>
                <c:pt idx="11278">
                  <c:v>1127.8000535676256</c:v>
                </c:pt>
                <c:pt idx="11279">
                  <c:v>1127.9000535723753</c:v>
                </c:pt>
                <c:pt idx="11280">
                  <c:v>1128.0000535771251</c:v>
                </c:pt>
                <c:pt idx="11281">
                  <c:v>1128.1000535818748</c:v>
                </c:pt>
                <c:pt idx="11282">
                  <c:v>1128.2000535866246</c:v>
                </c:pt>
                <c:pt idx="11283">
                  <c:v>1128.3000535913743</c:v>
                </c:pt>
                <c:pt idx="11284">
                  <c:v>1128.4000535961241</c:v>
                </c:pt>
                <c:pt idx="11285">
                  <c:v>1128.5000536008738</c:v>
                </c:pt>
                <c:pt idx="11286">
                  <c:v>1128.6000536056235</c:v>
                </c:pt>
                <c:pt idx="11287">
                  <c:v>1128.7000536103733</c:v>
                </c:pt>
                <c:pt idx="11288">
                  <c:v>1128.800053615123</c:v>
                </c:pt>
                <c:pt idx="11289">
                  <c:v>1128.9000536198728</c:v>
                </c:pt>
                <c:pt idx="11290">
                  <c:v>1129.0000536246225</c:v>
                </c:pt>
                <c:pt idx="11291">
                  <c:v>1129.1000536293723</c:v>
                </c:pt>
                <c:pt idx="11292">
                  <c:v>1129.200053634122</c:v>
                </c:pt>
                <c:pt idx="11293">
                  <c:v>1129.3000536388718</c:v>
                </c:pt>
                <c:pt idx="11294">
                  <c:v>1129.4000536436215</c:v>
                </c:pt>
                <c:pt idx="11295">
                  <c:v>1129.5000536483712</c:v>
                </c:pt>
                <c:pt idx="11296">
                  <c:v>1129.600053653121</c:v>
                </c:pt>
                <c:pt idx="11297">
                  <c:v>1129.7000536578707</c:v>
                </c:pt>
                <c:pt idx="11298">
                  <c:v>1129.8000536626205</c:v>
                </c:pt>
                <c:pt idx="11299">
                  <c:v>1129.9000536673702</c:v>
                </c:pt>
                <c:pt idx="11300">
                  <c:v>1130.00005367212</c:v>
                </c:pt>
                <c:pt idx="11301">
                  <c:v>1130.1000536768697</c:v>
                </c:pt>
                <c:pt idx="11302">
                  <c:v>1130.2000536816195</c:v>
                </c:pt>
                <c:pt idx="11303">
                  <c:v>1130.3000536863692</c:v>
                </c:pt>
                <c:pt idx="11304">
                  <c:v>1130.400053691119</c:v>
                </c:pt>
                <c:pt idx="11305">
                  <c:v>1130.5000536958687</c:v>
                </c:pt>
                <c:pt idx="11306">
                  <c:v>1130.6000537006184</c:v>
                </c:pt>
                <c:pt idx="11307">
                  <c:v>1130.7000537053682</c:v>
                </c:pt>
                <c:pt idx="11308">
                  <c:v>1130.8000537101179</c:v>
                </c:pt>
                <c:pt idx="11309">
                  <c:v>1130.9000537148677</c:v>
                </c:pt>
                <c:pt idx="11310">
                  <c:v>1131.0000537196174</c:v>
                </c:pt>
                <c:pt idx="11311">
                  <c:v>1131.1000537243672</c:v>
                </c:pt>
                <c:pt idx="11312">
                  <c:v>1131.2000537291169</c:v>
                </c:pt>
                <c:pt idx="11313">
                  <c:v>1131.3000537338667</c:v>
                </c:pt>
                <c:pt idx="11314">
                  <c:v>1131.4000537386164</c:v>
                </c:pt>
                <c:pt idx="11315">
                  <c:v>1131.5000537433662</c:v>
                </c:pt>
                <c:pt idx="11316">
                  <c:v>1131.6000537481159</c:v>
                </c:pt>
                <c:pt idx="11317">
                  <c:v>1131.7000537528656</c:v>
                </c:pt>
                <c:pt idx="11318">
                  <c:v>1131.8000537576154</c:v>
                </c:pt>
                <c:pt idx="11319">
                  <c:v>1131.9000537623651</c:v>
                </c:pt>
                <c:pt idx="11320">
                  <c:v>1132.0000537671149</c:v>
                </c:pt>
                <c:pt idx="11321">
                  <c:v>1132.1000537718646</c:v>
                </c:pt>
                <c:pt idx="11322">
                  <c:v>1132.2000537766144</c:v>
                </c:pt>
                <c:pt idx="11323">
                  <c:v>1132.3000537813641</c:v>
                </c:pt>
                <c:pt idx="11324">
                  <c:v>1132.4000537861139</c:v>
                </c:pt>
                <c:pt idx="11325">
                  <c:v>1132.5000537908636</c:v>
                </c:pt>
                <c:pt idx="11326">
                  <c:v>1132.6000537956133</c:v>
                </c:pt>
                <c:pt idx="11327">
                  <c:v>1132.7000538003631</c:v>
                </c:pt>
                <c:pt idx="11328">
                  <c:v>1132.8000538051128</c:v>
                </c:pt>
                <c:pt idx="11329">
                  <c:v>1132.9000538098626</c:v>
                </c:pt>
                <c:pt idx="11330">
                  <c:v>1133.0000538146123</c:v>
                </c:pt>
                <c:pt idx="11331">
                  <c:v>1133.1000538193621</c:v>
                </c:pt>
                <c:pt idx="11332">
                  <c:v>1133.2000538241118</c:v>
                </c:pt>
                <c:pt idx="11333">
                  <c:v>1133.3000538288616</c:v>
                </c:pt>
                <c:pt idx="11334">
                  <c:v>1133.4000538336113</c:v>
                </c:pt>
                <c:pt idx="11335">
                  <c:v>1133.5000538383611</c:v>
                </c:pt>
                <c:pt idx="11336">
                  <c:v>1133.6000538431108</c:v>
                </c:pt>
                <c:pt idx="11337">
                  <c:v>1133.7000538478605</c:v>
                </c:pt>
                <c:pt idx="11338">
                  <c:v>1133.8000538526103</c:v>
                </c:pt>
                <c:pt idx="11339">
                  <c:v>1133.90005385736</c:v>
                </c:pt>
                <c:pt idx="11340">
                  <c:v>1134.0000538621098</c:v>
                </c:pt>
                <c:pt idx="11341">
                  <c:v>1134.1000538668595</c:v>
                </c:pt>
                <c:pt idx="11342">
                  <c:v>1134.2000538716093</c:v>
                </c:pt>
                <c:pt idx="11343">
                  <c:v>1134.300053876359</c:v>
                </c:pt>
                <c:pt idx="11344">
                  <c:v>1134.4000538811088</c:v>
                </c:pt>
                <c:pt idx="11345">
                  <c:v>1134.5000538858585</c:v>
                </c:pt>
                <c:pt idx="11346">
                  <c:v>1134.6000538906083</c:v>
                </c:pt>
                <c:pt idx="11347">
                  <c:v>1134.700053895358</c:v>
                </c:pt>
                <c:pt idx="11348">
                  <c:v>1134.8000539001077</c:v>
                </c:pt>
                <c:pt idx="11349">
                  <c:v>1134.9000539048575</c:v>
                </c:pt>
                <c:pt idx="11350">
                  <c:v>1135.0000539096072</c:v>
                </c:pt>
                <c:pt idx="11351">
                  <c:v>1135.100053914357</c:v>
                </c:pt>
                <c:pt idx="11352">
                  <c:v>1135.2000539191067</c:v>
                </c:pt>
                <c:pt idx="11353">
                  <c:v>1135.3000539238565</c:v>
                </c:pt>
                <c:pt idx="11354">
                  <c:v>1135.4000539286062</c:v>
                </c:pt>
                <c:pt idx="11355">
                  <c:v>1135.500053933356</c:v>
                </c:pt>
                <c:pt idx="11356">
                  <c:v>1135.6000539381057</c:v>
                </c:pt>
                <c:pt idx="11357">
                  <c:v>1135.7000539428554</c:v>
                </c:pt>
                <c:pt idx="11358">
                  <c:v>1135.8000539476052</c:v>
                </c:pt>
                <c:pt idx="11359">
                  <c:v>1135.9000539523549</c:v>
                </c:pt>
                <c:pt idx="11360">
                  <c:v>1136.0000539571047</c:v>
                </c:pt>
                <c:pt idx="11361">
                  <c:v>1136.1000539618544</c:v>
                </c:pt>
                <c:pt idx="11362">
                  <c:v>1136.2000539666042</c:v>
                </c:pt>
                <c:pt idx="11363">
                  <c:v>1136.3000539713539</c:v>
                </c:pt>
                <c:pt idx="11364">
                  <c:v>1136.4000539761037</c:v>
                </c:pt>
                <c:pt idx="11365">
                  <c:v>1136.5000539808534</c:v>
                </c:pt>
                <c:pt idx="11366">
                  <c:v>1136.6000539856032</c:v>
                </c:pt>
                <c:pt idx="11367">
                  <c:v>1136.7000539903529</c:v>
                </c:pt>
                <c:pt idx="11368">
                  <c:v>1136.8000539951026</c:v>
                </c:pt>
                <c:pt idx="11369">
                  <c:v>1136.9000539998524</c:v>
                </c:pt>
                <c:pt idx="11370">
                  <c:v>1137.0000540046021</c:v>
                </c:pt>
                <c:pt idx="11371">
                  <c:v>1137.1000540093519</c:v>
                </c:pt>
                <c:pt idx="11372">
                  <c:v>1137.2000540141016</c:v>
                </c:pt>
                <c:pt idx="11373">
                  <c:v>1137.3000540188514</c:v>
                </c:pt>
                <c:pt idx="11374">
                  <c:v>1137.4000540236011</c:v>
                </c:pt>
                <c:pt idx="11375">
                  <c:v>1137.5000540283509</c:v>
                </c:pt>
                <c:pt idx="11376">
                  <c:v>1137.6000540331006</c:v>
                </c:pt>
                <c:pt idx="11377">
                  <c:v>1137.7000540378504</c:v>
                </c:pt>
                <c:pt idx="11378">
                  <c:v>1137.8000540426001</c:v>
                </c:pt>
                <c:pt idx="11379">
                  <c:v>1137.9000540473498</c:v>
                </c:pt>
                <c:pt idx="11380">
                  <c:v>1138.0000540520996</c:v>
                </c:pt>
                <c:pt idx="11381">
                  <c:v>1138.1000540568493</c:v>
                </c:pt>
                <c:pt idx="11382">
                  <c:v>1138.2000540615991</c:v>
                </c:pt>
                <c:pt idx="11383">
                  <c:v>1138.3000540663488</c:v>
                </c:pt>
                <c:pt idx="11384">
                  <c:v>1138.4000540710986</c:v>
                </c:pt>
                <c:pt idx="11385">
                  <c:v>1138.5000540758483</c:v>
                </c:pt>
                <c:pt idx="11386">
                  <c:v>1138.6000540805981</c:v>
                </c:pt>
                <c:pt idx="11387">
                  <c:v>1138.7000540853478</c:v>
                </c:pt>
                <c:pt idx="11388">
                  <c:v>1138.8000540900975</c:v>
                </c:pt>
                <c:pt idx="11389">
                  <c:v>1138.9000540948473</c:v>
                </c:pt>
                <c:pt idx="11390">
                  <c:v>1139.000054099597</c:v>
                </c:pt>
                <c:pt idx="11391">
                  <c:v>1139.1000541043468</c:v>
                </c:pt>
                <c:pt idx="11392">
                  <c:v>1139.2000541090965</c:v>
                </c:pt>
                <c:pt idx="11393">
                  <c:v>1139.3000541138463</c:v>
                </c:pt>
                <c:pt idx="11394">
                  <c:v>1139.400054118596</c:v>
                </c:pt>
                <c:pt idx="11395">
                  <c:v>1139.5000541233458</c:v>
                </c:pt>
                <c:pt idx="11396">
                  <c:v>1139.6000541280955</c:v>
                </c:pt>
                <c:pt idx="11397">
                  <c:v>1139.7000541328453</c:v>
                </c:pt>
                <c:pt idx="11398">
                  <c:v>1139.800054137595</c:v>
                </c:pt>
                <c:pt idx="11399">
                  <c:v>1139.9000541423447</c:v>
                </c:pt>
                <c:pt idx="11400">
                  <c:v>1140.0000541470945</c:v>
                </c:pt>
                <c:pt idx="11401">
                  <c:v>1140.1000541518442</c:v>
                </c:pt>
                <c:pt idx="11402">
                  <c:v>1140.200054156594</c:v>
                </c:pt>
                <c:pt idx="11403">
                  <c:v>1140.3000541613437</c:v>
                </c:pt>
                <c:pt idx="11404">
                  <c:v>1140.4000541660935</c:v>
                </c:pt>
                <c:pt idx="11405">
                  <c:v>1140.5000541708432</c:v>
                </c:pt>
                <c:pt idx="11406">
                  <c:v>1140.600054175593</c:v>
                </c:pt>
                <c:pt idx="11407">
                  <c:v>1140.7000541803427</c:v>
                </c:pt>
                <c:pt idx="11408">
                  <c:v>1140.8000541850924</c:v>
                </c:pt>
                <c:pt idx="11409">
                  <c:v>1140.9000541898422</c:v>
                </c:pt>
                <c:pt idx="11410">
                  <c:v>1141.0000541945919</c:v>
                </c:pt>
                <c:pt idx="11411">
                  <c:v>1141.1000541993417</c:v>
                </c:pt>
                <c:pt idx="11412">
                  <c:v>1141.2000542040914</c:v>
                </c:pt>
                <c:pt idx="11413">
                  <c:v>1141.3000542088412</c:v>
                </c:pt>
                <c:pt idx="11414">
                  <c:v>1141.4000542135909</c:v>
                </c:pt>
                <c:pt idx="11415">
                  <c:v>1141.5000542183407</c:v>
                </c:pt>
                <c:pt idx="11416">
                  <c:v>1141.6000542230904</c:v>
                </c:pt>
                <c:pt idx="11417">
                  <c:v>1141.7000542278402</c:v>
                </c:pt>
                <c:pt idx="11418">
                  <c:v>1141.8000542325899</c:v>
                </c:pt>
                <c:pt idx="11419">
                  <c:v>1141.9000542373396</c:v>
                </c:pt>
                <c:pt idx="11420">
                  <c:v>1142.0000542420894</c:v>
                </c:pt>
                <c:pt idx="11421">
                  <c:v>1142.1000542468391</c:v>
                </c:pt>
                <c:pt idx="11422">
                  <c:v>1142.2000542515889</c:v>
                </c:pt>
                <c:pt idx="11423">
                  <c:v>1142.3000542563386</c:v>
                </c:pt>
                <c:pt idx="11424">
                  <c:v>1142.4000542610884</c:v>
                </c:pt>
                <c:pt idx="11425">
                  <c:v>1142.5000542658381</c:v>
                </c:pt>
                <c:pt idx="11426">
                  <c:v>1142.6000542705879</c:v>
                </c:pt>
                <c:pt idx="11427">
                  <c:v>1142.7000542753376</c:v>
                </c:pt>
                <c:pt idx="11428">
                  <c:v>1142.8000542800874</c:v>
                </c:pt>
                <c:pt idx="11429">
                  <c:v>1142.9000542848371</c:v>
                </c:pt>
                <c:pt idx="11430">
                  <c:v>1143.0000542895868</c:v>
                </c:pt>
                <c:pt idx="11431">
                  <c:v>1143.1000542943366</c:v>
                </c:pt>
                <c:pt idx="11432">
                  <c:v>1143.2000542990863</c:v>
                </c:pt>
                <c:pt idx="11433">
                  <c:v>1143.3000543038361</c:v>
                </c:pt>
                <c:pt idx="11434">
                  <c:v>1143.4000543085858</c:v>
                </c:pt>
                <c:pt idx="11435">
                  <c:v>1143.5000543133356</c:v>
                </c:pt>
                <c:pt idx="11436">
                  <c:v>1143.6000543180853</c:v>
                </c:pt>
                <c:pt idx="11437">
                  <c:v>1143.7000543228351</c:v>
                </c:pt>
                <c:pt idx="11438">
                  <c:v>1143.8000543275848</c:v>
                </c:pt>
                <c:pt idx="11439">
                  <c:v>1143.9000543323345</c:v>
                </c:pt>
                <c:pt idx="11440">
                  <c:v>1144.0000543370843</c:v>
                </c:pt>
                <c:pt idx="11441">
                  <c:v>1144.100054341834</c:v>
                </c:pt>
                <c:pt idx="11442">
                  <c:v>1144.2000543465838</c:v>
                </c:pt>
                <c:pt idx="11443">
                  <c:v>1144.3000543513335</c:v>
                </c:pt>
                <c:pt idx="11444">
                  <c:v>1144.4000543560833</c:v>
                </c:pt>
                <c:pt idx="11445">
                  <c:v>1144.500054360833</c:v>
                </c:pt>
                <c:pt idx="11446">
                  <c:v>1144.6000543655828</c:v>
                </c:pt>
                <c:pt idx="11447">
                  <c:v>1144.7000543703325</c:v>
                </c:pt>
                <c:pt idx="11448">
                  <c:v>1144.8000543750823</c:v>
                </c:pt>
                <c:pt idx="11449">
                  <c:v>1144.900054379832</c:v>
                </c:pt>
                <c:pt idx="11450">
                  <c:v>1145.0000543845817</c:v>
                </c:pt>
                <c:pt idx="11451">
                  <c:v>1145.1000543893315</c:v>
                </c:pt>
                <c:pt idx="11452">
                  <c:v>1145.2000543940812</c:v>
                </c:pt>
                <c:pt idx="11453">
                  <c:v>1145.300054398831</c:v>
                </c:pt>
                <c:pt idx="11454">
                  <c:v>1145.4000544035807</c:v>
                </c:pt>
                <c:pt idx="11455">
                  <c:v>1145.5000544083305</c:v>
                </c:pt>
                <c:pt idx="11456">
                  <c:v>1145.6000544130802</c:v>
                </c:pt>
                <c:pt idx="11457">
                  <c:v>1145.70005441783</c:v>
                </c:pt>
                <c:pt idx="11458">
                  <c:v>1145.8000544225797</c:v>
                </c:pt>
                <c:pt idx="11459">
                  <c:v>1145.9000544273295</c:v>
                </c:pt>
                <c:pt idx="11460">
                  <c:v>1146.0000544320792</c:v>
                </c:pt>
                <c:pt idx="11461">
                  <c:v>1146.1000544368289</c:v>
                </c:pt>
                <c:pt idx="11462">
                  <c:v>1146.2000544415787</c:v>
                </c:pt>
                <c:pt idx="11463">
                  <c:v>1146.3000544463284</c:v>
                </c:pt>
                <c:pt idx="11464">
                  <c:v>1146.4000544510782</c:v>
                </c:pt>
                <c:pt idx="11465">
                  <c:v>1146.5000544558279</c:v>
                </c:pt>
                <c:pt idx="11466">
                  <c:v>1146.6000544605777</c:v>
                </c:pt>
                <c:pt idx="11467">
                  <c:v>1146.7000544653274</c:v>
                </c:pt>
                <c:pt idx="11468">
                  <c:v>1146.8000544700772</c:v>
                </c:pt>
                <c:pt idx="11469">
                  <c:v>1146.9000544748269</c:v>
                </c:pt>
                <c:pt idx="11470">
                  <c:v>1147.0000544795766</c:v>
                </c:pt>
                <c:pt idx="11471">
                  <c:v>1147.1000544843264</c:v>
                </c:pt>
                <c:pt idx="11472">
                  <c:v>1147.2000544890761</c:v>
                </c:pt>
                <c:pt idx="11473">
                  <c:v>1147.3000544938259</c:v>
                </c:pt>
                <c:pt idx="11474">
                  <c:v>1147.4000544985756</c:v>
                </c:pt>
                <c:pt idx="11475">
                  <c:v>1147.5000545033254</c:v>
                </c:pt>
                <c:pt idx="11476">
                  <c:v>1147.6000545080751</c:v>
                </c:pt>
                <c:pt idx="11477">
                  <c:v>1147.7000545128249</c:v>
                </c:pt>
                <c:pt idx="11478">
                  <c:v>1147.8000545175746</c:v>
                </c:pt>
                <c:pt idx="11479">
                  <c:v>1147.9000545223244</c:v>
                </c:pt>
                <c:pt idx="11480">
                  <c:v>1148.0000545270741</c:v>
                </c:pt>
                <c:pt idx="11481">
                  <c:v>1148.1000545318238</c:v>
                </c:pt>
                <c:pt idx="11482">
                  <c:v>1148.2000545365736</c:v>
                </c:pt>
                <c:pt idx="11483">
                  <c:v>1148.3000545413233</c:v>
                </c:pt>
                <c:pt idx="11484">
                  <c:v>1148.4000545460731</c:v>
                </c:pt>
                <c:pt idx="11485">
                  <c:v>1148.5000545508228</c:v>
                </c:pt>
                <c:pt idx="11486">
                  <c:v>1148.6000545555726</c:v>
                </c:pt>
                <c:pt idx="11487">
                  <c:v>1148.7000545603223</c:v>
                </c:pt>
                <c:pt idx="11488">
                  <c:v>1148.8000545650721</c:v>
                </c:pt>
                <c:pt idx="11489">
                  <c:v>1148.9000545698218</c:v>
                </c:pt>
                <c:pt idx="11490">
                  <c:v>1149.0000545745715</c:v>
                </c:pt>
                <c:pt idx="11491">
                  <c:v>1149.1000545793213</c:v>
                </c:pt>
                <c:pt idx="11492">
                  <c:v>1149.200054584071</c:v>
                </c:pt>
                <c:pt idx="11493">
                  <c:v>1149.3000545888208</c:v>
                </c:pt>
                <c:pt idx="11494">
                  <c:v>1149.4000545935705</c:v>
                </c:pt>
                <c:pt idx="11495">
                  <c:v>1149.5000545983203</c:v>
                </c:pt>
                <c:pt idx="11496">
                  <c:v>1149.60005460307</c:v>
                </c:pt>
                <c:pt idx="11497">
                  <c:v>1149.7000546078198</c:v>
                </c:pt>
                <c:pt idx="11498">
                  <c:v>1149.8000546125695</c:v>
                </c:pt>
                <c:pt idx="11499">
                  <c:v>1149.9000546173193</c:v>
                </c:pt>
                <c:pt idx="11500">
                  <c:v>1150.000054622069</c:v>
                </c:pt>
                <c:pt idx="11501">
                  <c:v>1150.1000546268187</c:v>
                </c:pt>
                <c:pt idx="11502">
                  <c:v>1150.2000546315685</c:v>
                </c:pt>
                <c:pt idx="11503">
                  <c:v>1150.3000546363182</c:v>
                </c:pt>
                <c:pt idx="11504">
                  <c:v>1150.400054641068</c:v>
                </c:pt>
                <c:pt idx="11505">
                  <c:v>1150.5000546458177</c:v>
                </c:pt>
                <c:pt idx="11506">
                  <c:v>1150.6000546505675</c:v>
                </c:pt>
                <c:pt idx="11507">
                  <c:v>1150.7000546553172</c:v>
                </c:pt>
                <c:pt idx="11508">
                  <c:v>1150.800054660067</c:v>
                </c:pt>
                <c:pt idx="11509">
                  <c:v>1150.9000546648167</c:v>
                </c:pt>
                <c:pt idx="11510">
                  <c:v>1151.0000546695665</c:v>
                </c:pt>
                <c:pt idx="11511">
                  <c:v>1151.1000546743162</c:v>
                </c:pt>
                <c:pt idx="11512">
                  <c:v>1151.2000546790659</c:v>
                </c:pt>
                <c:pt idx="11513">
                  <c:v>1151.3000546838157</c:v>
                </c:pt>
                <c:pt idx="11514">
                  <c:v>1151.4000546885654</c:v>
                </c:pt>
                <c:pt idx="11515">
                  <c:v>1151.5000546933152</c:v>
                </c:pt>
                <c:pt idx="11516">
                  <c:v>1151.6000546980649</c:v>
                </c:pt>
                <c:pt idx="11517">
                  <c:v>1151.7000547028147</c:v>
                </c:pt>
                <c:pt idx="11518">
                  <c:v>1151.8000547075644</c:v>
                </c:pt>
                <c:pt idx="11519">
                  <c:v>1151.9000547123142</c:v>
                </c:pt>
                <c:pt idx="11520">
                  <c:v>1152.0000547170639</c:v>
                </c:pt>
                <c:pt idx="11521">
                  <c:v>1152.1000547218136</c:v>
                </c:pt>
                <c:pt idx="11522">
                  <c:v>1152.2000547265634</c:v>
                </c:pt>
                <c:pt idx="11523">
                  <c:v>1152.3000547313131</c:v>
                </c:pt>
                <c:pt idx="11524">
                  <c:v>1152.4000547360629</c:v>
                </c:pt>
                <c:pt idx="11525">
                  <c:v>1152.5000547408126</c:v>
                </c:pt>
                <c:pt idx="11526">
                  <c:v>1152.6000547455624</c:v>
                </c:pt>
                <c:pt idx="11527">
                  <c:v>1152.7000547503121</c:v>
                </c:pt>
                <c:pt idx="11528">
                  <c:v>1152.8000547550619</c:v>
                </c:pt>
                <c:pt idx="11529">
                  <c:v>1152.9000547598116</c:v>
                </c:pt>
                <c:pt idx="11530">
                  <c:v>1153.0000547645614</c:v>
                </c:pt>
                <c:pt idx="11531">
                  <c:v>1153.1000547693111</c:v>
                </c:pt>
                <c:pt idx="11532">
                  <c:v>1153.2000547740608</c:v>
                </c:pt>
                <c:pt idx="11533">
                  <c:v>1153.3000547788106</c:v>
                </c:pt>
                <c:pt idx="11534">
                  <c:v>1153.4000547835603</c:v>
                </c:pt>
                <c:pt idx="11535">
                  <c:v>1153.5000547883101</c:v>
                </c:pt>
                <c:pt idx="11536">
                  <c:v>1153.6000547930598</c:v>
                </c:pt>
                <c:pt idx="11537">
                  <c:v>1153.7000547978096</c:v>
                </c:pt>
                <c:pt idx="11538">
                  <c:v>1153.8000548025593</c:v>
                </c:pt>
                <c:pt idx="11539">
                  <c:v>1153.9000548073091</c:v>
                </c:pt>
                <c:pt idx="11540">
                  <c:v>1154.0000548120588</c:v>
                </c:pt>
                <c:pt idx="11541">
                  <c:v>1154.1000548168086</c:v>
                </c:pt>
                <c:pt idx="11542">
                  <c:v>1154.2000548215583</c:v>
                </c:pt>
                <c:pt idx="11543">
                  <c:v>1154.300054826308</c:v>
                </c:pt>
                <c:pt idx="11544">
                  <c:v>1154.4000548310578</c:v>
                </c:pt>
                <c:pt idx="11545">
                  <c:v>1154.5000548358075</c:v>
                </c:pt>
                <c:pt idx="11546">
                  <c:v>1154.6000548405573</c:v>
                </c:pt>
                <c:pt idx="11547">
                  <c:v>1154.700054845307</c:v>
                </c:pt>
                <c:pt idx="11548">
                  <c:v>1154.8000548500568</c:v>
                </c:pt>
                <c:pt idx="11549">
                  <c:v>1154.9000548548065</c:v>
                </c:pt>
                <c:pt idx="11550">
                  <c:v>1155.0000548595563</c:v>
                </c:pt>
                <c:pt idx="11551">
                  <c:v>1155.100054864306</c:v>
                </c:pt>
                <c:pt idx="11552">
                  <c:v>1155.2000548690557</c:v>
                </c:pt>
                <c:pt idx="11553">
                  <c:v>1155.3000548738055</c:v>
                </c:pt>
                <c:pt idx="11554">
                  <c:v>1155.4000548785552</c:v>
                </c:pt>
                <c:pt idx="11555">
                  <c:v>1155.500054883305</c:v>
                </c:pt>
                <c:pt idx="11556">
                  <c:v>1155.6000548880547</c:v>
                </c:pt>
                <c:pt idx="11557">
                  <c:v>1155.7000548928045</c:v>
                </c:pt>
                <c:pt idx="11558">
                  <c:v>1155.8000548975542</c:v>
                </c:pt>
                <c:pt idx="11559">
                  <c:v>1155.900054902304</c:v>
                </c:pt>
                <c:pt idx="11560">
                  <c:v>1156.0000549070537</c:v>
                </c:pt>
                <c:pt idx="11561">
                  <c:v>1156.1000549118035</c:v>
                </c:pt>
                <c:pt idx="11562">
                  <c:v>1156.2000549165532</c:v>
                </c:pt>
                <c:pt idx="11563">
                  <c:v>1156.3000549213029</c:v>
                </c:pt>
                <c:pt idx="11564">
                  <c:v>1156.4000549260527</c:v>
                </c:pt>
                <c:pt idx="11565">
                  <c:v>1156.5000549308024</c:v>
                </c:pt>
                <c:pt idx="11566">
                  <c:v>1156.6000549355522</c:v>
                </c:pt>
                <c:pt idx="11567">
                  <c:v>1156.7000549403019</c:v>
                </c:pt>
                <c:pt idx="11568">
                  <c:v>1156.8000549450517</c:v>
                </c:pt>
                <c:pt idx="11569">
                  <c:v>1156.9000549498014</c:v>
                </c:pt>
                <c:pt idx="11570">
                  <c:v>1157.0000549545512</c:v>
                </c:pt>
                <c:pt idx="11571">
                  <c:v>1157.1000549593009</c:v>
                </c:pt>
                <c:pt idx="11572">
                  <c:v>1157.2000549640507</c:v>
                </c:pt>
                <c:pt idx="11573">
                  <c:v>1157.3000549688004</c:v>
                </c:pt>
                <c:pt idx="11574">
                  <c:v>1157.4000549735501</c:v>
                </c:pt>
                <c:pt idx="11575">
                  <c:v>1157.5000549782999</c:v>
                </c:pt>
                <c:pt idx="11576">
                  <c:v>1157.6000549830496</c:v>
                </c:pt>
                <c:pt idx="11577">
                  <c:v>1157.7000549877994</c:v>
                </c:pt>
                <c:pt idx="11578">
                  <c:v>1157.8000549925491</c:v>
                </c:pt>
                <c:pt idx="11579">
                  <c:v>1157.9000549972989</c:v>
                </c:pt>
                <c:pt idx="11580">
                  <c:v>1158.0000550020486</c:v>
                </c:pt>
                <c:pt idx="11581">
                  <c:v>1158.1000550067984</c:v>
                </c:pt>
                <c:pt idx="11582">
                  <c:v>1158.2000550115481</c:v>
                </c:pt>
                <c:pt idx="11583">
                  <c:v>1158.3000550162978</c:v>
                </c:pt>
                <c:pt idx="11584">
                  <c:v>1158.4000550210476</c:v>
                </c:pt>
                <c:pt idx="11585">
                  <c:v>1158.5000550257973</c:v>
                </c:pt>
                <c:pt idx="11586">
                  <c:v>1158.6000550305471</c:v>
                </c:pt>
                <c:pt idx="11587">
                  <c:v>1158.7000550352968</c:v>
                </c:pt>
                <c:pt idx="11588">
                  <c:v>1158.8000550400466</c:v>
                </c:pt>
                <c:pt idx="11589">
                  <c:v>1158.9000550447963</c:v>
                </c:pt>
                <c:pt idx="11590">
                  <c:v>1159.0000550495461</c:v>
                </c:pt>
                <c:pt idx="11591">
                  <c:v>1159.1000550542958</c:v>
                </c:pt>
                <c:pt idx="11592">
                  <c:v>1159.2000550590456</c:v>
                </c:pt>
                <c:pt idx="11593">
                  <c:v>1159.3000550637953</c:v>
                </c:pt>
                <c:pt idx="11594">
                  <c:v>1159.400055068545</c:v>
                </c:pt>
                <c:pt idx="11595">
                  <c:v>1159.5000550732948</c:v>
                </c:pt>
                <c:pt idx="11596">
                  <c:v>1159.6000550780445</c:v>
                </c:pt>
                <c:pt idx="11597">
                  <c:v>1159.7000550827943</c:v>
                </c:pt>
                <c:pt idx="11598">
                  <c:v>1159.800055087544</c:v>
                </c:pt>
                <c:pt idx="11599">
                  <c:v>1159.9000550922938</c:v>
                </c:pt>
                <c:pt idx="11600">
                  <c:v>1160.0000550970435</c:v>
                </c:pt>
                <c:pt idx="11601">
                  <c:v>1160.1000551017933</c:v>
                </c:pt>
                <c:pt idx="11602">
                  <c:v>1160.200055106543</c:v>
                </c:pt>
                <c:pt idx="11603">
                  <c:v>1160.3000551112927</c:v>
                </c:pt>
                <c:pt idx="11604">
                  <c:v>1160.4000551160425</c:v>
                </c:pt>
                <c:pt idx="11605">
                  <c:v>1160.5000551207922</c:v>
                </c:pt>
                <c:pt idx="11606">
                  <c:v>1160.600055125542</c:v>
                </c:pt>
                <c:pt idx="11607">
                  <c:v>1160.7000551302917</c:v>
                </c:pt>
                <c:pt idx="11608">
                  <c:v>1160.8000551350415</c:v>
                </c:pt>
                <c:pt idx="11609">
                  <c:v>1160.9000551397912</c:v>
                </c:pt>
                <c:pt idx="11610">
                  <c:v>1161.000055144541</c:v>
                </c:pt>
                <c:pt idx="11611">
                  <c:v>1161.1000551492907</c:v>
                </c:pt>
                <c:pt idx="11612">
                  <c:v>1161.2000551540405</c:v>
                </c:pt>
                <c:pt idx="11613">
                  <c:v>1161.3000551587902</c:v>
                </c:pt>
                <c:pt idx="11614">
                  <c:v>1161.4000551635399</c:v>
                </c:pt>
                <c:pt idx="11615">
                  <c:v>1161.5000551682897</c:v>
                </c:pt>
                <c:pt idx="11616">
                  <c:v>1161.6000551730394</c:v>
                </c:pt>
                <c:pt idx="11617">
                  <c:v>1161.7000551777892</c:v>
                </c:pt>
                <c:pt idx="11618">
                  <c:v>1161.8000551825389</c:v>
                </c:pt>
                <c:pt idx="11619">
                  <c:v>1161.9000551872887</c:v>
                </c:pt>
                <c:pt idx="11620">
                  <c:v>1162.0000551920384</c:v>
                </c:pt>
                <c:pt idx="11621">
                  <c:v>1162.1000551967882</c:v>
                </c:pt>
                <c:pt idx="11622">
                  <c:v>1162.2000552015379</c:v>
                </c:pt>
                <c:pt idx="11623">
                  <c:v>1162.3000552062877</c:v>
                </c:pt>
                <c:pt idx="11624">
                  <c:v>1162.4000552110374</c:v>
                </c:pt>
                <c:pt idx="11625">
                  <c:v>1162.5000552157871</c:v>
                </c:pt>
                <c:pt idx="11626">
                  <c:v>1162.6000552205369</c:v>
                </c:pt>
                <c:pt idx="11627">
                  <c:v>1162.7000552252866</c:v>
                </c:pt>
                <c:pt idx="11628">
                  <c:v>1162.8000552300364</c:v>
                </c:pt>
                <c:pt idx="11629">
                  <c:v>1162.9000552347861</c:v>
                </c:pt>
                <c:pt idx="11630">
                  <c:v>1163.0000552395359</c:v>
                </c:pt>
                <c:pt idx="11631">
                  <c:v>1163.1000552442856</c:v>
                </c:pt>
                <c:pt idx="11632">
                  <c:v>1163.2000552490354</c:v>
                </c:pt>
                <c:pt idx="11633">
                  <c:v>1163.3000552537851</c:v>
                </c:pt>
                <c:pt idx="11634">
                  <c:v>1163.4000552585348</c:v>
                </c:pt>
                <c:pt idx="11635">
                  <c:v>1163.5000552632846</c:v>
                </c:pt>
                <c:pt idx="11636">
                  <c:v>1163.6000552680343</c:v>
                </c:pt>
                <c:pt idx="11637">
                  <c:v>1163.7000552727841</c:v>
                </c:pt>
                <c:pt idx="11638">
                  <c:v>1163.8000552775338</c:v>
                </c:pt>
                <c:pt idx="11639">
                  <c:v>1163.9000552822836</c:v>
                </c:pt>
                <c:pt idx="11640">
                  <c:v>1164.0000552870333</c:v>
                </c:pt>
                <c:pt idx="11641">
                  <c:v>1164.1000552917831</c:v>
                </c:pt>
                <c:pt idx="11642">
                  <c:v>1164.2000552965328</c:v>
                </c:pt>
                <c:pt idx="11643">
                  <c:v>1164.3000553012826</c:v>
                </c:pt>
                <c:pt idx="11644">
                  <c:v>1164.4000553060323</c:v>
                </c:pt>
                <c:pt idx="11645">
                  <c:v>1164.500055310782</c:v>
                </c:pt>
                <c:pt idx="11646">
                  <c:v>1164.6000553155318</c:v>
                </c:pt>
                <c:pt idx="11647">
                  <c:v>1164.7000553202815</c:v>
                </c:pt>
                <c:pt idx="11648">
                  <c:v>1164.8000553250313</c:v>
                </c:pt>
                <c:pt idx="11649">
                  <c:v>1164.900055329781</c:v>
                </c:pt>
                <c:pt idx="11650">
                  <c:v>1165.0000553345308</c:v>
                </c:pt>
                <c:pt idx="11651">
                  <c:v>1165.1000553392805</c:v>
                </c:pt>
                <c:pt idx="11652">
                  <c:v>1165.2000553440303</c:v>
                </c:pt>
                <c:pt idx="11653">
                  <c:v>1165.30005534878</c:v>
                </c:pt>
                <c:pt idx="11654">
                  <c:v>1165.4000553535298</c:v>
                </c:pt>
                <c:pt idx="11655">
                  <c:v>1165.5000553582795</c:v>
                </c:pt>
                <c:pt idx="11656">
                  <c:v>1165.6000553630292</c:v>
                </c:pt>
                <c:pt idx="11657">
                  <c:v>1165.700055367779</c:v>
                </c:pt>
                <c:pt idx="11658">
                  <c:v>1165.8000553725287</c:v>
                </c:pt>
                <c:pt idx="11659">
                  <c:v>1165.9000553772785</c:v>
                </c:pt>
                <c:pt idx="11660">
                  <c:v>1166.0000553820282</c:v>
                </c:pt>
                <c:pt idx="11661">
                  <c:v>1166.100055386778</c:v>
                </c:pt>
                <c:pt idx="11662">
                  <c:v>1166.2000553915277</c:v>
                </c:pt>
                <c:pt idx="11663">
                  <c:v>1166.3000553962775</c:v>
                </c:pt>
                <c:pt idx="11664">
                  <c:v>1166.4000554010272</c:v>
                </c:pt>
                <c:pt idx="11665">
                  <c:v>1166.5000554057769</c:v>
                </c:pt>
                <c:pt idx="11666">
                  <c:v>1166.6000554105267</c:v>
                </c:pt>
                <c:pt idx="11667">
                  <c:v>1166.7000554152764</c:v>
                </c:pt>
                <c:pt idx="11668">
                  <c:v>1166.8000554200262</c:v>
                </c:pt>
                <c:pt idx="11669">
                  <c:v>1166.9000554247759</c:v>
                </c:pt>
                <c:pt idx="11670">
                  <c:v>1167.0000554295257</c:v>
                </c:pt>
                <c:pt idx="11671">
                  <c:v>1167.1000554342754</c:v>
                </c:pt>
                <c:pt idx="11672">
                  <c:v>1167.2000554390252</c:v>
                </c:pt>
                <c:pt idx="11673">
                  <c:v>1167.3000554437749</c:v>
                </c:pt>
                <c:pt idx="11674">
                  <c:v>1167.4000554485247</c:v>
                </c:pt>
                <c:pt idx="11675">
                  <c:v>1167.5000554532744</c:v>
                </c:pt>
                <c:pt idx="11676">
                  <c:v>1167.6000554580241</c:v>
                </c:pt>
                <c:pt idx="11677">
                  <c:v>1167.7000554627739</c:v>
                </c:pt>
                <c:pt idx="11678">
                  <c:v>1167.8000554675236</c:v>
                </c:pt>
                <c:pt idx="11679">
                  <c:v>1167.9000554722734</c:v>
                </c:pt>
                <c:pt idx="11680">
                  <c:v>1168.0000554770231</c:v>
                </c:pt>
                <c:pt idx="11681">
                  <c:v>1168.1000554817729</c:v>
                </c:pt>
                <c:pt idx="11682">
                  <c:v>1168.2000554865226</c:v>
                </c:pt>
                <c:pt idx="11683">
                  <c:v>1168.3000554912724</c:v>
                </c:pt>
                <c:pt idx="11684">
                  <c:v>1168.4000554960221</c:v>
                </c:pt>
                <c:pt idx="11685">
                  <c:v>1168.5000555007719</c:v>
                </c:pt>
                <c:pt idx="11686">
                  <c:v>1168.6000555055216</c:v>
                </c:pt>
                <c:pt idx="11687">
                  <c:v>1168.7000555102713</c:v>
                </c:pt>
                <c:pt idx="11688">
                  <c:v>1168.8000555150211</c:v>
                </c:pt>
                <c:pt idx="11689">
                  <c:v>1168.9000555197708</c:v>
                </c:pt>
                <c:pt idx="11690">
                  <c:v>1169.0000555245206</c:v>
                </c:pt>
                <c:pt idx="11691">
                  <c:v>1169.1000555292703</c:v>
                </c:pt>
                <c:pt idx="11692">
                  <c:v>1169.2000555340201</c:v>
                </c:pt>
                <c:pt idx="11693">
                  <c:v>1169.3000555387698</c:v>
                </c:pt>
                <c:pt idx="11694">
                  <c:v>1169.4000555435196</c:v>
                </c:pt>
                <c:pt idx="11695">
                  <c:v>1169.5000555482693</c:v>
                </c:pt>
                <c:pt idx="11696">
                  <c:v>1169.600055553019</c:v>
                </c:pt>
                <c:pt idx="11697">
                  <c:v>1169.7000555577688</c:v>
                </c:pt>
                <c:pt idx="11698">
                  <c:v>1169.8000555625185</c:v>
                </c:pt>
                <c:pt idx="11699">
                  <c:v>1169.9000555672683</c:v>
                </c:pt>
                <c:pt idx="11700">
                  <c:v>1170.000055572018</c:v>
                </c:pt>
                <c:pt idx="11701">
                  <c:v>1170.1000555767678</c:v>
                </c:pt>
                <c:pt idx="11702">
                  <c:v>1170.2000555815175</c:v>
                </c:pt>
                <c:pt idx="11703">
                  <c:v>1170.3000555862673</c:v>
                </c:pt>
                <c:pt idx="11704">
                  <c:v>1170.400055591017</c:v>
                </c:pt>
                <c:pt idx="11705">
                  <c:v>1170.5000555957668</c:v>
                </c:pt>
                <c:pt idx="11706">
                  <c:v>1170.6000556005165</c:v>
                </c:pt>
                <c:pt idx="11707">
                  <c:v>1170.7000556052662</c:v>
                </c:pt>
                <c:pt idx="11708">
                  <c:v>1170.800055610016</c:v>
                </c:pt>
                <c:pt idx="11709">
                  <c:v>1170.9000556147657</c:v>
                </c:pt>
                <c:pt idx="11710">
                  <c:v>1171.0000556195155</c:v>
                </c:pt>
                <c:pt idx="11711">
                  <c:v>1171.1000556242652</c:v>
                </c:pt>
                <c:pt idx="11712">
                  <c:v>1171.200055629015</c:v>
                </c:pt>
                <c:pt idx="11713">
                  <c:v>1171.3000556337647</c:v>
                </c:pt>
                <c:pt idx="11714">
                  <c:v>1171.4000556385145</c:v>
                </c:pt>
                <c:pt idx="11715">
                  <c:v>1171.5000556432642</c:v>
                </c:pt>
                <c:pt idx="11716">
                  <c:v>1171.6000556480139</c:v>
                </c:pt>
                <c:pt idx="11717">
                  <c:v>1171.7000556527637</c:v>
                </c:pt>
                <c:pt idx="11718">
                  <c:v>1171.8000556575134</c:v>
                </c:pt>
                <c:pt idx="11719">
                  <c:v>1171.9000556622632</c:v>
                </c:pt>
                <c:pt idx="11720">
                  <c:v>1172.0000556670129</c:v>
                </c:pt>
                <c:pt idx="11721">
                  <c:v>1172.1000556717627</c:v>
                </c:pt>
                <c:pt idx="11722">
                  <c:v>1172.2000556765124</c:v>
                </c:pt>
                <c:pt idx="11723">
                  <c:v>1172.3000556812622</c:v>
                </c:pt>
                <c:pt idx="11724">
                  <c:v>1172.4000556860119</c:v>
                </c:pt>
                <c:pt idx="11725">
                  <c:v>1172.5000556907617</c:v>
                </c:pt>
                <c:pt idx="11726">
                  <c:v>1172.6000556955114</c:v>
                </c:pt>
                <c:pt idx="11727">
                  <c:v>1172.7000557002611</c:v>
                </c:pt>
                <c:pt idx="11728">
                  <c:v>1172.8000557050109</c:v>
                </c:pt>
                <c:pt idx="11729">
                  <c:v>1172.9000557097606</c:v>
                </c:pt>
                <c:pt idx="11730">
                  <c:v>1173.0000557145104</c:v>
                </c:pt>
                <c:pt idx="11731">
                  <c:v>1173.1000557192601</c:v>
                </c:pt>
                <c:pt idx="11732">
                  <c:v>1173.2000557240099</c:v>
                </c:pt>
                <c:pt idx="11733">
                  <c:v>1173.3000557287596</c:v>
                </c:pt>
                <c:pt idx="11734">
                  <c:v>1173.4000557335094</c:v>
                </c:pt>
                <c:pt idx="11735">
                  <c:v>1173.5000557382591</c:v>
                </c:pt>
                <c:pt idx="11736">
                  <c:v>1173.6000557430089</c:v>
                </c:pt>
                <c:pt idx="11737">
                  <c:v>1173.7000557477586</c:v>
                </c:pt>
                <c:pt idx="11738">
                  <c:v>1173.8000557525083</c:v>
                </c:pt>
                <c:pt idx="11739">
                  <c:v>1173.9000557572581</c:v>
                </c:pt>
                <c:pt idx="11740">
                  <c:v>1174.0000557620078</c:v>
                </c:pt>
                <c:pt idx="11741">
                  <c:v>1174.1000557667576</c:v>
                </c:pt>
                <c:pt idx="11742">
                  <c:v>1174.2000557715073</c:v>
                </c:pt>
                <c:pt idx="11743">
                  <c:v>1174.3000557762571</c:v>
                </c:pt>
                <c:pt idx="11744">
                  <c:v>1174.4000557810068</c:v>
                </c:pt>
                <c:pt idx="11745">
                  <c:v>1174.5000557857566</c:v>
                </c:pt>
                <c:pt idx="11746">
                  <c:v>1174.6000557905063</c:v>
                </c:pt>
                <c:pt idx="11747">
                  <c:v>1174.700055795256</c:v>
                </c:pt>
                <c:pt idx="11748">
                  <c:v>1174.8000558000058</c:v>
                </c:pt>
                <c:pt idx="11749">
                  <c:v>1174.9000558047555</c:v>
                </c:pt>
                <c:pt idx="11750">
                  <c:v>1175.0000558095053</c:v>
                </c:pt>
                <c:pt idx="11751">
                  <c:v>1175.100055814255</c:v>
                </c:pt>
                <c:pt idx="11752">
                  <c:v>1175.2000558190048</c:v>
                </c:pt>
                <c:pt idx="11753">
                  <c:v>1175.3000558237545</c:v>
                </c:pt>
                <c:pt idx="11754">
                  <c:v>1175.4000558285043</c:v>
                </c:pt>
                <c:pt idx="11755">
                  <c:v>1175.500055833254</c:v>
                </c:pt>
                <c:pt idx="11756">
                  <c:v>1175.6000558380038</c:v>
                </c:pt>
                <c:pt idx="11757">
                  <c:v>1175.7000558427535</c:v>
                </c:pt>
                <c:pt idx="11758">
                  <c:v>1175.8000558475032</c:v>
                </c:pt>
                <c:pt idx="11759">
                  <c:v>1175.900055852253</c:v>
                </c:pt>
                <c:pt idx="11760">
                  <c:v>1176.0000558570027</c:v>
                </c:pt>
                <c:pt idx="11761">
                  <c:v>1176.1000558617525</c:v>
                </c:pt>
                <c:pt idx="11762">
                  <c:v>1176.2000558665022</c:v>
                </c:pt>
                <c:pt idx="11763">
                  <c:v>1176.300055871252</c:v>
                </c:pt>
                <c:pt idx="11764">
                  <c:v>1176.4000558760017</c:v>
                </c:pt>
                <c:pt idx="11765">
                  <c:v>1176.5000558807515</c:v>
                </c:pt>
                <c:pt idx="11766">
                  <c:v>1176.6000558855012</c:v>
                </c:pt>
                <c:pt idx="11767">
                  <c:v>1176.700055890251</c:v>
                </c:pt>
                <c:pt idx="11768">
                  <c:v>1176.8000558950007</c:v>
                </c:pt>
                <c:pt idx="11769">
                  <c:v>1176.9000558997504</c:v>
                </c:pt>
                <c:pt idx="11770">
                  <c:v>1177.0000559045002</c:v>
                </c:pt>
                <c:pt idx="11771">
                  <c:v>1177.1000559092499</c:v>
                </c:pt>
                <c:pt idx="11772">
                  <c:v>1177.2000559139997</c:v>
                </c:pt>
                <c:pt idx="11773">
                  <c:v>1177.3000559187494</c:v>
                </c:pt>
                <c:pt idx="11774">
                  <c:v>1177.4000559234992</c:v>
                </c:pt>
                <c:pt idx="11775">
                  <c:v>1177.5000559282489</c:v>
                </c:pt>
                <c:pt idx="11776">
                  <c:v>1177.6000559329987</c:v>
                </c:pt>
                <c:pt idx="11777">
                  <c:v>1177.7000559377484</c:v>
                </c:pt>
                <c:pt idx="11778">
                  <c:v>1177.8000559424981</c:v>
                </c:pt>
                <c:pt idx="11779">
                  <c:v>1177.9000559472479</c:v>
                </c:pt>
                <c:pt idx="11780">
                  <c:v>1178.0000559519976</c:v>
                </c:pt>
                <c:pt idx="11781">
                  <c:v>1178.1000559567474</c:v>
                </c:pt>
                <c:pt idx="11782">
                  <c:v>1178.2000559614971</c:v>
                </c:pt>
                <c:pt idx="11783">
                  <c:v>1178.3000559662469</c:v>
                </c:pt>
                <c:pt idx="11784">
                  <c:v>1178.4000559709966</c:v>
                </c:pt>
                <c:pt idx="11785">
                  <c:v>1178.5000559757464</c:v>
                </c:pt>
                <c:pt idx="11786">
                  <c:v>1178.6000559804961</c:v>
                </c:pt>
                <c:pt idx="11787">
                  <c:v>1178.7000559852459</c:v>
                </c:pt>
                <c:pt idx="11788">
                  <c:v>1178.8000559899956</c:v>
                </c:pt>
                <c:pt idx="11789">
                  <c:v>1178.9000559947453</c:v>
                </c:pt>
                <c:pt idx="11790">
                  <c:v>1179.0000559994951</c:v>
                </c:pt>
                <c:pt idx="11791">
                  <c:v>1179.1000560042448</c:v>
                </c:pt>
                <c:pt idx="11792">
                  <c:v>1179.2000560089946</c:v>
                </c:pt>
                <c:pt idx="11793">
                  <c:v>1179.3000560137443</c:v>
                </c:pt>
                <c:pt idx="11794">
                  <c:v>1179.4000560184941</c:v>
                </c:pt>
                <c:pt idx="11795">
                  <c:v>1179.5000560232438</c:v>
                </c:pt>
                <c:pt idx="11796">
                  <c:v>1179.6000560279936</c:v>
                </c:pt>
                <c:pt idx="11797">
                  <c:v>1179.7000560327433</c:v>
                </c:pt>
                <c:pt idx="11798">
                  <c:v>1179.8000560374931</c:v>
                </c:pt>
                <c:pt idx="11799">
                  <c:v>1179.9000560422428</c:v>
                </c:pt>
                <c:pt idx="11800">
                  <c:v>1180.0000560469925</c:v>
                </c:pt>
                <c:pt idx="11801">
                  <c:v>1180.1000560517423</c:v>
                </c:pt>
                <c:pt idx="11802">
                  <c:v>1180.200056056492</c:v>
                </c:pt>
                <c:pt idx="11803">
                  <c:v>1180.3000560612418</c:v>
                </c:pt>
                <c:pt idx="11804">
                  <c:v>1180.4000560659915</c:v>
                </c:pt>
                <c:pt idx="11805">
                  <c:v>1180.5000560707413</c:v>
                </c:pt>
                <c:pt idx="11806">
                  <c:v>1180.600056075491</c:v>
                </c:pt>
                <c:pt idx="11807">
                  <c:v>1180.7000560802408</c:v>
                </c:pt>
                <c:pt idx="11808">
                  <c:v>1180.8000560849905</c:v>
                </c:pt>
                <c:pt idx="11809">
                  <c:v>1180.9000560897402</c:v>
                </c:pt>
                <c:pt idx="11810">
                  <c:v>1181.00005609449</c:v>
                </c:pt>
                <c:pt idx="11811">
                  <c:v>1181.1000560992397</c:v>
                </c:pt>
                <c:pt idx="11812">
                  <c:v>1181.2000561039895</c:v>
                </c:pt>
                <c:pt idx="11813">
                  <c:v>1181.3000561087392</c:v>
                </c:pt>
                <c:pt idx="11814">
                  <c:v>1181.400056113489</c:v>
                </c:pt>
                <c:pt idx="11815">
                  <c:v>1181.5000561182387</c:v>
                </c:pt>
                <c:pt idx="11816">
                  <c:v>1181.6000561229885</c:v>
                </c:pt>
                <c:pt idx="11817">
                  <c:v>1181.7000561277382</c:v>
                </c:pt>
                <c:pt idx="11818">
                  <c:v>1181.800056132488</c:v>
                </c:pt>
                <c:pt idx="11819">
                  <c:v>1181.9000561372377</c:v>
                </c:pt>
                <c:pt idx="11820">
                  <c:v>1182.0000561419874</c:v>
                </c:pt>
                <c:pt idx="11821">
                  <c:v>1182.1000561467372</c:v>
                </c:pt>
                <c:pt idx="11822">
                  <c:v>1182.2000561514869</c:v>
                </c:pt>
                <c:pt idx="11823">
                  <c:v>1182.3000561562367</c:v>
                </c:pt>
                <c:pt idx="11824">
                  <c:v>1182.4000561609864</c:v>
                </c:pt>
                <c:pt idx="11825">
                  <c:v>1182.5000561657362</c:v>
                </c:pt>
                <c:pt idx="11826">
                  <c:v>1182.6000561704859</c:v>
                </c:pt>
                <c:pt idx="11827">
                  <c:v>1182.7000561752357</c:v>
                </c:pt>
                <c:pt idx="11828">
                  <c:v>1182.8000561799854</c:v>
                </c:pt>
                <c:pt idx="11829">
                  <c:v>1182.9000561847351</c:v>
                </c:pt>
                <c:pt idx="11830">
                  <c:v>1183.0000561894849</c:v>
                </c:pt>
                <c:pt idx="11831">
                  <c:v>1183.1000561942346</c:v>
                </c:pt>
                <c:pt idx="11832">
                  <c:v>1183.2000561989844</c:v>
                </c:pt>
                <c:pt idx="11833">
                  <c:v>1183.3000562037341</c:v>
                </c:pt>
                <c:pt idx="11834">
                  <c:v>1183.4000562084839</c:v>
                </c:pt>
                <c:pt idx="11835">
                  <c:v>1183.5000562132336</c:v>
                </c:pt>
                <c:pt idx="11836">
                  <c:v>1183.6000562179834</c:v>
                </c:pt>
                <c:pt idx="11837">
                  <c:v>1183.7000562227331</c:v>
                </c:pt>
                <c:pt idx="11838">
                  <c:v>1183.8000562274829</c:v>
                </c:pt>
                <c:pt idx="11839">
                  <c:v>1183.9000562322326</c:v>
                </c:pt>
                <c:pt idx="11840">
                  <c:v>1184.0000562369823</c:v>
                </c:pt>
                <c:pt idx="11841">
                  <c:v>1184.1000562417321</c:v>
                </c:pt>
                <c:pt idx="11842">
                  <c:v>1184.2000562464818</c:v>
                </c:pt>
                <c:pt idx="11843">
                  <c:v>1184.3000562512316</c:v>
                </c:pt>
                <c:pt idx="11844">
                  <c:v>1184.4000562559813</c:v>
                </c:pt>
                <c:pt idx="11845">
                  <c:v>1184.5000562607311</c:v>
                </c:pt>
                <c:pt idx="11846">
                  <c:v>1184.6000562654808</c:v>
                </c:pt>
                <c:pt idx="11847">
                  <c:v>1184.7000562702306</c:v>
                </c:pt>
                <c:pt idx="11848">
                  <c:v>1184.8000562749803</c:v>
                </c:pt>
                <c:pt idx="11849">
                  <c:v>1184.9000562797301</c:v>
                </c:pt>
                <c:pt idx="11850">
                  <c:v>1185.0000562844798</c:v>
                </c:pt>
                <c:pt idx="11851">
                  <c:v>1185.1000562892295</c:v>
                </c:pt>
                <c:pt idx="11852">
                  <c:v>1185.2000562939793</c:v>
                </c:pt>
                <c:pt idx="11853">
                  <c:v>1185.300056298729</c:v>
                </c:pt>
                <c:pt idx="11854">
                  <c:v>1185.4000563034788</c:v>
                </c:pt>
                <c:pt idx="11855">
                  <c:v>1185.5000563082285</c:v>
                </c:pt>
                <c:pt idx="11856">
                  <c:v>1185.6000563129783</c:v>
                </c:pt>
                <c:pt idx="11857">
                  <c:v>1185.700056317728</c:v>
                </c:pt>
                <c:pt idx="11858">
                  <c:v>1185.8000563224778</c:v>
                </c:pt>
                <c:pt idx="11859">
                  <c:v>1185.9000563272275</c:v>
                </c:pt>
                <c:pt idx="11860">
                  <c:v>1186.0000563319772</c:v>
                </c:pt>
                <c:pt idx="11861">
                  <c:v>1186.100056336727</c:v>
                </c:pt>
                <c:pt idx="11862">
                  <c:v>1186.2000563414767</c:v>
                </c:pt>
                <c:pt idx="11863">
                  <c:v>1186.3000563462265</c:v>
                </c:pt>
                <c:pt idx="11864">
                  <c:v>1186.4000563509762</c:v>
                </c:pt>
                <c:pt idx="11865">
                  <c:v>1186.500056355726</c:v>
                </c:pt>
                <c:pt idx="11866">
                  <c:v>1186.6000563604757</c:v>
                </c:pt>
                <c:pt idx="11867">
                  <c:v>1186.7000563652255</c:v>
                </c:pt>
                <c:pt idx="11868">
                  <c:v>1186.8000563699752</c:v>
                </c:pt>
                <c:pt idx="11869">
                  <c:v>1186.900056374725</c:v>
                </c:pt>
                <c:pt idx="11870">
                  <c:v>1187.0000563794747</c:v>
                </c:pt>
                <c:pt idx="11871">
                  <c:v>1187.1000563842244</c:v>
                </c:pt>
                <c:pt idx="11872">
                  <c:v>1187.2000563889742</c:v>
                </c:pt>
                <c:pt idx="11873">
                  <c:v>1187.3000563937239</c:v>
                </c:pt>
                <c:pt idx="11874">
                  <c:v>1187.4000563984737</c:v>
                </c:pt>
                <c:pt idx="11875">
                  <c:v>1187.5000564032234</c:v>
                </c:pt>
                <c:pt idx="11876">
                  <c:v>1187.6000564079732</c:v>
                </c:pt>
                <c:pt idx="11877">
                  <c:v>1187.7000564127229</c:v>
                </c:pt>
                <c:pt idx="11878">
                  <c:v>1187.8000564174727</c:v>
                </c:pt>
                <c:pt idx="11879">
                  <c:v>1187.9000564222224</c:v>
                </c:pt>
                <c:pt idx="11880">
                  <c:v>1188.0000564269722</c:v>
                </c:pt>
                <c:pt idx="11881">
                  <c:v>1188.1000564317219</c:v>
                </c:pt>
                <c:pt idx="11882">
                  <c:v>1188.2000564364716</c:v>
                </c:pt>
                <c:pt idx="11883">
                  <c:v>1188.3000564412214</c:v>
                </c:pt>
                <c:pt idx="11884">
                  <c:v>1188.4000564459711</c:v>
                </c:pt>
                <c:pt idx="11885">
                  <c:v>1188.5000564507209</c:v>
                </c:pt>
                <c:pt idx="11886">
                  <c:v>1188.6000564554706</c:v>
                </c:pt>
                <c:pt idx="11887">
                  <c:v>1188.7000564602204</c:v>
                </c:pt>
                <c:pt idx="11888">
                  <c:v>1188.8000564649701</c:v>
                </c:pt>
                <c:pt idx="11889">
                  <c:v>1188.9000564697199</c:v>
                </c:pt>
                <c:pt idx="11890">
                  <c:v>1189.0000564744696</c:v>
                </c:pt>
                <c:pt idx="11891">
                  <c:v>1189.1000564792193</c:v>
                </c:pt>
                <c:pt idx="11892">
                  <c:v>1189.2000564839691</c:v>
                </c:pt>
                <c:pt idx="11893">
                  <c:v>1189.3000564887188</c:v>
                </c:pt>
                <c:pt idx="11894">
                  <c:v>1189.4000564934686</c:v>
                </c:pt>
                <c:pt idx="11895">
                  <c:v>1189.5000564982183</c:v>
                </c:pt>
                <c:pt idx="11896">
                  <c:v>1189.6000565029681</c:v>
                </c:pt>
                <c:pt idx="11897">
                  <c:v>1189.7000565077178</c:v>
                </c:pt>
                <c:pt idx="11898">
                  <c:v>1189.8000565124676</c:v>
                </c:pt>
                <c:pt idx="11899">
                  <c:v>1189.9000565172173</c:v>
                </c:pt>
                <c:pt idx="11900">
                  <c:v>1190.0000565219671</c:v>
                </c:pt>
                <c:pt idx="11901">
                  <c:v>1190.1000565267168</c:v>
                </c:pt>
                <c:pt idx="11902">
                  <c:v>1190.2000565314665</c:v>
                </c:pt>
                <c:pt idx="11903">
                  <c:v>1190.3000565362163</c:v>
                </c:pt>
                <c:pt idx="11904">
                  <c:v>1190.400056540966</c:v>
                </c:pt>
                <c:pt idx="11905">
                  <c:v>1190.5000565457158</c:v>
                </c:pt>
                <c:pt idx="11906">
                  <c:v>1190.6000565504655</c:v>
                </c:pt>
                <c:pt idx="11907">
                  <c:v>1190.7000565552153</c:v>
                </c:pt>
                <c:pt idx="11908">
                  <c:v>1190.800056559965</c:v>
                </c:pt>
                <c:pt idx="11909">
                  <c:v>1190.9000565647148</c:v>
                </c:pt>
                <c:pt idx="11910">
                  <c:v>1191.0000565694645</c:v>
                </c:pt>
                <c:pt idx="11911">
                  <c:v>1191.1000565742142</c:v>
                </c:pt>
                <c:pt idx="11912">
                  <c:v>1191.200056578964</c:v>
                </c:pt>
                <c:pt idx="11913">
                  <c:v>1191.3000565837137</c:v>
                </c:pt>
                <c:pt idx="11914">
                  <c:v>1191.4000565884635</c:v>
                </c:pt>
                <c:pt idx="11915">
                  <c:v>1191.5000565932132</c:v>
                </c:pt>
                <c:pt idx="11916">
                  <c:v>1191.600056597963</c:v>
                </c:pt>
                <c:pt idx="11917">
                  <c:v>1191.7000566027127</c:v>
                </c:pt>
                <c:pt idx="11918">
                  <c:v>1191.8000566074625</c:v>
                </c:pt>
                <c:pt idx="11919">
                  <c:v>1191.9000566122122</c:v>
                </c:pt>
                <c:pt idx="11920">
                  <c:v>1192.000056616962</c:v>
                </c:pt>
                <c:pt idx="11921">
                  <c:v>1192.1000566217117</c:v>
                </c:pt>
                <c:pt idx="11922">
                  <c:v>1192.2000566264614</c:v>
                </c:pt>
                <c:pt idx="11923">
                  <c:v>1192.3000566312112</c:v>
                </c:pt>
                <c:pt idx="11924">
                  <c:v>1192.4000566359609</c:v>
                </c:pt>
                <c:pt idx="11925">
                  <c:v>1192.5000566407107</c:v>
                </c:pt>
                <c:pt idx="11926">
                  <c:v>1192.6000566454604</c:v>
                </c:pt>
                <c:pt idx="11927">
                  <c:v>1192.7000566502102</c:v>
                </c:pt>
                <c:pt idx="11928">
                  <c:v>1192.8000566549599</c:v>
                </c:pt>
                <c:pt idx="11929">
                  <c:v>1192.9000566597097</c:v>
                </c:pt>
                <c:pt idx="11930">
                  <c:v>1193.0000566644594</c:v>
                </c:pt>
                <c:pt idx="11931">
                  <c:v>1193.1000566692092</c:v>
                </c:pt>
                <c:pt idx="11932">
                  <c:v>1193.2000566739589</c:v>
                </c:pt>
                <c:pt idx="11933">
                  <c:v>1193.3000566787086</c:v>
                </c:pt>
                <c:pt idx="11934">
                  <c:v>1193.4000566834584</c:v>
                </c:pt>
                <c:pt idx="11935">
                  <c:v>1193.5000566882081</c:v>
                </c:pt>
                <c:pt idx="11936">
                  <c:v>1193.6000566929579</c:v>
                </c:pt>
                <c:pt idx="11937">
                  <c:v>1193.7000566977076</c:v>
                </c:pt>
                <c:pt idx="11938">
                  <c:v>1193.8000567024574</c:v>
                </c:pt>
                <c:pt idx="11939">
                  <c:v>1193.9000567072071</c:v>
                </c:pt>
                <c:pt idx="11940">
                  <c:v>1194.0000567119569</c:v>
                </c:pt>
                <c:pt idx="11941">
                  <c:v>1194.1000567167066</c:v>
                </c:pt>
                <c:pt idx="11942">
                  <c:v>1194.2000567214563</c:v>
                </c:pt>
                <c:pt idx="11943">
                  <c:v>1194.3000567262061</c:v>
                </c:pt>
                <c:pt idx="11944">
                  <c:v>1194.4000567309558</c:v>
                </c:pt>
                <c:pt idx="11945">
                  <c:v>1194.5000567357056</c:v>
                </c:pt>
                <c:pt idx="11946">
                  <c:v>1194.6000567404553</c:v>
                </c:pt>
                <c:pt idx="11947">
                  <c:v>1194.7000567452051</c:v>
                </c:pt>
                <c:pt idx="11948">
                  <c:v>1194.8000567499548</c:v>
                </c:pt>
                <c:pt idx="11949">
                  <c:v>1194.9000567547046</c:v>
                </c:pt>
                <c:pt idx="11950">
                  <c:v>1195.0000567594543</c:v>
                </c:pt>
                <c:pt idx="11951">
                  <c:v>1195.1000567642041</c:v>
                </c:pt>
                <c:pt idx="11952">
                  <c:v>1195.2000567689538</c:v>
                </c:pt>
                <c:pt idx="11953">
                  <c:v>1195.3000567737035</c:v>
                </c:pt>
                <c:pt idx="11954">
                  <c:v>1195.4000567784533</c:v>
                </c:pt>
                <c:pt idx="11955">
                  <c:v>1195.500056783203</c:v>
                </c:pt>
                <c:pt idx="11956">
                  <c:v>1195.6000567879528</c:v>
                </c:pt>
                <c:pt idx="11957">
                  <c:v>1195.7000567927025</c:v>
                </c:pt>
                <c:pt idx="11958">
                  <c:v>1195.8000567974523</c:v>
                </c:pt>
                <c:pt idx="11959">
                  <c:v>1195.900056802202</c:v>
                </c:pt>
                <c:pt idx="11960">
                  <c:v>1196.0000568069518</c:v>
                </c:pt>
                <c:pt idx="11961">
                  <c:v>1196.1000568117015</c:v>
                </c:pt>
                <c:pt idx="11962">
                  <c:v>1196.2000568164513</c:v>
                </c:pt>
                <c:pt idx="11963">
                  <c:v>1196.300056821201</c:v>
                </c:pt>
                <c:pt idx="11964">
                  <c:v>1196.4000568259507</c:v>
                </c:pt>
                <c:pt idx="11965">
                  <c:v>1196.5000568307005</c:v>
                </c:pt>
                <c:pt idx="11966">
                  <c:v>1196.6000568354502</c:v>
                </c:pt>
                <c:pt idx="11967">
                  <c:v>1196.7000568402</c:v>
                </c:pt>
                <c:pt idx="11968">
                  <c:v>1196.8000568449497</c:v>
                </c:pt>
                <c:pt idx="11969">
                  <c:v>1196.9000568496995</c:v>
                </c:pt>
                <c:pt idx="11970">
                  <c:v>1197.0000568544492</c:v>
                </c:pt>
                <c:pt idx="11971">
                  <c:v>1197.100056859199</c:v>
                </c:pt>
                <c:pt idx="11972">
                  <c:v>1197.2000568639487</c:v>
                </c:pt>
                <c:pt idx="11973">
                  <c:v>1197.3000568686984</c:v>
                </c:pt>
                <c:pt idx="11974">
                  <c:v>1197.4000568734482</c:v>
                </c:pt>
                <c:pt idx="11975">
                  <c:v>1197.5000568781979</c:v>
                </c:pt>
                <c:pt idx="11976">
                  <c:v>1197.6000568829477</c:v>
                </c:pt>
                <c:pt idx="11977">
                  <c:v>1197.7000568876974</c:v>
                </c:pt>
                <c:pt idx="11978">
                  <c:v>1197.8000568924472</c:v>
                </c:pt>
                <c:pt idx="11979">
                  <c:v>1197.9000568971969</c:v>
                </c:pt>
                <c:pt idx="11980">
                  <c:v>1198.0000569019467</c:v>
                </c:pt>
                <c:pt idx="11981">
                  <c:v>1198.1000569066964</c:v>
                </c:pt>
                <c:pt idx="11982">
                  <c:v>1198.2000569114462</c:v>
                </c:pt>
                <c:pt idx="11983">
                  <c:v>1198.3000569161959</c:v>
                </c:pt>
                <c:pt idx="11984">
                  <c:v>1198.4000569209456</c:v>
                </c:pt>
                <c:pt idx="11985">
                  <c:v>1198.5000569256954</c:v>
                </c:pt>
                <c:pt idx="11986">
                  <c:v>1198.6000569304451</c:v>
                </c:pt>
                <c:pt idx="11987">
                  <c:v>1198.7000569351949</c:v>
                </c:pt>
                <c:pt idx="11988">
                  <c:v>1198.8000569399446</c:v>
                </c:pt>
                <c:pt idx="11989">
                  <c:v>1198.9000569446944</c:v>
                </c:pt>
                <c:pt idx="11990">
                  <c:v>1199.0000569494441</c:v>
                </c:pt>
                <c:pt idx="11991">
                  <c:v>1199.1000569541939</c:v>
                </c:pt>
                <c:pt idx="11992">
                  <c:v>1199.2000569589436</c:v>
                </c:pt>
                <c:pt idx="11993">
                  <c:v>1199.3000569636934</c:v>
                </c:pt>
                <c:pt idx="11994">
                  <c:v>1199.4000569684431</c:v>
                </c:pt>
                <c:pt idx="11995">
                  <c:v>1199.5000569731928</c:v>
                </c:pt>
                <c:pt idx="11996">
                  <c:v>1199.6000569779426</c:v>
                </c:pt>
                <c:pt idx="11997">
                  <c:v>1199.7000569826923</c:v>
                </c:pt>
                <c:pt idx="11998">
                  <c:v>1199.8000569874421</c:v>
                </c:pt>
                <c:pt idx="11999">
                  <c:v>1199.9000569921918</c:v>
                </c:pt>
                <c:pt idx="12000">
                  <c:v>1200.0000569969416</c:v>
                </c:pt>
                <c:pt idx="12001">
                  <c:v>1200.1000570016913</c:v>
                </c:pt>
                <c:pt idx="12002">
                  <c:v>1200.2000570064411</c:v>
                </c:pt>
                <c:pt idx="12003">
                  <c:v>1200.3000570111908</c:v>
                </c:pt>
                <c:pt idx="12004">
                  <c:v>1200.4000570159405</c:v>
                </c:pt>
                <c:pt idx="12005">
                  <c:v>1200.5000570206903</c:v>
                </c:pt>
                <c:pt idx="12006">
                  <c:v>1200.60005702544</c:v>
                </c:pt>
                <c:pt idx="12007">
                  <c:v>1200.7000570301898</c:v>
                </c:pt>
                <c:pt idx="12008">
                  <c:v>1200.8000570349395</c:v>
                </c:pt>
                <c:pt idx="12009">
                  <c:v>1200.9000570396893</c:v>
                </c:pt>
                <c:pt idx="12010">
                  <c:v>1201.000057044439</c:v>
                </c:pt>
                <c:pt idx="12011">
                  <c:v>1201.1000570491888</c:v>
                </c:pt>
                <c:pt idx="12012">
                  <c:v>1201.2000570539385</c:v>
                </c:pt>
                <c:pt idx="12013">
                  <c:v>1201.3000570586883</c:v>
                </c:pt>
                <c:pt idx="12014">
                  <c:v>1201.400057063438</c:v>
                </c:pt>
                <c:pt idx="12015">
                  <c:v>1201.5000570681877</c:v>
                </c:pt>
                <c:pt idx="12016">
                  <c:v>1201.6000570729375</c:v>
                </c:pt>
                <c:pt idx="12017">
                  <c:v>1201.7000570776872</c:v>
                </c:pt>
                <c:pt idx="12018">
                  <c:v>1201.800057082437</c:v>
                </c:pt>
                <c:pt idx="12019">
                  <c:v>1201.9000570871867</c:v>
                </c:pt>
                <c:pt idx="12020">
                  <c:v>1202.0000570919365</c:v>
                </c:pt>
                <c:pt idx="12021">
                  <c:v>1202.1000570966862</c:v>
                </c:pt>
                <c:pt idx="12022">
                  <c:v>1202.200057101436</c:v>
                </c:pt>
                <c:pt idx="12023">
                  <c:v>1202.3000571061857</c:v>
                </c:pt>
                <c:pt idx="12024">
                  <c:v>1202.4000571109354</c:v>
                </c:pt>
                <c:pt idx="12025">
                  <c:v>1202.5000571156852</c:v>
                </c:pt>
                <c:pt idx="12026">
                  <c:v>1202.6000571204349</c:v>
                </c:pt>
                <c:pt idx="12027">
                  <c:v>1202.7000571251847</c:v>
                </c:pt>
                <c:pt idx="12028">
                  <c:v>1202.8000571299344</c:v>
                </c:pt>
                <c:pt idx="12029">
                  <c:v>1202.9000571346842</c:v>
                </c:pt>
                <c:pt idx="12030">
                  <c:v>1203.0000571394339</c:v>
                </c:pt>
                <c:pt idx="12031">
                  <c:v>1203.1000571441837</c:v>
                </c:pt>
                <c:pt idx="12032">
                  <c:v>1203.2000571489334</c:v>
                </c:pt>
                <c:pt idx="12033">
                  <c:v>1203.3000571536832</c:v>
                </c:pt>
                <c:pt idx="12034">
                  <c:v>1203.4000571584329</c:v>
                </c:pt>
                <c:pt idx="12035">
                  <c:v>1203.5000571631826</c:v>
                </c:pt>
                <c:pt idx="12036">
                  <c:v>1203.6000571679324</c:v>
                </c:pt>
                <c:pt idx="12037">
                  <c:v>1203.7000571726821</c:v>
                </c:pt>
                <c:pt idx="12038">
                  <c:v>1203.8000571774319</c:v>
                </c:pt>
                <c:pt idx="12039">
                  <c:v>1203.9000571821816</c:v>
                </c:pt>
                <c:pt idx="12040">
                  <c:v>1204.0000571869314</c:v>
                </c:pt>
                <c:pt idx="12041">
                  <c:v>1204.1000571916811</c:v>
                </c:pt>
                <c:pt idx="12042">
                  <c:v>1204.2000571964309</c:v>
                </c:pt>
                <c:pt idx="12043">
                  <c:v>1204.3000572011806</c:v>
                </c:pt>
                <c:pt idx="12044">
                  <c:v>1204.4000572059304</c:v>
                </c:pt>
                <c:pt idx="12045">
                  <c:v>1204.5000572106801</c:v>
                </c:pt>
                <c:pt idx="12046">
                  <c:v>1204.6000572154298</c:v>
                </c:pt>
                <c:pt idx="12047">
                  <c:v>1204.7000572201796</c:v>
                </c:pt>
                <c:pt idx="12048">
                  <c:v>1204.8000572249293</c:v>
                </c:pt>
                <c:pt idx="12049">
                  <c:v>1204.9000572296791</c:v>
                </c:pt>
                <c:pt idx="12050">
                  <c:v>1205.0000572344288</c:v>
                </c:pt>
                <c:pt idx="12051">
                  <c:v>1205.1000572391786</c:v>
                </c:pt>
                <c:pt idx="12052">
                  <c:v>1205.2000572439283</c:v>
                </c:pt>
                <c:pt idx="12053">
                  <c:v>1205.3000572486781</c:v>
                </c:pt>
                <c:pt idx="12054">
                  <c:v>1205.4000572534278</c:v>
                </c:pt>
                <c:pt idx="12055">
                  <c:v>1205.5000572581775</c:v>
                </c:pt>
                <c:pt idx="12056">
                  <c:v>1205.6000572629273</c:v>
                </c:pt>
                <c:pt idx="12057">
                  <c:v>1205.700057267677</c:v>
                </c:pt>
                <c:pt idx="12058">
                  <c:v>1205.8000572724268</c:v>
                </c:pt>
                <c:pt idx="12059">
                  <c:v>1205.9000572771765</c:v>
                </c:pt>
                <c:pt idx="12060">
                  <c:v>1206.0000572819263</c:v>
                </c:pt>
                <c:pt idx="12061">
                  <c:v>1206.100057286676</c:v>
                </c:pt>
                <c:pt idx="12062">
                  <c:v>1206.2000572914258</c:v>
                </c:pt>
                <c:pt idx="12063">
                  <c:v>1206.3000572961755</c:v>
                </c:pt>
                <c:pt idx="12064">
                  <c:v>1206.4000573009253</c:v>
                </c:pt>
                <c:pt idx="12065">
                  <c:v>1206.500057305675</c:v>
                </c:pt>
                <c:pt idx="12066">
                  <c:v>1206.6000573104247</c:v>
                </c:pt>
                <c:pt idx="12067">
                  <c:v>1206.7000573151745</c:v>
                </c:pt>
                <c:pt idx="12068">
                  <c:v>1206.8000573199242</c:v>
                </c:pt>
                <c:pt idx="12069">
                  <c:v>1206.900057324674</c:v>
                </c:pt>
                <c:pt idx="12070">
                  <c:v>1207.0000573294237</c:v>
                </c:pt>
                <c:pt idx="12071">
                  <c:v>1207.1000573341735</c:v>
                </c:pt>
                <c:pt idx="12072">
                  <c:v>1207.2000573389232</c:v>
                </c:pt>
                <c:pt idx="12073">
                  <c:v>1207.300057343673</c:v>
                </c:pt>
                <c:pt idx="12074">
                  <c:v>1207.4000573484227</c:v>
                </c:pt>
                <c:pt idx="12075">
                  <c:v>1207.5000573531725</c:v>
                </c:pt>
                <c:pt idx="12076">
                  <c:v>1207.6000573579222</c:v>
                </c:pt>
                <c:pt idx="12077">
                  <c:v>1207.7000573626719</c:v>
                </c:pt>
                <c:pt idx="12078">
                  <c:v>1207.8000573674217</c:v>
                </c:pt>
                <c:pt idx="12079">
                  <c:v>1207.9000573721714</c:v>
                </c:pt>
                <c:pt idx="12080">
                  <c:v>1208.0000573769212</c:v>
                </c:pt>
                <c:pt idx="12081">
                  <c:v>1208.1000573816709</c:v>
                </c:pt>
                <c:pt idx="12082">
                  <c:v>1208.2000573864207</c:v>
                </c:pt>
                <c:pt idx="12083">
                  <c:v>1208.3000573911704</c:v>
                </c:pt>
                <c:pt idx="12084">
                  <c:v>1208.4000573959202</c:v>
                </c:pt>
                <c:pt idx="12085">
                  <c:v>1208.5000574006699</c:v>
                </c:pt>
                <c:pt idx="12086">
                  <c:v>1208.6000574054196</c:v>
                </c:pt>
                <c:pt idx="12087">
                  <c:v>1208.7000574101694</c:v>
                </c:pt>
                <c:pt idx="12088">
                  <c:v>1208.8000574149191</c:v>
                </c:pt>
                <c:pt idx="12089">
                  <c:v>1208.9000574196689</c:v>
                </c:pt>
                <c:pt idx="12090">
                  <c:v>1209.0000574244186</c:v>
                </c:pt>
                <c:pt idx="12091">
                  <c:v>1209.1000574291684</c:v>
                </c:pt>
                <c:pt idx="12092">
                  <c:v>1209.2000574339181</c:v>
                </c:pt>
                <c:pt idx="12093">
                  <c:v>1209.3000574386679</c:v>
                </c:pt>
                <c:pt idx="12094">
                  <c:v>1209.4000574434176</c:v>
                </c:pt>
                <c:pt idx="12095">
                  <c:v>1209.5000574481674</c:v>
                </c:pt>
                <c:pt idx="12096">
                  <c:v>1209.6000574529171</c:v>
                </c:pt>
                <c:pt idx="12097">
                  <c:v>1209.7000574576668</c:v>
                </c:pt>
                <c:pt idx="12098">
                  <c:v>1209.8000574624166</c:v>
                </c:pt>
                <c:pt idx="12099">
                  <c:v>1209.9000574671663</c:v>
                </c:pt>
                <c:pt idx="12100">
                  <c:v>1210.0000574719161</c:v>
                </c:pt>
                <c:pt idx="12101">
                  <c:v>1210.1000574766658</c:v>
                </c:pt>
                <c:pt idx="12102">
                  <c:v>1210.2000574814156</c:v>
                </c:pt>
                <c:pt idx="12103">
                  <c:v>1210.3000574861653</c:v>
                </c:pt>
                <c:pt idx="12104">
                  <c:v>1210.4000574909151</c:v>
                </c:pt>
                <c:pt idx="12105">
                  <c:v>1210.5000574956648</c:v>
                </c:pt>
                <c:pt idx="12106">
                  <c:v>1210.6000575004146</c:v>
                </c:pt>
                <c:pt idx="12107">
                  <c:v>1210.7000575051643</c:v>
                </c:pt>
                <c:pt idx="12108">
                  <c:v>1210.800057509914</c:v>
                </c:pt>
                <c:pt idx="12109">
                  <c:v>1210.9000575146638</c:v>
                </c:pt>
                <c:pt idx="12110">
                  <c:v>1211.0000575194135</c:v>
                </c:pt>
                <c:pt idx="12111">
                  <c:v>1211.1000575241633</c:v>
                </c:pt>
                <c:pt idx="12112">
                  <c:v>1211.200057528913</c:v>
                </c:pt>
                <c:pt idx="12113">
                  <c:v>1211.3000575336628</c:v>
                </c:pt>
                <c:pt idx="12114">
                  <c:v>1211.4000575384125</c:v>
                </c:pt>
                <c:pt idx="12115">
                  <c:v>1211.5000575431623</c:v>
                </c:pt>
                <c:pt idx="12116">
                  <c:v>1211.600057547912</c:v>
                </c:pt>
                <c:pt idx="12117">
                  <c:v>1211.7000575526617</c:v>
                </c:pt>
                <c:pt idx="12118">
                  <c:v>1211.8000575574115</c:v>
                </c:pt>
                <c:pt idx="12119">
                  <c:v>1211.9000575621612</c:v>
                </c:pt>
                <c:pt idx="12120">
                  <c:v>1212.000057566911</c:v>
                </c:pt>
                <c:pt idx="12121">
                  <c:v>1212.1000575716607</c:v>
                </c:pt>
                <c:pt idx="12122">
                  <c:v>1212.2000575764105</c:v>
                </c:pt>
                <c:pt idx="12123">
                  <c:v>1212.3000575811602</c:v>
                </c:pt>
                <c:pt idx="12124">
                  <c:v>1212.40005758591</c:v>
                </c:pt>
                <c:pt idx="12125">
                  <c:v>1212.5000575906597</c:v>
                </c:pt>
                <c:pt idx="12126">
                  <c:v>1212.6000575954095</c:v>
                </c:pt>
                <c:pt idx="12127">
                  <c:v>1212.7000576001592</c:v>
                </c:pt>
                <c:pt idx="12128">
                  <c:v>1212.8000576049089</c:v>
                </c:pt>
                <c:pt idx="12129">
                  <c:v>1212.9000576096587</c:v>
                </c:pt>
                <c:pt idx="12130">
                  <c:v>1213.0000576144084</c:v>
                </c:pt>
                <c:pt idx="12131">
                  <c:v>1213.1000576191582</c:v>
                </c:pt>
                <c:pt idx="12132">
                  <c:v>1213.2000576239079</c:v>
                </c:pt>
                <c:pt idx="12133">
                  <c:v>1213.3000576286577</c:v>
                </c:pt>
                <c:pt idx="12134">
                  <c:v>1213.4000576334074</c:v>
                </c:pt>
                <c:pt idx="12135">
                  <c:v>1213.5000576381572</c:v>
                </c:pt>
                <c:pt idx="12136">
                  <c:v>1213.6000576429069</c:v>
                </c:pt>
                <c:pt idx="12137">
                  <c:v>1213.7000576476566</c:v>
                </c:pt>
                <c:pt idx="12138">
                  <c:v>1213.8000576524064</c:v>
                </c:pt>
                <c:pt idx="12139">
                  <c:v>1213.9000576571561</c:v>
                </c:pt>
                <c:pt idx="12140">
                  <c:v>1214.0000576619059</c:v>
                </c:pt>
                <c:pt idx="12141">
                  <c:v>1214.1000576666556</c:v>
                </c:pt>
                <c:pt idx="12142">
                  <c:v>1214.2000576714054</c:v>
                </c:pt>
                <c:pt idx="12143">
                  <c:v>1214.3000576761551</c:v>
                </c:pt>
                <c:pt idx="12144">
                  <c:v>1214.4000576809049</c:v>
                </c:pt>
                <c:pt idx="12145">
                  <c:v>1214.5000576856546</c:v>
                </c:pt>
                <c:pt idx="12146">
                  <c:v>1214.6000576904044</c:v>
                </c:pt>
                <c:pt idx="12147">
                  <c:v>1214.7000576951541</c:v>
                </c:pt>
                <c:pt idx="12148">
                  <c:v>1214.8000576999038</c:v>
                </c:pt>
                <c:pt idx="12149">
                  <c:v>1214.9000577046536</c:v>
                </c:pt>
                <c:pt idx="12150">
                  <c:v>1215.0000577094033</c:v>
                </c:pt>
                <c:pt idx="12151">
                  <c:v>1215.1000577141531</c:v>
                </c:pt>
                <c:pt idx="12152">
                  <c:v>1215.2000577189028</c:v>
                </c:pt>
                <c:pt idx="12153">
                  <c:v>1215.3000577236526</c:v>
                </c:pt>
                <c:pt idx="12154">
                  <c:v>1215.4000577284023</c:v>
                </c:pt>
                <c:pt idx="12155">
                  <c:v>1215.5000577331521</c:v>
                </c:pt>
                <c:pt idx="12156">
                  <c:v>1215.6000577379018</c:v>
                </c:pt>
                <c:pt idx="12157">
                  <c:v>1215.7000577426516</c:v>
                </c:pt>
                <c:pt idx="12158">
                  <c:v>1215.8000577474013</c:v>
                </c:pt>
                <c:pt idx="12159">
                  <c:v>1215.900057752151</c:v>
                </c:pt>
                <c:pt idx="12160">
                  <c:v>1216.0000577569008</c:v>
                </c:pt>
                <c:pt idx="12161">
                  <c:v>1216.1000577616505</c:v>
                </c:pt>
                <c:pt idx="12162">
                  <c:v>1216.2000577664003</c:v>
                </c:pt>
                <c:pt idx="12163">
                  <c:v>1216.30005777115</c:v>
                </c:pt>
                <c:pt idx="12164">
                  <c:v>1216.4000577758998</c:v>
                </c:pt>
                <c:pt idx="12165">
                  <c:v>1216.5000577806495</c:v>
                </c:pt>
                <c:pt idx="12166">
                  <c:v>1216.6000577853993</c:v>
                </c:pt>
                <c:pt idx="12167">
                  <c:v>1216.700057790149</c:v>
                </c:pt>
                <c:pt idx="12168">
                  <c:v>1216.8000577948987</c:v>
                </c:pt>
                <c:pt idx="12169">
                  <c:v>1216.9000577996485</c:v>
                </c:pt>
                <c:pt idx="12170">
                  <c:v>1217.0000578043982</c:v>
                </c:pt>
                <c:pt idx="12171">
                  <c:v>1217.100057809148</c:v>
                </c:pt>
                <c:pt idx="12172">
                  <c:v>1217.2000578138977</c:v>
                </c:pt>
                <c:pt idx="12173">
                  <c:v>1217.3000578186475</c:v>
                </c:pt>
                <c:pt idx="12174">
                  <c:v>1217.4000578233972</c:v>
                </c:pt>
                <c:pt idx="12175">
                  <c:v>1217.500057828147</c:v>
                </c:pt>
                <c:pt idx="12176">
                  <c:v>1217.6000578328967</c:v>
                </c:pt>
                <c:pt idx="12177">
                  <c:v>1217.7000578376465</c:v>
                </c:pt>
                <c:pt idx="12178">
                  <c:v>1217.8000578423962</c:v>
                </c:pt>
                <c:pt idx="12179">
                  <c:v>1217.9000578471459</c:v>
                </c:pt>
                <c:pt idx="12180">
                  <c:v>1218.0000578518957</c:v>
                </c:pt>
                <c:pt idx="12181">
                  <c:v>1218.1000578566454</c:v>
                </c:pt>
                <c:pt idx="12182">
                  <c:v>1218.2000578613952</c:v>
                </c:pt>
                <c:pt idx="12183">
                  <c:v>1218.3000578661449</c:v>
                </c:pt>
                <c:pt idx="12184">
                  <c:v>1218.4000578708947</c:v>
                </c:pt>
                <c:pt idx="12185">
                  <c:v>1218.5000578756444</c:v>
                </c:pt>
                <c:pt idx="12186">
                  <c:v>1218.6000578803942</c:v>
                </c:pt>
                <c:pt idx="12187">
                  <c:v>1218.7000578851439</c:v>
                </c:pt>
                <c:pt idx="12188">
                  <c:v>1218.8000578898937</c:v>
                </c:pt>
                <c:pt idx="12189">
                  <c:v>1218.9000578946434</c:v>
                </c:pt>
                <c:pt idx="12190">
                  <c:v>1219.0000578993931</c:v>
                </c:pt>
                <c:pt idx="12191">
                  <c:v>1219.1000579041429</c:v>
                </c:pt>
                <c:pt idx="12192">
                  <c:v>1219.2000579088926</c:v>
                </c:pt>
                <c:pt idx="12193">
                  <c:v>1219.3000579136424</c:v>
                </c:pt>
                <c:pt idx="12194">
                  <c:v>1219.4000579183921</c:v>
                </c:pt>
                <c:pt idx="12195">
                  <c:v>1219.5000579231419</c:v>
                </c:pt>
                <c:pt idx="12196">
                  <c:v>1219.6000579278916</c:v>
                </c:pt>
                <c:pt idx="12197">
                  <c:v>1219.7000579326414</c:v>
                </c:pt>
                <c:pt idx="12198">
                  <c:v>1219.8000579373911</c:v>
                </c:pt>
                <c:pt idx="12199">
                  <c:v>1219.9000579421408</c:v>
                </c:pt>
                <c:pt idx="12200">
                  <c:v>1220.0000579468906</c:v>
                </c:pt>
                <c:pt idx="12201">
                  <c:v>1220.1000579516403</c:v>
                </c:pt>
                <c:pt idx="12202">
                  <c:v>1220.2000579563901</c:v>
                </c:pt>
                <c:pt idx="12203">
                  <c:v>1220.3000579611398</c:v>
                </c:pt>
                <c:pt idx="12204">
                  <c:v>1220.4000579658896</c:v>
                </c:pt>
                <c:pt idx="12205">
                  <c:v>1220.5000579706393</c:v>
                </c:pt>
                <c:pt idx="12206">
                  <c:v>1220.6000579753891</c:v>
                </c:pt>
                <c:pt idx="12207">
                  <c:v>1220.7000579801388</c:v>
                </c:pt>
                <c:pt idx="12208">
                  <c:v>1220.8000579848886</c:v>
                </c:pt>
                <c:pt idx="12209">
                  <c:v>1220.9000579896383</c:v>
                </c:pt>
                <c:pt idx="12210">
                  <c:v>1221.000057994388</c:v>
                </c:pt>
                <c:pt idx="12211">
                  <c:v>1221.1000579991378</c:v>
                </c:pt>
                <c:pt idx="12212">
                  <c:v>1221.2000580038875</c:v>
                </c:pt>
                <c:pt idx="12213">
                  <c:v>1221.3000580086373</c:v>
                </c:pt>
                <c:pt idx="12214">
                  <c:v>1221.400058013387</c:v>
                </c:pt>
                <c:pt idx="12215">
                  <c:v>1221.5000580181368</c:v>
                </c:pt>
                <c:pt idx="12216">
                  <c:v>1221.6000580228865</c:v>
                </c:pt>
                <c:pt idx="12217">
                  <c:v>1221.7000580276363</c:v>
                </c:pt>
                <c:pt idx="12218">
                  <c:v>1221.800058032386</c:v>
                </c:pt>
                <c:pt idx="12219">
                  <c:v>1221.9000580371358</c:v>
                </c:pt>
                <c:pt idx="12220">
                  <c:v>1222.0000580418855</c:v>
                </c:pt>
                <c:pt idx="12221">
                  <c:v>1222.1000580466352</c:v>
                </c:pt>
                <c:pt idx="12222">
                  <c:v>1222.200058051385</c:v>
                </c:pt>
                <c:pt idx="12223">
                  <c:v>1222.3000580561347</c:v>
                </c:pt>
                <c:pt idx="12224">
                  <c:v>1222.4000580608845</c:v>
                </c:pt>
                <c:pt idx="12225">
                  <c:v>1222.5000580656342</c:v>
                </c:pt>
                <c:pt idx="12226">
                  <c:v>1222.600058070384</c:v>
                </c:pt>
                <c:pt idx="12227">
                  <c:v>1222.7000580751337</c:v>
                </c:pt>
                <c:pt idx="12228">
                  <c:v>1222.8000580798835</c:v>
                </c:pt>
                <c:pt idx="12229">
                  <c:v>1222.9000580846332</c:v>
                </c:pt>
                <c:pt idx="12230">
                  <c:v>1223.0000580893829</c:v>
                </c:pt>
                <c:pt idx="12231">
                  <c:v>1223.1000580941327</c:v>
                </c:pt>
                <c:pt idx="12232">
                  <c:v>1223.2000580988824</c:v>
                </c:pt>
                <c:pt idx="12233">
                  <c:v>1223.3000581036322</c:v>
                </c:pt>
                <c:pt idx="12234">
                  <c:v>1223.4000581083819</c:v>
                </c:pt>
                <c:pt idx="12235">
                  <c:v>1223.5000581131317</c:v>
                </c:pt>
                <c:pt idx="12236">
                  <c:v>1223.6000581178814</c:v>
                </c:pt>
                <c:pt idx="12237">
                  <c:v>1223.7000581226312</c:v>
                </c:pt>
                <c:pt idx="12238">
                  <c:v>1223.8000581273809</c:v>
                </c:pt>
                <c:pt idx="12239">
                  <c:v>1223.9000581321307</c:v>
                </c:pt>
                <c:pt idx="12240">
                  <c:v>1224.0000581368804</c:v>
                </c:pt>
                <c:pt idx="12241">
                  <c:v>1224.1000581416301</c:v>
                </c:pt>
                <c:pt idx="12242">
                  <c:v>1224.2000581463799</c:v>
                </c:pt>
                <c:pt idx="12243">
                  <c:v>1224.3000581511296</c:v>
                </c:pt>
                <c:pt idx="12244">
                  <c:v>1224.4000581558794</c:v>
                </c:pt>
                <c:pt idx="12245">
                  <c:v>1224.5000581606291</c:v>
                </c:pt>
                <c:pt idx="12246">
                  <c:v>1224.6000581653789</c:v>
                </c:pt>
                <c:pt idx="12247">
                  <c:v>1224.7000581701286</c:v>
                </c:pt>
                <c:pt idx="12248">
                  <c:v>1224.8000581748784</c:v>
                </c:pt>
                <c:pt idx="12249">
                  <c:v>1224.9000581796281</c:v>
                </c:pt>
                <c:pt idx="12250">
                  <c:v>1225.0000581843778</c:v>
                </c:pt>
                <c:pt idx="12251">
                  <c:v>1225.1000581891276</c:v>
                </c:pt>
                <c:pt idx="12252">
                  <c:v>1225.2000581938773</c:v>
                </c:pt>
                <c:pt idx="12253">
                  <c:v>1225.3000581986271</c:v>
                </c:pt>
                <c:pt idx="12254">
                  <c:v>1225.4000582033768</c:v>
                </c:pt>
                <c:pt idx="12255">
                  <c:v>1225.5000582081266</c:v>
                </c:pt>
                <c:pt idx="12256">
                  <c:v>1225.6000582128763</c:v>
                </c:pt>
                <c:pt idx="12257">
                  <c:v>1225.7000582176261</c:v>
                </c:pt>
                <c:pt idx="12258">
                  <c:v>1225.8000582223758</c:v>
                </c:pt>
                <c:pt idx="12259">
                  <c:v>1225.9000582271256</c:v>
                </c:pt>
                <c:pt idx="12260">
                  <c:v>1226.0000582318753</c:v>
                </c:pt>
                <c:pt idx="12261">
                  <c:v>1226.100058236625</c:v>
                </c:pt>
                <c:pt idx="12262">
                  <c:v>1226.2000582413748</c:v>
                </c:pt>
                <c:pt idx="12263">
                  <c:v>1226.3000582461245</c:v>
                </c:pt>
                <c:pt idx="12264">
                  <c:v>1226.4000582508743</c:v>
                </c:pt>
                <c:pt idx="12265">
                  <c:v>1226.500058255624</c:v>
                </c:pt>
                <c:pt idx="12266">
                  <c:v>1226.6000582603738</c:v>
                </c:pt>
                <c:pt idx="12267">
                  <c:v>1226.7000582651235</c:v>
                </c:pt>
                <c:pt idx="12268">
                  <c:v>1226.8000582698733</c:v>
                </c:pt>
                <c:pt idx="12269">
                  <c:v>1226.900058274623</c:v>
                </c:pt>
                <c:pt idx="12270">
                  <c:v>1227.0000582793728</c:v>
                </c:pt>
                <c:pt idx="12271">
                  <c:v>1227.1000582841225</c:v>
                </c:pt>
                <c:pt idx="12272">
                  <c:v>1227.2000582888722</c:v>
                </c:pt>
                <c:pt idx="12273">
                  <c:v>1227.300058293622</c:v>
                </c:pt>
                <c:pt idx="12274">
                  <c:v>1227.4000582983717</c:v>
                </c:pt>
                <c:pt idx="12275">
                  <c:v>1227.5000583031215</c:v>
                </c:pt>
                <c:pt idx="12276">
                  <c:v>1227.6000583078712</c:v>
                </c:pt>
                <c:pt idx="12277">
                  <c:v>1227.700058312621</c:v>
                </c:pt>
                <c:pt idx="12278">
                  <c:v>1227.8000583173707</c:v>
                </c:pt>
                <c:pt idx="12279">
                  <c:v>1227.9000583221205</c:v>
                </c:pt>
                <c:pt idx="12280">
                  <c:v>1228.0000583268702</c:v>
                </c:pt>
                <c:pt idx="12281">
                  <c:v>1228.1000583316199</c:v>
                </c:pt>
                <c:pt idx="12282">
                  <c:v>1228.2000583363697</c:v>
                </c:pt>
                <c:pt idx="12283">
                  <c:v>1228.3000583411194</c:v>
                </c:pt>
                <c:pt idx="12284">
                  <c:v>1228.4000583458692</c:v>
                </c:pt>
                <c:pt idx="12285">
                  <c:v>1228.5000583506189</c:v>
                </c:pt>
                <c:pt idx="12286">
                  <c:v>1228.6000583553687</c:v>
                </c:pt>
                <c:pt idx="12287">
                  <c:v>1228.7000583601184</c:v>
                </c:pt>
                <c:pt idx="12288">
                  <c:v>1228.8000583648682</c:v>
                </c:pt>
                <c:pt idx="12289">
                  <c:v>1228.9000583696179</c:v>
                </c:pt>
                <c:pt idx="12290">
                  <c:v>1229.0000583743677</c:v>
                </c:pt>
                <c:pt idx="12291">
                  <c:v>1229.1000583791174</c:v>
                </c:pt>
                <c:pt idx="12292">
                  <c:v>1229.2000583838671</c:v>
                </c:pt>
                <c:pt idx="12293">
                  <c:v>1229.3000583886169</c:v>
                </c:pt>
                <c:pt idx="12294">
                  <c:v>1229.4000583933666</c:v>
                </c:pt>
                <c:pt idx="12295">
                  <c:v>1229.5000583981164</c:v>
                </c:pt>
                <c:pt idx="12296">
                  <c:v>1229.6000584028661</c:v>
                </c:pt>
                <c:pt idx="12297">
                  <c:v>1229.7000584076159</c:v>
                </c:pt>
                <c:pt idx="12298">
                  <c:v>1229.8000584123656</c:v>
                </c:pt>
                <c:pt idx="12299">
                  <c:v>1229.9000584171154</c:v>
                </c:pt>
                <c:pt idx="12300">
                  <c:v>1230.0000584218651</c:v>
                </c:pt>
                <c:pt idx="12301">
                  <c:v>1230.1000584266149</c:v>
                </c:pt>
                <c:pt idx="12302">
                  <c:v>1230.2000584313646</c:v>
                </c:pt>
                <c:pt idx="12303">
                  <c:v>1230.3000584361143</c:v>
                </c:pt>
                <c:pt idx="12304">
                  <c:v>1230.4000584408641</c:v>
                </c:pt>
                <c:pt idx="12305">
                  <c:v>1230.5000584456138</c:v>
                </c:pt>
                <c:pt idx="12306">
                  <c:v>1230.6000584503636</c:v>
                </c:pt>
                <c:pt idx="12307">
                  <c:v>1230.7000584551133</c:v>
                </c:pt>
                <c:pt idx="12308">
                  <c:v>1230.8000584598631</c:v>
                </c:pt>
                <c:pt idx="12309">
                  <c:v>1230.9000584646128</c:v>
                </c:pt>
                <c:pt idx="12310">
                  <c:v>1231.0000584693626</c:v>
                </c:pt>
                <c:pt idx="12311">
                  <c:v>1231.1000584741123</c:v>
                </c:pt>
                <c:pt idx="12312">
                  <c:v>1231.200058478862</c:v>
                </c:pt>
                <c:pt idx="12313">
                  <c:v>1231.3000584836118</c:v>
                </c:pt>
                <c:pt idx="12314">
                  <c:v>1231.4000584883615</c:v>
                </c:pt>
                <c:pt idx="12315">
                  <c:v>1231.5000584931113</c:v>
                </c:pt>
                <c:pt idx="12316">
                  <c:v>1231.600058497861</c:v>
                </c:pt>
                <c:pt idx="12317">
                  <c:v>1231.7000585026108</c:v>
                </c:pt>
                <c:pt idx="12318">
                  <c:v>1231.8000585073605</c:v>
                </c:pt>
                <c:pt idx="12319">
                  <c:v>1231.9000585121103</c:v>
                </c:pt>
                <c:pt idx="12320">
                  <c:v>1232.00005851686</c:v>
                </c:pt>
                <c:pt idx="12321">
                  <c:v>1232.1000585216098</c:v>
                </c:pt>
                <c:pt idx="12322">
                  <c:v>1232.2000585263595</c:v>
                </c:pt>
                <c:pt idx="12323">
                  <c:v>1232.3000585311092</c:v>
                </c:pt>
                <c:pt idx="12324">
                  <c:v>1232.400058535859</c:v>
                </c:pt>
                <c:pt idx="12325">
                  <c:v>1232.5000585406087</c:v>
                </c:pt>
                <c:pt idx="12326">
                  <c:v>1232.6000585453585</c:v>
                </c:pt>
                <c:pt idx="12327">
                  <c:v>1232.7000585501082</c:v>
                </c:pt>
                <c:pt idx="12328">
                  <c:v>1232.800058554858</c:v>
                </c:pt>
                <c:pt idx="12329">
                  <c:v>1232.9000585596077</c:v>
                </c:pt>
                <c:pt idx="12330">
                  <c:v>1233.0000585643575</c:v>
                </c:pt>
                <c:pt idx="12331">
                  <c:v>1233.1000585691072</c:v>
                </c:pt>
                <c:pt idx="12332">
                  <c:v>1233.2000585738569</c:v>
                </c:pt>
                <c:pt idx="12333">
                  <c:v>1233.3000585786067</c:v>
                </c:pt>
                <c:pt idx="12334">
                  <c:v>1233.4000585833564</c:v>
                </c:pt>
                <c:pt idx="12335">
                  <c:v>1233.5000585881062</c:v>
                </c:pt>
                <c:pt idx="12336">
                  <c:v>1233.6000585928559</c:v>
                </c:pt>
                <c:pt idx="12337">
                  <c:v>1233.7000585976057</c:v>
                </c:pt>
                <c:pt idx="12338">
                  <c:v>1233.8000586023554</c:v>
                </c:pt>
                <c:pt idx="12339">
                  <c:v>1233.9000586071052</c:v>
                </c:pt>
                <c:pt idx="12340">
                  <c:v>1234.0000586118549</c:v>
                </c:pt>
                <c:pt idx="12341">
                  <c:v>1234.1000586166047</c:v>
                </c:pt>
                <c:pt idx="12342">
                  <c:v>1234.2000586213544</c:v>
                </c:pt>
                <c:pt idx="12343">
                  <c:v>1234.3000586261041</c:v>
                </c:pt>
                <c:pt idx="12344">
                  <c:v>1234.4000586308539</c:v>
                </c:pt>
                <c:pt idx="12345">
                  <c:v>1234.5000586356036</c:v>
                </c:pt>
                <c:pt idx="12346">
                  <c:v>1234.6000586403534</c:v>
                </c:pt>
                <c:pt idx="12347">
                  <c:v>1234.7000586451031</c:v>
                </c:pt>
                <c:pt idx="12348">
                  <c:v>1234.8000586498529</c:v>
                </c:pt>
                <c:pt idx="12349">
                  <c:v>1234.9000586546026</c:v>
                </c:pt>
                <c:pt idx="12350">
                  <c:v>1235.0000586593524</c:v>
                </c:pt>
                <c:pt idx="12351">
                  <c:v>1235.1000586641021</c:v>
                </c:pt>
                <c:pt idx="12352">
                  <c:v>1235.2000586688519</c:v>
                </c:pt>
                <c:pt idx="12353">
                  <c:v>1235.3000586736016</c:v>
                </c:pt>
                <c:pt idx="12354">
                  <c:v>1235.4000586783513</c:v>
                </c:pt>
                <c:pt idx="12355">
                  <c:v>1235.5000586831011</c:v>
                </c:pt>
                <c:pt idx="12356">
                  <c:v>1235.6000586878508</c:v>
                </c:pt>
                <c:pt idx="12357">
                  <c:v>1235.7000586926006</c:v>
                </c:pt>
                <c:pt idx="12358">
                  <c:v>1235.8000586973503</c:v>
                </c:pt>
                <c:pt idx="12359">
                  <c:v>1235.9000587021001</c:v>
                </c:pt>
                <c:pt idx="12360">
                  <c:v>1236.0000587068498</c:v>
                </c:pt>
                <c:pt idx="12361">
                  <c:v>1236.1000587115996</c:v>
                </c:pt>
                <c:pt idx="12362">
                  <c:v>1236.2000587163493</c:v>
                </c:pt>
                <c:pt idx="12363">
                  <c:v>1236.300058721099</c:v>
                </c:pt>
                <c:pt idx="12364">
                  <c:v>1236.4000587258488</c:v>
                </c:pt>
                <c:pt idx="12365">
                  <c:v>1236.5000587305985</c:v>
                </c:pt>
                <c:pt idx="12366">
                  <c:v>1236.6000587353483</c:v>
                </c:pt>
                <c:pt idx="12367">
                  <c:v>1236.700058740098</c:v>
                </c:pt>
                <c:pt idx="12368">
                  <c:v>1236.8000587448478</c:v>
                </c:pt>
                <c:pt idx="12369">
                  <c:v>1236.9000587495975</c:v>
                </c:pt>
                <c:pt idx="12370">
                  <c:v>1237.0000587543473</c:v>
                </c:pt>
                <c:pt idx="12371">
                  <c:v>1237.100058759097</c:v>
                </c:pt>
                <c:pt idx="12372">
                  <c:v>1237.2000587638468</c:v>
                </c:pt>
                <c:pt idx="12373">
                  <c:v>1237.3000587685965</c:v>
                </c:pt>
                <c:pt idx="12374">
                  <c:v>1237.4000587733462</c:v>
                </c:pt>
                <c:pt idx="12375">
                  <c:v>1237.500058778096</c:v>
                </c:pt>
                <c:pt idx="12376">
                  <c:v>1237.6000587828457</c:v>
                </c:pt>
                <c:pt idx="12377">
                  <c:v>1237.7000587875955</c:v>
                </c:pt>
                <c:pt idx="12378">
                  <c:v>1237.8000587923452</c:v>
                </c:pt>
                <c:pt idx="12379">
                  <c:v>1237.900058797095</c:v>
                </c:pt>
                <c:pt idx="12380">
                  <c:v>1238.0000588018447</c:v>
                </c:pt>
                <c:pt idx="12381">
                  <c:v>1238.1000588065945</c:v>
                </c:pt>
                <c:pt idx="12382">
                  <c:v>1238.2000588113442</c:v>
                </c:pt>
                <c:pt idx="12383">
                  <c:v>1238.300058816094</c:v>
                </c:pt>
                <c:pt idx="12384">
                  <c:v>1238.4000588208437</c:v>
                </c:pt>
                <c:pt idx="12385">
                  <c:v>1238.5000588255934</c:v>
                </c:pt>
                <c:pt idx="12386">
                  <c:v>1238.6000588303432</c:v>
                </c:pt>
                <c:pt idx="12387">
                  <c:v>1238.7000588350929</c:v>
                </c:pt>
                <c:pt idx="12388">
                  <c:v>1238.8000588398427</c:v>
                </c:pt>
                <c:pt idx="12389">
                  <c:v>1238.9000588445924</c:v>
                </c:pt>
                <c:pt idx="12390">
                  <c:v>1239.0000588493422</c:v>
                </c:pt>
                <c:pt idx="12391">
                  <c:v>1239.1000588540919</c:v>
                </c:pt>
                <c:pt idx="12392">
                  <c:v>1239.2000588588417</c:v>
                </c:pt>
                <c:pt idx="12393">
                  <c:v>1239.3000588635914</c:v>
                </c:pt>
                <c:pt idx="12394">
                  <c:v>1239.4000588683411</c:v>
                </c:pt>
                <c:pt idx="12395">
                  <c:v>1239.5000588730909</c:v>
                </c:pt>
                <c:pt idx="12396">
                  <c:v>1239.6000588778406</c:v>
                </c:pt>
                <c:pt idx="12397">
                  <c:v>1239.7000588825904</c:v>
                </c:pt>
                <c:pt idx="12398">
                  <c:v>1239.8000588873401</c:v>
                </c:pt>
                <c:pt idx="12399">
                  <c:v>1239.9000588920899</c:v>
                </c:pt>
                <c:pt idx="12400">
                  <c:v>1240.0000588968396</c:v>
                </c:pt>
                <c:pt idx="12401">
                  <c:v>1240.1000589015894</c:v>
                </c:pt>
                <c:pt idx="12402">
                  <c:v>1240.2000589063391</c:v>
                </c:pt>
                <c:pt idx="12403">
                  <c:v>1240.3000589110889</c:v>
                </c:pt>
                <c:pt idx="12404">
                  <c:v>1240.4000589158386</c:v>
                </c:pt>
                <c:pt idx="12405">
                  <c:v>1240.5000589205883</c:v>
                </c:pt>
                <c:pt idx="12406">
                  <c:v>1240.6000589253381</c:v>
                </c:pt>
                <c:pt idx="12407">
                  <c:v>1240.7000589300878</c:v>
                </c:pt>
                <c:pt idx="12408">
                  <c:v>1240.8000589348376</c:v>
                </c:pt>
                <c:pt idx="12409">
                  <c:v>1240.9000589395873</c:v>
                </c:pt>
                <c:pt idx="12410">
                  <c:v>1241.0000589443371</c:v>
                </c:pt>
                <c:pt idx="12411">
                  <c:v>1241.1000589490868</c:v>
                </c:pt>
                <c:pt idx="12412">
                  <c:v>1241.2000589538366</c:v>
                </c:pt>
                <c:pt idx="12413">
                  <c:v>1241.3000589585863</c:v>
                </c:pt>
                <c:pt idx="12414">
                  <c:v>1241.4000589633361</c:v>
                </c:pt>
                <c:pt idx="12415">
                  <c:v>1241.5000589680858</c:v>
                </c:pt>
                <c:pt idx="12416">
                  <c:v>1241.6000589728355</c:v>
                </c:pt>
                <c:pt idx="12417">
                  <c:v>1241.7000589775853</c:v>
                </c:pt>
                <c:pt idx="12418">
                  <c:v>1241.800058982335</c:v>
                </c:pt>
                <c:pt idx="12419">
                  <c:v>1241.9000589870848</c:v>
                </c:pt>
                <c:pt idx="12420">
                  <c:v>1242.0000589918345</c:v>
                </c:pt>
                <c:pt idx="12421">
                  <c:v>1242.1000589965843</c:v>
                </c:pt>
                <c:pt idx="12422">
                  <c:v>1242.200059001334</c:v>
                </c:pt>
                <c:pt idx="12423">
                  <c:v>1242.3000590060838</c:v>
                </c:pt>
                <c:pt idx="12424">
                  <c:v>1242.4000590108335</c:v>
                </c:pt>
                <c:pt idx="12425">
                  <c:v>1242.5000590155832</c:v>
                </c:pt>
                <c:pt idx="12426">
                  <c:v>1242.600059020333</c:v>
                </c:pt>
                <c:pt idx="12427">
                  <c:v>1242.7000590250827</c:v>
                </c:pt>
                <c:pt idx="12428">
                  <c:v>1242.8000590298325</c:v>
                </c:pt>
                <c:pt idx="12429">
                  <c:v>1242.9000590345822</c:v>
                </c:pt>
                <c:pt idx="12430">
                  <c:v>1243.000059039332</c:v>
                </c:pt>
                <c:pt idx="12431">
                  <c:v>1243.1000590440817</c:v>
                </c:pt>
                <c:pt idx="12432">
                  <c:v>1243.2000590488315</c:v>
                </c:pt>
                <c:pt idx="12433">
                  <c:v>1243.3000590535812</c:v>
                </c:pt>
                <c:pt idx="12434">
                  <c:v>1243.400059058331</c:v>
                </c:pt>
                <c:pt idx="12435">
                  <c:v>1243.5000590630807</c:v>
                </c:pt>
                <c:pt idx="12436">
                  <c:v>1243.6000590678304</c:v>
                </c:pt>
                <c:pt idx="12437">
                  <c:v>1243.7000590725802</c:v>
                </c:pt>
                <c:pt idx="12438">
                  <c:v>1243.8000590773299</c:v>
                </c:pt>
                <c:pt idx="12439">
                  <c:v>1243.9000590820797</c:v>
                </c:pt>
                <c:pt idx="12440">
                  <c:v>1244.0000590868294</c:v>
                </c:pt>
                <c:pt idx="12441">
                  <c:v>1244.1000590915792</c:v>
                </c:pt>
                <c:pt idx="12442">
                  <c:v>1244.2000590963289</c:v>
                </c:pt>
                <c:pt idx="12443">
                  <c:v>1244.3000591010787</c:v>
                </c:pt>
                <c:pt idx="12444">
                  <c:v>1244.4000591058284</c:v>
                </c:pt>
                <c:pt idx="12445">
                  <c:v>1244.5000591105781</c:v>
                </c:pt>
                <c:pt idx="12446">
                  <c:v>1244.6000591153279</c:v>
                </c:pt>
                <c:pt idx="12447">
                  <c:v>1244.7000591200776</c:v>
                </c:pt>
                <c:pt idx="12448">
                  <c:v>1244.8000591248274</c:v>
                </c:pt>
                <c:pt idx="12449">
                  <c:v>1244.9000591295771</c:v>
                </c:pt>
                <c:pt idx="12450">
                  <c:v>1245.0000591343269</c:v>
                </c:pt>
                <c:pt idx="12451">
                  <c:v>1245.1000591390766</c:v>
                </c:pt>
                <c:pt idx="12452">
                  <c:v>1245.2000591438264</c:v>
                </c:pt>
                <c:pt idx="12453">
                  <c:v>1245.3000591485761</c:v>
                </c:pt>
                <c:pt idx="12454">
                  <c:v>1245.4000591533259</c:v>
                </c:pt>
                <c:pt idx="12455">
                  <c:v>1245.5000591580756</c:v>
                </c:pt>
                <c:pt idx="12456">
                  <c:v>1245.6000591628253</c:v>
                </c:pt>
                <c:pt idx="12457">
                  <c:v>1245.7000591675751</c:v>
                </c:pt>
                <c:pt idx="12458">
                  <c:v>1245.8000591723248</c:v>
                </c:pt>
                <c:pt idx="12459">
                  <c:v>1245.9000591770746</c:v>
                </c:pt>
                <c:pt idx="12460">
                  <c:v>1246.0000591818243</c:v>
                </c:pt>
                <c:pt idx="12461">
                  <c:v>1246.1000591865741</c:v>
                </c:pt>
                <c:pt idx="12462">
                  <c:v>1246.2000591913238</c:v>
                </c:pt>
                <c:pt idx="12463">
                  <c:v>1246.3000591960736</c:v>
                </c:pt>
                <c:pt idx="12464">
                  <c:v>1246.4000592008233</c:v>
                </c:pt>
                <c:pt idx="12465">
                  <c:v>1246.5000592055731</c:v>
                </c:pt>
                <c:pt idx="12466">
                  <c:v>1246.6000592103228</c:v>
                </c:pt>
                <c:pt idx="12467">
                  <c:v>1246.7000592150725</c:v>
                </c:pt>
                <c:pt idx="12468">
                  <c:v>1246.8000592198223</c:v>
                </c:pt>
                <c:pt idx="12469">
                  <c:v>1246.900059224572</c:v>
                </c:pt>
                <c:pt idx="12470">
                  <c:v>1247.0000592293218</c:v>
                </c:pt>
                <c:pt idx="12471">
                  <c:v>1247.1000592340715</c:v>
                </c:pt>
                <c:pt idx="12472">
                  <c:v>1247.2000592388213</c:v>
                </c:pt>
                <c:pt idx="12473">
                  <c:v>1247.300059243571</c:v>
                </c:pt>
                <c:pt idx="12474">
                  <c:v>1247.4000592483208</c:v>
                </c:pt>
                <c:pt idx="12475">
                  <c:v>1247.5000592530705</c:v>
                </c:pt>
                <c:pt idx="12476">
                  <c:v>1247.6000592578202</c:v>
                </c:pt>
                <c:pt idx="12477">
                  <c:v>1247.70005926257</c:v>
                </c:pt>
                <c:pt idx="12478">
                  <c:v>1247.8000592673197</c:v>
                </c:pt>
                <c:pt idx="12479">
                  <c:v>1247.9000592720695</c:v>
                </c:pt>
                <c:pt idx="12480">
                  <c:v>1248.0000592768192</c:v>
                </c:pt>
                <c:pt idx="12481">
                  <c:v>1248.100059281569</c:v>
                </c:pt>
                <c:pt idx="12482">
                  <c:v>1248.2000592863187</c:v>
                </c:pt>
                <c:pt idx="12483">
                  <c:v>1248.3000592910685</c:v>
                </c:pt>
                <c:pt idx="12484">
                  <c:v>1248.4000592958182</c:v>
                </c:pt>
                <c:pt idx="12485">
                  <c:v>1248.500059300568</c:v>
                </c:pt>
                <c:pt idx="12486">
                  <c:v>1248.6000593053177</c:v>
                </c:pt>
                <c:pt idx="12487">
                  <c:v>1248.7000593100674</c:v>
                </c:pt>
                <c:pt idx="12488">
                  <c:v>1248.8000593148172</c:v>
                </c:pt>
                <c:pt idx="12489">
                  <c:v>1248.9000593195669</c:v>
                </c:pt>
                <c:pt idx="12490">
                  <c:v>1249.0000593243167</c:v>
                </c:pt>
                <c:pt idx="12491">
                  <c:v>1249.1000593290664</c:v>
                </c:pt>
                <c:pt idx="12492">
                  <c:v>1249.2000593338162</c:v>
                </c:pt>
                <c:pt idx="12493">
                  <c:v>1249.3000593385659</c:v>
                </c:pt>
                <c:pt idx="12494">
                  <c:v>1249.4000593433157</c:v>
                </c:pt>
                <c:pt idx="12495">
                  <c:v>1249.5000593480654</c:v>
                </c:pt>
                <c:pt idx="12496">
                  <c:v>1249.6000593528152</c:v>
                </c:pt>
                <c:pt idx="12497">
                  <c:v>1249.7000593575649</c:v>
                </c:pt>
                <c:pt idx="12498">
                  <c:v>1249.8000593623146</c:v>
                </c:pt>
                <c:pt idx="12499">
                  <c:v>1249.9000593670644</c:v>
                </c:pt>
                <c:pt idx="12500">
                  <c:v>1250.0000593718141</c:v>
                </c:pt>
                <c:pt idx="12501">
                  <c:v>1250.1000593765639</c:v>
                </c:pt>
                <c:pt idx="12502">
                  <c:v>1250.2000593813136</c:v>
                </c:pt>
                <c:pt idx="12503">
                  <c:v>1250.3000593860634</c:v>
                </c:pt>
                <c:pt idx="12504">
                  <c:v>1250.4000593908131</c:v>
                </c:pt>
                <c:pt idx="12505">
                  <c:v>1250.5000593955629</c:v>
                </c:pt>
                <c:pt idx="12506">
                  <c:v>1250.6000594003126</c:v>
                </c:pt>
                <c:pt idx="12507">
                  <c:v>1250.7000594050623</c:v>
                </c:pt>
                <c:pt idx="12508">
                  <c:v>1250.8000594098121</c:v>
                </c:pt>
                <c:pt idx="12509">
                  <c:v>1250.9000594145618</c:v>
                </c:pt>
                <c:pt idx="12510">
                  <c:v>1251.0000594193116</c:v>
                </c:pt>
                <c:pt idx="12511">
                  <c:v>1251.1000594240613</c:v>
                </c:pt>
                <c:pt idx="12512">
                  <c:v>1251.2000594288111</c:v>
                </c:pt>
                <c:pt idx="12513">
                  <c:v>1251.3000594335608</c:v>
                </c:pt>
                <c:pt idx="12514">
                  <c:v>1251.4000594383106</c:v>
                </c:pt>
                <c:pt idx="12515">
                  <c:v>1251.5000594430603</c:v>
                </c:pt>
                <c:pt idx="12516">
                  <c:v>1251.6000594478101</c:v>
                </c:pt>
                <c:pt idx="12517">
                  <c:v>1251.7000594525598</c:v>
                </c:pt>
                <c:pt idx="12518">
                  <c:v>1251.8000594573095</c:v>
                </c:pt>
                <c:pt idx="12519">
                  <c:v>1251.9000594620593</c:v>
                </c:pt>
                <c:pt idx="12520">
                  <c:v>1252.000059466809</c:v>
                </c:pt>
                <c:pt idx="12521">
                  <c:v>1252.1000594715588</c:v>
                </c:pt>
                <c:pt idx="12522">
                  <c:v>1252.2000594763085</c:v>
                </c:pt>
                <c:pt idx="12523">
                  <c:v>1252.3000594810583</c:v>
                </c:pt>
                <c:pt idx="12524">
                  <c:v>1252.400059485808</c:v>
                </c:pt>
                <c:pt idx="12525">
                  <c:v>1252.5000594905578</c:v>
                </c:pt>
                <c:pt idx="12526">
                  <c:v>1252.6000594953075</c:v>
                </c:pt>
                <c:pt idx="12527">
                  <c:v>1252.7000595000573</c:v>
                </c:pt>
                <c:pt idx="12528">
                  <c:v>1252.800059504807</c:v>
                </c:pt>
                <c:pt idx="12529">
                  <c:v>1252.9000595095567</c:v>
                </c:pt>
                <c:pt idx="12530">
                  <c:v>1253.0000595143065</c:v>
                </c:pt>
                <c:pt idx="12531">
                  <c:v>1253.1000595190562</c:v>
                </c:pt>
                <c:pt idx="12532">
                  <c:v>1253.200059523806</c:v>
                </c:pt>
                <c:pt idx="12533">
                  <c:v>1253.3000595285557</c:v>
                </c:pt>
                <c:pt idx="12534">
                  <c:v>1253.4000595333055</c:v>
                </c:pt>
                <c:pt idx="12535">
                  <c:v>1253.5000595380552</c:v>
                </c:pt>
                <c:pt idx="12536">
                  <c:v>1253.600059542805</c:v>
                </c:pt>
                <c:pt idx="12537">
                  <c:v>1253.7000595475547</c:v>
                </c:pt>
                <c:pt idx="12538">
                  <c:v>1253.8000595523044</c:v>
                </c:pt>
                <c:pt idx="12539">
                  <c:v>1253.9000595570542</c:v>
                </c:pt>
                <c:pt idx="12540">
                  <c:v>1254.0000595618039</c:v>
                </c:pt>
                <c:pt idx="12541">
                  <c:v>1254.1000595665537</c:v>
                </c:pt>
                <c:pt idx="12542">
                  <c:v>1254.2000595713034</c:v>
                </c:pt>
                <c:pt idx="12543">
                  <c:v>1254.3000595760532</c:v>
                </c:pt>
                <c:pt idx="12544">
                  <c:v>1254.4000595808029</c:v>
                </c:pt>
                <c:pt idx="12545">
                  <c:v>1254.5000595855527</c:v>
                </c:pt>
                <c:pt idx="12546">
                  <c:v>1254.6000595903024</c:v>
                </c:pt>
                <c:pt idx="12547">
                  <c:v>1254.7000595950522</c:v>
                </c:pt>
                <c:pt idx="12548">
                  <c:v>1254.8000595998019</c:v>
                </c:pt>
                <c:pt idx="12549">
                  <c:v>1254.9000596045516</c:v>
                </c:pt>
                <c:pt idx="12550">
                  <c:v>1255.0000596093014</c:v>
                </c:pt>
                <c:pt idx="12551">
                  <c:v>1255.1000596140511</c:v>
                </c:pt>
                <c:pt idx="12552">
                  <c:v>1255.2000596188009</c:v>
                </c:pt>
                <c:pt idx="12553">
                  <c:v>1255.3000596235506</c:v>
                </c:pt>
                <c:pt idx="12554">
                  <c:v>1255.4000596283004</c:v>
                </c:pt>
                <c:pt idx="12555">
                  <c:v>1255.5000596330501</c:v>
                </c:pt>
                <c:pt idx="12556">
                  <c:v>1255.6000596377999</c:v>
                </c:pt>
                <c:pt idx="12557">
                  <c:v>1255.7000596425496</c:v>
                </c:pt>
                <c:pt idx="12558">
                  <c:v>1255.8000596472993</c:v>
                </c:pt>
                <c:pt idx="12559">
                  <c:v>1255.9000596520491</c:v>
                </c:pt>
                <c:pt idx="12560">
                  <c:v>1256.0000596567988</c:v>
                </c:pt>
                <c:pt idx="12561">
                  <c:v>1256.1000596615486</c:v>
                </c:pt>
                <c:pt idx="12562">
                  <c:v>1256.2000596662983</c:v>
                </c:pt>
                <c:pt idx="12563">
                  <c:v>1256.3000596710481</c:v>
                </c:pt>
                <c:pt idx="12564">
                  <c:v>1256.4000596757978</c:v>
                </c:pt>
                <c:pt idx="12565">
                  <c:v>1256.5000596805476</c:v>
                </c:pt>
                <c:pt idx="12566">
                  <c:v>1256.6000596852973</c:v>
                </c:pt>
                <c:pt idx="12567">
                  <c:v>1256.7000596900471</c:v>
                </c:pt>
                <c:pt idx="12568">
                  <c:v>1256.8000596947968</c:v>
                </c:pt>
                <c:pt idx="12569">
                  <c:v>1256.9000596995465</c:v>
                </c:pt>
                <c:pt idx="12570">
                  <c:v>1257.0000597042963</c:v>
                </c:pt>
                <c:pt idx="12571">
                  <c:v>1257.100059709046</c:v>
                </c:pt>
                <c:pt idx="12572">
                  <c:v>1257.2000597137958</c:v>
                </c:pt>
                <c:pt idx="12573">
                  <c:v>1257.3000597185455</c:v>
                </c:pt>
                <c:pt idx="12574">
                  <c:v>1257.4000597232953</c:v>
                </c:pt>
                <c:pt idx="12575">
                  <c:v>1257.500059728045</c:v>
                </c:pt>
                <c:pt idx="12576">
                  <c:v>1257.6000597327948</c:v>
                </c:pt>
                <c:pt idx="12577">
                  <c:v>1257.7000597375445</c:v>
                </c:pt>
                <c:pt idx="12578">
                  <c:v>1257.8000597422943</c:v>
                </c:pt>
                <c:pt idx="12579">
                  <c:v>1257.900059747044</c:v>
                </c:pt>
                <c:pt idx="12580">
                  <c:v>1258.0000597517937</c:v>
                </c:pt>
                <c:pt idx="12581">
                  <c:v>1258.1000597565435</c:v>
                </c:pt>
                <c:pt idx="12582">
                  <c:v>1258.2000597612932</c:v>
                </c:pt>
                <c:pt idx="12583">
                  <c:v>1258.300059766043</c:v>
                </c:pt>
                <c:pt idx="12584">
                  <c:v>1258.4000597707927</c:v>
                </c:pt>
                <c:pt idx="12585">
                  <c:v>1258.5000597755425</c:v>
                </c:pt>
                <c:pt idx="12586">
                  <c:v>1258.6000597802922</c:v>
                </c:pt>
                <c:pt idx="12587">
                  <c:v>1258.700059785042</c:v>
                </c:pt>
                <c:pt idx="12588">
                  <c:v>1258.8000597897917</c:v>
                </c:pt>
                <c:pt idx="12589">
                  <c:v>1258.9000597945414</c:v>
                </c:pt>
                <c:pt idx="12590">
                  <c:v>1259.0000597992912</c:v>
                </c:pt>
                <c:pt idx="12591">
                  <c:v>1259.1000598040409</c:v>
                </c:pt>
                <c:pt idx="12592">
                  <c:v>1259.2000598087907</c:v>
                </c:pt>
                <c:pt idx="12593">
                  <c:v>1259.3000598135404</c:v>
                </c:pt>
                <c:pt idx="12594">
                  <c:v>1259.4000598182902</c:v>
                </c:pt>
                <c:pt idx="12595">
                  <c:v>1259.5000598230399</c:v>
                </c:pt>
                <c:pt idx="12596">
                  <c:v>1259.6000598277897</c:v>
                </c:pt>
                <c:pt idx="12597">
                  <c:v>1259.7000598325394</c:v>
                </c:pt>
                <c:pt idx="12598">
                  <c:v>1259.8000598372892</c:v>
                </c:pt>
                <c:pt idx="12599">
                  <c:v>1259.9000598420389</c:v>
                </c:pt>
                <c:pt idx="12600">
                  <c:v>1260.0000598467886</c:v>
                </c:pt>
                <c:pt idx="12601">
                  <c:v>1260.1000598515384</c:v>
                </c:pt>
                <c:pt idx="12602">
                  <c:v>1260.2000598562881</c:v>
                </c:pt>
                <c:pt idx="12603">
                  <c:v>1260.3000598610379</c:v>
                </c:pt>
                <c:pt idx="12604">
                  <c:v>1260.4000598657876</c:v>
                </c:pt>
                <c:pt idx="12605">
                  <c:v>1260.5000598705374</c:v>
                </c:pt>
                <c:pt idx="12606">
                  <c:v>1260.6000598752871</c:v>
                </c:pt>
                <c:pt idx="12607">
                  <c:v>1260.7000598800369</c:v>
                </c:pt>
                <c:pt idx="12608">
                  <c:v>1260.8000598847866</c:v>
                </c:pt>
                <c:pt idx="12609">
                  <c:v>1260.9000598895364</c:v>
                </c:pt>
                <c:pt idx="12610">
                  <c:v>1261.0000598942861</c:v>
                </c:pt>
                <c:pt idx="12611">
                  <c:v>1261.1000598990358</c:v>
                </c:pt>
                <c:pt idx="12612">
                  <c:v>1261.2000599037856</c:v>
                </c:pt>
                <c:pt idx="12613">
                  <c:v>1261.3000599085353</c:v>
                </c:pt>
                <c:pt idx="12614">
                  <c:v>1261.4000599132851</c:v>
                </c:pt>
                <c:pt idx="12615">
                  <c:v>1261.5000599180348</c:v>
                </c:pt>
                <c:pt idx="12616">
                  <c:v>1261.6000599227846</c:v>
                </c:pt>
                <c:pt idx="12617">
                  <c:v>1261.7000599275343</c:v>
                </c:pt>
                <c:pt idx="12618">
                  <c:v>1261.8000599322841</c:v>
                </c:pt>
                <c:pt idx="12619">
                  <c:v>1261.9000599370338</c:v>
                </c:pt>
                <c:pt idx="12620">
                  <c:v>1262.0000599417835</c:v>
                </c:pt>
                <c:pt idx="12621">
                  <c:v>1262.1000599465333</c:v>
                </c:pt>
                <c:pt idx="12622">
                  <c:v>1262.200059951283</c:v>
                </c:pt>
                <c:pt idx="12623">
                  <c:v>1262.3000599560328</c:v>
                </c:pt>
                <c:pt idx="12624">
                  <c:v>1262.4000599607825</c:v>
                </c:pt>
                <c:pt idx="12625">
                  <c:v>1262.5000599655323</c:v>
                </c:pt>
                <c:pt idx="12626">
                  <c:v>1262.600059970282</c:v>
                </c:pt>
                <c:pt idx="12627">
                  <c:v>1262.7000599750318</c:v>
                </c:pt>
                <c:pt idx="12628">
                  <c:v>1262.8000599797815</c:v>
                </c:pt>
                <c:pt idx="12629">
                  <c:v>1262.9000599845313</c:v>
                </c:pt>
                <c:pt idx="12630">
                  <c:v>1263.000059989281</c:v>
                </c:pt>
                <c:pt idx="12631">
                  <c:v>1263.1000599940307</c:v>
                </c:pt>
                <c:pt idx="12632">
                  <c:v>1263.2000599987805</c:v>
                </c:pt>
                <c:pt idx="12633">
                  <c:v>1263.3000600035302</c:v>
                </c:pt>
                <c:pt idx="12634">
                  <c:v>1263.40006000828</c:v>
                </c:pt>
                <c:pt idx="12635">
                  <c:v>1263.5000600130297</c:v>
                </c:pt>
                <c:pt idx="12636">
                  <c:v>1263.6000600177795</c:v>
                </c:pt>
                <c:pt idx="12637">
                  <c:v>1263.7000600225292</c:v>
                </c:pt>
                <c:pt idx="12638">
                  <c:v>1263.800060027279</c:v>
                </c:pt>
                <c:pt idx="12639">
                  <c:v>1263.9000600320287</c:v>
                </c:pt>
                <c:pt idx="12640">
                  <c:v>1264.0000600367785</c:v>
                </c:pt>
                <c:pt idx="12641">
                  <c:v>1264.1000600415282</c:v>
                </c:pt>
                <c:pt idx="12642">
                  <c:v>1264.2000600462779</c:v>
                </c:pt>
                <c:pt idx="12643">
                  <c:v>1264.3000600510277</c:v>
                </c:pt>
                <c:pt idx="12644">
                  <c:v>1264.4000600557774</c:v>
                </c:pt>
                <c:pt idx="12645">
                  <c:v>1264.5000600605272</c:v>
                </c:pt>
                <c:pt idx="12646">
                  <c:v>1264.6000600652769</c:v>
                </c:pt>
                <c:pt idx="12647">
                  <c:v>1264.7000600700267</c:v>
                </c:pt>
                <c:pt idx="12648">
                  <c:v>1264.8000600747764</c:v>
                </c:pt>
                <c:pt idx="12649">
                  <c:v>1264.9000600795262</c:v>
                </c:pt>
                <c:pt idx="12650">
                  <c:v>1265.0000600842759</c:v>
                </c:pt>
                <c:pt idx="12651">
                  <c:v>1265.1000600890256</c:v>
                </c:pt>
                <c:pt idx="12652">
                  <c:v>1265.2000600937754</c:v>
                </c:pt>
                <c:pt idx="12653">
                  <c:v>1265.3000600985251</c:v>
                </c:pt>
                <c:pt idx="12654">
                  <c:v>1265.4000601032749</c:v>
                </c:pt>
                <c:pt idx="12655">
                  <c:v>1265.5000601080246</c:v>
                </c:pt>
                <c:pt idx="12656">
                  <c:v>1265.6000601127744</c:v>
                </c:pt>
                <c:pt idx="12657">
                  <c:v>1265.7000601175241</c:v>
                </c:pt>
                <c:pt idx="12658">
                  <c:v>1265.8000601222739</c:v>
                </c:pt>
                <c:pt idx="12659">
                  <c:v>1265.9000601270236</c:v>
                </c:pt>
                <c:pt idx="12660">
                  <c:v>1266.0000601317734</c:v>
                </c:pt>
                <c:pt idx="12661">
                  <c:v>1266.1000601365231</c:v>
                </c:pt>
                <c:pt idx="12662">
                  <c:v>1266.2000601412728</c:v>
                </c:pt>
                <c:pt idx="12663">
                  <c:v>1266.3000601460226</c:v>
                </c:pt>
                <c:pt idx="12664">
                  <c:v>1266.4000601507723</c:v>
                </c:pt>
                <c:pt idx="12665">
                  <c:v>1266.5000601555221</c:v>
                </c:pt>
                <c:pt idx="12666">
                  <c:v>1266.6000601602718</c:v>
                </c:pt>
                <c:pt idx="12667">
                  <c:v>1266.7000601650216</c:v>
                </c:pt>
                <c:pt idx="12668">
                  <c:v>1266.8000601697713</c:v>
                </c:pt>
                <c:pt idx="12669">
                  <c:v>1266.9000601745211</c:v>
                </c:pt>
                <c:pt idx="12670">
                  <c:v>1267.0000601792708</c:v>
                </c:pt>
                <c:pt idx="12671">
                  <c:v>1267.1000601840205</c:v>
                </c:pt>
                <c:pt idx="12672">
                  <c:v>1267.2000601887703</c:v>
                </c:pt>
                <c:pt idx="12673">
                  <c:v>1267.30006019352</c:v>
                </c:pt>
                <c:pt idx="12674">
                  <c:v>1267.4000601982698</c:v>
                </c:pt>
                <c:pt idx="12675">
                  <c:v>1267.5000602030195</c:v>
                </c:pt>
                <c:pt idx="12676">
                  <c:v>1267.6000602077693</c:v>
                </c:pt>
                <c:pt idx="12677">
                  <c:v>1267.700060212519</c:v>
                </c:pt>
                <c:pt idx="12678">
                  <c:v>1267.8000602172688</c:v>
                </c:pt>
                <c:pt idx="12679">
                  <c:v>1267.9000602220185</c:v>
                </c:pt>
                <c:pt idx="12680">
                  <c:v>1268.0000602267683</c:v>
                </c:pt>
                <c:pt idx="12681">
                  <c:v>1268.100060231518</c:v>
                </c:pt>
                <c:pt idx="12682">
                  <c:v>1268.2000602362677</c:v>
                </c:pt>
                <c:pt idx="12683">
                  <c:v>1268.3000602410175</c:v>
                </c:pt>
                <c:pt idx="12684">
                  <c:v>1268.4000602457672</c:v>
                </c:pt>
                <c:pt idx="12685">
                  <c:v>1268.500060250517</c:v>
                </c:pt>
                <c:pt idx="12686">
                  <c:v>1268.6000602552667</c:v>
                </c:pt>
                <c:pt idx="12687">
                  <c:v>1268.7000602600165</c:v>
                </c:pt>
                <c:pt idx="12688">
                  <c:v>1268.8000602647662</c:v>
                </c:pt>
                <c:pt idx="12689">
                  <c:v>1268.900060269516</c:v>
                </c:pt>
                <c:pt idx="12690">
                  <c:v>1269.0000602742657</c:v>
                </c:pt>
                <c:pt idx="12691">
                  <c:v>1269.1000602790155</c:v>
                </c:pt>
                <c:pt idx="12692">
                  <c:v>1269.2000602837652</c:v>
                </c:pt>
                <c:pt idx="12693">
                  <c:v>1269.3000602885149</c:v>
                </c:pt>
                <c:pt idx="12694">
                  <c:v>1269.4000602932647</c:v>
                </c:pt>
                <c:pt idx="12695">
                  <c:v>1269.5000602980144</c:v>
                </c:pt>
                <c:pt idx="12696">
                  <c:v>1269.6000603027642</c:v>
                </c:pt>
                <c:pt idx="12697">
                  <c:v>1269.7000603075139</c:v>
                </c:pt>
                <c:pt idx="12698">
                  <c:v>1269.8000603122637</c:v>
                </c:pt>
                <c:pt idx="12699">
                  <c:v>1269.9000603170134</c:v>
                </c:pt>
                <c:pt idx="12700">
                  <c:v>1270.0000603217632</c:v>
                </c:pt>
                <c:pt idx="12701">
                  <c:v>1270.1000603265129</c:v>
                </c:pt>
                <c:pt idx="12702">
                  <c:v>1270.2000603312626</c:v>
                </c:pt>
                <c:pt idx="12703">
                  <c:v>1270.3000603360124</c:v>
                </c:pt>
                <c:pt idx="12704">
                  <c:v>1270.4000603407621</c:v>
                </c:pt>
                <c:pt idx="12705">
                  <c:v>1270.5000603455119</c:v>
                </c:pt>
                <c:pt idx="12706">
                  <c:v>1270.6000603502616</c:v>
                </c:pt>
                <c:pt idx="12707">
                  <c:v>1270.7000603550114</c:v>
                </c:pt>
                <c:pt idx="12708">
                  <c:v>1270.8000603597611</c:v>
                </c:pt>
                <c:pt idx="12709">
                  <c:v>1270.9000603645109</c:v>
                </c:pt>
                <c:pt idx="12710">
                  <c:v>1271.0000603692606</c:v>
                </c:pt>
                <c:pt idx="12711">
                  <c:v>1271.1000603740104</c:v>
                </c:pt>
                <c:pt idx="12712">
                  <c:v>1271.2000603787601</c:v>
                </c:pt>
                <c:pt idx="12713">
                  <c:v>1271.3000603835098</c:v>
                </c:pt>
                <c:pt idx="12714">
                  <c:v>1271.4000603882596</c:v>
                </c:pt>
                <c:pt idx="12715">
                  <c:v>1271.5000603930093</c:v>
                </c:pt>
                <c:pt idx="12716">
                  <c:v>1271.6000603977591</c:v>
                </c:pt>
                <c:pt idx="12717">
                  <c:v>1271.7000604025088</c:v>
                </c:pt>
                <c:pt idx="12718">
                  <c:v>1271.8000604072586</c:v>
                </c:pt>
                <c:pt idx="12719">
                  <c:v>1271.9000604120083</c:v>
                </c:pt>
                <c:pt idx="12720">
                  <c:v>1272.0000604167581</c:v>
                </c:pt>
                <c:pt idx="12721">
                  <c:v>1272.1000604215078</c:v>
                </c:pt>
                <c:pt idx="12722">
                  <c:v>1272.2000604262576</c:v>
                </c:pt>
                <c:pt idx="12723">
                  <c:v>1272.3000604310073</c:v>
                </c:pt>
                <c:pt idx="12724">
                  <c:v>1272.400060435757</c:v>
                </c:pt>
                <c:pt idx="12725">
                  <c:v>1272.5000604405068</c:v>
                </c:pt>
                <c:pt idx="12726">
                  <c:v>1272.6000604452565</c:v>
                </c:pt>
                <c:pt idx="12727">
                  <c:v>1272.7000604500063</c:v>
                </c:pt>
                <c:pt idx="12728">
                  <c:v>1272.800060454756</c:v>
                </c:pt>
                <c:pt idx="12729">
                  <c:v>1272.9000604595058</c:v>
                </c:pt>
                <c:pt idx="12730">
                  <c:v>1273.0000604642555</c:v>
                </c:pt>
                <c:pt idx="12731">
                  <c:v>1273.1000604690053</c:v>
                </c:pt>
                <c:pt idx="12732">
                  <c:v>1273.200060473755</c:v>
                </c:pt>
                <c:pt idx="12733">
                  <c:v>1273.3000604785047</c:v>
                </c:pt>
                <c:pt idx="12734">
                  <c:v>1273.4000604832545</c:v>
                </c:pt>
                <c:pt idx="12735">
                  <c:v>1273.5000604880042</c:v>
                </c:pt>
                <c:pt idx="12736">
                  <c:v>1273.600060492754</c:v>
                </c:pt>
                <c:pt idx="12737">
                  <c:v>1273.7000604975037</c:v>
                </c:pt>
                <c:pt idx="12738">
                  <c:v>1273.8000605022535</c:v>
                </c:pt>
                <c:pt idx="12739">
                  <c:v>1273.9000605070032</c:v>
                </c:pt>
                <c:pt idx="12740">
                  <c:v>1274.000060511753</c:v>
                </c:pt>
                <c:pt idx="12741">
                  <c:v>1274.1000605165027</c:v>
                </c:pt>
                <c:pt idx="12742">
                  <c:v>1274.2000605212525</c:v>
                </c:pt>
                <c:pt idx="12743">
                  <c:v>1274.3000605260022</c:v>
                </c:pt>
                <c:pt idx="12744">
                  <c:v>1274.4000605307519</c:v>
                </c:pt>
                <c:pt idx="12745">
                  <c:v>1274.5000605355017</c:v>
                </c:pt>
                <c:pt idx="12746">
                  <c:v>1274.6000605402514</c:v>
                </c:pt>
                <c:pt idx="12747">
                  <c:v>1274.7000605450012</c:v>
                </c:pt>
                <c:pt idx="12748">
                  <c:v>1274.8000605497509</c:v>
                </c:pt>
                <c:pt idx="12749">
                  <c:v>1274.9000605545007</c:v>
                </c:pt>
                <c:pt idx="12750">
                  <c:v>1275.0000605592504</c:v>
                </c:pt>
                <c:pt idx="12751">
                  <c:v>1275.1000605640002</c:v>
                </c:pt>
                <c:pt idx="12752">
                  <c:v>1275.2000605687499</c:v>
                </c:pt>
                <c:pt idx="12753">
                  <c:v>1275.3000605734996</c:v>
                </c:pt>
                <c:pt idx="12754">
                  <c:v>1275.4000605782494</c:v>
                </c:pt>
                <c:pt idx="12755">
                  <c:v>1275.5000605829991</c:v>
                </c:pt>
                <c:pt idx="12756">
                  <c:v>1275.6000605877489</c:v>
                </c:pt>
                <c:pt idx="12757">
                  <c:v>1275.7000605924986</c:v>
                </c:pt>
                <c:pt idx="12758">
                  <c:v>1275.8000605972484</c:v>
                </c:pt>
                <c:pt idx="12759">
                  <c:v>1275.9000606019981</c:v>
                </c:pt>
                <c:pt idx="12760">
                  <c:v>1276.0000606067479</c:v>
                </c:pt>
                <c:pt idx="12761">
                  <c:v>1276.1000606114976</c:v>
                </c:pt>
                <c:pt idx="12762">
                  <c:v>1276.2000606162474</c:v>
                </c:pt>
                <c:pt idx="12763">
                  <c:v>1276.3000606209971</c:v>
                </c:pt>
                <c:pt idx="12764">
                  <c:v>1276.4000606257468</c:v>
                </c:pt>
                <c:pt idx="12765">
                  <c:v>1276.5000606304966</c:v>
                </c:pt>
                <c:pt idx="12766">
                  <c:v>1276.6000606352463</c:v>
                </c:pt>
                <c:pt idx="12767">
                  <c:v>1276.7000606399961</c:v>
                </c:pt>
                <c:pt idx="12768">
                  <c:v>1276.8000606447458</c:v>
                </c:pt>
                <c:pt idx="12769">
                  <c:v>1276.9000606494956</c:v>
                </c:pt>
                <c:pt idx="12770">
                  <c:v>1277.0000606542453</c:v>
                </c:pt>
                <c:pt idx="12771">
                  <c:v>1277.1000606589951</c:v>
                </c:pt>
                <c:pt idx="12772">
                  <c:v>1277.2000606637448</c:v>
                </c:pt>
                <c:pt idx="12773">
                  <c:v>1277.3000606684946</c:v>
                </c:pt>
                <c:pt idx="12774">
                  <c:v>1277.4000606732443</c:v>
                </c:pt>
                <c:pt idx="12775">
                  <c:v>1277.500060677994</c:v>
                </c:pt>
                <c:pt idx="12776">
                  <c:v>1277.6000606827438</c:v>
                </c:pt>
                <c:pt idx="12777">
                  <c:v>1277.7000606874935</c:v>
                </c:pt>
                <c:pt idx="12778">
                  <c:v>1277.8000606922433</c:v>
                </c:pt>
                <c:pt idx="12779">
                  <c:v>1277.900060696993</c:v>
                </c:pt>
                <c:pt idx="12780">
                  <c:v>1278.0000607017428</c:v>
                </c:pt>
                <c:pt idx="12781">
                  <c:v>1278.1000607064925</c:v>
                </c:pt>
                <c:pt idx="12782">
                  <c:v>1278.2000607112423</c:v>
                </c:pt>
                <c:pt idx="12783">
                  <c:v>1278.300060715992</c:v>
                </c:pt>
                <c:pt idx="12784">
                  <c:v>1278.4000607207417</c:v>
                </c:pt>
                <c:pt idx="12785">
                  <c:v>1278.5000607254915</c:v>
                </c:pt>
                <c:pt idx="12786">
                  <c:v>1278.6000607302412</c:v>
                </c:pt>
                <c:pt idx="12787">
                  <c:v>1278.700060734991</c:v>
                </c:pt>
                <c:pt idx="12788">
                  <c:v>1278.8000607397407</c:v>
                </c:pt>
                <c:pt idx="12789">
                  <c:v>1278.9000607444905</c:v>
                </c:pt>
                <c:pt idx="12790">
                  <c:v>1279.0000607492402</c:v>
                </c:pt>
                <c:pt idx="12791">
                  <c:v>1279.10006075399</c:v>
                </c:pt>
                <c:pt idx="12792">
                  <c:v>1279.2000607587397</c:v>
                </c:pt>
                <c:pt idx="12793">
                  <c:v>1279.3000607634895</c:v>
                </c:pt>
                <c:pt idx="12794">
                  <c:v>1279.4000607682392</c:v>
                </c:pt>
                <c:pt idx="12795">
                  <c:v>1279.5000607729889</c:v>
                </c:pt>
                <c:pt idx="12796">
                  <c:v>1279.6000607777387</c:v>
                </c:pt>
                <c:pt idx="12797">
                  <c:v>1279.7000607824884</c:v>
                </c:pt>
                <c:pt idx="12798">
                  <c:v>1279.8000607872382</c:v>
                </c:pt>
                <c:pt idx="12799">
                  <c:v>1279.9000607919879</c:v>
                </c:pt>
                <c:pt idx="12800">
                  <c:v>1280.0000607967377</c:v>
                </c:pt>
                <c:pt idx="12801">
                  <c:v>1280.1000608014874</c:v>
                </c:pt>
                <c:pt idx="12802">
                  <c:v>1280.2000608062372</c:v>
                </c:pt>
                <c:pt idx="12803">
                  <c:v>1280.3000608109869</c:v>
                </c:pt>
                <c:pt idx="12804">
                  <c:v>1280.4000608157367</c:v>
                </c:pt>
                <c:pt idx="12805">
                  <c:v>1280.5000608204864</c:v>
                </c:pt>
                <c:pt idx="12806">
                  <c:v>1280.6000608252361</c:v>
                </c:pt>
                <c:pt idx="12807">
                  <c:v>1280.7000608299859</c:v>
                </c:pt>
                <c:pt idx="12808">
                  <c:v>1280.8000608347356</c:v>
                </c:pt>
                <c:pt idx="12809">
                  <c:v>1280.9000608394854</c:v>
                </c:pt>
                <c:pt idx="12810">
                  <c:v>1281.0000608442351</c:v>
                </c:pt>
                <c:pt idx="12811">
                  <c:v>1281.1000608489849</c:v>
                </c:pt>
                <c:pt idx="12812">
                  <c:v>1281.2000608537346</c:v>
                </c:pt>
                <c:pt idx="12813">
                  <c:v>1281.3000608584844</c:v>
                </c:pt>
                <c:pt idx="12814">
                  <c:v>1281.4000608632341</c:v>
                </c:pt>
                <c:pt idx="12815">
                  <c:v>1281.5000608679838</c:v>
                </c:pt>
                <c:pt idx="12816">
                  <c:v>1281.6000608727336</c:v>
                </c:pt>
                <c:pt idx="12817">
                  <c:v>1281.7000608774833</c:v>
                </c:pt>
                <c:pt idx="12818">
                  <c:v>1281.8000608822331</c:v>
                </c:pt>
                <c:pt idx="12819">
                  <c:v>1281.9000608869828</c:v>
                </c:pt>
                <c:pt idx="12820">
                  <c:v>1282.0000608917326</c:v>
                </c:pt>
                <c:pt idx="12821">
                  <c:v>1282.1000608964823</c:v>
                </c:pt>
                <c:pt idx="12822">
                  <c:v>1282.2000609012321</c:v>
                </c:pt>
                <c:pt idx="12823">
                  <c:v>1282.3000609059818</c:v>
                </c:pt>
                <c:pt idx="12824">
                  <c:v>1282.4000609107316</c:v>
                </c:pt>
                <c:pt idx="12825">
                  <c:v>1282.5000609154813</c:v>
                </c:pt>
                <c:pt idx="12826">
                  <c:v>1282.600060920231</c:v>
                </c:pt>
                <c:pt idx="12827">
                  <c:v>1282.7000609249808</c:v>
                </c:pt>
                <c:pt idx="12828">
                  <c:v>1282.8000609297305</c:v>
                </c:pt>
                <c:pt idx="12829">
                  <c:v>1282.9000609344803</c:v>
                </c:pt>
                <c:pt idx="12830">
                  <c:v>1283.00006093923</c:v>
                </c:pt>
                <c:pt idx="12831">
                  <c:v>1283.1000609439798</c:v>
                </c:pt>
                <c:pt idx="12832">
                  <c:v>1283.2000609487295</c:v>
                </c:pt>
                <c:pt idx="12833">
                  <c:v>1283.3000609534793</c:v>
                </c:pt>
                <c:pt idx="12834">
                  <c:v>1283.400060958229</c:v>
                </c:pt>
                <c:pt idx="12835">
                  <c:v>1283.5000609629788</c:v>
                </c:pt>
                <c:pt idx="12836">
                  <c:v>1283.6000609677285</c:v>
                </c:pt>
                <c:pt idx="12837">
                  <c:v>1283.7000609724782</c:v>
                </c:pt>
                <c:pt idx="12838">
                  <c:v>1283.800060977228</c:v>
                </c:pt>
                <c:pt idx="12839">
                  <c:v>1283.9000609819777</c:v>
                </c:pt>
                <c:pt idx="12840">
                  <c:v>1284.0000609867275</c:v>
                </c:pt>
                <c:pt idx="12841">
                  <c:v>1284.1000609914772</c:v>
                </c:pt>
                <c:pt idx="12842">
                  <c:v>1284.200060996227</c:v>
                </c:pt>
                <c:pt idx="12843">
                  <c:v>1284.3000610009767</c:v>
                </c:pt>
                <c:pt idx="12844">
                  <c:v>1284.4000610057265</c:v>
                </c:pt>
                <c:pt idx="12845">
                  <c:v>1284.5000610104762</c:v>
                </c:pt>
                <c:pt idx="12846">
                  <c:v>1284.6000610152259</c:v>
                </c:pt>
                <c:pt idx="12847">
                  <c:v>1284.7000610199757</c:v>
                </c:pt>
                <c:pt idx="12848">
                  <c:v>1284.8000610247254</c:v>
                </c:pt>
                <c:pt idx="12849">
                  <c:v>1284.9000610294752</c:v>
                </c:pt>
                <c:pt idx="12850">
                  <c:v>1285.0000610342249</c:v>
                </c:pt>
                <c:pt idx="12851">
                  <c:v>1285.1000610389747</c:v>
                </c:pt>
                <c:pt idx="12852">
                  <c:v>1285.2000610437244</c:v>
                </c:pt>
                <c:pt idx="12853">
                  <c:v>1285.3000610484742</c:v>
                </c:pt>
                <c:pt idx="12854">
                  <c:v>1285.4000610532239</c:v>
                </c:pt>
                <c:pt idx="12855">
                  <c:v>1285.5000610579737</c:v>
                </c:pt>
                <c:pt idx="12856">
                  <c:v>1285.6000610627234</c:v>
                </c:pt>
                <c:pt idx="12857">
                  <c:v>1285.7000610674731</c:v>
                </c:pt>
                <c:pt idx="12858">
                  <c:v>1285.8000610722229</c:v>
                </c:pt>
                <c:pt idx="12859">
                  <c:v>1285.9000610769726</c:v>
                </c:pt>
                <c:pt idx="12860">
                  <c:v>1286.0000610817224</c:v>
                </c:pt>
                <c:pt idx="12861">
                  <c:v>1286.1000610864721</c:v>
                </c:pt>
                <c:pt idx="12862">
                  <c:v>1286.2000610912219</c:v>
                </c:pt>
                <c:pt idx="12863">
                  <c:v>1286.3000610959716</c:v>
                </c:pt>
                <c:pt idx="12864">
                  <c:v>1286.4000611007214</c:v>
                </c:pt>
                <c:pt idx="12865">
                  <c:v>1286.5000611054711</c:v>
                </c:pt>
                <c:pt idx="12866">
                  <c:v>1286.6000611102208</c:v>
                </c:pt>
                <c:pt idx="12867">
                  <c:v>1286.7000611149706</c:v>
                </c:pt>
                <c:pt idx="12868">
                  <c:v>1286.8000611197203</c:v>
                </c:pt>
                <c:pt idx="12869">
                  <c:v>1286.9000611244701</c:v>
                </c:pt>
                <c:pt idx="12870">
                  <c:v>1287.0000611292198</c:v>
                </c:pt>
                <c:pt idx="12871">
                  <c:v>1287.1000611339696</c:v>
                </c:pt>
                <c:pt idx="12872">
                  <c:v>1287.2000611387193</c:v>
                </c:pt>
                <c:pt idx="12873">
                  <c:v>1287.3000611434691</c:v>
                </c:pt>
                <c:pt idx="12874">
                  <c:v>1287.4000611482188</c:v>
                </c:pt>
                <c:pt idx="12875">
                  <c:v>1287.5000611529686</c:v>
                </c:pt>
                <c:pt idx="12876">
                  <c:v>1287.6000611577183</c:v>
                </c:pt>
                <c:pt idx="12877">
                  <c:v>1287.700061162468</c:v>
                </c:pt>
                <c:pt idx="12878">
                  <c:v>1287.8000611672178</c:v>
                </c:pt>
                <c:pt idx="12879">
                  <c:v>1287.9000611719675</c:v>
                </c:pt>
                <c:pt idx="12880">
                  <c:v>1288.0000611767173</c:v>
                </c:pt>
                <c:pt idx="12881">
                  <c:v>1288.100061181467</c:v>
                </c:pt>
                <c:pt idx="12882">
                  <c:v>1288.2000611862168</c:v>
                </c:pt>
                <c:pt idx="12883">
                  <c:v>1288.3000611909665</c:v>
                </c:pt>
                <c:pt idx="12884">
                  <c:v>1288.4000611957163</c:v>
                </c:pt>
                <c:pt idx="12885">
                  <c:v>1288.500061200466</c:v>
                </c:pt>
                <c:pt idx="12886">
                  <c:v>1288.6000612052158</c:v>
                </c:pt>
                <c:pt idx="12887">
                  <c:v>1288.7000612099655</c:v>
                </c:pt>
                <c:pt idx="12888">
                  <c:v>1288.8000612147152</c:v>
                </c:pt>
                <c:pt idx="12889">
                  <c:v>1288.900061219465</c:v>
                </c:pt>
                <c:pt idx="12890">
                  <c:v>1289.0000612242147</c:v>
                </c:pt>
                <c:pt idx="12891">
                  <c:v>1289.1000612289645</c:v>
                </c:pt>
                <c:pt idx="12892">
                  <c:v>1289.2000612337142</c:v>
                </c:pt>
                <c:pt idx="12893">
                  <c:v>1289.300061238464</c:v>
                </c:pt>
                <c:pt idx="12894">
                  <c:v>1289.4000612432137</c:v>
                </c:pt>
                <c:pt idx="12895">
                  <c:v>1289.5000612479635</c:v>
                </c:pt>
                <c:pt idx="12896">
                  <c:v>1289.6000612527132</c:v>
                </c:pt>
                <c:pt idx="12897">
                  <c:v>1289.7000612574629</c:v>
                </c:pt>
                <c:pt idx="12898">
                  <c:v>1289.8000612622127</c:v>
                </c:pt>
                <c:pt idx="12899">
                  <c:v>1289.9000612669624</c:v>
                </c:pt>
                <c:pt idx="12900">
                  <c:v>1290.0000612717122</c:v>
                </c:pt>
                <c:pt idx="12901">
                  <c:v>1290.1000612764619</c:v>
                </c:pt>
                <c:pt idx="12902">
                  <c:v>1290.2000612812117</c:v>
                </c:pt>
                <c:pt idx="12903">
                  <c:v>1290.3000612859614</c:v>
                </c:pt>
                <c:pt idx="12904">
                  <c:v>1290.4000612907112</c:v>
                </c:pt>
                <c:pt idx="12905">
                  <c:v>1290.5000612954609</c:v>
                </c:pt>
                <c:pt idx="12906">
                  <c:v>1290.6000613002107</c:v>
                </c:pt>
                <c:pt idx="12907">
                  <c:v>1290.7000613049604</c:v>
                </c:pt>
                <c:pt idx="12908">
                  <c:v>1290.8000613097101</c:v>
                </c:pt>
                <c:pt idx="12909">
                  <c:v>1290.9000613144599</c:v>
                </c:pt>
                <c:pt idx="12910">
                  <c:v>1291.0000613192096</c:v>
                </c:pt>
                <c:pt idx="12911">
                  <c:v>1291.1000613239594</c:v>
                </c:pt>
                <c:pt idx="12912">
                  <c:v>1291.2000613287091</c:v>
                </c:pt>
                <c:pt idx="12913">
                  <c:v>1291.3000613334589</c:v>
                </c:pt>
                <c:pt idx="12914">
                  <c:v>1291.4000613382086</c:v>
                </c:pt>
                <c:pt idx="12915">
                  <c:v>1291.5000613429584</c:v>
                </c:pt>
                <c:pt idx="12916">
                  <c:v>1291.6000613477081</c:v>
                </c:pt>
                <c:pt idx="12917">
                  <c:v>1291.7000613524579</c:v>
                </c:pt>
                <c:pt idx="12918">
                  <c:v>1291.8000613572076</c:v>
                </c:pt>
                <c:pt idx="12919">
                  <c:v>1291.9000613619573</c:v>
                </c:pt>
                <c:pt idx="12920">
                  <c:v>1292.0000613667071</c:v>
                </c:pt>
                <c:pt idx="12921">
                  <c:v>1292.1000613714568</c:v>
                </c:pt>
                <c:pt idx="12922">
                  <c:v>1292.2000613762066</c:v>
                </c:pt>
                <c:pt idx="12923">
                  <c:v>1292.3000613809563</c:v>
                </c:pt>
                <c:pt idx="12924">
                  <c:v>1292.4000613857061</c:v>
                </c:pt>
                <c:pt idx="12925">
                  <c:v>1292.5000613904558</c:v>
                </c:pt>
                <c:pt idx="12926">
                  <c:v>1292.6000613952056</c:v>
                </c:pt>
                <c:pt idx="12927">
                  <c:v>1292.7000613999553</c:v>
                </c:pt>
                <c:pt idx="12928">
                  <c:v>1292.800061404705</c:v>
                </c:pt>
                <c:pt idx="12929">
                  <c:v>1292.9000614094548</c:v>
                </c:pt>
                <c:pt idx="12930">
                  <c:v>1293.0000614142045</c:v>
                </c:pt>
                <c:pt idx="12931">
                  <c:v>1293.1000614189543</c:v>
                </c:pt>
                <c:pt idx="12932">
                  <c:v>1293.200061423704</c:v>
                </c:pt>
                <c:pt idx="12933">
                  <c:v>1293.3000614284538</c:v>
                </c:pt>
                <c:pt idx="12934">
                  <c:v>1293.4000614332035</c:v>
                </c:pt>
                <c:pt idx="12935">
                  <c:v>1293.5000614379533</c:v>
                </c:pt>
                <c:pt idx="12936">
                  <c:v>1293.600061442703</c:v>
                </c:pt>
                <c:pt idx="12937">
                  <c:v>1293.7000614474528</c:v>
                </c:pt>
                <c:pt idx="12938">
                  <c:v>1293.8000614522025</c:v>
                </c:pt>
                <c:pt idx="12939">
                  <c:v>1293.9000614569522</c:v>
                </c:pt>
                <c:pt idx="12940">
                  <c:v>1294.000061461702</c:v>
                </c:pt>
                <c:pt idx="12941">
                  <c:v>1294.1000614664517</c:v>
                </c:pt>
                <c:pt idx="12942">
                  <c:v>1294.2000614712015</c:v>
                </c:pt>
                <c:pt idx="12943">
                  <c:v>1294.3000614759512</c:v>
                </c:pt>
                <c:pt idx="12944">
                  <c:v>1294.400061480701</c:v>
                </c:pt>
                <c:pt idx="12945">
                  <c:v>1294.5000614854507</c:v>
                </c:pt>
                <c:pt idx="12946">
                  <c:v>1294.6000614902005</c:v>
                </c:pt>
                <c:pt idx="12947">
                  <c:v>1294.7000614949502</c:v>
                </c:pt>
                <c:pt idx="12948">
                  <c:v>1294.8000614997</c:v>
                </c:pt>
                <c:pt idx="12949">
                  <c:v>1294.9000615044497</c:v>
                </c:pt>
                <c:pt idx="12950">
                  <c:v>1295.0000615091994</c:v>
                </c:pt>
                <c:pt idx="12951">
                  <c:v>1295.1000615139492</c:v>
                </c:pt>
                <c:pt idx="12952">
                  <c:v>1295.2000615186989</c:v>
                </c:pt>
                <c:pt idx="12953">
                  <c:v>1295.3000615234487</c:v>
                </c:pt>
                <c:pt idx="12954">
                  <c:v>1295.4000615281984</c:v>
                </c:pt>
                <c:pt idx="12955">
                  <c:v>1295.5000615329482</c:v>
                </c:pt>
                <c:pt idx="12956">
                  <c:v>1295.6000615376979</c:v>
                </c:pt>
                <c:pt idx="12957">
                  <c:v>1295.7000615424477</c:v>
                </c:pt>
                <c:pt idx="12958">
                  <c:v>1295.8000615471974</c:v>
                </c:pt>
                <c:pt idx="12959">
                  <c:v>1295.9000615519471</c:v>
                </c:pt>
                <c:pt idx="12960">
                  <c:v>1296.0000615566969</c:v>
                </c:pt>
                <c:pt idx="12961">
                  <c:v>1296.1000615614466</c:v>
                </c:pt>
                <c:pt idx="12962">
                  <c:v>1296.2000615661964</c:v>
                </c:pt>
                <c:pt idx="12963">
                  <c:v>1296.3000615709461</c:v>
                </c:pt>
                <c:pt idx="12964">
                  <c:v>1296.4000615756959</c:v>
                </c:pt>
                <c:pt idx="12965">
                  <c:v>1296.5000615804456</c:v>
                </c:pt>
                <c:pt idx="12966">
                  <c:v>1296.6000615851954</c:v>
                </c:pt>
                <c:pt idx="12967">
                  <c:v>1296.7000615899451</c:v>
                </c:pt>
                <c:pt idx="12968">
                  <c:v>1296.8000615946949</c:v>
                </c:pt>
                <c:pt idx="12969">
                  <c:v>1296.9000615994446</c:v>
                </c:pt>
                <c:pt idx="12970">
                  <c:v>1297.0000616041943</c:v>
                </c:pt>
                <c:pt idx="12971">
                  <c:v>1297.1000616089441</c:v>
                </c:pt>
                <c:pt idx="12972">
                  <c:v>1297.2000616136938</c:v>
                </c:pt>
                <c:pt idx="12973">
                  <c:v>1297.3000616184436</c:v>
                </c:pt>
                <c:pt idx="12974">
                  <c:v>1297.4000616231933</c:v>
                </c:pt>
                <c:pt idx="12975">
                  <c:v>1297.5000616279431</c:v>
                </c:pt>
                <c:pt idx="12976">
                  <c:v>1297.6000616326928</c:v>
                </c:pt>
                <c:pt idx="12977">
                  <c:v>1297.7000616374426</c:v>
                </c:pt>
                <c:pt idx="12978">
                  <c:v>1297.8000616421923</c:v>
                </c:pt>
                <c:pt idx="12979">
                  <c:v>1297.900061646942</c:v>
                </c:pt>
                <c:pt idx="12980">
                  <c:v>1298.0000616516918</c:v>
                </c:pt>
                <c:pt idx="12981">
                  <c:v>1298.1000616564415</c:v>
                </c:pt>
                <c:pt idx="12982">
                  <c:v>1298.2000616611913</c:v>
                </c:pt>
                <c:pt idx="12983">
                  <c:v>1298.300061665941</c:v>
                </c:pt>
                <c:pt idx="12984">
                  <c:v>1298.4000616706908</c:v>
                </c:pt>
                <c:pt idx="12985">
                  <c:v>1298.5000616754405</c:v>
                </c:pt>
                <c:pt idx="12986">
                  <c:v>1298.6000616801903</c:v>
                </c:pt>
                <c:pt idx="12987">
                  <c:v>1298.70006168494</c:v>
                </c:pt>
                <c:pt idx="12988">
                  <c:v>1298.8000616896898</c:v>
                </c:pt>
                <c:pt idx="12989">
                  <c:v>1298.9000616944395</c:v>
                </c:pt>
                <c:pt idx="12990">
                  <c:v>1299.0000616991892</c:v>
                </c:pt>
                <c:pt idx="12991">
                  <c:v>1299.100061703939</c:v>
                </c:pt>
                <c:pt idx="12992">
                  <c:v>1299.2000617086887</c:v>
                </c:pt>
                <c:pt idx="12993">
                  <c:v>1299.3000617134385</c:v>
                </c:pt>
                <c:pt idx="12994">
                  <c:v>1299.4000617181882</c:v>
                </c:pt>
                <c:pt idx="12995">
                  <c:v>1299.500061722938</c:v>
                </c:pt>
                <c:pt idx="12996">
                  <c:v>1299.6000617276877</c:v>
                </c:pt>
                <c:pt idx="12997">
                  <c:v>1299.7000617324375</c:v>
                </c:pt>
                <c:pt idx="12998">
                  <c:v>1299.8000617371872</c:v>
                </c:pt>
                <c:pt idx="12999">
                  <c:v>1299.900061741937</c:v>
                </c:pt>
                <c:pt idx="13000">
                  <c:v>1300.0000617466867</c:v>
                </c:pt>
                <c:pt idx="13001">
                  <c:v>1300.1000617514364</c:v>
                </c:pt>
                <c:pt idx="13002">
                  <c:v>1300.2000617561862</c:v>
                </c:pt>
                <c:pt idx="13003">
                  <c:v>1300.3000617609359</c:v>
                </c:pt>
                <c:pt idx="13004">
                  <c:v>1300.4000617656857</c:v>
                </c:pt>
                <c:pt idx="13005">
                  <c:v>1300.5000617704354</c:v>
                </c:pt>
                <c:pt idx="13006">
                  <c:v>1300.6000617751852</c:v>
                </c:pt>
                <c:pt idx="13007">
                  <c:v>1300.7000617799349</c:v>
                </c:pt>
                <c:pt idx="13008">
                  <c:v>1300.8000617846847</c:v>
                </c:pt>
                <c:pt idx="13009">
                  <c:v>1300.9000617894344</c:v>
                </c:pt>
                <c:pt idx="13010">
                  <c:v>1301.0000617941841</c:v>
                </c:pt>
                <c:pt idx="13011">
                  <c:v>1301.1000617989339</c:v>
                </c:pt>
                <c:pt idx="13012">
                  <c:v>1301.2000618036836</c:v>
                </c:pt>
                <c:pt idx="13013">
                  <c:v>1301.3000618084334</c:v>
                </c:pt>
                <c:pt idx="13014">
                  <c:v>1301.4000618131831</c:v>
                </c:pt>
                <c:pt idx="13015">
                  <c:v>1301.5000618179329</c:v>
                </c:pt>
                <c:pt idx="13016">
                  <c:v>1301.6000618226826</c:v>
                </c:pt>
                <c:pt idx="13017">
                  <c:v>1301.7000618274324</c:v>
                </c:pt>
                <c:pt idx="13018">
                  <c:v>1301.8000618321821</c:v>
                </c:pt>
                <c:pt idx="13019">
                  <c:v>1301.9000618369319</c:v>
                </c:pt>
                <c:pt idx="13020">
                  <c:v>1302.0000618416816</c:v>
                </c:pt>
                <c:pt idx="13021">
                  <c:v>1302.1000618464313</c:v>
                </c:pt>
                <c:pt idx="13022">
                  <c:v>1302.2000618511811</c:v>
                </c:pt>
                <c:pt idx="13023">
                  <c:v>1302.3000618559308</c:v>
                </c:pt>
                <c:pt idx="13024">
                  <c:v>1302.4000618606806</c:v>
                </c:pt>
                <c:pt idx="13025">
                  <c:v>1302.5000618654303</c:v>
                </c:pt>
                <c:pt idx="13026">
                  <c:v>1302.6000618701801</c:v>
                </c:pt>
                <c:pt idx="13027">
                  <c:v>1302.7000618749298</c:v>
                </c:pt>
                <c:pt idx="13028">
                  <c:v>1302.8000618796796</c:v>
                </c:pt>
                <c:pt idx="13029">
                  <c:v>1302.9000618844293</c:v>
                </c:pt>
                <c:pt idx="13030">
                  <c:v>1303.0000618891791</c:v>
                </c:pt>
                <c:pt idx="13031">
                  <c:v>1303.1000618939288</c:v>
                </c:pt>
                <c:pt idx="13032">
                  <c:v>1303.2000618986785</c:v>
                </c:pt>
                <c:pt idx="13033">
                  <c:v>1303.3000619034283</c:v>
                </c:pt>
                <c:pt idx="13034">
                  <c:v>1303.400061908178</c:v>
                </c:pt>
                <c:pt idx="13035">
                  <c:v>1303.5000619129278</c:v>
                </c:pt>
                <c:pt idx="13036">
                  <c:v>1303.6000619176775</c:v>
                </c:pt>
                <c:pt idx="13037">
                  <c:v>1303.7000619224273</c:v>
                </c:pt>
                <c:pt idx="13038">
                  <c:v>1303.800061927177</c:v>
                </c:pt>
                <c:pt idx="13039">
                  <c:v>1303.9000619319268</c:v>
                </c:pt>
                <c:pt idx="13040">
                  <c:v>1304.0000619366765</c:v>
                </c:pt>
                <c:pt idx="13041">
                  <c:v>1304.1000619414262</c:v>
                </c:pt>
                <c:pt idx="13042">
                  <c:v>1304.200061946176</c:v>
                </c:pt>
                <c:pt idx="13043">
                  <c:v>1304.3000619509257</c:v>
                </c:pt>
                <c:pt idx="13044">
                  <c:v>1304.4000619556755</c:v>
                </c:pt>
                <c:pt idx="13045">
                  <c:v>1304.5000619604252</c:v>
                </c:pt>
                <c:pt idx="13046">
                  <c:v>1304.600061965175</c:v>
                </c:pt>
                <c:pt idx="13047">
                  <c:v>1304.7000619699247</c:v>
                </c:pt>
                <c:pt idx="13048">
                  <c:v>1304.8000619746745</c:v>
                </c:pt>
                <c:pt idx="13049">
                  <c:v>1304.9000619794242</c:v>
                </c:pt>
                <c:pt idx="13050">
                  <c:v>1305.000061984174</c:v>
                </c:pt>
                <c:pt idx="13051">
                  <c:v>1305.1000619889237</c:v>
                </c:pt>
                <c:pt idx="13052">
                  <c:v>1305.2000619936734</c:v>
                </c:pt>
                <c:pt idx="13053">
                  <c:v>1305.3000619984232</c:v>
                </c:pt>
                <c:pt idx="13054">
                  <c:v>1305.4000620031729</c:v>
                </c:pt>
                <c:pt idx="13055">
                  <c:v>1305.5000620079227</c:v>
                </c:pt>
                <c:pt idx="13056">
                  <c:v>1305.6000620126724</c:v>
                </c:pt>
                <c:pt idx="13057">
                  <c:v>1305.7000620174222</c:v>
                </c:pt>
                <c:pt idx="13058">
                  <c:v>1305.8000620221719</c:v>
                </c:pt>
                <c:pt idx="13059">
                  <c:v>1305.9000620269217</c:v>
                </c:pt>
                <c:pt idx="13060">
                  <c:v>1306.0000620316714</c:v>
                </c:pt>
                <c:pt idx="13061">
                  <c:v>1306.1000620364211</c:v>
                </c:pt>
                <c:pt idx="13062">
                  <c:v>1306.2000620411709</c:v>
                </c:pt>
                <c:pt idx="13063">
                  <c:v>1306.3000620459206</c:v>
                </c:pt>
                <c:pt idx="13064">
                  <c:v>1306.4000620506704</c:v>
                </c:pt>
                <c:pt idx="13065">
                  <c:v>1306.5000620554201</c:v>
                </c:pt>
                <c:pt idx="13066">
                  <c:v>1306.6000620601699</c:v>
                </c:pt>
                <c:pt idx="13067">
                  <c:v>1306.7000620649196</c:v>
                </c:pt>
                <c:pt idx="13068">
                  <c:v>1306.8000620696694</c:v>
                </c:pt>
                <c:pt idx="13069">
                  <c:v>1306.9000620744191</c:v>
                </c:pt>
                <c:pt idx="13070">
                  <c:v>1307.0000620791689</c:v>
                </c:pt>
                <c:pt idx="13071">
                  <c:v>1307.1000620839186</c:v>
                </c:pt>
                <c:pt idx="13072">
                  <c:v>1307.2000620886683</c:v>
                </c:pt>
                <c:pt idx="13073">
                  <c:v>1307.3000620934181</c:v>
                </c:pt>
                <c:pt idx="13074">
                  <c:v>1307.4000620981678</c:v>
                </c:pt>
                <c:pt idx="13075">
                  <c:v>1307.5000621029176</c:v>
                </c:pt>
                <c:pt idx="13076">
                  <c:v>1307.6000621076673</c:v>
                </c:pt>
                <c:pt idx="13077">
                  <c:v>1307.7000621124171</c:v>
                </c:pt>
                <c:pt idx="13078">
                  <c:v>1307.8000621171668</c:v>
                </c:pt>
                <c:pt idx="13079">
                  <c:v>1307.9000621219166</c:v>
                </c:pt>
                <c:pt idx="13080">
                  <c:v>1308.0000621266663</c:v>
                </c:pt>
                <c:pt idx="13081">
                  <c:v>1308.1000621314161</c:v>
                </c:pt>
                <c:pt idx="13082">
                  <c:v>1308.2000621361658</c:v>
                </c:pt>
                <c:pt idx="13083">
                  <c:v>1308.3000621409155</c:v>
                </c:pt>
                <c:pt idx="13084">
                  <c:v>1308.4000621456653</c:v>
                </c:pt>
                <c:pt idx="13085">
                  <c:v>1308.500062150415</c:v>
                </c:pt>
                <c:pt idx="13086">
                  <c:v>1308.6000621551648</c:v>
                </c:pt>
                <c:pt idx="13087">
                  <c:v>1308.7000621599145</c:v>
                </c:pt>
                <c:pt idx="13088">
                  <c:v>1308.8000621646643</c:v>
                </c:pt>
                <c:pt idx="13089">
                  <c:v>1308.900062169414</c:v>
                </c:pt>
                <c:pt idx="13090">
                  <c:v>1309.0000621741638</c:v>
                </c:pt>
                <c:pt idx="13091">
                  <c:v>1309.1000621789135</c:v>
                </c:pt>
                <c:pt idx="13092">
                  <c:v>1309.2000621836632</c:v>
                </c:pt>
                <c:pt idx="13093">
                  <c:v>1309.300062188413</c:v>
                </c:pt>
                <c:pt idx="13094">
                  <c:v>1309.4000621931627</c:v>
                </c:pt>
                <c:pt idx="13095">
                  <c:v>1309.5000621979125</c:v>
                </c:pt>
                <c:pt idx="13096">
                  <c:v>1309.6000622026622</c:v>
                </c:pt>
                <c:pt idx="13097">
                  <c:v>1309.700062207412</c:v>
                </c:pt>
                <c:pt idx="13098">
                  <c:v>1309.8000622121617</c:v>
                </c:pt>
                <c:pt idx="13099">
                  <c:v>1309.9000622169115</c:v>
                </c:pt>
                <c:pt idx="13100">
                  <c:v>1310.0000622216612</c:v>
                </c:pt>
                <c:pt idx="13101">
                  <c:v>1310.100062226411</c:v>
                </c:pt>
                <c:pt idx="13102">
                  <c:v>1310.2000622311607</c:v>
                </c:pt>
                <c:pt idx="13103">
                  <c:v>1310.3000622359104</c:v>
                </c:pt>
                <c:pt idx="13104">
                  <c:v>1310.4000622406602</c:v>
                </c:pt>
                <c:pt idx="13105">
                  <c:v>1310.5000622454099</c:v>
                </c:pt>
                <c:pt idx="13106">
                  <c:v>1310.6000622501597</c:v>
                </c:pt>
                <c:pt idx="13107">
                  <c:v>1310.7000622549094</c:v>
                </c:pt>
                <c:pt idx="13108">
                  <c:v>1310.8000622596592</c:v>
                </c:pt>
                <c:pt idx="13109">
                  <c:v>1310.9000622644089</c:v>
                </c:pt>
                <c:pt idx="13110">
                  <c:v>1311.0000622691587</c:v>
                </c:pt>
                <c:pt idx="13111">
                  <c:v>1311.1000622739084</c:v>
                </c:pt>
                <c:pt idx="13112">
                  <c:v>1311.2000622786582</c:v>
                </c:pt>
                <c:pt idx="13113">
                  <c:v>1311.3000622834079</c:v>
                </c:pt>
                <c:pt idx="13114">
                  <c:v>1311.4000622881576</c:v>
                </c:pt>
                <c:pt idx="13115">
                  <c:v>1311.5000622929074</c:v>
                </c:pt>
                <c:pt idx="13116">
                  <c:v>1311.6000622976571</c:v>
                </c:pt>
                <c:pt idx="13117">
                  <c:v>1311.7000623024069</c:v>
                </c:pt>
                <c:pt idx="13118">
                  <c:v>1311.8000623071566</c:v>
                </c:pt>
                <c:pt idx="13119">
                  <c:v>1311.9000623119064</c:v>
                </c:pt>
                <c:pt idx="13120">
                  <c:v>1312.0000623166561</c:v>
                </c:pt>
                <c:pt idx="13121">
                  <c:v>1312.1000623214059</c:v>
                </c:pt>
                <c:pt idx="13122">
                  <c:v>1312.2000623261556</c:v>
                </c:pt>
                <c:pt idx="13123">
                  <c:v>1312.3000623309053</c:v>
                </c:pt>
                <c:pt idx="13124">
                  <c:v>1312.4000623356551</c:v>
                </c:pt>
                <c:pt idx="13125">
                  <c:v>1312.5000623404048</c:v>
                </c:pt>
                <c:pt idx="13126">
                  <c:v>1312.6000623451546</c:v>
                </c:pt>
                <c:pt idx="13127">
                  <c:v>1312.7000623499043</c:v>
                </c:pt>
                <c:pt idx="13128">
                  <c:v>1312.8000623546541</c:v>
                </c:pt>
                <c:pt idx="13129">
                  <c:v>1312.9000623594038</c:v>
                </c:pt>
                <c:pt idx="13130">
                  <c:v>1313.0000623641536</c:v>
                </c:pt>
                <c:pt idx="13131">
                  <c:v>1313.1000623689033</c:v>
                </c:pt>
                <c:pt idx="13132">
                  <c:v>1313.2000623736531</c:v>
                </c:pt>
                <c:pt idx="13133">
                  <c:v>1313.3000623784028</c:v>
                </c:pt>
                <c:pt idx="13134">
                  <c:v>1313.4000623831525</c:v>
                </c:pt>
                <c:pt idx="13135">
                  <c:v>1313.5000623879023</c:v>
                </c:pt>
                <c:pt idx="13136">
                  <c:v>1313.600062392652</c:v>
                </c:pt>
                <c:pt idx="13137">
                  <c:v>1313.7000623974018</c:v>
                </c:pt>
                <c:pt idx="13138">
                  <c:v>1313.8000624021515</c:v>
                </c:pt>
                <c:pt idx="13139">
                  <c:v>1313.9000624069013</c:v>
                </c:pt>
                <c:pt idx="13140">
                  <c:v>1314.000062411651</c:v>
                </c:pt>
                <c:pt idx="13141">
                  <c:v>1314.1000624164008</c:v>
                </c:pt>
                <c:pt idx="13142">
                  <c:v>1314.2000624211505</c:v>
                </c:pt>
                <c:pt idx="13143">
                  <c:v>1314.3000624259003</c:v>
                </c:pt>
                <c:pt idx="13144">
                  <c:v>1314.40006243065</c:v>
                </c:pt>
                <c:pt idx="13145">
                  <c:v>1314.5000624353997</c:v>
                </c:pt>
                <c:pt idx="13146">
                  <c:v>1314.6000624401495</c:v>
                </c:pt>
                <c:pt idx="13147">
                  <c:v>1314.7000624448992</c:v>
                </c:pt>
                <c:pt idx="13148">
                  <c:v>1314.800062449649</c:v>
                </c:pt>
                <c:pt idx="13149">
                  <c:v>1314.9000624543987</c:v>
                </c:pt>
                <c:pt idx="13150">
                  <c:v>1315.0000624591485</c:v>
                </c:pt>
                <c:pt idx="13151">
                  <c:v>1315.1000624638982</c:v>
                </c:pt>
                <c:pt idx="13152">
                  <c:v>1315.200062468648</c:v>
                </c:pt>
                <c:pt idx="13153">
                  <c:v>1315.3000624733977</c:v>
                </c:pt>
                <c:pt idx="13154">
                  <c:v>1315.4000624781474</c:v>
                </c:pt>
                <c:pt idx="13155">
                  <c:v>1315.5000624828972</c:v>
                </c:pt>
                <c:pt idx="13156">
                  <c:v>1315.6000624876469</c:v>
                </c:pt>
                <c:pt idx="13157">
                  <c:v>1315.7000624923967</c:v>
                </c:pt>
                <c:pt idx="13158">
                  <c:v>1315.8000624971464</c:v>
                </c:pt>
                <c:pt idx="13159">
                  <c:v>1315.9000625018962</c:v>
                </c:pt>
                <c:pt idx="13160">
                  <c:v>1316.0000625066459</c:v>
                </c:pt>
                <c:pt idx="13161">
                  <c:v>1316.1000625113957</c:v>
                </c:pt>
                <c:pt idx="13162">
                  <c:v>1316.2000625161454</c:v>
                </c:pt>
                <c:pt idx="13163">
                  <c:v>1316.3000625208952</c:v>
                </c:pt>
                <c:pt idx="13164">
                  <c:v>1316.4000625256449</c:v>
                </c:pt>
                <c:pt idx="13165">
                  <c:v>1316.5000625303946</c:v>
                </c:pt>
                <c:pt idx="13166">
                  <c:v>1316.6000625351444</c:v>
                </c:pt>
                <c:pt idx="13167">
                  <c:v>1316.7000625398941</c:v>
                </c:pt>
                <c:pt idx="13168">
                  <c:v>1316.8000625446439</c:v>
                </c:pt>
                <c:pt idx="13169">
                  <c:v>1316.9000625493936</c:v>
                </c:pt>
                <c:pt idx="13170">
                  <c:v>1317.0000625541434</c:v>
                </c:pt>
                <c:pt idx="13171">
                  <c:v>1317.1000625588931</c:v>
                </c:pt>
                <c:pt idx="13172">
                  <c:v>1317.2000625636429</c:v>
                </c:pt>
                <c:pt idx="13173">
                  <c:v>1317.3000625683926</c:v>
                </c:pt>
                <c:pt idx="13174">
                  <c:v>1317.4000625731423</c:v>
                </c:pt>
                <c:pt idx="13175">
                  <c:v>1317.5000625778921</c:v>
                </c:pt>
                <c:pt idx="13176">
                  <c:v>1317.6000625826418</c:v>
                </c:pt>
                <c:pt idx="13177">
                  <c:v>1317.7000625873916</c:v>
                </c:pt>
                <c:pt idx="13178">
                  <c:v>1317.8000625921413</c:v>
                </c:pt>
                <c:pt idx="13179">
                  <c:v>1317.9000625968911</c:v>
                </c:pt>
                <c:pt idx="13180">
                  <c:v>1318.0000626016408</c:v>
                </c:pt>
                <c:pt idx="13181">
                  <c:v>1318.1000626063906</c:v>
                </c:pt>
                <c:pt idx="13182">
                  <c:v>1318.2000626111403</c:v>
                </c:pt>
                <c:pt idx="13183">
                  <c:v>1318.3000626158901</c:v>
                </c:pt>
                <c:pt idx="13184">
                  <c:v>1318.4000626206398</c:v>
                </c:pt>
                <c:pt idx="13185">
                  <c:v>1318.5000626253895</c:v>
                </c:pt>
                <c:pt idx="13186">
                  <c:v>1318.6000626301393</c:v>
                </c:pt>
                <c:pt idx="13187">
                  <c:v>1318.700062634889</c:v>
                </c:pt>
                <c:pt idx="13188">
                  <c:v>1318.8000626396388</c:v>
                </c:pt>
                <c:pt idx="13189">
                  <c:v>1318.9000626443885</c:v>
                </c:pt>
                <c:pt idx="13190">
                  <c:v>1319.0000626491383</c:v>
                </c:pt>
                <c:pt idx="13191">
                  <c:v>1319.100062653888</c:v>
                </c:pt>
                <c:pt idx="13192">
                  <c:v>1319.2000626586378</c:v>
                </c:pt>
                <c:pt idx="13193">
                  <c:v>1319.3000626633875</c:v>
                </c:pt>
                <c:pt idx="13194">
                  <c:v>1319.4000626681373</c:v>
                </c:pt>
                <c:pt idx="13195">
                  <c:v>1319.500062672887</c:v>
                </c:pt>
                <c:pt idx="13196">
                  <c:v>1319.6000626776367</c:v>
                </c:pt>
                <c:pt idx="13197">
                  <c:v>1319.7000626823865</c:v>
                </c:pt>
                <c:pt idx="13198">
                  <c:v>1319.8000626871362</c:v>
                </c:pt>
                <c:pt idx="13199">
                  <c:v>1319.900062691886</c:v>
                </c:pt>
                <c:pt idx="13200">
                  <c:v>1320.0000626966357</c:v>
                </c:pt>
                <c:pt idx="13201">
                  <c:v>1320.1000627013855</c:v>
                </c:pt>
                <c:pt idx="13202">
                  <c:v>1320.2000627061352</c:v>
                </c:pt>
                <c:pt idx="13203">
                  <c:v>1320.300062710885</c:v>
                </c:pt>
                <c:pt idx="13204">
                  <c:v>1320.4000627156347</c:v>
                </c:pt>
                <c:pt idx="13205">
                  <c:v>1320.5000627203844</c:v>
                </c:pt>
                <c:pt idx="13206">
                  <c:v>1320.6000627251342</c:v>
                </c:pt>
                <c:pt idx="13207">
                  <c:v>1320.7000627298839</c:v>
                </c:pt>
                <c:pt idx="13208">
                  <c:v>1320.8000627346337</c:v>
                </c:pt>
                <c:pt idx="13209">
                  <c:v>1320.9000627393834</c:v>
                </c:pt>
                <c:pt idx="13210">
                  <c:v>1321.0000627441332</c:v>
                </c:pt>
                <c:pt idx="13211">
                  <c:v>1321.1000627488829</c:v>
                </c:pt>
                <c:pt idx="13212">
                  <c:v>1321.2000627536327</c:v>
                </c:pt>
                <c:pt idx="13213">
                  <c:v>1321.3000627583824</c:v>
                </c:pt>
                <c:pt idx="13214">
                  <c:v>1321.4000627631322</c:v>
                </c:pt>
                <c:pt idx="13215">
                  <c:v>1321.5000627678819</c:v>
                </c:pt>
                <c:pt idx="13216">
                  <c:v>1321.6000627726316</c:v>
                </c:pt>
                <c:pt idx="13217">
                  <c:v>1321.7000627773814</c:v>
                </c:pt>
                <c:pt idx="13218">
                  <c:v>1321.8000627821311</c:v>
                </c:pt>
                <c:pt idx="13219">
                  <c:v>1321.9000627868809</c:v>
                </c:pt>
                <c:pt idx="13220">
                  <c:v>1322.0000627916306</c:v>
                </c:pt>
                <c:pt idx="13221">
                  <c:v>1322.1000627963804</c:v>
                </c:pt>
                <c:pt idx="13222">
                  <c:v>1322.2000628011301</c:v>
                </c:pt>
                <c:pt idx="13223">
                  <c:v>1322.3000628058799</c:v>
                </c:pt>
                <c:pt idx="13224">
                  <c:v>1322.4000628106296</c:v>
                </c:pt>
                <c:pt idx="13225">
                  <c:v>1322.5000628153794</c:v>
                </c:pt>
                <c:pt idx="13226">
                  <c:v>1322.6000628201291</c:v>
                </c:pt>
                <c:pt idx="13227">
                  <c:v>1322.7000628248788</c:v>
                </c:pt>
                <c:pt idx="13228">
                  <c:v>1322.8000628296286</c:v>
                </c:pt>
                <c:pt idx="13229">
                  <c:v>1322.9000628343783</c:v>
                </c:pt>
                <c:pt idx="13230">
                  <c:v>1323.0000628391281</c:v>
                </c:pt>
                <c:pt idx="13231">
                  <c:v>1323.1000628438778</c:v>
                </c:pt>
                <c:pt idx="13232">
                  <c:v>1323.2000628486276</c:v>
                </c:pt>
                <c:pt idx="13233">
                  <c:v>1323.3000628533773</c:v>
                </c:pt>
                <c:pt idx="13234">
                  <c:v>1323.4000628581271</c:v>
                </c:pt>
                <c:pt idx="13235">
                  <c:v>1323.5000628628768</c:v>
                </c:pt>
                <c:pt idx="13236">
                  <c:v>1323.6000628676265</c:v>
                </c:pt>
                <c:pt idx="13237">
                  <c:v>1323.7000628723763</c:v>
                </c:pt>
                <c:pt idx="13238">
                  <c:v>1323.800062877126</c:v>
                </c:pt>
                <c:pt idx="13239">
                  <c:v>1323.9000628818758</c:v>
                </c:pt>
                <c:pt idx="13240">
                  <c:v>1324.0000628866255</c:v>
                </c:pt>
                <c:pt idx="13241">
                  <c:v>1324.1000628913753</c:v>
                </c:pt>
                <c:pt idx="13242">
                  <c:v>1324.200062896125</c:v>
                </c:pt>
                <c:pt idx="13243">
                  <c:v>1324.3000629008748</c:v>
                </c:pt>
                <c:pt idx="13244">
                  <c:v>1324.4000629056245</c:v>
                </c:pt>
                <c:pt idx="13245">
                  <c:v>1324.5000629103743</c:v>
                </c:pt>
                <c:pt idx="13246">
                  <c:v>1324.600062915124</c:v>
                </c:pt>
                <c:pt idx="13247">
                  <c:v>1324.7000629198737</c:v>
                </c:pt>
                <c:pt idx="13248">
                  <c:v>1324.8000629246235</c:v>
                </c:pt>
                <c:pt idx="13249">
                  <c:v>1324.9000629293732</c:v>
                </c:pt>
                <c:pt idx="13250">
                  <c:v>1325.000062934123</c:v>
                </c:pt>
                <c:pt idx="13251">
                  <c:v>1325.1000629388727</c:v>
                </c:pt>
                <c:pt idx="13252">
                  <c:v>1325.2000629436225</c:v>
                </c:pt>
                <c:pt idx="13253">
                  <c:v>1325.3000629483722</c:v>
                </c:pt>
                <c:pt idx="13254">
                  <c:v>1325.400062953122</c:v>
                </c:pt>
                <c:pt idx="13255">
                  <c:v>1325.5000629578717</c:v>
                </c:pt>
                <c:pt idx="13256">
                  <c:v>1325.6000629626215</c:v>
                </c:pt>
                <c:pt idx="13257">
                  <c:v>1325.7000629673712</c:v>
                </c:pt>
                <c:pt idx="13258">
                  <c:v>1325.8000629721209</c:v>
                </c:pt>
                <c:pt idx="13259">
                  <c:v>1325.9000629768707</c:v>
                </c:pt>
                <c:pt idx="13260">
                  <c:v>1326.0000629816204</c:v>
                </c:pt>
                <c:pt idx="13261">
                  <c:v>1326.1000629863702</c:v>
                </c:pt>
                <c:pt idx="13262">
                  <c:v>1326.2000629911199</c:v>
                </c:pt>
                <c:pt idx="13263">
                  <c:v>1326.3000629958697</c:v>
                </c:pt>
                <c:pt idx="13264">
                  <c:v>1326.4000630006194</c:v>
                </c:pt>
                <c:pt idx="13265">
                  <c:v>1326.5000630053692</c:v>
                </c:pt>
                <c:pt idx="13266">
                  <c:v>1326.6000630101189</c:v>
                </c:pt>
                <c:pt idx="13267">
                  <c:v>1326.7000630148686</c:v>
                </c:pt>
                <c:pt idx="13268">
                  <c:v>1326.8000630196184</c:v>
                </c:pt>
                <c:pt idx="13269">
                  <c:v>1326.9000630243681</c:v>
                </c:pt>
                <c:pt idx="13270">
                  <c:v>1327.0000630291179</c:v>
                </c:pt>
                <c:pt idx="13271">
                  <c:v>1327.1000630338676</c:v>
                </c:pt>
                <c:pt idx="13272">
                  <c:v>1327.2000630386174</c:v>
                </c:pt>
                <c:pt idx="13273">
                  <c:v>1327.3000630433671</c:v>
                </c:pt>
                <c:pt idx="13274">
                  <c:v>1327.4000630481169</c:v>
                </c:pt>
                <c:pt idx="13275">
                  <c:v>1327.5000630528666</c:v>
                </c:pt>
                <c:pt idx="13276">
                  <c:v>1327.6000630576164</c:v>
                </c:pt>
                <c:pt idx="13277">
                  <c:v>1327.7000630623661</c:v>
                </c:pt>
                <c:pt idx="13278">
                  <c:v>1327.8000630671158</c:v>
                </c:pt>
                <c:pt idx="13279">
                  <c:v>1327.9000630718656</c:v>
                </c:pt>
                <c:pt idx="13280">
                  <c:v>1328.0000630766153</c:v>
                </c:pt>
                <c:pt idx="13281">
                  <c:v>1328.1000630813651</c:v>
                </c:pt>
                <c:pt idx="13282">
                  <c:v>1328.2000630861148</c:v>
                </c:pt>
                <c:pt idx="13283">
                  <c:v>1328.3000630908646</c:v>
                </c:pt>
                <c:pt idx="13284">
                  <c:v>1328.4000630956143</c:v>
                </c:pt>
                <c:pt idx="13285">
                  <c:v>1328.5000631003641</c:v>
                </c:pt>
                <c:pt idx="13286">
                  <c:v>1328.6000631051138</c:v>
                </c:pt>
                <c:pt idx="13287">
                  <c:v>1328.7000631098635</c:v>
                </c:pt>
                <c:pt idx="13288">
                  <c:v>1328.8000631146133</c:v>
                </c:pt>
                <c:pt idx="13289">
                  <c:v>1328.900063119363</c:v>
                </c:pt>
                <c:pt idx="13290">
                  <c:v>1329.0000631241128</c:v>
                </c:pt>
                <c:pt idx="13291">
                  <c:v>1329.1000631288625</c:v>
                </c:pt>
                <c:pt idx="13292">
                  <c:v>1329.2000631336123</c:v>
                </c:pt>
                <c:pt idx="13293">
                  <c:v>1329.300063138362</c:v>
                </c:pt>
                <c:pt idx="13294">
                  <c:v>1329.4000631431118</c:v>
                </c:pt>
                <c:pt idx="13295">
                  <c:v>1329.5000631478615</c:v>
                </c:pt>
                <c:pt idx="13296">
                  <c:v>1329.6000631526113</c:v>
                </c:pt>
                <c:pt idx="13297">
                  <c:v>1329.700063157361</c:v>
                </c:pt>
                <c:pt idx="13298">
                  <c:v>1329.8000631621107</c:v>
                </c:pt>
                <c:pt idx="13299">
                  <c:v>1329.9000631668605</c:v>
                </c:pt>
                <c:pt idx="13300">
                  <c:v>1330.0000631716102</c:v>
                </c:pt>
                <c:pt idx="13301">
                  <c:v>1330.10006317636</c:v>
                </c:pt>
                <c:pt idx="13302">
                  <c:v>1330.2000631811097</c:v>
                </c:pt>
                <c:pt idx="13303">
                  <c:v>1330.3000631858595</c:v>
                </c:pt>
                <c:pt idx="13304">
                  <c:v>1330.4000631906092</c:v>
                </c:pt>
                <c:pt idx="13305">
                  <c:v>1330.500063195359</c:v>
                </c:pt>
                <c:pt idx="13306">
                  <c:v>1330.6000632001087</c:v>
                </c:pt>
                <c:pt idx="13307">
                  <c:v>1330.7000632048585</c:v>
                </c:pt>
                <c:pt idx="13308">
                  <c:v>1330.8000632096082</c:v>
                </c:pt>
                <c:pt idx="13309">
                  <c:v>1330.9000632143579</c:v>
                </c:pt>
                <c:pt idx="13310">
                  <c:v>1331.0000632191077</c:v>
                </c:pt>
                <c:pt idx="13311">
                  <c:v>1331.1000632238574</c:v>
                </c:pt>
                <c:pt idx="13312">
                  <c:v>1331.2000632286072</c:v>
                </c:pt>
                <c:pt idx="13313">
                  <c:v>1331.3000632333569</c:v>
                </c:pt>
                <c:pt idx="13314">
                  <c:v>1331.4000632381067</c:v>
                </c:pt>
                <c:pt idx="13315">
                  <c:v>1331.5000632428564</c:v>
                </c:pt>
                <c:pt idx="13316">
                  <c:v>1331.6000632476062</c:v>
                </c:pt>
                <c:pt idx="13317">
                  <c:v>1331.7000632523559</c:v>
                </c:pt>
                <c:pt idx="13318">
                  <c:v>1331.8000632571056</c:v>
                </c:pt>
                <c:pt idx="13319">
                  <c:v>1331.9000632618554</c:v>
                </c:pt>
                <c:pt idx="13320">
                  <c:v>1332.0000632666051</c:v>
                </c:pt>
                <c:pt idx="13321">
                  <c:v>1332.1000632713549</c:v>
                </c:pt>
                <c:pt idx="13322">
                  <c:v>1332.2000632761046</c:v>
                </c:pt>
                <c:pt idx="13323">
                  <c:v>1332.3000632808544</c:v>
                </c:pt>
                <c:pt idx="13324">
                  <c:v>1332.4000632856041</c:v>
                </c:pt>
                <c:pt idx="13325">
                  <c:v>1332.5000632903539</c:v>
                </c:pt>
                <c:pt idx="13326">
                  <c:v>1332.6000632951036</c:v>
                </c:pt>
                <c:pt idx="13327">
                  <c:v>1332.7000632998534</c:v>
                </c:pt>
                <c:pt idx="13328">
                  <c:v>1332.8000633046031</c:v>
                </c:pt>
                <c:pt idx="13329">
                  <c:v>1332.9000633093528</c:v>
                </c:pt>
                <c:pt idx="13330">
                  <c:v>1333.0000633141026</c:v>
                </c:pt>
                <c:pt idx="13331">
                  <c:v>1333.1000633188523</c:v>
                </c:pt>
                <c:pt idx="13332">
                  <c:v>1333.2000633236021</c:v>
                </c:pt>
                <c:pt idx="13333">
                  <c:v>1333.3000633283518</c:v>
                </c:pt>
                <c:pt idx="13334">
                  <c:v>1333.4000633331016</c:v>
                </c:pt>
                <c:pt idx="13335">
                  <c:v>1333.5000633378513</c:v>
                </c:pt>
                <c:pt idx="13336">
                  <c:v>1333.6000633426011</c:v>
                </c:pt>
                <c:pt idx="13337">
                  <c:v>1333.7000633473508</c:v>
                </c:pt>
                <c:pt idx="13338">
                  <c:v>1333.8000633521006</c:v>
                </c:pt>
                <c:pt idx="13339">
                  <c:v>1333.9000633568503</c:v>
                </c:pt>
                <c:pt idx="13340">
                  <c:v>1334.0000633616</c:v>
                </c:pt>
                <c:pt idx="13341">
                  <c:v>1334.1000633663498</c:v>
                </c:pt>
                <c:pt idx="13342">
                  <c:v>1334.2000633710995</c:v>
                </c:pt>
                <c:pt idx="13343">
                  <c:v>1334.3000633758493</c:v>
                </c:pt>
                <c:pt idx="13344">
                  <c:v>1334.400063380599</c:v>
                </c:pt>
                <c:pt idx="13345">
                  <c:v>1334.5000633853488</c:v>
                </c:pt>
                <c:pt idx="13346">
                  <c:v>1334.6000633900985</c:v>
                </c:pt>
                <c:pt idx="13347">
                  <c:v>1334.7000633948483</c:v>
                </c:pt>
                <c:pt idx="13348">
                  <c:v>1334.800063399598</c:v>
                </c:pt>
                <c:pt idx="13349">
                  <c:v>1334.9000634043477</c:v>
                </c:pt>
                <c:pt idx="13350">
                  <c:v>1335.0000634090975</c:v>
                </c:pt>
                <c:pt idx="13351">
                  <c:v>1335.1000634138472</c:v>
                </c:pt>
                <c:pt idx="13352">
                  <c:v>1335.200063418597</c:v>
                </c:pt>
                <c:pt idx="13353">
                  <c:v>1335.3000634233467</c:v>
                </c:pt>
                <c:pt idx="13354">
                  <c:v>1335.4000634280965</c:v>
                </c:pt>
                <c:pt idx="13355">
                  <c:v>1335.5000634328462</c:v>
                </c:pt>
                <c:pt idx="13356">
                  <c:v>1335.600063437596</c:v>
                </c:pt>
                <c:pt idx="13357">
                  <c:v>1335.7000634423457</c:v>
                </c:pt>
                <c:pt idx="13358">
                  <c:v>1335.8000634470955</c:v>
                </c:pt>
                <c:pt idx="13359">
                  <c:v>1335.9000634518452</c:v>
                </c:pt>
                <c:pt idx="13360">
                  <c:v>1336.0000634565949</c:v>
                </c:pt>
                <c:pt idx="13361">
                  <c:v>1336.1000634613447</c:v>
                </c:pt>
                <c:pt idx="13362">
                  <c:v>1336.2000634660944</c:v>
                </c:pt>
                <c:pt idx="13363">
                  <c:v>1336.3000634708442</c:v>
                </c:pt>
                <c:pt idx="13364">
                  <c:v>1336.4000634755939</c:v>
                </c:pt>
                <c:pt idx="13365">
                  <c:v>1336.5000634803437</c:v>
                </c:pt>
                <c:pt idx="13366">
                  <c:v>1336.6000634850934</c:v>
                </c:pt>
                <c:pt idx="13367">
                  <c:v>1336.7000634898432</c:v>
                </c:pt>
                <c:pt idx="13368">
                  <c:v>1336.8000634945929</c:v>
                </c:pt>
                <c:pt idx="13369">
                  <c:v>1336.9000634993427</c:v>
                </c:pt>
                <c:pt idx="13370">
                  <c:v>1337.0000635040924</c:v>
                </c:pt>
                <c:pt idx="13371">
                  <c:v>1337.1000635088421</c:v>
                </c:pt>
                <c:pt idx="13372">
                  <c:v>1337.2000635135919</c:v>
                </c:pt>
                <c:pt idx="13373">
                  <c:v>1337.3000635183416</c:v>
                </c:pt>
                <c:pt idx="13374">
                  <c:v>1337.4000635230914</c:v>
                </c:pt>
                <c:pt idx="13375">
                  <c:v>1337.5000635278411</c:v>
                </c:pt>
                <c:pt idx="13376">
                  <c:v>1337.6000635325909</c:v>
                </c:pt>
                <c:pt idx="13377">
                  <c:v>1337.7000635373406</c:v>
                </c:pt>
                <c:pt idx="13378">
                  <c:v>1337.8000635420904</c:v>
                </c:pt>
                <c:pt idx="13379">
                  <c:v>1337.9000635468401</c:v>
                </c:pt>
                <c:pt idx="13380">
                  <c:v>1338.0000635515898</c:v>
                </c:pt>
                <c:pt idx="13381">
                  <c:v>1338.1000635563396</c:v>
                </c:pt>
                <c:pt idx="13382">
                  <c:v>1338.2000635610893</c:v>
                </c:pt>
                <c:pt idx="13383">
                  <c:v>1338.3000635658391</c:v>
                </c:pt>
                <c:pt idx="13384">
                  <c:v>1338.4000635705888</c:v>
                </c:pt>
                <c:pt idx="13385">
                  <c:v>1338.5000635753386</c:v>
                </c:pt>
                <c:pt idx="13386">
                  <c:v>1338.6000635800883</c:v>
                </c:pt>
                <c:pt idx="13387">
                  <c:v>1338.7000635848381</c:v>
                </c:pt>
                <c:pt idx="13388">
                  <c:v>1338.8000635895878</c:v>
                </c:pt>
                <c:pt idx="13389">
                  <c:v>1338.9000635943376</c:v>
                </c:pt>
                <c:pt idx="13390">
                  <c:v>1339.0000635990873</c:v>
                </c:pt>
                <c:pt idx="13391">
                  <c:v>1339.100063603837</c:v>
                </c:pt>
                <c:pt idx="13392">
                  <c:v>1339.2000636085868</c:v>
                </c:pt>
                <c:pt idx="13393">
                  <c:v>1339.3000636133365</c:v>
                </c:pt>
                <c:pt idx="13394">
                  <c:v>1339.4000636180863</c:v>
                </c:pt>
                <c:pt idx="13395">
                  <c:v>1339.500063622836</c:v>
                </c:pt>
                <c:pt idx="13396">
                  <c:v>1339.6000636275858</c:v>
                </c:pt>
                <c:pt idx="13397">
                  <c:v>1339.7000636323355</c:v>
                </c:pt>
                <c:pt idx="13398">
                  <c:v>1339.8000636370853</c:v>
                </c:pt>
                <c:pt idx="13399">
                  <c:v>1339.900063641835</c:v>
                </c:pt>
                <c:pt idx="13400">
                  <c:v>1340.0000636465847</c:v>
                </c:pt>
                <c:pt idx="13401">
                  <c:v>1340.1000636513345</c:v>
                </c:pt>
                <c:pt idx="13402">
                  <c:v>1340.2000636560842</c:v>
                </c:pt>
                <c:pt idx="13403">
                  <c:v>1340.300063660834</c:v>
                </c:pt>
                <c:pt idx="13404">
                  <c:v>1340.4000636655837</c:v>
                </c:pt>
                <c:pt idx="13405">
                  <c:v>1340.5000636703335</c:v>
                </c:pt>
                <c:pt idx="13406">
                  <c:v>1340.6000636750832</c:v>
                </c:pt>
                <c:pt idx="13407">
                  <c:v>1340.700063679833</c:v>
                </c:pt>
                <c:pt idx="13408">
                  <c:v>1340.8000636845827</c:v>
                </c:pt>
                <c:pt idx="13409">
                  <c:v>1340.9000636893325</c:v>
                </c:pt>
                <c:pt idx="13410">
                  <c:v>1341.0000636940822</c:v>
                </c:pt>
                <c:pt idx="13411">
                  <c:v>1341.1000636988319</c:v>
                </c:pt>
                <c:pt idx="13412">
                  <c:v>1341.2000637035817</c:v>
                </c:pt>
                <c:pt idx="13413">
                  <c:v>1341.3000637083314</c:v>
                </c:pt>
                <c:pt idx="13414">
                  <c:v>1341.4000637130812</c:v>
                </c:pt>
                <c:pt idx="13415">
                  <c:v>1341.5000637178309</c:v>
                </c:pt>
                <c:pt idx="13416">
                  <c:v>1341.6000637225807</c:v>
                </c:pt>
                <c:pt idx="13417">
                  <c:v>1341.7000637273304</c:v>
                </c:pt>
                <c:pt idx="13418">
                  <c:v>1341.8000637320802</c:v>
                </c:pt>
                <c:pt idx="13419">
                  <c:v>1341.9000637368299</c:v>
                </c:pt>
                <c:pt idx="13420">
                  <c:v>1342.0000637415797</c:v>
                </c:pt>
                <c:pt idx="13421">
                  <c:v>1342.1000637463294</c:v>
                </c:pt>
                <c:pt idx="13422">
                  <c:v>1342.2000637510791</c:v>
                </c:pt>
                <c:pt idx="13423">
                  <c:v>1342.3000637558289</c:v>
                </c:pt>
                <c:pt idx="13424">
                  <c:v>1342.4000637605786</c:v>
                </c:pt>
                <c:pt idx="13425">
                  <c:v>1342.5000637653284</c:v>
                </c:pt>
                <c:pt idx="13426">
                  <c:v>1342.6000637700781</c:v>
                </c:pt>
                <c:pt idx="13427">
                  <c:v>1342.7000637748279</c:v>
                </c:pt>
                <c:pt idx="13428">
                  <c:v>1342.8000637795776</c:v>
                </c:pt>
                <c:pt idx="13429">
                  <c:v>1342.9000637843274</c:v>
                </c:pt>
                <c:pt idx="13430">
                  <c:v>1343.0000637890771</c:v>
                </c:pt>
                <c:pt idx="13431">
                  <c:v>1343.1000637938268</c:v>
                </c:pt>
                <c:pt idx="13432">
                  <c:v>1343.2000637985766</c:v>
                </c:pt>
                <c:pt idx="13433">
                  <c:v>1343.3000638033263</c:v>
                </c:pt>
                <c:pt idx="13434">
                  <c:v>1343.4000638080761</c:v>
                </c:pt>
                <c:pt idx="13435">
                  <c:v>1343.5000638128258</c:v>
                </c:pt>
                <c:pt idx="13436">
                  <c:v>1343.6000638175756</c:v>
                </c:pt>
                <c:pt idx="13437">
                  <c:v>1343.7000638223253</c:v>
                </c:pt>
                <c:pt idx="13438">
                  <c:v>1343.8000638270751</c:v>
                </c:pt>
                <c:pt idx="13439">
                  <c:v>1343.9000638318248</c:v>
                </c:pt>
                <c:pt idx="13440">
                  <c:v>1344.0000638365746</c:v>
                </c:pt>
                <c:pt idx="13441">
                  <c:v>1344.1000638413243</c:v>
                </c:pt>
                <c:pt idx="13442">
                  <c:v>1344.200063846074</c:v>
                </c:pt>
                <c:pt idx="13443">
                  <c:v>1344.3000638508238</c:v>
                </c:pt>
                <c:pt idx="13444">
                  <c:v>1344.4000638555735</c:v>
                </c:pt>
                <c:pt idx="13445">
                  <c:v>1344.5000638603233</c:v>
                </c:pt>
                <c:pt idx="13446">
                  <c:v>1344.600063865073</c:v>
                </c:pt>
                <c:pt idx="13447">
                  <c:v>1344.7000638698228</c:v>
                </c:pt>
                <c:pt idx="13448">
                  <c:v>1344.8000638745725</c:v>
                </c:pt>
                <c:pt idx="13449">
                  <c:v>1344.9000638793223</c:v>
                </c:pt>
                <c:pt idx="13450">
                  <c:v>1345.000063884072</c:v>
                </c:pt>
                <c:pt idx="13451">
                  <c:v>1345.1000638888218</c:v>
                </c:pt>
                <c:pt idx="13452">
                  <c:v>1345.2000638935715</c:v>
                </c:pt>
                <c:pt idx="13453">
                  <c:v>1345.3000638983212</c:v>
                </c:pt>
                <c:pt idx="13454">
                  <c:v>1345.400063903071</c:v>
                </c:pt>
                <c:pt idx="13455">
                  <c:v>1345.5000639078207</c:v>
                </c:pt>
                <c:pt idx="13456">
                  <c:v>1345.6000639125705</c:v>
                </c:pt>
                <c:pt idx="13457">
                  <c:v>1345.7000639173202</c:v>
                </c:pt>
                <c:pt idx="13458">
                  <c:v>1345.80006392207</c:v>
                </c:pt>
                <c:pt idx="13459">
                  <c:v>1345.9000639268197</c:v>
                </c:pt>
                <c:pt idx="13460">
                  <c:v>1346.0000639315695</c:v>
                </c:pt>
                <c:pt idx="13461">
                  <c:v>1346.1000639363192</c:v>
                </c:pt>
                <c:pt idx="13462">
                  <c:v>1346.2000639410689</c:v>
                </c:pt>
                <c:pt idx="13463">
                  <c:v>1346.3000639458187</c:v>
                </c:pt>
                <c:pt idx="13464">
                  <c:v>1346.4000639505684</c:v>
                </c:pt>
                <c:pt idx="13465">
                  <c:v>1346.5000639553182</c:v>
                </c:pt>
                <c:pt idx="13466">
                  <c:v>1346.6000639600679</c:v>
                </c:pt>
                <c:pt idx="13467">
                  <c:v>1346.7000639648177</c:v>
                </c:pt>
                <c:pt idx="13468">
                  <c:v>1346.8000639695674</c:v>
                </c:pt>
                <c:pt idx="13469">
                  <c:v>1346.9000639743172</c:v>
                </c:pt>
                <c:pt idx="13470">
                  <c:v>1347.0000639790669</c:v>
                </c:pt>
                <c:pt idx="13471">
                  <c:v>1347.1000639838167</c:v>
                </c:pt>
                <c:pt idx="13472">
                  <c:v>1347.2000639885664</c:v>
                </c:pt>
                <c:pt idx="13473">
                  <c:v>1347.3000639933161</c:v>
                </c:pt>
                <c:pt idx="13474">
                  <c:v>1347.4000639980659</c:v>
                </c:pt>
                <c:pt idx="13475">
                  <c:v>1347.5000640028156</c:v>
                </c:pt>
                <c:pt idx="13476">
                  <c:v>1347.6000640075654</c:v>
                </c:pt>
                <c:pt idx="13477">
                  <c:v>1347.7000640123151</c:v>
                </c:pt>
                <c:pt idx="13478">
                  <c:v>1347.8000640170649</c:v>
                </c:pt>
                <c:pt idx="13479">
                  <c:v>1347.9000640218146</c:v>
                </c:pt>
                <c:pt idx="13480">
                  <c:v>1348.0000640265644</c:v>
                </c:pt>
                <c:pt idx="13481">
                  <c:v>1348.1000640313141</c:v>
                </c:pt>
                <c:pt idx="13482">
                  <c:v>1348.2000640360638</c:v>
                </c:pt>
                <c:pt idx="13483">
                  <c:v>1348.3000640408136</c:v>
                </c:pt>
                <c:pt idx="13484">
                  <c:v>1348.4000640455633</c:v>
                </c:pt>
                <c:pt idx="13485">
                  <c:v>1348.5000640503131</c:v>
                </c:pt>
                <c:pt idx="13486">
                  <c:v>1348.6000640550628</c:v>
                </c:pt>
                <c:pt idx="13487">
                  <c:v>1348.7000640598126</c:v>
                </c:pt>
                <c:pt idx="13488">
                  <c:v>1348.8000640645623</c:v>
                </c:pt>
                <c:pt idx="13489">
                  <c:v>1348.9000640693121</c:v>
                </c:pt>
                <c:pt idx="13490">
                  <c:v>1349.0000640740618</c:v>
                </c:pt>
                <c:pt idx="13491">
                  <c:v>1349.1000640788116</c:v>
                </c:pt>
                <c:pt idx="13492">
                  <c:v>1349.2000640835613</c:v>
                </c:pt>
                <c:pt idx="13493">
                  <c:v>1349.300064088311</c:v>
                </c:pt>
                <c:pt idx="13494">
                  <c:v>1349.4000640930608</c:v>
                </c:pt>
                <c:pt idx="13495">
                  <c:v>1349.5000640978105</c:v>
                </c:pt>
                <c:pt idx="13496">
                  <c:v>1349.6000641025603</c:v>
                </c:pt>
                <c:pt idx="13497">
                  <c:v>1349.70006410731</c:v>
                </c:pt>
                <c:pt idx="13498">
                  <c:v>1349.8000641120598</c:v>
                </c:pt>
                <c:pt idx="13499">
                  <c:v>1349.9000641168095</c:v>
                </c:pt>
                <c:pt idx="13500">
                  <c:v>1350.0000641215593</c:v>
                </c:pt>
                <c:pt idx="13501">
                  <c:v>1350.100064126309</c:v>
                </c:pt>
                <c:pt idx="13502">
                  <c:v>1350.2000641310588</c:v>
                </c:pt>
                <c:pt idx="13503">
                  <c:v>1350.3000641358085</c:v>
                </c:pt>
                <c:pt idx="13504">
                  <c:v>1350.4000641405582</c:v>
                </c:pt>
                <c:pt idx="13505">
                  <c:v>1350.500064145308</c:v>
                </c:pt>
                <c:pt idx="13506">
                  <c:v>1350.6000641500577</c:v>
                </c:pt>
                <c:pt idx="13507">
                  <c:v>1350.7000641548075</c:v>
                </c:pt>
                <c:pt idx="13508">
                  <c:v>1350.8000641595572</c:v>
                </c:pt>
                <c:pt idx="13509">
                  <c:v>1350.900064164307</c:v>
                </c:pt>
                <c:pt idx="13510">
                  <c:v>1351.0000641690567</c:v>
                </c:pt>
                <c:pt idx="13511">
                  <c:v>1351.1000641738065</c:v>
                </c:pt>
                <c:pt idx="13512">
                  <c:v>1351.2000641785562</c:v>
                </c:pt>
                <c:pt idx="13513">
                  <c:v>1351.3000641833059</c:v>
                </c:pt>
                <c:pt idx="13514">
                  <c:v>1351.4000641880557</c:v>
                </c:pt>
                <c:pt idx="13515">
                  <c:v>1351.5000641928054</c:v>
                </c:pt>
                <c:pt idx="13516">
                  <c:v>1351.6000641975552</c:v>
                </c:pt>
                <c:pt idx="13517">
                  <c:v>1351.7000642023049</c:v>
                </c:pt>
                <c:pt idx="13518">
                  <c:v>1351.8000642070547</c:v>
                </c:pt>
                <c:pt idx="13519">
                  <c:v>1351.9000642118044</c:v>
                </c:pt>
                <c:pt idx="13520">
                  <c:v>1352.0000642165542</c:v>
                </c:pt>
                <c:pt idx="13521">
                  <c:v>1352.1000642213039</c:v>
                </c:pt>
                <c:pt idx="13522">
                  <c:v>1352.2000642260537</c:v>
                </c:pt>
                <c:pt idx="13523">
                  <c:v>1352.3000642308034</c:v>
                </c:pt>
                <c:pt idx="13524">
                  <c:v>1352.4000642355531</c:v>
                </c:pt>
                <c:pt idx="13525">
                  <c:v>1352.5000642403029</c:v>
                </c:pt>
                <c:pt idx="13526">
                  <c:v>1352.6000642450526</c:v>
                </c:pt>
                <c:pt idx="13527">
                  <c:v>1352.7000642498024</c:v>
                </c:pt>
                <c:pt idx="13528">
                  <c:v>1352.8000642545521</c:v>
                </c:pt>
                <c:pt idx="13529">
                  <c:v>1352.9000642593019</c:v>
                </c:pt>
                <c:pt idx="13530">
                  <c:v>1353.0000642640516</c:v>
                </c:pt>
                <c:pt idx="13531">
                  <c:v>1353.1000642688014</c:v>
                </c:pt>
                <c:pt idx="13532">
                  <c:v>1353.2000642735511</c:v>
                </c:pt>
                <c:pt idx="13533">
                  <c:v>1353.3000642783009</c:v>
                </c:pt>
                <c:pt idx="13534">
                  <c:v>1353.4000642830506</c:v>
                </c:pt>
                <c:pt idx="13535">
                  <c:v>1353.5000642878003</c:v>
                </c:pt>
                <c:pt idx="13536">
                  <c:v>1353.6000642925501</c:v>
                </c:pt>
                <c:pt idx="13537">
                  <c:v>1353.7000642972998</c:v>
                </c:pt>
                <c:pt idx="13538">
                  <c:v>1353.8000643020496</c:v>
                </c:pt>
                <c:pt idx="13539">
                  <c:v>1353.9000643067993</c:v>
                </c:pt>
                <c:pt idx="13540">
                  <c:v>1354.0000643115491</c:v>
                </c:pt>
                <c:pt idx="13541">
                  <c:v>1354.1000643162988</c:v>
                </c:pt>
                <c:pt idx="13542">
                  <c:v>1354.2000643210486</c:v>
                </c:pt>
                <c:pt idx="13543">
                  <c:v>1354.3000643257983</c:v>
                </c:pt>
                <c:pt idx="13544">
                  <c:v>1354.400064330548</c:v>
                </c:pt>
                <c:pt idx="13545">
                  <c:v>1354.5000643352978</c:v>
                </c:pt>
                <c:pt idx="13546">
                  <c:v>1354.6000643400475</c:v>
                </c:pt>
                <c:pt idx="13547">
                  <c:v>1354.7000643447973</c:v>
                </c:pt>
                <c:pt idx="13548">
                  <c:v>1354.800064349547</c:v>
                </c:pt>
                <c:pt idx="13549">
                  <c:v>1354.9000643542968</c:v>
                </c:pt>
                <c:pt idx="13550">
                  <c:v>1355.0000643590465</c:v>
                </c:pt>
                <c:pt idx="13551">
                  <c:v>1355.1000643637963</c:v>
                </c:pt>
                <c:pt idx="13552">
                  <c:v>1355.200064368546</c:v>
                </c:pt>
                <c:pt idx="13553">
                  <c:v>1355.3000643732958</c:v>
                </c:pt>
                <c:pt idx="13554">
                  <c:v>1355.4000643780455</c:v>
                </c:pt>
                <c:pt idx="13555">
                  <c:v>1355.5000643827952</c:v>
                </c:pt>
                <c:pt idx="13556">
                  <c:v>1355.600064387545</c:v>
                </c:pt>
                <c:pt idx="13557">
                  <c:v>1355.7000643922947</c:v>
                </c:pt>
                <c:pt idx="13558">
                  <c:v>1355.8000643970445</c:v>
                </c:pt>
                <c:pt idx="13559">
                  <c:v>1355.9000644017942</c:v>
                </c:pt>
                <c:pt idx="13560">
                  <c:v>1356.000064406544</c:v>
                </c:pt>
                <c:pt idx="13561">
                  <c:v>1356.1000644112937</c:v>
                </c:pt>
                <c:pt idx="13562">
                  <c:v>1356.2000644160435</c:v>
                </c:pt>
                <c:pt idx="13563">
                  <c:v>1356.3000644207932</c:v>
                </c:pt>
                <c:pt idx="13564">
                  <c:v>1356.400064425543</c:v>
                </c:pt>
                <c:pt idx="13565">
                  <c:v>1356.5000644302927</c:v>
                </c:pt>
                <c:pt idx="13566">
                  <c:v>1356.6000644350424</c:v>
                </c:pt>
                <c:pt idx="13567">
                  <c:v>1356.7000644397922</c:v>
                </c:pt>
                <c:pt idx="13568">
                  <c:v>1356.8000644445419</c:v>
                </c:pt>
                <c:pt idx="13569">
                  <c:v>1356.9000644492917</c:v>
                </c:pt>
                <c:pt idx="13570">
                  <c:v>1357.0000644540414</c:v>
                </c:pt>
                <c:pt idx="13571">
                  <c:v>1357.1000644587912</c:v>
                </c:pt>
                <c:pt idx="13572">
                  <c:v>1357.2000644635409</c:v>
                </c:pt>
                <c:pt idx="13573">
                  <c:v>1357.3000644682907</c:v>
                </c:pt>
                <c:pt idx="13574">
                  <c:v>1357.4000644730404</c:v>
                </c:pt>
                <c:pt idx="13575">
                  <c:v>1357.5000644777901</c:v>
                </c:pt>
                <c:pt idx="13576">
                  <c:v>1357.6000644825399</c:v>
                </c:pt>
                <c:pt idx="13577">
                  <c:v>1357.7000644872896</c:v>
                </c:pt>
                <c:pt idx="13578">
                  <c:v>1357.8000644920394</c:v>
                </c:pt>
                <c:pt idx="13579">
                  <c:v>1357.9000644967891</c:v>
                </c:pt>
                <c:pt idx="13580">
                  <c:v>1358.0000645015389</c:v>
                </c:pt>
                <c:pt idx="13581">
                  <c:v>1358.1000645062886</c:v>
                </c:pt>
                <c:pt idx="13582">
                  <c:v>1358.2000645110384</c:v>
                </c:pt>
                <c:pt idx="13583">
                  <c:v>1358.3000645157881</c:v>
                </c:pt>
                <c:pt idx="13584">
                  <c:v>1358.4000645205379</c:v>
                </c:pt>
                <c:pt idx="13585">
                  <c:v>1358.5000645252876</c:v>
                </c:pt>
                <c:pt idx="13586">
                  <c:v>1358.6000645300373</c:v>
                </c:pt>
                <c:pt idx="13587">
                  <c:v>1358.7000645347871</c:v>
                </c:pt>
                <c:pt idx="13588">
                  <c:v>1358.8000645395368</c:v>
                </c:pt>
                <c:pt idx="13589">
                  <c:v>1358.9000645442866</c:v>
                </c:pt>
                <c:pt idx="13590">
                  <c:v>1359.0000645490363</c:v>
                </c:pt>
                <c:pt idx="13591">
                  <c:v>1359.1000645537861</c:v>
                </c:pt>
                <c:pt idx="13592">
                  <c:v>1359.2000645585358</c:v>
                </c:pt>
                <c:pt idx="13593">
                  <c:v>1359.3000645632856</c:v>
                </c:pt>
                <c:pt idx="13594">
                  <c:v>1359.4000645680353</c:v>
                </c:pt>
                <c:pt idx="13595">
                  <c:v>1359.500064572785</c:v>
                </c:pt>
                <c:pt idx="13596">
                  <c:v>1359.6000645775348</c:v>
                </c:pt>
                <c:pt idx="13597">
                  <c:v>1359.7000645822845</c:v>
                </c:pt>
                <c:pt idx="13598">
                  <c:v>1359.8000645870343</c:v>
                </c:pt>
                <c:pt idx="13599">
                  <c:v>1359.900064591784</c:v>
                </c:pt>
                <c:pt idx="13600">
                  <c:v>1360.0000645965338</c:v>
                </c:pt>
                <c:pt idx="13601">
                  <c:v>1360.1000646012835</c:v>
                </c:pt>
                <c:pt idx="13602">
                  <c:v>1360.2000646060333</c:v>
                </c:pt>
                <c:pt idx="13603">
                  <c:v>1360.300064610783</c:v>
                </c:pt>
                <c:pt idx="13604">
                  <c:v>1360.4000646155328</c:v>
                </c:pt>
                <c:pt idx="13605">
                  <c:v>1360.5000646202825</c:v>
                </c:pt>
                <c:pt idx="13606">
                  <c:v>1360.6000646250322</c:v>
                </c:pt>
                <c:pt idx="13607">
                  <c:v>1360.700064629782</c:v>
                </c:pt>
                <c:pt idx="13608">
                  <c:v>1360.8000646345317</c:v>
                </c:pt>
                <c:pt idx="13609">
                  <c:v>1360.9000646392815</c:v>
                </c:pt>
                <c:pt idx="13610">
                  <c:v>1361.0000646440312</c:v>
                </c:pt>
                <c:pt idx="13611">
                  <c:v>1361.100064648781</c:v>
                </c:pt>
                <c:pt idx="13612">
                  <c:v>1361.2000646535307</c:v>
                </c:pt>
                <c:pt idx="13613">
                  <c:v>1361.3000646582805</c:v>
                </c:pt>
                <c:pt idx="13614">
                  <c:v>1361.4000646630302</c:v>
                </c:pt>
                <c:pt idx="13615">
                  <c:v>1361.50006466778</c:v>
                </c:pt>
                <c:pt idx="13616">
                  <c:v>1361.6000646725297</c:v>
                </c:pt>
                <c:pt idx="13617">
                  <c:v>1361.7000646772794</c:v>
                </c:pt>
                <c:pt idx="13618">
                  <c:v>1361.8000646820292</c:v>
                </c:pt>
                <c:pt idx="13619">
                  <c:v>1361.9000646867789</c:v>
                </c:pt>
                <c:pt idx="13620">
                  <c:v>1362.0000646915287</c:v>
                </c:pt>
                <c:pt idx="13621">
                  <c:v>1362.1000646962784</c:v>
                </c:pt>
                <c:pt idx="13622">
                  <c:v>1362.2000647010282</c:v>
                </c:pt>
                <c:pt idx="13623">
                  <c:v>1362.3000647057779</c:v>
                </c:pt>
                <c:pt idx="13624">
                  <c:v>1362.4000647105277</c:v>
                </c:pt>
                <c:pt idx="13625">
                  <c:v>1362.5000647152774</c:v>
                </c:pt>
                <c:pt idx="13626">
                  <c:v>1362.6000647200271</c:v>
                </c:pt>
                <c:pt idx="13627">
                  <c:v>1362.7000647247769</c:v>
                </c:pt>
                <c:pt idx="13628">
                  <c:v>1362.8000647295266</c:v>
                </c:pt>
                <c:pt idx="13629">
                  <c:v>1362.9000647342764</c:v>
                </c:pt>
                <c:pt idx="13630">
                  <c:v>1363.0000647390261</c:v>
                </c:pt>
                <c:pt idx="13631">
                  <c:v>1363.1000647437759</c:v>
                </c:pt>
                <c:pt idx="13632">
                  <c:v>1363.2000647485256</c:v>
                </c:pt>
                <c:pt idx="13633">
                  <c:v>1363.3000647532754</c:v>
                </c:pt>
                <c:pt idx="13634">
                  <c:v>1363.4000647580251</c:v>
                </c:pt>
                <c:pt idx="13635">
                  <c:v>1363.5000647627749</c:v>
                </c:pt>
                <c:pt idx="13636">
                  <c:v>1363.6000647675246</c:v>
                </c:pt>
                <c:pt idx="13637">
                  <c:v>1363.7000647722743</c:v>
                </c:pt>
                <c:pt idx="13638">
                  <c:v>1363.8000647770241</c:v>
                </c:pt>
                <c:pt idx="13639">
                  <c:v>1363.9000647817738</c:v>
                </c:pt>
                <c:pt idx="13640">
                  <c:v>1364.0000647865236</c:v>
                </c:pt>
                <c:pt idx="13641">
                  <c:v>1364.1000647912733</c:v>
                </c:pt>
                <c:pt idx="13642">
                  <c:v>1364.2000647960231</c:v>
                </c:pt>
                <c:pt idx="13643">
                  <c:v>1364.3000648007728</c:v>
                </c:pt>
                <c:pt idx="13644">
                  <c:v>1364.4000648055226</c:v>
                </c:pt>
                <c:pt idx="13645">
                  <c:v>1364.5000648102723</c:v>
                </c:pt>
                <c:pt idx="13646">
                  <c:v>1364.6000648150221</c:v>
                </c:pt>
                <c:pt idx="13647">
                  <c:v>1364.7000648197718</c:v>
                </c:pt>
                <c:pt idx="13648">
                  <c:v>1364.8000648245215</c:v>
                </c:pt>
                <c:pt idx="13649">
                  <c:v>1364.9000648292713</c:v>
                </c:pt>
                <c:pt idx="13650">
                  <c:v>1365.000064834021</c:v>
                </c:pt>
                <c:pt idx="13651">
                  <c:v>1365.1000648387708</c:v>
                </c:pt>
                <c:pt idx="13652">
                  <c:v>1365.2000648435205</c:v>
                </c:pt>
                <c:pt idx="13653">
                  <c:v>1365.3000648482703</c:v>
                </c:pt>
                <c:pt idx="13654">
                  <c:v>1365.40006485302</c:v>
                </c:pt>
                <c:pt idx="13655">
                  <c:v>1365.5000648577698</c:v>
                </c:pt>
                <c:pt idx="13656">
                  <c:v>1365.6000648625195</c:v>
                </c:pt>
                <c:pt idx="13657">
                  <c:v>1365.7000648672692</c:v>
                </c:pt>
                <c:pt idx="13658">
                  <c:v>1365.800064872019</c:v>
                </c:pt>
                <c:pt idx="13659">
                  <c:v>1365.9000648767687</c:v>
                </c:pt>
                <c:pt idx="13660">
                  <c:v>1366.0000648815185</c:v>
                </c:pt>
                <c:pt idx="13661">
                  <c:v>1366.1000648862682</c:v>
                </c:pt>
                <c:pt idx="13662">
                  <c:v>1366.200064891018</c:v>
                </c:pt>
                <c:pt idx="13663">
                  <c:v>1366.3000648957677</c:v>
                </c:pt>
                <c:pt idx="13664">
                  <c:v>1366.4000649005175</c:v>
                </c:pt>
                <c:pt idx="13665">
                  <c:v>1366.5000649052672</c:v>
                </c:pt>
                <c:pt idx="13666">
                  <c:v>1366.600064910017</c:v>
                </c:pt>
                <c:pt idx="13667">
                  <c:v>1366.7000649147667</c:v>
                </c:pt>
                <c:pt idx="13668">
                  <c:v>1366.8000649195164</c:v>
                </c:pt>
                <c:pt idx="13669">
                  <c:v>1366.9000649242662</c:v>
                </c:pt>
                <c:pt idx="13670">
                  <c:v>1367.0000649290159</c:v>
                </c:pt>
                <c:pt idx="13671">
                  <c:v>1367.1000649337657</c:v>
                </c:pt>
                <c:pt idx="13672">
                  <c:v>1367.2000649385154</c:v>
                </c:pt>
                <c:pt idx="13673">
                  <c:v>1367.3000649432652</c:v>
                </c:pt>
                <c:pt idx="13674">
                  <c:v>1367.4000649480149</c:v>
                </c:pt>
                <c:pt idx="13675">
                  <c:v>1367.5000649527647</c:v>
                </c:pt>
                <c:pt idx="13676">
                  <c:v>1367.6000649575144</c:v>
                </c:pt>
                <c:pt idx="13677">
                  <c:v>1367.7000649622642</c:v>
                </c:pt>
                <c:pt idx="13678">
                  <c:v>1367.8000649670139</c:v>
                </c:pt>
                <c:pt idx="13679">
                  <c:v>1367.9000649717636</c:v>
                </c:pt>
                <c:pt idx="13680">
                  <c:v>1368.0000649765134</c:v>
                </c:pt>
                <c:pt idx="13681">
                  <c:v>1368.1000649812631</c:v>
                </c:pt>
                <c:pt idx="13682">
                  <c:v>1368.2000649860129</c:v>
                </c:pt>
                <c:pt idx="13683">
                  <c:v>1368.3000649907626</c:v>
                </c:pt>
                <c:pt idx="13684">
                  <c:v>1368.4000649955124</c:v>
                </c:pt>
                <c:pt idx="13685">
                  <c:v>1368.5000650002621</c:v>
                </c:pt>
                <c:pt idx="13686">
                  <c:v>1368.6000650050119</c:v>
                </c:pt>
                <c:pt idx="13687">
                  <c:v>1368.7000650097616</c:v>
                </c:pt>
                <c:pt idx="13688">
                  <c:v>1368.8000650145113</c:v>
                </c:pt>
                <c:pt idx="13689">
                  <c:v>1368.9000650192611</c:v>
                </c:pt>
                <c:pt idx="13690">
                  <c:v>1369.0000650240108</c:v>
                </c:pt>
                <c:pt idx="13691">
                  <c:v>1369.1000650287606</c:v>
                </c:pt>
                <c:pt idx="13692">
                  <c:v>1369.2000650335103</c:v>
                </c:pt>
                <c:pt idx="13693">
                  <c:v>1369.3000650382601</c:v>
                </c:pt>
                <c:pt idx="13694">
                  <c:v>1369.4000650430098</c:v>
                </c:pt>
                <c:pt idx="13695">
                  <c:v>1369.5000650477596</c:v>
                </c:pt>
                <c:pt idx="13696">
                  <c:v>1369.6000650525093</c:v>
                </c:pt>
                <c:pt idx="13697">
                  <c:v>1369.7000650572591</c:v>
                </c:pt>
                <c:pt idx="13698">
                  <c:v>1369.8000650620088</c:v>
                </c:pt>
                <c:pt idx="13699">
                  <c:v>1369.9000650667585</c:v>
                </c:pt>
                <c:pt idx="13700">
                  <c:v>1370.0000650715083</c:v>
                </c:pt>
                <c:pt idx="13701">
                  <c:v>1370.100065076258</c:v>
                </c:pt>
                <c:pt idx="13702">
                  <c:v>1370.2000650810078</c:v>
                </c:pt>
                <c:pt idx="13703">
                  <c:v>1370.3000650857575</c:v>
                </c:pt>
                <c:pt idx="13704">
                  <c:v>1370.4000650905073</c:v>
                </c:pt>
                <c:pt idx="13705">
                  <c:v>1370.500065095257</c:v>
                </c:pt>
                <c:pt idx="13706">
                  <c:v>1370.6000651000068</c:v>
                </c:pt>
                <c:pt idx="13707">
                  <c:v>1370.7000651047565</c:v>
                </c:pt>
                <c:pt idx="13708">
                  <c:v>1370.8000651095062</c:v>
                </c:pt>
                <c:pt idx="13709">
                  <c:v>1370.900065114256</c:v>
                </c:pt>
                <c:pt idx="13710">
                  <c:v>1371.0000651190057</c:v>
                </c:pt>
                <c:pt idx="13711">
                  <c:v>1371.1000651237555</c:v>
                </c:pt>
                <c:pt idx="13712">
                  <c:v>1371.2000651285052</c:v>
                </c:pt>
                <c:pt idx="13713">
                  <c:v>1371.300065133255</c:v>
                </c:pt>
                <c:pt idx="13714">
                  <c:v>1371.4000651380047</c:v>
                </c:pt>
                <c:pt idx="13715">
                  <c:v>1371.5000651427545</c:v>
                </c:pt>
                <c:pt idx="13716">
                  <c:v>1371.6000651475042</c:v>
                </c:pt>
                <c:pt idx="13717">
                  <c:v>1371.700065152254</c:v>
                </c:pt>
                <c:pt idx="13718">
                  <c:v>1371.8000651570037</c:v>
                </c:pt>
                <c:pt idx="13719">
                  <c:v>1371.9000651617534</c:v>
                </c:pt>
                <c:pt idx="13720">
                  <c:v>1372.0000651665032</c:v>
                </c:pt>
                <c:pt idx="13721">
                  <c:v>1372.1000651712529</c:v>
                </c:pt>
                <c:pt idx="13722">
                  <c:v>1372.2000651760027</c:v>
                </c:pt>
                <c:pt idx="13723">
                  <c:v>1372.3000651807524</c:v>
                </c:pt>
                <c:pt idx="13724">
                  <c:v>1372.4000651855022</c:v>
                </c:pt>
                <c:pt idx="13725">
                  <c:v>1372.5000651902519</c:v>
                </c:pt>
                <c:pt idx="13726">
                  <c:v>1372.6000651950017</c:v>
                </c:pt>
                <c:pt idx="13727">
                  <c:v>1372.7000651997514</c:v>
                </c:pt>
                <c:pt idx="13728">
                  <c:v>1372.8000652045012</c:v>
                </c:pt>
                <c:pt idx="13729">
                  <c:v>1372.9000652092509</c:v>
                </c:pt>
                <c:pt idx="13730">
                  <c:v>1373.0000652140006</c:v>
                </c:pt>
                <c:pt idx="13731">
                  <c:v>1373.1000652187504</c:v>
                </c:pt>
                <c:pt idx="13732">
                  <c:v>1373.2000652235001</c:v>
                </c:pt>
                <c:pt idx="13733">
                  <c:v>1373.3000652282499</c:v>
                </c:pt>
                <c:pt idx="13734">
                  <c:v>1373.4000652329996</c:v>
                </c:pt>
                <c:pt idx="13735">
                  <c:v>1373.5000652377494</c:v>
                </c:pt>
                <c:pt idx="13736">
                  <c:v>1373.6000652424991</c:v>
                </c:pt>
                <c:pt idx="13737">
                  <c:v>1373.7000652472489</c:v>
                </c:pt>
                <c:pt idx="13738">
                  <c:v>1373.8000652519986</c:v>
                </c:pt>
                <c:pt idx="13739">
                  <c:v>1373.9000652567483</c:v>
                </c:pt>
                <c:pt idx="13740">
                  <c:v>1374.0000652614981</c:v>
                </c:pt>
                <c:pt idx="13741">
                  <c:v>1374.1000652662478</c:v>
                </c:pt>
                <c:pt idx="13742">
                  <c:v>1374.2000652709976</c:v>
                </c:pt>
                <c:pt idx="13743">
                  <c:v>1374.3000652757473</c:v>
                </c:pt>
                <c:pt idx="13744">
                  <c:v>1374.4000652804971</c:v>
                </c:pt>
                <c:pt idx="13745">
                  <c:v>1374.5000652852468</c:v>
                </c:pt>
                <c:pt idx="13746">
                  <c:v>1374.6000652899966</c:v>
                </c:pt>
                <c:pt idx="13747">
                  <c:v>1374.7000652947463</c:v>
                </c:pt>
                <c:pt idx="13748">
                  <c:v>1374.8000652994961</c:v>
                </c:pt>
                <c:pt idx="13749">
                  <c:v>1374.9000653042458</c:v>
                </c:pt>
                <c:pt idx="13750">
                  <c:v>1375.0000653089955</c:v>
                </c:pt>
                <c:pt idx="13751">
                  <c:v>1375.1000653137453</c:v>
                </c:pt>
                <c:pt idx="13752">
                  <c:v>1375.200065318495</c:v>
                </c:pt>
                <c:pt idx="13753">
                  <c:v>1375.3000653232448</c:v>
                </c:pt>
                <c:pt idx="13754">
                  <c:v>1375.4000653279945</c:v>
                </c:pt>
                <c:pt idx="13755">
                  <c:v>1375.5000653327443</c:v>
                </c:pt>
                <c:pt idx="13756">
                  <c:v>1375.600065337494</c:v>
                </c:pt>
                <c:pt idx="13757">
                  <c:v>1375.7000653422438</c:v>
                </c:pt>
                <c:pt idx="13758">
                  <c:v>1375.8000653469935</c:v>
                </c:pt>
                <c:pt idx="13759">
                  <c:v>1375.9000653517433</c:v>
                </c:pt>
                <c:pt idx="13760">
                  <c:v>1376.000065356493</c:v>
                </c:pt>
                <c:pt idx="13761">
                  <c:v>1376.1000653612427</c:v>
                </c:pt>
                <c:pt idx="13762">
                  <c:v>1376.2000653659925</c:v>
                </c:pt>
                <c:pt idx="13763">
                  <c:v>1376.3000653707422</c:v>
                </c:pt>
                <c:pt idx="13764">
                  <c:v>1376.400065375492</c:v>
                </c:pt>
                <c:pt idx="13765">
                  <c:v>1376.5000653802417</c:v>
                </c:pt>
                <c:pt idx="13766">
                  <c:v>1376.6000653849915</c:v>
                </c:pt>
                <c:pt idx="13767">
                  <c:v>1376.7000653897412</c:v>
                </c:pt>
                <c:pt idx="13768">
                  <c:v>1376.800065394491</c:v>
                </c:pt>
                <c:pt idx="13769">
                  <c:v>1376.9000653992407</c:v>
                </c:pt>
                <c:pt idx="13770">
                  <c:v>1377.0000654039904</c:v>
                </c:pt>
                <c:pt idx="13771">
                  <c:v>1377.1000654087402</c:v>
                </c:pt>
                <c:pt idx="13772">
                  <c:v>1377.2000654134899</c:v>
                </c:pt>
                <c:pt idx="13773">
                  <c:v>1377.3000654182397</c:v>
                </c:pt>
                <c:pt idx="13774">
                  <c:v>1377.4000654229894</c:v>
                </c:pt>
                <c:pt idx="13775">
                  <c:v>1377.5000654277392</c:v>
                </c:pt>
                <c:pt idx="13776">
                  <c:v>1377.6000654324889</c:v>
                </c:pt>
                <c:pt idx="13777">
                  <c:v>1377.7000654372387</c:v>
                </c:pt>
                <c:pt idx="13778">
                  <c:v>1377.8000654419884</c:v>
                </c:pt>
                <c:pt idx="13779">
                  <c:v>1377.9000654467382</c:v>
                </c:pt>
                <c:pt idx="13780">
                  <c:v>1378.0000654514879</c:v>
                </c:pt>
                <c:pt idx="13781">
                  <c:v>1378.1000654562376</c:v>
                </c:pt>
                <c:pt idx="13782">
                  <c:v>1378.2000654609874</c:v>
                </c:pt>
                <c:pt idx="13783">
                  <c:v>1378.3000654657371</c:v>
                </c:pt>
                <c:pt idx="13784">
                  <c:v>1378.4000654704869</c:v>
                </c:pt>
                <c:pt idx="13785">
                  <c:v>1378.5000654752366</c:v>
                </c:pt>
                <c:pt idx="13786">
                  <c:v>1378.6000654799864</c:v>
                </c:pt>
                <c:pt idx="13787">
                  <c:v>1378.7000654847361</c:v>
                </c:pt>
                <c:pt idx="13788">
                  <c:v>1378.8000654894859</c:v>
                </c:pt>
                <c:pt idx="13789">
                  <c:v>1378.9000654942356</c:v>
                </c:pt>
                <c:pt idx="13790">
                  <c:v>1379.0000654989854</c:v>
                </c:pt>
                <c:pt idx="13791">
                  <c:v>1379.1000655037351</c:v>
                </c:pt>
                <c:pt idx="13792">
                  <c:v>1379.2000655084848</c:v>
                </c:pt>
                <c:pt idx="13793">
                  <c:v>1379.3000655132346</c:v>
                </c:pt>
                <c:pt idx="13794">
                  <c:v>1379.4000655179843</c:v>
                </c:pt>
                <c:pt idx="13795">
                  <c:v>1379.5000655227341</c:v>
                </c:pt>
                <c:pt idx="13796">
                  <c:v>1379.6000655274838</c:v>
                </c:pt>
                <c:pt idx="13797">
                  <c:v>1379.7000655322336</c:v>
                </c:pt>
                <c:pt idx="13798">
                  <c:v>1379.8000655369833</c:v>
                </c:pt>
                <c:pt idx="13799">
                  <c:v>1379.9000655417331</c:v>
                </c:pt>
                <c:pt idx="13800">
                  <c:v>1380.0000655464828</c:v>
                </c:pt>
                <c:pt idx="13801">
                  <c:v>1380.1000655512325</c:v>
                </c:pt>
                <c:pt idx="13802">
                  <c:v>1380.2000655559823</c:v>
                </c:pt>
                <c:pt idx="13803">
                  <c:v>1380.300065560732</c:v>
                </c:pt>
                <c:pt idx="13804">
                  <c:v>1380.4000655654818</c:v>
                </c:pt>
                <c:pt idx="13805">
                  <c:v>1380.5000655702315</c:v>
                </c:pt>
                <c:pt idx="13806">
                  <c:v>1380.6000655749813</c:v>
                </c:pt>
                <c:pt idx="13807">
                  <c:v>1380.700065579731</c:v>
                </c:pt>
                <c:pt idx="13808">
                  <c:v>1380.8000655844808</c:v>
                </c:pt>
                <c:pt idx="13809">
                  <c:v>1380.9000655892305</c:v>
                </c:pt>
                <c:pt idx="13810">
                  <c:v>1381.0000655939803</c:v>
                </c:pt>
                <c:pt idx="13811">
                  <c:v>1381.10006559873</c:v>
                </c:pt>
                <c:pt idx="13812">
                  <c:v>1381.2000656034797</c:v>
                </c:pt>
                <c:pt idx="13813">
                  <c:v>1381.3000656082295</c:v>
                </c:pt>
                <c:pt idx="13814">
                  <c:v>1381.4000656129792</c:v>
                </c:pt>
                <c:pt idx="13815">
                  <c:v>1381.500065617729</c:v>
                </c:pt>
                <c:pt idx="13816">
                  <c:v>1381.6000656224787</c:v>
                </c:pt>
                <c:pt idx="13817">
                  <c:v>1381.7000656272285</c:v>
                </c:pt>
                <c:pt idx="13818">
                  <c:v>1381.8000656319782</c:v>
                </c:pt>
                <c:pt idx="13819">
                  <c:v>1381.900065636728</c:v>
                </c:pt>
                <c:pt idx="13820">
                  <c:v>1382.0000656414777</c:v>
                </c:pt>
                <c:pt idx="13821">
                  <c:v>1382.1000656462274</c:v>
                </c:pt>
                <c:pt idx="13822">
                  <c:v>1382.2000656509772</c:v>
                </c:pt>
                <c:pt idx="13823">
                  <c:v>1382.3000656557269</c:v>
                </c:pt>
                <c:pt idx="13824">
                  <c:v>1382.4000656604767</c:v>
                </c:pt>
                <c:pt idx="13825">
                  <c:v>1382.5000656652264</c:v>
                </c:pt>
                <c:pt idx="13826">
                  <c:v>1382.6000656699762</c:v>
                </c:pt>
                <c:pt idx="13827">
                  <c:v>1382.7000656747259</c:v>
                </c:pt>
                <c:pt idx="13828">
                  <c:v>1382.8000656794757</c:v>
                </c:pt>
                <c:pt idx="13829">
                  <c:v>1382.9000656842254</c:v>
                </c:pt>
                <c:pt idx="13830">
                  <c:v>1383.0000656889752</c:v>
                </c:pt>
                <c:pt idx="13831">
                  <c:v>1383.1000656937249</c:v>
                </c:pt>
                <c:pt idx="13832">
                  <c:v>1383.2000656984746</c:v>
                </c:pt>
                <c:pt idx="13833">
                  <c:v>1383.3000657032244</c:v>
                </c:pt>
                <c:pt idx="13834">
                  <c:v>1383.4000657079741</c:v>
                </c:pt>
                <c:pt idx="13835">
                  <c:v>1383.5000657127239</c:v>
                </c:pt>
                <c:pt idx="13836">
                  <c:v>1383.6000657174736</c:v>
                </c:pt>
                <c:pt idx="13837">
                  <c:v>1383.7000657222234</c:v>
                </c:pt>
                <c:pt idx="13838">
                  <c:v>1383.8000657269731</c:v>
                </c:pt>
                <c:pt idx="13839">
                  <c:v>1383.9000657317229</c:v>
                </c:pt>
                <c:pt idx="13840">
                  <c:v>1384.0000657364726</c:v>
                </c:pt>
                <c:pt idx="13841">
                  <c:v>1384.1000657412224</c:v>
                </c:pt>
                <c:pt idx="13842">
                  <c:v>1384.2000657459721</c:v>
                </c:pt>
                <c:pt idx="13843">
                  <c:v>1384.3000657507218</c:v>
                </c:pt>
                <c:pt idx="13844">
                  <c:v>1384.4000657554716</c:v>
                </c:pt>
                <c:pt idx="13845">
                  <c:v>1384.5000657602213</c:v>
                </c:pt>
                <c:pt idx="13846">
                  <c:v>1384.6000657649711</c:v>
                </c:pt>
                <c:pt idx="13847">
                  <c:v>1384.7000657697208</c:v>
                </c:pt>
                <c:pt idx="13848">
                  <c:v>1384.8000657744706</c:v>
                </c:pt>
                <c:pt idx="13849">
                  <c:v>1384.9000657792203</c:v>
                </c:pt>
                <c:pt idx="13850">
                  <c:v>1385.0000657839701</c:v>
                </c:pt>
                <c:pt idx="13851">
                  <c:v>1385.1000657887198</c:v>
                </c:pt>
                <c:pt idx="13852">
                  <c:v>1385.2000657934695</c:v>
                </c:pt>
                <c:pt idx="13853">
                  <c:v>1385.3000657982193</c:v>
                </c:pt>
                <c:pt idx="13854">
                  <c:v>1385.400065802969</c:v>
                </c:pt>
                <c:pt idx="13855">
                  <c:v>1385.5000658077188</c:v>
                </c:pt>
                <c:pt idx="13856">
                  <c:v>1385.6000658124685</c:v>
                </c:pt>
                <c:pt idx="13857">
                  <c:v>1385.7000658172183</c:v>
                </c:pt>
                <c:pt idx="13858">
                  <c:v>1385.800065821968</c:v>
                </c:pt>
                <c:pt idx="13859">
                  <c:v>1385.9000658267178</c:v>
                </c:pt>
                <c:pt idx="13860">
                  <c:v>1386.0000658314675</c:v>
                </c:pt>
                <c:pt idx="13861">
                  <c:v>1386.1000658362173</c:v>
                </c:pt>
                <c:pt idx="13862">
                  <c:v>1386.200065840967</c:v>
                </c:pt>
                <c:pt idx="13863">
                  <c:v>1386.3000658457167</c:v>
                </c:pt>
                <c:pt idx="13864">
                  <c:v>1386.4000658504665</c:v>
                </c:pt>
                <c:pt idx="13865">
                  <c:v>1386.5000658552162</c:v>
                </c:pt>
                <c:pt idx="13866">
                  <c:v>1386.600065859966</c:v>
                </c:pt>
                <c:pt idx="13867">
                  <c:v>1386.7000658647157</c:v>
                </c:pt>
                <c:pt idx="13868">
                  <c:v>1386.8000658694655</c:v>
                </c:pt>
                <c:pt idx="13869">
                  <c:v>1386.9000658742152</c:v>
                </c:pt>
                <c:pt idx="13870">
                  <c:v>1387.000065878965</c:v>
                </c:pt>
                <c:pt idx="13871">
                  <c:v>1387.1000658837147</c:v>
                </c:pt>
                <c:pt idx="13872">
                  <c:v>1387.2000658884645</c:v>
                </c:pt>
                <c:pt idx="13873">
                  <c:v>1387.3000658932142</c:v>
                </c:pt>
                <c:pt idx="13874">
                  <c:v>1387.4000658979639</c:v>
                </c:pt>
                <c:pt idx="13875">
                  <c:v>1387.5000659027137</c:v>
                </c:pt>
                <c:pt idx="13876">
                  <c:v>1387.6000659074634</c:v>
                </c:pt>
                <c:pt idx="13877">
                  <c:v>1387.7000659122132</c:v>
                </c:pt>
                <c:pt idx="13878">
                  <c:v>1387.8000659169629</c:v>
                </c:pt>
                <c:pt idx="13879">
                  <c:v>1387.9000659217127</c:v>
                </c:pt>
                <c:pt idx="13880">
                  <c:v>1388.0000659264624</c:v>
                </c:pt>
                <c:pt idx="13881">
                  <c:v>1388.1000659312122</c:v>
                </c:pt>
                <c:pt idx="13882">
                  <c:v>1388.2000659359619</c:v>
                </c:pt>
                <c:pt idx="13883">
                  <c:v>1388.3000659407116</c:v>
                </c:pt>
                <c:pt idx="13884">
                  <c:v>1388.4000659454614</c:v>
                </c:pt>
                <c:pt idx="13885">
                  <c:v>1388.5000659502111</c:v>
                </c:pt>
                <c:pt idx="13886">
                  <c:v>1388.6000659549609</c:v>
                </c:pt>
                <c:pt idx="13887">
                  <c:v>1388.7000659597106</c:v>
                </c:pt>
                <c:pt idx="13888">
                  <c:v>1388.8000659644604</c:v>
                </c:pt>
                <c:pt idx="13889">
                  <c:v>1388.9000659692101</c:v>
                </c:pt>
                <c:pt idx="13890">
                  <c:v>1389.0000659739599</c:v>
                </c:pt>
                <c:pt idx="13891">
                  <c:v>1389.1000659787096</c:v>
                </c:pt>
                <c:pt idx="13892">
                  <c:v>1389.2000659834594</c:v>
                </c:pt>
                <c:pt idx="13893">
                  <c:v>1389.3000659882091</c:v>
                </c:pt>
                <c:pt idx="13894">
                  <c:v>1389.4000659929588</c:v>
                </c:pt>
                <c:pt idx="13895">
                  <c:v>1389.5000659977086</c:v>
                </c:pt>
                <c:pt idx="13896">
                  <c:v>1389.6000660024583</c:v>
                </c:pt>
                <c:pt idx="13897">
                  <c:v>1389.7000660072081</c:v>
                </c:pt>
                <c:pt idx="13898">
                  <c:v>1389.8000660119578</c:v>
                </c:pt>
                <c:pt idx="13899">
                  <c:v>1389.9000660167076</c:v>
                </c:pt>
                <c:pt idx="13900">
                  <c:v>1390.0000660214573</c:v>
                </c:pt>
                <c:pt idx="13901">
                  <c:v>1390.1000660262071</c:v>
                </c:pt>
                <c:pt idx="13902">
                  <c:v>1390.2000660309568</c:v>
                </c:pt>
                <c:pt idx="13903">
                  <c:v>1390.3000660357065</c:v>
                </c:pt>
                <c:pt idx="13904">
                  <c:v>1390.4000660404563</c:v>
                </c:pt>
                <c:pt idx="13905">
                  <c:v>1390.500066045206</c:v>
                </c:pt>
                <c:pt idx="13906">
                  <c:v>1390.6000660499558</c:v>
                </c:pt>
                <c:pt idx="13907">
                  <c:v>1390.7000660547055</c:v>
                </c:pt>
                <c:pt idx="13908">
                  <c:v>1390.8000660594553</c:v>
                </c:pt>
                <c:pt idx="13909">
                  <c:v>1390.900066064205</c:v>
                </c:pt>
                <c:pt idx="13910">
                  <c:v>1391.0000660689548</c:v>
                </c:pt>
                <c:pt idx="13911">
                  <c:v>1391.1000660737045</c:v>
                </c:pt>
                <c:pt idx="13912">
                  <c:v>1391.2000660784543</c:v>
                </c:pt>
                <c:pt idx="13913">
                  <c:v>1391.300066083204</c:v>
                </c:pt>
                <c:pt idx="13914">
                  <c:v>1391.4000660879537</c:v>
                </c:pt>
                <c:pt idx="13915">
                  <c:v>1391.5000660927035</c:v>
                </c:pt>
                <c:pt idx="13916">
                  <c:v>1391.6000660974532</c:v>
                </c:pt>
                <c:pt idx="13917">
                  <c:v>1391.700066102203</c:v>
                </c:pt>
                <c:pt idx="13918">
                  <c:v>1391.8000661069527</c:v>
                </c:pt>
                <c:pt idx="13919">
                  <c:v>1391.9000661117025</c:v>
                </c:pt>
                <c:pt idx="13920">
                  <c:v>1392.0000661164522</c:v>
                </c:pt>
                <c:pt idx="13921">
                  <c:v>1392.100066121202</c:v>
                </c:pt>
                <c:pt idx="13922">
                  <c:v>1392.2000661259517</c:v>
                </c:pt>
                <c:pt idx="13923">
                  <c:v>1392.3000661307015</c:v>
                </c:pt>
                <c:pt idx="13924">
                  <c:v>1392.4000661354512</c:v>
                </c:pt>
                <c:pt idx="13925">
                  <c:v>1392.5000661402009</c:v>
                </c:pt>
                <c:pt idx="13926">
                  <c:v>1392.6000661449507</c:v>
                </c:pt>
                <c:pt idx="13927">
                  <c:v>1392.7000661497004</c:v>
                </c:pt>
                <c:pt idx="13928">
                  <c:v>1392.8000661544502</c:v>
                </c:pt>
                <c:pt idx="13929">
                  <c:v>1392.9000661591999</c:v>
                </c:pt>
                <c:pt idx="13930">
                  <c:v>1393.0000661639497</c:v>
                </c:pt>
                <c:pt idx="13931">
                  <c:v>1393.1000661686994</c:v>
                </c:pt>
                <c:pt idx="13932">
                  <c:v>1393.2000661734492</c:v>
                </c:pt>
                <c:pt idx="13933">
                  <c:v>1393.3000661781989</c:v>
                </c:pt>
                <c:pt idx="13934">
                  <c:v>1393.4000661829486</c:v>
                </c:pt>
                <c:pt idx="13935">
                  <c:v>1393.5000661876984</c:v>
                </c:pt>
                <c:pt idx="13936">
                  <c:v>1393.6000661924481</c:v>
                </c:pt>
                <c:pt idx="13937">
                  <c:v>1393.7000661971979</c:v>
                </c:pt>
                <c:pt idx="13938">
                  <c:v>1393.8000662019476</c:v>
                </c:pt>
                <c:pt idx="13939">
                  <c:v>1393.9000662066974</c:v>
                </c:pt>
                <c:pt idx="13940">
                  <c:v>1394.0000662114471</c:v>
                </c:pt>
                <c:pt idx="13941">
                  <c:v>1394.1000662161969</c:v>
                </c:pt>
                <c:pt idx="13942">
                  <c:v>1394.2000662209466</c:v>
                </c:pt>
                <c:pt idx="13943">
                  <c:v>1394.3000662256964</c:v>
                </c:pt>
                <c:pt idx="13944">
                  <c:v>1394.4000662304461</c:v>
                </c:pt>
                <c:pt idx="13945">
                  <c:v>1394.5000662351958</c:v>
                </c:pt>
                <c:pt idx="13946">
                  <c:v>1394.6000662399456</c:v>
                </c:pt>
                <c:pt idx="13947">
                  <c:v>1394.7000662446953</c:v>
                </c:pt>
                <c:pt idx="13948">
                  <c:v>1394.8000662494451</c:v>
                </c:pt>
                <c:pt idx="13949">
                  <c:v>1394.9000662541948</c:v>
                </c:pt>
                <c:pt idx="13950">
                  <c:v>1395.0000662589446</c:v>
                </c:pt>
                <c:pt idx="13951">
                  <c:v>1395.1000662636943</c:v>
                </c:pt>
                <c:pt idx="13952">
                  <c:v>1395.2000662684441</c:v>
                </c:pt>
                <c:pt idx="13953">
                  <c:v>1395.3000662731938</c:v>
                </c:pt>
                <c:pt idx="13954">
                  <c:v>1395.4000662779436</c:v>
                </c:pt>
                <c:pt idx="13955">
                  <c:v>1395.5000662826933</c:v>
                </c:pt>
                <c:pt idx="13956">
                  <c:v>1395.600066287443</c:v>
                </c:pt>
                <c:pt idx="13957">
                  <c:v>1395.7000662921928</c:v>
                </c:pt>
                <c:pt idx="13958">
                  <c:v>1395.8000662969425</c:v>
                </c:pt>
                <c:pt idx="13959">
                  <c:v>1395.9000663016923</c:v>
                </c:pt>
                <c:pt idx="13960">
                  <c:v>1396.000066306442</c:v>
                </c:pt>
                <c:pt idx="13961">
                  <c:v>1396.1000663111918</c:v>
                </c:pt>
                <c:pt idx="13962">
                  <c:v>1396.2000663159415</c:v>
                </c:pt>
                <c:pt idx="13963">
                  <c:v>1396.3000663206913</c:v>
                </c:pt>
                <c:pt idx="13964">
                  <c:v>1396.400066325441</c:v>
                </c:pt>
                <c:pt idx="13965">
                  <c:v>1396.5000663301907</c:v>
                </c:pt>
                <c:pt idx="13966">
                  <c:v>1396.6000663349405</c:v>
                </c:pt>
                <c:pt idx="13967">
                  <c:v>1396.7000663396902</c:v>
                </c:pt>
                <c:pt idx="13968">
                  <c:v>1396.80006634444</c:v>
                </c:pt>
                <c:pt idx="13969">
                  <c:v>1396.9000663491897</c:v>
                </c:pt>
                <c:pt idx="13970">
                  <c:v>1397.0000663539395</c:v>
                </c:pt>
                <c:pt idx="13971">
                  <c:v>1397.1000663586892</c:v>
                </c:pt>
                <c:pt idx="13972">
                  <c:v>1397.200066363439</c:v>
                </c:pt>
                <c:pt idx="13973">
                  <c:v>1397.3000663681887</c:v>
                </c:pt>
                <c:pt idx="13974">
                  <c:v>1397.4000663729385</c:v>
                </c:pt>
                <c:pt idx="13975">
                  <c:v>1397.5000663776882</c:v>
                </c:pt>
                <c:pt idx="13976">
                  <c:v>1397.6000663824379</c:v>
                </c:pt>
                <c:pt idx="13977">
                  <c:v>1397.7000663871877</c:v>
                </c:pt>
                <c:pt idx="13978">
                  <c:v>1397.8000663919374</c:v>
                </c:pt>
                <c:pt idx="13979">
                  <c:v>1397.9000663966872</c:v>
                </c:pt>
                <c:pt idx="13980">
                  <c:v>1398.0000664014369</c:v>
                </c:pt>
                <c:pt idx="13981">
                  <c:v>1398.1000664061867</c:v>
                </c:pt>
                <c:pt idx="13982">
                  <c:v>1398.2000664109364</c:v>
                </c:pt>
                <c:pt idx="13983">
                  <c:v>1398.3000664156862</c:v>
                </c:pt>
                <c:pt idx="13984">
                  <c:v>1398.4000664204359</c:v>
                </c:pt>
                <c:pt idx="13985">
                  <c:v>1398.5000664251857</c:v>
                </c:pt>
                <c:pt idx="13986">
                  <c:v>1398.6000664299354</c:v>
                </c:pt>
                <c:pt idx="13987">
                  <c:v>1398.7000664346851</c:v>
                </c:pt>
                <c:pt idx="13988">
                  <c:v>1398.8000664394349</c:v>
                </c:pt>
                <c:pt idx="13989">
                  <c:v>1398.9000664441846</c:v>
                </c:pt>
                <c:pt idx="13990">
                  <c:v>1399.0000664489344</c:v>
                </c:pt>
                <c:pt idx="13991">
                  <c:v>1399.1000664536841</c:v>
                </c:pt>
                <c:pt idx="13992">
                  <c:v>1399.2000664584339</c:v>
                </c:pt>
                <c:pt idx="13993">
                  <c:v>1399.3000664631836</c:v>
                </c:pt>
                <c:pt idx="13994">
                  <c:v>1399.4000664679334</c:v>
                </c:pt>
                <c:pt idx="13995">
                  <c:v>1399.5000664726831</c:v>
                </c:pt>
                <c:pt idx="13996">
                  <c:v>1399.6000664774328</c:v>
                </c:pt>
                <c:pt idx="13997">
                  <c:v>1399.7000664821826</c:v>
                </c:pt>
                <c:pt idx="13998">
                  <c:v>1399.8000664869323</c:v>
                </c:pt>
                <c:pt idx="13999">
                  <c:v>1399.9000664916821</c:v>
                </c:pt>
                <c:pt idx="14000">
                  <c:v>1400.0000664964318</c:v>
                </c:pt>
                <c:pt idx="14001">
                  <c:v>1400.1000665011816</c:v>
                </c:pt>
                <c:pt idx="14002">
                  <c:v>1400.2000665059313</c:v>
                </c:pt>
                <c:pt idx="14003">
                  <c:v>1400.3000665106811</c:v>
                </c:pt>
                <c:pt idx="14004">
                  <c:v>1400.4000665154308</c:v>
                </c:pt>
                <c:pt idx="14005">
                  <c:v>1400.5000665201806</c:v>
                </c:pt>
                <c:pt idx="14006">
                  <c:v>1400.6000665249303</c:v>
                </c:pt>
                <c:pt idx="14007">
                  <c:v>1400.70006652968</c:v>
                </c:pt>
                <c:pt idx="14008">
                  <c:v>1400.8000665344298</c:v>
                </c:pt>
                <c:pt idx="14009">
                  <c:v>1400.9000665391795</c:v>
                </c:pt>
                <c:pt idx="14010">
                  <c:v>1401.0000665439293</c:v>
                </c:pt>
                <c:pt idx="14011">
                  <c:v>1401.100066548679</c:v>
                </c:pt>
                <c:pt idx="14012">
                  <c:v>1401.2000665534288</c:v>
                </c:pt>
                <c:pt idx="14013">
                  <c:v>1401.3000665581785</c:v>
                </c:pt>
                <c:pt idx="14014">
                  <c:v>1401.4000665629283</c:v>
                </c:pt>
                <c:pt idx="14015">
                  <c:v>1401.500066567678</c:v>
                </c:pt>
                <c:pt idx="14016">
                  <c:v>1401.6000665724277</c:v>
                </c:pt>
                <c:pt idx="14017">
                  <c:v>1401.7000665771775</c:v>
                </c:pt>
                <c:pt idx="14018">
                  <c:v>1401.8000665819272</c:v>
                </c:pt>
                <c:pt idx="14019">
                  <c:v>1401.900066586677</c:v>
                </c:pt>
                <c:pt idx="14020">
                  <c:v>1402.0000665914267</c:v>
                </c:pt>
                <c:pt idx="14021">
                  <c:v>1402.1000665961765</c:v>
                </c:pt>
                <c:pt idx="14022">
                  <c:v>1402.2000666009262</c:v>
                </c:pt>
                <c:pt idx="14023">
                  <c:v>1402.300066605676</c:v>
                </c:pt>
                <c:pt idx="14024">
                  <c:v>1402.4000666104257</c:v>
                </c:pt>
                <c:pt idx="14025">
                  <c:v>1402.5000666151755</c:v>
                </c:pt>
                <c:pt idx="14026">
                  <c:v>1402.6000666199252</c:v>
                </c:pt>
                <c:pt idx="14027">
                  <c:v>1402.7000666246749</c:v>
                </c:pt>
                <c:pt idx="14028">
                  <c:v>1402.8000666294247</c:v>
                </c:pt>
                <c:pt idx="14029">
                  <c:v>1402.9000666341744</c:v>
                </c:pt>
                <c:pt idx="14030">
                  <c:v>1403.0000666389242</c:v>
                </c:pt>
                <c:pt idx="14031">
                  <c:v>1403.1000666436739</c:v>
                </c:pt>
                <c:pt idx="14032">
                  <c:v>1403.2000666484237</c:v>
                </c:pt>
                <c:pt idx="14033">
                  <c:v>1403.3000666531734</c:v>
                </c:pt>
                <c:pt idx="14034">
                  <c:v>1403.4000666579232</c:v>
                </c:pt>
                <c:pt idx="14035">
                  <c:v>1403.5000666626729</c:v>
                </c:pt>
                <c:pt idx="14036">
                  <c:v>1403.6000666674227</c:v>
                </c:pt>
                <c:pt idx="14037">
                  <c:v>1403.7000666721724</c:v>
                </c:pt>
                <c:pt idx="14038">
                  <c:v>1403.8000666769221</c:v>
                </c:pt>
                <c:pt idx="14039">
                  <c:v>1403.9000666816719</c:v>
                </c:pt>
                <c:pt idx="14040">
                  <c:v>1404.0000666864216</c:v>
                </c:pt>
                <c:pt idx="14041">
                  <c:v>1404.1000666911714</c:v>
                </c:pt>
                <c:pt idx="14042">
                  <c:v>1404.2000666959211</c:v>
                </c:pt>
                <c:pt idx="14043">
                  <c:v>1404.3000667006709</c:v>
                </c:pt>
                <c:pt idx="14044">
                  <c:v>1404.4000667054206</c:v>
                </c:pt>
                <c:pt idx="14045">
                  <c:v>1404.5000667101704</c:v>
                </c:pt>
                <c:pt idx="14046">
                  <c:v>1404.6000667149201</c:v>
                </c:pt>
                <c:pt idx="14047">
                  <c:v>1404.7000667196698</c:v>
                </c:pt>
                <c:pt idx="14048">
                  <c:v>1404.8000667244196</c:v>
                </c:pt>
                <c:pt idx="14049">
                  <c:v>1404.9000667291693</c:v>
                </c:pt>
                <c:pt idx="14050">
                  <c:v>1405.0000667339191</c:v>
                </c:pt>
                <c:pt idx="14051">
                  <c:v>1405.1000667386688</c:v>
                </c:pt>
                <c:pt idx="14052">
                  <c:v>1405.2000667434186</c:v>
                </c:pt>
                <c:pt idx="14053">
                  <c:v>1405.3000667481683</c:v>
                </c:pt>
                <c:pt idx="14054">
                  <c:v>1405.4000667529181</c:v>
                </c:pt>
                <c:pt idx="14055">
                  <c:v>1405.5000667576678</c:v>
                </c:pt>
                <c:pt idx="14056">
                  <c:v>1405.6000667624176</c:v>
                </c:pt>
                <c:pt idx="14057">
                  <c:v>1405.7000667671673</c:v>
                </c:pt>
                <c:pt idx="14058">
                  <c:v>1405.800066771917</c:v>
                </c:pt>
                <c:pt idx="14059">
                  <c:v>1405.9000667766668</c:v>
                </c:pt>
                <c:pt idx="14060">
                  <c:v>1406.0000667814165</c:v>
                </c:pt>
                <c:pt idx="14061">
                  <c:v>1406.1000667861663</c:v>
                </c:pt>
                <c:pt idx="14062">
                  <c:v>1406.200066790916</c:v>
                </c:pt>
                <c:pt idx="14063">
                  <c:v>1406.3000667956658</c:v>
                </c:pt>
                <c:pt idx="14064">
                  <c:v>1406.4000668004155</c:v>
                </c:pt>
                <c:pt idx="14065">
                  <c:v>1406.5000668051653</c:v>
                </c:pt>
                <c:pt idx="14066">
                  <c:v>1406.600066809915</c:v>
                </c:pt>
                <c:pt idx="14067">
                  <c:v>1406.7000668146648</c:v>
                </c:pt>
                <c:pt idx="14068">
                  <c:v>1406.8000668194145</c:v>
                </c:pt>
                <c:pt idx="14069">
                  <c:v>1406.9000668241642</c:v>
                </c:pt>
                <c:pt idx="14070">
                  <c:v>1407.000066828914</c:v>
                </c:pt>
                <c:pt idx="14071">
                  <c:v>1407.1000668336637</c:v>
                </c:pt>
                <c:pt idx="14072">
                  <c:v>1407.2000668384135</c:v>
                </c:pt>
                <c:pt idx="14073">
                  <c:v>1407.3000668431632</c:v>
                </c:pt>
                <c:pt idx="14074">
                  <c:v>1407.400066847913</c:v>
                </c:pt>
                <c:pt idx="14075">
                  <c:v>1407.5000668526627</c:v>
                </c:pt>
                <c:pt idx="14076">
                  <c:v>1407.6000668574125</c:v>
                </c:pt>
                <c:pt idx="14077">
                  <c:v>1407.7000668621622</c:v>
                </c:pt>
                <c:pt idx="14078">
                  <c:v>1407.8000668669119</c:v>
                </c:pt>
                <c:pt idx="14079">
                  <c:v>1407.9000668716617</c:v>
                </c:pt>
                <c:pt idx="14080">
                  <c:v>1408.0000668764114</c:v>
                </c:pt>
                <c:pt idx="14081">
                  <c:v>1408.1000668811612</c:v>
                </c:pt>
                <c:pt idx="14082">
                  <c:v>1408.2000668859109</c:v>
                </c:pt>
                <c:pt idx="14083">
                  <c:v>1408.3000668906607</c:v>
                </c:pt>
                <c:pt idx="14084">
                  <c:v>1408.4000668954104</c:v>
                </c:pt>
                <c:pt idx="14085">
                  <c:v>1408.5000669001602</c:v>
                </c:pt>
                <c:pt idx="14086">
                  <c:v>1408.6000669049099</c:v>
                </c:pt>
                <c:pt idx="14087">
                  <c:v>1408.7000669096597</c:v>
                </c:pt>
                <c:pt idx="14088">
                  <c:v>1408.8000669144094</c:v>
                </c:pt>
                <c:pt idx="14089">
                  <c:v>1408.9000669191591</c:v>
                </c:pt>
                <c:pt idx="14090">
                  <c:v>1409.0000669239089</c:v>
                </c:pt>
                <c:pt idx="14091">
                  <c:v>1409.1000669286586</c:v>
                </c:pt>
                <c:pt idx="14092">
                  <c:v>1409.2000669334084</c:v>
                </c:pt>
                <c:pt idx="14093">
                  <c:v>1409.3000669381581</c:v>
                </c:pt>
                <c:pt idx="14094">
                  <c:v>1409.4000669429079</c:v>
                </c:pt>
                <c:pt idx="14095">
                  <c:v>1409.5000669476576</c:v>
                </c:pt>
                <c:pt idx="14096">
                  <c:v>1409.6000669524074</c:v>
                </c:pt>
                <c:pt idx="14097">
                  <c:v>1409.7000669571571</c:v>
                </c:pt>
                <c:pt idx="14098">
                  <c:v>1409.8000669619069</c:v>
                </c:pt>
                <c:pt idx="14099">
                  <c:v>1409.9000669666566</c:v>
                </c:pt>
                <c:pt idx="14100">
                  <c:v>1410.0000669714063</c:v>
                </c:pt>
                <c:pt idx="14101">
                  <c:v>1410.1000669761561</c:v>
                </c:pt>
                <c:pt idx="14102">
                  <c:v>1410.2000669809058</c:v>
                </c:pt>
                <c:pt idx="14103">
                  <c:v>1410.3000669856556</c:v>
                </c:pt>
                <c:pt idx="14104">
                  <c:v>1410.4000669904053</c:v>
                </c:pt>
                <c:pt idx="14105">
                  <c:v>1410.5000669951551</c:v>
                </c:pt>
                <c:pt idx="14106">
                  <c:v>1410.6000669999048</c:v>
                </c:pt>
                <c:pt idx="14107">
                  <c:v>1410.7000670046546</c:v>
                </c:pt>
                <c:pt idx="14108">
                  <c:v>1410.8000670094043</c:v>
                </c:pt>
                <c:pt idx="14109">
                  <c:v>1410.900067014154</c:v>
                </c:pt>
                <c:pt idx="14110">
                  <c:v>1411.0000670189038</c:v>
                </c:pt>
                <c:pt idx="14111">
                  <c:v>1411.1000670236535</c:v>
                </c:pt>
                <c:pt idx="14112">
                  <c:v>1411.2000670284033</c:v>
                </c:pt>
                <c:pt idx="14113">
                  <c:v>1411.300067033153</c:v>
                </c:pt>
                <c:pt idx="14114">
                  <c:v>1411.4000670379028</c:v>
                </c:pt>
                <c:pt idx="14115">
                  <c:v>1411.5000670426525</c:v>
                </c:pt>
                <c:pt idx="14116">
                  <c:v>1411.6000670474023</c:v>
                </c:pt>
                <c:pt idx="14117">
                  <c:v>1411.700067052152</c:v>
                </c:pt>
                <c:pt idx="14118">
                  <c:v>1411.8000670569018</c:v>
                </c:pt>
                <c:pt idx="14119">
                  <c:v>1411.9000670616515</c:v>
                </c:pt>
                <c:pt idx="14120">
                  <c:v>1412.0000670664012</c:v>
                </c:pt>
                <c:pt idx="14121">
                  <c:v>1412.100067071151</c:v>
                </c:pt>
                <c:pt idx="14122">
                  <c:v>1412.2000670759007</c:v>
                </c:pt>
                <c:pt idx="14123">
                  <c:v>1412.3000670806505</c:v>
                </c:pt>
                <c:pt idx="14124">
                  <c:v>1412.4000670854002</c:v>
                </c:pt>
                <c:pt idx="14125">
                  <c:v>1412.50006709015</c:v>
                </c:pt>
                <c:pt idx="14126">
                  <c:v>1412.6000670948997</c:v>
                </c:pt>
                <c:pt idx="14127">
                  <c:v>1412.7000670996495</c:v>
                </c:pt>
                <c:pt idx="14128">
                  <c:v>1412.8000671043992</c:v>
                </c:pt>
                <c:pt idx="14129">
                  <c:v>1412.9000671091489</c:v>
                </c:pt>
                <c:pt idx="14130">
                  <c:v>1413.0000671138987</c:v>
                </c:pt>
                <c:pt idx="14131">
                  <c:v>1413.1000671186484</c:v>
                </c:pt>
                <c:pt idx="14132">
                  <c:v>1413.2000671233982</c:v>
                </c:pt>
                <c:pt idx="14133">
                  <c:v>1413.3000671281479</c:v>
                </c:pt>
                <c:pt idx="14134">
                  <c:v>1413.4000671328977</c:v>
                </c:pt>
                <c:pt idx="14135">
                  <c:v>1413.5000671376474</c:v>
                </c:pt>
                <c:pt idx="14136">
                  <c:v>1413.6000671423972</c:v>
                </c:pt>
                <c:pt idx="14137">
                  <c:v>1413.7000671471469</c:v>
                </c:pt>
                <c:pt idx="14138">
                  <c:v>1413.8000671518967</c:v>
                </c:pt>
                <c:pt idx="14139">
                  <c:v>1413.9000671566464</c:v>
                </c:pt>
                <c:pt idx="14140">
                  <c:v>1414.0000671613961</c:v>
                </c:pt>
                <c:pt idx="14141">
                  <c:v>1414.1000671661459</c:v>
                </c:pt>
                <c:pt idx="14142">
                  <c:v>1414.2000671708956</c:v>
                </c:pt>
                <c:pt idx="14143">
                  <c:v>1414.3000671756454</c:v>
                </c:pt>
                <c:pt idx="14144">
                  <c:v>1414.4000671803951</c:v>
                </c:pt>
                <c:pt idx="14145">
                  <c:v>1414.5000671851449</c:v>
                </c:pt>
                <c:pt idx="14146">
                  <c:v>1414.6000671898946</c:v>
                </c:pt>
                <c:pt idx="14147">
                  <c:v>1414.7000671946444</c:v>
                </c:pt>
                <c:pt idx="14148">
                  <c:v>1414.8000671993941</c:v>
                </c:pt>
                <c:pt idx="14149">
                  <c:v>1414.9000672041439</c:v>
                </c:pt>
                <c:pt idx="14150">
                  <c:v>1415.0000672088936</c:v>
                </c:pt>
                <c:pt idx="14151">
                  <c:v>1415.1000672136433</c:v>
                </c:pt>
                <c:pt idx="14152">
                  <c:v>1415.2000672183931</c:v>
                </c:pt>
                <c:pt idx="14153">
                  <c:v>1415.3000672231428</c:v>
                </c:pt>
                <c:pt idx="14154">
                  <c:v>1415.4000672278926</c:v>
                </c:pt>
                <c:pt idx="14155">
                  <c:v>1415.5000672326423</c:v>
                </c:pt>
                <c:pt idx="14156">
                  <c:v>1415.6000672373921</c:v>
                </c:pt>
                <c:pt idx="14157">
                  <c:v>1415.7000672421418</c:v>
                </c:pt>
                <c:pt idx="14158">
                  <c:v>1415.8000672468916</c:v>
                </c:pt>
                <c:pt idx="14159">
                  <c:v>1415.9000672516413</c:v>
                </c:pt>
                <c:pt idx="14160">
                  <c:v>1416.000067256391</c:v>
                </c:pt>
                <c:pt idx="14161">
                  <c:v>1416.1000672611408</c:v>
                </c:pt>
                <c:pt idx="14162">
                  <c:v>1416.2000672658905</c:v>
                </c:pt>
                <c:pt idx="14163">
                  <c:v>1416.3000672706403</c:v>
                </c:pt>
                <c:pt idx="14164">
                  <c:v>1416.40006727539</c:v>
                </c:pt>
                <c:pt idx="14165">
                  <c:v>1416.5000672801398</c:v>
                </c:pt>
                <c:pt idx="14166">
                  <c:v>1416.6000672848895</c:v>
                </c:pt>
                <c:pt idx="14167">
                  <c:v>1416.7000672896393</c:v>
                </c:pt>
                <c:pt idx="14168">
                  <c:v>1416.800067294389</c:v>
                </c:pt>
                <c:pt idx="14169">
                  <c:v>1416.9000672991388</c:v>
                </c:pt>
                <c:pt idx="14170">
                  <c:v>1417.0000673038885</c:v>
                </c:pt>
                <c:pt idx="14171">
                  <c:v>1417.1000673086382</c:v>
                </c:pt>
                <c:pt idx="14172">
                  <c:v>1417.200067313388</c:v>
                </c:pt>
                <c:pt idx="14173">
                  <c:v>1417.3000673181377</c:v>
                </c:pt>
                <c:pt idx="14174">
                  <c:v>1417.4000673228875</c:v>
                </c:pt>
                <c:pt idx="14175">
                  <c:v>1417.5000673276372</c:v>
                </c:pt>
                <c:pt idx="14176">
                  <c:v>1417.600067332387</c:v>
                </c:pt>
                <c:pt idx="14177">
                  <c:v>1417.7000673371367</c:v>
                </c:pt>
                <c:pt idx="14178">
                  <c:v>1417.8000673418865</c:v>
                </c:pt>
                <c:pt idx="14179">
                  <c:v>1417.9000673466362</c:v>
                </c:pt>
                <c:pt idx="14180">
                  <c:v>1418.000067351386</c:v>
                </c:pt>
                <c:pt idx="14181">
                  <c:v>1418.1000673561357</c:v>
                </c:pt>
                <c:pt idx="14182">
                  <c:v>1418.2000673608854</c:v>
                </c:pt>
                <c:pt idx="14183">
                  <c:v>1418.3000673656352</c:v>
                </c:pt>
                <c:pt idx="14184">
                  <c:v>1418.4000673703849</c:v>
                </c:pt>
                <c:pt idx="14185">
                  <c:v>1418.5000673751347</c:v>
                </c:pt>
                <c:pt idx="14186">
                  <c:v>1418.6000673798844</c:v>
                </c:pt>
                <c:pt idx="14187">
                  <c:v>1418.7000673846342</c:v>
                </c:pt>
                <c:pt idx="14188">
                  <c:v>1418.8000673893839</c:v>
                </c:pt>
                <c:pt idx="14189">
                  <c:v>1418.9000673941337</c:v>
                </c:pt>
                <c:pt idx="14190">
                  <c:v>1419.0000673988834</c:v>
                </c:pt>
                <c:pt idx="14191">
                  <c:v>1419.1000674036331</c:v>
                </c:pt>
                <c:pt idx="14192">
                  <c:v>1419.2000674083829</c:v>
                </c:pt>
                <c:pt idx="14193">
                  <c:v>1419.3000674131326</c:v>
                </c:pt>
                <c:pt idx="14194">
                  <c:v>1419.4000674178824</c:v>
                </c:pt>
                <c:pt idx="14195">
                  <c:v>1419.5000674226321</c:v>
                </c:pt>
                <c:pt idx="14196">
                  <c:v>1419.6000674273819</c:v>
                </c:pt>
                <c:pt idx="14197">
                  <c:v>1419.7000674321316</c:v>
                </c:pt>
                <c:pt idx="14198">
                  <c:v>1419.8000674368814</c:v>
                </c:pt>
                <c:pt idx="14199">
                  <c:v>1419.9000674416311</c:v>
                </c:pt>
                <c:pt idx="14200">
                  <c:v>1420.0000674463809</c:v>
                </c:pt>
                <c:pt idx="14201">
                  <c:v>1420.1000674511306</c:v>
                </c:pt>
                <c:pt idx="14202">
                  <c:v>1420.2000674558803</c:v>
                </c:pt>
                <c:pt idx="14203">
                  <c:v>1420.3000674606301</c:v>
                </c:pt>
                <c:pt idx="14204">
                  <c:v>1420.4000674653798</c:v>
                </c:pt>
                <c:pt idx="14205">
                  <c:v>1420.5000674701296</c:v>
                </c:pt>
                <c:pt idx="14206">
                  <c:v>1420.6000674748793</c:v>
                </c:pt>
                <c:pt idx="14207">
                  <c:v>1420.7000674796291</c:v>
                </c:pt>
                <c:pt idx="14208">
                  <c:v>1420.8000674843788</c:v>
                </c:pt>
                <c:pt idx="14209">
                  <c:v>1420.9000674891286</c:v>
                </c:pt>
                <c:pt idx="14210">
                  <c:v>1421.0000674938783</c:v>
                </c:pt>
                <c:pt idx="14211">
                  <c:v>1421.1000674986281</c:v>
                </c:pt>
                <c:pt idx="14212">
                  <c:v>1421.2000675033778</c:v>
                </c:pt>
                <c:pt idx="14213">
                  <c:v>1421.3000675081275</c:v>
                </c:pt>
                <c:pt idx="14214">
                  <c:v>1421.4000675128773</c:v>
                </c:pt>
                <c:pt idx="14215">
                  <c:v>1421.500067517627</c:v>
                </c:pt>
                <c:pt idx="14216">
                  <c:v>1421.6000675223768</c:v>
                </c:pt>
                <c:pt idx="14217">
                  <c:v>1421.7000675271265</c:v>
                </c:pt>
                <c:pt idx="14218">
                  <c:v>1421.8000675318763</c:v>
                </c:pt>
                <c:pt idx="14219">
                  <c:v>1421.900067536626</c:v>
                </c:pt>
                <c:pt idx="14220">
                  <c:v>1422.0000675413758</c:v>
                </c:pt>
                <c:pt idx="14221">
                  <c:v>1422.1000675461255</c:v>
                </c:pt>
                <c:pt idx="14222">
                  <c:v>1422.2000675508752</c:v>
                </c:pt>
                <c:pt idx="14223">
                  <c:v>1422.300067555625</c:v>
                </c:pt>
                <c:pt idx="14224">
                  <c:v>1422.4000675603747</c:v>
                </c:pt>
                <c:pt idx="14225">
                  <c:v>1422.5000675651245</c:v>
                </c:pt>
                <c:pt idx="14226">
                  <c:v>1422.6000675698742</c:v>
                </c:pt>
                <c:pt idx="14227">
                  <c:v>1422.700067574624</c:v>
                </c:pt>
                <c:pt idx="14228">
                  <c:v>1422.8000675793737</c:v>
                </c:pt>
                <c:pt idx="14229">
                  <c:v>1422.9000675841235</c:v>
                </c:pt>
                <c:pt idx="14230">
                  <c:v>1423.0000675888732</c:v>
                </c:pt>
                <c:pt idx="14231">
                  <c:v>1423.100067593623</c:v>
                </c:pt>
                <c:pt idx="14232">
                  <c:v>1423.2000675983727</c:v>
                </c:pt>
                <c:pt idx="14233">
                  <c:v>1423.3000676031224</c:v>
                </c:pt>
                <c:pt idx="14234">
                  <c:v>1423.4000676078722</c:v>
                </c:pt>
                <c:pt idx="14235">
                  <c:v>1423.5000676126219</c:v>
                </c:pt>
                <c:pt idx="14236">
                  <c:v>1423.6000676173717</c:v>
                </c:pt>
                <c:pt idx="14237">
                  <c:v>1423.7000676221214</c:v>
                </c:pt>
                <c:pt idx="14238">
                  <c:v>1423.8000676268712</c:v>
                </c:pt>
                <c:pt idx="14239">
                  <c:v>1423.9000676316209</c:v>
                </c:pt>
                <c:pt idx="14240">
                  <c:v>1424.0000676363707</c:v>
                </c:pt>
                <c:pt idx="14241">
                  <c:v>1424.1000676411204</c:v>
                </c:pt>
                <c:pt idx="14242">
                  <c:v>1424.2000676458701</c:v>
                </c:pt>
                <c:pt idx="14243">
                  <c:v>1424.3000676506199</c:v>
                </c:pt>
                <c:pt idx="14244">
                  <c:v>1424.4000676553696</c:v>
                </c:pt>
                <c:pt idx="14245">
                  <c:v>1424.5000676601194</c:v>
                </c:pt>
                <c:pt idx="14246">
                  <c:v>1424.6000676648691</c:v>
                </c:pt>
                <c:pt idx="14247">
                  <c:v>1424.7000676696189</c:v>
                </c:pt>
                <c:pt idx="14248">
                  <c:v>1424.8000676743686</c:v>
                </c:pt>
                <c:pt idx="14249">
                  <c:v>1424.9000676791184</c:v>
                </c:pt>
                <c:pt idx="14250">
                  <c:v>1425.0000676838681</c:v>
                </c:pt>
                <c:pt idx="14251">
                  <c:v>1425.1000676886179</c:v>
                </c:pt>
                <c:pt idx="14252">
                  <c:v>1425.2000676933676</c:v>
                </c:pt>
                <c:pt idx="14253">
                  <c:v>1425.3000676981173</c:v>
                </c:pt>
                <c:pt idx="14254">
                  <c:v>1425.4000677028671</c:v>
                </c:pt>
                <c:pt idx="14255">
                  <c:v>1425.5000677076168</c:v>
                </c:pt>
                <c:pt idx="14256">
                  <c:v>1425.6000677123666</c:v>
                </c:pt>
                <c:pt idx="14257">
                  <c:v>1425.7000677171163</c:v>
                </c:pt>
                <c:pt idx="14258">
                  <c:v>1425.8000677218661</c:v>
                </c:pt>
                <c:pt idx="14259">
                  <c:v>1425.9000677266158</c:v>
                </c:pt>
                <c:pt idx="14260">
                  <c:v>1426.0000677313656</c:v>
                </c:pt>
                <c:pt idx="14261">
                  <c:v>1426.1000677361153</c:v>
                </c:pt>
                <c:pt idx="14262">
                  <c:v>1426.2000677408651</c:v>
                </c:pt>
                <c:pt idx="14263">
                  <c:v>1426.3000677456148</c:v>
                </c:pt>
                <c:pt idx="14264">
                  <c:v>1426.4000677503645</c:v>
                </c:pt>
                <c:pt idx="14265">
                  <c:v>1426.5000677551143</c:v>
                </c:pt>
                <c:pt idx="14266">
                  <c:v>1426.600067759864</c:v>
                </c:pt>
                <c:pt idx="14267">
                  <c:v>1426.7000677646138</c:v>
                </c:pt>
                <c:pt idx="14268">
                  <c:v>1426.8000677693635</c:v>
                </c:pt>
                <c:pt idx="14269">
                  <c:v>1426.9000677741133</c:v>
                </c:pt>
                <c:pt idx="14270">
                  <c:v>1427.000067778863</c:v>
                </c:pt>
                <c:pt idx="14271">
                  <c:v>1427.1000677836128</c:v>
                </c:pt>
                <c:pt idx="14272">
                  <c:v>1427.2000677883625</c:v>
                </c:pt>
                <c:pt idx="14273">
                  <c:v>1427.3000677931122</c:v>
                </c:pt>
                <c:pt idx="14274">
                  <c:v>1427.400067797862</c:v>
                </c:pt>
                <c:pt idx="14275">
                  <c:v>1427.5000678026117</c:v>
                </c:pt>
                <c:pt idx="14276">
                  <c:v>1427.6000678073615</c:v>
                </c:pt>
                <c:pt idx="14277">
                  <c:v>1427.7000678121112</c:v>
                </c:pt>
                <c:pt idx="14278">
                  <c:v>1427.800067816861</c:v>
                </c:pt>
                <c:pt idx="14279">
                  <c:v>1427.9000678216107</c:v>
                </c:pt>
                <c:pt idx="14280">
                  <c:v>1428.0000678263605</c:v>
                </c:pt>
                <c:pt idx="14281">
                  <c:v>1428.1000678311102</c:v>
                </c:pt>
                <c:pt idx="14282">
                  <c:v>1428.20006783586</c:v>
                </c:pt>
                <c:pt idx="14283">
                  <c:v>1428.3000678406097</c:v>
                </c:pt>
                <c:pt idx="14284">
                  <c:v>1428.4000678453594</c:v>
                </c:pt>
                <c:pt idx="14285">
                  <c:v>1428.5000678501092</c:v>
                </c:pt>
                <c:pt idx="14286">
                  <c:v>1428.6000678548589</c:v>
                </c:pt>
                <c:pt idx="14287">
                  <c:v>1428.7000678596087</c:v>
                </c:pt>
                <c:pt idx="14288">
                  <c:v>1428.8000678643584</c:v>
                </c:pt>
                <c:pt idx="14289">
                  <c:v>1428.9000678691082</c:v>
                </c:pt>
                <c:pt idx="14290">
                  <c:v>1429.0000678738579</c:v>
                </c:pt>
                <c:pt idx="14291">
                  <c:v>1429.1000678786077</c:v>
                </c:pt>
                <c:pt idx="14292">
                  <c:v>1429.2000678833574</c:v>
                </c:pt>
                <c:pt idx="14293">
                  <c:v>1429.3000678881072</c:v>
                </c:pt>
                <c:pt idx="14294">
                  <c:v>1429.4000678928569</c:v>
                </c:pt>
                <c:pt idx="14295">
                  <c:v>1429.5000678976066</c:v>
                </c:pt>
                <c:pt idx="14296">
                  <c:v>1429.6000679023564</c:v>
                </c:pt>
                <c:pt idx="14297">
                  <c:v>1429.7000679071061</c:v>
                </c:pt>
                <c:pt idx="14298">
                  <c:v>1429.8000679118559</c:v>
                </c:pt>
                <c:pt idx="14299">
                  <c:v>1429.9000679166056</c:v>
                </c:pt>
                <c:pt idx="14300">
                  <c:v>1430.0000679213554</c:v>
                </c:pt>
                <c:pt idx="14301">
                  <c:v>1430.1000679261051</c:v>
                </c:pt>
                <c:pt idx="14302">
                  <c:v>1430.2000679308549</c:v>
                </c:pt>
                <c:pt idx="14303">
                  <c:v>1430.3000679356046</c:v>
                </c:pt>
                <c:pt idx="14304">
                  <c:v>1430.4000679403543</c:v>
                </c:pt>
                <c:pt idx="14305">
                  <c:v>1430.5000679451041</c:v>
                </c:pt>
                <c:pt idx="14306">
                  <c:v>1430.6000679498538</c:v>
                </c:pt>
                <c:pt idx="14307">
                  <c:v>1430.7000679546036</c:v>
                </c:pt>
                <c:pt idx="14308">
                  <c:v>1430.8000679593533</c:v>
                </c:pt>
                <c:pt idx="14309">
                  <c:v>1430.9000679641031</c:v>
                </c:pt>
                <c:pt idx="14310">
                  <c:v>1431.0000679688528</c:v>
                </c:pt>
                <c:pt idx="14311">
                  <c:v>1431.1000679736026</c:v>
                </c:pt>
                <c:pt idx="14312">
                  <c:v>1431.2000679783523</c:v>
                </c:pt>
                <c:pt idx="14313">
                  <c:v>1431.3000679831021</c:v>
                </c:pt>
                <c:pt idx="14314">
                  <c:v>1431.4000679878518</c:v>
                </c:pt>
                <c:pt idx="14315">
                  <c:v>1431.5000679926015</c:v>
                </c:pt>
                <c:pt idx="14316">
                  <c:v>1431.6000679973513</c:v>
                </c:pt>
                <c:pt idx="14317">
                  <c:v>1431.700068002101</c:v>
                </c:pt>
                <c:pt idx="14318">
                  <c:v>1431.8000680068508</c:v>
                </c:pt>
                <c:pt idx="14319">
                  <c:v>1431.9000680116005</c:v>
                </c:pt>
                <c:pt idx="14320">
                  <c:v>1432.0000680163503</c:v>
                </c:pt>
                <c:pt idx="14321">
                  <c:v>1432.1000680211</c:v>
                </c:pt>
                <c:pt idx="14322">
                  <c:v>1432.2000680258498</c:v>
                </c:pt>
                <c:pt idx="14323">
                  <c:v>1432.3000680305995</c:v>
                </c:pt>
                <c:pt idx="14324">
                  <c:v>1432.4000680353492</c:v>
                </c:pt>
                <c:pt idx="14325">
                  <c:v>1432.500068040099</c:v>
                </c:pt>
                <c:pt idx="14326">
                  <c:v>1432.6000680448487</c:v>
                </c:pt>
                <c:pt idx="14327">
                  <c:v>1432.7000680495985</c:v>
                </c:pt>
                <c:pt idx="14328">
                  <c:v>1432.8000680543482</c:v>
                </c:pt>
                <c:pt idx="14329">
                  <c:v>1432.900068059098</c:v>
                </c:pt>
                <c:pt idx="14330">
                  <c:v>1433.0000680638477</c:v>
                </c:pt>
                <c:pt idx="14331">
                  <c:v>1433.1000680685975</c:v>
                </c:pt>
                <c:pt idx="14332">
                  <c:v>1433.2000680733472</c:v>
                </c:pt>
                <c:pt idx="14333">
                  <c:v>1433.300068078097</c:v>
                </c:pt>
                <c:pt idx="14334">
                  <c:v>1433.4000680828467</c:v>
                </c:pt>
                <c:pt idx="14335">
                  <c:v>1433.5000680875964</c:v>
                </c:pt>
                <c:pt idx="14336">
                  <c:v>1433.6000680923462</c:v>
                </c:pt>
                <c:pt idx="14337">
                  <c:v>1433.7000680970959</c:v>
                </c:pt>
                <c:pt idx="14338">
                  <c:v>1433.8000681018457</c:v>
                </c:pt>
                <c:pt idx="14339">
                  <c:v>1433.9000681065954</c:v>
                </c:pt>
                <c:pt idx="14340">
                  <c:v>1434.0000681113452</c:v>
                </c:pt>
                <c:pt idx="14341">
                  <c:v>1434.1000681160949</c:v>
                </c:pt>
                <c:pt idx="14342">
                  <c:v>1434.2000681208447</c:v>
                </c:pt>
                <c:pt idx="14343">
                  <c:v>1434.3000681255944</c:v>
                </c:pt>
                <c:pt idx="14344">
                  <c:v>1434.4000681303442</c:v>
                </c:pt>
                <c:pt idx="14345">
                  <c:v>1434.5000681350939</c:v>
                </c:pt>
                <c:pt idx="14346">
                  <c:v>1434.6000681398436</c:v>
                </c:pt>
                <c:pt idx="14347">
                  <c:v>1434.7000681445934</c:v>
                </c:pt>
                <c:pt idx="14348">
                  <c:v>1434.8000681493431</c:v>
                </c:pt>
                <c:pt idx="14349">
                  <c:v>1434.9000681540929</c:v>
                </c:pt>
                <c:pt idx="14350">
                  <c:v>1435.0000681588426</c:v>
                </c:pt>
                <c:pt idx="14351">
                  <c:v>1435.1000681635924</c:v>
                </c:pt>
                <c:pt idx="14352">
                  <c:v>1435.2000681683421</c:v>
                </c:pt>
                <c:pt idx="14353">
                  <c:v>1435.3000681730919</c:v>
                </c:pt>
                <c:pt idx="14354">
                  <c:v>1435.4000681778416</c:v>
                </c:pt>
                <c:pt idx="14355">
                  <c:v>1435.5000681825913</c:v>
                </c:pt>
                <c:pt idx="14356">
                  <c:v>1435.6000681873411</c:v>
                </c:pt>
                <c:pt idx="14357">
                  <c:v>1435.7000681920908</c:v>
                </c:pt>
                <c:pt idx="14358">
                  <c:v>1435.8000681968406</c:v>
                </c:pt>
                <c:pt idx="14359">
                  <c:v>1435.9000682015903</c:v>
                </c:pt>
                <c:pt idx="14360">
                  <c:v>1436.0000682063401</c:v>
                </c:pt>
                <c:pt idx="14361">
                  <c:v>1436.1000682110898</c:v>
                </c:pt>
                <c:pt idx="14362">
                  <c:v>1436.2000682158396</c:v>
                </c:pt>
                <c:pt idx="14363">
                  <c:v>1436.3000682205893</c:v>
                </c:pt>
                <c:pt idx="14364">
                  <c:v>1436.4000682253391</c:v>
                </c:pt>
                <c:pt idx="14365">
                  <c:v>1436.5000682300888</c:v>
                </c:pt>
                <c:pt idx="14366">
                  <c:v>1436.6000682348385</c:v>
                </c:pt>
                <c:pt idx="14367">
                  <c:v>1436.7000682395883</c:v>
                </c:pt>
                <c:pt idx="14368">
                  <c:v>1436.800068244338</c:v>
                </c:pt>
                <c:pt idx="14369">
                  <c:v>1436.9000682490878</c:v>
                </c:pt>
                <c:pt idx="14370">
                  <c:v>1437.0000682538375</c:v>
                </c:pt>
                <c:pt idx="14371">
                  <c:v>1437.1000682585873</c:v>
                </c:pt>
                <c:pt idx="14372">
                  <c:v>1437.200068263337</c:v>
                </c:pt>
                <c:pt idx="14373">
                  <c:v>1437.3000682680868</c:v>
                </c:pt>
                <c:pt idx="14374">
                  <c:v>1437.4000682728365</c:v>
                </c:pt>
                <c:pt idx="14375">
                  <c:v>1437.5000682775863</c:v>
                </c:pt>
                <c:pt idx="14376">
                  <c:v>1437.600068282336</c:v>
                </c:pt>
                <c:pt idx="14377">
                  <c:v>1437.7000682870857</c:v>
                </c:pt>
                <c:pt idx="14378">
                  <c:v>1437.8000682918355</c:v>
                </c:pt>
                <c:pt idx="14379">
                  <c:v>1437.9000682965852</c:v>
                </c:pt>
                <c:pt idx="14380">
                  <c:v>1438.000068301335</c:v>
                </c:pt>
                <c:pt idx="14381">
                  <c:v>1438.1000683060847</c:v>
                </c:pt>
                <c:pt idx="14382">
                  <c:v>1438.2000683108345</c:v>
                </c:pt>
                <c:pt idx="14383">
                  <c:v>1438.3000683155842</c:v>
                </c:pt>
                <c:pt idx="14384">
                  <c:v>1438.400068320334</c:v>
                </c:pt>
                <c:pt idx="14385">
                  <c:v>1438.5000683250837</c:v>
                </c:pt>
                <c:pt idx="14386">
                  <c:v>1438.6000683298334</c:v>
                </c:pt>
                <c:pt idx="14387">
                  <c:v>1438.7000683345832</c:v>
                </c:pt>
                <c:pt idx="14388">
                  <c:v>1438.8000683393329</c:v>
                </c:pt>
                <c:pt idx="14389">
                  <c:v>1438.9000683440827</c:v>
                </c:pt>
                <c:pt idx="14390">
                  <c:v>1439.0000683488324</c:v>
                </c:pt>
                <c:pt idx="14391">
                  <c:v>1439.1000683535822</c:v>
                </c:pt>
                <c:pt idx="14392">
                  <c:v>1439.2000683583319</c:v>
                </c:pt>
                <c:pt idx="14393">
                  <c:v>1439.3000683630817</c:v>
                </c:pt>
                <c:pt idx="14394">
                  <c:v>1439.4000683678314</c:v>
                </c:pt>
                <c:pt idx="14395">
                  <c:v>1439.5000683725812</c:v>
                </c:pt>
                <c:pt idx="14396">
                  <c:v>1439.6000683773309</c:v>
                </c:pt>
                <c:pt idx="14397">
                  <c:v>1439.7000683820806</c:v>
                </c:pt>
                <c:pt idx="14398">
                  <c:v>1439.8000683868304</c:v>
                </c:pt>
                <c:pt idx="14399">
                  <c:v>1439.9000683915801</c:v>
                </c:pt>
                <c:pt idx="14400">
                  <c:v>1440.0000683963299</c:v>
                </c:pt>
                <c:pt idx="14401">
                  <c:v>1440.1000684010796</c:v>
                </c:pt>
                <c:pt idx="14402">
                  <c:v>1440.2000684058294</c:v>
                </c:pt>
                <c:pt idx="14403">
                  <c:v>1440.3000684105791</c:v>
                </c:pt>
                <c:pt idx="14404">
                  <c:v>1440.4000684153289</c:v>
                </c:pt>
                <c:pt idx="14405">
                  <c:v>1440.5000684200786</c:v>
                </c:pt>
                <c:pt idx="14406">
                  <c:v>1440.6000684248284</c:v>
                </c:pt>
                <c:pt idx="14407">
                  <c:v>1440.7000684295781</c:v>
                </c:pt>
                <c:pt idx="14408">
                  <c:v>1440.8000684343278</c:v>
                </c:pt>
                <c:pt idx="14409">
                  <c:v>1440.9000684390776</c:v>
                </c:pt>
                <c:pt idx="14410">
                  <c:v>1441.0000684438273</c:v>
                </c:pt>
                <c:pt idx="14411">
                  <c:v>1441.1000684485771</c:v>
                </c:pt>
                <c:pt idx="14412">
                  <c:v>1441.2000684533268</c:v>
                </c:pt>
                <c:pt idx="14413">
                  <c:v>1441.3000684580766</c:v>
                </c:pt>
                <c:pt idx="14414">
                  <c:v>1441.4000684628263</c:v>
                </c:pt>
                <c:pt idx="14415">
                  <c:v>1441.5000684675761</c:v>
                </c:pt>
                <c:pt idx="14416">
                  <c:v>1441.6000684723258</c:v>
                </c:pt>
                <c:pt idx="14417">
                  <c:v>1441.7000684770755</c:v>
                </c:pt>
                <c:pt idx="14418">
                  <c:v>1441.8000684818253</c:v>
                </c:pt>
                <c:pt idx="14419">
                  <c:v>1441.900068486575</c:v>
                </c:pt>
                <c:pt idx="14420">
                  <c:v>1442.0000684913248</c:v>
                </c:pt>
                <c:pt idx="14421">
                  <c:v>1442.1000684960745</c:v>
                </c:pt>
                <c:pt idx="14422">
                  <c:v>1442.2000685008243</c:v>
                </c:pt>
                <c:pt idx="14423">
                  <c:v>1442.300068505574</c:v>
                </c:pt>
                <c:pt idx="14424">
                  <c:v>1442.4000685103238</c:v>
                </c:pt>
                <c:pt idx="14425">
                  <c:v>1442.5000685150735</c:v>
                </c:pt>
                <c:pt idx="14426">
                  <c:v>1442.6000685198233</c:v>
                </c:pt>
                <c:pt idx="14427">
                  <c:v>1442.700068524573</c:v>
                </c:pt>
                <c:pt idx="14428">
                  <c:v>1442.8000685293227</c:v>
                </c:pt>
                <c:pt idx="14429">
                  <c:v>1442.9000685340725</c:v>
                </c:pt>
                <c:pt idx="14430">
                  <c:v>1443.0000685388222</c:v>
                </c:pt>
                <c:pt idx="14431">
                  <c:v>1443.100068543572</c:v>
                </c:pt>
                <c:pt idx="14432">
                  <c:v>1443.2000685483217</c:v>
                </c:pt>
                <c:pt idx="14433">
                  <c:v>1443.3000685530715</c:v>
                </c:pt>
                <c:pt idx="14434">
                  <c:v>1443.4000685578212</c:v>
                </c:pt>
                <c:pt idx="14435">
                  <c:v>1443.500068562571</c:v>
                </c:pt>
                <c:pt idx="14436">
                  <c:v>1443.6000685673207</c:v>
                </c:pt>
                <c:pt idx="14437">
                  <c:v>1443.7000685720704</c:v>
                </c:pt>
                <c:pt idx="14438">
                  <c:v>1443.8000685768202</c:v>
                </c:pt>
                <c:pt idx="14439">
                  <c:v>1443.9000685815699</c:v>
                </c:pt>
                <c:pt idx="14440">
                  <c:v>1444.0000685863197</c:v>
                </c:pt>
                <c:pt idx="14441">
                  <c:v>1444.1000685910694</c:v>
                </c:pt>
                <c:pt idx="14442">
                  <c:v>1444.2000685958192</c:v>
                </c:pt>
                <c:pt idx="14443">
                  <c:v>1444.3000686005689</c:v>
                </c:pt>
                <c:pt idx="14444">
                  <c:v>1444.4000686053187</c:v>
                </c:pt>
                <c:pt idx="14445">
                  <c:v>1444.5000686100684</c:v>
                </c:pt>
                <c:pt idx="14446">
                  <c:v>1444.6000686148182</c:v>
                </c:pt>
                <c:pt idx="14447">
                  <c:v>1444.7000686195679</c:v>
                </c:pt>
                <c:pt idx="14448">
                  <c:v>1444.8000686243176</c:v>
                </c:pt>
                <c:pt idx="14449">
                  <c:v>1444.9000686290674</c:v>
                </c:pt>
                <c:pt idx="14450">
                  <c:v>1445.0000686338171</c:v>
                </c:pt>
                <c:pt idx="14451">
                  <c:v>1445.1000686385669</c:v>
                </c:pt>
                <c:pt idx="14452">
                  <c:v>1445.2000686433166</c:v>
                </c:pt>
                <c:pt idx="14453">
                  <c:v>1445.3000686480664</c:v>
                </c:pt>
                <c:pt idx="14454">
                  <c:v>1445.4000686528161</c:v>
                </c:pt>
                <c:pt idx="14455">
                  <c:v>1445.5000686575659</c:v>
                </c:pt>
                <c:pt idx="14456">
                  <c:v>1445.6000686623156</c:v>
                </c:pt>
                <c:pt idx="14457">
                  <c:v>1445.7000686670654</c:v>
                </c:pt>
                <c:pt idx="14458">
                  <c:v>1445.8000686718151</c:v>
                </c:pt>
                <c:pt idx="14459">
                  <c:v>1445.9000686765648</c:v>
                </c:pt>
                <c:pt idx="14460">
                  <c:v>1446.0000686813146</c:v>
                </c:pt>
                <c:pt idx="14461">
                  <c:v>1446.1000686860643</c:v>
                </c:pt>
                <c:pt idx="14462">
                  <c:v>1446.2000686908141</c:v>
                </c:pt>
                <c:pt idx="14463">
                  <c:v>1446.3000686955638</c:v>
                </c:pt>
                <c:pt idx="14464">
                  <c:v>1446.4000687003136</c:v>
                </c:pt>
                <c:pt idx="14465">
                  <c:v>1446.5000687050633</c:v>
                </c:pt>
                <c:pt idx="14466">
                  <c:v>1446.6000687098131</c:v>
                </c:pt>
                <c:pt idx="14467">
                  <c:v>1446.7000687145628</c:v>
                </c:pt>
                <c:pt idx="14468">
                  <c:v>1446.8000687193125</c:v>
                </c:pt>
                <c:pt idx="14469">
                  <c:v>1446.9000687240623</c:v>
                </c:pt>
                <c:pt idx="14470">
                  <c:v>1447.000068728812</c:v>
                </c:pt>
                <c:pt idx="14471">
                  <c:v>1447.1000687335618</c:v>
                </c:pt>
                <c:pt idx="14472">
                  <c:v>1447.2000687383115</c:v>
                </c:pt>
                <c:pt idx="14473">
                  <c:v>1447.3000687430613</c:v>
                </c:pt>
                <c:pt idx="14474">
                  <c:v>1447.400068747811</c:v>
                </c:pt>
                <c:pt idx="14475">
                  <c:v>1447.5000687525608</c:v>
                </c:pt>
                <c:pt idx="14476">
                  <c:v>1447.6000687573105</c:v>
                </c:pt>
                <c:pt idx="14477">
                  <c:v>1447.7000687620603</c:v>
                </c:pt>
                <c:pt idx="14478">
                  <c:v>1447.80006876681</c:v>
                </c:pt>
                <c:pt idx="14479">
                  <c:v>1447.9000687715597</c:v>
                </c:pt>
                <c:pt idx="14480">
                  <c:v>1448.0000687763095</c:v>
                </c:pt>
                <c:pt idx="14481">
                  <c:v>1448.1000687810592</c:v>
                </c:pt>
                <c:pt idx="14482">
                  <c:v>1448.200068785809</c:v>
                </c:pt>
                <c:pt idx="14483">
                  <c:v>1448.3000687905587</c:v>
                </c:pt>
                <c:pt idx="14484">
                  <c:v>1448.4000687953085</c:v>
                </c:pt>
                <c:pt idx="14485">
                  <c:v>1448.5000688000582</c:v>
                </c:pt>
                <c:pt idx="14486">
                  <c:v>1448.600068804808</c:v>
                </c:pt>
                <c:pt idx="14487">
                  <c:v>1448.7000688095577</c:v>
                </c:pt>
                <c:pt idx="14488">
                  <c:v>1448.8000688143075</c:v>
                </c:pt>
                <c:pt idx="14489">
                  <c:v>1448.9000688190572</c:v>
                </c:pt>
                <c:pt idx="14490">
                  <c:v>1449.0000688238069</c:v>
                </c:pt>
                <c:pt idx="14491">
                  <c:v>1449.1000688285567</c:v>
                </c:pt>
                <c:pt idx="14492">
                  <c:v>1449.2000688333064</c:v>
                </c:pt>
                <c:pt idx="14493">
                  <c:v>1449.3000688380562</c:v>
                </c:pt>
                <c:pt idx="14494">
                  <c:v>1449.4000688428059</c:v>
                </c:pt>
                <c:pt idx="14495">
                  <c:v>1449.5000688475557</c:v>
                </c:pt>
                <c:pt idx="14496">
                  <c:v>1449.6000688523054</c:v>
                </c:pt>
                <c:pt idx="14497">
                  <c:v>1449.7000688570552</c:v>
                </c:pt>
                <c:pt idx="14498">
                  <c:v>1449.8000688618049</c:v>
                </c:pt>
                <c:pt idx="14499">
                  <c:v>1449.9000688665546</c:v>
                </c:pt>
                <c:pt idx="14500">
                  <c:v>1450.0000688713044</c:v>
                </c:pt>
                <c:pt idx="14501">
                  <c:v>1450.1000688760541</c:v>
                </c:pt>
                <c:pt idx="14502">
                  <c:v>1450.2000688808039</c:v>
                </c:pt>
                <c:pt idx="14503">
                  <c:v>1450.3000688855536</c:v>
                </c:pt>
                <c:pt idx="14504">
                  <c:v>1450.4000688903034</c:v>
                </c:pt>
                <c:pt idx="14505">
                  <c:v>1450.5000688950531</c:v>
                </c:pt>
                <c:pt idx="14506">
                  <c:v>1450.6000688998029</c:v>
                </c:pt>
                <c:pt idx="14507">
                  <c:v>1450.7000689045526</c:v>
                </c:pt>
                <c:pt idx="14508">
                  <c:v>1450.8000689093024</c:v>
                </c:pt>
                <c:pt idx="14509">
                  <c:v>1450.9000689140521</c:v>
                </c:pt>
                <c:pt idx="14510">
                  <c:v>1451.0000689188018</c:v>
                </c:pt>
                <c:pt idx="14511">
                  <c:v>1451.1000689235516</c:v>
                </c:pt>
                <c:pt idx="14512">
                  <c:v>1451.2000689283013</c:v>
                </c:pt>
                <c:pt idx="14513">
                  <c:v>1451.3000689330511</c:v>
                </c:pt>
                <c:pt idx="14514">
                  <c:v>1451.4000689378008</c:v>
                </c:pt>
                <c:pt idx="14515">
                  <c:v>1451.5000689425506</c:v>
                </c:pt>
                <c:pt idx="14516">
                  <c:v>1451.6000689473003</c:v>
                </c:pt>
                <c:pt idx="14517">
                  <c:v>1451.7000689520501</c:v>
                </c:pt>
                <c:pt idx="14518">
                  <c:v>1451.8000689567998</c:v>
                </c:pt>
                <c:pt idx="14519">
                  <c:v>1451.9000689615496</c:v>
                </c:pt>
                <c:pt idx="14520">
                  <c:v>1452.0000689662993</c:v>
                </c:pt>
                <c:pt idx="14521">
                  <c:v>1452.100068971049</c:v>
                </c:pt>
                <c:pt idx="14522">
                  <c:v>1452.2000689757988</c:v>
                </c:pt>
                <c:pt idx="14523">
                  <c:v>1452.3000689805485</c:v>
                </c:pt>
                <c:pt idx="14524">
                  <c:v>1452.4000689852983</c:v>
                </c:pt>
                <c:pt idx="14525">
                  <c:v>1452.500068990048</c:v>
                </c:pt>
                <c:pt idx="14526">
                  <c:v>1452.6000689947978</c:v>
                </c:pt>
                <c:pt idx="14527">
                  <c:v>1452.7000689995475</c:v>
                </c:pt>
                <c:pt idx="14528">
                  <c:v>1452.8000690042973</c:v>
                </c:pt>
                <c:pt idx="14529">
                  <c:v>1452.900069009047</c:v>
                </c:pt>
                <c:pt idx="14530">
                  <c:v>1453.0000690137967</c:v>
                </c:pt>
                <c:pt idx="14531">
                  <c:v>1453.1000690185465</c:v>
                </c:pt>
                <c:pt idx="14532">
                  <c:v>1453.2000690232962</c:v>
                </c:pt>
                <c:pt idx="14533">
                  <c:v>1453.300069028046</c:v>
                </c:pt>
                <c:pt idx="14534">
                  <c:v>1453.4000690327957</c:v>
                </c:pt>
                <c:pt idx="14535">
                  <c:v>1453.5000690375455</c:v>
                </c:pt>
                <c:pt idx="14536">
                  <c:v>1453.6000690422952</c:v>
                </c:pt>
                <c:pt idx="14537">
                  <c:v>1453.700069047045</c:v>
                </c:pt>
                <c:pt idx="14538">
                  <c:v>1453.8000690517947</c:v>
                </c:pt>
                <c:pt idx="14539">
                  <c:v>1453.9000690565445</c:v>
                </c:pt>
                <c:pt idx="14540">
                  <c:v>1454.0000690612942</c:v>
                </c:pt>
                <c:pt idx="14541">
                  <c:v>1454.1000690660439</c:v>
                </c:pt>
                <c:pt idx="14542">
                  <c:v>1454.2000690707937</c:v>
                </c:pt>
                <c:pt idx="14543">
                  <c:v>1454.3000690755434</c:v>
                </c:pt>
                <c:pt idx="14544">
                  <c:v>1454.4000690802932</c:v>
                </c:pt>
                <c:pt idx="14545">
                  <c:v>1454.5000690850429</c:v>
                </c:pt>
                <c:pt idx="14546">
                  <c:v>1454.6000690897927</c:v>
                </c:pt>
                <c:pt idx="14547">
                  <c:v>1454.7000690945424</c:v>
                </c:pt>
                <c:pt idx="14548">
                  <c:v>1454.8000690992922</c:v>
                </c:pt>
                <c:pt idx="14549">
                  <c:v>1454.9000691040419</c:v>
                </c:pt>
                <c:pt idx="14550">
                  <c:v>1455.0000691087916</c:v>
                </c:pt>
                <c:pt idx="14551">
                  <c:v>1455.1000691135414</c:v>
                </c:pt>
                <c:pt idx="14552">
                  <c:v>1455.2000691182911</c:v>
                </c:pt>
                <c:pt idx="14553">
                  <c:v>1455.3000691230409</c:v>
                </c:pt>
                <c:pt idx="14554">
                  <c:v>1455.4000691277906</c:v>
                </c:pt>
                <c:pt idx="14555">
                  <c:v>1455.5000691325404</c:v>
                </c:pt>
                <c:pt idx="14556">
                  <c:v>1455.6000691372901</c:v>
                </c:pt>
                <c:pt idx="14557">
                  <c:v>1455.7000691420399</c:v>
                </c:pt>
                <c:pt idx="14558">
                  <c:v>1455.8000691467896</c:v>
                </c:pt>
                <c:pt idx="14559">
                  <c:v>1455.9000691515394</c:v>
                </c:pt>
                <c:pt idx="14560">
                  <c:v>1456.0000691562891</c:v>
                </c:pt>
                <c:pt idx="14561">
                  <c:v>1456.1000691610388</c:v>
                </c:pt>
                <c:pt idx="14562">
                  <c:v>1456.2000691657886</c:v>
                </c:pt>
                <c:pt idx="14563">
                  <c:v>1456.3000691705383</c:v>
                </c:pt>
                <c:pt idx="14564">
                  <c:v>1456.4000691752881</c:v>
                </c:pt>
                <c:pt idx="14565">
                  <c:v>1456.5000691800378</c:v>
                </c:pt>
                <c:pt idx="14566">
                  <c:v>1456.6000691847876</c:v>
                </c:pt>
                <c:pt idx="14567">
                  <c:v>1456.7000691895373</c:v>
                </c:pt>
                <c:pt idx="14568">
                  <c:v>1456.8000691942871</c:v>
                </c:pt>
                <c:pt idx="14569">
                  <c:v>1456.9000691990368</c:v>
                </c:pt>
                <c:pt idx="14570">
                  <c:v>1457.0000692037866</c:v>
                </c:pt>
                <c:pt idx="14571">
                  <c:v>1457.1000692085363</c:v>
                </c:pt>
                <c:pt idx="14572">
                  <c:v>1457.200069213286</c:v>
                </c:pt>
                <c:pt idx="14573">
                  <c:v>1457.3000692180358</c:v>
                </c:pt>
                <c:pt idx="14574">
                  <c:v>1457.4000692227855</c:v>
                </c:pt>
                <c:pt idx="14575">
                  <c:v>1457.5000692275353</c:v>
                </c:pt>
                <c:pt idx="14576">
                  <c:v>1457.600069232285</c:v>
                </c:pt>
                <c:pt idx="14577">
                  <c:v>1457.7000692370348</c:v>
                </c:pt>
                <c:pt idx="14578">
                  <c:v>1457.8000692417845</c:v>
                </c:pt>
                <c:pt idx="14579">
                  <c:v>1457.9000692465343</c:v>
                </c:pt>
                <c:pt idx="14580">
                  <c:v>1458.000069251284</c:v>
                </c:pt>
                <c:pt idx="14581">
                  <c:v>1458.1000692560337</c:v>
                </c:pt>
                <c:pt idx="14582">
                  <c:v>1458.2000692607835</c:v>
                </c:pt>
                <c:pt idx="14583">
                  <c:v>1458.3000692655332</c:v>
                </c:pt>
                <c:pt idx="14584">
                  <c:v>1458.400069270283</c:v>
                </c:pt>
                <c:pt idx="14585">
                  <c:v>1458.5000692750327</c:v>
                </c:pt>
                <c:pt idx="14586">
                  <c:v>1458.6000692797825</c:v>
                </c:pt>
                <c:pt idx="14587">
                  <c:v>1458.7000692845322</c:v>
                </c:pt>
                <c:pt idx="14588">
                  <c:v>1458.800069289282</c:v>
                </c:pt>
                <c:pt idx="14589">
                  <c:v>1458.9000692940317</c:v>
                </c:pt>
                <c:pt idx="14590">
                  <c:v>1459.0000692987815</c:v>
                </c:pt>
                <c:pt idx="14591">
                  <c:v>1459.1000693035312</c:v>
                </c:pt>
                <c:pt idx="14592">
                  <c:v>1459.2000693082809</c:v>
                </c:pt>
                <c:pt idx="14593">
                  <c:v>1459.3000693130307</c:v>
                </c:pt>
                <c:pt idx="14594">
                  <c:v>1459.4000693177804</c:v>
                </c:pt>
                <c:pt idx="14595">
                  <c:v>1459.5000693225302</c:v>
                </c:pt>
                <c:pt idx="14596">
                  <c:v>1459.6000693272799</c:v>
                </c:pt>
                <c:pt idx="14597">
                  <c:v>1459.7000693320297</c:v>
                </c:pt>
                <c:pt idx="14598">
                  <c:v>1459.8000693367794</c:v>
                </c:pt>
                <c:pt idx="14599">
                  <c:v>1459.9000693415292</c:v>
                </c:pt>
                <c:pt idx="14600">
                  <c:v>1460.0000693462789</c:v>
                </c:pt>
                <c:pt idx="14601">
                  <c:v>1460.1000693510287</c:v>
                </c:pt>
                <c:pt idx="14602">
                  <c:v>1460.2000693557784</c:v>
                </c:pt>
                <c:pt idx="14603">
                  <c:v>1460.3000693605281</c:v>
                </c:pt>
                <c:pt idx="14604">
                  <c:v>1460.4000693652779</c:v>
                </c:pt>
                <c:pt idx="14605">
                  <c:v>1460.5000693700276</c:v>
                </c:pt>
                <c:pt idx="14606">
                  <c:v>1460.6000693747774</c:v>
                </c:pt>
                <c:pt idx="14607">
                  <c:v>1460.7000693795271</c:v>
                </c:pt>
                <c:pt idx="14608">
                  <c:v>1460.8000693842769</c:v>
                </c:pt>
                <c:pt idx="14609">
                  <c:v>1460.9000693890266</c:v>
                </c:pt>
                <c:pt idx="14610">
                  <c:v>1461.0000693937764</c:v>
                </c:pt>
                <c:pt idx="14611">
                  <c:v>1461.1000693985261</c:v>
                </c:pt>
                <c:pt idx="14612">
                  <c:v>1461.2000694032758</c:v>
                </c:pt>
                <c:pt idx="14613">
                  <c:v>1461.3000694080256</c:v>
                </c:pt>
                <c:pt idx="14614">
                  <c:v>1461.4000694127753</c:v>
                </c:pt>
                <c:pt idx="14615">
                  <c:v>1461.5000694175251</c:v>
                </c:pt>
                <c:pt idx="14616">
                  <c:v>1461.6000694222748</c:v>
                </c:pt>
                <c:pt idx="14617">
                  <c:v>1461.7000694270246</c:v>
                </c:pt>
                <c:pt idx="14618">
                  <c:v>1461.8000694317743</c:v>
                </c:pt>
                <c:pt idx="14619">
                  <c:v>1461.9000694365241</c:v>
                </c:pt>
                <c:pt idx="14620">
                  <c:v>1462.0000694412738</c:v>
                </c:pt>
                <c:pt idx="14621">
                  <c:v>1462.1000694460236</c:v>
                </c:pt>
                <c:pt idx="14622">
                  <c:v>1462.2000694507733</c:v>
                </c:pt>
                <c:pt idx="14623">
                  <c:v>1462.300069455523</c:v>
                </c:pt>
                <c:pt idx="14624">
                  <c:v>1462.4000694602728</c:v>
                </c:pt>
                <c:pt idx="14625">
                  <c:v>1462.5000694650225</c:v>
                </c:pt>
                <c:pt idx="14626">
                  <c:v>1462.6000694697723</c:v>
                </c:pt>
                <c:pt idx="14627">
                  <c:v>1462.700069474522</c:v>
                </c:pt>
                <c:pt idx="14628">
                  <c:v>1462.8000694792718</c:v>
                </c:pt>
                <c:pt idx="14629">
                  <c:v>1462.9000694840215</c:v>
                </c:pt>
                <c:pt idx="14630">
                  <c:v>1463.0000694887713</c:v>
                </c:pt>
                <c:pt idx="14631">
                  <c:v>1463.100069493521</c:v>
                </c:pt>
                <c:pt idx="14632">
                  <c:v>1463.2000694982708</c:v>
                </c:pt>
                <c:pt idx="14633">
                  <c:v>1463.3000695030205</c:v>
                </c:pt>
                <c:pt idx="14634">
                  <c:v>1463.4000695077702</c:v>
                </c:pt>
                <c:pt idx="14635">
                  <c:v>1463.50006951252</c:v>
                </c:pt>
                <c:pt idx="14636">
                  <c:v>1463.6000695172697</c:v>
                </c:pt>
                <c:pt idx="14637">
                  <c:v>1463.7000695220195</c:v>
                </c:pt>
                <c:pt idx="14638">
                  <c:v>1463.8000695267692</c:v>
                </c:pt>
                <c:pt idx="14639">
                  <c:v>1463.900069531519</c:v>
                </c:pt>
                <c:pt idx="14640">
                  <c:v>1464.0000695362687</c:v>
                </c:pt>
                <c:pt idx="14641">
                  <c:v>1464.1000695410185</c:v>
                </c:pt>
                <c:pt idx="14642">
                  <c:v>1464.2000695457682</c:v>
                </c:pt>
                <c:pt idx="14643">
                  <c:v>1464.3000695505179</c:v>
                </c:pt>
                <c:pt idx="14644">
                  <c:v>1464.4000695552677</c:v>
                </c:pt>
                <c:pt idx="14645">
                  <c:v>1464.5000695600174</c:v>
                </c:pt>
                <c:pt idx="14646">
                  <c:v>1464.6000695647672</c:v>
                </c:pt>
                <c:pt idx="14647">
                  <c:v>1464.7000695695169</c:v>
                </c:pt>
                <c:pt idx="14648">
                  <c:v>1464.8000695742667</c:v>
                </c:pt>
                <c:pt idx="14649">
                  <c:v>1464.9000695790164</c:v>
                </c:pt>
                <c:pt idx="14650">
                  <c:v>1465.0000695837662</c:v>
                </c:pt>
                <c:pt idx="14651">
                  <c:v>1465.1000695885159</c:v>
                </c:pt>
                <c:pt idx="14652">
                  <c:v>1465.2000695932657</c:v>
                </c:pt>
                <c:pt idx="14653">
                  <c:v>1465.3000695980154</c:v>
                </c:pt>
                <c:pt idx="14654">
                  <c:v>1465.4000696027651</c:v>
                </c:pt>
                <c:pt idx="14655">
                  <c:v>1465.5000696075149</c:v>
                </c:pt>
                <c:pt idx="14656">
                  <c:v>1465.6000696122646</c:v>
                </c:pt>
                <c:pt idx="14657">
                  <c:v>1465.7000696170144</c:v>
                </c:pt>
                <c:pt idx="14658">
                  <c:v>1465.8000696217641</c:v>
                </c:pt>
                <c:pt idx="14659">
                  <c:v>1465.9000696265139</c:v>
                </c:pt>
                <c:pt idx="14660">
                  <c:v>1466.0000696312636</c:v>
                </c:pt>
                <c:pt idx="14661">
                  <c:v>1466.1000696360134</c:v>
                </c:pt>
                <c:pt idx="14662">
                  <c:v>1466.2000696407631</c:v>
                </c:pt>
                <c:pt idx="14663">
                  <c:v>1466.3000696455128</c:v>
                </c:pt>
                <c:pt idx="14664">
                  <c:v>1466.4000696502626</c:v>
                </c:pt>
                <c:pt idx="14665">
                  <c:v>1466.5000696550123</c:v>
                </c:pt>
                <c:pt idx="14666">
                  <c:v>1466.6000696597621</c:v>
                </c:pt>
                <c:pt idx="14667">
                  <c:v>1466.7000696645118</c:v>
                </c:pt>
                <c:pt idx="14668">
                  <c:v>1466.8000696692616</c:v>
                </c:pt>
                <c:pt idx="14669">
                  <c:v>1466.9000696740113</c:v>
                </c:pt>
                <c:pt idx="14670">
                  <c:v>1467.0000696787611</c:v>
                </c:pt>
                <c:pt idx="14671">
                  <c:v>1467.1000696835108</c:v>
                </c:pt>
                <c:pt idx="14672">
                  <c:v>1467.2000696882606</c:v>
                </c:pt>
                <c:pt idx="14673">
                  <c:v>1467.3000696930103</c:v>
                </c:pt>
                <c:pt idx="14674">
                  <c:v>1467.40006969776</c:v>
                </c:pt>
                <c:pt idx="14675">
                  <c:v>1467.5000697025098</c:v>
                </c:pt>
                <c:pt idx="14676">
                  <c:v>1467.6000697072595</c:v>
                </c:pt>
                <c:pt idx="14677">
                  <c:v>1467.7000697120093</c:v>
                </c:pt>
                <c:pt idx="14678">
                  <c:v>1467.800069716759</c:v>
                </c:pt>
                <c:pt idx="14679">
                  <c:v>1467.9000697215088</c:v>
                </c:pt>
                <c:pt idx="14680">
                  <c:v>1468.0000697262585</c:v>
                </c:pt>
                <c:pt idx="14681">
                  <c:v>1468.1000697310083</c:v>
                </c:pt>
                <c:pt idx="14682">
                  <c:v>1468.200069735758</c:v>
                </c:pt>
                <c:pt idx="14683">
                  <c:v>1468.3000697405078</c:v>
                </c:pt>
                <c:pt idx="14684">
                  <c:v>1468.4000697452575</c:v>
                </c:pt>
                <c:pt idx="14685">
                  <c:v>1468.5000697500072</c:v>
                </c:pt>
                <c:pt idx="14686">
                  <c:v>1468.600069754757</c:v>
                </c:pt>
                <c:pt idx="14687">
                  <c:v>1468.7000697595067</c:v>
                </c:pt>
                <c:pt idx="14688">
                  <c:v>1468.8000697642565</c:v>
                </c:pt>
                <c:pt idx="14689">
                  <c:v>1468.9000697690062</c:v>
                </c:pt>
                <c:pt idx="14690">
                  <c:v>1469.000069773756</c:v>
                </c:pt>
                <c:pt idx="14691">
                  <c:v>1469.1000697785057</c:v>
                </c:pt>
                <c:pt idx="14692">
                  <c:v>1469.2000697832555</c:v>
                </c:pt>
                <c:pt idx="14693">
                  <c:v>1469.3000697880052</c:v>
                </c:pt>
                <c:pt idx="14694">
                  <c:v>1469.4000697927549</c:v>
                </c:pt>
                <c:pt idx="14695">
                  <c:v>1469.5000697975047</c:v>
                </c:pt>
                <c:pt idx="14696">
                  <c:v>1469.6000698022544</c:v>
                </c:pt>
                <c:pt idx="14697">
                  <c:v>1469.7000698070042</c:v>
                </c:pt>
                <c:pt idx="14698">
                  <c:v>1469.8000698117539</c:v>
                </c:pt>
                <c:pt idx="14699">
                  <c:v>1469.9000698165037</c:v>
                </c:pt>
                <c:pt idx="14700">
                  <c:v>1470.0000698212534</c:v>
                </c:pt>
                <c:pt idx="14701">
                  <c:v>1470.1000698260032</c:v>
                </c:pt>
                <c:pt idx="14702">
                  <c:v>1470.2000698307529</c:v>
                </c:pt>
                <c:pt idx="14703">
                  <c:v>1470.3000698355027</c:v>
                </c:pt>
                <c:pt idx="14704">
                  <c:v>1470.4000698402524</c:v>
                </c:pt>
                <c:pt idx="14705">
                  <c:v>1470.5000698450021</c:v>
                </c:pt>
                <c:pt idx="14706">
                  <c:v>1470.6000698497519</c:v>
                </c:pt>
                <c:pt idx="14707">
                  <c:v>1470.7000698545016</c:v>
                </c:pt>
                <c:pt idx="14708">
                  <c:v>1470.8000698592514</c:v>
                </c:pt>
                <c:pt idx="14709">
                  <c:v>1470.9000698640011</c:v>
                </c:pt>
                <c:pt idx="14710">
                  <c:v>1471.0000698687509</c:v>
                </c:pt>
                <c:pt idx="14711">
                  <c:v>1471.1000698735006</c:v>
                </c:pt>
                <c:pt idx="14712">
                  <c:v>1471.2000698782504</c:v>
                </c:pt>
                <c:pt idx="14713">
                  <c:v>1471.3000698830001</c:v>
                </c:pt>
                <c:pt idx="14714">
                  <c:v>1471.4000698877499</c:v>
                </c:pt>
                <c:pt idx="14715">
                  <c:v>1471.5000698924996</c:v>
                </c:pt>
                <c:pt idx="14716">
                  <c:v>1471.6000698972493</c:v>
                </c:pt>
                <c:pt idx="14717">
                  <c:v>1471.7000699019991</c:v>
                </c:pt>
                <c:pt idx="14718">
                  <c:v>1471.8000699067488</c:v>
                </c:pt>
                <c:pt idx="14719">
                  <c:v>1471.9000699114986</c:v>
                </c:pt>
                <c:pt idx="14720">
                  <c:v>1472.0000699162483</c:v>
                </c:pt>
                <c:pt idx="14721">
                  <c:v>1472.1000699209981</c:v>
                </c:pt>
                <c:pt idx="14722">
                  <c:v>1472.2000699257478</c:v>
                </c:pt>
                <c:pt idx="14723">
                  <c:v>1472.3000699304976</c:v>
                </c:pt>
                <c:pt idx="14724">
                  <c:v>1472.4000699352473</c:v>
                </c:pt>
                <c:pt idx="14725">
                  <c:v>1472.500069939997</c:v>
                </c:pt>
                <c:pt idx="14726">
                  <c:v>1472.6000699447468</c:v>
                </c:pt>
                <c:pt idx="14727">
                  <c:v>1472.7000699494965</c:v>
                </c:pt>
                <c:pt idx="14728">
                  <c:v>1472.8000699542463</c:v>
                </c:pt>
                <c:pt idx="14729">
                  <c:v>1472.900069958996</c:v>
                </c:pt>
                <c:pt idx="14730">
                  <c:v>1473.0000699637458</c:v>
                </c:pt>
                <c:pt idx="14731">
                  <c:v>1473.1000699684955</c:v>
                </c:pt>
                <c:pt idx="14732">
                  <c:v>1473.2000699732453</c:v>
                </c:pt>
                <c:pt idx="14733">
                  <c:v>1473.300069977995</c:v>
                </c:pt>
                <c:pt idx="14734">
                  <c:v>1473.4000699827448</c:v>
                </c:pt>
                <c:pt idx="14735">
                  <c:v>1473.5000699874945</c:v>
                </c:pt>
                <c:pt idx="14736">
                  <c:v>1473.6000699922442</c:v>
                </c:pt>
                <c:pt idx="14737">
                  <c:v>1473.700069996994</c:v>
                </c:pt>
                <c:pt idx="14738">
                  <c:v>1473.8000700017437</c:v>
                </c:pt>
                <c:pt idx="14739">
                  <c:v>1473.9000700064935</c:v>
                </c:pt>
                <c:pt idx="14740">
                  <c:v>1474.0000700112432</c:v>
                </c:pt>
                <c:pt idx="14741">
                  <c:v>1474.100070015993</c:v>
                </c:pt>
                <c:pt idx="14742">
                  <c:v>1474.2000700207427</c:v>
                </c:pt>
                <c:pt idx="14743">
                  <c:v>1474.3000700254925</c:v>
                </c:pt>
                <c:pt idx="14744">
                  <c:v>1474.4000700302422</c:v>
                </c:pt>
                <c:pt idx="14745">
                  <c:v>1474.5000700349919</c:v>
                </c:pt>
                <c:pt idx="14746">
                  <c:v>1474.6000700397417</c:v>
                </c:pt>
                <c:pt idx="14747">
                  <c:v>1474.7000700444914</c:v>
                </c:pt>
                <c:pt idx="14748">
                  <c:v>1474.8000700492412</c:v>
                </c:pt>
                <c:pt idx="14749">
                  <c:v>1474.9000700539909</c:v>
                </c:pt>
                <c:pt idx="14750">
                  <c:v>1475.0000700587407</c:v>
                </c:pt>
                <c:pt idx="14751">
                  <c:v>1475.1000700634904</c:v>
                </c:pt>
                <c:pt idx="14752">
                  <c:v>1475.2000700682402</c:v>
                </c:pt>
                <c:pt idx="14753">
                  <c:v>1475.3000700729899</c:v>
                </c:pt>
                <c:pt idx="14754">
                  <c:v>1475.4000700777397</c:v>
                </c:pt>
                <c:pt idx="14755">
                  <c:v>1475.5000700824894</c:v>
                </c:pt>
                <c:pt idx="14756">
                  <c:v>1475.6000700872391</c:v>
                </c:pt>
                <c:pt idx="14757">
                  <c:v>1475.7000700919889</c:v>
                </c:pt>
                <c:pt idx="14758">
                  <c:v>1475.8000700967386</c:v>
                </c:pt>
                <c:pt idx="14759">
                  <c:v>1475.9000701014884</c:v>
                </c:pt>
                <c:pt idx="14760">
                  <c:v>1476.0000701062381</c:v>
                </c:pt>
                <c:pt idx="14761">
                  <c:v>1476.1000701109879</c:v>
                </c:pt>
                <c:pt idx="14762">
                  <c:v>1476.2000701157376</c:v>
                </c:pt>
                <c:pt idx="14763">
                  <c:v>1476.3000701204874</c:v>
                </c:pt>
                <c:pt idx="14764">
                  <c:v>1476.4000701252371</c:v>
                </c:pt>
                <c:pt idx="14765">
                  <c:v>1476.5000701299869</c:v>
                </c:pt>
                <c:pt idx="14766">
                  <c:v>1476.6000701347366</c:v>
                </c:pt>
                <c:pt idx="14767">
                  <c:v>1476.7000701394863</c:v>
                </c:pt>
                <c:pt idx="14768">
                  <c:v>1476.8000701442361</c:v>
                </c:pt>
                <c:pt idx="14769">
                  <c:v>1476.9000701489858</c:v>
                </c:pt>
                <c:pt idx="14770">
                  <c:v>1477.0000701537356</c:v>
                </c:pt>
                <c:pt idx="14771">
                  <c:v>1477.1000701584853</c:v>
                </c:pt>
                <c:pt idx="14772">
                  <c:v>1477.2000701632351</c:v>
                </c:pt>
                <c:pt idx="14773">
                  <c:v>1477.3000701679848</c:v>
                </c:pt>
                <c:pt idx="14774">
                  <c:v>1477.4000701727346</c:v>
                </c:pt>
                <c:pt idx="14775">
                  <c:v>1477.5000701774843</c:v>
                </c:pt>
                <c:pt idx="14776">
                  <c:v>1477.600070182234</c:v>
                </c:pt>
                <c:pt idx="14777">
                  <c:v>1477.7000701869838</c:v>
                </c:pt>
                <c:pt idx="14778">
                  <c:v>1477.8000701917335</c:v>
                </c:pt>
                <c:pt idx="14779">
                  <c:v>1477.9000701964833</c:v>
                </c:pt>
                <c:pt idx="14780">
                  <c:v>1478.000070201233</c:v>
                </c:pt>
                <c:pt idx="14781">
                  <c:v>1478.1000702059828</c:v>
                </c:pt>
                <c:pt idx="14782">
                  <c:v>1478.2000702107325</c:v>
                </c:pt>
                <c:pt idx="14783">
                  <c:v>1478.3000702154823</c:v>
                </c:pt>
                <c:pt idx="14784">
                  <c:v>1478.400070220232</c:v>
                </c:pt>
                <c:pt idx="14785">
                  <c:v>1478.5000702249818</c:v>
                </c:pt>
                <c:pt idx="14786">
                  <c:v>1478.6000702297315</c:v>
                </c:pt>
                <c:pt idx="14787">
                  <c:v>1478.7000702344812</c:v>
                </c:pt>
                <c:pt idx="14788">
                  <c:v>1478.800070239231</c:v>
                </c:pt>
                <c:pt idx="14789">
                  <c:v>1478.9000702439807</c:v>
                </c:pt>
                <c:pt idx="14790">
                  <c:v>1479.0000702487305</c:v>
                </c:pt>
                <c:pt idx="14791">
                  <c:v>1479.1000702534802</c:v>
                </c:pt>
                <c:pt idx="14792">
                  <c:v>1479.20007025823</c:v>
                </c:pt>
                <c:pt idx="14793">
                  <c:v>1479.3000702629797</c:v>
                </c:pt>
                <c:pt idx="14794">
                  <c:v>1479.4000702677295</c:v>
                </c:pt>
                <c:pt idx="14795">
                  <c:v>1479.5000702724792</c:v>
                </c:pt>
                <c:pt idx="14796">
                  <c:v>1479.600070277229</c:v>
                </c:pt>
                <c:pt idx="14797">
                  <c:v>1479.7000702819787</c:v>
                </c:pt>
                <c:pt idx="14798">
                  <c:v>1479.8000702867284</c:v>
                </c:pt>
                <c:pt idx="14799">
                  <c:v>1479.9000702914782</c:v>
                </c:pt>
                <c:pt idx="14800">
                  <c:v>1480.0000702962279</c:v>
                </c:pt>
                <c:pt idx="14801">
                  <c:v>1480.1000703009777</c:v>
                </c:pt>
                <c:pt idx="14802">
                  <c:v>1480.2000703057274</c:v>
                </c:pt>
                <c:pt idx="14803">
                  <c:v>1480.3000703104772</c:v>
                </c:pt>
                <c:pt idx="14804">
                  <c:v>1480.4000703152269</c:v>
                </c:pt>
                <c:pt idx="14805">
                  <c:v>1480.5000703199767</c:v>
                </c:pt>
                <c:pt idx="14806">
                  <c:v>1480.6000703247264</c:v>
                </c:pt>
                <c:pt idx="14807">
                  <c:v>1480.7000703294761</c:v>
                </c:pt>
                <c:pt idx="14808">
                  <c:v>1480.8000703342259</c:v>
                </c:pt>
                <c:pt idx="14809">
                  <c:v>1480.9000703389756</c:v>
                </c:pt>
                <c:pt idx="14810">
                  <c:v>1481.0000703437254</c:v>
                </c:pt>
                <c:pt idx="14811">
                  <c:v>1481.1000703484751</c:v>
                </c:pt>
                <c:pt idx="14812">
                  <c:v>1481.2000703532249</c:v>
                </c:pt>
                <c:pt idx="14813">
                  <c:v>1481.3000703579746</c:v>
                </c:pt>
                <c:pt idx="14814">
                  <c:v>1481.4000703627244</c:v>
                </c:pt>
                <c:pt idx="14815">
                  <c:v>1481.5000703674741</c:v>
                </c:pt>
                <c:pt idx="14816">
                  <c:v>1481.6000703722239</c:v>
                </c:pt>
                <c:pt idx="14817">
                  <c:v>1481.7000703769736</c:v>
                </c:pt>
                <c:pt idx="14818">
                  <c:v>1481.8000703817233</c:v>
                </c:pt>
                <c:pt idx="14819">
                  <c:v>1481.9000703864731</c:v>
                </c:pt>
                <c:pt idx="14820">
                  <c:v>1482.0000703912228</c:v>
                </c:pt>
                <c:pt idx="14821">
                  <c:v>1482.1000703959726</c:v>
                </c:pt>
                <c:pt idx="14822">
                  <c:v>1482.2000704007223</c:v>
                </c:pt>
                <c:pt idx="14823">
                  <c:v>1482.3000704054721</c:v>
                </c:pt>
                <c:pt idx="14824">
                  <c:v>1482.4000704102218</c:v>
                </c:pt>
                <c:pt idx="14825">
                  <c:v>1482.5000704149716</c:v>
                </c:pt>
                <c:pt idx="14826">
                  <c:v>1482.6000704197213</c:v>
                </c:pt>
                <c:pt idx="14827">
                  <c:v>1482.7000704244711</c:v>
                </c:pt>
                <c:pt idx="14828">
                  <c:v>1482.8000704292208</c:v>
                </c:pt>
                <c:pt idx="14829">
                  <c:v>1482.9000704339705</c:v>
                </c:pt>
                <c:pt idx="14830">
                  <c:v>1483.0000704387203</c:v>
                </c:pt>
                <c:pt idx="14831">
                  <c:v>1483.10007044347</c:v>
                </c:pt>
                <c:pt idx="14832">
                  <c:v>1483.2000704482198</c:v>
                </c:pt>
                <c:pt idx="14833">
                  <c:v>1483.3000704529695</c:v>
                </c:pt>
                <c:pt idx="14834">
                  <c:v>1483.4000704577193</c:v>
                </c:pt>
                <c:pt idx="14835">
                  <c:v>1483.500070462469</c:v>
                </c:pt>
                <c:pt idx="14836">
                  <c:v>1483.6000704672188</c:v>
                </c:pt>
                <c:pt idx="14837">
                  <c:v>1483.7000704719685</c:v>
                </c:pt>
                <c:pt idx="14838">
                  <c:v>1483.8000704767182</c:v>
                </c:pt>
                <c:pt idx="14839">
                  <c:v>1483.900070481468</c:v>
                </c:pt>
                <c:pt idx="14840">
                  <c:v>1484.0000704862177</c:v>
                </c:pt>
                <c:pt idx="14841">
                  <c:v>1484.1000704909675</c:v>
                </c:pt>
                <c:pt idx="14842">
                  <c:v>1484.2000704957172</c:v>
                </c:pt>
                <c:pt idx="14843">
                  <c:v>1484.300070500467</c:v>
                </c:pt>
                <c:pt idx="14844">
                  <c:v>1484.4000705052167</c:v>
                </c:pt>
                <c:pt idx="14845">
                  <c:v>1484.5000705099665</c:v>
                </c:pt>
                <c:pt idx="14846">
                  <c:v>1484.6000705147162</c:v>
                </c:pt>
                <c:pt idx="14847">
                  <c:v>1484.700070519466</c:v>
                </c:pt>
                <c:pt idx="14848">
                  <c:v>1484.8000705242157</c:v>
                </c:pt>
                <c:pt idx="14849">
                  <c:v>1484.9000705289654</c:v>
                </c:pt>
                <c:pt idx="14850">
                  <c:v>1485.0000705337152</c:v>
                </c:pt>
                <c:pt idx="14851">
                  <c:v>1485.1000705384649</c:v>
                </c:pt>
                <c:pt idx="14852">
                  <c:v>1485.2000705432147</c:v>
                </c:pt>
                <c:pt idx="14853">
                  <c:v>1485.3000705479644</c:v>
                </c:pt>
                <c:pt idx="14854">
                  <c:v>1485.4000705527142</c:v>
                </c:pt>
                <c:pt idx="14855">
                  <c:v>1485.5000705574639</c:v>
                </c:pt>
                <c:pt idx="14856">
                  <c:v>1485.6000705622137</c:v>
                </c:pt>
                <c:pt idx="14857">
                  <c:v>1485.7000705669634</c:v>
                </c:pt>
                <c:pt idx="14858">
                  <c:v>1485.8000705717131</c:v>
                </c:pt>
                <c:pt idx="14859">
                  <c:v>1485.9000705764629</c:v>
                </c:pt>
                <c:pt idx="14860">
                  <c:v>1486.0000705812126</c:v>
                </c:pt>
                <c:pt idx="14861">
                  <c:v>1486.1000705859624</c:v>
                </c:pt>
                <c:pt idx="14862">
                  <c:v>1486.2000705907121</c:v>
                </c:pt>
                <c:pt idx="14863">
                  <c:v>1486.3000705954619</c:v>
                </c:pt>
                <c:pt idx="14864">
                  <c:v>1486.4000706002116</c:v>
                </c:pt>
                <c:pt idx="14865">
                  <c:v>1486.5000706049614</c:v>
                </c:pt>
                <c:pt idx="14866">
                  <c:v>1486.6000706097111</c:v>
                </c:pt>
                <c:pt idx="14867">
                  <c:v>1486.7000706144609</c:v>
                </c:pt>
                <c:pt idx="14868">
                  <c:v>1486.8000706192106</c:v>
                </c:pt>
                <c:pt idx="14869">
                  <c:v>1486.9000706239603</c:v>
                </c:pt>
                <c:pt idx="14870">
                  <c:v>1487.0000706287101</c:v>
                </c:pt>
                <c:pt idx="14871">
                  <c:v>1487.1000706334598</c:v>
                </c:pt>
                <c:pt idx="14872">
                  <c:v>1487.2000706382096</c:v>
                </c:pt>
                <c:pt idx="14873">
                  <c:v>1487.3000706429593</c:v>
                </c:pt>
                <c:pt idx="14874">
                  <c:v>1487.4000706477091</c:v>
                </c:pt>
                <c:pt idx="14875">
                  <c:v>1487.5000706524588</c:v>
                </c:pt>
                <c:pt idx="14876">
                  <c:v>1487.6000706572086</c:v>
                </c:pt>
                <c:pt idx="14877">
                  <c:v>1487.7000706619583</c:v>
                </c:pt>
                <c:pt idx="14878">
                  <c:v>1487.8000706667081</c:v>
                </c:pt>
                <c:pt idx="14879">
                  <c:v>1487.9000706714578</c:v>
                </c:pt>
                <c:pt idx="14880">
                  <c:v>1488.0000706762075</c:v>
                </c:pt>
                <c:pt idx="14881">
                  <c:v>1488.1000706809573</c:v>
                </c:pt>
                <c:pt idx="14882">
                  <c:v>1488.200070685707</c:v>
                </c:pt>
                <c:pt idx="14883">
                  <c:v>1488.3000706904568</c:v>
                </c:pt>
                <c:pt idx="14884">
                  <c:v>1488.4000706952065</c:v>
                </c:pt>
                <c:pt idx="14885">
                  <c:v>1488.5000706999563</c:v>
                </c:pt>
                <c:pt idx="14886">
                  <c:v>1488.600070704706</c:v>
                </c:pt>
                <c:pt idx="14887">
                  <c:v>1488.7000707094558</c:v>
                </c:pt>
                <c:pt idx="14888">
                  <c:v>1488.8000707142055</c:v>
                </c:pt>
                <c:pt idx="14889">
                  <c:v>1488.9000707189552</c:v>
                </c:pt>
                <c:pt idx="14890">
                  <c:v>1489.000070723705</c:v>
                </c:pt>
                <c:pt idx="14891">
                  <c:v>1489.1000707284547</c:v>
                </c:pt>
                <c:pt idx="14892">
                  <c:v>1489.2000707332045</c:v>
                </c:pt>
                <c:pt idx="14893">
                  <c:v>1489.3000707379542</c:v>
                </c:pt>
                <c:pt idx="14894">
                  <c:v>1489.400070742704</c:v>
                </c:pt>
                <c:pt idx="14895">
                  <c:v>1489.5000707474537</c:v>
                </c:pt>
                <c:pt idx="14896">
                  <c:v>1489.6000707522035</c:v>
                </c:pt>
                <c:pt idx="14897">
                  <c:v>1489.7000707569532</c:v>
                </c:pt>
                <c:pt idx="14898">
                  <c:v>1489.800070761703</c:v>
                </c:pt>
                <c:pt idx="14899">
                  <c:v>1489.9000707664527</c:v>
                </c:pt>
                <c:pt idx="14900">
                  <c:v>1490.0000707712024</c:v>
                </c:pt>
                <c:pt idx="14901">
                  <c:v>1490.1000707759522</c:v>
                </c:pt>
                <c:pt idx="14902">
                  <c:v>1490.2000707807019</c:v>
                </c:pt>
                <c:pt idx="14903">
                  <c:v>1490.3000707854517</c:v>
                </c:pt>
                <c:pt idx="14904">
                  <c:v>1490.4000707902014</c:v>
                </c:pt>
                <c:pt idx="14905">
                  <c:v>1490.5000707949512</c:v>
                </c:pt>
                <c:pt idx="14906">
                  <c:v>1490.6000707997009</c:v>
                </c:pt>
                <c:pt idx="14907">
                  <c:v>1490.7000708044507</c:v>
                </c:pt>
                <c:pt idx="14908">
                  <c:v>1490.8000708092004</c:v>
                </c:pt>
                <c:pt idx="14909">
                  <c:v>1490.9000708139502</c:v>
                </c:pt>
                <c:pt idx="14910">
                  <c:v>1491.0000708186999</c:v>
                </c:pt>
                <c:pt idx="14911">
                  <c:v>1491.1000708234496</c:v>
                </c:pt>
                <c:pt idx="14912">
                  <c:v>1491.2000708281994</c:v>
                </c:pt>
                <c:pt idx="14913">
                  <c:v>1491.3000708329491</c:v>
                </c:pt>
                <c:pt idx="14914">
                  <c:v>1491.4000708376989</c:v>
                </c:pt>
                <c:pt idx="14915">
                  <c:v>1491.5000708424486</c:v>
                </c:pt>
                <c:pt idx="14916">
                  <c:v>1491.6000708471984</c:v>
                </c:pt>
                <c:pt idx="14917">
                  <c:v>1491.7000708519481</c:v>
                </c:pt>
                <c:pt idx="14918">
                  <c:v>1491.8000708566979</c:v>
                </c:pt>
                <c:pt idx="14919">
                  <c:v>1491.9000708614476</c:v>
                </c:pt>
                <c:pt idx="14920">
                  <c:v>1492.0000708661973</c:v>
                </c:pt>
                <c:pt idx="14921">
                  <c:v>1492.1000708709471</c:v>
                </c:pt>
                <c:pt idx="14922">
                  <c:v>1492.2000708756968</c:v>
                </c:pt>
                <c:pt idx="14923">
                  <c:v>1492.3000708804466</c:v>
                </c:pt>
                <c:pt idx="14924">
                  <c:v>1492.4000708851963</c:v>
                </c:pt>
                <c:pt idx="14925">
                  <c:v>1492.5000708899461</c:v>
                </c:pt>
                <c:pt idx="14926">
                  <c:v>1492.6000708946958</c:v>
                </c:pt>
                <c:pt idx="14927">
                  <c:v>1492.7000708994456</c:v>
                </c:pt>
                <c:pt idx="14928">
                  <c:v>1492.8000709041953</c:v>
                </c:pt>
                <c:pt idx="14929">
                  <c:v>1492.9000709089451</c:v>
                </c:pt>
                <c:pt idx="14930">
                  <c:v>1493.0000709136948</c:v>
                </c:pt>
                <c:pt idx="14931">
                  <c:v>1493.1000709184445</c:v>
                </c:pt>
                <c:pt idx="14932">
                  <c:v>1493.2000709231943</c:v>
                </c:pt>
                <c:pt idx="14933">
                  <c:v>1493.300070927944</c:v>
                </c:pt>
                <c:pt idx="14934">
                  <c:v>1493.4000709326938</c:v>
                </c:pt>
                <c:pt idx="14935">
                  <c:v>1493.5000709374435</c:v>
                </c:pt>
                <c:pt idx="14936">
                  <c:v>1493.6000709421933</c:v>
                </c:pt>
                <c:pt idx="14937">
                  <c:v>1493.700070946943</c:v>
                </c:pt>
                <c:pt idx="14938">
                  <c:v>1493.8000709516928</c:v>
                </c:pt>
                <c:pt idx="14939">
                  <c:v>1493.9000709564425</c:v>
                </c:pt>
                <c:pt idx="14940">
                  <c:v>1494.0000709611923</c:v>
                </c:pt>
                <c:pt idx="14941">
                  <c:v>1494.100070965942</c:v>
                </c:pt>
                <c:pt idx="14942">
                  <c:v>1494.2000709706917</c:v>
                </c:pt>
                <c:pt idx="14943">
                  <c:v>1494.3000709754415</c:v>
                </c:pt>
                <c:pt idx="14944">
                  <c:v>1494.4000709801912</c:v>
                </c:pt>
                <c:pt idx="14945">
                  <c:v>1494.500070984941</c:v>
                </c:pt>
                <c:pt idx="14946">
                  <c:v>1494.6000709896907</c:v>
                </c:pt>
                <c:pt idx="14947">
                  <c:v>1494.7000709944405</c:v>
                </c:pt>
                <c:pt idx="14948">
                  <c:v>1494.8000709991902</c:v>
                </c:pt>
                <c:pt idx="14949">
                  <c:v>1494.90007100394</c:v>
                </c:pt>
                <c:pt idx="14950">
                  <c:v>1495.0000710086897</c:v>
                </c:pt>
                <c:pt idx="14951">
                  <c:v>1495.1000710134394</c:v>
                </c:pt>
                <c:pt idx="14952">
                  <c:v>1495.2000710181892</c:v>
                </c:pt>
                <c:pt idx="14953">
                  <c:v>1495.3000710229389</c:v>
                </c:pt>
                <c:pt idx="14954">
                  <c:v>1495.4000710276887</c:v>
                </c:pt>
                <c:pt idx="14955">
                  <c:v>1495.5000710324384</c:v>
                </c:pt>
                <c:pt idx="14956">
                  <c:v>1495.6000710371882</c:v>
                </c:pt>
                <c:pt idx="14957">
                  <c:v>1495.7000710419379</c:v>
                </c:pt>
                <c:pt idx="14958">
                  <c:v>1495.8000710466877</c:v>
                </c:pt>
                <c:pt idx="14959">
                  <c:v>1495.9000710514374</c:v>
                </c:pt>
                <c:pt idx="14960">
                  <c:v>1496.0000710561872</c:v>
                </c:pt>
                <c:pt idx="14961">
                  <c:v>1496.1000710609369</c:v>
                </c:pt>
                <c:pt idx="14962">
                  <c:v>1496.2000710656866</c:v>
                </c:pt>
                <c:pt idx="14963">
                  <c:v>1496.3000710704364</c:v>
                </c:pt>
                <c:pt idx="14964">
                  <c:v>1496.4000710751861</c:v>
                </c:pt>
                <c:pt idx="14965">
                  <c:v>1496.5000710799359</c:v>
                </c:pt>
                <c:pt idx="14966">
                  <c:v>1496.6000710846856</c:v>
                </c:pt>
                <c:pt idx="14967">
                  <c:v>1496.7000710894354</c:v>
                </c:pt>
                <c:pt idx="14968">
                  <c:v>1496.8000710941851</c:v>
                </c:pt>
                <c:pt idx="14969">
                  <c:v>1496.9000710989349</c:v>
                </c:pt>
                <c:pt idx="14970">
                  <c:v>1497.0000711036846</c:v>
                </c:pt>
                <c:pt idx="14971">
                  <c:v>1497.1000711084343</c:v>
                </c:pt>
                <c:pt idx="14972">
                  <c:v>1497.2000711131841</c:v>
                </c:pt>
                <c:pt idx="14973">
                  <c:v>1497.3000711179338</c:v>
                </c:pt>
                <c:pt idx="14974">
                  <c:v>1497.4000711226836</c:v>
                </c:pt>
                <c:pt idx="14975">
                  <c:v>1497.5000711274333</c:v>
                </c:pt>
                <c:pt idx="14976">
                  <c:v>1497.6000711321831</c:v>
                </c:pt>
                <c:pt idx="14977">
                  <c:v>1497.7000711369328</c:v>
                </c:pt>
                <c:pt idx="14978">
                  <c:v>1497.8000711416826</c:v>
                </c:pt>
                <c:pt idx="14979">
                  <c:v>1497.9000711464323</c:v>
                </c:pt>
                <c:pt idx="14980">
                  <c:v>1498.0000711511821</c:v>
                </c:pt>
                <c:pt idx="14981">
                  <c:v>1498.1000711559318</c:v>
                </c:pt>
                <c:pt idx="14982">
                  <c:v>1498.2000711606815</c:v>
                </c:pt>
                <c:pt idx="14983">
                  <c:v>1498.3000711654313</c:v>
                </c:pt>
                <c:pt idx="14984">
                  <c:v>1498.400071170181</c:v>
                </c:pt>
                <c:pt idx="14985">
                  <c:v>1498.5000711749308</c:v>
                </c:pt>
                <c:pt idx="14986">
                  <c:v>1498.6000711796805</c:v>
                </c:pt>
                <c:pt idx="14987">
                  <c:v>1498.7000711844303</c:v>
                </c:pt>
                <c:pt idx="14988">
                  <c:v>1498.80007118918</c:v>
                </c:pt>
                <c:pt idx="14989">
                  <c:v>1498.9000711939298</c:v>
                </c:pt>
                <c:pt idx="14990">
                  <c:v>1499.0000711986795</c:v>
                </c:pt>
                <c:pt idx="14991">
                  <c:v>1499.1000712034293</c:v>
                </c:pt>
                <c:pt idx="14992">
                  <c:v>1499.200071208179</c:v>
                </c:pt>
                <c:pt idx="14993">
                  <c:v>1499.3000712129287</c:v>
                </c:pt>
                <c:pt idx="14994">
                  <c:v>1499.4000712176785</c:v>
                </c:pt>
                <c:pt idx="14995">
                  <c:v>1499.5000712224282</c:v>
                </c:pt>
                <c:pt idx="14996">
                  <c:v>1499.600071227178</c:v>
                </c:pt>
                <c:pt idx="14997">
                  <c:v>1499.7000712319277</c:v>
                </c:pt>
                <c:pt idx="14998">
                  <c:v>1499.8000712366775</c:v>
                </c:pt>
                <c:pt idx="14999">
                  <c:v>1499.9000712414272</c:v>
                </c:pt>
                <c:pt idx="15000">
                  <c:v>1500.000071246177</c:v>
                </c:pt>
                <c:pt idx="15001">
                  <c:v>1500.1000712509267</c:v>
                </c:pt>
                <c:pt idx="15002">
                  <c:v>1500.2000712556764</c:v>
                </c:pt>
                <c:pt idx="15003">
                  <c:v>1500.3000712604262</c:v>
                </c:pt>
                <c:pt idx="15004">
                  <c:v>1500.4000712651759</c:v>
                </c:pt>
                <c:pt idx="15005">
                  <c:v>1500.5000712699257</c:v>
                </c:pt>
                <c:pt idx="15006">
                  <c:v>1500.6000712746754</c:v>
                </c:pt>
                <c:pt idx="15007">
                  <c:v>1500.7000712794252</c:v>
                </c:pt>
                <c:pt idx="15008">
                  <c:v>1500.8000712841749</c:v>
                </c:pt>
                <c:pt idx="15009">
                  <c:v>1500.9000712889247</c:v>
                </c:pt>
                <c:pt idx="15010">
                  <c:v>1501.0000712936744</c:v>
                </c:pt>
                <c:pt idx="15011">
                  <c:v>1501.1000712984242</c:v>
                </c:pt>
                <c:pt idx="15012">
                  <c:v>1501.2000713031739</c:v>
                </c:pt>
                <c:pt idx="15013">
                  <c:v>1501.3000713079236</c:v>
                </c:pt>
                <c:pt idx="15014">
                  <c:v>1501.4000713126734</c:v>
                </c:pt>
                <c:pt idx="15015">
                  <c:v>1501.5000713174231</c:v>
                </c:pt>
                <c:pt idx="15016">
                  <c:v>1501.6000713221729</c:v>
                </c:pt>
                <c:pt idx="15017">
                  <c:v>1501.7000713269226</c:v>
                </c:pt>
                <c:pt idx="15018">
                  <c:v>1501.8000713316724</c:v>
                </c:pt>
                <c:pt idx="15019">
                  <c:v>1501.9000713364221</c:v>
                </c:pt>
                <c:pt idx="15020">
                  <c:v>1502.0000713411719</c:v>
                </c:pt>
                <c:pt idx="15021">
                  <c:v>1502.1000713459216</c:v>
                </c:pt>
                <c:pt idx="15022">
                  <c:v>1502.2000713506714</c:v>
                </c:pt>
                <c:pt idx="15023">
                  <c:v>1502.3000713554211</c:v>
                </c:pt>
                <c:pt idx="15024">
                  <c:v>1502.4000713601708</c:v>
                </c:pt>
                <c:pt idx="15025">
                  <c:v>1502.5000713649206</c:v>
                </c:pt>
                <c:pt idx="15026">
                  <c:v>1502.6000713696703</c:v>
                </c:pt>
                <c:pt idx="15027">
                  <c:v>1502.7000713744201</c:v>
                </c:pt>
                <c:pt idx="15028">
                  <c:v>1502.8000713791698</c:v>
                </c:pt>
                <c:pt idx="15029">
                  <c:v>1502.9000713839196</c:v>
                </c:pt>
                <c:pt idx="15030">
                  <c:v>1503.0000713886693</c:v>
                </c:pt>
                <c:pt idx="15031">
                  <c:v>1503.1000713934191</c:v>
                </c:pt>
                <c:pt idx="15032">
                  <c:v>1503.2000713981688</c:v>
                </c:pt>
                <c:pt idx="15033">
                  <c:v>1503.3000714029185</c:v>
                </c:pt>
                <c:pt idx="15034">
                  <c:v>1503.4000714076683</c:v>
                </c:pt>
                <c:pt idx="15035">
                  <c:v>1503.500071412418</c:v>
                </c:pt>
                <c:pt idx="15036">
                  <c:v>1503.6000714171678</c:v>
                </c:pt>
                <c:pt idx="15037">
                  <c:v>1503.7000714219175</c:v>
                </c:pt>
                <c:pt idx="15038">
                  <c:v>1503.8000714266673</c:v>
                </c:pt>
                <c:pt idx="15039">
                  <c:v>1503.900071431417</c:v>
                </c:pt>
                <c:pt idx="15040">
                  <c:v>1504.0000714361668</c:v>
                </c:pt>
                <c:pt idx="15041">
                  <c:v>1504.1000714409165</c:v>
                </c:pt>
                <c:pt idx="15042">
                  <c:v>1504.2000714456663</c:v>
                </c:pt>
                <c:pt idx="15043">
                  <c:v>1504.300071450416</c:v>
                </c:pt>
                <c:pt idx="15044">
                  <c:v>1504.4000714551657</c:v>
                </c:pt>
                <c:pt idx="15045">
                  <c:v>1504.5000714599155</c:v>
                </c:pt>
                <c:pt idx="15046">
                  <c:v>1504.6000714646652</c:v>
                </c:pt>
                <c:pt idx="15047">
                  <c:v>1504.700071469415</c:v>
                </c:pt>
                <c:pt idx="15048">
                  <c:v>1504.8000714741647</c:v>
                </c:pt>
                <c:pt idx="15049">
                  <c:v>1504.9000714789145</c:v>
                </c:pt>
                <c:pt idx="15050">
                  <c:v>1505.0000714836642</c:v>
                </c:pt>
                <c:pt idx="15051">
                  <c:v>1505.100071488414</c:v>
                </c:pt>
                <c:pt idx="15052">
                  <c:v>1505.2000714931637</c:v>
                </c:pt>
                <c:pt idx="15053">
                  <c:v>1505.3000714979135</c:v>
                </c:pt>
                <c:pt idx="15054">
                  <c:v>1505.4000715026632</c:v>
                </c:pt>
                <c:pt idx="15055">
                  <c:v>1505.5000715074129</c:v>
                </c:pt>
                <c:pt idx="15056">
                  <c:v>1505.6000715121627</c:v>
                </c:pt>
                <c:pt idx="15057">
                  <c:v>1505.7000715169124</c:v>
                </c:pt>
                <c:pt idx="15058">
                  <c:v>1505.8000715216622</c:v>
                </c:pt>
                <c:pt idx="15059">
                  <c:v>1505.9000715264119</c:v>
                </c:pt>
                <c:pt idx="15060">
                  <c:v>1506.0000715311617</c:v>
                </c:pt>
                <c:pt idx="15061">
                  <c:v>1506.1000715359114</c:v>
                </c:pt>
                <c:pt idx="15062">
                  <c:v>1506.2000715406612</c:v>
                </c:pt>
                <c:pt idx="15063">
                  <c:v>1506.3000715454109</c:v>
                </c:pt>
                <c:pt idx="15064">
                  <c:v>1506.4000715501606</c:v>
                </c:pt>
                <c:pt idx="15065">
                  <c:v>1506.5000715549104</c:v>
                </c:pt>
                <c:pt idx="15066">
                  <c:v>1506.6000715596601</c:v>
                </c:pt>
                <c:pt idx="15067">
                  <c:v>1506.7000715644099</c:v>
                </c:pt>
                <c:pt idx="15068">
                  <c:v>1506.8000715691596</c:v>
                </c:pt>
                <c:pt idx="15069">
                  <c:v>1506.9000715739094</c:v>
                </c:pt>
                <c:pt idx="15070">
                  <c:v>1507.0000715786591</c:v>
                </c:pt>
                <c:pt idx="15071">
                  <c:v>1507.1000715834089</c:v>
                </c:pt>
                <c:pt idx="15072">
                  <c:v>1507.2000715881586</c:v>
                </c:pt>
                <c:pt idx="15073">
                  <c:v>1507.3000715929084</c:v>
                </c:pt>
                <c:pt idx="15074">
                  <c:v>1507.4000715976581</c:v>
                </c:pt>
                <c:pt idx="15075">
                  <c:v>1507.5000716024078</c:v>
                </c:pt>
                <c:pt idx="15076">
                  <c:v>1507.6000716071576</c:v>
                </c:pt>
                <c:pt idx="15077">
                  <c:v>1507.7000716119073</c:v>
                </c:pt>
                <c:pt idx="15078">
                  <c:v>1507.8000716166571</c:v>
                </c:pt>
                <c:pt idx="15079">
                  <c:v>1507.9000716214068</c:v>
                </c:pt>
                <c:pt idx="15080">
                  <c:v>1508.0000716261566</c:v>
                </c:pt>
                <c:pt idx="15081">
                  <c:v>1508.1000716309063</c:v>
                </c:pt>
                <c:pt idx="15082">
                  <c:v>1508.2000716356561</c:v>
                </c:pt>
                <c:pt idx="15083">
                  <c:v>1508.3000716404058</c:v>
                </c:pt>
                <c:pt idx="15084">
                  <c:v>1508.4000716451555</c:v>
                </c:pt>
                <c:pt idx="15085">
                  <c:v>1508.5000716499053</c:v>
                </c:pt>
                <c:pt idx="15086">
                  <c:v>1508.600071654655</c:v>
                </c:pt>
                <c:pt idx="15087">
                  <c:v>1508.7000716594048</c:v>
                </c:pt>
                <c:pt idx="15088">
                  <c:v>1508.8000716641545</c:v>
                </c:pt>
                <c:pt idx="15089">
                  <c:v>1508.9000716689043</c:v>
                </c:pt>
                <c:pt idx="15090">
                  <c:v>1509.000071673654</c:v>
                </c:pt>
                <c:pt idx="15091">
                  <c:v>1509.1000716784038</c:v>
                </c:pt>
                <c:pt idx="15092">
                  <c:v>1509.2000716831535</c:v>
                </c:pt>
                <c:pt idx="15093">
                  <c:v>1509.3000716879033</c:v>
                </c:pt>
                <c:pt idx="15094">
                  <c:v>1509.400071692653</c:v>
                </c:pt>
                <c:pt idx="15095">
                  <c:v>1509.5000716974027</c:v>
                </c:pt>
                <c:pt idx="15096">
                  <c:v>1509.6000717021525</c:v>
                </c:pt>
                <c:pt idx="15097">
                  <c:v>1509.7000717069022</c:v>
                </c:pt>
                <c:pt idx="15098">
                  <c:v>1509.800071711652</c:v>
                </c:pt>
                <c:pt idx="15099">
                  <c:v>1509.9000717164017</c:v>
                </c:pt>
                <c:pt idx="15100">
                  <c:v>1510.0000717211515</c:v>
                </c:pt>
                <c:pt idx="15101">
                  <c:v>1510.1000717259012</c:v>
                </c:pt>
                <c:pt idx="15102">
                  <c:v>1510.200071730651</c:v>
                </c:pt>
                <c:pt idx="15103">
                  <c:v>1510.3000717354007</c:v>
                </c:pt>
                <c:pt idx="15104">
                  <c:v>1510.4000717401505</c:v>
                </c:pt>
                <c:pt idx="15105">
                  <c:v>1510.5000717449002</c:v>
                </c:pt>
                <c:pt idx="15106">
                  <c:v>1510.6000717496499</c:v>
                </c:pt>
                <c:pt idx="15107">
                  <c:v>1510.7000717543997</c:v>
                </c:pt>
                <c:pt idx="15108">
                  <c:v>1510.8000717591494</c:v>
                </c:pt>
                <c:pt idx="15109">
                  <c:v>1510.9000717638992</c:v>
                </c:pt>
                <c:pt idx="15110">
                  <c:v>1511.0000717686489</c:v>
                </c:pt>
                <c:pt idx="15111">
                  <c:v>1511.1000717733987</c:v>
                </c:pt>
                <c:pt idx="15112">
                  <c:v>1511.2000717781484</c:v>
                </c:pt>
                <c:pt idx="15113">
                  <c:v>1511.3000717828982</c:v>
                </c:pt>
                <c:pt idx="15114">
                  <c:v>1511.4000717876479</c:v>
                </c:pt>
                <c:pt idx="15115">
                  <c:v>1511.5000717923976</c:v>
                </c:pt>
                <c:pt idx="15116">
                  <c:v>1511.6000717971474</c:v>
                </c:pt>
                <c:pt idx="15117">
                  <c:v>1511.7000718018971</c:v>
                </c:pt>
                <c:pt idx="15118">
                  <c:v>1511.8000718066469</c:v>
                </c:pt>
                <c:pt idx="15119">
                  <c:v>1511.9000718113966</c:v>
                </c:pt>
                <c:pt idx="15120">
                  <c:v>1512.0000718161464</c:v>
                </c:pt>
                <c:pt idx="15121">
                  <c:v>1512.1000718208961</c:v>
                </c:pt>
                <c:pt idx="15122">
                  <c:v>1512.2000718256459</c:v>
                </c:pt>
                <c:pt idx="15123">
                  <c:v>1512.3000718303956</c:v>
                </c:pt>
                <c:pt idx="15124">
                  <c:v>1512.4000718351454</c:v>
                </c:pt>
                <c:pt idx="15125">
                  <c:v>1512.5000718398951</c:v>
                </c:pt>
                <c:pt idx="15126">
                  <c:v>1512.6000718446448</c:v>
                </c:pt>
                <c:pt idx="15127">
                  <c:v>1512.7000718493946</c:v>
                </c:pt>
                <c:pt idx="15128">
                  <c:v>1512.8000718541443</c:v>
                </c:pt>
                <c:pt idx="15129">
                  <c:v>1512.9000718588941</c:v>
                </c:pt>
                <c:pt idx="15130">
                  <c:v>1513.0000718636438</c:v>
                </c:pt>
                <c:pt idx="15131">
                  <c:v>1513.1000718683936</c:v>
                </c:pt>
                <c:pt idx="15132">
                  <c:v>1513.2000718731433</c:v>
                </c:pt>
                <c:pt idx="15133">
                  <c:v>1513.3000718778931</c:v>
                </c:pt>
                <c:pt idx="15134">
                  <c:v>1513.4000718826428</c:v>
                </c:pt>
                <c:pt idx="15135">
                  <c:v>1513.5000718873926</c:v>
                </c:pt>
                <c:pt idx="15136">
                  <c:v>1513.6000718921423</c:v>
                </c:pt>
                <c:pt idx="15137">
                  <c:v>1513.700071896892</c:v>
                </c:pt>
                <c:pt idx="15138">
                  <c:v>1513.8000719016418</c:v>
                </c:pt>
                <c:pt idx="15139">
                  <c:v>1513.9000719063915</c:v>
                </c:pt>
                <c:pt idx="15140">
                  <c:v>1514.0000719111413</c:v>
                </c:pt>
                <c:pt idx="15141">
                  <c:v>1514.100071915891</c:v>
                </c:pt>
                <c:pt idx="15142">
                  <c:v>1514.2000719206408</c:v>
                </c:pt>
                <c:pt idx="15143">
                  <c:v>1514.3000719253905</c:v>
                </c:pt>
                <c:pt idx="15144">
                  <c:v>1514.4000719301403</c:v>
                </c:pt>
                <c:pt idx="15145">
                  <c:v>1514.50007193489</c:v>
                </c:pt>
                <c:pt idx="15146">
                  <c:v>1514.6000719396397</c:v>
                </c:pt>
                <c:pt idx="15147">
                  <c:v>1514.7000719443895</c:v>
                </c:pt>
                <c:pt idx="15148">
                  <c:v>1514.8000719491392</c:v>
                </c:pt>
                <c:pt idx="15149">
                  <c:v>1514.900071953889</c:v>
                </c:pt>
                <c:pt idx="15150">
                  <c:v>1515.0000719586387</c:v>
                </c:pt>
                <c:pt idx="15151">
                  <c:v>1515.1000719633885</c:v>
                </c:pt>
                <c:pt idx="15152">
                  <c:v>1515.2000719681382</c:v>
                </c:pt>
                <c:pt idx="15153">
                  <c:v>1515.300071972888</c:v>
                </c:pt>
                <c:pt idx="15154">
                  <c:v>1515.4000719776377</c:v>
                </c:pt>
                <c:pt idx="15155">
                  <c:v>1515.5000719823875</c:v>
                </c:pt>
                <c:pt idx="15156">
                  <c:v>1515.6000719871372</c:v>
                </c:pt>
                <c:pt idx="15157">
                  <c:v>1515.7000719918869</c:v>
                </c:pt>
                <c:pt idx="15158">
                  <c:v>1515.8000719966367</c:v>
                </c:pt>
                <c:pt idx="15159">
                  <c:v>1515.9000720013864</c:v>
                </c:pt>
                <c:pt idx="15160">
                  <c:v>1516.0000720061362</c:v>
                </c:pt>
                <c:pt idx="15161">
                  <c:v>1516.1000720108859</c:v>
                </c:pt>
                <c:pt idx="15162">
                  <c:v>1516.2000720156357</c:v>
                </c:pt>
                <c:pt idx="15163">
                  <c:v>1516.3000720203854</c:v>
                </c:pt>
                <c:pt idx="15164">
                  <c:v>1516.4000720251352</c:v>
                </c:pt>
                <c:pt idx="15165">
                  <c:v>1516.5000720298849</c:v>
                </c:pt>
                <c:pt idx="15166">
                  <c:v>1516.6000720346346</c:v>
                </c:pt>
                <c:pt idx="15167">
                  <c:v>1516.7000720393844</c:v>
                </c:pt>
                <c:pt idx="15168">
                  <c:v>1516.8000720441341</c:v>
                </c:pt>
                <c:pt idx="15169">
                  <c:v>1516.9000720488839</c:v>
                </c:pt>
                <c:pt idx="15170">
                  <c:v>1517.0000720536336</c:v>
                </c:pt>
                <c:pt idx="15171">
                  <c:v>1517.1000720583834</c:v>
                </c:pt>
                <c:pt idx="15172">
                  <c:v>1517.2000720631331</c:v>
                </c:pt>
                <c:pt idx="15173">
                  <c:v>1517.3000720678829</c:v>
                </c:pt>
                <c:pt idx="15174">
                  <c:v>1517.4000720726326</c:v>
                </c:pt>
                <c:pt idx="15175">
                  <c:v>1517.5000720773824</c:v>
                </c:pt>
                <c:pt idx="15176">
                  <c:v>1517.6000720821321</c:v>
                </c:pt>
                <c:pt idx="15177">
                  <c:v>1517.7000720868818</c:v>
                </c:pt>
                <c:pt idx="15178">
                  <c:v>1517.8000720916316</c:v>
                </c:pt>
                <c:pt idx="15179">
                  <c:v>1517.9000720963813</c:v>
                </c:pt>
                <c:pt idx="15180">
                  <c:v>1518.0000721011311</c:v>
                </c:pt>
                <c:pt idx="15181">
                  <c:v>1518.1000721058808</c:v>
                </c:pt>
                <c:pt idx="15182">
                  <c:v>1518.2000721106306</c:v>
                </c:pt>
                <c:pt idx="15183">
                  <c:v>1518.3000721153803</c:v>
                </c:pt>
                <c:pt idx="15184">
                  <c:v>1518.4000721201301</c:v>
                </c:pt>
                <c:pt idx="15185">
                  <c:v>1518.5000721248798</c:v>
                </c:pt>
                <c:pt idx="15186">
                  <c:v>1518.6000721296296</c:v>
                </c:pt>
                <c:pt idx="15187">
                  <c:v>1518.7000721343793</c:v>
                </c:pt>
                <c:pt idx="15188">
                  <c:v>1518.800072139129</c:v>
                </c:pt>
                <c:pt idx="15189">
                  <c:v>1518.9000721438788</c:v>
                </c:pt>
                <c:pt idx="15190">
                  <c:v>1519.0000721486285</c:v>
                </c:pt>
                <c:pt idx="15191">
                  <c:v>1519.1000721533783</c:v>
                </c:pt>
                <c:pt idx="15192">
                  <c:v>1519.200072158128</c:v>
                </c:pt>
                <c:pt idx="15193">
                  <c:v>1519.3000721628778</c:v>
                </c:pt>
                <c:pt idx="15194">
                  <c:v>1519.4000721676275</c:v>
                </c:pt>
                <c:pt idx="15195">
                  <c:v>1519.5000721723773</c:v>
                </c:pt>
                <c:pt idx="15196">
                  <c:v>1519.600072177127</c:v>
                </c:pt>
                <c:pt idx="15197">
                  <c:v>1519.7000721818767</c:v>
                </c:pt>
                <c:pt idx="15198">
                  <c:v>1519.8000721866265</c:v>
                </c:pt>
                <c:pt idx="15199">
                  <c:v>1519.9000721913762</c:v>
                </c:pt>
                <c:pt idx="15200">
                  <c:v>1520.000072196126</c:v>
                </c:pt>
                <c:pt idx="15201">
                  <c:v>1520.1000722008757</c:v>
                </c:pt>
                <c:pt idx="15202">
                  <c:v>1520.2000722056255</c:v>
                </c:pt>
                <c:pt idx="15203">
                  <c:v>1520.3000722103752</c:v>
                </c:pt>
                <c:pt idx="15204">
                  <c:v>1520.400072215125</c:v>
                </c:pt>
                <c:pt idx="15205">
                  <c:v>1520.5000722198747</c:v>
                </c:pt>
                <c:pt idx="15206">
                  <c:v>1520.6000722246245</c:v>
                </c:pt>
                <c:pt idx="15207">
                  <c:v>1520.7000722293742</c:v>
                </c:pt>
                <c:pt idx="15208">
                  <c:v>1520.8000722341239</c:v>
                </c:pt>
                <c:pt idx="15209">
                  <c:v>1520.9000722388737</c:v>
                </c:pt>
                <c:pt idx="15210">
                  <c:v>1521.0000722436234</c:v>
                </c:pt>
                <c:pt idx="15211">
                  <c:v>1521.1000722483732</c:v>
                </c:pt>
                <c:pt idx="15212">
                  <c:v>1521.2000722531229</c:v>
                </c:pt>
                <c:pt idx="15213">
                  <c:v>1521.3000722578727</c:v>
                </c:pt>
                <c:pt idx="15214">
                  <c:v>1521.4000722626224</c:v>
                </c:pt>
                <c:pt idx="15215">
                  <c:v>1521.5000722673722</c:v>
                </c:pt>
                <c:pt idx="15216">
                  <c:v>1521.6000722721219</c:v>
                </c:pt>
                <c:pt idx="15217">
                  <c:v>1521.7000722768717</c:v>
                </c:pt>
                <c:pt idx="15218">
                  <c:v>1521.8000722816214</c:v>
                </c:pt>
                <c:pt idx="15219">
                  <c:v>1521.9000722863711</c:v>
                </c:pt>
                <c:pt idx="15220">
                  <c:v>1522.0000722911209</c:v>
                </c:pt>
                <c:pt idx="15221">
                  <c:v>1522.1000722958706</c:v>
                </c:pt>
                <c:pt idx="15222">
                  <c:v>1522.2000723006204</c:v>
                </c:pt>
                <c:pt idx="15223">
                  <c:v>1522.3000723053701</c:v>
                </c:pt>
                <c:pt idx="15224">
                  <c:v>1522.4000723101199</c:v>
                </c:pt>
                <c:pt idx="15225">
                  <c:v>1522.5000723148696</c:v>
                </c:pt>
                <c:pt idx="15226">
                  <c:v>1522.6000723196194</c:v>
                </c:pt>
                <c:pt idx="15227">
                  <c:v>1522.7000723243691</c:v>
                </c:pt>
                <c:pt idx="15228">
                  <c:v>1522.8000723291188</c:v>
                </c:pt>
                <c:pt idx="15229">
                  <c:v>1522.9000723338686</c:v>
                </c:pt>
                <c:pt idx="15230">
                  <c:v>1523.0000723386183</c:v>
                </c:pt>
                <c:pt idx="15231">
                  <c:v>1523.1000723433681</c:v>
                </c:pt>
                <c:pt idx="15232">
                  <c:v>1523.2000723481178</c:v>
                </c:pt>
                <c:pt idx="15233">
                  <c:v>1523.3000723528676</c:v>
                </c:pt>
                <c:pt idx="15234">
                  <c:v>1523.4000723576173</c:v>
                </c:pt>
                <c:pt idx="15235">
                  <c:v>1523.5000723623671</c:v>
                </c:pt>
                <c:pt idx="15236">
                  <c:v>1523.6000723671168</c:v>
                </c:pt>
                <c:pt idx="15237">
                  <c:v>1523.7000723718666</c:v>
                </c:pt>
                <c:pt idx="15238">
                  <c:v>1523.8000723766163</c:v>
                </c:pt>
                <c:pt idx="15239">
                  <c:v>1523.900072381366</c:v>
                </c:pt>
                <c:pt idx="15240">
                  <c:v>1524.0000723861158</c:v>
                </c:pt>
                <c:pt idx="15241">
                  <c:v>1524.1000723908655</c:v>
                </c:pt>
                <c:pt idx="15242">
                  <c:v>1524.2000723956153</c:v>
                </c:pt>
                <c:pt idx="15243">
                  <c:v>1524.300072400365</c:v>
                </c:pt>
                <c:pt idx="15244">
                  <c:v>1524.4000724051148</c:v>
                </c:pt>
                <c:pt idx="15245">
                  <c:v>1524.5000724098645</c:v>
                </c:pt>
                <c:pt idx="15246">
                  <c:v>1524.6000724146143</c:v>
                </c:pt>
                <c:pt idx="15247">
                  <c:v>1524.700072419364</c:v>
                </c:pt>
                <c:pt idx="15248">
                  <c:v>1524.8000724241138</c:v>
                </c:pt>
                <c:pt idx="15249">
                  <c:v>1524.9000724288635</c:v>
                </c:pt>
                <c:pt idx="15250">
                  <c:v>1525.0000724336132</c:v>
                </c:pt>
                <c:pt idx="15251">
                  <c:v>1525.100072438363</c:v>
                </c:pt>
                <c:pt idx="15252">
                  <c:v>1525.2000724431127</c:v>
                </c:pt>
                <c:pt idx="15253">
                  <c:v>1525.3000724478625</c:v>
                </c:pt>
                <c:pt idx="15254">
                  <c:v>1525.4000724526122</c:v>
                </c:pt>
                <c:pt idx="15255">
                  <c:v>1525.500072457362</c:v>
                </c:pt>
                <c:pt idx="15256">
                  <c:v>1525.6000724621117</c:v>
                </c:pt>
                <c:pt idx="15257">
                  <c:v>1525.7000724668615</c:v>
                </c:pt>
                <c:pt idx="15258">
                  <c:v>1525.8000724716112</c:v>
                </c:pt>
                <c:pt idx="15259">
                  <c:v>1525.9000724763609</c:v>
                </c:pt>
                <c:pt idx="15260">
                  <c:v>1526.0000724811107</c:v>
                </c:pt>
                <c:pt idx="15261">
                  <c:v>1526.1000724858604</c:v>
                </c:pt>
                <c:pt idx="15262">
                  <c:v>1526.2000724906102</c:v>
                </c:pt>
                <c:pt idx="15263">
                  <c:v>1526.3000724953599</c:v>
                </c:pt>
                <c:pt idx="15264">
                  <c:v>1526.4000725001097</c:v>
                </c:pt>
                <c:pt idx="15265">
                  <c:v>1526.5000725048594</c:v>
                </c:pt>
                <c:pt idx="15266">
                  <c:v>1526.6000725096092</c:v>
                </c:pt>
                <c:pt idx="15267">
                  <c:v>1526.7000725143589</c:v>
                </c:pt>
                <c:pt idx="15268">
                  <c:v>1526.8000725191087</c:v>
                </c:pt>
                <c:pt idx="15269">
                  <c:v>1526.9000725238584</c:v>
                </c:pt>
                <c:pt idx="15270">
                  <c:v>1527.0000725286081</c:v>
                </c:pt>
                <c:pt idx="15271">
                  <c:v>1527.1000725333579</c:v>
                </c:pt>
                <c:pt idx="15272">
                  <c:v>1527.2000725381076</c:v>
                </c:pt>
                <c:pt idx="15273">
                  <c:v>1527.3000725428574</c:v>
                </c:pt>
                <c:pt idx="15274">
                  <c:v>1527.4000725476071</c:v>
                </c:pt>
                <c:pt idx="15275">
                  <c:v>1527.5000725523569</c:v>
                </c:pt>
                <c:pt idx="15276">
                  <c:v>1527.6000725571066</c:v>
                </c:pt>
                <c:pt idx="15277">
                  <c:v>1527.7000725618564</c:v>
                </c:pt>
                <c:pt idx="15278">
                  <c:v>1527.8000725666061</c:v>
                </c:pt>
                <c:pt idx="15279">
                  <c:v>1527.9000725713558</c:v>
                </c:pt>
                <c:pt idx="15280">
                  <c:v>1528.0000725761056</c:v>
                </c:pt>
                <c:pt idx="15281">
                  <c:v>1528.1000725808553</c:v>
                </c:pt>
                <c:pt idx="15282">
                  <c:v>1528.2000725856051</c:v>
                </c:pt>
                <c:pt idx="15283">
                  <c:v>1528.3000725903548</c:v>
                </c:pt>
                <c:pt idx="15284">
                  <c:v>1528.4000725951046</c:v>
                </c:pt>
                <c:pt idx="15285">
                  <c:v>1528.5000725998543</c:v>
                </c:pt>
                <c:pt idx="15286">
                  <c:v>1528.6000726046041</c:v>
                </c:pt>
                <c:pt idx="15287">
                  <c:v>1528.7000726093538</c:v>
                </c:pt>
                <c:pt idx="15288">
                  <c:v>1528.8000726141036</c:v>
                </c:pt>
                <c:pt idx="15289">
                  <c:v>1528.9000726188533</c:v>
                </c:pt>
                <c:pt idx="15290">
                  <c:v>1529.000072623603</c:v>
                </c:pt>
                <c:pt idx="15291">
                  <c:v>1529.1000726283528</c:v>
                </c:pt>
                <c:pt idx="15292">
                  <c:v>1529.2000726331025</c:v>
                </c:pt>
                <c:pt idx="15293">
                  <c:v>1529.3000726378523</c:v>
                </c:pt>
                <c:pt idx="15294">
                  <c:v>1529.400072642602</c:v>
                </c:pt>
                <c:pt idx="15295">
                  <c:v>1529.5000726473518</c:v>
                </c:pt>
                <c:pt idx="15296">
                  <c:v>1529.6000726521015</c:v>
                </c:pt>
                <c:pt idx="15297">
                  <c:v>1529.7000726568513</c:v>
                </c:pt>
                <c:pt idx="15298">
                  <c:v>1529.800072661601</c:v>
                </c:pt>
                <c:pt idx="15299">
                  <c:v>1529.9000726663508</c:v>
                </c:pt>
                <c:pt idx="15300">
                  <c:v>1530.0000726711005</c:v>
                </c:pt>
                <c:pt idx="15301">
                  <c:v>1530.1000726758502</c:v>
                </c:pt>
                <c:pt idx="15302">
                  <c:v>1530.2000726806</c:v>
                </c:pt>
                <c:pt idx="15303">
                  <c:v>1530.3000726853497</c:v>
                </c:pt>
                <c:pt idx="15304">
                  <c:v>1530.4000726900995</c:v>
                </c:pt>
                <c:pt idx="15305">
                  <c:v>1530.5000726948492</c:v>
                </c:pt>
                <c:pt idx="15306">
                  <c:v>1530.600072699599</c:v>
                </c:pt>
                <c:pt idx="15307">
                  <c:v>1530.7000727043487</c:v>
                </c:pt>
                <c:pt idx="15308">
                  <c:v>1530.8000727090985</c:v>
                </c:pt>
                <c:pt idx="15309">
                  <c:v>1530.9000727138482</c:v>
                </c:pt>
                <c:pt idx="15310">
                  <c:v>1531.0000727185979</c:v>
                </c:pt>
                <c:pt idx="15311">
                  <c:v>1531.1000727233477</c:v>
                </c:pt>
                <c:pt idx="15312">
                  <c:v>1531.2000727280974</c:v>
                </c:pt>
                <c:pt idx="15313">
                  <c:v>1531.3000727328472</c:v>
                </c:pt>
                <c:pt idx="15314">
                  <c:v>1531.4000727375969</c:v>
                </c:pt>
                <c:pt idx="15315">
                  <c:v>1531.5000727423467</c:v>
                </c:pt>
                <c:pt idx="15316">
                  <c:v>1531.6000727470964</c:v>
                </c:pt>
                <c:pt idx="15317">
                  <c:v>1531.7000727518462</c:v>
                </c:pt>
                <c:pt idx="15318">
                  <c:v>1531.8000727565959</c:v>
                </c:pt>
                <c:pt idx="15319">
                  <c:v>1531.9000727613457</c:v>
                </c:pt>
                <c:pt idx="15320">
                  <c:v>1532.0000727660954</c:v>
                </c:pt>
                <c:pt idx="15321">
                  <c:v>1532.1000727708451</c:v>
                </c:pt>
                <c:pt idx="15322">
                  <c:v>1532.2000727755949</c:v>
                </c:pt>
                <c:pt idx="15323">
                  <c:v>1532.3000727803446</c:v>
                </c:pt>
                <c:pt idx="15324">
                  <c:v>1532.4000727850944</c:v>
                </c:pt>
                <c:pt idx="15325">
                  <c:v>1532.5000727898441</c:v>
                </c:pt>
                <c:pt idx="15326">
                  <c:v>1532.6000727945939</c:v>
                </c:pt>
                <c:pt idx="15327">
                  <c:v>1532.7000727993436</c:v>
                </c:pt>
                <c:pt idx="15328">
                  <c:v>1532.8000728040934</c:v>
                </c:pt>
                <c:pt idx="15329">
                  <c:v>1532.9000728088431</c:v>
                </c:pt>
                <c:pt idx="15330">
                  <c:v>1533.0000728135929</c:v>
                </c:pt>
                <c:pt idx="15331">
                  <c:v>1533.1000728183426</c:v>
                </c:pt>
                <c:pt idx="15332">
                  <c:v>1533.2000728230923</c:v>
                </c:pt>
                <c:pt idx="15333">
                  <c:v>1533.3000728278421</c:v>
                </c:pt>
                <c:pt idx="15334">
                  <c:v>1533.4000728325918</c:v>
                </c:pt>
                <c:pt idx="15335">
                  <c:v>1533.5000728373416</c:v>
                </c:pt>
                <c:pt idx="15336">
                  <c:v>1533.6000728420913</c:v>
                </c:pt>
                <c:pt idx="15337">
                  <c:v>1533.7000728468411</c:v>
                </c:pt>
                <c:pt idx="15338">
                  <c:v>1533.8000728515908</c:v>
                </c:pt>
                <c:pt idx="15339">
                  <c:v>1533.9000728563406</c:v>
                </c:pt>
                <c:pt idx="15340">
                  <c:v>1534.0000728610903</c:v>
                </c:pt>
                <c:pt idx="15341">
                  <c:v>1534.10007286584</c:v>
                </c:pt>
                <c:pt idx="15342">
                  <c:v>1534.2000728705898</c:v>
                </c:pt>
                <c:pt idx="15343">
                  <c:v>1534.3000728753395</c:v>
                </c:pt>
                <c:pt idx="15344">
                  <c:v>1534.4000728800893</c:v>
                </c:pt>
                <c:pt idx="15345">
                  <c:v>1534.500072884839</c:v>
                </c:pt>
                <c:pt idx="15346">
                  <c:v>1534.6000728895888</c:v>
                </c:pt>
                <c:pt idx="15347">
                  <c:v>1534.7000728943385</c:v>
                </c:pt>
                <c:pt idx="15348">
                  <c:v>1534.8000728990883</c:v>
                </c:pt>
                <c:pt idx="15349">
                  <c:v>1534.900072903838</c:v>
                </c:pt>
                <c:pt idx="15350">
                  <c:v>1535.0000729085878</c:v>
                </c:pt>
                <c:pt idx="15351">
                  <c:v>1535.1000729133375</c:v>
                </c:pt>
                <c:pt idx="15352">
                  <c:v>1535.2000729180872</c:v>
                </c:pt>
                <c:pt idx="15353">
                  <c:v>1535.300072922837</c:v>
                </c:pt>
                <c:pt idx="15354">
                  <c:v>1535.4000729275867</c:v>
                </c:pt>
                <c:pt idx="15355">
                  <c:v>1535.5000729323365</c:v>
                </c:pt>
                <c:pt idx="15356">
                  <c:v>1535.6000729370862</c:v>
                </c:pt>
                <c:pt idx="15357">
                  <c:v>1535.700072941836</c:v>
                </c:pt>
                <c:pt idx="15358">
                  <c:v>1535.8000729465857</c:v>
                </c:pt>
                <c:pt idx="15359">
                  <c:v>1535.9000729513355</c:v>
                </c:pt>
                <c:pt idx="15360">
                  <c:v>1536.0000729560852</c:v>
                </c:pt>
                <c:pt idx="15361">
                  <c:v>1536.100072960835</c:v>
                </c:pt>
                <c:pt idx="15362">
                  <c:v>1536.2000729655847</c:v>
                </c:pt>
                <c:pt idx="15363">
                  <c:v>1536.3000729703344</c:v>
                </c:pt>
                <c:pt idx="15364">
                  <c:v>1536.4000729750842</c:v>
                </c:pt>
                <c:pt idx="15365">
                  <c:v>1536.5000729798339</c:v>
                </c:pt>
                <c:pt idx="15366">
                  <c:v>1536.6000729845837</c:v>
                </c:pt>
                <c:pt idx="15367">
                  <c:v>1536.7000729893334</c:v>
                </c:pt>
                <c:pt idx="15368">
                  <c:v>1536.8000729940832</c:v>
                </c:pt>
                <c:pt idx="15369">
                  <c:v>1536.9000729988329</c:v>
                </c:pt>
                <c:pt idx="15370">
                  <c:v>1537.0000730035827</c:v>
                </c:pt>
                <c:pt idx="15371">
                  <c:v>1537.1000730083324</c:v>
                </c:pt>
                <c:pt idx="15372">
                  <c:v>1537.2000730130821</c:v>
                </c:pt>
                <c:pt idx="15373">
                  <c:v>1537.3000730178319</c:v>
                </c:pt>
                <c:pt idx="15374">
                  <c:v>1537.4000730225816</c:v>
                </c:pt>
                <c:pt idx="15375">
                  <c:v>1537.5000730273314</c:v>
                </c:pt>
                <c:pt idx="15376">
                  <c:v>1537.6000730320811</c:v>
                </c:pt>
                <c:pt idx="15377">
                  <c:v>1537.7000730368309</c:v>
                </c:pt>
                <c:pt idx="15378">
                  <c:v>1537.8000730415806</c:v>
                </c:pt>
                <c:pt idx="15379">
                  <c:v>1537.9000730463304</c:v>
                </c:pt>
                <c:pt idx="15380">
                  <c:v>1538.0000730510801</c:v>
                </c:pt>
                <c:pt idx="15381">
                  <c:v>1538.1000730558299</c:v>
                </c:pt>
                <c:pt idx="15382">
                  <c:v>1538.2000730605796</c:v>
                </c:pt>
                <c:pt idx="15383">
                  <c:v>1538.3000730653293</c:v>
                </c:pt>
                <c:pt idx="15384">
                  <c:v>1538.4000730700791</c:v>
                </c:pt>
                <c:pt idx="15385">
                  <c:v>1538.5000730748288</c:v>
                </c:pt>
                <c:pt idx="15386">
                  <c:v>1538.6000730795786</c:v>
                </c:pt>
                <c:pt idx="15387">
                  <c:v>1538.7000730843283</c:v>
                </c:pt>
                <c:pt idx="15388">
                  <c:v>1538.8000730890781</c:v>
                </c:pt>
                <c:pt idx="15389">
                  <c:v>1538.9000730938278</c:v>
                </c:pt>
                <c:pt idx="15390">
                  <c:v>1539.0000730985776</c:v>
                </c:pt>
                <c:pt idx="15391">
                  <c:v>1539.1000731033273</c:v>
                </c:pt>
                <c:pt idx="15392">
                  <c:v>1539.200073108077</c:v>
                </c:pt>
                <c:pt idx="15393">
                  <c:v>1539.3000731128268</c:v>
                </c:pt>
                <c:pt idx="15394">
                  <c:v>1539.4000731175765</c:v>
                </c:pt>
                <c:pt idx="15395">
                  <c:v>1539.5000731223263</c:v>
                </c:pt>
                <c:pt idx="15396">
                  <c:v>1539.600073127076</c:v>
                </c:pt>
                <c:pt idx="15397">
                  <c:v>1539.7000731318258</c:v>
                </c:pt>
                <c:pt idx="15398">
                  <c:v>1539.8000731365755</c:v>
                </c:pt>
                <c:pt idx="15399">
                  <c:v>1539.9000731413253</c:v>
                </c:pt>
                <c:pt idx="15400">
                  <c:v>1540.000073146075</c:v>
                </c:pt>
                <c:pt idx="15401">
                  <c:v>1540.1000731508248</c:v>
                </c:pt>
                <c:pt idx="15402">
                  <c:v>1540.2000731555745</c:v>
                </c:pt>
                <c:pt idx="15403">
                  <c:v>1540.3000731603242</c:v>
                </c:pt>
                <c:pt idx="15404">
                  <c:v>1540.400073165074</c:v>
                </c:pt>
                <c:pt idx="15405">
                  <c:v>1540.5000731698237</c:v>
                </c:pt>
                <c:pt idx="15406">
                  <c:v>1540.6000731745735</c:v>
                </c:pt>
                <c:pt idx="15407">
                  <c:v>1540.7000731793232</c:v>
                </c:pt>
                <c:pt idx="15408">
                  <c:v>1540.800073184073</c:v>
                </c:pt>
                <c:pt idx="15409">
                  <c:v>1540.9000731888227</c:v>
                </c:pt>
                <c:pt idx="15410">
                  <c:v>1541.0000731935725</c:v>
                </c:pt>
                <c:pt idx="15411">
                  <c:v>1541.1000731983222</c:v>
                </c:pt>
                <c:pt idx="15412">
                  <c:v>1541.200073203072</c:v>
                </c:pt>
                <c:pt idx="15413">
                  <c:v>1541.3000732078217</c:v>
                </c:pt>
                <c:pt idx="15414">
                  <c:v>1541.4000732125714</c:v>
                </c:pt>
                <c:pt idx="15415">
                  <c:v>1541.5000732173212</c:v>
                </c:pt>
                <c:pt idx="15416">
                  <c:v>1541.6000732220709</c:v>
                </c:pt>
                <c:pt idx="15417">
                  <c:v>1541.7000732268207</c:v>
                </c:pt>
                <c:pt idx="15418">
                  <c:v>1541.8000732315704</c:v>
                </c:pt>
                <c:pt idx="15419">
                  <c:v>1541.9000732363202</c:v>
                </c:pt>
                <c:pt idx="15420">
                  <c:v>1542.0000732410699</c:v>
                </c:pt>
                <c:pt idx="15421">
                  <c:v>1542.1000732458197</c:v>
                </c:pt>
                <c:pt idx="15422">
                  <c:v>1542.2000732505694</c:v>
                </c:pt>
                <c:pt idx="15423">
                  <c:v>1542.3000732553191</c:v>
                </c:pt>
                <c:pt idx="15424">
                  <c:v>1542.4000732600689</c:v>
                </c:pt>
                <c:pt idx="15425">
                  <c:v>1542.5000732648186</c:v>
                </c:pt>
                <c:pt idx="15426">
                  <c:v>1542.6000732695684</c:v>
                </c:pt>
                <c:pt idx="15427">
                  <c:v>1542.7000732743181</c:v>
                </c:pt>
                <c:pt idx="15428">
                  <c:v>1542.8000732790679</c:v>
                </c:pt>
                <c:pt idx="15429">
                  <c:v>1542.9000732838176</c:v>
                </c:pt>
                <c:pt idx="15430">
                  <c:v>1543.0000732885674</c:v>
                </c:pt>
                <c:pt idx="15431">
                  <c:v>1543.1000732933171</c:v>
                </c:pt>
                <c:pt idx="15432">
                  <c:v>1543.2000732980669</c:v>
                </c:pt>
                <c:pt idx="15433">
                  <c:v>1543.3000733028166</c:v>
                </c:pt>
                <c:pt idx="15434">
                  <c:v>1543.4000733075663</c:v>
                </c:pt>
                <c:pt idx="15435">
                  <c:v>1543.5000733123161</c:v>
                </c:pt>
                <c:pt idx="15436">
                  <c:v>1543.6000733170658</c:v>
                </c:pt>
                <c:pt idx="15437">
                  <c:v>1543.7000733218156</c:v>
                </c:pt>
                <c:pt idx="15438">
                  <c:v>1543.8000733265653</c:v>
                </c:pt>
                <c:pt idx="15439">
                  <c:v>1543.9000733313151</c:v>
                </c:pt>
                <c:pt idx="15440">
                  <c:v>1544.0000733360648</c:v>
                </c:pt>
                <c:pt idx="15441">
                  <c:v>1544.1000733408146</c:v>
                </c:pt>
                <c:pt idx="15442">
                  <c:v>1544.2000733455643</c:v>
                </c:pt>
                <c:pt idx="15443">
                  <c:v>1544.3000733503141</c:v>
                </c:pt>
                <c:pt idx="15444">
                  <c:v>1544.4000733550638</c:v>
                </c:pt>
                <c:pt idx="15445">
                  <c:v>1544.5000733598135</c:v>
                </c:pt>
                <c:pt idx="15446">
                  <c:v>1544.6000733645633</c:v>
                </c:pt>
                <c:pt idx="15447">
                  <c:v>1544.700073369313</c:v>
                </c:pt>
                <c:pt idx="15448">
                  <c:v>1544.8000733740628</c:v>
                </c:pt>
                <c:pt idx="15449">
                  <c:v>1544.9000733788125</c:v>
                </c:pt>
                <c:pt idx="15450">
                  <c:v>1545.0000733835623</c:v>
                </c:pt>
                <c:pt idx="15451">
                  <c:v>1545.100073388312</c:v>
                </c:pt>
                <c:pt idx="15452">
                  <c:v>1545.2000733930618</c:v>
                </c:pt>
                <c:pt idx="15453">
                  <c:v>1545.3000733978115</c:v>
                </c:pt>
                <c:pt idx="15454">
                  <c:v>1545.4000734025612</c:v>
                </c:pt>
                <c:pt idx="15455">
                  <c:v>1545.500073407311</c:v>
                </c:pt>
                <c:pt idx="15456">
                  <c:v>1545.6000734120607</c:v>
                </c:pt>
                <c:pt idx="15457">
                  <c:v>1545.7000734168105</c:v>
                </c:pt>
                <c:pt idx="15458">
                  <c:v>1545.8000734215602</c:v>
                </c:pt>
                <c:pt idx="15459">
                  <c:v>1545.90007342631</c:v>
                </c:pt>
                <c:pt idx="15460">
                  <c:v>1546.0000734310597</c:v>
                </c:pt>
                <c:pt idx="15461">
                  <c:v>1546.1000734358095</c:v>
                </c:pt>
                <c:pt idx="15462">
                  <c:v>1546.2000734405592</c:v>
                </c:pt>
                <c:pt idx="15463">
                  <c:v>1546.300073445309</c:v>
                </c:pt>
                <c:pt idx="15464">
                  <c:v>1546.4000734500587</c:v>
                </c:pt>
                <c:pt idx="15465">
                  <c:v>1546.5000734548084</c:v>
                </c:pt>
                <c:pt idx="15466">
                  <c:v>1546.6000734595582</c:v>
                </c:pt>
                <c:pt idx="15467">
                  <c:v>1546.7000734643079</c:v>
                </c:pt>
                <c:pt idx="15468">
                  <c:v>1546.8000734690577</c:v>
                </c:pt>
                <c:pt idx="15469">
                  <c:v>1546.9000734738074</c:v>
                </c:pt>
                <c:pt idx="15470">
                  <c:v>1547.0000734785572</c:v>
                </c:pt>
                <c:pt idx="15471">
                  <c:v>1547.1000734833069</c:v>
                </c:pt>
                <c:pt idx="15472">
                  <c:v>1547.2000734880567</c:v>
                </c:pt>
                <c:pt idx="15473">
                  <c:v>1547.3000734928064</c:v>
                </c:pt>
                <c:pt idx="15474">
                  <c:v>1547.4000734975561</c:v>
                </c:pt>
                <c:pt idx="15475">
                  <c:v>1547.5000735023059</c:v>
                </c:pt>
                <c:pt idx="15476">
                  <c:v>1547.6000735070556</c:v>
                </c:pt>
                <c:pt idx="15477">
                  <c:v>1547.7000735118054</c:v>
                </c:pt>
                <c:pt idx="15478">
                  <c:v>1547.8000735165551</c:v>
                </c:pt>
                <c:pt idx="15479">
                  <c:v>1547.9000735213049</c:v>
                </c:pt>
                <c:pt idx="15480">
                  <c:v>1548.0000735260546</c:v>
                </c:pt>
                <c:pt idx="15481">
                  <c:v>1548.1000735308044</c:v>
                </c:pt>
                <c:pt idx="15482">
                  <c:v>1548.2000735355541</c:v>
                </c:pt>
                <c:pt idx="15483">
                  <c:v>1548.3000735403039</c:v>
                </c:pt>
                <c:pt idx="15484">
                  <c:v>1548.4000735450536</c:v>
                </c:pt>
                <c:pt idx="15485">
                  <c:v>1548.5000735498033</c:v>
                </c:pt>
                <c:pt idx="15486">
                  <c:v>1548.6000735545531</c:v>
                </c:pt>
                <c:pt idx="15487">
                  <c:v>1548.7000735593028</c:v>
                </c:pt>
                <c:pt idx="15488">
                  <c:v>1548.8000735640526</c:v>
                </c:pt>
                <c:pt idx="15489">
                  <c:v>1548.9000735688023</c:v>
                </c:pt>
                <c:pt idx="15490">
                  <c:v>1549.0000735735521</c:v>
                </c:pt>
                <c:pt idx="15491">
                  <c:v>1549.1000735783018</c:v>
                </c:pt>
                <c:pt idx="15492">
                  <c:v>1549.2000735830516</c:v>
                </c:pt>
                <c:pt idx="15493">
                  <c:v>1549.3000735878013</c:v>
                </c:pt>
                <c:pt idx="15494">
                  <c:v>1549.4000735925511</c:v>
                </c:pt>
                <c:pt idx="15495">
                  <c:v>1549.5000735973008</c:v>
                </c:pt>
                <c:pt idx="15496">
                  <c:v>1549.6000736020505</c:v>
                </c:pt>
                <c:pt idx="15497">
                  <c:v>1549.7000736068003</c:v>
                </c:pt>
                <c:pt idx="15498">
                  <c:v>1549.80007361155</c:v>
                </c:pt>
                <c:pt idx="15499">
                  <c:v>1549.9000736162998</c:v>
                </c:pt>
                <c:pt idx="15500">
                  <c:v>1550.0000736210495</c:v>
                </c:pt>
                <c:pt idx="15501">
                  <c:v>1550.1000736257993</c:v>
                </c:pt>
              </c:numCache>
            </c:numRef>
          </c:xVal>
          <c:yVal>
            <c:numRef>
              <c:f>Sheet1!$E$50:$E$15551</c:f>
              <c:numCache>
                <c:formatCode>General</c:formatCode>
                <c:ptCount val="15502"/>
                <c:pt idx="0">
                  <c:v>0.16974073648452759</c:v>
                </c:pt>
                <c:pt idx="1">
                  <c:v>0.169756218791008</c:v>
                </c:pt>
                <c:pt idx="2">
                  <c:v>0.169751837849617</c:v>
                </c:pt>
                <c:pt idx="3">
                  <c:v>0.16975425183773041</c:v>
                </c:pt>
                <c:pt idx="4">
                  <c:v>0.16974188387393951</c:v>
                </c:pt>
                <c:pt idx="5">
                  <c:v>0.16974221169948578</c:v>
                </c:pt>
                <c:pt idx="6">
                  <c:v>0.16975444555282593</c:v>
                </c:pt>
                <c:pt idx="7">
                  <c:v>0.16977009177207947</c:v>
                </c:pt>
                <c:pt idx="8">
                  <c:v>0.16977798938751221</c:v>
                </c:pt>
                <c:pt idx="9">
                  <c:v>0.16975177824497223</c:v>
                </c:pt>
                <c:pt idx="10">
                  <c:v>0.16974779963493347</c:v>
                </c:pt>
                <c:pt idx="11">
                  <c:v>0.1697632372379303</c:v>
                </c:pt>
                <c:pt idx="12">
                  <c:v>0.16976471245288849</c:v>
                </c:pt>
                <c:pt idx="13">
                  <c:v>0.16974726319313049</c:v>
                </c:pt>
                <c:pt idx="14">
                  <c:v>0.16974799335002899</c:v>
                </c:pt>
                <c:pt idx="15">
                  <c:v>0.16976602375507355</c:v>
                </c:pt>
                <c:pt idx="16">
                  <c:v>0.16974687576293945</c:v>
                </c:pt>
                <c:pt idx="17">
                  <c:v>0.16975736618041992</c:v>
                </c:pt>
                <c:pt idx="18">
                  <c:v>0.16974359750747681</c:v>
                </c:pt>
                <c:pt idx="19">
                  <c:v>0.16972118616104126</c:v>
                </c:pt>
                <c:pt idx="20">
                  <c:v>0.16972276568412781</c:v>
                </c:pt>
                <c:pt idx="21">
                  <c:v>0.16975127160549164</c:v>
                </c:pt>
                <c:pt idx="22">
                  <c:v>0.16977250576019287</c:v>
                </c:pt>
                <c:pt idx="23">
                  <c:v>0.16977114975452423</c:v>
                </c:pt>
                <c:pt idx="24">
                  <c:v>0.16977047920227051</c:v>
                </c:pt>
                <c:pt idx="25">
                  <c:v>0.1697569340467453</c:v>
                </c:pt>
                <c:pt idx="26">
                  <c:v>0.16977205872535706</c:v>
                </c:pt>
                <c:pt idx="27">
                  <c:v>0.16975899040699005</c:v>
                </c:pt>
                <c:pt idx="28">
                  <c:v>0.16977015137672424</c:v>
                </c:pt>
                <c:pt idx="29">
                  <c:v>0.16975909471511841</c:v>
                </c:pt>
                <c:pt idx="30">
                  <c:v>0.1697629988193512</c:v>
                </c:pt>
                <c:pt idx="31">
                  <c:v>0.16977447271347046</c:v>
                </c:pt>
                <c:pt idx="32">
                  <c:v>0.16976030170917511</c:v>
                </c:pt>
                <c:pt idx="33">
                  <c:v>0.16975897550582886</c:v>
                </c:pt>
                <c:pt idx="34">
                  <c:v>0.16977584362030029</c:v>
                </c:pt>
                <c:pt idx="35">
                  <c:v>0.1697787344455719</c:v>
                </c:pt>
                <c:pt idx="36">
                  <c:v>0.16976095736026764</c:v>
                </c:pt>
                <c:pt idx="37">
                  <c:v>0.16977111995220184</c:v>
                </c:pt>
                <c:pt idx="38">
                  <c:v>0.16976702213287354</c:v>
                </c:pt>
                <c:pt idx="39">
                  <c:v>0.1697765439748764</c:v>
                </c:pt>
                <c:pt idx="40">
                  <c:v>0.1697552353143692</c:v>
                </c:pt>
                <c:pt idx="41">
                  <c:v>0.16975481808185577</c:v>
                </c:pt>
                <c:pt idx="42">
                  <c:v>0.16976833343505859</c:v>
                </c:pt>
                <c:pt idx="43">
                  <c:v>0.16975879669189453</c:v>
                </c:pt>
                <c:pt idx="44">
                  <c:v>0.16976940631866455</c:v>
                </c:pt>
                <c:pt idx="45">
                  <c:v>0.16974489390850067</c:v>
                </c:pt>
                <c:pt idx="46">
                  <c:v>0.16976667940616608</c:v>
                </c:pt>
                <c:pt idx="47">
                  <c:v>0.16976812481880188</c:v>
                </c:pt>
                <c:pt idx="48">
                  <c:v>0.16976667940616608</c:v>
                </c:pt>
                <c:pt idx="49">
                  <c:v>0.16976286470890045</c:v>
                </c:pt>
                <c:pt idx="50">
                  <c:v>0.16976866126060486</c:v>
                </c:pt>
                <c:pt idx="51">
                  <c:v>0.1697661280632019</c:v>
                </c:pt>
                <c:pt idx="52">
                  <c:v>0.16976243257522583</c:v>
                </c:pt>
                <c:pt idx="53">
                  <c:v>0.16976575553417206</c:v>
                </c:pt>
                <c:pt idx="54">
                  <c:v>0.16976021230220795</c:v>
                </c:pt>
                <c:pt idx="55">
                  <c:v>0.16976004838943481</c:v>
                </c:pt>
                <c:pt idx="56">
                  <c:v>0.16975744068622589</c:v>
                </c:pt>
                <c:pt idx="57">
                  <c:v>0.16977044939994812</c:v>
                </c:pt>
                <c:pt idx="58">
                  <c:v>0.1697734147310257</c:v>
                </c:pt>
                <c:pt idx="59">
                  <c:v>0.16977030038833618</c:v>
                </c:pt>
                <c:pt idx="60">
                  <c:v>0.16975803673267365</c:v>
                </c:pt>
                <c:pt idx="61">
                  <c:v>0.16975685954093933</c:v>
                </c:pt>
                <c:pt idx="62">
                  <c:v>0.16975630819797516</c:v>
                </c:pt>
                <c:pt idx="63">
                  <c:v>0.16974881291389465</c:v>
                </c:pt>
                <c:pt idx="64">
                  <c:v>0.16976015269756317</c:v>
                </c:pt>
                <c:pt idx="65">
                  <c:v>0.16976119577884674</c:v>
                </c:pt>
                <c:pt idx="66">
                  <c:v>0.1697598397731781</c:v>
                </c:pt>
                <c:pt idx="67">
                  <c:v>0.1697772741317749</c:v>
                </c:pt>
                <c:pt idx="68">
                  <c:v>0.16975870728492737</c:v>
                </c:pt>
                <c:pt idx="69">
                  <c:v>0.16976259648799896</c:v>
                </c:pt>
                <c:pt idx="70">
                  <c:v>0.16976061463356018</c:v>
                </c:pt>
                <c:pt idx="71">
                  <c:v>0.16976667940616608</c:v>
                </c:pt>
                <c:pt idx="72">
                  <c:v>0.16976116597652435</c:v>
                </c:pt>
                <c:pt idx="73">
                  <c:v>0.16976781189441681</c:v>
                </c:pt>
                <c:pt idx="74">
                  <c:v>0.1697654128074646</c:v>
                </c:pt>
                <c:pt idx="75">
                  <c:v>0.16975882649421692</c:v>
                </c:pt>
                <c:pt idx="76">
                  <c:v>0.16976352035999298</c:v>
                </c:pt>
                <c:pt idx="77">
                  <c:v>0.16976660490036011</c:v>
                </c:pt>
                <c:pt idx="78">
                  <c:v>0.16976137459278107</c:v>
                </c:pt>
                <c:pt idx="79">
                  <c:v>0.16976472735404968</c:v>
                </c:pt>
                <c:pt idx="80">
                  <c:v>0.16976268589496613</c:v>
                </c:pt>
                <c:pt idx="81">
                  <c:v>0.16976292431354523</c:v>
                </c:pt>
                <c:pt idx="82">
                  <c:v>0.16974759101867676</c:v>
                </c:pt>
                <c:pt idx="83">
                  <c:v>0.16978082060813904</c:v>
                </c:pt>
                <c:pt idx="84">
                  <c:v>0.16978137195110321</c:v>
                </c:pt>
                <c:pt idx="85">
                  <c:v>0.16977249085903168</c:v>
                </c:pt>
                <c:pt idx="86">
                  <c:v>0.16977541148662567</c:v>
                </c:pt>
                <c:pt idx="87">
                  <c:v>0.16976866126060486</c:v>
                </c:pt>
                <c:pt idx="88">
                  <c:v>0.16976521909236908</c:v>
                </c:pt>
                <c:pt idx="89">
                  <c:v>0.16976313292980194</c:v>
                </c:pt>
                <c:pt idx="90">
                  <c:v>0.1697685718536377</c:v>
                </c:pt>
                <c:pt idx="91">
                  <c:v>0.16975215077400208</c:v>
                </c:pt>
                <c:pt idx="92">
                  <c:v>0.16977302730083466</c:v>
                </c:pt>
                <c:pt idx="93">
                  <c:v>0.16976241767406464</c:v>
                </c:pt>
                <c:pt idx="94">
                  <c:v>0.16976335644721985</c:v>
                </c:pt>
                <c:pt idx="95">
                  <c:v>0.16976983845233917</c:v>
                </c:pt>
                <c:pt idx="96">
                  <c:v>0.16974948346614838</c:v>
                </c:pt>
                <c:pt idx="97">
                  <c:v>0.16974562406539917</c:v>
                </c:pt>
                <c:pt idx="98">
                  <c:v>0.16976368427276611</c:v>
                </c:pt>
                <c:pt idx="99">
                  <c:v>0.1697772741317749</c:v>
                </c:pt>
                <c:pt idx="100">
                  <c:v>0.16975142061710358</c:v>
                </c:pt>
                <c:pt idx="101">
                  <c:v>0.16976466774940491</c:v>
                </c:pt>
                <c:pt idx="102">
                  <c:v>0.16976115107536316</c:v>
                </c:pt>
                <c:pt idx="103">
                  <c:v>0.16976936161518097</c:v>
                </c:pt>
                <c:pt idx="104">
                  <c:v>0.16976642608642578</c:v>
                </c:pt>
                <c:pt idx="105">
                  <c:v>0.16976438462734222</c:v>
                </c:pt>
                <c:pt idx="106">
                  <c:v>0.16976609826087952</c:v>
                </c:pt>
                <c:pt idx="107">
                  <c:v>0.169765904545784</c:v>
                </c:pt>
                <c:pt idx="108">
                  <c:v>0.1697707325220108</c:v>
                </c:pt>
                <c:pt idx="109">
                  <c:v>0.16977798938751221</c:v>
                </c:pt>
                <c:pt idx="110">
                  <c:v>0.16977004706859589</c:v>
                </c:pt>
                <c:pt idx="111">
                  <c:v>0.16977223753929138</c:v>
                </c:pt>
                <c:pt idx="112">
                  <c:v>0.16976672410964966</c:v>
                </c:pt>
                <c:pt idx="113">
                  <c:v>0.16977019608020782</c:v>
                </c:pt>
                <c:pt idx="114">
                  <c:v>0.16978995501995087</c:v>
                </c:pt>
                <c:pt idx="115">
                  <c:v>0.16977152228355408</c:v>
                </c:pt>
                <c:pt idx="116">
                  <c:v>0.16977663338184357</c:v>
                </c:pt>
                <c:pt idx="117">
                  <c:v>0.16978064179420471</c:v>
                </c:pt>
                <c:pt idx="118">
                  <c:v>0.16977275907993317</c:v>
                </c:pt>
                <c:pt idx="119">
                  <c:v>0.1697600930929184</c:v>
                </c:pt>
                <c:pt idx="120">
                  <c:v>0.16976654529571533</c:v>
                </c:pt>
                <c:pt idx="121">
                  <c:v>0.16977047920227051</c:v>
                </c:pt>
                <c:pt idx="122">
                  <c:v>0.16976152360439301</c:v>
                </c:pt>
                <c:pt idx="123">
                  <c:v>0.16977359354496002</c:v>
                </c:pt>
                <c:pt idx="124">
                  <c:v>0.1697690337896347</c:v>
                </c:pt>
                <c:pt idx="125">
                  <c:v>0.16976244747638702</c:v>
                </c:pt>
                <c:pt idx="126">
                  <c:v>0.16976304352283478</c:v>
                </c:pt>
                <c:pt idx="127">
                  <c:v>0.16976866126060486</c:v>
                </c:pt>
                <c:pt idx="128">
                  <c:v>0.1697634756565094</c:v>
                </c:pt>
                <c:pt idx="129">
                  <c:v>0.16976384818553925</c:v>
                </c:pt>
                <c:pt idx="130">
                  <c:v>0.16977572441101074</c:v>
                </c:pt>
                <c:pt idx="131">
                  <c:v>0.1697680652141571</c:v>
                </c:pt>
                <c:pt idx="132">
                  <c:v>0.169767826795578</c:v>
                </c:pt>
                <c:pt idx="133">
                  <c:v>0.16976958513259888</c:v>
                </c:pt>
                <c:pt idx="134">
                  <c:v>0.1697734147310257</c:v>
                </c:pt>
                <c:pt idx="135">
                  <c:v>0.1697426438331604</c:v>
                </c:pt>
                <c:pt idx="136">
                  <c:v>0.16975109279155731</c:v>
                </c:pt>
                <c:pt idx="137">
                  <c:v>0.16975565254688263</c:v>
                </c:pt>
                <c:pt idx="138">
                  <c:v>0.16975785791873932</c:v>
                </c:pt>
                <c:pt idx="139">
                  <c:v>0.16974805295467377</c:v>
                </c:pt>
                <c:pt idx="140">
                  <c:v>0.16974693536758423</c:v>
                </c:pt>
                <c:pt idx="141">
                  <c:v>0.1697637140750885</c:v>
                </c:pt>
                <c:pt idx="142">
                  <c:v>0.16976797580718994</c:v>
                </c:pt>
                <c:pt idx="143">
                  <c:v>0.16978201270103455</c:v>
                </c:pt>
                <c:pt idx="144">
                  <c:v>0.16976302862167358</c:v>
                </c:pt>
                <c:pt idx="145">
                  <c:v>0.16974292695522308</c:v>
                </c:pt>
                <c:pt idx="146">
                  <c:v>0.16976445913314819</c:v>
                </c:pt>
                <c:pt idx="147">
                  <c:v>0.16976535320281982</c:v>
                </c:pt>
                <c:pt idx="148">
                  <c:v>0.16976554691791534</c:v>
                </c:pt>
                <c:pt idx="149">
                  <c:v>0.16975246369838715</c:v>
                </c:pt>
                <c:pt idx="150">
                  <c:v>0.16974474489688873</c:v>
                </c:pt>
                <c:pt idx="151">
                  <c:v>0.16974639892578125</c:v>
                </c:pt>
                <c:pt idx="152">
                  <c:v>0.16976326704025269</c:v>
                </c:pt>
                <c:pt idx="153">
                  <c:v>0.16976916790008545</c:v>
                </c:pt>
                <c:pt idx="154">
                  <c:v>0.16976916790008545</c:v>
                </c:pt>
                <c:pt idx="155">
                  <c:v>0.16977351903915405</c:v>
                </c:pt>
                <c:pt idx="156">
                  <c:v>0.16978439688682556</c:v>
                </c:pt>
                <c:pt idx="157">
                  <c:v>0.16977362334728241</c:v>
                </c:pt>
                <c:pt idx="158">
                  <c:v>0.1697666347026825</c:v>
                </c:pt>
                <c:pt idx="159">
                  <c:v>0.16976365447044373</c:v>
                </c:pt>
                <c:pt idx="160">
                  <c:v>0.16977614164352417</c:v>
                </c:pt>
                <c:pt idx="161">
                  <c:v>0.16977468132972717</c:v>
                </c:pt>
                <c:pt idx="162">
                  <c:v>0.16976736485958099</c:v>
                </c:pt>
                <c:pt idx="163">
                  <c:v>0.16976429522037506</c:v>
                </c:pt>
                <c:pt idx="164">
                  <c:v>0.16973456740379333</c:v>
                </c:pt>
                <c:pt idx="165">
                  <c:v>0.16976247727870941</c:v>
                </c:pt>
                <c:pt idx="166">
                  <c:v>0.16978423297405243</c:v>
                </c:pt>
                <c:pt idx="167">
                  <c:v>0.1697780042886734</c:v>
                </c:pt>
                <c:pt idx="168">
                  <c:v>0.1697738915681839</c:v>
                </c:pt>
                <c:pt idx="169">
                  <c:v>0.16977255046367645</c:v>
                </c:pt>
                <c:pt idx="170">
                  <c:v>0.16975745558738708</c:v>
                </c:pt>
                <c:pt idx="171">
                  <c:v>0.16976615786552429</c:v>
                </c:pt>
                <c:pt idx="172">
                  <c:v>0.16976360976696014</c:v>
                </c:pt>
                <c:pt idx="173">
                  <c:v>0.16977308690547943</c:v>
                </c:pt>
                <c:pt idx="174">
                  <c:v>0.1697775274515152</c:v>
                </c:pt>
                <c:pt idx="175">
                  <c:v>0.16978080570697784</c:v>
                </c:pt>
                <c:pt idx="176">
                  <c:v>0.16977281868457794</c:v>
                </c:pt>
                <c:pt idx="177">
                  <c:v>0.16977107524871826</c:v>
                </c:pt>
                <c:pt idx="178">
                  <c:v>0.16976654529571533</c:v>
                </c:pt>
                <c:pt idx="179">
                  <c:v>0.16977204382419586</c:v>
                </c:pt>
                <c:pt idx="180">
                  <c:v>0.16977791488170624</c:v>
                </c:pt>
                <c:pt idx="181">
                  <c:v>0.16978505253791809</c:v>
                </c:pt>
                <c:pt idx="182">
                  <c:v>0.16978627443313599</c:v>
                </c:pt>
                <c:pt idx="183">
                  <c:v>0.1697683185338974</c:v>
                </c:pt>
                <c:pt idx="184">
                  <c:v>0.1697687953710556</c:v>
                </c:pt>
                <c:pt idx="185">
                  <c:v>0.16979864239692688</c:v>
                </c:pt>
                <c:pt idx="186">
                  <c:v>0.16978767514228821</c:v>
                </c:pt>
                <c:pt idx="187">
                  <c:v>0.16978119313716888</c:v>
                </c:pt>
                <c:pt idx="188">
                  <c:v>0.16979879140853882</c:v>
                </c:pt>
                <c:pt idx="189">
                  <c:v>0.16978864371776581</c:v>
                </c:pt>
                <c:pt idx="190">
                  <c:v>0.16978426277637482</c:v>
                </c:pt>
                <c:pt idx="191">
                  <c:v>0.16978086531162262</c:v>
                </c:pt>
                <c:pt idx="192">
                  <c:v>0.16978293657302856</c:v>
                </c:pt>
                <c:pt idx="193">
                  <c:v>0.16974955797195435</c:v>
                </c:pt>
                <c:pt idx="194">
                  <c:v>0.16976192593574524</c:v>
                </c:pt>
                <c:pt idx="195">
                  <c:v>0.16977955400943756</c:v>
                </c:pt>
                <c:pt idx="196">
                  <c:v>0.16977104544639587</c:v>
                </c:pt>
                <c:pt idx="197">
                  <c:v>0.16977682709693909</c:v>
                </c:pt>
                <c:pt idx="198">
                  <c:v>0.16977836191654205</c:v>
                </c:pt>
                <c:pt idx="199">
                  <c:v>0.16977976262569427</c:v>
                </c:pt>
                <c:pt idx="200">
                  <c:v>0.16961069405078888</c:v>
                </c:pt>
                <c:pt idx="201">
                  <c:v>0.16899819672107697</c:v>
                </c:pt>
                <c:pt idx="202">
                  <c:v>0.16896843910217285</c:v>
                </c:pt>
                <c:pt idx="203">
                  <c:v>0.16899862885475159</c:v>
                </c:pt>
                <c:pt idx="204">
                  <c:v>0.1690860241651535</c:v>
                </c:pt>
                <c:pt idx="205">
                  <c:v>0.16940842568874359</c:v>
                </c:pt>
                <c:pt idx="206">
                  <c:v>0.16976052522659302</c:v>
                </c:pt>
                <c:pt idx="207">
                  <c:v>0.16975603997707367</c:v>
                </c:pt>
                <c:pt idx="208">
                  <c:v>0.16975767910480499</c:v>
                </c:pt>
                <c:pt idx="209">
                  <c:v>0.16975988447666168</c:v>
                </c:pt>
                <c:pt idx="210">
                  <c:v>0.16975951194763184</c:v>
                </c:pt>
                <c:pt idx="211">
                  <c:v>0.16975225508213043</c:v>
                </c:pt>
                <c:pt idx="212">
                  <c:v>0.16977685689926147</c:v>
                </c:pt>
                <c:pt idx="213">
                  <c:v>0.16978606581687927</c:v>
                </c:pt>
                <c:pt idx="214">
                  <c:v>0.16976749897003174</c:v>
                </c:pt>
                <c:pt idx="215">
                  <c:v>0.16975791752338409</c:v>
                </c:pt>
                <c:pt idx="216">
                  <c:v>0.16976113617420197</c:v>
                </c:pt>
                <c:pt idx="217">
                  <c:v>0.16977119445800781</c:v>
                </c:pt>
                <c:pt idx="218">
                  <c:v>0.16976870596408844</c:v>
                </c:pt>
                <c:pt idx="219">
                  <c:v>0.16975583136081696</c:v>
                </c:pt>
                <c:pt idx="220">
                  <c:v>0.16976490616798401</c:v>
                </c:pt>
                <c:pt idx="221">
                  <c:v>0.16976071894168854</c:v>
                </c:pt>
                <c:pt idx="222">
                  <c:v>0.16977709531784058</c:v>
                </c:pt>
                <c:pt idx="223">
                  <c:v>0.16976755857467651</c:v>
                </c:pt>
                <c:pt idx="224">
                  <c:v>0.16975623369216919</c:v>
                </c:pt>
                <c:pt idx="225">
                  <c:v>0.16975961625576019</c:v>
                </c:pt>
                <c:pt idx="226">
                  <c:v>0.16976246237754822</c:v>
                </c:pt>
                <c:pt idx="227">
                  <c:v>0.16976411640644073</c:v>
                </c:pt>
                <c:pt idx="228">
                  <c:v>0.16975589096546173</c:v>
                </c:pt>
                <c:pt idx="229">
                  <c:v>0.16976134479045868</c:v>
                </c:pt>
                <c:pt idx="230">
                  <c:v>0.16975829005241394</c:v>
                </c:pt>
                <c:pt idx="231">
                  <c:v>0.1697705090045929</c:v>
                </c:pt>
                <c:pt idx="232">
                  <c:v>0.16977536678314209</c:v>
                </c:pt>
                <c:pt idx="233">
                  <c:v>0.16977334022521973</c:v>
                </c:pt>
                <c:pt idx="234">
                  <c:v>0.16979458928108215</c:v>
                </c:pt>
                <c:pt idx="235">
                  <c:v>0.16979566216468811</c:v>
                </c:pt>
                <c:pt idx="236">
                  <c:v>0.1697763055562973</c:v>
                </c:pt>
                <c:pt idx="237">
                  <c:v>0.16979090869426727</c:v>
                </c:pt>
                <c:pt idx="238">
                  <c:v>0.16979099810123444</c:v>
                </c:pt>
                <c:pt idx="239">
                  <c:v>0.16976946592330933</c:v>
                </c:pt>
                <c:pt idx="240">
                  <c:v>0.16977450251579285</c:v>
                </c:pt>
                <c:pt idx="241">
                  <c:v>0.16978780925273895</c:v>
                </c:pt>
                <c:pt idx="242">
                  <c:v>0.16977764666080475</c:v>
                </c:pt>
                <c:pt idx="243">
                  <c:v>0.16979020833969116</c:v>
                </c:pt>
                <c:pt idx="244">
                  <c:v>0.1697869598865509</c:v>
                </c:pt>
                <c:pt idx="245">
                  <c:v>0.16979362070560455</c:v>
                </c:pt>
                <c:pt idx="246">
                  <c:v>0.16978159546852112</c:v>
                </c:pt>
                <c:pt idx="247">
                  <c:v>0.16975533962249756</c:v>
                </c:pt>
                <c:pt idx="248">
                  <c:v>0.16975884139537811</c:v>
                </c:pt>
                <c:pt idx="249">
                  <c:v>0.16978470981121063</c:v>
                </c:pt>
                <c:pt idx="250">
                  <c:v>0.16977693140506744</c:v>
                </c:pt>
                <c:pt idx="251">
                  <c:v>0.16978612542152405</c:v>
                </c:pt>
                <c:pt idx="252">
                  <c:v>0.16976816952228546</c:v>
                </c:pt>
                <c:pt idx="253">
                  <c:v>0.16978393495082855</c:v>
                </c:pt>
                <c:pt idx="254">
                  <c:v>0.16977576911449432</c:v>
                </c:pt>
                <c:pt idx="255">
                  <c:v>0.16977804899215698</c:v>
                </c:pt>
                <c:pt idx="256">
                  <c:v>0.16977587342262268</c:v>
                </c:pt>
                <c:pt idx="257">
                  <c:v>0.16975760459899902</c:v>
                </c:pt>
                <c:pt idx="258">
                  <c:v>0.16976550221443176</c:v>
                </c:pt>
                <c:pt idx="259">
                  <c:v>0.16978564858436584</c:v>
                </c:pt>
                <c:pt idx="260">
                  <c:v>0.16977600753307343</c:v>
                </c:pt>
                <c:pt idx="261">
                  <c:v>0.16978301107883453</c:v>
                </c:pt>
                <c:pt idx="262">
                  <c:v>0.16977192461490631</c:v>
                </c:pt>
                <c:pt idx="263">
                  <c:v>0.16977831721305847</c:v>
                </c:pt>
                <c:pt idx="264">
                  <c:v>0.16978718340396881</c:v>
                </c:pt>
                <c:pt idx="265">
                  <c:v>0.16976334154605865</c:v>
                </c:pt>
                <c:pt idx="266">
                  <c:v>0.16974875330924988</c:v>
                </c:pt>
                <c:pt idx="267">
                  <c:v>0.16974472999572754</c:v>
                </c:pt>
                <c:pt idx="268">
                  <c:v>0.16977478563785553</c:v>
                </c:pt>
                <c:pt idx="269">
                  <c:v>0.16976635158061981</c:v>
                </c:pt>
                <c:pt idx="270">
                  <c:v>0.16976122558116913</c:v>
                </c:pt>
                <c:pt idx="271">
                  <c:v>0.16975635290145874</c:v>
                </c:pt>
                <c:pt idx="272">
                  <c:v>0.16975800693035126</c:v>
                </c:pt>
                <c:pt idx="273">
                  <c:v>0.16974864900112152</c:v>
                </c:pt>
                <c:pt idx="274">
                  <c:v>0.1697598397731781</c:v>
                </c:pt>
                <c:pt idx="275">
                  <c:v>0.16975393891334534</c:v>
                </c:pt>
                <c:pt idx="276">
                  <c:v>0.16975405812263489</c:v>
                </c:pt>
                <c:pt idx="277">
                  <c:v>0.16976471245288849</c:v>
                </c:pt>
                <c:pt idx="278">
                  <c:v>0.16976466774940491</c:v>
                </c:pt>
                <c:pt idx="279">
                  <c:v>0.16975755989551544</c:v>
                </c:pt>
                <c:pt idx="280">
                  <c:v>0.16976667940616608</c:v>
                </c:pt>
                <c:pt idx="281">
                  <c:v>0.16976366937160492</c:v>
                </c:pt>
                <c:pt idx="282">
                  <c:v>0.16975371539592743</c:v>
                </c:pt>
                <c:pt idx="283">
                  <c:v>0.16977319121360779</c:v>
                </c:pt>
                <c:pt idx="284">
                  <c:v>0.1697462797164917</c:v>
                </c:pt>
                <c:pt idx="285">
                  <c:v>0.16975826025009155</c:v>
                </c:pt>
                <c:pt idx="286">
                  <c:v>0.16975413262844086</c:v>
                </c:pt>
                <c:pt idx="287">
                  <c:v>0.16975891590118408</c:v>
                </c:pt>
                <c:pt idx="288">
                  <c:v>0.16975580155849457</c:v>
                </c:pt>
                <c:pt idx="289">
                  <c:v>0.16975285112857819</c:v>
                </c:pt>
                <c:pt idx="290">
                  <c:v>0.16974137723445892</c:v>
                </c:pt>
                <c:pt idx="291">
                  <c:v>0.1697361022233963</c:v>
                </c:pt>
                <c:pt idx="292">
                  <c:v>0.16973282396793365</c:v>
                </c:pt>
                <c:pt idx="293">
                  <c:v>0.16974219679832458</c:v>
                </c:pt>
                <c:pt idx="294">
                  <c:v>0.16976055502891541</c:v>
                </c:pt>
                <c:pt idx="295">
                  <c:v>0.1697709709405899</c:v>
                </c:pt>
                <c:pt idx="296">
                  <c:v>0.16976575553417206</c:v>
                </c:pt>
                <c:pt idx="297">
                  <c:v>0.16975761950016022</c:v>
                </c:pt>
                <c:pt idx="298">
                  <c:v>0.16975915431976318</c:v>
                </c:pt>
                <c:pt idx="299">
                  <c:v>0.1697770357131958</c:v>
                </c:pt>
                <c:pt idx="300">
                  <c:v>0.16976957023143768</c:v>
                </c:pt>
                <c:pt idx="301">
                  <c:v>0.16975826025009155</c:v>
                </c:pt>
                <c:pt idx="302">
                  <c:v>0.16974614560604095</c:v>
                </c:pt>
                <c:pt idx="303">
                  <c:v>0.16975395381450653</c:v>
                </c:pt>
                <c:pt idx="304">
                  <c:v>0.16977488994598389</c:v>
                </c:pt>
                <c:pt idx="305">
                  <c:v>0.16978156566619873</c:v>
                </c:pt>
                <c:pt idx="306">
                  <c:v>0.16976749897003174</c:v>
                </c:pt>
                <c:pt idx="307">
                  <c:v>0.16977755725383759</c:v>
                </c:pt>
                <c:pt idx="308">
                  <c:v>0.16978742182254791</c:v>
                </c:pt>
                <c:pt idx="309">
                  <c:v>0.16978636384010315</c:v>
                </c:pt>
                <c:pt idx="310">
                  <c:v>0.16977562010288239</c:v>
                </c:pt>
                <c:pt idx="311">
                  <c:v>0.169772669672966</c:v>
                </c:pt>
                <c:pt idx="312">
                  <c:v>0.16975925862789154</c:v>
                </c:pt>
                <c:pt idx="313">
                  <c:v>0.16976957023143768</c:v>
                </c:pt>
                <c:pt idx="314">
                  <c:v>0.16977511346340179</c:v>
                </c:pt>
                <c:pt idx="315">
                  <c:v>0.1697860062122345</c:v>
                </c:pt>
                <c:pt idx="316">
                  <c:v>0.16977091133594513</c:v>
                </c:pt>
                <c:pt idx="317">
                  <c:v>0.16975757479667664</c:v>
                </c:pt>
                <c:pt idx="318">
                  <c:v>0.16976109147071838</c:v>
                </c:pt>
                <c:pt idx="319">
                  <c:v>0.1697620302438736</c:v>
                </c:pt>
                <c:pt idx="320">
                  <c:v>0.16976736485958099</c:v>
                </c:pt>
                <c:pt idx="321">
                  <c:v>0.16975334286689758</c:v>
                </c:pt>
                <c:pt idx="322">
                  <c:v>0.16976144909858704</c:v>
                </c:pt>
                <c:pt idx="323">
                  <c:v>0.16977189481258392</c:v>
                </c:pt>
                <c:pt idx="324">
                  <c:v>0.16977570950984955</c:v>
                </c:pt>
                <c:pt idx="325">
                  <c:v>0.16975578665733337</c:v>
                </c:pt>
                <c:pt idx="326">
                  <c:v>0.16974030435085297</c:v>
                </c:pt>
                <c:pt idx="327">
                  <c:v>0.16974292695522308</c:v>
                </c:pt>
                <c:pt idx="328">
                  <c:v>0.16974654793739319</c:v>
                </c:pt>
                <c:pt idx="329">
                  <c:v>0.16976338624954224</c:v>
                </c:pt>
                <c:pt idx="330">
                  <c:v>0.16976019740104675</c:v>
                </c:pt>
                <c:pt idx="331">
                  <c:v>0.1697511225938797</c:v>
                </c:pt>
                <c:pt idx="332">
                  <c:v>0.16973765194416046</c:v>
                </c:pt>
                <c:pt idx="333">
                  <c:v>0.16976046562194824</c:v>
                </c:pt>
                <c:pt idx="334">
                  <c:v>0.1697496771812439</c:v>
                </c:pt>
                <c:pt idx="335">
                  <c:v>0.16975802183151245</c:v>
                </c:pt>
                <c:pt idx="336">
                  <c:v>0.16976073384284973</c:v>
                </c:pt>
                <c:pt idx="337">
                  <c:v>0.16975629329681396</c:v>
                </c:pt>
                <c:pt idx="338">
                  <c:v>0.16975891590118408</c:v>
                </c:pt>
                <c:pt idx="339">
                  <c:v>0.1697494238615036</c:v>
                </c:pt>
                <c:pt idx="340">
                  <c:v>0.16975139081478119</c:v>
                </c:pt>
                <c:pt idx="341">
                  <c:v>0.16974294185638428</c:v>
                </c:pt>
                <c:pt idx="342">
                  <c:v>0.16975456476211548</c:v>
                </c:pt>
                <c:pt idx="343">
                  <c:v>0.16974656283855438</c:v>
                </c:pt>
                <c:pt idx="344">
                  <c:v>0.1697421669960022</c:v>
                </c:pt>
                <c:pt idx="345">
                  <c:v>0.16975826025009155</c:v>
                </c:pt>
                <c:pt idx="346">
                  <c:v>0.16976228356361389</c:v>
                </c:pt>
                <c:pt idx="347">
                  <c:v>0.16976675391197205</c:v>
                </c:pt>
                <c:pt idx="348">
                  <c:v>0.16977012157440186</c:v>
                </c:pt>
                <c:pt idx="349">
                  <c:v>0.16976593434810638</c:v>
                </c:pt>
                <c:pt idx="350">
                  <c:v>0.16976140439510345</c:v>
                </c:pt>
                <c:pt idx="351">
                  <c:v>0.16974882781505585</c:v>
                </c:pt>
                <c:pt idx="352">
                  <c:v>0.16976810991764069</c:v>
                </c:pt>
                <c:pt idx="353">
                  <c:v>0.16976647078990936</c:v>
                </c:pt>
                <c:pt idx="354">
                  <c:v>0.16976171731948853</c:v>
                </c:pt>
                <c:pt idx="355">
                  <c:v>0.16974778473377228</c:v>
                </c:pt>
                <c:pt idx="356">
                  <c:v>0.16976676881313324</c:v>
                </c:pt>
                <c:pt idx="357">
                  <c:v>0.16976469755172729</c:v>
                </c:pt>
                <c:pt idx="358">
                  <c:v>0.16977378726005554</c:v>
                </c:pt>
                <c:pt idx="359">
                  <c:v>0.16976530849933624</c:v>
                </c:pt>
                <c:pt idx="360">
                  <c:v>0.16975529491901398</c:v>
                </c:pt>
                <c:pt idx="361">
                  <c:v>0.16976150870323181</c:v>
                </c:pt>
                <c:pt idx="362">
                  <c:v>0.16976545751094818</c:v>
                </c:pt>
                <c:pt idx="363">
                  <c:v>0.16976886987686157</c:v>
                </c:pt>
                <c:pt idx="364">
                  <c:v>0.16975495219230652</c:v>
                </c:pt>
                <c:pt idx="365">
                  <c:v>0.16976162791252136</c:v>
                </c:pt>
                <c:pt idx="366">
                  <c:v>0.16976399719715118</c:v>
                </c:pt>
                <c:pt idx="367">
                  <c:v>0.16977207362651825</c:v>
                </c:pt>
                <c:pt idx="368">
                  <c:v>0.16978162527084351</c:v>
                </c:pt>
                <c:pt idx="369">
                  <c:v>0.16977882385253906</c:v>
                </c:pt>
                <c:pt idx="370">
                  <c:v>0.16978693008422852</c:v>
                </c:pt>
                <c:pt idx="371">
                  <c:v>0.16978298127651215</c:v>
                </c:pt>
                <c:pt idx="372">
                  <c:v>0.16978298127651215</c:v>
                </c:pt>
                <c:pt idx="373">
                  <c:v>0.16978108882904053</c:v>
                </c:pt>
                <c:pt idx="374">
                  <c:v>0.16977867484092712</c:v>
                </c:pt>
                <c:pt idx="375">
                  <c:v>0.16977818310260773</c:v>
                </c:pt>
                <c:pt idx="376">
                  <c:v>0.16976970434188843</c:v>
                </c:pt>
                <c:pt idx="377">
                  <c:v>0.16977338492870331</c:v>
                </c:pt>
                <c:pt idx="378">
                  <c:v>0.16976369917392731</c:v>
                </c:pt>
                <c:pt idx="379">
                  <c:v>0.16976860165596008</c:v>
                </c:pt>
                <c:pt idx="380">
                  <c:v>0.169770747423172</c:v>
                </c:pt>
                <c:pt idx="381">
                  <c:v>0.16976693272590637</c:v>
                </c:pt>
                <c:pt idx="382">
                  <c:v>0.1697658896446228</c:v>
                </c:pt>
                <c:pt idx="383">
                  <c:v>0.16975881159305573</c:v>
                </c:pt>
                <c:pt idx="384">
                  <c:v>0.16976316273212433</c:v>
                </c:pt>
                <c:pt idx="385">
                  <c:v>0.1697671115398407</c:v>
                </c:pt>
                <c:pt idx="386">
                  <c:v>0.16975457966327667</c:v>
                </c:pt>
                <c:pt idx="387">
                  <c:v>0.16976681351661682</c:v>
                </c:pt>
                <c:pt idx="388">
                  <c:v>0.16975931823253632</c:v>
                </c:pt>
                <c:pt idx="389">
                  <c:v>0.16976246237754822</c:v>
                </c:pt>
                <c:pt idx="390">
                  <c:v>0.16975773870944977</c:v>
                </c:pt>
                <c:pt idx="391">
                  <c:v>0.16976407170295715</c:v>
                </c:pt>
                <c:pt idx="392">
                  <c:v>0.1697537750005722</c:v>
                </c:pt>
                <c:pt idx="393">
                  <c:v>0.1697658896446228</c:v>
                </c:pt>
                <c:pt idx="394">
                  <c:v>0.16976490616798401</c:v>
                </c:pt>
                <c:pt idx="395">
                  <c:v>0.16976048052310944</c:v>
                </c:pt>
                <c:pt idx="396">
                  <c:v>0.16975751519203186</c:v>
                </c:pt>
                <c:pt idx="397">
                  <c:v>0.16977791488170624</c:v>
                </c:pt>
                <c:pt idx="398">
                  <c:v>0.16976688802242279</c:v>
                </c:pt>
                <c:pt idx="399">
                  <c:v>0.16976705193519592</c:v>
                </c:pt>
                <c:pt idx="400">
                  <c:v>0.16978095471858978</c:v>
                </c:pt>
                <c:pt idx="401">
                  <c:v>0.16976618766784668</c:v>
                </c:pt>
                <c:pt idx="402">
                  <c:v>0.16976489126682281</c:v>
                </c:pt>
                <c:pt idx="403">
                  <c:v>0.16975240409374237</c:v>
                </c:pt>
                <c:pt idx="404">
                  <c:v>0.16976535320281982</c:v>
                </c:pt>
                <c:pt idx="405">
                  <c:v>0.16977481544017792</c:v>
                </c:pt>
                <c:pt idx="406">
                  <c:v>0.16975194215774536</c:v>
                </c:pt>
                <c:pt idx="407">
                  <c:v>0.16974693536758423</c:v>
                </c:pt>
                <c:pt idx="408">
                  <c:v>0.16977931559085846</c:v>
                </c:pt>
                <c:pt idx="409">
                  <c:v>0.16977132856845856</c:v>
                </c:pt>
                <c:pt idx="410">
                  <c:v>0.16975186765193939</c:v>
                </c:pt>
                <c:pt idx="411">
                  <c:v>0.16974471509456635</c:v>
                </c:pt>
                <c:pt idx="412">
                  <c:v>0.16974681615829468</c:v>
                </c:pt>
                <c:pt idx="413">
                  <c:v>0.16973727941513062</c:v>
                </c:pt>
                <c:pt idx="414">
                  <c:v>0.16974428296089172</c:v>
                </c:pt>
                <c:pt idx="415">
                  <c:v>0.16975271701812744</c:v>
                </c:pt>
                <c:pt idx="416">
                  <c:v>0.1697479635477066</c:v>
                </c:pt>
                <c:pt idx="417">
                  <c:v>0.1697828620672226</c:v>
                </c:pt>
                <c:pt idx="418">
                  <c:v>0.16975477337837219</c:v>
                </c:pt>
                <c:pt idx="419">
                  <c:v>0.16975897550582886</c:v>
                </c:pt>
                <c:pt idx="420">
                  <c:v>0.16976472735404968</c:v>
                </c:pt>
                <c:pt idx="421">
                  <c:v>0.16975535452365875</c:v>
                </c:pt>
                <c:pt idx="422">
                  <c:v>0.16977095603942871</c:v>
                </c:pt>
                <c:pt idx="423">
                  <c:v>0.16977173089981079</c:v>
                </c:pt>
                <c:pt idx="424">
                  <c:v>0.16975976526737213</c:v>
                </c:pt>
                <c:pt idx="425">
                  <c:v>0.16976074874401093</c:v>
                </c:pt>
                <c:pt idx="426">
                  <c:v>0.16975799202919006</c:v>
                </c:pt>
                <c:pt idx="427">
                  <c:v>0.16975991427898407</c:v>
                </c:pt>
                <c:pt idx="428">
                  <c:v>0.16974645853042603</c:v>
                </c:pt>
                <c:pt idx="429">
                  <c:v>0.16975325345993042</c:v>
                </c:pt>
                <c:pt idx="430">
                  <c:v>0.16976064443588257</c:v>
                </c:pt>
                <c:pt idx="431">
                  <c:v>0.16975431144237518</c:v>
                </c:pt>
                <c:pt idx="432">
                  <c:v>0.16975750029087067</c:v>
                </c:pt>
                <c:pt idx="433">
                  <c:v>0.16976332664489746</c:v>
                </c:pt>
                <c:pt idx="434">
                  <c:v>0.16975779831409454</c:v>
                </c:pt>
                <c:pt idx="435">
                  <c:v>0.16976448893547058</c:v>
                </c:pt>
                <c:pt idx="436">
                  <c:v>0.16976924240589142</c:v>
                </c:pt>
                <c:pt idx="437">
                  <c:v>0.1697787344455719</c:v>
                </c:pt>
                <c:pt idx="438">
                  <c:v>0.16978125274181366</c:v>
                </c:pt>
                <c:pt idx="439">
                  <c:v>0.16978760063648224</c:v>
                </c:pt>
                <c:pt idx="440">
                  <c:v>0.16979466378688812</c:v>
                </c:pt>
                <c:pt idx="441">
                  <c:v>0.16977371275424957</c:v>
                </c:pt>
                <c:pt idx="442">
                  <c:v>0.16976021230220795</c:v>
                </c:pt>
                <c:pt idx="443">
                  <c:v>0.16976802051067352</c:v>
                </c:pt>
                <c:pt idx="444">
                  <c:v>0.16976602375507355</c:v>
                </c:pt>
                <c:pt idx="445">
                  <c:v>0.1697709709405899</c:v>
                </c:pt>
                <c:pt idx="446">
                  <c:v>0.16975703835487366</c:v>
                </c:pt>
                <c:pt idx="447">
                  <c:v>0.16976091265678406</c:v>
                </c:pt>
                <c:pt idx="448">
                  <c:v>0.16976946592330933</c:v>
                </c:pt>
                <c:pt idx="449">
                  <c:v>0.16975995898246765</c:v>
                </c:pt>
                <c:pt idx="450">
                  <c:v>0.16977581381797791</c:v>
                </c:pt>
                <c:pt idx="451">
                  <c:v>0.16975361108779907</c:v>
                </c:pt>
                <c:pt idx="452">
                  <c:v>0.16973398625850677</c:v>
                </c:pt>
                <c:pt idx="453">
                  <c:v>0.16974307596683502</c:v>
                </c:pt>
                <c:pt idx="454">
                  <c:v>0.16973650455474854</c:v>
                </c:pt>
                <c:pt idx="455">
                  <c:v>0.16970241069793701</c:v>
                </c:pt>
                <c:pt idx="456">
                  <c:v>0.16973158717155457</c:v>
                </c:pt>
                <c:pt idx="457">
                  <c:v>0.16975691914558411</c:v>
                </c:pt>
                <c:pt idx="458">
                  <c:v>0.16973797976970673</c:v>
                </c:pt>
                <c:pt idx="459">
                  <c:v>0.16973941028118134</c:v>
                </c:pt>
                <c:pt idx="460">
                  <c:v>0.16973897814750671</c:v>
                </c:pt>
                <c:pt idx="461">
                  <c:v>0.16972701251506805</c:v>
                </c:pt>
                <c:pt idx="462">
                  <c:v>0.16972701251506805</c:v>
                </c:pt>
                <c:pt idx="463">
                  <c:v>0.16972516477108002</c:v>
                </c:pt>
                <c:pt idx="464">
                  <c:v>0.16973325610160828</c:v>
                </c:pt>
                <c:pt idx="465">
                  <c:v>0.16973404586315155</c:v>
                </c:pt>
                <c:pt idx="466">
                  <c:v>0.16973860561847687</c:v>
                </c:pt>
                <c:pt idx="467">
                  <c:v>0.16972732543945312</c:v>
                </c:pt>
                <c:pt idx="468">
                  <c:v>0.16972090303897858</c:v>
                </c:pt>
                <c:pt idx="469">
                  <c:v>0.16973185539245605</c:v>
                </c:pt>
                <c:pt idx="470">
                  <c:v>0.16974851489067078</c:v>
                </c:pt>
                <c:pt idx="471">
                  <c:v>0.16975951194763184</c:v>
                </c:pt>
                <c:pt idx="472">
                  <c:v>0.16964329779148102</c:v>
                </c:pt>
                <c:pt idx="473">
                  <c:v>0.16898249089717865</c:v>
                </c:pt>
                <c:pt idx="474">
                  <c:v>0.16892664134502411</c:v>
                </c:pt>
                <c:pt idx="475">
                  <c:v>0.16896213591098785</c:v>
                </c:pt>
                <c:pt idx="476">
                  <c:v>0.16905316710472107</c:v>
                </c:pt>
                <c:pt idx="477">
                  <c:v>0.16931915283203125</c:v>
                </c:pt>
                <c:pt idx="478">
                  <c:v>0.16972310841083527</c:v>
                </c:pt>
                <c:pt idx="479">
                  <c:v>0.16973806917667389</c:v>
                </c:pt>
                <c:pt idx="480">
                  <c:v>0.16973689198493958</c:v>
                </c:pt>
                <c:pt idx="481">
                  <c:v>0.16975539922714233</c:v>
                </c:pt>
                <c:pt idx="482">
                  <c:v>0.1697559654712677</c:v>
                </c:pt>
                <c:pt idx="483">
                  <c:v>0.16976559162139893</c:v>
                </c:pt>
                <c:pt idx="484">
                  <c:v>0.1697654128074646</c:v>
                </c:pt>
                <c:pt idx="485">
                  <c:v>0.16976132988929749</c:v>
                </c:pt>
                <c:pt idx="486">
                  <c:v>0.16975079476833344</c:v>
                </c:pt>
                <c:pt idx="487">
                  <c:v>0.16975562274456024</c:v>
                </c:pt>
                <c:pt idx="488">
                  <c:v>0.16975958645343781</c:v>
                </c:pt>
                <c:pt idx="489">
                  <c:v>0.16975846886634827</c:v>
                </c:pt>
                <c:pt idx="490">
                  <c:v>0.16977685689926147</c:v>
                </c:pt>
                <c:pt idx="491">
                  <c:v>0.16974559426307678</c:v>
                </c:pt>
                <c:pt idx="492">
                  <c:v>0.16974493861198425</c:v>
                </c:pt>
                <c:pt idx="493">
                  <c:v>0.16976293921470642</c:v>
                </c:pt>
                <c:pt idx="494">
                  <c:v>0.16976545751094818</c:v>
                </c:pt>
                <c:pt idx="495">
                  <c:v>0.16975471377372742</c:v>
                </c:pt>
                <c:pt idx="496">
                  <c:v>0.16977424919605255</c:v>
                </c:pt>
                <c:pt idx="497">
                  <c:v>0.16977396607398987</c:v>
                </c:pt>
                <c:pt idx="498">
                  <c:v>0.16976553201675415</c:v>
                </c:pt>
                <c:pt idx="499">
                  <c:v>0.16976408660411835</c:v>
                </c:pt>
                <c:pt idx="500">
                  <c:v>0.16973030567169189</c:v>
                </c:pt>
                <c:pt idx="501">
                  <c:v>0.16976560652256012</c:v>
                </c:pt>
                <c:pt idx="502">
                  <c:v>0.16976185142993927</c:v>
                </c:pt>
                <c:pt idx="503">
                  <c:v>0.169749915599823</c:v>
                </c:pt>
                <c:pt idx="504">
                  <c:v>0.16975471377372742</c:v>
                </c:pt>
                <c:pt idx="505">
                  <c:v>0.16974484920501709</c:v>
                </c:pt>
                <c:pt idx="506">
                  <c:v>0.16976621747016907</c:v>
                </c:pt>
                <c:pt idx="507">
                  <c:v>0.16975304484367371</c:v>
                </c:pt>
                <c:pt idx="508">
                  <c:v>0.16975371539592743</c:v>
                </c:pt>
                <c:pt idx="509">
                  <c:v>0.16976372897624969</c:v>
                </c:pt>
                <c:pt idx="510">
                  <c:v>0.1697656512260437</c:v>
                </c:pt>
                <c:pt idx="511">
                  <c:v>0.16975221037864685</c:v>
                </c:pt>
                <c:pt idx="512">
                  <c:v>0.16973437368869781</c:v>
                </c:pt>
                <c:pt idx="513">
                  <c:v>0.16973493993282318</c:v>
                </c:pt>
                <c:pt idx="514">
                  <c:v>0.16973584890365601</c:v>
                </c:pt>
                <c:pt idx="515">
                  <c:v>0.16973091661930084</c:v>
                </c:pt>
                <c:pt idx="516">
                  <c:v>0.16974732279777527</c:v>
                </c:pt>
                <c:pt idx="517">
                  <c:v>0.16974876821041107</c:v>
                </c:pt>
                <c:pt idx="518">
                  <c:v>0.16975833475589752</c:v>
                </c:pt>
                <c:pt idx="519">
                  <c:v>0.16974689066410065</c:v>
                </c:pt>
                <c:pt idx="520">
                  <c:v>0.1697642058134079</c:v>
                </c:pt>
                <c:pt idx="521">
                  <c:v>0.16976185142993927</c:v>
                </c:pt>
                <c:pt idx="522">
                  <c:v>0.16977621614933014</c:v>
                </c:pt>
                <c:pt idx="523">
                  <c:v>0.16977791488170624</c:v>
                </c:pt>
                <c:pt idx="524">
                  <c:v>0.16974514722824097</c:v>
                </c:pt>
                <c:pt idx="525">
                  <c:v>0.16977521777153015</c:v>
                </c:pt>
                <c:pt idx="526">
                  <c:v>0.16979072988033295</c:v>
                </c:pt>
                <c:pt idx="527">
                  <c:v>0.16977469623088837</c:v>
                </c:pt>
                <c:pt idx="528">
                  <c:v>0.16976045072078705</c:v>
                </c:pt>
                <c:pt idx="529">
                  <c:v>0.16975349187850952</c:v>
                </c:pt>
                <c:pt idx="530">
                  <c:v>0.16975969076156616</c:v>
                </c:pt>
                <c:pt idx="531">
                  <c:v>0.16973555088043213</c:v>
                </c:pt>
                <c:pt idx="532">
                  <c:v>0.16973903775215149</c:v>
                </c:pt>
                <c:pt idx="533">
                  <c:v>0.16973952949047089</c:v>
                </c:pt>
                <c:pt idx="534">
                  <c:v>0.16974988579750061</c:v>
                </c:pt>
                <c:pt idx="535">
                  <c:v>0.16976885497570038</c:v>
                </c:pt>
                <c:pt idx="536">
                  <c:v>0.1697603166103363</c:v>
                </c:pt>
                <c:pt idx="537">
                  <c:v>0.16976277530193329</c:v>
                </c:pt>
                <c:pt idx="538">
                  <c:v>0.1697545200586319</c:v>
                </c:pt>
                <c:pt idx="539">
                  <c:v>0.16975091397762299</c:v>
                </c:pt>
                <c:pt idx="540">
                  <c:v>0.16975998878479004</c:v>
                </c:pt>
                <c:pt idx="541">
                  <c:v>0.16975507140159607</c:v>
                </c:pt>
                <c:pt idx="542">
                  <c:v>0.16976439952850342</c:v>
                </c:pt>
                <c:pt idx="543">
                  <c:v>0.16975623369216919</c:v>
                </c:pt>
                <c:pt idx="544">
                  <c:v>0.16975043714046478</c:v>
                </c:pt>
                <c:pt idx="545">
                  <c:v>0.16976596415042877</c:v>
                </c:pt>
                <c:pt idx="546">
                  <c:v>0.16977003216743469</c:v>
                </c:pt>
                <c:pt idx="547">
                  <c:v>0.16976229846477509</c:v>
                </c:pt>
                <c:pt idx="548">
                  <c:v>0.16977174580097198</c:v>
                </c:pt>
                <c:pt idx="549">
                  <c:v>0.16975423693656921</c:v>
                </c:pt>
                <c:pt idx="550">
                  <c:v>0.16974335908889771</c:v>
                </c:pt>
                <c:pt idx="551">
                  <c:v>0.16974356770515442</c:v>
                </c:pt>
                <c:pt idx="552">
                  <c:v>0.16975732147693634</c:v>
                </c:pt>
                <c:pt idx="553">
                  <c:v>0.16977675259113312</c:v>
                </c:pt>
                <c:pt idx="554">
                  <c:v>0.16977649927139282</c:v>
                </c:pt>
                <c:pt idx="555">
                  <c:v>0.16977067291736603</c:v>
                </c:pt>
                <c:pt idx="556">
                  <c:v>0.16978470981121063</c:v>
                </c:pt>
                <c:pt idx="557">
                  <c:v>0.16975775361061096</c:v>
                </c:pt>
                <c:pt idx="558">
                  <c:v>0.16976751387119293</c:v>
                </c:pt>
                <c:pt idx="559">
                  <c:v>0.16981065273284912</c:v>
                </c:pt>
                <c:pt idx="560">
                  <c:v>0.16979467868804932</c:v>
                </c:pt>
                <c:pt idx="561">
                  <c:v>0.16976289451122284</c:v>
                </c:pt>
                <c:pt idx="562">
                  <c:v>0.16976204514503479</c:v>
                </c:pt>
                <c:pt idx="563">
                  <c:v>0.16977837681770325</c:v>
                </c:pt>
                <c:pt idx="564">
                  <c:v>0.1697743833065033</c:v>
                </c:pt>
                <c:pt idx="565">
                  <c:v>0.16975702345371246</c:v>
                </c:pt>
                <c:pt idx="566">
                  <c:v>0.16977013647556305</c:v>
                </c:pt>
                <c:pt idx="567">
                  <c:v>0.16975624859333038</c:v>
                </c:pt>
                <c:pt idx="568">
                  <c:v>0.16973832249641418</c:v>
                </c:pt>
                <c:pt idx="569">
                  <c:v>0.16975195705890656</c:v>
                </c:pt>
                <c:pt idx="570">
                  <c:v>0.16975259780883789</c:v>
                </c:pt>
                <c:pt idx="571">
                  <c:v>0.16975975036621094</c:v>
                </c:pt>
                <c:pt idx="572">
                  <c:v>0.16975246369838715</c:v>
                </c:pt>
                <c:pt idx="573">
                  <c:v>0.16976314783096313</c:v>
                </c:pt>
                <c:pt idx="574">
                  <c:v>0.16976705193519592</c:v>
                </c:pt>
                <c:pt idx="575">
                  <c:v>0.16979755461215973</c:v>
                </c:pt>
                <c:pt idx="576">
                  <c:v>0.16978664696216583</c:v>
                </c:pt>
                <c:pt idx="577">
                  <c:v>0.16976606845855713</c:v>
                </c:pt>
                <c:pt idx="578">
                  <c:v>0.16975632309913635</c:v>
                </c:pt>
                <c:pt idx="579">
                  <c:v>0.16975507140159607</c:v>
                </c:pt>
                <c:pt idx="580">
                  <c:v>0.16974851489067078</c:v>
                </c:pt>
                <c:pt idx="581">
                  <c:v>0.16974526643753052</c:v>
                </c:pt>
                <c:pt idx="582">
                  <c:v>0.1697378009557724</c:v>
                </c:pt>
                <c:pt idx="583">
                  <c:v>0.16976624727249146</c:v>
                </c:pt>
                <c:pt idx="584">
                  <c:v>0.16977976262569427</c:v>
                </c:pt>
                <c:pt idx="585">
                  <c:v>0.16976718604564667</c:v>
                </c:pt>
                <c:pt idx="586">
                  <c:v>0.16975636780261993</c:v>
                </c:pt>
                <c:pt idx="587">
                  <c:v>0.16976249217987061</c:v>
                </c:pt>
                <c:pt idx="588">
                  <c:v>0.16974864900112152</c:v>
                </c:pt>
                <c:pt idx="589">
                  <c:v>0.1697399914264679</c:v>
                </c:pt>
                <c:pt idx="590">
                  <c:v>0.16973003745079041</c:v>
                </c:pt>
                <c:pt idx="591">
                  <c:v>0.16973252594470978</c:v>
                </c:pt>
                <c:pt idx="592">
                  <c:v>0.16973578929901123</c:v>
                </c:pt>
                <c:pt idx="593">
                  <c:v>0.16975569725036621</c:v>
                </c:pt>
                <c:pt idx="594">
                  <c:v>0.1697670966386795</c:v>
                </c:pt>
                <c:pt idx="595">
                  <c:v>0.16977372765541077</c:v>
                </c:pt>
                <c:pt idx="596">
                  <c:v>0.16977591812610626</c:v>
                </c:pt>
                <c:pt idx="597">
                  <c:v>0.1697734147310257</c:v>
                </c:pt>
                <c:pt idx="598">
                  <c:v>0.16977255046367645</c:v>
                </c:pt>
                <c:pt idx="599">
                  <c:v>0.16976997256278992</c:v>
                </c:pt>
                <c:pt idx="600">
                  <c:v>0.16977113485336304</c:v>
                </c:pt>
                <c:pt idx="601">
                  <c:v>0.16977730393409729</c:v>
                </c:pt>
                <c:pt idx="602">
                  <c:v>0.16976249217987061</c:v>
                </c:pt>
                <c:pt idx="603">
                  <c:v>0.16976825892925262</c:v>
                </c:pt>
                <c:pt idx="604">
                  <c:v>0.16977517306804657</c:v>
                </c:pt>
                <c:pt idx="605">
                  <c:v>0.16976115107536316</c:v>
                </c:pt>
                <c:pt idx="606">
                  <c:v>0.16975532472133636</c:v>
                </c:pt>
                <c:pt idx="607">
                  <c:v>0.16976930201053619</c:v>
                </c:pt>
                <c:pt idx="608">
                  <c:v>0.16976924240589142</c:v>
                </c:pt>
                <c:pt idx="609">
                  <c:v>0.16977986693382263</c:v>
                </c:pt>
                <c:pt idx="610">
                  <c:v>0.16974012553691864</c:v>
                </c:pt>
                <c:pt idx="611">
                  <c:v>0.16971445083618164</c:v>
                </c:pt>
                <c:pt idx="612">
                  <c:v>0.16973063349723816</c:v>
                </c:pt>
                <c:pt idx="613">
                  <c:v>0.16972962021827698</c:v>
                </c:pt>
                <c:pt idx="614">
                  <c:v>0.16973119974136353</c:v>
                </c:pt>
                <c:pt idx="615">
                  <c:v>0.16973628103733063</c:v>
                </c:pt>
                <c:pt idx="616">
                  <c:v>0.16976459324359894</c:v>
                </c:pt>
                <c:pt idx="617">
                  <c:v>0.1697423905134201</c:v>
                </c:pt>
                <c:pt idx="618">
                  <c:v>0.16976413130760193</c:v>
                </c:pt>
                <c:pt idx="619">
                  <c:v>0.16974960267543793</c:v>
                </c:pt>
                <c:pt idx="620">
                  <c:v>0.16974321007728577</c:v>
                </c:pt>
                <c:pt idx="621">
                  <c:v>0.16975368559360504</c:v>
                </c:pt>
                <c:pt idx="622">
                  <c:v>0.16976067423820496</c:v>
                </c:pt>
                <c:pt idx="623">
                  <c:v>0.16976143419742584</c:v>
                </c:pt>
                <c:pt idx="624">
                  <c:v>0.16974863409996033</c:v>
                </c:pt>
                <c:pt idx="625">
                  <c:v>0.16973111033439636</c:v>
                </c:pt>
                <c:pt idx="626">
                  <c:v>0.1697620153427124</c:v>
                </c:pt>
                <c:pt idx="627">
                  <c:v>0.16975495219230652</c:v>
                </c:pt>
                <c:pt idx="628">
                  <c:v>0.16974827647209167</c:v>
                </c:pt>
                <c:pt idx="629">
                  <c:v>0.16974495351314545</c:v>
                </c:pt>
                <c:pt idx="630">
                  <c:v>0.1697494238615036</c:v>
                </c:pt>
                <c:pt idx="631">
                  <c:v>0.16975705325603485</c:v>
                </c:pt>
                <c:pt idx="632">
                  <c:v>0.16974456608295441</c:v>
                </c:pt>
                <c:pt idx="633">
                  <c:v>0.16975542902946472</c:v>
                </c:pt>
                <c:pt idx="634">
                  <c:v>0.1697685718536377</c:v>
                </c:pt>
                <c:pt idx="635">
                  <c:v>0.16975590586662292</c:v>
                </c:pt>
                <c:pt idx="636">
                  <c:v>0.16975998878479004</c:v>
                </c:pt>
                <c:pt idx="637">
                  <c:v>0.16975855827331543</c:v>
                </c:pt>
                <c:pt idx="638">
                  <c:v>0.16978612542152405</c:v>
                </c:pt>
                <c:pt idx="639">
                  <c:v>0.16977109014987946</c:v>
                </c:pt>
                <c:pt idx="640">
                  <c:v>0.1697859913110733</c:v>
                </c:pt>
                <c:pt idx="641">
                  <c:v>0.16976077854633331</c:v>
                </c:pt>
                <c:pt idx="642">
                  <c:v>0.16973772644996643</c:v>
                </c:pt>
                <c:pt idx="643">
                  <c:v>0.16974379122257233</c:v>
                </c:pt>
                <c:pt idx="644">
                  <c:v>0.16974875330924988</c:v>
                </c:pt>
                <c:pt idx="645">
                  <c:v>0.16974714398384094</c:v>
                </c:pt>
                <c:pt idx="646">
                  <c:v>0.16973939538002014</c:v>
                </c:pt>
                <c:pt idx="647">
                  <c:v>0.16974090039730072</c:v>
                </c:pt>
                <c:pt idx="648">
                  <c:v>0.16975216567516327</c:v>
                </c:pt>
                <c:pt idx="649">
                  <c:v>0.16972923278808594</c:v>
                </c:pt>
                <c:pt idx="650">
                  <c:v>0.16973370313644409</c:v>
                </c:pt>
                <c:pt idx="651">
                  <c:v>0.1697288304567337</c:v>
                </c:pt>
                <c:pt idx="652">
                  <c:v>0.1697210818529129</c:v>
                </c:pt>
                <c:pt idx="653">
                  <c:v>0.16975939273834229</c:v>
                </c:pt>
                <c:pt idx="654">
                  <c:v>0.16976054012775421</c:v>
                </c:pt>
                <c:pt idx="655">
                  <c:v>0.16974639892578125</c:v>
                </c:pt>
                <c:pt idx="656">
                  <c:v>0.16976092755794525</c:v>
                </c:pt>
                <c:pt idx="657">
                  <c:v>0.16973942518234253</c:v>
                </c:pt>
                <c:pt idx="658">
                  <c:v>0.16974091529846191</c:v>
                </c:pt>
                <c:pt idx="659">
                  <c:v>0.16976144909858704</c:v>
                </c:pt>
                <c:pt idx="660">
                  <c:v>0.16976055502891541</c:v>
                </c:pt>
                <c:pt idx="661">
                  <c:v>0.16974744200706482</c:v>
                </c:pt>
                <c:pt idx="662">
                  <c:v>0.1697460412979126</c:v>
                </c:pt>
                <c:pt idx="663">
                  <c:v>0.16976331174373627</c:v>
                </c:pt>
                <c:pt idx="664">
                  <c:v>0.16979165375232697</c:v>
                </c:pt>
                <c:pt idx="665">
                  <c:v>0.16979242861270905</c:v>
                </c:pt>
                <c:pt idx="666">
                  <c:v>0.1697685569524765</c:v>
                </c:pt>
                <c:pt idx="667">
                  <c:v>0.16973769664764404</c:v>
                </c:pt>
                <c:pt idx="668">
                  <c:v>0.16975265741348267</c:v>
                </c:pt>
                <c:pt idx="669">
                  <c:v>0.16975134611129761</c:v>
                </c:pt>
                <c:pt idx="670">
                  <c:v>0.16975302994251251</c:v>
                </c:pt>
                <c:pt idx="671">
                  <c:v>0.16974969208240509</c:v>
                </c:pt>
                <c:pt idx="672">
                  <c:v>0.16977567970752716</c:v>
                </c:pt>
                <c:pt idx="673">
                  <c:v>0.16977156698703766</c:v>
                </c:pt>
                <c:pt idx="674">
                  <c:v>0.16975004971027374</c:v>
                </c:pt>
                <c:pt idx="675">
                  <c:v>0.16974954307079315</c:v>
                </c:pt>
                <c:pt idx="676">
                  <c:v>0.16974498331546783</c:v>
                </c:pt>
                <c:pt idx="677">
                  <c:v>0.16976584494113922</c:v>
                </c:pt>
                <c:pt idx="678">
                  <c:v>0.16976048052310944</c:v>
                </c:pt>
                <c:pt idx="679">
                  <c:v>0.16976301372051239</c:v>
                </c:pt>
                <c:pt idx="680">
                  <c:v>0.16977448761463165</c:v>
                </c:pt>
                <c:pt idx="681">
                  <c:v>0.16979342699050903</c:v>
                </c:pt>
                <c:pt idx="682">
                  <c:v>0.16978393495082855</c:v>
                </c:pt>
                <c:pt idx="683">
                  <c:v>0.16977864503860474</c:v>
                </c:pt>
                <c:pt idx="684">
                  <c:v>0.16979007422924042</c:v>
                </c:pt>
                <c:pt idx="685">
                  <c:v>0.16978390514850616</c:v>
                </c:pt>
                <c:pt idx="686">
                  <c:v>0.16977658867835999</c:v>
                </c:pt>
                <c:pt idx="687">
                  <c:v>0.16980667412281036</c:v>
                </c:pt>
                <c:pt idx="688">
                  <c:v>0.16979041695594788</c:v>
                </c:pt>
                <c:pt idx="689">
                  <c:v>0.16979563236236572</c:v>
                </c:pt>
                <c:pt idx="690">
                  <c:v>0.16979692876338959</c:v>
                </c:pt>
                <c:pt idx="691">
                  <c:v>0.16979376971721649</c:v>
                </c:pt>
                <c:pt idx="692">
                  <c:v>0.16977459192276001</c:v>
                </c:pt>
                <c:pt idx="693">
                  <c:v>0.16979977488517761</c:v>
                </c:pt>
                <c:pt idx="694">
                  <c:v>0.16981810331344604</c:v>
                </c:pt>
                <c:pt idx="695">
                  <c:v>0.16979324817657471</c:v>
                </c:pt>
                <c:pt idx="696">
                  <c:v>0.16978366672992706</c:v>
                </c:pt>
                <c:pt idx="697">
                  <c:v>0.16978131234645844</c:v>
                </c:pt>
                <c:pt idx="698">
                  <c:v>0.1698007732629776</c:v>
                </c:pt>
                <c:pt idx="699">
                  <c:v>0.16980808973312378</c:v>
                </c:pt>
                <c:pt idx="700">
                  <c:v>0.16978646814823151</c:v>
                </c:pt>
                <c:pt idx="701">
                  <c:v>0.16977463662624359</c:v>
                </c:pt>
                <c:pt idx="702">
                  <c:v>0.16976611316204071</c:v>
                </c:pt>
                <c:pt idx="703">
                  <c:v>0.16977740824222565</c:v>
                </c:pt>
                <c:pt idx="704">
                  <c:v>0.16977189481258392</c:v>
                </c:pt>
                <c:pt idx="705">
                  <c:v>0.16977787017822266</c:v>
                </c:pt>
                <c:pt idx="706">
                  <c:v>0.16979506611824036</c:v>
                </c:pt>
                <c:pt idx="707">
                  <c:v>0.16978263854980469</c:v>
                </c:pt>
                <c:pt idx="708">
                  <c:v>0.16976617276668549</c:v>
                </c:pt>
                <c:pt idx="709">
                  <c:v>0.16976088285446167</c:v>
                </c:pt>
                <c:pt idx="710">
                  <c:v>0.16976676881313324</c:v>
                </c:pt>
                <c:pt idx="711">
                  <c:v>0.16977775096893311</c:v>
                </c:pt>
                <c:pt idx="712">
                  <c:v>0.16979321837425232</c:v>
                </c:pt>
                <c:pt idx="713">
                  <c:v>0.1697690486907959</c:v>
                </c:pt>
                <c:pt idx="714">
                  <c:v>0.16977633535861969</c:v>
                </c:pt>
                <c:pt idx="715">
                  <c:v>0.16978268325328827</c:v>
                </c:pt>
                <c:pt idx="716">
                  <c:v>0.16978518664836884</c:v>
                </c:pt>
                <c:pt idx="717">
                  <c:v>0.16977246105670929</c:v>
                </c:pt>
                <c:pt idx="718">
                  <c:v>0.16977480053901672</c:v>
                </c:pt>
                <c:pt idx="719">
                  <c:v>0.16976390779018402</c:v>
                </c:pt>
                <c:pt idx="720">
                  <c:v>0.16974334418773651</c:v>
                </c:pt>
                <c:pt idx="721">
                  <c:v>0.16977812349796295</c:v>
                </c:pt>
                <c:pt idx="722">
                  <c:v>0.16976833343505859</c:v>
                </c:pt>
                <c:pt idx="723">
                  <c:v>0.16978910565376282</c:v>
                </c:pt>
                <c:pt idx="724">
                  <c:v>0.16979432106018066</c:v>
                </c:pt>
                <c:pt idx="725">
                  <c:v>0.16976664960384369</c:v>
                </c:pt>
                <c:pt idx="726">
                  <c:v>0.16976094245910645</c:v>
                </c:pt>
                <c:pt idx="727">
                  <c:v>0.16976425051689148</c:v>
                </c:pt>
                <c:pt idx="728">
                  <c:v>0.1697658896446228</c:v>
                </c:pt>
                <c:pt idx="729">
                  <c:v>0.16977854073047638</c:v>
                </c:pt>
                <c:pt idx="730">
                  <c:v>0.16977377235889435</c:v>
                </c:pt>
                <c:pt idx="731">
                  <c:v>0.16975589096546173</c:v>
                </c:pt>
                <c:pt idx="732">
                  <c:v>0.16976302862167358</c:v>
                </c:pt>
                <c:pt idx="733">
                  <c:v>0.16976392269134521</c:v>
                </c:pt>
                <c:pt idx="734">
                  <c:v>0.16978195309638977</c:v>
                </c:pt>
                <c:pt idx="735">
                  <c:v>0.16978225111961365</c:v>
                </c:pt>
                <c:pt idx="736">
                  <c:v>0.16978441178798676</c:v>
                </c:pt>
                <c:pt idx="737">
                  <c:v>0.16974577307701111</c:v>
                </c:pt>
                <c:pt idx="738">
                  <c:v>0.16975276172161102</c:v>
                </c:pt>
                <c:pt idx="739">
                  <c:v>0.16977082192897797</c:v>
                </c:pt>
                <c:pt idx="740">
                  <c:v>0.16977308690547943</c:v>
                </c:pt>
                <c:pt idx="741">
                  <c:v>0.16975361108779907</c:v>
                </c:pt>
                <c:pt idx="742">
                  <c:v>0.16974899172782898</c:v>
                </c:pt>
                <c:pt idx="743">
                  <c:v>0.16976238787174225</c:v>
                </c:pt>
                <c:pt idx="744">
                  <c:v>0.16974109411239624</c:v>
                </c:pt>
                <c:pt idx="745">
                  <c:v>0.16973038017749786</c:v>
                </c:pt>
                <c:pt idx="746">
                  <c:v>0.16972999274730682</c:v>
                </c:pt>
                <c:pt idx="747">
                  <c:v>0.16974672675132751</c:v>
                </c:pt>
                <c:pt idx="748">
                  <c:v>0.16972482204437256</c:v>
                </c:pt>
                <c:pt idx="749">
                  <c:v>0.1697312593460083</c:v>
                </c:pt>
                <c:pt idx="750">
                  <c:v>0.1697743833065033</c:v>
                </c:pt>
                <c:pt idx="751">
                  <c:v>0.16973578929901123</c:v>
                </c:pt>
                <c:pt idx="752">
                  <c:v>0.16973541676998138</c:v>
                </c:pt>
                <c:pt idx="753">
                  <c:v>0.16973820328712463</c:v>
                </c:pt>
                <c:pt idx="754">
                  <c:v>0.16974744200706482</c:v>
                </c:pt>
                <c:pt idx="755">
                  <c:v>0.16975341737270355</c:v>
                </c:pt>
                <c:pt idx="756">
                  <c:v>0.169716477394104</c:v>
                </c:pt>
                <c:pt idx="757">
                  <c:v>0.16973876953125</c:v>
                </c:pt>
                <c:pt idx="758">
                  <c:v>0.16974222660064697</c:v>
                </c:pt>
                <c:pt idx="759">
                  <c:v>0.16915012896060944</c:v>
                </c:pt>
                <c:pt idx="760">
                  <c:v>0.16891849040985107</c:v>
                </c:pt>
                <c:pt idx="761">
                  <c:v>0.16893975436687469</c:v>
                </c:pt>
                <c:pt idx="762">
                  <c:v>0.1690252423286438</c:v>
                </c:pt>
                <c:pt idx="763">
                  <c:v>0.16913998126983643</c:v>
                </c:pt>
                <c:pt idx="764">
                  <c:v>0.16968005895614624</c:v>
                </c:pt>
                <c:pt idx="765">
                  <c:v>0.16974851489067078</c:v>
                </c:pt>
                <c:pt idx="766">
                  <c:v>0.16975913941860199</c:v>
                </c:pt>
                <c:pt idx="767">
                  <c:v>0.16975457966327667</c:v>
                </c:pt>
                <c:pt idx="768">
                  <c:v>0.16971941292285919</c:v>
                </c:pt>
                <c:pt idx="769">
                  <c:v>0.1697394996881485</c:v>
                </c:pt>
                <c:pt idx="770">
                  <c:v>0.16974292695522308</c:v>
                </c:pt>
                <c:pt idx="771">
                  <c:v>0.16971926391124725</c:v>
                </c:pt>
                <c:pt idx="772">
                  <c:v>0.16971717774868011</c:v>
                </c:pt>
                <c:pt idx="773">
                  <c:v>0.16970768570899963</c:v>
                </c:pt>
                <c:pt idx="774">
                  <c:v>0.16971339285373688</c:v>
                </c:pt>
                <c:pt idx="775">
                  <c:v>0.16971558332443237</c:v>
                </c:pt>
                <c:pt idx="776">
                  <c:v>0.16974273324012756</c:v>
                </c:pt>
                <c:pt idx="777">
                  <c:v>0.16974753141403198</c:v>
                </c:pt>
                <c:pt idx="778">
                  <c:v>0.1697181761264801</c:v>
                </c:pt>
                <c:pt idx="779">
                  <c:v>0.16971451044082642</c:v>
                </c:pt>
                <c:pt idx="780">
                  <c:v>0.16969902813434601</c:v>
                </c:pt>
                <c:pt idx="781">
                  <c:v>0.16969731450080872</c:v>
                </c:pt>
                <c:pt idx="782">
                  <c:v>0.16970977187156677</c:v>
                </c:pt>
                <c:pt idx="783">
                  <c:v>0.16968549787998199</c:v>
                </c:pt>
                <c:pt idx="784">
                  <c:v>0.16968561708927155</c:v>
                </c:pt>
                <c:pt idx="785">
                  <c:v>0.16970930993556976</c:v>
                </c:pt>
                <c:pt idx="786">
                  <c:v>0.16969029605388641</c:v>
                </c:pt>
                <c:pt idx="787">
                  <c:v>0.16970659792423248</c:v>
                </c:pt>
                <c:pt idx="788">
                  <c:v>0.16972054541110992</c:v>
                </c:pt>
                <c:pt idx="789">
                  <c:v>0.16971643269062042</c:v>
                </c:pt>
                <c:pt idx="790">
                  <c:v>0.16971246898174286</c:v>
                </c:pt>
                <c:pt idx="791">
                  <c:v>0.16969515383243561</c:v>
                </c:pt>
                <c:pt idx="792">
                  <c:v>0.16967344284057617</c:v>
                </c:pt>
                <c:pt idx="793">
                  <c:v>0.16965268552303314</c:v>
                </c:pt>
                <c:pt idx="794">
                  <c:v>0.16966718435287476</c:v>
                </c:pt>
                <c:pt idx="795">
                  <c:v>0.16968518495559692</c:v>
                </c:pt>
                <c:pt idx="796">
                  <c:v>0.1697121262550354</c:v>
                </c:pt>
                <c:pt idx="797">
                  <c:v>0.16973242163658142</c:v>
                </c:pt>
                <c:pt idx="798">
                  <c:v>0.16973160207271576</c:v>
                </c:pt>
                <c:pt idx="799">
                  <c:v>0.16972441971302032</c:v>
                </c:pt>
                <c:pt idx="800">
                  <c:v>0.1697251945734024</c:v>
                </c:pt>
                <c:pt idx="801">
                  <c:v>0.16971118748188019</c:v>
                </c:pt>
                <c:pt idx="802">
                  <c:v>0.16971693933010101</c:v>
                </c:pt>
                <c:pt idx="803">
                  <c:v>0.16972428560256958</c:v>
                </c:pt>
                <c:pt idx="804">
                  <c:v>0.16971002519130707</c:v>
                </c:pt>
                <c:pt idx="805">
                  <c:v>0.16971005499362946</c:v>
                </c:pt>
                <c:pt idx="806">
                  <c:v>0.16971848905086517</c:v>
                </c:pt>
                <c:pt idx="807">
                  <c:v>0.1697186678647995</c:v>
                </c:pt>
                <c:pt idx="808">
                  <c:v>0.16970378160476685</c:v>
                </c:pt>
                <c:pt idx="809">
                  <c:v>0.16971816122531891</c:v>
                </c:pt>
                <c:pt idx="810">
                  <c:v>0.16971026360988617</c:v>
                </c:pt>
                <c:pt idx="811">
                  <c:v>0.1697191447019577</c:v>
                </c:pt>
                <c:pt idx="812">
                  <c:v>0.16971760988235474</c:v>
                </c:pt>
                <c:pt idx="813">
                  <c:v>0.16970710456371307</c:v>
                </c:pt>
                <c:pt idx="814">
                  <c:v>0.16972336173057556</c:v>
                </c:pt>
                <c:pt idx="815">
                  <c:v>0.16972807049751282</c:v>
                </c:pt>
                <c:pt idx="816">
                  <c:v>0.16972732543945312</c:v>
                </c:pt>
                <c:pt idx="817">
                  <c:v>0.1696942150592804</c:v>
                </c:pt>
                <c:pt idx="818">
                  <c:v>0.16972842812538147</c:v>
                </c:pt>
                <c:pt idx="819">
                  <c:v>0.16969940066337585</c:v>
                </c:pt>
                <c:pt idx="820">
                  <c:v>0.16971167922019958</c:v>
                </c:pt>
                <c:pt idx="821">
                  <c:v>0.16972695291042328</c:v>
                </c:pt>
                <c:pt idx="822">
                  <c:v>0.1697094589471817</c:v>
                </c:pt>
                <c:pt idx="823">
                  <c:v>0.16974177956581116</c:v>
                </c:pt>
                <c:pt idx="824">
                  <c:v>0.16975067555904388</c:v>
                </c:pt>
                <c:pt idx="825">
                  <c:v>0.16974404454231262</c:v>
                </c:pt>
                <c:pt idx="826">
                  <c:v>0.16975466907024384</c:v>
                </c:pt>
                <c:pt idx="827">
                  <c:v>0.16973580420017242</c:v>
                </c:pt>
                <c:pt idx="828">
                  <c:v>0.16974353790283203</c:v>
                </c:pt>
                <c:pt idx="829">
                  <c:v>0.16974550485610962</c:v>
                </c:pt>
                <c:pt idx="830">
                  <c:v>0.16974376142024994</c:v>
                </c:pt>
                <c:pt idx="831">
                  <c:v>0.16975191235542297</c:v>
                </c:pt>
                <c:pt idx="832">
                  <c:v>0.16977138817310333</c:v>
                </c:pt>
                <c:pt idx="833">
                  <c:v>0.16974040865898132</c:v>
                </c:pt>
                <c:pt idx="834">
                  <c:v>0.16975152492523193</c:v>
                </c:pt>
                <c:pt idx="835">
                  <c:v>0.16975435614585876</c:v>
                </c:pt>
                <c:pt idx="836">
                  <c:v>0.16974957287311554</c:v>
                </c:pt>
                <c:pt idx="837">
                  <c:v>0.16975876688957214</c:v>
                </c:pt>
                <c:pt idx="838">
                  <c:v>0.16975909471511841</c:v>
                </c:pt>
                <c:pt idx="839">
                  <c:v>0.16976216435432434</c:v>
                </c:pt>
                <c:pt idx="840">
                  <c:v>0.16974012553691864</c:v>
                </c:pt>
                <c:pt idx="841">
                  <c:v>0.16974352300167084</c:v>
                </c:pt>
                <c:pt idx="842">
                  <c:v>0.16974411904811859</c:v>
                </c:pt>
                <c:pt idx="843">
                  <c:v>0.16974863409996033</c:v>
                </c:pt>
                <c:pt idx="844">
                  <c:v>0.16974873840808868</c:v>
                </c:pt>
                <c:pt idx="845">
                  <c:v>0.16977442800998688</c:v>
                </c:pt>
                <c:pt idx="846">
                  <c:v>0.16977867484092712</c:v>
                </c:pt>
                <c:pt idx="847">
                  <c:v>0.1697874516248703</c:v>
                </c:pt>
                <c:pt idx="848">
                  <c:v>0.16978481411933899</c:v>
                </c:pt>
                <c:pt idx="849">
                  <c:v>0.16977658867835999</c:v>
                </c:pt>
                <c:pt idx="850">
                  <c:v>0.16978307068347931</c:v>
                </c:pt>
                <c:pt idx="851">
                  <c:v>0.16977620124816895</c:v>
                </c:pt>
                <c:pt idx="852">
                  <c:v>0.16974659264087677</c:v>
                </c:pt>
                <c:pt idx="853">
                  <c:v>0.16978546977043152</c:v>
                </c:pt>
                <c:pt idx="854">
                  <c:v>0.16980369389057159</c:v>
                </c:pt>
                <c:pt idx="855">
                  <c:v>0.16979514062404633</c:v>
                </c:pt>
                <c:pt idx="856">
                  <c:v>0.16980902850627899</c:v>
                </c:pt>
                <c:pt idx="857">
                  <c:v>0.16981959342956543</c:v>
                </c:pt>
                <c:pt idx="858">
                  <c:v>0.16978146135807037</c:v>
                </c:pt>
                <c:pt idx="859">
                  <c:v>0.1697947084903717</c:v>
                </c:pt>
                <c:pt idx="860">
                  <c:v>0.1698155552148819</c:v>
                </c:pt>
                <c:pt idx="861">
                  <c:v>0.16983234882354736</c:v>
                </c:pt>
                <c:pt idx="862">
                  <c:v>0.16982895135879517</c:v>
                </c:pt>
                <c:pt idx="863">
                  <c:v>0.16986078023910522</c:v>
                </c:pt>
                <c:pt idx="864">
                  <c:v>0.16985084116458893</c:v>
                </c:pt>
                <c:pt idx="865">
                  <c:v>0.1698700338602066</c:v>
                </c:pt>
                <c:pt idx="866">
                  <c:v>0.1698862761259079</c:v>
                </c:pt>
                <c:pt idx="867">
                  <c:v>0.16987206041812897</c:v>
                </c:pt>
                <c:pt idx="868">
                  <c:v>0.16988903284072876</c:v>
                </c:pt>
                <c:pt idx="869">
                  <c:v>0.16991426050662994</c:v>
                </c:pt>
                <c:pt idx="870">
                  <c:v>0.1698908656835556</c:v>
                </c:pt>
                <c:pt idx="871">
                  <c:v>0.16988345980644226</c:v>
                </c:pt>
                <c:pt idx="872">
                  <c:v>0.16985197365283966</c:v>
                </c:pt>
                <c:pt idx="873">
                  <c:v>0.16985931992530823</c:v>
                </c:pt>
                <c:pt idx="874">
                  <c:v>0.16983252763748169</c:v>
                </c:pt>
                <c:pt idx="875">
                  <c:v>0.16979110240936279</c:v>
                </c:pt>
                <c:pt idx="876">
                  <c:v>0.16979710757732391</c:v>
                </c:pt>
                <c:pt idx="877">
                  <c:v>0.16975854337215424</c:v>
                </c:pt>
                <c:pt idx="878">
                  <c:v>0.16974475979804993</c:v>
                </c:pt>
                <c:pt idx="879">
                  <c:v>0.16974259912967682</c:v>
                </c:pt>
                <c:pt idx="880">
                  <c:v>0.1696905642747879</c:v>
                </c:pt>
                <c:pt idx="881">
                  <c:v>0.16964399814605713</c:v>
                </c:pt>
                <c:pt idx="882">
                  <c:v>0.16958223283290863</c:v>
                </c:pt>
                <c:pt idx="883">
                  <c:v>0.16954030096530914</c:v>
                </c:pt>
                <c:pt idx="884">
                  <c:v>0.16945384442806244</c:v>
                </c:pt>
                <c:pt idx="885">
                  <c:v>0.16937321424484253</c:v>
                </c:pt>
                <c:pt idx="886">
                  <c:v>0.16931898891925812</c:v>
                </c:pt>
                <c:pt idx="887">
                  <c:v>0.16927734017372131</c:v>
                </c:pt>
                <c:pt idx="888">
                  <c:v>0.1692463755607605</c:v>
                </c:pt>
                <c:pt idx="889">
                  <c:v>0.16917763650417328</c:v>
                </c:pt>
                <c:pt idx="890">
                  <c:v>0.16913129389286041</c:v>
                </c:pt>
                <c:pt idx="891">
                  <c:v>0.16906549036502838</c:v>
                </c:pt>
                <c:pt idx="892">
                  <c:v>0.16902846097946167</c:v>
                </c:pt>
                <c:pt idx="893">
                  <c:v>0.16898064315319061</c:v>
                </c:pt>
                <c:pt idx="894">
                  <c:v>0.16894441843032837</c:v>
                </c:pt>
                <c:pt idx="895">
                  <c:v>0.16891233623027802</c:v>
                </c:pt>
                <c:pt idx="896">
                  <c:v>0.168861985206604</c:v>
                </c:pt>
                <c:pt idx="897">
                  <c:v>0.16881312429904938</c:v>
                </c:pt>
                <c:pt idx="898">
                  <c:v>0.16878499090671539</c:v>
                </c:pt>
                <c:pt idx="899">
                  <c:v>0.16873888671398163</c:v>
                </c:pt>
                <c:pt idx="900">
                  <c:v>0.16870109736919403</c:v>
                </c:pt>
                <c:pt idx="901">
                  <c:v>0.16864188015460968</c:v>
                </c:pt>
                <c:pt idx="902">
                  <c:v>0.16858762502670288</c:v>
                </c:pt>
                <c:pt idx="903">
                  <c:v>0.16855236887931824</c:v>
                </c:pt>
                <c:pt idx="904">
                  <c:v>0.16848728060722351</c:v>
                </c:pt>
                <c:pt idx="905">
                  <c:v>0.16837981343269348</c:v>
                </c:pt>
                <c:pt idx="906">
                  <c:v>0.16830742359161377</c:v>
                </c:pt>
                <c:pt idx="907">
                  <c:v>0.16826501488685608</c:v>
                </c:pt>
                <c:pt idx="908">
                  <c:v>0.16822062432765961</c:v>
                </c:pt>
                <c:pt idx="909">
                  <c:v>0.16819332540035248</c:v>
                </c:pt>
                <c:pt idx="910">
                  <c:v>0.16819721460342407</c:v>
                </c:pt>
                <c:pt idx="911">
                  <c:v>0.16811835765838623</c:v>
                </c:pt>
                <c:pt idx="912">
                  <c:v>0.16808103024959564</c:v>
                </c:pt>
                <c:pt idx="913">
                  <c:v>0.16803590953350067</c:v>
                </c:pt>
                <c:pt idx="914">
                  <c:v>0.16802008450031281</c:v>
                </c:pt>
                <c:pt idx="915">
                  <c:v>0.16796329617500305</c:v>
                </c:pt>
                <c:pt idx="916">
                  <c:v>0.16792866587638855</c:v>
                </c:pt>
                <c:pt idx="917">
                  <c:v>0.16788497567176819</c:v>
                </c:pt>
                <c:pt idx="918">
                  <c:v>0.1678244024515152</c:v>
                </c:pt>
                <c:pt idx="919">
                  <c:v>0.16779524087905884</c:v>
                </c:pt>
                <c:pt idx="920">
                  <c:v>0.16772034764289856</c:v>
                </c:pt>
                <c:pt idx="921">
                  <c:v>0.16770577430725098</c:v>
                </c:pt>
                <c:pt idx="922">
                  <c:v>0.16769017279148102</c:v>
                </c:pt>
                <c:pt idx="923">
                  <c:v>0.16766588389873505</c:v>
                </c:pt>
                <c:pt idx="924">
                  <c:v>0.16766080260276794</c:v>
                </c:pt>
                <c:pt idx="925">
                  <c:v>0.16762614250183105</c:v>
                </c:pt>
                <c:pt idx="926">
                  <c:v>0.16758427023887634</c:v>
                </c:pt>
                <c:pt idx="927">
                  <c:v>0.1675497442483902</c:v>
                </c:pt>
                <c:pt idx="928">
                  <c:v>0.16753078997135162</c:v>
                </c:pt>
                <c:pt idx="929">
                  <c:v>0.16747233271598816</c:v>
                </c:pt>
                <c:pt idx="930">
                  <c:v>0.16742353141307831</c:v>
                </c:pt>
                <c:pt idx="931">
                  <c:v>0.1674187183380127</c:v>
                </c:pt>
                <c:pt idx="932">
                  <c:v>0.16738657653331757</c:v>
                </c:pt>
                <c:pt idx="933">
                  <c:v>0.1673661470413208</c:v>
                </c:pt>
                <c:pt idx="934">
                  <c:v>0.16733315587043762</c:v>
                </c:pt>
                <c:pt idx="935">
                  <c:v>0.16732777655124664</c:v>
                </c:pt>
                <c:pt idx="936">
                  <c:v>0.16731446981430054</c:v>
                </c:pt>
                <c:pt idx="937">
                  <c:v>0.16723230481147766</c:v>
                </c:pt>
                <c:pt idx="938">
                  <c:v>0.16723334789276123</c:v>
                </c:pt>
                <c:pt idx="939">
                  <c:v>0.16724707186222076</c:v>
                </c:pt>
                <c:pt idx="940">
                  <c:v>0.16717807948589325</c:v>
                </c:pt>
                <c:pt idx="941">
                  <c:v>0.16713863611221313</c:v>
                </c:pt>
                <c:pt idx="942">
                  <c:v>0.16717305779457092</c:v>
                </c:pt>
                <c:pt idx="943">
                  <c:v>0.16715741157531738</c:v>
                </c:pt>
                <c:pt idx="944">
                  <c:v>0.16707688570022583</c:v>
                </c:pt>
                <c:pt idx="945">
                  <c:v>0.16707481443881989</c:v>
                </c:pt>
                <c:pt idx="946">
                  <c:v>0.16709980368614197</c:v>
                </c:pt>
                <c:pt idx="947">
                  <c:v>0.1670595109462738</c:v>
                </c:pt>
                <c:pt idx="948">
                  <c:v>0.16700245440006256</c:v>
                </c:pt>
                <c:pt idx="949">
                  <c:v>0.1670224666595459</c:v>
                </c:pt>
                <c:pt idx="950">
                  <c:v>0.16698962450027466</c:v>
                </c:pt>
                <c:pt idx="951">
                  <c:v>0.16692864894866943</c:v>
                </c:pt>
                <c:pt idx="952">
                  <c:v>0.16689778864383698</c:v>
                </c:pt>
                <c:pt idx="953">
                  <c:v>0.16687959432601929</c:v>
                </c:pt>
                <c:pt idx="954">
                  <c:v>0.16683407127857208</c:v>
                </c:pt>
                <c:pt idx="955">
                  <c:v>0.16677580773830414</c:v>
                </c:pt>
                <c:pt idx="956">
                  <c:v>0.16677036881446838</c:v>
                </c:pt>
                <c:pt idx="957">
                  <c:v>0.16676352918148041</c:v>
                </c:pt>
                <c:pt idx="958">
                  <c:v>0.16665837168693542</c:v>
                </c:pt>
                <c:pt idx="959">
                  <c:v>0.16664905846118927</c:v>
                </c:pt>
                <c:pt idx="960">
                  <c:v>0.16669544577598572</c:v>
                </c:pt>
                <c:pt idx="961">
                  <c:v>0.16662277281284332</c:v>
                </c:pt>
                <c:pt idx="962">
                  <c:v>0.166585773229599</c:v>
                </c:pt>
                <c:pt idx="963">
                  <c:v>0.16658848524093628</c:v>
                </c:pt>
                <c:pt idx="964">
                  <c:v>0.16656863689422607</c:v>
                </c:pt>
                <c:pt idx="965">
                  <c:v>0.1665157675743103</c:v>
                </c:pt>
                <c:pt idx="966">
                  <c:v>0.16645713150501251</c:v>
                </c:pt>
                <c:pt idx="967">
                  <c:v>0.1664607971906662</c:v>
                </c:pt>
                <c:pt idx="968">
                  <c:v>0.16643740236759186</c:v>
                </c:pt>
                <c:pt idx="969">
                  <c:v>0.16639119386672974</c:v>
                </c:pt>
                <c:pt idx="970">
                  <c:v>0.16637611389160156</c:v>
                </c:pt>
                <c:pt idx="971">
                  <c:v>0.16637951135635376</c:v>
                </c:pt>
                <c:pt idx="972">
                  <c:v>0.16632460057735443</c:v>
                </c:pt>
                <c:pt idx="973">
                  <c:v>0.16626183688640594</c:v>
                </c:pt>
                <c:pt idx="974">
                  <c:v>0.16626027226448059</c:v>
                </c:pt>
                <c:pt idx="975">
                  <c:v>0.16631774604320526</c:v>
                </c:pt>
                <c:pt idx="976">
                  <c:v>0.16626699268817902</c:v>
                </c:pt>
                <c:pt idx="977">
                  <c:v>0.16625630855560303</c:v>
                </c:pt>
                <c:pt idx="978">
                  <c:v>0.1661849170923233</c:v>
                </c:pt>
                <c:pt idx="979">
                  <c:v>0.16618667542934418</c:v>
                </c:pt>
                <c:pt idx="980">
                  <c:v>0.16612987220287323</c:v>
                </c:pt>
                <c:pt idx="981">
                  <c:v>0.16611234843730927</c:v>
                </c:pt>
                <c:pt idx="982">
                  <c:v>0.16608771681785583</c:v>
                </c:pt>
                <c:pt idx="983">
                  <c:v>0.16607731580734253</c:v>
                </c:pt>
                <c:pt idx="984">
                  <c:v>0.16608202457427979</c:v>
                </c:pt>
                <c:pt idx="985">
                  <c:v>0.16602647304534912</c:v>
                </c:pt>
                <c:pt idx="986">
                  <c:v>0.16602861881256104</c:v>
                </c:pt>
                <c:pt idx="987">
                  <c:v>0.16607227921485901</c:v>
                </c:pt>
                <c:pt idx="988">
                  <c:v>0.16602270305156708</c:v>
                </c:pt>
                <c:pt idx="989">
                  <c:v>0.16600525379180908</c:v>
                </c:pt>
                <c:pt idx="990">
                  <c:v>0.16600291430950165</c:v>
                </c:pt>
                <c:pt idx="991">
                  <c:v>0.1659669429063797</c:v>
                </c:pt>
                <c:pt idx="992">
                  <c:v>0.16593730449676514</c:v>
                </c:pt>
                <c:pt idx="993">
                  <c:v>0.16589872539043427</c:v>
                </c:pt>
                <c:pt idx="994">
                  <c:v>0.16592994332313538</c:v>
                </c:pt>
                <c:pt idx="995">
                  <c:v>0.16589827835559845</c:v>
                </c:pt>
                <c:pt idx="996">
                  <c:v>0.16586636006832123</c:v>
                </c:pt>
                <c:pt idx="997">
                  <c:v>0.16587984561920166</c:v>
                </c:pt>
                <c:pt idx="998">
                  <c:v>0.16588605940341949</c:v>
                </c:pt>
                <c:pt idx="999">
                  <c:v>0.16591890156269073</c:v>
                </c:pt>
                <c:pt idx="1000">
                  <c:v>0.16579970717430115</c:v>
                </c:pt>
                <c:pt idx="1001">
                  <c:v>0.16582456231117249</c:v>
                </c:pt>
                <c:pt idx="1002">
                  <c:v>0.16576771438121796</c:v>
                </c:pt>
                <c:pt idx="1003">
                  <c:v>0.16575470566749573</c:v>
                </c:pt>
                <c:pt idx="1004">
                  <c:v>0.16569986939430237</c:v>
                </c:pt>
                <c:pt idx="1005">
                  <c:v>0.1656259298324585</c:v>
                </c:pt>
                <c:pt idx="1006">
                  <c:v>0.16566634178161621</c:v>
                </c:pt>
                <c:pt idx="1007">
                  <c:v>0.16560837626457214</c:v>
                </c:pt>
                <c:pt idx="1008">
                  <c:v>0.16558380424976349</c:v>
                </c:pt>
                <c:pt idx="1009">
                  <c:v>0.1655411571264267</c:v>
                </c:pt>
                <c:pt idx="1010">
                  <c:v>0.16554224491119385</c:v>
                </c:pt>
                <c:pt idx="1011">
                  <c:v>0.16550850868225098</c:v>
                </c:pt>
                <c:pt idx="1012">
                  <c:v>0.1655120849609375</c:v>
                </c:pt>
                <c:pt idx="1013">
                  <c:v>0.16549614071846008</c:v>
                </c:pt>
                <c:pt idx="1014">
                  <c:v>0.16554000973701477</c:v>
                </c:pt>
                <c:pt idx="1015">
                  <c:v>0.16544246673583984</c:v>
                </c:pt>
                <c:pt idx="1016">
                  <c:v>0.16541899740695953</c:v>
                </c:pt>
                <c:pt idx="1017">
                  <c:v>0.16537493467330933</c:v>
                </c:pt>
                <c:pt idx="1018">
                  <c:v>0.16538798809051514</c:v>
                </c:pt>
                <c:pt idx="1019">
                  <c:v>0.16531394422054291</c:v>
                </c:pt>
                <c:pt idx="1020">
                  <c:v>0.16532960534095764</c:v>
                </c:pt>
                <c:pt idx="1021">
                  <c:v>0.16533949971199036</c:v>
                </c:pt>
                <c:pt idx="1022">
                  <c:v>0.16529722511768341</c:v>
                </c:pt>
                <c:pt idx="1023">
                  <c:v>0.16522124409675598</c:v>
                </c:pt>
                <c:pt idx="1024">
                  <c:v>0.16522356867790222</c:v>
                </c:pt>
                <c:pt idx="1025">
                  <c:v>0.16518144309520721</c:v>
                </c:pt>
                <c:pt idx="1026">
                  <c:v>0.16519995033740997</c:v>
                </c:pt>
                <c:pt idx="1027">
                  <c:v>0.16518013179302216</c:v>
                </c:pt>
                <c:pt idx="1028">
                  <c:v>0.16513504087924957</c:v>
                </c:pt>
                <c:pt idx="1029">
                  <c:v>0.16512976586818695</c:v>
                </c:pt>
                <c:pt idx="1030">
                  <c:v>0.1651148796081543</c:v>
                </c:pt>
                <c:pt idx="1031">
                  <c:v>0.16510353982448578</c:v>
                </c:pt>
                <c:pt idx="1032">
                  <c:v>0.16504855453968048</c:v>
                </c:pt>
                <c:pt idx="1033">
                  <c:v>0.16512100398540497</c:v>
                </c:pt>
                <c:pt idx="1034">
                  <c:v>0.16508281230926514</c:v>
                </c:pt>
                <c:pt idx="1035">
                  <c:v>0.16507673263549805</c:v>
                </c:pt>
                <c:pt idx="1036">
                  <c:v>0.16497845947742462</c:v>
                </c:pt>
                <c:pt idx="1037">
                  <c:v>0.16492478549480438</c:v>
                </c:pt>
                <c:pt idx="1038">
                  <c:v>0.16488440334796906</c:v>
                </c:pt>
                <c:pt idx="1039">
                  <c:v>0.1648440957069397</c:v>
                </c:pt>
                <c:pt idx="1040">
                  <c:v>0.16483554244041443</c:v>
                </c:pt>
                <c:pt idx="1041">
                  <c:v>0.16481240093708038</c:v>
                </c:pt>
                <c:pt idx="1042">
                  <c:v>0.16481372714042664</c:v>
                </c:pt>
                <c:pt idx="1043">
                  <c:v>0.16478942334651947</c:v>
                </c:pt>
                <c:pt idx="1044">
                  <c:v>0.1646992564201355</c:v>
                </c:pt>
                <c:pt idx="1045">
                  <c:v>0.16475497186183929</c:v>
                </c:pt>
                <c:pt idx="1046">
                  <c:v>0.1644720584154129</c:v>
                </c:pt>
                <c:pt idx="1047">
                  <c:v>0.16391141712665558</c:v>
                </c:pt>
                <c:pt idx="1048">
                  <c:v>0.16383801400661469</c:v>
                </c:pt>
                <c:pt idx="1049">
                  <c:v>0.16390682756900787</c:v>
                </c:pt>
                <c:pt idx="1050">
                  <c:v>0.16402100026607513</c:v>
                </c:pt>
                <c:pt idx="1051">
                  <c:v>0.16447921097278595</c:v>
                </c:pt>
                <c:pt idx="1052">
                  <c:v>0.1646156907081604</c:v>
                </c:pt>
                <c:pt idx="1053">
                  <c:v>0.16452823579311371</c:v>
                </c:pt>
                <c:pt idx="1054">
                  <c:v>0.16459570825099945</c:v>
                </c:pt>
                <c:pt idx="1055">
                  <c:v>0.16454067826271057</c:v>
                </c:pt>
                <c:pt idx="1056">
                  <c:v>0.16449759900569916</c:v>
                </c:pt>
                <c:pt idx="1057">
                  <c:v>0.16432727873325348</c:v>
                </c:pt>
                <c:pt idx="1058">
                  <c:v>0.16440579295158386</c:v>
                </c:pt>
                <c:pt idx="1059">
                  <c:v>0.16437377035617828</c:v>
                </c:pt>
                <c:pt idx="1060">
                  <c:v>0.16441377997398376</c:v>
                </c:pt>
                <c:pt idx="1061">
                  <c:v>0.16435149312019348</c:v>
                </c:pt>
                <c:pt idx="1062">
                  <c:v>0.16436056792736053</c:v>
                </c:pt>
                <c:pt idx="1063">
                  <c:v>0.16430282592773438</c:v>
                </c:pt>
                <c:pt idx="1064">
                  <c:v>0.16425909101963043</c:v>
                </c:pt>
                <c:pt idx="1065">
                  <c:v>0.16424116492271423</c:v>
                </c:pt>
                <c:pt idx="1066">
                  <c:v>0.16420672833919525</c:v>
                </c:pt>
                <c:pt idx="1067">
                  <c:v>0.16426275670528412</c:v>
                </c:pt>
                <c:pt idx="1068">
                  <c:v>0.16411446034908295</c:v>
                </c:pt>
                <c:pt idx="1069">
                  <c:v>0.16418692469596863</c:v>
                </c:pt>
                <c:pt idx="1070">
                  <c:v>0.16405889391899109</c:v>
                </c:pt>
                <c:pt idx="1071">
                  <c:v>0.16409619152545929</c:v>
                </c:pt>
                <c:pt idx="1072">
                  <c:v>0.16404256224632263</c:v>
                </c:pt>
                <c:pt idx="1073">
                  <c:v>0.16399376094341278</c:v>
                </c:pt>
                <c:pt idx="1074">
                  <c:v>0.16401778161525726</c:v>
                </c:pt>
                <c:pt idx="1075">
                  <c:v>0.16387653350830078</c:v>
                </c:pt>
                <c:pt idx="1076">
                  <c:v>0.16385714709758759</c:v>
                </c:pt>
                <c:pt idx="1077">
                  <c:v>0.16382820904254913</c:v>
                </c:pt>
                <c:pt idx="1078">
                  <c:v>0.1637275218963623</c:v>
                </c:pt>
                <c:pt idx="1079">
                  <c:v>0.16373823583126068</c:v>
                </c:pt>
                <c:pt idx="1080">
                  <c:v>0.16366645693778992</c:v>
                </c:pt>
                <c:pt idx="1081">
                  <c:v>0.16363871097564697</c:v>
                </c:pt>
                <c:pt idx="1082">
                  <c:v>0.16364039480686188</c:v>
                </c:pt>
                <c:pt idx="1083">
                  <c:v>0.16357226669788361</c:v>
                </c:pt>
                <c:pt idx="1084">
                  <c:v>0.16356620192527771</c:v>
                </c:pt>
                <c:pt idx="1085">
                  <c:v>0.16355882585048676</c:v>
                </c:pt>
                <c:pt idx="1086">
                  <c:v>0.16351960599422455</c:v>
                </c:pt>
                <c:pt idx="1087">
                  <c:v>0.16349703073501587</c:v>
                </c:pt>
                <c:pt idx="1088">
                  <c:v>0.16349993646144867</c:v>
                </c:pt>
                <c:pt idx="1089">
                  <c:v>0.16345587372779846</c:v>
                </c:pt>
                <c:pt idx="1090">
                  <c:v>0.16347838938236237</c:v>
                </c:pt>
                <c:pt idx="1091">
                  <c:v>0.16336384415626526</c:v>
                </c:pt>
                <c:pt idx="1092">
                  <c:v>0.16345503926277161</c:v>
                </c:pt>
                <c:pt idx="1093">
                  <c:v>0.16336922347545624</c:v>
                </c:pt>
                <c:pt idx="1094">
                  <c:v>0.16330595314502716</c:v>
                </c:pt>
                <c:pt idx="1095">
                  <c:v>0.16328094899654388</c:v>
                </c:pt>
                <c:pt idx="1096">
                  <c:v>0.1632387638092041</c:v>
                </c:pt>
                <c:pt idx="1097">
                  <c:v>0.16327948868274689</c:v>
                </c:pt>
                <c:pt idx="1098">
                  <c:v>0.16315674781799316</c:v>
                </c:pt>
                <c:pt idx="1099">
                  <c:v>0.16325809061527252</c:v>
                </c:pt>
                <c:pt idx="1100">
                  <c:v>0.16315937042236328</c:v>
                </c:pt>
                <c:pt idx="1101">
                  <c:v>0.16313673555850983</c:v>
                </c:pt>
                <c:pt idx="1102">
                  <c:v>0.16318976879119873</c:v>
                </c:pt>
                <c:pt idx="1103">
                  <c:v>0.16309942305088043</c:v>
                </c:pt>
                <c:pt idx="1104">
                  <c:v>0.16314221918582916</c:v>
                </c:pt>
                <c:pt idx="1105">
                  <c:v>0.16300548613071442</c:v>
                </c:pt>
                <c:pt idx="1106">
                  <c:v>0.16304516792297363</c:v>
                </c:pt>
                <c:pt idx="1107">
                  <c:v>0.1630784273147583</c:v>
                </c:pt>
                <c:pt idx="1108">
                  <c:v>0.16294188797473907</c:v>
                </c:pt>
                <c:pt idx="1109">
                  <c:v>0.16294737160205841</c:v>
                </c:pt>
                <c:pt idx="1110">
                  <c:v>0.16287359595298767</c:v>
                </c:pt>
                <c:pt idx="1111">
                  <c:v>0.1628393679857254</c:v>
                </c:pt>
                <c:pt idx="1112">
                  <c:v>0.16287471354007721</c:v>
                </c:pt>
                <c:pt idx="1113">
                  <c:v>0.16279469430446625</c:v>
                </c:pt>
                <c:pt idx="1114">
                  <c:v>0.16280907392501831</c:v>
                </c:pt>
                <c:pt idx="1115">
                  <c:v>0.16276176273822784</c:v>
                </c:pt>
                <c:pt idx="1116">
                  <c:v>0.16275863349437714</c:v>
                </c:pt>
                <c:pt idx="1117">
                  <c:v>0.1627298891544342</c:v>
                </c:pt>
                <c:pt idx="1118">
                  <c:v>0.16268955171108246</c:v>
                </c:pt>
                <c:pt idx="1119">
                  <c:v>0.16268138587474823</c:v>
                </c:pt>
                <c:pt idx="1120">
                  <c:v>0.16262060403823853</c:v>
                </c:pt>
                <c:pt idx="1121">
                  <c:v>0.16272467374801636</c:v>
                </c:pt>
                <c:pt idx="1122">
                  <c:v>0.16262149810791016</c:v>
                </c:pt>
                <c:pt idx="1123">
                  <c:v>0.16266271471977234</c:v>
                </c:pt>
                <c:pt idx="1124">
                  <c:v>0.16267833113670349</c:v>
                </c:pt>
                <c:pt idx="1125">
                  <c:v>0.16256116330623627</c:v>
                </c:pt>
                <c:pt idx="1126">
                  <c:v>0.16263873875141144</c:v>
                </c:pt>
                <c:pt idx="1127">
                  <c:v>0.16252854466438293</c:v>
                </c:pt>
                <c:pt idx="1128">
                  <c:v>0.16255739331245422</c:v>
                </c:pt>
                <c:pt idx="1129">
                  <c:v>0.1625434011220932</c:v>
                </c:pt>
                <c:pt idx="1130">
                  <c:v>0.16245837509632111</c:v>
                </c:pt>
                <c:pt idx="1131">
                  <c:v>0.16259126365184784</c:v>
                </c:pt>
                <c:pt idx="1132">
                  <c:v>0.16250906884670258</c:v>
                </c:pt>
                <c:pt idx="1133">
                  <c:v>0.16258305311203003</c:v>
                </c:pt>
                <c:pt idx="1134">
                  <c:v>0.16253787279129028</c:v>
                </c:pt>
                <c:pt idx="1135">
                  <c:v>0.16246180236339569</c:v>
                </c:pt>
                <c:pt idx="1136">
                  <c:v>0.16247206926345825</c:v>
                </c:pt>
                <c:pt idx="1137">
                  <c:v>0.16239771246910095</c:v>
                </c:pt>
                <c:pt idx="1138">
                  <c:v>0.16245508193969727</c:v>
                </c:pt>
                <c:pt idx="1139">
                  <c:v>0.16242453455924988</c:v>
                </c:pt>
                <c:pt idx="1140">
                  <c:v>0.16249726712703705</c:v>
                </c:pt>
                <c:pt idx="1141">
                  <c:v>0.16253706812858582</c:v>
                </c:pt>
                <c:pt idx="1142">
                  <c:v>0.16254210472106934</c:v>
                </c:pt>
                <c:pt idx="1143">
                  <c:v>0.16269952058792114</c:v>
                </c:pt>
                <c:pt idx="1144">
                  <c:v>0.16269372403621674</c:v>
                </c:pt>
                <c:pt idx="1145">
                  <c:v>0.16282780468463898</c:v>
                </c:pt>
                <c:pt idx="1146">
                  <c:v>0.1629539281129837</c:v>
                </c:pt>
                <c:pt idx="1147">
                  <c:v>0.16289399564266205</c:v>
                </c:pt>
                <c:pt idx="1148">
                  <c:v>0.16300566494464874</c:v>
                </c:pt>
                <c:pt idx="1149">
                  <c:v>0.16304437816143036</c:v>
                </c:pt>
                <c:pt idx="1150">
                  <c:v>0.163066565990448</c:v>
                </c:pt>
                <c:pt idx="1151">
                  <c:v>0.16312576830387115</c:v>
                </c:pt>
                <c:pt idx="1152">
                  <c:v>0.16306367516517639</c:v>
                </c:pt>
                <c:pt idx="1153">
                  <c:v>0.16309493780136108</c:v>
                </c:pt>
                <c:pt idx="1154">
                  <c:v>0.16310113668441772</c:v>
                </c:pt>
                <c:pt idx="1155">
                  <c:v>0.1630757749080658</c:v>
                </c:pt>
                <c:pt idx="1156">
                  <c:v>0.16302596032619476</c:v>
                </c:pt>
                <c:pt idx="1157">
                  <c:v>0.16296227276325226</c:v>
                </c:pt>
                <c:pt idx="1158">
                  <c:v>0.1629316657781601</c:v>
                </c:pt>
                <c:pt idx="1159">
                  <c:v>0.16296128928661346</c:v>
                </c:pt>
                <c:pt idx="1160">
                  <c:v>0.16294869780540466</c:v>
                </c:pt>
                <c:pt idx="1161">
                  <c:v>0.16296856105327606</c:v>
                </c:pt>
                <c:pt idx="1162">
                  <c:v>0.1629481166601181</c:v>
                </c:pt>
                <c:pt idx="1163">
                  <c:v>0.16293534636497498</c:v>
                </c:pt>
                <c:pt idx="1164">
                  <c:v>0.16289640963077545</c:v>
                </c:pt>
                <c:pt idx="1165">
                  <c:v>0.16281920671463013</c:v>
                </c:pt>
                <c:pt idx="1166">
                  <c:v>0.1628173440694809</c:v>
                </c:pt>
                <c:pt idx="1167">
                  <c:v>0.16290703415870667</c:v>
                </c:pt>
                <c:pt idx="1168">
                  <c:v>0.16281266510486603</c:v>
                </c:pt>
                <c:pt idx="1169">
                  <c:v>0.16275548934936523</c:v>
                </c:pt>
                <c:pt idx="1170">
                  <c:v>0.16285704076290131</c:v>
                </c:pt>
                <c:pt idx="1171">
                  <c:v>0.162761390209198</c:v>
                </c:pt>
                <c:pt idx="1172">
                  <c:v>0.16273202002048492</c:v>
                </c:pt>
                <c:pt idx="1173">
                  <c:v>0.1627977192401886</c:v>
                </c:pt>
                <c:pt idx="1174">
                  <c:v>0.16270358860492706</c:v>
                </c:pt>
                <c:pt idx="1175">
                  <c:v>0.16282601654529572</c:v>
                </c:pt>
                <c:pt idx="1176">
                  <c:v>0.1628744900226593</c:v>
                </c:pt>
                <c:pt idx="1177">
                  <c:v>0.16273647546768188</c:v>
                </c:pt>
                <c:pt idx="1178">
                  <c:v>0.16278354823589325</c:v>
                </c:pt>
                <c:pt idx="1179">
                  <c:v>0.16272944211959839</c:v>
                </c:pt>
                <c:pt idx="1180">
                  <c:v>0.16265109181404114</c:v>
                </c:pt>
                <c:pt idx="1181">
                  <c:v>0.16275063157081604</c:v>
                </c:pt>
                <c:pt idx="1182">
                  <c:v>0.16271683573722839</c:v>
                </c:pt>
                <c:pt idx="1183">
                  <c:v>0.16259820759296417</c:v>
                </c:pt>
                <c:pt idx="1184">
                  <c:v>0.16258758306503296</c:v>
                </c:pt>
                <c:pt idx="1185">
                  <c:v>0.16262616217136383</c:v>
                </c:pt>
                <c:pt idx="1186">
                  <c:v>0.16269615292549133</c:v>
                </c:pt>
                <c:pt idx="1187">
                  <c:v>0.16272784769535065</c:v>
                </c:pt>
                <c:pt idx="1188">
                  <c:v>0.16259670257568359</c:v>
                </c:pt>
                <c:pt idx="1189">
                  <c:v>0.16253876686096191</c:v>
                </c:pt>
                <c:pt idx="1190">
                  <c:v>0.16264095902442932</c:v>
                </c:pt>
                <c:pt idx="1191">
                  <c:v>0.16266825795173645</c:v>
                </c:pt>
                <c:pt idx="1192">
                  <c:v>0.16266684234142303</c:v>
                </c:pt>
                <c:pt idx="1193">
                  <c:v>0.16265970468521118</c:v>
                </c:pt>
                <c:pt idx="1194">
                  <c:v>0.16266579926013947</c:v>
                </c:pt>
                <c:pt idx="1195">
                  <c:v>0.1626545786857605</c:v>
                </c:pt>
                <c:pt idx="1196">
                  <c:v>0.16262933611869812</c:v>
                </c:pt>
                <c:pt idx="1197">
                  <c:v>0.16263879835605621</c:v>
                </c:pt>
                <c:pt idx="1198">
                  <c:v>0.16259761154651642</c:v>
                </c:pt>
                <c:pt idx="1199">
                  <c:v>0.16260524094104767</c:v>
                </c:pt>
                <c:pt idx="1200">
                  <c:v>0.1625712513923645</c:v>
                </c:pt>
                <c:pt idx="1201">
                  <c:v>0.16249437630176544</c:v>
                </c:pt>
                <c:pt idx="1202">
                  <c:v>0.16251415014266968</c:v>
                </c:pt>
                <c:pt idx="1203">
                  <c:v>0.16249306499958038</c:v>
                </c:pt>
                <c:pt idx="1204">
                  <c:v>0.16243872046470642</c:v>
                </c:pt>
                <c:pt idx="1205">
                  <c:v>0.16245685517787933</c:v>
                </c:pt>
                <c:pt idx="1206">
                  <c:v>0.16241726279258728</c:v>
                </c:pt>
                <c:pt idx="1207">
                  <c:v>0.16241186857223511</c:v>
                </c:pt>
                <c:pt idx="1208">
                  <c:v>0.16241785883903503</c:v>
                </c:pt>
                <c:pt idx="1209">
                  <c:v>0.16240487992763519</c:v>
                </c:pt>
                <c:pt idx="1210">
                  <c:v>0.16237598657608032</c:v>
                </c:pt>
                <c:pt idx="1211">
                  <c:v>0.16239002346992493</c:v>
                </c:pt>
                <c:pt idx="1212">
                  <c:v>0.16239483654499054</c:v>
                </c:pt>
                <c:pt idx="1213">
                  <c:v>0.1624496728181839</c:v>
                </c:pt>
                <c:pt idx="1214">
                  <c:v>0.162435382604599</c:v>
                </c:pt>
                <c:pt idx="1215">
                  <c:v>0.16237115859985352</c:v>
                </c:pt>
                <c:pt idx="1216">
                  <c:v>0.16241976618766785</c:v>
                </c:pt>
                <c:pt idx="1217">
                  <c:v>0.16240765154361725</c:v>
                </c:pt>
                <c:pt idx="1218">
                  <c:v>0.1622297465801239</c:v>
                </c:pt>
                <c:pt idx="1219">
                  <c:v>0.16225369274616241</c:v>
                </c:pt>
                <c:pt idx="1220">
                  <c:v>0.16236616671085358</c:v>
                </c:pt>
                <c:pt idx="1221">
                  <c:v>0.1622881293296814</c:v>
                </c:pt>
                <c:pt idx="1222">
                  <c:v>0.16226910054683685</c:v>
                </c:pt>
                <c:pt idx="1223">
                  <c:v>0.16235756874084473</c:v>
                </c:pt>
                <c:pt idx="1224">
                  <c:v>0.1623072475194931</c:v>
                </c:pt>
                <c:pt idx="1225">
                  <c:v>0.16226868331432343</c:v>
                </c:pt>
                <c:pt idx="1226">
                  <c:v>0.16229140758514404</c:v>
                </c:pt>
                <c:pt idx="1227">
                  <c:v>0.16224808990955353</c:v>
                </c:pt>
                <c:pt idx="1228">
                  <c:v>0.1622205376625061</c:v>
                </c:pt>
                <c:pt idx="1229">
                  <c:v>0.16212573647499084</c:v>
                </c:pt>
                <c:pt idx="1230">
                  <c:v>0.16208837926387787</c:v>
                </c:pt>
                <c:pt idx="1231">
                  <c:v>0.16218303143978119</c:v>
                </c:pt>
                <c:pt idx="1232">
                  <c:v>0.16215263307094574</c:v>
                </c:pt>
                <c:pt idx="1233">
                  <c:v>0.16210637986660004</c:v>
                </c:pt>
                <c:pt idx="1234">
                  <c:v>0.16217479109764099</c:v>
                </c:pt>
                <c:pt idx="1235">
                  <c:v>0.16217803955078125</c:v>
                </c:pt>
                <c:pt idx="1236">
                  <c:v>0.16217300295829773</c:v>
                </c:pt>
                <c:pt idx="1237">
                  <c:v>0.16220641136169434</c:v>
                </c:pt>
                <c:pt idx="1238">
                  <c:v>0.16216762363910675</c:v>
                </c:pt>
                <c:pt idx="1239">
                  <c:v>0.16205835342407227</c:v>
                </c:pt>
                <c:pt idx="1240">
                  <c:v>0.16207849979400635</c:v>
                </c:pt>
                <c:pt idx="1241">
                  <c:v>0.16210824251174927</c:v>
                </c:pt>
                <c:pt idx="1242">
                  <c:v>0.16203637421131134</c:v>
                </c:pt>
                <c:pt idx="1243">
                  <c:v>0.16206426918506622</c:v>
                </c:pt>
                <c:pt idx="1244">
                  <c:v>0.16212189197540283</c:v>
                </c:pt>
                <c:pt idx="1245">
                  <c:v>0.16199080646038055</c:v>
                </c:pt>
                <c:pt idx="1246">
                  <c:v>0.16195565462112427</c:v>
                </c:pt>
                <c:pt idx="1247">
                  <c:v>0.16207188367843628</c:v>
                </c:pt>
                <c:pt idx="1248">
                  <c:v>0.1620098352432251</c:v>
                </c:pt>
                <c:pt idx="1249">
                  <c:v>0.16188706457614899</c:v>
                </c:pt>
                <c:pt idx="1250">
                  <c:v>0.16202171146869659</c:v>
                </c:pt>
                <c:pt idx="1251">
                  <c:v>0.16202829778194427</c:v>
                </c:pt>
                <c:pt idx="1252">
                  <c:v>0.16188974678516388</c:v>
                </c:pt>
                <c:pt idx="1253">
                  <c:v>0.16190743446350098</c:v>
                </c:pt>
                <c:pt idx="1254">
                  <c:v>0.16199736297130585</c:v>
                </c:pt>
                <c:pt idx="1255">
                  <c:v>0.16196545958518982</c:v>
                </c:pt>
                <c:pt idx="1256">
                  <c:v>0.1619684249162674</c:v>
                </c:pt>
                <c:pt idx="1257">
                  <c:v>0.16192841529846191</c:v>
                </c:pt>
                <c:pt idx="1258">
                  <c:v>0.16184446215629578</c:v>
                </c:pt>
                <c:pt idx="1259">
                  <c:v>0.16188764572143555</c:v>
                </c:pt>
                <c:pt idx="1260">
                  <c:v>0.16189923882484436</c:v>
                </c:pt>
                <c:pt idx="1261">
                  <c:v>0.16184568405151367</c:v>
                </c:pt>
                <c:pt idx="1262">
                  <c:v>0.16180135309696198</c:v>
                </c:pt>
                <c:pt idx="1263">
                  <c:v>0.16183817386627197</c:v>
                </c:pt>
                <c:pt idx="1264">
                  <c:v>0.16189201176166534</c:v>
                </c:pt>
                <c:pt idx="1265">
                  <c:v>0.16188730299472809</c:v>
                </c:pt>
                <c:pt idx="1266">
                  <c:v>0.16189031302928925</c:v>
                </c:pt>
                <c:pt idx="1267">
                  <c:v>0.16187603771686554</c:v>
                </c:pt>
                <c:pt idx="1268">
                  <c:v>0.1618974357843399</c:v>
                </c:pt>
                <c:pt idx="1269">
                  <c:v>0.1618535965681076</c:v>
                </c:pt>
                <c:pt idx="1270">
                  <c:v>0.16180227696895599</c:v>
                </c:pt>
                <c:pt idx="1271">
                  <c:v>0.16182874143123627</c:v>
                </c:pt>
                <c:pt idx="1272">
                  <c:v>0.16181021928787231</c:v>
                </c:pt>
                <c:pt idx="1273">
                  <c:v>0.16181249916553497</c:v>
                </c:pt>
                <c:pt idx="1274">
                  <c:v>0.16184461116790771</c:v>
                </c:pt>
                <c:pt idx="1275">
                  <c:v>0.16176064312458038</c:v>
                </c:pt>
                <c:pt idx="1276">
                  <c:v>0.16164968907833099</c:v>
                </c:pt>
                <c:pt idx="1277">
                  <c:v>0.1616712361574173</c:v>
                </c:pt>
                <c:pt idx="1278">
                  <c:v>0.16167570650577545</c:v>
                </c:pt>
                <c:pt idx="1279">
                  <c:v>0.16159826517105103</c:v>
                </c:pt>
                <c:pt idx="1280">
                  <c:v>0.1616172194480896</c:v>
                </c:pt>
                <c:pt idx="1281">
                  <c:v>0.16172552108764648</c:v>
                </c:pt>
                <c:pt idx="1282">
                  <c:v>0.16169339418411255</c:v>
                </c:pt>
                <c:pt idx="1283">
                  <c:v>0.16159409284591675</c:v>
                </c:pt>
                <c:pt idx="1284">
                  <c:v>0.16163372993469238</c:v>
                </c:pt>
                <c:pt idx="1285">
                  <c:v>0.16161887347698212</c:v>
                </c:pt>
                <c:pt idx="1286">
                  <c:v>0.16157148778438568</c:v>
                </c:pt>
                <c:pt idx="1287">
                  <c:v>0.16160941123962402</c:v>
                </c:pt>
                <c:pt idx="1288">
                  <c:v>0.16158665716648102</c:v>
                </c:pt>
                <c:pt idx="1289">
                  <c:v>0.16148000955581665</c:v>
                </c:pt>
                <c:pt idx="1290">
                  <c:v>0.16151408851146698</c:v>
                </c:pt>
                <c:pt idx="1291">
                  <c:v>0.16161638498306274</c:v>
                </c:pt>
                <c:pt idx="1292">
                  <c:v>0.16156835854053497</c:v>
                </c:pt>
                <c:pt idx="1293">
                  <c:v>0.1614827960729599</c:v>
                </c:pt>
                <c:pt idx="1294">
                  <c:v>0.16154541075229645</c:v>
                </c:pt>
                <c:pt idx="1295">
                  <c:v>0.161574587225914</c:v>
                </c:pt>
                <c:pt idx="1296">
                  <c:v>0.16156052052974701</c:v>
                </c:pt>
                <c:pt idx="1297">
                  <c:v>0.16155485808849335</c:v>
                </c:pt>
                <c:pt idx="1298">
                  <c:v>0.16149547696113586</c:v>
                </c:pt>
                <c:pt idx="1299">
                  <c:v>0.16138197481632233</c:v>
                </c:pt>
                <c:pt idx="1300">
                  <c:v>0.16141580045223236</c:v>
                </c:pt>
                <c:pt idx="1301">
                  <c:v>0.16146980226039886</c:v>
                </c:pt>
                <c:pt idx="1302">
                  <c:v>0.16136567294597626</c:v>
                </c:pt>
                <c:pt idx="1303">
                  <c:v>0.16132630407810211</c:v>
                </c:pt>
                <c:pt idx="1304">
                  <c:v>0.16141307353973389</c:v>
                </c:pt>
                <c:pt idx="1305">
                  <c:v>0.16142372786998749</c:v>
                </c:pt>
                <c:pt idx="1306">
                  <c:v>0.16137450933456421</c:v>
                </c:pt>
                <c:pt idx="1307">
                  <c:v>0.16133983433246613</c:v>
                </c:pt>
                <c:pt idx="1308">
                  <c:v>0.16126734018325806</c:v>
                </c:pt>
                <c:pt idx="1309">
                  <c:v>0.16125550866127014</c:v>
                </c:pt>
                <c:pt idx="1310">
                  <c:v>0.1612788587808609</c:v>
                </c:pt>
                <c:pt idx="1311">
                  <c:v>0.16129016876220703</c:v>
                </c:pt>
                <c:pt idx="1312">
                  <c:v>0.16126427054405212</c:v>
                </c:pt>
                <c:pt idx="1313">
                  <c:v>0.16128291189670563</c:v>
                </c:pt>
                <c:pt idx="1314">
                  <c:v>0.16119334101676941</c:v>
                </c:pt>
                <c:pt idx="1315">
                  <c:v>0.16116541624069214</c:v>
                </c:pt>
                <c:pt idx="1316">
                  <c:v>0.16117040812969208</c:v>
                </c:pt>
                <c:pt idx="1317">
                  <c:v>0.16128334403038025</c:v>
                </c:pt>
                <c:pt idx="1318">
                  <c:v>0.16122832894325256</c:v>
                </c:pt>
                <c:pt idx="1319">
                  <c:v>0.16115871071815491</c:v>
                </c:pt>
                <c:pt idx="1320">
                  <c:v>0.1611764132976532</c:v>
                </c:pt>
                <c:pt idx="1321">
                  <c:v>0.16121329367160797</c:v>
                </c:pt>
                <c:pt idx="1322">
                  <c:v>0.1612207442522049</c:v>
                </c:pt>
                <c:pt idx="1323">
                  <c:v>0.16118557751178741</c:v>
                </c:pt>
                <c:pt idx="1324">
                  <c:v>0.16119858622550964</c:v>
                </c:pt>
                <c:pt idx="1325">
                  <c:v>0.16115149855613708</c:v>
                </c:pt>
                <c:pt idx="1326">
                  <c:v>0.16110862791538239</c:v>
                </c:pt>
                <c:pt idx="1327">
                  <c:v>0.16113869845867157</c:v>
                </c:pt>
                <c:pt idx="1328">
                  <c:v>0.16118337213993073</c:v>
                </c:pt>
                <c:pt idx="1329">
                  <c:v>0.16112902760505676</c:v>
                </c:pt>
                <c:pt idx="1330">
                  <c:v>0.16110077500343323</c:v>
                </c:pt>
                <c:pt idx="1331">
                  <c:v>0.16113322973251343</c:v>
                </c:pt>
                <c:pt idx="1332">
                  <c:v>0.16119198501110077</c:v>
                </c:pt>
                <c:pt idx="1333">
                  <c:v>0.16121058166027069</c:v>
                </c:pt>
                <c:pt idx="1334">
                  <c:v>0.16117183864116669</c:v>
                </c:pt>
                <c:pt idx="1335">
                  <c:v>0.16126817464828491</c:v>
                </c:pt>
                <c:pt idx="1336">
                  <c:v>0.16128303110599518</c:v>
                </c:pt>
                <c:pt idx="1337">
                  <c:v>0.16115526854991913</c:v>
                </c:pt>
                <c:pt idx="1338">
                  <c:v>0.16098950803279877</c:v>
                </c:pt>
                <c:pt idx="1339">
                  <c:v>0.16103662550449371</c:v>
                </c:pt>
                <c:pt idx="1340">
                  <c:v>0.16112047433853149</c:v>
                </c:pt>
                <c:pt idx="1341">
                  <c:v>0.16105128824710846</c:v>
                </c:pt>
                <c:pt idx="1342">
                  <c:v>0.16092951595783234</c:v>
                </c:pt>
                <c:pt idx="1343">
                  <c:v>0.16102704405784607</c:v>
                </c:pt>
                <c:pt idx="1344">
                  <c:v>0.16108568012714386</c:v>
                </c:pt>
                <c:pt idx="1345">
                  <c:v>0.1609933078289032</c:v>
                </c:pt>
                <c:pt idx="1346">
                  <c:v>0.16085587441921234</c:v>
                </c:pt>
                <c:pt idx="1347">
                  <c:v>0.16091932356357574</c:v>
                </c:pt>
                <c:pt idx="1348">
                  <c:v>0.16101621091365814</c:v>
                </c:pt>
                <c:pt idx="1349">
                  <c:v>0.16092880070209503</c:v>
                </c:pt>
                <c:pt idx="1350">
                  <c:v>0.16084243357181549</c:v>
                </c:pt>
                <c:pt idx="1351">
                  <c:v>0.16087052226066589</c:v>
                </c:pt>
                <c:pt idx="1352">
                  <c:v>0.16091778874397278</c:v>
                </c:pt>
                <c:pt idx="1353">
                  <c:v>0.16089928150177002</c:v>
                </c:pt>
                <c:pt idx="1354">
                  <c:v>0.16086088120937347</c:v>
                </c:pt>
                <c:pt idx="1355">
                  <c:v>0.16092748939990997</c:v>
                </c:pt>
                <c:pt idx="1356">
                  <c:v>0.16092745959758759</c:v>
                </c:pt>
                <c:pt idx="1357">
                  <c:v>0.16087633371353149</c:v>
                </c:pt>
                <c:pt idx="1358">
                  <c:v>0.16084174811840057</c:v>
                </c:pt>
                <c:pt idx="1359">
                  <c:v>0.16082213819026947</c:v>
                </c:pt>
                <c:pt idx="1360">
                  <c:v>0.16075713932514191</c:v>
                </c:pt>
                <c:pt idx="1361">
                  <c:v>0.16070958971977234</c:v>
                </c:pt>
                <c:pt idx="1362">
                  <c:v>0.16072659194469452</c:v>
                </c:pt>
                <c:pt idx="1363">
                  <c:v>0.16084364056587219</c:v>
                </c:pt>
                <c:pt idx="1364">
                  <c:v>0.16079390048980713</c:v>
                </c:pt>
                <c:pt idx="1365">
                  <c:v>0.16065189242362976</c:v>
                </c:pt>
                <c:pt idx="1366">
                  <c:v>0.1605878472328186</c:v>
                </c:pt>
                <c:pt idx="1367">
                  <c:v>0.16078205406665802</c:v>
                </c:pt>
                <c:pt idx="1368">
                  <c:v>0.16075298190116882</c:v>
                </c:pt>
                <c:pt idx="1369">
                  <c:v>0.16066546738147736</c:v>
                </c:pt>
                <c:pt idx="1370">
                  <c:v>0.16065983474254608</c:v>
                </c:pt>
                <c:pt idx="1371">
                  <c:v>0.16078045964241028</c:v>
                </c:pt>
                <c:pt idx="1372">
                  <c:v>0.16077765822410583</c:v>
                </c:pt>
                <c:pt idx="1373">
                  <c:v>0.16065466403961182</c:v>
                </c:pt>
                <c:pt idx="1374">
                  <c:v>0.16068145632743835</c:v>
                </c:pt>
                <c:pt idx="1375">
                  <c:v>0.16077275574207306</c:v>
                </c:pt>
                <c:pt idx="1376">
                  <c:v>0.16077864170074463</c:v>
                </c:pt>
                <c:pt idx="1377">
                  <c:v>0.16064102947711945</c:v>
                </c:pt>
                <c:pt idx="1378">
                  <c:v>0.16062617301940918</c:v>
                </c:pt>
                <c:pt idx="1379">
                  <c:v>0.16065408289432526</c:v>
                </c:pt>
                <c:pt idx="1380">
                  <c:v>0.16063259541988373</c:v>
                </c:pt>
                <c:pt idx="1381">
                  <c:v>0.16054436564445496</c:v>
                </c:pt>
                <c:pt idx="1382">
                  <c:v>0.16060592234134674</c:v>
                </c:pt>
                <c:pt idx="1383">
                  <c:v>0.1606723815202713</c:v>
                </c:pt>
                <c:pt idx="1384">
                  <c:v>0.16068851947784424</c:v>
                </c:pt>
                <c:pt idx="1385">
                  <c:v>0.16059504449367523</c:v>
                </c:pt>
                <c:pt idx="1386">
                  <c:v>0.16056756675243378</c:v>
                </c:pt>
                <c:pt idx="1387">
                  <c:v>0.16056129336357117</c:v>
                </c:pt>
                <c:pt idx="1388">
                  <c:v>0.16004431247711182</c:v>
                </c:pt>
                <c:pt idx="1389">
                  <c:v>0.15965656936168671</c:v>
                </c:pt>
                <c:pt idx="1390">
                  <c:v>0.15970368683338165</c:v>
                </c:pt>
                <c:pt idx="1391">
                  <c:v>0.1597672700881958</c:v>
                </c:pt>
                <c:pt idx="1392">
                  <c:v>0.1598246842622757</c:v>
                </c:pt>
                <c:pt idx="1393">
                  <c:v>0.16025324165821075</c:v>
                </c:pt>
                <c:pt idx="1394">
                  <c:v>0.16049706935882568</c:v>
                </c:pt>
                <c:pt idx="1395">
                  <c:v>0.16054567694664001</c:v>
                </c:pt>
                <c:pt idx="1396">
                  <c:v>0.16051517426967621</c:v>
                </c:pt>
                <c:pt idx="1397">
                  <c:v>0.16035805642604828</c:v>
                </c:pt>
                <c:pt idx="1398">
                  <c:v>0.16038885712623596</c:v>
                </c:pt>
                <c:pt idx="1399">
                  <c:v>0.16047300398349762</c:v>
                </c:pt>
                <c:pt idx="1400">
                  <c:v>0.16048663854598999</c:v>
                </c:pt>
                <c:pt idx="1401">
                  <c:v>0.16036143898963928</c:v>
                </c:pt>
                <c:pt idx="1402">
                  <c:v>0.16029693186283112</c:v>
                </c:pt>
                <c:pt idx="1403">
                  <c:v>0.16027826070785522</c:v>
                </c:pt>
                <c:pt idx="1404">
                  <c:v>0.16029392182826996</c:v>
                </c:pt>
                <c:pt idx="1405">
                  <c:v>0.16031323373317719</c:v>
                </c:pt>
                <c:pt idx="1406">
                  <c:v>0.16033802926540375</c:v>
                </c:pt>
                <c:pt idx="1407">
                  <c:v>0.16037172079086304</c:v>
                </c:pt>
                <c:pt idx="1408">
                  <c:v>0.16031152009963989</c:v>
                </c:pt>
                <c:pt idx="1409">
                  <c:v>0.16015923023223877</c:v>
                </c:pt>
                <c:pt idx="1410">
                  <c:v>0.16011732816696167</c:v>
                </c:pt>
                <c:pt idx="1411">
                  <c:v>0.16024348139762878</c:v>
                </c:pt>
                <c:pt idx="1412">
                  <c:v>0.16027282178401947</c:v>
                </c:pt>
                <c:pt idx="1413">
                  <c:v>0.16023708879947662</c:v>
                </c:pt>
                <c:pt idx="1414">
                  <c:v>0.16011142730712891</c:v>
                </c:pt>
                <c:pt idx="1415">
                  <c:v>0.16014561057090759</c:v>
                </c:pt>
                <c:pt idx="1416">
                  <c:v>0.16015173494815826</c:v>
                </c:pt>
                <c:pt idx="1417">
                  <c:v>0.16014181077480316</c:v>
                </c:pt>
                <c:pt idx="1418">
                  <c:v>0.16000996530056</c:v>
                </c:pt>
                <c:pt idx="1419">
                  <c:v>0.16000352799892426</c:v>
                </c:pt>
                <c:pt idx="1420">
                  <c:v>0.16015924513339996</c:v>
                </c:pt>
                <c:pt idx="1421">
                  <c:v>0.16024647653102875</c:v>
                </c:pt>
                <c:pt idx="1422">
                  <c:v>0.16011245548725128</c:v>
                </c:pt>
                <c:pt idx="1423">
                  <c:v>0.15993580222129822</c:v>
                </c:pt>
                <c:pt idx="1424">
                  <c:v>0.15996159613132477</c:v>
                </c:pt>
                <c:pt idx="1425">
                  <c:v>0.1600150465965271</c:v>
                </c:pt>
                <c:pt idx="1426">
                  <c:v>0.16002869606018066</c:v>
                </c:pt>
                <c:pt idx="1427">
                  <c:v>0.15998642146587372</c:v>
                </c:pt>
                <c:pt idx="1428">
                  <c:v>0.16002269089221954</c:v>
                </c:pt>
                <c:pt idx="1429">
                  <c:v>0.16011631488800049</c:v>
                </c:pt>
                <c:pt idx="1430">
                  <c:v>0.16007275879383087</c:v>
                </c:pt>
                <c:pt idx="1431">
                  <c:v>0.15992791950702667</c:v>
                </c:pt>
                <c:pt idx="1432">
                  <c:v>0.15985530614852905</c:v>
                </c:pt>
                <c:pt idx="1433">
                  <c:v>0.1598980724811554</c:v>
                </c:pt>
                <c:pt idx="1434">
                  <c:v>0.1599041223526001</c:v>
                </c:pt>
                <c:pt idx="1435">
                  <c:v>0.15989342331886292</c:v>
                </c:pt>
                <c:pt idx="1436">
                  <c:v>0.15986692905426025</c:v>
                </c:pt>
                <c:pt idx="1437">
                  <c:v>0.15990176796913147</c:v>
                </c:pt>
                <c:pt idx="1438">
                  <c:v>0.15988589823246002</c:v>
                </c:pt>
                <c:pt idx="1439">
                  <c:v>0.15983761847019196</c:v>
                </c:pt>
                <c:pt idx="1440">
                  <c:v>0.15981781482696533</c:v>
                </c:pt>
                <c:pt idx="1441">
                  <c:v>0.15978984534740448</c:v>
                </c:pt>
                <c:pt idx="1442">
                  <c:v>0.15986700356006622</c:v>
                </c:pt>
                <c:pt idx="1443">
                  <c:v>0.15977296233177185</c:v>
                </c:pt>
                <c:pt idx="1444">
                  <c:v>0.15975043177604675</c:v>
                </c:pt>
                <c:pt idx="1445">
                  <c:v>0.15968398749828339</c:v>
                </c:pt>
                <c:pt idx="1446">
                  <c:v>0.15976446866989136</c:v>
                </c:pt>
                <c:pt idx="1447">
                  <c:v>0.1597912460565567</c:v>
                </c:pt>
                <c:pt idx="1448">
                  <c:v>0.15982572734355927</c:v>
                </c:pt>
                <c:pt idx="1449">
                  <c:v>0.15972055494785309</c:v>
                </c:pt>
                <c:pt idx="1450">
                  <c:v>0.15970319509506226</c:v>
                </c:pt>
                <c:pt idx="1451">
                  <c:v>0.15970996022224426</c:v>
                </c:pt>
                <c:pt idx="1452">
                  <c:v>0.15969152748584747</c:v>
                </c:pt>
                <c:pt idx="1453">
                  <c:v>0.15971384942531586</c:v>
                </c:pt>
                <c:pt idx="1454">
                  <c:v>0.15967206656932831</c:v>
                </c:pt>
                <c:pt idx="1455">
                  <c:v>0.15969094634056091</c:v>
                </c:pt>
                <c:pt idx="1456">
                  <c:v>0.15956655144691467</c:v>
                </c:pt>
                <c:pt idx="1457">
                  <c:v>0.15960018336772919</c:v>
                </c:pt>
                <c:pt idx="1458">
                  <c:v>0.15955634415149689</c:v>
                </c:pt>
                <c:pt idx="1459">
                  <c:v>0.15962834656238556</c:v>
                </c:pt>
                <c:pt idx="1460">
                  <c:v>0.15957887470722198</c:v>
                </c:pt>
                <c:pt idx="1461">
                  <c:v>0.15954266488552094</c:v>
                </c:pt>
                <c:pt idx="1462">
                  <c:v>0.15952390432357788</c:v>
                </c:pt>
                <c:pt idx="1463">
                  <c:v>0.15955200791358948</c:v>
                </c:pt>
                <c:pt idx="1464">
                  <c:v>0.15956686437129974</c:v>
                </c:pt>
                <c:pt idx="1465">
                  <c:v>0.15948881208896637</c:v>
                </c:pt>
                <c:pt idx="1466">
                  <c:v>0.15947261452674866</c:v>
                </c:pt>
                <c:pt idx="1467">
                  <c:v>0.15950991213321686</c:v>
                </c:pt>
                <c:pt idx="1468">
                  <c:v>0.15951649844646454</c:v>
                </c:pt>
                <c:pt idx="1469">
                  <c:v>0.1593891978263855</c:v>
                </c:pt>
                <c:pt idx="1470">
                  <c:v>0.15933001041412354</c:v>
                </c:pt>
                <c:pt idx="1471">
                  <c:v>0.15931357443332672</c:v>
                </c:pt>
                <c:pt idx="1472">
                  <c:v>0.15939542651176453</c:v>
                </c:pt>
                <c:pt idx="1473">
                  <c:v>0.15944625437259674</c:v>
                </c:pt>
                <c:pt idx="1474">
                  <c:v>0.15945068001747131</c:v>
                </c:pt>
                <c:pt idx="1475">
                  <c:v>0.15942187607288361</c:v>
                </c:pt>
                <c:pt idx="1476">
                  <c:v>0.15941387414932251</c:v>
                </c:pt>
                <c:pt idx="1477">
                  <c:v>0.15941764414310455</c:v>
                </c:pt>
                <c:pt idx="1478">
                  <c:v>0.15938851237297058</c:v>
                </c:pt>
                <c:pt idx="1479">
                  <c:v>0.1593492180109024</c:v>
                </c:pt>
                <c:pt idx="1480">
                  <c:v>0.15936411917209625</c:v>
                </c:pt>
                <c:pt idx="1481">
                  <c:v>0.15936015546321869</c:v>
                </c:pt>
                <c:pt idx="1482">
                  <c:v>0.159383624792099</c:v>
                </c:pt>
                <c:pt idx="1483">
                  <c:v>0.15939866006374359</c:v>
                </c:pt>
                <c:pt idx="1484">
                  <c:v>0.15935099124908447</c:v>
                </c:pt>
                <c:pt idx="1485">
                  <c:v>0.15939289331436157</c:v>
                </c:pt>
                <c:pt idx="1486">
                  <c:v>0.15934978425502777</c:v>
                </c:pt>
                <c:pt idx="1487">
                  <c:v>0.15947599709033966</c:v>
                </c:pt>
                <c:pt idx="1488">
                  <c:v>0.15945425629615784</c:v>
                </c:pt>
                <c:pt idx="1489">
                  <c:v>0.15941472351551056</c:v>
                </c:pt>
                <c:pt idx="1490">
                  <c:v>0.15933011472225189</c:v>
                </c:pt>
                <c:pt idx="1491">
                  <c:v>0.15929672122001648</c:v>
                </c:pt>
                <c:pt idx="1492">
                  <c:v>0.15944558382034302</c:v>
                </c:pt>
                <c:pt idx="1493">
                  <c:v>0.1594012975692749</c:v>
                </c:pt>
                <c:pt idx="1494">
                  <c:v>0.15939484536647797</c:v>
                </c:pt>
                <c:pt idx="1495">
                  <c:v>0.15935452282428741</c:v>
                </c:pt>
                <c:pt idx="1496">
                  <c:v>0.15936745703220367</c:v>
                </c:pt>
                <c:pt idx="1497">
                  <c:v>0.1593557745218277</c:v>
                </c:pt>
                <c:pt idx="1498">
                  <c:v>0.15928986668586731</c:v>
                </c:pt>
                <c:pt idx="1499">
                  <c:v>0.15922600030899048</c:v>
                </c:pt>
                <c:pt idx="1500">
                  <c:v>0.15921074151992798</c:v>
                </c:pt>
                <c:pt idx="1501">
                  <c:v>0.1592538058757782</c:v>
                </c:pt>
                <c:pt idx="1502">
                  <c:v>0.15933074057102203</c:v>
                </c:pt>
                <c:pt idx="1503">
                  <c:v>0.1593223363161087</c:v>
                </c:pt>
                <c:pt idx="1504">
                  <c:v>0.15932241082191467</c:v>
                </c:pt>
                <c:pt idx="1505">
                  <c:v>0.15938504040241241</c:v>
                </c:pt>
                <c:pt idx="1506">
                  <c:v>0.15940575301647186</c:v>
                </c:pt>
                <c:pt idx="1507">
                  <c:v>0.1593756228685379</c:v>
                </c:pt>
                <c:pt idx="1508">
                  <c:v>0.15924002230167389</c:v>
                </c:pt>
                <c:pt idx="1509">
                  <c:v>0.15917478501796722</c:v>
                </c:pt>
                <c:pt idx="1510">
                  <c:v>0.15928256511688232</c:v>
                </c:pt>
                <c:pt idx="1511">
                  <c:v>0.15942427515983582</c:v>
                </c:pt>
                <c:pt idx="1512">
                  <c:v>0.15941759943962097</c:v>
                </c:pt>
                <c:pt idx="1513">
                  <c:v>0.15932998061180115</c:v>
                </c:pt>
                <c:pt idx="1514">
                  <c:v>0.1592048704624176</c:v>
                </c:pt>
                <c:pt idx="1515">
                  <c:v>0.15920659899711609</c:v>
                </c:pt>
                <c:pt idx="1516">
                  <c:v>0.15927745401859283</c:v>
                </c:pt>
                <c:pt idx="1517">
                  <c:v>0.15929397940635681</c:v>
                </c:pt>
                <c:pt idx="1518">
                  <c:v>0.15922540426254272</c:v>
                </c:pt>
                <c:pt idx="1519">
                  <c:v>0.15915557742118835</c:v>
                </c:pt>
                <c:pt idx="1520">
                  <c:v>0.15918873250484467</c:v>
                </c:pt>
                <c:pt idx="1521">
                  <c:v>0.15921072661876678</c:v>
                </c:pt>
                <c:pt idx="1522">
                  <c:v>0.15926182270050049</c:v>
                </c:pt>
                <c:pt idx="1523">
                  <c:v>0.15917208790779114</c:v>
                </c:pt>
                <c:pt idx="1524">
                  <c:v>0.15902990102767944</c:v>
                </c:pt>
                <c:pt idx="1525">
                  <c:v>0.15907926857471466</c:v>
                </c:pt>
                <c:pt idx="1526">
                  <c:v>0.15910165011882782</c:v>
                </c:pt>
                <c:pt idx="1527">
                  <c:v>0.15929083526134491</c:v>
                </c:pt>
                <c:pt idx="1528">
                  <c:v>0.15923623740673065</c:v>
                </c:pt>
                <c:pt idx="1529">
                  <c:v>0.1591029167175293</c:v>
                </c:pt>
                <c:pt idx="1530">
                  <c:v>0.15911301970481873</c:v>
                </c:pt>
                <c:pt idx="1531">
                  <c:v>0.15907472372055054</c:v>
                </c:pt>
                <c:pt idx="1532">
                  <c:v>0.1592363566160202</c:v>
                </c:pt>
                <c:pt idx="1533">
                  <c:v>0.15913732349872589</c:v>
                </c:pt>
                <c:pt idx="1534">
                  <c:v>0.15907329320907593</c:v>
                </c:pt>
                <c:pt idx="1535">
                  <c:v>0.1589978039264679</c:v>
                </c:pt>
                <c:pt idx="1536">
                  <c:v>0.15890859067440033</c:v>
                </c:pt>
                <c:pt idx="1537">
                  <c:v>0.15906348824501038</c:v>
                </c:pt>
                <c:pt idx="1538">
                  <c:v>0.15895196795463562</c:v>
                </c:pt>
                <c:pt idx="1539">
                  <c:v>0.15894302725791931</c:v>
                </c:pt>
                <c:pt idx="1540">
                  <c:v>0.15890543162822723</c:v>
                </c:pt>
                <c:pt idx="1541">
                  <c:v>0.1588655561208725</c:v>
                </c:pt>
                <c:pt idx="1542">
                  <c:v>0.15900041162967682</c:v>
                </c:pt>
                <c:pt idx="1543">
                  <c:v>0.15890143811702728</c:v>
                </c:pt>
                <c:pt idx="1544">
                  <c:v>0.15893886983394623</c:v>
                </c:pt>
                <c:pt idx="1545">
                  <c:v>0.15891265869140625</c:v>
                </c:pt>
                <c:pt idx="1546">
                  <c:v>0.1588871031999588</c:v>
                </c:pt>
                <c:pt idx="1547">
                  <c:v>0.15893958508968353</c:v>
                </c:pt>
                <c:pt idx="1548">
                  <c:v>0.15879112482070923</c:v>
                </c:pt>
                <c:pt idx="1549">
                  <c:v>0.15884727239608765</c:v>
                </c:pt>
                <c:pt idx="1550">
                  <c:v>0.1588006317615509</c:v>
                </c:pt>
                <c:pt idx="1551">
                  <c:v>0.15888337790966034</c:v>
                </c:pt>
                <c:pt idx="1552">
                  <c:v>0.15897572040557861</c:v>
                </c:pt>
                <c:pt idx="1553">
                  <c:v>0.15885612368583679</c:v>
                </c:pt>
                <c:pt idx="1554">
                  <c:v>0.15890814363956451</c:v>
                </c:pt>
                <c:pt idx="1555">
                  <c:v>0.15884354710578918</c:v>
                </c:pt>
                <c:pt idx="1556">
                  <c:v>0.1589663028717041</c:v>
                </c:pt>
                <c:pt idx="1557">
                  <c:v>0.15906468033790588</c:v>
                </c:pt>
                <c:pt idx="1558">
                  <c:v>0.15898916125297546</c:v>
                </c:pt>
                <c:pt idx="1559">
                  <c:v>0.15898875892162323</c:v>
                </c:pt>
                <c:pt idx="1560">
                  <c:v>0.15878483653068542</c:v>
                </c:pt>
                <c:pt idx="1561">
                  <c:v>0.15882052481174469</c:v>
                </c:pt>
                <c:pt idx="1562">
                  <c:v>0.15884809195995331</c:v>
                </c:pt>
                <c:pt idx="1563">
                  <c:v>0.15877626836299896</c:v>
                </c:pt>
                <c:pt idx="1564">
                  <c:v>0.15885922312736511</c:v>
                </c:pt>
                <c:pt idx="1565">
                  <c:v>0.15869241952896118</c:v>
                </c:pt>
                <c:pt idx="1566">
                  <c:v>0.15874737501144409</c:v>
                </c:pt>
                <c:pt idx="1567">
                  <c:v>0.15879561007022858</c:v>
                </c:pt>
                <c:pt idx="1568">
                  <c:v>0.15869484841823578</c:v>
                </c:pt>
                <c:pt idx="1569">
                  <c:v>0.15878279507160187</c:v>
                </c:pt>
                <c:pt idx="1570">
                  <c:v>0.15865394473075867</c:v>
                </c:pt>
                <c:pt idx="1571">
                  <c:v>0.15871791541576385</c:v>
                </c:pt>
                <c:pt idx="1572">
                  <c:v>0.15882283449172974</c:v>
                </c:pt>
                <c:pt idx="1573">
                  <c:v>0.15879958868026733</c:v>
                </c:pt>
                <c:pt idx="1574">
                  <c:v>0.15888646245002747</c:v>
                </c:pt>
                <c:pt idx="1575">
                  <c:v>0.15880541503429413</c:v>
                </c:pt>
                <c:pt idx="1576">
                  <c:v>0.1588478684425354</c:v>
                </c:pt>
                <c:pt idx="1577">
                  <c:v>0.15886472165584564</c:v>
                </c:pt>
                <c:pt idx="1578">
                  <c:v>0.15867267549037933</c:v>
                </c:pt>
                <c:pt idx="1579">
                  <c:v>0.15865005552768707</c:v>
                </c:pt>
                <c:pt idx="1580">
                  <c:v>0.15849021077156067</c:v>
                </c:pt>
                <c:pt idx="1581">
                  <c:v>0.15853092074394226</c:v>
                </c:pt>
                <c:pt idx="1582">
                  <c:v>0.15862655639648438</c:v>
                </c:pt>
                <c:pt idx="1583">
                  <c:v>0.1585775762796402</c:v>
                </c:pt>
                <c:pt idx="1584">
                  <c:v>0.15855574607849121</c:v>
                </c:pt>
                <c:pt idx="1585">
                  <c:v>0.15848806500434875</c:v>
                </c:pt>
                <c:pt idx="1586">
                  <c:v>0.15856499969959259</c:v>
                </c:pt>
                <c:pt idx="1587">
                  <c:v>0.15868206322193146</c:v>
                </c:pt>
                <c:pt idx="1588">
                  <c:v>0.15860123932361603</c:v>
                </c:pt>
                <c:pt idx="1589">
                  <c:v>0.15853628516197205</c:v>
                </c:pt>
                <c:pt idx="1590">
                  <c:v>0.15847332775592804</c:v>
                </c:pt>
                <c:pt idx="1591">
                  <c:v>0.15843148529529572</c:v>
                </c:pt>
                <c:pt idx="1592">
                  <c:v>0.15857185423374176</c:v>
                </c:pt>
                <c:pt idx="1593">
                  <c:v>0.15855804085731506</c:v>
                </c:pt>
                <c:pt idx="1594">
                  <c:v>0.1585322767496109</c:v>
                </c:pt>
                <c:pt idx="1595">
                  <c:v>0.15862782299518585</c:v>
                </c:pt>
                <c:pt idx="1596">
                  <c:v>0.15854364633560181</c:v>
                </c:pt>
                <c:pt idx="1597">
                  <c:v>0.15857559442520142</c:v>
                </c:pt>
                <c:pt idx="1598">
                  <c:v>0.15851609408855438</c:v>
                </c:pt>
                <c:pt idx="1599">
                  <c:v>0.1583835631608963</c:v>
                </c:pt>
                <c:pt idx="1600">
                  <c:v>0.15839353203773499</c:v>
                </c:pt>
                <c:pt idx="1601">
                  <c:v>0.15838681161403656</c:v>
                </c:pt>
                <c:pt idx="1602">
                  <c:v>0.1583808958530426</c:v>
                </c:pt>
                <c:pt idx="1603">
                  <c:v>0.15836365520954132</c:v>
                </c:pt>
                <c:pt idx="1604">
                  <c:v>0.15836487710475922</c:v>
                </c:pt>
                <c:pt idx="1605">
                  <c:v>0.15835142135620117</c:v>
                </c:pt>
                <c:pt idx="1606">
                  <c:v>0.15837016701698303</c:v>
                </c:pt>
                <c:pt idx="1607">
                  <c:v>0.15838758647441864</c:v>
                </c:pt>
                <c:pt idx="1608">
                  <c:v>0.15825040638446808</c:v>
                </c:pt>
                <c:pt idx="1609">
                  <c:v>0.1581793874502182</c:v>
                </c:pt>
                <c:pt idx="1610">
                  <c:v>0.15815867483615875</c:v>
                </c:pt>
                <c:pt idx="1611">
                  <c:v>0.15811742842197418</c:v>
                </c:pt>
                <c:pt idx="1612">
                  <c:v>0.15827380120754242</c:v>
                </c:pt>
                <c:pt idx="1613">
                  <c:v>0.15824490785598755</c:v>
                </c:pt>
                <c:pt idx="1614">
                  <c:v>0.15815618634223938</c:v>
                </c:pt>
                <c:pt idx="1615">
                  <c:v>0.15816925466060638</c:v>
                </c:pt>
                <c:pt idx="1616">
                  <c:v>0.15815624594688416</c:v>
                </c:pt>
                <c:pt idx="1617">
                  <c:v>0.15828998386859894</c:v>
                </c:pt>
                <c:pt idx="1618">
                  <c:v>0.15829923748970032</c:v>
                </c:pt>
                <c:pt idx="1619">
                  <c:v>0.15816380083560944</c:v>
                </c:pt>
                <c:pt idx="1620">
                  <c:v>0.15812671184539795</c:v>
                </c:pt>
                <c:pt idx="1621">
                  <c:v>0.15813325345516205</c:v>
                </c:pt>
                <c:pt idx="1622">
                  <c:v>0.15822063386440277</c:v>
                </c:pt>
                <c:pt idx="1623">
                  <c:v>0.15836332738399506</c:v>
                </c:pt>
                <c:pt idx="1624">
                  <c:v>0.15827572345733643</c:v>
                </c:pt>
                <c:pt idx="1625">
                  <c:v>0.15817773342132568</c:v>
                </c:pt>
                <c:pt idx="1626">
                  <c:v>0.15820536017417908</c:v>
                </c:pt>
                <c:pt idx="1627">
                  <c:v>0.15812373161315918</c:v>
                </c:pt>
                <c:pt idx="1628">
                  <c:v>0.15814140439033508</c:v>
                </c:pt>
                <c:pt idx="1629">
                  <c:v>0.15811800956726074</c:v>
                </c:pt>
                <c:pt idx="1630">
                  <c:v>0.15807677805423737</c:v>
                </c:pt>
                <c:pt idx="1631">
                  <c:v>0.15817129611968994</c:v>
                </c:pt>
                <c:pt idx="1632">
                  <c:v>0.15821471810340881</c:v>
                </c:pt>
                <c:pt idx="1633">
                  <c:v>0.1582304835319519</c:v>
                </c:pt>
                <c:pt idx="1634">
                  <c:v>0.15810206532478333</c:v>
                </c:pt>
                <c:pt idx="1635">
                  <c:v>0.15801718831062317</c:v>
                </c:pt>
                <c:pt idx="1636">
                  <c:v>0.15805529057979584</c:v>
                </c:pt>
                <c:pt idx="1637">
                  <c:v>0.15814609825611115</c:v>
                </c:pt>
                <c:pt idx="1638">
                  <c:v>0.15817221999168396</c:v>
                </c:pt>
                <c:pt idx="1639">
                  <c:v>0.15805956721305847</c:v>
                </c:pt>
                <c:pt idx="1640">
                  <c:v>0.15797045826911926</c:v>
                </c:pt>
                <c:pt idx="1641">
                  <c:v>0.15789583325386047</c:v>
                </c:pt>
                <c:pt idx="1642">
                  <c:v>0.15794950723648071</c:v>
                </c:pt>
                <c:pt idx="1643">
                  <c:v>0.15809987485408783</c:v>
                </c:pt>
                <c:pt idx="1644">
                  <c:v>0.15807291865348816</c:v>
                </c:pt>
                <c:pt idx="1645">
                  <c:v>0.15799951553344727</c:v>
                </c:pt>
                <c:pt idx="1646">
                  <c:v>0.15795890986919403</c:v>
                </c:pt>
                <c:pt idx="1647">
                  <c:v>0.15792620182037354</c:v>
                </c:pt>
                <c:pt idx="1648">
                  <c:v>0.15791459381580353</c:v>
                </c:pt>
                <c:pt idx="1649">
                  <c:v>0.15798184275627136</c:v>
                </c:pt>
                <c:pt idx="1650">
                  <c:v>0.15794287621974945</c:v>
                </c:pt>
                <c:pt idx="1651">
                  <c:v>0.15790358185768127</c:v>
                </c:pt>
                <c:pt idx="1652">
                  <c:v>0.15799711644649506</c:v>
                </c:pt>
                <c:pt idx="1653">
                  <c:v>0.15799325704574585</c:v>
                </c:pt>
                <c:pt idx="1654">
                  <c:v>0.15797339379787445</c:v>
                </c:pt>
                <c:pt idx="1655">
                  <c:v>0.15791244804859161</c:v>
                </c:pt>
                <c:pt idx="1656">
                  <c:v>0.1579136848449707</c:v>
                </c:pt>
                <c:pt idx="1657">
                  <c:v>0.15790651738643646</c:v>
                </c:pt>
                <c:pt idx="1658">
                  <c:v>0.15792837738990784</c:v>
                </c:pt>
                <c:pt idx="1659">
                  <c:v>0.15793819725513458</c:v>
                </c:pt>
                <c:pt idx="1660">
                  <c:v>0.15785442292690277</c:v>
                </c:pt>
                <c:pt idx="1661">
                  <c:v>0.15781879425048828</c:v>
                </c:pt>
                <c:pt idx="1662">
                  <c:v>0.15784792602062225</c:v>
                </c:pt>
                <c:pt idx="1663">
                  <c:v>0.15790514647960663</c:v>
                </c:pt>
                <c:pt idx="1664">
                  <c:v>0.15796235203742981</c:v>
                </c:pt>
                <c:pt idx="1665">
                  <c:v>0.15800105035305023</c:v>
                </c:pt>
                <c:pt idx="1666">
                  <c:v>0.15793846547603607</c:v>
                </c:pt>
                <c:pt idx="1667">
                  <c:v>0.15797829627990723</c:v>
                </c:pt>
                <c:pt idx="1668">
                  <c:v>0.15794335305690765</c:v>
                </c:pt>
                <c:pt idx="1669">
                  <c:v>0.15788882970809937</c:v>
                </c:pt>
                <c:pt idx="1670">
                  <c:v>0.15787847340106964</c:v>
                </c:pt>
                <c:pt idx="1671">
                  <c:v>0.15785804390907288</c:v>
                </c:pt>
                <c:pt idx="1672">
                  <c:v>0.15789550542831421</c:v>
                </c:pt>
                <c:pt idx="1673">
                  <c:v>0.15792028605937958</c:v>
                </c:pt>
                <c:pt idx="1674">
                  <c:v>0.15751799941062927</c:v>
                </c:pt>
                <c:pt idx="1675">
                  <c:v>0.15701232850551605</c:v>
                </c:pt>
                <c:pt idx="1676">
                  <c:v>0.15695624053478241</c:v>
                </c:pt>
                <c:pt idx="1677">
                  <c:v>0.15696489810943604</c:v>
                </c:pt>
                <c:pt idx="1678">
                  <c:v>0.15701664984226227</c:v>
                </c:pt>
                <c:pt idx="1679">
                  <c:v>0.15749897062778473</c:v>
                </c:pt>
                <c:pt idx="1680">
                  <c:v>0.15768542885780334</c:v>
                </c:pt>
                <c:pt idx="1681">
                  <c:v>0.1577056497335434</c:v>
                </c:pt>
                <c:pt idx="1682">
                  <c:v>0.15774503350257874</c:v>
                </c:pt>
                <c:pt idx="1683">
                  <c:v>0.15768095850944519</c:v>
                </c:pt>
                <c:pt idx="1684">
                  <c:v>0.15761645138263702</c:v>
                </c:pt>
                <c:pt idx="1685">
                  <c:v>0.15752306580543518</c:v>
                </c:pt>
                <c:pt idx="1686">
                  <c:v>0.15744607150554657</c:v>
                </c:pt>
                <c:pt idx="1687">
                  <c:v>0.1574045717716217</c:v>
                </c:pt>
                <c:pt idx="1688">
                  <c:v>0.15741950273513794</c:v>
                </c:pt>
                <c:pt idx="1689">
                  <c:v>0.15746413171291351</c:v>
                </c:pt>
                <c:pt idx="1690">
                  <c:v>0.15749970078468323</c:v>
                </c:pt>
                <c:pt idx="1691">
                  <c:v>0.15749451518058777</c:v>
                </c:pt>
                <c:pt idx="1692">
                  <c:v>0.15750353038311005</c:v>
                </c:pt>
                <c:pt idx="1693">
                  <c:v>0.15753301978111267</c:v>
                </c:pt>
                <c:pt idx="1694">
                  <c:v>0.15754216909408569</c:v>
                </c:pt>
                <c:pt idx="1695">
                  <c:v>0.15755400061607361</c:v>
                </c:pt>
                <c:pt idx="1696">
                  <c:v>0.15760301053524017</c:v>
                </c:pt>
                <c:pt idx="1697">
                  <c:v>0.15757912397384644</c:v>
                </c:pt>
                <c:pt idx="1698">
                  <c:v>0.15753526985645294</c:v>
                </c:pt>
                <c:pt idx="1699">
                  <c:v>0.15752607583999634</c:v>
                </c:pt>
                <c:pt idx="1700">
                  <c:v>0.15749320387840271</c:v>
                </c:pt>
                <c:pt idx="1701">
                  <c:v>0.157488152384758</c:v>
                </c:pt>
                <c:pt idx="1702">
                  <c:v>0.15747179090976715</c:v>
                </c:pt>
                <c:pt idx="1703">
                  <c:v>0.15740759670734406</c:v>
                </c:pt>
                <c:pt idx="1704">
                  <c:v>0.15736867487430573</c:v>
                </c:pt>
                <c:pt idx="1705">
                  <c:v>0.15738974511623383</c:v>
                </c:pt>
                <c:pt idx="1706">
                  <c:v>0.15736648440361023</c:v>
                </c:pt>
                <c:pt idx="1707">
                  <c:v>0.15735712647438049</c:v>
                </c:pt>
                <c:pt idx="1708">
                  <c:v>0.15726794302463531</c:v>
                </c:pt>
                <c:pt idx="1709">
                  <c:v>0.1571376770734787</c:v>
                </c:pt>
                <c:pt idx="1710">
                  <c:v>0.15714225172996521</c:v>
                </c:pt>
                <c:pt idx="1711">
                  <c:v>0.15721987187862396</c:v>
                </c:pt>
                <c:pt idx="1712">
                  <c:v>0.15727755427360535</c:v>
                </c:pt>
                <c:pt idx="1713">
                  <c:v>0.15727055072784424</c:v>
                </c:pt>
                <c:pt idx="1714">
                  <c:v>0.15721997618675232</c:v>
                </c:pt>
                <c:pt idx="1715">
                  <c:v>0.1570662260055542</c:v>
                </c:pt>
                <c:pt idx="1716">
                  <c:v>0.15699101984500885</c:v>
                </c:pt>
                <c:pt idx="1717">
                  <c:v>0.15703906118869781</c:v>
                </c:pt>
                <c:pt idx="1718">
                  <c:v>0.15712854266166687</c:v>
                </c:pt>
                <c:pt idx="1719">
                  <c:v>0.15710607171058655</c:v>
                </c:pt>
                <c:pt idx="1720">
                  <c:v>0.15713882446289062</c:v>
                </c:pt>
                <c:pt idx="1721">
                  <c:v>0.15707239508628845</c:v>
                </c:pt>
                <c:pt idx="1722">
                  <c:v>0.1570051908493042</c:v>
                </c:pt>
                <c:pt idx="1723">
                  <c:v>0.15693327784538269</c:v>
                </c:pt>
                <c:pt idx="1724">
                  <c:v>0.15690463781356812</c:v>
                </c:pt>
                <c:pt idx="1725">
                  <c:v>0.15681444108486176</c:v>
                </c:pt>
                <c:pt idx="1726">
                  <c:v>0.15673120319843292</c:v>
                </c:pt>
                <c:pt idx="1727">
                  <c:v>0.15675216913223267</c:v>
                </c:pt>
                <c:pt idx="1728">
                  <c:v>0.15673907101154327</c:v>
                </c:pt>
                <c:pt idx="1729">
                  <c:v>0.15676258504390717</c:v>
                </c:pt>
                <c:pt idx="1730">
                  <c:v>0.15676538646221161</c:v>
                </c:pt>
                <c:pt idx="1731">
                  <c:v>0.15664307773113251</c:v>
                </c:pt>
                <c:pt idx="1732">
                  <c:v>0.1565919816493988</c:v>
                </c:pt>
                <c:pt idx="1733">
                  <c:v>0.15663303434848785</c:v>
                </c:pt>
                <c:pt idx="1734">
                  <c:v>0.15656152367591858</c:v>
                </c:pt>
                <c:pt idx="1735">
                  <c:v>0.15654140710830688</c:v>
                </c:pt>
                <c:pt idx="1736">
                  <c:v>0.15646147727966309</c:v>
                </c:pt>
                <c:pt idx="1737">
                  <c:v>0.1562798023223877</c:v>
                </c:pt>
                <c:pt idx="1738">
                  <c:v>0.15616998076438904</c:v>
                </c:pt>
                <c:pt idx="1739">
                  <c:v>0.15613469481468201</c:v>
                </c:pt>
                <c:pt idx="1740">
                  <c:v>0.15606169402599335</c:v>
                </c:pt>
                <c:pt idx="1741">
                  <c:v>0.15603107213973999</c:v>
                </c:pt>
                <c:pt idx="1742">
                  <c:v>0.15596626698970795</c:v>
                </c:pt>
                <c:pt idx="1743">
                  <c:v>0.15584929287433624</c:v>
                </c:pt>
                <c:pt idx="1744">
                  <c:v>0.15573365986347198</c:v>
                </c:pt>
                <c:pt idx="1745">
                  <c:v>0.15570449829101562</c:v>
                </c:pt>
                <c:pt idx="1746">
                  <c:v>0.1556745320558548</c:v>
                </c:pt>
                <c:pt idx="1747">
                  <c:v>0.15561738610267639</c:v>
                </c:pt>
                <c:pt idx="1748">
                  <c:v>0.15557736158370972</c:v>
                </c:pt>
                <c:pt idx="1749">
                  <c:v>0.15548233687877655</c:v>
                </c:pt>
                <c:pt idx="1750">
                  <c:v>0.15539662539958954</c:v>
                </c:pt>
                <c:pt idx="1751">
                  <c:v>0.15535175800323486</c:v>
                </c:pt>
                <c:pt idx="1752">
                  <c:v>0.15535342693328857</c:v>
                </c:pt>
                <c:pt idx="1753">
                  <c:v>0.15530011057853699</c:v>
                </c:pt>
                <c:pt idx="1754">
                  <c:v>0.15527638792991638</c:v>
                </c:pt>
                <c:pt idx="1755">
                  <c:v>0.15518279373645782</c:v>
                </c:pt>
                <c:pt idx="1756">
                  <c:v>0.15517054498195648</c:v>
                </c:pt>
                <c:pt idx="1757">
                  <c:v>0.15513630211353302</c:v>
                </c:pt>
                <c:pt idx="1758">
                  <c:v>0.15511773526668549</c:v>
                </c:pt>
                <c:pt idx="1759">
                  <c:v>0.15508320927619934</c:v>
                </c:pt>
                <c:pt idx="1760">
                  <c:v>0.15496654808521271</c:v>
                </c:pt>
                <c:pt idx="1761">
                  <c:v>0.15482161939144135</c:v>
                </c:pt>
                <c:pt idx="1762">
                  <c:v>0.15472197532653809</c:v>
                </c:pt>
                <c:pt idx="1763">
                  <c:v>0.1546328067779541</c:v>
                </c:pt>
                <c:pt idx="1764">
                  <c:v>0.15468047559261322</c:v>
                </c:pt>
                <c:pt idx="1765">
                  <c:v>0.15468963980674744</c:v>
                </c:pt>
                <c:pt idx="1766">
                  <c:v>0.15473175048828125</c:v>
                </c:pt>
                <c:pt idx="1767">
                  <c:v>0.15466946363449097</c:v>
                </c:pt>
                <c:pt idx="1768">
                  <c:v>0.15456366539001465</c:v>
                </c:pt>
                <c:pt idx="1769">
                  <c:v>0.15450896322727203</c:v>
                </c:pt>
                <c:pt idx="1770">
                  <c:v>0.15453839302062988</c:v>
                </c:pt>
                <c:pt idx="1771">
                  <c:v>0.15442109107971191</c:v>
                </c:pt>
                <c:pt idx="1772">
                  <c:v>0.15440875291824341</c:v>
                </c:pt>
                <c:pt idx="1773">
                  <c:v>0.15438041090965271</c:v>
                </c:pt>
                <c:pt idx="1774">
                  <c:v>0.15426312386989594</c:v>
                </c:pt>
                <c:pt idx="1775">
                  <c:v>0.15421688556671143</c:v>
                </c:pt>
                <c:pt idx="1776">
                  <c:v>0.15435341000556946</c:v>
                </c:pt>
                <c:pt idx="1777">
                  <c:v>0.15432798862457275</c:v>
                </c:pt>
                <c:pt idx="1778">
                  <c:v>0.15429355204105377</c:v>
                </c:pt>
                <c:pt idx="1779">
                  <c:v>0.15425938367843628</c:v>
                </c:pt>
                <c:pt idx="1780">
                  <c:v>0.15412673354148865</c:v>
                </c:pt>
                <c:pt idx="1781">
                  <c:v>0.1539582759141922</c:v>
                </c:pt>
                <c:pt idx="1782">
                  <c:v>0.1539684385061264</c:v>
                </c:pt>
                <c:pt idx="1783">
                  <c:v>0.15407635271549225</c:v>
                </c:pt>
                <c:pt idx="1784">
                  <c:v>0.15416903793811798</c:v>
                </c:pt>
                <c:pt idx="1785">
                  <c:v>0.15416204929351807</c:v>
                </c:pt>
                <c:pt idx="1786">
                  <c:v>0.15404786169528961</c:v>
                </c:pt>
                <c:pt idx="1787">
                  <c:v>0.1539393812417984</c:v>
                </c:pt>
                <c:pt idx="1788">
                  <c:v>0.15389028191566467</c:v>
                </c:pt>
                <c:pt idx="1789">
                  <c:v>0.15385879576206207</c:v>
                </c:pt>
                <c:pt idx="1790">
                  <c:v>0.15389516949653625</c:v>
                </c:pt>
                <c:pt idx="1791">
                  <c:v>0.1539662778377533</c:v>
                </c:pt>
                <c:pt idx="1792">
                  <c:v>0.15389926731586456</c:v>
                </c:pt>
                <c:pt idx="1793">
                  <c:v>0.15384088456630707</c:v>
                </c:pt>
                <c:pt idx="1794">
                  <c:v>0.15377819538116455</c:v>
                </c:pt>
                <c:pt idx="1795">
                  <c:v>0.15380516648292542</c:v>
                </c:pt>
                <c:pt idx="1796">
                  <c:v>0.15387476980686188</c:v>
                </c:pt>
                <c:pt idx="1797">
                  <c:v>0.15400123596191406</c:v>
                </c:pt>
                <c:pt idx="1798">
                  <c:v>0.15396508574485779</c:v>
                </c:pt>
                <c:pt idx="1799">
                  <c:v>0.15392261743545532</c:v>
                </c:pt>
                <c:pt idx="1800">
                  <c:v>0.15383154153823853</c:v>
                </c:pt>
                <c:pt idx="1801">
                  <c:v>0.15378226339817047</c:v>
                </c:pt>
                <c:pt idx="1802">
                  <c:v>0.15372353792190552</c:v>
                </c:pt>
                <c:pt idx="1803">
                  <c:v>0.15380638837814331</c:v>
                </c:pt>
                <c:pt idx="1804">
                  <c:v>0.15380287170410156</c:v>
                </c:pt>
                <c:pt idx="1805">
                  <c:v>0.15378125011920929</c:v>
                </c:pt>
                <c:pt idx="1806">
                  <c:v>0.15373949706554413</c:v>
                </c:pt>
                <c:pt idx="1807">
                  <c:v>0.15370848774909973</c:v>
                </c:pt>
                <c:pt idx="1808">
                  <c:v>0.15366624295711517</c:v>
                </c:pt>
                <c:pt idx="1809">
                  <c:v>0.15361720323562622</c:v>
                </c:pt>
                <c:pt idx="1810">
                  <c:v>0.15363208949565887</c:v>
                </c:pt>
                <c:pt idx="1811">
                  <c:v>0.1535898894071579</c:v>
                </c:pt>
                <c:pt idx="1812">
                  <c:v>0.1535140722990036</c:v>
                </c:pt>
                <c:pt idx="1813">
                  <c:v>0.15345504879951477</c:v>
                </c:pt>
                <c:pt idx="1814">
                  <c:v>0.15351201593875885</c:v>
                </c:pt>
                <c:pt idx="1815">
                  <c:v>0.15349899232387543</c:v>
                </c:pt>
                <c:pt idx="1816">
                  <c:v>0.15352632105350494</c:v>
                </c:pt>
                <c:pt idx="1817">
                  <c:v>0.15359438955783844</c:v>
                </c:pt>
                <c:pt idx="1818">
                  <c:v>0.15347123146057129</c:v>
                </c:pt>
                <c:pt idx="1819">
                  <c:v>0.15337248146533966</c:v>
                </c:pt>
                <c:pt idx="1820">
                  <c:v>0.15330785512924194</c:v>
                </c:pt>
                <c:pt idx="1821">
                  <c:v>0.15325954556465149</c:v>
                </c:pt>
                <c:pt idx="1822">
                  <c:v>0.1532990038394928</c:v>
                </c:pt>
                <c:pt idx="1823">
                  <c:v>0.15344756841659546</c:v>
                </c:pt>
                <c:pt idx="1824">
                  <c:v>0.15347777307033539</c:v>
                </c:pt>
                <c:pt idx="1825">
                  <c:v>0.15341947972774506</c:v>
                </c:pt>
                <c:pt idx="1826">
                  <c:v>0.15343168377876282</c:v>
                </c:pt>
                <c:pt idx="1827">
                  <c:v>0.15334992110729218</c:v>
                </c:pt>
                <c:pt idx="1828">
                  <c:v>0.15330883860588074</c:v>
                </c:pt>
                <c:pt idx="1829">
                  <c:v>0.1532856673002243</c:v>
                </c:pt>
                <c:pt idx="1830">
                  <c:v>0.15333181619644165</c:v>
                </c:pt>
                <c:pt idx="1831">
                  <c:v>0.15334701538085938</c:v>
                </c:pt>
                <c:pt idx="1832">
                  <c:v>0.15332676470279694</c:v>
                </c:pt>
                <c:pt idx="1833">
                  <c:v>0.15327201783657074</c:v>
                </c:pt>
                <c:pt idx="1834">
                  <c:v>0.15326231718063354</c:v>
                </c:pt>
                <c:pt idx="1835">
                  <c:v>0.15322959423065186</c:v>
                </c:pt>
                <c:pt idx="1836">
                  <c:v>0.15318882465362549</c:v>
                </c:pt>
                <c:pt idx="1837">
                  <c:v>0.15323974192142487</c:v>
                </c:pt>
                <c:pt idx="1838">
                  <c:v>0.15320147573947906</c:v>
                </c:pt>
                <c:pt idx="1839">
                  <c:v>0.15314316749572754</c:v>
                </c:pt>
                <c:pt idx="1840">
                  <c:v>0.15320141613483429</c:v>
                </c:pt>
                <c:pt idx="1841">
                  <c:v>0.15323658287525177</c:v>
                </c:pt>
                <c:pt idx="1842">
                  <c:v>0.15318141877651215</c:v>
                </c:pt>
                <c:pt idx="1843">
                  <c:v>0.15315680205821991</c:v>
                </c:pt>
                <c:pt idx="1844">
                  <c:v>0.15325021743774414</c:v>
                </c:pt>
                <c:pt idx="1845">
                  <c:v>0.15326598286628723</c:v>
                </c:pt>
                <c:pt idx="1846">
                  <c:v>0.15327754616737366</c:v>
                </c:pt>
                <c:pt idx="1847">
                  <c:v>0.15333014726638794</c:v>
                </c:pt>
                <c:pt idx="1848">
                  <c:v>0.15329290926456451</c:v>
                </c:pt>
                <c:pt idx="1849">
                  <c:v>0.15318293869495392</c:v>
                </c:pt>
                <c:pt idx="1850">
                  <c:v>0.15312638878822327</c:v>
                </c:pt>
                <c:pt idx="1851">
                  <c:v>0.1530519425868988</c:v>
                </c:pt>
                <c:pt idx="1852">
                  <c:v>0.15293598175048828</c:v>
                </c:pt>
                <c:pt idx="1853">
                  <c:v>0.15293247997760773</c:v>
                </c:pt>
                <c:pt idx="1854">
                  <c:v>0.15300387144088745</c:v>
                </c:pt>
                <c:pt idx="1855">
                  <c:v>0.15299941599369049</c:v>
                </c:pt>
                <c:pt idx="1856">
                  <c:v>0.15300033986568451</c:v>
                </c:pt>
                <c:pt idx="1857">
                  <c:v>0.15306144952774048</c:v>
                </c:pt>
                <c:pt idx="1858">
                  <c:v>0.15311288833618164</c:v>
                </c:pt>
                <c:pt idx="1859">
                  <c:v>0.15309296548366547</c:v>
                </c:pt>
                <c:pt idx="1860">
                  <c:v>0.15307340025901794</c:v>
                </c:pt>
                <c:pt idx="1861">
                  <c:v>0.15309210121631622</c:v>
                </c:pt>
                <c:pt idx="1862">
                  <c:v>0.15298204123973846</c:v>
                </c:pt>
                <c:pt idx="1863">
                  <c:v>0.15284033119678497</c:v>
                </c:pt>
                <c:pt idx="1864">
                  <c:v>0.15278442203998566</c:v>
                </c:pt>
                <c:pt idx="1865">
                  <c:v>0.15280090272426605</c:v>
                </c:pt>
                <c:pt idx="1866">
                  <c:v>0.15275697410106659</c:v>
                </c:pt>
                <c:pt idx="1867">
                  <c:v>0.15277990698814392</c:v>
                </c:pt>
                <c:pt idx="1868">
                  <c:v>0.15287630259990692</c:v>
                </c:pt>
                <c:pt idx="1869">
                  <c:v>0.15283598005771637</c:v>
                </c:pt>
                <c:pt idx="1870">
                  <c:v>0.15271788835525513</c:v>
                </c:pt>
                <c:pt idx="1871">
                  <c:v>0.15274208784103394</c:v>
                </c:pt>
                <c:pt idx="1872">
                  <c:v>0.15279090404510498</c:v>
                </c:pt>
                <c:pt idx="1873">
                  <c:v>0.15280705690383911</c:v>
                </c:pt>
                <c:pt idx="1874">
                  <c:v>0.15278185904026031</c:v>
                </c:pt>
                <c:pt idx="1875">
                  <c:v>0.15275430679321289</c:v>
                </c:pt>
                <c:pt idx="1876">
                  <c:v>0.15270580351352692</c:v>
                </c:pt>
                <c:pt idx="1877">
                  <c:v>0.15261951088905334</c:v>
                </c:pt>
                <c:pt idx="1878">
                  <c:v>0.15261821448802948</c:v>
                </c:pt>
                <c:pt idx="1879">
                  <c:v>0.15260455012321472</c:v>
                </c:pt>
                <c:pt idx="1880">
                  <c:v>0.15268354117870331</c:v>
                </c:pt>
                <c:pt idx="1881">
                  <c:v>0.1527104377746582</c:v>
                </c:pt>
                <c:pt idx="1882">
                  <c:v>0.15277218818664551</c:v>
                </c:pt>
                <c:pt idx="1883">
                  <c:v>0.15260346233844757</c:v>
                </c:pt>
                <c:pt idx="1884">
                  <c:v>0.15261206030845642</c:v>
                </c:pt>
                <c:pt idx="1885">
                  <c:v>0.15267689526081085</c:v>
                </c:pt>
                <c:pt idx="1886">
                  <c:v>0.15268273651599884</c:v>
                </c:pt>
                <c:pt idx="1887">
                  <c:v>0.15263074636459351</c:v>
                </c:pt>
                <c:pt idx="1888">
                  <c:v>0.15250714123249054</c:v>
                </c:pt>
                <c:pt idx="1889">
                  <c:v>0.15249314904212952</c:v>
                </c:pt>
                <c:pt idx="1890">
                  <c:v>0.15234537422657013</c:v>
                </c:pt>
                <c:pt idx="1891">
                  <c:v>0.15241606533527374</c:v>
                </c:pt>
                <c:pt idx="1892">
                  <c:v>0.15238167345523834</c:v>
                </c:pt>
                <c:pt idx="1893">
                  <c:v>0.15244315564632416</c:v>
                </c:pt>
                <c:pt idx="1894">
                  <c:v>0.15239740908145905</c:v>
                </c:pt>
                <c:pt idx="1895">
                  <c:v>0.15232713520526886</c:v>
                </c:pt>
                <c:pt idx="1896">
                  <c:v>0.15227344632148743</c:v>
                </c:pt>
                <c:pt idx="1897">
                  <c:v>0.15223389863967896</c:v>
                </c:pt>
                <c:pt idx="1898">
                  <c:v>0.1523321121931076</c:v>
                </c:pt>
                <c:pt idx="1899">
                  <c:v>0.15234743058681488</c:v>
                </c:pt>
                <c:pt idx="1900">
                  <c:v>0.15248876810073853</c:v>
                </c:pt>
                <c:pt idx="1901">
                  <c:v>0.15242832899093628</c:v>
                </c:pt>
                <c:pt idx="1902">
                  <c:v>0.15230941772460938</c:v>
                </c:pt>
                <c:pt idx="1903">
                  <c:v>0.1521436870098114</c:v>
                </c:pt>
                <c:pt idx="1904">
                  <c:v>0.15204164385795593</c:v>
                </c:pt>
                <c:pt idx="1905">
                  <c:v>0.1519959568977356</c:v>
                </c:pt>
                <c:pt idx="1906">
                  <c:v>0.15198951959609985</c:v>
                </c:pt>
                <c:pt idx="1907">
                  <c:v>0.15205317735671997</c:v>
                </c:pt>
                <c:pt idx="1908">
                  <c:v>0.15209750831127167</c:v>
                </c:pt>
                <c:pt idx="1909">
                  <c:v>0.15201015770435333</c:v>
                </c:pt>
                <c:pt idx="1910">
                  <c:v>0.15186850726604462</c:v>
                </c:pt>
                <c:pt idx="1911">
                  <c:v>0.15174463391304016</c:v>
                </c:pt>
                <c:pt idx="1912">
                  <c:v>0.15169066190719604</c:v>
                </c:pt>
                <c:pt idx="1913">
                  <c:v>0.151693195104599</c:v>
                </c:pt>
                <c:pt idx="1914">
                  <c:v>0.15165890753269196</c:v>
                </c:pt>
                <c:pt idx="1915">
                  <c:v>0.15168638527393341</c:v>
                </c:pt>
                <c:pt idx="1916">
                  <c:v>0.15169654786586761</c:v>
                </c:pt>
                <c:pt idx="1917">
                  <c:v>0.15167030692100525</c:v>
                </c:pt>
                <c:pt idx="1918">
                  <c:v>0.15156495571136475</c:v>
                </c:pt>
                <c:pt idx="1919">
                  <c:v>0.15142175555229187</c:v>
                </c:pt>
                <c:pt idx="1920">
                  <c:v>0.15131619572639465</c:v>
                </c:pt>
                <c:pt idx="1921">
                  <c:v>0.15122805535793304</c:v>
                </c:pt>
                <c:pt idx="1922">
                  <c:v>0.1511482447385788</c:v>
                </c:pt>
                <c:pt idx="1923">
                  <c:v>0.15109182894229889</c:v>
                </c:pt>
                <c:pt idx="1924">
                  <c:v>0.15120337903499603</c:v>
                </c:pt>
                <c:pt idx="1925">
                  <c:v>0.15126773715019226</c:v>
                </c:pt>
                <c:pt idx="1926">
                  <c:v>0.15123569965362549</c:v>
                </c:pt>
                <c:pt idx="1927">
                  <c:v>0.15126603841781616</c:v>
                </c:pt>
                <c:pt idx="1928">
                  <c:v>0.15127429366111755</c:v>
                </c:pt>
                <c:pt idx="1929">
                  <c:v>0.15118278563022614</c:v>
                </c:pt>
                <c:pt idx="1930">
                  <c:v>0.15109057724475861</c:v>
                </c:pt>
                <c:pt idx="1931">
                  <c:v>0.15102283656597137</c:v>
                </c:pt>
                <c:pt idx="1932">
                  <c:v>0.15111741423606873</c:v>
                </c:pt>
                <c:pt idx="1933">
                  <c:v>0.15113812685012817</c:v>
                </c:pt>
                <c:pt idx="1934">
                  <c:v>0.15115697681903839</c:v>
                </c:pt>
                <c:pt idx="1935">
                  <c:v>0.15121458470821381</c:v>
                </c:pt>
                <c:pt idx="1936">
                  <c:v>0.15112641453742981</c:v>
                </c:pt>
                <c:pt idx="1937">
                  <c:v>0.1510477215051651</c:v>
                </c:pt>
                <c:pt idx="1938">
                  <c:v>0.15089812874794006</c:v>
                </c:pt>
                <c:pt idx="1939">
                  <c:v>0.15081661939620972</c:v>
                </c:pt>
                <c:pt idx="1940">
                  <c:v>0.15080408751964569</c:v>
                </c:pt>
                <c:pt idx="1941">
                  <c:v>0.15077692270278931</c:v>
                </c:pt>
                <c:pt idx="1942">
                  <c:v>0.150870680809021</c:v>
                </c:pt>
                <c:pt idx="1943">
                  <c:v>0.15084348618984222</c:v>
                </c:pt>
                <c:pt idx="1944">
                  <c:v>0.15074269473552704</c:v>
                </c:pt>
                <c:pt idx="1945">
                  <c:v>0.15067204833030701</c:v>
                </c:pt>
                <c:pt idx="1946">
                  <c:v>0.15060311555862427</c:v>
                </c:pt>
                <c:pt idx="1947">
                  <c:v>0.15058517456054688</c:v>
                </c:pt>
                <c:pt idx="1948">
                  <c:v>0.15056599676609039</c:v>
                </c:pt>
                <c:pt idx="1949">
                  <c:v>0.15065945684909821</c:v>
                </c:pt>
                <c:pt idx="1950">
                  <c:v>0.15069429576396942</c:v>
                </c:pt>
                <c:pt idx="1951">
                  <c:v>0.15066938102245331</c:v>
                </c:pt>
                <c:pt idx="1952">
                  <c:v>0.15073403716087341</c:v>
                </c:pt>
                <c:pt idx="1953">
                  <c:v>0.15073378384113312</c:v>
                </c:pt>
                <c:pt idx="1954">
                  <c:v>0.15066879987716675</c:v>
                </c:pt>
                <c:pt idx="1955">
                  <c:v>0.15062698721885681</c:v>
                </c:pt>
                <c:pt idx="1956">
                  <c:v>0.15068857371807098</c:v>
                </c:pt>
                <c:pt idx="1957">
                  <c:v>0.15073078870773315</c:v>
                </c:pt>
                <c:pt idx="1958">
                  <c:v>0.15058089792728424</c:v>
                </c:pt>
                <c:pt idx="1959">
                  <c:v>0.15044425427913666</c:v>
                </c:pt>
                <c:pt idx="1960">
                  <c:v>0.15021818876266479</c:v>
                </c:pt>
                <c:pt idx="1961">
                  <c:v>0.14962683618068695</c:v>
                </c:pt>
                <c:pt idx="1962">
                  <c:v>0.1495649665594101</c:v>
                </c:pt>
                <c:pt idx="1963">
                  <c:v>0.14966262876987457</c:v>
                </c:pt>
                <c:pt idx="1964">
                  <c:v>0.14977416396141052</c:v>
                </c:pt>
                <c:pt idx="1965">
                  <c:v>0.15021295845508575</c:v>
                </c:pt>
                <c:pt idx="1966">
                  <c:v>0.1506069153547287</c:v>
                </c:pt>
                <c:pt idx="1967">
                  <c:v>0.15052928030490875</c:v>
                </c:pt>
                <c:pt idx="1968">
                  <c:v>0.15038631856441498</c:v>
                </c:pt>
                <c:pt idx="1969">
                  <c:v>0.15025615692138672</c:v>
                </c:pt>
                <c:pt idx="1970">
                  <c:v>0.15027192234992981</c:v>
                </c:pt>
                <c:pt idx="1971">
                  <c:v>0.15029653906822205</c:v>
                </c:pt>
                <c:pt idx="1972">
                  <c:v>0.15033848583698273</c:v>
                </c:pt>
                <c:pt idx="1973">
                  <c:v>0.15039893984794617</c:v>
                </c:pt>
                <c:pt idx="1974">
                  <c:v>0.15043140947818756</c:v>
                </c:pt>
                <c:pt idx="1975">
                  <c:v>0.15047222375869751</c:v>
                </c:pt>
                <c:pt idx="1976">
                  <c:v>0.15041437745094299</c:v>
                </c:pt>
                <c:pt idx="1977">
                  <c:v>0.1503196507692337</c:v>
                </c:pt>
                <c:pt idx="1978">
                  <c:v>0.15021765232086182</c:v>
                </c:pt>
                <c:pt idx="1979">
                  <c:v>0.15016686916351318</c:v>
                </c:pt>
                <c:pt idx="1980">
                  <c:v>0.15015885233879089</c:v>
                </c:pt>
                <c:pt idx="1981">
                  <c:v>0.15009285509586334</c:v>
                </c:pt>
                <c:pt idx="1982">
                  <c:v>0.15001341700553894</c:v>
                </c:pt>
                <c:pt idx="1983">
                  <c:v>0.14995086193084717</c:v>
                </c:pt>
                <c:pt idx="1984">
                  <c:v>0.14994660019874573</c:v>
                </c:pt>
                <c:pt idx="1985">
                  <c:v>0.14993186295032501</c:v>
                </c:pt>
                <c:pt idx="1986">
                  <c:v>0.14989453554153442</c:v>
                </c:pt>
                <c:pt idx="1987">
                  <c:v>0.14990183711051941</c:v>
                </c:pt>
                <c:pt idx="1988">
                  <c:v>0.14994840323925018</c:v>
                </c:pt>
                <c:pt idx="1989">
                  <c:v>0.15005454421043396</c:v>
                </c:pt>
                <c:pt idx="1990">
                  <c:v>0.15006600320339203</c:v>
                </c:pt>
                <c:pt idx="1991">
                  <c:v>0.15003713965415955</c:v>
                </c:pt>
                <c:pt idx="1992">
                  <c:v>0.15001419186592102</c:v>
                </c:pt>
                <c:pt idx="1993">
                  <c:v>0.14997413754463196</c:v>
                </c:pt>
                <c:pt idx="1994">
                  <c:v>0.14991219341754913</c:v>
                </c:pt>
                <c:pt idx="1995">
                  <c:v>0.14981177449226379</c:v>
                </c:pt>
                <c:pt idx="1996">
                  <c:v>0.14981767535209656</c:v>
                </c:pt>
                <c:pt idx="1997">
                  <c:v>0.14992193877696991</c:v>
                </c:pt>
                <c:pt idx="1998">
                  <c:v>0.14992044866085052</c:v>
                </c:pt>
                <c:pt idx="1999">
                  <c:v>0.14983963966369629</c:v>
                </c:pt>
                <c:pt idx="2000">
                  <c:v>0.14983104169368744</c:v>
                </c:pt>
                <c:pt idx="2001">
                  <c:v>0.14978179335594177</c:v>
                </c:pt>
                <c:pt idx="2002">
                  <c:v>0.14972782135009766</c:v>
                </c:pt>
                <c:pt idx="2003">
                  <c:v>0.14969946444034576</c:v>
                </c:pt>
                <c:pt idx="2004">
                  <c:v>0.14967374503612518</c:v>
                </c:pt>
                <c:pt idx="2005">
                  <c:v>0.14974917471408844</c:v>
                </c:pt>
                <c:pt idx="2006">
                  <c:v>0.14977473020553589</c:v>
                </c:pt>
                <c:pt idx="2007">
                  <c:v>0.14976601302623749</c:v>
                </c:pt>
                <c:pt idx="2008">
                  <c:v>0.14969779551029205</c:v>
                </c:pt>
                <c:pt idx="2009">
                  <c:v>0.14964470267295837</c:v>
                </c:pt>
                <c:pt idx="2010">
                  <c:v>0.14967751502990723</c:v>
                </c:pt>
                <c:pt idx="2011">
                  <c:v>0.14956966042518616</c:v>
                </c:pt>
                <c:pt idx="2012">
                  <c:v>0.14957784116268158</c:v>
                </c:pt>
                <c:pt idx="2013">
                  <c:v>0.14957801997661591</c:v>
                </c:pt>
                <c:pt idx="2014">
                  <c:v>0.14956663548946381</c:v>
                </c:pt>
                <c:pt idx="2015">
                  <c:v>0.14952178299427032</c:v>
                </c:pt>
                <c:pt idx="2016">
                  <c:v>0.14941060543060303</c:v>
                </c:pt>
                <c:pt idx="2017">
                  <c:v>0.14941492676734924</c:v>
                </c:pt>
                <c:pt idx="2018">
                  <c:v>0.14934433996677399</c:v>
                </c:pt>
                <c:pt idx="2019">
                  <c:v>0.14925439655780792</c:v>
                </c:pt>
                <c:pt idx="2020">
                  <c:v>0.14932331442832947</c:v>
                </c:pt>
                <c:pt idx="2021">
                  <c:v>0.14935000240802765</c:v>
                </c:pt>
                <c:pt idx="2022">
                  <c:v>0.14932844042778015</c:v>
                </c:pt>
                <c:pt idx="2023">
                  <c:v>0.14929156005382538</c:v>
                </c:pt>
                <c:pt idx="2024">
                  <c:v>0.14926640689373016</c:v>
                </c:pt>
                <c:pt idx="2025">
                  <c:v>0.1493031233549118</c:v>
                </c:pt>
                <c:pt idx="2026">
                  <c:v>0.14925295114517212</c:v>
                </c:pt>
                <c:pt idx="2027">
                  <c:v>0.14928755164146423</c:v>
                </c:pt>
                <c:pt idx="2028">
                  <c:v>0.14925500750541687</c:v>
                </c:pt>
                <c:pt idx="2029">
                  <c:v>0.1491875946521759</c:v>
                </c:pt>
                <c:pt idx="2030">
                  <c:v>0.14910782873630524</c:v>
                </c:pt>
                <c:pt idx="2031">
                  <c:v>0.14905326068401337</c:v>
                </c:pt>
                <c:pt idx="2032">
                  <c:v>0.14904427528381348</c:v>
                </c:pt>
                <c:pt idx="2033">
                  <c:v>0.1490420401096344</c:v>
                </c:pt>
                <c:pt idx="2034">
                  <c:v>0.14899668097496033</c:v>
                </c:pt>
                <c:pt idx="2035">
                  <c:v>0.14917224645614624</c:v>
                </c:pt>
                <c:pt idx="2036">
                  <c:v>0.14915244281291962</c:v>
                </c:pt>
                <c:pt idx="2037">
                  <c:v>0.1490863561630249</c:v>
                </c:pt>
                <c:pt idx="2038">
                  <c:v>0.14894616603851318</c:v>
                </c:pt>
                <c:pt idx="2039">
                  <c:v>0.14887101948261261</c:v>
                </c:pt>
                <c:pt idx="2040">
                  <c:v>0.14880163967609406</c:v>
                </c:pt>
                <c:pt idx="2041">
                  <c:v>0.14870709180831909</c:v>
                </c:pt>
                <c:pt idx="2042">
                  <c:v>0.14846788346767426</c:v>
                </c:pt>
                <c:pt idx="2043">
                  <c:v>0.14864054322242737</c:v>
                </c:pt>
                <c:pt idx="2044">
                  <c:v>0.14876075088977814</c:v>
                </c:pt>
                <c:pt idx="2045">
                  <c:v>0.14869369566440582</c:v>
                </c:pt>
                <c:pt idx="2046">
                  <c:v>0.1486390233039856</c:v>
                </c:pt>
                <c:pt idx="2047">
                  <c:v>0.14865909516811371</c:v>
                </c:pt>
                <c:pt idx="2048">
                  <c:v>0.1486460417509079</c:v>
                </c:pt>
                <c:pt idx="2049">
                  <c:v>0.14864161610603333</c:v>
                </c:pt>
                <c:pt idx="2050">
                  <c:v>0.14841254055500031</c:v>
                </c:pt>
                <c:pt idx="2051">
                  <c:v>0.14847235381603241</c:v>
                </c:pt>
                <c:pt idx="2052">
                  <c:v>0.14851382374763489</c:v>
                </c:pt>
                <c:pt idx="2053">
                  <c:v>0.14846108853816986</c:v>
                </c:pt>
                <c:pt idx="2054">
                  <c:v>0.14838534593582153</c:v>
                </c:pt>
                <c:pt idx="2055">
                  <c:v>0.14828519523143768</c:v>
                </c:pt>
                <c:pt idx="2056">
                  <c:v>0.14830446243286133</c:v>
                </c:pt>
                <c:pt idx="2057">
                  <c:v>0.1482967734336853</c:v>
                </c:pt>
                <c:pt idx="2058">
                  <c:v>0.14812318980693817</c:v>
                </c:pt>
                <c:pt idx="2059">
                  <c:v>0.14809055626392365</c:v>
                </c:pt>
                <c:pt idx="2060">
                  <c:v>0.14808709919452667</c:v>
                </c:pt>
                <c:pt idx="2061">
                  <c:v>0.14805963635444641</c:v>
                </c:pt>
                <c:pt idx="2062">
                  <c:v>0.14803241193294525</c:v>
                </c:pt>
                <c:pt idx="2063">
                  <c:v>0.14794081449508667</c:v>
                </c:pt>
                <c:pt idx="2064">
                  <c:v>0.14802619814872742</c:v>
                </c:pt>
                <c:pt idx="2065">
                  <c:v>0.14813992381095886</c:v>
                </c:pt>
                <c:pt idx="2066">
                  <c:v>0.14803268015384674</c:v>
                </c:pt>
                <c:pt idx="2067">
                  <c:v>0.1479467898607254</c:v>
                </c:pt>
                <c:pt idx="2068">
                  <c:v>0.14787320792675018</c:v>
                </c:pt>
                <c:pt idx="2069">
                  <c:v>0.14777082204818726</c:v>
                </c:pt>
                <c:pt idx="2070">
                  <c:v>0.14770886301994324</c:v>
                </c:pt>
                <c:pt idx="2071">
                  <c:v>0.14760750532150269</c:v>
                </c:pt>
                <c:pt idx="2072">
                  <c:v>0.14759323000907898</c:v>
                </c:pt>
                <c:pt idx="2073">
                  <c:v>0.14767049252986908</c:v>
                </c:pt>
                <c:pt idx="2074">
                  <c:v>0.14768023788928986</c:v>
                </c:pt>
                <c:pt idx="2075">
                  <c:v>0.14769101142883301</c:v>
                </c:pt>
                <c:pt idx="2076">
                  <c:v>0.14767201244831085</c:v>
                </c:pt>
                <c:pt idx="2077">
                  <c:v>0.14759193360805511</c:v>
                </c:pt>
                <c:pt idx="2078">
                  <c:v>0.14749731123447418</c:v>
                </c:pt>
                <c:pt idx="2079">
                  <c:v>0.14738927781581879</c:v>
                </c:pt>
                <c:pt idx="2080">
                  <c:v>0.14727161824703217</c:v>
                </c:pt>
                <c:pt idx="2081">
                  <c:v>0.14725717902183533</c:v>
                </c:pt>
                <c:pt idx="2082">
                  <c:v>0.1472092866897583</c:v>
                </c:pt>
                <c:pt idx="2083">
                  <c:v>0.14715403318405151</c:v>
                </c:pt>
                <c:pt idx="2084">
                  <c:v>0.14715448021888733</c:v>
                </c:pt>
                <c:pt idx="2085">
                  <c:v>0.14715705811977386</c:v>
                </c:pt>
                <c:pt idx="2086">
                  <c:v>0.14719882607460022</c:v>
                </c:pt>
                <c:pt idx="2087">
                  <c:v>0.14717565476894379</c:v>
                </c:pt>
                <c:pt idx="2088">
                  <c:v>0.14709948003292084</c:v>
                </c:pt>
                <c:pt idx="2089">
                  <c:v>0.14706772565841675</c:v>
                </c:pt>
                <c:pt idx="2090">
                  <c:v>0.1471053808927536</c:v>
                </c:pt>
                <c:pt idx="2091">
                  <c:v>0.14714936912059784</c:v>
                </c:pt>
                <c:pt idx="2092">
                  <c:v>0.14707167446613312</c:v>
                </c:pt>
                <c:pt idx="2093">
                  <c:v>0.14696496725082397</c:v>
                </c:pt>
                <c:pt idx="2094">
                  <c:v>0.146967813372612</c:v>
                </c:pt>
                <c:pt idx="2095">
                  <c:v>0.14700751006603241</c:v>
                </c:pt>
                <c:pt idx="2096">
                  <c:v>0.14692474901676178</c:v>
                </c:pt>
                <c:pt idx="2097">
                  <c:v>0.1468377560377121</c:v>
                </c:pt>
                <c:pt idx="2098">
                  <c:v>0.14671964943408966</c:v>
                </c:pt>
                <c:pt idx="2099">
                  <c:v>0.14672456681728363</c:v>
                </c:pt>
                <c:pt idx="2100">
                  <c:v>0.14671275019645691</c:v>
                </c:pt>
                <c:pt idx="2101">
                  <c:v>0.14660367369651794</c:v>
                </c:pt>
                <c:pt idx="2102">
                  <c:v>0.14651387929916382</c:v>
                </c:pt>
                <c:pt idx="2103">
                  <c:v>0.14655508100986481</c:v>
                </c:pt>
                <c:pt idx="2104">
                  <c:v>0.14652951061725616</c:v>
                </c:pt>
                <c:pt idx="2105">
                  <c:v>0.14652830362319946</c:v>
                </c:pt>
                <c:pt idx="2106">
                  <c:v>0.14648690819740295</c:v>
                </c:pt>
                <c:pt idx="2107">
                  <c:v>0.14651811122894287</c:v>
                </c:pt>
                <c:pt idx="2108">
                  <c:v>0.14653590321540833</c:v>
                </c:pt>
                <c:pt idx="2109">
                  <c:v>0.14647991955280304</c:v>
                </c:pt>
                <c:pt idx="2110">
                  <c:v>0.14640665054321289</c:v>
                </c:pt>
                <c:pt idx="2111">
                  <c:v>0.14636942744255066</c:v>
                </c:pt>
                <c:pt idx="2112">
                  <c:v>0.14642427861690521</c:v>
                </c:pt>
                <c:pt idx="2113">
                  <c:v>0.14647014439105988</c:v>
                </c:pt>
                <c:pt idx="2114">
                  <c:v>0.14637826383113861</c:v>
                </c:pt>
                <c:pt idx="2115">
                  <c:v>0.14635887742042542</c:v>
                </c:pt>
                <c:pt idx="2116">
                  <c:v>0.14637430012226105</c:v>
                </c:pt>
                <c:pt idx="2117">
                  <c:v>0.14632132649421692</c:v>
                </c:pt>
                <c:pt idx="2118">
                  <c:v>0.14629095792770386</c:v>
                </c:pt>
                <c:pt idx="2119">
                  <c:v>0.14619731903076172</c:v>
                </c:pt>
                <c:pt idx="2120">
                  <c:v>0.14615233242511749</c:v>
                </c:pt>
                <c:pt idx="2121">
                  <c:v>0.14625662565231323</c:v>
                </c:pt>
                <c:pt idx="2122">
                  <c:v>0.14630056917667389</c:v>
                </c:pt>
                <c:pt idx="2123">
                  <c:v>0.14624914526939392</c:v>
                </c:pt>
                <c:pt idx="2124">
                  <c:v>0.14620645344257355</c:v>
                </c:pt>
                <c:pt idx="2125">
                  <c:v>0.14615067839622498</c:v>
                </c:pt>
                <c:pt idx="2126">
                  <c:v>0.14617352187633514</c:v>
                </c:pt>
                <c:pt idx="2127">
                  <c:v>0.14618061482906342</c:v>
                </c:pt>
                <c:pt idx="2128">
                  <c:v>0.14604374766349792</c:v>
                </c:pt>
                <c:pt idx="2129">
                  <c:v>0.14597047865390778</c:v>
                </c:pt>
                <c:pt idx="2130">
                  <c:v>0.14597372710704803</c:v>
                </c:pt>
                <c:pt idx="2131">
                  <c:v>0.14602264761924744</c:v>
                </c:pt>
                <c:pt idx="2132">
                  <c:v>0.1460762619972229</c:v>
                </c:pt>
                <c:pt idx="2133">
                  <c:v>0.14594273269176483</c:v>
                </c:pt>
                <c:pt idx="2134">
                  <c:v>0.14581607282161713</c:v>
                </c:pt>
                <c:pt idx="2135">
                  <c:v>0.14582334458827972</c:v>
                </c:pt>
                <c:pt idx="2136">
                  <c:v>0.1458013653755188</c:v>
                </c:pt>
                <c:pt idx="2137">
                  <c:v>0.14577566087245941</c:v>
                </c:pt>
                <c:pt idx="2138">
                  <c:v>0.14570842683315277</c:v>
                </c:pt>
                <c:pt idx="2139">
                  <c:v>0.14569257199764252</c:v>
                </c:pt>
                <c:pt idx="2140">
                  <c:v>0.14576800167560577</c:v>
                </c:pt>
                <c:pt idx="2141">
                  <c:v>0.14572104811668396</c:v>
                </c:pt>
                <c:pt idx="2142">
                  <c:v>0.14566729962825775</c:v>
                </c:pt>
                <c:pt idx="2143">
                  <c:v>0.14563289284706116</c:v>
                </c:pt>
                <c:pt idx="2144">
                  <c:v>0.14558269083499908</c:v>
                </c:pt>
                <c:pt idx="2145">
                  <c:v>0.1455950140953064</c:v>
                </c:pt>
                <c:pt idx="2146">
                  <c:v>0.14560779929161072</c:v>
                </c:pt>
                <c:pt idx="2147">
                  <c:v>0.14566540718078613</c:v>
                </c:pt>
                <c:pt idx="2148">
                  <c:v>0.14571245014667511</c:v>
                </c:pt>
                <c:pt idx="2149">
                  <c:v>0.14565287530422211</c:v>
                </c:pt>
                <c:pt idx="2150">
                  <c:v>0.14557173848152161</c:v>
                </c:pt>
                <c:pt idx="2151">
                  <c:v>0.14555318653583527</c:v>
                </c:pt>
                <c:pt idx="2152">
                  <c:v>0.14551161229610443</c:v>
                </c:pt>
                <c:pt idx="2153">
                  <c:v>0.14544011652469635</c:v>
                </c:pt>
                <c:pt idx="2154">
                  <c:v>0.14535576105117798</c:v>
                </c:pt>
                <c:pt idx="2155">
                  <c:v>0.1453779935836792</c:v>
                </c:pt>
                <c:pt idx="2156">
                  <c:v>0.14547272026538849</c:v>
                </c:pt>
                <c:pt idx="2157">
                  <c:v>0.14549416303634644</c:v>
                </c:pt>
                <c:pt idx="2158">
                  <c:v>0.14536121487617493</c:v>
                </c:pt>
                <c:pt idx="2159">
                  <c:v>0.14529655873775482</c:v>
                </c:pt>
                <c:pt idx="2160">
                  <c:v>0.14527222514152527</c:v>
                </c:pt>
                <c:pt idx="2161">
                  <c:v>0.14518670737743378</c:v>
                </c:pt>
                <c:pt idx="2162">
                  <c:v>0.14506514370441437</c:v>
                </c:pt>
                <c:pt idx="2163">
                  <c:v>0.14507012069225311</c:v>
                </c:pt>
                <c:pt idx="2164">
                  <c:v>0.14511823654174805</c:v>
                </c:pt>
                <c:pt idx="2165">
                  <c:v>0.14521202445030212</c:v>
                </c:pt>
                <c:pt idx="2166">
                  <c:v>0.14520028233528137</c:v>
                </c:pt>
                <c:pt idx="2167">
                  <c:v>0.14516101777553558</c:v>
                </c:pt>
                <c:pt idx="2168">
                  <c:v>0.14520347118377686</c:v>
                </c:pt>
                <c:pt idx="2169">
                  <c:v>0.14520412683486938</c:v>
                </c:pt>
                <c:pt idx="2170">
                  <c:v>0.14517909288406372</c:v>
                </c:pt>
                <c:pt idx="2171">
                  <c:v>0.14522573351860046</c:v>
                </c:pt>
                <c:pt idx="2172">
                  <c:v>0.14519748091697693</c:v>
                </c:pt>
                <c:pt idx="2173">
                  <c:v>0.14518852531909943</c:v>
                </c:pt>
                <c:pt idx="2174">
                  <c:v>0.14513662457466125</c:v>
                </c:pt>
                <c:pt idx="2175">
                  <c:v>0.14507442712783813</c:v>
                </c:pt>
                <c:pt idx="2176">
                  <c:v>0.14509525895118713</c:v>
                </c:pt>
                <c:pt idx="2177">
                  <c:v>0.14501214027404785</c:v>
                </c:pt>
                <c:pt idx="2178">
                  <c:v>0.14487126469612122</c:v>
                </c:pt>
                <c:pt idx="2179">
                  <c:v>0.14486682415008545</c:v>
                </c:pt>
                <c:pt idx="2180">
                  <c:v>0.14488132297992706</c:v>
                </c:pt>
                <c:pt idx="2181">
                  <c:v>0.14487248659133911</c:v>
                </c:pt>
                <c:pt idx="2182">
                  <c:v>0.14480113983154297</c:v>
                </c:pt>
                <c:pt idx="2183">
                  <c:v>0.14463591575622559</c:v>
                </c:pt>
                <c:pt idx="2184">
                  <c:v>0.14465199410915375</c:v>
                </c:pt>
                <c:pt idx="2185">
                  <c:v>0.14474281668663025</c:v>
                </c:pt>
                <c:pt idx="2186">
                  <c:v>0.14471897482872009</c:v>
                </c:pt>
                <c:pt idx="2187">
                  <c:v>0.14464324712753296</c:v>
                </c:pt>
                <c:pt idx="2188">
                  <c:v>0.14463308453559875</c:v>
                </c:pt>
                <c:pt idx="2189">
                  <c:v>0.14461085200309753</c:v>
                </c:pt>
                <c:pt idx="2190">
                  <c:v>0.14464506506919861</c:v>
                </c:pt>
                <c:pt idx="2191">
                  <c:v>0.14455768465995789</c:v>
                </c:pt>
                <c:pt idx="2192">
                  <c:v>0.144459068775177</c:v>
                </c:pt>
                <c:pt idx="2193">
                  <c:v>0.14444805681705475</c:v>
                </c:pt>
                <c:pt idx="2194">
                  <c:v>0.14444771409034729</c:v>
                </c:pt>
                <c:pt idx="2195">
                  <c:v>0.14440296590328217</c:v>
                </c:pt>
                <c:pt idx="2196">
                  <c:v>0.14439159631729126</c:v>
                </c:pt>
                <c:pt idx="2197">
                  <c:v>0.14444416761398315</c:v>
                </c:pt>
                <c:pt idx="2198">
                  <c:v>0.14445345103740692</c:v>
                </c:pt>
                <c:pt idx="2199">
                  <c:v>0.14437824487686157</c:v>
                </c:pt>
                <c:pt idx="2200">
                  <c:v>0.14412793517112732</c:v>
                </c:pt>
                <c:pt idx="2201">
                  <c:v>0.14395928382873535</c:v>
                </c:pt>
                <c:pt idx="2202">
                  <c:v>0.14395523071289062</c:v>
                </c:pt>
                <c:pt idx="2203">
                  <c:v>0.14389936625957489</c:v>
                </c:pt>
                <c:pt idx="2204">
                  <c:v>0.14378607273101807</c:v>
                </c:pt>
                <c:pt idx="2205">
                  <c:v>0.1436457633972168</c:v>
                </c:pt>
                <c:pt idx="2206">
                  <c:v>0.14361587166786194</c:v>
                </c:pt>
                <c:pt idx="2207">
                  <c:v>0.14366182684898376</c:v>
                </c:pt>
                <c:pt idx="2208">
                  <c:v>0.14367324113845825</c:v>
                </c:pt>
                <c:pt idx="2209">
                  <c:v>0.14355503022670746</c:v>
                </c:pt>
                <c:pt idx="2210">
                  <c:v>0.14343169331550598</c:v>
                </c:pt>
                <c:pt idx="2211">
                  <c:v>0.14332816004753113</c:v>
                </c:pt>
                <c:pt idx="2212">
                  <c:v>0.14334642887115479</c:v>
                </c:pt>
                <c:pt idx="2213">
                  <c:v>0.14332927763462067</c:v>
                </c:pt>
                <c:pt idx="2214">
                  <c:v>0.1432565301656723</c:v>
                </c:pt>
                <c:pt idx="2215">
                  <c:v>0.14328590035438538</c:v>
                </c:pt>
                <c:pt idx="2216">
                  <c:v>0.14332501590251923</c:v>
                </c:pt>
                <c:pt idx="2217">
                  <c:v>0.14327910542488098</c:v>
                </c:pt>
                <c:pt idx="2218">
                  <c:v>0.14326409995555878</c:v>
                </c:pt>
                <c:pt idx="2219">
                  <c:v>0.14325496554374695</c:v>
                </c:pt>
                <c:pt idx="2220">
                  <c:v>0.14308938384056091</c:v>
                </c:pt>
                <c:pt idx="2221">
                  <c:v>0.14299163222312927</c:v>
                </c:pt>
                <c:pt idx="2222">
                  <c:v>0.14292104542255402</c:v>
                </c:pt>
                <c:pt idx="2223">
                  <c:v>0.14283175766468048</c:v>
                </c:pt>
                <c:pt idx="2224">
                  <c:v>0.1428581029176712</c:v>
                </c:pt>
                <c:pt idx="2225">
                  <c:v>0.14290323853492737</c:v>
                </c:pt>
                <c:pt idx="2226">
                  <c:v>0.14285033941268921</c:v>
                </c:pt>
                <c:pt idx="2227">
                  <c:v>0.14273390173912048</c:v>
                </c:pt>
                <c:pt idx="2228">
                  <c:v>0.14287357032299042</c:v>
                </c:pt>
                <c:pt idx="2229">
                  <c:v>0.14292864501476288</c:v>
                </c:pt>
                <c:pt idx="2230">
                  <c:v>0.14282369613647461</c:v>
                </c:pt>
                <c:pt idx="2231">
                  <c:v>0.14277037978172302</c:v>
                </c:pt>
                <c:pt idx="2232">
                  <c:v>0.14271223545074463</c:v>
                </c:pt>
                <c:pt idx="2233">
                  <c:v>0.14275062084197998</c:v>
                </c:pt>
                <c:pt idx="2234">
                  <c:v>0.14278215169906616</c:v>
                </c:pt>
                <c:pt idx="2235">
                  <c:v>0.14282134175300598</c:v>
                </c:pt>
                <c:pt idx="2236">
                  <c:v>0.14272281527519226</c:v>
                </c:pt>
                <c:pt idx="2237">
                  <c:v>0.14270602166652679</c:v>
                </c:pt>
                <c:pt idx="2238">
                  <c:v>0.14272192120552063</c:v>
                </c:pt>
                <c:pt idx="2239">
                  <c:v>0.14257267117500305</c:v>
                </c:pt>
                <c:pt idx="2240">
                  <c:v>0.14248017966747284</c:v>
                </c:pt>
                <c:pt idx="2241">
                  <c:v>0.14241923391819</c:v>
                </c:pt>
                <c:pt idx="2242">
                  <c:v>0.14245341718196869</c:v>
                </c:pt>
                <c:pt idx="2243">
                  <c:v>0.14233413338661194</c:v>
                </c:pt>
                <c:pt idx="2244">
                  <c:v>0.14240637421607971</c:v>
                </c:pt>
                <c:pt idx="2245">
                  <c:v>0.14237542450428009</c:v>
                </c:pt>
                <c:pt idx="2246">
                  <c:v>0.14237190783023834</c:v>
                </c:pt>
                <c:pt idx="2247">
                  <c:v>0.14188823103904724</c:v>
                </c:pt>
                <c:pt idx="2248">
                  <c:v>0.14140576124191284</c:v>
                </c:pt>
                <c:pt idx="2249">
                  <c:v>0.14125986397266388</c:v>
                </c:pt>
                <c:pt idx="2250">
                  <c:v>0.14126893877983093</c:v>
                </c:pt>
                <c:pt idx="2251">
                  <c:v>0.14144846796989441</c:v>
                </c:pt>
                <c:pt idx="2252">
                  <c:v>0.14194093644618988</c:v>
                </c:pt>
                <c:pt idx="2253">
                  <c:v>0.14206457138061523</c:v>
                </c:pt>
                <c:pt idx="2254">
                  <c:v>0.14200741052627563</c:v>
                </c:pt>
                <c:pt idx="2255">
                  <c:v>0.14199496805667877</c:v>
                </c:pt>
                <c:pt idx="2256">
                  <c:v>0.1420283168554306</c:v>
                </c:pt>
                <c:pt idx="2257">
                  <c:v>0.14198853075504303</c:v>
                </c:pt>
                <c:pt idx="2258">
                  <c:v>0.14194053411483765</c:v>
                </c:pt>
                <c:pt idx="2259">
                  <c:v>0.14186149835586548</c:v>
                </c:pt>
                <c:pt idx="2260">
                  <c:v>0.14180448651313782</c:v>
                </c:pt>
                <c:pt idx="2261">
                  <c:v>0.1416972279548645</c:v>
                </c:pt>
                <c:pt idx="2262">
                  <c:v>0.14169958233833313</c:v>
                </c:pt>
                <c:pt idx="2263">
                  <c:v>0.14180624485015869</c:v>
                </c:pt>
                <c:pt idx="2264">
                  <c:v>0.14185275137424469</c:v>
                </c:pt>
                <c:pt idx="2265">
                  <c:v>0.14184731245040894</c:v>
                </c:pt>
                <c:pt idx="2266">
                  <c:v>0.14178673923015594</c:v>
                </c:pt>
                <c:pt idx="2267">
                  <c:v>0.14170941710472107</c:v>
                </c:pt>
                <c:pt idx="2268">
                  <c:v>0.14162006974220276</c:v>
                </c:pt>
                <c:pt idx="2269">
                  <c:v>0.14164198935031891</c:v>
                </c:pt>
                <c:pt idx="2270">
                  <c:v>0.14150412380695343</c:v>
                </c:pt>
                <c:pt idx="2271">
                  <c:v>0.14130140841007233</c:v>
                </c:pt>
                <c:pt idx="2272">
                  <c:v>0.14126448333263397</c:v>
                </c:pt>
                <c:pt idx="2273">
                  <c:v>0.14132499694824219</c:v>
                </c:pt>
                <c:pt idx="2274">
                  <c:v>0.14137005805969238</c:v>
                </c:pt>
                <c:pt idx="2275">
                  <c:v>0.14144700765609741</c:v>
                </c:pt>
                <c:pt idx="2276">
                  <c:v>0.14142729341983795</c:v>
                </c:pt>
                <c:pt idx="2277">
                  <c:v>0.14134885370731354</c:v>
                </c:pt>
                <c:pt idx="2278">
                  <c:v>0.14135991036891937</c:v>
                </c:pt>
                <c:pt idx="2279">
                  <c:v>0.14134790003299713</c:v>
                </c:pt>
                <c:pt idx="2280">
                  <c:v>0.14118313789367676</c:v>
                </c:pt>
                <c:pt idx="2281">
                  <c:v>0.14104236662387848</c:v>
                </c:pt>
                <c:pt idx="2282">
                  <c:v>0.14096151292324066</c:v>
                </c:pt>
                <c:pt idx="2283">
                  <c:v>0.14080730080604553</c:v>
                </c:pt>
                <c:pt idx="2284">
                  <c:v>0.14084795117378235</c:v>
                </c:pt>
                <c:pt idx="2285">
                  <c:v>0.14096489548683167</c:v>
                </c:pt>
                <c:pt idx="2286">
                  <c:v>0.14095473289489746</c:v>
                </c:pt>
                <c:pt idx="2287">
                  <c:v>0.14097864925861359</c:v>
                </c:pt>
                <c:pt idx="2288">
                  <c:v>0.14100784063339233</c:v>
                </c:pt>
                <c:pt idx="2289">
                  <c:v>0.14095699787139893</c:v>
                </c:pt>
                <c:pt idx="2290">
                  <c:v>0.14088670909404755</c:v>
                </c:pt>
                <c:pt idx="2291">
                  <c:v>0.14089159667491913</c:v>
                </c:pt>
                <c:pt idx="2292">
                  <c:v>0.14078293740749359</c:v>
                </c:pt>
                <c:pt idx="2293">
                  <c:v>0.14070497453212738</c:v>
                </c:pt>
                <c:pt idx="2294">
                  <c:v>0.1406714916229248</c:v>
                </c:pt>
                <c:pt idx="2295">
                  <c:v>0.14065346121788025</c:v>
                </c:pt>
                <c:pt idx="2296">
                  <c:v>0.14068494737148285</c:v>
                </c:pt>
                <c:pt idx="2297">
                  <c:v>0.14064061641693115</c:v>
                </c:pt>
                <c:pt idx="2298">
                  <c:v>0.14066134393215179</c:v>
                </c:pt>
                <c:pt idx="2299">
                  <c:v>0.14057530462741852</c:v>
                </c:pt>
                <c:pt idx="2300">
                  <c:v>0.14052873849868774</c:v>
                </c:pt>
                <c:pt idx="2301">
                  <c:v>0.14050017297267914</c:v>
                </c:pt>
                <c:pt idx="2302">
                  <c:v>0.14044018089771271</c:v>
                </c:pt>
                <c:pt idx="2303">
                  <c:v>0.14041852951049805</c:v>
                </c:pt>
                <c:pt idx="2304">
                  <c:v>0.14037024974822998</c:v>
                </c:pt>
                <c:pt idx="2305">
                  <c:v>0.14040297269821167</c:v>
                </c:pt>
                <c:pt idx="2306">
                  <c:v>0.14042167365550995</c:v>
                </c:pt>
                <c:pt idx="2307">
                  <c:v>0.14055012166500092</c:v>
                </c:pt>
                <c:pt idx="2308">
                  <c:v>0.14050447940826416</c:v>
                </c:pt>
                <c:pt idx="2309">
                  <c:v>0.14032065868377686</c:v>
                </c:pt>
                <c:pt idx="2310">
                  <c:v>0.14023727178573608</c:v>
                </c:pt>
                <c:pt idx="2311">
                  <c:v>0.14020563662052155</c:v>
                </c:pt>
                <c:pt idx="2312">
                  <c:v>0.14024382829666138</c:v>
                </c:pt>
                <c:pt idx="2313">
                  <c:v>0.14021165668964386</c:v>
                </c:pt>
                <c:pt idx="2314">
                  <c:v>0.14013612270355225</c:v>
                </c:pt>
                <c:pt idx="2315">
                  <c:v>0.14008721709251404</c:v>
                </c:pt>
                <c:pt idx="2316">
                  <c:v>0.14015279710292816</c:v>
                </c:pt>
                <c:pt idx="2317">
                  <c:v>0.14026235044002533</c:v>
                </c:pt>
                <c:pt idx="2318">
                  <c:v>0.14022891223430634</c:v>
                </c:pt>
                <c:pt idx="2319">
                  <c:v>0.14011712372303009</c:v>
                </c:pt>
                <c:pt idx="2320">
                  <c:v>0.14003567397594452</c:v>
                </c:pt>
                <c:pt idx="2321">
                  <c:v>0.13998034596443176</c:v>
                </c:pt>
                <c:pt idx="2322">
                  <c:v>0.14006966352462769</c:v>
                </c:pt>
                <c:pt idx="2323">
                  <c:v>0.14003247022628784</c:v>
                </c:pt>
                <c:pt idx="2324">
                  <c:v>0.13988392055034637</c:v>
                </c:pt>
                <c:pt idx="2325">
                  <c:v>0.1397402286529541</c:v>
                </c:pt>
                <c:pt idx="2326">
                  <c:v>0.13983327150344849</c:v>
                </c:pt>
                <c:pt idx="2327">
                  <c:v>0.13993549346923828</c:v>
                </c:pt>
                <c:pt idx="2328">
                  <c:v>0.13994701206684113</c:v>
                </c:pt>
                <c:pt idx="2329">
                  <c:v>0.13982933759689331</c:v>
                </c:pt>
                <c:pt idx="2330">
                  <c:v>0.13970156013965607</c:v>
                </c:pt>
                <c:pt idx="2331">
                  <c:v>0.13957208395004272</c:v>
                </c:pt>
                <c:pt idx="2332">
                  <c:v>0.13966327905654907</c:v>
                </c:pt>
                <c:pt idx="2333">
                  <c:v>0.13972282409667969</c:v>
                </c:pt>
                <c:pt idx="2334">
                  <c:v>0.13964398205280304</c:v>
                </c:pt>
                <c:pt idx="2335">
                  <c:v>0.13956747949123383</c:v>
                </c:pt>
                <c:pt idx="2336">
                  <c:v>0.13952307403087616</c:v>
                </c:pt>
                <c:pt idx="2337">
                  <c:v>0.13954216241836548</c:v>
                </c:pt>
                <c:pt idx="2338">
                  <c:v>0.13945943117141724</c:v>
                </c:pt>
                <c:pt idx="2339">
                  <c:v>0.13938495516777039</c:v>
                </c:pt>
                <c:pt idx="2340">
                  <c:v>0.13927803933620453</c:v>
                </c:pt>
                <c:pt idx="2341">
                  <c:v>0.13920646905899048</c:v>
                </c:pt>
                <c:pt idx="2342">
                  <c:v>0.13917858898639679</c:v>
                </c:pt>
                <c:pt idx="2343">
                  <c:v>0.13915485143661499</c:v>
                </c:pt>
                <c:pt idx="2344">
                  <c:v>0.1391141414642334</c:v>
                </c:pt>
                <c:pt idx="2345">
                  <c:v>0.13909567892551422</c:v>
                </c:pt>
                <c:pt idx="2346">
                  <c:v>0.13917647302150726</c:v>
                </c:pt>
                <c:pt idx="2347">
                  <c:v>0.13922300934791565</c:v>
                </c:pt>
                <c:pt idx="2348">
                  <c:v>0.13915973901748657</c:v>
                </c:pt>
                <c:pt idx="2349">
                  <c:v>0.13911154866218567</c:v>
                </c:pt>
                <c:pt idx="2350">
                  <c:v>0.13906534016132355</c:v>
                </c:pt>
                <c:pt idx="2351">
                  <c:v>0.13897669315338135</c:v>
                </c:pt>
                <c:pt idx="2352">
                  <c:v>0.13894903659820557</c:v>
                </c:pt>
                <c:pt idx="2353">
                  <c:v>0.13901069760322571</c:v>
                </c:pt>
                <c:pt idx="2354">
                  <c:v>0.1390545517206192</c:v>
                </c:pt>
                <c:pt idx="2355">
                  <c:v>0.13899193704128265</c:v>
                </c:pt>
                <c:pt idx="2356">
                  <c:v>0.13896140456199646</c:v>
                </c:pt>
                <c:pt idx="2357">
                  <c:v>0.13894577324390411</c:v>
                </c:pt>
                <c:pt idx="2358">
                  <c:v>0.13888862729072571</c:v>
                </c:pt>
                <c:pt idx="2359">
                  <c:v>0.13885138928890228</c:v>
                </c:pt>
                <c:pt idx="2360">
                  <c:v>0.13880085945129395</c:v>
                </c:pt>
                <c:pt idx="2361">
                  <c:v>0.1386902779340744</c:v>
                </c:pt>
                <c:pt idx="2362">
                  <c:v>0.13854376971721649</c:v>
                </c:pt>
                <c:pt idx="2363">
                  <c:v>0.13857145607471466</c:v>
                </c:pt>
                <c:pt idx="2364">
                  <c:v>0.13858446478843689</c:v>
                </c:pt>
                <c:pt idx="2365">
                  <c:v>0.13851718604564667</c:v>
                </c:pt>
                <c:pt idx="2366">
                  <c:v>0.13847534358501434</c:v>
                </c:pt>
                <c:pt idx="2367">
                  <c:v>0.13845641911029816</c:v>
                </c:pt>
                <c:pt idx="2368">
                  <c:v>0.13842485845088959</c:v>
                </c:pt>
                <c:pt idx="2369">
                  <c:v>0.13841572403907776</c:v>
                </c:pt>
                <c:pt idx="2370">
                  <c:v>0.13835838437080383</c:v>
                </c:pt>
                <c:pt idx="2371">
                  <c:v>0.13827459514141083</c:v>
                </c:pt>
                <c:pt idx="2372">
                  <c:v>0.13811692595481873</c:v>
                </c:pt>
                <c:pt idx="2373">
                  <c:v>0.13813948631286621</c:v>
                </c:pt>
                <c:pt idx="2374">
                  <c:v>0.13813309371471405</c:v>
                </c:pt>
                <c:pt idx="2375">
                  <c:v>0.13807269930839539</c:v>
                </c:pt>
                <c:pt idx="2376">
                  <c:v>0.13800404965877533</c:v>
                </c:pt>
                <c:pt idx="2377">
                  <c:v>0.13797108829021454</c:v>
                </c:pt>
                <c:pt idx="2378">
                  <c:v>0.13799837231636047</c:v>
                </c:pt>
                <c:pt idx="2379">
                  <c:v>0.13794386386871338</c:v>
                </c:pt>
                <c:pt idx="2380">
                  <c:v>0.13789102435112</c:v>
                </c:pt>
                <c:pt idx="2381">
                  <c:v>0.13777358829975128</c:v>
                </c:pt>
                <c:pt idx="2382">
                  <c:v>0.13760164380073547</c:v>
                </c:pt>
                <c:pt idx="2383">
                  <c:v>0.13757109642028809</c:v>
                </c:pt>
                <c:pt idx="2384">
                  <c:v>0.13757085800170898</c:v>
                </c:pt>
                <c:pt idx="2385">
                  <c:v>0.13750125467777252</c:v>
                </c:pt>
                <c:pt idx="2386">
                  <c:v>0.13742972910404205</c:v>
                </c:pt>
                <c:pt idx="2387">
                  <c:v>0.1374313086271286</c:v>
                </c:pt>
                <c:pt idx="2388">
                  <c:v>0.13740774989128113</c:v>
                </c:pt>
                <c:pt idx="2389">
                  <c:v>0.13736629486083984</c:v>
                </c:pt>
                <c:pt idx="2390">
                  <c:v>0.13736607134342194</c:v>
                </c:pt>
                <c:pt idx="2391">
                  <c:v>0.13734380900859833</c:v>
                </c:pt>
                <c:pt idx="2392">
                  <c:v>0.13727483153343201</c:v>
                </c:pt>
                <c:pt idx="2393">
                  <c:v>0.13732074201107025</c:v>
                </c:pt>
                <c:pt idx="2394">
                  <c:v>0.13733622431755066</c:v>
                </c:pt>
                <c:pt idx="2395">
                  <c:v>0.13725541532039642</c:v>
                </c:pt>
                <c:pt idx="2396">
                  <c:v>0.13721315562725067</c:v>
                </c:pt>
                <c:pt idx="2397">
                  <c:v>0.13720506429672241</c:v>
                </c:pt>
                <c:pt idx="2398">
                  <c:v>0.13716550171375275</c:v>
                </c:pt>
                <c:pt idx="2399">
                  <c:v>0.13709695637226105</c:v>
                </c:pt>
                <c:pt idx="2400">
                  <c:v>0.13704614341259003</c:v>
                </c:pt>
                <c:pt idx="2401">
                  <c:v>0.13698971271514893</c:v>
                </c:pt>
                <c:pt idx="2402">
                  <c:v>0.13689149916172028</c:v>
                </c:pt>
                <c:pt idx="2403">
                  <c:v>0.13694083690643311</c:v>
                </c:pt>
                <c:pt idx="2404">
                  <c:v>0.13701431453227997</c:v>
                </c:pt>
                <c:pt idx="2405">
                  <c:v>0.13690978288650513</c:v>
                </c:pt>
                <c:pt idx="2406">
                  <c:v>0.13683442771434784</c:v>
                </c:pt>
                <c:pt idx="2407">
                  <c:v>0.13685470819473267</c:v>
                </c:pt>
                <c:pt idx="2408">
                  <c:v>0.13685344159603119</c:v>
                </c:pt>
                <c:pt idx="2409">
                  <c:v>0.13677290081977844</c:v>
                </c:pt>
                <c:pt idx="2410">
                  <c:v>0.13675183057785034</c:v>
                </c:pt>
                <c:pt idx="2411">
                  <c:v>0.13671822845935822</c:v>
                </c:pt>
                <c:pt idx="2412">
                  <c:v>0.13664080202579498</c:v>
                </c:pt>
                <c:pt idx="2413">
                  <c:v>0.1366419792175293</c:v>
                </c:pt>
                <c:pt idx="2414">
                  <c:v>0.13670797646045685</c:v>
                </c:pt>
                <c:pt idx="2415">
                  <c:v>0.13668084144592285</c:v>
                </c:pt>
                <c:pt idx="2416">
                  <c:v>0.13660134375095367</c:v>
                </c:pt>
                <c:pt idx="2417">
                  <c:v>0.13661293685436249</c:v>
                </c:pt>
                <c:pt idx="2418">
                  <c:v>0.13665476441383362</c:v>
                </c:pt>
                <c:pt idx="2419">
                  <c:v>0.13659262657165527</c:v>
                </c:pt>
                <c:pt idx="2420">
                  <c:v>0.13655486702919006</c:v>
                </c:pt>
                <c:pt idx="2421">
                  <c:v>0.13652575016021729</c:v>
                </c:pt>
                <c:pt idx="2422">
                  <c:v>0.13652874529361725</c:v>
                </c:pt>
                <c:pt idx="2423">
                  <c:v>0.13655322790145874</c:v>
                </c:pt>
                <c:pt idx="2424">
                  <c:v>0.13663433492183685</c:v>
                </c:pt>
                <c:pt idx="2425">
                  <c:v>0.13664549589157104</c:v>
                </c:pt>
                <c:pt idx="2426">
                  <c:v>0.13648413121700287</c:v>
                </c:pt>
                <c:pt idx="2427">
                  <c:v>0.13638255000114441</c:v>
                </c:pt>
                <c:pt idx="2428">
                  <c:v>0.13633431494235992</c:v>
                </c:pt>
                <c:pt idx="2429">
                  <c:v>0.136294886469841</c:v>
                </c:pt>
                <c:pt idx="2430">
                  <c:v>0.13626775145530701</c:v>
                </c:pt>
                <c:pt idx="2431">
                  <c:v>0.13618186116218567</c:v>
                </c:pt>
                <c:pt idx="2432">
                  <c:v>0.13604146242141724</c:v>
                </c:pt>
                <c:pt idx="2433">
                  <c:v>0.13594280183315277</c:v>
                </c:pt>
                <c:pt idx="2434">
                  <c:v>0.13597515225410461</c:v>
                </c:pt>
                <c:pt idx="2435">
                  <c:v>0.13610541820526123</c:v>
                </c:pt>
                <c:pt idx="2436">
                  <c:v>0.13605649769306183</c:v>
                </c:pt>
                <c:pt idx="2437">
                  <c:v>0.13597317039966583</c:v>
                </c:pt>
                <c:pt idx="2438">
                  <c:v>0.13591077923774719</c:v>
                </c:pt>
                <c:pt idx="2439">
                  <c:v>0.13579456508159637</c:v>
                </c:pt>
                <c:pt idx="2440">
                  <c:v>0.13571438193321228</c:v>
                </c:pt>
                <c:pt idx="2441">
                  <c:v>0.13573871552944183</c:v>
                </c:pt>
                <c:pt idx="2442">
                  <c:v>0.13573959469795227</c:v>
                </c:pt>
                <c:pt idx="2443">
                  <c:v>0.13577228784561157</c:v>
                </c:pt>
                <c:pt idx="2444">
                  <c:v>0.1357237696647644</c:v>
                </c:pt>
                <c:pt idx="2445">
                  <c:v>0.13577233254909515</c:v>
                </c:pt>
                <c:pt idx="2446">
                  <c:v>0.1357208639383316</c:v>
                </c:pt>
                <c:pt idx="2447">
                  <c:v>0.13567434251308441</c:v>
                </c:pt>
                <c:pt idx="2448">
                  <c:v>0.13562114536762238</c:v>
                </c:pt>
                <c:pt idx="2449">
                  <c:v>0.1355518251657486</c:v>
                </c:pt>
                <c:pt idx="2450">
                  <c:v>0.13550651073455811</c:v>
                </c:pt>
                <c:pt idx="2451">
                  <c:v>0.1354803591966629</c:v>
                </c:pt>
                <c:pt idx="2452">
                  <c:v>0.13535188138484955</c:v>
                </c:pt>
                <c:pt idx="2453">
                  <c:v>0.13532409071922302</c:v>
                </c:pt>
                <c:pt idx="2454">
                  <c:v>0.13533097505569458</c:v>
                </c:pt>
                <c:pt idx="2455">
                  <c:v>0.13537289202213287</c:v>
                </c:pt>
                <c:pt idx="2456">
                  <c:v>0.13538984954357147</c:v>
                </c:pt>
                <c:pt idx="2457">
                  <c:v>0.13534067571163177</c:v>
                </c:pt>
                <c:pt idx="2458">
                  <c:v>0.13530406355857849</c:v>
                </c:pt>
                <c:pt idx="2459">
                  <c:v>0.13526786863803864</c:v>
                </c:pt>
                <c:pt idx="2460">
                  <c:v>0.13515801727771759</c:v>
                </c:pt>
                <c:pt idx="2461">
                  <c:v>0.13514035940170288</c:v>
                </c:pt>
                <c:pt idx="2462">
                  <c:v>0.13507422804832458</c:v>
                </c:pt>
                <c:pt idx="2463">
                  <c:v>0.13497024774551392</c:v>
                </c:pt>
                <c:pt idx="2464">
                  <c:v>0.13494957983493805</c:v>
                </c:pt>
                <c:pt idx="2465">
                  <c:v>0.13497605919837952</c:v>
                </c:pt>
                <c:pt idx="2466">
                  <c:v>0.13510620594024658</c:v>
                </c:pt>
                <c:pt idx="2467">
                  <c:v>0.13507544994354248</c:v>
                </c:pt>
                <c:pt idx="2468">
                  <c:v>0.13503892719745636</c:v>
                </c:pt>
                <c:pt idx="2469">
                  <c:v>0.13500536978244781</c:v>
                </c:pt>
                <c:pt idx="2470">
                  <c:v>0.13495878875255585</c:v>
                </c:pt>
                <c:pt idx="2471">
                  <c:v>0.13490124046802521</c:v>
                </c:pt>
                <c:pt idx="2472">
                  <c:v>0.13494120538234711</c:v>
                </c:pt>
                <c:pt idx="2473">
                  <c:v>0.1349557638168335</c:v>
                </c:pt>
                <c:pt idx="2474">
                  <c:v>0.13496594130992889</c:v>
                </c:pt>
                <c:pt idx="2475">
                  <c:v>0.13490340113639832</c:v>
                </c:pt>
                <c:pt idx="2476">
                  <c:v>0.13487349450588226</c:v>
                </c:pt>
                <c:pt idx="2477">
                  <c:v>0.13493390381336212</c:v>
                </c:pt>
                <c:pt idx="2478">
                  <c:v>0.13490267097949982</c:v>
                </c:pt>
                <c:pt idx="2479">
                  <c:v>0.1348867267370224</c:v>
                </c:pt>
                <c:pt idx="2480">
                  <c:v>0.13480015099048615</c:v>
                </c:pt>
                <c:pt idx="2481">
                  <c:v>0.13465726375579834</c:v>
                </c:pt>
                <c:pt idx="2482">
                  <c:v>0.13448916375637054</c:v>
                </c:pt>
                <c:pt idx="2483">
                  <c:v>0.13432237505912781</c:v>
                </c:pt>
                <c:pt idx="2484">
                  <c:v>0.13421635329723358</c:v>
                </c:pt>
                <c:pt idx="2485">
                  <c:v>0.13424943387508392</c:v>
                </c:pt>
                <c:pt idx="2486">
                  <c:v>0.13429130613803864</c:v>
                </c:pt>
                <c:pt idx="2487">
                  <c:v>0.13442845642566681</c:v>
                </c:pt>
                <c:pt idx="2488">
                  <c:v>0.13440434634685516</c:v>
                </c:pt>
                <c:pt idx="2489">
                  <c:v>0.13430312275886536</c:v>
                </c:pt>
                <c:pt idx="2490">
                  <c:v>0.13428510725498199</c:v>
                </c:pt>
                <c:pt idx="2491">
                  <c:v>0.13426540791988373</c:v>
                </c:pt>
                <c:pt idx="2492">
                  <c:v>0.13415862619876862</c:v>
                </c:pt>
                <c:pt idx="2493">
                  <c:v>0.13413143157958984</c:v>
                </c:pt>
                <c:pt idx="2494">
                  <c:v>0.13403147459030151</c:v>
                </c:pt>
                <c:pt idx="2495">
                  <c:v>0.13399818539619446</c:v>
                </c:pt>
                <c:pt idx="2496">
                  <c:v>0.13387587666511536</c:v>
                </c:pt>
                <c:pt idx="2497">
                  <c:v>0.13376049697399139</c:v>
                </c:pt>
                <c:pt idx="2498">
                  <c:v>0.13384084403514862</c:v>
                </c:pt>
                <c:pt idx="2499">
                  <c:v>0.13386315107345581</c:v>
                </c:pt>
                <c:pt idx="2500">
                  <c:v>0.13379882276058197</c:v>
                </c:pt>
                <c:pt idx="2501">
                  <c:v>0.13378313183784485</c:v>
                </c:pt>
                <c:pt idx="2502">
                  <c:v>0.13368931412696838</c:v>
                </c:pt>
                <c:pt idx="2503">
                  <c:v>0.13363158702850342</c:v>
                </c:pt>
                <c:pt idx="2504">
                  <c:v>0.13354212045669556</c:v>
                </c:pt>
                <c:pt idx="2505">
                  <c:v>0.13346382975578308</c:v>
                </c:pt>
                <c:pt idx="2506">
                  <c:v>0.13345885276794434</c:v>
                </c:pt>
                <c:pt idx="2507">
                  <c:v>0.13342535495758057</c:v>
                </c:pt>
                <c:pt idx="2508">
                  <c:v>0.13337394595146179</c:v>
                </c:pt>
                <c:pt idx="2509">
                  <c:v>0.13345383107662201</c:v>
                </c:pt>
                <c:pt idx="2510">
                  <c:v>0.13348807394504547</c:v>
                </c:pt>
                <c:pt idx="2511">
                  <c:v>0.1334661990404129</c:v>
                </c:pt>
                <c:pt idx="2512">
                  <c:v>0.13346309959888458</c:v>
                </c:pt>
                <c:pt idx="2513">
                  <c:v>0.13337290287017822</c:v>
                </c:pt>
                <c:pt idx="2514">
                  <c:v>0.13336591422557831</c:v>
                </c:pt>
                <c:pt idx="2515">
                  <c:v>0.13333189487457275</c:v>
                </c:pt>
                <c:pt idx="2516">
                  <c:v>0.13326245546340942</c:v>
                </c:pt>
                <c:pt idx="2517">
                  <c:v>0.13320815563201904</c:v>
                </c:pt>
                <c:pt idx="2518">
                  <c:v>0.1331058144569397</c:v>
                </c:pt>
                <c:pt idx="2519">
                  <c:v>0.13304257392883301</c:v>
                </c:pt>
                <c:pt idx="2520">
                  <c:v>0.13306905329227448</c:v>
                </c:pt>
                <c:pt idx="2521">
                  <c:v>0.13307787477970123</c:v>
                </c:pt>
                <c:pt idx="2522">
                  <c:v>0.13309648633003235</c:v>
                </c:pt>
                <c:pt idx="2523">
                  <c:v>0.13306832313537598</c:v>
                </c:pt>
                <c:pt idx="2524">
                  <c:v>0.13301020860671997</c:v>
                </c:pt>
                <c:pt idx="2525">
                  <c:v>0.13297067582607269</c:v>
                </c:pt>
                <c:pt idx="2526">
                  <c:v>0.13294288516044617</c:v>
                </c:pt>
                <c:pt idx="2527">
                  <c:v>0.13291925191879272</c:v>
                </c:pt>
                <c:pt idx="2528">
                  <c:v>0.13289603590965271</c:v>
                </c:pt>
                <c:pt idx="2529">
                  <c:v>0.13278979063034058</c:v>
                </c:pt>
                <c:pt idx="2530">
                  <c:v>0.1327698677778244</c:v>
                </c:pt>
                <c:pt idx="2531">
                  <c:v>0.13276445865631104</c:v>
                </c:pt>
                <c:pt idx="2532">
                  <c:v>0.13275092840194702</c:v>
                </c:pt>
                <c:pt idx="2533">
                  <c:v>0.13277183473110199</c:v>
                </c:pt>
                <c:pt idx="2534">
                  <c:v>0.13271409273147583</c:v>
                </c:pt>
                <c:pt idx="2535">
                  <c:v>0.13266992568969727</c:v>
                </c:pt>
                <c:pt idx="2536">
                  <c:v>0.1326155960559845</c:v>
                </c:pt>
                <c:pt idx="2537">
                  <c:v>0.13264976441860199</c:v>
                </c:pt>
                <c:pt idx="2538">
                  <c:v>0.1327190101146698</c:v>
                </c:pt>
                <c:pt idx="2539">
                  <c:v>0.13264013826847076</c:v>
                </c:pt>
                <c:pt idx="2540">
                  <c:v>0.13255257904529572</c:v>
                </c:pt>
                <c:pt idx="2541">
                  <c:v>0.13261695206165314</c:v>
                </c:pt>
                <c:pt idx="2542">
                  <c:v>0.13268780708312988</c:v>
                </c:pt>
                <c:pt idx="2543">
                  <c:v>0.13270053267478943</c:v>
                </c:pt>
                <c:pt idx="2544">
                  <c:v>0.13274200260639191</c:v>
                </c:pt>
                <c:pt idx="2545">
                  <c:v>0.13271751999855042</c:v>
                </c:pt>
                <c:pt idx="2546">
                  <c:v>0.13266339898109436</c:v>
                </c:pt>
                <c:pt idx="2547">
                  <c:v>0.1325404942035675</c:v>
                </c:pt>
                <c:pt idx="2548">
                  <c:v>0.13248272240161896</c:v>
                </c:pt>
                <c:pt idx="2549">
                  <c:v>0.13251373171806335</c:v>
                </c:pt>
                <c:pt idx="2550">
                  <c:v>0.13243895769119263</c:v>
                </c:pt>
                <c:pt idx="2551">
                  <c:v>0.13227872550487518</c:v>
                </c:pt>
                <c:pt idx="2552">
                  <c:v>0.13222666084766388</c:v>
                </c:pt>
                <c:pt idx="2553">
                  <c:v>0.13221588730812073</c:v>
                </c:pt>
                <c:pt idx="2554">
                  <c:v>0.13220174610614777</c:v>
                </c:pt>
                <c:pt idx="2555">
                  <c:v>0.1322304755449295</c:v>
                </c:pt>
                <c:pt idx="2556">
                  <c:v>0.13221104443073273</c:v>
                </c:pt>
                <c:pt idx="2557">
                  <c:v>0.13218268752098083</c:v>
                </c:pt>
                <c:pt idx="2558">
                  <c:v>0.13205069303512573</c:v>
                </c:pt>
                <c:pt idx="2559">
                  <c:v>0.13192395865917206</c:v>
                </c:pt>
                <c:pt idx="2560">
                  <c:v>0.13189879059791565</c:v>
                </c:pt>
                <c:pt idx="2561">
                  <c:v>0.13179810345172882</c:v>
                </c:pt>
                <c:pt idx="2562">
                  <c:v>0.13176403939723969</c:v>
                </c:pt>
                <c:pt idx="2563">
                  <c:v>0.13181790709495544</c:v>
                </c:pt>
                <c:pt idx="2564">
                  <c:v>0.13171111047267914</c:v>
                </c:pt>
                <c:pt idx="2565">
                  <c:v>0.13166378438472748</c:v>
                </c:pt>
                <c:pt idx="2566">
                  <c:v>0.13158969581127167</c:v>
                </c:pt>
                <c:pt idx="2567">
                  <c:v>0.13160096108913422</c:v>
                </c:pt>
                <c:pt idx="2568">
                  <c:v>0.13154372572898865</c:v>
                </c:pt>
                <c:pt idx="2569">
                  <c:v>0.13149721920490265</c:v>
                </c:pt>
                <c:pt idx="2570">
                  <c:v>0.13149237632751465</c:v>
                </c:pt>
                <c:pt idx="2571">
                  <c:v>0.13147985935211182</c:v>
                </c:pt>
                <c:pt idx="2572">
                  <c:v>0.13140727579593658</c:v>
                </c:pt>
                <c:pt idx="2573">
                  <c:v>0.13136982917785645</c:v>
                </c:pt>
                <c:pt idx="2574">
                  <c:v>0.13137219846248627</c:v>
                </c:pt>
                <c:pt idx="2575">
                  <c:v>0.1313021332025528</c:v>
                </c:pt>
                <c:pt idx="2576">
                  <c:v>0.13129411637783051</c:v>
                </c:pt>
                <c:pt idx="2577">
                  <c:v>0.13131552934646606</c:v>
                </c:pt>
                <c:pt idx="2578">
                  <c:v>0.13123047351837158</c:v>
                </c:pt>
                <c:pt idx="2579">
                  <c:v>0.13125255703926086</c:v>
                </c:pt>
                <c:pt idx="2580">
                  <c:v>0.13128125667572021</c:v>
                </c:pt>
                <c:pt idx="2581">
                  <c:v>0.13121181726455688</c:v>
                </c:pt>
                <c:pt idx="2582">
                  <c:v>0.13120646774768829</c:v>
                </c:pt>
                <c:pt idx="2583">
                  <c:v>0.13113762438297272</c:v>
                </c:pt>
                <c:pt idx="2584">
                  <c:v>0.13110964000225067</c:v>
                </c:pt>
                <c:pt idx="2585">
                  <c:v>0.13110636174678802</c:v>
                </c:pt>
                <c:pt idx="2586">
                  <c:v>0.13108940422534943</c:v>
                </c:pt>
                <c:pt idx="2587">
                  <c:v>0.13107359409332275</c:v>
                </c:pt>
                <c:pt idx="2588">
                  <c:v>0.13107098639011383</c:v>
                </c:pt>
                <c:pt idx="2589">
                  <c:v>0.1310308575630188</c:v>
                </c:pt>
                <c:pt idx="2590">
                  <c:v>0.13054926693439484</c:v>
                </c:pt>
                <c:pt idx="2591">
                  <c:v>0.13025380671024323</c:v>
                </c:pt>
                <c:pt idx="2592">
                  <c:v>0.13017812371253967</c:v>
                </c:pt>
                <c:pt idx="2593">
                  <c:v>0.13020645081996918</c:v>
                </c:pt>
                <c:pt idx="2594">
                  <c:v>0.13014648854732513</c:v>
                </c:pt>
                <c:pt idx="2595">
                  <c:v>0.13058947026729584</c:v>
                </c:pt>
                <c:pt idx="2596">
                  <c:v>0.13067254424095154</c:v>
                </c:pt>
                <c:pt idx="2597">
                  <c:v>0.13069456815719604</c:v>
                </c:pt>
                <c:pt idx="2598">
                  <c:v>0.1307041198015213</c:v>
                </c:pt>
                <c:pt idx="2599">
                  <c:v>0.1306842565536499</c:v>
                </c:pt>
                <c:pt idx="2600">
                  <c:v>0.13060823082923889</c:v>
                </c:pt>
                <c:pt idx="2601">
                  <c:v>0.13051417469978333</c:v>
                </c:pt>
                <c:pt idx="2602">
                  <c:v>0.13048852980136871</c:v>
                </c:pt>
                <c:pt idx="2603">
                  <c:v>0.13050159811973572</c:v>
                </c:pt>
                <c:pt idx="2604">
                  <c:v>0.13054059445858002</c:v>
                </c:pt>
                <c:pt idx="2605">
                  <c:v>0.13049209117889404</c:v>
                </c:pt>
                <c:pt idx="2606">
                  <c:v>0.13035194575786591</c:v>
                </c:pt>
                <c:pt idx="2607">
                  <c:v>0.13026438653469086</c:v>
                </c:pt>
                <c:pt idx="2608">
                  <c:v>0.13017287850379944</c:v>
                </c:pt>
                <c:pt idx="2609">
                  <c:v>0.13016603887081146</c:v>
                </c:pt>
                <c:pt idx="2610">
                  <c:v>0.13020561635494232</c:v>
                </c:pt>
                <c:pt idx="2611">
                  <c:v>0.13017374277114868</c:v>
                </c:pt>
                <c:pt idx="2612">
                  <c:v>0.13009132444858551</c:v>
                </c:pt>
                <c:pt idx="2613">
                  <c:v>0.1300162672996521</c:v>
                </c:pt>
                <c:pt idx="2614">
                  <c:v>0.12996406853199005</c:v>
                </c:pt>
                <c:pt idx="2615">
                  <c:v>0.13000217080116272</c:v>
                </c:pt>
                <c:pt idx="2616">
                  <c:v>0.12999744713306427</c:v>
                </c:pt>
                <c:pt idx="2617">
                  <c:v>0.12994381785392761</c:v>
                </c:pt>
                <c:pt idx="2618">
                  <c:v>0.1299041211605072</c:v>
                </c:pt>
                <c:pt idx="2619">
                  <c:v>0.12982024252414703</c:v>
                </c:pt>
                <c:pt idx="2620">
                  <c:v>0.12978161871433258</c:v>
                </c:pt>
                <c:pt idx="2621">
                  <c:v>0.12972293794155121</c:v>
                </c:pt>
                <c:pt idx="2622">
                  <c:v>0.12966778874397278</c:v>
                </c:pt>
                <c:pt idx="2623">
                  <c:v>0.12963537871837616</c:v>
                </c:pt>
                <c:pt idx="2624">
                  <c:v>0.12954439222812653</c:v>
                </c:pt>
                <c:pt idx="2625">
                  <c:v>0.12953023612499237</c:v>
                </c:pt>
                <c:pt idx="2626">
                  <c:v>0.12954507768154144</c:v>
                </c:pt>
                <c:pt idx="2627">
                  <c:v>0.12956033647060394</c:v>
                </c:pt>
                <c:pt idx="2628">
                  <c:v>0.12955009937286377</c:v>
                </c:pt>
                <c:pt idx="2629">
                  <c:v>0.12952418625354767</c:v>
                </c:pt>
                <c:pt idx="2630">
                  <c:v>0.12952576577663422</c:v>
                </c:pt>
                <c:pt idx="2631">
                  <c:v>0.12951147556304932</c:v>
                </c:pt>
                <c:pt idx="2632">
                  <c:v>0.1295740008354187</c:v>
                </c:pt>
                <c:pt idx="2633">
                  <c:v>0.12959703803062439</c:v>
                </c:pt>
                <c:pt idx="2634">
                  <c:v>0.1295693963766098</c:v>
                </c:pt>
                <c:pt idx="2635">
                  <c:v>0.12948279082775116</c:v>
                </c:pt>
                <c:pt idx="2636">
                  <c:v>0.1293891966342926</c:v>
                </c:pt>
                <c:pt idx="2637">
                  <c:v>0.12933145463466644</c:v>
                </c:pt>
                <c:pt idx="2638">
                  <c:v>0.12930546700954437</c:v>
                </c:pt>
                <c:pt idx="2639">
                  <c:v>0.12919695675373077</c:v>
                </c:pt>
                <c:pt idx="2640">
                  <c:v>0.12908780574798584</c:v>
                </c:pt>
                <c:pt idx="2641">
                  <c:v>0.12900917232036591</c:v>
                </c:pt>
                <c:pt idx="2642">
                  <c:v>0.12895075976848602</c:v>
                </c:pt>
                <c:pt idx="2643">
                  <c:v>0.12894181907176971</c:v>
                </c:pt>
                <c:pt idx="2644">
                  <c:v>0.12904012203216553</c:v>
                </c:pt>
                <c:pt idx="2645">
                  <c:v>0.12906719744205475</c:v>
                </c:pt>
                <c:pt idx="2646">
                  <c:v>0.12900035083293915</c:v>
                </c:pt>
                <c:pt idx="2647">
                  <c:v>0.12897723913192749</c:v>
                </c:pt>
                <c:pt idx="2648">
                  <c:v>0.12891906499862671</c:v>
                </c:pt>
                <c:pt idx="2649">
                  <c:v>0.12887124717235565</c:v>
                </c:pt>
                <c:pt idx="2650">
                  <c:v>0.12898723781108856</c:v>
                </c:pt>
                <c:pt idx="2651">
                  <c:v>0.12893962860107422</c:v>
                </c:pt>
                <c:pt idx="2652">
                  <c:v>0.12883765995502472</c:v>
                </c:pt>
                <c:pt idx="2653">
                  <c:v>0.12872044742107391</c:v>
                </c:pt>
                <c:pt idx="2654">
                  <c:v>0.12863157689571381</c:v>
                </c:pt>
                <c:pt idx="2655">
                  <c:v>0.12857730686664581</c:v>
                </c:pt>
                <c:pt idx="2656">
                  <c:v>0.12861335277557373</c:v>
                </c:pt>
                <c:pt idx="2657">
                  <c:v>0.12861767411231995</c:v>
                </c:pt>
                <c:pt idx="2658">
                  <c:v>0.12850147485733032</c:v>
                </c:pt>
                <c:pt idx="2659">
                  <c:v>0.12849786877632141</c:v>
                </c:pt>
                <c:pt idx="2660">
                  <c:v>0.12843276560306549</c:v>
                </c:pt>
                <c:pt idx="2661">
                  <c:v>0.12835147976875305</c:v>
                </c:pt>
                <c:pt idx="2662">
                  <c:v>0.12836310267448425</c:v>
                </c:pt>
                <c:pt idx="2663">
                  <c:v>0.12835045158863068</c:v>
                </c:pt>
                <c:pt idx="2664">
                  <c:v>0.12832897901535034</c:v>
                </c:pt>
                <c:pt idx="2665">
                  <c:v>0.12827023863792419</c:v>
                </c:pt>
                <c:pt idx="2666">
                  <c:v>0.12818767130374908</c:v>
                </c:pt>
                <c:pt idx="2667">
                  <c:v>0.1281110942363739</c:v>
                </c:pt>
                <c:pt idx="2668">
                  <c:v>0.12807245552539825</c:v>
                </c:pt>
                <c:pt idx="2669">
                  <c:v>0.12806724011898041</c:v>
                </c:pt>
                <c:pt idx="2670">
                  <c:v>0.12802571058273315</c:v>
                </c:pt>
                <c:pt idx="2671">
                  <c:v>0.12807244062423706</c:v>
                </c:pt>
                <c:pt idx="2672">
                  <c:v>0.12805745005607605</c:v>
                </c:pt>
                <c:pt idx="2673">
                  <c:v>0.12806840240955353</c:v>
                </c:pt>
                <c:pt idx="2674">
                  <c:v>0.1280248761177063</c:v>
                </c:pt>
                <c:pt idx="2675">
                  <c:v>0.12800899147987366</c:v>
                </c:pt>
                <c:pt idx="2676">
                  <c:v>0.1280062347650528</c:v>
                </c:pt>
                <c:pt idx="2677">
                  <c:v>0.12799385190010071</c:v>
                </c:pt>
                <c:pt idx="2678">
                  <c:v>0.12792988121509552</c:v>
                </c:pt>
                <c:pt idx="2679">
                  <c:v>0.12789425253868103</c:v>
                </c:pt>
                <c:pt idx="2680">
                  <c:v>0.1279025673866272</c:v>
                </c:pt>
                <c:pt idx="2681">
                  <c:v>0.12782900035381317</c:v>
                </c:pt>
                <c:pt idx="2682">
                  <c:v>0.1277543306350708</c:v>
                </c:pt>
                <c:pt idx="2683">
                  <c:v>0.12774220108985901</c:v>
                </c:pt>
                <c:pt idx="2684">
                  <c:v>0.12771798670291901</c:v>
                </c:pt>
                <c:pt idx="2685">
                  <c:v>0.12771013379096985</c:v>
                </c:pt>
                <c:pt idx="2686">
                  <c:v>0.12763607501983643</c:v>
                </c:pt>
                <c:pt idx="2687">
                  <c:v>0.12754862010478973</c:v>
                </c:pt>
                <c:pt idx="2688">
                  <c:v>0.12754493951797485</c:v>
                </c:pt>
                <c:pt idx="2689">
                  <c:v>0.12755374610424042</c:v>
                </c:pt>
                <c:pt idx="2690">
                  <c:v>0.12752833962440491</c:v>
                </c:pt>
                <c:pt idx="2691">
                  <c:v>0.12743736803531647</c:v>
                </c:pt>
                <c:pt idx="2692">
                  <c:v>0.12746152281761169</c:v>
                </c:pt>
                <c:pt idx="2693">
                  <c:v>0.12740379571914673</c:v>
                </c:pt>
                <c:pt idx="2694">
                  <c:v>0.12727589905261993</c:v>
                </c:pt>
                <c:pt idx="2695">
                  <c:v>0.12720182538032532</c:v>
                </c:pt>
                <c:pt idx="2696">
                  <c:v>0.12716992199420929</c:v>
                </c:pt>
                <c:pt idx="2697">
                  <c:v>0.12719681859016418</c:v>
                </c:pt>
                <c:pt idx="2698">
                  <c:v>0.12717802822589874</c:v>
                </c:pt>
                <c:pt idx="2699">
                  <c:v>0.1271684318780899</c:v>
                </c:pt>
                <c:pt idx="2700">
                  <c:v>0.12715613842010498</c:v>
                </c:pt>
                <c:pt idx="2701">
                  <c:v>0.12711164355278015</c:v>
                </c:pt>
                <c:pt idx="2702">
                  <c:v>0.12708911299705505</c:v>
                </c:pt>
                <c:pt idx="2703">
                  <c:v>0.12703225016593933</c:v>
                </c:pt>
                <c:pt idx="2704">
                  <c:v>0.12707036733627319</c:v>
                </c:pt>
                <c:pt idx="2705">
                  <c:v>0.12706431746482849</c:v>
                </c:pt>
                <c:pt idx="2706">
                  <c:v>0.1269720047712326</c:v>
                </c:pt>
                <c:pt idx="2707">
                  <c:v>0.12691771984100342</c:v>
                </c:pt>
                <c:pt idx="2708">
                  <c:v>0.12685272097587585</c:v>
                </c:pt>
                <c:pt idx="2709">
                  <c:v>0.12687605619430542</c:v>
                </c:pt>
                <c:pt idx="2710">
                  <c:v>0.12689504027366638</c:v>
                </c:pt>
                <c:pt idx="2711">
                  <c:v>0.12685172259807587</c:v>
                </c:pt>
                <c:pt idx="2712">
                  <c:v>0.12681926786899567</c:v>
                </c:pt>
                <c:pt idx="2713">
                  <c:v>0.12681449949741364</c:v>
                </c:pt>
                <c:pt idx="2714">
                  <c:v>0.12686255574226379</c:v>
                </c:pt>
                <c:pt idx="2715">
                  <c:v>0.12684111297130585</c:v>
                </c:pt>
                <c:pt idx="2716">
                  <c:v>0.12687082588672638</c:v>
                </c:pt>
                <c:pt idx="2717">
                  <c:v>0.12689009308815002</c:v>
                </c:pt>
                <c:pt idx="2718">
                  <c:v>0.12681804597377777</c:v>
                </c:pt>
                <c:pt idx="2719">
                  <c:v>0.126761794090271</c:v>
                </c:pt>
                <c:pt idx="2720">
                  <c:v>0.1267249584197998</c:v>
                </c:pt>
                <c:pt idx="2721">
                  <c:v>0.12671606242656708</c:v>
                </c:pt>
                <c:pt idx="2722">
                  <c:v>0.12672342360019684</c:v>
                </c:pt>
                <c:pt idx="2723">
                  <c:v>0.1267102062702179</c:v>
                </c:pt>
                <c:pt idx="2724">
                  <c:v>0.12668181955814362</c:v>
                </c:pt>
                <c:pt idx="2725">
                  <c:v>0.12665145099163055</c:v>
                </c:pt>
                <c:pt idx="2726">
                  <c:v>0.12671254575252533</c:v>
                </c:pt>
                <c:pt idx="2727">
                  <c:v>0.12666013836860657</c:v>
                </c:pt>
                <c:pt idx="2728">
                  <c:v>0.12661851942539215</c:v>
                </c:pt>
                <c:pt idx="2729">
                  <c:v>0.12661047279834747</c:v>
                </c:pt>
                <c:pt idx="2730">
                  <c:v>0.12659706175327301</c:v>
                </c:pt>
                <c:pt idx="2731">
                  <c:v>0.12653076648712158</c:v>
                </c:pt>
                <c:pt idx="2732">
                  <c:v>0.12646490335464478</c:v>
                </c:pt>
                <c:pt idx="2733">
                  <c:v>0.12648993730545044</c:v>
                </c:pt>
                <c:pt idx="2734">
                  <c:v>0.12650451064109802</c:v>
                </c:pt>
                <c:pt idx="2735">
                  <c:v>0.126506507396698</c:v>
                </c:pt>
                <c:pt idx="2736">
                  <c:v>0.12645001709461212</c:v>
                </c:pt>
                <c:pt idx="2737">
                  <c:v>0.12637457251548767</c:v>
                </c:pt>
                <c:pt idx="2738">
                  <c:v>0.12640836834907532</c:v>
                </c:pt>
                <c:pt idx="2739">
                  <c:v>0.12638905644416809</c:v>
                </c:pt>
                <c:pt idx="2740">
                  <c:v>0.12637408077716827</c:v>
                </c:pt>
                <c:pt idx="2741">
                  <c:v>0.12634570896625519</c:v>
                </c:pt>
                <c:pt idx="2742">
                  <c:v>0.12634094059467316</c:v>
                </c:pt>
                <c:pt idx="2743">
                  <c:v>0.12630727887153625</c:v>
                </c:pt>
                <c:pt idx="2744">
                  <c:v>0.12626059353351593</c:v>
                </c:pt>
                <c:pt idx="2745">
                  <c:v>0.12622737884521484</c:v>
                </c:pt>
                <c:pt idx="2746">
                  <c:v>0.12621074914932251</c:v>
                </c:pt>
                <c:pt idx="2747">
                  <c:v>0.12619540095329285</c:v>
                </c:pt>
                <c:pt idx="2748">
                  <c:v>0.12613178789615631</c:v>
                </c:pt>
                <c:pt idx="2749">
                  <c:v>0.12606573104858398</c:v>
                </c:pt>
                <c:pt idx="2750">
                  <c:v>0.12606535851955414</c:v>
                </c:pt>
                <c:pt idx="2751">
                  <c:v>0.12603966891765594</c:v>
                </c:pt>
                <c:pt idx="2752">
                  <c:v>0.12601681053638458</c:v>
                </c:pt>
                <c:pt idx="2753">
                  <c:v>0.12597864866256714</c:v>
                </c:pt>
                <c:pt idx="2754">
                  <c:v>0.12599988281726837</c:v>
                </c:pt>
                <c:pt idx="2755">
                  <c:v>0.12605904042720795</c:v>
                </c:pt>
                <c:pt idx="2756">
                  <c:v>0.12605029344558716</c:v>
                </c:pt>
                <c:pt idx="2757">
                  <c:v>0.12608256936073303</c:v>
                </c:pt>
                <c:pt idx="2758">
                  <c:v>0.12604460120201111</c:v>
                </c:pt>
                <c:pt idx="2759">
                  <c:v>0.12602980434894562</c:v>
                </c:pt>
                <c:pt idx="2760">
                  <c:v>0.12601989507675171</c:v>
                </c:pt>
                <c:pt idx="2761">
                  <c:v>0.12597291171550751</c:v>
                </c:pt>
                <c:pt idx="2762">
                  <c:v>0.12592250108718872</c:v>
                </c:pt>
                <c:pt idx="2763">
                  <c:v>0.12593482434749603</c:v>
                </c:pt>
                <c:pt idx="2764">
                  <c:v>0.12591686844825745</c:v>
                </c:pt>
                <c:pt idx="2765">
                  <c:v>0.12582877278327942</c:v>
                </c:pt>
                <c:pt idx="2766">
                  <c:v>0.12577623128890991</c:v>
                </c:pt>
                <c:pt idx="2767">
                  <c:v>0.12573665380477905</c:v>
                </c:pt>
                <c:pt idx="2768">
                  <c:v>0.12576739490032196</c:v>
                </c:pt>
                <c:pt idx="2769">
                  <c:v>0.12578107416629791</c:v>
                </c:pt>
                <c:pt idx="2770">
                  <c:v>0.1257571280002594</c:v>
                </c:pt>
                <c:pt idx="2771">
                  <c:v>0.12576569616794586</c:v>
                </c:pt>
                <c:pt idx="2772">
                  <c:v>0.1257912814617157</c:v>
                </c:pt>
                <c:pt idx="2773">
                  <c:v>0.12580356001853943</c:v>
                </c:pt>
                <c:pt idx="2774">
                  <c:v>0.12577463686466217</c:v>
                </c:pt>
                <c:pt idx="2775">
                  <c:v>0.12576374411582947</c:v>
                </c:pt>
                <c:pt idx="2776">
                  <c:v>0.12572887539863586</c:v>
                </c:pt>
                <c:pt idx="2777">
                  <c:v>0.12571693956851959</c:v>
                </c:pt>
                <c:pt idx="2778">
                  <c:v>0.12568971514701843</c:v>
                </c:pt>
                <c:pt idx="2779">
                  <c:v>0.12561081349849701</c:v>
                </c:pt>
                <c:pt idx="2780">
                  <c:v>0.12553156912326813</c:v>
                </c:pt>
                <c:pt idx="2781">
                  <c:v>0.12554371356964111</c:v>
                </c:pt>
                <c:pt idx="2782">
                  <c:v>0.1257077157497406</c:v>
                </c:pt>
                <c:pt idx="2783">
                  <c:v>0.12556532025337219</c:v>
                </c:pt>
                <c:pt idx="2784">
                  <c:v>0.12539635598659515</c:v>
                </c:pt>
                <c:pt idx="2785">
                  <c:v>0.12541721761226654</c:v>
                </c:pt>
                <c:pt idx="2786">
                  <c:v>0.12545159459114075</c:v>
                </c:pt>
                <c:pt idx="2787">
                  <c:v>0.12540945410728455</c:v>
                </c:pt>
                <c:pt idx="2788">
                  <c:v>0.12537519633769989</c:v>
                </c:pt>
                <c:pt idx="2789">
                  <c:v>0.12538255751132965</c:v>
                </c:pt>
                <c:pt idx="2790">
                  <c:v>0.12543393671512604</c:v>
                </c:pt>
                <c:pt idx="2791">
                  <c:v>0.12544234097003937</c:v>
                </c:pt>
                <c:pt idx="2792">
                  <c:v>0.12537495791912079</c:v>
                </c:pt>
                <c:pt idx="2793">
                  <c:v>0.12524104118347168</c:v>
                </c:pt>
                <c:pt idx="2794">
                  <c:v>0.12522813677787781</c:v>
                </c:pt>
                <c:pt idx="2795">
                  <c:v>0.12526999413967133</c:v>
                </c:pt>
                <c:pt idx="2796">
                  <c:v>0.12521298229694366</c:v>
                </c:pt>
                <c:pt idx="2797">
                  <c:v>0.12516598403453827</c:v>
                </c:pt>
                <c:pt idx="2798">
                  <c:v>0.12514899671077728</c:v>
                </c:pt>
                <c:pt idx="2799">
                  <c:v>0.12506265938282013</c:v>
                </c:pt>
                <c:pt idx="2800">
                  <c:v>0.12502455711364746</c:v>
                </c:pt>
                <c:pt idx="2801">
                  <c:v>0.1250058114528656</c:v>
                </c:pt>
                <c:pt idx="2802">
                  <c:v>0.12493458390235901</c:v>
                </c:pt>
                <c:pt idx="2803">
                  <c:v>0.12488917261362076</c:v>
                </c:pt>
                <c:pt idx="2804">
                  <c:v>0.1247909739613533</c:v>
                </c:pt>
                <c:pt idx="2805">
                  <c:v>0.12473731487989426</c:v>
                </c:pt>
                <c:pt idx="2806">
                  <c:v>0.12470731139183044</c:v>
                </c:pt>
                <c:pt idx="2807">
                  <c:v>0.12471248954534531</c:v>
                </c:pt>
                <c:pt idx="2808">
                  <c:v>0.12469683587551117</c:v>
                </c:pt>
                <c:pt idx="2809">
                  <c:v>0.12472204118967056</c:v>
                </c:pt>
                <c:pt idx="2810">
                  <c:v>0.12467712908983231</c:v>
                </c:pt>
                <c:pt idx="2811">
                  <c:v>0.12465569376945496</c:v>
                </c:pt>
                <c:pt idx="2812">
                  <c:v>0.12460418045520782</c:v>
                </c:pt>
                <c:pt idx="2813">
                  <c:v>0.12464195489883423</c:v>
                </c:pt>
                <c:pt idx="2814">
                  <c:v>0.12460943311452866</c:v>
                </c:pt>
                <c:pt idx="2815">
                  <c:v>0.12462271004915237</c:v>
                </c:pt>
                <c:pt idx="2816">
                  <c:v>0.12467295676469803</c:v>
                </c:pt>
                <c:pt idx="2817">
                  <c:v>0.12457334995269775</c:v>
                </c:pt>
                <c:pt idx="2818">
                  <c:v>0.12444246560335159</c:v>
                </c:pt>
                <c:pt idx="2819">
                  <c:v>0.12432920187711716</c:v>
                </c:pt>
                <c:pt idx="2820">
                  <c:v>0.12427784502506256</c:v>
                </c:pt>
                <c:pt idx="2821">
                  <c:v>0.12421317398548126</c:v>
                </c:pt>
                <c:pt idx="2822">
                  <c:v>0.12421374768018723</c:v>
                </c:pt>
                <c:pt idx="2823">
                  <c:v>0.12416879832744598</c:v>
                </c:pt>
                <c:pt idx="2824">
                  <c:v>0.12415828555822372</c:v>
                </c:pt>
                <c:pt idx="2825">
                  <c:v>0.12414652109146118</c:v>
                </c:pt>
                <c:pt idx="2826">
                  <c:v>0.12417009472846985</c:v>
                </c:pt>
                <c:pt idx="2827">
                  <c:v>0.12413536012172699</c:v>
                </c:pt>
                <c:pt idx="2828">
                  <c:v>0.12409129738807678</c:v>
                </c:pt>
                <c:pt idx="2829">
                  <c:v>0.12408394366502762</c:v>
                </c:pt>
                <c:pt idx="2830">
                  <c:v>0.12407316267490387</c:v>
                </c:pt>
                <c:pt idx="2831">
                  <c:v>0.12400688230991364</c:v>
                </c:pt>
                <c:pt idx="2832">
                  <c:v>0.12396042048931122</c:v>
                </c:pt>
                <c:pt idx="2833">
                  <c:v>0.12394089251756668</c:v>
                </c:pt>
                <c:pt idx="2834">
                  <c:v>0.12390143424272537</c:v>
                </c:pt>
                <c:pt idx="2835">
                  <c:v>0.12390425056219101</c:v>
                </c:pt>
                <c:pt idx="2836">
                  <c:v>0.12385512888431549</c:v>
                </c:pt>
                <c:pt idx="2837">
                  <c:v>0.12381419539451599</c:v>
                </c:pt>
                <c:pt idx="2838">
                  <c:v>0.12377244979143143</c:v>
                </c:pt>
                <c:pt idx="2839">
                  <c:v>0.12376755475997925</c:v>
                </c:pt>
                <c:pt idx="2840">
                  <c:v>0.12376482784748077</c:v>
                </c:pt>
                <c:pt idx="2841">
                  <c:v>0.1237386018037796</c:v>
                </c:pt>
                <c:pt idx="2842">
                  <c:v>0.12369442731142044</c:v>
                </c:pt>
                <c:pt idx="2843">
                  <c:v>0.12364044040441513</c:v>
                </c:pt>
                <c:pt idx="2844">
                  <c:v>0.12361924350261688</c:v>
                </c:pt>
                <c:pt idx="2845">
                  <c:v>0.12357144802808762</c:v>
                </c:pt>
                <c:pt idx="2846">
                  <c:v>0.12350978702306747</c:v>
                </c:pt>
                <c:pt idx="2847">
                  <c:v>0.12346891313791275</c:v>
                </c:pt>
                <c:pt idx="2848">
                  <c:v>0.12344343960285187</c:v>
                </c:pt>
                <c:pt idx="2849">
                  <c:v>0.12337876111268997</c:v>
                </c:pt>
                <c:pt idx="2850">
                  <c:v>0.12324616312980652</c:v>
                </c:pt>
                <c:pt idx="2851">
                  <c:v>0.12319491058588028</c:v>
                </c:pt>
                <c:pt idx="2852">
                  <c:v>0.12315992265939713</c:v>
                </c:pt>
                <c:pt idx="2853">
                  <c:v>0.12315197288990021</c:v>
                </c:pt>
                <c:pt idx="2854">
                  <c:v>0.12314512580633163</c:v>
                </c:pt>
                <c:pt idx="2855">
                  <c:v>0.12314670532941818</c:v>
                </c:pt>
                <c:pt idx="2856">
                  <c:v>0.12314742058515549</c:v>
                </c:pt>
                <c:pt idx="2857">
                  <c:v>0.12312357872724533</c:v>
                </c:pt>
                <c:pt idx="2858">
                  <c:v>0.12309268116950989</c:v>
                </c:pt>
                <c:pt idx="2859">
                  <c:v>0.12306084483861923</c:v>
                </c:pt>
                <c:pt idx="2860">
                  <c:v>0.12301230430603027</c:v>
                </c:pt>
                <c:pt idx="2861">
                  <c:v>0.12302140146493912</c:v>
                </c:pt>
                <c:pt idx="2862">
                  <c:v>0.12298224121332169</c:v>
                </c:pt>
                <c:pt idx="2863">
                  <c:v>0.12292922288179398</c:v>
                </c:pt>
                <c:pt idx="2864">
                  <c:v>0.12287037074565887</c:v>
                </c:pt>
                <c:pt idx="2865">
                  <c:v>0.12282123416662216</c:v>
                </c:pt>
                <c:pt idx="2866">
                  <c:v>0.1227937638759613</c:v>
                </c:pt>
                <c:pt idx="2867">
                  <c:v>0.12276096642017365</c:v>
                </c:pt>
                <c:pt idx="2868">
                  <c:v>0.12270911782979965</c:v>
                </c:pt>
                <c:pt idx="2869">
                  <c:v>0.12271710485219955</c:v>
                </c:pt>
                <c:pt idx="2870">
                  <c:v>0.1226707398891449</c:v>
                </c:pt>
                <c:pt idx="2871">
                  <c:v>0.12263493239879608</c:v>
                </c:pt>
                <c:pt idx="2872">
                  <c:v>0.12264193594455719</c:v>
                </c:pt>
                <c:pt idx="2873">
                  <c:v>0.12263230979442596</c:v>
                </c:pt>
                <c:pt idx="2874">
                  <c:v>0.12264819443225861</c:v>
                </c:pt>
                <c:pt idx="2875">
                  <c:v>0.12265822291374207</c:v>
                </c:pt>
                <c:pt idx="2876">
                  <c:v>0.12218722701072693</c:v>
                </c:pt>
                <c:pt idx="2877">
                  <c:v>0.12178199738264084</c:v>
                </c:pt>
                <c:pt idx="2878">
                  <c:v>0.12167946994304657</c:v>
                </c:pt>
                <c:pt idx="2879">
                  <c:v>0.12172591686248779</c:v>
                </c:pt>
                <c:pt idx="2880">
                  <c:v>0.12179699540138245</c:v>
                </c:pt>
                <c:pt idx="2881">
                  <c:v>0.12231651693582535</c:v>
                </c:pt>
                <c:pt idx="2882">
                  <c:v>0.12244240194559097</c:v>
                </c:pt>
                <c:pt idx="2883">
                  <c:v>0.12239142507314682</c:v>
                </c:pt>
                <c:pt idx="2884">
                  <c:v>0.12233158946037292</c:v>
                </c:pt>
                <c:pt idx="2885">
                  <c:v>0.12227797508239746</c:v>
                </c:pt>
                <c:pt idx="2886">
                  <c:v>0.12226850539445877</c:v>
                </c:pt>
                <c:pt idx="2887">
                  <c:v>0.1222381591796875</c:v>
                </c:pt>
                <c:pt idx="2888">
                  <c:v>0.12220761179924011</c:v>
                </c:pt>
                <c:pt idx="2889">
                  <c:v>0.12218841165304184</c:v>
                </c:pt>
                <c:pt idx="2890">
                  <c:v>0.12222983688116074</c:v>
                </c:pt>
                <c:pt idx="2891">
                  <c:v>0.12218254059553146</c:v>
                </c:pt>
                <c:pt idx="2892">
                  <c:v>0.12210049480199814</c:v>
                </c:pt>
                <c:pt idx="2893">
                  <c:v>0.12204306572675705</c:v>
                </c:pt>
                <c:pt idx="2894">
                  <c:v>0.12201486527919769</c:v>
                </c:pt>
                <c:pt idx="2895">
                  <c:v>0.12200216203927994</c:v>
                </c:pt>
                <c:pt idx="2896">
                  <c:v>0.12207004427909851</c:v>
                </c:pt>
                <c:pt idx="2897">
                  <c:v>0.12201466411352158</c:v>
                </c:pt>
                <c:pt idx="2898">
                  <c:v>0.12195165455341339</c:v>
                </c:pt>
                <c:pt idx="2899">
                  <c:v>0.12195473164319992</c:v>
                </c:pt>
                <c:pt idx="2900">
                  <c:v>0.12196245044469833</c:v>
                </c:pt>
                <c:pt idx="2901">
                  <c:v>0.12192174792289734</c:v>
                </c:pt>
                <c:pt idx="2902">
                  <c:v>0.12188468873500824</c:v>
                </c:pt>
                <c:pt idx="2903">
                  <c:v>0.12189575284719467</c:v>
                </c:pt>
                <c:pt idx="2904">
                  <c:v>0.12191814184188843</c:v>
                </c:pt>
                <c:pt idx="2905">
                  <c:v>0.12187665700912476</c:v>
                </c:pt>
                <c:pt idx="2906">
                  <c:v>0.1218104213476181</c:v>
                </c:pt>
                <c:pt idx="2907">
                  <c:v>0.12179737538099289</c:v>
                </c:pt>
                <c:pt idx="2908">
                  <c:v>0.12175076454877853</c:v>
                </c:pt>
                <c:pt idx="2909">
                  <c:v>0.12172302603721619</c:v>
                </c:pt>
                <c:pt idx="2910">
                  <c:v>0.12171003222465515</c:v>
                </c:pt>
                <c:pt idx="2911">
                  <c:v>0.12164614349603653</c:v>
                </c:pt>
                <c:pt idx="2912">
                  <c:v>0.12158042937517166</c:v>
                </c:pt>
                <c:pt idx="2913">
                  <c:v>0.12158367782831192</c:v>
                </c:pt>
                <c:pt idx="2914">
                  <c:v>0.12156061083078384</c:v>
                </c:pt>
                <c:pt idx="2915">
                  <c:v>0.12154614180326462</c:v>
                </c:pt>
                <c:pt idx="2916">
                  <c:v>0.12151888012886047</c:v>
                </c:pt>
                <c:pt idx="2917">
                  <c:v>0.12153329700231552</c:v>
                </c:pt>
                <c:pt idx="2918">
                  <c:v>0.12154940515756607</c:v>
                </c:pt>
                <c:pt idx="2919">
                  <c:v>0.12148111313581467</c:v>
                </c:pt>
                <c:pt idx="2920">
                  <c:v>0.12142448127269745</c:v>
                </c:pt>
                <c:pt idx="2921">
                  <c:v>0.12141916155815125</c:v>
                </c:pt>
                <c:pt idx="2922">
                  <c:v>0.12142173945903778</c:v>
                </c:pt>
                <c:pt idx="2923">
                  <c:v>0.12143614143133163</c:v>
                </c:pt>
                <c:pt idx="2924">
                  <c:v>0.12141421437263489</c:v>
                </c:pt>
                <c:pt idx="2925">
                  <c:v>0.12134470790624619</c:v>
                </c:pt>
                <c:pt idx="2926">
                  <c:v>0.1213044598698616</c:v>
                </c:pt>
                <c:pt idx="2927">
                  <c:v>0.12129098922014236</c:v>
                </c:pt>
                <c:pt idx="2928">
                  <c:v>0.12128616869449615</c:v>
                </c:pt>
                <c:pt idx="2929">
                  <c:v>0.12124253809452057</c:v>
                </c:pt>
                <c:pt idx="2930">
                  <c:v>0.1212107241153717</c:v>
                </c:pt>
                <c:pt idx="2931">
                  <c:v>0.12123753130435944</c:v>
                </c:pt>
                <c:pt idx="2932">
                  <c:v>0.12121868133544922</c:v>
                </c:pt>
                <c:pt idx="2933">
                  <c:v>0.12115631997585297</c:v>
                </c:pt>
                <c:pt idx="2934">
                  <c:v>0.12112163752317429</c:v>
                </c:pt>
                <c:pt idx="2935">
                  <c:v>0.12108246982097626</c:v>
                </c:pt>
                <c:pt idx="2936">
                  <c:v>0.12104354053735733</c:v>
                </c:pt>
                <c:pt idx="2937">
                  <c:v>0.12103306502103806</c:v>
                </c:pt>
                <c:pt idx="2938">
                  <c:v>0.12101145088672638</c:v>
                </c:pt>
                <c:pt idx="2939">
                  <c:v>0.12092960625886917</c:v>
                </c:pt>
                <c:pt idx="2940">
                  <c:v>0.12077779322862625</c:v>
                </c:pt>
                <c:pt idx="2941">
                  <c:v>0.12070322781801224</c:v>
                </c:pt>
                <c:pt idx="2942">
                  <c:v>0.12067458033561707</c:v>
                </c:pt>
                <c:pt idx="2943">
                  <c:v>0.12065771222114563</c:v>
                </c:pt>
                <c:pt idx="2944">
                  <c:v>0.12062723934650421</c:v>
                </c:pt>
                <c:pt idx="2945">
                  <c:v>0.12061198055744171</c:v>
                </c:pt>
                <c:pt idx="2946">
                  <c:v>0.12060151994228363</c:v>
                </c:pt>
                <c:pt idx="2947">
                  <c:v>0.12056014686822891</c:v>
                </c:pt>
                <c:pt idx="2948">
                  <c:v>0.12053292244672775</c:v>
                </c:pt>
                <c:pt idx="2949">
                  <c:v>0.12052919715642929</c:v>
                </c:pt>
                <c:pt idx="2950">
                  <c:v>0.12051873654127121</c:v>
                </c:pt>
                <c:pt idx="2951">
                  <c:v>0.1205398216843605</c:v>
                </c:pt>
                <c:pt idx="2952">
                  <c:v>0.12058155238628387</c:v>
                </c:pt>
                <c:pt idx="2953">
                  <c:v>0.12049350887537003</c:v>
                </c:pt>
                <c:pt idx="2954">
                  <c:v>0.12040282785892487</c:v>
                </c:pt>
                <c:pt idx="2955">
                  <c:v>0.12041189521551132</c:v>
                </c:pt>
                <c:pt idx="2956">
                  <c:v>0.12041305005550385</c:v>
                </c:pt>
                <c:pt idx="2957">
                  <c:v>0.12033918499946594</c:v>
                </c:pt>
                <c:pt idx="2958">
                  <c:v>0.12031888961791992</c:v>
                </c:pt>
                <c:pt idx="2959">
                  <c:v>0.12034569680690765</c:v>
                </c:pt>
                <c:pt idx="2960">
                  <c:v>0.12032443284988403</c:v>
                </c:pt>
                <c:pt idx="2961">
                  <c:v>0.12027253955602646</c:v>
                </c:pt>
                <c:pt idx="2962">
                  <c:v>0.12025086581707001</c:v>
                </c:pt>
                <c:pt idx="2963">
                  <c:v>0.1202552393078804</c:v>
                </c:pt>
                <c:pt idx="2964">
                  <c:v>0.12024397403001785</c:v>
                </c:pt>
                <c:pt idx="2965">
                  <c:v>0.12018416821956635</c:v>
                </c:pt>
                <c:pt idx="2966">
                  <c:v>0.12018804997205734</c:v>
                </c:pt>
                <c:pt idx="2967">
                  <c:v>0.12013552337884903</c:v>
                </c:pt>
                <c:pt idx="2968">
                  <c:v>0.12010974436998367</c:v>
                </c:pt>
                <c:pt idx="2969">
                  <c:v>0.12008104473352432</c:v>
                </c:pt>
                <c:pt idx="2970">
                  <c:v>0.12009656429290771</c:v>
                </c:pt>
                <c:pt idx="2971">
                  <c:v>0.12008747458457947</c:v>
                </c:pt>
                <c:pt idx="2972">
                  <c:v>0.12004689127206802</c:v>
                </c:pt>
                <c:pt idx="2973">
                  <c:v>0.12002915889024734</c:v>
                </c:pt>
                <c:pt idx="2974">
                  <c:v>0.12000279873609543</c:v>
                </c:pt>
                <c:pt idx="2975">
                  <c:v>0.1199764609336853</c:v>
                </c:pt>
                <c:pt idx="2976">
                  <c:v>0.11990825086832047</c:v>
                </c:pt>
                <c:pt idx="2977">
                  <c:v>0.11989032477140427</c:v>
                </c:pt>
                <c:pt idx="2978">
                  <c:v>0.11989656835794449</c:v>
                </c:pt>
                <c:pt idx="2979">
                  <c:v>0.11987680196762085</c:v>
                </c:pt>
                <c:pt idx="2980">
                  <c:v>0.11989746987819672</c:v>
                </c:pt>
                <c:pt idx="2981">
                  <c:v>0.11982880532741547</c:v>
                </c:pt>
                <c:pt idx="2982">
                  <c:v>0.1197894886136055</c:v>
                </c:pt>
                <c:pt idx="2983">
                  <c:v>0.11970936506986618</c:v>
                </c:pt>
                <c:pt idx="2984">
                  <c:v>0.11969840526580811</c:v>
                </c:pt>
                <c:pt idx="2985">
                  <c:v>0.11968796700239182</c:v>
                </c:pt>
                <c:pt idx="2986">
                  <c:v>0.11967358738183975</c:v>
                </c:pt>
                <c:pt idx="2987">
                  <c:v>0.11965779960155487</c:v>
                </c:pt>
                <c:pt idx="2988">
                  <c:v>0.11962702870368958</c:v>
                </c:pt>
                <c:pt idx="2989">
                  <c:v>0.11958132684230804</c:v>
                </c:pt>
                <c:pt idx="2990">
                  <c:v>0.11955580115318298</c:v>
                </c:pt>
                <c:pt idx="2991">
                  <c:v>0.11953083425760269</c:v>
                </c:pt>
                <c:pt idx="2992">
                  <c:v>0.11956622451543808</c:v>
                </c:pt>
                <c:pt idx="2993">
                  <c:v>0.11952787637710571</c:v>
                </c:pt>
                <c:pt idx="2994">
                  <c:v>0.11951173841953278</c:v>
                </c:pt>
                <c:pt idx="2995">
                  <c:v>0.11948923021554947</c:v>
                </c:pt>
                <c:pt idx="2996">
                  <c:v>0.1194765642285347</c:v>
                </c:pt>
                <c:pt idx="2997">
                  <c:v>0.11945197731256485</c:v>
                </c:pt>
                <c:pt idx="2998">
                  <c:v>0.11940574645996094</c:v>
                </c:pt>
                <c:pt idx="2999">
                  <c:v>0.11938153952360153</c:v>
                </c:pt>
                <c:pt idx="3000">
                  <c:v>0.11932583153247833</c:v>
                </c:pt>
                <c:pt idx="3001">
                  <c:v>0.11923092603683472</c:v>
                </c:pt>
                <c:pt idx="3002">
                  <c:v>0.11918963491916656</c:v>
                </c:pt>
                <c:pt idx="3003">
                  <c:v>0.11918210983276367</c:v>
                </c:pt>
                <c:pt idx="3004">
                  <c:v>0.1191830039024353</c:v>
                </c:pt>
                <c:pt idx="3005">
                  <c:v>0.11917371302843094</c:v>
                </c:pt>
                <c:pt idx="3006">
                  <c:v>0.11914660036563873</c:v>
                </c:pt>
                <c:pt idx="3007">
                  <c:v>0.11912002414464951</c:v>
                </c:pt>
                <c:pt idx="3008">
                  <c:v>0.11910577118396759</c:v>
                </c:pt>
                <c:pt idx="3009">
                  <c:v>0.1191074401140213</c:v>
                </c:pt>
                <c:pt idx="3010">
                  <c:v>0.11908974498510361</c:v>
                </c:pt>
                <c:pt idx="3011">
                  <c:v>0.11906217783689499</c:v>
                </c:pt>
                <c:pt idx="3012">
                  <c:v>0.11902100592851639</c:v>
                </c:pt>
                <c:pt idx="3013">
                  <c:v>0.11898308247327805</c:v>
                </c:pt>
                <c:pt idx="3014">
                  <c:v>0.11895109713077545</c:v>
                </c:pt>
                <c:pt idx="3015">
                  <c:v>0.11887198686599731</c:v>
                </c:pt>
                <c:pt idx="3016">
                  <c:v>0.11878149956464767</c:v>
                </c:pt>
                <c:pt idx="3017">
                  <c:v>0.11874248832464218</c:v>
                </c:pt>
                <c:pt idx="3018">
                  <c:v>0.11874817311763763</c:v>
                </c:pt>
                <c:pt idx="3019">
                  <c:v>0.11871565133333206</c:v>
                </c:pt>
                <c:pt idx="3020">
                  <c:v>0.118650883436203</c:v>
                </c:pt>
                <c:pt idx="3021">
                  <c:v>0.11858879029750824</c:v>
                </c:pt>
                <c:pt idx="3022">
                  <c:v>0.11854931712150574</c:v>
                </c:pt>
                <c:pt idx="3023">
                  <c:v>0.11852739006280899</c:v>
                </c:pt>
                <c:pt idx="3024">
                  <c:v>0.11856334656476974</c:v>
                </c:pt>
                <c:pt idx="3025">
                  <c:v>0.11856440454721451</c:v>
                </c:pt>
                <c:pt idx="3026">
                  <c:v>0.11851761490106583</c:v>
                </c:pt>
                <c:pt idx="3027">
                  <c:v>0.11848564445972443</c:v>
                </c:pt>
                <c:pt idx="3028">
                  <c:v>0.11849129199981689</c:v>
                </c:pt>
                <c:pt idx="3029">
                  <c:v>0.11845919489860535</c:v>
                </c:pt>
                <c:pt idx="3030">
                  <c:v>0.11838138848543167</c:v>
                </c:pt>
                <c:pt idx="3031">
                  <c:v>0.11829928308725357</c:v>
                </c:pt>
                <c:pt idx="3032">
                  <c:v>0.11825389415025711</c:v>
                </c:pt>
                <c:pt idx="3033">
                  <c:v>0.11828833073377609</c:v>
                </c:pt>
                <c:pt idx="3034">
                  <c:v>0.1182786226272583</c:v>
                </c:pt>
                <c:pt idx="3035">
                  <c:v>0.11827031522989273</c:v>
                </c:pt>
                <c:pt idx="3036">
                  <c:v>0.11825471371412277</c:v>
                </c:pt>
                <c:pt idx="3037">
                  <c:v>0.11823191493749619</c:v>
                </c:pt>
                <c:pt idx="3038">
                  <c:v>0.11815943568944931</c:v>
                </c:pt>
                <c:pt idx="3039">
                  <c:v>0.11815175414085388</c:v>
                </c:pt>
                <c:pt idx="3040">
                  <c:v>0.11812714487314224</c:v>
                </c:pt>
                <c:pt idx="3041">
                  <c:v>0.11808367073535919</c:v>
                </c:pt>
                <c:pt idx="3042">
                  <c:v>0.11808424443006516</c:v>
                </c:pt>
                <c:pt idx="3043">
                  <c:v>0.11808151751756668</c:v>
                </c:pt>
                <c:pt idx="3044">
                  <c:v>0.11805984377861023</c:v>
                </c:pt>
                <c:pt idx="3045">
                  <c:v>0.1180230900645256</c:v>
                </c:pt>
                <c:pt idx="3046">
                  <c:v>0.11796852201223373</c:v>
                </c:pt>
                <c:pt idx="3047">
                  <c:v>0.11787731200456619</c:v>
                </c:pt>
                <c:pt idx="3048">
                  <c:v>0.11780130118131638</c:v>
                </c:pt>
                <c:pt idx="3049">
                  <c:v>0.11768807470798492</c:v>
                </c:pt>
                <c:pt idx="3050">
                  <c:v>0.11754196137189865</c:v>
                </c:pt>
                <c:pt idx="3051">
                  <c:v>0.11748232692480087</c:v>
                </c:pt>
                <c:pt idx="3052">
                  <c:v>0.11745414137840271</c:v>
                </c:pt>
                <c:pt idx="3053">
                  <c:v>0.11741676926612854</c:v>
                </c:pt>
                <c:pt idx="3054">
                  <c:v>0.11742407828569412</c:v>
                </c:pt>
                <c:pt idx="3055">
                  <c:v>0.11744383722543716</c:v>
                </c:pt>
                <c:pt idx="3056">
                  <c:v>0.11741121858358383</c:v>
                </c:pt>
                <c:pt idx="3057">
                  <c:v>0.11736398935317993</c:v>
                </c:pt>
                <c:pt idx="3058">
                  <c:v>0.11736635863780975</c:v>
                </c:pt>
                <c:pt idx="3059">
                  <c:v>0.1173412948846817</c:v>
                </c:pt>
                <c:pt idx="3060">
                  <c:v>0.11732421070337296</c:v>
                </c:pt>
                <c:pt idx="3061">
                  <c:v>0.11724516749382019</c:v>
                </c:pt>
                <c:pt idx="3062">
                  <c:v>0.11723551154136658</c:v>
                </c:pt>
                <c:pt idx="3063">
                  <c:v>0.11719011515378952</c:v>
                </c:pt>
                <c:pt idx="3064">
                  <c:v>0.11714557558298111</c:v>
                </c:pt>
                <c:pt idx="3065">
                  <c:v>0.11713102459907532</c:v>
                </c:pt>
                <c:pt idx="3066">
                  <c:v>0.11709440499544144</c:v>
                </c:pt>
                <c:pt idx="3067">
                  <c:v>0.11706592887639999</c:v>
                </c:pt>
                <c:pt idx="3068">
                  <c:v>0.1170143187046051</c:v>
                </c:pt>
                <c:pt idx="3069">
                  <c:v>0.11700963973999023</c:v>
                </c:pt>
                <c:pt idx="3070">
                  <c:v>0.11698448657989502</c:v>
                </c:pt>
                <c:pt idx="3071">
                  <c:v>0.11700779944658279</c:v>
                </c:pt>
                <c:pt idx="3072">
                  <c:v>0.11696700006723404</c:v>
                </c:pt>
                <c:pt idx="3073">
                  <c:v>0.11690013855695724</c:v>
                </c:pt>
                <c:pt idx="3074">
                  <c:v>0.11690767854452133</c:v>
                </c:pt>
                <c:pt idx="3075">
                  <c:v>0.11690638959407806</c:v>
                </c:pt>
                <c:pt idx="3076">
                  <c:v>0.11690419167280197</c:v>
                </c:pt>
                <c:pt idx="3077">
                  <c:v>0.11689239740371704</c:v>
                </c:pt>
                <c:pt idx="3078">
                  <c:v>0.116841159760952</c:v>
                </c:pt>
                <c:pt idx="3079">
                  <c:v>0.11678802222013474</c:v>
                </c:pt>
                <c:pt idx="3080">
                  <c:v>0.11675290018320084</c:v>
                </c:pt>
                <c:pt idx="3081">
                  <c:v>0.11675660312175751</c:v>
                </c:pt>
                <c:pt idx="3082">
                  <c:v>0.11672058701515198</c:v>
                </c:pt>
                <c:pt idx="3083">
                  <c:v>0.11670021712779999</c:v>
                </c:pt>
                <c:pt idx="3084">
                  <c:v>0.11663971096277237</c:v>
                </c:pt>
                <c:pt idx="3085">
                  <c:v>0.11659293621778488</c:v>
                </c:pt>
                <c:pt idx="3086">
                  <c:v>0.11656563729047775</c:v>
                </c:pt>
                <c:pt idx="3087">
                  <c:v>0.11653908342123032</c:v>
                </c:pt>
                <c:pt idx="3088">
                  <c:v>0.1165197417140007</c:v>
                </c:pt>
                <c:pt idx="3089">
                  <c:v>0.11652892082929611</c:v>
                </c:pt>
                <c:pt idx="3090">
                  <c:v>0.11650263518095016</c:v>
                </c:pt>
                <c:pt idx="3091">
                  <c:v>0.11645735055208206</c:v>
                </c:pt>
                <c:pt idx="3092">
                  <c:v>0.11641902476549149</c:v>
                </c:pt>
                <c:pt idx="3093">
                  <c:v>0.11637821048498154</c:v>
                </c:pt>
                <c:pt idx="3094">
                  <c:v>0.11635369062423706</c:v>
                </c:pt>
                <c:pt idx="3095">
                  <c:v>0.11634945124387741</c:v>
                </c:pt>
                <c:pt idx="3096">
                  <c:v>0.11632843315601349</c:v>
                </c:pt>
                <c:pt idx="3097">
                  <c:v>0.11627837270498276</c:v>
                </c:pt>
                <c:pt idx="3098">
                  <c:v>0.11626292020082474</c:v>
                </c:pt>
                <c:pt idx="3099">
                  <c:v>0.11626939475536346</c:v>
                </c:pt>
                <c:pt idx="3100">
                  <c:v>0.11626554280519485</c:v>
                </c:pt>
                <c:pt idx="3101">
                  <c:v>0.11625824123620987</c:v>
                </c:pt>
                <c:pt idx="3102">
                  <c:v>0.11622136831283569</c:v>
                </c:pt>
                <c:pt idx="3103">
                  <c:v>0.11616437882184982</c:v>
                </c:pt>
                <c:pt idx="3104">
                  <c:v>0.1161830946803093</c:v>
                </c:pt>
                <c:pt idx="3105">
                  <c:v>0.11618580669164658</c:v>
                </c:pt>
                <c:pt idx="3106">
                  <c:v>0.11620675027370453</c:v>
                </c:pt>
                <c:pt idx="3107">
                  <c:v>0.11617223173379898</c:v>
                </c:pt>
                <c:pt idx="3108">
                  <c:v>0.11613649874925613</c:v>
                </c:pt>
                <c:pt idx="3109">
                  <c:v>0.11611687391996384</c:v>
                </c:pt>
                <c:pt idx="3110">
                  <c:v>0.11610684543848038</c:v>
                </c:pt>
                <c:pt idx="3111">
                  <c:v>0.11608052253723145</c:v>
                </c:pt>
                <c:pt idx="3112">
                  <c:v>0.11604917794466019</c:v>
                </c:pt>
                <c:pt idx="3113">
                  <c:v>0.11602269113063812</c:v>
                </c:pt>
                <c:pt idx="3114">
                  <c:v>0.11600518971681595</c:v>
                </c:pt>
                <c:pt idx="3115">
                  <c:v>0.11599323898553848</c:v>
                </c:pt>
                <c:pt idx="3116">
                  <c:v>0.11601965874433517</c:v>
                </c:pt>
                <c:pt idx="3117">
                  <c:v>0.11601601541042328</c:v>
                </c:pt>
                <c:pt idx="3118">
                  <c:v>0.11597059667110443</c:v>
                </c:pt>
                <c:pt idx="3119">
                  <c:v>0.11592892557382584</c:v>
                </c:pt>
                <c:pt idx="3120">
                  <c:v>0.11589815467596054</c:v>
                </c:pt>
                <c:pt idx="3121">
                  <c:v>0.11590923368930817</c:v>
                </c:pt>
                <c:pt idx="3122">
                  <c:v>0.11588361859321594</c:v>
                </c:pt>
                <c:pt idx="3123">
                  <c:v>0.11585667729377747</c:v>
                </c:pt>
                <c:pt idx="3124">
                  <c:v>0.1158435195684433</c:v>
                </c:pt>
                <c:pt idx="3125">
                  <c:v>0.11589028686285019</c:v>
                </c:pt>
                <c:pt idx="3126">
                  <c:v>0.11584149301052094</c:v>
                </c:pt>
                <c:pt idx="3127">
                  <c:v>0.11583161354064941</c:v>
                </c:pt>
                <c:pt idx="3128">
                  <c:v>0.1158398762345314</c:v>
                </c:pt>
                <c:pt idx="3129">
                  <c:v>0.1158125177025795</c:v>
                </c:pt>
                <c:pt idx="3130">
                  <c:v>0.11578274518251419</c:v>
                </c:pt>
                <c:pt idx="3131">
                  <c:v>0.11577863246202469</c:v>
                </c:pt>
                <c:pt idx="3132">
                  <c:v>0.1157931461930275</c:v>
                </c:pt>
                <c:pt idx="3133">
                  <c:v>0.11584246903657913</c:v>
                </c:pt>
                <c:pt idx="3134">
                  <c:v>0.11580340564250946</c:v>
                </c:pt>
                <c:pt idx="3135">
                  <c:v>0.11579826474189758</c:v>
                </c:pt>
                <c:pt idx="3136">
                  <c:v>0.11575004458427429</c:v>
                </c:pt>
                <c:pt idx="3137">
                  <c:v>0.1157170906662941</c:v>
                </c:pt>
                <c:pt idx="3138">
                  <c:v>0.11571082472801208</c:v>
                </c:pt>
                <c:pt idx="3139">
                  <c:v>0.11571497470140457</c:v>
                </c:pt>
                <c:pt idx="3140">
                  <c:v>0.11570696532726288</c:v>
                </c:pt>
                <c:pt idx="3141">
                  <c:v>0.11566886305809021</c:v>
                </c:pt>
                <c:pt idx="3142">
                  <c:v>0.11562827974557877</c:v>
                </c:pt>
                <c:pt idx="3143">
                  <c:v>0.11559108644723892</c:v>
                </c:pt>
                <c:pt idx="3144">
                  <c:v>0.11561550945043564</c:v>
                </c:pt>
                <c:pt idx="3145">
                  <c:v>0.1156402975320816</c:v>
                </c:pt>
                <c:pt idx="3146">
                  <c:v>0.11560603976249695</c:v>
                </c:pt>
                <c:pt idx="3147">
                  <c:v>0.11559341847896576</c:v>
                </c:pt>
                <c:pt idx="3148">
                  <c:v>0.11557500809431076</c:v>
                </c:pt>
                <c:pt idx="3149">
                  <c:v>0.11560729891061783</c:v>
                </c:pt>
                <c:pt idx="3150">
                  <c:v>0.1156301274895668</c:v>
                </c:pt>
                <c:pt idx="3151">
                  <c:v>0.11562060564756393</c:v>
                </c:pt>
                <c:pt idx="3152">
                  <c:v>0.11556956171989441</c:v>
                </c:pt>
                <c:pt idx="3153">
                  <c:v>0.11551479250192642</c:v>
                </c:pt>
                <c:pt idx="3154">
                  <c:v>0.11550333350896835</c:v>
                </c:pt>
                <c:pt idx="3155">
                  <c:v>0.11545891314744949</c:v>
                </c:pt>
                <c:pt idx="3156">
                  <c:v>0.11550731956958771</c:v>
                </c:pt>
                <c:pt idx="3157">
                  <c:v>0.11550235748291016</c:v>
                </c:pt>
                <c:pt idx="3158">
                  <c:v>0.11544369161128998</c:v>
                </c:pt>
                <c:pt idx="3159">
                  <c:v>0.11540187150239944</c:v>
                </c:pt>
                <c:pt idx="3160">
                  <c:v>0.11540286988019943</c:v>
                </c:pt>
                <c:pt idx="3161">
                  <c:v>0.11543530970811844</c:v>
                </c:pt>
                <c:pt idx="3162">
                  <c:v>0.11520754545927048</c:v>
                </c:pt>
                <c:pt idx="3163">
                  <c:v>0.11462792009115219</c:v>
                </c:pt>
                <c:pt idx="3164">
                  <c:v>0.11450450867414474</c:v>
                </c:pt>
                <c:pt idx="3165">
                  <c:v>0.11451253294944763</c:v>
                </c:pt>
                <c:pt idx="3166">
                  <c:v>0.1145833358168602</c:v>
                </c:pt>
                <c:pt idx="3167">
                  <c:v>0.11498208343982697</c:v>
                </c:pt>
                <c:pt idx="3168">
                  <c:v>0.1153109073638916</c:v>
                </c:pt>
                <c:pt idx="3169">
                  <c:v>0.11524485796689987</c:v>
                </c:pt>
                <c:pt idx="3170">
                  <c:v>0.1152036115527153</c:v>
                </c:pt>
                <c:pt idx="3171">
                  <c:v>0.11517209559679031</c:v>
                </c:pt>
                <c:pt idx="3172">
                  <c:v>0.11517170816659927</c:v>
                </c:pt>
                <c:pt idx="3173">
                  <c:v>0.11514070630073547</c:v>
                </c:pt>
                <c:pt idx="3174">
                  <c:v>0.11510041356086731</c:v>
                </c:pt>
                <c:pt idx="3175">
                  <c:v>0.11497724801301956</c:v>
                </c:pt>
                <c:pt idx="3176">
                  <c:v>0.11485908180475235</c:v>
                </c:pt>
                <c:pt idx="3177">
                  <c:v>0.11479037255048752</c:v>
                </c:pt>
                <c:pt idx="3178">
                  <c:v>0.11476742476224899</c:v>
                </c:pt>
                <c:pt idx="3179">
                  <c:v>0.11477364599704742</c:v>
                </c:pt>
                <c:pt idx="3180">
                  <c:v>0.11473412811756134</c:v>
                </c:pt>
                <c:pt idx="3181">
                  <c:v>0.11471446603536606</c:v>
                </c:pt>
                <c:pt idx="3182">
                  <c:v>0.11470412462949753</c:v>
                </c:pt>
                <c:pt idx="3183">
                  <c:v>0.11469924449920654</c:v>
                </c:pt>
                <c:pt idx="3184">
                  <c:v>0.11467211693525314</c:v>
                </c:pt>
                <c:pt idx="3185">
                  <c:v>0.11465247720479965</c:v>
                </c:pt>
                <c:pt idx="3186">
                  <c:v>0.11458545923233032</c:v>
                </c:pt>
                <c:pt idx="3187">
                  <c:v>0.11453548818826675</c:v>
                </c:pt>
                <c:pt idx="3188">
                  <c:v>0.11451723426580429</c:v>
                </c:pt>
                <c:pt idx="3189">
                  <c:v>0.11456063389778137</c:v>
                </c:pt>
                <c:pt idx="3190">
                  <c:v>0.11455921083688736</c:v>
                </c:pt>
                <c:pt idx="3191">
                  <c:v>0.11452192068099976</c:v>
                </c:pt>
                <c:pt idx="3192">
                  <c:v>0.11449972540140152</c:v>
                </c:pt>
                <c:pt idx="3193">
                  <c:v>0.11444895714521408</c:v>
                </c:pt>
                <c:pt idx="3194">
                  <c:v>0.11444029211997986</c:v>
                </c:pt>
                <c:pt idx="3195">
                  <c:v>0.11440649628639221</c:v>
                </c:pt>
                <c:pt idx="3196">
                  <c:v>0.11436299979686737</c:v>
                </c:pt>
                <c:pt idx="3197">
                  <c:v>0.11430160701274872</c:v>
                </c:pt>
                <c:pt idx="3198">
                  <c:v>0.11427806317806244</c:v>
                </c:pt>
                <c:pt idx="3199">
                  <c:v>0.11426213383674622</c:v>
                </c:pt>
                <c:pt idx="3200">
                  <c:v>0.1142604723572731</c:v>
                </c:pt>
                <c:pt idx="3201">
                  <c:v>0.11423823982477188</c:v>
                </c:pt>
                <c:pt idx="3202">
                  <c:v>0.11417777836322784</c:v>
                </c:pt>
                <c:pt idx="3203">
                  <c:v>0.11411614716053009</c:v>
                </c:pt>
                <c:pt idx="3204">
                  <c:v>0.11405415087938309</c:v>
                </c:pt>
                <c:pt idx="3205">
                  <c:v>0.11400680989027023</c:v>
                </c:pt>
                <c:pt idx="3206">
                  <c:v>0.11398296058177948</c:v>
                </c:pt>
                <c:pt idx="3207">
                  <c:v>0.11393573135137558</c:v>
                </c:pt>
                <c:pt idx="3208">
                  <c:v>0.11395671218633652</c:v>
                </c:pt>
                <c:pt idx="3209">
                  <c:v>0.11390165984630585</c:v>
                </c:pt>
                <c:pt idx="3210">
                  <c:v>0.11389642208814621</c:v>
                </c:pt>
                <c:pt idx="3211">
                  <c:v>0.11386289447546005</c:v>
                </c:pt>
                <c:pt idx="3212">
                  <c:v>0.11384595930576324</c:v>
                </c:pt>
                <c:pt idx="3213">
                  <c:v>0.11381932348012924</c:v>
                </c:pt>
                <c:pt idx="3214">
                  <c:v>0.11378785222768784</c:v>
                </c:pt>
                <c:pt idx="3215">
                  <c:v>0.11376491189002991</c:v>
                </c:pt>
                <c:pt idx="3216">
                  <c:v>0.11372705549001694</c:v>
                </c:pt>
                <c:pt idx="3217">
                  <c:v>0.11373498290777206</c:v>
                </c:pt>
                <c:pt idx="3218">
                  <c:v>0.11371628195047379</c:v>
                </c:pt>
                <c:pt idx="3219">
                  <c:v>0.11369266360998154</c:v>
                </c:pt>
                <c:pt idx="3220">
                  <c:v>0.11364492774009705</c:v>
                </c:pt>
                <c:pt idx="3221">
                  <c:v>0.11360753327608109</c:v>
                </c:pt>
                <c:pt idx="3222">
                  <c:v>0.11358487606048584</c:v>
                </c:pt>
                <c:pt idx="3223">
                  <c:v>0.113505519926548</c:v>
                </c:pt>
                <c:pt idx="3224">
                  <c:v>0.11342938244342804</c:v>
                </c:pt>
                <c:pt idx="3225">
                  <c:v>0.11339337378740311</c:v>
                </c:pt>
                <c:pt idx="3226">
                  <c:v>0.11340218782424927</c:v>
                </c:pt>
                <c:pt idx="3227">
                  <c:v>0.1133844405412674</c:v>
                </c:pt>
                <c:pt idx="3228">
                  <c:v>0.11331253498792648</c:v>
                </c:pt>
                <c:pt idx="3229">
                  <c:v>0.11327819526195526</c:v>
                </c:pt>
                <c:pt idx="3230">
                  <c:v>0.11330863833427429</c:v>
                </c:pt>
                <c:pt idx="3231">
                  <c:v>0.11333548277616501</c:v>
                </c:pt>
                <c:pt idx="3232">
                  <c:v>0.11334096640348434</c:v>
                </c:pt>
                <c:pt idx="3233">
                  <c:v>0.11334042251110077</c:v>
                </c:pt>
                <c:pt idx="3234">
                  <c:v>0.11329346895217896</c:v>
                </c:pt>
                <c:pt idx="3235">
                  <c:v>0.11325740069150925</c:v>
                </c:pt>
                <c:pt idx="3236">
                  <c:v>0.11323690414428711</c:v>
                </c:pt>
                <c:pt idx="3237">
                  <c:v>0.11323343962430954</c:v>
                </c:pt>
                <c:pt idx="3238">
                  <c:v>0.11322589963674545</c:v>
                </c:pt>
                <c:pt idx="3239">
                  <c:v>0.11317987740039825</c:v>
                </c:pt>
                <c:pt idx="3240">
                  <c:v>0.11310273408889771</c:v>
                </c:pt>
                <c:pt idx="3241">
                  <c:v>0.11302365362644196</c:v>
                </c:pt>
                <c:pt idx="3242">
                  <c:v>0.11299525946378708</c:v>
                </c:pt>
                <c:pt idx="3243">
                  <c:v>0.11299207806587219</c:v>
                </c:pt>
                <c:pt idx="3244">
                  <c:v>0.11296335607767105</c:v>
                </c:pt>
                <c:pt idx="3245">
                  <c:v>0.11294104903936386</c:v>
                </c:pt>
                <c:pt idx="3246">
                  <c:v>0.11294403672218323</c:v>
                </c:pt>
                <c:pt idx="3247">
                  <c:v>0.11291795969009399</c:v>
                </c:pt>
                <c:pt idx="3248">
                  <c:v>0.11292126029729843</c:v>
                </c:pt>
                <c:pt idx="3249">
                  <c:v>0.11292131245136261</c:v>
                </c:pt>
                <c:pt idx="3250">
                  <c:v>0.11294761300086975</c:v>
                </c:pt>
                <c:pt idx="3251">
                  <c:v>0.1129152923822403</c:v>
                </c:pt>
                <c:pt idx="3252">
                  <c:v>0.11288178712129593</c:v>
                </c:pt>
                <c:pt idx="3253">
                  <c:v>0.11285998672246933</c:v>
                </c:pt>
                <c:pt idx="3254">
                  <c:v>0.11282815784215927</c:v>
                </c:pt>
                <c:pt idx="3255">
                  <c:v>0.112804114818573</c:v>
                </c:pt>
                <c:pt idx="3256">
                  <c:v>0.11275113373994827</c:v>
                </c:pt>
                <c:pt idx="3257">
                  <c:v>0.11272700875997543</c:v>
                </c:pt>
                <c:pt idx="3258">
                  <c:v>0.11270315945148468</c:v>
                </c:pt>
                <c:pt idx="3259">
                  <c:v>0.11268641799688339</c:v>
                </c:pt>
                <c:pt idx="3260">
                  <c:v>0.11266694962978363</c:v>
                </c:pt>
                <c:pt idx="3261">
                  <c:v>0.11262381821870804</c:v>
                </c:pt>
                <c:pt idx="3262">
                  <c:v>0.11256922781467438</c:v>
                </c:pt>
                <c:pt idx="3263">
                  <c:v>0.11252246797084808</c:v>
                </c:pt>
                <c:pt idx="3264">
                  <c:v>0.11253044009208679</c:v>
                </c:pt>
                <c:pt idx="3265">
                  <c:v>0.11251138895750046</c:v>
                </c:pt>
                <c:pt idx="3266">
                  <c:v>0.1124657616019249</c:v>
                </c:pt>
                <c:pt idx="3267">
                  <c:v>0.11238420009613037</c:v>
                </c:pt>
                <c:pt idx="3268">
                  <c:v>0.112370565533638</c:v>
                </c:pt>
                <c:pt idx="3269">
                  <c:v>0.11235291510820389</c:v>
                </c:pt>
                <c:pt idx="3270">
                  <c:v>0.11232446134090424</c:v>
                </c:pt>
                <c:pt idx="3271">
                  <c:v>0.1123000830411911</c:v>
                </c:pt>
                <c:pt idx="3272">
                  <c:v>0.11228995025157928</c:v>
                </c:pt>
                <c:pt idx="3273">
                  <c:v>0.11229231953620911</c:v>
                </c:pt>
                <c:pt idx="3274">
                  <c:v>0.11227481812238693</c:v>
                </c:pt>
                <c:pt idx="3275">
                  <c:v>0.11223027855157852</c:v>
                </c:pt>
                <c:pt idx="3276">
                  <c:v>0.11222806572914124</c:v>
                </c:pt>
                <c:pt idx="3277">
                  <c:v>0.11217024177312851</c:v>
                </c:pt>
                <c:pt idx="3278">
                  <c:v>0.11214756220579147</c:v>
                </c:pt>
                <c:pt idx="3279">
                  <c:v>0.11212480813264847</c:v>
                </c:pt>
                <c:pt idx="3280">
                  <c:v>0.11207756400108337</c:v>
                </c:pt>
                <c:pt idx="3281">
                  <c:v>0.11207100749015808</c:v>
                </c:pt>
                <c:pt idx="3282">
                  <c:v>0.11207977682352066</c:v>
                </c:pt>
                <c:pt idx="3283">
                  <c:v>0.11203695833683014</c:v>
                </c:pt>
                <c:pt idx="3284">
                  <c:v>0.11199721693992615</c:v>
                </c:pt>
                <c:pt idx="3285">
                  <c:v>0.11196557432413101</c:v>
                </c:pt>
                <c:pt idx="3286">
                  <c:v>0.11196970194578171</c:v>
                </c:pt>
                <c:pt idx="3287">
                  <c:v>0.11194854229688644</c:v>
                </c:pt>
                <c:pt idx="3288">
                  <c:v>0.11192905157804489</c:v>
                </c:pt>
                <c:pt idx="3289">
                  <c:v>0.11192497611045837</c:v>
                </c:pt>
                <c:pt idx="3290">
                  <c:v>0.11190557479858398</c:v>
                </c:pt>
                <c:pt idx="3291">
                  <c:v>0.11188807338476181</c:v>
                </c:pt>
                <c:pt idx="3292">
                  <c:v>0.11185189336538315</c:v>
                </c:pt>
                <c:pt idx="3293">
                  <c:v>0.11184331029653549</c:v>
                </c:pt>
                <c:pt idx="3294">
                  <c:v>0.11181943863630295</c:v>
                </c:pt>
                <c:pt idx="3295">
                  <c:v>0.11180862039327621</c:v>
                </c:pt>
                <c:pt idx="3296">
                  <c:v>0.11177929490804672</c:v>
                </c:pt>
                <c:pt idx="3297">
                  <c:v>0.11180058866739273</c:v>
                </c:pt>
                <c:pt idx="3298">
                  <c:v>0.11177672445774078</c:v>
                </c:pt>
                <c:pt idx="3299">
                  <c:v>0.11177326738834381</c:v>
                </c:pt>
                <c:pt idx="3300">
                  <c:v>0.1117277517914772</c:v>
                </c:pt>
                <c:pt idx="3301">
                  <c:v>0.11168672144412994</c:v>
                </c:pt>
                <c:pt idx="3302">
                  <c:v>0.11165515333414078</c:v>
                </c:pt>
                <c:pt idx="3303">
                  <c:v>0.11163023859262466</c:v>
                </c:pt>
                <c:pt idx="3304">
                  <c:v>0.11159546673297882</c:v>
                </c:pt>
                <c:pt idx="3305">
                  <c:v>0.11157556623220444</c:v>
                </c:pt>
                <c:pt idx="3306">
                  <c:v>0.11154305934906006</c:v>
                </c:pt>
                <c:pt idx="3307">
                  <c:v>0.11154846847057343</c:v>
                </c:pt>
                <c:pt idx="3308">
                  <c:v>0.11155767738819122</c:v>
                </c:pt>
                <c:pt idx="3309">
                  <c:v>0.11156746745109558</c:v>
                </c:pt>
                <c:pt idx="3310">
                  <c:v>0.11153648793697357</c:v>
                </c:pt>
                <c:pt idx="3311">
                  <c:v>0.11150793731212616</c:v>
                </c:pt>
                <c:pt idx="3312">
                  <c:v>0.11147352308034897</c:v>
                </c:pt>
                <c:pt idx="3313">
                  <c:v>0.11141114681959152</c:v>
                </c:pt>
                <c:pt idx="3314">
                  <c:v>0.11137484014034271</c:v>
                </c:pt>
                <c:pt idx="3315">
                  <c:v>0.11136899143457413</c:v>
                </c:pt>
                <c:pt idx="3316">
                  <c:v>0.11136814206838608</c:v>
                </c:pt>
                <c:pt idx="3317">
                  <c:v>0.11132588237524033</c:v>
                </c:pt>
                <c:pt idx="3318">
                  <c:v>0.11130755394697189</c:v>
                </c:pt>
                <c:pt idx="3319">
                  <c:v>0.11128031462430954</c:v>
                </c:pt>
                <c:pt idx="3320">
                  <c:v>0.11128506064414978</c:v>
                </c:pt>
                <c:pt idx="3321">
                  <c:v>0.11126571148633957</c:v>
                </c:pt>
                <c:pt idx="3322">
                  <c:v>0.11123379319906235</c:v>
                </c:pt>
                <c:pt idx="3323">
                  <c:v>0.11122873425483704</c:v>
                </c:pt>
                <c:pt idx="3324">
                  <c:v>0.11121545732021332</c:v>
                </c:pt>
                <c:pt idx="3325">
                  <c:v>0.11116363108158112</c:v>
                </c:pt>
                <c:pt idx="3326">
                  <c:v>0.11113813519477844</c:v>
                </c:pt>
                <c:pt idx="3327">
                  <c:v>0.11111195385456085</c:v>
                </c:pt>
                <c:pt idx="3328">
                  <c:v>0.11108343303203583</c:v>
                </c:pt>
                <c:pt idx="3329">
                  <c:v>0.1110629141330719</c:v>
                </c:pt>
                <c:pt idx="3330">
                  <c:v>0.11103977262973785</c:v>
                </c:pt>
                <c:pt idx="3331">
                  <c:v>0.11101426184177399</c:v>
                </c:pt>
                <c:pt idx="3332">
                  <c:v>0.11099554598331451</c:v>
                </c:pt>
                <c:pt idx="3333">
                  <c:v>0.11095114797353745</c:v>
                </c:pt>
                <c:pt idx="3334">
                  <c:v>0.11093597114086151</c:v>
                </c:pt>
                <c:pt idx="3335">
                  <c:v>0.11092042922973633</c:v>
                </c:pt>
                <c:pt idx="3336">
                  <c:v>0.11090472340583801</c:v>
                </c:pt>
                <c:pt idx="3337">
                  <c:v>0.11085259914398193</c:v>
                </c:pt>
                <c:pt idx="3338">
                  <c:v>0.11084465682506561</c:v>
                </c:pt>
                <c:pt idx="3339">
                  <c:v>0.11077443510293961</c:v>
                </c:pt>
                <c:pt idx="3340">
                  <c:v>0.11074037104845047</c:v>
                </c:pt>
                <c:pt idx="3341">
                  <c:v>0.11071342974901199</c:v>
                </c:pt>
                <c:pt idx="3342">
                  <c:v>0.11067786812782288</c:v>
                </c:pt>
                <c:pt idx="3343">
                  <c:v>0.11064498871564865</c:v>
                </c:pt>
                <c:pt idx="3344">
                  <c:v>0.11064128577709198</c:v>
                </c:pt>
                <c:pt idx="3345">
                  <c:v>0.11062061041593552</c:v>
                </c:pt>
                <c:pt idx="3346">
                  <c:v>0.11058764904737473</c:v>
                </c:pt>
                <c:pt idx="3347">
                  <c:v>0.11057530343532562</c:v>
                </c:pt>
                <c:pt idx="3348">
                  <c:v>0.11054176092147827</c:v>
                </c:pt>
                <c:pt idx="3349">
                  <c:v>0.11059258878231049</c:v>
                </c:pt>
                <c:pt idx="3350">
                  <c:v>0.11057833582162857</c:v>
                </c:pt>
                <c:pt idx="3351">
                  <c:v>0.11056768149137497</c:v>
                </c:pt>
                <c:pt idx="3352">
                  <c:v>0.11055660992860794</c:v>
                </c:pt>
                <c:pt idx="3353">
                  <c:v>0.11052575707435608</c:v>
                </c:pt>
                <c:pt idx="3354">
                  <c:v>0.11050425469875336</c:v>
                </c:pt>
                <c:pt idx="3355">
                  <c:v>0.1104387566447258</c:v>
                </c:pt>
                <c:pt idx="3356">
                  <c:v>0.11039181053638458</c:v>
                </c:pt>
                <c:pt idx="3357">
                  <c:v>0.11037974059581757</c:v>
                </c:pt>
                <c:pt idx="3358">
                  <c:v>0.11035589128732681</c:v>
                </c:pt>
                <c:pt idx="3359">
                  <c:v>0.11031165719032288</c:v>
                </c:pt>
                <c:pt idx="3360">
                  <c:v>0.11024892330169678</c:v>
                </c:pt>
                <c:pt idx="3361">
                  <c:v>0.11024907976388931</c:v>
                </c:pt>
                <c:pt idx="3362">
                  <c:v>0.11023243516683578</c:v>
                </c:pt>
                <c:pt idx="3363">
                  <c:v>0.11020027101039886</c:v>
                </c:pt>
                <c:pt idx="3364">
                  <c:v>0.11019861698150635</c:v>
                </c:pt>
                <c:pt idx="3365">
                  <c:v>0.1101699098944664</c:v>
                </c:pt>
                <c:pt idx="3366">
                  <c:v>0.11014707386493683</c:v>
                </c:pt>
                <c:pt idx="3367">
                  <c:v>0.11013451963663101</c:v>
                </c:pt>
                <c:pt idx="3368">
                  <c:v>0.11011531203985214</c:v>
                </c:pt>
                <c:pt idx="3369">
                  <c:v>0.11010535806417465</c:v>
                </c:pt>
                <c:pt idx="3370">
                  <c:v>0.11009204387664795</c:v>
                </c:pt>
                <c:pt idx="3371">
                  <c:v>0.11008109152317047</c:v>
                </c:pt>
                <c:pt idx="3372">
                  <c:v>0.11006895452737808</c:v>
                </c:pt>
                <c:pt idx="3373">
                  <c:v>0.11005258560180664</c:v>
                </c:pt>
                <c:pt idx="3374">
                  <c:v>0.11000955104827881</c:v>
                </c:pt>
                <c:pt idx="3375">
                  <c:v>0.11000615358352661</c:v>
                </c:pt>
                <c:pt idx="3376">
                  <c:v>0.10998430848121643</c:v>
                </c:pt>
                <c:pt idx="3377">
                  <c:v>0.10990551114082336</c:v>
                </c:pt>
                <c:pt idx="3378">
                  <c:v>0.10983981937170029</c:v>
                </c:pt>
                <c:pt idx="3379">
                  <c:v>0.1097753494977951</c:v>
                </c:pt>
                <c:pt idx="3380">
                  <c:v>0.10970848053693771</c:v>
                </c:pt>
                <c:pt idx="3381">
                  <c:v>0.10968828946352005</c:v>
                </c:pt>
                <c:pt idx="3382">
                  <c:v>0.10963002592325211</c:v>
                </c:pt>
                <c:pt idx="3383">
                  <c:v>0.10955484211444855</c:v>
                </c:pt>
                <c:pt idx="3384">
                  <c:v>0.10947420448064804</c:v>
                </c:pt>
                <c:pt idx="3385">
                  <c:v>0.1094244047999382</c:v>
                </c:pt>
                <c:pt idx="3386">
                  <c:v>0.10940123349428177</c:v>
                </c:pt>
                <c:pt idx="3387">
                  <c:v>0.10938360542058945</c:v>
                </c:pt>
                <c:pt idx="3388">
                  <c:v>0.10936211049556732</c:v>
                </c:pt>
                <c:pt idx="3389">
                  <c:v>0.10930301249027252</c:v>
                </c:pt>
                <c:pt idx="3390">
                  <c:v>0.109297975897789</c:v>
                </c:pt>
                <c:pt idx="3391">
                  <c:v>0.10925295203924179</c:v>
                </c:pt>
                <c:pt idx="3392">
                  <c:v>0.10926155745983124</c:v>
                </c:pt>
                <c:pt idx="3393">
                  <c:v>0.10927465558052063</c:v>
                </c:pt>
                <c:pt idx="3394">
                  <c:v>0.10923310369253159</c:v>
                </c:pt>
                <c:pt idx="3395">
                  <c:v>0.10919993370771408</c:v>
                </c:pt>
                <c:pt idx="3396">
                  <c:v>0.10916086286306381</c:v>
                </c:pt>
                <c:pt idx="3397">
                  <c:v>0.10909661650657654</c:v>
                </c:pt>
                <c:pt idx="3398">
                  <c:v>0.10909672826528549</c:v>
                </c:pt>
                <c:pt idx="3399">
                  <c:v>0.10908031463623047</c:v>
                </c:pt>
                <c:pt idx="3400">
                  <c:v>0.10905854403972626</c:v>
                </c:pt>
                <c:pt idx="3401">
                  <c:v>0.10902844369411469</c:v>
                </c:pt>
                <c:pt idx="3402">
                  <c:v>0.10899094492197037</c:v>
                </c:pt>
                <c:pt idx="3403">
                  <c:v>0.10896699875593185</c:v>
                </c:pt>
                <c:pt idx="3404">
                  <c:v>0.10895087569952011</c:v>
                </c:pt>
                <c:pt idx="3405">
                  <c:v>0.10893025994300842</c:v>
                </c:pt>
                <c:pt idx="3406">
                  <c:v>0.10888774693012238</c:v>
                </c:pt>
                <c:pt idx="3407">
                  <c:v>0.10888011008501053</c:v>
                </c:pt>
                <c:pt idx="3408">
                  <c:v>0.1088554710149765</c:v>
                </c:pt>
                <c:pt idx="3409">
                  <c:v>0.10881459712982178</c:v>
                </c:pt>
                <c:pt idx="3410">
                  <c:v>0.10879956185817719</c:v>
                </c:pt>
                <c:pt idx="3411">
                  <c:v>0.10878978669643402</c:v>
                </c:pt>
                <c:pt idx="3412">
                  <c:v>0.1087549552321434</c:v>
                </c:pt>
                <c:pt idx="3413">
                  <c:v>0.10875019431114197</c:v>
                </c:pt>
                <c:pt idx="3414">
                  <c:v>0.10872986167669296</c:v>
                </c:pt>
                <c:pt idx="3415">
                  <c:v>0.10865993052721024</c:v>
                </c:pt>
                <c:pt idx="3416">
                  <c:v>0.10862273722887039</c:v>
                </c:pt>
                <c:pt idx="3417">
                  <c:v>0.10855996608734131</c:v>
                </c:pt>
                <c:pt idx="3418">
                  <c:v>0.10853996127843857</c:v>
                </c:pt>
                <c:pt idx="3419">
                  <c:v>0.10850578546524048</c:v>
                </c:pt>
                <c:pt idx="3420">
                  <c:v>0.10849397629499435</c:v>
                </c:pt>
                <c:pt idx="3421">
                  <c:v>0.10845986753702164</c:v>
                </c:pt>
                <c:pt idx="3422">
                  <c:v>0.10846244543790817</c:v>
                </c:pt>
                <c:pt idx="3423">
                  <c:v>0.10847233980894089</c:v>
                </c:pt>
                <c:pt idx="3424">
                  <c:v>0.10843640565872192</c:v>
                </c:pt>
                <c:pt idx="3425">
                  <c:v>0.10842505842447281</c:v>
                </c:pt>
                <c:pt idx="3426">
                  <c:v>0.10838586091995239</c:v>
                </c:pt>
                <c:pt idx="3427">
                  <c:v>0.10834718495607376</c:v>
                </c:pt>
                <c:pt idx="3428">
                  <c:v>0.10834455490112305</c:v>
                </c:pt>
                <c:pt idx="3429">
                  <c:v>0.10832163691520691</c:v>
                </c:pt>
                <c:pt idx="3430">
                  <c:v>0.10831473022699356</c:v>
                </c:pt>
                <c:pt idx="3431">
                  <c:v>0.10832760483026505</c:v>
                </c:pt>
                <c:pt idx="3432">
                  <c:v>0.1083073765039444</c:v>
                </c:pt>
                <c:pt idx="3433">
                  <c:v>0.10826817899942398</c:v>
                </c:pt>
                <c:pt idx="3434">
                  <c:v>0.10827664285898209</c:v>
                </c:pt>
                <c:pt idx="3435">
                  <c:v>0.1082424595952034</c:v>
                </c:pt>
                <c:pt idx="3436">
                  <c:v>0.10821188986301422</c:v>
                </c:pt>
                <c:pt idx="3437">
                  <c:v>0.10817841440439224</c:v>
                </c:pt>
                <c:pt idx="3438">
                  <c:v>0.10817044228315353</c:v>
                </c:pt>
                <c:pt idx="3439">
                  <c:v>0.10815707594156265</c:v>
                </c:pt>
                <c:pt idx="3440">
                  <c:v>0.10809087753295898</c:v>
                </c:pt>
                <c:pt idx="3441">
                  <c:v>0.10802371054887772</c:v>
                </c:pt>
                <c:pt idx="3442">
                  <c:v>0.10796333104372025</c:v>
                </c:pt>
                <c:pt idx="3443">
                  <c:v>0.10794869810342789</c:v>
                </c:pt>
                <c:pt idx="3444">
                  <c:v>0.10792400687932968</c:v>
                </c:pt>
                <c:pt idx="3445">
                  <c:v>0.10787419974803925</c:v>
                </c:pt>
                <c:pt idx="3446">
                  <c:v>0.10786119848489761</c:v>
                </c:pt>
                <c:pt idx="3447">
                  <c:v>0.10785914957523346</c:v>
                </c:pt>
                <c:pt idx="3448">
                  <c:v>0.10778645426034927</c:v>
                </c:pt>
                <c:pt idx="3449">
                  <c:v>0.10717955976724625</c:v>
                </c:pt>
                <c:pt idx="3450">
                  <c:v>0.10688532143831253</c:v>
                </c:pt>
                <c:pt idx="3451">
                  <c:v>0.10692286491394043</c:v>
                </c:pt>
                <c:pt idx="3452">
                  <c:v>0.10696563124656677</c:v>
                </c:pt>
                <c:pt idx="3453">
                  <c:v>0.10710196197032928</c:v>
                </c:pt>
                <c:pt idx="3454">
                  <c:v>0.10760551691055298</c:v>
                </c:pt>
                <c:pt idx="3455">
                  <c:v>0.10761255025863647</c:v>
                </c:pt>
                <c:pt idx="3456">
                  <c:v>0.10755602270364761</c:v>
                </c:pt>
                <c:pt idx="3457">
                  <c:v>0.10753318667411804</c:v>
                </c:pt>
                <c:pt idx="3458">
                  <c:v>0.1075250580906868</c:v>
                </c:pt>
                <c:pt idx="3459">
                  <c:v>0.10748934000730515</c:v>
                </c:pt>
                <c:pt idx="3460">
                  <c:v>0.10746317356824875</c:v>
                </c:pt>
                <c:pt idx="3461">
                  <c:v>0.10742626339197159</c:v>
                </c:pt>
                <c:pt idx="3462">
                  <c:v>0.10741789638996124</c:v>
                </c:pt>
                <c:pt idx="3463">
                  <c:v>0.10739739984273911</c:v>
                </c:pt>
                <c:pt idx="3464">
                  <c:v>0.10737522691488266</c:v>
                </c:pt>
                <c:pt idx="3465">
                  <c:v>0.10736860334873199</c:v>
                </c:pt>
                <c:pt idx="3466">
                  <c:v>0.10734394192695618</c:v>
                </c:pt>
                <c:pt idx="3467">
                  <c:v>0.10728821903467178</c:v>
                </c:pt>
                <c:pt idx="3468">
                  <c:v>0.1072218269109726</c:v>
                </c:pt>
                <c:pt idx="3469">
                  <c:v>0.10721930861473083</c:v>
                </c:pt>
                <c:pt idx="3470">
                  <c:v>0.10716208070516586</c:v>
                </c:pt>
                <c:pt idx="3471">
                  <c:v>0.10713604837656021</c:v>
                </c:pt>
                <c:pt idx="3472">
                  <c:v>0.10709726810455322</c:v>
                </c:pt>
                <c:pt idx="3473">
                  <c:v>0.10708501935005188</c:v>
                </c:pt>
                <c:pt idx="3474">
                  <c:v>0.10705560445785522</c:v>
                </c:pt>
                <c:pt idx="3475">
                  <c:v>0.10704813897609711</c:v>
                </c:pt>
                <c:pt idx="3476">
                  <c:v>0.10707151144742966</c:v>
                </c:pt>
                <c:pt idx="3477">
                  <c:v>0.10702653974294662</c:v>
                </c:pt>
                <c:pt idx="3478">
                  <c:v>0.10697530955076218</c:v>
                </c:pt>
                <c:pt idx="3479">
                  <c:v>0.10694193840026855</c:v>
                </c:pt>
                <c:pt idx="3480">
                  <c:v>0.10686556249856949</c:v>
                </c:pt>
                <c:pt idx="3481">
                  <c:v>0.10684488713741302</c:v>
                </c:pt>
                <c:pt idx="3482">
                  <c:v>0.10682597756385803</c:v>
                </c:pt>
                <c:pt idx="3483">
                  <c:v>0.10681226849555969</c:v>
                </c:pt>
                <c:pt idx="3484">
                  <c:v>0.10680737346410751</c:v>
                </c:pt>
                <c:pt idx="3485">
                  <c:v>0.10673577338457108</c:v>
                </c:pt>
                <c:pt idx="3486">
                  <c:v>0.10667698085308075</c:v>
                </c:pt>
                <c:pt idx="3487">
                  <c:v>0.10670872777700424</c:v>
                </c:pt>
                <c:pt idx="3488">
                  <c:v>0.10669055581092834</c:v>
                </c:pt>
                <c:pt idx="3489">
                  <c:v>0.10669046640396118</c:v>
                </c:pt>
                <c:pt idx="3490">
                  <c:v>0.10666728764772415</c:v>
                </c:pt>
                <c:pt idx="3491">
                  <c:v>0.10662118345499039</c:v>
                </c:pt>
                <c:pt idx="3492">
                  <c:v>0.10657232254743576</c:v>
                </c:pt>
                <c:pt idx="3493">
                  <c:v>0.10653459280729294</c:v>
                </c:pt>
                <c:pt idx="3494">
                  <c:v>0.10651525855064392</c:v>
                </c:pt>
                <c:pt idx="3495">
                  <c:v>0.10653151571750641</c:v>
                </c:pt>
                <c:pt idx="3496">
                  <c:v>0.10648410767316818</c:v>
                </c:pt>
                <c:pt idx="3497">
                  <c:v>0.10645637661218643</c:v>
                </c:pt>
                <c:pt idx="3498">
                  <c:v>0.10644852370023727</c:v>
                </c:pt>
                <c:pt idx="3499">
                  <c:v>0.10646668076515198</c:v>
                </c:pt>
                <c:pt idx="3500">
                  <c:v>0.10643892735242844</c:v>
                </c:pt>
                <c:pt idx="3501">
                  <c:v>0.10640884935855865</c:v>
                </c:pt>
                <c:pt idx="3502">
                  <c:v>0.10636556148529053</c:v>
                </c:pt>
                <c:pt idx="3503">
                  <c:v>0.10633634775876999</c:v>
                </c:pt>
                <c:pt idx="3504">
                  <c:v>0.10626945644617081</c:v>
                </c:pt>
                <c:pt idx="3505">
                  <c:v>0.10625328868627548</c:v>
                </c:pt>
                <c:pt idx="3506">
                  <c:v>0.10623942315578461</c:v>
                </c:pt>
                <c:pt idx="3507">
                  <c:v>0.10622856765985489</c:v>
                </c:pt>
                <c:pt idx="3508">
                  <c:v>0.10613817721605301</c:v>
                </c:pt>
                <c:pt idx="3509">
                  <c:v>0.10606279969215393</c:v>
                </c:pt>
                <c:pt idx="3510">
                  <c:v>0.10604248940944672</c:v>
                </c:pt>
                <c:pt idx="3511">
                  <c:v>0.10604411363601685</c:v>
                </c:pt>
                <c:pt idx="3512">
                  <c:v>0.1059584766626358</c:v>
                </c:pt>
                <c:pt idx="3513">
                  <c:v>0.10592613369226456</c:v>
                </c:pt>
                <c:pt idx="3514">
                  <c:v>0.10593739151954651</c:v>
                </c:pt>
                <c:pt idx="3515">
                  <c:v>0.10590658336877823</c:v>
                </c:pt>
                <c:pt idx="3516">
                  <c:v>0.10587560385465622</c:v>
                </c:pt>
                <c:pt idx="3517">
                  <c:v>0.10588647425174713</c:v>
                </c:pt>
                <c:pt idx="3518">
                  <c:v>0.1058586984872818</c:v>
                </c:pt>
                <c:pt idx="3519">
                  <c:v>0.10586565732955933</c:v>
                </c:pt>
                <c:pt idx="3520">
                  <c:v>0.10582360625267029</c:v>
                </c:pt>
                <c:pt idx="3521">
                  <c:v>0.10576684772968292</c:v>
                </c:pt>
                <c:pt idx="3522">
                  <c:v>0.10572078824043274</c:v>
                </c:pt>
                <c:pt idx="3523">
                  <c:v>0.10568723082542419</c:v>
                </c:pt>
                <c:pt idx="3524">
                  <c:v>0.1056947261095047</c:v>
                </c:pt>
                <c:pt idx="3525">
                  <c:v>0.1057010293006897</c:v>
                </c:pt>
                <c:pt idx="3526">
                  <c:v>0.10570687055587769</c:v>
                </c:pt>
                <c:pt idx="3527">
                  <c:v>0.10568107664585114</c:v>
                </c:pt>
                <c:pt idx="3528">
                  <c:v>0.10566182434558868</c:v>
                </c:pt>
                <c:pt idx="3529">
                  <c:v>0.10564564913511276</c:v>
                </c:pt>
                <c:pt idx="3530">
                  <c:v>0.10561911761760712</c:v>
                </c:pt>
                <c:pt idx="3531">
                  <c:v>0.10559798032045364</c:v>
                </c:pt>
                <c:pt idx="3532">
                  <c:v>0.10556653141975403</c:v>
                </c:pt>
                <c:pt idx="3533">
                  <c:v>0.10555695742368698</c:v>
                </c:pt>
                <c:pt idx="3534">
                  <c:v>0.10552271455526352</c:v>
                </c:pt>
                <c:pt idx="3535">
                  <c:v>0.10549686849117279</c:v>
                </c:pt>
                <c:pt idx="3536">
                  <c:v>0.10547274351119995</c:v>
                </c:pt>
                <c:pt idx="3537">
                  <c:v>0.10550971329212189</c:v>
                </c:pt>
                <c:pt idx="3538">
                  <c:v>0.10550835728645325</c:v>
                </c:pt>
                <c:pt idx="3539">
                  <c:v>0.10541646182537079</c:v>
                </c:pt>
                <c:pt idx="3540">
                  <c:v>0.10527990758419037</c:v>
                </c:pt>
                <c:pt idx="3541">
                  <c:v>0.10515949130058289</c:v>
                </c:pt>
                <c:pt idx="3542">
                  <c:v>0.10512950271368027</c:v>
                </c:pt>
                <c:pt idx="3543">
                  <c:v>0.10511017590761185</c:v>
                </c:pt>
                <c:pt idx="3544">
                  <c:v>0.10509710758924484</c:v>
                </c:pt>
                <c:pt idx="3545">
                  <c:v>0.10509898513555527</c:v>
                </c:pt>
                <c:pt idx="3546">
                  <c:v>0.10504914075136185</c:v>
                </c:pt>
                <c:pt idx="3547">
                  <c:v>0.10505888611078262</c:v>
                </c:pt>
                <c:pt idx="3548">
                  <c:v>0.10502137988805771</c:v>
                </c:pt>
                <c:pt idx="3549">
                  <c:v>0.10497419536113739</c:v>
                </c:pt>
                <c:pt idx="3550">
                  <c:v>0.10493643581867218</c:v>
                </c:pt>
                <c:pt idx="3551">
                  <c:v>0.10489867627620697</c:v>
                </c:pt>
                <c:pt idx="3552">
                  <c:v>0.10487018525600433</c:v>
                </c:pt>
                <c:pt idx="3553">
                  <c:v>0.10485098510980606</c:v>
                </c:pt>
                <c:pt idx="3554">
                  <c:v>0.10481546074151993</c:v>
                </c:pt>
                <c:pt idx="3555">
                  <c:v>0.10482650995254517</c:v>
                </c:pt>
                <c:pt idx="3556">
                  <c:v>0.10481561720371246</c:v>
                </c:pt>
                <c:pt idx="3557">
                  <c:v>0.10480792820453644</c:v>
                </c:pt>
                <c:pt idx="3558">
                  <c:v>0.10483575612306595</c:v>
                </c:pt>
                <c:pt idx="3559">
                  <c:v>0.10477965325117111</c:v>
                </c:pt>
                <c:pt idx="3560">
                  <c:v>0.10470112413167953</c:v>
                </c:pt>
                <c:pt idx="3561">
                  <c:v>0.10465824604034424</c:v>
                </c:pt>
                <c:pt idx="3562">
                  <c:v>0.10461048036813736</c:v>
                </c:pt>
                <c:pt idx="3563">
                  <c:v>0.10460463911294937</c:v>
                </c:pt>
                <c:pt idx="3564">
                  <c:v>0.10453347116708755</c:v>
                </c:pt>
                <c:pt idx="3565">
                  <c:v>0.10444214940071106</c:v>
                </c:pt>
                <c:pt idx="3566">
                  <c:v>0.10445161908864975</c:v>
                </c:pt>
                <c:pt idx="3567">
                  <c:v>0.10443037748336792</c:v>
                </c:pt>
                <c:pt idx="3568">
                  <c:v>0.10440851002931595</c:v>
                </c:pt>
                <c:pt idx="3569">
                  <c:v>0.10436122119426727</c:v>
                </c:pt>
                <c:pt idx="3570">
                  <c:v>0.10433223843574524</c:v>
                </c:pt>
                <c:pt idx="3571">
                  <c:v>0.10433369874954224</c:v>
                </c:pt>
                <c:pt idx="3572">
                  <c:v>0.10431238263845444</c:v>
                </c:pt>
                <c:pt idx="3573">
                  <c:v>0.10428423434495926</c:v>
                </c:pt>
                <c:pt idx="3574">
                  <c:v>0.10424486547708511</c:v>
                </c:pt>
                <c:pt idx="3575">
                  <c:v>0.10427957028150558</c:v>
                </c:pt>
                <c:pt idx="3576">
                  <c:v>0.10426617413759232</c:v>
                </c:pt>
                <c:pt idx="3577">
                  <c:v>0.10426787286996841</c:v>
                </c:pt>
                <c:pt idx="3578">
                  <c:v>0.10420682281255722</c:v>
                </c:pt>
                <c:pt idx="3579">
                  <c:v>0.10417978465557098</c:v>
                </c:pt>
                <c:pt idx="3580">
                  <c:v>0.10414031147956848</c:v>
                </c:pt>
                <c:pt idx="3581">
                  <c:v>0.10411107540130615</c:v>
                </c:pt>
                <c:pt idx="3582">
                  <c:v>0.10413845628499985</c:v>
                </c:pt>
                <c:pt idx="3583">
                  <c:v>0.10409729182720184</c:v>
                </c:pt>
                <c:pt idx="3584">
                  <c:v>0.10402349382638931</c:v>
                </c:pt>
                <c:pt idx="3585">
                  <c:v>0.10402189940214157</c:v>
                </c:pt>
                <c:pt idx="3586">
                  <c:v>0.10404729843139648</c:v>
                </c:pt>
                <c:pt idx="3587">
                  <c:v>0.10401631146669388</c:v>
                </c:pt>
                <c:pt idx="3588">
                  <c:v>0.10392323881387711</c:v>
                </c:pt>
                <c:pt idx="3589">
                  <c:v>0.10386642813682556</c:v>
                </c:pt>
                <c:pt idx="3590">
                  <c:v>0.10382495075464249</c:v>
                </c:pt>
                <c:pt idx="3591">
                  <c:v>0.10382197797298431</c:v>
                </c:pt>
                <c:pt idx="3592">
                  <c:v>0.10380880534648895</c:v>
                </c:pt>
                <c:pt idx="3593">
                  <c:v>0.10377778857946396</c:v>
                </c:pt>
                <c:pt idx="3594">
                  <c:v>0.10384301096200943</c:v>
                </c:pt>
                <c:pt idx="3595">
                  <c:v>0.10386639088392258</c:v>
                </c:pt>
                <c:pt idx="3596">
                  <c:v>0.10383719205856323</c:v>
                </c:pt>
                <c:pt idx="3597">
                  <c:v>0.10382437705993652</c:v>
                </c:pt>
                <c:pt idx="3598">
                  <c:v>0.10380802303552628</c:v>
                </c:pt>
                <c:pt idx="3599">
                  <c:v>0.10378767549991608</c:v>
                </c:pt>
                <c:pt idx="3600">
                  <c:v>0.10377909243106842</c:v>
                </c:pt>
                <c:pt idx="3601">
                  <c:v>0.10375762730836868</c:v>
                </c:pt>
                <c:pt idx="3602">
                  <c:v>0.10374829173088074</c:v>
                </c:pt>
                <c:pt idx="3603">
                  <c:v>0.10369268804788589</c:v>
                </c:pt>
                <c:pt idx="3604">
                  <c:v>0.10364724695682526</c:v>
                </c:pt>
                <c:pt idx="3605">
                  <c:v>0.10362909734249115</c:v>
                </c:pt>
                <c:pt idx="3606">
                  <c:v>0.1036248505115509</c:v>
                </c:pt>
                <c:pt idx="3607">
                  <c:v>0.10367652028799057</c:v>
                </c:pt>
                <c:pt idx="3608">
                  <c:v>0.10367943346500397</c:v>
                </c:pt>
                <c:pt idx="3609">
                  <c:v>0.10366222262382507</c:v>
                </c:pt>
                <c:pt idx="3610">
                  <c:v>0.10363399237394333</c:v>
                </c:pt>
                <c:pt idx="3611">
                  <c:v>0.10360698401927948</c:v>
                </c:pt>
                <c:pt idx="3612">
                  <c:v>0.10355795919895172</c:v>
                </c:pt>
                <c:pt idx="3613">
                  <c:v>0.10349251329898834</c:v>
                </c:pt>
                <c:pt idx="3614">
                  <c:v>0.1034943163394928</c:v>
                </c:pt>
                <c:pt idx="3615">
                  <c:v>0.10344903916120529</c:v>
                </c:pt>
                <c:pt idx="3616">
                  <c:v>0.1034088060259819</c:v>
                </c:pt>
                <c:pt idx="3617">
                  <c:v>0.10338112711906433</c:v>
                </c:pt>
                <c:pt idx="3618">
                  <c:v>0.10337882488965988</c:v>
                </c:pt>
                <c:pt idx="3619">
                  <c:v>0.10338066518306732</c:v>
                </c:pt>
                <c:pt idx="3620">
                  <c:v>0.10336354374885559</c:v>
                </c:pt>
                <c:pt idx="3621">
                  <c:v>0.10336188226938248</c:v>
                </c:pt>
                <c:pt idx="3622">
                  <c:v>0.10334421694278717</c:v>
                </c:pt>
                <c:pt idx="3623">
                  <c:v>0.10335039347410202</c:v>
                </c:pt>
                <c:pt idx="3624">
                  <c:v>0.10335143655538559</c:v>
                </c:pt>
                <c:pt idx="3625">
                  <c:v>0.10331664234399796</c:v>
                </c:pt>
                <c:pt idx="3626">
                  <c:v>0.1032416969537735</c:v>
                </c:pt>
                <c:pt idx="3627">
                  <c:v>0.10323897749185562</c:v>
                </c:pt>
                <c:pt idx="3628">
                  <c:v>0.10319313406944275</c:v>
                </c:pt>
                <c:pt idx="3629">
                  <c:v>0.10318521410226822</c:v>
                </c:pt>
                <c:pt idx="3630">
                  <c:v>0.1031796932220459</c:v>
                </c:pt>
                <c:pt idx="3631">
                  <c:v>0.10314761102199554</c:v>
                </c:pt>
                <c:pt idx="3632">
                  <c:v>0.10310777276754379</c:v>
                </c:pt>
                <c:pt idx="3633">
                  <c:v>0.1030910387635231</c:v>
                </c:pt>
                <c:pt idx="3634">
                  <c:v>0.10309520363807678</c:v>
                </c:pt>
                <c:pt idx="3635">
                  <c:v>0.10308316349983215</c:v>
                </c:pt>
                <c:pt idx="3636">
                  <c:v>0.10304132848978043</c:v>
                </c:pt>
                <c:pt idx="3637">
                  <c:v>0.10298366099596024</c:v>
                </c:pt>
                <c:pt idx="3638">
                  <c:v>0.10296756029129028</c:v>
                </c:pt>
                <c:pt idx="3639">
                  <c:v>0.10293020308017731</c:v>
                </c:pt>
                <c:pt idx="3640">
                  <c:v>0.10288171470165253</c:v>
                </c:pt>
                <c:pt idx="3641">
                  <c:v>0.10283748060464859</c:v>
                </c:pt>
                <c:pt idx="3642">
                  <c:v>0.1028173565864563</c:v>
                </c:pt>
                <c:pt idx="3643">
                  <c:v>0.10282943397760391</c:v>
                </c:pt>
                <c:pt idx="3644">
                  <c:v>0.10280371457338333</c:v>
                </c:pt>
                <c:pt idx="3645">
                  <c:v>0.10279227793216705</c:v>
                </c:pt>
                <c:pt idx="3646">
                  <c:v>0.10281666368246078</c:v>
                </c:pt>
                <c:pt idx="3647">
                  <c:v>0.10280986875295639</c:v>
                </c:pt>
                <c:pt idx="3648">
                  <c:v>0.10277976095676422</c:v>
                </c:pt>
                <c:pt idx="3649">
                  <c:v>0.10277019441127777</c:v>
                </c:pt>
                <c:pt idx="3650">
                  <c:v>0.10274152457714081</c:v>
                </c:pt>
                <c:pt idx="3651">
                  <c:v>0.10272149741649628</c:v>
                </c:pt>
                <c:pt idx="3652">
                  <c:v>0.10272932797670364</c:v>
                </c:pt>
                <c:pt idx="3653">
                  <c:v>0.10271543264389038</c:v>
                </c:pt>
                <c:pt idx="3654">
                  <c:v>0.10270156711339951</c:v>
                </c:pt>
                <c:pt idx="3655">
                  <c:v>0.10266669094562531</c:v>
                </c:pt>
                <c:pt idx="3656">
                  <c:v>0.10263834148645401</c:v>
                </c:pt>
                <c:pt idx="3657">
                  <c:v>0.10261958092451096</c:v>
                </c:pt>
                <c:pt idx="3658">
                  <c:v>0.10260434448719025</c:v>
                </c:pt>
                <c:pt idx="3659">
                  <c:v>0.10259571671485901</c:v>
                </c:pt>
                <c:pt idx="3660">
                  <c:v>0.10260645300149918</c:v>
                </c:pt>
                <c:pt idx="3661">
                  <c:v>0.10260206460952759</c:v>
                </c:pt>
                <c:pt idx="3662">
                  <c:v>0.1026085764169693</c:v>
                </c:pt>
                <c:pt idx="3663">
                  <c:v>0.10254395753145218</c:v>
                </c:pt>
                <c:pt idx="3664">
                  <c:v>0.102480448782444</c:v>
                </c:pt>
                <c:pt idx="3665">
                  <c:v>0.10246888548135757</c:v>
                </c:pt>
                <c:pt idx="3666">
                  <c:v>0.10243602842092514</c:v>
                </c:pt>
                <c:pt idx="3667">
                  <c:v>0.10243735462427139</c:v>
                </c:pt>
                <c:pt idx="3668">
                  <c:v>0.10241703689098358</c:v>
                </c:pt>
                <c:pt idx="3669">
                  <c:v>0.10241193324327469</c:v>
                </c:pt>
                <c:pt idx="3670">
                  <c:v>0.10238241404294968</c:v>
                </c:pt>
                <c:pt idx="3671">
                  <c:v>0.10231783986091614</c:v>
                </c:pt>
                <c:pt idx="3672">
                  <c:v>0.10233766585588455</c:v>
                </c:pt>
                <c:pt idx="3673">
                  <c:v>0.10232863575220108</c:v>
                </c:pt>
                <c:pt idx="3674">
                  <c:v>0.1022961214184761</c:v>
                </c:pt>
                <c:pt idx="3675">
                  <c:v>0.10235033184289932</c:v>
                </c:pt>
                <c:pt idx="3676">
                  <c:v>0.1023496687412262</c:v>
                </c:pt>
                <c:pt idx="3677">
                  <c:v>0.10228307545185089</c:v>
                </c:pt>
                <c:pt idx="3678">
                  <c:v>0.10229345411062241</c:v>
                </c:pt>
                <c:pt idx="3679">
                  <c:v>0.10227413475513458</c:v>
                </c:pt>
                <c:pt idx="3680">
                  <c:v>0.10225298255681992</c:v>
                </c:pt>
                <c:pt idx="3681">
                  <c:v>0.1022496223449707</c:v>
                </c:pt>
                <c:pt idx="3682">
                  <c:v>0.10224172472953796</c:v>
                </c:pt>
                <c:pt idx="3683">
                  <c:v>0.10223434120416641</c:v>
                </c:pt>
                <c:pt idx="3684">
                  <c:v>0.1022406741976738</c:v>
                </c:pt>
                <c:pt idx="3685">
                  <c:v>0.10223007947206497</c:v>
                </c:pt>
                <c:pt idx="3686">
                  <c:v>0.10223109275102615</c:v>
                </c:pt>
                <c:pt idx="3687">
                  <c:v>0.1022215262055397</c:v>
                </c:pt>
                <c:pt idx="3688">
                  <c:v>0.10218686610460281</c:v>
                </c:pt>
                <c:pt idx="3689">
                  <c:v>0.10213656723499298</c:v>
                </c:pt>
                <c:pt idx="3690">
                  <c:v>0.10209647566080093</c:v>
                </c:pt>
                <c:pt idx="3691">
                  <c:v>0.10210126638412476</c:v>
                </c:pt>
                <c:pt idx="3692">
                  <c:v>0.10210907459259033</c:v>
                </c:pt>
                <c:pt idx="3693">
                  <c:v>0.10199932008981705</c:v>
                </c:pt>
                <c:pt idx="3694">
                  <c:v>0.10195361077785492</c:v>
                </c:pt>
                <c:pt idx="3695">
                  <c:v>0.10195720940828323</c:v>
                </c:pt>
                <c:pt idx="3696">
                  <c:v>0.1019134595990181</c:v>
                </c:pt>
                <c:pt idx="3697">
                  <c:v>0.1019158661365509</c:v>
                </c:pt>
                <c:pt idx="3698">
                  <c:v>0.10190980136394501</c:v>
                </c:pt>
                <c:pt idx="3699">
                  <c:v>0.10190966725349426</c:v>
                </c:pt>
                <c:pt idx="3700">
                  <c:v>0.10189101099967957</c:v>
                </c:pt>
                <c:pt idx="3701">
                  <c:v>0.10186798125505447</c:v>
                </c:pt>
                <c:pt idx="3702">
                  <c:v>0.1018269956111908</c:v>
                </c:pt>
                <c:pt idx="3703">
                  <c:v>0.10181449353694916</c:v>
                </c:pt>
                <c:pt idx="3704">
                  <c:v>0.1017971932888031</c:v>
                </c:pt>
                <c:pt idx="3705">
                  <c:v>0.10179680585861206</c:v>
                </c:pt>
                <c:pt idx="3706">
                  <c:v>0.10176161676645279</c:v>
                </c:pt>
                <c:pt idx="3707">
                  <c:v>0.10174507647752762</c:v>
                </c:pt>
                <c:pt idx="3708">
                  <c:v>0.10172981768846512</c:v>
                </c:pt>
                <c:pt idx="3709">
                  <c:v>0.10167937725782394</c:v>
                </c:pt>
                <c:pt idx="3710">
                  <c:v>0.10167931765317917</c:v>
                </c:pt>
                <c:pt idx="3711">
                  <c:v>0.10168622434139252</c:v>
                </c:pt>
                <c:pt idx="3712">
                  <c:v>0.10165605694055557</c:v>
                </c:pt>
                <c:pt idx="3713">
                  <c:v>0.10153646022081375</c:v>
                </c:pt>
                <c:pt idx="3714">
                  <c:v>0.10151052474975586</c:v>
                </c:pt>
                <c:pt idx="3715">
                  <c:v>0.10143783688545227</c:v>
                </c:pt>
                <c:pt idx="3716">
                  <c:v>0.10141462832689285</c:v>
                </c:pt>
                <c:pt idx="3717">
                  <c:v>0.10141758620738983</c:v>
                </c:pt>
                <c:pt idx="3718">
                  <c:v>0.10140931606292725</c:v>
                </c:pt>
                <c:pt idx="3719">
                  <c:v>0.10140277445316315</c:v>
                </c:pt>
                <c:pt idx="3720">
                  <c:v>0.10135502368211746</c:v>
                </c:pt>
                <c:pt idx="3721">
                  <c:v>0.10135107487440109</c:v>
                </c:pt>
                <c:pt idx="3722">
                  <c:v>0.10135213285684586</c:v>
                </c:pt>
                <c:pt idx="3723">
                  <c:v>0.10131071507930756</c:v>
                </c:pt>
                <c:pt idx="3724">
                  <c:v>0.10128932446241379</c:v>
                </c:pt>
                <c:pt idx="3725">
                  <c:v>0.10122627764940262</c:v>
                </c:pt>
                <c:pt idx="3726">
                  <c:v>0.10117025673389435</c:v>
                </c:pt>
                <c:pt idx="3727">
                  <c:v>0.10117090493440628</c:v>
                </c:pt>
                <c:pt idx="3728">
                  <c:v>0.10117414593696594</c:v>
                </c:pt>
                <c:pt idx="3729">
                  <c:v>0.10112631320953369</c:v>
                </c:pt>
                <c:pt idx="3730">
                  <c:v>0.10108701884746552</c:v>
                </c:pt>
                <c:pt idx="3731">
                  <c:v>0.101124107837677</c:v>
                </c:pt>
                <c:pt idx="3732">
                  <c:v>0.10109257698059082</c:v>
                </c:pt>
                <c:pt idx="3733">
                  <c:v>0.10108213126659393</c:v>
                </c:pt>
                <c:pt idx="3734">
                  <c:v>0.10108483582735062</c:v>
                </c:pt>
                <c:pt idx="3735">
                  <c:v>0.10095477104187012</c:v>
                </c:pt>
                <c:pt idx="3736">
                  <c:v>0.10092873126268387</c:v>
                </c:pt>
                <c:pt idx="3737">
                  <c:v>0.10093817859888077</c:v>
                </c:pt>
                <c:pt idx="3738">
                  <c:v>0.10093776881694794</c:v>
                </c:pt>
                <c:pt idx="3739">
                  <c:v>0.10094854235649109</c:v>
                </c:pt>
                <c:pt idx="3740">
                  <c:v>0.10092153400182724</c:v>
                </c:pt>
                <c:pt idx="3741">
                  <c:v>0.10090848058462143</c:v>
                </c:pt>
                <c:pt idx="3742">
                  <c:v>0.10089123249053955</c:v>
                </c:pt>
                <c:pt idx="3743">
                  <c:v>0.10089262574911118</c:v>
                </c:pt>
                <c:pt idx="3744">
                  <c:v>0.10090681910514832</c:v>
                </c:pt>
                <c:pt idx="3745">
                  <c:v>0.10084276646375656</c:v>
                </c:pt>
                <c:pt idx="3746">
                  <c:v>0.10080450773239136</c:v>
                </c:pt>
                <c:pt idx="3747">
                  <c:v>0.10078767687082291</c:v>
                </c:pt>
                <c:pt idx="3748">
                  <c:v>0.10076066851615906</c:v>
                </c:pt>
                <c:pt idx="3749">
                  <c:v>0.10074619203805923</c:v>
                </c:pt>
                <c:pt idx="3750">
                  <c:v>0.10074334591627121</c:v>
                </c:pt>
                <c:pt idx="3751">
                  <c:v>0.10072764754295349</c:v>
                </c:pt>
                <c:pt idx="3752">
                  <c:v>0.10074049234390259</c:v>
                </c:pt>
                <c:pt idx="3753">
                  <c:v>0.10071513801813126</c:v>
                </c:pt>
                <c:pt idx="3754">
                  <c:v>0.10070392489433289</c:v>
                </c:pt>
                <c:pt idx="3755">
                  <c:v>0.10067834705114365</c:v>
                </c:pt>
                <c:pt idx="3756">
                  <c:v>0.10065873712301254</c:v>
                </c:pt>
                <c:pt idx="3757">
                  <c:v>0.10066718608140945</c:v>
                </c:pt>
                <c:pt idx="3758">
                  <c:v>0.10059572011232376</c:v>
                </c:pt>
                <c:pt idx="3759">
                  <c:v>0.10055901855230331</c:v>
                </c:pt>
                <c:pt idx="3760">
                  <c:v>0.10055920481681824</c:v>
                </c:pt>
                <c:pt idx="3761">
                  <c:v>0.10053326189517975</c:v>
                </c:pt>
                <c:pt idx="3762">
                  <c:v>0.10051483660936356</c:v>
                </c:pt>
                <c:pt idx="3763">
                  <c:v>0.10051887482404709</c:v>
                </c:pt>
                <c:pt idx="3764">
                  <c:v>0.10050864517688751</c:v>
                </c:pt>
                <c:pt idx="3765">
                  <c:v>0.10050009191036224</c:v>
                </c:pt>
                <c:pt idx="3766">
                  <c:v>0.10048741847276688</c:v>
                </c:pt>
                <c:pt idx="3767">
                  <c:v>0.1004655510187149</c:v>
                </c:pt>
                <c:pt idx="3768">
                  <c:v>0.10045020282268524</c:v>
                </c:pt>
                <c:pt idx="3769">
                  <c:v>0.10046394169330597</c:v>
                </c:pt>
                <c:pt idx="3770">
                  <c:v>0.10046135634183884</c:v>
                </c:pt>
                <c:pt idx="3771">
                  <c:v>0.10047338157892227</c:v>
                </c:pt>
                <c:pt idx="3772">
                  <c:v>0.10045258700847626</c:v>
                </c:pt>
                <c:pt idx="3773">
                  <c:v>0.10041414946317673</c:v>
                </c:pt>
                <c:pt idx="3774">
                  <c:v>0.10037500411272049</c:v>
                </c:pt>
                <c:pt idx="3775">
                  <c:v>0.10034989565610886</c:v>
                </c:pt>
                <c:pt idx="3776">
                  <c:v>0.10038165003061295</c:v>
                </c:pt>
                <c:pt idx="3777">
                  <c:v>0.10037579387426376</c:v>
                </c:pt>
                <c:pt idx="3778">
                  <c:v>0.10037068277597427</c:v>
                </c:pt>
                <c:pt idx="3779">
                  <c:v>0.1003134697675705</c:v>
                </c:pt>
                <c:pt idx="3780">
                  <c:v>0.10028266906738281</c:v>
                </c:pt>
                <c:pt idx="3781">
                  <c:v>0.10025464743375778</c:v>
                </c:pt>
                <c:pt idx="3782">
                  <c:v>0.10023179650306702</c:v>
                </c:pt>
                <c:pt idx="3783">
                  <c:v>0.10024032741785049</c:v>
                </c:pt>
                <c:pt idx="3784">
                  <c:v>0.10023348033428192</c:v>
                </c:pt>
                <c:pt idx="3785">
                  <c:v>0.10020314902067184</c:v>
                </c:pt>
                <c:pt idx="3786">
                  <c:v>0.10016515105962753</c:v>
                </c:pt>
                <c:pt idx="3787">
                  <c:v>0.10017594695091248</c:v>
                </c:pt>
                <c:pt idx="3788">
                  <c:v>0.10013555735349655</c:v>
                </c:pt>
                <c:pt idx="3789">
                  <c:v>0.10010402649641037</c:v>
                </c:pt>
                <c:pt idx="3790">
                  <c:v>0.10008629411458969</c:v>
                </c:pt>
                <c:pt idx="3791">
                  <c:v>0.10002042353153229</c:v>
                </c:pt>
                <c:pt idx="3792">
                  <c:v>9.9360451102256775E-2</c:v>
                </c:pt>
                <c:pt idx="3793">
                  <c:v>9.9177196621894836E-2</c:v>
                </c:pt>
                <c:pt idx="3794">
                  <c:v>9.9179185926914215E-2</c:v>
                </c:pt>
                <c:pt idx="3795">
                  <c:v>9.9247753620147705E-2</c:v>
                </c:pt>
                <c:pt idx="3796">
                  <c:v>9.9446788430213928E-2</c:v>
                </c:pt>
                <c:pt idx="3797">
                  <c:v>9.9927514791488647E-2</c:v>
                </c:pt>
                <c:pt idx="3798">
                  <c:v>9.9949724972248077E-2</c:v>
                </c:pt>
                <c:pt idx="3799">
                  <c:v>9.9904716014862061E-2</c:v>
                </c:pt>
                <c:pt idx="3800">
                  <c:v>9.991174191236496E-2</c:v>
                </c:pt>
                <c:pt idx="3801">
                  <c:v>9.9870488047599792E-2</c:v>
                </c:pt>
                <c:pt idx="3802">
                  <c:v>9.9837042391300201E-2</c:v>
                </c:pt>
                <c:pt idx="3803">
                  <c:v>9.9800892174243927E-2</c:v>
                </c:pt>
                <c:pt idx="3804">
                  <c:v>9.9836766719818115E-2</c:v>
                </c:pt>
                <c:pt idx="3805">
                  <c:v>9.9824808537960052E-2</c:v>
                </c:pt>
                <c:pt idx="3806">
                  <c:v>9.9807150661945343E-2</c:v>
                </c:pt>
                <c:pt idx="3807">
                  <c:v>9.9814355373382568E-2</c:v>
                </c:pt>
                <c:pt idx="3808">
                  <c:v>9.9796809256076813E-2</c:v>
                </c:pt>
                <c:pt idx="3809">
                  <c:v>9.9742822349071503E-2</c:v>
                </c:pt>
                <c:pt idx="3810">
                  <c:v>9.9733054637908936E-2</c:v>
                </c:pt>
                <c:pt idx="3811">
                  <c:v>9.9709793925285339E-2</c:v>
                </c:pt>
                <c:pt idx="3812">
                  <c:v>9.9689021706581116E-2</c:v>
                </c:pt>
                <c:pt idx="3813">
                  <c:v>9.9640659987926483E-2</c:v>
                </c:pt>
                <c:pt idx="3814">
                  <c:v>9.9631853401660919E-2</c:v>
                </c:pt>
                <c:pt idx="3815">
                  <c:v>9.9600337445735931E-2</c:v>
                </c:pt>
                <c:pt idx="3816">
                  <c:v>9.9569655954837799E-2</c:v>
                </c:pt>
                <c:pt idx="3817">
                  <c:v>9.956880658864975E-2</c:v>
                </c:pt>
                <c:pt idx="3818">
                  <c:v>9.9580392241477966E-2</c:v>
                </c:pt>
                <c:pt idx="3819">
                  <c:v>9.9606305360794067E-2</c:v>
                </c:pt>
                <c:pt idx="3820">
                  <c:v>9.9564962089061737E-2</c:v>
                </c:pt>
                <c:pt idx="3821">
                  <c:v>9.9551960825920105E-2</c:v>
                </c:pt>
                <c:pt idx="3822">
                  <c:v>9.9500089883804321E-2</c:v>
                </c:pt>
                <c:pt idx="3823">
                  <c:v>9.9513299763202667E-2</c:v>
                </c:pt>
                <c:pt idx="3824">
                  <c:v>9.9469132721424103E-2</c:v>
                </c:pt>
                <c:pt idx="3825">
                  <c:v>9.9446848034858704E-2</c:v>
                </c:pt>
                <c:pt idx="3826">
                  <c:v>9.9475845694541931E-2</c:v>
                </c:pt>
                <c:pt idx="3827">
                  <c:v>9.9475875496864319E-2</c:v>
                </c:pt>
                <c:pt idx="3828">
                  <c:v>9.9480494856834412E-2</c:v>
                </c:pt>
                <c:pt idx="3829">
                  <c:v>9.9447622895240784E-2</c:v>
                </c:pt>
                <c:pt idx="3830">
                  <c:v>9.9389255046844482E-2</c:v>
                </c:pt>
                <c:pt idx="3831">
                  <c:v>9.9392630159854889E-2</c:v>
                </c:pt>
                <c:pt idx="3832">
                  <c:v>9.9404409527778625E-2</c:v>
                </c:pt>
                <c:pt idx="3833">
                  <c:v>9.9352635443210602E-2</c:v>
                </c:pt>
                <c:pt idx="3834">
                  <c:v>9.9334977567195892E-2</c:v>
                </c:pt>
                <c:pt idx="3835">
                  <c:v>9.9335908889770508E-2</c:v>
                </c:pt>
                <c:pt idx="3836">
                  <c:v>9.9345080554485321E-2</c:v>
                </c:pt>
                <c:pt idx="3837">
                  <c:v>9.9316865205764771E-2</c:v>
                </c:pt>
                <c:pt idx="3838">
                  <c:v>9.9309578537940979E-2</c:v>
                </c:pt>
                <c:pt idx="3839">
                  <c:v>9.9286928772926331E-2</c:v>
                </c:pt>
                <c:pt idx="3840">
                  <c:v>9.927869588136673E-2</c:v>
                </c:pt>
                <c:pt idx="3841">
                  <c:v>9.920799732208252E-2</c:v>
                </c:pt>
                <c:pt idx="3842">
                  <c:v>9.9193498492240906E-2</c:v>
                </c:pt>
                <c:pt idx="3843">
                  <c:v>9.9243767559528351E-2</c:v>
                </c:pt>
                <c:pt idx="3844">
                  <c:v>9.9219739437103271E-2</c:v>
                </c:pt>
                <c:pt idx="3845">
                  <c:v>9.918077290058136E-2</c:v>
                </c:pt>
                <c:pt idx="3846">
                  <c:v>9.9121920764446259E-2</c:v>
                </c:pt>
                <c:pt idx="3847">
                  <c:v>9.9137485027313232E-2</c:v>
                </c:pt>
                <c:pt idx="3848">
                  <c:v>9.9156878888607025E-2</c:v>
                </c:pt>
                <c:pt idx="3849">
                  <c:v>9.9122464656829834E-2</c:v>
                </c:pt>
                <c:pt idx="3850">
                  <c:v>9.9076390266418457E-2</c:v>
                </c:pt>
                <c:pt idx="3851">
                  <c:v>9.9021665751934052E-2</c:v>
                </c:pt>
                <c:pt idx="3852">
                  <c:v>9.9041543900966644E-2</c:v>
                </c:pt>
                <c:pt idx="3853">
                  <c:v>9.9035844206809998E-2</c:v>
                </c:pt>
                <c:pt idx="3854">
                  <c:v>9.9009796977043152E-2</c:v>
                </c:pt>
                <c:pt idx="3855">
                  <c:v>9.8990306258201599E-2</c:v>
                </c:pt>
                <c:pt idx="3856">
                  <c:v>9.8947837948799133E-2</c:v>
                </c:pt>
                <c:pt idx="3857">
                  <c:v>9.8920047283172607E-2</c:v>
                </c:pt>
                <c:pt idx="3858">
                  <c:v>9.8932959139347076E-2</c:v>
                </c:pt>
                <c:pt idx="3859">
                  <c:v>9.8902836441993713E-2</c:v>
                </c:pt>
                <c:pt idx="3860">
                  <c:v>9.8872564733028412E-2</c:v>
                </c:pt>
                <c:pt idx="3861">
                  <c:v>9.8884917795658112E-2</c:v>
                </c:pt>
                <c:pt idx="3862">
                  <c:v>9.8840631544589996E-2</c:v>
                </c:pt>
                <c:pt idx="3863">
                  <c:v>9.8789110779762268E-2</c:v>
                </c:pt>
                <c:pt idx="3864">
                  <c:v>9.8783873021602631E-2</c:v>
                </c:pt>
                <c:pt idx="3865">
                  <c:v>9.8782733082771301E-2</c:v>
                </c:pt>
                <c:pt idx="3866">
                  <c:v>9.8771855235099792E-2</c:v>
                </c:pt>
                <c:pt idx="3867">
                  <c:v>9.8783113062381744E-2</c:v>
                </c:pt>
                <c:pt idx="3868">
                  <c:v>9.8774828016757965E-2</c:v>
                </c:pt>
                <c:pt idx="3869">
                  <c:v>9.8737925291061401E-2</c:v>
                </c:pt>
                <c:pt idx="3870">
                  <c:v>9.8689600825309753E-2</c:v>
                </c:pt>
                <c:pt idx="3871">
                  <c:v>9.8679922521114349E-2</c:v>
                </c:pt>
                <c:pt idx="3872">
                  <c:v>9.8670274019241333E-2</c:v>
                </c:pt>
                <c:pt idx="3873">
                  <c:v>9.8670698702335358E-2</c:v>
                </c:pt>
                <c:pt idx="3874">
                  <c:v>9.8661072552204132E-2</c:v>
                </c:pt>
                <c:pt idx="3875">
                  <c:v>9.8679967224597931E-2</c:v>
                </c:pt>
                <c:pt idx="3876">
                  <c:v>9.8674260079860687E-2</c:v>
                </c:pt>
                <c:pt idx="3877">
                  <c:v>9.8625011742115021E-2</c:v>
                </c:pt>
                <c:pt idx="3878">
                  <c:v>9.8636090755462646E-2</c:v>
                </c:pt>
                <c:pt idx="3879">
                  <c:v>9.863610565662384E-2</c:v>
                </c:pt>
                <c:pt idx="3880">
                  <c:v>9.8668232560157776E-2</c:v>
                </c:pt>
                <c:pt idx="3881">
                  <c:v>9.8662510514259338E-2</c:v>
                </c:pt>
                <c:pt idx="3882">
                  <c:v>9.8615862429141998E-2</c:v>
                </c:pt>
                <c:pt idx="3883">
                  <c:v>9.8659127950668335E-2</c:v>
                </c:pt>
                <c:pt idx="3884">
                  <c:v>9.8616935312747955E-2</c:v>
                </c:pt>
                <c:pt idx="3885">
                  <c:v>9.8511047661304474E-2</c:v>
                </c:pt>
                <c:pt idx="3886">
                  <c:v>9.8412655293941498E-2</c:v>
                </c:pt>
                <c:pt idx="3887">
                  <c:v>9.8369352519512177E-2</c:v>
                </c:pt>
                <c:pt idx="3888">
                  <c:v>9.8379477858543396E-2</c:v>
                </c:pt>
                <c:pt idx="3889">
                  <c:v>9.8360925912857056E-2</c:v>
                </c:pt>
                <c:pt idx="3890">
                  <c:v>9.8340518772602081E-2</c:v>
                </c:pt>
                <c:pt idx="3891">
                  <c:v>9.8352722823619843E-2</c:v>
                </c:pt>
                <c:pt idx="3892">
                  <c:v>9.8381765186786652E-2</c:v>
                </c:pt>
                <c:pt idx="3893">
                  <c:v>9.8303735256195068E-2</c:v>
                </c:pt>
                <c:pt idx="3894">
                  <c:v>9.8246254026889801E-2</c:v>
                </c:pt>
                <c:pt idx="3895">
                  <c:v>9.8257936537265778E-2</c:v>
                </c:pt>
                <c:pt idx="3896">
                  <c:v>9.8278708755970001E-2</c:v>
                </c:pt>
                <c:pt idx="3897">
                  <c:v>9.8236449062824249E-2</c:v>
                </c:pt>
                <c:pt idx="3898">
                  <c:v>9.8194800317287445E-2</c:v>
                </c:pt>
                <c:pt idx="3899">
                  <c:v>9.8156288266181946E-2</c:v>
                </c:pt>
                <c:pt idx="3900">
                  <c:v>9.8147496581077576E-2</c:v>
                </c:pt>
                <c:pt idx="3901">
                  <c:v>9.8120220005512238E-2</c:v>
                </c:pt>
                <c:pt idx="3902">
                  <c:v>9.8100356757640839E-2</c:v>
                </c:pt>
                <c:pt idx="3903">
                  <c:v>9.8134368658065796E-2</c:v>
                </c:pt>
                <c:pt idx="3904">
                  <c:v>9.8121941089630127E-2</c:v>
                </c:pt>
                <c:pt idx="3905">
                  <c:v>9.8157294094562531E-2</c:v>
                </c:pt>
                <c:pt idx="3906">
                  <c:v>9.812675416469574E-2</c:v>
                </c:pt>
                <c:pt idx="3907">
                  <c:v>9.8108679056167603E-2</c:v>
                </c:pt>
                <c:pt idx="3908">
                  <c:v>9.8088845610618591E-2</c:v>
                </c:pt>
                <c:pt idx="3909">
                  <c:v>9.8083004355430603E-2</c:v>
                </c:pt>
                <c:pt idx="3910">
                  <c:v>9.804428368806839E-2</c:v>
                </c:pt>
                <c:pt idx="3911">
                  <c:v>9.7995638847351074E-2</c:v>
                </c:pt>
                <c:pt idx="3912">
                  <c:v>9.7987644374370575E-2</c:v>
                </c:pt>
                <c:pt idx="3913">
                  <c:v>9.7996048629283905E-2</c:v>
                </c:pt>
                <c:pt idx="3914">
                  <c:v>9.798092395067215E-2</c:v>
                </c:pt>
                <c:pt idx="3915">
                  <c:v>9.7981013357639313E-2</c:v>
                </c:pt>
                <c:pt idx="3916">
                  <c:v>9.7948700189590454E-2</c:v>
                </c:pt>
                <c:pt idx="3917">
                  <c:v>9.7953736782073975E-2</c:v>
                </c:pt>
                <c:pt idx="3918">
                  <c:v>9.7957596182823181E-2</c:v>
                </c:pt>
                <c:pt idx="3919">
                  <c:v>9.799165278673172E-2</c:v>
                </c:pt>
                <c:pt idx="3920">
                  <c:v>9.7907401621341705E-2</c:v>
                </c:pt>
                <c:pt idx="3921">
                  <c:v>9.7856387495994568E-2</c:v>
                </c:pt>
                <c:pt idx="3922">
                  <c:v>9.7860850393772125E-2</c:v>
                </c:pt>
                <c:pt idx="3923">
                  <c:v>9.7852014005184174E-2</c:v>
                </c:pt>
                <c:pt idx="3924">
                  <c:v>9.7832046449184418E-2</c:v>
                </c:pt>
                <c:pt idx="3925">
                  <c:v>9.7828932106494904E-2</c:v>
                </c:pt>
                <c:pt idx="3926">
                  <c:v>9.7885049879550934E-2</c:v>
                </c:pt>
                <c:pt idx="3927">
                  <c:v>9.7814127802848816E-2</c:v>
                </c:pt>
                <c:pt idx="3928">
                  <c:v>9.7809977829456329E-2</c:v>
                </c:pt>
                <c:pt idx="3929">
                  <c:v>9.776170551776886E-2</c:v>
                </c:pt>
                <c:pt idx="3930">
                  <c:v>9.7737491130828857E-2</c:v>
                </c:pt>
                <c:pt idx="3931">
                  <c:v>9.777841717004776E-2</c:v>
                </c:pt>
                <c:pt idx="3932">
                  <c:v>9.7766198217868805E-2</c:v>
                </c:pt>
                <c:pt idx="3933">
                  <c:v>9.7758643329143524E-2</c:v>
                </c:pt>
                <c:pt idx="3934">
                  <c:v>9.7699806094169617E-2</c:v>
                </c:pt>
                <c:pt idx="3935">
                  <c:v>9.7724117338657379E-2</c:v>
                </c:pt>
                <c:pt idx="3936">
                  <c:v>9.7740001976490021E-2</c:v>
                </c:pt>
                <c:pt idx="3937">
                  <c:v>9.7686268389225006E-2</c:v>
                </c:pt>
                <c:pt idx="3938">
                  <c:v>9.7646743059158325E-2</c:v>
                </c:pt>
                <c:pt idx="3939">
                  <c:v>9.7658626735210419E-2</c:v>
                </c:pt>
                <c:pt idx="3940">
                  <c:v>9.7692646086215973E-2</c:v>
                </c:pt>
                <c:pt idx="3941">
                  <c:v>9.769672155380249E-2</c:v>
                </c:pt>
                <c:pt idx="3942">
                  <c:v>9.766581654548645E-2</c:v>
                </c:pt>
                <c:pt idx="3943">
                  <c:v>9.7596138715744019E-2</c:v>
                </c:pt>
                <c:pt idx="3944">
                  <c:v>9.7548216581344604E-2</c:v>
                </c:pt>
                <c:pt idx="3945">
                  <c:v>9.7528189420700073E-2</c:v>
                </c:pt>
                <c:pt idx="3946">
                  <c:v>9.7549326717853546E-2</c:v>
                </c:pt>
                <c:pt idx="3947">
                  <c:v>9.7539722919464111E-2</c:v>
                </c:pt>
                <c:pt idx="3948">
                  <c:v>9.751545637845993E-2</c:v>
                </c:pt>
                <c:pt idx="3949">
                  <c:v>9.7535274922847748E-2</c:v>
                </c:pt>
                <c:pt idx="3950">
                  <c:v>9.7457416355609894E-2</c:v>
                </c:pt>
                <c:pt idx="3951">
                  <c:v>9.7459569573402405E-2</c:v>
                </c:pt>
                <c:pt idx="3952">
                  <c:v>9.7493909299373627E-2</c:v>
                </c:pt>
                <c:pt idx="3953">
                  <c:v>9.747440367937088E-2</c:v>
                </c:pt>
                <c:pt idx="3954">
                  <c:v>9.7433336079120636E-2</c:v>
                </c:pt>
                <c:pt idx="3955">
                  <c:v>9.7379639744758606E-2</c:v>
                </c:pt>
                <c:pt idx="3956">
                  <c:v>9.7410924732685089E-2</c:v>
                </c:pt>
                <c:pt idx="3957">
                  <c:v>9.7425602376461029E-2</c:v>
                </c:pt>
                <c:pt idx="3958">
                  <c:v>9.7319073975086212E-2</c:v>
                </c:pt>
                <c:pt idx="3959">
                  <c:v>9.7300797700881958E-2</c:v>
                </c:pt>
                <c:pt idx="3960">
                  <c:v>9.7286693751811981E-2</c:v>
                </c:pt>
                <c:pt idx="3961">
                  <c:v>9.7259514033794403E-2</c:v>
                </c:pt>
                <c:pt idx="3962">
                  <c:v>9.727884829044342E-2</c:v>
                </c:pt>
                <c:pt idx="3963">
                  <c:v>9.7273983061313629E-2</c:v>
                </c:pt>
                <c:pt idx="3964">
                  <c:v>9.7213715314865112E-2</c:v>
                </c:pt>
                <c:pt idx="3965">
                  <c:v>9.7163043916225433E-2</c:v>
                </c:pt>
                <c:pt idx="3966">
                  <c:v>9.7127825021743774E-2</c:v>
                </c:pt>
                <c:pt idx="3967">
                  <c:v>9.7124427556991577E-2</c:v>
                </c:pt>
                <c:pt idx="3968">
                  <c:v>9.7160220146179199E-2</c:v>
                </c:pt>
                <c:pt idx="3969">
                  <c:v>9.7099006175994873E-2</c:v>
                </c:pt>
                <c:pt idx="3970">
                  <c:v>9.7112640738487244E-2</c:v>
                </c:pt>
                <c:pt idx="3971">
                  <c:v>9.7066327929496765E-2</c:v>
                </c:pt>
                <c:pt idx="3972">
                  <c:v>9.6984639763832092E-2</c:v>
                </c:pt>
                <c:pt idx="3973">
                  <c:v>9.6944339573383331E-2</c:v>
                </c:pt>
                <c:pt idx="3974">
                  <c:v>9.6964277327060699E-2</c:v>
                </c:pt>
                <c:pt idx="3975">
                  <c:v>9.6972815692424774E-2</c:v>
                </c:pt>
                <c:pt idx="3976">
                  <c:v>9.6895165741443634E-2</c:v>
                </c:pt>
                <c:pt idx="3977">
                  <c:v>9.6866302192211151E-2</c:v>
                </c:pt>
                <c:pt idx="3978">
                  <c:v>9.6873641014099121E-2</c:v>
                </c:pt>
                <c:pt idx="3979">
                  <c:v>9.6829362213611603E-2</c:v>
                </c:pt>
                <c:pt idx="3980">
                  <c:v>9.681440144777298E-2</c:v>
                </c:pt>
                <c:pt idx="3981">
                  <c:v>9.6794098615646362E-2</c:v>
                </c:pt>
                <c:pt idx="3982">
                  <c:v>9.6730276942253113E-2</c:v>
                </c:pt>
                <c:pt idx="3983">
                  <c:v>9.672246128320694E-2</c:v>
                </c:pt>
                <c:pt idx="3984">
                  <c:v>9.6744328737258911E-2</c:v>
                </c:pt>
                <c:pt idx="3985">
                  <c:v>9.6732363104820251E-2</c:v>
                </c:pt>
                <c:pt idx="3986">
                  <c:v>9.6687793731689453E-2</c:v>
                </c:pt>
                <c:pt idx="3987">
                  <c:v>9.6686944365501404E-2</c:v>
                </c:pt>
                <c:pt idx="3988">
                  <c:v>9.6676476299762726E-2</c:v>
                </c:pt>
                <c:pt idx="3989">
                  <c:v>9.6683211624622345E-2</c:v>
                </c:pt>
                <c:pt idx="3990">
                  <c:v>9.664742648601532E-2</c:v>
                </c:pt>
                <c:pt idx="3991">
                  <c:v>9.6643678843975067E-2</c:v>
                </c:pt>
                <c:pt idx="3992">
                  <c:v>9.6636660397052765E-2</c:v>
                </c:pt>
                <c:pt idx="3993">
                  <c:v>9.6648365259170532E-2</c:v>
                </c:pt>
                <c:pt idx="3994">
                  <c:v>9.659518301486969E-2</c:v>
                </c:pt>
                <c:pt idx="3995">
                  <c:v>9.6586555242538452E-2</c:v>
                </c:pt>
                <c:pt idx="3996">
                  <c:v>9.6558071672916412E-2</c:v>
                </c:pt>
                <c:pt idx="3997">
                  <c:v>9.6500582993030548E-2</c:v>
                </c:pt>
                <c:pt idx="3998">
                  <c:v>9.6499025821685791E-2</c:v>
                </c:pt>
                <c:pt idx="3999">
                  <c:v>9.6516609191894531E-2</c:v>
                </c:pt>
                <c:pt idx="4000">
                  <c:v>9.6472367644309998E-2</c:v>
                </c:pt>
                <c:pt idx="4001">
                  <c:v>9.6445426344871521E-2</c:v>
                </c:pt>
                <c:pt idx="4002">
                  <c:v>9.6438497304916382E-2</c:v>
                </c:pt>
                <c:pt idx="4003">
                  <c:v>9.6391960978507996E-2</c:v>
                </c:pt>
                <c:pt idx="4004">
                  <c:v>9.6400335431098938E-2</c:v>
                </c:pt>
                <c:pt idx="4005">
                  <c:v>9.6489928662776947E-2</c:v>
                </c:pt>
                <c:pt idx="4006">
                  <c:v>9.6438631415367126E-2</c:v>
                </c:pt>
                <c:pt idx="4007">
                  <c:v>9.6360243856906891E-2</c:v>
                </c:pt>
                <c:pt idx="4008">
                  <c:v>9.6270166337490082E-2</c:v>
                </c:pt>
                <c:pt idx="4009">
                  <c:v>9.6343748271465302E-2</c:v>
                </c:pt>
                <c:pt idx="4010">
                  <c:v>9.6354164183139801E-2</c:v>
                </c:pt>
                <c:pt idx="4011">
                  <c:v>9.6325062215328217E-2</c:v>
                </c:pt>
                <c:pt idx="4012">
                  <c:v>9.6304237842559814E-2</c:v>
                </c:pt>
                <c:pt idx="4013">
                  <c:v>9.6260741353034973E-2</c:v>
                </c:pt>
                <c:pt idx="4014">
                  <c:v>9.6242345869541168E-2</c:v>
                </c:pt>
                <c:pt idx="4015">
                  <c:v>9.6215248107910156E-2</c:v>
                </c:pt>
                <c:pt idx="4016">
                  <c:v>9.6227623522281647E-2</c:v>
                </c:pt>
                <c:pt idx="4017">
                  <c:v>9.625544399023056E-2</c:v>
                </c:pt>
                <c:pt idx="4018">
                  <c:v>9.6240758895874023E-2</c:v>
                </c:pt>
                <c:pt idx="4019">
                  <c:v>9.6153922379016876E-2</c:v>
                </c:pt>
                <c:pt idx="4020">
                  <c:v>9.6150361001491547E-2</c:v>
                </c:pt>
                <c:pt idx="4021">
                  <c:v>9.616658091545105E-2</c:v>
                </c:pt>
                <c:pt idx="4022">
                  <c:v>9.6196331083774567E-2</c:v>
                </c:pt>
                <c:pt idx="4023">
                  <c:v>9.6179291605949402E-2</c:v>
                </c:pt>
                <c:pt idx="4024">
                  <c:v>9.6145801246166229E-2</c:v>
                </c:pt>
                <c:pt idx="4025">
                  <c:v>9.6042677760124207E-2</c:v>
                </c:pt>
                <c:pt idx="4026">
                  <c:v>9.6023187041282654E-2</c:v>
                </c:pt>
                <c:pt idx="4027">
                  <c:v>9.6050076186656952E-2</c:v>
                </c:pt>
                <c:pt idx="4028">
                  <c:v>9.5992483198642731E-2</c:v>
                </c:pt>
                <c:pt idx="4029">
                  <c:v>9.5918759703636169E-2</c:v>
                </c:pt>
                <c:pt idx="4030">
                  <c:v>9.5921985805034637E-2</c:v>
                </c:pt>
                <c:pt idx="4031">
                  <c:v>9.5874197781085968E-2</c:v>
                </c:pt>
                <c:pt idx="4032">
                  <c:v>9.5917083323001862E-2</c:v>
                </c:pt>
                <c:pt idx="4033">
                  <c:v>9.5899015665054321E-2</c:v>
                </c:pt>
                <c:pt idx="4034">
                  <c:v>9.5891095697879791E-2</c:v>
                </c:pt>
                <c:pt idx="4035">
                  <c:v>9.5889769494533539E-2</c:v>
                </c:pt>
                <c:pt idx="4036">
                  <c:v>9.5825687050819397E-2</c:v>
                </c:pt>
                <c:pt idx="4037">
                  <c:v>9.5802798867225647E-2</c:v>
                </c:pt>
                <c:pt idx="4038">
                  <c:v>9.580974280834198E-2</c:v>
                </c:pt>
                <c:pt idx="4039">
                  <c:v>9.582962840795517E-2</c:v>
                </c:pt>
                <c:pt idx="4040">
                  <c:v>9.5820911228656769E-2</c:v>
                </c:pt>
                <c:pt idx="4041">
                  <c:v>9.5762357115745544E-2</c:v>
                </c:pt>
                <c:pt idx="4042">
                  <c:v>9.5733068883419037E-2</c:v>
                </c:pt>
                <c:pt idx="4043">
                  <c:v>9.5753967761993408E-2</c:v>
                </c:pt>
                <c:pt idx="4044">
                  <c:v>9.5711313188076019E-2</c:v>
                </c:pt>
                <c:pt idx="4045">
                  <c:v>9.575381875038147E-2</c:v>
                </c:pt>
                <c:pt idx="4046">
                  <c:v>9.5833145081996918E-2</c:v>
                </c:pt>
                <c:pt idx="4047">
                  <c:v>9.5804914832115173E-2</c:v>
                </c:pt>
                <c:pt idx="4048">
                  <c:v>9.5800966024398804E-2</c:v>
                </c:pt>
                <c:pt idx="4049">
                  <c:v>9.5631897449493408E-2</c:v>
                </c:pt>
                <c:pt idx="4050">
                  <c:v>9.5563292503356934E-2</c:v>
                </c:pt>
                <c:pt idx="4051">
                  <c:v>9.5581389963626862E-2</c:v>
                </c:pt>
                <c:pt idx="4052">
                  <c:v>9.552338719367981E-2</c:v>
                </c:pt>
                <c:pt idx="4053">
                  <c:v>9.5504537224769592E-2</c:v>
                </c:pt>
                <c:pt idx="4054">
                  <c:v>9.551527351140976E-2</c:v>
                </c:pt>
                <c:pt idx="4055">
                  <c:v>9.5464736223220825E-2</c:v>
                </c:pt>
                <c:pt idx="4056">
                  <c:v>9.5463097095489502E-2</c:v>
                </c:pt>
                <c:pt idx="4057">
                  <c:v>9.5428064465522766E-2</c:v>
                </c:pt>
                <c:pt idx="4058">
                  <c:v>9.5438390970230103E-2</c:v>
                </c:pt>
                <c:pt idx="4059">
                  <c:v>9.5430880784988403E-2</c:v>
                </c:pt>
                <c:pt idx="4060">
                  <c:v>9.5430262386798859E-2</c:v>
                </c:pt>
                <c:pt idx="4061">
                  <c:v>9.5435336232185364E-2</c:v>
                </c:pt>
                <c:pt idx="4062">
                  <c:v>9.5452360808849335E-2</c:v>
                </c:pt>
                <c:pt idx="4063">
                  <c:v>9.5473818480968475E-2</c:v>
                </c:pt>
                <c:pt idx="4064">
                  <c:v>9.5449253916740417E-2</c:v>
                </c:pt>
                <c:pt idx="4065">
                  <c:v>9.5368899405002594E-2</c:v>
                </c:pt>
                <c:pt idx="4066">
                  <c:v>9.5321863889694214E-2</c:v>
                </c:pt>
                <c:pt idx="4067">
                  <c:v>9.5300488173961639E-2</c:v>
                </c:pt>
                <c:pt idx="4068">
                  <c:v>9.528263658285141E-2</c:v>
                </c:pt>
                <c:pt idx="4069">
                  <c:v>9.5337405800819397E-2</c:v>
                </c:pt>
                <c:pt idx="4070">
                  <c:v>9.5311589539051056E-2</c:v>
                </c:pt>
                <c:pt idx="4071">
                  <c:v>9.5262236893177032E-2</c:v>
                </c:pt>
                <c:pt idx="4072">
                  <c:v>9.5270469784736633E-2</c:v>
                </c:pt>
                <c:pt idx="4073">
                  <c:v>9.525647759437561E-2</c:v>
                </c:pt>
                <c:pt idx="4074">
                  <c:v>9.5297060906887054E-2</c:v>
                </c:pt>
                <c:pt idx="4075">
                  <c:v>9.5224067568778992E-2</c:v>
                </c:pt>
                <c:pt idx="4076">
                  <c:v>9.5147952437400818E-2</c:v>
                </c:pt>
                <c:pt idx="4077">
                  <c:v>9.5132939517498016E-2</c:v>
                </c:pt>
                <c:pt idx="4078">
                  <c:v>9.4422340393066406E-2</c:v>
                </c:pt>
                <c:pt idx="4079">
                  <c:v>9.4295486807823181E-2</c:v>
                </c:pt>
                <c:pt idx="4080">
                  <c:v>9.4298131763935089E-2</c:v>
                </c:pt>
                <c:pt idx="4081">
                  <c:v>9.4378441572189331E-2</c:v>
                </c:pt>
                <c:pt idx="4082">
                  <c:v>9.4520367681980133E-2</c:v>
                </c:pt>
                <c:pt idx="4083">
                  <c:v>9.4969980418682098E-2</c:v>
                </c:pt>
                <c:pt idx="4084">
                  <c:v>9.4983413815498352E-2</c:v>
                </c:pt>
                <c:pt idx="4085">
                  <c:v>9.4958744943141937E-2</c:v>
                </c:pt>
                <c:pt idx="4086">
                  <c:v>9.4959981739521027E-2</c:v>
                </c:pt>
                <c:pt idx="4087">
                  <c:v>9.494907408952713E-2</c:v>
                </c:pt>
                <c:pt idx="4088">
                  <c:v>9.4963811337947845E-2</c:v>
                </c:pt>
                <c:pt idx="4089">
                  <c:v>9.4960220158100128E-2</c:v>
                </c:pt>
                <c:pt idx="4090">
                  <c:v>9.4995401799678802E-2</c:v>
                </c:pt>
                <c:pt idx="4091">
                  <c:v>9.5000803470611572E-2</c:v>
                </c:pt>
                <c:pt idx="4092">
                  <c:v>9.4907984137535095E-2</c:v>
                </c:pt>
                <c:pt idx="4093">
                  <c:v>9.488089382648468E-2</c:v>
                </c:pt>
                <c:pt idx="4094">
                  <c:v>9.4878524541854858E-2</c:v>
                </c:pt>
                <c:pt idx="4095">
                  <c:v>9.4897598028182983E-2</c:v>
                </c:pt>
                <c:pt idx="4096">
                  <c:v>9.4888225197792053E-2</c:v>
                </c:pt>
                <c:pt idx="4097">
                  <c:v>9.4839401543140411E-2</c:v>
                </c:pt>
                <c:pt idx="4098">
                  <c:v>9.4828255474567413E-2</c:v>
                </c:pt>
                <c:pt idx="4099">
                  <c:v>9.485190361738205E-2</c:v>
                </c:pt>
                <c:pt idx="4100">
                  <c:v>9.4813793897628784E-2</c:v>
                </c:pt>
                <c:pt idx="4101">
                  <c:v>9.4763331115245819E-2</c:v>
                </c:pt>
                <c:pt idx="4102">
                  <c:v>9.4762712717056274E-2</c:v>
                </c:pt>
                <c:pt idx="4103">
                  <c:v>9.4707004725933075E-2</c:v>
                </c:pt>
                <c:pt idx="4104">
                  <c:v>9.4656564295291901E-2</c:v>
                </c:pt>
                <c:pt idx="4105">
                  <c:v>9.4643816351890564E-2</c:v>
                </c:pt>
                <c:pt idx="4106">
                  <c:v>9.4673499464988708E-2</c:v>
                </c:pt>
                <c:pt idx="4107">
                  <c:v>9.466833621263504E-2</c:v>
                </c:pt>
                <c:pt idx="4108">
                  <c:v>9.4624437391757965E-2</c:v>
                </c:pt>
                <c:pt idx="4109">
                  <c:v>9.4606339931488037E-2</c:v>
                </c:pt>
                <c:pt idx="4110">
                  <c:v>9.4575345516204834E-2</c:v>
                </c:pt>
                <c:pt idx="4111">
                  <c:v>9.4530850648880005E-2</c:v>
                </c:pt>
                <c:pt idx="4112">
                  <c:v>9.4577319920063019E-2</c:v>
                </c:pt>
                <c:pt idx="4113">
                  <c:v>9.4570085406303406E-2</c:v>
                </c:pt>
                <c:pt idx="4114">
                  <c:v>9.4518616795539856E-2</c:v>
                </c:pt>
                <c:pt idx="4115">
                  <c:v>9.4472862780094147E-2</c:v>
                </c:pt>
                <c:pt idx="4116">
                  <c:v>9.4457529485225677E-2</c:v>
                </c:pt>
                <c:pt idx="4117">
                  <c:v>9.4453170895576477E-2</c:v>
                </c:pt>
                <c:pt idx="4118">
                  <c:v>9.441433846950531E-2</c:v>
                </c:pt>
                <c:pt idx="4119">
                  <c:v>9.4392016530036926E-2</c:v>
                </c:pt>
                <c:pt idx="4120">
                  <c:v>9.4419240951538086E-2</c:v>
                </c:pt>
                <c:pt idx="4121">
                  <c:v>9.4412922859191895E-2</c:v>
                </c:pt>
                <c:pt idx="4122">
                  <c:v>9.4412386417388916E-2</c:v>
                </c:pt>
                <c:pt idx="4123">
                  <c:v>9.4367638230323792E-2</c:v>
                </c:pt>
                <c:pt idx="4124">
                  <c:v>9.4366781413555145E-2</c:v>
                </c:pt>
                <c:pt idx="4125">
                  <c:v>9.436885267496109E-2</c:v>
                </c:pt>
                <c:pt idx="4126">
                  <c:v>9.4293363392353058E-2</c:v>
                </c:pt>
                <c:pt idx="4127">
                  <c:v>9.4250060617923737E-2</c:v>
                </c:pt>
                <c:pt idx="4128">
                  <c:v>9.4254054129123688E-2</c:v>
                </c:pt>
                <c:pt idx="4129">
                  <c:v>9.4316601753234863E-2</c:v>
                </c:pt>
                <c:pt idx="4130">
                  <c:v>9.4257786870002747E-2</c:v>
                </c:pt>
                <c:pt idx="4131">
                  <c:v>9.4216540455818176E-2</c:v>
                </c:pt>
                <c:pt idx="4132">
                  <c:v>9.4209387898445129E-2</c:v>
                </c:pt>
                <c:pt idx="4133">
                  <c:v>9.4205126166343689E-2</c:v>
                </c:pt>
                <c:pt idx="4134">
                  <c:v>9.4237655401229858E-2</c:v>
                </c:pt>
                <c:pt idx="4135">
                  <c:v>9.417242556810379E-2</c:v>
                </c:pt>
                <c:pt idx="4136">
                  <c:v>9.4107553362846375E-2</c:v>
                </c:pt>
                <c:pt idx="4137">
                  <c:v>9.4162538647651672E-2</c:v>
                </c:pt>
                <c:pt idx="4138">
                  <c:v>9.413648396730423E-2</c:v>
                </c:pt>
                <c:pt idx="4139">
                  <c:v>9.4109125435352325E-2</c:v>
                </c:pt>
                <c:pt idx="4140">
                  <c:v>9.4094559550285339E-2</c:v>
                </c:pt>
                <c:pt idx="4141">
                  <c:v>9.4055615365505219E-2</c:v>
                </c:pt>
                <c:pt idx="4142">
                  <c:v>9.4035312533378601E-2</c:v>
                </c:pt>
                <c:pt idx="4143">
                  <c:v>9.4036571681499481E-2</c:v>
                </c:pt>
                <c:pt idx="4144">
                  <c:v>9.4036534428596497E-2</c:v>
                </c:pt>
                <c:pt idx="4145">
                  <c:v>9.4060800969600677E-2</c:v>
                </c:pt>
                <c:pt idx="4146">
                  <c:v>9.4022206962108612E-2</c:v>
                </c:pt>
                <c:pt idx="4147">
                  <c:v>9.3978211283683777E-2</c:v>
                </c:pt>
                <c:pt idx="4148">
                  <c:v>9.3922808766365051E-2</c:v>
                </c:pt>
                <c:pt idx="4149">
                  <c:v>9.3917965888977051E-2</c:v>
                </c:pt>
                <c:pt idx="4150">
                  <c:v>9.3903273344039917E-2</c:v>
                </c:pt>
                <c:pt idx="4151">
                  <c:v>9.390731155872345E-2</c:v>
                </c:pt>
                <c:pt idx="4152">
                  <c:v>9.3915805220603943E-2</c:v>
                </c:pt>
                <c:pt idx="4153">
                  <c:v>9.3849509954452515E-2</c:v>
                </c:pt>
                <c:pt idx="4154">
                  <c:v>9.3844056129455566E-2</c:v>
                </c:pt>
                <c:pt idx="4155">
                  <c:v>9.382493793964386E-2</c:v>
                </c:pt>
                <c:pt idx="4156">
                  <c:v>9.3841060996055603E-2</c:v>
                </c:pt>
                <c:pt idx="4157">
                  <c:v>9.3860067427158356E-2</c:v>
                </c:pt>
                <c:pt idx="4158">
                  <c:v>9.379250556230545E-2</c:v>
                </c:pt>
                <c:pt idx="4159">
                  <c:v>9.3826070427894592E-2</c:v>
                </c:pt>
                <c:pt idx="4160">
                  <c:v>9.3809954822063446E-2</c:v>
                </c:pt>
                <c:pt idx="4161">
                  <c:v>9.3781508505344391E-2</c:v>
                </c:pt>
                <c:pt idx="4162">
                  <c:v>9.3760848045349121E-2</c:v>
                </c:pt>
                <c:pt idx="4163">
                  <c:v>9.369785338640213E-2</c:v>
                </c:pt>
                <c:pt idx="4164">
                  <c:v>9.3680053949356079E-2</c:v>
                </c:pt>
                <c:pt idx="4165">
                  <c:v>9.3718193471431732E-2</c:v>
                </c:pt>
                <c:pt idx="4166">
                  <c:v>9.3697473406791687E-2</c:v>
                </c:pt>
                <c:pt idx="4167">
                  <c:v>9.3702375888824463E-2</c:v>
                </c:pt>
                <c:pt idx="4168">
                  <c:v>9.3722805380821228E-2</c:v>
                </c:pt>
                <c:pt idx="4169">
                  <c:v>9.3695849180221558E-2</c:v>
                </c:pt>
                <c:pt idx="4170">
                  <c:v>9.3673363327980042E-2</c:v>
                </c:pt>
                <c:pt idx="4171">
                  <c:v>9.3638390302658081E-2</c:v>
                </c:pt>
                <c:pt idx="4172">
                  <c:v>9.3615628778934479E-2</c:v>
                </c:pt>
                <c:pt idx="4173">
                  <c:v>9.3573965132236481E-2</c:v>
                </c:pt>
                <c:pt idx="4174">
                  <c:v>9.3598119914531708E-2</c:v>
                </c:pt>
                <c:pt idx="4175">
                  <c:v>9.3580856919288635E-2</c:v>
                </c:pt>
                <c:pt idx="4176">
                  <c:v>9.3576684594154358E-2</c:v>
                </c:pt>
                <c:pt idx="4177">
                  <c:v>9.3556702136993408E-2</c:v>
                </c:pt>
                <c:pt idx="4178">
                  <c:v>9.3597859144210815E-2</c:v>
                </c:pt>
                <c:pt idx="4179">
                  <c:v>9.3551561236381531E-2</c:v>
                </c:pt>
                <c:pt idx="4180">
                  <c:v>9.3501068651676178E-2</c:v>
                </c:pt>
                <c:pt idx="4181">
                  <c:v>9.3540310859680176E-2</c:v>
                </c:pt>
                <c:pt idx="4182">
                  <c:v>9.3494720757007599E-2</c:v>
                </c:pt>
                <c:pt idx="4183">
                  <c:v>9.3442767858505249E-2</c:v>
                </c:pt>
                <c:pt idx="4184">
                  <c:v>9.3387067317962646E-2</c:v>
                </c:pt>
                <c:pt idx="4185">
                  <c:v>9.3328386545181274E-2</c:v>
                </c:pt>
                <c:pt idx="4186">
                  <c:v>9.3309707939624786E-2</c:v>
                </c:pt>
                <c:pt idx="4187">
                  <c:v>9.3293927609920502E-2</c:v>
                </c:pt>
                <c:pt idx="4188">
                  <c:v>9.3301139771938324E-2</c:v>
                </c:pt>
                <c:pt idx="4189">
                  <c:v>9.3272939324378967E-2</c:v>
                </c:pt>
                <c:pt idx="4190">
                  <c:v>9.3291290104389191E-2</c:v>
                </c:pt>
                <c:pt idx="4191">
                  <c:v>9.3266434967517853E-2</c:v>
                </c:pt>
                <c:pt idx="4192">
                  <c:v>9.3277715146541595E-2</c:v>
                </c:pt>
                <c:pt idx="4193">
                  <c:v>9.3254134058952332E-2</c:v>
                </c:pt>
                <c:pt idx="4194">
                  <c:v>9.3218415975570679E-2</c:v>
                </c:pt>
                <c:pt idx="4195">
                  <c:v>9.318910539150238E-2</c:v>
                </c:pt>
                <c:pt idx="4196">
                  <c:v>9.3129508197307587E-2</c:v>
                </c:pt>
                <c:pt idx="4197">
                  <c:v>9.3099437654018402E-2</c:v>
                </c:pt>
                <c:pt idx="4198">
                  <c:v>9.3067675828933716E-2</c:v>
                </c:pt>
                <c:pt idx="4199">
                  <c:v>9.3030601739883423E-2</c:v>
                </c:pt>
                <c:pt idx="4200">
                  <c:v>9.3084968626499176E-2</c:v>
                </c:pt>
                <c:pt idx="4201">
                  <c:v>9.3081548810005188E-2</c:v>
                </c:pt>
                <c:pt idx="4202">
                  <c:v>9.304066002368927E-2</c:v>
                </c:pt>
                <c:pt idx="4203">
                  <c:v>9.3042120337486267E-2</c:v>
                </c:pt>
                <c:pt idx="4204">
                  <c:v>9.3073345720767975E-2</c:v>
                </c:pt>
                <c:pt idx="4205">
                  <c:v>9.3052655458450317E-2</c:v>
                </c:pt>
                <c:pt idx="4206">
                  <c:v>9.3034327030181885E-2</c:v>
                </c:pt>
                <c:pt idx="4207">
                  <c:v>9.2976532876491547E-2</c:v>
                </c:pt>
                <c:pt idx="4208">
                  <c:v>9.2961721122264862E-2</c:v>
                </c:pt>
                <c:pt idx="4209">
                  <c:v>9.293663501739502E-2</c:v>
                </c:pt>
                <c:pt idx="4210">
                  <c:v>9.2922456562519073E-2</c:v>
                </c:pt>
                <c:pt idx="4211">
                  <c:v>9.294050931930542E-2</c:v>
                </c:pt>
                <c:pt idx="4212">
                  <c:v>9.2877291142940521E-2</c:v>
                </c:pt>
                <c:pt idx="4213">
                  <c:v>9.2855110764503479E-2</c:v>
                </c:pt>
                <c:pt idx="4214">
                  <c:v>9.2844642698764801E-2</c:v>
                </c:pt>
                <c:pt idx="4215">
                  <c:v>9.2838026583194733E-2</c:v>
                </c:pt>
                <c:pt idx="4216">
                  <c:v>9.2788927257061005E-2</c:v>
                </c:pt>
                <c:pt idx="4217">
                  <c:v>9.2802554368972778E-2</c:v>
                </c:pt>
                <c:pt idx="4218">
                  <c:v>9.279535710811615E-2</c:v>
                </c:pt>
                <c:pt idx="4219">
                  <c:v>9.2790484428405762E-2</c:v>
                </c:pt>
                <c:pt idx="4220">
                  <c:v>9.2790223658084869E-2</c:v>
                </c:pt>
                <c:pt idx="4221">
                  <c:v>9.2705704271793365E-2</c:v>
                </c:pt>
                <c:pt idx="4222">
                  <c:v>9.2672929167747498E-2</c:v>
                </c:pt>
                <c:pt idx="4223">
                  <c:v>9.2621669173240662E-2</c:v>
                </c:pt>
                <c:pt idx="4224">
                  <c:v>9.2654168605804443E-2</c:v>
                </c:pt>
                <c:pt idx="4225">
                  <c:v>9.2642225325107574E-2</c:v>
                </c:pt>
                <c:pt idx="4226">
                  <c:v>9.2586442828178406E-2</c:v>
                </c:pt>
                <c:pt idx="4227">
                  <c:v>9.2602893710136414E-2</c:v>
                </c:pt>
                <c:pt idx="4228">
                  <c:v>9.2680767178535461E-2</c:v>
                </c:pt>
                <c:pt idx="4229">
                  <c:v>9.2613294720649719E-2</c:v>
                </c:pt>
                <c:pt idx="4230">
                  <c:v>9.255354106426239E-2</c:v>
                </c:pt>
                <c:pt idx="4231">
                  <c:v>9.2530757188796997E-2</c:v>
                </c:pt>
                <c:pt idx="4232">
                  <c:v>9.2518873512744904E-2</c:v>
                </c:pt>
                <c:pt idx="4233">
                  <c:v>9.257093071937561E-2</c:v>
                </c:pt>
                <c:pt idx="4234">
                  <c:v>9.2580944299697876E-2</c:v>
                </c:pt>
                <c:pt idx="4235">
                  <c:v>9.2525757849216461E-2</c:v>
                </c:pt>
                <c:pt idx="4236">
                  <c:v>9.2481426894664764E-2</c:v>
                </c:pt>
                <c:pt idx="4237">
                  <c:v>9.2443510890007019E-2</c:v>
                </c:pt>
                <c:pt idx="4238">
                  <c:v>9.2440448701381683E-2</c:v>
                </c:pt>
                <c:pt idx="4239">
                  <c:v>9.2395097017288208E-2</c:v>
                </c:pt>
                <c:pt idx="4240">
                  <c:v>9.2370711266994476E-2</c:v>
                </c:pt>
                <c:pt idx="4241">
                  <c:v>9.2401318252086639E-2</c:v>
                </c:pt>
                <c:pt idx="4242">
                  <c:v>9.2414066195487976E-2</c:v>
                </c:pt>
                <c:pt idx="4243">
                  <c:v>9.2440061271190643E-2</c:v>
                </c:pt>
                <c:pt idx="4244">
                  <c:v>9.2405840754508972E-2</c:v>
                </c:pt>
                <c:pt idx="4245">
                  <c:v>9.2346787452697754E-2</c:v>
                </c:pt>
                <c:pt idx="4246">
                  <c:v>9.2355057597160339E-2</c:v>
                </c:pt>
                <c:pt idx="4247">
                  <c:v>9.2402271926403046E-2</c:v>
                </c:pt>
                <c:pt idx="4248">
                  <c:v>9.237758070230484E-2</c:v>
                </c:pt>
                <c:pt idx="4249">
                  <c:v>9.2305682599544525E-2</c:v>
                </c:pt>
                <c:pt idx="4250">
                  <c:v>9.2366158962249756E-2</c:v>
                </c:pt>
                <c:pt idx="4251">
                  <c:v>9.2343509197235107E-2</c:v>
                </c:pt>
                <c:pt idx="4252">
                  <c:v>9.2330045998096466E-2</c:v>
                </c:pt>
                <c:pt idx="4253">
                  <c:v>9.2278368771076202E-2</c:v>
                </c:pt>
                <c:pt idx="4254">
                  <c:v>9.2200107872486115E-2</c:v>
                </c:pt>
                <c:pt idx="4255">
                  <c:v>9.2158570885658264E-2</c:v>
                </c:pt>
                <c:pt idx="4256">
                  <c:v>9.2191182076931E-2</c:v>
                </c:pt>
                <c:pt idx="4257">
                  <c:v>9.216616302728653E-2</c:v>
                </c:pt>
                <c:pt idx="4258">
                  <c:v>9.2116862535476685E-2</c:v>
                </c:pt>
                <c:pt idx="4259">
                  <c:v>9.2034779489040375E-2</c:v>
                </c:pt>
                <c:pt idx="4260">
                  <c:v>9.2051476240158081E-2</c:v>
                </c:pt>
                <c:pt idx="4261">
                  <c:v>9.2068828642368317E-2</c:v>
                </c:pt>
                <c:pt idx="4262">
                  <c:v>9.2001333832740784E-2</c:v>
                </c:pt>
                <c:pt idx="4263">
                  <c:v>9.2021457850933075E-2</c:v>
                </c:pt>
                <c:pt idx="4264">
                  <c:v>9.2007093131542206E-2</c:v>
                </c:pt>
                <c:pt idx="4265">
                  <c:v>9.1998033225536346E-2</c:v>
                </c:pt>
                <c:pt idx="4266">
                  <c:v>9.200645238161087E-2</c:v>
                </c:pt>
                <c:pt idx="4267">
                  <c:v>9.1956384479999542E-2</c:v>
                </c:pt>
                <c:pt idx="4268">
                  <c:v>9.1915503144264221E-2</c:v>
                </c:pt>
                <c:pt idx="4269">
                  <c:v>9.192010760307312E-2</c:v>
                </c:pt>
                <c:pt idx="4270">
                  <c:v>9.1957211494445801E-2</c:v>
                </c:pt>
                <c:pt idx="4271">
                  <c:v>9.187953919172287E-2</c:v>
                </c:pt>
                <c:pt idx="4272">
                  <c:v>9.1836191713809967E-2</c:v>
                </c:pt>
                <c:pt idx="4273">
                  <c:v>9.1793186962604523E-2</c:v>
                </c:pt>
                <c:pt idx="4274">
                  <c:v>9.1790258884429932E-2</c:v>
                </c:pt>
                <c:pt idx="4275">
                  <c:v>9.1818660497665405E-2</c:v>
                </c:pt>
                <c:pt idx="4276">
                  <c:v>9.1799311339855194E-2</c:v>
                </c:pt>
                <c:pt idx="4277">
                  <c:v>9.1760486364364624E-2</c:v>
                </c:pt>
                <c:pt idx="4278">
                  <c:v>9.1729588806629181E-2</c:v>
                </c:pt>
                <c:pt idx="4279">
                  <c:v>9.1725565493106842E-2</c:v>
                </c:pt>
                <c:pt idx="4280">
                  <c:v>9.1761939227581024E-2</c:v>
                </c:pt>
                <c:pt idx="4281">
                  <c:v>9.1750428080558777E-2</c:v>
                </c:pt>
                <c:pt idx="4282">
                  <c:v>9.168107807636261E-2</c:v>
                </c:pt>
                <c:pt idx="4283">
                  <c:v>9.169180691242218E-2</c:v>
                </c:pt>
                <c:pt idx="4284">
                  <c:v>9.1687135398387909E-2</c:v>
                </c:pt>
                <c:pt idx="4285">
                  <c:v>9.1627217829227448E-2</c:v>
                </c:pt>
                <c:pt idx="4286">
                  <c:v>9.1646045446395874E-2</c:v>
                </c:pt>
                <c:pt idx="4287">
                  <c:v>9.1609083116054535E-2</c:v>
                </c:pt>
                <c:pt idx="4288">
                  <c:v>9.1584213078022003E-2</c:v>
                </c:pt>
                <c:pt idx="4289">
                  <c:v>9.1627076268196106E-2</c:v>
                </c:pt>
                <c:pt idx="4290">
                  <c:v>9.161260724067688E-2</c:v>
                </c:pt>
                <c:pt idx="4291">
                  <c:v>9.1579750180244446E-2</c:v>
                </c:pt>
                <c:pt idx="4292">
                  <c:v>9.1563001275062561E-2</c:v>
                </c:pt>
                <c:pt idx="4293">
                  <c:v>9.15631502866745E-2</c:v>
                </c:pt>
                <c:pt idx="4294">
                  <c:v>9.1593682765960693E-2</c:v>
                </c:pt>
                <c:pt idx="4295">
                  <c:v>9.1675803065299988E-2</c:v>
                </c:pt>
                <c:pt idx="4296">
                  <c:v>9.1575644910335541E-2</c:v>
                </c:pt>
                <c:pt idx="4297">
                  <c:v>9.1556213796138763E-2</c:v>
                </c:pt>
                <c:pt idx="4298">
                  <c:v>9.1509602963924408E-2</c:v>
                </c:pt>
                <c:pt idx="4299">
                  <c:v>9.1447927057743073E-2</c:v>
                </c:pt>
                <c:pt idx="4300">
                  <c:v>9.1445907950401306E-2</c:v>
                </c:pt>
                <c:pt idx="4301">
                  <c:v>9.1439932584762573E-2</c:v>
                </c:pt>
                <c:pt idx="4302">
                  <c:v>9.1427713632583618E-2</c:v>
                </c:pt>
                <c:pt idx="4303">
                  <c:v>9.1447740793228149E-2</c:v>
                </c:pt>
                <c:pt idx="4304">
                  <c:v>9.1436982154846191E-2</c:v>
                </c:pt>
                <c:pt idx="4305">
                  <c:v>9.1388285160064697E-2</c:v>
                </c:pt>
                <c:pt idx="4306">
                  <c:v>9.1351494193077087E-2</c:v>
                </c:pt>
                <c:pt idx="4307">
                  <c:v>9.1323234140872955E-2</c:v>
                </c:pt>
                <c:pt idx="4308">
                  <c:v>9.1297924518585205E-2</c:v>
                </c:pt>
                <c:pt idx="4309">
                  <c:v>9.1320797801017761E-2</c:v>
                </c:pt>
                <c:pt idx="4310">
                  <c:v>9.1315634548664093E-2</c:v>
                </c:pt>
                <c:pt idx="4311">
                  <c:v>9.1241702437400818E-2</c:v>
                </c:pt>
                <c:pt idx="4312">
                  <c:v>9.1209664940834045E-2</c:v>
                </c:pt>
                <c:pt idx="4313">
                  <c:v>9.1224722564220428E-2</c:v>
                </c:pt>
                <c:pt idx="4314">
                  <c:v>9.1241665184497833E-2</c:v>
                </c:pt>
                <c:pt idx="4315">
                  <c:v>9.1281808912754059E-2</c:v>
                </c:pt>
                <c:pt idx="4316">
                  <c:v>9.1243967413902283E-2</c:v>
                </c:pt>
                <c:pt idx="4317">
                  <c:v>9.122072160243988E-2</c:v>
                </c:pt>
                <c:pt idx="4318">
                  <c:v>9.1237232089042664E-2</c:v>
                </c:pt>
                <c:pt idx="4319">
                  <c:v>9.1193348169326782E-2</c:v>
                </c:pt>
                <c:pt idx="4320">
                  <c:v>9.1241836547851562E-2</c:v>
                </c:pt>
                <c:pt idx="4321">
                  <c:v>9.1202631592750549E-2</c:v>
                </c:pt>
                <c:pt idx="4322">
                  <c:v>9.1164477169513702E-2</c:v>
                </c:pt>
                <c:pt idx="4323">
                  <c:v>9.1114342212677002E-2</c:v>
                </c:pt>
                <c:pt idx="4324">
                  <c:v>9.1083139181137085E-2</c:v>
                </c:pt>
                <c:pt idx="4325">
                  <c:v>9.1091424226760864E-2</c:v>
                </c:pt>
                <c:pt idx="4326">
                  <c:v>9.106118232011795E-2</c:v>
                </c:pt>
                <c:pt idx="4327">
                  <c:v>9.1027215123176575E-2</c:v>
                </c:pt>
                <c:pt idx="4328">
                  <c:v>9.1033153235912323E-2</c:v>
                </c:pt>
                <c:pt idx="4329">
                  <c:v>9.1059505939483643E-2</c:v>
                </c:pt>
                <c:pt idx="4330">
                  <c:v>9.1015592217445374E-2</c:v>
                </c:pt>
                <c:pt idx="4331">
                  <c:v>9.1005265712738037E-2</c:v>
                </c:pt>
                <c:pt idx="4332">
                  <c:v>9.0994834899902344E-2</c:v>
                </c:pt>
                <c:pt idx="4333">
                  <c:v>9.0975150465965271E-2</c:v>
                </c:pt>
                <c:pt idx="4334">
                  <c:v>9.0914122760295868E-2</c:v>
                </c:pt>
                <c:pt idx="4335">
                  <c:v>9.0899966657161713E-2</c:v>
                </c:pt>
                <c:pt idx="4336">
                  <c:v>9.0913474559783936E-2</c:v>
                </c:pt>
                <c:pt idx="4337">
                  <c:v>9.0856008231639862E-2</c:v>
                </c:pt>
                <c:pt idx="4338">
                  <c:v>9.0808145701885223E-2</c:v>
                </c:pt>
                <c:pt idx="4339">
                  <c:v>9.0811356902122498E-2</c:v>
                </c:pt>
                <c:pt idx="4340">
                  <c:v>9.0795047581195831E-2</c:v>
                </c:pt>
                <c:pt idx="4341">
                  <c:v>9.0776458382606506E-2</c:v>
                </c:pt>
                <c:pt idx="4342">
                  <c:v>9.0723991394042969E-2</c:v>
                </c:pt>
                <c:pt idx="4343">
                  <c:v>9.0740837156772614E-2</c:v>
                </c:pt>
                <c:pt idx="4344">
                  <c:v>9.0788170695304871E-2</c:v>
                </c:pt>
                <c:pt idx="4345">
                  <c:v>9.0810656547546387E-2</c:v>
                </c:pt>
                <c:pt idx="4346">
                  <c:v>9.0765044093132019E-2</c:v>
                </c:pt>
                <c:pt idx="4347">
                  <c:v>9.0733498334884644E-2</c:v>
                </c:pt>
                <c:pt idx="4348">
                  <c:v>9.0754248201847076E-2</c:v>
                </c:pt>
                <c:pt idx="4349">
                  <c:v>9.0728655457496643E-2</c:v>
                </c:pt>
                <c:pt idx="4350">
                  <c:v>9.0695127844810486E-2</c:v>
                </c:pt>
                <c:pt idx="4351">
                  <c:v>9.0641669929027557E-2</c:v>
                </c:pt>
                <c:pt idx="4352">
                  <c:v>9.0696871280670166E-2</c:v>
                </c:pt>
                <c:pt idx="4353">
                  <c:v>9.0673625469207764E-2</c:v>
                </c:pt>
                <c:pt idx="4354">
                  <c:v>9.0626783668994904E-2</c:v>
                </c:pt>
                <c:pt idx="4355">
                  <c:v>9.058794379234314E-2</c:v>
                </c:pt>
                <c:pt idx="4356">
                  <c:v>9.0579621493816376E-2</c:v>
                </c:pt>
                <c:pt idx="4357">
                  <c:v>9.0564951300621033E-2</c:v>
                </c:pt>
                <c:pt idx="4358">
                  <c:v>9.0540997684001923E-2</c:v>
                </c:pt>
                <c:pt idx="4359">
                  <c:v>9.0569257736206055E-2</c:v>
                </c:pt>
                <c:pt idx="4360">
                  <c:v>9.0566925704479218E-2</c:v>
                </c:pt>
                <c:pt idx="4361">
                  <c:v>9.0536274015903473E-2</c:v>
                </c:pt>
                <c:pt idx="4362">
                  <c:v>9.0516112744808197E-2</c:v>
                </c:pt>
                <c:pt idx="4363">
                  <c:v>9.0484626591205597E-2</c:v>
                </c:pt>
                <c:pt idx="4364">
                  <c:v>8.9858710765838623E-2</c:v>
                </c:pt>
                <c:pt idx="4365">
                  <c:v>8.9591309428215027E-2</c:v>
                </c:pt>
                <c:pt idx="4366">
                  <c:v>8.9588835835456848E-2</c:v>
                </c:pt>
                <c:pt idx="4367">
                  <c:v>8.9674100279808044E-2</c:v>
                </c:pt>
                <c:pt idx="4368">
                  <c:v>8.9856110513210297E-2</c:v>
                </c:pt>
                <c:pt idx="4369">
                  <c:v>9.0361446142196655E-2</c:v>
                </c:pt>
                <c:pt idx="4370">
                  <c:v>9.0385392308235168E-2</c:v>
                </c:pt>
                <c:pt idx="4371">
                  <c:v>9.03620645403862E-2</c:v>
                </c:pt>
                <c:pt idx="4372">
                  <c:v>9.0424291789531708E-2</c:v>
                </c:pt>
                <c:pt idx="4373">
                  <c:v>9.0371035039424896E-2</c:v>
                </c:pt>
                <c:pt idx="4374">
                  <c:v>9.0316034853458405E-2</c:v>
                </c:pt>
                <c:pt idx="4375">
                  <c:v>9.0335510671138763E-2</c:v>
                </c:pt>
                <c:pt idx="4376">
                  <c:v>9.0337090194225311E-2</c:v>
                </c:pt>
                <c:pt idx="4377">
                  <c:v>9.0309321880340576E-2</c:v>
                </c:pt>
                <c:pt idx="4378">
                  <c:v>9.0258508920669556E-2</c:v>
                </c:pt>
                <c:pt idx="4379">
                  <c:v>9.0210095047950745E-2</c:v>
                </c:pt>
                <c:pt idx="4380">
                  <c:v>9.0227916836738586E-2</c:v>
                </c:pt>
                <c:pt idx="4381">
                  <c:v>9.0229213237762451E-2</c:v>
                </c:pt>
                <c:pt idx="4382">
                  <c:v>9.0176291763782501E-2</c:v>
                </c:pt>
                <c:pt idx="4383">
                  <c:v>9.0169213712215424E-2</c:v>
                </c:pt>
                <c:pt idx="4384">
                  <c:v>9.015597403049469E-2</c:v>
                </c:pt>
                <c:pt idx="4385">
                  <c:v>9.0106666088104248E-2</c:v>
                </c:pt>
                <c:pt idx="4386">
                  <c:v>9.0099476277828217E-2</c:v>
                </c:pt>
                <c:pt idx="4387">
                  <c:v>9.0084962546825409E-2</c:v>
                </c:pt>
                <c:pt idx="4388">
                  <c:v>9.0046636760234833E-2</c:v>
                </c:pt>
                <c:pt idx="4389">
                  <c:v>9.0009644627571106E-2</c:v>
                </c:pt>
                <c:pt idx="4390">
                  <c:v>9.00067538022995E-2</c:v>
                </c:pt>
                <c:pt idx="4391">
                  <c:v>9.0010702610015869E-2</c:v>
                </c:pt>
                <c:pt idx="4392">
                  <c:v>9.0052023530006409E-2</c:v>
                </c:pt>
                <c:pt idx="4393">
                  <c:v>9.0057335793972015E-2</c:v>
                </c:pt>
                <c:pt idx="4394">
                  <c:v>8.9989513158798218E-2</c:v>
                </c:pt>
                <c:pt idx="4395">
                  <c:v>9.0012528002262115E-2</c:v>
                </c:pt>
                <c:pt idx="4396">
                  <c:v>9.0015612542629242E-2</c:v>
                </c:pt>
                <c:pt idx="4397">
                  <c:v>8.994002640247345E-2</c:v>
                </c:pt>
                <c:pt idx="4398">
                  <c:v>8.9935839176177979E-2</c:v>
                </c:pt>
                <c:pt idx="4399">
                  <c:v>8.9936971664428711E-2</c:v>
                </c:pt>
                <c:pt idx="4400">
                  <c:v>8.9943662285804749E-2</c:v>
                </c:pt>
                <c:pt idx="4401">
                  <c:v>8.9930109679698944E-2</c:v>
                </c:pt>
                <c:pt idx="4402">
                  <c:v>8.9825622737407684E-2</c:v>
                </c:pt>
                <c:pt idx="4403">
                  <c:v>8.984113484621048E-2</c:v>
                </c:pt>
                <c:pt idx="4404">
                  <c:v>8.9856721460819244E-2</c:v>
                </c:pt>
                <c:pt idx="4405">
                  <c:v>8.9834190905094147E-2</c:v>
                </c:pt>
                <c:pt idx="4406">
                  <c:v>8.9834645390510559E-2</c:v>
                </c:pt>
                <c:pt idx="4407">
                  <c:v>8.9805066585540771E-2</c:v>
                </c:pt>
                <c:pt idx="4408">
                  <c:v>8.9742898941040039E-2</c:v>
                </c:pt>
                <c:pt idx="4409">
                  <c:v>8.9788347482681274E-2</c:v>
                </c:pt>
                <c:pt idx="4410">
                  <c:v>8.979131281375885E-2</c:v>
                </c:pt>
                <c:pt idx="4411">
                  <c:v>8.9832283556461334E-2</c:v>
                </c:pt>
                <c:pt idx="4412">
                  <c:v>8.9803308248519897E-2</c:v>
                </c:pt>
                <c:pt idx="4413">
                  <c:v>8.9768111705780029E-2</c:v>
                </c:pt>
                <c:pt idx="4414">
                  <c:v>8.976532518863678E-2</c:v>
                </c:pt>
                <c:pt idx="4415">
                  <c:v>8.9658856391906738E-2</c:v>
                </c:pt>
                <c:pt idx="4416">
                  <c:v>8.9598432183265686E-2</c:v>
                </c:pt>
                <c:pt idx="4417">
                  <c:v>8.9602388441562653E-2</c:v>
                </c:pt>
                <c:pt idx="4418">
                  <c:v>8.9610449969768524E-2</c:v>
                </c:pt>
                <c:pt idx="4419">
                  <c:v>8.9565016329288483E-2</c:v>
                </c:pt>
                <c:pt idx="4420">
                  <c:v>8.9563824236392975E-2</c:v>
                </c:pt>
                <c:pt idx="4421">
                  <c:v>8.9555151760578156E-2</c:v>
                </c:pt>
                <c:pt idx="4422">
                  <c:v>8.9566238224506378E-2</c:v>
                </c:pt>
                <c:pt idx="4423">
                  <c:v>8.9491367340087891E-2</c:v>
                </c:pt>
                <c:pt idx="4424">
                  <c:v>8.9544802904129028E-2</c:v>
                </c:pt>
                <c:pt idx="4425">
                  <c:v>8.9484274387359619E-2</c:v>
                </c:pt>
                <c:pt idx="4426">
                  <c:v>8.943282812833786E-2</c:v>
                </c:pt>
                <c:pt idx="4427">
                  <c:v>8.9462041854858398E-2</c:v>
                </c:pt>
                <c:pt idx="4428">
                  <c:v>8.9431710541248322E-2</c:v>
                </c:pt>
                <c:pt idx="4429">
                  <c:v>8.9431427419185638E-2</c:v>
                </c:pt>
                <c:pt idx="4430">
                  <c:v>8.9426606893539429E-2</c:v>
                </c:pt>
                <c:pt idx="4431">
                  <c:v>8.9370161294937134E-2</c:v>
                </c:pt>
                <c:pt idx="4432">
                  <c:v>8.9381739497184753E-2</c:v>
                </c:pt>
                <c:pt idx="4433">
                  <c:v>8.9341595768928528E-2</c:v>
                </c:pt>
                <c:pt idx="4434">
                  <c:v>8.9303553104400635E-2</c:v>
                </c:pt>
                <c:pt idx="4435">
                  <c:v>8.9326173067092896E-2</c:v>
                </c:pt>
                <c:pt idx="4436">
                  <c:v>8.9286826550960541E-2</c:v>
                </c:pt>
                <c:pt idx="4437">
                  <c:v>8.9300408959388733E-2</c:v>
                </c:pt>
                <c:pt idx="4438">
                  <c:v>8.9361540973186493E-2</c:v>
                </c:pt>
                <c:pt idx="4439">
                  <c:v>8.9336171746253967E-2</c:v>
                </c:pt>
                <c:pt idx="4440">
                  <c:v>8.9248836040496826E-2</c:v>
                </c:pt>
                <c:pt idx="4441">
                  <c:v>8.9271470904350281E-2</c:v>
                </c:pt>
                <c:pt idx="4442">
                  <c:v>8.9293546974658966E-2</c:v>
                </c:pt>
                <c:pt idx="4443">
                  <c:v>8.9247629046440125E-2</c:v>
                </c:pt>
                <c:pt idx="4444">
                  <c:v>8.9209012687206268E-2</c:v>
                </c:pt>
                <c:pt idx="4445">
                  <c:v>8.9206680655479431E-2</c:v>
                </c:pt>
                <c:pt idx="4446">
                  <c:v>8.9184440672397614E-2</c:v>
                </c:pt>
                <c:pt idx="4447">
                  <c:v>8.9145995676517487E-2</c:v>
                </c:pt>
                <c:pt idx="4448">
                  <c:v>8.9264973998069763E-2</c:v>
                </c:pt>
                <c:pt idx="4449">
                  <c:v>8.9193478226661682E-2</c:v>
                </c:pt>
                <c:pt idx="4450">
                  <c:v>8.9124970138072968E-2</c:v>
                </c:pt>
                <c:pt idx="4451">
                  <c:v>8.9177459478378296E-2</c:v>
                </c:pt>
                <c:pt idx="4452">
                  <c:v>8.9123852550983429E-2</c:v>
                </c:pt>
                <c:pt idx="4453">
                  <c:v>8.9107386767864227E-2</c:v>
                </c:pt>
                <c:pt idx="4454">
                  <c:v>8.907587081193924E-2</c:v>
                </c:pt>
                <c:pt idx="4455">
                  <c:v>8.9046895503997803E-2</c:v>
                </c:pt>
                <c:pt idx="4456">
                  <c:v>8.9082539081573486E-2</c:v>
                </c:pt>
                <c:pt idx="4457">
                  <c:v>8.9035667479038239E-2</c:v>
                </c:pt>
                <c:pt idx="4458">
                  <c:v>8.9025191962718964E-2</c:v>
                </c:pt>
                <c:pt idx="4459">
                  <c:v>8.9018568396568298E-2</c:v>
                </c:pt>
                <c:pt idx="4460">
                  <c:v>8.8997907936573029E-2</c:v>
                </c:pt>
                <c:pt idx="4461">
                  <c:v>8.8940709829330444E-2</c:v>
                </c:pt>
                <c:pt idx="4462">
                  <c:v>8.8955029845237732E-2</c:v>
                </c:pt>
                <c:pt idx="4463">
                  <c:v>8.8977180421352386E-2</c:v>
                </c:pt>
                <c:pt idx="4464">
                  <c:v>8.8892512023448944E-2</c:v>
                </c:pt>
                <c:pt idx="4465">
                  <c:v>8.8922783732414246E-2</c:v>
                </c:pt>
                <c:pt idx="4466">
                  <c:v>8.8902860879898071E-2</c:v>
                </c:pt>
                <c:pt idx="4467">
                  <c:v>8.8871166110038757E-2</c:v>
                </c:pt>
                <c:pt idx="4468">
                  <c:v>8.883020281791687E-2</c:v>
                </c:pt>
                <c:pt idx="4469">
                  <c:v>8.8839448988437653E-2</c:v>
                </c:pt>
                <c:pt idx="4470">
                  <c:v>8.8848628103733063E-2</c:v>
                </c:pt>
                <c:pt idx="4471">
                  <c:v>8.8805750012397766E-2</c:v>
                </c:pt>
                <c:pt idx="4472">
                  <c:v>8.89010950922966E-2</c:v>
                </c:pt>
                <c:pt idx="4473">
                  <c:v>8.8789798319339752E-2</c:v>
                </c:pt>
                <c:pt idx="4474">
                  <c:v>8.8719725608825684E-2</c:v>
                </c:pt>
                <c:pt idx="4475">
                  <c:v>8.8710419833660126E-2</c:v>
                </c:pt>
                <c:pt idx="4476">
                  <c:v>8.8670849800109863E-2</c:v>
                </c:pt>
                <c:pt idx="4477">
                  <c:v>8.8639162480831146E-2</c:v>
                </c:pt>
                <c:pt idx="4478">
                  <c:v>8.8603891432285309E-2</c:v>
                </c:pt>
                <c:pt idx="4479">
                  <c:v>8.8640123605728149E-2</c:v>
                </c:pt>
                <c:pt idx="4480">
                  <c:v>8.8631302118301392E-2</c:v>
                </c:pt>
                <c:pt idx="4481">
                  <c:v>8.8554993271827698E-2</c:v>
                </c:pt>
                <c:pt idx="4482">
                  <c:v>8.8502883911132812E-2</c:v>
                </c:pt>
                <c:pt idx="4483">
                  <c:v>8.8518038392066956E-2</c:v>
                </c:pt>
                <c:pt idx="4484">
                  <c:v>8.8596969842910767E-2</c:v>
                </c:pt>
                <c:pt idx="4485">
                  <c:v>8.8521629571914673E-2</c:v>
                </c:pt>
                <c:pt idx="4486">
                  <c:v>8.8533028960227966E-2</c:v>
                </c:pt>
                <c:pt idx="4487">
                  <c:v>8.8525690138339996E-2</c:v>
                </c:pt>
                <c:pt idx="4488">
                  <c:v>8.8461317121982574E-2</c:v>
                </c:pt>
                <c:pt idx="4489">
                  <c:v>8.844931423664093E-2</c:v>
                </c:pt>
                <c:pt idx="4490">
                  <c:v>8.8424041867256165E-2</c:v>
                </c:pt>
                <c:pt idx="4491">
                  <c:v>8.8414415717124939E-2</c:v>
                </c:pt>
                <c:pt idx="4492">
                  <c:v>8.8445067405700684E-2</c:v>
                </c:pt>
                <c:pt idx="4493">
                  <c:v>8.8390223681926727E-2</c:v>
                </c:pt>
                <c:pt idx="4494">
                  <c:v>8.8314339518547058E-2</c:v>
                </c:pt>
                <c:pt idx="4495">
                  <c:v>8.8340438902378082E-2</c:v>
                </c:pt>
                <c:pt idx="4496">
                  <c:v>8.8386848568916321E-2</c:v>
                </c:pt>
                <c:pt idx="4497">
                  <c:v>8.8357128202915192E-2</c:v>
                </c:pt>
                <c:pt idx="4498">
                  <c:v>8.8328905403614044E-2</c:v>
                </c:pt>
                <c:pt idx="4499">
                  <c:v>8.831913024187088E-2</c:v>
                </c:pt>
                <c:pt idx="4500">
                  <c:v>8.8335886597633362E-2</c:v>
                </c:pt>
                <c:pt idx="4501">
                  <c:v>8.8321417570114136E-2</c:v>
                </c:pt>
                <c:pt idx="4502">
                  <c:v>8.8282443583011627E-2</c:v>
                </c:pt>
                <c:pt idx="4503">
                  <c:v>8.8320918381214142E-2</c:v>
                </c:pt>
                <c:pt idx="4504">
                  <c:v>8.835359662771225E-2</c:v>
                </c:pt>
                <c:pt idx="4505">
                  <c:v>8.8290497660636902E-2</c:v>
                </c:pt>
                <c:pt idx="4506">
                  <c:v>8.8171809911727905E-2</c:v>
                </c:pt>
                <c:pt idx="4507">
                  <c:v>8.8172562420368195E-2</c:v>
                </c:pt>
                <c:pt idx="4508">
                  <c:v>8.8149726390838623E-2</c:v>
                </c:pt>
                <c:pt idx="4509">
                  <c:v>8.8092848658561707E-2</c:v>
                </c:pt>
                <c:pt idx="4510">
                  <c:v>8.8126607239246368E-2</c:v>
                </c:pt>
                <c:pt idx="4511">
                  <c:v>8.8076353073120117E-2</c:v>
                </c:pt>
                <c:pt idx="4512">
                  <c:v>8.8075414299964905E-2</c:v>
                </c:pt>
                <c:pt idx="4513">
                  <c:v>8.8130295276641846E-2</c:v>
                </c:pt>
                <c:pt idx="4514">
                  <c:v>8.8123537600040436E-2</c:v>
                </c:pt>
                <c:pt idx="4515">
                  <c:v>8.8081754744052887E-2</c:v>
                </c:pt>
                <c:pt idx="4516">
                  <c:v>8.8066324591636658E-2</c:v>
                </c:pt>
                <c:pt idx="4517">
                  <c:v>8.8035151362419128E-2</c:v>
                </c:pt>
                <c:pt idx="4518">
                  <c:v>8.7977059185504913E-2</c:v>
                </c:pt>
                <c:pt idx="4519">
                  <c:v>8.7997585535049438E-2</c:v>
                </c:pt>
                <c:pt idx="4520">
                  <c:v>8.8016912341117859E-2</c:v>
                </c:pt>
                <c:pt idx="4521">
                  <c:v>8.8026218116283417E-2</c:v>
                </c:pt>
                <c:pt idx="4522">
                  <c:v>8.8026337325572968E-2</c:v>
                </c:pt>
                <c:pt idx="4523">
                  <c:v>8.7966836988925934E-2</c:v>
                </c:pt>
                <c:pt idx="4524">
                  <c:v>8.7901704013347626E-2</c:v>
                </c:pt>
                <c:pt idx="4525">
                  <c:v>8.7947502732276917E-2</c:v>
                </c:pt>
                <c:pt idx="4526">
                  <c:v>8.7878666818141937E-2</c:v>
                </c:pt>
                <c:pt idx="4527">
                  <c:v>8.7849564850330353E-2</c:v>
                </c:pt>
                <c:pt idx="4528">
                  <c:v>8.7848074734210968E-2</c:v>
                </c:pt>
                <c:pt idx="4529">
                  <c:v>8.7868601083755493E-2</c:v>
                </c:pt>
                <c:pt idx="4530">
                  <c:v>8.7804853916168213E-2</c:v>
                </c:pt>
                <c:pt idx="4531">
                  <c:v>8.7850563228130341E-2</c:v>
                </c:pt>
                <c:pt idx="4532">
                  <c:v>8.7852008640766144E-2</c:v>
                </c:pt>
                <c:pt idx="4533">
                  <c:v>8.7813660502433777E-2</c:v>
                </c:pt>
                <c:pt idx="4534">
                  <c:v>8.7786555290222168E-2</c:v>
                </c:pt>
                <c:pt idx="4535">
                  <c:v>8.7755948305130005E-2</c:v>
                </c:pt>
                <c:pt idx="4536">
                  <c:v>8.7689347565174103E-2</c:v>
                </c:pt>
                <c:pt idx="4537">
                  <c:v>8.7690673768520355E-2</c:v>
                </c:pt>
                <c:pt idx="4538">
                  <c:v>8.7711088359355927E-2</c:v>
                </c:pt>
                <c:pt idx="4539">
                  <c:v>8.7663531303405762E-2</c:v>
                </c:pt>
                <c:pt idx="4540">
                  <c:v>8.7645895779132843E-2</c:v>
                </c:pt>
                <c:pt idx="4541">
                  <c:v>8.7663620710372925E-2</c:v>
                </c:pt>
                <c:pt idx="4542">
                  <c:v>8.7636053562164307E-2</c:v>
                </c:pt>
                <c:pt idx="4543">
                  <c:v>8.7593160569667816E-2</c:v>
                </c:pt>
                <c:pt idx="4544">
                  <c:v>8.7555445730686188E-2</c:v>
                </c:pt>
                <c:pt idx="4545">
                  <c:v>8.7573692202568054E-2</c:v>
                </c:pt>
                <c:pt idx="4546">
                  <c:v>8.7608225643634796E-2</c:v>
                </c:pt>
                <c:pt idx="4547">
                  <c:v>8.7630361318588257E-2</c:v>
                </c:pt>
                <c:pt idx="4548">
                  <c:v>8.754006028175354E-2</c:v>
                </c:pt>
                <c:pt idx="4549">
                  <c:v>8.7572745978832245E-2</c:v>
                </c:pt>
                <c:pt idx="4550">
                  <c:v>8.753763884305954E-2</c:v>
                </c:pt>
                <c:pt idx="4551">
                  <c:v>8.752906322479248E-2</c:v>
                </c:pt>
                <c:pt idx="4552">
                  <c:v>8.7563090026378632E-2</c:v>
                </c:pt>
                <c:pt idx="4553">
                  <c:v>8.7555892765522003E-2</c:v>
                </c:pt>
                <c:pt idx="4554">
                  <c:v>8.7438113987445831E-2</c:v>
                </c:pt>
                <c:pt idx="4555">
                  <c:v>8.7416499853134155E-2</c:v>
                </c:pt>
                <c:pt idx="4556">
                  <c:v>8.7421432137489319E-2</c:v>
                </c:pt>
                <c:pt idx="4557">
                  <c:v>8.7465658783912659E-2</c:v>
                </c:pt>
                <c:pt idx="4558">
                  <c:v>8.7474517524242401E-2</c:v>
                </c:pt>
                <c:pt idx="4559">
                  <c:v>8.7420850992202759E-2</c:v>
                </c:pt>
                <c:pt idx="4560">
                  <c:v>8.7391503155231476E-2</c:v>
                </c:pt>
                <c:pt idx="4561">
                  <c:v>8.7333507835865021E-2</c:v>
                </c:pt>
                <c:pt idx="4562">
                  <c:v>8.7385006248950958E-2</c:v>
                </c:pt>
                <c:pt idx="4563">
                  <c:v>8.7359614670276642E-2</c:v>
                </c:pt>
                <c:pt idx="4564">
                  <c:v>8.7368674576282501E-2</c:v>
                </c:pt>
                <c:pt idx="4565">
                  <c:v>8.73245969414711E-2</c:v>
                </c:pt>
                <c:pt idx="4566">
                  <c:v>8.7257608771324158E-2</c:v>
                </c:pt>
                <c:pt idx="4567">
                  <c:v>8.7316744029521942E-2</c:v>
                </c:pt>
                <c:pt idx="4568">
                  <c:v>8.7290972471237183E-2</c:v>
                </c:pt>
                <c:pt idx="4569">
                  <c:v>8.722270280122757E-2</c:v>
                </c:pt>
                <c:pt idx="4570">
                  <c:v>8.7220571935176849E-2</c:v>
                </c:pt>
                <c:pt idx="4571">
                  <c:v>8.7277844548225403E-2</c:v>
                </c:pt>
                <c:pt idx="4572">
                  <c:v>8.7185584008693695E-2</c:v>
                </c:pt>
                <c:pt idx="4573">
                  <c:v>8.7237179279327393E-2</c:v>
                </c:pt>
                <c:pt idx="4574">
                  <c:v>8.7219901382923126E-2</c:v>
                </c:pt>
                <c:pt idx="4575">
                  <c:v>8.7140761315822601E-2</c:v>
                </c:pt>
                <c:pt idx="4576">
                  <c:v>8.7104342877864838E-2</c:v>
                </c:pt>
                <c:pt idx="4577">
                  <c:v>8.7148338556289673E-2</c:v>
                </c:pt>
                <c:pt idx="4578">
                  <c:v>8.7150029838085175E-2</c:v>
                </c:pt>
                <c:pt idx="4579">
                  <c:v>8.7101288139820099E-2</c:v>
                </c:pt>
                <c:pt idx="4580">
                  <c:v>8.7045639753341675E-2</c:v>
                </c:pt>
                <c:pt idx="4581">
                  <c:v>8.7163910269737244E-2</c:v>
                </c:pt>
                <c:pt idx="4582">
                  <c:v>8.717682957649231E-2</c:v>
                </c:pt>
                <c:pt idx="4583">
                  <c:v>8.7114259600639343E-2</c:v>
                </c:pt>
                <c:pt idx="4584">
                  <c:v>8.7134577333927155E-2</c:v>
                </c:pt>
                <c:pt idx="4585">
                  <c:v>8.7003685534000397E-2</c:v>
                </c:pt>
                <c:pt idx="4586">
                  <c:v>8.6985833942890167E-2</c:v>
                </c:pt>
                <c:pt idx="4587">
                  <c:v>8.7012290954589844E-2</c:v>
                </c:pt>
                <c:pt idx="4588">
                  <c:v>8.7017044425010681E-2</c:v>
                </c:pt>
                <c:pt idx="4589">
                  <c:v>8.7017841637134552E-2</c:v>
                </c:pt>
                <c:pt idx="4590">
                  <c:v>8.6952328681945801E-2</c:v>
                </c:pt>
                <c:pt idx="4591">
                  <c:v>8.6928747594356537E-2</c:v>
                </c:pt>
                <c:pt idx="4592">
                  <c:v>8.6896739900112152E-2</c:v>
                </c:pt>
                <c:pt idx="4593">
                  <c:v>8.6860179901123047E-2</c:v>
                </c:pt>
                <c:pt idx="4594">
                  <c:v>8.688819408416748E-2</c:v>
                </c:pt>
                <c:pt idx="4595">
                  <c:v>8.691658079624176E-2</c:v>
                </c:pt>
                <c:pt idx="4596">
                  <c:v>8.6850717663764954E-2</c:v>
                </c:pt>
                <c:pt idx="4597">
                  <c:v>8.6787313222885132E-2</c:v>
                </c:pt>
                <c:pt idx="4598">
                  <c:v>8.6763031780719757E-2</c:v>
                </c:pt>
                <c:pt idx="4599">
                  <c:v>8.6814984679222107E-2</c:v>
                </c:pt>
                <c:pt idx="4600">
                  <c:v>8.6707010865211487E-2</c:v>
                </c:pt>
                <c:pt idx="4601">
                  <c:v>8.6674287915229797E-2</c:v>
                </c:pt>
                <c:pt idx="4602">
                  <c:v>8.6697906255722046E-2</c:v>
                </c:pt>
                <c:pt idx="4603">
                  <c:v>8.6723200976848602E-2</c:v>
                </c:pt>
                <c:pt idx="4604">
                  <c:v>8.666248619556427E-2</c:v>
                </c:pt>
                <c:pt idx="4605">
                  <c:v>8.6626134812831879E-2</c:v>
                </c:pt>
                <c:pt idx="4606">
                  <c:v>8.6746245622634888E-2</c:v>
                </c:pt>
                <c:pt idx="4607">
                  <c:v>8.6632370948791504E-2</c:v>
                </c:pt>
                <c:pt idx="4608">
                  <c:v>8.6669757962226868E-2</c:v>
                </c:pt>
                <c:pt idx="4609">
                  <c:v>8.6664624512195587E-2</c:v>
                </c:pt>
                <c:pt idx="4610">
                  <c:v>8.6576290428638458E-2</c:v>
                </c:pt>
                <c:pt idx="4611">
                  <c:v>8.6565345525741577E-2</c:v>
                </c:pt>
                <c:pt idx="4612">
                  <c:v>8.6548760533332825E-2</c:v>
                </c:pt>
                <c:pt idx="4613">
                  <c:v>8.6602173745632172E-2</c:v>
                </c:pt>
                <c:pt idx="4614">
                  <c:v>8.6522489786148071E-2</c:v>
                </c:pt>
                <c:pt idx="4615">
                  <c:v>8.6539320647716522E-2</c:v>
                </c:pt>
                <c:pt idx="4616">
                  <c:v>8.6555913090705872E-2</c:v>
                </c:pt>
                <c:pt idx="4617">
                  <c:v>8.6451165378093719E-2</c:v>
                </c:pt>
                <c:pt idx="4618">
                  <c:v>8.6466781795024872E-2</c:v>
                </c:pt>
                <c:pt idx="4619">
                  <c:v>8.6466573178768158E-2</c:v>
                </c:pt>
                <c:pt idx="4620">
                  <c:v>8.6413145065307617E-2</c:v>
                </c:pt>
                <c:pt idx="4621">
                  <c:v>8.6385726928710938E-2</c:v>
                </c:pt>
                <c:pt idx="4622">
                  <c:v>8.6397603154182434E-2</c:v>
                </c:pt>
                <c:pt idx="4623">
                  <c:v>8.6484305560588837E-2</c:v>
                </c:pt>
                <c:pt idx="4624">
                  <c:v>8.6469613015651703E-2</c:v>
                </c:pt>
                <c:pt idx="4625">
                  <c:v>8.6365252733230591E-2</c:v>
                </c:pt>
                <c:pt idx="4626">
                  <c:v>8.6374685168266296E-2</c:v>
                </c:pt>
                <c:pt idx="4627">
                  <c:v>8.6300134658813477E-2</c:v>
                </c:pt>
                <c:pt idx="4628">
                  <c:v>8.6349986493587494E-2</c:v>
                </c:pt>
                <c:pt idx="4629">
                  <c:v>8.6257718503475189E-2</c:v>
                </c:pt>
                <c:pt idx="4630">
                  <c:v>8.6271196603775024E-2</c:v>
                </c:pt>
                <c:pt idx="4631">
                  <c:v>8.628922700881958E-2</c:v>
                </c:pt>
                <c:pt idx="4632">
                  <c:v>8.6225941777229309E-2</c:v>
                </c:pt>
                <c:pt idx="4633">
                  <c:v>8.6272165179252625E-2</c:v>
                </c:pt>
                <c:pt idx="4634">
                  <c:v>8.6278997361660004E-2</c:v>
                </c:pt>
                <c:pt idx="4635">
                  <c:v>8.6190290749073029E-2</c:v>
                </c:pt>
                <c:pt idx="4636">
                  <c:v>8.6172759532928467E-2</c:v>
                </c:pt>
                <c:pt idx="4637">
                  <c:v>8.6132727563381195E-2</c:v>
                </c:pt>
                <c:pt idx="4638">
                  <c:v>8.6122021079063416E-2</c:v>
                </c:pt>
                <c:pt idx="4639">
                  <c:v>8.6119785904884338E-2</c:v>
                </c:pt>
                <c:pt idx="4640">
                  <c:v>8.6138702929019928E-2</c:v>
                </c:pt>
                <c:pt idx="4641">
                  <c:v>8.6150534451007843E-2</c:v>
                </c:pt>
                <c:pt idx="4642">
                  <c:v>8.6088515818119049E-2</c:v>
                </c:pt>
                <c:pt idx="4643">
                  <c:v>8.6141832172870636E-2</c:v>
                </c:pt>
                <c:pt idx="4644">
                  <c:v>8.6192205548286438E-2</c:v>
                </c:pt>
                <c:pt idx="4645">
                  <c:v>8.6132541298866272E-2</c:v>
                </c:pt>
                <c:pt idx="4646">
                  <c:v>8.6047746241092682E-2</c:v>
                </c:pt>
                <c:pt idx="4647">
                  <c:v>8.6005143821239471E-2</c:v>
                </c:pt>
                <c:pt idx="4648">
                  <c:v>8.6077377200126648E-2</c:v>
                </c:pt>
                <c:pt idx="4649">
                  <c:v>8.6033828556537628E-2</c:v>
                </c:pt>
                <c:pt idx="4650">
                  <c:v>8.5647456347942352E-2</c:v>
                </c:pt>
                <c:pt idx="4651">
                  <c:v>8.5128992795944214E-2</c:v>
                </c:pt>
                <c:pt idx="4652">
                  <c:v>8.5064694285392761E-2</c:v>
                </c:pt>
                <c:pt idx="4653">
                  <c:v>8.5252292454242706E-2</c:v>
                </c:pt>
                <c:pt idx="4654">
                  <c:v>8.523917943239212E-2</c:v>
                </c:pt>
                <c:pt idx="4655">
                  <c:v>8.5694983601570129E-2</c:v>
                </c:pt>
                <c:pt idx="4656">
                  <c:v>8.5898853838443756E-2</c:v>
                </c:pt>
                <c:pt idx="4657">
                  <c:v>8.5791893303394318E-2</c:v>
                </c:pt>
                <c:pt idx="4658">
                  <c:v>8.5873618721961975E-2</c:v>
                </c:pt>
                <c:pt idx="4659">
                  <c:v>8.5870750248432159E-2</c:v>
                </c:pt>
                <c:pt idx="4660">
                  <c:v>8.5820533335208893E-2</c:v>
                </c:pt>
                <c:pt idx="4661">
                  <c:v>8.5836410522460938E-2</c:v>
                </c:pt>
                <c:pt idx="4662">
                  <c:v>8.5844025015830994E-2</c:v>
                </c:pt>
                <c:pt idx="4663">
                  <c:v>8.5776619613170624E-2</c:v>
                </c:pt>
                <c:pt idx="4664">
                  <c:v>8.5761554539203644E-2</c:v>
                </c:pt>
                <c:pt idx="4665">
                  <c:v>8.5779547691345215E-2</c:v>
                </c:pt>
                <c:pt idx="4666">
                  <c:v>8.5740163922309875E-2</c:v>
                </c:pt>
                <c:pt idx="4667">
                  <c:v>8.5668504238128662E-2</c:v>
                </c:pt>
                <c:pt idx="4668">
                  <c:v>8.5690215229988098E-2</c:v>
                </c:pt>
                <c:pt idx="4669">
                  <c:v>8.5669480264186859E-2</c:v>
                </c:pt>
                <c:pt idx="4670">
                  <c:v>8.572542667388916E-2</c:v>
                </c:pt>
                <c:pt idx="4671">
                  <c:v>8.5750818252563477E-2</c:v>
                </c:pt>
                <c:pt idx="4672">
                  <c:v>8.5661150515079498E-2</c:v>
                </c:pt>
                <c:pt idx="4673">
                  <c:v>8.5669584572315216E-2</c:v>
                </c:pt>
                <c:pt idx="4674">
                  <c:v>8.5621818900108337E-2</c:v>
                </c:pt>
                <c:pt idx="4675">
                  <c:v>8.5628293454647064E-2</c:v>
                </c:pt>
                <c:pt idx="4676">
                  <c:v>8.5576258599758148E-2</c:v>
                </c:pt>
                <c:pt idx="4677">
                  <c:v>8.5499987006187439E-2</c:v>
                </c:pt>
                <c:pt idx="4678">
                  <c:v>8.5549540817737579E-2</c:v>
                </c:pt>
                <c:pt idx="4679">
                  <c:v>8.5547409951686859E-2</c:v>
                </c:pt>
                <c:pt idx="4680">
                  <c:v>8.555331826210022E-2</c:v>
                </c:pt>
                <c:pt idx="4681">
                  <c:v>8.5545867681503296E-2</c:v>
                </c:pt>
                <c:pt idx="4682">
                  <c:v>8.5497111082077026E-2</c:v>
                </c:pt>
                <c:pt idx="4683">
                  <c:v>8.5526332259178162E-2</c:v>
                </c:pt>
                <c:pt idx="4684">
                  <c:v>8.5471495985984802E-2</c:v>
                </c:pt>
                <c:pt idx="4685">
                  <c:v>8.5419692099094391E-2</c:v>
                </c:pt>
                <c:pt idx="4686">
                  <c:v>8.5419312119483948E-2</c:v>
                </c:pt>
                <c:pt idx="4687">
                  <c:v>8.5420645773410797E-2</c:v>
                </c:pt>
                <c:pt idx="4688">
                  <c:v>8.536914736032486E-2</c:v>
                </c:pt>
                <c:pt idx="4689">
                  <c:v>8.5308529436588287E-2</c:v>
                </c:pt>
                <c:pt idx="4690">
                  <c:v>8.53147953748703E-2</c:v>
                </c:pt>
                <c:pt idx="4691">
                  <c:v>8.5325181484222412E-2</c:v>
                </c:pt>
                <c:pt idx="4692">
                  <c:v>8.5295647382736206E-2</c:v>
                </c:pt>
                <c:pt idx="4693">
                  <c:v>8.5270188748836517E-2</c:v>
                </c:pt>
                <c:pt idx="4694">
                  <c:v>8.5216693580150604E-2</c:v>
                </c:pt>
                <c:pt idx="4695">
                  <c:v>8.5205882787704468E-2</c:v>
                </c:pt>
                <c:pt idx="4696">
                  <c:v>8.5230328142642975E-2</c:v>
                </c:pt>
                <c:pt idx="4697">
                  <c:v>8.5242152214050293E-2</c:v>
                </c:pt>
                <c:pt idx="4698">
                  <c:v>8.5275456309318542E-2</c:v>
                </c:pt>
                <c:pt idx="4699">
                  <c:v>8.5252270102500916E-2</c:v>
                </c:pt>
                <c:pt idx="4700">
                  <c:v>8.5228487849235535E-2</c:v>
                </c:pt>
                <c:pt idx="4701">
                  <c:v>8.5250556468963623E-2</c:v>
                </c:pt>
                <c:pt idx="4702">
                  <c:v>8.5175931453704834E-2</c:v>
                </c:pt>
                <c:pt idx="4703">
                  <c:v>8.5216768085956573E-2</c:v>
                </c:pt>
                <c:pt idx="4704">
                  <c:v>8.5168279707431793E-2</c:v>
                </c:pt>
                <c:pt idx="4705">
                  <c:v>8.5119612514972687E-2</c:v>
                </c:pt>
                <c:pt idx="4706">
                  <c:v>8.5112839937210083E-2</c:v>
                </c:pt>
                <c:pt idx="4707">
                  <c:v>8.5081808269023895E-2</c:v>
                </c:pt>
                <c:pt idx="4708">
                  <c:v>8.5169821977615356E-2</c:v>
                </c:pt>
                <c:pt idx="4709">
                  <c:v>8.50810706615448E-2</c:v>
                </c:pt>
                <c:pt idx="4710">
                  <c:v>8.5037805140018463E-2</c:v>
                </c:pt>
                <c:pt idx="4711">
                  <c:v>8.4992438554763794E-2</c:v>
                </c:pt>
                <c:pt idx="4712">
                  <c:v>8.4987983107566833E-2</c:v>
                </c:pt>
                <c:pt idx="4713">
                  <c:v>8.5045062005519867E-2</c:v>
                </c:pt>
                <c:pt idx="4714">
                  <c:v>8.4965869784355164E-2</c:v>
                </c:pt>
                <c:pt idx="4715">
                  <c:v>8.4935456514358521E-2</c:v>
                </c:pt>
                <c:pt idx="4716">
                  <c:v>8.4965020418167114E-2</c:v>
                </c:pt>
                <c:pt idx="4717">
                  <c:v>8.4939055144786835E-2</c:v>
                </c:pt>
                <c:pt idx="4718">
                  <c:v>8.4889635443687439E-2</c:v>
                </c:pt>
                <c:pt idx="4719">
                  <c:v>8.4901273250579834E-2</c:v>
                </c:pt>
                <c:pt idx="4720">
                  <c:v>8.4903359413146973E-2</c:v>
                </c:pt>
                <c:pt idx="4721">
                  <c:v>8.487190306186676E-2</c:v>
                </c:pt>
                <c:pt idx="4722">
                  <c:v>8.4873132407665253E-2</c:v>
                </c:pt>
                <c:pt idx="4723">
                  <c:v>8.4853582084178925E-2</c:v>
                </c:pt>
                <c:pt idx="4724">
                  <c:v>8.4882095456123352E-2</c:v>
                </c:pt>
                <c:pt idx="4725">
                  <c:v>8.4795847535133362E-2</c:v>
                </c:pt>
                <c:pt idx="4726">
                  <c:v>8.4837734699249268E-2</c:v>
                </c:pt>
                <c:pt idx="4727">
                  <c:v>8.4812179207801819E-2</c:v>
                </c:pt>
                <c:pt idx="4728">
                  <c:v>8.4837965667247772E-2</c:v>
                </c:pt>
                <c:pt idx="4729">
                  <c:v>8.4839016199111938E-2</c:v>
                </c:pt>
                <c:pt idx="4730">
                  <c:v>8.4749706089496613E-2</c:v>
                </c:pt>
                <c:pt idx="4731">
                  <c:v>8.4741204977035522E-2</c:v>
                </c:pt>
                <c:pt idx="4732">
                  <c:v>8.4727458655834198E-2</c:v>
                </c:pt>
                <c:pt idx="4733">
                  <c:v>8.4698997437953949E-2</c:v>
                </c:pt>
                <c:pt idx="4734">
                  <c:v>8.4638543426990509E-2</c:v>
                </c:pt>
                <c:pt idx="4735">
                  <c:v>8.4694795310497284E-2</c:v>
                </c:pt>
                <c:pt idx="4736">
                  <c:v>8.4680072963237762E-2</c:v>
                </c:pt>
                <c:pt idx="4737">
                  <c:v>8.4589846432209015E-2</c:v>
                </c:pt>
                <c:pt idx="4738">
                  <c:v>8.4632501006126404E-2</c:v>
                </c:pt>
                <c:pt idx="4739">
                  <c:v>8.4640927612781525E-2</c:v>
                </c:pt>
                <c:pt idx="4740">
                  <c:v>8.4575094282627106E-2</c:v>
                </c:pt>
                <c:pt idx="4741">
                  <c:v>8.4545157849788666E-2</c:v>
                </c:pt>
                <c:pt idx="4742">
                  <c:v>8.4526568651199341E-2</c:v>
                </c:pt>
                <c:pt idx="4743">
                  <c:v>8.4490314126014709E-2</c:v>
                </c:pt>
                <c:pt idx="4744">
                  <c:v>8.4510773420333862E-2</c:v>
                </c:pt>
                <c:pt idx="4745">
                  <c:v>8.4516637027263641E-2</c:v>
                </c:pt>
                <c:pt idx="4746">
                  <c:v>8.443818986415863E-2</c:v>
                </c:pt>
                <c:pt idx="4747">
                  <c:v>8.4459230303764343E-2</c:v>
                </c:pt>
                <c:pt idx="4748">
                  <c:v>8.441297709941864E-2</c:v>
                </c:pt>
                <c:pt idx="4749">
                  <c:v>8.4415748715400696E-2</c:v>
                </c:pt>
                <c:pt idx="4750">
                  <c:v>8.4421813488006592E-2</c:v>
                </c:pt>
                <c:pt idx="4751">
                  <c:v>8.4461763501167297E-2</c:v>
                </c:pt>
                <c:pt idx="4752">
                  <c:v>8.4397092461585999E-2</c:v>
                </c:pt>
                <c:pt idx="4753">
                  <c:v>8.441770076751709E-2</c:v>
                </c:pt>
                <c:pt idx="4754">
                  <c:v>8.4405429661273956E-2</c:v>
                </c:pt>
                <c:pt idx="4755">
                  <c:v>8.4298230707645416E-2</c:v>
                </c:pt>
                <c:pt idx="4756">
                  <c:v>8.4244236350059509E-2</c:v>
                </c:pt>
                <c:pt idx="4757">
                  <c:v>8.4239199757575989E-2</c:v>
                </c:pt>
                <c:pt idx="4758">
                  <c:v>8.4344908595085144E-2</c:v>
                </c:pt>
                <c:pt idx="4759">
                  <c:v>8.4270693361759186E-2</c:v>
                </c:pt>
                <c:pt idx="4760">
                  <c:v>8.4266021847724915E-2</c:v>
                </c:pt>
                <c:pt idx="4761">
                  <c:v>8.4383688867092133E-2</c:v>
                </c:pt>
                <c:pt idx="4762">
                  <c:v>8.4278851747512817E-2</c:v>
                </c:pt>
                <c:pt idx="4763">
                  <c:v>8.42265784740448E-2</c:v>
                </c:pt>
                <c:pt idx="4764">
                  <c:v>8.4244668483734131E-2</c:v>
                </c:pt>
                <c:pt idx="4765">
                  <c:v>8.4267213940620422E-2</c:v>
                </c:pt>
                <c:pt idx="4766">
                  <c:v>8.4216408431529999E-2</c:v>
                </c:pt>
                <c:pt idx="4767">
                  <c:v>8.4193311631679535E-2</c:v>
                </c:pt>
                <c:pt idx="4768">
                  <c:v>8.410867303609848E-2</c:v>
                </c:pt>
                <c:pt idx="4769">
                  <c:v>8.4074124693870544E-2</c:v>
                </c:pt>
                <c:pt idx="4770">
                  <c:v>8.4062173962593079E-2</c:v>
                </c:pt>
                <c:pt idx="4771">
                  <c:v>8.4003478288650513E-2</c:v>
                </c:pt>
                <c:pt idx="4772">
                  <c:v>8.3971180021762848E-2</c:v>
                </c:pt>
                <c:pt idx="4773">
                  <c:v>8.3989202976226807E-2</c:v>
                </c:pt>
                <c:pt idx="4774">
                  <c:v>8.4017321467399597E-2</c:v>
                </c:pt>
                <c:pt idx="4775">
                  <c:v>8.4004901349544525E-2</c:v>
                </c:pt>
                <c:pt idx="4776">
                  <c:v>8.4039196372032166E-2</c:v>
                </c:pt>
                <c:pt idx="4777">
                  <c:v>8.4084771573543549E-2</c:v>
                </c:pt>
                <c:pt idx="4778">
                  <c:v>8.4087610244750977E-2</c:v>
                </c:pt>
                <c:pt idx="4779">
                  <c:v>8.4136992692947388E-2</c:v>
                </c:pt>
                <c:pt idx="4780">
                  <c:v>8.4143288433551788E-2</c:v>
                </c:pt>
                <c:pt idx="4781">
                  <c:v>8.3968795835971832E-2</c:v>
                </c:pt>
                <c:pt idx="4782">
                  <c:v>8.3866231143474579E-2</c:v>
                </c:pt>
                <c:pt idx="4783">
                  <c:v>8.3846844732761383E-2</c:v>
                </c:pt>
                <c:pt idx="4784">
                  <c:v>8.3780862390995026E-2</c:v>
                </c:pt>
                <c:pt idx="4785">
                  <c:v>8.380039781332016E-2</c:v>
                </c:pt>
                <c:pt idx="4786">
                  <c:v>8.3895981311798096E-2</c:v>
                </c:pt>
                <c:pt idx="4787">
                  <c:v>8.3899646997451782E-2</c:v>
                </c:pt>
                <c:pt idx="4788">
                  <c:v>8.3818927407264709E-2</c:v>
                </c:pt>
                <c:pt idx="4789">
                  <c:v>8.3792366087436676E-2</c:v>
                </c:pt>
                <c:pt idx="4790">
                  <c:v>8.3827272057533264E-2</c:v>
                </c:pt>
                <c:pt idx="4791">
                  <c:v>8.3729900419712067E-2</c:v>
                </c:pt>
                <c:pt idx="4792">
                  <c:v>8.3745002746582031E-2</c:v>
                </c:pt>
                <c:pt idx="4793">
                  <c:v>8.3733737468719482E-2</c:v>
                </c:pt>
                <c:pt idx="4794">
                  <c:v>8.3735115826129913E-2</c:v>
                </c:pt>
                <c:pt idx="4795">
                  <c:v>8.3779767155647278E-2</c:v>
                </c:pt>
                <c:pt idx="4796">
                  <c:v>8.3780959248542786E-2</c:v>
                </c:pt>
                <c:pt idx="4797">
                  <c:v>8.3713464438915253E-2</c:v>
                </c:pt>
                <c:pt idx="4798">
                  <c:v>8.358609676361084E-2</c:v>
                </c:pt>
                <c:pt idx="4799">
                  <c:v>8.3549134433269501E-2</c:v>
                </c:pt>
                <c:pt idx="4800">
                  <c:v>8.3619236946105957E-2</c:v>
                </c:pt>
                <c:pt idx="4801">
                  <c:v>8.3545364439487457E-2</c:v>
                </c:pt>
                <c:pt idx="4802">
                  <c:v>8.3551310002803802E-2</c:v>
                </c:pt>
                <c:pt idx="4803">
                  <c:v>8.3527065813541412E-2</c:v>
                </c:pt>
                <c:pt idx="4804">
                  <c:v>8.3549819886684418E-2</c:v>
                </c:pt>
                <c:pt idx="4805">
                  <c:v>8.3616733551025391E-2</c:v>
                </c:pt>
                <c:pt idx="4806">
                  <c:v>8.3613045513629913E-2</c:v>
                </c:pt>
                <c:pt idx="4807">
                  <c:v>8.3529435098171234E-2</c:v>
                </c:pt>
                <c:pt idx="4808">
                  <c:v>8.3565026521682739E-2</c:v>
                </c:pt>
                <c:pt idx="4809">
                  <c:v>8.3563663065433502E-2</c:v>
                </c:pt>
                <c:pt idx="4810">
                  <c:v>8.3428114652633667E-2</c:v>
                </c:pt>
                <c:pt idx="4811">
                  <c:v>8.3435624837875366E-2</c:v>
                </c:pt>
                <c:pt idx="4812">
                  <c:v>8.3438612520694733E-2</c:v>
                </c:pt>
                <c:pt idx="4813">
                  <c:v>8.339342474937439E-2</c:v>
                </c:pt>
                <c:pt idx="4814">
                  <c:v>8.3347924053668976E-2</c:v>
                </c:pt>
                <c:pt idx="4815">
                  <c:v>8.3363234996795654E-2</c:v>
                </c:pt>
                <c:pt idx="4816">
                  <c:v>8.3343066275119781E-2</c:v>
                </c:pt>
                <c:pt idx="4817">
                  <c:v>8.3314970135688782E-2</c:v>
                </c:pt>
                <c:pt idx="4818">
                  <c:v>8.3280451595783234E-2</c:v>
                </c:pt>
                <c:pt idx="4819">
                  <c:v>8.3298645913600922E-2</c:v>
                </c:pt>
                <c:pt idx="4820">
                  <c:v>8.3347946405410767E-2</c:v>
                </c:pt>
                <c:pt idx="4821">
                  <c:v>8.3368383347988129E-2</c:v>
                </c:pt>
                <c:pt idx="4822">
                  <c:v>8.3414934575557709E-2</c:v>
                </c:pt>
                <c:pt idx="4823">
                  <c:v>8.336205780506134E-2</c:v>
                </c:pt>
                <c:pt idx="4824">
                  <c:v>8.326953649520874E-2</c:v>
                </c:pt>
                <c:pt idx="4825">
                  <c:v>8.3319336175918579E-2</c:v>
                </c:pt>
                <c:pt idx="4826">
                  <c:v>8.3228848874568939E-2</c:v>
                </c:pt>
                <c:pt idx="4827">
                  <c:v>8.3254851400852203E-2</c:v>
                </c:pt>
                <c:pt idx="4828">
                  <c:v>8.3229526877403259E-2</c:v>
                </c:pt>
                <c:pt idx="4829">
                  <c:v>8.3183467388153076E-2</c:v>
                </c:pt>
                <c:pt idx="4830">
                  <c:v>8.3216242492198944E-2</c:v>
                </c:pt>
                <c:pt idx="4831">
                  <c:v>8.3171941339969635E-2</c:v>
                </c:pt>
                <c:pt idx="4832">
                  <c:v>8.3120569586753845E-2</c:v>
                </c:pt>
                <c:pt idx="4833">
                  <c:v>8.3045676350593567E-2</c:v>
                </c:pt>
                <c:pt idx="4834">
                  <c:v>8.3105579018592834E-2</c:v>
                </c:pt>
                <c:pt idx="4835">
                  <c:v>8.306383341550827E-2</c:v>
                </c:pt>
                <c:pt idx="4836">
                  <c:v>8.3069868385791779E-2</c:v>
                </c:pt>
                <c:pt idx="4837">
                  <c:v>8.3131223917007446E-2</c:v>
                </c:pt>
                <c:pt idx="4838">
                  <c:v>8.3101026713848114E-2</c:v>
                </c:pt>
                <c:pt idx="4839">
                  <c:v>8.3091959357261658E-2</c:v>
                </c:pt>
                <c:pt idx="4840">
                  <c:v>8.3101511001586914E-2</c:v>
                </c:pt>
                <c:pt idx="4841">
                  <c:v>8.3153106272220612E-2</c:v>
                </c:pt>
                <c:pt idx="4842">
                  <c:v>8.3200626075267792E-2</c:v>
                </c:pt>
                <c:pt idx="4843">
                  <c:v>8.3088703453540802E-2</c:v>
                </c:pt>
                <c:pt idx="4844">
                  <c:v>8.2976877689361572E-2</c:v>
                </c:pt>
                <c:pt idx="4845">
                  <c:v>8.2914583384990692E-2</c:v>
                </c:pt>
                <c:pt idx="4846">
                  <c:v>8.2973077893257141E-2</c:v>
                </c:pt>
                <c:pt idx="4847">
                  <c:v>8.3031252026557922E-2</c:v>
                </c:pt>
                <c:pt idx="4848">
                  <c:v>8.2952849566936493E-2</c:v>
                </c:pt>
                <c:pt idx="4849">
                  <c:v>8.2918219268321991E-2</c:v>
                </c:pt>
                <c:pt idx="4850">
                  <c:v>8.2996465265750885E-2</c:v>
                </c:pt>
                <c:pt idx="4851">
                  <c:v>8.2894906401634216E-2</c:v>
                </c:pt>
                <c:pt idx="4852">
                  <c:v>8.292379230260849E-2</c:v>
                </c:pt>
                <c:pt idx="4853">
                  <c:v>8.283841609954834E-2</c:v>
                </c:pt>
                <c:pt idx="4854">
                  <c:v>8.2829728722572327E-2</c:v>
                </c:pt>
                <c:pt idx="4855">
                  <c:v>8.2887560129165649E-2</c:v>
                </c:pt>
                <c:pt idx="4856">
                  <c:v>8.2835078239440918E-2</c:v>
                </c:pt>
                <c:pt idx="4857">
                  <c:v>8.2890219986438751E-2</c:v>
                </c:pt>
                <c:pt idx="4858">
                  <c:v>8.2884460687637329E-2</c:v>
                </c:pt>
                <c:pt idx="4859">
                  <c:v>8.2887478172779083E-2</c:v>
                </c:pt>
                <c:pt idx="4860">
                  <c:v>8.2838118076324463E-2</c:v>
                </c:pt>
                <c:pt idx="4861">
                  <c:v>8.2734927535057068E-2</c:v>
                </c:pt>
                <c:pt idx="4862">
                  <c:v>8.2713253796100616E-2</c:v>
                </c:pt>
                <c:pt idx="4863">
                  <c:v>8.2714341580867767E-2</c:v>
                </c:pt>
                <c:pt idx="4864">
                  <c:v>8.2731753587722778E-2</c:v>
                </c:pt>
                <c:pt idx="4865">
                  <c:v>8.2680761814117432E-2</c:v>
                </c:pt>
                <c:pt idx="4866">
                  <c:v>8.2646369934082031E-2</c:v>
                </c:pt>
                <c:pt idx="4867">
                  <c:v>8.2662768661975861E-2</c:v>
                </c:pt>
                <c:pt idx="4868">
                  <c:v>8.2801826298236847E-2</c:v>
                </c:pt>
                <c:pt idx="4869">
                  <c:v>8.2837790250778198E-2</c:v>
                </c:pt>
                <c:pt idx="4870">
                  <c:v>8.2721330225467682E-2</c:v>
                </c:pt>
                <c:pt idx="4871">
                  <c:v>8.2638368010520935E-2</c:v>
                </c:pt>
                <c:pt idx="4872">
                  <c:v>8.27188640832901E-2</c:v>
                </c:pt>
                <c:pt idx="4873">
                  <c:v>8.2703486084938049E-2</c:v>
                </c:pt>
                <c:pt idx="4874">
                  <c:v>8.262256532907486E-2</c:v>
                </c:pt>
                <c:pt idx="4875">
                  <c:v>8.2692272961139679E-2</c:v>
                </c:pt>
                <c:pt idx="4876">
                  <c:v>8.2610011100769043E-2</c:v>
                </c:pt>
                <c:pt idx="4877">
                  <c:v>8.2644663751125336E-2</c:v>
                </c:pt>
                <c:pt idx="4878">
                  <c:v>8.2604385912418365E-2</c:v>
                </c:pt>
                <c:pt idx="4879">
                  <c:v>8.2491435110569E-2</c:v>
                </c:pt>
                <c:pt idx="4880">
                  <c:v>8.2519255578517914E-2</c:v>
                </c:pt>
                <c:pt idx="4881">
                  <c:v>8.256734162569046E-2</c:v>
                </c:pt>
                <c:pt idx="4882">
                  <c:v>8.2545533776283264E-2</c:v>
                </c:pt>
                <c:pt idx="4883">
                  <c:v>8.2554101943969727E-2</c:v>
                </c:pt>
                <c:pt idx="4884">
                  <c:v>8.252234011888504E-2</c:v>
                </c:pt>
                <c:pt idx="4885">
                  <c:v>8.2477360963821411E-2</c:v>
                </c:pt>
                <c:pt idx="4886">
                  <c:v>8.2478664815425873E-2</c:v>
                </c:pt>
                <c:pt idx="4887">
                  <c:v>8.245541900396347E-2</c:v>
                </c:pt>
                <c:pt idx="4888">
                  <c:v>8.2461513578891754E-2</c:v>
                </c:pt>
                <c:pt idx="4889">
                  <c:v>8.2420744001865387E-2</c:v>
                </c:pt>
                <c:pt idx="4890">
                  <c:v>8.242364227771759E-2</c:v>
                </c:pt>
                <c:pt idx="4891">
                  <c:v>8.2422040402889252E-2</c:v>
                </c:pt>
                <c:pt idx="4892">
                  <c:v>8.2366228103637695E-2</c:v>
                </c:pt>
                <c:pt idx="4893">
                  <c:v>8.2373261451721191E-2</c:v>
                </c:pt>
                <c:pt idx="4894">
                  <c:v>8.2446962594985962E-2</c:v>
                </c:pt>
                <c:pt idx="4895">
                  <c:v>8.2426942884922028E-2</c:v>
                </c:pt>
                <c:pt idx="4896">
                  <c:v>8.2422271370887756E-2</c:v>
                </c:pt>
                <c:pt idx="4897">
                  <c:v>8.2423612475395203E-2</c:v>
                </c:pt>
                <c:pt idx="4898">
                  <c:v>8.2395650446414948E-2</c:v>
                </c:pt>
                <c:pt idx="4899">
                  <c:v>8.2355238497257233E-2</c:v>
                </c:pt>
                <c:pt idx="4900">
                  <c:v>8.2372643053531647E-2</c:v>
                </c:pt>
                <c:pt idx="4901">
                  <c:v>8.2281984388828278E-2</c:v>
                </c:pt>
                <c:pt idx="4902">
                  <c:v>8.2331098616123199E-2</c:v>
                </c:pt>
                <c:pt idx="4903">
                  <c:v>8.237726241350174E-2</c:v>
                </c:pt>
                <c:pt idx="4904">
                  <c:v>8.2385584712028503E-2</c:v>
                </c:pt>
                <c:pt idx="4905">
                  <c:v>8.2255683839321136E-2</c:v>
                </c:pt>
                <c:pt idx="4906">
                  <c:v>8.226524293422699E-2</c:v>
                </c:pt>
                <c:pt idx="4907">
                  <c:v>8.2222364842891693E-2</c:v>
                </c:pt>
                <c:pt idx="4908">
                  <c:v>8.2273080945014954E-2</c:v>
                </c:pt>
                <c:pt idx="4909">
                  <c:v>8.2283198833465576E-2</c:v>
                </c:pt>
                <c:pt idx="4910">
                  <c:v>8.2259662449359894E-2</c:v>
                </c:pt>
                <c:pt idx="4911">
                  <c:v>8.2231618463993073E-2</c:v>
                </c:pt>
                <c:pt idx="4912">
                  <c:v>8.2228146493434906E-2</c:v>
                </c:pt>
                <c:pt idx="4913">
                  <c:v>8.222082257270813E-2</c:v>
                </c:pt>
                <c:pt idx="4914">
                  <c:v>8.2199946045875549E-2</c:v>
                </c:pt>
                <c:pt idx="4915">
                  <c:v>8.2181088626384735E-2</c:v>
                </c:pt>
                <c:pt idx="4916">
                  <c:v>8.222179114818573E-2</c:v>
                </c:pt>
                <c:pt idx="4917">
                  <c:v>8.2261115312576294E-2</c:v>
                </c:pt>
                <c:pt idx="4918">
                  <c:v>8.2108087837696075E-2</c:v>
                </c:pt>
                <c:pt idx="4919">
                  <c:v>8.2140699028968811E-2</c:v>
                </c:pt>
                <c:pt idx="4920">
                  <c:v>8.2170911133289337E-2</c:v>
                </c:pt>
                <c:pt idx="4921">
                  <c:v>8.2122489809989929E-2</c:v>
                </c:pt>
                <c:pt idx="4922">
                  <c:v>8.2191362977027893E-2</c:v>
                </c:pt>
                <c:pt idx="4923">
                  <c:v>8.2224637269973755E-2</c:v>
                </c:pt>
                <c:pt idx="4924">
                  <c:v>8.2083873450756073E-2</c:v>
                </c:pt>
                <c:pt idx="4925">
                  <c:v>8.2116156816482544E-2</c:v>
                </c:pt>
                <c:pt idx="4926">
                  <c:v>8.2086928188800812E-2</c:v>
                </c:pt>
                <c:pt idx="4927">
                  <c:v>8.2042016088962555E-2</c:v>
                </c:pt>
                <c:pt idx="4928">
                  <c:v>8.2041941583156586E-2</c:v>
                </c:pt>
                <c:pt idx="4929">
                  <c:v>8.2144811749458313E-2</c:v>
                </c:pt>
                <c:pt idx="4930">
                  <c:v>8.2046486437320709E-2</c:v>
                </c:pt>
                <c:pt idx="4931">
                  <c:v>8.2008220255374908E-2</c:v>
                </c:pt>
                <c:pt idx="4932">
                  <c:v>8.1990703940391541E-2</c:v>
                </c:pt>
                <c:pt idx="4933">
                  <c:v>8.2027725875377655E-2</c:v>
                </c:pt>
                <c:pt idx="4934">
                  <c:v>8.2061365246772766E-2</c:v>
                </c:pt>
                <c:pt idx="4935">
                  <c:v>8.2026824355125427E-2</c:v>
                </c:pt>
                <c:pt idx="4936">
                  <c:v>8.2039497792720795E-2</c:v>
                </c:pt>
                <c:pt idx="4937">
                  <c:v>8.1973277032375336E-2</c:v>
                </c:pt>
                <c:pt idx="4938">
                  <c:v>8.2017235457897186E-2</c:v>
                </c:pt>
                <c:pt idx="4939">
                  <c:v>8.2044117152690887E-2</c:v>
                </c:pt>
                <c:pt idx="4940">
                  <c:v>8.2034759223461151E-2</c:v>
                </c:pt>
                <c:pt idx="4941">
                  <c:v>8.1904076039791107E-2</c:v>
                </c:pt>
                <c:pt idx="4942">
                  <c:v>8.202148973941803E-2</c:v>
                </c:pt>
                <c:pt idx="4943">
                  <c:v>8.1932969391345978E-2</c:v>
                </c:pt>
                <c:pt idx="4944">
                  <c:v>8.1856824457645416E-2</c:v>
                </c:pt>
                <c:pt idx="4945">
                  <c:v>8.1890366971492767E-2</c:v>
                </c:pt>
                <c:pt idx="4946">
                  <c:v>8.1821583211421967E-2</c:v>
                </c:pt>
                <c:pt idx="4947">
                  <c:v>8.181355893611908E-2</c:v>
                </c:pt>
                <c:pt idx="4948">
                  <c:v>8.1822998821735382E-2</c:v>
                </c:pt>
                <c:pt idx="4949">
                  <c:v>8.1896267831325531E-2</c:v>
                </c:pt>
                <c:pt idx="4950">
                  <c:v>8.1875152885913849E-2</c:v>
                </c:pt>
                <c:pt idx="4951">
                  <c:v>8.1857196986675262E-2</c:v>
                </c:pt>
                <c:pt idx="4952">
                  <c:v>8.1796884536743164E-2</c:v>
                </c:pt>
                <c:pt idx="4953">
                  <c:v>8.1773579120635986E-2</c:v>
                </c:pt>
                <c:pt idx="4954">
                  <c:v>8.1843845546245575E-2</c:v>
                </c:pt>
                <c:pt idx="4955">
                  <c:v>8.1892915070056915E-2</c:v>
                </c:pt>
                <c:pt idx="4956">
                  <c:v>8.1854879856109619E-2</c:v>
                </c:pt>
                <c:pt idx="4957">
                  <c:v>8.1795074045658112E-2</c:v>
                </c:pt>
                <c:pt idx="4958">
                  <c:v>8.1761948764324188E-2</c:v>
                </c:pt>
                <c:pt idx="4959">
                  <c:v>8.1772014498710632E-2</c:v>
                </c:pt>
                <c:pt idx="4960">
                  <c:v>8.1780925393104553E-2</c:v>
                </c:pt>
                <c:pt idx="4961">
                  <c:v>8.1821441650390625E-2</c:v>
                </c:pt>
                <c:pt idx="4962">
                  <c:v>8.1757523119449615E-2</c:v>
                </c:pt>
                <c:pt idx="4963">
                  <c:v>8.170028030872345E-2</c:v>
                </c:pt>
                <c:pt idx="4964">
                  <c:v>8.1712245941162109E-2</c:v>
                </c:pt>
                <c:pt idx="4965">
                  <c:v>8.1784620881080627E-2</c:v>
                </c:pt>
                <c:pt idx="4966">
                  <c:v>8.1710301339626312E-2</c:v>
                </c:pt>
                <c:pt idx="4967">
                  <c:v>8.1675559282302856E-2</c:v>
                </c:pt>
                <c:pt idx="4968">
                  <c:v>8.1713594496250153E-2</c:v>
                </c:pt>
                <c:pt idx="4969">
                  <c:v>8.1628963351249695E-2</c:v>
                </c:pt>
                <c:pt idx="4970">
                  <c:v>8.1730805337429047E-2</c:v>
                </c:pt>
                <c:pt idx="4971">
                  <c:v>8.1713259220123291E-2</c:v>
                </c:pt>
                <c:pt idx="4972">
                  <c:v>8.1622093915939331E-2</c:v>
                </c:pt>
                <c:pt idx="4973">
                  <c:v>8.16325843334198E-2</c:v>
                </c:pt>
                <c:pt idx="4974">
                  <c:v>8.161618560552597E-2</c:v>
                </c:pt>
                <c:pt idx="4975">
                  <c:v>8.1561200320720673E-2</c:v>
                </c:pt>
                <c:pt idx="4976">
                  <c:v>8.156999945640564E-2</c:v>
                </c:pt>
                <c:pt idx="4977">
                  <c:v>8.1561937928199768E-2</c:v>
                </c:pt>
                <c:pt idx="4978">
                  <c:v>8.1553593277931213E-2</c:v>
                </c:pt>
                <c:pt idx="4979">
                  <c:v>8.1535331904888153E-2</c:v>
                </c:pt>
                <c:pt idx="4980">
                  <c:v>8.153979480266571E-2</c:v>
                </c:pt>
                <c:pt idx="4981">
                  <c:v>8.1587113440036774E-2</c:v>
                </c:pt>
                <c:pt idx="4982">
                  <c:v>8.1558182835578918E-2</c:v>
                </c:pt>
                <c:pt idx="4983">
                  <c:v>8.1555403769016266E-2</c:v>
                </c:pt>
                <c:pt idx="4984">
                  <c:v>8.1574305891990662E-2</c:v>
                </c:pt>
                <c:pt idx="4985">
                  <c:v>8.1540457904338837E-2</c:v>
                </c:pt>
                <c:pt idx="4986">
                  <c:v>8.1512607634067535E-2</c:v>
                </c:pt>
                <c:pt idx="4987">
                  <c:v>8.1523962318897247E-2</c:v>
                </c:pt>
                <c:pt idx="4988">
                  <c:v>8.1475153565406799E-2</c:v>
                </c:pt>
                <c:pt idx="4989">
                  <c:v>8.1478118896484375E-2</c:v>
                </c:pt>
                <c:pt idx="4990">
                  <c:v>8.1508040428161621E-2</c:v>
                </c:pt>
                <c:pt idx="4991">
                  <c:v>8.1470191478729248E-2</c:v>
                </c:pt>
                <c:pt idx="4992">
                  <c:v>8.1455416977405548E-2</c:v>
                </c:pt>
                <c:pt idx="4993">
                  <c:v>8.1021681427955627E-2</c:v>
                </c:pt>
                <c:pt idx="4994">
                  <c:v>8.0567680299282074E-2</c:v>
                </c:pt>
                <c:pt idx="4995">
                  <c:v>8.0591782927513123E-2</c:v>
                </c:pt>
                <c:pt idx="4996">
                  <c:v>8.0707892775535583E-2</c:v>
                </c:pt>
                <c:pt idx="4997">
                  <c:v>8.0692939460277557E-2</c:v>
                </c:pt>
                <c:pt idx="4998">
                  <c:v>8.1267602741718292E-2</c:v>
                </c:pt>
                <c:pt idx="4999">
                  <c:v>8.1436246633529663E-2</c:v>
                </c:pt>
                <c:pt idx="5000">
                  <c:v>8.1434741616249084E-2</c:v>
                </c:pt>
                <c:pt idx="5001">
                  <c:v>8.141007274389267E-2</c:v>
                </c:pt>
                <c:pt idx="5002">
                  <c:v>8.1460572779178619E-2</c:v>
                </c:pt>
                <c:pt idx="5003">
                  <c:v>8.1418529152870178E-2</c:v>
                </c:pt>
                <c:pt idx="5004">
                  <c:v>8.1392548978328705E-2</c:v>
                </c:pt>
                <c:pt idx="5005">
                  <c:v>8.1341460347175598E-2</c:v>
                </c:pt>
                <c:pt idx="5006">
                  <c:v>8.132132887840271E-2</c:v>
                </c:pt>
                <c:pt idx="5007">
                  <c:v>8.1283845007419586E-2</c:v>
                </c:pt>
                <c:pt idx="5008">
                  <c:v>8.1247158348560333E-2</c:v>
                </c:pt>
                <c:pt idx="5009">
                  <c:v>8.1244654953479767E-2</c:v>
                </c:pt>
                <c:pt idx="5010">
                  <c:v>8.1292741000652313E-2</c:v>
                </c:pt>
                <c:pt idx="5011">
                  <c:v>8.1302329897880554E-2</c:v>
                </c:pt>
                <c:pt idx="5012">
                  <c:v>8.133232593536377E-2</c:v>
                </c:pt>
                <c:pt idx="5013">
                  <c:v>8.1301659345626831E-2</c:v>
                </c:pt>
                <c:pt idx="5014">
                  <c:v>8.1223078072071075E-2</c:v>
                </c:pt>
                <c:pt idx="5015">
                  <c:v>8.1309415400028229E-2</c:v>
                </c:pt>
                <c:pt idx="5016">
                  <c:v>8.1229269504547119E-2</c:v>
                </c:pt>
                <c:pt idx="5017">
                  <c:v>8.1190519034862518E-2</c:v>
                </c:pt>
                <c:pt idx="5018">
                  <c:v>8.1274136900901794E-2</c:v>
                </c:pt>
                <c:pt idx="5019">
                  <c:v>8.1223905086517334E-2</c:v>
                </c:pt>
                <c:pt idx="5020">
                  <c:v>8.1153564155101776E-2</c:v>
                </c:pt>
                <c:pt idx="5021">
                  <c:v>8.1213213503360748E-2</c:v>
                </c:pt>
                <c:pt idx="5022">
                  <c:v>8.1177517771720886E-2</c:v>
                </c:pt>
                <c:pt idx="5023">
                  <c:v>8.111562579870224E-2</c:v>
                </c:pt>
                <c:pt idx="5024">
                  <c:v>8.1118777394294739E-2</c:v>
                </c:pt>
                <c:pt idx="5025">
                  <c:v>8.1143349409103394E-2</c:v>
                </c:pt>
                <c:pt idx="5026">
                  <c:v>8.1099651753902435E-2</c:v>
                </c:pt>
                <c:pt idx="5027">
                  <c:v>8.1066660583019257E-2</c:v>
                </c:pt>
                <c:pt idx="5028">
                  <c:v>8.1078894436359406E-2</c:v>
                </c:pt>
                <c:pt idx="5029">
                  <c:v>8.1072092056274414E-2</c:v>
                </c:pt>
                <c:pt idx="5030">
                  <c:v>8.1044182181358337E-2</c:v>
                </c:pt>
                <c:pt idx="5031">
                  <c:v>8.1086665391921997E-2</c:v>
                </c:pt>
                <c:pt idx="5032">
                  <c:v>8.1108801066875458E-2</c:v>
                </c:pt>
                <c:pt idx="5033">
                  <c:v>8.1030428409576416E-2</c:v>
                </c:pt>
                <c:pt idx="5034">
                  <c:v>8.1059820950031281E-2</c:v>
                </c:pt>
                <c:pt idx="5035">
                  <c:v>8.1070318818092346E-2</c:v>
                </c:pt>
                <c:pt idx="5036">
                  <c:v>8.1019029021263123E-2</c:v>
                </c:pt>
                <c:pt idx="5037">
                  <c:v>8.0983541905879974E-2</c:v>
                </c:pt>
                <c:pt idx="5038">
                  <c:v>8.0960661172866821E-2</c:v>
                </c:pt>
                <c:pt idx="5039">
                  <c:v>8.0949507653713226E-2</c:v>
                </c:pt>
                <c:pt idx="5040">
                  <c:v>8.0998629331588745E-2</c:v>
                </c:pt>
                <c:pt idx="5041">
                  <c:v>8.1083439290523529E-2</c:v>
                </c:pt>
                <c:pt idx="5042">
                  <c:v>8.0957300961017609E-2</c:v>
                </c:pt>
                <c:pt idx="5043">
                  <c:v>8.0984517931938171E-2</c:v>
                </c:pt>
                <c:pt idx="5044">
                  <c:v>8.0984972417354584E-2</c:v>
                </c:pt>
                <c:pt idx="5045">
                  <c:v>8.0904059112071991E-2</c:v>
                </c:pt>
                <c:pt idx="5046">
                  <c:v>8.0897502601146698E-2</c:v>
                </c:pt>
                <c:pt idx="5047">
                  <c:v>8.1000670790672302E-2</c:v>
                </c:pt>
                <c:pt idx="5048">
                  <c:v>8.0891624093055725E-2</c:v>
                </c:pt>
                <c:pt idx="5049">
                  <c:v>8.0880500376224518E-2</c:v>
                </c:pt>
                <c:pt idx="5050">
                  <c:v>8.0923765897750854E-2</c:v>
                </c:pt>
                <c:pt idx="5051">
                  <c:v>8.1065051257610321E-2</c:v>
                </c:pt>
                <c:pt idx="5052">
                  <c:v>8.0913074314594269E-2</c:v>
                </c:pt>
                <c:pt idx="5053">
                  <c:v>8.0822877585887909E-2</c:v>
                </c:pt>
                <c:pt idx="5054">
                  <c:v>8.0879390239715576E-2</c:v>
                </c:pt>
                <c:pt idx="5055">
                  <c:v>8.0886103212833405E-2</c:v>
                </c:pt>
                <c:pt idx="5056">
                  <c:v>8.0818064510822296E-2</c:v>
                </c:pt>
                <c:pt idx="5057">
                  <c:v>8.0836862325668335E-2</c:v>
                </c:pt>
                <c:pt idx="5058">
                  <c:v>8.0882839858531952E-2</c:v>
                </c:pt>
                <c:pt idx="5059">
                  <c:v>8.0757834017276764E-2</c:v>
                </c:pt>
                <c:pt idx="5060">
                  <c:v>8.0761298537254333E-2</c:v>
                </c:pt>
                <c:pt idx="5061">
                  <c:v>8.0780245363712311E-2</c:v>
                </c:pt>
                <c:pt idx="5062">
                  <c:v>8.0810561776161194E-2</c:v>
                </c:pt>
                <c:pt idx="5063">
                  <c:v>8.0791093409061432E-2</c:v>
                </c:pt>
                <c:pt idx="5064">
                  <c:v>8.0814868211746216E-2</c:v>
                </c:pt>
                <c:pt idx="5065">
                  <c:v>8.0739878118038177E-2</c:v>
                </c:pt>
                <c:pt idx="5066">
                  <c:v>8.0804720520973206E-2</c:v>
                </c:pt>
                <c:pt idx="5067">
                  <c:v>8.0849066376686096E-2</c:v>
                </c:pt>
                <c:pt idx="5068">
                  <c:v>8.0785281956195831E-2</c:v>
                </c:pt>
                <c:pt idx="5069">
                  <c:v>8.0793797969818115E-2</c:v>
                </c:pt>
                <c:pt idx="5070">
                  <c:v>8.0764085054397583E-2</c:v>
                </c:pt>
                <c:pt idx="5071">
                  <c:v>8.0666869878768921E-2</c:v>
                </c:pt>
                <c:pt idx="5072">
                  <c:v>8.0684937536716461E-2</c:v>
                </c:pt>
                <c:pt idx="5073">
                  <c:v>8.0762796103954315E-2</c:v>
                </c:pt>
                <c:pt idx="5074">
                  <c:v>8.0696389079093933E-2</c:v>
                </c:pt>
                <c:pt idx="5075">
                  <c:v>8.0625325441360474E-2</c:v>
                </c:pt>
                <c:pt idx="5076">
                  <c:v>8.0729827284812927E-2</c:v>
                </c:pt>
                <c:pt idx="5077">
                  <c:v>8.0797269940376282E-2</c:v>
                </c:pt>
                <c:pt idx="5078">
                  <c:v>8.068808913230896E-2</c:v>
                </c:pt>
                <c:pt idx="5079">
                  <c:v>8.067331463098526E-2</c:v>
                </c:pt>
                <c:pt idx="5080">
                  <c:v>8.0667436122894287E-2</c:v>
                </c:pt>
                <c:pt idx="5081">
                  <c:v>8.0656461417675018E-2</c:v>
                </c:pt>
                <c:pt idx="5082">
                  <c:v>8.0612778663635254E-2</c:v>
                </c:pt>
                <c:pt idx="5083">
                  <c:v>8.0623067915439606E-2</c:v>
                </c:pt>
                <c:pt idx="5084">
                  <c:v>8.063197135925293E-2</c:v>
                </c:pt>
                <c:pt idx="5085">
                  <c:v>8.0586940050125122E-2</c:v>
                </c:pt>
                <c:pt idx="5086">
                  <c:v>8.0565400421619415E-2</c:v>
                </c:pt>
                <c:pt idx="5087">
                  <c:v>8.0611243844032288E-2</c:v>
                </c:pt>
                <c:pt idx="5088">
                  <c:v>8.0529652535915375E-2</c:v>
                </c:pt>
                <c:pt idx="5089">
                  <c:v>8.0541767179965973E-2</c:v>
                </c:pt>
                <c:pt idx="5090">
                  <c:v>8.0526769161224365E-2</c:v>
                </c:pt>
                <c:pt idx="5091">
                  <c:v>8.0498099327087402E-2</c:v>
                </c:pt>
                <c:pt idx="5092">
                  <c:v>8.0559849739074707E-2</c:v>
                </c:pt>
                <c:pt idx="5093">
                  <c:v>8.0520488321781158E-2</c:v>
                </c:pt>
                <c:pt idx="5094">
                  <c:v>8.0507941544055939E-2</c:v>
                </c:pt>
                <c:pt idx="5095">
                  <c:v>8.0544717609882355E-2</c:v>
                </c:pt>
                <c:pt idx="5096">
                  <c:v>8.051908016204834E-2</c:v>
                </c:pt>
                <c:pt idx="5097">
                  <c:v>8.048209547996521E-2</c:v>
                </c:pt>
                <c:pt idx="5098">
                  <c:v>8.0521710216999054E-2</c:v>
                </c:pt>
                <c:pt idx="5099">
                  <c:v>8.058641105890274E-2</c:v>
                </c:pt>
                <c:pt idx="5100">
                  <c:v>8.0493807792663574E-2</c:v>
                </c:pt>
                <c:pt idx="5101">
                  <c:v>8.0485589802265167E-2</c:v>
                </c:pt>
                <c:pt idx="5102">
                  <c:v>8.0503009259700775E-2</c:v>
                </c:pt>
                <c:pt idx="5103">
                  <c:v>8.048170804977417E-2</c:v>
                </c:pt>
                <c:pt idx="5104">
                  <c:v>8.0479681491851807E-2</c:v>
                </c:pt>
                <c:pt idx="5105">
                  <c:v>8.0485939979553223E-2</c:v>
                </c:pt>
                <c:pt idx="5106">
                  <c:v>8.0500289797782898E-2</c:v>
                </c:pt>
                <c:pt idx="5107">
                  <c:v>8.0409727990627289E-2</c:v>
                </c:pt>
                <c:pt idx="5108">
                  <c:v>8.0337055027484894E-2</c:v>
                </c:pt>
                <c:pt idx="5109">
                  <c:v>8.0347493290901184E-2</c:v>
                </c:pt>
                <c:pt idx="5110">
                  <c:v>8.0333203077316284E-2</c:v>
                </c:pt>
                <c:pt idx="5111">
                  <c:v>8.031357079744339E-2</c:v>
                </c:pt>
                <c:pt idx="5112">
                  <c:v>8.0388002097606659E-2</c:v>
                </c:pt>
                <c:pt idx="5113">
                  <c:v>8.047088235616684E-2</c:v>
                </c:pt>
                <c:pt idx="5114">
                  <c:v>8.038947731256485E-2</c:v>
                </c:pt>
                <c:pt idx="5115">
                  <c:v>8.0367319285869598E-2</c:v>
                </c:pt>
                <c:pt idx="5116">
                  <c:v>8.0305024981498718E-2</c:v>
                </c:pt>
                <c:pt idx="5117">
                  <c:v>8.0350354313850403E-2</c:v>
                </c:pt>
                <c:pt idx="5118">
                  <c:v>8.0370545387268066E-2</c:v>
                </c:pt>
                <c:pt idx="5119">
                  <c:v>8.0364607274532318E-2</c:v>
                </c:pt>
                <c:pt idx="5120">
                  <c:v>8.0362245440483093E-2</c:v>
                </c:pt>
                <c:pt idx="5121">
                  <c:v>8.0364234745502472E-2</c:v>
                </c:pt>
                <c:pt idx="5122">
                  <c:v>8.0282241106033325E-2</c:v>
                </c:pt>
                <c:pt idx="5123">
                  <c:v>8.0241754651069641E-2</c:v>
                </c:pt>
                <c:pt idx="5124">
                  <c:v>8.0238975584506989E-2</c:v>
                </c:pt>
                <c:pt idx="5125">
                  <c:v>8.0261059105396271E-2</c:v>
                </c:pt>
                <c:pt idx="5126">
                  <c:v>8.0292917788028717E-2</c:v>
                </c:pt>
                <c:pt idx="5127">
                  <c:v>8.0285497009754181E-2</c:v>
                </c:pt>
                <c:pt idx="5128">
                  <c:v>8.021111786365509E-2</c:v>
                </c:pt>
                <c:pt idx="5129">
                  <c:v>8.0185219645500183E-2</c:v>
                </c:pt>
                <c:pt idx="5130">
                  <c:v>8.0163836479187012E-2</c:v>
                </c:pt>
                <c:pt idx="5131">
                  <c:v>8.0201476812362671E-2</c:v>
                </c:pt>
                <c:pt idx="5132">
                  <c:v>8.0268092453479767E-2</c:v>
                </c:pt>
                <c:pt idx="5133">
                  <c:v>8.0233141779899597E-2</c:v>
                </c:pt>
                <c:pt idx="5134">
                  <c:v>8.0229379236698151E-2</c:v>
                </c:pt>
                <c:pt idx="5135">
                  <c:v>8.0181747674942017E-2</c:v>
                </c:pt>
                <c:pt idx="5136">
                  <c:v>8.0115951597690582E-2</c:v>
                </c:pt>
                <c:pt idx="5137">
                  <c:v>8.0118142068386078E-2</c:v>
                </c:pt>
                <c:pt idx="5138">
                  <c:v>8.011288195848465E-2</c:v>
                </c:pt>
                <c:pt idx="5139">
                  <c:v>8.0166041851043701E-2</c:v>
                </c:pt>
                <c:pt idx="5140">
                  <c:v>8.0219127237796783E-2</c:v>
                </c:pt>
                <c:pt idx="5141">
                  <c:v>8.0175086855888367E-2</c:v>
                </c:pt>
                <c:pt idx="5142">
                  <c:v>8.0106861889362335E-2</c:v>
                </c:pt>
                <c:pt idx="5143">
                  <c:v>8.0146320164203644E-2</c:v>
                </c:pt>
                <c:pt idx="5144">
                  <c:v>8.0128520727157593E-2</c:v>
                </c:pt>
                <c:pt idx="5145">
                  <c:v>8.0086313188076019E-2</c:v>
                </c:pt>
                <c:pt idx="5146">
                  <c:v>8.0127179622650146E-2</c:v>
                </c:pt>
                <c:pt idx="5147">
                  <c:v>8.0122038722038269E-2</c:v>
                </c:pt>
                <c:pt idx="5148">
                  <c:v>8.0117926001548767E-2</c:v>
                </c:pt>
                <c:pt idx="5149">
                  <c:v>8.0049015581607819E-2</c:v>
                </c:pt>
                <c:pt idx="5150">
                  <c:v>8.000984787940979E-2</c:v>
                </c:pt>
                <c:pt idx="5151">
                  <c:v>8.0015003681182861E-2</c:v>
                </c:pt>
                <c:pt idx="5152">
                  <c:v>7.9976595938205719E-2</c:v>
                </c:pt>
                <c:pt idx="5153">
                  <c:v>8.004259318113327E-2</c:v>
                </c:pt>
                <c:pt idx="5154">
                  <c:v>8.0018423497676849E-2</c:v>
                </c:pt>
                <c:pt idx="5155">
                  <c:v>8.0036967992782593E-2</c:v>
                </c:pt>
                <c:pt idx="5156">
                  <c:v>7.9951994121074677E-2</c:v>
                </c:pt>
                <c:pt idx="5157">
                  <c:v>7.9996846616268158E-2</c:v>
                </c:pt>
                <c:pt idx="5158">
                  <c:v>8.0040343105792999E-2</c:v>
                </c:pt>
                <c:pt idx="5159">
                  <c:v>7.996656745672226E-2</c:v>
                </c:pt>
                <c:pt idx="5160">
                  <c:v>8.0031469464302063E-2</c:v>
                </c:pt>
                <c:pt idx="5161">
                  <c:v>8.0056630074977875E-2</c:v>
                </c:pt>
                <c:pt idx="5162">
                  <c:v>7.9964816570281982E-2</c:v>
                </c:pt>
                <c:pt idx="5163">
                  <c:v>7.9964838922023773E-2</c:v>
                </c:pt>
                <c:pt idx="5164">
                  <c:v>7.9896174371242523E-2</c:v>
                </c:pt>
                <c:pt idx="5165">
                  <c:v>7.9939946532249451E-2</c:v>
                </c:pt>
                <c:pt idx="5166">
                  <c:v>7.9962119460105896E-2</c:v>
                </c:pt>
                <c:pt idx="5167">
                  <c:v>7.9922415316104889E-2</c:v>
                </c:pt>
                <c:pt idx="5168">
                  <c:v>7.9903803765773773E-2</c:v>
                </c:pt>
                <c:pt idx="5169">
                  <c:v>7.988392561674118E-2</c:v>
                </c:pt>
                <c:pt idx="5170">
                  <c:v>7.9841934144496918E-2</c:v>
                </c:pt>
                <c:pt idx="5171">
                  <c:v>7.9864293336868286E-2</c:v>
                </c:pt>
                <c:pt idx="5172">
                  <c:v>7.9885907471179962E-2</c:v>
                </c:pt>
                <c:pt idx="5173">
                  <c:v>7.9810254275798798E-2</c:v>
                </c:pt>
                <c:pt idx="5174">
                  <c:v>7.9862475395202637E-2</c:v>
                </c:pt>
                <c:pt idx="5175">
                  <c:v>7.9857520759105682E-2</c:v>
                </c:pt>
                <c:pt idx="5176">
                  <c:v>7.9829752445220947E-2</c:v>
                </c:pt>
                <c:pt idx="5177">
                  <c:v>7.9883664846420288E-2</c:v>
                </c:pt>
                <c:pt idx="5178">
                  <c:v>7.9813919961452484E-2</c:v>
                </c:pt>
                <c:pt idx="5179">
                  <c:v>7.9897396266460419E-2</c:v>
                </c:pt>
                <c:pt idx="5180">
                  <c:v>7.9804912209510803E-2</c:v>
                </c:pt>
                <c:pt idx="5181">
                  <c:v>7.9838275909423828E-2</c:v>
                </c:pt>
                <c:pt idx="5182">
                  <c:v>7.9766400158405304E-2</c:v>
                </c:pt>
                <c:pt idx="5183">
                  <c:v>7.9864993691444397E-2</c:v>
                </c:pt>
                <c:pt idx="5184">
                  <c:v>7.9863496124744415E-2</c:v>
                </c:pt>
                <c:pt idx="5185">
                  <c:v>7.9763375222682953E-2</c:v>
                </c:pt>
                <c:pt idx="5186">
                  <c:v>7.9780429601669312E-2</c:v>
                </c:pt>
                <c:pt idx="5187">
                  <c:v>7.9764574766159058E-2</c:v>
                </c:pt>
                <c:pt idx="5188">
                  <c:v>7.977750152349472E-2</c:v>
                </c:pt>
                <c:pt idx="5189">
                  <c:v>7.9693995416164398E-2</c:v>
                </c:pt>
                <c:pt idx="5190">
                  <c:v>7.9673208296298981E-2</c:v>
                </c:pt>
                <c:pt idx="5191">
                  <c:v>7.9634308815002441E-2</c:v>
                </c:pt>
                <c:pt idx="5192">
                  <c:v>7.9669289290904999E-2</c:v>
                </c:pt>
                <c:pt idx="5193">
                  <c:v>7.9723246395587921E-2</c:v>
                </c:pt>
                <c:pt idx="5194">
                  <c:v>7.9705081880092621E-2</c:v>
                </c:pt>
                <c:pt idx="5195">
                  <c:v>7.9713545739650726E-2</c:v>
                </c:pt>
                <c:pt idx="5196">
                  <c:v>7.9640522599220276E-2</c:v>
                </c:pt>
                <c:pt idx="5197">
                  <c:v>7.9648144543170929E-2</c:v>
                </c:pt>
                <c:pt idx="5198">
                  <c:v>7.9669483006000519E-2</c:v>
                </c:pt>
                <c:pt idx="5199">
                  <c:v>7.9689286649227142E-2</c:v>
                </c:pt>
                <c:pt idx="5200">
                  <c:v>7.9692058265209198E-2</c:v>
                </c:pt>
                <c:pt idx="5201">
                  <c:v>7.9709954559803009E-2</c:v>
                </c:pt>
                <c:pt idx="5202">
                  <c:v>7.9594515264034271E-2</c:v>
                </c:pt>
                <c:pt idx="5203">
                  <c:v>7.9624056816101074E-2</c:v>
                </c:pt>
                <c:pt idx="5204">
                  <c:v>7.9614579677581787E-2</c:v>
                </c:pt>
                <c:pt idx="5205">
                  <c:v>7.9644709825515747E-2</c:v>
                </c:pt>
                <c:pt idx="5206">
                  <c:v>7.9656928777694702E-2</c:v>
                </c:pt>
                <c:pt idx="5207">
                  <c:v>7.9619415104389191E-2</c:v>
                </c:pt>
                <c:pt idx="5208">
                  <c:v>7.9569816589355469E-2</c:v>
                </c:pt>
                <c:pt idx="5209">
                  <c:v>7.9688973724842072E-2</c:v>
                </c:pt>
                <c:pt idx="5210">
                  <c:v>7.9624749720096588E-2</c:v>
                </c:pt>
                <c:pt idx="5211">
                  <c:v>7.9521737992763519E-2</c:v>
                </c:pt>
                <c:pt idx="5212">
                  <c:v>7.9485811293125153E-2</c:v>
                </c:pt>
                <c:pt idx="5213">
                  <c:v>7.9545281827449799E-2</c:v>
                </c:pt>
                <c:pt idx="5214">
                  <c:v>7.9603314399719238E-2</c:v>
                </c:pt>
                <c:pt idx="5215">
                  <c:v>7.9529061913490295E-2</c:v>
                </c:pt>
                <c:pt idx="5216">
                  <c:v>7.9531662166118622E-2</c:v>
                </c:pt>
                <c:pt idx="5217">
                  <c:v>7.9534426331520081E-2</c:v>
                </c:pt>
                <c:pt idx="5218">
                  <c:v>7.9579517245292664E-2</c:v>
                </c:pt>
                <c:pt idx="5219">
                  <c:v>7.9520374536514282E-2</c:v>
                </c:pt>
                <c:pt idx="5220">
                  <c:v>7.9520054161548615E-2</c:v>
                </c:pt>
                <c:pt idx="5221">
                  <c:v>7.9521700739860535E-2</c:v>
                </c:pt>
                <c:pt idx="5222">
                  <c:v>7.9508185386657715E-2</c:v>
                </c:pt>
                <c:pt idx="5223">
                  <c:v>7.947886735200882E-2</c:v>
                </c:pt>
                <c:pt idx="5224">
                  <c:v>7.9465292394161224E-2</c:v>
                </c:pt>
                <c:pt idx="5225">
                  <c:v>7.943938672542572E-2</c:v>
                </c:pt>
                <c:pt idx="5226">
                  <c:v>7.938636839389801E-2</c:v>
                </c:pt>
                <c:pt idx="5227">
                  <c:v>7.9510994255542755E-2</c:v>
                </c:pt>
                <c:pt idx="5228">
                  <c:v>7.9453080892562866E-2</c:v>
                </c:pt>
                <c:pt idx="5229">
                  <c:v>7.9400837421417236E-2</c:v>
                </c:pt>
                <c:pt idx="5230">
                  <c:v>7.9453565180301666E-2</c:v>
                </c:pt>
                <c:pt idx="5231">
                  <c:v>7.9417325556278229E-2</c:v>
                </c:pt>
                <c:pt idx="5232">
                  <c:v>7.9467184841632843E-2</c:v>
                </c:pt>
                <c:pt idx="5233">
                  <c:v>7.9423360526561737E-2</c:v>
                </c:pt>
                <c:pt idx="5234">
                  <c:v>7.936830073595047E-2</c:v>
                </c:pt>
                <c:pt idx="5235">
                  <c:v>7.9435281455516815E-2</c:v>
                </c:pt>
                <c:pt idx="5236">
                  <c:v>7.946053147315979E-2</c:v>
                </c:pt>
                <c:pt idx="5237">
                  <c:v>7.9495377838611603E-2</c:v>
                </c:pt>
                <c:pt idx="5238">
                  <c:v>7.9312190413475037E-2</c:v>
                </c:pt>
                <c:pt idx="5239">
                  <c:v>7.9290889203548431E-2</c:v>
                </c:pt>
                <c:pt idx="5240">
                  <c:v>7.9379871487617493E-2</c:v>
                </c:pt>
                <c:pt idx="5241">
                  <c:v>7.9358123242855072E-2</c:v>
                </c:pt>
                <c:pt idx="5242">
                  <c:v>7.9256080090999603E-2</c:v>
                </c:pt>
                <c:pt idx="5243">
                  <c:v>7.927297055721283E-2</c:v>
                </c:pt>
                <c:pt idx="5244">
                  <c:v>7.9346835613250732E-2</c:v>
                </c:pt>
                <c:pt idx="5245">
                  <c:v>7.9272903501987457E-2</c:v>
                </c:pt>
                <c:pt idx="5246">
                  <c:v>7.9286009073257446E-2</c:v>
                </c:pt>
                <c:pt idx="5247">
                  <c:v>7.9292908310890198E-2</c:v>
                </c:pt>
                <c:pt idx="5248">
                  <c:v>7.9275354743003845E-2</c:v>
                </c:pt>
                <c:pt idx="5249">
                  <c:v>7.9290851950645447E-2</c:v>
                </c:pt>
                <c:pt idx="5250">
                  <c:v>7.9245798289775848E-2</c:v>
                </c:pt>
                <c:pt idx="5251">
                  <c:v>7.9312168061733246E-2</c:v>
                </c:pt>
                <c:pt idx="5252">
                  <c:v>7.9217344522476196E-2</c:v>
                </c:pt>
                <c:pt idx="5253">
                  <c:v>7.9326324164867401E-2</c:v>
                </c:pt>
                <c:pt idx="5254">
                  <c:v>7.9281195998191833E-2</c:v>
                </c:pt>
                <c:pt idx="5255">
                  <c:v>7.9199254512786865E-2</c:v>
                </c:pt>
                <c:pt idx="5256">
                  <c:v>7.9191505908966064E-2</c:v>
                </c:pt>
                <c:pt idx="5257">
                  <c:v>7.9193294048309326E-2</c:v>
                </c:pt>
                <c:pt idx="5258">
                  <c:v>7.9233631491661072E-2</c:v>
                </c:pt>
                <c:pt idx="5259">
                  <c:v>7.918865978717804E-2</c:v>
                </c:pt>
                <c:pt idx="5260">
                  <c:v>7.9131282866001129E-2</c:v>
                </c:pt>
                <c:pt idx="5261">
                  <c:v>7.9136684536933899E-2</c:v>
                </c:pt>
                <c:pt idx="5262">
                  <c:v>7.9179875552654266E-2</c:v>
                </c:pt>
                <c:pt idx="5263">
                  <c:v>7.9289369285106659E-2</c:v>
                </c:pt>
                <c:pt idx="5264">
                  <c:v>7.9173341393470764E-2</c:v>
                </c:pt>
                <c:pt idx="5265">
                  <c:v>7.9082705080509186E-2</c:v>
                </c:pt>
                <c:pt idx="5266">
                  <c:v>7.9131819307804108E-2</c:v>
                </c:pt>
                <c:pt idx="5267">
                  <c:v>7.9182684421539307E-2</c:v>
                </c:pt>
                <c:pt idx="5268">
                  <c:v>7.9105883836746216E-2</c:v>
                </c:pt>
                <c:pt idx="5269">
                  <c:v>7.9059027135372162E-2</c:v>
                </c:pt>
                <c:pt idx="5270">
                  <c:v>7.9083122313022614E-2</c:v>
                </c:pt>
                <c:pt idx="5271">
                  <c:v>7.9113997519016266E-2</c:v>
                </c:pt>
                <c:pt idx="5272">
                  <c:v>7.9144611954689026E-2</c:v>
                </c:pt>
                <c:pt idx="5273">
                  <c:v>7.9140983521938324E-2</c:v>
                </c:pt>
                <c:pt idx="5274">
                  <c:v>7.9104922711849213E-2</c:v>
                </c:pt>
                <c:pt idx="5275">
                  <c:v>7.9144597053527832E-2</c:v>
                </c:pt>
                <c:pt idx="5276">
                  <c:v>7.9116098582744598E-2</c:v>
                </c:pt>
                <c:pt idx="5277">
                  <c:v>7.9025648534297943E-2</c:v>
                </c:pt>
                <c:pt idx="5278">
                  <c:v>7.8947305679321289E-2</c:v>
                </c:pt>
                <c:pt idx="5279">
                  <c:v>7.8260935842990875E-2</c:v>
                </c:pt>
                <c:pt idx="5280">
                  <c:v>7.8159607946872711E-2</c:v>
                </c:pt>
                <c:pt idx="5281">
                  <c:v>7.8166015446186066E-2</c:v>
                </c:pt>
                <c:pt idx="5282">
                  <c:v>7.8236818313598633E-2</c:v>
                </c:pt>
                <c:pt idx="5283">
                  <c:v>7.8438572585582733E-2</c:v>
                </c:pt>
                <c:pt idx="5284">
                  <c:v>7.8982040286064148E-2</c:v>
                </c:pt>
                <c:pt idx="5285">
                  <c:v>7.9016007483005524E-2</c:v>
                </c:pt>
                <c:pt idx="5286">
                  <c:v>7.8994713723659515E-2</c:v>
                </c:pt>
                <c:pt idx="5287">
                  <c:v>7.8991912305355072E-2</c:v>
                </c:pt>
                <c:pt idx="5288">
                  <c:v>7.8987367451190948E-2</c:v>
                </c:pt>
                <c:pt idx="5289">
                  <c:v>7.9013250768184662E-2</c:v>
                </c:pt>
                <c:pt idx="5290">
                  <c:v>7.9017549753189087E-2</c:v>
                </c:pt>
                <c:pt idx="5291">
                  <c:v>7.8926235437393188E-2</c:v>
                </c:pt>
                <c:pt idx="5292">
                  <c:v>7.8949548304080963E-2</c:v>
                </c:pt>
                <c:pt idx="5293">
                  <c:v>7.8998513519763947E-2</c:v>
                </c:pt>
                <c:pt idx="5294">
                  <c:v>7.8961245715618134E-2</c:v>
                </c:pt>
                <c:pt idx="5295">
                  <c:v>7.8939951956272125E-2</c:v>
                </c:pt>
                <c:pt idx="5296">
                  <c:v>7.8864440321922302E-2</c:v>
                </c:pt>
                <c:pt idx="5297">
                  <c:v>7.8850291669368744E-2</c:v>
                </c:pt>
                <c:pt idx="5298">
                  <c:v>7.8824430704116821E-2</c:v>
                </c:pt>
                <c:pt idx="5299">
                  <c:v>7.8834041953086853E-2</c:v>
                </c:pt>
                <c:pt idx="5300">
                  <c:v>7.8799992799758911E-2</c:v>
                </c:pt>
                <c:pt idx="5301">
                  <c:v>7.8824110329151154E-2</c:v>
                </c:pt>
                <c:pt idx="5302">
                  <c:v>7.8850142657756805E-2</c:v>
                </c:pt>
                <c:pt idx="5303">
                  <c:v>7.8843690454959869E-2</c:v>
                </c:pt>
                <c:pt idx="5304">
                  <c:v>7.8838013112545013E-2</c:v>
                </c:pt>
                <c:pt idx="5305">
                  <c:v>7.880093902349472E-2</c:v>
                </c:pt>
                <c:pt idx="5306">
                  <c:v>7.8780807554721832E-2</c:v>
                </c:pt>
                <c:pt idx="5307">
                  <c:v>7.8759618103504181E-2</c:v>
                </c:pt>
                <c:pt idx="5308">
                  <c:v>7.8703075647354126E-2</c:v>
                </c:pt>
                <c:pt idx="5309">
                  <c:v>7.872464507818222E-2</c:v>
                </c:pt>
                <c:pt idx="5310">
                  <c:v>7.8702919185161591E-2</c:v>
                </c:pt>
                <c:pt idx="5311">
                  <c:v>7.8725330531597137E-2</c:v>
                </c:pt>
                <c:pt idx="5312">
                  <c:v>7.8682072460651398E-2</c:v>
                </c:pt>
                <c:pt idx="5313">
                  <c:v>7.8704603016376495E-2</c:v>
                </c:pt>
                <c:pt idx="5314">
                  <c:v>7.8699693083763123E-2</c:v>
                </c:pt>
                <c:pt idx="5315">
                  <c:v>7.8736387193202972E-2</c:v>
                </c:pt>
                <c:pt idx="5316">
                  <c:v>7.8753121197223663E-2</c:v>
                </c:pt>
                <c:pt idx="5317">
                  <c:v>7.8666567802429199E-2</c:v>
                </c:pt>
                <c:pt idx="5318">
                  <c:v>7.8673481941223145E-2</c:v>
                </c:pt>
                <c:pt idx="5319">
                  <c:v>7.8706949949264526E-2</c:v>
                </c:pt>
                <c:pt idx="5320">
                  <c:v>7.8651808202266693E-2</c:v>
                </c:pt>
                <c:pt idx="5321">
                  <c:v>7.8675247728824615E-2</c:v>
                </c:pt>
                <c:pt idx="5322">
                  <c:v>7.8637555241584778E-2</c:v>
                </c:pt>
                <c:pt idx="5323">
                  <c:v>7.8624069690704346E-2</c:v>
                </c:pt>
                <c:pt idx="5324">
                  <c:v>7.8638613224029541E-2</c:v>
                </c:pt>
                <c:pt idx="5325">
                  <c:v>7.8659862279891968E-2</c:v>
                </c:pt>
                <c:pt idx="5326">
                  <c:v>7.8651994466781616E-2</c:v>
                </c:pt>
                <c:pt idx="5327">
                  <c:v>7.8585416078567505E-2</c:v>
                </c:pt>
                <c:pt idx="5328">
                  <c:v>7.8585073351860046E-2</c:v>
                </c:pt>
                <c:pt idx="5329">
                  <c:v>7.8607507050037384E-2</c:v>
                </c:pt>
                <c:pt idx="5330">
                  <c:v>7.8627713024616241E-2</c:v>
                </c:pt>
                <c:pt idx="5331">
                  <c:v>7.8558266162872314E-2</c:v>
                </c:pt>
                <c:pt idx="5332">
                  <c:v>7.8525319695472717E-2</c:v>
                </c:pt>
                <c:pt idx="5333">
                  <c:v>7.851129025220871E-2</c:v>
                </c:pt>
                <c:pt idx="5334">
                  <c:v>7.849864661693573E-2</c:v>
                </c:pt>
                <c:pt idx="5335">
                  <c:v>7.8510724008083344E-2</c:v>
                </c:pt>
                <c:pt idx="5336">
                  <c:v>7.8457653522491455E-2</c:v>
                </c:pt>
                <c:pt idx="5337">
                  <c:v>7.8446134924888611E-2</c:v>
                </c:pt>
                <c:pt idx="5338">
                  <c:v>7.8426219522953033E-2</c:v>
                </c:pt>
                <c:pt idx="5339">
                  <c:v>7.8462585806846619E-2</c:v>
                </c:pt>
                <c:pt idx="5340">
                  <c:v>7.8510016202926636E-2</c:v>
                </c:pt>
                <c:pt idx="5341">
                  <c:v>7.8477919101715088E-2</c:v>
                </c:pt>
                <c:pt idx="5342">
                  <c:v>7.8495681285858154E-2</c:v>
                </c:pt>
                <c:pt idx="5343">
                  <c:v>7.8490257263183594E-2</c:v>
                </c:pt>
                <c:pt idx="5344">
                  <c:v>7.8450046479701996E-2</c:v>
                </c:pt>
                <c:pt idx="5345">
                  <c:v>7.8517250716686249E-2</c:v>
                </c:pt>
                <c:pt idx="5346">
                  <c:v>7.8399069607257843E-2</c:v>
                </c:pt>
                <c:pt idx="5347">
                  <c:v>7.8475765883922577E-2</c:v>
                </c:pt>
                <c:pt idx="5348">
                  <c:v>7.844281941652298E-2</c:v>
                </c:pt>
                <c:pt idx="5349">
                  <c:v>7.8421525657176971E-2</c:v>
                </c:pt>
                <c:pt idx="5350">
                  <c:v>7.8398481011390686E-2</c:v>
                </c:pt>
                <c:pt idx="5351">
                  <c:v>7.8457333147525787E-2</c:v>
                </c:pt>
                <c:pt idx="5352">
                  <c:v>7.8455023467540741E-2</c:v>
                </c:pt>
                <c:pt idx="5353">
                  <c:v>7.8404560685157776E-2</c:v>
                </c:pt>
                <c:pt idx="5354">
                  <c:v>7.8341327607631683E-2</c:v>
                </c:pt>
                <c:pt idx="5355">
                  <c:v>7.8374743461608887E-2</c:v>
                </c:pt>
                <c:pt idx="5356">
                  <c:v>7.8423619270324707E-2</c:v>
                </c:pt>
                <c:pt idx="5357">
                  <c:v>7.8348390758037567E-2</c:v>
                </c:pt>
                <c:pt idx="5358">
                  <c:v>7.8383110463619232E-2</c:v>
                </c:pt>
                <c:pt idx="5359">
                  <c:v>7.8397028148174286E-2</c:v>
                </c:pt>
                <c:pt idx="5360">
                  <c:v>7.8346952795982361E-2</c:v>
                </c:pt>
                <c:pt idx="5361">
                  <c:v>7.837492972612381E-2</c:v>
                </c:pt>
                <c:pt idx="5362">
                  <c:v>7.8336611390113831E-2</c:v>
                </c:pt>
                <c:pt idx="5363">
                  <c:v>7.8340716660022736E-2</c:v>
                </c:pt>
                <c:pt idx="5364">
                  <c:v>7.8312881290912628E-2</c:v>
                </c:pt>
                <c:pt idx="5365">
                  <c:v>7.8272677958011627E-2</c:v>
                </c:pt>
                <c:pt idx="5366">
                  <c:v>7.8311450779438019E-2</c:v>
                </c:pt>
                <c:pt idx="5367">
                  <c:v>7.8279480338096619E-2</c:v>
                </c:pt>
                <c:pt idx="5368">
                  <c:v>7.8256063163280487E-2</c:v>
                </c:pt>
                <c:pt idx="5369">
                  <c:v>7.8299000859260559E-2</c:v>
                </c:pt>
                <c:pt idx="5370">
                  <c:v>7.8232534229755402E-2</c:v>
                </c:pt>
                <c:pt idx="5371">
                  <c:v>7.8275218605995178E-2</c:v>
                </c:pt>
                <c:pt idx="5372">
                  <c:v>7.8236401081085205E-2</c:v>
                </c:pt>
                <c:pt idx="5373">
                  <c:v>7.8263707458972931E-2</c:v>
                </c:pt>
                <c:pt idx="5374">
                  <c:v>7.8241392970085144E-2</c:v>
                </c:pt>
                <c:pt idx="5375">
                  <c:v>7.8288160264492035E-2</c:v>
                </c:pt>
                <c:pt idx="5376">
                  <c:v>7.8205451369285583E-2</c:v>
                </c:pt>
                <c:pt idx="5377">
                  <c:v>7.828047126531601E-2</c:v>
                </c:pt>
                <c:pt idx="5378">
                  <c:v>7.8258171677589417E-2</c:v>
                </c:pt>
                <c:pt idx="5379">
                  <c:v>7.8224070370197296E-2</c:v>
                </c:pt>
                <c:pt idx="5380">
                  <c:v>7.8180558979511261E-2</c:v>
                </c:pt>
                <c:pt idx="5381">
                  <c:v>7.8215323388576508E-2</c:v>
                </c:pt>
                <c:pt idx="5382">
                  <c:v>7.8251183032989502E-2</c:v>
                </c:pt>
                <c:pt idx="5383">
                  <c:v>7.8216239809989929E-2</c:v>
                </c:pt>
                <c:pt idx="5384">
                  <c:v>7.8178286552429199E-2</c:v>
                </c:pt>
                <c:pt idx="5385">
                  <c:v>7.8203216195106506E-2</c:v>
                </c:pt>
                <c:pt idx="5386">
                  <c:v>7.8190594911575317E-2</c:v>
                </c:pt>
                <c:pt idx="5387">
                  <c:v>7.8180819749832153E-2</c:v>
                </c:pt>
                <c:pt idx="5388">
                  <c:v>7.8175365924835205E-2</c:v>
                </c:pt>
                <c:pt idx="5389">
                  <c:v>7.8190304338932037E-2</c:v>
                </c:pt>
                <c:pt idx="5390">
                  <c:v>7.8158944845199585E-2</c:v>
                </c:pt>
                <c:pt idx="5391">
                  <c:v>7.8185722231864929E-2</c:v>
                </c:pt>
                <c:pt idx="5392">
                  <c:v>7.8135192394256592E-2</c:v>
                </c:pt>
                <c:pt idx="5393">
                  <c:v>7.8143216669559479E-2</c:v>
                </c:pt>
                <c:pt idx="5394">
                  <c:v>7.8114055097103119E-2</c:v>
                </c:pt>
                <c:pt idx="5395">
                  <c:v>7.8168444335460663E-2</c:v>
                </c:pt>
                <c:pt idx="5396">
                  <c:v>7.8142955899238586E-2</c:v>
                </c:pt>
                <c:pt idx="5397">
                  <c:v>7.8133180737495422E-2</c:v>
                </c:pt>
                <c:pt idx="5398">
                  <c:v>7.8073352575302124E-2</c:v>
                </c:pt>
                <c:pt idx="5399">
                  <c:v>7.8065246343612671E-2</c:v>
                </c:pt>
                <c:pt idx="5400">
                  <c:v>7.8040726482868195E-2</c:v>
                </c:pt>
                <c:pt idx="5401">
                  <c:v>7.8146487474441528E-2</c:v>
                </c:pt>
                <c:pt idx="5402">
                  <c:v>7.8083157539367676E-2</c:v>
                </c:pt>
                <c:pt idx="5403">
                  <c:v>7.8071355819702148E-2</c:v>
                </c:pt>
                <c:pt idx="5404">
                  <c:v>7.8071348369121552E-2</c:v>
                </c:pt>
                <c:pt idx="5405">
                  <c:v>7.8073523938655853E-2</c:v>
                </c:pt>
                <c:pt idx="5406">
                  <c:v>7.8024916350841522E-2</c:v>
                </c:pt>
                <c:pt idx="5407">
                  <c:v>7.8003928065299988E-2</c:v>
                </c:pt>
                <c:pt idx="5408">
                  <c:v>7.8090012073516846E-2</c:v>
                </c:pt>
                <c:pt idx="5409">
                  <c:v>7.8096143901348114E-2</c:v>
                </c:pt>
                <c:pt idx="5410">
                  <c:v>7.801346480846405E-2</c:v>
                </c:pt>
                <c:pt idx="5411">
                  <c:v>7.7987246215343475E-2</c:v>
                </c:pt>
                <c:pt idx="5412">
                  <c:v>7.8064963221549988E-2</c:v>
                </c:pt>
                <c:pt idx="5413">
                  <c:v>7.7982693910598755E-2</c:v>
                </c:pt>
                <c:pt idx="5414">
                  <c:v>7.7936835587024689E-2</c:v>
                </c:pt>
                <c:pt idx="5415">
                  <c:v>7.7970743179321289E-2</c:v>
                </c:pt>
                <c:pt idx="5416">
                  <c:v>7.7947042882442474E-2</c:v>
                </c:pt>
                <c:pt idx="5417">
                  <c:v>7.799983024597168E-2</c:v>
                </c:pt>
                <c:pt idx="5418">
                  <c:v>7.7939592301845551E-2</c:v>
                </c:pt>
                <c:pt idx="5419">
                  <c:v>7.7928163111209869E-2</c:v>
                </c:pt>
                <c:pt idx="5420">
                  <c:v>7.7905409038066864E-2</c:v>
                </c:pt>
                <c:pt idx="5421">
                  <c:v>7.7946938574314117E-2</c:v>
                </c:pt>
                <c:pt idx="5422">
                  <c:v>7.7939413487911224E-2</c:v>
                </c:pt>
                <c:pt idx="5423">
                  <c:v>7.7911972999572754E-2</c:v>
                </c:pt>
                <c:pt idx="5424">
                  <c:v>7.7941112220287323E-2</c:v>
                </c:pt>
                <c:pt idx="5425">
                  <c:v>7.7901139855384827E-2</c:v>
                </c:pt>
                <c:pt idx="5426">
                  <c:v>7.7867120504379272E-2</c:v>
                </c:pt>
                <c:pt idx="5427">
                  <c:v>7.7833160758018494E-2</c:v>
                </c:pt>
                <c:pt idx="5428">
                  <c:v>7.7873580157756805E-2</c:v>
                </c:pt>
                <c:pt idx="5429">
                  <c:v>7.7815070748329163E-2</c:v>
                </c:pt>
                <c:pt idx="5430">
                  <c:v>7.784174382686615E-2</c:v>
                </c:pt>
                <c:pt idx="5431">
                  <c:v>7.7834010124206543E-2</c:v>
                </c:pt>
                <c:pt idx="5432">
                  <c:v>7.7858991920948029E-2</c:v>
                </c:pt>
                <c:pt idx="5433">
                  <c:v>7.7809080481529236E-2</c:v>
                </c:pt>
                <c:pt idx="5434">
                  <c:v>7.782457023859024E-2</c:v>
                </c:pt>
                <c:pt idx="5435">
                  <c:v>7.7875934541225433E-2</c:v>
                </c:pt>
                <c:pt idx="5436">
                  <c:v>7.7835053205490112E-2</c:v>
                </c:pt>
                <c:pt idx="5437">
                  <c:v>7.7811695635318756E-2</c:v>
                </c:pt>
                <c:pt idx="5438">
                  <c:v>7.7840708196163177E-2</c:v>
                </c:pt>
                <c:pt idx="5439">
                  <c:v>7.7815838158130646E-2</c:v>
                </c:pt>
                <c:pt idx="5440">
                  <c:v>7.775704562664032E-2</c:v>
                </c:pt>
                <c:pt idx="5441">
                  <c:v>7.7781267464160919E-2</c:v>
                </c:pt>
                <c:pt idx="5442">
                  <c:v>7.7768594026565552E-2</c:v>
                </c:pt>
                <c:pt idx="5443">
                  <c:v>7.7805586159229279E-2</c:v>
                </c:pt>
                <c:pt idx="5444">
                  <c:v>7.7794164419174194E-2</c:v>
                </c:pt>
                <c:pt idx="5445">
                  <c:v>7.7776297926902771E-2</c:v>
                </c:pt>
                <c:pt idx="5446">
                  <c:v>7.775338739156723E-2</c:v>
                </c:pt>
                <c:pt idx="5447">
                  <c:v>7.7794633805751801E-2</c:v>
                </c:pt>
                <c:pt idx="5448">
                  <c:v>7.7782660722732544E-2</c:v>
                </c:pt>
                <c:pt idx="5449">
                  <c:v>7.7782407402992249E-2</c:v>
                </c:pt>
                <c:pt idx="5450">
                  <c:v>7.7805578708648682E-2</c:v>
                </c:pt>
                <c:pt idx="5451">
                  <c:v>7.7746383845806122E-2</c:v>
                </c:pt>
                <c:pt idx="5452">
                  <c:v>7.7773623168468475E-2</c:v>
                </c:pt>
                <c:pt idx="5453">
                  <c:v>7.7754616737365723E-2</c:v>
                </c:pt>
                <c:pt idx="5454">
                  <c:v>7.7804781496524811E-2</c:v>
                </c:pt>
                <c:pt idx="5455">
                  <c:v>7.7732987701892853E-2</c:v>
                </c:pt>
                <c:pt idx="5456">
                  <c:v>7.76996910572052E-2</c:v>
                </c:pt>
                <c:pt idx="5457">
                  <c:v>7.768712192773819E-2</c:v>
                </c:pt>
                <c:pt idx="5458">
                  <c:v>7.7696286141872406E-2</c:v>
                </c:pt>
                <c:pt idx="5459">
                  <c:v>7.7646628022193909E-2</c:v>
                </c:pt>
                <c:pt idx="5460">
                  <c:v>7.7656552195549011E-2</c:v>
                </c:pt>
                <c:pt idx="5461">
                  <c:v>7.7641837298870087E-2</c:v>
                </c:pt>
                <c:pt idx="5462">
                  <c:v>7.7667213976383209E-2</c:v>
                </c:pt>
                <c:pt idx="5463">
                  <c:v>7.7674783766269684E-2</c:v>
                </c:pt>
                <c:pt idx="5464">
                  <c:v>7.7749207615852356E-2</c:v>
                </c:pt>
                <c:pt idx="5465">
                  <c:v>7.7792219817638397E-2</c:v>
                </c:pt>
                <c:pt idx="5466">
                  <c:v>7.7669136226177216E-2</c:v>
                </c:pt>
                <c:pt idx="5467">
                  <c:v>7.7636823058128357E-2</c:v>
                </c:pt>
                <c:pt idx="5468">
                  <c:v>7.7606253325939178E-2</c:v>
                </c:pt>
                <c:pt idx="5469">
                  <c:v>7.7619120478630066E-2</c:v>
                </c:pt>
                <c:pt idx="5470">
                  <c:v>7.7673554420471191E-2</c:v>
                </c:pt>
                <c:pt idx="5471">
                  <c:v>7.7675938606262207E-2</c:v>
                </c:pt>
                <c:pt idx="5472">
                  <c:v>7.7598318457603455E-2</c:v>
                </c:pt>
                <c:pt idx="5473">
                  <c:v>7.7618196606636047E-2</c:v>
                </c:pt>
                <c:pt idx="5474">
                  <c:v>7.7619798481464386E-2</c:v>
                </c:pt>
                <c:pt idx="5475">
                  <c:v>7.7608309686183929E-2</c:v>
                </c:pt>
                <c:pt idx="5476">
                  <c:v>7.7625490725040436E-2</c:v>
                </c:pt>
                <c:pt idx="5477">
                  <c:v>7.75584876537323E-2</c:v>
                </c:pt>
                <c:pt idx="5478">
                  <c:v>7.7578119933605194E-2</c:v>
                </c:pt>
                <c:pt idx="5479">
                  <c:v>7.7552579343318939E-2</c:v>
                </c:pt>
                <c:pt idx="5480">
                  <c:v>7.7549003064632416E-2</c:v>
                </c:pt>
                <c:pt idx="5481">
                  <c:v>7.7579215168952942E-2</c:v>
                </c:pt>
                <c:pt idx="5482">
                  <c:v>7.7560067176818848E-2</c:v>
                </c:pt>
                <c:pt idx="5483">
                  <c:v>7.7548392117023468E-2</c:v>
                </c:pt>
                <c:pt idx="5484">
                  <c:v>7.7564351260662079E-2</c:v>
                </c:pt>
                <c:pt idx="5485">
                  <c:v>7.7542707324028015E-2</c:v>
                </c:pt>
                <c:pt idx="5486">
                  <c:v>7.7519603073596954E-2</c:v>
                </c:pt>
                <c:pt idx="5487">
                  <c:v>7.7536433935165405E-2</c:v>
                </c:pt>
                <c:pt idx="5488">
                  <c:v>7.7545665204524994E-2</c:v>
                </c:pt>
                <c:pt idx="5489">
                  <c:v>7.7507227659225464E-2</c:v>
                </c:pt>
                <c:pt idx="5490">
                  <c:v>7.7489458024501801E-2</c:v>
                </c:pt>
                <c:pt idx="5491">
                  <c:v>7.7529944479465485E-2</c:v>
                </c:pt>
                <c:pt idx="5492">
                  <c:v>7.7517800033092499E-2</c:v>
                </c:pt>
                <c:pt idx="5493">
                  <c:v>7.7466040849685669E-2</c:v>
                </c:pt>
                <c:pt idx="5494">
                  <c:v>7.7468693256378174E-2</c:v>
                </c:pt>
                <c:pt idx="5495">
                  <c:v>7.74574875831604E-2</c:v>
                </c:pt>
                <c:pt idx="5496">
                  <c:v>7.7465072274208069E-2</c:v>
                </c:pt>
                <c:pt idx="5497">
                  <c:v>7.7471651136875153E-2</c:v>
                </c:pt>
                <c:pt idx="5498">
                  <c:v>7.7416017651557922E-2</c:v>
                </c:pt>
                <c:pt idx="5499">
                  <c:v>7.7392026782035828E-2</c:v>
                </c:pt>
                <c:pt idx="5500">
                  <c:v>7.7422596514225006E-2</c:v>
                </c:pt>
                <c:pt idx="5501">
                  <c:v>7.7438250184059143E-2</c:v>
                </c:pt>
                <c:pt idx="5502">
                  <c:v>7.7401630580425262E-2</c:v>
                </c:pt>
                <c:pt idx="5503">
                  <c:v>7.7475376427173615E-2</c:v>
                </c:pt>
                <c:pt idx="5504">
                  <c:v>7.7428527176380157E-2</c:v>
                </c:pt>
                <c:pt idx="5505">
                  <c:v>7.7440343797206879E-2</c:v>
                </c:pt>
                <c:pt idx="5506">
                  <c:v>7.737462967634201E-2</c:v>
                </c:pt>
                <c:pt idx="5507">
                  <c:v>7.7435076236724854E-2</c:v>
                </c:pt>
                <c:pt idx="5508">
                  <c:v>7.743467390537262E-2</c:v>
                </c:pt>
                <c:pt idx="5509">
                  <c:v>7.7399656176567078E-2</c:v>
                </c:pt>
                <c:pt idx="5510">
                  <c:v>7.7385269105434418E-2</c:v>
                </c:pt>
                <c:pt idx="5511">
                  <c:v>7.738187164068222E-2</c:v>
                </c:pt>
                <c:pt idx="5512">
                  <c:v>7.7333293855190277E-2</c:v>
                </c:pt>
                <c:pt idx="5513">
                  <c:v>7.7284343540668488E-2</c:v>
                </c:pt>
                <c:pt idx="5514">
                  <c:v>7.7312208712100983E-2</c:v>
                </c:pt>
                <c:pt idx="5515">
                  <c:v>7.7313333749771118E-2</c:v>
                </c:pt>
                <c:pt idx="5516">
                  <c:v>7.7353768050670624E-2</c:v>
                </c:pt>
                <c:pt idx="5517">
                  <c:v>7.7342890202999115E-2</c:v>
                </c:pt>
                <c:pt idx="5518">
                  <c:v>7.7356092631816864E-2</c:v>
                </c:pt>
                <c:pt idx="5519">
                  <c:v>7.7368110418319702E-2</c:v>
                </c:pt>
                <c:pt idx="5520">
                  <c:v>7.7375814318656921E-2</c:v>
                </c:pt>
                <c:pt idx="5521">
                  <c:v>7.7336952090263367E-2</c:v>
                </c:pt>
                <c:pt idx="5522">
                  <c:v>7.7307231724262238E-2</c:v>
                </c:pt>
                <c:pt idx="5523">
                  <c:v>7.7300079166889191E-2</c:v>
                </c:pt>
                <c:pt idx="5524">
                  <c:v>7.7272243797779083E-2</c:v>
                </c:pt>
                <c:pt idx="5525">
                  <c:v>7.7298536896705627E-2</c:v>
                </c:pt>
                <c:pt idx="5526">
                  <c:v>7.7299453318119049E-2</c:v>
                </c:pt>
                <c:pt idx="5527">
                  <c:v>7.7287673950195312E-2</c:v>
                </c:pt>
                <c:pt idx="5528">
                  <c:v>7.7246017754077911E-2</c:v>
                </c:pt>
                <c:pt idx="5529">
                  <c:v>7.7286556363105774E-2</c:v>
                </c:pt>
                <c:pt idx="5530">
                  <c:v>7.7251255512237549E-2</c:v>
                </c:pt>
                <c:pt idx="5531">
                  <c:v>7.7268622815608978E-2</c:v>
                </c:pt>
                <c:pt idx="5532">
                  <c:v>7.7224522829055786E-2</c:v>
                </c:pt>
                <c:pt idx="5533">
                  <c:v>7.7223129570484161E-2</c:v>
                </c:pt>
                <c:pt idx="5534">
                  <c:v>7.7260725200176239E-2</c:v>
                </c:pt>
                <c:pt idx="5535">
                  <c:v>7.7271208167076111E-2</c:v>
                </c:pt>
                <c:pt idx="5536">
                  <c:v>7.7273204922676086E-2</c:v>
                </c:pt>
                <c:pt idx="5537">
                  <c:v>7.7273540198802948E-2</c:v>
                </c:pt>
                <c:pt idx="5538">
                  <c:v>7.7237807214260101E-2</c:v>
                </c:pt>
                <c:pt idx="5539">
                  <c:v>7.7307656407356262E-2</c:v>
                </c:pt>
                <c:pt idx="5540">
                  <c:v>7.7242054045200348E-2</c:v>
                </c:pt>
                <c:pt idx="5541">
                  <c:v>7.7202789485454559E-2</c:v>
                </c:pt>
                <c:pt idx="5542">
                  <c:v>7.7233649790287018E-2</c:v>
                </c:pt>
                <c:pt idx="5543">
                  <c:v>7.7247880399227142E-2</c:v>
                </c:pt>
                <c:pt idx="5544">
                  <c:v>7.7192425727844238E-2</c:v>
                </c:pt>
                <c:pt idx="5545">
                  <c:v>7.7164903283119202E-2</c:v>
                </c:pt>
                <c:pt idx="5546">
                  <c:v>7.7149562537670135E-2</c:v>
                </c:pt>
                <c:pt idx="5547">
                  <c:v>7.7111318707466125E-2</c:v>
                </c:pt>
                <c:pt idx="5548">
                  <c:v>7.7189721167087555E-2</c:v>
                </c:pt>
                <c:pt idx="5549">
                  <c:v>7.722105085849762E-2</c:v>
                </c:pt>
                <c:pt idx="5550">
                  <c:v>7.7210389077663422E-2</c:v>
                </c:pt>
                <c:pt idx="5551">
                  <c:v>7.7184006571769714E-2</c:v>
                </c:pt>
                <c:pt idx="5552">
                  <c:v>7.7179931104183197E-2</c:v>
                </c:pt>
                <c:pt idx="5553">
                  <c:v>7.7139668166637421E-2</c:v>
                </c:pt>
                <c:pt idx="5554">
                  <c:v>7.7099576592445374E-2</c:v>
                </c:pt>
                <c:pt idx="5555">
                  <c:v>7.7130459249019623E-2</c:v>
                </c:pt>
                <c:pt idx="5556">
                  <c:v>7.7148742973804474E-2</c:v>
                </c:pt>
                <c:pt idx="5557">
                  <c:v>7.713337242603302E-2</c:v>
                </c:pt>
                <c:pt idx="5558">
                  <c:v>7.7101133763790131E-2</c:v>
                </c:pt>
                <c:pt idx="5559">
                  <c:v>7.7100455760955811E-2</c:v>
                </c:pt>
                <c:pt idx="5560">
                  <c:v>7.7076077461242676E-2</c:v>
                </c:pt>
                <c:pt idx="5561">
                  <c:v>7.7087126672267914E-2</c:v>
                </c:pt>
                <c:pt idx="5562">
                  <c:v>7.7055096626281738E-2</c:v>
                </c:pt>
                <c:pt idx="5563">
                  <c:v>7.7087722718715668E-2</c:v>
                </c:pt>
                <c:pt idx="5564">
                  <c:v>7.7039860188961029E-2</c:v>
                </c:pt>
                <c:pt idx="5565">
                  <c:v>7.6481893658638E-2</c:v>
                </c:pt>
                <c:pt idx="5566">
                  <c:v>7.6158732175827026E-2</c:v>
                </c:pt>
                <c:pt idx="5567">
                  <c:v>7.6115630567073822E-2</c:v>
                </c:pt>
                <c:pt idx="5568">
                  <c:v>7.6216049492359161E-2</c:v>
                </c:pt>
                <c:pt idx="5569">
                  <c:v>7.6342262327671051E-2</c:v>
                </c:pt>
                <c:pt idx="5570">
                  <c:v>7.6938658952713013E-2</c:v>
                </c:pt>
                <c:pt idx="5571">
                  <c:v>7.7003709971904755E-2</c:v>
                </c:pt>
                <c:pt idx="5572">
                  <c:v>7.7012650668621063E-2</c:v>
                </c:pt>
                <c:pt idx="5573">
                  <c:v>7.697577029466629E-2</c:v>
                </c:pt>
                <c:pt idx="5574">
                  <c:v>7.6955080032348633E-2</c:v>
                </c:pt>
                <c:pt idx="5575">
                  <c:v>7.6967470347881317E-2</c:v>
                </c:pt>
                <c:pt idx="5576">
                  <c:v>7.6938442885875702E-2</c:v>
                </c:pt>
                <c:pt idx="5577">
                  <c:v>7.6923824846744537E-2</c:v>
                </c:pt>
                <c:pt idx="5578">
                  <c:v>7.6952911913394928E-2</c:v>
                </c:pt>
                <c:pt idx="5579">
                  <c:v>7.6941817998886108E-2</c:v>
                </c:pt>
                <c:pt idx="5580">
                  <c:v>7.691684365272522E-2</c:v>
                </c:pt>
                <c:pt idx="5581">
                  <c:v>7.6925694942474365E-2</c:v>
                </c:pt>
                <c:pt idx="5582">
                  <c:v>7.6962321996688843E-2</c:v>
                </c:pt>
                <c:pt idx="5583">
                  <c:v>7.6971165835857391E-2</c:v>
                </c:pt>
                <c:pt idx="5584">
                  <c:v>7.6907262206077576E-2</c:v>
                </c:pt>
                <c:pt idx="5585">
                  <c:v>7.6948970556259155E-2</c:v>
                </c:pt>
                <c:pt idx="5586">
                  <c:v>7.6898068189620972E-2</c:v>
                </c:pt>
                <c:pt idx="5587">
                  <c:v>7.6886475086212158E-2</c:v>
                </c:pt>
                <c:pt idx="5588">
                  <c:v>7.6883271336555481E-2</c:v>
                </c:pt>
                <c:pt idx="5589">
                  <c:v>7.6907731592655182E-2</c:v>
                </c:pt>
                <c:pt idx="5590">
                  <c:v>7.6882235705852509E-2</c:v>
                </c:pt>
                <c:pt idx="5591">
                  <c:v>7.6826788485050201E-2</c:v>
                </c:pt>
                <c:pt idx="5592">
                  <c:v>7.6853521168231964E-2</c:v>
                </c:pt>
                <c:pt idx="5593">
                  <c:v>7.6845623552799225E-2</c:v>
                </c:pt>
                <c:pt idx="5594">
                  <c:v>7.6830059289932251E-2</c:v>
                </c:pt>
                <c:pt idx="5595">
                  <c:v>7.6810382306575775E-2</c:v>
                </c:pt>
                <c:pt idx="5596">
                  <c:v>7.6794475317001343E-2</c:v>
                </c:pt>
                <c:pt idx="5597">
                  <c:v>7.6803334057331085E-2</c:v>
                </c:pt>
                <c:pt idx="5598">
                  <c:v>7.6806358993053436E-2</c:v>
                </c:pt>
                <c:pt idx="5599">
                  <c:v>7.6801322400569916E-2</c:v>
                </c:pt>
                <c:pt idx="5600">
                  <c:v>7.6770156621932983E-2</c:v>
                </c:pt>
                <c:pt idx="5601">
                  <c:v>7.6743155717849731E-2</c:v>
                </c:pt>
                <c:pt idx="5602">
                  <c:v>7.6778218150138855E-2</c:v>
                </c:pt>
                <c:pt idx="5603">
                  <c:v>7.6782926917076111E-2</c:v>
                </c:pt>
                <c:pt idx="5604">
                  <c:v>7.6772779226303101E-2</c:v>
                </c:pt>
                <c:pt idx="5605">
                  <c:v>7.676117867231369E-2</c:v>
                </c:pt>
                <c:pt idx="5606">
                  <c:v>7.6737366616725922E-2</c:v>
                </c:pt>
                <c:pt idx="5607">
                  <c:v>7.6767884194850922E-2</c:v>
                </c:pt>
                <c:pt idx="5608">
                  <c:v>7.6702944934368134E-2</c:v>
                </c:pt>
                <c:pt idx="5609">
                  <c:v>7.6764792203903198E-2</c:v>
                </c:pt>
                <c:pt idx="5610">
                  <c:v>7.6711207628250122E-2</c:v>
                </c:pt>
                <c:pt idx="5611">
                  <c:v>7.6698459684848785E-2</c:v>
                </c:pt>
                <c:pt idx="5612">
                  <c:v>7.6712213456630707E-2</c:v>
                </c:pt>
                <c:pt idx="5613">
                  <c:v>7.6636597514152527E-2</c:v>
                </c:pt>
                <c:pt idx="5614">
                  <c:v>7.6646097004413605E-2</c:v>
                </c:pt>
                <c:pt idx="5615">
                  <c:v>7.6665230095386505E-2</c:v>
                </c:pt>
                <c:pt idx="5616">
                  <c:v>7.6671496033668518E-2</c:v>
                </c:pt>
                <c:pt idx="5617">
                  <c:v>7.669626921415329E-2</c:v>
                </c:pt>
                <c:pt idx="5618">
                  <c:v>7.6672881841659546E-2</c:v>
                </c:pt>
                <c:pt idx="5619">
                  <c:v>7.6676048338413239E-2</c:v>
                </c:pt>
                <c:pt idx="5620">
                  <c:v>7.674117386341095E-2</c:v>
                </c:pt>
                <c:pt idx="5621">
                  <c:v>7.6653718948364258E-2</c:v>
                </c:pt>
                <c:pt idx="5622">
                  <c:v>7.6709002256393433E-2</c:v>
                </c:pt>
                <c:pt idx="5623">
                  <c:v>7.6679408550262451E-2</c:v>
                </c:pt>
                <c:pt idx="5624">
                  <c:v>7.6650790870189667E-2</c:v>
                </c:pt>
                <c:pt idx="5625">
                  <c:v>7.6596483588218689E-2</c:v>
                </c:pt>
                <c:pt idx="5626">
                  <c:v>7.6632626354694366E-2</c:v>
                </c:pt>
                <c:pt idx="5627">
                  <c:v>7.6597489416599274E-2</c:v>
                </c:pt>
                <c:pt idx="5628">
                  <c:v>7.6628208160400391E-2</c:v>
                </c:pt>
                <c:pt idx="5629">
                  <c:v>7.6597742736339569E-2</c:v>
                </c:pt>
                <c:pt idx="5630">
                  <c:v>7.6563574373722076E-2</c:v>
                </c:pt>
                <c:pt idx="5631">
                  <c:v>7.6577238738536835E-2</c:v>
                </c:pt>
                <c:pt idx="5632">
                  <c:v>7.6615862548351288E-2</c:v>
                </c:pt>
                <c:pt idx="5633">
                  <c:v>7.6557435095310211E-2</c:v>
                </c:pt>
                <c:pt idx="5634">
                  <c:v>7.6548956334590912E-2</c:v>
                </c:pt>
                <c:pt idx="5635">
                  <c:v>7.6527871191501617E-2</c:v>
                </c:pt>
                <c:pt idx="5636">
                  <c:v>7.6609916985034943E-2</c:v>
                </c:pt>
                <c:pt idx="5637">
                  <c:v>7.6515078544616699E-2</c:v>
                </c:pt>
                <c:pt idx="5638">
                  <c:v>7.6544113457202911E-2</c:v>
                </c:pt>
                <c:pt idx="5639">
                  <c:v>7.657131552696228E-2</c:v>
                </c:pt>
                <c:pt idx="5640">
                  <c:v>7.650003582239151E-2</c:v>
                </c:pt>
                <c:pt idx="5641">
                  <c:v>7.6454244554042816E-2</c:v>
                </c:pt>
                <c:pt idx="5642">
                  <c:v>7.6497599482536316E-2</c:v>
                </c:pt>
                <c:pt idx="5643">
                  <c:v>7.6516464352607727E-2</c:v>
                </c:pt>
                <c:pt idx="5644">
                  <c:v>7.6482765376567841E-2</c:v>
                </c:pt>
                <c:pt idx="5645">
                  <c:v>7.6448507606983185E-2</c:v>
                </c:pt>
                <c:pt idx="5646">
                  <c:v>7.6491512358188629E-2</c:v>
                </c:pt>
                <c:pt idx="5647">
                  <c:v>7.6454691588878632E-2</c:v>
                </c:pt>
                <c:pt idx="5648">
                  <c:v>7.6436080038547516E-2</c:v>
                </c:pt>
                <c:pt idx="5649">
                  <c:v>7.6449066400527954E-2</c:v>
                </c:pt>
                <c:pt idx="5650">
                  <c:v>7.6444521546363831E-2</c:v>
                </c:pt>
                <c:pt idx="5651">
                  <c:v>7.6536849141120911E-2</c:v>
                </c:pt>
                <c:pt idx="5652">
                  <c:v>7.6465971767902374E-2</c:v>
                </c:pt>
                <c:pt idx="5653">
                  <c:v>7.6426707208156586E-2</c:v>
                </c:pt>
                <c:pt idx="5654">
                  <c:v>7.6407909393310547E-2</c:v>
                </c:pt>
                <c:pt idx="5655">
                  <c:v>7.6396003365516663E-2</c:v>
                </c:pt>
                <c:pt idx="5656">
                  <c:v>7.6439410448074341E-2</c:v>
                </c:pt>
                <c:pt idx="5657">
                  <c:v>7.6411016285419464E-2</c:v>
                </c:pt>
                <c:pt idx="5658">
                  <c:v>7.6363347470760345E-2</c:v>
                </c:pt>
                <c:pt idx="5659">
                  <c:v>7.6418787240982056E-2</c:v>
                </c:pt>
                <c:pt idx="5660">
                  <c:v>7.6404102146625519E-2</c:v>
                </c:pt>
                <c:pt idx="5661">
                  <c:v>7.6384507119655609E-2</c:v>
                </c:pt>
                <c:pt idx="5662">
                  <c:v>7.6378189027309418E-2</c:v>
                </c:pt>
                <c:pt idx="5663">
                  <c:v>7.6436616480350494E-2</c:v>
                </c:pt>
                <c:pt idx="5664">
                  <c:v>7.6381459832191467E-2</c:v>
                </c:pt>
                <c:pt idx="5665">
                  <c:v>7.6387800276279449E-2</c:v>
                </c:pt>
                <c:pt idx="5666">
                  <c:v>7.6340727508068085E-2</c:v>
                </c:pt>
                <c:pt idx="5667">
                  <c:v>7.6318174600601196E-2</c:v>
                </c:pt>
                <c:pt idx="5668">
                  <c:v>7.6305069029331207E-2</c:v>
                </c:pt>
                <c:pt idx="5669">
                  <c:v>7.6350241899490356E-2</c:v>
                </c:pt>
                <c:pt idx="5670">
                  <c:v>7.6376542448997498E-2</c:v>
                </c:pt>
                <c:pt idx="5671">
                  <c:v>7.6374337077140808E-2</c:v>
                </c:pt>
                <c:pt idx="5672">
                  <c:v>7.6344296336174011E-2</c:v>
                </c:pt>
                <c:pt idx="5673">
                  <c:v>7.6346270740032196E-2</c:v>
                </c:pt>
                <c:pt idx="5674">
                  <c:v>7.6295956969261169E-2</c:v>
                </c:pt>
                <c:pt idx="5675">
                  <c:v>7.6281294226646423E-2</c:v>
                </c:pt>
                <c:pt idx="5676">
                  <c:v>7.6256074011325836E-2</c:v>
                </c:pt>
                <c:pt idx="5677">
                  <c:v>7.6301537454128265E-2</c:v>
                </c:pt>
                <c:pt idx="5678">
                  <c:v>7.6326034963130951E-2</c:v>
                </c:pt>
                <c:pt idx="5679">
                  <c:v>7.6333090662956238E-2</c:v>
                </c:pt>
                <c:pt idx="5680">
                  <c:v>7.6314613223075867E-2</c:v>
                </c:pt>
                <c:pt idx="5681">
                  <c:v>7.6267458498477936E-2</c:v>
                </c:pt>
                <c:pt idx="5682">
                  <c:v>7.6258979737758636E-2</c:v>
                </c:pt>
                <c:pt idx="5683">
                  <c:v>7.6269842684268951E-2</c:v>
                </c:pt>
                <c:pt idx="5684">
                  <c:v>7.6245270669460297E-2</c:v>
                </c:pt>
                <c:pt idx="5685">
                  <c:v>7.625243067741394E-2</c:v>
                </c:pt>
                <c:pt idx="5686">
                  <c:v>7.6228462159633636E-2</c:v>
                </c:pt>
                <c:pt idx="5687">
                  <c:v>7.6216988265514374E-2</c:v>
                </c:pt>
                <c:pt idx="5688">
                  <c:v>7.6228201389312744E-2</c:v>
                </c:pt>
                <c:pt idx="5689">
                  <c:v>7.6233595609664917E-2</c:v>
                </c:pt>
                <c:pt idx="5690">
                  <c:v>7.626921683549881E-2</c:v>
                </c:pt>
                <c:pt idx="5691">
                  <c:v>7.6225511729717255E-2</c:v>
                </c:pt>
                <c:pt idx="5692">
                  <c:v>7.6212935149669647E-2</c:v>
                </c:pt>
                <c:pt idx="5693">
                  <c:v>7.6205700635910034E-2</c:v>
                </c:pt>
                <c:pt idx="5694">
                  <c:v>7.6191790401935577E-2</c:v>
                </c:pt>
                <c:pt idx="5695">
                  <c:v>7.614830881357193E-2</c:v>
                </c:pt>
                <c:pt idx="5696">
                  <c:v>7.6154924929141998E-2</c:v>
                </c:pt>
                <c:pt idx="5697">
                  <c:v>7.6199039816856384E-2</c:v>
                </c:pt>
                <c:pt idx="5698">
                  <c:v>7.6170057058334351E-2</c:v>
                </c:pt>
                <c:pt idx="5699">
                  <c:v>7.6200194656848907E-2</c:v>
                </c:pt>
                <c:pt idx="5700">
                  <c:v>7.6192669570446014E-2</c:v>
                </c:pt>
                <c:pt idx="5701">
                  <c:v>7.6206818222999573E-2</c:v>
                </c:pt>
                <c:pt idx="5702">
                  <c:v>7.6149903237819672E-2</c:v>
                </c:pt>
                <c:pt idx="5703">
                  <c:v>7.610214501619339E-2</c:v>
                </c:pt>
                <c:pt idx="5704">
                  <c:v>7.6125875115394592E-2</c:v>
                </c:pt>
                <c:pt idx="5705">
                  <c:v>7.6137974858283997E-2</c:v>
                </c:pt>
                <c:pt idx="5706">
                  <c:v>7.6144188642501831E-2</c:v>
                </c:pt>
                <c:pt idx="5707">
                  <c:v>7.6125450432300568E-2</c:v>
                </c:pt>
                <c:pt idx="5708">
                  <c:v>7.6109625399112701E-2</c:v>
                </c:pt>
                <c:pt idx="5709">
                  <c:v>7.6161980628967285E-2</c:v>
                </c:pt>
                <c:pt idx="5710">
                  <c:v>7.6113000512123108E-2</c:v>
                </c:pt>
                <c:pt idx="5711">
                  <c:v>7.60960653424263E-2</c:v>
                </c:pt>
                <c:pt idx="5712">
                  <c:v>7.6108425855636597E-2</c:v>
                </c:pt>
                <c:pt idx="5713">
                  <c:v>7.6102718710899353E-2</c:v>
                </c:pt>
                <c:pt idx="5714">
                  <c:v>7.6130017638206482E-2</c:v>
                </c:pt>
                <c:pt idx="5715">
                  <c:v>7.5995832681655884E-2</c:v>
                </c:pt>
                <c:pt idx="5716">
                  <c:v>7.6051026582717896E-2</c:v>
                </c:pt>
                <c:pt idx="5717">
                  <c:v>7.6053604483604431E-2</c:v>
                </c:pt>
                <c:pt idx="5718">
                  <c:v>7.6066046953201294E-2</c:v>
                </c:pt>
                <c:pt idx="5719">
                  <c:v>7.6045304536819458E-2</c:v>
                </c:pt>
                <c:pt idx="5720">
                  <c:v>7.6046779751777649E-2</c:v>
                </c:pt>
                <c:pt idx="5721">
                  <c:v>7.6011992990970612E-2</c:v>
                </c:pt>
                <c:pt idx="5722">
                  <c:v>7.6028324663639069E-2</c:v>
                </c:pt>
                <c:pt idx="5723">
                  <c:v>7.5990289449691772E-2</c:v>
                </c:pt>
                <c:pt idx="5724">
                  <c:v>7.6002113521099091E-2</c:v>
                </c:pt>
                <c:pt idx="5725">
                  <c:v>7.6005108654499054E-2</c:v>
                </c:pt>
                <c:pt idx="5726">
                  <c:v>7.5981348752975464E-2</c:v>
                </c:pt>
                <c:pt idx="5727">
                  <c:v>7.6025739312171936E-2</c:v>
                </c:pt>
                <c:pt idx="5728">
                  <c:v>7.6076000928878784E-2</c:v>
                </c:pt>
                <c:pt idx="5729">
                  <c:v>7.5999215245246887E-2</c:v>
                </c:pt>
                <c:pt idx="5730">
                  <c:v>7.5987048447132111E-2</c:v>
                </c:pt>
                <c:pt idx="5731">
                  <c:v>7.5980588793754578E-2</c:v>
                </c:pt>
                <c:pt idx="5732">
                  <c:v>7.596500962972641E-2</c:v>
                </c:pt>
                <c:pt idx="5733">
                  <c:v>7.5984708964824677E-2</c:v>
                </c:pt>
                <c:pt idx="5734">
                  <c:v>7.5960040092468262E-2</c:v>
                </c:pt>
                <c:pt idx="5735">
                  <c:v>7.5937099754810333E-2</c:v>
                </c:pt>
                <c:pt idx="5736">
                  <c:v>7.5943559408187866E-2</c:v>
                </c:pt>
                <c:pt idx="5737">
                  <c:v>7.5981542468070984E-2</c:v>
                </c:pt>
                <c:pt idx="5738">
                  <c:v>7.5974114239215851E-2</c:v>
                </c:pt>
                <c:pt idx="5739">
                  <c:v>7.5941190123558044E-2</c:v>
                </c:pt>
                <c:pt idx="5740">
                  <c:v>7.5928725302219391E-2</c:v>
                </c:pt>
                <c:pt idx="5741">
                  <c:v>7.5970642268657684E-2</c:v>
                </c:pt>
                <c:pt idx="5742">
                  <c:v>7.5933247804641724E-2</c:v>
                </c:pt>
                <c:pt idx="5743">
                  <c:v>7.5964666903018951E-2</c:v>
                </c:pt>
                <c:pt idx="5744">
                  <c:v>7.5918413698673248E-2</c:v>
                </c:pt>
                <c:pt idx="5745">
                  <c:v>7.5971998274326324E-2</c:v>
                </c:pt>
                <c:pt idx="5746">
                  <c:v>7.5913757085800171E-2</c:v>
                </c:pt>
                <c:pt idx="5747">
                  <c:v>7.5927555561065674E-2</c:v>
                </c:pt>
                <c:pt idx="5748">
                  <c:v>7.5935482978820801E-2</c:v>
                </c:pt>
                <c:pt idx="5749">
                  <c:v>7.5903184711933136E-2</c:v>
                </c:pt>
                <c:pt idx="5750">
                  <c:v>7.5867995619773865E-2</c:v>
                </c:pt>
                <c:pt idx="5751">
                  <c:v>7.5898922979831696E-2</c:v>
                </c:pt>
                <c:pt idx="5752">
                  <c:v>7.5918160378932953E-2</c:v>
                </c:pt>
                <c:pt idx="5753">
                  <c:v>7.583107054233551E-2</c:v>
                </c:pt>
                <c:pt idx="5754">
                  <c:v>7.5889341533184052E-2</c:v>
                </c:pt>
                <c:pt idx="5755">
                  <c:v>7.5878649950027466E-2</c:v>
                </c:pt>
                <c:pt idx="5756">
                  <c:v>7.5827687978744507E-2</c:v>
                </c:pt>
                <c:pt idx="5757">
                  <c:v>7.5824566185474396E-2</c:v>
                </c:pt>
                <c:pt idx="5758">
                  <c:v>7.5794018805027008E-2</c:v>
                </c:pt>
                <c:pt idx="5759">
                  <c:v>7.5859278440475464E-2</c:v>
                </c:pt>
                <c:pt idx="5760">
                  <c:v>7.5862683355808258E-2</c:v>
                </c:pt>
                <c:pt idx="5761">
                  <c:v>7.5777426362037659E-2</c:v>
                </c:pt>
                <c:pt idx="5762">
                  <c:v>7.5803793966770172E-2</c:v>
                </c:pt>
                <c:pt idx="5763">
                  <c:v>7.5776919722557068E-2</c:v>
                </c:pt>
                <c:pt idx="5764">
                  <c:v>7.5809679925441742E-2</c:v>
                </c:pt>
                <c:pt idx="5765">
                  <c:v>7.5769804418087006E-2</c:v>
                </c:pt>
                <c:pt idx="5766">
                  <c:v>7.5727663934230804E-2</c:v>
                </c:pt>
                <c:pt idx="5767">
                  <c:v>7.5756646692752838E-2</c:v>
                </c:pt>
                <c:pt idx="5768">
                  <c:v>7.574598491191864E-2</c:v>
                </c:pt>
                <c:pt idx="5769">
                  <c:v>7.5755901634693146E-2</c:v>
                </c:pt>
                <c:pt idx="5770">
                  <c:v>7.574838399887085E-2</c:v>
                </c:pt>
                <c:pt idx="5771">
                  <c:v>7.5759634375572205E-2</c:v>
                </c:pt>
                <c:pt idx="5772">
                  <c:v>7.5854495167732239E-2</c:v>
                </c:pt>
                <c:pt idx="5773">
                  <c:v>7.5780875980854034E-2</c:v>
                </c:pt>
                <c:pt idx="5774">
                  <c:v>7.5774863362312317E-2</c:v>
                </c:pt>
                <c:pt idx="5775">
                  <c:v>7.5742647051811218E-2</c:v>
                </c:pt>
                <c:pt idx="5776">
                  <c:v>7.5765959918498993E-2</c:v>
                </c:pt>
                <c:pt idx="5777">
                  <c:v>7.5697995722293854E-2</c:v>
                </c:pt>
                <c:pt idx="5778">
                  <c:v>7.5732506811618805E-2</c:v>
                </c:pt>
                <c:pt idx="5779">
                  <c:v>7.5743578374385834E-2</c:v>
                </c:pt>
                <c:pt idx="5780">
                  <c:v>7.5708717107772827E-2</c:v>
                </c:pt>
                <c:pt idx="5781">
                  <c:v>7.5769007205963135E-2</c:v>
                </c:pt>
                <c:pt idx="5782">
                  <c:v>7.573448121547699E-2</c:v>
                </c:pt>
                <c:pt idx="5783">
                  <c:v>7.5662121176719666E-2</c:v>
                </c:pt>
                <c:pt idx="5784">
                  <c:v>7.5680606067180634E-2</c:v>
                </c:pt>
                <c:pt idx="5785">
                  <c:v>7.5669936835765839E-2</c:v>
                </c:pt>
                <c:pt idx="5786">
                  <c:v>7.5719855725765228E-2</c:v>
                </c:pt>
                <c:pt idx="5787">
                  <c:v>7.5705774128437042E-2</c:v>
                </c:pt>
                <c:pt idx="5788">
                  <c:v>7.5672969222068787E-2</c:v>
                </c:pt>
                <c:pt idx="5789">
                  <c:v>7.5717590749263763E-2</c:v>
                </c:pt>
                <c:pt idx="5790">
                  <c:v>7.5635090470314026E-2</c:v>
                </c:pt>
                <c:pt idx="5791">
                  <c:v>7.5611129403114319E-2</c:v>
                </c:pt>
                <c:pt idx="5792">
                  <c:v>7.5628176331520081E-2</c:v>
                </c:pt>
                <c:pt idx="5793">
                  <c:v>7.5612016022205353E-2</c:v>
                </c:pt>
                <c:pt idx="5794">
                  <c:v>7.5629182159900665E-2</c:v>
                </c:pt>
                <c:pt idx="5795">
                  <c:v>7.5563140213489532E-2</c:v>
                </c:pt>
                <c:pt idx="5796">
                  <c:v>7.5628906488418579E-2</c:v>
                </c:pt>
                <c:pt idx="5797">
                  <c:v>7.5615100562572479E-2</c:v>
                </c:pt>
                <c:pt idx="5798">
                  <c:v>7.5597792863845825E-2</c:v>
                </c:pt>
                <c:pt idx="5799">
                  <c:v>7.5686857104301453E-2</c:v>
                </c:pt>
                <c:pt idx="5800">
                  <c:v>7.5627632439136505E-2</c:v>
                </c:pt>
                <c:pt idx="5801">
                  <c:v>7.5630113482475281E-2</c:v>
                </c:pt>
                <c:pt idx="5802">
                  <c:v>7.5596824288368225E-2</c:v>
                </c:pt>
                <c:pt idx="5803">
                  <c:v>7.5632348656654358E-2</c:v>
                </c:pt>
                <c:pt idx="5804">
                  <c:v>7.5601957738399506E-2</c:v>
                </c:pt>
                <c:pt idx="5805">
                  <c:v>7.560914009809494E-2</c:v>
                </c:pt>
                <c:pt idx="5806">
                  <c:v>7.5621448457241058E-2</c:v>
                </c:pt>
                <c:pt idx="5807">
                  <c:v>7.5576767325401306E-2</c:v>
                </c:pt>
                <c:pt idx="5808">
                  <c:v>7.5538992881774902E-2</c:v>
                </c:pt>
                <c:pt idx="5809">
                  <c:v>7.5552321970462799E-2</c:v>
                </c:pt>
                <c:pt idx="5810">
                  <c:v>7.5517699122428894E-2</c:v>
                </c:pt>
                <c:pt idx="5811">
                  <c:v>7.5508385896682739E-2</c:v>
                </c:pt>
                <c:pt idx="5812">
                  <c:v>7.5497753918170929E-2</c:v>
                </c:pt>
                <c:pt idx="5813">
                  <c:v>7.5502917170524597E-2</c:v>
                </c:pt>
                <c:pt idx="5814">
                  <c:v>7.5490616261959076E-2</c:v>
                </c:pt>
                <c:pt idx="5815">
                  <c:v>7.5499407947063446E-2</c:v>
                </c:pt>
                <c:pt idx="5816">
                  <c:v>7.5560115277767181E-2</c:v>
                </c:pt>
                <c:pt idx="5817">
                  <c:v>7.5569562613964081E-2</c:v>
                </c:pt>
                <c:pt idx="5818">
                  <c:v>7.5485855340957642E-2</c:v>
                </c:pt>
                <c:pt idx="5819">
                  <c:v>7.5514562427997589E-2</c:v>
                </c:pt>
                <c:pt idx="5820">
                  <c:v>7.5514346361160278E-2</c:v>
                </c:pt>
                <c:pt idx="5821">
                  <c:v>7.5489036738872528E-2</c:v>
                </c:pt>
                <c:pt idx="5822">
                  <c:v>7.5443573296070099E-2</c:v>
                </c:pt>
                <c:pt idx="5823">
                  <c:v>7.5522072613239288E-2</c:v>
                </c:pt>
                <c:pt idx="5824">
                  <c:v>7.5485803186893463E-2</c:v>
                </c:pt>
                <c:pt idx="5825">
                  <c:v>7.5439624488353729E-2</c:v>
                </c:pt>
                <c:pt idx="5826">
                  <c:v>7.5467117130756378E-2</c:v>
                </c:pt>
                <c:pt idx="5827">
                  <c:v>7.5452819466590881E-2</c:v>
                </c:pt>
                <c:pt idx="5828">
                  <c:v>7.5460374355316162E-2</c:v>
                </c:pt>
                <c:pt idx="5829">
                  <c:v>7.5436055660247803E-2</c:v>
                </c:pt>
                <c:pt idx="5830">
                  <c:v>7.5439214706420898E-2</c:v>
                </c:pt>
                <c:pt idx="5831">
                  <c:v>7.5390547513961792E-2</c:v>
                </c:pt>
                <c:pt idx="5832">
                  <c:v>7.5461253523826599E-2</c:v>
                </c:pt>
                <c:pt idx="5833">
                  <c:v>7.5447894632816315E-2</c:v>
                </c:pt>
                <c:pt idx="5834">
                  <c:v>7.5379803776741028E-2</c:v>
                </c:pt>
                <c:pt idx="5835">
                  <c:v>7.5376249849796295E-2</c:v>
                </c:pt>
                <c:pt idx="5836">
                  <c:v>7.5339555740356445E-2</c:v>
                </c:pt>
                <c:pt idx="5837">
                  <c:v>7.537262886762619E-2</c:v>
                </c:pt>
                <c:pt idx="5838">
                  <c:v>7.5372874736785889E-2</c:v>
                </c:pt>
                <c:pt idx="5839">
                  <c:v>7.5405187904834747E-2</c:v>
                </c:pt>
                <c:pt idx="5840">
                  <c:v>7.5432151556015015E-2</c:v>
                </c:pt>
                <c:pt idx="5841">
                  <c:v>7.5388818979263306E-2</c:v>
                </c:pt>
                <c:pt idx="5842">
                  <c:v>7.5347870588302612E-2</c:v>
                </c:pt>
                <c:pt idx="5843">
                  <c:v>7.5353190302848816E-2</c:v>
                </c:pt>
                <c:pt idx="5844">
                  <c:v>7.5422987341880798E-2</c:v>
                </c:pt>
                <c:pt idx="5845">
                  <c:v>7.5376078486442566E-2</c:v>
                </c:pt>
                <c:pt idx="5846">
                  <c:v>7.532038539648056E-2</c:v>
                </c:pt>
                <c:pt idx="5847">
                  <c:v>7.5401999056339264E-2</c:v>
                </c:pt>
                <c:pt idx="5848">
                  <c:v>7.5366586446762085E-2</c:v>
                </c:pt>
                <c:pt idx="5849">
                  <c:v>7.532627135515213E-2</c:v>
                </c:pt>
                <c:pt idx="5850">
                  <c:v>7.5289167463779449E-2</c:v>
                </c:pt>
                <c:pt idx="5851">
                  <c:v>7.5115792453289032E-2</c:v>
                </c:pt>
                <c:pt idx="5852">
                  <c:v>7.4497535824775696E-2</c:v>
                </c:pt>
                <c:pt idx="5853">
                  <c:v>7.4390396475791931E-2</c:v>
                </c:pt>
                <c:pt idx="5854">
                  <c:v>7.4403494596481323E-2</c:v>
                </c:pt>
                <c:pt idx="5855">
                  <c:v>7.4474342167377472E-2</c:v>
                </c:pt>
                <c:pt idx="5856">
                  <c:v>7.4822463095188141E-2</c:v>
                </c:pt>
                <c:pt idx="5857">
                  <c:v>7.5260110199451447E-2</c:v>
                </c:pt>
                <c:pt idx="5858">
                  <c:v>7.520969957113266E-2</c:v>
                </c:pt>
                <c:pt idx="5859">
                  <c:v>7.519957423210144E-2</c:v>
                </c:pt>
                <c:pt idx="5860">
                  <c:v>7.5234502553939819E-2</c:v>
                </c:pt>
                <c:pt idx="5861">
                  <c:v>7.5218819081783295E-2</c:v>
                </c:pt>
                <c:pt idx="5862">
                  <c:v>7.5257323682308197E-2</c:v>
                </c:pt>
                <c:pt idx="5863">
                  <c:v>7.5170643627643585E-2</c:v>
                </c:pt>
                <c:pt idx="5864">
                  <c:v>7.5141057372093201E-2</c:v>
                </c:pt>
                <c:pt idx="5865">
                  <c:v>7.5139142572879791E-2</c:v>
                </c:pt>
                <c:pt idx="5866">
                  <c:v>7.519250363111496E-2</c:v>
                </c:pt>
                <c:pt idx="5867">
                  <c:v>7.5134091079235077E-2</c:v>
                </c:pt>
                <c:pt idx="5868">
                  <c:v>7.5214505195617676E-2</c:v>
                </c:pt>
                <c:pt idx="5869">
                  <c:v>7.5239092111587524E-2</c:v>
                </c:pt>
                <c:pt idx="5870">
                  <c:v>7.5237035751342773E-2</c:v>
                </c:pt>
                <c:pt idx="5871">
                  <c:v>7.5226046144962311E-2</c:v>
                </c:pt>
                <c:pt idx="5872">
                  <c:v>7.5195394456386566E-2</c:v>
                </c:pt>
                <c:pt idx="5873">
                  <c:v>7.5122900307178497E-2</c:v>
                </c:pt>
                <c:pt idx="5874">
                  <c:v>7.5165212154388428E-2</c:v>
                </c:pt>
                <c:pt idx="5875">
                  <c:v>7.5151458382606506E-2</c:v>
                </c:pt>
                <c:pt idx="5876">
                  <c:v>7.5108990073204041E-2</c:v>
                </c:pt>
                <c:pt idx="5877">
                  <c:v>7.5087018311023712E-2</c:v>
                </c:pt>
                <c:pt idx="5878">
                  <c:v>7.5079798698425293E-2</c:v>
                </c:pt>
                <c:pt idx="5879">
                  <c:v>7.5061038136482239E-2</c:v>
                </c:pt>
                <c:pt idx="5880">
                  <c:v>7.5082972645759583E-2</c:v>
                </c:pt>
                <c:pt idx="5881">
                  <c:v>7.5036220252513885E-2</c:v>
                </c:pt>
                <c:pt idx="5882">
                  <c:v>7.506166398525238E-2</c:v>
                </c:pt>
                <c:pt idx="5883">
                  <c:v>7.5023986399173737E-2</c:v>
                </c:pt>
                <c:pt idx="5884">
                  <c:v>7.5063280761241913E-2</c:v>
                </c:pt>
                <c:pt idx="5885">
                  <c:v>7.5137659907341003E-2</c:v>
                </c:pt>
                <c:pt idx="5886">
                  <c:v>7.5035303831100464E-2</c:v>
                </c:pt>
                <c:pt idx="5887">
                  <c:v>7.5076565146446228E-2</c:v>
                </c:pt>
                <c:pt idx="5888">
                  <c:v>7.5081124901771545E-2</c:v>
                </c:pt>
                <c:pt idx="5889">
                  <c:v>7.4999630451202393E-2</c:v>
                </c:pt>
                <c:pt idx="5890">
                  <c:v>7.5156226754188538E-2</c:v>
                </c:pt>
                <c:pt idx="5891">
                  <c:v>7.5164414942264557E-2</c:v>
                </c:pt>
                <c:pt idx="5892">
                  <c:v>7.5028672814369202E-2</c:v>
                </c:pt>
                <c:pt idx="5893">
                  <c:v>7.5037680566310883E-2</c:v>
                </c:pt>
                <c:pt idx="5894">
                  <c:v>7.4974648654460907E-2</c:v>
                </c:pt>
                <c:pt idx="5895">
                  <c:v>7.4969835579395294E-2</c:v>
                </c:pt>
                <c:pt idx="5896">
                  <c:v>7.4957549571990967E-2</c:v>
                </c:pt>
                <c:pt idx="5897">
                  <c:v>7.4945919215679169E-2</c:v>
                </c:pt>
                <c:pt idx="5898">
                  <c:v>7.4966393411159515E-2</c:v>
                </c:pt>
                <c:pt idx="5899">
                  <c:v>7.4959665536880493E-2</c:v>
                </c:pt>
                <c:pt idx="5900">
                  <c:v>7.4937134981155396E-2</c:v>
                </c:pt>
                <c:pt idx="5901">
                  <c:v>7.4915997684001923E-2</c:v>
                </c:pt>
                <c:pt idx="5902">
                  <c:v>7.4970953166484833E-2</c:v>
                </c:pt>
                <c:pt idx="5903">
                  <c:v>7.4952870607376099E-2</c:v>
                </c:pt>
                <c:pt idx="5904">
                  <c:v>7.4939519166946411E-2</c:v>
                </c:pt>
                <c:pt idx="5905">
                  <c:v>7.4966512620449066E-2</c:v>
                </c:pt>
                <c:pt idx="5906">
                  <c:v>7.4924804270267487E-2</c:v>
                </c:pt>
                <c:pt idx="5907">
                  <c:v>7.4943132698535919E-2</c:v>
                </c:pt>
                <c:pt idx="5908">
                  <c:v>7.4842475354671478E-2</c:v>
                </c:pt>
                <c:pt idx="5909">
                  <c:v>7.4897557497024536E-2</c:v>
                </c:pt>
                <c:pt idx="5910">
                  <c:v>7.4853785336017609E-2</c:v>
                </c:pt>
                <c:pt idx="5911">
                  <c:v>7.4792981147766113E-2</c:v>
                </c:pt>
                <c:pt idx="5912">
                  <c:v>7.4841499328613281E-2</c:v>
                </c:pt>
                <c:pt idx="5913">
                  <c:v>7.4874818325042725E-2</c:v>
                </c:pt>
                <c:pt idx="5914">
                  <c:v>7.4852243065834045E-2</c:v>
                </c:pt>
                <c:pt idx="5915">
                  <c:v>7.4904635548591614E-2</c:v>
                </c:pt>
                <c:pt idx="5916">
                  <c:v>7.4869506061077118E-2</c:v>
                </c:pt>
                <c:pt idx="5917">
                  <c:v>7.4819475412368774E-2</c:v>
                </c:pt>
                <c:pt idx="5918">
                  <c:v>7.4781142175197601E-2</c:v>
                </c:pt>
                <c:pt idx="5919">
                  <c:v>7.4843212962150574E-2</c:v>
                </c:pt>
                <c:pt idx="5920">
                  <c:v>7.4799239635467529E-2</c:v>
                </c:pt>
                <c:pt idx="5921">
                  <c:v>7.4796594679355621E-2</c:v>
                </c:pt>
                <c:pt idx="5922">
                  <c:v>7.4791081249713898E-2</c:v>
                </c:pt>
                <c:pt idx="5923">
                  <c:v>7.4782796204090118E-2</c:v>
                </c:pt>
                <c:pt idx="5924">
                  <c:v>7.4822112917900085E-2</c:v>
                </c:pt>
                <c:pt idx="5925">
                  <c:v>7.4762210249900818E-2</c:v>
                </c:pt>
                <c:pt idx="5926">
                  <c:v>7.4786283075809479E-2</c:v>
                </c:pt>
                <c:pt idx="5927">
                  <c:v>7.4864543974399567E-2</c:v>
                </c:pt>
                <c:pt idx="5928">
                  <c:v>7.4804708361625671E-2</c:v>
                </c:pt>
                <c:pt idx="5929">
                  <c:v>7.4745230376720428E-2</c:v>
                </c:pt>
                <c:pt idx="5930">
                  <c:v>7.4743449687957764E-2</c:v>
                </c:pt>
                <c:pt idx="5931">
                  <c:v>7.4721157550811768E-2</c:v>
                </c:pt>
                <c:pt idx="5932">
                  <c:v>7.4725933372974396E-2</c:v>
                </c:pt>
                <c:pt idx="5933">
                  <c:v>7.4766106903553009E-2</c:v>
                </c:pt>
                <c:pt idx="5934">
                  <c:v>7.471996545791626E-2</c:v>
                </c:pt>
                <c:pt idx="5935">
                  <c:v>7.47099369764328E-2</c:v>
                </c:pt>
                <c:pt idx="5936">
                  <c:v>7.4691951274871826E-2</c:v>
                </c:pt>
                <c:pt idx="5937">
                  <c:v>7.4794687330722809E-2</c:v>
                </c:pt>
                <c:pt idx="5938">
                  <c:v>7.4723400175571442E-2</c:v>
                </c:pt>
                <c:pt idx="5939">
                  <c:v>7.4669428169727325E-2</c:v>
                </c:pt>
                <c:pt idx="5940">
                  <c:v>7.471282035112381E-2</c:v>
                </c:pt>
                <c:pt idx="5941">
                  <c:v>7.4743799865245819E-2</c:v>
                </c:pt>
                <c:pt idx="5942">
                  <c:v>7.4689120054244995E-2</c:v>
                </c:pt>
                <c:pt idx="5943">
                  <c:v>7.4689894914627075E-2</c:v>
                </c:pt>
                <c:pt idx="5944">
                  <c:v>7.4751973152160645E-2</c:v>
                </c:pt>
                <c:pt idx="5945">
                  <c:v>7.47036412358284E-2</c:v>
                </c:pt>
                <c:pt idx="5946">
                  <c:v>7.4716836214065552E-2</c:v>
                </c:pt>
                <c:pt idx="5947">
                  <c:v>7.4681438505649567E-2</c:v>
                </c:pt>
                <c:pt idx="5948">
                  <c:v>7.4697338044643402E-2</c:v>
                </c:pt>
                <c:pt idx="5949">
                  <c:v>7.4687741696834564E-2</c:v>
                </c:pt>
                <c:pt idx="5950">
                  <c:v>7.4651017785072327E-2</c:v>
                </c:pt>
                <c:pt idx="5951">
                  <c:v>7.4601300060749054E-2</c:v>
                </c:pt>
                <c:pt idx="5952">
                  <c:v>7.4571602046489716E-2</c:v>
                </c:pt>
                <c:pt idx="5953">
                  <c:v>7.4592895805835724E-2</c:v>
                </c:pt>
                <c:pt idx="5954">
                  <c:v>7.457423210144043E-2</c:v>
                </c:pt>
                <c:pt idx="5955">
                  <c:v>7.4618540704250336E-2</c:v>
                </c:pt>
                <c:pt idx="5956">
                  <c:v>7.4624054133892059E-2</c:v>
                </c:pt>
                <c:pt idx="5957">
                  <c:v>7.4584893882274628E-2</c:v>
                </c:pt>
                <c:pt idx="5958">
                  <c:v>7.4527353048324585E-2</c:v>
                </c:pt>
                <c:pt idx="5959">
                  <c:v>7.4574805796146393E-2</c:v>
                </c:pt>
                <c:pt idx="5960">
                  <c:v>7.4473395943641663E-2</c:v>
                </c:pt>
                <c:pt idx="5961">
                  <c:v>7.453540712594986E-2</c:v>
                </c:pt>
                <c:pt idx="5962">
                  <c:v>7.4596673250198364E-2</c:v>
                </c:pt>
                <c:pt idx="5963">
                  <c:v>7.4570700526237488E-2</c:v>
                </c:pt>
                <c:pt idx="5964">
                  <c:v>7.4578516185283661E-2</c:v>
                </c:pt>
                <c:pt idx="5965">
                  <c:v>7.4627764523029327E-2</c:v>
                </c:pt>
                <c:pt idx="5966">
                  <c:v>7.4649572372436523E-2</c:v>
                </c:pt>
                <c:pt idx="5967">
                  <c:v>7.4533261358737946E-2</c:v>
                </c:pt>
                <c:pt idx="5968">
                  <c:v>7.4494406580924988E-2</c:v>
                </c:pt>
                <c:pt idx="5969">
                  <c:v>7.4508495628833771E-2</c:v>
                </c:pt>
                <c:pt idx="5970">
                  <c:v>7.452884316444397E-2</c:v>
                </c:pt>
                <c:pt idx="5971">
                  <c:v>7.4473366141319275E-2</c:v>
                </c:pt>
                <c:pt idx="5972">
                  <c:v>7.4451617896556854E-2</c:v>
                </c:pt>
                <c:pt idx="5973">
                  <c:v>7.4429735541343689E-2</c:v>
                </c:pt>
                <c:pt idx="5974">
                  <c:v>7.4444815516471863E-2</c:v>
                </c:pt>
                <c:pt idx="5975">
                  <c:v>7.4500255286693573E-2</c:v>
                </c:pt>
                <c:pt idx="5976">
                  <c:v>7.4506640434265137E-2</c:v>
                </c:pt>
                <c:pt idx="5977">
                  <c:v>7.4510619044303894E-2</c:v>
                </c:pt>
                <c:pt idx="5978">
                  <c:v>7.4488811194896698E-2</c:v>
                </c:pt>
                <c:pt idx="5979">
                  <c:v>7.4457347393035889E-2</c:v>
                </c:pt>
                <c:pt idx="5980">
                  <c:v>7.4420183897018433E-2</c:v>
                </c:pt>
                <c:pt idx="5981">
                  <c:v>7.4465535581111908E-2</c:v>
                </c:pt>
                <c:pt idx="5982">
                  <c:v>7.4404284358024597E-2</c:v>
                </c:pt>
                <c:pt idx="5983">
                  <c:v>7.4386529624462128E-2</c:v>
                </c:pt>
                <c:pt idx="5984">
                  <c:v>7.441478967666626E-2</c:v>
                </c:pt>
                <c:pt idx="5985">
                  <c:v>7.4386298656463623E-2</c:v>
                </c:pt>
                <c:pt idx="5986">
                  <c:v>7.443670928478241E-2</c:v>
                </c:pt>
                <c:pt idx="5987">
                  <c:v>7.4378348886966705E-2</c:v>
                </c:pt>
                <c:pt idx="5988">
                  <c:v>7.4355855584144592E-2</c:v>
                </c:pt>
                <c:pt idx="5989">
                  <c:v>7.434738427400589E-2</c:v>
                </c:pt>
                <c:pt idx="5990">
                  <c:v>7.4400819838047028E-2</c:v>
                </c:pt>
                <c:pt idx="5991">
                  <c:v>7.4484288692474365E-2</c:v>
                </c:pt>
                <c:pt idx="5992">
                  <c:v>7.4466191232204437E-2</c:v>
                </c:pt>
                <c:pt idx="5993">
                  <c:v>7.4428349733352661E-2</c:v>
                </c:pt>
                <c:pt idx="5994">
                  <c:v>7.439180463552475E-2</c:v>
                </c:pt>
                <c:pt idx="5995">
                  <c:v>7.4395075440406799E-2</c:v>
                </c:pt>
                <c:pt idx="5996">
                  <c:v>7.4356198310852051E-2</c:v>
                </c:pt>
                <c:pt idx="5997">
                  <c:v>7.4310049414634705E-2</c:v>
                </c:pt>
                <c:pt idx="5998">
                  <c:v>7.4355512857437134E-2</c:v>
                </c:pt>
                <c:pt idx="5999">
                  <c:v>7.4247762560844421E-2</c:v>
                </c:pt>
                <c:pt idx="6000">
                  <c:v>7.4260696768760681E-2</c:v>
                </c:pt>
                <c:pt idx="6001">
                  <c:v>7.4235253036022186E-2</c:v>
                </c:pt>
                <c:pt idx="6002">
                  <c:v>7.4228987097740173E-2</c:v>
                </c:pt>
                <c:pt idx="6003">
                  <c:v>7.4250981211662292E-2</c:v>
                </c:pt>
                <c:pt idx="6004">
                  <c:v>7.4160158634185791E-2</c:v>
                </c:pt>
                <c:pt idx="6005">
                  <c:v>7.420995831489563E-2</c:v>
                </c:pt>
                <c:pt idx="6006">
                  <c:v>7.4193187057971954E-2</c:v>
                </c:pt>
                <c:pt idx="6007">
                  <c:v>7.427496463060379E-2</c:v>
                </c:pt>
                <c:pt idx="6008">
                  <c:v>7.4214518070220947E-2</c:v>
                </c:pt>
                <c:pt idx="6009">
                  <c:v>7.4189901351928711E-2</c:v>
                </c:pt>
                <c:pt idx="6010">
                  <c:v>7.4263982474803925E-2</c:v>
                </c:pt>
                <c:pt idx="6011">
                  <c:v>7.4205577373504639E-2</c:v>
                </c:pt>
                <c:pt idx="6012">
                  <c:v>7.4176877737045288E-2</c:v>
                </c:pt>
                <c:pt idx="6013">
                  <c:v>7.4169017374515533E-2</c:v>
                </c:pt>
                <c:pt idx="6014">
                  <c:v>7.4207663536071777E-2</c:v>
                </c:pt>
                <c:pt idx="6015">
                  <c:v>7.4259281158447266E-2</c:v>
                </c:pt>
                <c:pt idx="6016">
                  <c:v>7.4190482497215271E-2</c:v>
                </c:pt>
                <c:pt idx="6017">
                  <c:v>7.423236221075058E-2</c:v>
                </c:pt>
                <c:pt idx="6018">
                  <c:v>7.4150212109088898E-2</c:v>
                </c:pt>
                <c:pt idx="6019">
                  <c:v>7.4217990040779114E-2</c:v>
                </c:pt>
                <c:pt idx="6020">
                  <c:v>7.4238665401935577E-2</c:v>
                </c:pt>
                <c:pt idx="6021">
                  <c:v>7.4139498174190521E-2</c:v>
                </c:pt>
                <c:pt idx="6022">
                  <c:v>7.4152581393718719E-2</c:v>
                </c:pt>
                <c:pt idx="6023">
                  <c:v>7.4074052274227142E-2</c:v>
                </c:pt>
                <c:pt idx="6024">
                  <c:v>7.4134565889835358E-2</c:v>
                </c:pt>
                <c:pt idx="6025">
                  <c:v>7.4215233325958252E-2</c:v>
                </c:pt>
                <c:pt idx="6026">
                  <c:v>7.4213922023773193E-2</c:v>
                </c:pt>
                <c:pt idx="6027">
                  <c:v>7.4224993586540222E-2</c:v>
                </c:pt>
                <c:pt idx="6028">
                  <c:v>7.4238233268260956E-2</c:v>
                </c:pt>
                <c:pt idx="6029">
                  <c:v>7.41005539894104E-2</c:v>
                </c:pt>
                <c:pt idx="6030">
                  <c:v>7.4164353311061859E-2</c:v>
                </c:pt>
                <c:pt idx="6031">
                  <c:v>7.4126735329627991E-2</c:v>
                </c:pt>
                <c:pt idx="6032">
                  <c:v>7.4139215052127838E-2</c:v>
                </c:pt>
                <c:pt idx="6033">
                  <c:v>7.4053481221199036E-2</c:v>
                </c:pt>
                <c:pt idx="6034">
                  <c:v>7.4118845164775848E-2</c:v>
                </c:pt>
                <c:pt idx="6035">
                  <c:v>7.4102893471717834E-2</c:v>
                </c:pt>
                <c:pt idx="6036">
                  <c:v>7.4050158262252808E-2</c:v>
                </c:pt>
                <c:pt idx="6037">
                  <c:v>7.4018992483615875E-2</c:v>
                </c:pt>
                <c:pt idx="6038">
                  <c:v>7.3998339474201202E-2</c:v>
                </c:pt>
                <c:pt idx="6039">
                  <c:v>7.4014030396938324E-2</c:v>
                </c:pt>
                <c:pt idx="6040">
                  <c:v>7.4000217020511627E-2</c:v>
                </c:pt>
                <c:pt idx="6041">
                  <c:v>7.395634800195694E-2</c:v>
                </c:pt>
                <c:pt idx="6042">
                  <c:v>7.3975361883640289E-2</c:v>
                </c:pt>
                <c:pt idx="6043">
                  <c:v>7.3974691331386566E-2</c:v>
                </c:pt>
                <c:pt idx="6044">
                  <c:v>7.405717670917511E-2</c:v>
                </c:pt>
                <c:pt idx="6045">
                  <c:v>7.4010945856571198E-2</c:v>
                </c:pt>
                <c:pt idx="6046">
                  <c:v>7.3993861675262451E-2</c:v>
                </c:pt>
                <c:pt idx="6047">
                  <c:v>7.3934130370616913E-2</c:v>
                </c:pt>
                <c:pt idx="6048">
                  <c:v>7.3956012725830078E-2</c:v>
                </c:pt>
                <c:pt idx="6049">
                  <c:v>7.4014842510223389E-2</c:v>
                </c:pt>
                <c:pt idx="6050">
                  <c:v>7.4006117880344391E-2</c:v>
                </c:pt>
                <c:pt idx="6051">
                  <c:v>7.3941446840763092E-2</c:v>
                </c:pt>
                <c:pt idx="6052">
                  <c:v>7.3925137519836426E-2</c:v>
                </c:pt>
                <c:pt idx="6053">
                  <c:v>7.3889210820198059E-2</c:v>
                </c:pt>
                <c:pt idx="6054">
                  <c:v>7.3913402855396271E-2</c:v>
                </c:pt>
                <c:pt idx="6055">
                  <c:v>7.3931425809860229E-2</c:v>
                </c:pt>
                <c:pt idx="6056">
                  <c:v>7.3892988264560699E-2</c:v>
                </c:pt>
                <c:pt idx="6057">
                  <c:v>7.3910072445869446E-2</c:v>
                </c:pt>
                <c:pt idx="6058">
                  <c:v>7.3940157890319824E-2</c:v>
                </c:pt>
                <c:pt idx="6059">
                  <c:v>7.3966972529888153E-2</c:v>
                </c:pt>
                <c:pt idx="6060">
                  <c:v>7.397199422121048E-2</c:v>
                </c:pt>
                <c:pt idx="6061">
                  <c:v>7.3875412344932556E-2</c:v>
                </c:pt>
                <c:pt idx="6062">
                  <c:v>7.3837213218212128E-2</c:v>
                </c:pt>
                <c:pt idx="6063">
                  <c:v>7.394864410161972E-2</c:v>
                </c:pt>
                <c:pt idx="6064">
                  <c:v>7.3932506144046783E-2</c:v>
                </c:pt>
                <c:pt idx="6065">
                  <c:v>7.3883198201656342E-2</c:v>
                </c:pt>
                <c:pt idx="6066">
                  <c:v>7.3854044079780579E-2</c:v>
                </c:pt>
                <c:pt idx="6067">
                  <c:v>7.3870524764060974E-2</c:v>
                </c:pt>
                <c:pt idx="6068">
                  <c:v>7.3918692767620087E-2</c:v>
                </c:pt>
                <c:pt idx="6069">
                  <c:v>7.3870867490768433E-2</c:v>
                </c:pt>
                <c:pt idx="6070">
                  <c:v>7.3843151330947876E-2</c:v>
                </c:pt>
                <c:pt idx="6071">
                  <c:v>7.3749139904975891E-2</c:v>
                </c:pt>
                <c:pt idx="6072">
                  <c:v>7.3841147124767303E-2</c:v>
                </c:pt>
                <c:pt idx="6073">
                  <c:v>7.3872260749340057E-2</c:v>
                </c:pt>
                <c:pt idx="6074">
                  <c:v>7.3863506317138672E-2</c:v>
                </c:pt>
                <c:pt idx="6075">
                  <c:v>7.3867134749889374E-2</c:v>
                </c:pt>
                <c:pt idx="6076">
                  <c:v>7.379768043756485E-2</c:v>
                </c:pt>
                <c:pt idx="6077">
                  <c:v>7.3741726577281952E-2</c:v>
                </c:pt>
                <c:pt idx="6078">
                  <c:v>7.3828034102916718E-2</c:v>
                </c:pt>
                <c:pt idx="6079">
                  <c:v>7.3780186474323273E-2</c:v>
                </c:pt>
                <c:pt idx="6080">
                  <c:v>7.3770187795162201E-2</c:v>
                </c:pt>
                <c:pt idx="6081">
                  <c:v>7.3823221027851105E-2</c:v>
                </c:pt>
                <c:pt idx="6082">
                  <c:v>7.3780208826065063E-2</c:v>
                </c:pt>
                <c:pt idx="6083">
                  <c:v>7.3776461184024811E-2</c:v>
                </c:pt>
                <c:pt idx="6084">
                  <c:v>7.3711402714252472E-2</c:v>
                </c:pt>
                <c:pt idx="6085">
                  <c:v>7.3751293122768402E-2</c:v>
                </c:pt>
                <c:pt idx="6086">
                  <c:v>7.3688812553882599E-2</c:v>
                </c:pt>
                <c:pt idx="6087">
                  <c:v>7.3722854256629944E-2</c:v>
                </c:pt>
                <c:pt idx="6088">
                  <c:v>7.372601330280304E-2</c:v>
                </c:pt>
                <c:pt idx="6089">
                  <c:v>7.3677890002727509E-2</c:v>
                </c:pt>
                <c:pt idx="6090">
                  <c:v>7.3681280016899109E-2</c:v>
                </c:pt>
                <c:pt idx="6091">
                  <c:v>7.365928590297699E-2</c:v>
                </c:pt>
                <c:pt idx="6092">
                  <c:v>7.3586031794548035E-2</c:v>
                </c:pt>
                <c:pt idx="6093">
                  <c:v>7.3593415319919586E-2</c:v>
                </c:pt>
                <c:pt idx="6094">
                  <c:v>7.3616951704025269E-2</c:v>
                </c:pt>
                <c:pt idx="6095">
                  <c:v>7.3666669428348541E-2</c:v>
                </c:pt>
                <c:pt idx="6096">
                  <c:v>7.3709167540073395E-2</c:v>
                </c:pt>
                <c:pt idx="6097">
                  <c:v>7.3675453662872314E-2</c:v>
                </c:pt>
                <c:pt idx="6098">
                  <c:v>7.3624506592750549E-2</c:v>
                </c:pt>
                <c:pt idx="6099">
                  <c:v>7.3635660111904144E-2</c:v>
                </c:pt>
                <c:pt idx="6100">
                  <c:v>7.3654726147651672E-2</c:v>
                </c:pt>
                <c:pt idx="6101">
                  <c:v>7.3619157075881958E-2</c:v>
                </c:pt>
                <c:pt idx="6102">
                  <c:v>7.3655650019645691E-2</c:v>
                </c:pt>
                <c:pt idx="6103">
                  <c:v>7.3600977659225464E-2</c:v>
                </c:pt>
                <c:pt idx="6104">
                  <c:v>7.3591433465480804E-2</c:v>
                </c:pt>
                <c:pt idx="6105">
                  <c:v>7.3605738580226898E-2</c:v>
                </c:pt>
                <c:pt idx="6106">
                  <c:v>7.3591344058513641E-2</c:v>
                </c:pt>
                <c:pt idx="6107">
                  <c:v>7.3638342320919037E-2</c:v>
                </c:pt>
                <c:pt idx="6108">
                  <c:v>7.3619894683361053E-2</c:v>
                </c:pt>
                <c:pt idx="6109">
                  <c:v>7.3578320443630219E-2</c:v>
                </c:pt>
                <c:pt idx="6110">
                  <c:v>7.3622450232505798E-2</c:v>
                </c:pt>
                <c:pt idx="6111">
                  <c:v>7.3536962270736694E-2</c:v>
                </c:pt>
                <c:pt idx="6112">
                  <c:v>7.3551565408706665E-2</c:v>
                </c:pt>
                <c:pt idx="6113">
                  <c:v>7.3555350303649902E-2</c:v>
                </c:pt>
                <c:pt idx="6114">
                  <c:v>7.348555326461792E-2</c:v>
                </c:pt>
                <c:pt idx="6115">
                  <c:v>7.3489569127559662E-2</c:v>
                </c:pt>
                <c:pt idx="6116">
                  <c:v>7.3532059788703918E-2</c:v>
                </c:pt>
                <c:pt idx="6117">
                  <c:v>7.3446504771709442E-2</c:v>
                </c:pt>
                <c:pt idx="6118">
                  <c:v>7.3492638766765594E-2</c:v>
                </c:pt>
                <c:pt idx="6119">
                  <c:v>7.3499470949172974E-2</c:v>
                </c:pt>
                <c:pt idx="6120">
                  <c:v>7.3524303734302521E-2</c:v>
                </c:pt>
                <c:pt idx="6121">
                  <c:v>7.3585152626037598E-2</c:v>
                </c:pt>
                <c:pt idx="6122">
                  <c:v>7.3494352400302887E-2</c:v>
                </c:pt>
                <c:pt idx="6123">
                  <c:v>7.342240959405899E-2</c:v>
                </c:pt>
                <c:pt idx="6124">
                  <c:v>7.3460489511489868E-2</c:v>
                </c:pt>
                <c:pt idx="6125">
                  <c:v>7.3511078953742981E-2</c:v>
                </c:pt>
                <c:pt idx="6126">
                  <c:v>7.3507502675056458E-2</c:v>
                </c:pt>
                <c:pt idx="6127">
                  <c:v>7.3463432490825653E-2</c:v>
                </c:pt>
                <c:pt idx="6128">
                  <c:v>7.3492459952831268E-2</c:v>
                </c:pt>
                <c:pt idx="6129">
                  <c:v>7.3457241058349609E-2</c:v>
                </c:pt>
                <c:pt idx="6130">
                  <c:v>7.339709997177124E-2</c:v>
                </c:pt>
                <c:pt idx="6131">
                  <c:v>7.3448002338409424E-2</c:v>
                </c:pt>
                <c:pt idx="6132">
                  <c:v>7.342095673084259E-2</c:v>
                </c:pt>
                <c:pt idx="6133">
                  <c:v>7.3386743664741516E-2</c:v>
                </c:pt>
                <c:pt idx="6134">
                  <c:v>7.3462434113025665E-2</c:v>
                </c:pt>
                <c:pt idx="6135">
                  <c:v>7.3391526937484741E-2</c:v>
                </c:pt>
                <c:pt idx="6136">
                  <c:v>7.3466219007968903E-2</c:v>
                </c:pt>
                <c:pt idx="6137">
                  <c:v>7.3477432131767273E-2</c:v>
                </c:pt>
                <c:pt idx="6138">
                  <c:v>7.3399066925048828E-2</c:v>
                </c:pt>
                <c:pt idx="6139">
                  <c:v>7.3380157351493835E-2</c:v>
                </c:pt>
                <c:pt idx="6140">
                  <c:v>7.3398374021053314E-2</c:v>
                </c:pt>
                <c:pt idx="6141">
                  <c:v>7.3403559625148773E-2</c:v>
                </c:pt>
                <c:pt idx="6142">
                  <c:v>7.3381416499614716E-2</c:v>
                </c:pt>
                <c:pt idx="6143">
                  <c:v>7.3372356593608856E-2</c:v>
                </c:pt>
                <c:pt idx="6144">
                  <c:v>7.3454797267913818E-2</c:v>
                </c:pt>
                <c:pt idx="6145">
                  <c:v>7.3363304138183594E-2</c:v>
                </c:pt>
                <c:pt idx="6146">
                  <c:v>7.3394738137722015E-2</c:v>
                </c:pt>
                <c:pt idx="6147">
                  <c:v>7.3392309248447418E-2</c:v>
                </c:pt>
                <c:pt idx="6148">
                  <c:v>7.338358461856842E-2</c:v>
                </c:pt>
                <c:pt idx="6149">
                  <c:v>7.3379114270210266E-2</c:v>
                </c:pt>
                <c:pt idx="6150">
                  <c:v>7.3427967727184296E-2</c:v>
                </c:pt>
                <c:pt idx="6151">
                  <c:v>7.340095192193985E-2</c:v>
                </c:pt>
                <c:pt idx="6152">
                  <c:v>7.3380246758460999E-2</c:v>
                </c:pt>
                <c:pt idx="6153">
                  <c:v>7.3314420878887177E-2</c:v>
                </c:pt>
                <c:pt idx="6154">
                  <c:v>7.3246665298938751E-2</c:v>
                </c:pt>
                <c:pt idx="6155">
                  <c:v>7.3250181972980499E-2</c:v>
                </c:pt>
                <c:pt idx="6156">
                  <c:v>7.3291085660457611E-2</c:v>
                </c:pt>
                <c:pt idx="6157">
                  <c:v>7.3305703699588776E-2</c:v>
                </c:pt>
                <c:pt idx="6158">
                  <c:v>7.3325768113136292E-2</c:v>
                </c:pt>
                <c:pt idx="6159">
                  <c:v>7.3281578719615936E-2</c:v>
                </c:pt>
                <c:pt idx="6160">
                  <c:v>7.3294863104820251E-2</c:v>
                </c:pt>
                <c:pt idx="6161">
                  <c:v>7.3222659528255463E-2</c:v>
                </c:pt>
                <c:pt idx="6162">
                  <c:v>7.3265954852104187E-2</c:v>
                </c:pt>
                <c:pt idx="6163">
                  <c:v>7.3283061385154724E-2</c:v>
                </c:pt>
                <c:pt idx="6164">
                  <c:v>7.3215991258621216E-2</c:v>
                </c:pt>
                <c:pt idx="6165">
                  <c:v>7.331741601228714E-2</c:v>
                </c:pt>
                <c:pt idx="6166">
                  <c:v>7.3204949498176575E-2</c:v>
                </c:pt>
                <c:pt idx="6167">
                  <c:v>7.3199920356273651E-2</c:v>
                </c:pt>
                <c:pt idx="6168">
                  <c:v>7.3206871747970581E-2</c:v>
                </c:pt>
                <c:pt idx="6169">
                  <c:v>7.319340854883194E-2</c:v>
                </c:pt>
                <c:pt idx="6170">
                  <c:v>7.3217146098613739E-2</c:v>
                </c:pt>
                <c:pt idx="6171">
                  <c:v>7.3177412152290344E-2</c:v>
                </c:pt>
                <c:pt idx="6172">
                  <c:v>7.3234915733337402E-2</c:v>
                </c:pt>
                <c:pt idx="6173">
                  <c:v>7.3244087398052216E-2</c:v>
                </c:pt>
                <c:pt idx="6174">
                  <c:v>7.3178321123123169E-2</c:v>
                </c:pt>
                <c:pt idx="6175">
                  <c:v>7.3202542960643768E-2</c:v>
                </c:pt>
                <c:pt idx="6176">
                  <c:v>7.320229709148407E-2</c:v>
                </c:pt>
                <c:pt idx="6177">
                  <c:v>7.3195584118366241E-2</c:v>
                </c:pt>
                <c:pt idx="6178">
                  <c:v>7.3097586631774902E-2</c:v>
                </c:pt>
                <c:pt idx="6179">
                  <c:v>7.3139816522598267E-2</c:v>
                </c:pt>
                <c:pt idx="6180">
                  <c:v>7.3134802281856537E-2</c:v>
                </c:pt>
                <c:pt idx="6181">
                  <c:v>7.3090098798274994E-2</c:v>
                </c:pt>
                <c:pt idx="6182">
                  <c:v>7.3120519518852234E-2</c:v>
                </c:pt>
                <c:pt idx="6183">
                  <c:v>7.315807044506073E-2</c:v>
                </c:pt>
                <c:pt idx="6184">
                  <c:v>7.3214292526245117E-2</c:v>
                </c:pt>
                <c:pt idx="6185">
                  <c:v>7.3132053017616272E-2</c:v>
                </c:pt>
                <c:pt idx="6186">
                  <c:v>7.3121160268783569E-2</c:v>
                </c:pt>
                <c:pt idx="6187">
                  <c:v>7.3100060224533081E-2</c:v>
                </c:pt>
                <c:pt idx="6188">
                  <c:v>7.3115929961204529E-2</c:v>
                </c:pt>
                <c:pt idx="6189">
                  <c:v>7.3096215724945068E-2</c:v>
                </c:pt>
                <c:pt idx="6190">
                  <c:v>7.3038600385189056E-2</c:v>
                </c:pt>
                <c:pt idx="6191">
                  <c:v>7.3059834539890289E-2</c:v>
                </c:pt>
                <c:pt idx="6192">
                  <c:v>7.2981543838977814E-2</c:v>
                </c:pt>
                <c:pt idx="6193">
                  <c:v>7.2985835373401642E-2</c:v>
                </c:pt>
                <c:pt idx="6194">
                  <c:v>7.2840571403503418E-2</c:v>
                </c:pt>
                <c:pt idx="6195">
                  <c:v>7.2235390543937683E-2</c:v>
                </c:pt>
                <c:pt idx="6196">
                  <c:v>7.2248205542564392E-2</c:v>
                </c:pt>
                <c:pt idx="6197">
                  <c:v>7.230493426322937E-2</c:v>
                </c:pt>
                <c:pt idx="6198">
                  <c:v>7.2332270443439484E-2</c:v>
                </c:pt>
                <c:pt idx="6199">
                  <c:v>7.2698630392551422E-2</c:v>
                </c:pt>
                <c:pt idx="6200">
                  <c:v>7.3084570467472076E-2</c:v>
                </c:pt>
                <c:pt idx="6201">
                  <c:v>7.3051415383815765E-2</c:v>
                </c:pt>
                <c:pt idx="6202">
                  <c:v>7.2975844144821167E-2</c:v>
                </c:pt>
                <c:pt idx="6203">
                  <c:v>7.3041327297687531E-2</c:v>
                </c:pt>
                <c:pt idx="6204">
                  <c:v>7.2992727160453796E-2</c:v>
                </c:pt>
                <c:pt idx="6205">
                  <c:v>7.2970941662788391E-2</c:v>
                </c:pt>
                <c:pt idx="6206">
                  <c:v>7.2977073490619659E-2</c:v>
                </c:pt>
                <c:pt idx="6207">
                  <c:v>7.2974227368831635E-2</c:v>
                </c:pt>
                <c:pt idx="6208">
                  <c:v>7.2975367307662964E-2</c:v>
                </c:pt>
                <c:pt idx="6209">
                  <c:v>7.2946138679981232E-2</c:v>
                </c:pt>
                <c:pt idx="6210">
                  <c:v>7.290225476026535E-2</c:v>
                </c:pt>
                <c:pt idx="6211">
                  <c:v>7.2969302535057068E-2</c:v>
                </c:pt>
                <c:pt idx="6212">
                  <c:v>7.2939090430736542E-2</c:v>
                </c:pt>
                <c:pt idx="6213">
                  <c:v>7.298772782087326E-2</c:v>
                </c:pt>
                <c:pt idx="6214">
                  <c:v>7.2921819984912872E-2</c:v>
                </c:pt>
                <c:pt idx="6215">
                  <c:v>7.2959177196025848E-2</c:v>
                </c:pt>
                <c:pt idx="6216">
                  <c:v>7.298722118139267E-2</c:v>
                </c:pt>
                <c:pt idx="6217">
                  <c:v>7.2893284261226654E-2</c:v>
                </c:pt>
                <c:pt idx="6218">
                  <c:v>7.2936676442623138E-2</c:v>
                </c:pt>
                <c:pt idx="6219">
                  <c:v>7.2956345975399017E-2</c:v>
                </c:pt>
                <c:pt idx="6220">
                  <c:v>7.2906464338302612E-2</c:v>
                </c:pt>
                <c:pt idx="6221">
                  <c:v>7.2864115238189697E-2</c:v>
                </c:pt>
                <c:pt idx="6222">
                  <c:v>7.2965137660503387E-2</c:v>
                </c:pt>
                <c:pt idx="6223">
                  <c:v>7.305879145860672E-2</c:v>
                </c:pt>
                <c:pt idx="6224">
                  <c:v>7.2906613349914551E-2</c:v>
                </c:pt>
                <c:pt idx="6225">
                  <c:v>7.2880394756793976E-2</c:v>
                </c:pt>
                <c:pt idx="6226">
                  <c:v>7.2848603129386902E-2</c:v>
                </c:pt>
                <c:pt idx="6227">
                  <c:v>7.283966988325119E-2</c:v>
                </c:pt>
                <c:pt idx="6228">
                  <c:v>7.2805337607860565E-2</c:v>
                </c:pt>
                <c:pt idx="6229">
                  <c:v>7.2830423712730408E-2</c:v>
                </c:pt>
                <c:pt idx="6230">
                  <c:v>7.2796449065208435E-2</c:v>
                </c:pt>
                <c:pt idx="6231">
                  <c:v>7.2846822440624237E-2</c:v>
                </c:pt>
                <c:pt idx="6232">
                  <c:v>7.2834670543670654E-2</c:v>
                </c:pt>
                <c:pt idx="6233">
                  <c:v>7.2751604020595551E-2</c:v>
                </c:pt>
                <c:pt idx="6234">
                  <c:v>7.2843223810195923E-2</c:v>
                </c:pt>
                <c:pt idx="6235">
                  <c:v>7.2830095887184143E-2</c:v>
                </c:pt>
                <c:pt idx="6236">
                  <c:v>7.275073230266571E-2</c:v>
                </c:pt>
                <c:pt idx="6237">
                  <c:v>7.2706028819084167E-2</c:v>
                </c:pt>
                <c:pt idx="6238">
                  <c:v>7.2769723832607269E-2</c:v>
                </c:pt>
                <c:pt idx="6239">
                  <c:v>7.2777837514877319E-2</c:v>
                </c:pt>
                <c:pt idx="6240">
                  <c:v>7.2813823819160461E-2</c:v>
                </c:pt>
                <c:pt idx="6241">
                  <c:v>7.2837196290493011E-2</c:v>
                </c:pt>
                <c:pt idx="6242">
                  <c:v>7.2765417397022247E-2</c:v>
                </c:pt>
                <c:pt idx="6243">
                  <c:v>7.272803783416748E-2</c:v>
                </c:pt>
                <c:pt idx="6244">
                  <c:v>7.2728194296360016E-2</c:v>
                </c:pt>
                <c:pt idx="6245">
                  <c:v>7.2641894221305847E-2</c:v>
                </c:pt>
                <c:pt idx="6246">
                  <c:v>7.2680659592151642E-2</c:v>
                </c:pt>
                <c:pt idx="6247">
                  <c:v>7.2764106094837189E-2</c:v>
                </c:pt>
                <c:pt idx="6248">
                  <c:v>7.2700574994087219E-2</c:v>
                </c:pt>
                <c:pt idx="6249">
                  <c:v>7.2756215929985046E-2</c:v>
                </c:pt>
                <c:pt idx="6250">
                  <c:v>7.277284562587738E-2</c:v>
                </c:pt>
                <c:pt idx="6251">
                  <c:v>7.2738118469715118E-2</c:v>
                </c:pt>
                <c:pt idx="6252">
                  <c:v>7.2667390108108521E-2</c:v>
                </c:pt>
                <c:pt idx="6253">
                  <c:v>7.2634458541870117E-2</c:v>
                </c:pt>
                <c:pt idx="6254">
                  <c:v>7.2730407118797302E-2</c:v>
                </c:pt>
                <c:pt idx="6255">
                  <c:v>7.2655268013477325E-2</c:v>
                </c:pt>
                <c:pt idx="6256">
                  <c:v>7.2616212069988251E-2</c:v>
                </c:pt>
                <c:pt idx="6257">
                  <c:v>7.2589419782161713E-2</c:v>
                </c:pt>
                <c:pt idx="6258">
                  <c:v>7.2574712336063385E-2</c:v>
                </c:pt>
                <c:pt idx="6259">
                  <c:v>7.2566166520118713E-2</c:v>
                </c:pt>
                <c:pt idx="6260">
                  <c:v>7.2560139000415802E-2</c:v>
                </c:pt>
                <c:pt idx="6261">
                  <c:v>7.2611510753631592E-2</c:v>
                </c:pt>
                <c:pt idx="6262">
                  <c:v>7.2640024125576019E-2</c:v>
                </c:pt>
                <c:pt idx="6263">
                  <c:v>7.2655938565731049E-2</c:v>
                </c:pt>
                <c:pt idx="6264">
                  <c:v>7.2573564946651459E-2</c:v>
                </c:pt>
                <c:pt idx="6265">
                  <c:v>7.2589993476867676E-2</c:v>
                </c:pt>
                <c:pt idx="6266">
                  <c:v>7.25909024477005E-2</c:v>
                </c:pt>
                <c:pt idx="6267">
                  <c:v>7.2535917162895203E-2</c:v>
                </c:pt>
                <c:pt idx="6268">
                  <c:v>7.2533927857875824E-2</c:v>
                </c:pt>
                <c:pt idx="6269">
                  <c:v>7.2579845786094666E-2</c:v>
                </c:pt>
                <c:pt idx="6270">
                  <c:v>7.2589203715324402E-2</c:v>
                </c:pt>
                <c:pt idx="6271">
                  <c:v>7.2561129927635193E-2</c:v>
                </c:pt>
                <c:pt idx="6272">
                  <c:v>7.260044664144516E-2</c:v>
                </c:pt>
                <c:pt idx="6273">
                  <c:v>7.2604916989803314E-2</c:v>
                </c:pt>
                <c:pt idx="6274">
                  <c:v>7.2540991008281708E-2</c:v>
                </c:pt>
                <c:pt idx="6275">
                  <c:v>7.2609305381774902E-2</c:v>
                </c:pt>
                <c:pt idx="6276">
                  <c:v>7.2534218430519104E-2</c:v>
                </c:pt>
                <c:pt idx="6277">
                  <c:v>7.2485595941543579E-2</c:v>
                </c:pt>
                <c:pt idx="6278">
                  <c:v>7.2472371160984039E-2</c:v>
                </c:pt>
                <c:pt idx="6279">
                  <c:v>7.2473146021366119E-2</c:v>
                </c:pt>
                <c:pt idx="6280">
                  <c:v>7.2476990520954132E-2</c:v>
                </c:pt>
                <c:pt idx="6281">
                  <c:v>7.2499014437198639E-2</c:v>
                </c:pt>
                <c:pt idx="6282">
                  <c:v>7.2504401206970215E-2</c:v>
                </c:pt>
                <c:pt idx="6283">
                  <c:v>7.2442606091499329E-2</c:v>
                </c:pt>
                <c:pt idx="6284">
                  <c:v>7.2407402098178864E-2</c:v>
                </c:pt>
                <c:pt idx="6285">
                  <c:v>7.2486497461795807E-2</c:v>
                </c:pt>
                <c:pt idx="6286">
                  <c:v>7.2477914392948151E-2</c:v>
                </c:pt>
                <c:pt idx="6287">
                  <c:v>7.2470955550670624E-2</c:v>
                </c:pt>
                <c:pt idx="6288">
                  <c:v>7.2392597794532776E-2</c:v>
                </c:pt>
                <c:pt idx="6289">
                  <c:v>7.2387747466564178E-2</c:v>
                </c:pt>
                <c:pt idx="6290">
                  <c:v>7.2383679449558258E-2</c:v>
                </c:pt>
                <c:pt idx="6291">
                  <c:v>7.2345107793807983E-2</c:v>
                </c:pt>
                <c:pt idx="6292">
                  <c:v>7.2354994714260101E-2</c:v>
                </c:pt>
                <c:pt idx="6293">
                  <c:v>7.238488644361496E-2</c:v>
                </c:pt>
                <c:pt idx="6294">
                  <c:v>7.2458818554878235E-2</c:v>
                </c:pt>
                <c:pt idx="6295">
                  <c:v>7.2489388287067413E-2</c:v>
                </c:pt>
                <c:pt idx="6296">
                  <c:v>7.2568804025650024E-2</c:v>
                </c:pt>
                <c:pt idx="6297">
                  <c:v>7.2527423501014709E-2</c:v>
                </c:pt>
                <c:pt idx="6298">
                  <c:v>7.2418652474880219E-2</c:v>
                </c:pt>
                <c:pt idx="6299">
                  <c:v>7.2320103645324707E-2</c:v>
                </c:pt>
                <c:pt idx="6300">
                  <c:v>7.2318203747272491E-2</c:v>
                </c:pt>
                <c:pt idx="6301">
                  <c:v>7.2329767048358917E-2</c:v>
                </c:pt>
                <c:pt idx="6302">
                  <c:v>7.2310499846935272E-2</c:v>
                </c:pt>
                <c:pt idx="6303">
                  <c:v>7.2378873825073242E-2</c:v>
                </c:pt>
                <c:pt idx="6304">
                  <c:v>7.238488644361496E-2</c:v>
                </c:pt>
                <c:pt idx="6305">
                  <c:v>7.2323456406593323E-2</c:v>
                </c:pt>
                <c:pt idx="6306">
                  <c:v>7.2384051978588104E-2</c:v>
                </c:pt>
                <c:pt idx="6307">
                  <c:v>7.2423338890075684E-2</c:v>
                </c:pt>
                <c:pt idx="6308">
                  <c:v>7.236451655626297E-2</c:v>
                </c:pt>
                <c:pt idx="6309">
                  <c:v>7.2393693029880524E-2</c:v>
                </c:pt>
                <c:pt idx="6310">
                  <c:v>7.2325162589550018E-2</c:v>
                </c:pt>
                <c:pt idx="6311">
                  <c:v>7.228223979473114E-2</c:v>
                </c:pt>
                <c:pt idx="6312">
                  <c:v>7.2311677038669586E-2</c:v>
                </c:pt>
                <c:pt idx="6313">
                  <c:v>7.2305478155612946E-2</c:v>
                </c:pt>
                <c:pt idx="6314">
                  <c:v>7.2254970669746399E-2</c:v>
                </c:pt>
                <c:pt idx="6315">
                  <c:v>7.2230115532875061E-2</c:v>
                </c:pt>
                <c:pt idx="6316">
                  <c:v>7.2296135127544403E-2</c:v>
                </c:pt>
                <c:pt idx="6317">
                  <c:v>7.2281576693058014E-2</c:v>
                </c:pt>
                <c:pt idx="6318">
                  <c:v>7.2293952107429504E-2</c:v>
                </c:pt>
                <c:pt idx="6319">
                  <c:v>7.2264663875102997E-2</c:v>
                </c:pt>
                <c:pt idx="6320">
                  <c:v>7.2248406708240509E-2</c:v>
                </c:pt>
                <c:pt idx="6321">
                  <c:v>7.2272211313247681E-2</c:v>
                </c:pt>
                <c:pt idx="6322">
                  <c:v>7.2261475026607513E-2</c:v>
                </c:pt>
                <c:pt idx="6323">
                  <c:v>7.226349413394928E-2</c:v>
                </c:pt>
                <c:pt idx="6324">
                  <c:v>7.2234131395816803E-2</c:v>
                </c:pt>
                <c:pt idx="6325">
                  <c:v>7.2244264185428619E-2</c:v>
                </c:pt>
                <c:pt idx="6326">
                  <c:v>7.2174988687038422E-2</c:v>
                </c:pt>
                <c:pt idx="6327">
                  <c:v>7.2228111326694489E-2</c:v>
                </c:pt>
                <c:pt idx="6328">
                  <c:v>7.2191596031188965E-2</c:v>
                </c:pt>
                <c:pt idx="6329">
                  <c:v>7.2186164557933807E-2</c:v>
                </c:pt>
                <c:pt idx="6330">
                  <c:v>7.2183899581432343E-2</c:v>
                </c:pt>
                <c:pt idx="6331">
                  <c:v>7.2119563817977905E-2</c:v>
                </c:pt>
                <c:pt idx="6332">
                  <c:v>7.2168029844760895E-2</c:v>
                </c:pt>
                <c:pt idx="6333">
                  <c:v>7.2191163897514343E-2</c:v>
                </c:pt>
                <c:pt idx="6334">
                  <c:v>7.219000905752182E-2</c:v>
                </c:pt>
                <c:pt idx="6335">
                  <c:v>7.221096009016037E-2</c:v>
                </c:pt>
                <c:pt idx="6336">
                  <c:v>7.2120316326618195E-2</c:v>
                </c:pt>
                <c:pt idx="6337">
                  <c:v>7.2173319756984711E-2</c:v>
                </c:pt>
                <c:pt idx="6338">
                  <c:v>7.2228789329528809E-2</c:v>
                </c:pt>
                <c:pt idx="6339">
                  <c:v>7.2169095277786255E-2</c:v>
                </c:pt>
                <c:pt idx="6340">
                  <c:v>7.2146303951740265E-2</c:v>
                </c:pt>
                <c:pt idx="6341">
                  <c:v>7.2128377854824066E-2</c:v>
                </c:pt>
                <c:pt idx="6342">
                  <c:v>7.2175763547420502E-2</c:v>
                </c:pt>
                <c:pt idx="6343">
                  <c:v>7.2199665009975433E-2</c:v>
                </c:pt>
                <c:pt idx="6344">
                  <c:v>7.2208277881145477E-2</c:v>
                </c:pt>
                <c:pt idx="6345">
                  <c:v>7.2190247476100922E-2</c:v>
                </c:pt>
                <c:pt idx="6346">
                  <c:v>7.2171933948993683E-2</c:v>
                </c:pt>
                <c:pt idx="6347">
                  <c:v>7.2115615010261536E-2</c:v>
                </c:pt>
                <c:pt idx="6348">
                  <c:v>7.2158105671405792E-2</c:v>
                </c:pt>
                <c:pt idx="6349">
                  <c:v>7.2178810834884644E-2</c:v>
                </c:pt>
                <c:pt idx="6350">
                  <c:v>7.2101451456546783E-2</c:v>
                </c:pt>
                <c:pt idx="6351">
                  <c:v>7.2087757289409637E-2</c:v>
                </c:pt>
                <c:pt idx="6352">
                  <c:v>7.209334522485733E-2</c:v>
                </c:pt>
                <c:pt idx="6353">
                  <c:v>7.211507111787796E-2</c:v>
                </c:pt>
                <c:pt idx="6354">
                  <c:v>7.2118550539016724E-2</c:v>
                </c:pt>
                <c:pt idx="6355">
                  <c:v>7.2083190083503723E-2</c:v>
                </c:pt>
                <c:pt idx="6356">
                  <c:v>7.2134524583816528E-2</c:v>
                </c:pt>
                <c:pt idx="6357">
                  <c:v>7.2098806500434875E-2</c:v>
                </c:pt>
                <c:pt idx="6358">
                  <c:v>7.2101801633834839E-2</c:v>
                </c:pt>
                <c:pt idx="6359">
                  <c:v>7.2095826268196106E-2</c:v>
                </c:pt>
                <c:pt idx="6360">
                  <c:v>7.2086095809936523E-2</c:v>
                </c:pt>
                <c:pt idx="6361">
                  <c:v>7.2189345955848694E-2</c:v>
                </c:pt>
                <c:pt idx="6362">
                  <c:v>7.2048060595989227E-2</c:v>
                </c:pt>
                <c:pt idx="6363">
                  <c:v>7.2054140269756317E-2</c:v>
                </c:pt>
                <c:pt idx="6364">
                  <c:v>7.2090260684490204E-2</c:v>
                </c:pt>
                <c:pt idx="6365">
                  <c:v>7.2079993784427643E-2</c:v>
                </c:pt>
                <c:pt idx="6366">
                  <c:v>7.2091028094291687E-2</c:v>
                </c:pt>
                <c:pt idx="6367">
                  <c:v>7.203587144613266E-2</c:v>
                </c:pt>
                <c:pt idx="6368">
                  <c:v>7.2022914886474609E-2</c:v>
                </c:pt>
                <c:pt idx="6369">
                  <c:v>7.1995951235294342E-2</c:v>
                </c:pt>
                <c:pt idx="6370">
                  <c:v>7.2034150362014771E-2</c:v>
                </c:pt>
                <c:pt idx="6371">
                  <c:v>7.2045423090457916E-2</c:v>
                </c:pt>
                <c:pt idx="6372">
                  <c:v>7.2007276117801666E-2</c:v>
                </c:pt>
                <c:pt idx="6373">
                  <c:v>7.2054743766784668E-2</c:v>
                </c:pt>
                <c:pt idx="6374">
                  <c:v>7.1977965533733368E-2</c:v>
                </c:pt>
                <c:pt idx="6375">
                  <c:v>7.1935966610908508E-2</c:v>
                </c:pt>
                <c:pt idx="6376">
                  <c:v>7.1906521916389465E-2</c:v>
                </c:pt>
                <c:pt idx="6377">
                  <c:v>7.1918673813343048E-2</c:v>
                </c:pt>
                <c:pt idx="6378">
                  <c:v>7.1877084672451019E-2</c:v>
                </c:pt>
                <c:pt idx="6379">
                  <c:v>7.1897692978382111E-2</c:v>
                </c:pt>
                <c:pt idx="6380">
                  <c:v>7.1988373994827271E-2</c:v>
                </c:pt>
                <c:pt idx="6381">
                  <c:v>7.2052359580993652E-2</c:v>
                </c:pt>
                <c:pt idx="6382">
                  <c:v>7.2001829743385315E-2</c:v>
                </c:pt>
                <c:pt idx="6383">
                  <c:v>7.1934640407562256E-2</c:v>
                </c:pt>
                <c:pt idx="6384">
                  <c:v>7.1916908025741577E-2</c:v>
                </c:pt>
                <c:pt idx="6385">
                  <c:v>7.190510630607605E-2</c:v>
                </c:pt>
                <c:pt idx="6386">
                  <c:v>7.1836397051811218E-2</c:v>
                </c:pt>
                <c:pt idx="6387">
                  <c:v>7.1902826428413391E-2</c:v>
                </c:pt>
                <c:pt idx="6388">
                  <c:v>7.186754047870636E-2</c:v>
                </c:pt>
                <c:pt idx="6389">
                  <c:v>7.1821890771389008E-2</c:v>
                </c:pt>
                <c:pt idx="6390">
                  <c:v>7.1835756301879883E-2</c:v>
                </c:pt>
                <c:pt idx="6391">
                  <c:v>7.1888759732246399E-2</c:v>
                </c:pt>
                <c:pt idx="6392">
                  <c:v>7.1860283613204956E-2</c:v>
                </c:pt>
                <c:pt idx="6393">
                  <c:v>7.1879886090755463E-2</c:v>
                </c:pt>
                <c:pt idx="6394">
                  <c:v>7.1841180324554443E-2</c:v>
                </c:pt>
                <c:pt idx="6395">
                  <c:v>7.1848981082439423E-2</c:v>
                </c:pt>
                <c:pt idx="6396">
                  <c:v>7.1856945753097534E-2</c:v>
                </c:pt>
                <c:pt idx="6397">
                  <c:v>7.1886412799358368E-2</c:v>
                </c:pt>
                <c:pt idx="6398">
                  <c:v>7.1811959147453308E-2</c:v>
                </c:pt>
                <c:pt idx="6399">
                  <c:v>7.1822777390480042E-2</c:v>
                </c:pt>
                <c:pt idx="6400">
                  <c:v>7.1786515414714813E-2</c:v>
                </c:pt>
                <c:pt idx="6401">
                  <c:v>7.1771673858165741E-2</c:v>
                </c:pt>
                <c:pt idx="6402">
                  <c:v>7.1783274412155151E-2</c:v>
                </c:pt>
                <c:pt idx="6403">
                  <c:v>7.1784704923629761E-2</c:v>
                </c:pt>
                <c:pt idx="6404">
                  <c:v>7.1854405105113983E-2</c:v>
                </c:pt>
                <c:pt idx="6405">
                  <c:v>7.19447061419487E-2</c:v>
                </c:pt>
                <c:pt idx="6406">
                  <c:v>7.1907751262187958E-2</c:v>
                </c:pt>
                <c:pt idx="6407">
                  <c:v>7.1836486458778381E-2</c:v>
                </c:pt>
                <c:pt idx="6408">
                  <c:v>7.1760177612304688E-2</c:v>
                </c:pt>
                <c:pt idx="6409">
                  <c:v>7.1731574833393097E-2</c:v>
                </c:pt>
                <c:pt idx="6410">
                  <c:v>7.1752771735191345E-2</c:v>
                </c:pt>
                <c:pt idx="6411">
                  <c:v>7.173803448677063E-2</c:v>
                </c:pt>
                <c:pt idx="6412">
                  <c:v>7.1741178631782532E-2</c:v>
                </c:pt>
                <c:pt idx="6413">
                  <c:v>7.1721076965332031E-2</c:v>
                </c:pt>
                <c:pt idx="6414">
                  <c:v>7.1733906865119934E-2</c:v>
                </c:pt>
                <c:pt idx="6415">
                  <c:v>7.1706950664520264E-2</c:v>
                </c:pt>
                <c:pt idx="6416">
                  <c:v>7.1706883609294891E-2</c:v>
                </c:pt>
                <c:pt idx="6417">
                  <c:v>7.1750149130821228E-2</c:v>
                </c:pt>
                <c:pt idx="6418">
                  <c:v>7.176392525434494E-2</c:v>
                </c:pt>
                <c:pt idx="6419">
                  <c:v>7.1728676557540894E-2</c:v>
                </c:pt>
                <c:pt idx="6420">
                  <c:v>7.1750685572624207E-2</c:v>
                </c:pt>
                <c:pt idx="6421">
                  <c:v>7.1684554219245911E-2</c:v>
                </c:pt>
                <c:pt idx="6422">
                  <c:v>7.1679018437862396E-2</c:v>
                </c:pt>
                <c:pt idx="6423">
                  <c:v>7.1745976805686951E-2</c:v>
                </c:pt>
                <c:pt idx="6424">
                  <c:v>7.1666866540908813E-2</c:v>
                </c:pt>
                <c:pt idx="6425">
                  <c:v>7.1789465844631195E-2</c:v>
                </c:pt>
                <c:pt idx="6426">
                  <c:v>7.1701988577842712E-2</c:v>
                </c:pt>
                <c:pt idx="6427">
                  <c:v>7.164551317691803E-2</c:v>
                </c:pt>
                <c:pt idx="6428">
                  <c:v>7.1660280227661133E-2</c:v>
                </c:pt>
                <c:pt idx="6429">
                  <c:v>7.1578845381736755E-2</c:v>
                </c:pt>
                <c:pt idx="6430">
                  <c:v>7.1659393608570099E-2</c:v>
                </c:pt>
                <c:pt idx="6431">
                  <c:v>7.1716077625751495E-2</c:v>
                </c:pt>
                <c:pt idx="6432">
                  <c:v>7.1700200438499451E-2</c:v>
                </c:pt>
                <c:pt idx="6433">
                  <c:v>7.1671046316623688E-2</c:v>
                </c:pt>
                <c:pt idx="6434">
                  <c:v>7.1676641702651978E-2</c:v>
                </c:pt>
                <c:pt idx="6435">
                  <c:v>7.1698568761348724E-2</c:v>
                </c:pt>
                <c:pt idx="6436">
                  <c:v>7.1629129350185394E-2</c:v>
                </c:pt>
                <c:pt idx="6437">
                  <c:v>7.1599788963794708E-2</c:v>
                </c:pt>
                <c:pt idx="6438">
                  <c:v>7.158101350069046E-2</c:v>
                </c:pt>
                <c:pt idx="6439">
                  <c:v>7.1609564125537872E-2</c:v>
                </c:pt>
                <c:pt idx="6440">
                  <c:v>7.1700990200042725E-2</c:v>
                </c:pt>
                <c:pt idx="6441">
                  <c:v>7.1670942008495331E-2</c:v>
                </c:pt>
                <c:pt idx="6442">
                  <c:v>7.1699947118759155E-2</c:v>
                </c:pt>
                <c:pt idx="6443">
                  <c:v>7.1644671261310577E-2</c:v>
                </c:pt>
                <c:pt idx="6444">
                  <c:v>7.1631148457527161E-2</c:v>
                </c:pt>
                <c:pt idx="6445">
                  <c:v>7.1637704968452454E-2</c:v>
                </c:pt>
                <c:pt idx="6446">
                  <c:v>7.1641631424427032E-2</c:v>
                </c:pt>
                <c:pt idx="6447">
                  <c:v>7.1599207818508148E-2</c:v>
                </c:pt>
                <c:pt idx="6448">
                  <c:v>7.1559421718120575E-2</c:v>
                </c:pt>
                <c:pt idx="6449">
                  <c:v>7.158302515745163E-2</c:v>
                </c:pt>
                <c:pt idx="6450">
                  <c:v>7.147032767534256E-2</c:v>
                </c:pt>
                <c:pt idx="6451">
                  <c:v>7.1486793458461761E-2</c:v>
                </c:pt>
                <c:pt idx="6452">
                  <c:v>7.1498677134513855E-2</c:v>
                </c:pt>
                <c:pt idx="6453">
                  <c:v>7.1563281118869781E-2</c:v>
                </c:pt>
                <c:pt idx="6454">
                  <c:v>7.1498513221740723E-2</c:v>
                </c:pt>
                <c:pt idx="6455">
                  <c:v>7.1437925100326538E-2</c:v>
                </c:pt>
                <c:pt idx="6456">
                  <c:v>7.1386568248271942E-2</c:v>
                </c:pt>
                <c:pt idx="6457">
                  <c:v>7.1492485702037811E-2</c:v>
                </c:pt>
                <c:pt idx="6458">
                  <c:v>7.1600139141082764E-2</c:v>
                </c:pt>
                <c:pt idx="6459">
                  <c:v>7.1467697620391846E-2</c:v>
                </c:pt>
                <c:pt idx="6460">
                  <c:v>7.1447528898715973E-2</c:v>
                </c:pt>
                <c:pt idx="6461">
                  <c:v>7.144300639629364E-2</c:v>
                </c:pt>
                <c:pt idx="6462">
                  <c:v>7.1413293480873108E-2</c:v>
                </c:pt>
                <c:pt idx="6463">
                  <c:v>7.1420498192310333E-2</c:v>
                </c:pt>
                <c:pt idx="6464">
                  <c:v>7.1397081017494202E-2</c:v>
                </c:pt>
                <c:pt idx="6465">
                  <c:v>7.1419112384319305E-2</c:v>
                </c:pt>
                <c:pt idx="6466">
                  <c:v>7.1448631584644318E-2</c:v>
                </c:pt>
                <c:pt idx="6467">
                  <c:v>7.1475602686405182E-2</c:v>
                </c:pt>
                <c:pt idx="6468">
                  <c:v>7.1443140506744385E-2</c:v>
                </c:pt>
                <c:pt idx="6469">
                  <c:v>7.1420773863792419E-2</c:v>
                </c:pt>
                <c:pt idx="6470">
                  <c:v>7.1396037936210632E-2</c:v>
                </c:pt>
                <c:pt idx="6471">
                  <c:v>7.1391932666301727E-2</c:v>
                </c:pt>
                <c:pt idx="6472">
                  <c:v>7.1380920708179474E-2</c:v>
                </c:pt>
                <c:pt idx="6473">
                  <c:v>7.1341902017593384E-2</c:v>
                </c:pt>
                <c:pt idx="6474">
                  <c:v>7.136157900094986E-2</c:v>
                </c:pt>
                <c:pt idx="6475">
                  <c:v>7.1352668106555939E-2</c:v>
                </c:pt>
                <c:pt idx="6476">
                  <c:v>7.1376197040081024E-2</c:v>
                </c:pt>
                <c:pt idx="6477">
                  <c:v>7.1352429687976837E-2</c:v>
                </c:pt>
                <c:pt idx="6478">
                  <c:v>7.1363784372806549E-2</c:v>
                </c:pt>
                <c:pt idx="6479">
                  <c:v>7.1346968412399292E-2</c:v>
                </c:pt>
                <c:pt idx="6480">
                  <c:v>7.0926517248153687E-2</c:v>
                </c:pt>
                <c:pt idx="6481">
                  <c:v>7.0511952042579651E-2</c:v>
                </c:pt>
                <c:pt idx="6482">
                  <c:v>7.0472627878189087E-2</c:v>
                </c:pt>
                <c:pt idx="6483">
                  <c:v>7.0575565099716187E-2</c:v>
                </c:pt>
                <c:pt idx="6484">
                  <c:v>7.0688657462596893E-2</c:v>
                </c:pt>
                <c:pt idx="6485">
                  <c:v>7.1186892688274384E-2</c:v>
                </c:pt>
                <c:pt idx="6486">
                  <c:v>7.1348488330841064E-2</c:v>
                </c:pt>
                <c:pt idx="6487">
                  <c:v>7.1361429989337921E-2</c:v>
                </c:pt>
                <c:pt idx="6488">
                  <c:v>7.134082168340683E-2</c:v>
                </c:pt>
                <c:pt idx="6489">
                  <c:v>7.1319602429866791E-2</c:v>
                </c:pt>
                <c:pt idx="6490">
                  <c:v>7.138698548078537E-2</c:v>
                </c:pt>
                <c:pt idx="6491">
                  <c:v>7.1390420198440552E-2</c:v>
                </c:pt>
                <c:pt idx="6492">
                  <c:v>7.1401678025722504E-2</c:v>
                </c:pt>
                <c:pt idx="6493">
                  <c:v>7.1403652429580688E-2</c:v>
                </c:pt>
                <c:pt idx="6494">
                  <c:v>7.1278750896453857E-2</c:v>
                </c:pt>
                <c:pt idx="6495">
                  <c:v>7.125777006149292E-2</c:v>
                </c:pt>
                <c:pt idx="6496">
                  <c:v>7.1247972548007965E-2</c:v>
                </c:pt>
                <c:pt idx="6497">
                  <c:v>7.1236588060855865E-2</c:v>
                </c:pt>
                <c:pt idx="6498">
                  <c:v>7.1258619427680969E-2</c:v>
                </c:pt>
                <c:pt idx="6499">
                  <c:v>7.1200087666511536E-2</c:v>
                </c:pt>
                <c:pt idx="6500">
                  <c:v>7.1243360638618469E-2</c:v>
                </c:pt>
                <c:pt idx="6501">
                  <c:v>7.1356207132339478E-2</c:v>
                </c:pt>
                <c:pt idx="6502">
                  <c:v>7.1235634386539459E-2</c:v>
                </c:pt>
                <c:pt idx="6503">
                  <c:v>7.1200810372829437E-2</c:v>
                </c:pt>
                <c:pt idx="6504">
                  <c:v>7.114420086145401E-2</c:v>
                </c:pt>
                <c:pt idx="6505">
                  <c:v>7.11660236120224E-2</c:v>
                </c:pt>
                <c:pt idx="6506">
                  <c:v>7.1254059672355652E-2</c:v>
                </c:pt>
                <c:pt idx="6507">
                  <c:v>7.1195773780345917E-2</c:v>
                </c:pt>
                <c:pt idx="6508">
                  <c:v>7.1169979870319366E-2</c:v>
                </c:pt>
                <c:pt idx="6509">
                  <c:v>7.1210958063602448E-2</c:v>
                </c:pt>
                <c:pt idx="6510">
                  <c:v>7.1076542139053345E-2</c:v>
                </c:pt>
                <c:pt idx="6511">
                  <c:v>7.1118615567684174E-2</c:v>
                </c:pt>
                <c:pt idx="6512">
                  <c:v>7.1112856268882751E-2</c:v>
                </c:pt>
                <c:pt idx="6513">
                  <c:v>7.1148492395877838E-2</c:v>
                </c:pt>
                <c:pt idx="6514">
                  <c:v>7.1134328842163086E-2</c:v>
                </c:pt>
                <c:pt idx="6515">
                  <c:v>7.1070112287998199E-2</c:v>
                </c:pt>
                <c:pt idx="6516">
                  <c:v>7.1085914969444275E-2</c:v>
                </c:pt>
                <c:pt idx="6517">
                  <c:v>7.1073353290557861E-2</c:v>
                </c:pt>
                <c:pt idx="6518">
                  <c:v>7.1088530123233795E-2</c:v>
                </c:pt>
                <c:pt idx="6519">
                  <c:v>7.1045324206352234E-2</c:v>
                </c:pt>
                <c:pt idx="6520">
                  <c:v>7.1040116250514984E-2</c:v>
                </c:pt>
                <c:pt idx="6521">
                  <c:v>7.1001976728439331E-2</c:v>
                </c:pt>
                <c:pt idx="6522">
                  <c:v>7.1043699979782104E-2</c:v>
                </c:pt>
                <c:pt idx="6523">
                  <c:v>7.1196667850017548E-2</c:v>
                </c:pt>
                <c:pt idx="6524">
                  <c:v>7.111378014087677E-2</c:v>
                </c:pt>
                <c:pt idx="6525">
                  <c:v>7.1102544665336609E-2</c:v>
                </c:pt>
                <c:pt idx="6526">
                  <c:v>7.1114152669906616E-2</c:v>
                </c:pt>
                <c:pt idx="6527">
                  <c:v>7.1019962430000305E-2</c:v>
                </c:pt>
                <c:pt idx="6528">
                  <c:v>7.1051597595214844E-2</c:v>
                </c:pt>
                <c:pt idx="6529">
                  <c:v>7.099509984254837E-2</c:v>
                </c:pt>
                <c:pt idx="6530">
                  <c:v>7.100435346364975E-2</c:v>
                </c:pt>
                <c:pt idx="6531">
                  <c:v>7.1065127849578857E-2</c:v>
                </c:pt>
                <c:pt idx="6532">
                  <c:v>7.0978462696075439E-2</c:v>
                </c:pt>
                <c:pt idx="6533">
                  <c:v>7.1078620851039886E-2</c:v>
                </c:pt>
                <c:pt idx="6534">
                  <c:v>7.1083627641201019E-2</c:v>
                </c:pt>
                <c:pt idx="6535">
                  <c:v>7.1033097803592682E-2</c:v>
                </c:pt>
                <c:pt idx="6536">
                  <c:v>7.1031242609024048E-2</c:v>
                </c:pt>
                <c:pt idx="6537">
                  <c:v>7.101663202047348E-2</c:v>
                </c:pt>
                <c:pt idx="6538">
                  <c:v>7.1008078753948212E-2</c:v>
                </c:pt>
                <c:pt idx="6539">
                  <c:v>7.0944182574748993E-2</c:v>
                </c:pt>
                <c:pt idx="6540">
                  <c:v>7.0929646492004395E-2</c:v>
                </c:pt>
                <c:pt idx="6541">
                  <c:v>7.0890091359615326E-2</c:v>
                </c:pt>
                <c:pt idx="6542">
                  <c:v>7.1022339165210724E-2</c:v>
                </c:pt>
                <c:pt idx="6543">
                  <c:v>7.1018584072589874E-2</c:v>
                </c:pt>
                <c:pt idx="6544">
                  <c:v>7.1041420102119446E-2</c:v>
                </c:pt>
                <c:pt idx="6545">
                  <c:v>7.104066014289856E-2</c:v>
                </c:pt>
                <c:pt idx="6546">
                  <c:v>7.1030654013156891E-2</c:v>
                </c:pt>
                <c:pt idx="6547">
                  <c:v>7.1009881794452667E-2</c:v>
                </c:pt>
                <c:pt idx="6548">
                  <c:v>7.0938087999820709E-2</c:v>
                </c:pt>
                <c:pt idx="6549">
                  <c:v>7.1026615798473358E-2</c:v>
                </c:pt>
                <c:pt idx="6550">
                  <c:v>7.0947259664535522E-2</c:v>
                </c:pt>
                <c:pt idx="6551">
                  <c:v>7.0955462753772736E-2</c:v>
                </c:pt>
                <c:pt idx="6552">
                  <c:v>7.0932179689407349E-2</c:v>
                </c:pt>
                <c:pt idx="6553">
                  <c:v>7.0924878120422363E-2</c:v>
                </c:pt>
                <c:pt idx="6554">
                  <c:v>7.0944324135780334E-2</c:v>
                </c:pt>
                <c:pt idx="6555">
                  <c:v>7.0865772664546967E-2</c:v>
                </c:pt>
                <c:pt idx="6556">
                  <c:v>7.0936381816864014E-2</c:v>
                </c:pt>
                <c:pt idx="6557">
                  <c:v>7.0844873785972595E-2</c:v>
                </c:pt>
                <c:pt idx="6558">
                  <c:v>7.0903763175010681E-2</c:v>
                </c:pt>
                <c:pt idx="6559">
                  <c:v>7.0951163768768311E-2</c:v>
                </c:pt>
                <c:pt idx="6560">
                  <c:v>7.0899039506912231E-2</c:v>
                </c:pt>
                <c:pt idx="6561">
                  <c:v>7.0863984525203705E-2</c:v>
                </c:pt>
                <c:pt idx="6562">
                  <c:v>7.0850968360900879E-2</c:v>
                </c:pt>
                <c:pt idx="6563">
                  <c:v>7.0874251425266266E-2</c:v>
                </c:pt>
                <c:pt idx="6564">
                  <c:v>7.082463800907135E-2</c:v>
                </c:pt>
                <c:pt idx="6565">
                  <c:v>7.0884257555007935E-2</c:v>
                </c:pt>
                <c:pt idx="6566">
                  <c:v>7.086181640625E-2</c:v>
                </c:pt>
                <c:pt idx="6567">
                  <c:v>7.0881232619285583E-2</c:v>
                </c:pt>
                <c:pt idx="6568">
                  <c:v>7.0861995220184326E-2</c:v>
                </c:pt>
                <c:pt idx="6569">
                  <c:v>7.084202766418457E-2</c:v>
                </c:pt>
                <c:pt idx="6570">
                  <c:v>7.0822268724441528E-2</c:v>
                </c:pt>
                <c:pt idx="6571">
                  <c:v>7.0772655308246613E-2</c:v>
                </c:pt>
                <c:pt idx="6572">
                  <c:v>7.0794716477394104E-2</c:v>
                </c:pt>
                <c:pt idx="6573">
                  <c:v>7.0819966495037079E-2</c:v>
                </c:pt>
                <c:pt idx="6574">
                  <c:v>7.0796199142932892E-2</c:v>
                </c:pt>
                <c:pt idx="6575">
                  <c:v>7.0763081312179565E-2</c:v>
                </c:pt>
                <c:pt idx="6576">
                  <c:v>7.0788517594337463E-2</c:v>
                </c:pt>
                <c:pt idx="6577">
                  <c:v>7.0808984339237213E-2</c:v>
                </c:pt>
                <c:pt idx="6578">
                  <c:v>7.0844501256942749E-2</c:v>
                </c:pt>
                <c:pt idx="6579">
                  <c:v>7.0790499448776245E-2</c:v>
                </c:pt>
                <c:pt idx="6580">
                  <c:v>7.0794485509395599E-2</c:v>
                </c:pt>
                <c:pt idx="6581">
                  <c:v>7.0782706141471863E-2</c:v>
                </c:pt>
                <c:pt idx="6582">
                  <c:v>7.0801794528961182E-2</c:v>
                </c:pt>
                <c:pt idx="6583">
                  <c:v>7.0769451558589935E-2</c:v>
                </c:pt>
                <c:pt idx="6584">
                  <c:v>7.0757754147052765E-2</c:v>
                </c:pt>
                <c:pt idx="6585">
                  <c:v>7.0795729756355286E-2</c:v>
                </c:pt>
                <c:pt idx="6586">
                  <c:v>7.0720560848712921E-2</c:v>
                </c:pt>
                <c:pt idx="6587">
                  <c:v>7.0734903216362E-2</c:v>
                </c:pt>
                <c:pt idx="6588">
                  <c:v>7.0691078901290894E-2</c:v>
                </c:pt>
                <c:pt idx="6589">
                  <c:v>7.0741176605224609E-2</c:v>
                </c:pt>
                <c:pt idx="6590">
                  <c:v>7.0745207369327545E-2</c:v>
                </c:pt>
                <c:pt idx="6591">
                  <c:v>7.0707716047763824E-2</c:v>
                </c:pt>
                <c:pt idx="6592">
                  <c:v>7.0681609213352203E-2</c:v>
                </c:pt>
                <c:pt idx="6593">
                  <c:v>7.0692598819732666E-2</c:v>
                </c:pt>
                <c:pt idx="6594">
                  <c:v>7.0757664740085602E-2</c:v>
                </c:pt>
                <c:pt idx="6595">
                  <c:v>7.0733003318309784E-2</c:v>
                </c:pt>
                <c:pt idx="6596">
                  <c:v>7.0705443620681763E-2</c:v>
                </c:pt>
                <c:pt idx="6597">
                  <c:v>7.0781350135803223E-2</c:v>
                </c:pt>
                <c:pt idx="6598">
                  <c:v>7.0748597383499146E-2</c:v>
                </c:pt>
                <c:pt idx="6599">
                  <c:v>7.0721559226512909E-2</c:v>
                </c:pt>
                <c:pt idx="6600">
                  <c:v>7.0646971464157104E-2</c:v>
                </c:pt>
                <c:pt idx="6601">
                  <c:v>7.0703759789466858E-2</c:v>
                </c:pt>
                <c:pt idx="6602">
                  <c:v>7.06142857670784E-2</c:v>
                </c:pt>
                <c:pt idx="6603">
                  <c:v>7.0726335048675537E-2</c:v>
                </c:pt>
                <c:pt idx="6604">
                  <c:v>7.0770084857940674E-2</c:v>
                </c:pt>
                <c:pt idx="6605">
                  <c:v>7.0683993399143219E-2</c:v>
                </c:pt>
                <c:pt idx="6606">
                  <c:v>7.0688746869564056E-2</c:v>
                </c:pt>
                <c:pt idx="6607">
                  <c:v>7.0569694042205811E-2</c:v>
                </c:pt>
                <c:pt idx="6608">
                  <c:v>7.0555374026298523E-2</c:v>
                </c:pt>
                <c:pt idx="6609">
                  <c:v>7.0541888475418091E-2</c:v>
                </c:pt>
                <c:pt idx="6610">
                  <c:v>7.0602975785732269E-2</c:v>
                </c:pt>
                <c:pt idx="6611">
                  <c:v>7.0656046271324158E-2</c:v>
                </c:pt>
                <c:pt idx="6612">
                  <c:v>7.0640116930007935E-2</c:v>
                </c:pt>
                <c:pt idx="6613">
                  <c:v>7.0639491081237793E-2</c:v>
                </c:pt>
                <c:pt idx="6614">
                  <c:v>7.0622093975543976E-2</c:v>
                </c:pt>
                <c:pt idx="6615">
                  <c:v>7.0560507476329803E-2</c:v>
                </c:pt>
                <c:pt idx="6616">
                  <c:v>7.0592038333415985E-2</c:v>
                </c:pt>
                <c:pt idx="6617">
                  <c:v>7.0562310516834259E-2</c:v>
                </c:pt>
                <c:pt idx="6618">
                  <c:v>7.0543065667152405E-2</c:v>
                </c:pt>
                <c:pt idx="6619">
                  <c:v>7.0527754724025726E-2</c:v>
                </c:pt>
                <c:pt idx="6620">
                  <c:v>7.0575259625911713E-2</c:v>
                </c:pt>
                <c:pt idx="6621">
                  <c:v>7.0547990500926971E-2</c:v>
                </c:pt>
                <c:pt idx="6622">
                  <c:v>7.0530973374843597E-2</c:v>
                </c:pt>
                <c:pt idx="6623">
                  <c:v>7.0546239614486694E-2</c:v>
                </c:pt>
                <c:pt idx="6624">
                  <c:v>7.05452561378479E-2</c:v>
                </c:pt>
                <c:pt idx="6625">
                  <c:v>7.0524409413337708E-2</c:v>
                </c:pt>
                <c:pt idx="6626">
                  <c:v>7.0571303367614746E-2</c:v>
                </c:pt>
                <c:pt idx="6627">
                  <c:v>7.0573188364505768E-2</c:v>
                </c:pt>
                <c:pt idx="6628">
                  <c:v>7.0560865104198456E-2</c:v>
                </c:pt>
                <c:pt idx="6629">
                  <c:v>7.049185037612915E-2</c:v>
                </c:pt>
                <c:pt idx="6630">
                  <c:v>7.056339830160141E-2</c:v>
                </c:pt>
                <c:pt idx="6631">
                  <c:v>7.0562005043029785E-2</c:v>
                </c:pt>
                <c:pt idx="6632">
                  <c:v>7.0537678897380829E-2</c:v>
                </c:pt>
                <c:pt idx="6633">
                  <c:v>7.0583440363407135E-2</c:v>
                </c:pt>
                <c:pt idx="6634">
                  <c:v>7.0555470883846283E-2</c:v>
                </c:pt>
                <c:pt idx="6635">
                  <c:v>7.0564068853855133E-2</c:v>
                </c:pt>
                <c:pt idx="6636">
                  <c:v>7.0484131574630737E-2</c:v>
                </c:pt>
                <c:pt idx="6637">
                  <c:v>7.0497177541255951E-2</c:v>
                </c:pt>
                <c:pt idx="6638">
                  <c:v>7.0478565990924835E-2</c:v>
                </c:pt>
                <c:pt idx="6639">
                  <c:v>7.0456482470035553E-2</c:v>
                </c:pt>
                <c:pt idx="6640">
                  <c:v>7.0446006953716278E-2</c:v>
                </c:pt>
                <c:pt idx="6641">
                  <c:v>7.0404790341854095E-2</c:v>
                </c:pt>
                <c:pt idx="6642">
                  <c:v>7.0451363921165466E-2</c:v>
                </c:pt>
                <c:pt idx="6643">
                  <c:v>7.0485621690750122E-2</c:v>
                </c:pt>
                <c:pt idx="6644">
                  <c:v>7.0526756346225739E-2</c:v>
                </c:pt>
                <c:pt idx="6645">
                  <c:v>7.0528894662857056E-2</c:v>
                </c:pt>
                <c:pt idx="6646">
                  <c:v>7.0467084646224976E-2</c:v>
                </c:pt>
                <c:pt idx="6647">
                  <c:v>7.0445969700813293E-2</c:v>
                </c:pt>
                <c:pt idx="6648">
                  <c:v>7.0420369505882263E-2</c:v>
                </c:pt>
                <c:pt idx="6649">
                  <c:v>7.0310577750205994E-2</c:v>
                </c:pt>
                <c:pt idx="6650">
                  <c:v>7.0437178015708923E-2</c:v>
                </c:pt>
                <c:pt idx="6651">
                  <c:v>7.041555643081665E-2</c:v>
                </c:pt>
                <c:pt idx="6652">
                  <c:v>7.0373088121414185E-2</c:v>
                </c:pt>
                <c:pt idx="6653">
                  <c:v>7.0390470325946808E-2</c:v>
                </c:pt>
                <c:pt idx="6654">
                  <c:v>7.0400692522525787E-2</c:v>
                </c:pt>
                <c:pt idx="6655">
                  <c:v>7.0442594587802887E-2</c:v>
                </c:pt>
                <c:pt idx="6656">
                  <c:v>7.0391856133937836E-2</c:v>
                </c:pt>
                <c:pt idx="6657">
                  <c:v>7.0365361869335175E-2</c:v>
                </c:pt>
                <c:pt idx="6658">
                  <c:v>7.0347264409065247E-2</c:v>
                </c:pt>
                <c:pt idx="6659">
                  <c:v>7.0347882807254791E-2</c:v>
                </c:pt>
                <c:pt idx="6660">
                  <c:v>7.033972442150116E-2</c:v>
                </c:pt>
                <c:pt idx="6661">
                  <c:v>7.0379763841629028E-2</c:v>
                </c:pt>
                <c:pt idx="6662">
                  <c:v>7.0387817919254303E-2</c:v>
                </c:pt>
                <c:pt idx="6663">
                  <c:v>7.0315197110176086E-2</c:v>
                </c:pt>
                <c:pt idx="6664">
                  <c:v>7.0367589592933655E-2</c:v>
                </c:pt>
                <c:pt idx="6665">
                  <c:v>7.0314422249794006E-2</c:v>
                </c:pt>
                <c:pt idx="6666">
                  <c:v>7.0388205349445343E-2</c:v>
                </c:pt>
                <c:pt idx="6667">
                  <c:v>7.0340178906917572E-2</c:v>
                </c:pt>
                <c:pt idx="6668">
                  <c:v>7.0318631827831268E-2</c:v>
                </c:pt>
                <c:pt idx="6669">
                  <c:v>7.0350363850593567E-2</c:v>
                </c:pt>
                <c:pt idx="6670">
                  <c:v>7.0363566279411316E-2</c:v>
                </c:pt>
                <c:pt idx="6671">
                  <c:v>7.0376329123973846E-2</c:v>
                </c:pt>
                <c:pt idx="6672">
                  <c:v>7.0329912006855011E-2</c:v>
                </c:pt>
                <c:pt idx="6673">
                  <c:v>7.0282571017742157E-2</c:v>
                </c:pt>
                <c:pt idx="6674">
                  <c:v>7.0225201547145844E-2</c:v>
                </c:pt>
                <c:pt idx="6675">
                  <c:v>7.0244699716567993E-2</c:v>
                </c:pt>
                <c:pt idx="6676">
                  <c:v>7.0211209356784821E-2</c:v>
                </c:pt>
                <c:pt idx="6677">
                  <c:v>7.0176474750041962E-2</c:v>
                </c:pt>
                <c:pt idx="6678">
                  <c:v>7.0199467241764069E-2</c:v>
                </c:pt>
                <c:pt idx="6679">
                  <c:v>7.0294208824634552E-2</c:v>
                </c:pt>
                <c:pt idx="6680">
                  <c:v>7.0257402956485748E-2</c:v>
                </c:pt>
                <c:pt idx="6681">
                  <c:v>7.0394575595855713E-2</c:v>
                </c:pt>
                <c:pt idx="6682">
                  <c:v>7.0358917117118835E-2</c:v>
                </c:pt>
                <c:pt idx="6683">
                  <c:v>7.0257604122161865E-2</c:v>
                </c:pt>
                <c:pt idx="6684">
                  <c:v>7.0289783179759979E-2</c:v>
                </c:pt>
                <c:pt idx="6685">
                  <c:v>7.0306353271007538E-2</c:v>
                </c:pt>
                <c:pt idx="6686">
                  <c:v>7.0294871926307678E-2</c:v>
                </c:pt>
                <c:pt idx="6687">
                  <c:v>7.0260725915431976E-2</c:v>
                </c:pt>
                <c:pt idx="6688">
                  <c:v>7.0258669555187225E-2</c:v>
                </c:pt>
                <c:pt idx="6689">
                  <c:v>7.0182099938392639E-2</c:v>
                </c:pt>
                <c:pt idx="6690">
                  <c:v>7.0158384740352631E-2</c:v>
                </c:pt>
                <c:pt idx="6691">
                  <c:v>7.0238545536994934E-2</c:v>
                </c:pt>
                <c:pt idx="6692">
                  <c:v>7.0228151977062225E-2</c:v>
                </c:pt>
                <c:pt idx="6693">
                  <c:v>7.0185162127017975E-2</c:v>
                </c:pt>
                <c:pt idx="6694">
                  <c:v>7.0219486951828003E-2</c:v>
                </c:pt>
                <c:pt idx="6695">
                  <c:v>7.0227250456809998E-2</c:v>
                </c:pt>
                <c:pt idx="6696">
                  <c:v>7.0153869688510895E-2</c:v>
                </c:pt>
                <c:pt idx="6697">
                  <c:v>7.0132620632648468E-2</c:v>
                </c:pt>
                <c:pt idx="6698">
                  <c:v>7.0127680897712708E-2</c:v>
                </c:pt>
                <c:pt idx="6699">
                  <c:v>7.0086963474750519E-2</c:v>
                </c:pt>
                <c:pt idx="6700">
                  <c:v>7.0127807557582855E-2</c:v>
                </c:pt>
                <c:pt idx="6701">
                  <c:v>7.0105649530887604E-2</c:v>
                </c:pt>
                <c:pt idx="6702">
                  <c:v>7.008901983499527E-2</c:v>
                </c:pt>
                <c:pt idx="6703">
                  <c:v>7.0110037922859192E-2</c:v>
                </c:pt>
                <c:pt idx="6704">
                  <c:v>7.0117540657520294E-2</c:v>
                </c:pt>
                <c:pt idx="6705">
                  <c:v>7.0126816630363464E-2</c:v>
                </c:pt>
                <c:pt idx="6706">
                  <c:v>7.0199728012084961E-2</c:v>
                </c:pt>
                <c:pt idx="6707">
                  <c:v>7.0183120667934418E-2</c:v>
                </c:pt>
                <c:pt idx="6708">
                  <c:v>7.0146158337593079E-2</c:v>
                </c:pt>
                <c:pt idx="6709">
                  <c:v>7.020009309053421E-2</c:v>
                </c:pt>
                <c:pt idx="6710">
                  <c:v>7.0190228521823883E-2</c:v>
                </c:pt>
                <c:pt idx="6711">
                  <c:v>7.0127882063388824E-2</c:v>
                </c:pt>
                <c:pt idx="6712">
                  <c:v>7.0081405341625214E-2</c:v>
                </c:pt>
                <c:pt idx="6713">
                  <c:v>7.0120260119438171E-2</c:v>
                </c:pt>
                <c:pt idx="6714">
                  <c:v>7.0016287267208099E-2</c:v>
                </c:pt>
                <c:pt idx="6715">
                  <c:v>7.0131711661815643E-2</c:v>
                </c:pt>
                <c:pt idx="6716">
                  <c:v>7.015497237443924E-2</c:v>
                </c:pt>
                <c:pt idx="6717">
                  <c:v>7.0026107132434845E-2</c:v>
                </c:pt>
                <c:pt idx="6718">
                  <c:v>6.9980889558792114E-2</c:v>
                </c:pt>
                <c:pt idx="6719">
                  <c:v>7.006305456161499E-2</c:v>
                </c:pt>
                <c:pt idx="6720">
                  <c:v>7.0088215172290802E-2</c:v>
                </c:pt>
                <c:pt idx="6721">
                  <c:v>6.9973461329936981E-2</c:v>
                </c:pt>
                <c:pt idx="6722">
                  <c:v>7.0047363638877869E-2</c:v>
                </c:pt>
                <c:pt idx="6723">
                  <c:v>6.9999903440475464E-2</c:v>
                </c:pt>
                <c:pt idx="6724">
                  <c:v>6.9953970611095428E-2</c:v>
                </c:pt>
                <c:pt idx="6725">
                  <c:v>6.9987952709197998E-2</c:v>
                </c:pt>
                <c:pt idx="6726">
                  <c:v>6.9970704615116119E-2</c:v>
                </c:pt>
                <c:pt idx="6727">
                  <c:v>6.997004896402359E-2</c:v>
                </c:pt>
                <c:pt idx="6728">
                  <c:v>6.9990962743759155E-2</c:v>
                </c:pt>
                <c:pt idx="6729">
                  <c:v>7.0009618997573853E-2</c:v>
                </c:pt>
                <c:pt idx="6730">
                  <c:v>7.0011943578720093E-2</c:v>
                </c:pt>
                <c:pt idx="6731">
                  <c:v>7.0001810789108276E-2</c:v>
                </c:pt>
                <c:pt idx="6732">
                  <c:v>7.0034809410572052E-2</c:v>
                </c:pt>
                <c:pt idx="6733">
                  <c:v>6.9966524839401245E-2</c:v>
                </c:pt>
                <c:pt idx="6734">
                  <c:v>6.9924399256706238E-2</c:v>
                </c:pt>
                <c:pt idx="6735">
                  <c:v>6.9900497794151306E-2</c:v>
                </c:pt>
                <c:pt idx="6736">
                  <c:v>6.9887138903141022E-2</c:v>
                </c:pt>
                <c:pt idx="6737">
                  <c:v>6.9873981177806854E-2</c:v>
                </c:pt>
                <c:pt idx="6738">
                  <c:v>6.9956913590431213E-2</c:v>
                </c:pt>
                <c:pt idx="6739">
                  <c:v>6.986679881811142E-2</c:v>
                </c:pt>
                <c:pt idx="6740">
                  <c:v>6.9829076528549194E-2</c:v>
                </c:pt>
                <c:pt idx="6741">
                  <c:v>6.9839216768741608E-2</c:v>
                </c:pt>
                <c:pt idx="6742">
                  <c:v>6.9802761077880859E-2</c:v>
                </c:pt>
                <c:pt idx="6743">
                  <c:v>6.9850169122219086E-2</c:v>
                </c:pt>
                <c:pt idx="6744">
                  <c:v>6.9841615855693817E-2</c:v>
                </c:pt>
                <c:pt idx="6745">
                  <c:v>6.9823965430259705E-2</c:v>
                </c:pt>
                <c:pt idx="6746">
                  <c:v>6.9879099726676941E-2</c:v>
                </c:pt>
                <c:pt idx="6747">
                  <c:v>6.9969207048416138E-2</c:v>
                </c:pt>
                <c:pt idx="6748">
                  <c:v>6.9889776408672333E-2</c:v>
                </c:pt>
                <c:pt idx="6749">
                  <c:v>6.9935090839862823E-2</c:v>
                </c:pt>
                <c:pt idx="6750">
                  <c:v>6.9985203444957733E-2</c:v>
                </c:pt>
                <c:pt idx="6751">
                  <c:v>6.9826893508434296E-2</c:v>
                </c:pt>
                <c:pt idx="6752">
                  <c:v>6.9944679737091064E-2</c:v>
                </c:pt>
                <c:pt idx="6753">
                  <c:v>6.9881655275821686E-2</c:v>
                </c:pt>
                <c:pt idx="6754">
                  <c:v>6.9806694984436035E-2</c:v>
                </c:pt>
                <c:pt idx="6755">
                  <c:v>6.9816939532756805E-2</c:v>
                </c:pt>
                <c:pt idx="6756">
                  <c:v>6.9816045463085175E-2</c:v>
                </c:pt>
                <c:pt idx="6757">
                  <c:v>6.9896228611469269E-2</c:v>
                </c:pt>
                <c:pt idx="6758">
                  <c:v>6.9788999855518341E-2</c:v>
                </c:pt>
                <c:pt idx="6759">
                  <c:v>6.9806300103664398E-2</c:v>
                </c:pt>
                <c:pt idx="6760">
                  <c:v>6.9788604974746704E-2</c:v>
                </c:pt>
                <c:pt idx="6761">
                  <c:v>6.9786019623279572E-2</c:v>
                </c:pt>
                <c:pt idx="6762">
                  <c:v>6.980673223733902E-2</c:v>
                </c:pt>
                <c:pt idx="6763">
                  <c:v>6.9848842918872833E-2</c:v>
                </c:pt>
                <c:pt idx="6764">
                  <c:v>6.9930665194988251E-2</c:v>
                </c:pt>
                <c:pt idx="6765">
                  <c:v>6.9903157651424408E-2</c:v>
                </c:pt>
                <c:pt idx="6766">
                  <c:v>6.9631770253181458E-2</c:v>
                </c:pt>
                <c:pt idx="6767">
                  <c:v>6.8967521190643311E-2</c:v>
                </c:pt>
                <c:pt idx="6768">
                  <c:v>6.891901046037674E-2</c:v>
                </c:pt>
                <c:pt idx="6769">
                  <c:v>6.8916752934455872E-2</c:v>
                </c:pt>
                <c:pt idx="6770">
                  <c:v>6.9064021110534668E-2</c:v>
                </c:pt>
                <c:pt idx="6771">
                  <c:v>6.9486230611801147E-2</c:v>
                </c:pt>
                <c:pt idx="6772">
                  <c:v>6.9760814309120178E-2</c:v>
                </c:pt>
                <c:pt idx="6773">
                  <c:v>6.9835364818572998E-2</c:v>
                </c:pt>
                <c:pt idx="6774">
                  <c:v>6.9850049912929535E-2</c:v>
                </c:pt>
                <c:pt idx="6775">
                  <c:v>6.9818057119846344E-2</c:v>
                </c:pt>
                <c:pt idx="6776">
                  <c:v>6.9745510816574097E-2</c:v>
                </c:pt>
                <c:pt idx="6777">
                  <c:v>6.972523033618927E-2</c:v>
                </c:pt>
                <c:pt idx="6778">
                  <c:v>6.9678172469139099E-2</c:v>
                </c:pt>
                <c:pt idx="6779">
                  <c:v>6.9652937352657318E-2</c:v>
                </c:pt>
                <c:pt idx="6780">
                  <c:v>6.9685377180576324E-2</c:v>
                </c:pt>
                <c:pt idx="6781">
                  <c:v>6.9630712270736694E-2</c:v>
                </c:pt>
                <c:pt idx="6782">
                  <c:v>6.9600135087966919E-2</c:v>
                </c:pt>
                <c:pt idx="6783">
                  <c:v>6.9584548473358154E-2</c:v>
                </c:pt>
                <c:pt idx="6784">
                  <c:v>6.9649949669837952E-2</c:v>
                </c:pt>
                <c:pt idx="6785">
                  <c:v>6.9633364677429199E-2</c:v>
                </c:pt>
                <c:pt idx="6786">
                  <c:v>6.9617733359336853E-2</c:v>
                </c:pt>
                <c:pt idx="6787">
                  <c:v>6.9717481732368469E-2</c:v>
                </c:pt>
                <c:pt idx="6788">
                  <c:v>6.9727383553981781E-2</c:v>
                </c:pt>
                <c:pt idx="6789">
                  <c:v>6.9578565657138824E-2</c:v>
                </c:pt>
                <c:pt idx="6790">
                  <c:v>6.9563843309879303E-2</c:v>
                </c:pt>
                <c:pt idx="6791">
                  <c:v>6.9602757692337036E-2</c:v>
                </c:pt>
                <c:pt idx="6792">
                  <c:v>6.9632507860660553E-2</c:v>
                </c:pt>
                <c:pt idx="6793">
                  <c:v>6.9648668169975281E-2</c:v>
                </c:pt>
                <c:pt idx="6794">
                  <c:v>6.9575168192386627E-2</c:v>
                </c:pt>
                <c:pt idx="6795">
                  <c:v>6.9566749036312103E-2</c:v>
                </c:pt>
                <c:pt idx="6796">
                  <c:v>6.9556154310703278E-2</c:v>
                </c:pt>
                <c:pt idx="6797">
                  <c:v>6.9579035043716431E-2</c:v>
                </c:pt>
                <c:pt idx="6798">
                  <c:v>6.9549210369586945E-2</c:v>
                </c:pt>
                <c:pt idx="6799">
                  <c:v>6.9626495242118835E-2</c:v>
                </c:pt>
                <c:pt idx="6800">
                  <c:v>6.9577433168888092E-2</c:v>
                </c:pt>
                <c:pt idx="6801">
                  <c:v>6.9537118077278137E-2</c:v>
                </c:pt>
                <c:pt idx="6802">
                  <c:v>6.9558285176753998E-2</c:v>
                </c:pt>
                <c:pt idx="6803">
                  <c:v>6.962527334690094E-2</c:v>
                </c:pt>
                <c:pt idx="6804">
                  <c:v>6.9606810808181763E-2</c:v>
                </c:pt>
                <c:pt idx="6805">
                  <c:v>6.9620035588741302E-2</c:v>
                </c:pt>
                <c:pt idx="6806">
                  <c:v>6.9611497223377228E-2</c:v>
                </c:pt>
                <c:pt idx="6807">
                  <c:v>6.9521196186542511E-2</c:v>
                </c:pt>
                <c:pt idx="6808">
                  <c:v>6.9602020084857941E-2</c:v>
                </c:pt>
                <c:pt idx="6809">
                  <c:v>6.9541998207569122E-2</c:v>
                </c:pt>
                <c:pt idx="6810">
                  <c:v>6.9466203451156616E-2</c:v>
                </c:pt>
                <c:pt idx="6811">
                  <c:v>6.9504827260971069E-2</c:v>
                </c:pt>
                <c:pt idx="6812">
                  <c:v>6.9532424211502075E-2</c:v>
                </c:pt>
                <c:pt idx="6813">
                  <c:v>6.9549359381198883E-2</c:v>
                </c:pt>
                <c:pt idx="6814">
                  <c:v>6.9580182433128357E-2</c:v>
                </c:pt>
                <c:pt idx="6815">
                  <c:v>6.9464735686779022E-2</c:v>
                </c:pt>
                <c:pt idx="6816">
                  <c:v>6.9389224052429199E-2</c:v>
                </c:pt>
                <c:pt idx="6817">
                  <c:v>6.9440208375453949E-2</c:v>
                </c:pt>
                <c:pt idx="6818">
                  <c:v>6.9429144263267517E-2</c:v>
                </c:pt>
                <c:pt idx="6819">
                  <c:v>6.9430924952030182E-2</c:v>
                </c:pt>
                <c:pt idx="6820">
                  <c:v>6.9476373493671417E-2</c:v>
                </c:pt>
                <c:pt idx="6821">
                  <c:v>6.9501586258411407E-2</c:v>
                </c:pt>
                <c:pt idx="6822">
                  <c:v>6.9562442600727081E-2</c:v>
                </c:pt>
                <c:pt idx="6823">
                  <c:v>6.9499365985393524E-2</c:v>
                </c:pt>
                <c:pt idx="6824">
                  <c:v>6.9456778466701508E-2</c:v>
                </c:pt>
                <c:pt idx="6825">
                  <c:v>6.945665180683136E-2</c:v>
                </c:pt>
                <c:pt idx="6826">
                  <c:v>6.9384373724460602E-2</c:v>
                </c:pt>
                <c:pt idx="6827">
                  <c:v>6.9425657391548157E-2</c:v>
                </c:pt>
                <c:pt idx="6828">
                  <c:v>6.9484397768974304E-2</c:v>
                </c:pt>
                <c:pt idx="6829">
                  <c:v>6.9404713809490204E-2</c:v>
                </c:pt>
                <c:pt idx="6830">
                  <c:v>6.9451205432415009E-2</c:v>
                </c:pt>
                <c:pt idx="6831">
                  <c:v>6.937117874622345E-2</c:v>
                </c:pt>
                <c:pt idx="6832">
                  <c:v>6.9394029676914215E-2</c:v>
                </c:pt>
                <c:pt idx="6833">
                  <c:v>6.9387413561344147E-2</c:v>
                </c:pt>
                <c:pt idx="6834">
                  <c:v>6.9423578679561615E-2</c:v>
                </c:pt>
                <c:pt idx="6835">
                  <c:v>6.9410406053066254E-2</c:v>
                </c:pt>
                <c:pt idx="6836">
                  <c:v>6.9418266415596008E-2</c:v>
                </c:pt>
                <c:pt idx="6837">
                  <c:v>6.9401942193508148E-2</c:v>
                </c:pt>
                <c:pt idx="6838">
                  <c:v>6.9372028112411499E-2</c:v>
                </c:pt>
                <c:pt idx="6839">
                  <c:v>6.946389377117157E-2</c:v>
                </c:pt>
                <c:pt idx="6840">
                  <c:v>6.9404631853103638E-2</c:v>
                </c:pt>
                <c:pt idx="6841">
                  <c:v>6.9456346333026886E-2</c:v>
                </c:pt>
                <c:pt idx="6842">
                  <c:v>6.9418109953403473E-2</c:v>
                </c:pt>
                <c:pt idx="6843">
                  <c:v>6.947605311870575E-2</c:v>
                </c:pt>
                <c:pt idx="6844">
                  <c:v>6.9371327757835388E-2</c:v>
                </c:pt>
                <c:pt idx="6845">
                  <c:v>6.9306276738643646E-2</c:v>
                </c:pt>
                <c:pt idx="6846">
                  <c:v>6.9316171109676361E-2</c:v>
                </c:pt>
                <c:pt idx="6847">
                  <c:v>6.9340832531452179E-2</c:v>
                </c:pt>
                <c:pt idx="6848">
                  <c:v>6.9353058934211731E-2</c:v>
                </c:pt>
                <c:pt idx="6849">
                  <c:v>6.9436579942703247E-2</c:v>
                </c:pt>
                <c:pt idx="6850">
                  <c:v>6.9379799067974091E-2</c:v>
                </c:pt>
                <c:pt idx="6851">
                  <c:v>6.9395244121551514E-2</c:v>
                </c:pt>
                <c:pt idx="6852">
                  <c:v>6.9301001727581024E-2</c:v>
                </c:pt>
                <c:pt idx="6853">
                  <c:v>6.924150139093399E-2</c:v>
                </c:pt>
                <c:pt idx="6854">
                  <c:v>6.9233149290084839E-2</c:v>
                </c:pt>
                <c:pt idx="6855">
                  <c:v>6.9299578666687012E-2</c:v>
                </c:pt>
                <c:pt idx="6856">
                  <c:v>6.9262571632862091E-2</c:v>
                </c:pt>
                <c:pt idx="6857">
                  <c:v>6.9279193878173828E-2</c:v>
                </c:pt>
                <c:pt idx="6858">
                  <c:v>6.9255858659744263E-2</c:v>
                </c:pt>
                <c:pt idx="6859">
                  <c:v>6.9292791187763214E-2</c:v>
                </c:pt>
                <c:pt idx="6860">
                  <c:v>6.9283686578273773E-2</c:v>
                </c:pt>
                <c:pt idx="6861">
                  <c:v>6.9193124771118164E-2</c:v>
                </c:pt>
                <c:pt idx="6862">
                  <c:v>6.9214276969432831E-2</c:v>
                </c:pt>
                <c:pt idx="6863">
                  <c:v>6.9255299866199493E-2</c:v>
                </c:pt>
                <c:pt idx="6864">
                  <c:v>6.9203995168209076E-2</c:v>
                </c:pt>
                <c:pt idx="6865">
                  <c:v>6.9213211536407471E-2</c:v>
                </c:pt>
                <c:pt idx="6866">
                  <c:v>6.9224700331687927E-2</c:v>
                </c:pt>
                <c:pt idx="6867">
                  <c:v>6.9300800561904907E-2</c:v>
                </c:pt>
                <c:pt idx="6868">
                  <c:v>6.9323338568210602E-2</c:v>
                </c:pt>
                <c:pt idx="6869">
                  <c:v>6.9216415286064148E-2</c:v>
                </c:pt>
                <c:pt idx="6870">
                  <c:v>6.9078244268894196E-2</c:v>
                </c:pt>
                <c:pt idx="6871">
                  <c:v>6.9100134074687958E-2</c:v>
                </c:pt>
                <c:pt idx="6872">
                  <c:v>6.9127589464187622E-2</c:v>
                </c:pt>
                <c:pt idx="6873">
                  <c:v>6.9187268614768982E-2</c:v>
                </c:pt>
                <c:pt idx="6874">
                  <c:v>6.9192551076412201E-2</c:v>
                </c:pt>
                <c:pt idx="6875">
                  <c:v>6.9142863154411316E-2</c:v>
                </c:pt>
                <c:pt idx="6876">
                  <c:v>6.9231219589710236E-2</c:v>
                </c:pt>
                <c:pt idx="6877">
                  <c:v>6.9182150065898895E-2</c:v>
                </c:pt>
                <c:pt idx="6878">
                  <c:v>6.910599023103714E-2</c:v>
                </c:pt>
                <c:pt idx="6879">
                  <c:v>6.9231368601322174E-2</c:v>
                </c:pt>
                <c:pt idx="6880">
                  <c:v>6.9233216345310211E-2</c:v>
                </c:pt>
                <c:pt idx="6881">
                  <c:v>6.9151178002357483E-2</c:v>
                </c:pt>
                <c:pt idx="6882">
                  <c:v>6.9185405969619751E-2</c:v>
                </c:pt>
                <c:pt idx="6883">
                  <c:v>6.9179870188236237E-2</c:v>
                </c:pt>
                <c:pt idx="6884">
                  <c:v>6.9161161780357361E-2</c:v>
                </c:pt>
                <c:pt idx="6885">
                  <c:v>6.9134578108787537E-2</c:v>
                </c:pt>
                <c:pt idx="6886">
                  <c:v>6.9087177515029907E-2</c:v>
                </c:pt>
                <c:pt idx="6887">
                  <c:v>6.9056965410709381E-2</c:v>
                </c:pt>
                <c:pt idx="6888">
                  <c:v>6.9113627076148987E-2</c:v>
                </c:pt>
                <c:pt idx="6889">
                  <c:v>6.908290833234787E-2</c:v>
                </c:pt>
                <c:pt idx="6890">
                  <c:v>6.9129377603530884E-2</c:v>
                </c:pt>
                <c:pt idx="6891">
                  <c:v>6.9051355123519897E-2</c:v>
                </c:pt>
                <c:pt idx="6892">
                  <c:v>6.9107212126255035E-2</c:v>
                </c:pt>
                <c:pt idx="6893">
                  <c:v>6.9073833525180817E-2</c:v>
                </c:pt>
                <c:pt idx="6894">
                  <c:v>6.9052077829837799E-2</c:v>
                </c:pt>
                <c:pt idx="6895">
                  <c:v>6.8990230560302734E-2</c:v>
                </c:pt>
                <c:pt idx="6896">
                  <c:v>6.9016315042972565E-2</c:v>
                </c:pt>
                <c:pt idx="6897">
                  <c:v>6.9036409258842468E-2</c:v>
                </c:pt>
                <c:pt idx="6898">
                  <c:v>6.9064140319824219E-2</c:v>
                </c:pt>
                <c:pt idx="6899">
                  <c:v>6.9023400545120239E-2</c:v>
                </c:pt>
                <c:pt idx="6900">
                  <c:v>6.909874826669693E-2</c:v>
                </c:pt>
                <c:pt idx="6901">
                  <c:v>6.9159641861915588E-2</c:v>
                </c:pt>
                <c:pt idx="6902">
                  <c:v>6.9145619869232178E-2</c:v>
                </c:pt>
                <c:pt idx="6903">
                  <c:v>6.9034963846206665E-2</c:v>
                </c:pt>
                <c:pt idx="6904">
                  <c:v>6.9020301103591919E-2</c:v>
                </c:pt>
                <c:pt idx="6905">
                  <c:v>6.9081328809261322E-2</c:v>
                </c:pt>
                <c:pt idx="6906">
                  <c:v>6.9222770631313324E-2</c:v>
                </c:pt>
                <c:pt idx="6907">
                  <c:v>6.9103561341762543E-2</c:v>
                </c:pt>
                <c:pt idx="6908">
                  <c:v>6.9007754325866699E-2</c:v>
                </c:pt>
                <c:pt idx="6909">
                  <c:v>6.8977281451225281E-2</c:v>
                </c:pt>
                <c:pt idx="6910">
                  <c:v>6.8950116634368896E-2</c:v>
                </c:pt>
                <c:pt idx="6911">
                  <c:v>6.8911649286746979E-2</c:v>
                </c:pt>
                <c:pt idx="6912">
                  <c:v>6.8976745009422302E-2</c:v>
                </c:pt>
                <c:pt idx="6913">
                  <c:v>6.9111078977584839E-2</c:v>
                </c:pt>
                <c:pt idx="6914">
                  <c:v>6.9015055894851685E-2</c:v>
                </c:pt>
                <c:pt idx="6915">
                  <c:v>6.9006048142910004E-2</c:v>
                </c:pt>
                <c:pt idx="6916">
                  <c:v>6.9065801799297333E-2</c:v>
                </c:pt>
                <c:pt idx="6917">
                  <c:v>6.9006949663162231E-2</c:v>
                </c:pt>
                <c:pt idx="6918">
                  <c:v>6.8985424935817719E-2</c:v>
                </c:pt>
                <c:pt idx="6919">
                  <c:v>6.8878337740898132E-2</c:v>
                </c:pt>
                <c:pt idx="6920">
                  <c:v>6.8994708359241486E-2</c:v>
                </c:pt>
                <c:pt idx="6921">
                  <c:v>6.8951517343521118E-2</c:v>
                </c:pt>
                <c:pt idx="6922">
                  <c:v>6.9019027054309845E-2</c:v>
                </c:pt>
                <c:pt idx="6923">
                  <c:v>6.9023042917251587E-2</c:v>
                </c:pt>
                <c:pt idx="6924">
                  <c:v>6.8950437009334564E-2</c:v>
                </c:pt>
                <c:pt idx="6925">
                  <c:v>6.8992547690868378E-2</c:v>
                </c:pt>
                <c:pt idx="6926">
                  <c:v>6.8855516612529755E-2</c:v>
                </c:pt>
                <c:pt idx="6927">
                  <c:v>6.885063648223877E-2</c:v>
                </c:pt>
                <c:pt idx="6928">
                  <c:v>6.8918831646442413E-2</c:v>
                </c:pt>
                <c:pt idx="6929">
                  <c:v>6.8948954343795776E-2</c:v>
                </c:pt>
                <c:pt idx="6930">
                  <c:v>6.900971382856369E-2</c:v>
                </c:pt>
                <c:pt idx="6931">
                  <c:v>6.9010965526103973E-2</c:v>
                </c:pt>
                <c:pt idx="6932">
                  <c:v>6.8940415978431702E-2</c:v>
                </c:pt>
                <c:pt idx="6933">
                  <c:v>6.8895787000656128E-2</c:v>
                </c:pt>
                <c:pt idx="6934">
                  <c:v>6.8831346929073334E-2</c:v>
                </c:pt>
                <c:pt idx="6935">
                  <c:v>6.8842343986034393E-2</c:v>
                </c:pt>
                <c:pt idx="6936">
                  <c:v>6.8786889314651489E-2</c:v>
                </c:pt>
                <c:pt idx="6937">
                  <c:v>6.8860061466693878E-2</c:v>
                </c:pt>
                <c:pt idx="6938">
                  <c:v>6.8793810904026031E-2</c:v>
                </c:pt>
                <c:pt idx="6939">
                  <c:v>6.8810001015663147E-2</c:v>
                </c:pt>
                <c:pt idx="6940">
                  <c:v>6.8841472268104553E-2</c:v>
                </c:pt>
                <c:pt idx="6941">
                  <c:v>6.8939827382564545E-2</c:v>
                </c:pt>
                <c:pt idx="6942">
                  <c:v>6.894402951002121E-2</c:v>
                </c:pt>
                <c:pt idx="6943">
                  <c:v>6.8819358944892883E-2</c:v>
                </c:pt>
                <c:pt idx="6944">
                  <c:v>6.8893037736415863E-2</c:v>
                </c:pt>
                <c:pt idx="6945">
                  <c:v>6.8854950368404388E-2</c:v>
                </c:pt>
                <c:pt idx="6946">
                  <c:v>6.8848103284835815E-2</c:v>
                </c:pt>
                <c:pt idx="6947">
                  <c:v>6.8831436336040497E-2</c:v>
                </c:pt>
                <c:pt idx="6948">
                  <c:v>6.880071759223938E-2</c:v>
                </c:pt>
                <c:pt idx="6949">
                  <c:v>6.8782232701778412E-2</c:v>
                </c:pt>
                <c:pt idx="6950">
                  <c:v>6.8714328110218048E-2</c:v>
                </c:pt>
                <c:pt idx="6951">
                  <c:v>6.882091611623764E-2</c:v>
                </c:pt>
                <c:pt idx="6952">
                  <c:v>6.8711169064044952E-2</c:v>
                </c:pt>
                <c:pt idx="6953">
                  <c:v>6.8717747926712036E-2</c:v>
                </c:pt>
                <c:pt idx="6954">
                  <c:v>6.8696089088916779E-2</c:v>
                </c:pt>
                <c:pt idx="6955">
                  <c:v>6.8746164441108704E-2</c:v>
                </c:pt>
                <c:pt idx="6956">
                  <c:v>6.8822033703327179E-2</c:v>
                </c:pt>
                <c:pt idx="6957">
                  <c:v>6.8810179829597473E-2</c:v>
                </c:pt>
                <c:pt idx="6958">
                  <c:v>6.8859711289405823E-2</c:v>
                </c:pt>
                <c:pt idx="6959">
                  <c:v>6.8779997527599335E-2</c:v>
                </c:pt>
                <c:pt idx="6960">
                  <c:v>6.8817175924777985E-2</c:v>
                </c:pt>
                <c:pt idx="6961">
                  <c:v>6.8807601928710938E-2</c:v>
                </c:pt>
                <c:pt idx="6962">
                  <c:v>6.8711407482624054E-2</c:v>
                </c:pt>
                <c:pt idx="6963">
                  <c:v>6.8729162216186523E-2</c:v>
                </c:pt>
                <c:pt idx="6964">
                  <c:v>6.8705543875694275E-2</c:v>
                </c:pt>
                <c:pt idx="6965">
                  <c:v>6.8741641938686371E-2</c:v>
                </c:pt>
                <c:pt idx="6966">
                  <c:v>6.8790756165981293E-2</c:v>
                </c:pt>
                <c:pt idx="6967">
                  <c:v>6.8756692111492157E-2</c:v>
                </c:pt>
                <c:pt idx="6968">
                  <c:v>6.8757973611354828E-2</c:v>
                </c:pt>
                <c:pt idx="6969">
                  <c:v>6.8666964769363403E-2</c:v>
                </c:pt>
                <c:pt idx="6970">
                  <c:v>6.8739384412765503E-2</c:v>
                </c:pt>
                <c:pt idx="6971">
                  <c:v>6.8651393055915833E-2</c:v>
                </c:pt>
                <c:pt idx="6972">
                  <c:v>6.8684466183185577E-2</c:v>
                </c:pt>
                <c:pt idx="6973">
                  <c:v>6.8684987723827362E-2</c:v>
                </c:pt>
                <c:pt idx="6974">
                  <c:v>6.879039853811264E-2</c:v>
                </c:pt>
                <c:pt idx="6975">
                  <c:v>6.874963641166687E-2</c:v>
                </c:pt>
                <c:pt idx="6976">
                  <c:v>6.8685688078403473E-2</c:v>
                </c:pt>
                <c:pt idx="6977">
                  <c:v>6.8630307912826538E-2</c:v>
                </c:pt>
                <c:pt idx="6978">
                  <c:v>6.8686164915561676E-2</c:v>
                </c:pt>
                <c:pt idx="6979">
                  <c:v>6.8676367402076721E-2</c:v>
                </c:pt>
                <c:pt idx="6980">
                  <c:v>6.8624451756477356E-2</c:v>
                </c:pt>
                <c:pt idx="6981">
                  <c:v>6.8648897111415863E-2</c:v>
                </c:pt>
                <c:pt idx="6982">
                  <c:v>6.8654045462608337E-2</c:v>
                </c:pt>
                <c:pt idx="6983">
                  <c:v>6.8638890981674194E-2</c:v>
                </c:pt>
                <c:pt idx="6984">
                  <c:v>6.8697653710842133E-2</c:v>
                </c:pt>
                <c:pt idx="6985">
                  <c:v>6.8653129041194916E-2</c:v>
                </c:pt>
                <c:pt idx="6986">
                  <c:v>6.8557575345039368E-2</c:v>
                </c:pt>
                <c:pt idx="6987">
                  <c:v>6.8511709570884705E-2</c:v>
                </c:pt>
                <c:pt idx="6988">
                  <c:v>6.8553358316421509E-2</c:v>
                </c:pt>
                <c:pt idx="6989">
                  <c:v>6.8640634417533875E-2</c:v>
                </c:pt>
                <c:pt idx="6990">
                  <c:v>6.8617016077041626E-2</c:v>
                </c:pt>
                <c:pt idx="6991">
                  <c:v>6.8591386079788208E-2</c:v>
                </c:pt>
                <c:pt idx="6992">
                  <c:v>6.8532653152942657E-2</c:v>
                </c:pt>
                <c:pt idx="6993">
                  <c:v>6.8561471998691559E-2</c:v>
                </c:pt>
                <c:pt idx="6994">
                  <c:v>6.8640366196632385E-2</c:v>
                </c:pt>
                <c:pt idx="6995">
                  <c:v>6.8583466112613678E-2</c:v>
                </c:pt>
                <c:pt idx="6996">
                  <c:v>6.8513408303260803E-2</c:v>
                </c:pt>
                <c:pt idx="6997">
                  <c:v>6.8494118750095367E-2</c:v>
                </c:pt>
                <c:pt idx="6998">
                  <c:v>6.8537779152393341E-2</c:v>
                </c:pt>
                <c:pt idx="6999">
                  <c:v>6.8574540317058563E-2</c:v>
                </c:pt>
                <c:pt idx="7000">
                  <c:v>6.8573355674743652E-2</c:v>
                </c:pt>
                <c:pt idx="7001">
                  <c:v>6.8561524152755737E-2</c:v>
                </c:pt>
                <c:pt idx="7002">
                  <c:v>6.8481564521789551E-2</c:v>
                </c:pt>
                <c:pt idx="7003">
                  <c:v>6.8575851619243622E-2</c:v>
                </c:pt>
                <c:pt idx="7004">
                  <c:v>6.8518124520778656E-2</c:v>
                </c:pt>
                <c:pt idx="7005">
                  <c:v>6.8551816046237946E-2</c:v>
                </c:pt>
                <c:pt idx="7006">
                  <c:v>6.856701523065567E-2</c:v>
                </c:pt>
                <c:pt idx="7007">
                  <c:v>6.8530790507793427E-2</c:v>
                </c:pt>
                <c:pt idx="7008">
                  <c:v>6.8443387746810913E-2</c:v>
                </c:pt>
                <c:pt idx="7009">
                  <c:v>6.8406738340854645E-2</c:v>
                </c:pt>
                <c:pt idx="7010">
                  <c:v>6.8487785756587982E-2</c:v>
                </c:pt>
                <c:pt idx="7011">
                  <c:v>6.848493218421936E-2</c:v>
                </c:pt>
                <c:pt idx="7012">
                  <c:v>6.8491138517856598E-2</c:v>
                </c:pt>
                <c:pt idx="7013">
                  <c:v>6.8496689200401306E-2</c:v>
                </c:pt>
                <c:pt idx="7014">
                  <c:v>6.8418212234973907E-2</c:v>
                </c:pt>
                <c:pt idx="7015">
                  <c:v>6.8407438695430756E-2</c:v>
                </c:pt>
                <c:pt idx="7016">
                  <c:v>6.8391166627407074E-2</c:v>
                </c:pt>
                <c:pt idx="7017">
                  <c:v>6.8449534475803375E-2</c:v>
                </c:pt>
                <c:pt idx="7018">
                  <c:v>6.859433650970459E-2</c:v>
                </c:pt>
                <c:pt idx="7019">
                  <c:v>6.8532295525074005E-2</c:v>
                </c:pt>
                <c:pt idx="7020">
                  <c:v>6.8512067198753357E-2</c:v>
                </c:pt>
                <c:pt idx="7021">
                  <c:v>6.8459026515483856E-2</c:v>
                </c:pt>
                <c:pt idx="7022">
                  <c:v>6.8421438336372375E-2</c:v>
                </c:pt>
                <c:pt idx="7023">
                  <c:v>6.8410918116569519E-2</c:v>
                </c:pt>
                <c:pt idx="7024">
                  <c:v>6.8404108285903931E-2</c:v>
                </c:pt>
                <c:pt idx="7025">
                  <c:v>6.8398855626583099E-2</c:v>
                </c:pt>
                <c:pt idx="7026">
                  <c:v>6.8395383656024933E-2</c:v>
                </c:pt>
                <c:pt idx="7027">
                  <c:v>6.8381808698177338E-2</c:v>
                </c:pt>
                <c:pt idx="7028">
                  <c:v>6.8383760750293732E-2</c:v>
                </c:pt>
                <c:pt idx="7029">
                  <c:v>6.8399183452129364E-2</c:v>
                </c:pt>
                <c:pt idx="7030">
                  <c:v>6.843855232000351E-2</c:v>
                </c:pt>
                <c:pt idx="7031">
                  <c:v>6.8484671413898468E-2</c:v>
                </c:pt>
                <c:pt idx="7032">
                  <c:v>6.8429678678512573E-2</c:v>
                </c:pt>
                <c:pt idx="7033">
                  <c:v>6.8407714366912842E-2</c:v>
                </c:pt>
                <c:pt idx="7034">
                  <c:v>6.8426564335823059E-2</c:v>
                </c:pt>
                <c:pt idx="7035">
                  <c:v>6.8400658667087555E-2</c:v>
                </c:pt>
                <c:pt idx="7036">
                  <c:v>6.8459935486316681E-2</c:v>
                </c:pt>
                <c:pt idx="7037">
                  <c:v>6.8411223590373993E-2</c:v>
                </c:pt>
                <c:pt idx="7038">
                  <c:v>6.8373806774616241E-2</c:v>
                </c:pt>
                <c:pt idx="7039">
                  <c:v>6.8321444094181061E-2</c:v>
                </c:pt>
                <c:pt idx="7040">
                  <c:v>6.8372391164302826E-2</c:v>
                </c:pt>
                <c:pt idx="7041">
                  <c:v>6.8363197147846222E-2</c:v>
                </c:pt>
                <c:pt idx="7042">
                  <c:v>6.8295836448669434E-2</c:v>
                </c:pt>
                <c:pt idx="7043">
                  <c:v>6.8343594670295715E-2</c:v>
                </c:pt>
                <c:pt idx="7044">
                  <c:v>6.8353615701198578E-2</c:v>
                </c:pt>
                <c:pt idx="7045">
                  <c:v>6.8335197865962982E-2</c:v>
                </c:pt>
                <c:pt idx="7046">
                  <c:v>6.8334214389324188E-2</c:v>
                </c:pt>
                <c:pt idx="7047">
                  <c:v>6.8280875682830811E-2</c:v>
                </c:pt>
                <c:pt idx="7048">
                  <c:v>6.8324990570545197E-2</c:v>
                </c:pt>
                <c:pt idx="7049">
                  <c:v>6.8246722221374512E-2</c:v>
                </c:pt>
                <c:pt idx="7050">
                  <c:v>6.8244621157646179E-2</c:v>
                </c:pt>
                <c:pt idx="7051">
                  <c:v>6.8253852427005768E-2</c:v>
                </c:pt>
                <c:pt idx="7052">
                  <c:v>6.8215720355510712E-2</c:v>
                </c:pt>
                <c:pt idx="7053">
                  <c:v>6.7709371447563171E-2</c:v>
                </c:pt>
                <c:pt idx="7054">
                  <c:v>6.744036078453064E-2</c:v>
                </c:pt>
                <c:pt idx="7055">
                  <c:v>6.7415103316307068E-2</c:v>
                </c:pt>
                <c:pt idx="7056">
                  <c:v>6.7537248134613037E-2</c:v>
                </c:pt>
                <c:pt idx="7057">
                  <c:v>6.7684710025787354E-2</c:v>
                </c:pt>
                <c:pt idx="7058">
                  <c:v>6.8364813923835754E-2</c:v>
                </c:pt>
                <c:pt idx="7059">
                  <c:v>6.8304203450679779E-2</c:v>
                </c:pt>
                <c:pt idx="7060">
                  <c:v>6.8298071622848511E-2</c:v>
                </c:pt>
                <c:pt idx="7061">
                  <c:v>6.8280063569545746E-2</c:v>
                </c:pt>
                <c:pt idx="7062">
                  <c:v>6.8246506154537201E-2</c:v>
                </c:pt>
                <c:pt idx="7063">
                  <c:v>6.8196430802345276E-2</c:v>
                </c:pt>
                <c:pt idx="7064">
                  <c:v>6.8155437707901001E-2</c:v>
                </c:pt>
                <c:pt idx="7065">
                  <c:v>6.8178161978721619E-2</c:v>
                </c:pt>
                <c:pt idx="7066">
                  <c:v>6.8197481334209442E-2</c:v>
                </c:pt>
                <c:pt idx="7067">
                  <c:v>6.8194754421710968E-2</c:v>
                </c:pt>
                <c:pt idx="7068">
                  <c:v>6.8160273134708405E-2</c:v>
                </c:pt>
                <c:pt idx="7069">
                  <c:v>6.8184465169906616E-2</c:v>
                </c:pt>
                <c:pt idx="7070">
                  <c:v>6.8252839148044586E-2</c:v>
                </c:pt>
                <c:pt idx="7071">
                  <c:v>6.8207696080207825E-2</c:v>
                </c:pt>
                <c:pt idx="7072">
                  <c:v>6.8171568214893341E-2</c:v>
                </c:pt>
                <c:pt idx="7073">
                  <c:v>6.8252578377723694E-2</c:v>
                </c:pt>
                <c:pt idx="7074">
                  <c:v>6.8247519433498383E-2</c:v>
                </c:pt>
                <c:pt idx="7075">
                  <c:v>6.8213514983654022E-2</c:v>
                </c:pt>
                <c:pt idx="7076">
                  <c:v>6.8062551319599152E-2</c:v>
                </c:pt>
                <c:pt idx="7077">
                  <c:v>6.8049795925617218E-2</c:v>
                </c:pt>
                <c:pt idx="7078">
                  <c:v>6.809736043214798E-2</c:v>
                </c:pt>
                <c:pt idx="7079">
                  <c:v>6.8167947232723236E-2</c:v>
                </c:pt>
                <c:pt idx="7080">
                  <c:v>6.8114221096038818E-2</c:v>
                </c:pt>
                <c:pt idx="7081">
                  <c:v>6.8081110715866089E-2</c:v>
                </c:pt>
                <c:pt idx="7082">
                  <c:v>6.8123079836368561E-2</c:v>
                </c:pt>
                <c:pt idx="7083">
                  <c:v>6.8147309124469757E-2</c:v>
                </c:pt>
                <c:pt idx="7084">
                  <c:v>6.8103969097137451E-2</c:v>
                </c:pt>
                <c:pt idx="7085">
                  <c:v>6.8091176450252533E-2</c:v>
                </c:pt>
                <c:pt idx="7086">
                  <c:v>6.8087592720985413E-2</c:v>
                </c:pt>
                <c:pt idx="7087">
                  <c:v>6.8133659660816193E-2</c:v>
                </c:pt>
                <c:pt idx="7088">
                  <c:v>6.8042777478694916E-2</c:v>
                </c:pt>
                <c:pt idx="7089">
                  <c:v>6.8134121596813202E-2</c:v>
                </c:pt>
                <c:pt idx="7090">
                  <c:v>6.8032100796699524E-2</c:v>
                </c:pt>
                <c:pt idx="7091">
                  <c:v>6.8032421171665192E-2</c:v>
                </c:pt>
                <c:pt idx="7092">
                  <c:v>6.7959494888782501E-2</c:v>
                </c:pt>
                <c:pt idx="7093">
                  <c:v>6.7942865192890167E-2</c:v>
                </c:pt>
                <c:pt idx="7094">
                  <c:v>6.7965283989906311E-2</c:v>
                </c:pt>
                <c:pt idx="7095">
                  <c:v>6.8075425922870636E-2</c:v>
                </c:pt>
                <c:pt idx="7096">
                  <c:v>6.8046227097511292E-2</c:v>
                </c:pt>
                <c:pt idx="7097">
                  <c:v>6.8012185394763947E-2</c:v>
                </c:pt>
                <c:pt idx="7098">
                  <c:v>6.807640939950943E-2</c:v>
                </c:pt>
                <c:pt idx="7099">
                  <c:v>6.8111501634120941E-2</c:v>
                </c:pt>
                <c:pt idx="7100">
                  <c:v>6.8049497902393341E-2</c:v>
                </c:pt>
                <c:pt idx="7101">
                  <c:v>6.8014122545719147E-2</c:v>
                </c:pt>
                <c:pt idx="7102">
                  <c:v>6.7971736192703247E-2</c:v>
                </c:pt>
                <c:pt idx="7103">
                  <c:v>6.798524409532547E-2</c:v>
                </c:pt>
                <c:pt idx="7104">
                  <c:v>6.7931778728961945E-2</c:v>
                </c:pt>
                <c:pt idx="7105">
                  <c:v>6.7943133413791656E-2</c:v>
                </c:pt>
                <c:pt idx="7106">
                  <c:v>6.7959010601043701E-2</c:v>
                </c:pt>
                <c:pt idx="7107">
                  <c:v>6.7882917821407318E-2</c:v>
                </c:pt>
                <c:pt idx="7108">
                  <c:v>6.7924939095973969E-2</c:v>
                </c:pt>
                <c:pt idx="7109">
                  <c:v>6.7877583205699921E-2</c:v>
                </c:pt>
                <c:pt idx="7110">
                  <c:v>6.7879289388656616E-2</c:v>
                </c:pt>
                <c:pt idx="7111">
                  <c:v>6.7895695567131042E-2</c:v>
                </c:pt>
                <c:pt idx="7112">
                  <c:v>6.7993491888046265E-2</c:v>
                </c:pt>
                <c:pt idx="7113">
                  <c:v>6.8015016615390778E-2</c:v>
                </c:pt>
                <c:pt idx="7114">
                  <c:v>6.7935764789581299E-2</c:v>
                </c:pt>
                <c:pt idx="7115">
                  <c:v>6.7920632660388947E-2</c:v>
                </c:pt>
                <c:pt idx="7116">
                  <c:v>6.7946620285511017E-2</c:v>
                </c:pt>
                <c:pt idx="7117">
                  <c:v>6.7929983139038086E-2</c:v>
                </c:pt>
                <c:pt idx="7118">
                  <c:v>6.7871585488319397E-2</c:v>
                </c:pt>
                <c:pt idx="7119">
                  <c:v>6.7876659333705902E-2</c:v>
                </c:pt>
                <c:pt idx="7120">
                  <c:v>6.7936114966869354E-2</c:v>
                </c:pt>
                <c:pt idx="7121">
                  <c:v>6.7847184836864471E-2</c:v>
                </c:pt>
                <c:pt idx="7122">
                  <c:v>6.7878015339374542E-2</c:v>
                </c:pt>
                <c:pt idx="7123">
                  <c:v>6.7928694188594818E-2</c:v>
                </c:pt>
                <c:pt idx="7124">
                  <c:v>6.7926205694675446E-2</c:v>
                </c:pt>
                <c:pt idx="7125">
                  <c:v>6.7884586751461029E-2</c:v>
                </c:pt>
                <c:pt idx="7126">
                  <c:v>6.7872554063796997E-2</c:v>
                </c:pt>
                <c:pt idx="7127">
                  <c:v>6.7863717675209045E-2</c:v>
                </c:pt>
                <c:pt idx="7128">
                  <c:v>6.7942626774311066E-2</c:v>
                </c:pt>
                <c:pt idx="7129">
                  <c:v>6.7893780767917633E-2</c:v>
                </c:pt>
                <c:pt idx="7130">
                  <c:v>6.793571263551712E-2</c:v>
                </c:pt>
                <c:pt idx="7131">
                  <c:v>6.7833058536052704E-2</c:v>
                </c:pt>
                <c:pt idx="7132">
                  <c:v>6.786336749792099E-2</c:v>
                </c:pt>
                <c:pt idx="7133">
                  <c:v>6.7916274070739746E-2</c:v>
                </c:pt>
                <c:pt idx="7134">
                  <c:v>6.7810185253620148E-2</c:v>
                </c:pt>
                <c:pt idx="7135">
                  <c:v>6.7771933972835541E-2</c:v>
                </c:pt>
                <c:pt idx="7136">
                  <c:v>6.7823141813278198E-2</c:v>
                </c:pt>
                <c:pt idx="7137">
                  <c:v>6.7748174071311951E-2</c:v>
                </c:pt>
                <c:pt idx="7138">
                  <c:v>6.7804031074047089E-2</c:v>
                </c:pt>
                <c:pt idx="7139">
                  <c:v>6.7887604236602783E-2</c:v>
                </c:pt>
                <c:pt idx="7140">
                  <c:v>6.7805580794811249E-2</c:v>
                </c:pt>
                <c:pt idx="7141">
                  <c:v>6.7824065685272217E-2</c:v>
                </c:pt>
                <c:pt idx="7142">
                  <c:v>6.7815899848937988E-2</c:v>
                </c:pt>
                <c:pt idx="7143">
                  <c:v>6.7863799631595612E-2</c:v>
                </c:pt>
                <c:pt idx="7144">
                  <c:v>6.7773163318634033E-2</c:v>
                </c:pt>
                <c:pt idx="7145">
                  <c:v>6.7861862480640411E-2</c:v>
                </c:pt>
                <c:pt idx="7146">
                  <c:v>6.7759603261947632E-2</c:v>
                </c:pt>
                <c:pt idx="7147">
                  <c:v>6.7745029926300049E-2</c:v>
                </c:pt>
                <c:pt idx="7148">
                  <c:v>6.772235780954361E-2</c:v>
                </c:pt>
                <c:pt idx="7149">
                  <c:v>6.7718520760536194E-2</c:v>
                </c:pt>
                <c:pt idx="7150">
                  <c:v>6.7703031003475189E-2</c:v>
                </c:pt>
                <c:pt idx="7151">
                  <c:v>6.770835816860199E-2</c:v>
                </c:pt>
                <c:pt idx="7152">
                  <c:v>6.7717798054218292E-2</c:v>
                </c:pt>
                <c:pt idx="7153">
                  <c:v>6.7711427807807922E-2</c:v>
                </c:pt>
                <c:pt idx="7154">
                  <c:v>6.7810669541358948E-2</c:v>
                </c:pt>
                <c:pt idx="7155">
                  <c:v>6.7765116691589355E-2</c:v>
                </c:pt>
                <c:pt idx="7156">
                  <c:v>6.7721746861934662E-2</c:v>
                </c:pt>
                <c:pt idx="7157">
                  <c:v>6.7735463380813599E-2</c:v>
                </c:pt>
                <c:pt idx="7158">
                  <c:v>6.7720092833042145E-2</c:v>
                </c:pt>
                <c:pt idx="7159">
                  <c:v>6.7730695009231567E-2</c:v>
                </c:pt>
                <c:pt idx="7160">
                  <c:v>6.7704558372497559E-2</c:v>
                </c:pt>
                <c:pt idx="7161">
                  <c:v>6.7766115069389343E-2</c:v>
                </c:pt>
                <c:pt idx="7162">
                  <c:v>6.7748934030532837E-2</c:v>
                </c:pt>
                <c:pt idx="7163">
                  <c:v>6.7712180316448212E-2</c:v>
                </c:pt>
                <c:pt idx="7164">
                  <c:v>6.7686870694160461E-2</c:v>
                </c:pt>
                <c:pt idx="7165">
                  <c:v>6.7627690732479095E-2</c:v>
                </c:pt>
                <c:pt idx="7166">
                  <c:v>6.7722029983997345E-2</c:v>
                </c:pt>
                <c:pt idx="7167">
                  <c:v>6.7712955176830292E-2</c:v>
                </c:pt>
                <c:pt idx="7168">
                  <c:v>6.7685611546039581E-2</c:v>
                </c:pt>
                <c:pt idx="7169">
                  <c:v>6.7652717232704163E-2</c:v>
                </c:pt>
                <c:pt idx="7170">
                  <c:v>6.7595653235912323E-2</c:v>
                </c:pt>
                <c:pt idx="7171">
                  <c:v>6.7601561546325684E-2</c:v>
                </c:pt>
                <c:pt idx="7172">
                  <c:v>6.7661672830581665E-2</c:v>
                </c:pt>
                <c:pt idx="7173">
                  <c:v>6.7600175738334656E-2</c:v>
                </c:pt>
                <c:pt idx="7174">
                  <c:v>6.7611858248710632E-2</c:v>
                </c:pt>
                <c:pt idx="7175">
                  <c:v>6.7623414099216461E-2</c:v>
                </c:pt>
                <c:pt idx="7176">
                  <c:v>6.7656248807907104E-2</c:v>
                </c:pt>
                <c:pt idx="7177">
                  <c:v>6.763855367898941E-2</c:v>
                </c:pt>
                <c:pt idx="7178">
                  <c:v>6.7669548094272614E-2</c:v>
                </c:pt>
                <c:pt idx="7179">
                  <c:v>6.7582003772258759E-2</c:v>
                </c:pt>
                <c:pt idx="7180">
                  <c:v>6.7613109946250916E-2</c:v>
                </c:pt>
                <c:pt idx="7181">
                  <c:v>6.7582391202449799E-2</c:v>
                </c:pt>
                <c:pt idx="7182">
                  <c:v>6.7565299570560455E-2</c:v>
                </c:pt>
                <c:pt idx="7183">
                  <c:v>6.7660309374332428E-2</c:v>
                </c:pt>
                <c:pt idx="7184">
                  <c:v>6.7613996565341949E-2</c:v>
                </c:pt>
                <c:pt idx="7185">
                  <c:v>6.7598871886730194E-2</c:v>
                </c:pt>
                <c:pt idx="7186">
                  <c:v>6.7651510238647461E-2</c:v>
                </c:pt>
                <c:pt idx="7187">
                  <c:v>6.7677311599254608E-2</c:v>
                </c:pt>
                <c:pt idx="7188">
                  <c:v>6.7622162401676178E-2</c:v>
                </c:pt>
                <c:pt idx="7189">
                  <c:v>6.7611590027809143E-2</c:v>
                </c:pt>
                <c:pt idx="7190">
                  <c:v>6.7564420402050018E-2</c:v>
                </c:pt>
                <c:pt idx="7191">
                  <c:v>6.7565023899078369E-2</c:v>
                </c:pt>
                <c:pt idx="7192">
                  <c:v>6.7505605518817902E-2</c:v>
                </c:pt>
                <c:pt idx="7193">
                  <c:v>6.7530706524848938E-2</c:v>
                </c:pt>
                <c:pt idx="7194">
                  <c:v>6.751289963722229E-2</c:v>
                </c:pt>
                <c:pt idx="7195">
                  <c:v>6.7541271448135376E-2</c:v>
                </c:pt>
                <c:pt idx="7196">
                  <c:v>6.7454531788825989E-2</c:v>
                </c:pt>
                <c:pt idx="7197">
                  <c:v>6.7495472729206085E-2</c:v>
                </c:pt>
                <c:pt idx="7198">
                  <c:v>6.7472249269485474E-2</c:v>
                </c:pt>
                <c:pt idx="7199">
                  <c:v>6.7523859441280365E-2</c:v>
                </c:pt>
                <c:pt idx="7200">
                  <c:v>6.7525222897529602E-2</c:v>
                </c:pt>
                <c:pt idx="7201">
                  <c:v>6.7484356462955475E-2</c:v>
                </c:pt>
                <c:pt idx="7202">
                  <c:v>6.755857914686203E-2</c:v>
                </c:pt>
                <c:pt idx="7203">
                  <c:v>6.7548811435699463E-2</c:v>
                </c:pt>
                <c:pt idx="7204">
                  <c:v>6.7553319036960602E-2</c:v>
                </c:pt>
                <c:pt idx="7205">
                  <c:v>6.759478896856308E-2</c:v>
                </c:pt>
                <c:pt idx="7206">
                  <c:v>6.7552894353866577E-2</c:v>
                </c:pt>
                <c:pt idx="7207">
                  <c:v>6.7548356950283051E-2</c:v>
                </c:pt>
                <c:pt idx="7208">
                  <c:v>6.7485444247722626E-2</c:v>
                </c:pt>
                <c:pt idx="7209">
                  <c:v>6.75521120429039E-2</c:v>
                </c:pt>
                <c:pt idx="7210">
                  <c:v>6.7512154579162598E-2</c:v>
                </c:pt>
                <c:pt idx="7211">
                  <c:v>6.7509345710277557E-2</c:v>
                </c:pt>
                <c:pt idx="7212">
                  <c:v>6.7506253719329834E-2</c:v>
                </c:pt>
                <c:pt idx="7213">
                  <c:v>6.7440561950206757E-2</c:v>
                </c:pt>
                <c:pt idx="7214">
                  <c:v>6.7433722317218781E-2</c:v>
                </c:pt>
                <c:pt idx="7215">
                  <c:v>6.7455850541591644E-2</c:v>
                </c:pt>
                <c:pt idx="7216">
                  <c:v>6.7476838827133179E-2</c:v>
                </c:pt>
                <c:pt idx="7217">
                  <c:v>6.7418992519378662E-2</c:v>
                </c:pt>
                <c:pt idx="7218">
                  <c:v>6.7447036504745483E-2</c:v>
                </c:pt>
                <c:pt idx="7219">
                  <c:v>6.7349925637245178E-2</c:v>
                </c:pt>
                <c:pt idx="7220">
                  <c:v>6.734178215265274E-2</c:v>
                </c:pt>
                <c:pt idx="7221">
                  <c:v>6.7460015416145325E-2</c:v>
                </c:pt>
                <c:pt idx="7222">
                  <c:v>6.7520774900913239E-2</c:v>
                </c:pt>
                <c:pt idx="7223">
                  <c:v>6.7401647567749023E-2</c:v>
                </c:pt>
                <c:pt idx="7224">
                  <c:v>6.7429997026920319E-2</c:v>
                </c:pt>
                <c:pt idx="7225">
                  <c:v>6.7372672259807587E-2</c:v>
                </c:pt>
                <c:pt idx="7226">
                  <c:v>6.7426793277263641E-2</c:v>
                </c:pt>
                <c:pt idx="7227">
                  <c:v>6.747879832983017E-2</c:v>
                </c:pt>
                <c:pt idx="7228">
                  <c:v>6.7482754588127136E-2</c:v>
                </c:pt>
                <c:pt idx="7229">
                  <c:v>6.7480139434337616E-2</c:v>
                </c:pt>
                <c:pt idx="7230">
                  <c:v>6.7406311631202698E-2</c:v>
                </c:pt>
                <c:pt idx="7231">
                  <c:v>6.7434951663017273E-2</c:v>
                </c:pt>
                <c:pt idx="7232">
                  <c:v>6.7392654716968536E-2</c:v>
                </c:pt>
                <c:pt idx="7233">
                  <c:v>6.7338831722736359E-2</c:v>
                </c:pt>
                <c:pt idx="7234">
                  <c:v>6.7279338836669922E-2</c:v>
                </c:pt>
                <c:pt idx="7235">
                  <c:v>6.7331902682781219E-2</c:v>
                </c:pt>
                <c:pt idx="7236">
                  <c:v>6.7259550094604492E-2</c:v>
                </c:pt>
                <c:pt idx="7237">
                  <c:v>6.7297577857971191E-2</c:v>
                </c:pt>
                <c:pt idx="7238">
                  <c:v>6.7353367805480957E-2</c:v>
                </c:pt>
                <c:pt idx="7239">
                  <c:v>6.7331939935684204E-2</c:v>
                </c:pt>
                <c:pt idx="7240">
                  <c:v>6.7211493849754333E-2</c:v>
                </c:pt>
                <c:pt idx="7241">
                  <c:v>6.721709668636322E-2</c:v>
                </c:pt>
                <c:pt idx="7242">
                  <c:v>6.7324131727218628E-2</c:v>
                </c:pt>
                <c:pt idx="7243">
                  <c:v>6.7342177033424377E-2</c:v>
                </c:pt>
                <c:pt idx="7244">
                  <c:v>6.730622798204422E-2</c:v>
                </c:pt>
                <c:pt idx="7245">
                  <c:v>6.733761727809906E-2</c:v>
                </c:pt>
                <c:pt idx="7246">
                  <c:v>6.7288808524608612E-2</c:v>
                </c:pt>
                <c:pt idx="7247">
                  <c:v>6.7262418568134308E-2</c:v>
                </c:pt>
                <c:pt idx="7248">
                  <c:v>6.7298188805580139E-2</c:v>
                </c:pt>
                <c:pt idx="7249">
                  <c:v>6.7252516746520996E-2</c:v>
                </c:pt>
                <c:pt idx="7250">
                  <c:v>6.7280694842338562E-2</c:v>
                </c:pt>
                <c:pt idx="7251">
                  <c:v>6.7367948591709137E-2</c:v>
                </c:pt>
                <c:pt idx="7252">
                  <c:v>6.7262016236782074E-2</c:v>
                </c:pt>
                <c:pt idx="7253">
                  <c:v>6.7235879600048065E-2</c:v>
                </c:pt>
                <c:pt idx="7254">
                  <c:v>6.736920028924942E-2</c:v>
                </c:pt>
                <c:pt idx="7255">
                  <c:v>6.7326344549655914E-2</c:v>
                </c:pt>
                <c:pt idx="7256">
                  <c:v>6.7274965345859528E-2</c:v>
                </c:pt>
                <c:pt idx="7257">
                  <c:v>6.7313902080059052E-2</c:v>
                </c:pt>
                <c:pt idx="7258">
                  <c:v>6.7159734666347504E-2</c:v>
                </c:pt>
                <c:pt idx="7259">
                  <c:v>6.7169666290283203E-2</c:v>
                </c:pt>
                <c:pt idx="7260">
                  <c:v>6.7177779972553253E-2</c:v>
                </c:pt>
                <c:pt idx="7261">
                  <c:v>6.7263282835483551E-2</c:v>
                </c:pt>
                <c:pt idx="7262">
                  <c:v>6.7312233150005341E-2</c:v>
                </c:pt>
                <c:pt idx="7263">
                  <c:v>6.7339830100536346E-2</c:v>
                </c:pt>
                <c:pt idx="7264">
                  <c:v>6.7228518426418304E-2</c:v>
                </c:pt>
                <c:pt idx="7265">
                  <c:v>6.7166104912757874E-2</c:v>
                </c:pt>
                <c:pt idx="7266">
                  <c:v>6.7140497267246246E-2</c:v>
                </c:pt>
                <c:pt idx="7267">
                  <c:v>6.71076700091362E-2</c:v>
                </c:pt>
                <c:pt idx="7268">
                  <c:v>6.7111074924468994E-2</c:v>
                </c:pt>
                <c:pt idx="7269">
                  <c:v>6.7143656313419342E-2</c:v>
                </c:pt>
                <c:pt idx="7270">
                  <c:v>6.7116051912307739E-2</c:v>
                </c:pt>
                <c:pt idx="7271">
                  <c:v>6.7188560962677002E-2</c:v>
                </c:pt>
                <c:pt idx="7272">
                  <c:v>6.7166879773139954E-2</c:v>
                </c:pt>
                <c:pt idx="7273">
                  <c:v>6.7029498517513275E-2</c:v>
                </c:pt>
                <c:pt idx="7274">
                  <c:v>6.702074408531189E-2</c:v>
                </c:pt>
                <c:pt idx="7275">
                  <c:v>6.7094095051288605E-2</c:v>
                </c:pt>
                <c:pt idx="7276">
                  <c:v>6.7125715315341949E-2</c:v>
                </c:pt>
                <c:pt idx="7277">
                  <c:v>6.7187294363975525E-2</c:v>
                </c:pt>
                <c:pt idx="7278">
                  <c:v>6.7154303193092346E-2</c:v>
                </c:pt>
                <c:pt idx="7279">
                  <c:v>6.7019067704677582E-2</c:v>
                </c:pt>
                <c:pt idx="7280">
                  <c:v>6.7034974694252014E-2</c:v>
                </c:pt>
                <c:pt idx="7281">
                  <c:v>6.6998906433582306E-2</c:v>
                </c:pt>
                <c:pt idx="7282">
                  <c:v>6.696522980928421E-2</c:v>
                </c:pt>
                <c:pt idx="7283">
                  <c:v>6.7082986235618591E-2</c:v>
                </c:pt>
                <c:pt idx="7284">
                  <c:v>6.7072756588459015E-2</c:v>
                </c:pt>
                <c:pt idx="7285">
                  <c:v>6.7138068377971649E-2</c:v>
                </c:pt>
                <c:pt idx="7286">
                  <c:v>6.7049480974674225E-2</c:v>
                </c:pt>
                <c:pt idx="7287">
                  <c:v>6.7052878439426422E-2</c:v>
                </c:pt>
                <c:pt idx="7288">
                  <c:v>6.7096516489982605E-2</c:v>
                </c:pt>
                <c:pt idx="7289">
                  <c:v>6.7059226334095001E-2</c:v>
                </c:pt>
                <c:pt idx="7290">
                  <c:v>6.7162148654460907E-2</c:v>
                </c:pt>
                <c:pt idx="7291">
                  <c:v>6.7198514938354492E-2</c:v>
                </c:pt>
                <c:pt idx="7292">
                  <c:v>6.7396529018878937E-2</c:v>
                </c:pt>
                <c:pt idx="7293">
                  <c:v>6.7485719919204712E-2</c:v>
                </c:pt>
                <c:pt idx="7294">
                  <c:v>6.7305944859981537E-2</c:v>
                </c:pt>
                <c:pt idx="7295">
                  <c:v>6.7289166152477264E-2</c:v>
                </c:pt>
                <c:pt idx="7296">
                  <c:v>6.7064128816127777E-2</c:v>
                </c:pt>
                <c:pt idx="7297">
                  <c:v>6.6963963210582733E-2</c:v>
                </c:pt>
                <c:pt idx="7298">
                  <c:v>6.680615246295929E-2</c:v>
                </c:pt>
                <c:pt idx="7299">
                  <c:v>6.6579341888427734E-2</c:v>
                </c:pt>
                <c:pt idx="7300">
                  <c:v>6.6430859267711639E-2</c:v>
                </c:pt>
                <c:pt idx="7301">
                  <c:v>6.6010281443595886E-2</c:v>
                </c:pt>
                <c:pt idx="7302">
                  <c:v>6.5798252820968628E-2</c:v>
                </c:pt>
                <c:pt idx="7303">
                  <c:v>6.5478980541229248E-2</c:v>
                </c:pt>
                <c:pt idx="7304">
                  <c:v>6.5266877412796021E-2</c:v>
                </c:pt>
                <c:pt idx="7305">
                  <c:v>6.4811386168003082E-2</c:v>
                </c:pt>
                <c:pt idx="7306">
                  <c:v>6.4170576632022858E-2</c:v>
                </c:pt>
                <c:pt idx="7307">
                  <c:v>6.2898330390453339E-2</c:v>
                </c:pt>
                <c:pt idx="7308">
                  <c:v>6.139582023024559E-2</c:v>
                </c:pt>
                <c:pt idx="7309">
                  <c:v>5.9946749359369278E-2</c:v>
                </c:pt>
                <c:pt idx="7310">
                  <c:v>5.9065546840429306E-2</c:v>
                </c:pt>
                <c:pt idx="7311">
                  <c:v>5.8290261775255203E-2</c:v>
                </c:pt>
                <c:pt idx="7312">
                  <c:v>5.756344273686409E-2</c:v>
                </c:pt>
                <c:pt idx="7313">
                  <c:v>5.7047560811042786E-2</c:v>
                </c:pt>
                <c:pt idx="7314">
                  <c:v>5.654212087392807E-2</c:v>
                </c:pt>
                <c:pt idx="7315">
                  <c:v>5.6006342172622681E-2</c:v>
                </c:pt>
                <c:pt idx="7316">
                  <c:v>5.5431559681892395E-2</c:v>
                </c:pt>
                <c:pt idx="7317">
                  <c:v>5.460260808467865E-2</c:v>
                </c:pt>
                <c:pt idx="7318">
                  <c:v>5.3947538137435913E-2</c:v>
                </c:pt>
                <c:pt idx="7319">
                  <c:v>5.3196478635072708E-2</c:v>
                </c:pt>
                <c:pt idx="7320">
                  <c:v>5.2533358335494995E-2</c:v>
                </c:pt>
                <c:pt idx="7321">
                  <c:v>5.1821336150169373E-2</c:v>
                </c:pt>
                <c:pt idx="7322">
                  <c:v>5.1223069429397583E-2</c:v>
                </c:pt>
                <c:pt idx="7323">
                  <c:v>5.0735294818878174E-2</c:v>
                </c:pt>
                <c:pt idx="7324">
                  <c:v>5.015067383646965E-2</c:v>
                </c:pt>
                <c:pt idx="7325">
                  <c:v>4.9593087285757065E-2</c:v>
                </c:pt>
                <c:pt idx="7326">
                  <c:v>4.8981208354234695E-2</c:v>
                </c:pt>
                <c:pt idx="7327">
                  <c:v>4.8458043485879898E-2</c:v>
                </c:pt>
                <c:pt idx="7328">
                  <c:v>4.7796204686164856E-2</c:v>
                </c:pt>
                <c:pt idx="7329">
                  <c:v>4.7138907015323639E-2</c:v>
                </c:pt>
                <c:pt idx="7330">
                  <c:v>4.6550493687391281E-2</c:v>
                </c:pt>
                <c:pt idx="7331">
                  <c:v>4.5999970287084579E-2</c:v>
                </c:pt>
                <c:pt idx="7332">
                  <c:v>4.5564673840999603E-2</c:v>
                </c:pt>
                <c:pt idx="7333">
                  <c:v>4.5334193855524063E-2</c:v>
                </c:pt>
                <c:pt idx="7334">
                  <c:v>4.4861175119876862E-2</c:v>
                </c:pt>
                <c:pt idx="7335">
                  <c:v>4.4348441064357758E-2</c:v>
                </c:pt>
                <c:pt idx="7336">
                  <c:v>4.4068790972232819E-2</c:v>
                </c:pt>
                <c:pt idx="7337">
                  <c:v>4.3659429997205734E-2</c:v>
                </c:pt>
                <c:pt idx="7338">
                  <c:v>4.3129723519086838E-2</c:v>
                </c:pt>
                <c:pt idx="7339">
                  <c:v>4.2828243225812912E-2</c:v>
                </c:pt>
                <c:pt idx="7340">
                  <c:v>4.2417224496603012E-2</c:v>
                </c:pt>
                <c:pt idx="7341">
                  <c:v>4.2078621685504913E-2</c:v>
                </c:pt>
                <c:pt idx="7342">
                  <c:v>4.1699092835187912E-2</c:v>
                </c:pt>
                <c:pt idx="7343">
                  <c:v>4.1220296174287796E-2</c:v>
                </c:pt>
                <c:pt idx="7344">
                  <c:v>4.0634099394083023E-2</c:v>
                </c:pt>
                <c:pt idx="7345">
                  <c:v>4.0106792002916336E-2</c:v>
                </c:pt>
                <c:pt idx="7346">
                  <c:v>3.977038711309433E-2</c:v>
                </c:pt>
                <c:pt idx="7347">
                  <c:v>3.9562974125146866E-2</c:v>
                </c:pt>
                <c:pt idx="7348">
                  <c:v>3.9430491626262665E-2</c:v>
                </c:pt>
                <c:pt idx="7349">
                  <c:v>3.9279039949178696E-2</c:v>
                </c:pt>
                <c:pt idx="7350">
                  <c:v>3.9109960198402405E-2</c:v>
                </c:pt>
                <c:pt idx="7351">
                  <c:v>3.9038971066474915E-2</c:v>
                </c:pt>
                <c:pt idx="7352">
                  <c:v>3.8954403251409531E-2</c:v>
                </c:pt>
                <c:pt idx="7353">
                  <c:v>3.8856390863656998E-2</c:v>
                </c:pt>
                <c:pt idx="7354">
                  <c:v>3.8859095424413681E-2</c:v>
                </c:pt>
                <c:pt idx="7355">
                  <c:v>3.8851205259561539E-2</c:v>
                </c:pt>
                <c:pt idx="7356">
                  <c:v>3.8743790239095688E-2</c:v>
                </c:pt>
                <c:pt idx="7357">
                  <c:v>3.8750402629375458E-2</c:v>
                </c:pt>
                <c:pt idx="7358">
                  <c:v>3.8751624524593353E-2</c:v>
                </c:pt>
                <c:pt idx="7359">
                  <c:v>3.8808573037385941E-2</c:v>
                </c:pt>
                <c:pt idx="7360">
                  <c:v>3.8907773792743683E-2</c:v>
                </c:pt>
                <c:pt idx="7361">
                  <c:v>3.8951419293880463E-2</c:v>
                </c:pt>
                <c:pt idx="7362">
                  <c:v>3.8943823426961899E-2</c:v>
                </c:pt>
                <c:pt idx="7363">
                  <c:v>3.8958281278610229E-2</c:v>
                </c:pt>
                <c:pt idx="7364">
                  <c:v>3.9070785045623779E-2</c:v>
                </c:pt>
                <c:pt idx="7365">
                  <c:v>3.9302513003349304E-2</c:v>
                </c:pt>
                <c:pt idx="7366">
                  <c:v>3.9350468665361404E-2</c:v>
                </c:pt>
                <c:pt idx="7367">
                  <c:v>3.9532307535409927E-2</c:v>
                </c:pt>
                <c:pt idx="7368">
                  <c:v>3.9699580520391464E-2</c:v>
                </c:pt>
                <c:pt idx="7369">
                  <c:v>3.9725255221128464E-2</c:v>
                </c:pt>
                <c:pt idx="7370">
                  <c:v>3.9718054234981537E-2</c:v>
                </c:pt>
                <c:pt idx="7371">
                  <c:v>3.9662130177021027E-2</c:v>
                </c:pt>
                <c:pt idx="7372">
                  <c:v>3.9671022444963455E-2</c:v>
                </c:pt>
                <c:pt idx="7373">
                  <c:v>3.9954975247383118E-2</c:v>
                </c:pt>
                <c:pt idx="7374">
                  <c:v>4.0240172296762466E-2</c:v>
                </c:pt>
                <c:pt idx="7375">
                  <c:v>4.0346402674913406E-2</c:v>
                </c:pt>
                <c:pt idx="7376">
                  <c:v>4.0321607142686844E-2</c:v>
                </c:pt>
                <c:pt idx="7377">
                  <c:v>4.0413215756416321E-2</c:v>
                </c:pt>
                <c:pt idx="7378">
                  <c:v>4.0552154183387756E-2</c:v>
                </c:pt>
                <c:pt idx="7379">
                  <c:v>4.0615856647491455E-2</c:v>
                </c:pt>
                <c:pt idx="7380">
                  <c:v>4.0761988610029221E-2</c:v>
                </c:pt>
                <c:pt idx="7381">
                  <c:v>4.1024994105100632E-2</c:v>
                </c:pt>
                <c:pt idx="7382">
                  <c:v>4.1036538779735565E-2</c:v>
                </c:pt>
                <c:pt idx="7383">
                  <c:v>4.0946748107671738E-2</c:v>
                </c:pt>
                <c:pt idx="7384">
                  <c:v>4.0920738130807877E-2</c:v>
                </c:pt>
                <c:pt idx="7385">
                  <c:v>4.0916260331869125E-2</c:v>
                </c:pt>
                <c:pt idx="7386">
                  <c:v>4.0930163115262985E-2</c:v>
                </c:pt>
                <c:pt idx="7387">
                  <c:v>4.1034646332263947E-2</c:v>
                </c:pt>
                <c:pt idx="7388">
                  <c:v>4.0995199233293533E-2</c:v>
                </c:pt>
                <c:pt idx="7389">
                  <c:v>4.1020646691322327E-2</c:v>
                </c:pt>
                <c:pt idx="7390">
                  <c:v>4.1160073131322861E-2</c:v>
                </c:pt>
                <c:pt idx="7391">
                  <c:v>4.1225578635931015E-2</c:v>
                </c:pt>
                <c:pt idx="7392">
                  <c:v>4.1186008602380753E-2</c:v>
                </c:pt>
                <c:pt idx="7393">
                  <c:v>4.1226141154766083E-2</c:v>
                </c:pt>
                <c:pt idx="7394">
                  <c:v>4.1379567235708237E-2</c:v>
                </c:pt>
                <c:pt idx="7395">
                  <c:v>4.1291132569313049E-2</c:v>
                </c:pt>
                <c:pt idx="7396">
                  <c:v>4.0580883622169495E-2</c:v>
                </c:pt>
                <c:pt idx="7397">
                  <c:v>4.0293525904417038E-2</c:v>
                </c:pt>
                <c:pt idx="7398">
                  <c:v>4.0378827601671219E-2</c:v>
                </c:pt>
                <c:pt idx="7399">
                  <c:v>4.0495634078979492E-2</c:v>
                </c:pt>
                <c:pt idx="7400">
                  <c:v>4.0673181414604187E-2</c:v>
                </c:pt>
                <c:pt idx="7401">
                  <c:v>4.1275493800640106E-2</c:v>
                </c:pt>
                <c:pt idx="7402">
                  <c:v>4.1457656770944595E-2</c:v>
                </c:pt>
                <c:pt idx="7403">
                  <c:v>4.1543252766132355E-2</c:v>
                </c:pt>
                <c:pt idx="7404">
                  <c:v>4.1467003524303436E-2</c:v>
                </c:pt>
                <c:pt idx="7405">
                  <c:v>4.1429474949836731E-2</c:v>
                </c:pt>
                <c:pt idx="7406">
                  <c:v>4.1343577206134796E-2</c:v>
                </c:pt>
                <c:pt idx="7407">
                  <c:v>4.1334450244903564E-2</c:v>
                </c:pt>
                <c:pt idx="7408">
                  <c:v>4.1272386908531189E-2</c:v>
                </c:pt>
                <c:pt idx="7409">
                  <c:v>4.1223444044589996E-2</c:v>
                </c:pt>
                <c:pt idx="7410">
                  <c:v>4.1192494332790375E-2</c:v>
                </c:pt>
                <c:pt idx="7411">
                  <c:v>4.1112035512924194E-2</c:v>
                </c:pt>
                <c:pt idx="7412">
                  <c:v>4.1243787854909897E-2</c:v>
                </c:pt>
                <c:pt idx="7413">
                  <c:v>4.1589640080928802E-2</c:v>
                </c:pt>
                <c:pt idx="7414">
                  <c:v>4.1567832231521606E-2</c:v>
                </c:pt>
                <c:pt idx="7415">
                  <c:v>4.1364900767803192E-2</c:v>
                </c:pt>
                <c:pt idx="7416">
                  <c:v>4.1433919221162796E-2</c:v>
                </c:pt>
                <c:pt idx="7417">
                  <c:v>4.1494555771350861E-2</c:v>
                </c:pt>
                <c:pt idx="7418">
                  <c:v>4.1442889720201492E-2</c:v>
                </c:pt>
                <c:pt idx="7419">
                  <c:v>4.1412435472011566E-2</c:v>
                </c:pt>
                <c:pt idx="7420">
                  <c:v>4.1480060666799545E-2</c:v>
                </c:pt>
                <c:pt idx="7421">
                  <c:v>4.1523266583681107E-2</c:v>
                </c:pt>
                <c:pt idx="7422">
                  <c:v>4.1410926729440689E-2</c:v>
                </c:pt>
                <c:pt idx="7423">
                  <c:v>4.1423812508583069E-2</c:v>
                </c:pt>
                <c:pt idx="7424">
                  <c:v>4.1432153433561325E-2</c:v>
                </c:pt>
                <c:pt idx="7425">
                  <c:v>4.1401073336601257E-2</c:v>
                </c:pt>
                <c:pt idx="7426">
                  <c:v>4.1525073349475861E-2</c:v>
                </c:pt>
                <c:pt idx="7427">
                  <c:v>4.1489496827125549E-2</c:v>
                </c:pt>
                <c:pt idx="7428">
                  <c:v>4.1434161365032196E-2</c:v>
                </c:pt>
                <c:pt idx="7429">
                  <c:v>4.1419714689254761E-2</c:v>
                </c:pt>
                <c:pt idx="7430">
                  <c:v>4.135340079665184E-2</c:v>
                </c:pt>
                <c:pt idx="7431">
                  <c:v>4.1313890367746353E-2</c:v>
                </c:pt>
                <c:pt idx="7432">
                  <c:v>4.134775698184967E-2</c:v>
                </c:pt>
                <c:pt idx="7433">
                  <c:v>4.1364457458257675E-2</c:v>
                </c:pt>
                <c:pt idx="7434">
                  <c:v>4.1326422244310379E-2</c:v>
                </c:pt>
                <c:pt idx="7435">
                  <c:v>4.1361607611179352E-2</c:v>
                </c:pt>
                <c:pt idx="7436">
                  <c:v>4.1458439081907272E-2</c:v>
                </c:pt>
                <c:pt idx="7437">
                  <c:v>4.1650053113698959E-2</c:v>
                </c:pt>
                <c:pt idx="7438">
                  <c:v>4.1611231863498688E-2</c:v>
                </c:pt>
                <c:pt idx="7439">
                  <c:v>4.1509568691253662E-2</c:v>
                </c:pt>
                <c:pt idx="7440">
                  <c:v>4.1494946926832199E-2</c:v>
                </c:pt>
                <c:pt idx="7441">
                  <c:v>4.147883877158165E-2</c:v>
                </c:pt>
                <c:pt idx="7442">
                  <c:v>4.1421178728342056E-2</c:v>
                </c:pt>
                <c:pt idx="7443">
                  <c:v>4.1497018188238144E-2</c:v>
                </c:pt>
                <c:pt idx="7444">
                  <c:v>4.1542332619428635E-2</c:v>
                </c:pt>
                <c:pt idx="7445">
                  <c:v>4.1502822190523148E-2</c:v>
                </c:pt>
                <c:pt idx="7446">
                  <c:v>4.1453331708908081E-2</c:v>
                </c:pt>
                <c:pt idx="7447">
                  <c:v>4.1551850736141205E-2</c:v>
                </c:pt>
                <c:pt idx="7448">
                  <c:v>4.1646629571914673E-2</c:v>
                </c:pt>
                <c:pt idx="7449">
                  <c:v>4.1618071496486664E-2</c:v>
                </c:pt>
                <c:pt idx="7450">
                  <c:v>4.1517093777656555E-2</c:v>
                </c:pt>
                <c:pt idx="7451">
                  <c:v>4.152362048625946E-2</c:v>
                </c:pt>
                <c:pt idx="7452">
                  <c:v>4.1608285158872604E-2</c:v>
                </c:pt>
                <c:pt idx="7453">
                  <c:v>4.1576318442821503E-2</c:v>
                </c:pt>
                <c:pt idx="7454">
                  <c:v>4.1507713496685028E-2</c:v>
                </c:pt>
                <c:pt idx="7455">
                  <c:v>4.1564419865608215E-2</c:v>
                </c:pt>
                <c:pt idx="7456">
                  <c:v>4.1526459157466888E-2</c:v>
                </c:pt>
                <c:pt idx="7457">
                  <c:v>4.1531633585691452E-2</c:v>
                </c:pt>
                <c:pt idx="7458">
                  <c:v>4.1579481214284897E-2</c:v>
                </c:pt>
                <c:pt idx="7459">
                  <c:v>4.1508521884679794E-2</c:v>
                </c:pt>
                <c:pt idx="7460">
                  <c:v>4.1496958583593369E-2</c:v>
                </c:pt>
                <c:pt idx="7461">
                  <c:v>4.148922860622406E-2</c:v>
                </c:pt>
                <c:pt idx="7462">
                  <c:v>4.1532360017299652E-2</c:v>
                </c:pt>
                <c:pt idx="7463">
                  <c:v>4.1539032012224197E-2</c:v>
                </c:pt>
                <c:pt idx="7464">
                  <c:v>4.1543487459421158E-2</c:v>
                </c:pt>
                <c:pt idx="7465">
                  <c:v>4.1458871215581894E-2</c:v>
                </c:pt>
                <c:pt idx="7466">
                  <c:v>4.1483107954263687E-2</c:v>
                </c:pt>
                <c:pt idx="7467">
                  <c:v>4.1415568441152573E-2</c:v>
                </c:pt>
                <c:pt idx="7468">
                  <c:v>4.1383836418390274E-2</c:v>
                </c:pt>
                <c:pt idx="7469">
                  <c:v>4.1505116969347E-2</c:v>
                </c:pt>
                <c:pt idx="7470">
                  <c:v>4.1527505964040756E-2</c:v>
                </c:pt>
                <c:pt idx="7471">
                  <c:v>4.1580941528081894E-2</c:v>
                </c:pt>
                <c:pt idx="7472">
                  <c:v>4.1681155562400818E-2</c:v>
                </c:pt>
                <c:pt idx="7473">
                  <c:v>4.1602823883295059E-2</c:v>
                </c:pt>
                <c:pt idx="7474">
                  <c:v>4.1546616703271866E-2</c:v>
                </c:pt>
                <c:pt idx="7475">
                  <c:v>4.1538625955581665E-2</c:v>
                </c:pt>
                <c:pt idx="7476">
                  <c:v>4.1461855173110962E-2</c:v>
                </c:pt>
                <c:pt idx="7477">
                  <c:v>4.1402548551559448E-2</c:v>
                </c:pt>
                <c:pt idx="7478">
                  <c:v>4.1374418884515762E-2</c:v>
                </c:pt>
                <c:pt idx="7479">
                  <c:v>4.1542556136846542E-2</c:v>
                </c:pt>
                <c:pt idx="7480">
                  <c:v>4.1510600596666336E-2</c:v>
                </c:pt>
                <c:pt idx="7481">
                  <c:v>4.1334610432386398E-2</c:v>
                </c:pt>
                <c:pt idx="7482">
                  <c:v>4.12936732172966E-2</c:v>
                </c:pt>
                <c:pt idx="7483">
                  <c:v>4.1336044669151306E-2</c:v>
                </c:pt>
                <c:pt idx="7484">
                  <c:v>4.1256260126829147E-2</c:v>
                </c:pt>
                <c:pt idx="7485">
                  <c:v>4.1142206639051437E-2</c:v>
                </c:pt>
                <c:pt idx="7486">
                  <c:v>4.1238963603973389E-2</c:v>
                </c:pt>
                <c:pt idx="7487">
                  <c:v>4.1297707706689835E-2</c:v>
                </c:pt>
                <c:pt idx="7488">
                  <c:v>4.1289437562227249E-2</c:v>
                </c:pt>
                <c:pt idx="7489">
                  <c:v>4.1316051036119461E-2</c:v>
                </c:pt>
                <c:pt idx="7490">
                  <c:v>4.1311081498861313E-2</c:v>
                </c:pt>
                <c:pt idx="7491">
                  <c:v>4.1291758418083191E-2</c:v>
                </c:pt>
                <c:pt idx="7492">
                  <c:v>4.1268810629844666E-2</c:v>
                </c:pt>
                <c:pt idx="7493">
                  <c:v>4.1222322732210159E-2</c:v>
                </c:pt>
                <c:pt idx="7494">
                  <c:v>4.1188783943653107E-2</c:v>
                </c:pt>
                <c:pt idx="7495">
                  <c:v>4.120897501707077E-2</c:v>
                </c:pt>
                <c:pt idx="7496">
                  <c:v>4.1124787181615829E-2</c:v>
                </c:pt>
                <c:pt idx="7497">
                  <c:v>4.1212618350982666E-2</c:v>
                </c:pt>
                <c:pt idx="7498">
                  <c:v>4.135020449757576E-2</c:v>
                </c:pt>
                <c:pt idx="7499">
                  <c:v>4.1315097361803055E-2</c:v>
                </c:pt>
                <c:pt idx="7500">
                  <c:v>4.1335232555866241E-2</c:v>
                </c:pt>
                <c:pt idx="7501">
                  <c:v>4.130828008055687E-2</c:v>
                </c:pt>
                <c:pt idx="7502">
                  <c:v>4.1245833039283752E-2</c:v>
                </c:pt>
                <c:pt idx="7503">
                  <c:v>4.1223932057619095E-2</c:v>
                </c:pt>
                <c:pt idx="7504">
                  <c:v>4.1275043040513992E-2</c:v>
                </c:pt>
                <c:pt idx="7505">
                  <c:v>4.1258521378040314E-2</c:v>
                </c:pt>
                <c:pt idx="7506">
                  <c:v>4.1194681078195572E-2</c:v>
                </c:pt>
                <c:pt idx="7507">
                  <c:v>4.1275765746831894E-2</c:v>
                </c:pt>
                <c:pt idx="7508">
                  <c:v>4.1410714387893677E-2</c:v>
                </c:pt>
                <c:pt idx="7509">
                  <c:v>4.1322480887174606E-2</c:v>
                </c:pt>
                <c:pt idx="7510">
                  <c:v>4.1261665523052216E-2</c:v>
                </c:pt>
                <c:pt idx="7511">
                  <c:v>4.1226182132959366E-2</c:v>
                </c:pt>
                <c:pt idx="7512">
                  <c:v>4.1153542697429657E-2</c:v>
                </c:pt>
                <c:pt idx="7513">
                  <c:v>4.1162796318531036E-2</c:v>
                </c:pt>
                <c:pt idx="7514">
                  <c:v>4.1303336620330811E-2</c:v>
                </c:pt>
                <c:pt idx="7515">
                  <c:v>4.1259888559579849E-2</c:v>
                </c:pt>
                <c:pt idx="7516">
                  <c:v>4.1207749396562576E-2</c:v>
                </c:pt>
                <c:pt idx="7517">
                  <c:v>4.1307520121335983E-2</c:v>
                </c:pt>
                <c:pt idx="7518">
                  <c:v>4.1383672505617142E-2</c:v>
                </c:pt>
                <c:pt idx="7519">
                  <c:v>4.1459165513515472E-2</c:v>
                </c:pt>
                <c:pt idx="7520">
                  <c:v>4.1343234479427338E-2</c:v>
                </c:pt>
                <c:pt idx="7521">
                  <c:v>4.1309460997581482E-2</c:v>
                </c:pt>
                <c:pt idx="7522">
                  <c:v>4.1286997497081757E-2</c:v>
                </c:pt>
                <c:pt idx="7523">
                  <c:v>4.1294332593679428E-2</c:v>
                </c:pt>
                <c:pt idx="7524">
                  <c:v>4.1268512606620789E-2</c:v>
                </c:pt>
                <c:pt idx="7525">
                  <c:v>4.1175942867994308E-2</c:v>
                </c:pt>
                <c:pt idx="7526">
                  <c:v>4.1126783937215805E-2</c:v>
                </c:pt>
                <c:pt idx="7527">
                  <c:v>4.1248727589845657E-2</c:v>
                </c:pt>
                <c:pt idx="7528">
                  <c:v>4.1404690593481064E-2</c:v>
                </c:pt>
                <c:pt idx="7529">
                  <c:v>4.1306972503662109E-2</c:v>
                </c:pt>
                <c:pt idx="7530">
                  <c:v>4.1185840964317322E-2</c:v>
                </c:pt>
                <c:pt idx="7531">
                  <c:v>4.1150182485580444E-2</c:v>
                </c:pt>
                <c:pt idx="7532">
                  <c:v>4.1257742792367935E-2</c:v>
                </c:pt>
                <c:pt idx="7533">
                  <c:v>4.1294533759355545E-2</c:v>
                </c:pt>
                <c:pt idx="7534">
                  <c:v>4.1334278881549835E-2</c:v>
                </c:pt>
                <c:pt idx="7535">
                  <c:v>4.1357256472110748E-2</c:v>
                </c:pt>
                <c:pt idx="7536">
                  <c:v>4.1369952261447906E-2</c:v>
                </c:pt>
                <c:pt idx="7537">
                  <c:v>4.1369672864675522E-2</c:v>
                </c:pt>
                <c:pt idx="7538">
                  <c:v>4.1196763515472412E-2</c:v>
                </c:pt>
                <c:pt idx="7539">
                  <c:v>4.1141979396343231E-2</c:v>
                </c:pt>
                <c:pt idx="7540">
                  <c:v>4.1377715766429901E-2</c:v>
                </c:pt>
                <c:pt idx="7541">
                  <c:v>4.1352663189172745E-2</c:v>
                </c:pt>
                <c:pt idx="7542">
                  <c:v>4.1278164833784103E-2</c:v>
                </c:pt>
                <c:pt idx="7543">
                  <c:v>4.1359275579452515E-2</c:v>
                </c:pt>
                <c:pt idx="7544">
                  <c:v>4.1391529142856598E-2</c:v>
                </c:pt>
                <c:pt idx="7545">
                  <c:v>4.1355960071086884E-2</c:v>
                </c:pt>
                <c:pt idx="7546">
                  <c:v>4.1403371840715408E-2</c:v>
                </c:pt>
                <c:pt idx="7547">
                  <c:v>4.1304081678390503E-2</c:v>
                </c:pt>
                <c:pt idx="7548">
                  <c:v>4.1199162602424622E-2</c:v>
                </c:pt>
                <c:pt idx="7549">
                  <c:v>4.1200142353773117E-2</c:v>
                </c:pt>
                <c:pt idx="7550">
                  <c:v>4.1216958314180374E-2</c:v>
                </c:pt>
                <c:pt idx="7551">
                  <c:v>4.1183363646268845E-2</c:v>
                </c:pt>
                <c:pt idx="7552">
                  <c:v>4.1116237640380859E-2</c:v>
                </c:pt>
                <c:pt idx="7553">
                  <c:v>4.1146323084831238E-2</c:v>
                </c:pt>
                <c:pt idx="7554">
                  <c:v>4.1245467960834503E-2</c:v>
                </c:pt>
                <c:pt idx="7555">
                  <c:v>4.1324276477098465E-2</c:v>
                </c:pt>
                <c:pt idx="7556">
                  <c:v>4.143206775188446E-2</c:v>
                </c:pt>
                <c:pt idx="7557">
                  <c:v>4.1333038359880447E-2</c:v>
                </c:pt>
                <c:pt idx="7558">
                  <c:v>4.1210860013961792E-2</c:v>
                </c:pt>
                <c:pt idx="7559">
                  <c:v>4.1265483945608139E-2</c:v>
                </c:pt>
                <c:pt idx="7560">
                  <c:v>4.1307289153337479E-2</c:v>
                </c:pt>
                <c:pt idx="7561">
                  <c:v>4.1184604167938232E-2</c:v>
                </c:pt>
                <c:pt idx="7562">
                  <c:v>4.1116576641798019E-2</c:v>
                </c:pt>
                <c:pt idx="7563">
                  <c:v>4.1106585413217545E-2</c:v>
                </c:pt>
                <c:pt idx="7564">
                  <c:v>4.12028469145298E-2</c:v>
                </c:pt>
                <c:pt idx="7565">
                  <c:v>4.1243799030780792E-2</c:v>
                </c:pt>
                <c:pt idx="7566">
                  <c:v>4.1191104799509048E-2</c:v>
                </c:pt>
                <c:pt idx="7567">
                  <c:v>4.117925837635994E-2</c:v>
                </c:pt>
                <c:pt idx="7568">
                  <c:v>4.1165899485349655E-2</c:v>
                </c:pt>
                <c:pt idx="7569">
                  <c:v>4.1070908308029175E-2</c:v>
                </c:pt>
                <c:pt idx="7570">
                  <c:v>4.1108813136816025E-2</c:v>
                </c:pt>
                <c:pt idx="7571">
                  <c:v>4.1192688047885895E-2</c:v>
                </c:pt>
                <c:pt idx="7572">
                  <c:v>4.1207406669855118E-2</c:v>
                </c:pt>
                <c:pt idx="7573">
                  <c:v>4.1052240878343582E-2</c:v>
                </c:pt>
                <c:pt idx="7574">
                  <c:v>4.1021313518285751E-2</c:v>
                </c:pt>
                <c:pt idx="7575">
                  <c:v>4.1052654385566711E-2</c:v>
                </c:pt>
                <c:pt idx="7576">
                  <c:v>4.1106779128313065E-2</c:v>
                </c:pt>
                <c:pt idx="7577">
                  <c:v>4.1104897856712341E-2</c:v>
                </c:pt>
                <c:pt idx="7578">
                  <c:v>4.1061349213123322E-2</c:v>
                </c:pt>
                <c:pt idx="7579">
                  <c:v>4.095623642206192E-2</c:v>
                </c:pt>
                <c:pt idx="7580">
                  <c:v>4.0952384471893311E-2</c:v>
                </c:pt>
                <c:pt idx="7581">
                  <c:v>4.0924299508333206E-2</c:v>
                </c:pt>
                <c:pt idx="7582">
                  <c:v>4.0986444801092148E-2</c:v>
                </c:pt>
                <c:pt idx="7583">
                  <c:v>4.1001979261636734E-2</c:v>
                </c:pt>
                <c:pt idx="7584">
                  <c:v>4.0977600961923599E-2</c:v>
                </c:pt>
                <c:pt idx="7585">
                  <c:v>4.0971919894218445E-2</c:v>
                </c:pt>
                <c:pt idx="7586">
                  <c:v>4.0903825312852859E-2</c:v>
                </c:pt>
                <c:pt idx="7587">
                  <c:v>4.0974333882331848E-2</c:v>
                </c:pt>
                <c:pt idx="7588">
                  <c:v>4.0972497314214706E-2</c:v>
                </c:pt>
                <c:pt idx="7589">
                  <c:v>4.0881074965000153E-2</c:v>
                </c:pt>
                <c:pt idx="7590">
                  <c:v>4.0893822908401489E-2</c:v>
                </c:pt>
                <c:pt idx="7591">
                  <c:v>4.1084397584199905E-2</c:v>
                </c:pt>
                <c:pt idx="7592">
                  <c:v>4.105059802532196E-2</c:v>
                </c:pt>
                <c:pt idx="7593">
                  <c:v>4.1008196771144867E-2</c:v>
                </c:pt>
                <c:pt idx="7594">
                  <c:v>4.1059620678424835E-2</c:v>
                </c:pt>
                <c:pt idx="7595">
                  <c:v>4.1005607694387436E-2</c:v>
                </c:pt>
                <c:pt idx="7596">
                  <c:v>4.1004195809364319E-2</c:v>
                </c:pt>
                <c:pt idx="7597">
                  <c:v>4.094010591506958E-2</c:v>
                </c:pt>
                <c:pt idx="7598">
                  <c:v>4.0877629071474075E-2</c:v>
                </c:pt>
                <c:pt idx="7599">
                  <c:v>4.0878139436244965E-2</c:v>
                </c:pt>
                <c:pt idx="7600">
                  <c:v>4.0867555886507034E-2</c:v>
                </c:pt>
                <c:pt idx="7601">
                  <c:v>4.0905434638261795E-2</c:v>
                </c:pt>
                <c:pt idx="7602">
                  <c:v>4.089726135134697E-2</c:v>
                </c:pt>
                <c:pt idx="7603">
                  <c:v>4.0838826447725296E-2</c:v>
                </c:pt>
                <c:pt idx="7604">
                  <c:v>4.084421694278717E-2</c:v>
                </c:pt>
                <c:pt idx="7605">
                  <c:v>4.089876264333725E-2</c:v>
                </c:pt>
                <c:pt idx="7606">
                  <c:v>4.0867649018764496E-2</c:v>
                </c:pt>
                <c:pt idx="7607">
                  <c:v>4.0891963988542557E-2</c:v>
                </c:pt>
                <c:pt idx="7608">
                  <c:v>4.1002843528985977E-2</c:v>
                </c:pt>
                <c:pt idx="7609">
                  <c:v>4.0986273437738419E-2</c:v>
                </c:pt>
                <c:pt idx="7610">
                  <c:v>4.1020933538675308E-2</c:v>
                </c:pt>
                <c:pt idx="7611">
                  <c:v>4.1002817451953888E-2</c:v>
                </c:pt>
                <c:pt idx="7612">
                  <c:v>4.0936768054962158E-2</c:v>
                </c:pt>
                <c:pt idx="7613">
                  <c:v>4.092855378985405E-2</c:v>
                </c:pt>
                <c:pt idx="7614">
                  <c:v>4.0881097316741943E-2</c:v>
                </c:pt>
                <c:pt idx="7615">
                  <c:v>4.0930107235908508E-2</c:v>
                </c:pt>
                <c:pt idx="7616">
                  <c:v>4.1009627282619476E-2</c:v>
                </c:pt>
                <c:pt idx="7617">
                  <c:v>4.0839489549398422E-2</c:v>
                </c:pt>
                <c:pt idx="7618">
                  <c:v>4.0788516402244568E-2</c:v>
                </c:pt>
                <c:pt idx="7619">
                  <c:v>4.0853459388017654E-2</c:v>
                </c:pt>
                <c:pt idx="7620">
                  <c:v>4.0867991745471954E-2</c:v>
                </c:pt>
                <c:pt idx="7621">
                  <c:v>4.092007502913475E-2</c:v>
                </c:pt>
                <c:pt idx="7622">
                  <c:v>4.0891233831644058E-2</c:v>
                </c:pt>
                <c:pt idx="7623">
                  <c:v>4.0898293256759644E-2</c:v>
                </c:pt>
                <c:pt idx="7624">
                  <c:v>4.088553786277771E-2</c:v>
                </c:pt>
                <c:pt idx="7625">
                  <c:v>4.0870632976293564E-2</c:v>
                </c:pt>
                <c:pt idx="7626">
                  <c:v>4.0898587554693222E-2</c:v>
                </c:pt>
                <c:pt idx="7627">
                  <c:v>4.0968209505081177E-2</c:v>
                </c:pt>
                <c:pt idx="7628">
                  <c:v>4.0873926132917404E-2</c:v>
                </c:pt>
                <c:pt idx="7629">
                  <c:v>4.0817268192768097E-2</c:v>
                </c:pt>
                <c:pt idx="7630">
                  <c:v>4.0954366326332092E-2</c:v>
                </c:pt>
                <c:pt idx="7631">
                  <c:v>4.0970202535390854E-2</c:v>
                </c:pt>
                <c:pt idx="7632">
                  <c:v>4.0966957807540894E-2</c:v>
                </c:pt>
                <c:pt idx="7633">
                  <c:v>4.0904112160205841E-2</c:v>
                </c:pt>
                <c:pt idx="7634">
                  <c:v>4.0877323597669601E-2</c:v>
                </c:pt>
                <c:pt idx="7635">
                  <c:v>4.0883902460336685E-2</c:v>
                </c:pt>
                <c:pt idx="7636">
                  <c:v>4.0891852229833603E-2</c:v>
                </c:pt>
                <c:pt idx="7637">
                  <c:v>4.087907075881958E-2</c:v>
                </c:pt>
                <c:pt idx="7638">
                  <c:v>4.080503061413765E-2</c:v>
                </c:pt>
                <c:pt idx="7639">
                  <c:v>4.0791712701320648E-2</c:v>
                </c:pt>
                <c:pt idx="7640">
                  <c:v>4.0734179317951202E-2</c:v>
                </c:pt>
                <c:pt idx="7641">
                  <c:v>4.0768176317214966E-2</c:v>
                </c:pt>
                <c:pt idx="7642">
                  <c:v>4.0878161787986755E-2</c:v>
                </c:pt>
                <c:pt idx="7643">
                  <c:v>4.0872596204280853E-2</c:v>
                </c:pt>
                <c:pt idx="7644">
                  <c:v>4.0793493390083313E-2</c:v>
                </c:pt>
                <c:pt idx="7645">
                  <c:v>4.0702216327190399E-2</c:v>
                </c:pt>
                <c:pt idx="7646">
                  <c:v>4.073786735534668E-2</c:v>
                </c:pt>
                <c:pt idx="7647">
                  <c:v>4.08506840467453E-2</c:v>
                </c:pt>
                <c:pt idx="7648">
                  <c:v>4.0884379297494888E-2</c:v>
                </c:pt>
                <c:pt idx="7649">
                  <c:v>4.0909659117460251E-2</c:v>
                </c:pt>
                <c:pt idx="7650">
                  <c:v>4.094666987657547E-2</c:v>
                </c:pt>
                <c:pt idx="7651">
                  <c:v>4.0921013802289963E-2</c:v>
                </c:pt>
                <c:pt idx="7652">
                  <c:v>4.088008776307106E-2</c:v>
                </c:pt>
                <c:pt idx="7653">
                  <c:v>4.086792841553688E-2</c:v>
                </c:pt>
                <c:pt idx="7654">
                  <c:v>4.0754038840532303E-2</c:v>
                </c:pt>
                <c:pt idx="7655">
                  <c:v>4.075988382101059E-2</c:v>
                </c:pt>
                <c:pt idx="7656">
                  <c:v>4.0872421115636826E-2</c:v>
                </c:pt>
                <c:pt idx="7657">
                  <c:v>4.0923163294792175E-2</c:v>
                </c:pt>
                <c:pt idx="7658">
                  <c:v>4.0911529213190079E-2</c:v>
                </c:pt>
                <c:pt idx="7659">
                  <c:v>4.1006892919540405E-2</c:v>
                </c:pt>
                <c:pt idx="7660">
                  <c:v>4.1013278067111969E-2</c:v>
                </c:pt>
                <c:pt idx="7661">
                  <c:v>4.0957119315862656E-2</c:v>
                </c:pt>
                <c:pt idx="7662">
                  <c:v>4.0936980396509171E-2</c:v>
                </c:pt>
                <c:pt idx="7663">
                  <c:v>4.0961850434541702E-2</c:v>
                </c:pt>
                <c:pt idx="7664">
                  <c:v>4.0979254990816116E-2</c:v>
                </c:pt>
                <c:pt idx="7665">
                  <c:v>4.0897227823734283E-2</c:v>
                </c:pt>
                <c:pt idx="7666">
                  <c:v>4.0809310972690582E-2</c:v>
                </c:pt>
                <c:pt idx="7667">
                  <c:v>4.0737498551607132E-2</c:v>
                </c:pt>
                <c:pt idx="7668">
                  <c:v>4.0728487074375153E-2</c:v>
                </c:pt>
                <c:pt idx="7669">
                  <c:v>4.0782187134027481E-2</c:v>
                </c:pt>
                <c:pt idx="7670">
                  <c:v>4.071367159485817E-2</c:v>
                </c:pt>
                <c:pt idx="7671">
                  <c:v>4.0684919804334641E-2</c:v>
                </c:pt>
                <c:pt idx="7672">
                  <c:v>4.0712870657444E-2</c:v>
                </c:pt>
                <c:pt idx="7673">
                  <c:v>4.076666384935379E-2</c:v>
                </c:pt>
                <c:pt idx="7674">
                  <c:v>4.0861226618289948E-2</c:v>
                </c:pt>
                <c:pt idx="7675">
                  <c:v>4.0861263871192932E-2</c:v>
                </c:pt>
                <c:pt idx="7676">
                  <c:v>4.0888126939535141E-2</c:v>
                </c:pt>
                <c:pt idx="7677">
                  <c:v>4.0887590497732162E-2</c:v>
                </c:pt>
                <c:pt idx="7678">
                  <c:v>4.0843982249498367E-2</c:v>
                </c:pt>
                <c:pt idx="7679">
                  <c:v>4.083489254117012E-2</c:v>
                </c:pt>
                <c:pt idx="7680">
                  <c:v>4.0860157459974289E-2</c:v>
                </c:pt>
                <c:pt idx="7681">
                  <c:v>4.0824368596076965E-2</c:v>
                </c:pt>
                <c:pt idx="7682">
                  <c:v>4.0184229612350464E-2</c:v>
                </c:pt>
                <c:pt idx="7683">
                  <c:v>4.0034409612417221E-2</c:v>
                </c:pt>
                <c:pt idx="7684">
                  <c:v>3.999815508723259E-2</c:v>
                </c:pt>
                <c:pt idx="7685">
                  <c:v>4.0061876177787781E-2</c:v>
                </c:pt>
                <c:pt idx="7686">
                  <c:v>4.0293801575899124E-2</c:v>
                </c:pt>
                <c:pt idx="7687">
                  <c:v>4.0829919278621674E-2</c:v>
                </c:pt>
                <c:pt idx="7688">
                  <c:v>4.0858883410692215E-2</c:v>
                </c:pt>
                <c:pt idx="7689">
                  <c:v>4.0709283202886581E-2</c:v>
                </c:pt>
                <c:pt idx="7690">
                  <c:v>4.0669344365596771E-2</c:v>
                </c:pt>
                <c:pt idx="7691">
                  <c:v>4.065215215086937E-2</c:v>
                </c:pt>
                <c:pt idx="7692">
                  <c:v>4.0657170116901398E-2</c:v>
                </c:pt>
                <c:pt idx="7693">
                  <c:v>4.0665619075298309E-2</c:v>
                </c:pt>
                <c:pt idx="7694">
                  <c:v>4.0715467184782028E-2</c:v>
                </c:pt>
                <c:pt idx="7695">
                  <c:v>4.0770657360553741E-2</c:v>
                </c:pt>
                <c:pt idx="7696">
                  <c:v>4.0795739740133286E-2</c:v>
                </c:pt>
                <c:pt idx="7697">
                  <c:v>4.0840193629264832E-2</c:v>
                </c:pt>
                <c:pt idx="7698">
                  <c:v>4.0826436132192612E-2</c:v>
                </c:pt>
                <c:pt idx="7699">
                  <c:v>4.0751330554485321E-2</c:v>
                </c:pt>
                <c:pt idx="7700">
                  <c:v>4.0707934647798538E-2</c:v>
                </c:pt>
                <c:pt idx="7701">
                  <c:v>4.0717575699090958E-2</c:v>
                </c:pt>
                <c:pt idx="7702">
                  <c:v>4.0610220283269882E-2</c:v>
                </c:pt>
                <c:pt idx="7703">
                  <c:v>4.0727544575929642E-2</c:v>
                </c:pt>
                <c:pt idx="7704">
                  <c:v>4.0751773864030838E-2</c:v>
                </c:pt>
                <c:pt idx="7705">
                  <c:v>4.0608827024698257E-2</c:v>
                </c:pt>
                <c:pt idx="7706">
                  <c:v>4.0580049157142639E-2</c:v>
                </c:pt>
                <c:pt idx="7707">
                  <c:v>4.0657341480255127E-2</c:v>
                </c:pt>
                <c:pt idx="7708">
                  <c:v>4.0745917707681656E-2</c:v>
                </c:pt>
                <c:pt idx="7709">
                  <c:v>4.0797490626573563E-2</c:v>
                </c:pt>
                <c:pt idx="7710">
                  <c:v>4.0752064436674118E-2</c:v>
                </c:pt>
                <c:pt idx="7711">
                  <c:v>4.0719397366046906E-2</c:v>
                </c:pt>
                <c:pt idx="7712">
                  <c:v>4.0632136166095734E-2</c:v>
                </c:pt>
                <c:pt idx="7713">
                  <c:v>4.0682185441255569E-2</c:v>
                </c:pt>
                <c:pt idx="7714">
                  <c:v>4.0669918060302734E-2</c:v>
                </c:pt>
                <c:pt idx="7715">
                  <c:v>4.0544494986534119E-2</c:v>
                </c:pt>
                <c:pt idx="7716">
                  <c:v>4.0565032511949539E-2</c:v>
                </c:pt>
                <c:pt idx="7717">
                  <c:v>4.0674816817045212E-2</c:v>
                </c:pt>
                <c:pt idx="7718">
                  <c:v>4.0731396526098251E-2</c:v>
                </c:pt>
                <c:pt idx="7719">
                  <c:v>4.0683601051568985E-2</c:v>
                </c:pt>
                <c:pt idx="7720">
                  <c:v>4.0647942572832108E-2</c:v>
                </c:pt>
                <c:pt idx="7721">
                  <c:v>4.070703312754631E-2</c:v>
                </c:pt>
                <c:pt idx="7722">
                  <c:v>4.0751900523900986E-2</c:v>
                </c:pt>
                <c:pt idx="7723">
                  <c:v>4.074014350771904E-2</c:v>
                </c:pt>
                <c:pt idx="7724">
                  <c:v>4.0735248476266861E-2</c:v>
                </c:pt>
                <c:pt idx="7725">
                  <c:v>4.0737845003604889E-2</c:v>
                </c:pt>
                <c:pt idx="7726">
                  <c:v>4.0695969015359879E-2</c:v>
                </c:pt>
                <c:pt idx="7727">
                  <c:v>4.066963866353035E-2</c:v>
                </c:pt>
                <c:pt idx="7728">
                  <c:v>4.0594231337308884E-2</c:v>
                </c:pt>
                <c:pt idx="7729">
                  <c:v>4.0635600686073303E-2</c:v>
                </c:pt>
                <c:pt idx="7730">
                  <c:v>4.0629368275403976E-2</c:v>
                </c:pt>
                <c:pt idx="7731">
                  <c:v>4.0739495307207108E-2</c:v>
                </c:pt>
                <c:pt idx="7732">
                  <c:v>4.0686268359422684E-2</c:v>
                </c:pt>
                <c:pt idx="7733">
                  <c:v>4.0595784783363342E-2</c:v>
                </c:pt>
                <c:pt idx="7734">
                  <c:v>4.065970703959465E-2</c:v>
                </c:pt>
                <c:pt idx="7735">
                  <c:v>4.066476970911026E-2</c:v>
                </c:pt>
                <c:pt idx="7736">
                  <c:v>4.0698368102312088E-2</c:v>
                </c:pt>
                <c:pt idx="7737">
                  <c:v>4.0608454495668411E-2</c:v>
                </c:pt>
                <c:pt idx="7738">
                  <c:v>4.0496252477169037E-2</c:v>
                </c:pt>
                <c:pt idx="7739">
                  <c:v>4.0512613952159882E-2</c:v>
                </c:pt>
                <c:pt idx="7740">
                  <c:v>4.0538888424634933E-2</c:v>
                </c:pt>
                <c:pt idx="7741">
                  <c:v>4.0481917560100555E-2</c:v>
                </c:pt>
                <c:pt idx="7742">
                  <c:v>4.0582094341516495E-2</c:v>
                </c:pt>
                <c:pt idx="7743">
                  <c:v>4.0712896734476089E-2</c:v>
                </c:pt>
                <c:pt idx="7744">
                  <c:v>4.0693085640668869E-2</c:v>
                </c:pt>
                <c:pt idx="7745">
                  <c:v>4.0644511580467224E-2</c:v>
                </c:pt>
                <c:pt idx="7746">
                  <c:v>4.0607757866382599E-2</c:v>
                </c:pt>
                <c:pt idx="7747">
                  <c:v>4.067978635430336E-2</c:v>
                </c:pt>
                <c:pt idx="7748">
                  <c:v>4.0714144706726074E-2</c:v>
                </c:pt>
                <c:pt idx="7749">
                  <c:v>4.0644843131303787E-2</c:v>
                </c:pt>
                <c:pt idx="7750">
                  <c:v>4.0618039667606354E-2</c:v>
                </c:pt>
                <c:pt idx="7751">
                  <c:v>4.0649306029081345E-2</c:v>
                </c:pt>
                <c:pt idx="7752">
                  <c:v>4.0666848421096802E-2</c:v>
                </c:pt>
                <c:pt idx="7753">
                  <c:v>4.0624324232339859E-2</c:v>
                </c:pt>
                <c:pt idx="7754">
                  <c:v>4.05435711145401E-2</c:v>
                </c:pt>
                <c:pt idx="7755">
                  <c:v>4.0460456162691116E-2</c:v>
                </c:pt>
                <c:pt idx="7756">
                  <c:v>4.0486402809619904E-2</c:v>
                </c:pt>
                <c:pt idx="7757">
                  <c:v>4.0521334856748581E-2</c:v>
                </c:pt>
                <c:pt idx="7758">
                  <c:v>4.0564820170402527E-2</c:v>
                </c:pt>
                <c:pt idx="7759">
                  <c:v>4.0494754910469055E-2</c:v>
                </c:pt>
                <c:pt idx="7760">
                  <c:v>4.0532760322093964E-2</c:v>
                </c:pt>
                <c:pt idx="7761">
                  <c:v>4.0559194982051849E-2</c:v>
                </c:pt>
                <c:pt idx="7762">
                  <c:v>4.0583781898021698E-2</c:v>
                </c:pt>
                <c:pt idx="7763">
                  <c:v>4.0574710816144943E-2</c:v>
                </c:pt>
                <c:pt idx="7764">
                  <c:v>4.0516730397939682E-2</c:v>
                </c:pt>
                <c:pt idx="7765">
                  <c:v>4.0477178990840912E-2</c:v>
                </c:pt>
                <c:pt idx="7766">
                  <c:v>4.0566124022006989E-2</c:v>
                </c:pt>
                <c:pt idx="7767">
                  <c:v>4.0714990347623825E-2</c:v>
                </c:pt>
                <c:pt idx="7768">
                  <c:v>4.0694810450077057E-2</c:v>
                </c:pt>
                <c:pt idx="7769">
                  <c:v>4.0643125772476196E-2</c:v>
                </c:pt>
                <c:pt idx="7770">
                  <c:v>4.0651652961969376E-2</c:v>
                </c:pt>
                <c:pt idx="7771">
                  <c:v>4.0606260299682617E-2</c:v>
                </c:pt>
                <c:pt idx="7772">
                  <c:v>4.0625002235174179E-2</c:v>
                </c:pt>
                <c:pt idx="7773">
                  <c:v>4.070330411195755E-2</c:v>
                </c:pt>
                <c:pt idx="7774">
                  <c:v>4.0673471987247467E-2</c:v>
                </c:pt>
                <c:pt idx="7775">
                  <c:v>4.0731731802225113E-2</c:v>
                </c:pt>
                <c:pt idx="7776">
                  <c:v>4.0641114115715027E-2</c:v>
                </c:pt>
                <c:pt idx="7777">
                  <c:v>4.0513068437576294E-2</c:v>
                </c:pt>
                <c:pt idx="7778">
                  <c:v>4.051535576581955E-2</c:v>
                </c:pt>
                <c:pt idx="7779">
                  <c:v>4.0529977530241013E-2</c:v>
                </c:pt>
                <c:pt idx="7780">
                  <c:v>4.0531966835260391E-2</c:v>
                </c:pt>
                <c:pt idx="7781">
                  <c:v>4.0557131171226501E-2</c:v>
                </c:pt>
                <c:pt idx="7782">
                  <c:v>4.0494255721569061E-2</c:v>
                </c:pt>
                <c:pt idx="7783">
                  <c:v>4.0513072162866592E-2</c:v>
                </c:pt>
                <c:pt idx="7784">
                  <c:v>4.056791216135025E-2</c:v>
                </c:pt>
                <c:pt idx="7785">
                  <c:v>4.050440713763237E-2</c:v>
                </c:pt>
                <c:pt idx="7786">
                  <c:v>4.0561489760875702E-2</c:v>
                </c:pt>
                <c:pt idx="7787">
                  <c:v>4.0578093379735947E-2</c:v>
                </c:pt>
                <c:pt idx="7788">
                  <c:v>4.0488354861736298E-2</c:v>
                </c:pt>
                <c:pt idx="7789">
                  <c:v>4.044390469789505E-2</c:v>
                </c:pt>
                <c:pt idx="7790">
                  <c:v>4.0417831391096115E-2</c:v>
                </c:pt>
                <c:pt idx="7791">
                  <c:v>4.0381558239459991E-2</c:v>
                </c:pt>
                <c:pt idx="7792">
                  <c:v>4.0474925190210342E-2</c:v>
                </c:pt>
                <c:pt idx="7793">
                  <c:v>4.0510650724172592E-2</c:v>
                </c:pt>
                <c:pt idx="7794">
                  <c:v>4.0472283959388733E-2</c:v>
                </c:pt>
                <c:pt idx="7795">
                  <c:v>4.0471851825714111E-2</c:v>
                </c:pt>
                <c:pt idx="7796">
                  <c:v>4.0559917688369751E-2</c:v>
                </c:pt>
                <c:pt idx="7797">
                  <c:v>4.0651574730873108E-2</c:v>
                </c:pt>
                <c:pt idx="7798">
                  <c:v>4.0616914629936218E-2</c:v>
                </c:pt>
                <c:pt idx="7799">
                  <c:v>4.0564354509115219E-2</c:v>
                </c:pt>
                <c:pt idx="7800">
                  <c:v>4.0563687682151794E-2</c:v>
                </c:pt>
                <c:pt idx="7801">
                  <c:v>4.0541533380746841E-2</c:v>
                </c:pt>
                <c:pt idx="7802">
                  <c:v>4.0524691343307495E-2</c:v>
                </c:pt>
                <c:pt idx="7803">
                  <c:v>4.0491625666618347E-2</c:v>
                </c:pt>
                <c:pt idx="7804">
                  <c:v>4.0498819202184677E-2</c:v>
                </c:pt>
                <c:pt idx="7805">
                  <c:v>4.0492769330739975E-2</c:v>
                </c:pt>
                <c:pt idx="7806">
                  <c:v>4.0514416992664337E-2</c:v>
                </c:pt>
                <c:pt idx="7807">
                  <c:v>4.0545985102653503E-2</c:v>
                </c:pt>
                <c:pt idx="7808">
                  <c:v>4.0549475699663162E-2</c:v>
                </c:pt>
                <c:pt idx="7809">
                  <c:v>4.0492374449968338E-2</c:v>
                </c:pt>
                <c:pt idx="7810">
                  <c:v>4.0384907275438309E-2</c:v>
                </c:pt>
                <c:pt idx="7811">
                  <c:v>4.0398556739091873E-2</c:v>
                </c:pt>
                <c:pt idx="7812">
                  <c:v>4.0433019399642944E-2</c:v>
                </c:pt>
                <c:pt idx="7813">
                  <c:v>4.0430326014757156E-2</c:v>
                </c:pt>
                <c:pt idx="7814">
                  <c:v>4.0437687188386917E-2</c:v>
                </c:pt>
                <c:pt idx="7815">
                  <c:v>4.0428988635540009E-2</c:v>
                </c:pt>
                <c:pt idx="7816">
                  <c:v>4.0334880352020264E-2</c:v>
                </c:pt>
                <c:pt idx="7817">
                  <c:v>4.0388524532318115E-2</c:v>
                </c:pt>
                <c:pt idx="7818">
                  <c:v>4.0414724498987198E-2</c:v>
                </c:pt>
                <c:pt idx="7819">
                  <c:v>4.0398377925157547E-2</c:v>
                </c:pt>
                <c:pt idx="7820">
                  <c:v>4.042399674654007E-2</c:v>
                </c:pt>
                <c:pt idx="7821">
                  <c:v>4.0467001497745514E-2</c:v>
                </c:pt>
                <c:pt idx="7822">
                  <c:v>4.0537379682064056E-2</c:v>
                </c:pt>
                <c:pt idx="7823">
                  <c:v>4.0526010096073151E-2</c:v>
                </c:pt>
                <c:pt idx="7824">
                  <c:v>4.0466271340847015E-2</c:v>
                </c:pt>
                <c:pt idx="7825">
                  <c:v>4.0462348610162735E-2</c:v>
                </c:pt>
                <c:pt idx="7826">
                  <c:v>4.0513727813959122E-2</c:v>
                </c:pt>
                <c:pt idx="7827">
                  <c:v>4.0512301027774811E-2</c:v>
                </c:pt>
                <c:pt idx="7828">
                  <c:v>4.0467828512191772E-2</c:v>
                </c:pt>
                <c:pt idx="7829">
                  <c:v>4.0463700890541077E-2</c:v>
                </c:pt>
                <c:pt idx="7830">
                  <c:v>4.0446240454912186E-2</c:v>
                </c:pt>
                <c:pt idx="7831">
                  <c:v>4.044109582901001E-2</c:v>
                </c:pt>
                <c:pt idx="7832">
                  <c:v>4.0535267442464828E-2</c:v>
                </c:pt>
                <c:pt idx="7833">
                  <c:v>4.064401239156723E-2</c:v>
                </c:pt>
                <c:pt idx="7834">
                  <c:v>4.0628664195537567E-2</c:v>
                </c:pt>
                <c:pt idx="7835">
                  <c:v>4.0668051689863205E-2</c:v>
                </c:pt>
                <c:pt idx="7836">
                  <c:v>4.0609613060951233E-2</c:v>
                </c:pt>
                <c:pt idx="7837">
                  <c:v>4.0545795112848282E-2</c:v>
                </c:pt>
                <c:pt idx="7838">
                  <c:v>4.0606554597616196E-2</c:v>
                </c:pt>
                <c:pt idx="7839">
                  <c:v>4.0595326572656631E-2</c:v>
                </c:pt>
                <c:pt idx="7840">
                  <c:v>4.0500037372112274E-2</c:v>
                </c:pt>
                <c:pt idx="7841">
                  <c:v>4.0489669889211655E-2</c:v>
                </c:pt>
                <c:pt idx="7842">
                  <c:v>4.0409736335277557E-2</c:v>
                </c:pt>
                <c:pt idx="7843">
                  <c:v>4.0470868349075317E-2</c:v>
                </c:pt>
                <c:pt idx="7844">
                  <c:v>4.0491301566362381E-2</c:v>
                </c:pt>
                <c:pt idx="7845">
                  <c:v>4.0474213659763336E-2</c:v>
                </c:pt>
                <c:pt idx="7846">
                  <c:v>4.0433596819639206E-2</c:v>
                </c:pt>
                <c:pt idx="7847">
                  <c:v>4.041222482919693E-2</c:v>
                </c:pt>
                <c:pt idx="7848">
                  <c:v>4.0494631975889206E-2</c:v>
                </c:pt>
                <c:pt idx="7849">
                  <c:v>4.0565799921751022E-2</c:v>
                </c:pt>
                <c:pt idx="7850">
                  <c:v>4.0481399744749069E-2</c:v>
                </c:pt>
                <c:pt idx="7851">
                  <c:v>4.0404722094535828E-2</c:v>
                </c:pt>
                <c:pt idx="7852">
                  <c:v>4.0446486324071884E-2</c:v>
                </c:pt>
                <c:pt idx="7853">
                  <c:v>4.0467265993356705E-2</c:v>
                </c:pt>
                <c:pt idx="7854">
                  <c:v>4.0402356535196304E-2</c:v>
                </c:pt>
                <c:pt idx="7855">
                  <c:v>4.0334530174732208E-2</c:v>
                </c:pt>
                <c:pt idx="7856">
                  <c:v>4.0375806391239166E-2</c:v>
                </c:pt>
                <c:pt idx="7857">
                  <c:v>4.0385033935308456E-2</c:v>
                </c:pt>
                <c:pt idx="7858">
                  <c:v>4.0454324334859848E-2</c:v>
                </c:pt>
                <c:pt idx="7859">
                  <c:v>4.0443547070026398E-2</c:v>
                </c:pt>
                <c:pt idx="7860">
                  <c:v>4.0442008525133133E-2</c:v>
                </c:pt>
                <c:pt idx="7861">
                  <c:v>4.0374070405960083E-2</c:v>
                </c:pt>
                <c:pt idx="7862">
                  <c:v>4.0456939488649368E-2</c:v>
                </c:pt>
                <c:pt idx="7863">
                  <c:v>4.0471829473972321E-2</c:v>
                </c:pt>
                <c:pt idx="7864">
                  <c:v>4.0435254573822021E-2</c:v>
                </c:pt>
                <c:pt idx="7865">
                  <c:v>4.0376387536525726E-2</c:v>
                </c:pt>
                <c:pt idx="7866">
                  <c:v>4.0334891527891159E-2</c:v>
                </c:pt>
                <c:pt idx="7867">
                  <c:v>4.0296338498592377E-2</c:v>
                </c:pt>
                <c:pt idx="7868">
                  <c:v>4.0356647223234177E-2</c:v>
                </c:pt>
                <c:pt idx="7869">
                  <c:v>4.0426712483167648E-2</c:v>
                </c:pt>
                <c:pt idx="7870">
                  <c:v>4.0434669703245163E-2</c:v>
                </c:pt>
                <c:pt idx="7871">
                  <c:v>4.0437180548906326E-2</c:v>
                </c:pt>
                <c:pt idx="7872">
                  <c:v>4.0461521595716476E-2</c:v>
                </c:pt>
                <c:pt idx="7873">
                  <c:v>4.0479645133018494E-2</c:v>
                </c:pt>
                <c:pt idx="7874">
                  <c:v>4.0460363030433655E-2</c:v>
                </c:pt>
                <c:pt idx="7875">
                  <c:v>4.0402773767709732E-2</c:v>
                </c:pt>
                <c:pt idx="7876">
                  <c:v>4.0331494063138962E-2</c:v>
                </c:pt>
                <c:pt idx="7877">
                  <c:v>4.0437448769807816E-2</c:v>
                </c:pt>
                <c:pt idx="7878">
                  <c:v>4.0522482246160507E-2</c:v>
                </c:pt>
                <c:pt idx="7879">
                  <c:v>4.0469598025083542E-2</c:v>
                </c:pt>
                <c:pt idx="7880">
                  <c:v>4.0464192628860474E-2</c:v>
                </c:pt>
                <c:pt idx="7881">
                  <c:v>4.0426719933748245E-2</c:v>
                </c:pt>
                <c:pt idx="7882">
                  <c:v>4.0354438126087189E-2</c:v>
                </c:pt>
                <c:pt idx="7883">
                  <c:v>4.0434740483760834E-2</c:v>
                </c:pt>
                <c:pt idx="7884">
                  <c:v>4.0611084550619125E-2</c:v>
                </c:pt>
                <c:pt idx="7885">
                  <c:v>4.0562428534030914E-2</c:v>
                </c:pt>
                <c:pt idx="7886">
                  <c:v>4.050760343670845E-2</c:v>
                </c:pt>
                <c:pt idx="7887">
                  <c:v>4.0490966290235519E-2</c:v>
                </c:pt>
                <c:pt idx="7888">
                  <c:v>4.0540531277656555E-2</c:v>
                </c:pt>
                <c:pt idx="7889">
                  <c:v>4.05581034719944E-2</c:v>
                </c:pt>
                <c:pt idx="7890">
                  <c:v>4.0521685034036636E-2</c:v>
                </c:pt>
                <c:pt idx="7891">
                  <c:v>4.0448758751153946E-2</c:v>
                </c:pt>
                <c:pt idx="7892">
                  <c:v>4.0386032313108444E-2</c:v>
                </c:pt>
                <c:pt idx="7893">
                  <c:v>4.0361568331718445E-2</c:v>
                </c:pt>
                <c:pt idx="7894">
                  <c:v>4.0474209934473038E-2</c:v>
                </c:pt>
                <c:pt idx="7895">
                  <c:v>4.0465116500854492E-2</c:v>
                </c:pt>
                <c:pt idx="7896">
                  <c:v>4.0465276688337326E-2</c:v>
                </c:pt>
                <c:pt idx="7897">
                  <c:v>4.0496554225683212E-2</c:v>
                </c:pt>
                <c:pt idx="7898">
                  <c:v>4.0466383099555969E-2</c:v>
                </c:pt>
                <c:pt idx="7899">
                  <c:v>4.0433846414089203E-2</c:v>
                </c:pt>
                <c:pt idx="7900">
                  <c:v>4.0447574108839035E-2</c:v>
                </c:pt>
                <c:pt idx="7901">
                  <c:v>4.0473189204931259E-2</c:v>
                </c:pt>
                <c:pt idx="7902">
                  <c:v>4.042685404419899E-2</c:v>
                </c:pt>
                <c:pt idx="7903">
                  <c:v>4.0393583476543427E-2</c:v>
                </c:pt>
                <c:pt idx="7904">
                  <c:v>4.0404397994279861E-2</c:v>
                </c:pt>
                <c:pt idx="7905">
                  <c:v>4.0374930948019028E-2</c:v>
                </c:pt>
                <c:pt idx="7906">
                  <c:v>4.0331501513719559E-2</c:v>
                </c:pt>
                <c:pt idx="7907">
                  <c:v>4.0342085063457489E-2</c:v>
                </c:pt>
                <c:pt idx="7908">
                  <c:v>4.0481951087713242E-2</c:v>
                </c:pt>
                <c:pt idx="7909">
                  <c:v>4.059392586350441E-2</c:v>
                </c:pt>
                <c:pt idx="7910">
                  <c:v>4.0587626397609711E-2</c:v>
                </c:pt>
                <c:pt idx="7911">
                  <c:v>4.0521889925003052E-2</c:v>
                </c:pt>
                <c:pt idx="7912">
                  <c:v>4.0419980883598328E-2</c:v>
                </c:pt>
                <c:pt idx="7913">
                  <c:v>4.0334846824407578E-2</c:v>
                </c:pt>
                <c:pt idx="7914">
                  <c:v>4.0286675095558167E-2</c:v>
                </c:pt>
                <c:pt idx="7915">
                  <c:v>4.0302477777004242E-2</c:v>
                </c:pt>
                <c:pt idx="7916">
                  <c:v>4.0347255766391754E-2</c:v>
                </c:pt>
                <c:pt idx="7917">
                  <c:v>4.034770280122757E-2</c:v>
                </c:pt>
                <c:pt idx="7918">
                  <c:v>4.0324170142412186E-2</c:v>
                </c:pt>
                <c:pt idx="7919">
                  <c:v>4.0317937731742859E-2</c:v>
                </c:pt>
                <c:pt idx="7920">
                  <c:v>4.0253002196550369E-2</c:v>
                </c:pt>
                <c:pt idx="7921">
                  <c:v>4.0285788476467133E-2</c:v>
                </c:pt>
                <c:pt idx="7922">
                  <c:v>4.0418535470962524E-2</c:v>
                </c:pt>
                <c:pt idx="7923">
                  <c:v>4.0489569306373596E-2</c:v>
                </c:pt>
                <c:pt idx="7924">
                  <c:v>4.045620933175087E-2</c:v>
                </c:pt>
                <c:pt idx="7925">
                  <c:v>4.0463589131832123E-2</c:v>
                </c:pt>
                <c:pt idx="7926">
                  <c:v>4.0452804416418076E-2</c:v>
                </c:pt>
                <c:pt idx="7927">
                  <c:v>4.0318973362445831E-2</c:v>
                </c:pt>
                <c:pt idx="7928">
                  <c:v>4.0325470268726349E-2</c:v>
                </c:pt>
                <c:pt idx="7929">
                  <c:v>4.0435235947370529E-2</c:v>
                </c:pt>
                <c:pt idx="7930">
                  <c:v>4.0426485240459442E-2</c:v>
                </c:pt>
                <c:pt idx="7931">
                  <c:v>4.0384933352470398E-2</c:v>
                </c:pt>
                <c:pt idx="7932">
                  <c:v>4.0399491786956787E-2</c:v>
                </c:pt>
                <c:pt idx="7933">
                  <c:v>4.044819250702858E-2</c:v>
                </c:pt>
                <c:pt idx="7934">
                  <c:v>4.0437702089548111E-2</c:v>
                </c:pt>
                <c:pt idx="7935">
                  <c:v>4.0420509874820709E-2</c:v>
                </c:pt>
                <c:pt idx="7936">
                  <c:v>4.0350060909986496E-2</c:v>
                </c:pt>
                <c:pt idx="7937">
                  <c:v>4.0335722267627716E-2</c:v>
                </c:pt>
                <c:pt idx="7938">
                  <c:v>4.0362231433391571E-2</c:v>
                </c:pt>
                <c:pt idx="7939">
                  <c:v>4.0422514081001282E-2</c:v>
                </c:pt>
                <c:pt idx="7940">
                  <c:v>4.0418576449155807E-2</c:v>
                </c:pt>
                <c:pt idx="7941">
                  <c:v>4.0401455014944077E-2</c:v>
                </c:pt>
                <c:pt idx="7942">
                  <c:v>4.0414068847894669E-2</c:v>
                </c:pt>
                <c:pt idx="7943">
                  <c:v>4.0410559624433517E-2</c:v>
                </c:pt>
                <c:pt idx="7944">
                  <c:v>4.0380526334047318E-2</c:v>
                </c:pt>
                <c:pt idx="7945">
                  <c:v>4.0383990854024887E-2</c:v>
                </c:pt>
                <c:pt idx="7946">
                  <c:v>4.0464062243700027E-2</c:v>
                </c:pt>
                <c:pt idx="7947">
                  <c:v>4.038657620549202E-2</c:v>
                </c:pt>
                <c:pt idx="7948">
                  <c:v>4.0391534566879272E-2</c:v>
                </c:pt>
                <c:pt idx="7949">
                  <c:v>4.0501207113265991E-2</c:v>
                </c:pt>
                <c:pt idx="7950">
                  <c:v>4.0511671453714371E-2</c:v>
                </c:pt>
                <c:pt idx="7951">
                  <c:v>4.0484365075826645E-2</c:v>
                </c:pt>
                <c:pt idx="7952">
                  <c:v>4.0349666029214859E-2</c:v>
                </c:pt>
                <c:pt idx="7953">
                  <c:v>4.0352340787649155E-2</c:v>
                </c:pt>
                <c:pt idx="7954">
                  <c:v>4.0433943271636963E-2</c:v>
                </c:pt>
                <c:pt idx="7955">
                  <c:v>4.0480423718690872E-2</c:v>
                </c:pt>
                <c:pt idx="7956">
                  <c:v>4.051528126001358E-2</c:v>
                </c:pt>
                <c:pt idx="7957">
                  <c:v>4.0491092950105667E-2</c:v>
                </c:pt>
                <c:pt idx="7958">
                  <c:v>4.0411956608295441E-2</c:v>
                </c:pt>
                <c:pt idx="7959">
                  <c:v>4.0376543998718262E-2</c:v>
                </c:pt>
                <c:pt idx="7960">
                  <c:v>4.042491689324379E-2</c:v>
                </c:pt>
                <c:pt idx="7961">
                  <c:v>4.0457222610712051E-2</c:v>
                </c:pt>
                <c:pt idx="7962">
                  <c:v>4.0424570441246033E-2</c:v>
                </c:pt>
                <c:pt idx="7963">
                  <c:v>4.0427610278129578E-2</c:v>
                </c:pt>
                <c:pt idx="7964">
                  <c:v>4.038456454873085E-2</c:v>
                </c:pt>
                <c:pt idx="7965">
                  <c:v>4.0299203246831894E-2</c:v>
                </c:pt>
                <c:pt idx="7966">
                  <c:v>4.0279984474182129E-2</c:v>
                </c:pt>
                <c:pt idx="7967">
                  <c:v>4.0313433855772018E-2</c:v>
                </c:pt>
                <c:pt idx="7968">
                  <c:v>3.970826044678688E-2</c:v>
                </c:pt>
                <c:pt idx="7969">
                  <c:v>3.9464414119720459E-2</c:v>
                </c:pt>
                <c:pt idx="7970">
                  <c:v>3.9600986987352371E-2</c:v>
                </c:pt>
                <c:pt idx="7971">
                  <c:v>3.9720185101032257E-2</c:v>
                </c:pt>
                <c:pt idx="7972">
                  <c:v>3.9769843220710754E-2</c:v>
                </c:pt>
                <c:pt idx="7973">
                  <c:v>4.0320701897144318E-2</c:v>
                </c:pt>
                <c:pt idx="7974">
                  <c:v>4.0407966822385788E-2</c:v>
                </c:pt>
                <c:pt idx="7975">
                  <c:v>4.0427114814519882E-2</c:v>
                </c:pt>
                <c:pt idx="7976">
                  <c:v>4.0398444980382919E-2</c:v>
                </c:pt>
                <c:pt idx="7977">
                  <c:v>4.0340080857276917E-2</c:v>
                </c:pt>
                <c:pt idx="7978">
                  <c:v>4.0347330272197723E-2</c:v>
                </c:pt>
                <c:pt idx="7979">
                  <c:v>4.0408063679933548E-2</c:v>
                </c:pt>
                <c:pt idx="7980">
                  <c:v>4.041760042309761E-2</c:v>
                </c:pt>
                <c:pt idx="7981">
                  <c:v>4.0384579449892044E-2</c:v>
                </c:pt>
                <c:pt idx="7982">
                  <c:v>4.0349267423152924E-2</c:v>
                </c:pt>
                <c:pt idx="7983">
                  <c:v>4.0328316390514374E-2</c:v>
                </c:pt>
                <c:pt idx="7984">
                  <c:v>4.0312796831130981E-2</c:v>
                </c:pt>
                <c:pt idx="7985">
                  <c:v>4.029909148812294E-2</c:v>
                </c:pt>
                <c:pt idx="7986">
                  <c:v>4.0350984781980515E-2</c:v>
                </c:pt>
                <c:pt idx="7987">
                  <c:v>4.037703201174736E-2</c:v>
                </c:pt>
                <c:pt idx="7988">
                  <c:v>4.0294360369443893E-2</c:v>
                </c:pt>
                <c:pt idx="7989">
                  <c:v>4.0245797485113144E-2</c:v>
                </c:pt>
                <c:pt idx="7990">
                  <c:v>4.0385272353887558E-2</c:v>
                </c:pt>
                <c:pt idx="7991">
                  <c:v>4.0452748537063599E-2</c:v>
                </c:pt>
                <c:pt idx="7992">
                  <c:v>4.0399163961410522E-2</c:v>
                </c:pt>
                <c:pt idx="7993">
                  <c:v>4.03587706387043E-2</c:v>
                </c:pt>
                <c:pt idx="7994">
                  <c:v>4.0382843464612961E-2</c:v>
                </c:pt>
                <c:pt idx="7995">
                  <c:v>4.0389247238636017E-2</c:v>
                </c:pt>
                <c:pt idx="7996">
                  <c:v>4.0339823812246323E-2</c:v>
                </c:pt>
                <c:pt idx="7997">
                  <c:v>4.0286388248205185E-2</c:v>
                </c:pt>
                <c:pt idx="7998">
                  <c:v>4.0286988019943237E-2</c:v>
                </c:pt>
                <c:pt idx="7999">
                  <c:v>4.0278058499097824E-2</c:v>
                </c:pt>
                <c:pt idx="8000">
                  <c:v>4.031989723443985E-2</c:v>
                </c:pt>
                <c:pt idx="8001">
                  <c:v>4.0375914424657822E-2</c:v>
                </c:pt>
                <c:pt idx="8002">
                  <c:v>4.0310278534889221E-2</c:v>
                </c:pt>
                <c:pt idx="8003">
                  <c:v>4.0245730429887772E-2</c:v>
                </c:pt>
                <c:pt idx="8004">
                  <c:v>4.0243901312351227E-2</c:v>
                </c:pt>
                <c:pt idx="8005">
                  <c:v>4.028647392988205E-2</c:v>
                </c:pt>
                <c:pt idx="8006">
                  <c:v>4.0348522365093231E-2</c:v>
                </c:pt>
                <c:pt idx="8007">
                  <c:v>4.0357928723096848E-2</c:v>
                </c:pt>
                <c:pt idx="8008">
                  <c:v>4.0341936051845551E-2</c:v>
                </c:pt>
                <c:pt idx="8009">
                  <c:v>4.0315531194210052E-2</c:v>
                </c:pt>
                <c:pt idx="8010">
                  <c:v>4.030996561050415E-2</c:v>
                </c:pt>
                <c:pt idx="8011">
                  <c:v>4.0335357189178467E-2</c:v>
                </c:pt>
                <c:pt idx="8012">
                  <c:v>4.033849760890007E-2</c:v>
                </c:pt>
                <c:pt idx="8013">
                  <c:v>4.0299240499734879E-2</c:v>
                </c:pt>
                <c:pt idx="8014">
                  <c:v>4.0281135588884354E-2</c:v>
                </c:pt>
                <c:pt idx="8015">
                  <c:v>4.0291767567396164E-2</c:v>
                </c:pt>
                <c:pt idx="8016">
                  <c:v>4.0326863527297974E-2</c:v>
                </c:pt>
                <c:pt idx="8017">
                  <c:v>4.0311504155397415E-2</c:v>
                </c:pt>
                <c:pt idx="8018">
                  <c:v>4.0291823446750641E-2</c:v>
                </c:pt>
                <c:pt idx="8019">
                  <c:v>4.0268812328577042E-2</c:v>
                </c:pt>
                <c:pt idx="8020">
                  <c:v>4.0320791304111481E-2</c:v>
                </c:pt>
                <c:pt idx="8021">
                  <c:v>4.0372323244810104E-2</c:v>
                </c:pt>
                <c:pt idx="8022">
                  <c:v>4.0369369089603424E-2</c:v>
                </c:pt>
                <c:pt idx="8023">
                  <c:v>4.0334869176149368E-2</c:v>
                </c:pt>
                <c:pt idx="8024">
                  <c:v>4.0314272046089172E-2</c:v>
                </c:pt>
                <c:pt idx="8025">
                  <c:v>4.0278445929288864E-2</c:v>
                </c:pt>
                <c:pt idx="8026">
                  <c:v>4.0284205228090286E-2</c:v>
                </c:pt>
                <c:pt idx="8027">
                  <c:v>4.028184711933136E-2</c:v>
                </c:pt>
                <c:pt idx="8028">
                  <c:v>4.032081738114357E-2</c:v>
                </c:pt>
                <c:pt idx="8029">
                  <c:v>4.0271595120429993E-2</c:v>
                </c:pt>
                <c:pt idx="8030">
                  <c:v>4.0200065821409225E-2</c:v>
                </c:pt>
                <c:pt idx="8031">
                  <c:v>4.0152199566364288E-2</c:v>
                </c:pt>
                <c:pt idx="8032">
                  <c:v>4.0243376046419144E-2</c:v>
                </c:pt>
                <c:pt idx="8033">
                  <c:v>4.0245994925498962E-2</c:v>
                </c:pt>
                <c:pt idx="8034">
                  <c:v>4.0191393345594406E-2</c:v>
                </c:pt>
                <c:pt idx="8035">
                  <c:v>4.024578258395195E-2</c:v>
                </c:pt>
                <c:pt idx="8036">
                  <c:v>4.026871919631958E-2</c:v>
                </c:pt>
                <c:pt idx="8037">
                  <c:v>4.0279477834701538E-2</c:v>
                </c:pt>
                <c:pt idx="8038">
                  <c:v>4.0304280817508698E-2</c:v>
                </c:pt>
                <c:pt idx="8039">
                  <c:v>4.0374275296926498E-2</c:v>
                </c:pt>
                <c:pt idx="8040">
                  <c:v>4.0354348719120026E-2</c:v>
                </c:pt>
                <c:pt idx="8041">
                  <c:v>4.0331229567527771E-2</c:v>
                </c:pt>
                <c:pt idx="8042">
                  <c:v>4.0353771299123764E-2</c:v>
                </c:pt>
                <c:pt idx="8043">
                  <c:v>4.0314942598342896E-2</c:v>
                </c:pt>
                <c:pt idx="8044">
                  <c:v>4.0263712406158447E-2</c:v>
                </c:pt>
                <c:pt idx="8045">
                  <c:v>4.0339138358831406E-2</c:v>
                </c:pt>
                <c:pt idx="8046">
                  <c:v>4.0363937616348267E-2</c:v>
                </c:pt>
                <c:pt idx="8047">
                  <c:v>4.0339425206184387E-2</c:v>
                </c:pt>
                <c:pt idx="8048">
                  <c:v>4.0324851870536804E-2</c:v>
                </c:pt>
                <c:pt idx="8049">
                  <c:v>4.030931368470192E-2</c:v>
                </c:pt>
                <c:pt idx="8050">
                  <c:v>4.0319249033927917E-2</c:v>
                </c:pt>
                <c:pt idx="8051">
                  <c:v>4.0306553244590759E-2</c:v>
                </c:pt>
                <c:pt idx="8052">
                  <c:v>4.0357016026973724E-2</c:v>
                </c:pt>
                <c:pt idx="8053">
                  <c:v>4.0324416011571884E-2</c:v>
                </c:pt>
                <c:pt idx="8054">
                  <c:v>4.0298148989677429E-2</c:v>
                </c:pt>
                <c:pt idx="8055">
                  <c:v>4.0303360670804977E-2</c:v>
                </c:pt>
                <c:pt idx="8056">
                  <c:v>4.0288519114255905E-2</c:v>
                </c:pt>
                <c:pt idx="8057">
                  <c:v>4.0287982672452927E-2</c:v>
                </c:pt>
                <c:pt idx="8058">
                  <c:v>4.0243759751319885E-2</c:v>
                </c:pt>
                <c:pt idx="8059">
                  <c:v>4.0174797177314758E-2</c:v>
                </c:pt>
                <c:pt idx="8060">
                  <c:v>4.022105410695076E-2</c:v>
                </c:pt>
                <c:pt idx="8061">
                  <c:v>4.0270276367664337E-2</c:v>
                </c:pt>
                <c:pt idx="8062">
                  <c:v>4.0238037705421448E-2</c:v>
                </c:pt>
                <c:pt idx="8063">
                  <c:v>4.0221072733402252E-2</c:v>
                </c:pt>
                <c:pt idx="8064">
                  <c:v>4.023326188325882E-2</c:v>
                </c:pt>
                <c:pt idx="8065">
                  <c:v>4.0257725864648819E-2</c:v>
                </c:pt>
                <c:pt idx="8066">
                  <c:v>4.0266059339046478E-2</c:v>
                </c:pt>
                <c:pt idx="8067">
                  <c:v>4.0273599326610565E-2</c:v>
                </c:pt>
                <c:pt idx="8068">
                  <c:v>4.0224291384220123E-2</c:v>
                </c:pt>
                <c:pt idx="8069">
                  <c:v>4.0186159312725067E-2</c:v>
                </c:pt>
                <c:pt idx="8070">
                  <c:v>4.0192201733589172E-2</c:v>
                </c:pt>
                <c:pt idx="8071">
                  <c:v>4.0180344134569168E-2</c:v>
                </c:pt>
                <c:pt idx="8072">
                  <c:v>4.0219195187091827E-2</c:v>
                </c:pt>
                <c:pt idx="8073">
                  <c:v>4.0294773876667023E-2</c:v>
                </c:pt>
                <c:pt idx="8074">
                  <c:v>4.0319543331861496E-2</c:v>
                </c:pt>
                <c:pt idx="8075">
                  <c:v>4.0258720517158508E-2</c:v>
                </c:pt>
                <c:pt idx="8076">
                  <c:v>4.0198460221290588E-2</c:v>
                </c:pt>
                <c:pt idx="8077">
                  <c:v>4.0175169706344604E-2</c:v>
                </c:pt>
                <c:pt idx="8078">
                  <c:v>4.0146909654140472E-2</c:v>
                </c:pt>
                <c:pt idx="8079">
                  <c:v>4.0132984519004822E-2</c:v>
                </c:pt>
                <c:pt idx="8080">
                  <c:v>4.0143612772226334E-2</c:v>
                </c:pt>
                <c:pt idx="8081">
                  <c:v>4.0141575038433075E-2</c:v>
                </c:pt>
                <c:pt idx="8082">
                  <c:v>4.0178600698709488E-2</c:v>
                </c:pt>
                <c:pt idx="8083">
                  <c:v>4.0241759270429611E-2</c:v>
                </c:pt>
                <c:pt idx="8084">
                  <c:v>4.0231343358755112E-2</c:v>
                </c:pt>
                <c:pt idx="8085">
                  <c:v>4.0186386555433273E-2</c:v>
                </c:pt>
                <c:pt idx="8086">
                  <c:v>4.015316441655159E-2</c:v>
                </c:pt>
                <c:pt idx="8087">
                  <c:v>4.0160059928894043E-2</c:v>
                </c:pt>
                <c:pt idx="8088">
                  <c:v>4.0091779083013535E-2</c:v>
                </c:pt>
                <c:pt idx="8089">
                  <c:v>4.0085330605506897E-2</c:v>
                </c:pt>
                <c:pt idx="8090">
                  <c:v>4.0138829499483109E-2</c:v>
                </c:pt>
                <c:pt idx="8091">
                  <c:v>4.0129378437995911E-2</c:v>
                </c:pt>
                <c:pt idx="8092">
                  <c:v>4.0121044963598251E-2</c:v>
                </c:pt>
                <c:pt idx="8093">
                  <c:v>4.0085881948471069E-2</c:v>
                </c:pt>
                <c:pt idx="8094">
                  <c:v>4.0158525109291077E-2</c:v>
                </c:pt>
                <c:pt idx="8095">
                  <c:v>4.0138818323612213E-2</c:v>
                </c:pt>
                <c:pt idx="8096">
                  <c:v>4.006827250123024E-2</c:v>
                </c:pt>
                <c:pt idx="8097">
                  <c:v>4.0077779442071915E-2</c:v>
                </c:pt>
                <c:pt idx="8098">
                  <c:v>4.0034975856542587E-2</c:v>
                </c:pt>
                <c:pt idx="8099">
                  <c:v>4.0072895586490631E-2</c:v>
                </c:pt>
                <c:pt idx="8100">
                  <c:v>4.0105700492858887E-2</c:v>
                </c:pt>
                <c:pt idx="8101">
                  <c:v>4.0070913732051849E-2</c:v>
                </c:pt>
                <c:pt idx="8102">
                  <c:v>4.0094412863254547E-2</c:v>
                </c:pt>
                <c:pt idx="8103">
                  <c:v>4.0151886641979218E-2</c:v>
                </c:pt>
                <c:pt idx="8104">
                  <c:v>4.0178723633289337E-2</c:v>
                </c:pt>
                <c:pt idx="8105">
                  <c:v>4.0217626839876175E-2</c:v>
                </c:pt>
                <c:pt idx="8106">
                  <c:v>4.0185023099184036E-2</c:v>
                </c:pt>
                <c:pt idx="8107">
                  <c:v>4.0148913860321045E-2</c:v>
                </c:pt>
                <c:pt idx="8108">
                  <c:v>4.0141943842172623E-2</c:v>
                </c:pt>
                <c:pt idx="8109">
                  <c:v>4.020291194319725E-2</c:v>
                </c:pt>
                <c:pt idx="8110">
                  <c:v>4.0171544998884201E-2</c:v>
                </c:pt>
                <c:pt idx="8111">
                  <c:v>4.0177512913942337E-2</c:v>
                </c:pt>
                <c:pt idx="8112">
                  <c:v>4.0202897042036057E-2</c:v>
                </c:pt>
                <c:pt idx="8113">
                  <c:v>4.0218602865934372E-2</c:v>
                </c:pt>
                <c:pt idx="8114">
                  <c:v>4.0208339691162109E-2</c:v>
                </c:pt>
                <c:pt idx="8115">
                  <c:v>4.01790551841259E-2</c:v>
                </c:pt>
                <c:pt idx="8116">
                  <c:v>4.0124740451574326E-2</c:v>
                </c:pt>
                <c:pt idx="8117">
                  <c:v>4.0168058127164841E-2</c:v>
                </c:pt>
                <c:pt idx="8118">
                  <c:v>4.0207214653491974E-2</c:v>
                </c:pt>
                <c:pt idx="8119">
                  <c:v>4.0167864412069321E-2</c:v>
                </c:pt>
                <c:pt idx="8120">
                  <c:v>4.0101096034049988E-2</c:v>
                </c:pt>
                <c:pt idx="8121">
                  <c:v>4.0104351937770844E-2</c:v>
                </c:pt>
                <c:pt idx="8122">
                  <c:v>4.0142163634300232E-2</c:v>
                </c:pt>
                <c:pt idx="8123">
                  <c:v>4.0149446576833725E-2</c:v>
                </c:pt>
                <c:pt idx="8124">
                  <c:v>4.0190331637859344E-2</c:v>
                </c:pt>
                <c:pt idx="8125">
                  <c:v>4.0190141648054123E-2</c:v>
                </c:pt>
                <c:pt idx="8126">
                  <c:v>4.0176980197429657E-2</c:v>
                </c:pt>
                <c:pt idx="8127">
                  <c:v>4.0192693471908569E-2</c:v>
                </c:pt>
                <c:pt idx="8128">
                  <c:v>4.0199469774961472E-2</c:v>
                </c:pt>
                <c:pt idx="8129">
                  <c:v>4.0183033794164658E-2</c:v>
                </c:pt>
                <c:pt idx="8130">
                  <c:v>4.0119070559740067E-2</c:v>
                </c:pt>
                <c:pt idx="8131">
                  <c:v>4.0117982774972916E-2</c:v>
                </c:pt>
                <c:pt idx="8132">
                  <c:v>4.0147863328456879E-2</c:v>
                </c:pt>
                <c:pt idx="8133">
                  <c:v>4.0126882493495941E-2</c:v>
                </c:pt>
                <c:pt idx="8134">
                  <c:v>4.016629233956337E-2</c:v>
                </c:pt>
                <c:pt idx="8135">
                  <c:v>4.0182273834943771E-2</c:v>
                </c:pt>
                <c:pt idx="8136">
                  <c:v>4.0226448327302933E-2</c:v>
                </c:pt>
                <c:pt idx="8137">
                  <c:v>4.0204815566539764E-2</c:v>
                </c:pt>
                <c:pt idx="8138">
                  <c:v>4.0124993771314621E-2</c:v>
                </c:pt>
                <c:pt idx="8139">
                  <c:v>4.0129352360963821E-2</c:v>
                </c:pt>
                <c:pt idx="8140">
                  <c:v>4.0053177624940872E-2</c:v>
                </c:pt>
                <c:pt idx="8141">
                  <c:v>4.0084067732095718E-2</c:v>
                </c:pt>
                <c:pt idx="8142">
                  <c:v>4.0014993399381638E-2</c:v>
                </c:pt>
                <c:pt idx="8143">
                  <c:v>3.9981391280889511E-2</c:v>
                </c:pt>
                <c:pt idx="8144">
                  <c:v>4.0139134973287582E-2</c:v>
                </c:pt>
                <c:pt idx="8145">
                  <c:v>4.018867015838623E-2</c:v>
                </c:pt>
                <c:pt idx="8146">
                  <c:v>4.0165532380342484E-2</c:v>
                </c:pt>
                <c:pt idx="8147">
                  <c:v>4.0188286453485489E-2</c:v>
                </c:pt>
                <c:pt idx="8148">
                  <c:v>4.0174148976802826E-2</c:v>
                </c:pt>
                <c:pt idx="8149">
                  <c:v>4.0160395205020905E-2</c:v>
                </c:pt>
                <c:pt idx="8150">
                  <c:v>4.0230482816696167E-2</c:v>
                </c:pt>
                <c:pt idx="8151">
                  <c:v>4.0245987474918365E-2</c:v>
                </c:pt>
                <c:pt idx="8152">
                  <c:v>4.0174849331378937E-2</c:v>
                </c:pt>
                <c:pt idx="8153">
                  <c:v>4.014892503619194E-2</c:v>
                </c:pt>
                <c:pt idx="8154">
                  <c:v>4.0152706205844879E-2</c:v>
                </c:pt>
                <c:pt idx="8155">
                  <c:v>4.0162656456232071E-2</c:v>
                </c:pt>
                <c:pt idx="8156">
                  <c:v>4.0169160813093185E-2</c:v>
                </c:pt>
                <c:pt idx="8157">
                  <c:v>4.009537398815155E-2</c:v>
                </c:pt>
                <c:pt idx="8158">
                  <c:v>4.0087167173624039E-2</c:v>
                </c:pt>
                <c:pt idx="8159">
                  <c:v>4.0102340281009674E-2</c:v>
                </c:pt>
                <c:pt idx="8160">
                  <c:v>4.0074381977319717E-2</c:v>
                </c:pt>
                <c:pt idx="8161">
                  <c:v>4.0072251111268997E-2</c:v>
                </c:pt>
                <c:pt idx="8162">
                  <c:v>4.0078338235616684E-2</c:v>
                </c:pt>
                <c:pt idx="8163">
                  <c:v>4.0112826973199844E-2</c:v>
                </c:pt>
                <c:pt idx="8164">
                  <c:v>4.0134519338607788E-2</c:v>
                </c:pt>
                <c:pt idx="8165">
                  <c:v>4.0117602795362473E-2</c:v>
                </c:pt>
                <c:pt idx="8166">
                  <c:v>4.012356698513031E-2</c:v>
                </c:pt>
                <c:pt idx="8167">
                  <c:v>4.0099572390317917E-2</c:v>
                </c:pt>
                <c:pt idx="8168">
                  <c:v>4.0196869522333145E-2</c:v>
                </c:pt>
                <c:pt idx="8169">
                  <c:v>4.0195945650339127E-2</c:v>
                </c:pt>
                <c:pt idx="8170">
                  <c:v>4.0187839418649673E-2</c:v>
                </c:pt>
                <c:pt idx="8171">
                  <c:v>4.0157955139875412E-2</c:v>
                </c:pt>
                <c:pt idx="8172">
                  <c:v>4.010922834277153E-2</c:v>
                </c:pt>
                <c:pt idx="8173">
                  <c:v>4.0112003684043884E-2</c:v>
                </c:pt>
                <c:pt idx="8174">
                  <c:v>4.0083810687065125E-2</c:v>
                </c:pt>
                <c:pt idx="8175">
                  <c:v>4.0042873471975327E-2</c:v>
                </c:pt>
                <c:pt idx="8176">
                  <c:v>4.0125258266925812E-2</c:v>
                </c:pt>
                <c:pt idx="8177">
                  <c:v>4.0155112743377686E-2</c:v>
                </c:pt>
                <c:pt idx="8178">
                  <c:v>4.0109008550643921E-2</c:v>
                </c:pt>
                <c:pt idx="8179">
                  <c:v>4.0140625089406967E-2</c:v>
                </c:pt>
                <c:pt idx="8180">
                  <c:v>4.0152408182621002E-2</c:v>
                </c:pt>
                <c:pt idx="8181">
                  <c:v>4.015447199344635E-2</c:v>
                </c:pt>
                <c:pt idx="8182">
                  <c:v>4.0180448442697525E-2</c:v>
                </c:pt>
                <c:pt idx="8183">
                  <c:v>4.0195275098085403E-2</c:v>
                </c:pt>
                <c:pt idx="8184">
                  <c:v>4.0103364735841751E-2</c:v>
                </c:pt>
                <c:pt idx="8185">
                  <c:v>4.0081638842821121E-2</c:v>
                </c:pt>
                <c:pt idx="8186">
                  <c:v>4.0112942457199097E-2</c:v>
                </c:pt>
                <c:pt idx="8187">
                  <c:v>4.0092788636684418E-2</c:v>
                </c:pt>
                <c:pt idx="8188">
                  <c:v>4.0079060941934586E-2</c:v>
                </c:pt>
                <c:pt idx="8189">
                  <c:v>4.0097516030073166E-2</c:v>
                </c:pt>
                <c:pt idx="8190">
                  <c:v>4.0098804980516434E-2</c:v>
                </c:pt>
                <c:pt idx="8191">
                  <c:v>4.0106687694787979E-2</c:v>
                </c:pt>
                <c:pt idx="8192">
                  <c:v>4.0108703076839447E-2</c:v>
                </c:pt>
                <c:pt idx="8193">
                  <c:v>4.007444903254509E-2</c:v>
                </c:pt>
                <c:pt idx="8194">
                  <c:v>4.0066707879304886E-2</c:v>
                </c:pt>
                <c:pt idx="8195">
                  <c:v>4.0073033422231674E-2</c:v>
                </c:pt>
                <c:pt idx="8196">
                  <c:v>4.0020730346441269E-2</c:v>
                </c:pt>
                <c:pt idx="8197">
                  <c:v>4.0052350610494614E-2</c:v>
                </c:pt>
                <c:pt idx="8198">
                  <c:v>4.0029421448707581E-2</c:v>
                </c:pt>
                <c:pt idx="8199">
                  <c:v>4.0103424340486526E-2</c:v>
                </c:pt>
                <c:pt idx="8200">
                  <c:v>4.014953225851059E-2</c:v>
                </c:pt>
                <c:pt idx="8201">
                  <c:v>4.0085364133119583E-2</c:v>
                </c:pt>
                <c:pt idx="8202">
                  <c:v>4.0090542286634445E-2</c:v>
                </c:pt>
                <c:pt idx="8203">
                  <c:v>4.0145754814147949E-2</c:v>
                </c:pt>
                <c:pt idx="8204">
                  <c:v>4.0133256465196609E-2</c:v>
                </c:pt>
                <c:pt idx="8205">
                  <c:v>4.0147885680198669E-2</c:v>
                </c:pt>
                <c:pt idx="8206">
                  <c:v>4.0168948471546173E-2</c:v>
                </c:pt>
                <c:pt idx="8207">
                  <c:v>4.0163192898035049E-2</c:v>
                </c:pt>
                <c:pt idx="8208">
                  <c:v>4.0139298886060715E-2</c:v>
                </c:pt>
                <c:pt idx="8209">
                  <c:v>4.0146391838788986E-2</c:v>
                </c:pt>
                <c:pt idx="8210">
                  <c:v>4.0134306997060776E-2</c:v>
                </c:pt>
                <c:pt idx="8211">
                  <c:v>4.0110133588314056E-2</c:v>
                </c:pt>
                <c:pt idx="8212">
                  <c:v>4.0071621537208557E-2</c:v>
                </c:pt>
                <c:pt idx="8213">
                  <c:v>4.007706418633461E-2</c:v>
                </c:pt>
                <c:pt idx="8214">
                  <c:v>4.0070701390504837E-2</c:v>
                </c:pt>
                <c:pt idx="8215">
                  <c:v>4.0052779018878937E-2</c:v>
                </c:pt>
                <c:pt idx="8216">
                  <c:v>4.0081523358821869E-2</c:v>
                </c:pt>
                <c:pt idx="8217">
                  <c:v>4.0068525820970535E-2</c:v>
                </c:pt>
                <c:pt idx="8218">
                  <c:v>4.0025651454925537E-2</c:v>
                </c:pt>
                <c:pt idx="8219">
                  <c:v>4.0066443383693695E-2</c:v>
                </c:pt>
                <c:pt idx="8220">
                  <c:v>4.0115714073181152E-2</c:v>
                </c:pt>
                <c:pt idx="8221">
                  <c:v>4.0163472294807434E-2</c:v>
                </c:pt>
                <c:pt idx="8222">
                  <c:v>4.0140233933925629E-2</c:v>
                </c:pt>
                <c:pt idx="8223">
                  <c:v>4.0200699120759964E-2</c:v>
                </c:pt>
                <c:pt idx="8224">
                  <c:v>4.0174186229705811E-2</c:v>
                </c:pt>
                <c:pt idx="8225">
                  <c:v>4.0116854012012482E-2</c:v>
                </c:pt>
                <c:pt idx="8226">
                  <c:v>4.0115546435117722E-2</c:v>
                </c:pt>
                <c:pt idx="8227">
                  <c:v>4.0109787136316299E-2</c:v>
                </c:pt>
                <c:pt idx="8228">
                  <c:v>4.0061846375465393E-2</c:v>
                </c:pt>
                <c:pt idx="8229">
                  <c:v>4.0106728672981262E-2</c:v>
                </c:pt>
                <c:pt idx="8230">
                  <c:v>4.012700542807579E-2</c:v>
                </c:pt>
                <c:pt idx="8231">
                  <c:v>4.0116135030984879E-2</c:v>
                </c:pt>
                <c:pt idx="8232">
                  <c:v>4.0123581886291504E-2</c:v>
                </c:pt>
                <c:pt idx="8233">
                  <c:v>4.0138095617294312E-2</c:v>
                </c:pt>
                <c:pt idx="8234">
                  <c:v>4.0089093148708344E-2</c:v>
                </c:pt>
                <c:pt idx="8235">
                  <c:v>4.005199670791626E-2</c:v>
                </c:pt>
                <c:pt idx="8236">
                  <c:v>4.0077749639749527E-2</c:v>
                </c:pt>
                <c:pt idx="8237">
                  <c:v>4.0065832436084747E-2</c:v>
                </c:pt>
                <c:pt idx="8238">
                  <c:v>4.0052454918622971E-2</c:v>
                </c:pt>
                <c:pt idx="8239">
                  <c:v>4.000033438205719E-2</c:v>
                </c:pt>
                <c:pt idx="8240">
                  <c:v>4.0066130459308624E-2</c:v>
                </c:pt>
                <c:pt idx="8241">
                  <c:v>4.0113534778356552E-2</c:v>
                </c:pt>
                <c:pt idx="8242">
                  <c:v>4.0087834000587463E-2</c:v>
                </c:pt>
                <c:pt idx="8243">
                  <c:v>4.0082730352878571E-2</c:v>
                </c:pt>
                <c:pt idx="8244">
                  <c:v>4.0109813213348389E-2</c:v>
                </c:pt>
                <c:pt idx="8245">
                  <c:v>4.0110714733600616E-2</c:v>
                </c:pt>
                <c:pt idx="8246">
                  <c:v>4.0052544325590134E-2</c:v>
                </c:pt>
                <c:pt idx="8247">
                  <c:v>4.0031496435403824E-2</c:v>
                </c:pt>
                <c:pt idx="8248">
                  <c:v>4.0017213672399521E-2</c:v>
                </c:pt>
                <c:pt idx="8249">
                  <c:v>3.9966616779565811E-2</c:v>
                </c:pt>
                <c:pt idx="8250">
                  <c:v>3.9940029382705688E-2</c:v>
                </c:pt>
                <c:pt idx="8251">
                  <c:v>3.9920259267091751E-2</c:v>
                </c:pt>
                <c:pt idx="8252">
                  <c:v>3.9891157299280167E-2</c:v>
                </c:pt>
                <c:pt idx="8253">
                  <c:v>3.9966415613889694E-2</c:v>
                </c:pt>
                <c:pt idx="8254">
                  <c:v>3.9624668657779694E-2</c:v>
                </c:pt>
                <c:pt idx="8255">
                  <c:v>3.919542208313942E-2</c:v>
                </c:pt>
                <c:pt idx="8256">
                  <c:v>3.919297456741333E-2</c:v>
                </c:pt>
                <c:pt idx="8257">
                  <c:v>3.9259769022464752E-2</c:v>
                </c:pt>
                <c:pt idx="8258">
                  <c:v>3.9389386773109436E-2</c:v>
                </c:pt>
                <c:pt idx="8259">
                  <c:v>3.9879024028778076E-2</c:v>
                </c:pt>
                <c:pt idx="8260">
                  <c:v>4.0051035583019257E-2</c:v>
                </c:pt>
                <c:pt idx="8261">
                  <c:v>4.0058307349681854E-2</c:v>
                </c:pt>
                <c:pt idx="8262">
                  <c:v>4.0017236024141312E-2</c:v>
                </c:pt>
                <c:pt idx="8263">
                  <c:v>4.0006581693887711E-2</c:v>
                </c:pt>
                <c:pt idx="8264">
                  <c:v>4.0158163756132126E-2</c:v>
                </c:pt>
                <c:pt idx="8265">
                  <c:v>4.0185533463954926E-2</c:v>
                </c:pt>
                <c:pt idx="8266">
                  <c:v>4.0092885494232178E-2</c:v>
                </c:pt>
                <c:pt idx="8267">
                  <c:v>4.004349559545517E-2</c:v>
                </c:pt>
                <c:pt idx="8268">
                  <c:v>4.0057949721813202E-2</c:v>
                </c:pt>
                <c:pt idx="8269">
                  <c:v>4.0025938302278519E-2</c:v>
                </c:pt>
                <c:pt idx="8270">
                  <c:v>3.9980076253414154E-2</c:v>
                </c:pt>
                <c:pt idx="8271">
                  <c:v>3.9985504001379013E-2</c:v>
                </c:pt>
                <c:pt idx="8272">
                  <c:v>4.0074493736028671E-2</c:v>
                </c:pt>
                <c:pt idx="8273">
                  <c:v>4.0012594312429428E-2</c:v>
                </c:pt>
                <c:pt idx="8274">
                  <c:v>4.0004801005125046E-2</c:v>
                </c:pt>
                <c:pt idx="8275">
                  <c:v>3.9973549544811249E-2</c:v>
                </c:pt>
                <c:pt idx="8276">
                  <c:v>3.9946522563695908E-2</c:v>
                </c:pt>
                <c:pt idx="8277">
                  <c:v>3.9923802018165588E-2</c:v>
                </c:pt>
                <c:pt idx="8278">
                  <c:v>3.9967972785234451E-2</c:v>
                </c:pt>
                <c:pt idx="8279">
                  <c:v>4.0010906755924225E-2</c:v>
                </c:pt>
                <c:pt idx="8280">
                  <c:v>4.0035869926214218E-2</c:v>
                </c:pt>
                <c:pt idx="8281">
                  <c:v>4.0029924362897873E-2</c:v>
                </c:pt>
                <c:pt idx="8282">
                  <c:v>4.0001865476369858E-2</c:v>
                </c:pt>
                <c:pt idx="8283">
                  <c:v>3.9965167641639709E-2</c:v>
                </c:pt>
                <c:pt idx="8284">
                  <c:v>3.998122364282608E-2</c:v>
                </c:pt>
                <c:pt idx="8285">
                  <c:v>3.9990119636058807E-2</c:v>
                </c:pt>
                <c:pt idx="8286">
                  <c:v>3.9925701916217804E-2</c:v>
                </c:pt>
                <c:pt idx="8287">
                  <c:v>3.9939604699611664E-2</c:v>
                </c:pt>
                <c:pt idx="8288">
                  <c:v>3.9978794753551483E-2</c:v>
                </c:pt>
                <c:pt idx="8289">
                  <c:v>3.9994698017835617E-2</c:v>
                </c:pt>
                <c:pt idx="8290">
                  <c:v>3.9965949952602386E-2</c:v>
                </c:pt>
                <c:pt idx="8291">
                  <c:v>4.0017120540142059E-2</c:v>
                </c:pt>
                <c:pt idx="8292">
                  <c:v>4.0028847754001617E-2</c:v>
                </c:pt>
                <c:pt idx="8293">
                  <c:v>3.9953719824552536E-2</c:v>
                </c:pt>
                <c:pt idx="8294">
                  <c:v>3.99957075715065E-2</c:v>
                </c:pt>
                <c:pt idx="8295">
                  <c:v>4.0006652474403381E-2</c:v>
                </c:pt>
                <c:pt idx="8296">
                  <c:v>4.0024396032094955E-2</c:v>
                </c:pt>
                <c:pt idx="8297">
                  <c:v>3.9987172931432724E-2</c:v>
                </c:pt>
                <c:pt idx="8298">
                  <c:v>3.9959091693162918E-2</c:v>
                </c:pt>
                <c:pt idx="8299">
                  <c:v>3.9957340806722641E-2</c:v>
                </c:pt>
                <c:pt idx="8300">
                  <c:v>3.9989057928323746E-2</c:v>
                </c:pt>
                <c:pt idx="8301">
                  <c:v>3.9966613054275513E-2</c:v>
                </c:pt>
                <c:pt idx="8302">
                  <c:v>3.9964567869901657E-2</c:v>
                </c:pt>
                <c:pt idx="8303">
                  <c:v>3.9960555732250214E-2</c:v>
                </c:pt>
                <c:pt idx="8304">
                  <c:v>3.9963722229003906E-2</c:v>
                </c:pt>
                <c:pt idx="8305">
                  <c:v>3.9965525269508362E-2</c:v>
                </c:pt>
                <c:pt idx="8306">
                  <c:v>3.9961349219083786E-2</c:v>
                </c:pt>
                <c:pt idx="8307">
                  <c:v>3.9924383163452148E-2</c:v>
                </c:pt>
                <c:pt idx="8308">
                  <c:v>3.9957158267498016E-2</c:v>
                </c:pt>
                <c:pt idx="8309">
                  <c:v>4.0066614747047424E-2</c:v>
                </c:pt>
                <c:pt idx="8310">
                  <c:v>4.004872590303421E-2</c:v>
                </c:pt>
                <c:pt idx="8311">
                  <c:v>3.9974216371774673E-2</c:v>
                </c:pt>
                <c:pt idx="8312">
                  <c:v>3.9972018450498581E-2</c:v>
                </c:pt>
                <c:pt idx="8313">
                  <c:v>3.9949085563421249E-2</c:v>
                </c:pt>
                <c:pt idx="8314">
                  <c:v>3.9908513426780701E-2</c:v>
                </c:pt>
                <c:pt idx="8315">
                  <c:v>3.9930447936058044E-2</c:v>
                </c:pt>
                <c:pt idx="8316">
                  <c:v>3.9920985698699951E-2</c:v>
                </c:pt>
                <c:pt idx="8317">
                  <c:v>3.9971128106117249E-2</c:v>
                </c:pt>
                <c:pt idx="8318">
                  <c:v>4.0007900446653366E-2</c:v>
                </c:pt>
                <c:pt idx="8319">
                  <c:v>4.0017031133174896E-2</c:v>
                </c:pt>
                <c:pt idx="8320">
                  <c:v>3.9965745061635971E-2</c:v>
                </c:pt>
                <c:pt idx="8321">
                  <c:v>3.9985552430152893E-2</c:v>
                </c:pt>
                <c:pt idx="8322">
                  <c:v>3.9967115968465805E-2</c:v>
                </c:pt>
                <c:pt idx="8323">
                  <c:v>3.9953954517841339E-2</c:v>
                </c:pt>
                <c:pt idx="8324">
                  <c:v>3.9985280483961105E-2</c:v>
                </c:pt>
                <c:pt idx="8325">
                  <c:v>3.9970848709344864E-2</c:v>
                </c:pt>
                <c:pt idx="8326">
                  <c:v>3.9924111217260361E-2</c:v>
                </c:pt>
                <c:pt idx="8327">
                  <c:v>3.9948288351297379E-2</c:v>
                </c:pt>
                <c:pt idx="8328">
                  <c:v>3.9973534643650055E-2</c:v>
                </c:pt>
                <c:pt idx="8329">
                  <c:v>3.9953809231519699E-2</c:v>
                </c:pt>
                <c:pt idx="8330">
                  <c:v>3.9953570812940598E-2</c:v>
                </c:pt>
                <c:pt idx="8331">
                  <c:v>3.986431285738945E-2</c:v>
                </c:pt>
                <c:pt idx="8332">
                  <c:v>3.9814773947000504E-2</c:v>
                </c:pt>
                <c:pt idx="8333">
                  <c:v>3.982245922088623E-2</c:v>
                </c:pt>
                <c:pt idx="8334">
                  <c:v>3.980468213558197E-2</c:v>
                </c:pt>
                <c:pt idx="8335">
                  <c:v>3.9800196886062622E-2</c:v>
                </c:pt>
                <c:pt idx="8336">
                  <c:v>3.9756990969181061E-2</c:v>
                </c:pt>
                <c:pt idx="8337">
                  <c:v>3.9695426821708679E-2</c:v>
                </c:pt>
                <c:pt idx="8338">
                  <c:v>3.9784349501132965E-2</c:v>
                </c:pt>
                <c:pt idx="8339">
                  <c:v>3.9911579340696335E-2</c:v>
                </c:pt>
                <c:pt idx="8340">
                  <c:v>3.9905618876218796E-2</c:v>
                </c:pt>
                <c:pt idx="8341">
                  <c:v>3.9944451302289963E-2</c:v>
                </c:pt>
                <c:pt idx="8342">
                  <c:v>3.989420086145401E-2</c:v>
                </c:pt>
                <c:pt idx="8343">
                  <c:v>3.9834272116422653E-2</c:v>
                </c:pt>
                <c:pt idx="8344">
                  <c:v>3.9862971752882004E-2</c:v>
                </c:pt>
                <c:pt idx="8345">
                  <c:v>3.9830520749092102E-2</c:v>
                </c:pt>
                <c:pt idx="8346">
                  <c:v>3.9846405386924744E-2</c:v>
                </c:pt>
                <c:pt idx="8347">
                  <c:v>3.978758305311203E-2</c:v>
                </c:pt>
                <c:pt idx="8348">
                  <c:v>3.9843294769525528E-2</c:v>
                </c:pt>
                <c:pt idx="8349">
                  <c:v>3.995085135102272E-2</c:v>
                </c:pt>
                <c:pt idx="8350">
                  <c:v>3.9893228560686111E-2</c:v>
                </c:pt>
                <c:pt idx="8351">
                  <c:v>3.9879944175481796E-2</c:v>
                </c:pt>
                <c:pt idx="8352">
                  <c:v>3.9889879524707794E-2</c:v>
                </c:pt>
                <c:pt idx="8353">
                  <c:v>3.9847146719694138E-2</c:v>
                </c:pt>
                <c:pt idx="8354">
                  <c:v>3.9811361581087112E-2</c:v>
                </c:pt>
                <c:pt idx="8355">
                  <c:v>3.9785429835319519E-2</c:v>
                </c:pt>
                <c:pt idx="8356">
                  <c:v>3.9752833545207977E-2</c:v>
                </c:pt>
                <c:pt idx="8357">
                  <c:v>3.9802458137273788E-2</c:v>
                </c:pt>
                <c:pt idx="8358">
                  <c:v>3.9872180670499802E-2</c:v>
                </c:pt>
                <c:pt idx="8359">
                  <c:v>3.9910860359668732E-2</c:v>
                </c:pt>
                <c:pt idx="8360">
                  <c:v>3.997417539358139E-2</c:v>
                </c:pt>
                <c:pt idx="8361">
                  <c:v>3.9966128766536713E-2</c:v>
                </c:pt>
                <c:pt idx="8362">
                  <c:v>3.9910014718770981E-2</c:v>
                </c:pt>
                <c:pt idx="8363">
                  <c:v>3.9899785071611404E-2</c:v>
                </c:pt>
                <c:pt idx="8364">
                  <c:v>3.985494002699852E-2</c:v>
                </c:pt>
                <c:pt idx="8365">
                  <c:v>3.9826765656471252E-2</c:v>
                </c:pt>
                <c:pt idx="8366">
                  <c:v>3.9881981909275055E-2</c:v>
                </c:pt>
                <c:pt idx="8367">
                  <c:v>3.9905525743961334E-2</c:v>
                </c:pt>
                <c:pt idx="8368">
                  <c:v>3.9904747158288956E-2</c:v>
                </c:pt>
                <c:pt idx="8369">
                  <c:v>3.9881385862827301E-2</c:v>
                </c:pt>
                <c:pt idx="8370">
                  <c:v>3.9854776114225388E-2</c:v>
                </c:pt>
                <c:pt idx="8371">
                  <c:v>3.9853610098361969E-2</c:v>
                </c:pt>
                <c:pt idx="8372">
                  <c:v>3.9849784225225449E-2</c:v>
                </c:pt>
                <c:pt idx="8373">
                  <c:v>3.9835616946220398E-2</c:v>
                </c:pt>
                <c:pt idx="8374">
                  <c:v>3.9832066744565964E-2</c:v>
                </c:pt>
                <c:pt idx="8375">
                  <c:v>3.9830010384321213E-2</c:v>
                </c:pt>
                <c:pt idx="8376">
                  <c:v>3.983190655708313E-2</c:v>
                </c:pt>
                <c:pt idx="8377">
                  <c:v>3.9818704128265381E-2</c:v>
                </c:pt>
                <c:pt idx="8378">
                  <c:v>3.9817661046981812E-2</c:v>
                </c:pt>
                <c:pt idx="8379">
                  <c:v>3.9820946753025055E-2</c:v>
                </c:pt>
                <c:pt idx="8380">
                  <c:v>3.9926107972860336E-2</c:v>
                </c:pt>
                <c:pt idx="8381">
                  <c:v>3.9916001260280609E-2</c:v>
                </c:pt>
                <c:pt idx="8382">
                  <c:v>3.9894271641969681E-2</c:v>
                </c:pt>
                <c:pt idx="8383">
                  <c:v>3.9900980889797211E-2</c:v>
                </c:pt>
                <c:pt idx="8384">
                  <c:v>3.988821804523468E-2</c:v>
                </c:pt>
                <c:pt idx="8385">
                  <c:v>3.9768494665622711E-2</c:v>
                </c:pt>
                <c:pt idx="8386">
                  <c:v>3.9719861000776291E-2</c:v>
                </c:pt>
                <c:pt idx="8387">
                  <c:v>3.9735183119773865E-2</c:v>
                </c:pt>
                <c:pt idx="8388">
                  <c:v>3.9804045110940933E-2</c:v>
                </c:pt>
                <c:pt idx="8389">
                  <c:v>3.9872545748949051E-2</c:v>
                </c:pt>
                <c:pt idx="8390">
                  <c:v>3.9819099009037018E-2</c:v>
                </c:pt>
                <c:pt idx="8391">
                  <c:v>3.9851810783147812E-2</c:v>
                </c:pt>
                <c:pt idx="8392">
                  <c:v>3.9916504174470901E-2</c:v>
                </c:pt>
                <c:pt idx="8393">
                  <c:v>3.9974570274353027E-2</c:v>
                </c:pt>
                <c:pt idx="8394">
                  <c:v>3.9982635527849197E-2</c:v>
                </c:pt>
                <c:pt idx="8395">
                  <c:v>3.9981424808502197E-2</c:v>
                </c:pt>
                <c:pt idx="8396">
                  <c:v>4.0024347603321075E-2</c:v>
                </c:pt>
                <c:pt idx="8397">
                  <c:v>4.0016945451498032E-2</c:v>
                </c:pt>
                <c:pt idx="8398">
                  <c:v>3.9971519261598587E-2</c:v>
                </c:pt>
                <c:pt idx="8399">
                  <c:v>3.9936643093824387E-2</c:v>
                </c:pt>
                <c:pt idx="8400">
                  <c:v>3.9912477135658264E-2</c:v>
                </c:pt>
                <c:pt idx="8401">
                  <c:v>3.986041247844696E-2</c:v>
                </c:pt>
                <c:pt idx="8402">
                  <c:v>3.9845049381256104E-2</c:v>
                </c:pt>
                <c:pt idx="8403">
                  <c:v>3.9850220084190369E-2</c:v>
                </c:pt>
                <c:pt idx="8404">
                  <c:v>3.9746072143316269E-2</c:v>
                </c:pt>
                <c:pt idx="8405">
                  <c:v>3.9713364094495773E-2</c:v>
                </c:pt>
                <c:pt idx="8406">
                  <c:v>3.9817642420530319E-2</c:v>
                </c:pt>
                <c:pt idx="8407">
                  <c:v>3.986523300409317E-2</c:v>
                </c:pt>
                <c:pt idx="8408">
                  <c:v>3.9842937141656876E-2</c:v>
                </c:pt>
                <c:pt idx="8409">
                  <c:v>3.9833392947912216E-2</c:v>
                </c:pt>
                <c:pt idx="8410">
                  <c:v>3.9853237569332123E-2</c:v>
                </c:pt>
                <c:pt idx="8411">
                  <c:v>3.9795234799385071E-2</c:v>
                </c:pt>
                <c:pt idx="8412">
                  <c:v>3.973919153213501E-2</c:v>
                </c:pt>
                <c:pt idx="8413">
                  <c:v>3.9714854210615158E-2</c:v>
                </c:pt>
                <c:pt idx="8414">
                  <c:v>3.9693307131528854E-2</c:v>
                </c:pt>
                <c:pt idx="8415">
                  <c:v>3.9685070514678955E-2</c:v>
                </c:pt>
                <c:pt idx="8416">
                  <c:v>3.9719697088003159E-2</c:v>
                </c:pt>
                <c:pt idx="8417">
                  <c:v>3.9702724665403366E-2</c:v>
                </c:pt>
                <c:pt idx="8418">
                  <c:v>3.9698824286460876E-2</c:v>
                </c:pt>
                <c:pt idx="8419">
                  <c:v>3.9753459393978119E-2</c:v>
                </c:pt>
                <c:pt idx="8420">
                  <c:v>3.9800591766834259E-2</c:v>
                </c:pt>
                <c:pt idx="8421">
                  <c:v>3.9738856256008148E-2</c:v>
                </c:pt>
                <c:pt idx="8422">
                  <c:v>3.9769917726516724E-2</c:v>
                </c:pt>
                <c:pt idx="8423">
                  <c:v>3.981921449303627E-2</c:v>
                </c:pt>
                <c:pt idx="8424">
                  <c:v>3.9891321212053299E-2</c:v>
                </c:pt>
                <c:pt idx="8425">
                  <c:v>3.9863258600234985E-2</c:v>
                </c:pt>
                <c:pt idx="8426">
                  <c:v>3.9832603186368942E-2</c:v>
                </c:pt>
                <c:pt idx="8427">
                  <c:v>3.9855621755123138E-2</c:v>
                </c:pt>
                <c:pt idx="8428">
                  <c:v>3.9739415049552917E-2</c:v>
                </c:pt>
                <c:pt idx="8429">
                  <c:v>3.9730407297611237E-2</c:v>
                </c:pt>
                <c:pt idx="8430">
                  <c:v>3.9695702493190765E-2</c:v>
                </c:pt>
                <c:pt idx="8431">
                  <c:v>3.9646226912736893E-2</c:v>
                </c:pt>
                <c:pt idx="8432">
                  <c:v>3.9678722620010376E-2</c:v>
                </c:pt>
                <c:pt idx="8433">
                  <c:v>3.9690352976322174E-2</c:v>
                </c:pt>
                <c:pt idx="8434">
                  <c:v>3.9734605699777603E-2</c:v>
                </c:pt>
                <c:pt idx="8435">
                  <c:v>3.9799094200134277E-2</c:v>
                </c:pt>
                <c:pt idx="8436">
                  <c:v>3.9797656238079071E-2</c:v>
                </c:pt>
                <c:pt idx="8437">
                  <c:v>3.9693303406238556E-2</c:v>
                </c:pt>
                <c:pt idx="8438">
                  <c:v>3.9622128009796143E-2</c:v>
                </c:pt>
                <c:pt idx="8439">
                  <c:v>3.963787853717804E-2</c:v>
                </c:pt>
                <c:pt idx="8440">
                  <c:v>3.966367244720459E-2</c:v>
                </c:pt>
                <c:pt idx="8441">
                  <c:v>3.9664015173912048E-2</c:v>
                </c:pt>
                <c:pt idx="8442">
                  <c:v>3.9746951311826706E-2</c:v>
                </c:pt>
                <c:pt idx="8443">
                  <c:v>3.9757151156663895E-2</c:v>
                </c:pt>
                <c:pt idx="8444">
                  <c:v>3.9735440164804459E-2</c:v>
                </c:pt>
                <c:pt idx="8445">
                  <c:v>3.9727374911308289E-2</c:v>
                </c:pt>
                <c:pt idx="8446">
                  <c:v>3.971635177731514E-2</c:v>
                </c:pt>
                <c:pt idx="8447">
                  <c:v>3.9732806384563446E-2</c:v>
                </c:pt>
                <c:pt idx="8448">
                  <c:v>3.9808526635169983E-2</c:v>
                </c:pt>
                <c:pt idx="8449">
                  <c:v>3.9785172790288925E-2</c:v>
                </c:pt>
                <c:pt idx="8450">
                  <c:v>3.9743222296237946E-2</c:v>
                </c:pt>
                <c:pt idx="8451">
                  <c:v>3.9733324199914932E-2</c:v>
                </c:pt>
                <c:pt idx="8452">
                  <c:v>3.9722513407468796E-2</c:v>
                </c:pt>
                <c:pt idx="8453">
                  <c:v>3.9683915674686432E-2</c:v>
                </c:pt>
                <c:pt idx="8454">
                  <c:v>3.9649955928325653E-2</c:v>
                </c:pt>
                <c:pt idx="8455">
                  <c:v>3.9641443639993668E-2</c:v>
                </c:pt>
                <c:pt idx="8456">
                  <c:v>3.9674889296293259E-2</c:v>
                </c:pt>
                <c:pt idx="8457">
                  <c:v>3.966081514954567E-2</c:v>
                </c:pt>
                <c:pt idx="8458">
                  <c:v>3.970729187130928E-2</c:v>
                </c:pt>
                <c:pt idx="8459">
                  <c:v>3.9740506559610367E-2</c:v>
                </c:pt>
                <c:pt idx="8460">
                  <c:v>3.9691153913736343E-2</c:v>
                </c:pt>
                <c:pt idx="8461">
                  <c:v>3.9636854082345963E-2</c:v>
                </c:pt>
                <c:pt idx="8462">
                  <c:v>3.9648976176977158E-2</c:v>
                </c:pt>
                <c:pt idx="8463">
                  <c:v>3.9617907255887985E-2</c:v>
                </c:pt>
                <c:pt idx="8464">
                  <c:v>3.9566244930028915E-2</c:v>
                </c:pt>
                <c:pt idx="8465">
                  <c:v>3.9538990706205368E-2</c:v>
                </c:pt>
                <c:pt idx="8466">
                  <c:v>3.9608955383300781E-2</c:v>
                </c:pt>
                <c:pt idx="8467">
                  <c:v>3.9627883583307266E-2</c:v>
                </c:pt>
                <c:pt idx="8468">
                  <c:v>3.9697073400020599E-2</c:v>
                </c:pt>
                <c:pt idx="8469">
                  <c:v>3.9676234126091003E-2</c:v>
                </c:pt>
                <c:pt idx="8470">
                  <c:v>3.9604648947715759E-2</c:v>
                </c:pt>
                <c:pt idx="8471">
                  <c:v>3.953348845243454E-2</c:v>
                </c:pt>
                <c:pt idx="8472">
                  <c:v>3.9625134319067001E-2</c:v>
                </c:pt>
                <c:pt idx="8473">
                  <c:v>3.9663400501012802E-2</c:v>
                </c:pt>
                <c:pt idx="8474">
                  <c:v>3.9700217545032501E-2</c:v>
                </c:pt>
                <c:pt idx="8475">
                  <c:v>3.9800427854061127E-2</c:v>
                </c:pt>
                <c:pt idx="8476">
                  <c:v>3.9894048124551773E-2</c:v>
                </c:pt>
                <c:pt idx="8477">
                  <c:v>3.9874482899904251E-2</c:v>
                </c:pt>
                <c:pt idx="8478">
                  <c:v>3.9793804287910461E-2</c:v>
                </c:pt>
                <c:pt idx="8479">
                  <c:v>3.9694130420684814E-2</c:v>
                </c:pt>
                <c:pt idx="8480">
                  <c:v>3.9633132517337799E-2</c:v>
                </c:pt>
                <c:pt idx="8481">
                  <c:v>3.9651799947023392E-2</c:v>
                </c:pt>
                <c:pt idx="8482">
                  <c:v>3.9684079587459564E-2</c:v>
                </c:pt>
                <c:pt idx="8483">
                  <c:v>3.9692077785730362E-2</c:v>
                </c:pt>
                <c:pt idx="8484">
                  <c:v>3.9660952985286713E-2</c:v>
                </c:pt>
                <c:pt idx="8485">
                  <c:v>3.9598669856786728E-2</c:v>
                </c:pt>
                <c:pt idx="8486">
                  <c:v>3.9477404206991196E-2</c:v>
                </c:pt>
                <c:pt idx="8487">
                  <c:v>3.9487656205892563E-2</c:v>
                </c:pt>
                <c:pt idx="8488">
                  <c:v>3.9471760392189026E-2</c:v>
                </c:pt>
                <c:pt idx="8489">
                  <c:v>3.9552558213472366E-2</c:v>
                </c:pt>
                <c:pt idx="8490">
                  <c:v>3.9719607681035995E-2</c:v>
                </c:pt>
                <c:pt idx="8491">
                  <c:v>3.9799515157938004E-2</c:v>
                </c:pt>
                <c:pt idx="8492">
                  <c:v>3.9774198085069656E-2</c:v>
                </c:pt>
                <c:pt idx="8493">
                  <c:v>3.9728950709104538E-2</c:v>
                </c:pt>
                <c:pt idx="8494">
                  <c:v>3.9695363491773605E-2</c:v>
                </c:pt>
                <c:pt idx="8495">
                  <c:v>3.965362161397934E-2</c:v>
                </c:pt>
                <c:pt idx="8496">
                  <c:v>3.9683036506175995E-2</c:v>
                </c:pt>
                <c:pt idx="8497">
                  <c:v>3.9757046848535538E-2</c:v>
                </c:pt>
                <c:pt idx="8498">
                  <c:v>3.9724346250295639E-2</c:v>
                </c:pt>
                <c:pt idx="8499">
                  <c:v>3.9707712829113007E-2</c:v>
                </c:pt>
                <c:pt idx="8500">
                  <c:v>3.9700746536254883E-2</c:v>
                </c:pt>
                <c:pt idx="8501">
                  <c:v>3.9683062583208084E-2</c:v>
                </c:pt>
                <c:pt idx="8502">
                  <c:v>3.964640200138092E-2</c:v>
                </c:pt>
                <c:pt idx="8503">
                  <c:v>3.9588950574398041E-2</c:v>
                </c:pt>
                <c:pt idx="8504">
                  <c:v>3.9615120738744736E-2</c:v>
                </c:pt>
                <c:pt idx="8505">
                  <c:v>3.9659533649682999E-2</c:v>
                </c:pt>
                <c:pt idx="8506">
                  <c:v>3.9668947458267212E-2</c:v>
                </c:pt>
                <c:pt idx="8507">
                  <c:v>3.9683666080236435E-2</c:v>
                </c:pt>
                <c:pt idx="8508">
                  <c:v>3.9696041494607925E-2</c:v>
                </c:pt>
                <c:pt idx="8509">
                  <c:v>3.9678853005170822E-2</c:v>
                </c:pt>
                <c:pt idx="8510">
                  <c:v>3.964252769947052E-2</c:v>
                </c:pt>
                <c:pt idx="8511">
                  <c:v>3.959188237786293E-2</c:v>
                </c:pt>
                <c:pt idx="8512">
                  <c:v>3.947826474905014E-2</c:v>
                </c:pt>
                <c:pt idx="8513">
                  <c:v>3.9439555257558823E-2</c:v>
                </c:pt>
                <c:pt idx="8514">
                  <c:v>3.9377093315124512E-2</c:v>
                </c:pt>
                <c:pt idx="8515">
                  <c:v>3.9636421948671341E-2</c:v>
                </c:pt>
                <c:pt idx="8516">
                  <c:v>3.9832115173339844E-2</c:v>
                </c:pt>
                <c:pt idx="8517">
                  <c:v>3.9787754416465759E-2</c:v>
                </c:pt>
                <c:pt idx="8518">
                  <c:v>3.9773575961589813E-2</c:v>
                </c:pt>
                <c:pt idx="8519">
                  <c:v>3.9727594703435898E-2</c:v>
                </c:pt>
                <c:pt idx="8520">
                  <c:v>3.9600148797035217E-2</c:v>
                </c:pt>
                <c:pt idx="8521">
                  <c:v>3.9506394416093826E-2</c:v>
                </c:pt>
                <c:pt idx="8522">
                  <c:v>3.9559744298458099E-2</c:v>
                </c:pt>
                <c:pt idx="8523">
                  <c:v>3.9591696113348007E-2</c:v>
                </c:pt>
                <c:pt idx="8524">
                  <c:v>3.9548967033624649E-2</c:v>
                </c:pt>
                <c:pt idx="8525">
                  <c:v>3.95161472260952E-2</c:v>
                </c:pt>
                <c:pt idx="8526">
                  <c:v>3.9530862122774124E-2</c:v>
                </c:pt>
                <c:pt idx="8527">
                  <c:v>3.9559196680784225E-2</c:v>
                </c:pt>
                <c:pt idx="8528">
                  <c:v>3.9634224027395248E-2</c:v>
                </c:pt>
                <c:pt idx="8529">
                  <c:v>3.9659783244132996E-2</c:v>
                </c:pt>
                <c:pt idx="8530">
                  <c:v>3.9612192660570145E-2</c:v>
                </c:pt>
                <c:pt idx="8531">
                  <c:v>3.9553001523017883E-2</c:v>
                </c:pt>
                <c:pt idx="8532">
                  <c:v>3.9525199681520462E-2</c:v>
                </c:pt>
                <c:pt idx="8533">
                  <c:v>3.9499323815107346E-2</c:v>
                </c:pt>
                <c:pt idx="8534">
                  <c:v>3.9488393813371658E-2</c:v>
                </c:pt>
                <c:pt idx="8535">
                  <c:v>3.9486255496740341E-2</c:v>
                </c:pt>
                <c:pt idx="8536">
                  <c:v>3.9473507553339005E-2</c:v>
                </c:pt>
                <c:pt idx="8537">
                  <c:v>3.9408683776855469E-2</c:v>
                </c:pt>
                <c:pt idx="8538">
                  <c:v>3.9414450526237488E-2</c:v>
                </c:pt>
                <c:pt idx="8539">
                  <c:v>3.9389215409755707E-2</c:v>
                </c:pt>
                <c:pt idx="8540">
                  <c:v>3.945343941450119E-2</c:v>
                </c:pt>
                <c:pt idx="8541">
                  <c:v>3.9408210664987564E-2</c:v>
                </c:pt>
                <c:pt idx="8542">
                  <c:v>3.9340831339359283E-2</c:v>
                </c:pt>
                <c:pt idx="8543">
                  <c:v>3.9468728005886078E-2</c:v>
                </c:pt>
                <c:pt idx="8544">
                  <c:v>3.958917036652565E-2</c:v>
                </c:pt>
                <c:pt idx="8545">
                  <c:v>3.9614468812942505E-2</c:v>
                </c:pt>
                <c:pt idx="8546">
                  <c:v>3.9584022015333176E-2</c:v>
                </c:pt>
                <c:pt idx="8547">
                  <c:v>3.9581339806318283E-2</c:v>
                </c:pt>
                <c:pt idx="8548">
                  <c:v>3.952774778008461E-2</c:v>
                </c:pt>
                <c:pt idx="8549">
                  <c:v>3.9399720728397369E-2</c:v>
                </c:pt>
                <c:pt idx="8550">
                  <c:v>3.9331074804067612E-2</c:v>
                </c:pt>
                <c:pt idx="8551">
                  <c:v>3.9388492703437805E-2</c:v>
                </c:pt>
                <c:pt idx="8552">
                  <c:v>3.9477456361055374E-2</c:v>
                </c:pt>
                <c:pt idx="8553">
                  <c:v>3.9399649947881699E-2</c:v>
                </c:pt>
                <c:pt idx="8554">
                  <c:v>3.9256028831005096E-2</c:v>
                </c:pt>
                <c:pt idx="8555">
                  <c:v>3.9303358644247055E-2</c:v>
                </c:pt>
                <c:pt idx="8556">
                  <c:v>3.9397116750478745E-2</c:v>
                </c:pt>
                <c:pt idx="8557">
                  <c:v>3.9411783218383789E-2</c:v>
                </c:pt>
                <c:pt idx="8558">
                  <c:v>3.9446931332349777E-2</c:v>
                </c:pt>
                <c:pt idx="8559">
                  <c:v>3.9507452398538589E-2</c:v>
                </c:pt>
                <c:pt idx="8560">
                  <c:v>3.9492294192314148E-2</c:v>
                </c:pt>
                <c:pt idx="8561">
                  <c:v>3.9457600563764572E-2</c:v>
                </c:pt>
                <c:pt idx="8562">
                  <c:v>3.9409182965755463E-2</c:v>
                </c:pt>
                <c:pt idx="8563">
                  <c:v>3.9341915398836136E-2</c:v>
                </c:pt>
                <c:pt idx="8564">
                  <c:v>3.9353709667921066E-2</c:v>
                </c:pt>
                <c:pt idx="8565">
                  <c:v>3.940843790769577E-2</c:v>
                </c:pt>
                <c:pt idx="8566">
                  <c:v>3.9438311010599136E-2</c:v>
                </c:pt>
                <c:pt idx="8567">
                  <c:v>3.9438467472791672E-2</c:v>
                </c:pt>
                <c:pt idx="8568">
                  <c:v>3.9431720972061157E-2</c:v>
                </c:pt>
                <c:pt idx="8569">
                  <c:v>3.9383836090564728E-2</c:v>
                </c:pt>
                <c:pt idx="8570">
                  <c:v>3.9229892194271088E-2</c:v>
                </c:pt>
                <c:pt idx="8571">
                  <c:v>3.9193596690893173E-2</c:v>
                </c:pt>
                <c:pt idx="8572">
                  <c:v>3.9180774241685867E-2</c:v>
                </c:pt>
                <c:pt idx="8573">
                  <c:v>3.9281897246837616E-2</c:v>
                </c:pt>
                <c:pt idx="8574">
                  <c:v>3.9370574057102203E-2</c:v>
                </c:pt>
                <c:pt idx="8575">
                  <c:v>3.9429031312465668E-2</c:v>
                </c:pt>
                <c:pt idx="8576">
                  <c:v>3.9486154913902283E-2</c:v>
                </c:pt>
                <c:pt idx="8577">
                  <c:v>3.9421599358320236E-2</c:v>
                </c:pt>
                <c:pt idx="8578">
                  <c:v>3.9466973394155502E-2</c:v>
                </c:pt>
                <c:pt idx="8579">
                  <c:v>3.9483312517404556E-2</c:v>
                </c:pt>
                <c:pt idx="8580">
                  <c:v>3.9489045739173889E-2</c:v>
                </c:pt>
                <c:pt idx="8581">
                  <c:v>3.948182612657547E-2</c:v>
                </c:pt>
                <c:pt idx="8582">
                  <c:v>3.950660303235054E-2</c:v>
                </c:pt>
                <c:pt idx="8583">
                  <c:v>3.9602011442184448E-2</c:v>
                </c:pt>
                <c:pt idx="8584">
                  <c:v>3.9606541395187378E-2</c:v>
                </c:pt>
                <c:pt idx="8585">
                  <c:v>3.955567255616188E-2</c:v>
                </c:pt>
                <c:pt idx="8586">
                  <c:v>3.9455004036426544E-2</c:v>
                </c:pt>
                <c:pt idx="8587">
                  <c:v>3.9405312389135361E-2</c:v>
                </c:pt>
                <c:pt idx="8588">
                  <c:v>3.9367731660604477E-2</c:v>
                </c:pt>
                <c:pt idx="8589">
                  <c:v>3.929610550403595E-2</c:v>
                </c:pt>
                <c:pt idx="8590">
                  <c:v>3.9373017847537994E-2</c:v>
                </c:pt>
                <c:pt idx="8591">
                  <c:v>3.9518203586339951E-2</c:v>
                </c:pt>
                <c:pt idx="8592">
                  <c:v>3.955671563744545E-2</c:v>
                </c:pt>
                <c:pt idx="8593">
                  <c:v>3.945574164390564E-2</c:v>
                </c:pt>
                <c:pt idx="8594">
                  <c:v>3.9342034608125687E-2</c:v>
                </c:pt>
                <c:pt idx="8595">
                  <c:v>3.9241425693035126E-2</c:v>
                </c:pt>
                <c:pt idx="8596">
                  <c:v>3.9186619222164154E-2</c:v>
                </c:pt>
                <c:pt idx="8597">
                  <c:v>3.8867823779582977E-2</c:v>
                </c:pt>
                <c:pt idx="8598">
                  <c:v>3.8607150316238403E-2</c:v>
                </c:pt>
                <c:pt idx="8599">
                  <c:v>3.8660522550344467E-2</c:v>
                </c:pt>
                <c:pt idx="8600">
                  <c:v>3.8677897304296494E-2</c:v>
                </c:pt>
                <c:pt idx="8601">
                  <c:v>3.8694679737091064E-2</c:v>
                </c:pt>
                <c:pt idx="8602">
                  <c:v>3.925071656703949E-2</c:v>
                </c:pt>
                <c:pt idx="8603">
                  <c:v>3.9431612938642502E-2</c:v>
                </c:pt>
                <c:pt idx="8604">
                  <c:v>3.942812979221344E-2</c:v>
                </c:pt>
                <c:pt idx="8605">
                  <c:v>3.9470866322517395E-2</c:v>
                </c:pt>
                <c:pt idx="8606">
                  <c:v>3.9439093321561813E-2</c:v>
                </c:pt>
                <c:pt idx="8607">
                  <c:v>3.9375171065330505E-2</c:v>
                </c:pt>
                <c:pt idx="8608">
                  <c:v>3.9336085319519043E-2</c:v>
                </c:pt>
                <c:pt idx="8609">
                  <c:v>3.9299309253692627E-2</c:v>
                </c:pt>
                <c:pt idx="8610">
                  <c:v>3.9269644767045975E-2</c:v>
                </c:pt>
                <c:pt idx="8611">
                  <c:v>3.9266046136617661E-2</c:v>
                </c:pt>
                <c:pt idx="8612">
                  <c:v>3.9345119148492813E-2</c:v>
                </c:pt>
                <c:pt idx="8613">
                  <c:v>3.9382431656122208E-2</c:v>
                </c:pt>
                <c:pt idx="8614">
                  <c:v>3.9405509829521179E-2</c:v>
                </c:pt>
                <c:pt idx="8615">
                  <c:v>3.9449483156204224E-2</c:v>
                </c:pt>
                <c:pt idx="8616">
                  <c:v>3.9469603449106216E-2</c:v>
                </c:pt>
                <c:pt idx="8617">
                  <c:v>3.9510205388069153E-2</c:v>
                </c:pt>
                <c:pt idx="8618">
                  <c:v>3.9476387202739716E-2</c:v>
                </c:pt>
                <c:pt idx="8619">
                  <c:v>3.9462670683860779E-2</c:v>
                </c:pt>
                <c:pt idx="8620">
                  <c:v>3.9476562291383743E-2</c:v>
                </c:pt>
                <c:pt idx="8621">
                  <c:v>3.945859894156456E-2</c:v>
                </c:pt>
                <c:pt idx="8622">
                  <c:v>3.9407037198543549E-2</c:v>
                </c:pt>
                <c:pt idx="8623">
                  <c:v>3.9385177195072174E-2</c:v>
                </c:pt>
                <c:pt idx="8624">
                  <c:v>3.9342951029539108E-2</c:v>
                </c:pt>
                <c:pt idx="8625">
                  <c:v>3.9304826408624649E-2</c:v>
                </c:pt>
                <c:pt idx="8626">
                  <c:v>3.9342522621154785E-2</c:v>
                </c:pt>
                <c:pt idx="8627">
                  <c:v>3.9375677704811096E-2</c:v>
                </c:pt>
                <c:pt idx="8628">
                  <c:v>3.931104764342308E-2</c:v>
                </c:pt>
                <c:pt idx="8629">
                  <c:v>3.9261795580387115E-2</c:v>
                </c:pt>
                <c:pt idx="8630">
                  <c:v>3.9318989962339401E-2</c:v>
                </c:pt>
                <c:pt idx="8631">
                  <c:v>3.9342321455478668E-2</c:v>
                </c:pt>
                <c:pt idx="8632">
                  <c:v>3.9397597312927246E-2</c:v>
                </c:pt>
                <c:pt idx="8633">
                  <c:v>3.943512961268425E-2</c:v>
                </c:pt>
                <c:pt idx="8634">
                  <c:v>3.9446163922548294E-2</c:v>
                </c:pt>
                <c:pt idx="8635">
                  <c:v>3.9375334978103638E-2</c:v>
                </c:pt>
                <c:pt idx="8636">
                  <c:v>3.9365604519844055E-2</c:v>
                </c:pt>
                <c:pt idx="8637">
                  <c:v>3.9430666714906693E-2</c:v>
                </c:pt>
                <c:pt idx="8638">
                  <c:v>3.9415445178747177E-2</c:v>
                </c:pt>
                <c:pt idx="8639">
                  <c:v>3.9417508989572525E-2</c:v>
                </c:pt>
                <c:pt idx="8640">
                  <c:v>3.9452049881219864E-2</c:v>
                </c:pt>
                <c:pt idx="8641">
                  <c:v>3.9437789469957352E-2</c:v>
                </c:pt>
                <c:pt idx="8642">
                  <c:v>3.9405334740877151E-2</c:v>
                </c:pt>
                <c:pt idx="8643">
                  <c:v>3.9376996457576752E-2</c:v>
                </c:pt>
                <c:pt idx="8644">
                  <c:v>3.9361942559480667E-2</c:v>
                </c:pt>
                <c:pt idx="8645">
                  <c:v>3.9301369339227676E-2</c:v>
                </c:pt>
                <c:pt idx="8646">
                  <c:v>3.9218451827764511E-2</c:v>
                </c:pt>
                <c:pt idx="8647">
                  <c:v>3.9215490221977234E-2</c:v>
                </c:pt>
                <c:pt idx="8648">
                  <c:v>3.9170775562524796E-2</c:v>
                </c:pt>
                <c:pt idx="8649">
                  <c:v>3.9210941642522812E-2</c:v>
                </c:pt>
                <c:pt idx="8650">
                  <c:v>3.9378348737955093E-2</c:v>
                </c:pt>
                <c:pt idx="8651">
                  <c:v>3.9446745067834854E-2</c:v>
                </c:pt>
                <c:pt idx="8652">
                  <c:v>3.9497930556535721E-2</c:v>
                </c:pt>
                <c:pt idx="8653">
                  <c:v>3.9502277970314026E-2</c:v>
                </c:pt>
                <c:pt idx="8654">
                  <c:v>3.9457865059375763E-2</c:v>
                </c:pt>
                <c:pt idx="8655">
                  <c:v>3.9479415863752365E-2</c:v>
                </c:pt>
                <c:pt idx="8656">
                  <c:v>3.9415691047906876E-2</c:v>
                </c:pt>
                <c:pt idx="8657">
                  <c:v>3.940127044916153E-2</c:v>
                </c:pt>
                <c:pt idx="8658">
                  <c:v>3.9471428841352463E-2</c:v>
                </c:pt>
                <c:pt idx="8659">
                  <c:v>3.9473820477724075E-2</c:v>
                </c:pt>
                <c:pt idx="8660">
                  <c:v>3.9463058114051819E-2</c:v>
                </c:pt>
                <c:pt idx="8661">
                  <c:v>3.9423748850822449E-2</c:v>
                </c:pt>
                <c:pt idx="8662">
                  <c:v>3.940986841917038E-2</c:v>
                </c:pt>
                <c:pt idx="8663">
                  <c:v>3.9396878331899643E-2</c:v>
                </c:pt>
                <c:pt idx="8664">
                  <c:v>3.9394501596689224E-2</c:v>
                </c:pt>
                <c:pt idx="8665">
                  <c:v>3.9381779730319977E-2</c:v>
                </c:pt>
                <c:pt idx="8666">
                  <c:v>3.9348732680082321E-2</c:v>
                </c:pt>
                <c:pt idx="8667">
                  <c:v>3.9399605244398117E-2</c:v>
                </c:pt>
                <c:pt idx="8668">
                  <c:v>3.9405517280101776E-2</c:v>
                </c:pt>
                <c:pt idx="8669">
                  <c:v>3.9380397647619247E-2</c:v>
                </c:pt>
                <c:pt idx="8670">
                  <c:v>3.9246037602424622E-2</c:v>
                </c:pt>
                <c:pt idx="8671">
                  <c:v>3.9205357432365417E-2</c:v>
                </c:pt>
                <c:pt idx="8672">
                  <c:v>3.9276305586099625E-2</c:v>
                </c:pt>
                <c:pt idx="8673">
                  <c:v>3.9395648986101151E-2</c:v>
                </c:pt>
                <c:pt idx="8674">
                  <c:v>3.94267737865448E-2</c:v>
                </c:pt>
                <c:pt idx="8675">
                  <c:v>3.9403147995471954E-2</c:v>
                </c:pt>
                <c:pt idx="8676">
                  <c:v>3.9399717003107071E-2</c:v>
                </c:pt>
                <c:pt idx="8677">
                  <c:v>3.9357174187898636E-2</c:v>
                </c:pt>
                <c:pt idx="8678">
                  <c:v>3.93935926258564E-2</c:v>
                </c:pt>
                <c:pt idx="8679">
                  <c:v>3.9387237280607224E-2</c:v>
                </c:pt>
                <c:pt idx="8680">
                  <c:v>3.9369598031044006E-2</c:v>
                </c:pt>
                <c:pt idx="8681">
                  <c:v>3.9346363395452499E-2</c:v>
                </c:pt>
                <c:pt idx="8682">
                  <c:v>3.9356622844934464E-2</c:v>
                </c:pt>
                <c:pt idx="8683">
                  <c:v>3.9376009255647659E-2</c:v>
                </c:pt>
                <c:pt idx="8684">
                  <c:v>3.9397183805704117E-2</c:v>
                </c:pt>
                <c:pt idx="8685">
                  <c:v>3.9406158030033112E-2</c:v>
                </c:pt>
                <c:pt idx="8686">
                  <c:v>3.9416957646608353E-2</c:v>
                </c:pt>
                <c:pt idx="8687">
                  <c:v>3.9399385452270508E-2</c:v>
                </c:pt>
                <c:pt idx="8688">
                  <c:v>3.9370566606521606E-2</c:v>
                </c:pt>
                <c:pt idx="8689">
                  <c:v>3.9386667311191559E-2</c:v>
                </c:pt>
                <c:pt idx="8690">
                  <c:v>3.9421666413545609E-2</c:v>
                </c:pt>
                <c:pt idx="8691">
                  <c:v>3.9468124508857727E-2</c:v>
                </c:pt>
                <c:pt idx="8692">
                  <c:v>3.9461012929677963E-2</c:v>
                </c:pt>
                <c:pt idx="8693">
                  <c:v>3.9433568716049194E-2</c:v>
                </c:pt>
                <c:pt idx="8694">
                  <c:v>3.9399933069944382E-2</c:v>
                </c:pt>
                <c:pt idx="8695">
                  <c:v>3.9318807423114777E-2</c:v>
                </c:pt>
                <c:pt idx="8696">
                  <c:v>3.9297707378864288E-2</c:v>
                </c:pt>
                <c:pt idx="8697">
                  <c:v>3.9273440837860107E-2</c:v>
                </c:pt>
                <c:pt idx="8698">
                  <c:v>3.9288114756345749E-2</c:v>
                </c:pt>
                <c:pt idx="8699">
                  <c:v>3.9212912321090698E-2</c:v>
                </c:pt>
                <c:pt idx="8700">
                  <c:v>3.9202000945806503E-2</c:v>
                </c:pt>
                <c:pt idx="8701">
                  <c:v>3.9252564311027527E-2</c:v>
                </c:pt>
                <c:pt idx="8702">
                  <c:v>3.9227340370416641E-2</c:v>
                </c:pt>
                <c:pt idx="8703">
                  <c:v>3.9240870624780655E-2</c:v>
                </c:pt>
                <c:pt idx="8704">
                  <c:v>3.9327692240476608E-2</c:v>
                </c:pt>
                <c:pt idx="8705">
                  <c:v>3.9351686835289001E-2</c:v>
                </c:pt>
                <c:pt idx="8706">
                  <c:v>3.9292827248573303E-2</c:v>
                </c:pt>
                <c:pt idx="8707">
                  <c:v>3.9273157715797424E-2</c:v>
                </c:pt>
                <c:pt idx="8708">
                  <c:v>3.926226869225502E-2</c:v>
                </c:pt>
                <c:pt idx="8709">
                  <c:v>3.9292827248573303E-2</c:v>
                </c:pt>
                <c:pt idx="8710">
                  <c:v>3.9340149611234665E-2</c:v>
                </c:pt>
                <c:pt idx="8711">
                  <c:v>3.9361119270324707E-2</c:v>
                </c:pt>
                <c:pt idx="8712">
                  <c:v>3.9398349821567535E-2</c:v>
                </c:pt>
                <c:pt idx="8713">
                  <c:v>3.9408769458532333E-2</c:v>
                </c:pt>
                <c:pt idx="8714">
                  <c:v>3.9420854300260544E-2</c:v>
                </c:pt>
                <c:pt idx="8715">
                  <c:v>3.9398502558469772E-2</c:v>
                </c:pt>
                <c:pt idx="8716">
                  <c:v>3.9336942136287689E-2</c:v>
                </c:pt>
                <c:pt idx="8717">
                  <c:v>3.9272747933864594E-2</c:v>
                </c:pt>
                <c:pt idx="8718">
                  <c:v>3.9297237992286682E-2</c:v>
                </c:pt>
                <c:pt idx="8719">
                  <c:v>3.933439776301384E-2</c:v>
                </c:pt>
                <c:pt idx="8720">
                  <c:v>3.9371863007545471E-2</c:v>
                </c:pt>
                <c:pt idx="8721">
                  <c:v>3.9347484707832336E-2</c:v>
                </c:pt>
                <c:pt idx="8722">
                  <c:v>3.9328519254922867E-2</c:v>
                </c:pt>
                <c:pt idx="8723">
                  <c:v>3.934793546795845E-2</c:v>
                </c:pt>
                <c:pt idx="8724">
                  <c:v>3.9338402450084686E-2</c:v>
                </c:pt>
                <c:pt idx="8725">
                  <c:v>3.9358191192150116E-2</c:v>
                </c:pt>
                <c:pt idx="8726">
                  <c:v>3.9369408041238785E-2</c:v>
                </c:pt>
                <c:pt idx="8727">
                  <c:v>3.9368648082017899E-2</c:v>
                </c:pt>
                <c:pt idx="8728">
                  <c:v>3.9382591843605042E-2</c:v>
                </c:pt>
                <c:pt idx="8729">
                  <c:v>3.9412498474121094E-2</c:v>
                </c:pt>
                <c:pt idx="8730">
                  <c:v>3.9421245455741882E-2</c:v>
                </c:pt>
                <c:pt idx="8731">
                  <c:v>3.940441831946373E-2</c:v>
                </c:pt>
                <c:pt idx="8732">
                  <c:v>3.9391197264194489E-2</c:v>
                </c:pt>
                <c:pt idx="8733">
                  <c:v>3.9396680891513824E-2</c:v>
                </c:pt>
                <c:pt idx="8734">
                  <c:v>3.9431899785995483E-2</c:v>
                </c:pt>
                <c:pt idx="8735">
                  <c:v>3.9406295865774155E-2</c:v>
                </c:pt>
                <c:pt idx="8736">
                  <c:v>3.9406199008226395E-2</c:v>
                </c:pt>
                <c:pt idx="8737">
                  <c:v>3.9412166923284531E-2</c:v>
                </c:pt>
                <c:pt idx="8738">
                  <c:v>3.9415016770362854E-2</c:v>
                </c:pt>
                <c:pt idx="8739">
                  <c:v>3.9398226886987686E-2</c:v>
                </c:pt>
                <c:pt idx="8740">
                  <c:v>3.9419129490852356E-2</c:v>
                </c:pt>
                <c:pt idx="8741">
                  <c:v>3.9408907294273376E-2</c:v>
                </c:pt>
                <c:pt idx="8742">
                  <c:v>3.9451465010643005E-2</c:v>
                </c:pt>
                <c:pt idx="8743">
                  <c:v>3.9498656988143921E-2</c:v>
                </c:pt>
                <c:pt idx="8744">
                  <c:v>3.9471056312322617E-2</c:v>
                </c:pt>
                <c:pt idx="8745">
                  <c:v>3.9468344300985336E-2</c:v>
                </c:pt>
                <c:pt idx="8746">
                  <c:v>3.9489474147558212E-2</c:v>
                </c:pt>
                <c:pt idx="8747">
                  <c:v>3.9500042796134949E-2</c:v>
                </c:pt>
                <c:pt idx="8748">
                  <c:v>3.9496779441833496E-2</c:v>
                </c:pt>
                <c:pt idx="8749">
                  <c:v>3.9595000445842743E-2</c:v>
                </c:pt>
                <c:pt idx="8750">
                  <c:v>3.9584994316101074E-2</c:v>
                </c:pt>
                <c:pt idx="8751">
                  <c:v>3.9559915661811829E-2</c:v>
                </c:pt>
                <c:pt idx="8752">
                  <c:v>3.956371545791626E-2</c:v>
                </c:pt>
                <c:pt idx="8753">
                  <c:v>3.965890035033226E-2</c:v>
                </c:pt>
                <c:pt idx="8754">
                  <c:v>3.9665214717388153E-2</c:v>
                </c:pt>
                <c:pt idx="8755">
                  <c:v>3.9587289094924927E-2</c:v>
                </c:pt>
                <c:pt idx="8756">
                  <c:v>3.9470184594392776E-2</c:v>
                </c:pt>
                <c:pt idx="8757">
                  <c:v>3.9405729621648788E-2</c:v>
                </c:pt>
                <c:pt idx="8758">
                  <c:v>3.9539754390716553E-2</c:v>
                </c:pt>
                <c:pt idx="8759">
                  <c:v>3.9644591510295868E-2</c:v>
                </c:pt>
                <c:pt idx="8760">
                  <c:v>3.9593446999788284E-2</c:v>
                </c:pt>
                <c:pt idx="8761">
                  <c:v>3.9536807686090469E-2</c:v>
                </c:pt>
                <c:pt idx="8762">
                  <c:v>3.9509173482656479E-2</c:v>
                </c:pt>
                <c:pt idx="8763">
                  <c:v>3.9514090865850449E-2</c:v>
                </c:pt>
                <c:pt idx="8764">
                  <c:v>3.9521116763353348E-2</c:v>
                </c:pt>
                <c:pt idx="8765">
                  <c:v>3.9574220776557922E-2</c:v>
                </c:pt>
                <c:pt idx="8766">
                  <c:v>3.9594270288944244E-2</c:v>
                </c:pt>
                <c:pt idx="8767">
                  <c:v>3.9548970758914948E-2</c:v>
                </c:pt>
                <c:pt idx="8768">
                  <c:v>3.9450228214263916E-2</c:v>
                </c:pt>
                <c:pt idx="8769">
                  <c:v>3.9451517164707184E-2</c:v>
                </c:pt>
                <c:pt idx="8770">
                  <c:v>3.9512805640697479E-2</c:v>
                </c:pt>
                <c:pt idx="8771">
                  <c:v>3.9512436836957932E-2</c:v>
                </c:pt>
                <c:pt idx="8772">
                  <c:v>3.9543509483337402E-2</c:v>
                </c:pt>
                <c:pt idx="8773">
                  <c:v>3.9478566497564316E-2</c:v>
                </c:pt>
                <c:pt idx="8774">
                  <c:v>3.9461817592382431E-2</c:v>
                </c:pt>
                <c:pt idx="8775">
                  <c:v>3.9538469165563583E-2</c:v>
                </c:pt>
                <c:pt idx="8776">
                  <c:v>3.9550825953483582E-2</c:v>
                </c:pt>
                <c:pt idx="8777">
                  <c:v>3.9525251835584641E-2</c:v>
                </c:pt>
                <c:pt idx="8778">
                  <c:v>3.9456803351640701E-2</c:v>
                </c:pt>
                <c:pt idx="8779">
                  <c:v>3.946559876203537E-2</c:v>
                </c:pt>
                <c:pt idx="8780">
                  <c:v>3.9479300379753113E-2</c:v>
                </c:pt>
                <c:pt idx="8781">
                  <c:v>3.943059965968132E-2</c:v>
                </c:pt>
                <c:pt idx="8782">
                  <c:v>3.9446063339710236E-2</c:v>
                </c:pt>
                <c:pt idx="8783">
                  <c:v>3.9546463638544083E-2</c:v>
                </c:pt>
                <c:pt idx="8784">
                  <c:v>3.9552118629217148E-2</c:v>
                </c:pt>
                <c:pt idx="8785">
                  <c:v>3.9513718336820602E-2</c:v>
                </c:pt>
                <c:pt idx="8786">
                  <c:v>3.9453867822885513E-2</c:v>
                </c:pt>
                <c:pt idx="8787">
                  <c:v>3.9481814950704575E-2</c:v>
                </c:pt>
                <c:pt idx="8788">
                  <c:v>3.9540700614452362E-2</c:v>
                </c:pt>
                <c:pt idx="8789">
                  <c:v>3.9526592940092087E-2</c:v>
                </c:pt>
                <c:pt idx="8790">
                  <c:v>3.9480853825807571E-2</c:v>
                </c:pt>
                <c:pt idx="8791">
                  <c:v>3.946058452129364E-2</c:v>
                </c:pt>
                <c:pt idx="8792">
                  <c:v>3.9431706070899963E-2</c:v>
                </c:pt>
                <c:pt idx="8793">
                  <c:v>3.940093144774437E-2</c:v>
                </c:pt>
                <c:pt idx="8794">
                  <c:v>3.9403412491083145E-2</c:v>
                </c:pt>
                <c:pt idx="8795">
                  <c:v>3.9490904659032822E-2</c:v>
                </c:pt>
                <c:pt idx="8796">
                  <c:v>3.9525978267192841E-2</c:v>
                </c:pt>
                <c:pt idx="8797">
                  <c:v>3.9433699101209641E-2</c:v>
                </c:pt>
                <c:pt idx="8798">
                  <c:v>3.9392665028572083E-2</c:v>
                </c:pt>
                <c:pt idx="8799">
                  <c:v>3.9490249007940292E-2</c:v>
                </c:pt>
                <c:pt idx="8800">
                  <c:v>3.9495903998613358E-2</c:v>
                </c:pt>
                <c:pt idx="8801">
                  <c:v>3.9518978446722031E-2</c:v>
                </c:pt>
                <c:pt idx="8802">
                  <c:v>3.9509046822786331E-2</c:v>
                </c:pt>
                <c:pt idx="8803">
                  <c:v>3.9423558861017227E-2</c:v>
                </c:pt>
                <c:pt idx="8804">
                  <c:v>3.9411146193742752E-2</c:v>
                </c:pt>
                <c:pt idx="8805">
                  <c:v>3.9482876658439636E-2</c:v>
                </c:pt>
                <c:pt idx="8806">
                  <c:v>3.9478223770856857E-2</c:v>
                </c:pt>
                <c:pt idx="8807">
                  <c:v>3.9454400539398193E-2</c:v>
                </c:pt>
                <c:pt idx="8808">
                  <c:v>3.9457473903894424E-2</c:v>
                </c:pt>
                <c:pt idx="8809">
                  <c:v>3.9400134235620499E-2</c:v>
                </c:pt>
                <c:pt idx="8810">
                  <c:v>3.9298206567764282E-2</c:v>
                </c:pt>
                <c:pt idx="8811">
                  <c:v>3.9327375590801239E-2</c:v>
                </c:pt>
                <c:pt idx="8812">
                  <c:v>3.9467789232730865E-2</c:v>
                </c:pt>
                <c:pt idx="8813">
                  <c:v>3.9469961076974869E-2</c:v>
                </c:pt>
                <c:pt idx="8814">
                  <c:v>3.9424024522304535E-2</c:v>
                </c:pt>
                <c:pt idx="8815">
                  <c:v>3.9403151720762253E-2</c:v>
                </c:pt>
                <c:pt idx="8816">
                  <c:v>3.9379440248012543E-2</c:v>
                </c:pt>
                <c:pt idx="8817">
                  <c:v>3.9439305663108826E-2</c:v>
                </c:pt>
                <c:pt idx="8818">
                  <c:v>3.948516771197319E-2</c:v>
                </c:pt>
                <c:pt idx="8819">
                  <c:v>3.9510220289230347E-2</c:v>
                </c:pt>
                <c:pt idx="8820">
                  <c:v>3.9479319006204605E-2</c:v>
                </c:pt>
                <c:pt idx="8821">
                  <c:v>3.9469864219427109E-2</c:v>
                </c:pt>
                <c:pt idx="8822">
                  <c:v>3.9494454860687256E-2</c:v>
                </c:pt>
                <c:pt idx="8823">
                  <c:v>3.946024551987648E-2</c:v>
                </c:pt>
                <c:pt idx="8824">
                  <c:v>3.9495013654232025E-2</c:v>
                </c:pt>
                <c:pt idx="8825">
                  <c:v>3.9520062506198883E-2</c:v>
                </c:pt>
                <c:pt idx="8826">
                  <c:v>3.9497684687376022E-2</c:v>
                </c:pt>
                <c:pt idx="8827">
                  <c:v>3.9476681500673294E-2</c:v>
                </c:pt>
                <c:pt idx="8828">
                  <c:v>3.9465688169002533E-2</c:v>
                </c:pt>
                <c:pt idx="8829">
                  <c:v>3.9454191923141479E-2</c:v>
                </c:pt>
                <c:pt idx="8830">
                  <c:v>3.9421908557415009E-2</c:v>
                </c:pt>
                <c:pt idx="8831">
                  <c:v>3.9436079561710358E-2</c:v>
                </c:pt>
                <c:pt idx="8832">
                  <c:v>3.9428558200597763E-2</c:v>
                </c:pt>
                <c:pt idx="8833">
                  <c:v>3.9401397109031677E-2</c:v>
                </c:pt>
                <c:pt idx="8834">
                  <c:v>3.9420228451490402E-2</c:v>
                </c:pt>
                <c:pt idx="8835">
                  <c:v>3.9497267454862595E-2</c:v>
                </c:pt>
                <c:pt idx="8836">
                  <c:v>3.9490848779678345E-2</c:v>
                </c:pt>
                <c:pt idx="8837">
                  <c:v>3.9465922862291336E-2</c:v>
                </c:pt>
                <c:pt idx="8838">
                  <c:v>3.9387956261634827E-2</c:v>
                </c:pt>
                <c:pt idx="8839">
                  <c:v>3.934672474861145E-2</c:v>
                </c:pt>
                <c:pt idx="8840">
                  <c:v>3.9294809103012085E-2</c:v>
                </c:pt>
                <c:pt idx="8841">
                  <c:v>3.931015357375145E-2</c:v>
                </c:pt>
                <c:pt idx="8842">
                  <c:v>3.9335437119007111E-2</c:v>
                </c:pt>
                <c:pt idx="8843">
                  <c:v>3.9340969175100327E-2</c:v>
                </c:pt>
                <c:pt idx="8844">
                  <c:v>3.9346598088741302E-2</c:v>
                </c:pt>
                <c:pt idx="8845">
                  <c:v>3.9450235664844513E-2</c:v>
                </c:pt>
                <c:pt idx="8846">
                  <c:v>3.9444055408239365E-2</c:v>
                </c:pt>
                <c:pt idx="8847">
                  <c:v>3.941553458571434E-2</c:v>
                </c:pt>
                <c:pt idx="8848">
                  <c:v>3.940209373831749E-2</c:v>
                </c:pt>
                <c:pt idx="8849">
                  <c:v>3.9420347660779953E-2</c:v>
                </c:pt>
                <c:pt idx="8850">
                  <c:v>3.9440605789422989E-2</c:v>
                </c:pt>
                <c:pt idx="8851">
                  <c:v>3.9454985409975052E-2</c:v>
                </c:pt>
                <c:pt idx="8852">
                  <c:v>3.9406228810548782E-2</c:v>
                </c:pt>
                <c:pt idx="8853">
                  <c:v>3.9387185126543045E-2</c:v>
                </c:pt>
                <c:pt idx="8854">
                  <c:v>3.9460759609937668E-2</c:v>
                </c:pt>
                <c:pt idx="8855">
                  <c:v>3.947463259100914E-2</c:v>
                </c:pt>
                <c:pt idx="8856">
                  <c:v>3.9468415081501007E-2</c:v>
                </c:pt>
                <c:pt idx="8857">
                  <c:v>3.940112516283989E-2</c:v>
                </c:pt>
                <c:pt idx="8858">
                  <c:v>3.9399124681949615E-2</c:v>
                </c:pt>
                <c:pt idx="8859">
                  <c:v>3.9387907832860947E-2</c:v>
                </c:pt>
                <c:pt idx="8860">
                  <c:v>3.9375841617584229E-2</c:v>
                </c:pt>
                <c:pt idx="8861">
                  <c:v>3.9329376071691513E-2</c:v>
                </c:pt>
                <c:pt idx="8862">
                  <c:v>3.9301980286836624E-2</c:v>
                </c:pt>
                <c:pt idx="8863">
                  <c:v>3.9339650422334671E-2</c:v>
                </c:pt>
                <c:pt idx="8864">
                  <c:v>3.9307158440351486E-2</c:v>
                </c:pt>
                <c:pt idx="8865">
                  <c:v>3.9311166852712631E-2</c:v>
                </c:pt>
                <c:pt idx="8866">
                  <c:v>3.9300736039876938E-2</c:v>
                </c:pt>
                <c:pt idx="8867">
                  <c:v>3.9302792400121689E-2</c:v>
                </c:pt>
                <c:pt idx="8868">
                  <c:v>3.9355296641588211E-2</c:v>
                </c:pt>
                <c:pt idx="8869">
                  <c:v>3.9358340203762054E-2</c:v>
                </c:pt>
                <c:pt idx="8870">
                  <c:v>3.9390228688716888E-2</c:v>
                </c:pt>
                <c:pt idx="8871">
                  <c:v>3.9358001202344894E-2</c:v>
                </c:pt>
                <c:pt idx="8872">
                  <c:v>3.9372693747282028E-2</c:v>
                </c:pt>
                <c:pt idx="8873">
                  <c:v>3.9346590638160706E-2</c:v>
                </c:pt>
                <c:pt idx="8874">
                  <c:v>3.9324503391981125E-2</c:v>
                </c:pt>
                <c:pt idx="8875">
                  <c:v>3.9360728114843369E-2</c:v>
                </c:pt>
                <c:pt idx="8876">
                  <c:v>3.9398934692144394E-2</c:v>
                </c:pt>
                <c:pt idx="8877">
                  <c:v>3.9378177374601364E-2</c:v>
                </c:pt>
                <c:pt idx="8878">
                  <c:v>3.9354600012302399E-2</c:v>
                </c:pt>
                <c:pt idx="8879">
                  <c:v>3.9284758269786835E-2</c:v>
                </c:pt>
                <c:pt idx="8880">
                  <c:v>3.9281893521547318E-2</c:v>
                </c:pt>
                <c:pt idx="8881">
                  <c:v>3.9302647113800049E-2</c:v>
                </c:pt>
                <c:pt idx="8882">
                  <c:v>3.9313159883022308E-2</c:v>
                </c:pt>
                <c:pt idx="8883">
                  <c:v>3.8763731718063354E-2</c:v>
                </c:pt>
                <c:pt idx="8884">
                  <c:v>3.8469623774290085E-2</c:v>
                </c:pt>
                <c:pt idx="8885">
                  <c:v>3.8497854024171829E-2</c:v>
                </c:pt>
                <c:pt idx="8886">
                  <c:v>3.8583014160394669E-2</c:v>
                </c:pt>
                <c:pt idx="8887">
                  <c:v>3.8691390305757523E-2</c:v>
                </c:pt>
                <c:pt idx="8888">
                  <c:v>3.9171140640974045E-2</c:v>
                </c:pt>
                <c:pt idx="8889">
                  <c:v>3.9121191948652267E-2</c:v>
                </c:pt>
                <c:pt idx="8890">
                  <c:v>3.9134059101343155E-2</c:v>
                </c:pt>
                <c:pt idx="8891">
                  <c:v>3.9288196712732315E-2</c:v>
                </c:pt>
                <c:pt idx="8892">
                  <c:v>3.9330378174781799E-2</c:v>
                </c:pt>
                <c:pt idx="8893">
                  <c:v>3.9352301508188248E-2</c:v>
                </c:pt>
                <c:pt idx="8894">
                  <c:v>3.9372950792312622E-2</c:v>
                </c:pt>
                <c:pt idx="8895">
                  <c:v>3.9323709905147552E-2</c:v>
                </c:pt>
                <c:pt idx="8896">
                  <c:v>3.9302490651607513E-2</c:v>
                </c:pt>
                <c:pt idx="8897">
                  <c:v>3.9289835840463638E-2</c:v>
                </c:pt>
                <c:pt idx="8898">
                  <c:v>3.9214007556438446E-2</c:v>
                </c:pt>
                <c:pt idx="8899">
                  <c:v>3.9171431213617325E-2</c:v>
                </c:pt>
                <c:pt idx="8900">
                  <c:v>3.9213348180055618E-2</c:v>
                </c:pt>
                <c:pt idx="8901">
                  <c:v>3.9315428584814072E-2</c:v>
                </c:pt>
                <c:pt idx="8902">
                  <c:v>3.9394281804561615E-2</c:v>
                </c:pt>
                <c:pt idx="8903">
                  <c:v>3.9340011775493622E-2</c:v>
                </c:pt>
                <c:pt idx="8904">
                  <c:v>3.9306797087192535E-2</c:v>
                </c:pt>
                <c:pt idx="8905">
                  <c:v>3.9324305951595306E-2</c:v>
                </c:pt>
                <c:pt idx="8906">
                  <c:v>3.931022435426712E-2</c:v>
                </c:pt>
                <c:pt idx="8907">
                  <c:v>3.9261449128389359E-2</c:v>
                </c:pt>
                <c:pt idx="8908">
                  <c:v>3.9180487394332886E-2</c:v>
                </c:pt>
                <c:pt idx="8909">
                  <c:v>3.9153728634119034E-2</c:v>
                </c:pt>
                <c:pt idx="8910">
                  <c:v>3.9154767990112305E-2</c:v>
                </c:pt>
                <c:pt idx="8911">
                  <c:v>3.9153095334768295E-2</c:v>
                </c:pt>
                <c:pt idx="8912">
                  <c:v>3.9137378334999084E-2</c:v>
                </c:pt>
                <c:pt idx="8913">
                  <c:v>3.9125204086303711E-2</c:v>
                </c:pt>
                <c:pt idx="8914">
                  <c:v>3.9122883230447769E-2</c:v>
                </c:pt>
                <c:pt idx="8915">
                  <c:v>3.9204616099596024E-2</c:v>
                </c:pt>
                <c:pt idx="8916">
                  <c:v>3.926372155547142E-2</c:v>
                </c:pt>
                <c:pt idx="8917">
                  <c:v>3.9258643984794617E-2</c:v>
                </c:pt>
                <c:pt idx="8918">
                  <c:v>3.924981877207756E-2</c:v>
                </c:pt>
                <c:pt idx="8919">
                  <c:v>3.9230156689882278E-2</c:v>
                </c:pt>
                <c:pt idx="8920">
                  <c:v>3.9125487208366394E-2</c:v>
                </c:pt>
                <c:pt idx="8921">
                  <c:v>3.9071761071681976E-2</c:v>
                </c:pt>
                <c:pt idx="8922">
                  <c:v>3.9121795445680618E-2</c:v>
                </c:pt>
                <c:pt idx="8923">
                  <c:v>3.9188966155052185E-2</c:v>
                </c:pt>
                <c:pt idx="8924">
                  <c:v>3.9222203195095062E-2</c:v>
                </c:pt>
                <c:pt idx="8925">
                  <c:v>3.9237488061189651E-2</c:v>
                </c:pt>
                <c:pt idx="8926">
                  <c:v>3.9213933050632477E-2</c:v>
                </c:pt>
                <c:pt idx="8927">
                  <c:v>3.9177644997835159E-2</c:v>
                </c:pt>
                <c:pt idx="8928">
                  <c:v>3.917606920003891E-2</c:v>
                </c:pt>
                <c:pt idx="8929">
                  <c:v>3.9192352443933487E-2</c:v>
                </c:pt>
                <c:pt idx="8930">
                  <c:v>3.9170291274785995E-2</c:v>
                </c:pt>
                <c:pt idx="8931">
                  <c:v>3.9175469428300858E-2</c:v>
                </c:pt>
                <c:pt idx="8932">
                  <c:v>3.922087699174881E-2</c:v>
                </c:pt>
                <c:pt idx="8933">
                  <c:v>3.929504007101059E-2</c:v>
                </c:pt>
                <c:pt idx="8934">
                  <c:v>3.9325103163719177E-2</c:v>
                </c:pt>
                <c:pt idx="8935">
                  <c:v>3.9264928549528122E-2</c:v>
                </c:pt>
                <c:pt idx="8936">
                  <c:v>3.9191145449876785E-2</c:v>
                </c:pt>
                <c:pt idx="8937">
                  <c:v>3.9133980870246887E-2</c:v>
                </c:pt>
                <c:pt idx="8938">
                  <c:v>3.9124976843595505E-2</c:v>
                </c:pt>
                <c:pt idx="8939">
                  <c:v>3.9152979850769043E-2</c:v>
                </c:pt>
                <c:pt idx="8940">
                  <c:v>3.9152462035417557E-2</c:v>
                </c:pt>
                <c:pt idx="8941">
                  <c:v>3.9159674197435379E-2</c:v>
                </c:pt>
                <c:pt idx="8942">
                  <c:v>3.9145424962043762E-2</c:v>
                </c:pt>
                <c:pt idx="8943">
                  <c:v>3.9187062531709671E-2</c:v>
                </c:pt>
                <c:pt idx="8944">
                  <c:v>3.9216555655002594E-2</c:v>
                </c:pt>
                <c:pt idx="8945">
                  <c:v>3.9138861000537872E-2</c:v>
                </c:pt>
                <c:pt idx="8946">
                  <c:v>3.9117544889450073E-2</c:v>
                </c:pt>
                <c:pt idx="8947">
                  <c:v>3.9135336875915527E-2</c:v>
                </c:pt>
                <c:pt idx="8948">
                  <c:v>3.9133597165346146E-2</c:v>
                </c:pt>
                <c:pt idx="8949">
                  <c:v>3.9185337722301483E-2</c:v>
                </c:pt>
                <c:pt idx="8950">
                  <c:v>3.9210166782140732E-2</c:v>
                </c:pt>
                <c:pt idx="8951">
                  <c:v>3.9201252162456512E-2</c:v>
                </c:pt>
                <c:pt idx="8952">
                  <c:v>3.920799121260643E-2</c:v>
                </c:pt>
                <c:pt idx="8953">
                  <c:v>3.9166539907455444E-2</c:v>
                </c:pt>
                <c:pt idx="8954">
                  <c:v>3.9207465946674347E-2</c:v>
                </c:pt>
                <c:pt idx="8955">
                  <c:v>3.9252359420061111E-2</c:v>
                </c:pt>
                <c:pt idx="8956">
                  <c:v>3.925834596157074E-2</c:v>
                </c:pt>
                <c:pt idx="8957">
                  <c:v>3.921910747885704E-2</c:v>
                </c:pt>
                <c:pt idx="8958">
                  <c:v>3.9173807948827744E-2</c:v>
                </c:pt>
                <c:pt idx="8959">
                  <c:v>3.9118438959121704E-2</c:v>
                </c:pt>
                <c:pt idx="8960">
                  <c:v>3.9082195609807968E-2</c:v>
                </c:pt>
                <c:pt idx="8961">
                  <c:v>3.9078250527381897E-2</c:v>
                </c:pt>
                <c:pt idx="8962">
                  <c:v>3.9119649678468704E-2</c:v>
                </c:pt>
                <c:pt idx="8963">
                  <c:v>3.9135176688432693E-2</c:v>
                </c:pt>
                <c:pt idx="8964">
                  <c:v>3.9202854037284851E-2</c:v>
                </c:pt>
                <c:pt idx="8965">
                  <c:v>3.9258450269699097E-2</c:v>
                </c:pt>
                <c:pt idx="8966">
                  <c:v>3.9251413196325302E-2</c:v>
                </c:pt>
                <c:pt idx="8967">
                  <c:v>3.9219673722982407E-2</c:v>
                </c:pt>
                <c:pt idx="8968">
                  <c:v>3.9139490574598312E-2</c:v>
                </c:pt>
                <c:pt idx="8969">
                  <c:v>3.9018820971250534E-2</c:v>
                </c:pt>
                <c:pt idx="8970">
                  <c:v>3.8974158465862274E-2</c:v>
                </c:pt>
                <c:pt idx="8971">
                  <c:v>3.9069782942533493E-2</c:v>
                </c:pt>
                <c:pt idx="8972">
                  <c:v>3.9116069674491882E-2</c:v>
                </c:pt>
                <c:pt idx="8973">
                  <c:v>3.9081662893295288E-2</c:v>
                </c:pt>
                <c:pt idx="8974">
                  <c:v>3.9113931357860565E-2</c:v>
                </c:pt>
                <c:pt idx="8975">
                  <c:v>3.9151884615421295E-2</c:v>
                </c:pt>
                <c:pt idx="8976">
                  <c:v>3.9134610444307327E-2</c:v>
                </c:pt>
                <c:pt idx="8977">
                  <c:v>3.9147544652223587E-2</c:v>
                </c:pt>
                <c:pt idx="8978">
                  <c:v>3.9150413125753403E-2</c:v>
                </c:pt>
                <c:pt idx="8979">
                  <c:v>3.9173103868961334E-2</c:v>
                </c:pt>
                <c:pt idx="8980">
                  <c:v>3.9203997701406479E-2</c:v>
                </c:pt>
                <c:pt idx="8981">
                  <c:v>3.9207726716995239E-2</c:v>
                </c:pt>
                <c:pt idx="8982">
                  <c:v>3.9208568632602692E-2</c:v>
                </c:pt>
                <c:pt idx="8983">
                  <c:v>3.9147645235061646E-2</c:v>
                </c:pt>
                <c:pt idx="8984">
                  <c:v>3.9139259606599808E-2</c:v>
                </c:pt>
                <c:pt idx="8985">
                  <c:v>3.9088167250156403E-2</c:v>
                </c:pt>
                <c:pt idx="8986">
                  <c:v>3.9131548255681992E-2</c:v>
                </c:pt>
                <c:pt idx="8987">
                  <c:v>3.9204251021146774E-2</c:v>
                </c:pt>
                <c:pt idx="8988">
                  <c:v>3.9225537329912186E-2</c:v>
                </c:pt>
                <c:pt idx="8989">
                  <c:v>3.9217635989189148E-2</c:v>
                </c:pt>
                <c:pt idx="8990">
                  <c:v>3.9198480546474457E-2</c:v>
                </c:pt>
                <c:pt idx="8991">
                  <c:v>3.9161082357168198E-2</c:v>
                </c:pt>
                <c:pt idx="8992">
                  <c:v>3.9145190268754959E-2</c:v>
                </c:pt>
                <c:pt idx="8993">
                  <c:v>3.9193037897348404E-2</c:v>
                </c:pt>
                <c:pt idx="8994">
                  <c:v>3.9177868515253067E-2</c:v>
                </c:pt>
                <c:pt idx="8995">
                  <c:v>3.9142671972513199E-2</c:v>
                </c:pt>
                <c:pt idx="8996">
                  <c:v>3.9117556065320969E-2</c:v>
                </c:pt>
                <c:pt idx="8997">
                  <c:v>3.9082150906324387E-2</c:v>
                </c:pt>
                <c:pt idx="8998">
                  <c:v>3.9053604006767273E-2</c:v>
                </c:pt>
                <c:pt idx="8999">
                  <c:v>3.9014615118503571E-2</c:v>
                </c:pt>
                <c:pt idx="9000">
                  <c:v>3.9041128009557724E-2</c:v>
                </c:pt>
                <c:pt idx="9001">
                  <c:v>3.9054114371538162E-2</c:v>
                </c:pt>
                <c:pt idx="9002">
                  <c:v>3.9095576852560043E-2</c:v>
                </c:pt>
                <c:pt idx="9003">
                  <c:v>3.9067864418029785E-2</c:v>
                </c:pt>
                <c:pt idx="9004">
                  <c:v>3.9006110280752182E-2</c:v>
                </c:pt>
                <c:pt idx="9005">
                  <c:v>3.9035547524690628E-2</c:v>
                </c:pt>
                <c:pt idx="9006">
                  <c:v>3.9030920714139938E-2</c:v>
                </c:pt>
                <c:pt idx="9007">
                  <c:v>3.9059873670339584E-2</c:v>
                </c:pt>
                <c:pt idx="9008">
                  <c:v>3.9011809974908829E-2</c:v>
                </c:pt>
                <c:pt idx="9009">
                  <c:v>3.9003334939479828E-2</c:v>
                </c:pt>
                <c:pt idx="9010">
                  <c:v>3.9030253887176514E-2</c:v>
                </c:pt>
                <c:pt idx="9011">
                  <c:v>3.9025504142045975E-2</c:v>
                </c:pt>
                <c:pt idx="9012">
                  <c:v>3.909345343708992E-2</c:v>
                </c:pt>
                <c:pt idx="9013">
                  <c:v>3.9079446345567703E-2</c:v>
                </c:pt>
                <c:pt idx="9014">
                  <c:v>3.9072476327419281E-2</c:v>
                </c:pt>
                <c:pt idx="9015">
                  <c:v>3.9035018533468246E-2</c:v>
                </c:pt>
                <c:pt idx="9016">
                  <c:v>3.9016153663396835E-2</c:v>
                </c:pt>
                <c:pt idx="9017">
                  <c:v>3.9027929306030273E-2</c:v>
                </c:pt>
                <c:pt idx="9018">
                  <c:v>3.902888298034668E-2</c:v>
                </c:pt>
                <c:pt idx="9019">
                  <c:v>3.8962651044130325E-2</c:v>
                </c:pt>
                <c:pt idx="9020">
                  <c:v>3.8971193134784698E-2</c:v>
                </c:pt>
                <c:pt idx="9021">
                  <c:v>3.8959641009569168E-2</c:v>
                </c:pt>
                <c:pt idx="9022">
                  <c:v>3.8961648941040039E-2</c:v>
                </c:pt>
                <c:pt idx="9023">
                  <c:v>3.8942445069551468E-2</c:v>
                </c:pt>
                <c:pt idx="9024">
                  <c:v>3.8947708904743195E-2</c:v>
                </c:pt>
                <c:pt idx="9025">
                  <c:v>3.8991671055555344E-2</c:v>
                </c:pt>
                <c:pt idx="9026">
                  <c:v>3.9076395332813263E-2</c:v>
                </c:pt>
                <c:pt idx="9027">
                  <c:v>3.9082575589418411E-2</c:v>
                </c:pt>
                <c:pt idx="9028">
                  <c:v>3.9045210927724838E-2</c:v>
                </c:pt>
                <c:pt idx="9029">
                  <c:v>3.8999103009700775E-2</c:v>
                </c:pt>
                <c:pt idx="9030">
                  <c:v>3.8943633437156677E-2</c:v>
                </c:pt>
                <c:pt idx="9031">
                  <c:v>3.8854882121086121E-2</c:v>
                </c:pt>
                <c:pt idx="9032">
                  <c:v>3.8884863257408142E-2</c:v>
                </c:pt>
                <c:pt idx="9033">
                  <c:v>3.8855917751789093E-2</c:v>
                </c:pt>
                <c:pt idx="9034">
                  <c:v>3.8871202617883682E-2</c:v>
                </c:pt>
                <c:pt idx="9035">
                  <c:v>3.8904782384634018E-2</c:v>
                </c:pt>
                <c:pt idx="9036">
                  <c:v>3.890567272901535E-2</c:v>
                </c:pt>
                <c:pt idx="9037">
                  <c:v>3.888581320643425E-2</c:v>
                </c:pt>
                <c:pt idx="9038">
                  <c:v>3.8865625858306885E-2</c:v>
                </c:pt>
                <c:pt idx="9039">
                  <c:v>3.8888163864612579E-2</c:v>
                </c:pt>
                <c:pt idx="9040">
                  <c:v>3.8958270102739334E-2</c:v>
                </c:pt>
                <c:pt idx="9041">
                  <c:v>3.8982335478067398E-2</c:v>
                </c:pt>
                <c:pt idx="9042">
                  <c:v>3.8963131606578827E-2</c:v>
                </c:pt>
                <c:pt idx="9043">
                  <c:v>3.8962934166193008E-2</c:v>
                </c:pt>
                <c:pt idx="9044">
                  <c:v>3.8931015878915787E-2</c:v>
                </c:pt>
                <c:pt idx="9045">
                  <c:v>3.8935516029596329E-2</c:v>
                </c:pt>
                <c:pt idx="9046">
                  <c:v>3.8899555802345276E-2</c:v>
                </c:pt>
                <c:pt idx="9047">
                  <c:v>3.8874734193086624E-2</c:v>
                </c:pt>
                <c:pt idx="9048">
                  <c:v>3.8883857429027557E-2</c:v>
                </c:pt>
                <c:pt idx="9049">
                  <c:v>3.8863670080900192E-2</c:v>
                </c:pt>
                <c:pt idx="9050">
                  <c:v>3.8835238665342331E-2</c:v>
                </c:pt>
                <c:pt idx="9051">
                  <c:v>3.8800649344921112E-2</c:v>
                </c:pt>
                <c:pt idx="9052">
                  <c:v>3.8786407560110092E-2</c:v>
                </c:pt>
                <c:pt idx="9053">
                  <c:v>3.8786984980106354E-2</c:v>
                </c:pt>
                <c:pt idx="9054">
                  <c:v>3.8784872740507126E-2</c:v>
                </c:pt>
                <c:pt idx="9055">
                  <c:v>3.8819082081317902E-2</c:v>
                </c:pt>
                <c:pt idx="9056">
                  <c:v>3.889176994562149E-2</c:v>
                </c:pt>
                <c:pt idx="9057">
                  <c:v>3.8906503468751907E-2</c:v>
                </c:pt>
                <c:pt idx="9058">
                  <c:v>3.8895890116691589E-2</c:v>
                </c:pt>
                <c:pt idx="9059">
                  <c:v>3.8902085274457932E-2</c:v>
                </c:pt>
                <c:pt idx="9060">
                  <c:v>3.8888260722160339E-2</c:v>
                </c:pt>
                <c:pt idx="9061">
                  <c:v>3.8874253630638123E-2</c:v>
                </c:pt>
                <c:pt idx="9062">
                  <c:v>3.8849607110023499E-2</c:v>
                </c:pt>
                <c:pt idx="9063">
                  <c:v>3.8847785443067551E-2</c:v>
                </c:pt>
                <c:pt idx="9064">
                  <c:v>3.8818005472421646E-2</c:v>
                </c:pt>
                <c:pt idx="9065">
                  <c:v>3.884655237197876E-2</c:v>
                </c:pt>
                <c:pt idx="9066">
                  <c:v>3.8821637630462646E-2</c:v>
                </c:pt>
                <c:pt idx="9067">
                  <c:v>3.8830079138278961E-2</c:v>
                </c:pt>
                <c:pt idx="9068">
                  <c:v>3.8813184946775436E-2</c:v>
                </c:pt>
                <c:pt idx="9069">
                  <c:v>3.8809888064861298E-2</c:v>
                </c:pt>
                <c:pt idx="9070">
                  <c:v>3.8796927779912949E-2</c:v>
                </c:pt>
                <c:pt idx="9071">
                  <c:v>3.8840010762214661E-2</c:v>
                </c:pt>
                <c:pt idx="9072">
                  <c:v>3.8838222622871399E-2</c:v>
                </c:pt>
                <c:pt idx="9073">
                  <c:v>3.8861613720655441E-2</c:v>
                </c:pt>
                <c:pt idx="9074">
                  <c:v>3.8887668401002884E-2</c:v>
                </c:pt>
                <c:pt idx="9075">
                  <c:v>3.8869678974151611E-2</c:v>
                </c:pt>
                <c:pt idx="9076">
                  <c:v>3.8852900266647339E-2</c:v>
                </c:pt>
                <c:pt idx="9077">
                  <c:v>3.8850013166666031E-2</c:v>
                </c:pt>
                <c:pt idx="9078">
                  <c:v>3.8803078234195709E-2</c:v>
                </c:pt>
                <c:pt idx="9079">
                  <c:v>3.8795437663793564E-2</c:v>
                </c:pt>
                <c:pt idx="9080">
                  <c:v>3.8846749812364578E-2</c:v>
                </c:pt>
                <c:pt idx="9081">
                  <c:v>3.8825586438179016E-2</c:v>
                </c:pt>
                <c:pt idx="9082">
                  <c:v>3.8850326091051102E-2</c:v>
                </c:pt>
                <c:pt idx="9083">
                  <c:v>3.8900319486856461E-2</c:v>
                </c:pt>
                <c:pt idx="9084">
                  <c:v>3.8854960352182388E-2</c:v>
                </c:pt>
                <c:pt idx="9085">
                  <c:v>3.8811039179563522E-2</c:v>
                </c:pt>
                <c:pt idx="9086">
                  <c:v>3.8832567632198334E-2</c:v>
                </c:pt>
                <c:pt idx="9087">
                  <c:v>3.8836851716041565E-2</c:v>
                </c:pt>
                <c:pt idx="9088">
                  <c:v>3.8837376981973648E-2</c:v>
                </c:pt>
                <c:pt idx="9089">
                  <c:v>3.8848638534545898E-2</c:v>
                </c:pt>
                <c:pt idx="9090">
                  <c:v>3.8864161819219589E-2</c:v>
                </c:pt>
                <c:pt idx="9091">
                  <c:v>3.8871191442012787E-2</c:v>
                </c:pt>
                <c:pt idx="9092">
                  <c:v>3.8849283009767532E-2</c:v>
                </c:pt>
                <c:pt idx="9093">
                  <c:v>3.8876526057720184E-2</c:v>
                </c:pt>
                <c:pt idx="9094">
                  <c:v>3.8877353072166443E-2</c:v>
                </c:pt>
                <c:pt idx="9095">
                  <c:v>3.8859300315380096E-2</c:v>
                </c:pt>
                <c:pt idx="9096">
                  <c:v>3.8779299706220627E-2</c:v>
                </c:pt>
                <c:pt idx="9097">
                  <c:v>3.8751859217882156E-2</c:v>
                </c:pt>
                <c:pt idx="9098">
                  <c:v>3.8769219070672989E-2</c:v>
                </c:pt>
                <c:pt idx="9099">
                  <c:v>3.884328156709671E-2</c:v>
                </c:pt>
                <c:pt idx="9100">
                  <c:v>3.8843393325805664E-2</c:v>
                </c:pt>
                <c:pt idx="9101">
                  <c:v>3.8811437785625458E-2</c:v>
                </c:pt>
                <c:pt idx="9102">
                  <c:v>3.8789644837379456E-2</c:v>
                </c:pt>
                <c:pt idx="9103">
                  <c:v>3.8758020848035812E-2</c:v>
                </c:pt>
                <c:pt idx="9104">
                  <c:v>3.8773301988840103E-2</c:v>
                </c:pt>
                <c:pt idx="9105">
                  <c:v>3.8802850991487503E-2</c:v>
                </c:pt>
                <c:pt idx="9106">
                  <c:v>3.8798172026872635E-2</c:v>
                </c:pt>
                <c:pt idx="9107">
                  <c:v>3.8728017359972E-2</c:v>
                </c:pt>
                <c:pt idx="9108">
                  <c:v>3.8723152130842209E-2</c:v>
                </c:pt>
                <c:pt idx="9109">
                  <c:v>3.8740888237953186E-2</c:v>
                </c:pt>
                <c:pt idx="9110">
                  <c:v>3.8786713033914566E-2</c:v>
                </c:pt>
                <c:pt idx="9111">
                  <c:v>3.8799930363893509E-2</c:v>
                </c:pt>
                <c:pt idx="9112">
                  <c:v>3.8736075162887573E-2</c:v>
                </c:pt>
                <c:pt idx="9113">
                  <c:v>3.8679227232933044E-2</c:v>
                </c:pt>
                <c:pt idx="9114">
                  <c:v>3.8685392588376999E-2</c:v>
                </c:pt>
                <c:pt idx="9115">
                  <c:v>3.8724761456251144E-2</c:v>
                </c:pt>
                <c:pt idx="9116">
                  <c:v>3.8731679320335388E-2</c:v>
                </c:pt>
                <c:pt idx="9117">
                  <c:v>3.8712132722139359E-2</c:v>
                </c:pt>
                <c:pt idx="9118">
                  <c:v>3.8744304329156876E-2</c:v>
                </c:pt>
                <c:pt idx="9119">
                  <c:v>3.8762703537940979E-2</c:v>
                </c:pt>
                <c:pt idx="9120">
                  <c:v>3.8726784288883209E-2</c:v>
                </c:pt>
                <c:pt idx="9121">
                  <c:v>3.8736104965209961E-2</c:v>
                </c:pt>
                <c:pt idx="9122">
                  <c:v>3.8713645190000534E-2</c:v>
                </c:pt>
                <c:pt idx="9123">
                  <c:v>3.8681484758853912E-2</c:v>
                </c:pt>
                <c:pt idx="9124">
                  <c:v>3.8631487637758255E-2</c:v>
                </c:pt>
                <c:pt idx="9125">
                  <c:v>3.8671385496854782E-2</c:v>
                </c:pt>
                <c:pt idx="9126">
                  <c:v>3.8641065359115601E-2</c:v>
                </c:pt>
                <c:pt idx="9127">
                  <c:v>3.8603615015745163E-2</c:v>
                </c:pt>
                <c:pt idx="9128">
                  <c:v>3.8676999509334564E-2</c:v>
                </c:pt>
                <c:pt idx="9129">
                  <c:v>3.86807881295681E-2</c:v>
                </c:pt>
                <c:pt idx="9130">
                  <c:v>3.8692642003297806E-2</c:v>
                </c:pt>
                <c:pt idx="9131">
                  <c:v>3.8667179644107819E-2</c:v>
                </c:pt>
                <c:pt idx="9132">
                  <c:v>3.8621500134468079E-2</c:v>
                </c:pt>
                <c:pt idx="9133">
                  <c:v>3.8646325469017029E-2</c:v>
                </c:pt>
                <c:pt idx="9134">
                  <c:v>3.8699634373188019E-2</c:v>
                </c:pt>
                <c:pt idx="9135">
                  <c:v>3.8698498159646988E-2</c:v>
                </c:pt>
                <c:pt idx="9136">
                  <c:v>3.8700103759765625E-2</c:v>
                </c:pt>
                <c:pt idx="9137">
                  <c:v>3.8683746010065079E-2</c:v>
                </c:pt>
                <c:pt idx="9138">
                  <c:v>3.8658779114484787E-2</c:v>
                </c:pt>
                <c:pt idx="9139">
                  <c:v>3.8679394870996475E-2</c:v>
                </c:pt>
                <c:pt idx="9140">
                  <c:v>3.8736183196306229E-2</c:v>
                </c:pt>
                <c:pt idx="9141">
                  <c:v>3.8726706057786942E-2</c:v>
                </c:pt>
                <c:pt idx="9142">
                  <c:v>3.8662124425172806E-2</c:v>
                </c:pt>
                <c:pt idx="9143">
                  <c:v>3.8630284368991852E-2</c:v>
                </c:pt>
                <c:pt idx="9144">
                  <c:v>3.8618579506874084E-2</c:v>
                </c:pt>
                <c:pt idx="9145">
                  <c:v>3.8708686828613281E-2</c:v>
                </c:pt>
                <c:pt idx="9146">
                  <c:v>3.8769189268350601E-2</c:v>
                </c:pt>
                <c:pt idx="9147">
                  <c:v>3.8761142641305923E-2</c:v>
                </c:pt>
                <c:pt idx="9148">
                  <c:v>3.8760285824537277E-2</c:v>
                </c:pt>
                <c:pt idx="9149">
                  <c:v>3.8764756172895432E-2</c:v>
                </c:pt>
                <c:pt idx="9150">
                  <c:v>3.875337541103363E-2</c:v>
                </c:pt>
                <c:pt idx="9151">
                  <c:v>3.8735132664442062E-2</c:v>
                </c:pt>
                <c:pt idx="9152">
                  <c:v>3.8735710084438324E-2</c:v>
                </c:pt>
                <c:pt idx="9153">
                  <c:v>3.8697440177202225E-2</c:v>
                </c:pt>
                <c:pt idx="9154">
                  <c:v>3.8694452494382858E-2</c:v>
                </c:pt>
                <c:pt idx="9155">
                  <c:v>3.868686780333519E-2</c:v>
                </c:pt>
                <c:pt idx="9156">
                  <c:v>3.8720883429050446E-2</c:v>
                </c:pt>
                <c:pt idx="9157">
                  <c:v>3.8757812231779099E-2</c:v>
                </c:pt>
                <c:pt idx="9158">
                  <c:v>3.870932012796402E-2</c:v>
                </c:pt>
                <c:pt idx="9159">
                  <c:v>3.8686346262693405E-2</c:v>
                </c:pt>
                <c:pt idx="9160">
                  <c:v>3.863878920674324E-2</c:v>
                </c:pt>
                <c:pt idx="9161">
                  <c:v>3.8629375398159027E-2</c:v>
                </c:pt>
                <c:pt idx="9162">
                  <c:v>3.8522876799106598E-2</c:v>
                </c:pt>
                <c:pt idx="9163">
                  <c:v>3.8507979363203049E-2</c:v>
                </c:pt>
                <c:pt idx="9164">
                  <c:v>3.8613278418779373E-2</c:v>
                </c:pt>
                <c:pt idx="9165">
                  <c:v>3.8619492202997208E-2</c:v>
                </c:pt>
                <c:pt idx="9166">
                  <c:v>3.8649842143058777E-2</c:v>
                </c:pt>
                <c:pt idx="9167">
                  <c:v>3.8641080260276794E-2</c:v>
                </c:pt>
                <c:pt idx="9168">
                  <c:v>3.8606103509664536E-2</c:v>
                </c:pt>
                <c:pt idx="9169">
                  <c:v>3.8008511066436768E-2</c:v>
                </c:pt>
                <c:pt idx="9170">
                  <c:v>3.7740852683782578E-2</c:v>
                </c:pt>
                <c:pt idx="9171">
                  <c:v>3.779815137386322E-2</c:v>
                </c:pt>
                <c:pt idx="9172">
                  <c:v>3.7747763097286224E-2</c:v>
                </c:pt>
                <c:pt idx="9173">
                  <c:v>3.786792978644371E-2</c:v>
                </c:pt>
                <c:pt idx="9174">
                  <c:v>3.8476176559925079E-2</c:v>
                </c:pt>
                <c:pt idx="9175">
                  <c:v>3.8604069501161575E-2</c:v>
                </c:pt>
                <c:pt idx="9176">
                  <c:v>3.8595877587795258E-2</c:v>
                </c:pt>
                <c:pt idx="9177">
                  <c:v>3.8595873862504959E-2</c:v>
                </c:pt>
                <c:pt idx="9178">
                  <c:v>3.8517802953720093E-2</c:v>
                </c:pt>
                <c:pt idx="9179">
                  <c:v>3.8559094071388245E-2</c:v>
                </c:pt>
                <c:pt idx="9180">
                  <c:v>3.8562744855880737E-2</c:v>
                </c:pt>
                <c:pt idx="9181">
                  <c:v>3.8544923067092896E-2</c:v>
                </c:pt>
                <c:pt idx="9182">
                  <c:v>3.8519751280546188E-2</c:v>
                </c:pt>
                <c:pt idx="9183">
                  <c:v>3.8493260741233826E-2</c:v>
                </c:pt>
                <c:pt idx="9184">
                  <c:v>3.8496959954500198E-2</c:v>
                </c:pt>
                <c:pt idx="9185">
                  <c:v>3.8527939468622208E-2</c:v>
                </c:pt>
                <c:pt idx="9186">
                  <c:v>3.8582388311624527E-2</c:v>
                </c:pt>
                <c:pt idx="9187">
                  <c:v>3.8572639226913452E-2</c:v>
                </c:pt>
                <c:pt idx="9188">
                  <c:v>3.8522616028785706E-2</c:v>
                </c:pt>
                <c:pt idx="9189">
                  <c:v>3.8457047194242477E-2</c:v>
                </c:pt>
                <c:pt idx="9190">
                  <c:v>3.8372229784727097E-2</c:v>
                </c:pt>
                <c:pt idx="9191">
                  <c:v>3.8394827395677567E-2</c:v>
                </c:pt>
                <c:pt idx="9192">
                  <c:v>3.852546215057373E-2</c:v>
                </c:pt>
                <c:pt idx="9193">
                  <c:v>3.8527257740497589E-2</c:v>
                </c:pt>
                <c:pt idx="9194">
                  <c:v>3.8492202758789062E-2</c:v>
                </c:pt>
                <c:pt idx="9195">
                  <c:v>3.848613053560257E-2</c:v>
                </c:pt>
                <c:pt idx="9196">
                  <c:v>3.8489002734422684E-2</c:v>
                </c:pt>
                <c:pt idx="9197">
                  <c:v>3.8516081869602203E-2</c:v>
                </c:pt>
                <c:pt idx="9198">
                  <c:v>3.8555596023797989E-2</c:v>
                </c:pt>
                <c:pt idx="9199">
                  <c:v>3.8503371179103851E-2</c:v>
                </c:pt>
                <c:pt idx="9200">
                  <c:v>3.8456719368696213E-2</c:v>
                </c:pt>
                <c:pt idx="9201">
                  <c:v>3.8463380187749863E-2</c:v>
                </c:pt>
                <c:pt idx="9202">
                  <c:v>3.849015012383461E-2</c:v>
                </c:pt>
                <c:pt idx="9203">
                  <c:v>3.8513932377099991E-2</c:v>
                </c:pt>
                <c:pt idx="9204">
                  <c:v>3.8484834134578705E-2</c:v>
                </c:pt>
                <c:pt idx="9205">
                  <c:v>3.8498617708683014E-2</c:v>
                </c:pt>
                <c:pt idx="9206">
                  <c:v>3.8521330803632736E-2</c:v>
                </c:pt>
                <c:pt idx="9207">
                  <c:v>3.8500934839248657E-2</c:v>
                </c:pt>
                <c:pt idx="9208">
                  <c:v>3.8495630025863647E-2</c:v>
                </c:pt>
                <c:pt idx="9209">
                  <c:v>3.8484234362840652E-2</c:v>
                </c:pt>
                <c:pt idx="9210">
                  <c:v>3.8454156368970871E-2</c:v>
                </c:pt>
                <c:pt idx="9211">
                  <c:v>3.8482874631881714E-2</c:v>
                </c:pt>
                <c:pt idx="9212">
                  <c:v>3.8539547473192215E-2</c:v>
                </c:pt>
                <c:pt idx="9213">
                  <c:v>3.8544997572898865E-2</c:v>
                </c:pt>
                <c:pt idx="9214">
                  <c:v>3.855268657207489E-2</c:v>
                </c:pt>
                <c:pt idx="9215">
                  <c:v>3.8537301123142242E-2</c:v>
                </c:pt>
                <c:pt idx="9216">
                  <c:v>3.8476377725601196E-2</c:v>
                </c:pt>
                <c:pt idx="9217">
                  <c:v>3.8460046052932739E-2</c:v>
                </c:pt>
                <c:pt idx="9218">
                  <c:v>3.840954601764679E-2</c:v>
                </c:pt>
                <c:pt idx="9219">
                  <c:v>3.8398351520299911E-2</c:v>
                </c:pt>
                <c:pt idx="9220">
                  <c:v>3.8436137139797211E-2</c:v>
                </c:pt>
                <c:pt idx="9221">
                  <c:v>3.8493022322654724E-2</c:v>
                </c:pt>
                <c:pt idx="9222">
                  <c:v>3.8517728447914124E-2</c:v>
                </c:pt>
                <c:pt idx="9223">
                  <c:v>3.8487579673528671E-2</c:v>
                </c:pt>
                <c:pt idx="9224">
                  <c:v>3.8508977741003036E-2</c:v>
                </c:pt>
                <c:pt idx="9225">
                  <c:v>3.85250523686409E-2</c:v>
                </c:pt>
                <c:pt idx="9226">
                  <c:v>3.8493826985359192E-2</c:v>
                </c:pt>
                <c:pt idx="9227">
                  <c:v>3.840448334813118E-2</c:v>
                </c:pt>
                <c:pt idx="9228">
                  <c:v>3.8407448679208755E-2</c:v>
                </c:pt>
                <c:pt idx="9229">
                  <c:v>3.845471516251564E-2</c:v>
                </c:pt>
                <c:pt idx="9230">
                  <c:v>3.8475070148706436E-2</c:v>
                </c:pt>
                <c:pt idx="9231">
                  <c:v>3.8514606654644012E-2</c:v>
                </c:pt>
                <c:pt idx="9232">
                  <c:v>3.8522634655237198E-2</c:v>
                </c:pt>
                <c:pt idx="9233">
                  <c:v>3.8503576070070267E-2</c:v>
                </c:pt>
                <c:pt idx="9234">
                  <c:v>3.8475103676319122E-2</c:v>
                </c:pt>
                <c:pt idx="9235">
                  <c:v>3.8449537009000778E-2</c:v>
                </c:pt>
                <c:pt idx="9236">
                  <c:v>3.8404311984777451E-2</c:v>
                </c:pt>
                <c:pt idx="9237">
                  <c:v>3.8387272506952286E-2</c:v>
                </c:pt>
                <c:pt idx="9238">
                  <c:v>3.8355346769094467E-2</c:v>
                </c:pt>
                <c:pt idx="9239">
                  <c:v>3.8328614085912704E-2</c:v>
                </c:pt>
                <c:pt idx="9240">
                  <c:v>3.8344565778970718E-2</c:v>
                </c:pt>
                <c:pt idx="9241">
                  <c:v>3.8351442664861679E-2</c:v>
                </c:pt>
                <c:pt idx="9242">
                  <c:v>3.8339581340551376E-2</c:v>
                </c:pt>
                <c:pt idx="9243">
                  <c:v>3.8363412022590637E-2</c:v>
                </c:pt>
                <c:pt idx="9244">
                  <c:v>3.8376912474632263E-2</c:v>
                </c:pt>
                <c:pt idx="9245">
                  <c:v>3.8348160684108734E-2</c:v>
                </c:pt>
                <c:pt idx="9246">
                  <c:v>3.831930086016655E-2</c:v>
                </c:pt>
                <c:pt idx="9247">
                  <c:v>3.8336068391799927E-2</c:v>
                </c:pt>
                <c:pt idx="9248">
                  <c:v>3.8371764123439789E-2</c:v>
                </c:pt>
                <c:pt idx="9249">
                  <c:v>3.8333684206008911E-2</c:v>
                </c:pt>
                <c:pt idx="9250">
                  <c:v>3.8338977843523026E-2</c:v>
                </c:pt>
                <c:pt idx="9251">
                  <c:v>3.8301747292280197E-2</c:v>
                </c:pt>
                <c:pt idx="9252">
                  <c:v>3.8263268768787384E-2</c:v>
                </c:pt>
                <c:pt idx="9253">
                  <c:v>3.8279563188552856E-2</c:v>
                </c:pt>
                <c:pt idx="9254">
                  <c:v>3.8272518664598465E-2</c:v>
                </c:pt>
                <c:pt idx="9255">
                  <c:v>3.826981782913208E-2</c:v>
                </c:pt>
                <c:pt idx="9256">
                  <c:v>3.8309287279844284E-2</c:v>
                </c:pt>
                <c:pt idx="9257">
                  <c:v>3.8310013711452484E-2</c:v>
                </c:pt>
                <c:pt idx="9258">
                  <c:v>3.8348492234945297E-2</c:v>
                </c:pt>
                <c:pt idx="9259">
                  <c:v>3.8325164467096329E-2</c:v>
                </c:pt>
                <c:pt idx="9260">
                  <c:v>3.8305584341287613E-2</c:v>
                </c:pt>
                <c:pt idx="9261">
                  <c:v>3.8360871374607086E-2</c:v>
                </c:pt>
                <c:pt idx="9262">
                  <c:v>3.8406163454055786E-2</c:v>
                </c:pt>
                <c:pt idx="9263">
                  <c:v>3.8388639688491821E-2</c:v>
                </c:pt>
                <c:pt idx="9264">
                  <c:v>3.8311094045639038E-2</c:v>
                </c:pt>
                <c:pt idx="9265">
                  <c:v>3.8222599774599075E-2</c:v>
                </c:pt>
                <c:pt idx="9266">
                  <c:v>3.8178380578756332E-2</c:v>
                </c:pt>
                <c:pt idx="9267">
                  <c:v>3.8184698671102524E-2</c:v>
                </c:pt>
                <c:pt idx="9268">
                  <c:v>3.8119260221719742E-2</c:v>
                </c:pt>
                <c:pt idx="9269">
                  <c:v>3.8126494735479355E-2</c:v>
                </c:pt>
                <c:pt idx="9270">
                  <c:v>3.8272026926279068E-2</c:v>
                </c:pt>
                <c:pt idx="9271">
                  <c:v>3.8303643465042114E-2</c:v>
                </c:pt>
                <c:pt idx="9272">
                  <c:v>3.8308992981910706E-2</c:v>
                </c:pt>
                <c:pt idx="9273">
                  <c:v>3.8286313414573669E-2</c:v>
                </c:pt>
                <c:pt idx="9274">
                  <c:v>3.8247391581535339E-2</c:v>
                </c:pt>
                <c:pt idx="9275">
                  <c:v>3.8166042417287827E-2</c:v>
                </c:pt>
                <c:pt idx="9276">
                  <c:v>3.8181740790605545E-2</c:v>
                </c:pt>
                <c:pt idx="9277">
                  <c:v>3.8197420537471771E-2</c:v>
                </c:pt>
                <c:pt idx="9278">
                  <c:v>3.8269419223070145E-2</c:v>
                </c:pt>
                <c:pt idx="9279">
                  <c:v>3.8286268711090088E-2</c:v>
                </c:pt>
                <c:pt idx="9280">
                  <c:v>3.8267873227596283E-2</c:v>
                </c:pt>
                <c:pt idx="9281">
                  <c:v>3.8122400641441345E-2</c:v>
                </c:pt>
                <c:pt idx="9282">
                  <c:v>3.8109421730041504E-2</c:v>
                </c:pt>
                <c:pt idx="9283">
                  <c:v>3.8122661411762238E-2</c:v>
                </c:pt>
                <c:pt idx="9284">
                  <c:v>3.8064688444137573E-2</c:v>
                </c:pt>
                <c:pt idx="9285">
                  <c:v>3.810163214802742E-2</c:v>
                </c:pt>
                <c:pt idx="9286">
                  <c:v>3.8149271160364151E-2</c:v>
                </c:pt>
                <c:pt idx="9287">
                  <c:v>3.8151118904352188E-2</c:v>
                </c:pt>
                <c:pt idx="9288">
                  <c:v>3.8151048123836517E-2</c:v>
                </c:pt>
                <c:pt idx="9289">
                  <c:v>3.8180079311132431E-2</c:v>
                </c:pt>
                <c:pt idx="9290">
                  <c:v>3.8169242441654205E-2</c:v>
                </c:pt>
                <c:pt idx="9291">
                  <c:v>3.8095470517873764E-2</c:v>
                </c:pt>
                <c:pt idx="9292">
                  <c:v>3.8088984787464142E-2</c:v>
                </c:pt>
                <c:pt idx="9293">
                  <c:v>3.8165446370840073E-2</c:v>
                </c:pt>
                <c:pt idx="9294">
                  <c:v>3.8139894604682922E-2</c:v>
                </c:pt>
                <c:pt idx="9295">
                  <c:v>3.8176864385604858E-2</c:v>
                </c:pt>
                <c:pt idx="9296">
                  <c:v>3.8228359073400497E-2</c:v>
                </c:pt>
                <c:pt idx="9297">
                  <c:v>3.8200795650482178E-2</c:v>
                </c:pt>
                <c:pt idx="9298">
                  <c:v>3.8167867809534073E-2</c:v>
                </c:pt>
                <c:pt idx="9299">
                  <c:v>3.8102190941572189E-2</c:v>
                </c:pt>
                <c:pt idx="9300">
                  <c:v>3.8021668791770935E-2</c:v>
                </c:pt>
                <c:pt idx="9301">
                  <c:v>3.8014970719814301E-2</c:v>
                </c:pt>
                <c:pt idx="9302">
                  <c:v>3.799641877412796E-2</c:v>
                </c:pt>
                <c:pt idx="9303">
                  <c:v>3.8057845085859299E-2</c:v>
                </c:pt>
                <c:pt idx="9304">
                  <c:v>3.8125757128000259E-2</c:v>
                </c:pt>
                <c:pt idx="9305">
                  <c:v>3.812827542424202E-2</c:v>
                </c:pt>
                <c:pt idx="9306">
                  <c:v>3.8106158375740051E-2</c:v>
                </c:pt>
                <c:pt idx="9307">
                  <c:v>3.8129072636365891E-2</c:v>
                </c:pt>
                <c:pt idx="9308">
                  <c:v>3.8098033517599106E-2</c:v>
                </c:pt>
                <c:pt idx="9309">
                  <c:v>3.8127750158309937E-2</c:v>
                </c:pt>
                <c:pt idx="9310">
                  <c:v>3.8174834102392197E-2</c:v>
                </c:pt>
                <c:pt idx="9311">
                  <c:v>3.8168497383594513E-2</c:v>
                </c:pt>
                <c:pt idx="9312">
                  <c:v>3.8173187524080276E-2</c:v>
                </c:pt>
                <c:pt idx="9313">
                  <c:v>3.8123741745948792E-2</c:v>
                </c:pt>
                <c:pt idx="9314">
                  <c:v>3.812076523900032E-2</c:v>
                </c:pt>
                <c:pt idx="9315">
                  <c:v>3.8094200193881989E-2</c:v>
                </c:pt>
                <c:pt idx="9316">
                  <c:v>3.8044694811105728E-2</c:v>
                </c:pt>
                <c:pt idx="9317">
                  <c:v>3.7995267659425735E-2</c:v>
                </c:pt>
                <c:pt idx="9318">
                  <c:v>3.7978064268827438E-2</c:v>
                </c:pt>
                <c:pt idx="9319">
                  <c:v>3.8072340190410614E-2</c:v>
                </c:pt>
                <c:pt idx="9320">
                  <c:v>3.8092378526926041E-2</c:v>
                </c:pt>
                <c:pt idx="9321">
                  <c:v>3.8083966821432114E-2</c:v>
                </c:pt>
                <c:pt idx="9322">
                  <c:v>3.805166482925415E-2</c:v>
                </c:pt>
                <c:pt idx="9323">
                  <c:v>3.8055092096328735E-2</c:v>
                </c:pt>
                <c:pt idx="9324">
                  <c:v>3.8083434104919434E-2</c:v>
                </c:pt>
                <c:pt idx="9325">
                  <c:v>3.8150541484355927E-2</c:v>
                </c:pt>
                <c:pt idx="9326">
                  <c:v>3.8150113075971603E-2</c:v>
                </c:pt>
                <c:pt idx="9327">
                  <c:v>3.8147639483213425E-2</c:v>
                </c:pt>
                <c:pt idx="9328">
                  <c:v>3.8136672228574753E-2</c:v>
                </c:pt>
                <c:pt idx="9329">
                  <c:v>3.8149215281009674E-2</c:v>
                </c:pt>
                <c:pt idx="9330">
                  <c:v>3.8122165948152542E-2</c:v>
                </c:pt>
                <c:pt idx="9331">
                  <c:v>3.8108289241790771E-2</c:v>
                </c:pt>
                <c:pt idx="9332">
                  <c:v>3.8082189857959747E-2</c:v>
                </c:pt>
                <c:pt idx="9333">
                  <c:v>3.8000736385583878E-2</c:v>
                </c:pt>
                <c:pt idx="9334">
                  <c:v>3.8040801882743835E-2</c:v>
                </c:pt>
                <c:pt idx="9335">
                  <c:v>3.8127131760120392E-2</c:v>
                </c:pt>
                <c:pt idx="9336">
                  <c:v>3.8130700588226318E-2</c:v>
                </c:pt>
                <c:pt idx="9337">
                  <c:v>3.8114678114652634E-2</c:v>
                </c:pt>
                <c:pt idx="9338">
                  <c:v>3.8113299757242203E-2</c:v>
                </c:pt>
                <c:pt idx="9339">
                  <c:v>3.8116481155157089E-2</c:v>
                </c:pt>
                <c:pt idx="9340">
                  <c:v>3.8123432546854019E-2</c:v>
                </c:pt>
                <c:pt idx="9341">
                  <c:v>3.8136370480060577E-2</c:v>
                </c:pt>
                <c:pt idx="9342">
                  <c:v>3.8133058696985245E-2</c:v>
                </c:pt>
                <c:pt idx="9343">
                  <c:v>3.8157962262630463E-2</c:v>
                </c:pt>
                <c:pt idx="9344">
                  <c:v>3.8152933120727539E-2</c:v>
                </c:pt>
                <c:pt idx="9345">
                  <c:v>3.8140770047903061E-2</c:v>
                </c:pt>
                <c:pt idx="9346">
                  <c:v>3.8110718131065369E-2</c:v>
                </c:pt>
                <c:pt idx="9347">
                  <c:v>3.8119468837976456E-2</c:v>
                </c:pt>
                <c:pt idx="9348">
                  <c:v>3.8128122687339783E-2</c:v>
                </c:pt>
                <c:pt idx="9349">
                  <c:v>3.813166543841362E-2</c:v>
                </c:pt>
                <c:pt idx="9350">
                  <c:v>3.8148310035467148E-2</c:v>
                </c:pt>
                <c:pt idx="9351">
                  <c:v>3.8127653300762177E-2</c:v>
                </c:pt>
                <c:pt idx="9352">
                  <c:v>3.811606764793396E-2</c:v>
                </c:pt>
                <c:pt idx="9353">
                  <c:v>3.8103777915239334E-2</c:v>
                </c:pt>
                <c:pt idx="9354">
                  <c:v>3.8077253848314285E-2</c:v>
                </c:pt>
                <c:pt idx="9355">
                  <c:v>3.8030970841646194E-2</c:v>
                </c:pt>
                <c:pt idx="9356">
                  <c:v>3.80815789103508E-2</c:v>
                </c:pt>
                <c:pt idx="9357">
                  <c:v>3.8075666874647141E-2</c:v>
                </c:pt>
                <c:pt idx="9358">
                  <c:v>3.8021866232156754E-2</c:v>
                </c:pt>
                <c:pt idx="9359">
                  <c:v>3.8059577345848083E-2</c:v>
                </c:pt>
                <c:pt idx="9360">
                  <c:v>3.8084078580141068E-2</c:v>
                </c:pt>
                <c:pt idx="9361">
                  <c:v>3.8099464029073715E-2</c:v>
                </c:pt>
                <c:pt idx="9362">
                  <c:v>3.8063846528530121E-2</c:v>
                </c:pt>
                <c:pt idx="9363">
                  <c:v>3.8031667470932007E-2</c:v>
                </c:pt>
                <c:pt idx="9364">
                  <c:v>3.7995897233486176E-2</c:v>
                </c:pt>
                <c:pt idx="9365">
                  <c:v>3.8074992597103119E-2</c:v>
                </c:pt>
                <c:pt idx="9366">
                  <c:v>3.8100678473711014E-2</c:v>
                </c:pt>
                <c:pt idx="9367">
                  <c:v>3.8117814809083939E-2</c:v>
                </c:pt>
                <c:pt idx="9368">
                  <c:v>3.8115289062261581E-2</c:v>
                </c:pt>
                <c:pt idx="9369">
                  <c:v>3.8061395287513733E-2</c:v>
                </c:pt>
                <c:pt idx="9370">
                  <c:v>3.8066387176513672E-2</c:v>
                </c:pt>
                <c:pt idx="9371">
                  <c:v>3.8082484155893326E-2</c:v>
                </c:pt>
                <c:pt idx="9372">
                  <c:v>3.8072075694799423E-2</c:v>
                </c:pt>
                <c:pt idx="9373">
                  <c:v>3.808986023068428E-2</c:v>
                </c:pt>
                <c:pt idx="9374">
                  <c:v>3.8094740360975266E-2</c:v>
                </c:pt>
                <c:pt idx="9375">
                  <c:v>3.8094416260719299E-2</c:v>
                </c:pt>
                <c:pt idx="9376">
                  <c:v>3.809712827205658E-2</c:v>
                </c:pt>
                <c:pt idx="9377">
                  <c:v>3.8120735436677933E-2</c:v>
                </c:pt>
                <c:pt idx="9378">
                  <c:v>3.8106419146060944E-2</c:v>
                </c:pt>
                <c:pt idx="9379">
                  <c:v>3.8115352392196655E-2</c:v>
                </c:pt>
                <c:pt idx="9380">
                  <c:v>3.8095753639936447E-2</c:v>
                </c:pt>
                <c:pt idx="9381">
                  <c:v>3.8060121238231659E-2</c:v>
                </c:pt>
                <c:pt idx="9382">
                  <c:v>3.8041118532419205E-2</c:v>
                </c:pt>
                <c:pt idx="9383">
                  <c:v>3.7991445511579514E-2</c:v>
                </c:pt>
                <c:pt idx="9384">
                  <c:v>3.7954587489366531E-2</c:v>
                </c:pt>
                <c:pt idx="9385">
                  <c:v>3.7930335849523544E-2</c:v>
                </c:pt>
                <c:pt idx="9386">
                  <c:v>3.795219212770462E-2</c:v>
                </c:pt>
                <c:pt idx="9387">
                  <c:v>3.7922818213701248E-2</c:v>
                </c:pt>
                <c:pt idx="9388">
                  <c:v>3.7882085889577866E-2</c:v>
                </c:pt>
                <c:pt idx="9389">
                  <c:v>3.7837568670511246E-2</c:v>
                </c:pt>
                <c:pt idx="9390">
                  <c:v>3.78403440117836E-2</c:v>
                </c:pt>
                <c:pt idx="9391">
                  <c:v>3.7866178900003433E-2</c:v>
                </c:pt>
                <c:pt idx="9392">
                  <c:v>3.7926185876131058E-2</c:v>
                </c:pt>
                <c:pt idx="9393">
                  <c:v>3.8008812814950943E-2</c:v>
                </c:pt>
                <c:pt idx="9394">
                  <c:v>3.8004305213689804E-2</c:v>
                </c:pt>
                <c:pt idx="9395">
                  <c:v>3.7978686392307281E-2</c:v>
                </c:pt>
                <c:pt idx="9396">
                  <c:v>3.7989970296621323E-2</c:v>
                </c:pt>
                <c:pt idx="9397">
                  <c:v>3.8022417575120926E-2</c:v>
                </c:pt>
                <c:pt idx="9398">
                  <c:v>3.8039222359657288E-2</c:v>
                </c:pt>
                <c:pt idx="9399">
                  <c:v>3.8041576743125916E-2</c:v>
                </c:pt>
                <c:pt idx="9400">
                  <c:v>3.797680139541626E-2</c:v>
                </c:pt>
                <c:pt idx="9401">
                  <c:v>3.7993878126144409E-2</c:v>
                </c:pt>
                <c:pt idx="9402">
                  <c:v>3.8002274930477142E-2</c:v>
                </c:pt>
                <c:pt idx="9403">
                  <c:v>3.7967193871736526E-2</c:v>
                </c:pt>
                <c:pt idx="9404">
                  <c:v>3.7910293787717819E-2</c:v>
                </c:pt>
                <c:pt idx="9405">
                  <c:v>3.8035701960325241E-2</c:v>
                </c:pt>
                <c:pt idx="9406">
                  <c:v>3.8060884922742844E-2</c:v>
                </c:pt>
                <c:pt idx="9407">
                  <c:v>3.8027253001928329E-2</c:v>
                </c:pt>
                <c:pt idx="9408">
                  <c:v>3.8019884377717972E-2</c:v>
                </c:pt>
                <c:pt idx="9409">
                  <c:v>3.7994734942913055E-2</c:v>
                </c:pt>
                <c:pt idx="9410">
                  <c:v>3.7982478737831116E-2</c:v>
                </c:pt>
                <c:pt idx="9411">
                  <c:v>3.7962496280670166E-2</c:v>
                </c:pt>
                <c:pt idx="9412">
                  <c:v>3.7983890622854233E-2</c:v>
                </c:pt>
                <c:pt idx="9413">
                  <c:v>3.7994623184204102E-2</c:v>
                </c:pt>
                <c:pt idx="9414">
                  <c:v>3.798762708902359E-2</c:v>
                </c:pt>
                <c:pt idx="9415">
                  <c:v>3.7984095513820648E-2</c:v>
                </c:pt>
                <c:pt idx="9416">
                  <c:v>3.7924498319625854E-2</c:v>
                </c:pt>
                <c:pt idx="9417">
                  <c:v>3.7881858646869659E-2</c:v>
                </c:pt>
                <c:pt idx="9418">
                  <c:v>3.7922687828540802E-2</c:v>
                </c:pt>
                <c:pt idx="9419">
                  <c:v>3.7944775074720383E-2</c:v>
                </c:pt>
                <c:pt idx="9420">
                  <c:v>3.7931036204099655E-2</c:v>
                </c:pt>
                <c:pt idx="9421">
                  <c:v>3.7931863218545914E-2</c:v>
                </c:pt>
                <c:pt idx="9422">
                  <c:v>3.7891730666160583E-2</c:v>
                </c:pt>
                <c:pt idx="9423">
                  <c:v>3.7921182811260223E-2</c:v>
                </c:pt>
                <c:pt idx="9424">
                  <c:v>3.7969361990690231E-2</c:v>
                </c:pt>
                <c:pt idx="9425">
                  <c:v>3.7960298359394073E-2</c:v>
                </c:pt>
                <c:pt idx="9426">
                  <c:v>3.794768825173378E-2</c:v>
                </c:pt>
                <c:pt idx="9427">
                  <c:v>3.7931382656097412E-2</c:v>
                </c:pt>
                <c:pt idx="9428">
                  <c:v>3.7939943373203278E-2</c:v>
                </c:pt>
                <c:pt idx="9429">
                  <c:v>3.7953689694404602E-2</c:v>
                </c:pt>
                <c:pt idx="9430">
                  <c:v>3.7938732653856277E-2</c:v>
                </c:pt>
                <c:pt idx="9431">
                  <c:v>3.8002517074346542E-2</c:v>
                </c:pt>
                <c:pt idx="9432">
                  <c:v>3.8090478628873825E-2</c:v>
                </c:pt>
                <c:pt idx="9433">
                  <c:v>3.8096509873867035E-2</c:v>
                </c:pt>
                <c:pt idx="9434">
                  <c:v>3.8080029189586639E-2</c:v>
                </c:pt>
                <c:pt idx="9435">
                  <c:v>3.8021184504032135E-2</c:v>
                </c:pt>
                <c:pt idx="9436">
                  <c:v>3.7955600768327713E-2</c:v>
                </c:pt>
                <c:pt idx="9437">
                  <c:v>3.7909992039203644E-2</c:v>
                </c:pt>
                <c:pt idx="9438">
                  <c:v>3.7933304905891418E-2</c:v>
                </c:pt>
                <c:pt idx="9439">
                  <c:v>3.7899009883403778E-2</c:v>
                </c:pt>
                <c:pt idx="9440">
                  <c:v>3.7860389798879623E-2</c:v>
                </c:pt>
                <c:pt idx="9441">
                  <c:v>3.7900056689977646E-2</c:v>
                </c:pt>
                <c:pt idx="9442">
                  <c:v>3.7987861782312393E-2</c:v>
                </c:pt>
                <c:pt idx="9443">
                  <c:v>3.8045521825551987E-2</c:v>
                </c:pt>
                <c:pt idx="9444">
                  <c:v>3.8049895316362381E-2</c:v>
                </c:pt>
                <c:pt idx="9445">
                  <c:v>3.8002133369445801E-2</c:v>
                </c:pt>
                <c:pt idx="9446">
                  <c:v>3.7983156740665436E-2</c:v>
                </c:pt>
                <c:pt idx="9447">
                  <c:v>3.7972643971443176E-2</c:v>
                </c:pt>
                <c:pt idx="9448">
                  <c:v>3.7937555462121964E-2</c:v>
                </c:pt>
                <c:pt idx="9449">
                  <c:v>3.7925977259874344E-2</c:v>
                </c:pt>
                <c:pt idx="9450">
                  <c:v>3.7995785474777222E-2</c:v>
                </c:pt>
                <c:pt idx="9451">
                  <c:v>3.798249363899231E-2</c:v>
                </c:pt>
                <c:pt idx="9452">
                  <c:v>3.7951447069644928E-2</c:v>
                </c:pt>
                <c:pt idx="9453">
                  <c:v>3.794904425740242E-2</c:v>
                </c:pt>
                <c:pt idx="9454">
                  <c:v>3.7981573492288589E-2</c:v>
                </c:pt>
                <c:pt idx="9455">
                  <c:v>3.7773258984088898E-2</c:v>
                </c:pt>
                <c:pt idx="9456">
                  <c:v>3.717774897813797E-2</c:v>
                </c:pt>
                <c:pt idx="9457">
                  <c:v>3.7170611321926117E-2</c:v>
                </c:pt>
                <c:pt idx="9458">
                  <c:v>3.7217691540718079E-2</c:v>
                </c:pt>
                <c:pt idx="9459">
                  <c:v>3.7268400192260742E-2</c:v>
                </c:pt>
                <c:pt idx="9460">
                  <c:v>3.7691805511713028E-2</c:v>
                </c:pt>
                <c:pt idx="9461">
                  <c:v>3.7973545491695404E-2</c:v>
                </c:pt>
                <c:pt idx="9462">
                  <c:v>3.7953589111566544E-2</c:v>
                </c:pt>
                <c:pt idx="9463">
                  <c:v>3.7898018956184387E-2</c:v>
                </c:pt>
                <c:pt idx="9464">
                  <c:v>3.7911389023065567E-2</c:v>
                </c:pt>
                <c:pt idx="9465">
                  <c:v>3.7868112325668335E-2</c:v>
                </c:pt>
                <c:pt idx="9466">
                  <c:v>3.7859641015529633E-2</c:v>
                </c:pt>
                <c:pt idx="9467">
                  <c:v>3.7826813757419586E-2</c:v>
                </c:pt>
                <c:pt idx="9468">
                  <c:v>3.7828035652637482E-2</c:v>
                </c:pt>
                <c:pt idx="9469">
                  <c:v>3.7843450903892517E-2</c:v>
                </c:pt>
                <c:pt idx="9470">
                  <c:v>3.7856422364711761E-2</c:v>
                </c:pt>
                <c:pt idx="9471">
                  <c:v>3.7810135632753372E-2</c:v>
                </c:pt>
                <c:pt idx="9472">
                  <c:v>3.7816695868968964E-2</c:v>
                </c:pt>
                <c:pt idx="9473">
                  <c:v>3.7816461175680161E-2</c:v>
                </c:pt>
                <c:pt idx="9474">
                  <c:v>3.7779275327920914E-2</c:v>
                </c:pt>
                <c:pt idx="9475">
                  <c:v>3.771846741437912E-2</c:v>
                </c:pt>
                <c:pt idx="9476">
                  <c:v>3.7811018526554108E-2</c:v>
                </c:pt>
                <c:pt idx="9477">
                  <c:v>3.7803657352924347E-2</c:v>
                </c:pt>
                <c:pt idx="9478">
                  <c:v>3.7783060222864151E-2</c:v>
                </c:pt>
                <c:pt idx="9479">
                  <c:v>3.782668337225914E-2</c:v>
                </c:pt>
                <c:pt idx="9480">
                  <c:v>3.7861000746488571E-2</c:v>
                </c:pt>
                <c:pt idx="9481">
                  <c:v>3.7864655256271362E-2</c:v>
                </c:pt>
                <c:pt idx="9482">
                  <c:v>3.787979856133461E-2</c:v>
                </c:pt>
                <c:pt idx="9483">
                  <c:v>3.7847690284252167E-2</c:v>
                </c:pt>
                <c:pt idx="9484">
                  <c:v>3.7815317511558533E-2</c:v>
                </c:pt>
                <c:pt idx="9485">
                  <c:v>3.7749245762825012E-2</c:v>
                </c:pt>
                <c:pt idx="9486">
                  <c:v>3.7770256400108337E-2</c:v>
                </c:pt>
                <c:pt idx="9487">
                  <c:v>3.7708908319473267E-2</c:v>
                </c:pt>
                <c:pt idx="9488">
                  <c:v>3.7734620273113251E-2</c:v>
                </c:pt>
                <c:pt idx="9489">
                  <c:v>3.7767596542835236E-2</c:v>
                </c:pt>
                <c:pt idx="9490">
                  <c:v>3.7804737687110901E-2</c:v>
                </c:pt>
                <c:pt idx="9491">
                  <c:v>3.7795789539813995E-2</c:v>
                </c:pt>
                <c:pt idx="9492">
                  <c:v>3.7793152034282684E-2</c:v>
                </c:pt>
                <c:pt idx="9493">
                  <c:v>3.7756111472845078E-2</c:v>
                </c:pt>
                <c:pt idx="9494">
                  <c:v>3.7772931158542633E-2</c:v>
                </c:pt>
                <c:pt idx="9495">
                  <c:v>3.7788566201925278E-2</c:v>
                </c:pt>
                <c:pt idx="9496">
                  <c:v>3.7779238075017929E-2</c:v>
                </c:pt>
                <c:pt idx="9497">
                  <c:v>3.774532675743103E-2</c:v>
                </c:pt>
                <c:pt idx="9498">
                  <c:v>3.7722207605838776E-2</c:v>
                </c:pt>
                <c:pt idx="9499">
                  <c:v>3.7738043814897537E-2</c:v>
                </c:pt>
                <c:pt idx="9500">
                  <c:v>3.7689857184886932E-2</c:v>
                </c:pt>
                <c:pt idx="9501">
                  <c:v>3.7742651998996735E-2</c:v>
                </c:pt>
                <c:pt idx="9502">
                  <c:v>3.7718061357736588E-2</c:v>
                </c:pt>
                <c:pt idx="9503">
                  <c:v>3.766147792339325E-2</c:v>
                </c:pt>
                <c:pt idx="9504">
                  <c:v>3.7668425589799881E-2</c:v>
                </c:pt>
                <c:pt idx="9505">
                  <c:v>3.772079199552536E-2</c:v>
                </c:pt>
                <c:pt idx="9506">
                  <c:v>3.7740234285593033E-2</c:v>
                </c:pt>
                <c:pt idx="9507">
                  <c:v>3.7733472883701324E-2</c:v>
                </c:pt>
                <c:pt idx="9508">
                  <c:v>3.7728067487478256E-2</c:v>
                </c:pt>
                <c:pt idx="9509">
                  <c:v>3.7780016660690308E-2</c:v>
                </c:pt>
                <c:pt idx="9510">
                  <c:v>3.7735328078269958E-2</c:v>
                </c:pt>
                <c:pt idx="9511">
                  <c:v>3.7674076855182648E-2</c:v>
                </c:pt>
                <c:pt idx="9512">
                  <c:v>3.7682361900806427E-2</c:v>
                </c:pt>
                <c:pt idx="9513">
                  <c:v>3.7683341652154922E-2</c:v>
                </c:pt>
                <c:pt idx="9514">
                  <c:v>3.7702679634094238E-2</c:v>
                </c:pt>
                <c:pt idx="9515">
                  <c:v>3.7709653377532959E-2</c:v>
                </c:pt>
                <c:pt idx="9516">
                  <c:v>3.7686958909034729E-2</c:v>
                </c:pt>
                <c:pt idx="9517">
                  <c:v>3.7708096206188202E-2</c:v>
                </c:pt>
                <c:pt idx="9518">
                  <c:v>3.7684440612792969E-2</c:v>
                </c:pt>
                <c:pt idx="9519">
                  <c:v>3.7616778165102005E-2</c:v>
                </c:pt>
                <c:pt idx="9520">
                  <c:v>3.7636522203683853E-2</c:v>
                </c:pt>
                <c:pt idx="9521">
                  <c:v>3.7742119282484055E-2</c:v>
                </c:pt>
                <c:pt idx="9522">
                  <c:v>3.7681933492422104E-2</c:v>
                </c:pt>
                <c:pt idx="9523">
                  <c:v>3.7635575979948044E-2</c:v>
                </c:pt>
                <c:pt idx="9524">
                  <c:v>3.7671398371458054E-2</c:v>
                </c:pt>
                <c:pt idx="9525">
                  <c:v>3.7640463560819626E-2</c:v>
                </c:pt>
                <c:pt idx="9526">
                  <c:v>3.7673640996217728E-2</c:v>
                </c:pt>
                <c:pt idx="9527">
                  <c:v>3.7696558982133865E-2</c:v>
                </c:pt>
                <c:pt idx="9528">
                  <c:v>3.7717707455158234E-2</c:v>
                </c:pt>
                <c:pt idx="9529">
                  <c:v>3.7700071930885315E-2</c:v>
                </c:pt>
                <c:pt idx="9530">
                  <c:v>3.7656847387552261E-2</c:v>
                </c:pt>
                <c:pt idx="9531">
                  <c:v>3.7689145654439926E-2</c:v>
                </c:pt>
                <c:pt idx="9532">
                  <c:v>3.7636402994394302E-2</c:v>
                </c:pt>
                <c:pt idx="9533">
                  <c:v>3.767940029501915E-2</c:v>
                </c:pt>
                <c:pt idx="9534">
                  <c:v>3.7718787789344788E-2</c:v>
                </c:pt>
                <c:pt idx="9535">
                  <c:v>3.7693075835704803E-2</c:v>
                </c:pt>
                <c:pt idx="9536">
                  <c:v>3.7672534584999084E-2</c:v>
                </c:pt>
                <c:pt idx="9537">
                  <c:v>3.7677530199289322E-2</c:v>
                </c:pt>
                <c:pt idx="9538">
                  <c:v>3.7674054503440857E-2</c:v>
                </c:pt>
                <c:pt idx="9539">
                  <c:v>3.765309602022171E-2</c:v>
                </c:pt>
                <c:pt idx="9540">
                  <c:v>3.7600677460432053E-2</c:v>
                </c:pt>
                <c:pt idx="9541">
                  <c:v>3.7587374448776245E-2</c:v>
                </c:pt>
                <c:pt idx="9542">
                  <c:v>3.7587966769933701E-2</c:v>
                </c:pt>
                <c:pt idx="9543">
                  <c:v>3.7541951984167099E-2</c:v>
                </c:pt>
                <c:pt idx="9544">
                  <c:v>3.7496935576200485E-2</c:v>
                </c:pt>
                <c:pt idx="9545">
                  <c:v>3.752601146697998E-2</c:v>
                </c:pt>
                <c:pt idx="9546">
                  <c:v>3.7623137235641479E-2</c:v>
                </c:pt>
                <c:pt idx="9547">
                  <c:v>3.7642378360033035E-2</c:v>
                </c:pt>
                <c:pt idx="9548">
                  <c:v>3.7619289010763168E-2</c:v>
                </c:pt>
                <c:pt idx="9549">
                  <c:v>3.7634424865245819E-2</c:v>
                </c:pt>
                <c:pt idx="9550">
                  <c:v>3.7671107798814774E-2</c:v>
                </c:pt>
                <c:pt idx="9551">
                  <c:v>3.7665858864784241E-2</c:v>
                </c:pt>
                <c:pt idx="9552">
                  <c:v>3.7674043327569962E-2</c:v>
                </c:pt>
                <c:pt idx="9553">
                  <c:v>3.7675768136978149E-2</c:v>
                </c:pt>
                <c:pt idx="9554">
                  <c:v>3.7682510912418365E-2</c:v>
                </c:pt>
                <c:pt idx="9555">
                  <c:v>3.7667494267225266E-2</c:v>
                </c:pt>
                <c:pt idx="9556">
                  <c:v>3.7617679685354233E-2</c:v>
                </c:pt>
                <c:pt idx="9557">
                  <c:v>3.7505865097045898E-2</c:v>
                </c:pt>
                <c:pt idx="9558">
                  <c:v>3.7505224347114563E-2</c:v>
                </c:pt>
                <c:pt idx="9559">
                  <c:v>3.7614904344081879E-2</c:v>
                </c:pt>
                <c:pt idx="9560">
                  <c:v>3.7637993693351746E-2</c:v>
                </c:pt>
                <c:pt idx="9561">
                  <c:v>3.7618786096572876E-2</c:v>
                </c:pt>
                <c:pt idx="9562">
                  <c:v>3.7627182900905609E-2</c:v>
                </c:pt>
                <c:pt idx="9563">
                  <c:v>3.7662487477064133E-2</c:v>
                </c:pt>
                <c:pt idx="9564">
                  <c:v>3.7627890706062317E-2</c:v>
                </c:pt>
                <c:pt idx="9565">
                  <c:v>3.7651769816875458E-2</c:v>
                </c:pt>
                <c:pt idx="9566">
                  <c:v>3.7637919187545776E-2</c:v>
                </c:pt>
                <c:pt idx="9567">
                  <c:v>3.7640463560819626E-2</c:v>
                </c:pt>
                <c:pt idx="9568">
                  <c:v>3.7599533796310425E-2</c:v>
                </c:pt>
                <c:pt idx="9569">
                  <c:v>3.749789297580719E-2</c:v>
                </c:pt>
                <c:pt idx="9570">
                  <c:v>3.7460006773471832E-2</c:v>
                </c:pt>
                <c:pt idx="9571">
                  <c:v>3.7493184208869934E-2</c:v>
                </c:pt>
                <c:pt idx="9572">
                  <c:v>3.75397689640522E-2</c:v>
                </c:pt>
                <c:pt idx="9573">
                  <c:v>3.7577863782644272E-2</c:v>
                </c:pt>
                <c:pt idx="9574">
                  <c:v>3.7563208490610123E-2</c:v>
                </c:pt>
                <c:pt idx="9575">
                  <c:v>3.7547603249549866E-2</c:v>
                </c:pt>
                <c:pt idx="9576">
                  <c:v>3.7554167211055756E-2</c:v>
                </c:pt>
                <c:pt idx="9577">
                  <c:v>3.7481952458620071E-2</c:v>
                </c:pt>
                <c:pt idx="9578">
                  <c:v>3.7509787827730179E-2</c:v>
                </c:pt>
                <c:pt idx="9579">
                  <c:v>3.7535492330789566E-2</c:v>
                </c:pt>
                <c:pt idx="9580">
                  <c:v>3.754008561372757E-2</c:v>
                </c:pt>
                <c:pt idx="9581">
                  <c:v>3.7518292665481567E-2</c:v>
                </c:pt>
                <c:pt idx="9582">
                  <c:v>3.7491876631975174E-2</c:v>
                </c:pt>
                <c:pt idx="9583">
                  <c:v>3.7502087652683258E-2</c:v>
                </c:pt>
                <c:pt idx="9584">
                  <c:v>3.7502609193325043E-2</c:v>
                </c:pt>
                <c:pt idx="9585">
                  <c:v>3.7469100207090378E-2</c:v>
                </c:pt>
                <c:pt idx="9586">
                  <c:v>3.7520915269851685E-2</c:v>
                </c:pt>
                <c:pt idx="9587">
                  <c:v>3.7552271038293839E-2</c:v>
                </c:pt>
                <c:pt idx="9588">
                  <c:v>3.7534166127443314E-2</c:v>
                </c:pt>
                <c:pt idx="9589">
                  <c:v>3.7513341754674911E-2</c:v>
                </c:pt>
                <c:pt idx="9590">
                  <c:v>3.7496209144592285E-2</c:v>
                </c:pt>
                <c:pt idx="9591">
                  <c:v>3.7471085786819458E-2</c:v>
                </c:pt>
                <c:pt idx="9592">
                  <c:v>3.7479542195796967E-2</c:v>
                </c:pt>
                <c:pt idx="9593">
                  <c:v>3.7450805306434631E-2</c:v>
                </c:pt>
                <c:pt idx="9594">
                  <c:v>3.7386227399110794E-2</c:v>
                </c:pt>
                <c:pt idx="9595">
                  <c:v>3.7410061806440353E-2</c:v>
                </c:pt>
                <c:pt idx="9596">
                  <c:v>3.7444118410348892E-2</c:v>
                </c:pt>
                <c:pt idx="9597">
                  <c:v>3.7436835467815399E-2</c:v>
                </c:pt>
                <c:pt idx="9598">
                  <c:v>3.7423986941576004E-2</c:v>
                </c:pt>
                <c:pt idx="9599">
                  <c:v>3.7455029785633087E-2</c:v>
                </c:pt>
                <c:pt idx="9600">
                  <c:v>3.7522692233324051E-2</c:v>
                </c:pt>
                <c:pt idx="9601">
                  <c:v>3.7545561790466309E-2</c:v>
                </c:pt>
                <c:pt idx="9602">
                  <c:v>3.7515599280595779E-2</c:v>
                </c:pt>
                <c:pt idx="9603">
                  <c:v>3.7461705505847931E-2</c:v>
                </c:pt>
                <c:pt idx="9604">
                  <c:v>3.7425905466079712E-2</c:v>
                </c:pt>
                <c:pt idx="9605">
                  <c:v>3.746693953871727E-2</c:v>
                </c:pt>
                <c:pt idx="9606">
                  <c:v>3.7449657917022705E-2</c:v>
                </c:pt>
                <c:pt idx="9607">
                  <c:v>3.7408784031867981E-2</c:v>
                </c:pt>
                <c:pt idx="9608">
                  <c:v>3.741319477558136E-2</c:v>
                </c:pt>
                <c:pt idx="9609">
                  <c:v>3.737650066614151E-2</c:v>
                </c:pt>
                <c:pt idx="9610">
                  <c:v>3.7359520792961121E-2</c:v>
                </c:pt>
                <c:pt idx="9611">
                  <c:v>3.7370156496763229E-2</c:v>
                </c:pt>
                <c:pt idx="9612">
                  <c:v>3.7472579628229141E-2</c:v>
                </c:pt>
                <c:pt idx="9613">
                  <c:v>3.7495024502277374E-2</c:v>
                </c:pt>
                <c:pt idx="9614">
                  <c:v>3.7467595189809799E-2</c:v>
                </c:pt>
                <c:pt idx="9615">
                  <c:v>3.7439681589603424E-2</c:v>
                </c:pt>
                <c:pt idx="9616">
                  <c:v>3.7411753088235855E-2</c:v>
                </c:pt>
                <c:pt idx="9617">
                  <c:v>3.7392828613519669E-2</c:v>
                </c:pt>
                <c:pt idx="9618">
                  <c:v>3.7364836782217026E-2</c:v>
                </c:pt>
                <c:pt idx="9619">
                  <c:v>3.7369892001152039E-2</c:v>
                </c:pt>
                <c:pt idx="9620">
                  <c:v>3.7349596619606018E-2</c:v>
                </c:pt>
                <c:pt idx="9621">
                  <c:v>3.7380378693342209E-2</c:v>
                </c:pt>
                <c:pt idx="9622">
                  <c:v>3.7392545491456985E-2</c:v>
                </c:pt>
                <c:pt idx="9623">
                  <c:v>3.7369232624769211E-2</c:v>
                </c:pt>
                <c:pt idx="9624">
                  <c:v>3.7347197532653809E-2</c:v>
                </c:pt>
                <c:pt idx="9625">
                  <c:v>3.7380039691925049E-2</c:v>
                </c:pt>
                <c:pt idx="9626">
                  <c:v>3.7412352859973907E-2</c:v>
                </c:pt>
                <c:pt idx="9627">
                  <c:v>3.7366744130849838E-2</c:v>
                </c:pt>
                <c:pt idx="9628">
                  <c:v>3.7344485521316528E-2</c:v>
                </c:pt>
                <c:pt idx="9629">
                  <c:v>3.7389345467090607E-2</c:v>
                </c:pt>
                <c:pt idx="9630">
                  <c:v>3.7379402667284012E-2</c:v>
                </c:pt>
                <c:pt idx="9631">
                  <c:v>3.7398964166641235E-2</c:v>
                </c:pt>
                <c:pt idx="9632">
                  <c:v>3.7432078272104263E-2</c:v>
                </c:pt>
                <c:pt idx="9633">
                  <c:v>3.7404939532279968E-2</c:v>
                </c:pt>
                <c:pt idx="9634">
                  <c:v>3.7348911166191101E-2</c:v>
                </c:pt>
                <c:pt idx="9635">
                  <c:v>3.7326116114854813E-2</c:v>
                </c:pt>
                <c:pt idx="9636">
                  <c:v>3.7336733192205429E-2</c:v>
                </c:pt>
                <c:pt idx="9637">
                  <c:v>3.7387911230325699E-2</c:v>
                </c:pt>
                <c:pt idx="9638">
                  <c:v>3.7451788783073425E-2</c:v>
                </c:pt>
                <c:pt idx="9639">
                  <c:v>3.743092343211174E-2</c:v>
                </c:pt>
                <c:pt idx="9640">
                  <c:v>3.7382896989583969E-2</c:v>
                </c:pt>
                <c:pt idx="9641">
                  <c:v>3.7407428026199341E-2</c:v>
                </c:pt>
                <c:pt idx="9642">
                  <c:v>3.7445507943630219E-2</c:v>
                </c:pt>
                <c:pt idx="9643">
                  <c:v>3.7425234913825989E-2</c:v>
                </c:pt>
                <c:pt idx="9644">
                  <c:v>3.736376017332077E-2</c:v>
                </c:pt>
                <c:pt idx="9645">
                  <c:v>3.7334349006414413E-2</c:v>
                </c:pt>
                <c:pt idx="9646">
                  <c:v>3.7297185510396957E-2</c:v>
                </c:pt>
                <c:pt idx="9647">
                  <c:v>3.7345122545957565E-2</c:v>
                </c:pt>
                <c:pt idx="9648">
                  <c:v>3.7372097373008728E-2</c:v>
                </c:pt>
                <c:pt idx="9649">
                  <c:v>3.7362560629844666E-2</c:v>
                </c:pt>
                <c:pt idx="9650">
                  <c:v>3.7359289824962616E-2</c:v>
                </c:pt>
                <c:pt idx="9651">
                  <c:v>3.7327039986848831E-2</c:v>
                </c:pt>
                <c:pt idx="9652">
                  <c:v>3.7378046661615372E-2</c:v>
                </c:pt>
                <c:pt idx="9653">
                  <c:v>3.7405055016279221E-2</c:v>
                </c:pt>
                <c:pt idx="9654">
                  <c:v>3.7402860820293427E-2</c:v>
                </c:pt>
                <c:pt idx="9655">
                  <c:v>3.7362299859523773E-2</c:v>
                </c:pt>
                <c:pt idx="9656">
                  <c:v>3.7335027009248734E-2</c:v>
                </c:pt>
                <c:pt idx="9657">
                  <c:v>3.7314914166927338E-2</c:v>
                </c:pt>
                <c:pt idx="9658">
                  <c:v>3.7298060953617096E-2</c:v>
                </c:pt>
                <c:pt idx="9659">
                  <c:v>3.7269007414579391E-2</c:v>
                </c:pt>
                <c:pt idx="9660">
                  <c:v>3.7252429872751236E-2</c:v>
                </c:pt>
                <c:pt idx="9661">
                  <c:v>3.7285115569829941E-2</c:v>
                </c:pt>
                <c:pt idx="9662">
                  <c:v>3.7336546927690506E-2</c:v>
                </c:pt>
                <c:pt idx="9663">
                  <c:v>3.7320081144571304E-2</c:v>
                </c:pt>
                <c:pt idx="9664">
                  <c:v>3.7341546267271042E-2</c:v>
                </c:pt>
                <c:pt idx="9665">
                  <c:v>3.7311725318431854E-2</c:v>
                </c:pt>
                <c:pt idx="9666">
                  <c:v>3.731931746006012E-2</c:v>
                </c:pt>
                <c:pt idx="9667">
                  <c:v>3.7357628345489502E-2</c:v>
                </c:pt>
                <c:pt idx="9668">
                  <c:v>3.7341944873332977E-2</c:v>
                </c:pt>
                <c:pt idx="9669">
                  <c:v>3.7309054285287857E-2</c:v>
                </c:pt>
                <c:pt idx="9670">
                  <c:v>3.7305258214473724E-2</c:v>
                </c:pt>
                <c:pt idx="9671">
                  <c:v>3.7277534604072571E-2</c:v>
                </c:pt>
                <c:pt idx="9672">
                  <c:v>3.7235699594020844E-2</c:v>
                </c:pt>
                <c:pt idx="9673">
                  <c:v>3.7166830152273178E-2</c:v>
                </c:pt>
                <c:pt idx="9674">
                  <c:v>3.7177123129367828E-2</c:v>
                </c:pt>
                <c:pt idx="9675">
                  <c:v>3.7269175052642822E-2</c:v>
                </c:pt>
                <c:pt idx="9676">
                  <c:v>3.7280932068824768E-2</c:v>
                </c:pt>
                <c:pt idx="9677">
                  <c:v>3.7285421043634415E-2</c:v>
                </c:pt>
                <c:pt idx="9678">
                  <c:v>3.7311825901269913E-2</c:v>
                </c:pt>
                <c:pt idx="9679">
                  <c:v>3.7316370755434036E-2</c:v>
                </c:pt>
                <c:pt idx="9680">
                  <c:v>3.7318270653486252E-2</c:v>
                </c:pt>
                <c:pt idx="9681">
                  <c:v>3.7294026464223862E-2</c:v>
                </c:pt>
                <c:pt idx="9682">
                  <c:v>3.7331204861402512E-2</c:v>
                </c:pt>
                <c:pt idx="9683">
                  <c:v>3.7346258759498596E-2</c:v>
                </c:pt>
                <c:pt idx="9684">
                  <c:v>3.7343084812164307E-2</c:v>
                </c:pt>
                <c:pt idx="9685">
                  <c:v>3.7303056567907333E-2</c:v>
                </c:pt>
                <c:pt idx="9686">
                  <c:v>3.724559023976326E-2</c:v>
                </c:pt>
                <c:pt idx="9687">
                  <c:v>3.7310246378183365E-2</c:v>
                </c:pt>
                <c:pt idx="9688">
                  <c:v>3.7338912487030029E-2</c:v>
                </c:pt>
                <c:pt idx="9689">
                  <c:v>3.7307336926460266E-2</c:v>
                </c:pt>
                <c:pt idx="9690">
                  <c:v>3.7268072366714478E-2</c:v>
                </c:pt>
                <c:pt idx="9691">
                  <c:v>3.7217181175947189E-2</c:v>
                </c:pt>
                <c:pt idx="9692">
                  <c:v>3.717166930437088E-2</c:v>
                </c:pt>
                <c:pt idx="9693">
                  <c:v>3.723105788230896E-2</c:v>
                </c:pt>
                <c:pt idx="9694">
                  <c:v>3.7286486476659775E-2</c:v>
                </c:pt>
                <c:pt idx="9695">
                  <c:v>3.7253692746162415E-2</c:v>
                </c:pt>
                <c:pt idx="9696">
                  <c:v>3.726249560713768E-2</c:v>
                </c:pt>
                <c:pt idx="9697">
                  <c:v>3.7273980677127838E-2</c:v>
                </c:pt>
                <c:pt idx="9698">
                  <c:v>3.71900275349617E-2</c:v>
                </c:pt>
                <c:pt idx="9699">
                  <c:v>3.7210807204246521E-2</c:v>
                </c:pt>
                <c:pt idx="9700">
                  <c:v>3.7292104214429855E-2</c:v>
                </c:pt>
                <c:pt idx="9701">
                  <c:v>3.7333492189645767E-2</c:v>
                </c:pt>
                <c:pt idx="9702">
                  <c:v>3.7328898906707764E-2</c:v>
                </c:pt>
                <c:pt idx="9703">
                  <c:v>3.7323523312807083E-2</c:v>
                </c:pt>
                <c:pt idx="9704">
                  <c:v>3.729654848575592E-2</c:v>
                </c:pt>
                <c:pt idx="9705">
                  <c:v>3.7307031452655792E-2</c:v>
                </c:pt>
                <c:pt idx="9706">
                  <c:v>3.7295345216989517E-2</c:v>
                </c:pt>
                <c:pt idx="9707">
                  <c:v>3.7254218012094498E-2</c:v>
                </c:pt>
                <c:pt idx="9708">
                  <c:v>3.7278778851032257E-2</c:v>
                </c:pt>
                <c:pt idx="9709">
                  <c:v>3.7275325506925583E-2</c:v>
                </c:pt>
                <c:pt idx="9710">
                  <c:v>3.7265762686729431E-2</c:v>
                </c:pt>
                <c:pt idx="9711">
                  <c:v>3.7209328263998032E-2</c:v>
                </c:pt>
                <c:pt idx="9712">
                  <c:v>3.7238214164972305E-2</c:v>
                </c:pt>
                <c:pt idx="9713">
                  <c:v>3.7274368107318878E-2</c:v>
                </c:pt>
                <c:pt idx="9714">
                  <c:v>3.7308555096387863E-2</c:v>
                </c:pt>
                <c:pt idx="9715">
                  <c:v>3.7297409027814865E-2</c:v>
                </c:pt>
                <c:pt idx="9716">
                  <c:v>3.7318341434001923E-2</c:v>
                </c:pt>
                <c:pt idx="9717">
                  <c:v>3.7294458597898483E-2</c:v>
                </c:pt>
                <c:pt idx="9718">
                  <c:v>3.7238892167806625E-2</c:v>
                </c:pt>
                <c:pt idx="9719">
                  <c:v>3.7197388708591461E-2</c:v>
                </c:pt>
                <c:pt idx="9720">
                  <c:v>3.7221677601337433E-2</c:v>
                </c:pt>
                <c:pt idx="9721">
                  <c:v>3.7259794771671295E-2</c:v>
                </c:pt>
                <c:pt idx="9722">
                  <c:v>3.7195757031440735E-2</c:v>
                </c:pt>
                <c:pt idx="9723">
                  <c:v>3.7220831960439682E-2</c:v>
                </c:pt>
                <c:pt idx="9724">
                  <c:v>3.7223421037197113E-2</c:v>
                </c:pt>
                <c:pt idx="9725">
                  <c:v>3.7201367318630219E-2</c:v>
                </c:pt>
                <c:pt idx="9726">
                  <c:v>3.7156034260988235E-2</c:v>
                </c:pt>
                <c:pt idx="9727">
                  <c:v>3.720865398645401E-2</c:v>
                </c:pt>
                <c:pt idx="9728">
                  <c:v>3.7242256104946136E-2</c:v>
                </c:pt>
                <c:pt idx="9729">
                  <c:v>3.7210013717412949E-2</c:v>
                </c:pt>
                <c:pt idx="9730">
                  <c:v>3.722725436091423E-2</c:v>
                </c:pt>
                <c:pt idx="9731">
                  <c:v>3.7217777222394943E-2</c:v>
                </c:pt>
                <c:pt idx="9732">
                  <c:v>3.7200592458248138E-2</c:v>
                </c:pt>
                <c:pt idx="9733">
                  <c:v>3.7186622619628906E-2</c:v>
                </c:pt>
                <c:pt idx="9734">
                  <c:v>3.7205185741186142E-2</c:v>
                </c:pt>
                <c:pt idx="9735">
                  <c:v>3.7187185138463974E-2</c:v>
                </c:pt>
                <c:pt idx="9736">
                  <c:v>3.7188518792390823E-2</c:v>
                </c:pt>
                <c:pt idx="9737">
                  <c:v>3.719056025147438E-2</c:v>
                </c:pt>
                <c:pt idx="9738">
                  <c:v>3.7173189222812653E-2</c:v>
                </c:pt>
                <c:pt idx="9739">
                  <c:v>3.7152376025915146E-2</c:v>
                </c:pt>
                <c:pt idx="9740">
                  <c:v>3.7142828106880188E-2</c:v>
                </c:pt>
                <c:pt idx="9741">
                  <c:v>3.7177793681621552E-2</c:v>
                </c:pt>
                <c:pt idx="9742">
                  <c:v>3.7203028798103333E-2</c:v>
                </c:pt>
                <c:pt idx="9743">
                  <c:v>3.7167366594076157E-2</c:v>
                </c:pt>
                <c:pt idx="9744">
                  <c:v>3.7126284092664719E-2</c:v>
                </c:pt>
                <c:pt idx="9745">
                  <c:v>3.7121616303920746E-2</c:v>
                </c:pt>
                <c:pt idx="9746">
                  <c:v>3.7173043936491013E-2</c:v>
                </c:pt>
                <c:pt idx="9747">
                  <c:v>3.7226542830467224E-2</c:v>
                </c:pt>
                <c:pt idx="9748">
                  <c:v>3.7193067371845245E-2</c:v>
                </c:pt>
                <c:pt idx="9749">
                  <c:v>3.7191934883594513E-2</c:v>
                </c:pt>
                <c:pt idx="9750">
                  <c:v>3.7207525223493576E-2</c:v>
                </c:pt>
                <c:pt idx="9751">
                  <c:v>3.7171769887208939E-2</c:v>
                </c:pt>
                <c:pt idx="9752">
                  <c:v>3.7164676934480667E-2</c:v>
                </c:pt>
                <c:pt idx="9753">
                  <c:v>3.7125840783119202E-2</c:v>
                </c:pt>
                <c:pt idx="9754">
                  <c:v>3.714510053396225E-2</c:v>
                </c:pt>
                <c:pt idx="9755">
                  <c:v>3.7141352891921997E-2</c:v>
                </c:pt>
                <c:pt idx="9756">
                  <c:v>3.7188082933425903E-2</c:v>
                </c:pt>
                <c:pt idx="9757">
                  <c:v>3.7159774452447891E-2</c:v>
                </c:pt>
                <c:pt idx="9758">
                  <c:v>3.7168089300394058E-2</c:v>
                </c:pt>
                <c:pt idx="9759">
                  <c:v>3.7135832011699677E-2</c:v>
                </c:pt>
                <c:pt idx="9760">
                  <c:v>3.7138253450393677E-2</c:v>
                </c:pt>
                <c:pt idx="9761">
                  <c:v>3.7175029516220093E-2</c:v>
                </c:pt>
                <c:pt idx="9762">
                  <c:v>3.720734640955925E-2</c:v>
                </c:pt>
                <c:pt idx="9763">
                  <c:v>3.7214003503322601E-2</c:v>
                </c:pt>
                <c:pt idx="9764">
                  <c:v>3.7162024527788162E-2</c:v>
                </c:pt>
                <c:pt idx="9765">
                  <c:v>3.7159502506256104E-2</c:v>
                </c:pt>
                <c:pt idx="9766">
                  <c:v>3.7131328135728836E-2</c:v>
                </c:pt>
                <c:pt idx="9767">
                  <c:v>3.7132710218429565E-2</c:v>
                </c:pt>
                <c:pt idx="9768">
                  <c:v>3.7161283195018768E-2</c:v>
                </c:pt>
                <c:pt idx="9769">
                  <c:v>3.7143673747777939E-2</c:v>
                </c:pt>
                <c:pt idx="9770">
                  <c:v>3.7160370498895645E-2</c:v>
                </c:pt>
                <c:pt idx="9771">
                  <c:v>3.7107087671756744E-2</c:v>
                </c:pt>
                <c:pt idx="9772">
                  <c:v>3.7096105515956879E-2</c:v>
                </c:pt>
                <c:pt idx="9773">
                  <c:v>3.7083514034748077E-2</c:v>
                </c:pt>
                <c:pt idx="9774">
                  <c:v>3.7107482552528381E-2</c:v>
                </c:pt>
                <c:pt idx="9775">
                  <c:v>3.7129387259483337E-2</c:v>
                </c:pt>
                <c:pt idx="9776">
                  <c:v>3.7121336907148361E-2</c:v>
                </c:pt>
                <c:pt idx="9777">
                  <c:v>3.7100572139024734E-2</c:v>
                </c:pt>
                <c:pt idx="9778">
                  <c:v>3.7106964737176895E-2</c:v>
                </c:pt>
                <c:pt idx="9779">
                  <c:v>3.7134069949388504E-2</c:v>
                </c:pt>
                <c:pt idx="9780">
                  <c:v>3.7140332162380219E-2</c:v>
                </c:pt>
                <c:pt idx="9781">
                  <c:v>3.7161979824304581E-2</c:v>
                </c:pt>
                <c:pt idx="9782">
                  <c:v>3.7118982523679733E-2</c:v>
                </c:pt>
                <c:pt idx="9783">
                  <c:v>3.7109997123479843E-2</c:v>
                </c:pt>
                <c:pt idx="9784">
                  <c:v>3.7117078900337219E-2</c:v>
                </c:pt>
                <c:pt idx="9785">
                  <c:v>3.7103220820426941E-2</c:v>
                </c:pt>
                <c:pt idx="9786">
                  <c:v>3.7102032452821732E-2</c:v>
                </c:pt>
                <c:pt idx="9787">
                  <c:v>3.7064820528030396E-2</c:v>
                </c:pt>
                <c:pt idx="9788">
                  <c:v>3.7050504237413406E-2</c:v>
                </c:pt>
                <c:pt idx="9789">
                  <c:v>3.7035059183835983E-2</c:v>
                </c:pt>
                <c:pt idx="9790">
                  <c:v>3.7106253206729889E-2</c:v>
                </c:pt>
                <c:pt idx="9791">
                  <c:v>3.7149291485548019E-2</c:v>
                </c:pt>
                <c:pt idx="9792">
                  <c:v>3.7154383957386017E-2</c:v>
                </c:pt>
                <c:pt idx="9793">
                  <c:v>3.7134502083063126E-2</c:v>
                </c:pt>
                <c:pt idx="9794">
                  <c:v>3.7135761231184006E-2</c:v>
                </c:pt>
                <c:pt idx="9795">
                  <c:v>3.70892733335495E-2</c:v>
                </c:pt>
                <c:pt idx="9796">
                  <c:v>3.7108916789293289E-2</c:v>
                </c:pt>
                <c:pt idx="9797">
                  <c:v>3.7087198346853256E-2</c:v>
                </c:pt>
                <c:pt idx="9798">
                  <c:v>3.6630742251873016E-2</c:v>
                </c:pt>
                <c:pt idx="9799">
                  <c:v>3.6173805594444275E-2</c:v>
                </c:pt>
                <c:pt idx="9800">
                  <c:v>3.6197327077388763E-2</c:v>
                </c:pt>
                <c:pt idx="9801">
                  <c:v>3.6375802010297775E-2</c:v>
                </c:pt>
                <c:pt idx="9802">
                  <c:v>3.6415960639715195E-2</c:v>
                </c:pt>
                <c:pt idx="9803">
                  <c:v>3.6926403641700745E-2</c:v>
                </c:pt>
                <c:pt idx="9804">
                  <c:v>3.7127308547496796E-2</c:v>
                </c:pt>
                <c:pt idx="9805">
                  <c:v>3.7112753838300705E-2</c:v>
                </c:pt>
                <c:pt idx="9806">
                  <c:v>3.71125228703022E-2</c:v>
                </c:pt>
                <c:pt idx="9807">
                  <c:v>3.7131238728761673E-2</c:v>
                </c:pt>
                <c:pt idx="9808">
                  <c:v>3.7102073431015015E-2</c:v>
                </c:pt>
                <c:pt idx="9809">
                  <c:v>3.7074778228998184E-2</c:v>
                </c:pt>
                <c:pt idx="9810">
                  <c:v>3.7120811641216278E-2</c:v>
                </c:pt>
                <c:pt idx="9811">
                  <c:v>3.7104256451129913E-2</c:v>
                </c:pt>
                <c:pt idx="9812">
                  <c:v>3.7068068981170654E-2</c:v>
                </c:pt>
                <c:pt idx="9813">
                  <c:v>3.6986067891120911E-2</c:v>
                </c:pt>
                <c:pt idx="9814">
                  <c:v>3.7059497088193893E-2</c:v>
                </c:pt>
                <c:pt idx="9815">
                  <c:v>3.7084672600030899E-2</c:v>
                </c:pt>
                <c:pt idx="9816">
                  <c:v>3.7043571472167969E-2</c:v>
                </c:pt>
                <c:pt idx="9817">
                  <c:v>3.7054546177387238E-2</c:v>
                </c:pt>
                <c:pt idx="9818">
                  <c:v>3.7064950913190842E-2</c:v>
                </c:pt>
                <c:pt idx="9819">
                  <c:v>3.7038017064332962E-2</c:v>
                </c:pt>
                <c:pt idx="9820">
                  <c:v>3.7011463195085526E-2</c:v>
                </c:pt>
                <c:pt idx="9821">
                  <c:v>3.7028804421424866E-2</c:v>
                </c:pt>
                <c:pt idx="9822">
                  <c:v>3.7050209939479828E-2</c:v>
                </c:pt>
                <c:pt idx="9823">
                  <c:v>3.705194965004921E-2</c:v>
                </c:pt>
                <c:pt idx="9824">
                  <c:v>3.7061959505081177E-2</c:v>
                </c:pt>
                <c:pt idx="9825">
                  <c:v>3.7040878087282181E-2</c:v>
                </c:pt>
                <c:pt idx="9826">
                  <c:v>3.706996887922287E-2</c:v>
                </c:pt>
                <c:pt idx="9827">
                  <c:v>3.7022598087787628E-2</c:v>
                </c:pt>
                <c:pt idx="9828">
                  <c:v>3.7001047283411026E-2</c:v>
                </c:pt>
                <c:pt idx="9829">
                  <c:v>3.7032622843980789E-2</c:v>
                </c:pt>
                <c:pt idx="9830">
                  <c:v>3.702303022146225E-2</c:v>
                </c:pt>
                <c:pt idx="9831">
                  <c:v>3.7051454186439514E-2</c:v>
                </c:pt>
                <c:pt idx="9832">
                  <c:v>3.7056870758533478E-2</c:v>
                </c:pt>
                <c:pt idx="9833">
                  <c:v>3.7085708230733871E-2</c:v>
                </c:pt>
                <c:pt idx="9834">
                  <c:v>3.7020403891801834E-2</c:v>
                </c:pt>
                <c:pt idx="9835">
                  <c:v>3.7006381899118423E-2</c:v>
                </c:pt>
                <c:pt idx="9836">
                  <c:v>3.7051960825920105E-2</c:v>
                </c:pt>
                <c:pt idx="9837">
                  <c:v>3.7057027220726013E-2</c:v>
                </c:pt>
                <c:pt idx="9838">
                  <c:v>3.7042185664176941E-2</c:v>
                </c:pt>
                <c:pt idx="9839">
                  <c:v>3.7025440484285355E-2</c:v>
                </c:pt>
                <c:pt idx="9840">
                  <c:v>3.7022233009338379E-2</c:v>
                </c:pt>
                <c:pt idx="9841">
                  <c:v>3.7077650427818298E-2</c:v>
                </c:pt>
                <c:pt idx="9842">
                  <c:v>3.7056870758533478E-2</c:v>
                </c:pt>
                <c:pt idx="9843">
                  <c:v>3.7029221653938293E-2</c:v>
                </c:pt>
                <c:pt idx="9844">
                  <c:v>3.6985132843255997E-2</c:v>
                </c:pt>
                <c:pt idx="9845">
                  <c:v>3.7016842514276505E-2</c:v>
                </c:pt>
                <c:pt idx="9846">
                  <c:v>3.7012968212366104E-2</c:v>
                </c:pt>
                <c:pt idx="9847">
                  <c:v>3.6943141371011734E-2</c:v>
                </c:pt>
                <c:pt idx="9848">
                  <c:v>3.698340430855751E-2</c:v>
                </c:pt>
                <c:pt idx="9849">
                  <c:v>3.701937198638916E-2</c:v>
                </c:pt>
                <c:pt idx="9850">
                  <c:v>3.7023317068815231E-2</c:v>
                </c:pt>
                <c:pt idx="9851">
                  <c:v>3.7009578198194504E-2</c:v>
                </c:pt>
                <c:pt idx="9852">
                  <c:v>3.7057410925626755E-2</c:v>
                </c:pt>
                <c:pt idx="9853">
                  <c:v>3.7025243043899536E-2</c:v>
                </c:pt>
                <c:pt idx="9854">
                  <c:v>3.6999639123678207E-2</c:v>
                </c:pt>
                <c:pt idx="9855">
                  <c:v>3.7027247250080109E-2</c:v>
                </c:pt>
                <c:pt idx="9856">
                  <c:v>3.7014797329902649E-2</c:v>
                </c:pt>
                <c:pt idx="9857">
                  <c:v>3.6984335631132126E-2</c:v>
                </c:pt>
                <c:pt idx="9858">
                  <c:v>3.6942057311534882E-2</c:v>
                </c:pt>
                <c:pt idx="9859">
                  <c:v>3.7030447274446487E-2</c:v>
                </c:pt>
                <c:pt idx="9860">
                  <c:v>3.7055276334285736E-2</c:v>
                </c:pt>
                <c:pt idx="9861">
                  <c:v>3.7047978490591049E-2</c:v>
                </c:pt>
                <c:pt idx="9862">
                  <c:v>3.7029389292001724E-2</c:v>
                </c:pt>
                <c:pt idx="9863">
                  <c:v>3.7012010812759399E-2</c:v>
                </c:pt>
                <c:pt idx="9864">
                  <c:v>3.698199987411499E-2</c:v>
                </c:pt>
                <c:pt idx="9865">
                  <c:v>3.6934837698936462E-2</c:v>
                </c:pt>
                <c:pt idx="9866">
                  <c:v>3.6900598555803299E-2</c:v>
                </c:pt>
                <c:pt idx="9867">
                  <c:v>3.6926738917827606E-2</c:v>
                </c:pt>
                <c:pt idx="9868">
                  <c:v>3.6954589188098907E-2</c:v>
                </c:pt>
                <c:pt idx="9869">
                  <c:v>3.6958571523427963E-2</c:v>
                </c:pt>
                <c:pt idx="9870">
                  <c:v>3.6950018256902695E-2</c:v>
                </c:pt>
                <c:pt idx="9871">
                  <c:v>3.6971785128116608E-2</c:v>
                </c:pt>
                <c:pt idx="9872">
                  <c:v>3.6963056772947311E-2</c:v>
                </c:pt>
                <c:pt idx="9873">
                  <c:v>3.6951798945665359E-2</c:v>
                </c:pt>
                <c:pt idx="9874">
                  <c:v>3.6928460001945496E-2</c:v>
                </c:pt>
                <c:pt idx="9875">
                  <c:v>3.685915470123291E-2</c:v>
                </c:pt>
                <c:pt idx="9876">
                  <c:v>3.6882460117340088E-2</c:v>
                </c:pt>
                <c:pt idx="9877">
                  <c:v>3.6941714584827423E-2</c:v>
                </c:pt>
                <c:pt idx="9878">
                  <c:v>3.6929696798324585E-2</c:v>
                </c:pt>
                <c:pt idx="9879">
                  <c:v>3.6887947469949722E-2</c:v>
                </c:pt>
                <c:pt idx="9880">
                  <c:v>3.6869723349809647E-2</c:v>
                </c:pt>
                <c:pt idx="9881">
                  <c:v>3.682544082403183E-2</c:v>
                </c:pt>
                <c:pt idx="9882">
                  <c:v>3.6803126335144043E-2</c:v>
                </c:pt>
                <c:pt idx="9883">
                  <c:v>3.6857482045888901E-2</c:v>
                </c:pt>
                <c:pt idx="9884">
                  <c:v>3.6922615021467209E-2</c:v>
                </c:pt>
                <c:pt idx="9885">
                  <c:v>3.6930534988641739E-2</c:v>
                </c:pt>
                <c:pt idx="9886">
                  <c:v>3.6941397935152054E-2</c:v>
                </c:pt>
                <c:pt idx="9887">
                  <c:v>3.6969844251871109E-2</c:v>
                </c:pt>
                <c:pt idx="9888">
                  <c:v>3.6946874111890793E-2</c:v>
                </c:pt>
                <c:pt idx="9889">
                  <c:v>3.6888215690851212E-2</c:v>
                </c:pt>
                <c:pt idx="9890">
                  <c:v>3.6942947655916214E-2</c:v>
                </c:pt>
                <c:pt idx="9891">
                  <c:v>3.6929000169038773E-2</c:v>
                </c:pt>
                <c:pt idx="9892">
                  <c:v>3.6850925534963608E-2</c:v>
                </c:pt>
                <c:pt idx="9893">
                  <c:v>3.6818444728851318E-2</c:v>
                </c:pt>
                <c:pt idx="9894">
                  <c:v>3.6870427429676056E-2</c:v>
                </c:pt>
                <c:pt idx="9895">
                  <c:v>3.6889400333166122E-2</c:v>
                </c:pt>
                <c:pt idx="9896">
                  <c:v>3.6865539848804474E-2</c:v>
                </c:pt>
                <c:pt idx="9897">
                  <c:v>3.6890190094709396E-2</c:v>
                </c:pt>
                <c:pt idx="9898">
                  <c:v>3.6834139376878738E-2</c:v>
                </c:pt>
                <c:pt idx="9899">
                  <c:v>3.6775428801774979E-2</c:v>
                </c:pt>
                <c:pt idx="9900">
                  <c:v>3.6815747618675232E-2</c:v>
                </c:pt>
                <c:pt idx="9901">
                  <c:v>3.689853847026825E-2</c:v>
                </c:pt>
                <c:pt idx="9902">
                  <c:v>3.6892902106046677E-2</c:v>
                </c:pt>
                <c:pt idx="9903">
                  <c:v>3.6858230829238892E-2</c:v>
                </c:pt>
                <c:pt idx="9904">
                  <c:v>3.6859400570392609E-2</c:v>
                </c:pt>
                <c:pt idx="9905">
                  <c:v>3.6811795085668564E-2</c:v>
                </c:pt>
                <c:pt idx="9906">
                  <c:v>3.6811318248510361E-2</c:v>
                </c:pt>
                <c:pt idx="9907">
                  <c:v>3.6881662905216217E-2</c:v>
                </c:pt>
                <c:pt idx="9908">
                  <c:v>3.6896292120218277E-2</c:v>
                </c:pt>
                <c:pt idx="9909">
                  <c:v>3.6872290074825287E-2</c:v>
                </c:pt>
                <c:pt idx="9910">
                  <c:v>3.6838341504335403E-2</c:v>
                </c:pt>
                <c:pt idx="9911">
                  <c:v>3.6733929067850113E-2</c:v>
                </c:pt>
                <c:pt idx="9912">
                  <c:v>3.6687351763248444E-2</c:v>
                </c:pt>
                <c:pt idx="9913">
                  <c:v>3.6720983684062958E-2</c:v>
                </c:pt>
                <c:pt idx="9914">
                  <c:v>3.6781232804059982E-2</c:v>
                </c:pt>
                <c:pt idx="9915">
                  <c:v>3.6880500614643097E-2</c:v>
                </c:pt>
                <c:pt idx="9916">
                  <c:v>3.6887351423501968E-2</c:v>
                </c:pt>
                <c:pt idx="9917">
                  <c:v>3.6856528371572495E-2</c:v>
                </c:pt>
                <c:pt idx="9918">
                  <c:v>3.681584820151329E-2</c:v>
                </c:pt>
                <c:pt idx="9919">
                  <c:v>3.6809924989938736E-2</c:v>
                </c:pt>
                <c:pt idx="9920">
                  <c:v>3.6825500428676605E-2</c:v>
                </c:pt>
                <c:pt idx="9921">
                  <c:v>3.6865055561065674E-2</c:v>
                </c:pt>
                <c:pt idx="9922">
                  <c:v>3.6905426532030106E-2</c:v>
                </c:pt>
                <c:pt idx="9923">
                  <c:v>3.6914873868227005E-2</c:v>
                </c:pt>
                <c:pt idx="9924">
                  <c:v>3.6913871765136719E-2</c:v>
                </c:pt>
                <c:pt idx="9925">
                  <c:v>3.6944344639778137E-2</c:v>
                </c:pt>
                <c:pt idx="9926">
                  <c:v>3.6917377263307571E-2</c:v>
                </c:pt>
                <c:pt idx="9927">
                  <c:v>3.6858875304460526E-2</c:v>
                </c:pt>
                <c:pt idx="9928">
                  <c:v>3.682202473282814E-2</c:v>
                </c:pt>
                <c:pt idx="9929">
                  <c:v>3.6812551319599152E-2</c:v>
                </c:pt>
                <c:pt idx="9930">
                  <c:v>3.6734785884618759E-2</c:v>
                </c:pt>
                <c:pt idx="9931">
                  <c:v>3.6732766777276993E-2</c:v>
                </c:pt>
                <c:pt idx="9932">
                  <c:v>3.6803685128688812E-2</c:v>
                </c:pt>
                <c:pt idx="9933">
                  <c:v>3.6791224032640457E-2</c:v>
                </c:pt>
                <c:pt idx="9934">
                  <c:v>3.6807205528020859E-2</c:v>
                </c:pt>
                <c:pt idx="9935">
                  <c:v>3.684253990650177E-2</c:v>
                </c:pt>
                <c:pt idx="9936">
                  <c:v>3.6857254803180695E-2</c:v>
                </c:pt>
                <c:pt idx="9937">
                  <c:v>3.6849737167358398E-2</c:v>
                </c:pt>
                <c:pt idx="9938">
                  <c:v>3.6827355623245239E-2</c:v>
                </c:pt>
                <c:pt idx="9939">
                  <c:v>3.6775980144739151E-2</c:v>
                </c:pt>
                <c:pt idx="9940">
                  <c:v>3.6776103079319E-2</c:v>
                </c:pt>
                <c:pt idx="9941">
                  <c:v>3.6774586886167526E-2</c:v>
                </c:pt>
                <c:pt idx="9942">
                  <c:v>3.6742370575666428E-2</c:v>
                </c:pt>
                <c:pt idx="9943">
                  <c:v>3.6778993904590607E-2</c:v>
                </c:pt>
                <c:pt idx="9944">
                  <c:v>3.6790482699871063E-2</c:v>
                </c:pt>
                <c:pt idx="9945">
                  <c:v>3.6804582923650742E-2</c:v>
                </c:pt>
                <c:pt idx="9946">
                  <c:v>3.6721635609865189E-2</c:v>
                </c:pt>
                <c:pt idx="9947">
                  <c:v>3.6663006991147995E-2</c:v>
                </c:pt>
                <c:pt idx="9948">
                  <c:v>3.6738406866788864E-2</c:v>
                </c:pt>
                <c:pt idx="9949">
                  <c:v>3.6837175488471985E-2</c:v>
                </c:pt>
                <c:pt idx="9950">
                  <c:v>3.6808408796787262E-2</c:v>
                </c:pt>
                <c:pt idx="9951">
                  <c:v>3.6828711628913879E-2</c:v>
                </c:pt>
                <c:pt idx="9952">
                  <c:v>3.6844220012426376E-2</c:v>
                </c:pt>
                <c:pt idx="9953">
                  <c:v>3.6810066550970078E-2</c:v>
                </c:pt>
                <c:pt idx="9954">
                  <c:v>3.6794748157262802E-2</c:v>
                </c:pt>
                <c:pt idx="9955">
                  <c:v>3.6807816475629807E-2</c:v>
                </c:pt>
                <c:pt idx="9956">
                  <c:v>3.6774154752492905E-2</c:v>
                </c:pt>
                <c:pt idx="9957">
                  <c:v>3.6765813827514648E-2</c:v>
                </c:pt>
                <c:pt idx="9958">
                  <c:v>3.671279177069664E-2</c:v>
                </c:pt>
                <c:pt idx="9959">
                  <c:v>3.6736607551574707E-2</c:v>
                </c:pt>
                <c:pt idx="9960">
                  <c:v>3.6772064864635468E-2</c:v>
                </c:pt>
                <c:pt idx="9961">
                  <c:v>3.6831200122833252E-2</c:v>
                </c:pt>
                <c:pt idx="9962">
                  <c:v>3.6849759519100189E-2</c:v>
                </c:pt>
                <c:pt idx="9963">
                  <c:v>3.6851916462182999E-2</c:v>
                </c:pt>
                <c:pt idx="9964">
                  <c:v>3.6803357303142548E-2</c:v>
                </c:pt>
                <c:pt idx="9965">
                  <c:v>3.6675017327070236E-2</c:v>
                </c:pt>
                <c:pt idx="9966">
                  <c:v>3.6695074290037155E-2</c:v>
                </c:pt>
                <c:pt idx="9967">
                  <c:v>3.6775432527065277E-2</c:v>
                </c:pt>
                <c:pt idx="9968">
                  <c:v>3.678363561630249E-2</c:v>
                </c:pt>
                <c:pt idx="9969">
                  <c:v>3.6748934537172318E-2</c:v>
                </c:pt>
                <c:pt idx="9970">
                  <c:v>3.6798723042011261E-2</c:v>
                </c:pt>
                <c:pt idx="9971">
                  <c:v>3.6819502711296082E-2</c:v>
                </c:pt>
                <c:pt idx="9972">
                  <c:v>3.679019957780838E-2</c:v>
                </c:pt>
                <c:pt idx="9973">
                  <c:v>3.6804817616939545E-2</c:v>
                </c:pt>
                <c:pt idx="9974">
                  <c:v>3.6838557571172714E-2</c:v>
                </c:pt>
                <c:pt idx="9975">
                  <c:v>3.6811303347349167E-2</c:v>
                </c:pt>
                <c:pt idx="9976">
                  <c:v>3.6776240915060043E-2</c:v>
                </c:pt>
                <c:pt idx="9977">
                  <c:v>3.680720180273056E-2</c:v>
                </c:pt>
                <c:pt idx="9978">
                  <c:v>3.681468591094017E-2</c:v>
                </c:pt>
                <c:pt idx="9979">
                  <c:v>3.6789480596780777E-2</c:v>
                </c:pt>
                <c:pt idx="9980">
                  <c:v>3.679126501083374E-2</c:v>
                </c:pt>
                <c:pt idx="9981">
                  <c:v>3.6775190383195877E-2</c:v>
                </c:pt>
                <c:pt idx="9982">
                  <c:v>3.6761708557605743E-2</c:v>
                </c:pt>
                <c:pt idx="9983">
                  <c:v>3.6730911582708359E-2</c:v>
                </c:pt>
                <c:pt idx="9984">
                  <c:v>3.6674398928880692E-2</c:v>
                </c:pt>
                <c:pt idx="9985">
                  <c:v>3.6692269146442413E-2</c:v>
                </c:pt>
                <c:pt idx="9986">
                  <c:v>3.6677774041891098E-2</c:v>
                </c:pt>
                <c:pt idx="9987">
                  <c:v>3.6661770194768906E-2</c:v>
                </c:pt>
                <c:pt idx="9988">
                  <c:v>3.6690056324005127E-2</c:v>
                </c:pt>
                <c:pt idx="9989">
                  <c:v>3.6726910620927811E-2</c:v>
                </c:pt>
                <c:pt idx="9990">
                  <c:v>3.6707393825054169E-2</c:v>
                </c:pt>
                <c:pt idx="9991">
                  <c:v>3.6671731621026993E-2</c:v>
                </c:pt>
                <c:pt idx="9992">
                  <c:v>3.6601811647415161E-2</c:v>
                </c:pt>
                <c:pt idx="9993">
                  <c:v>3.6603778600692749E-2</c:v>
                </c:pt>
                <c:pt idx="9994">
                  <c:v>3.66191565990448E-2</c:v>
                </c:pt>
                <c:pt idx="9995">
                  <c:v>3.6653745919466019E-2</c:v>
                </c:pt>
                <c:pt idx="9996">
                  <c:v>3.6627925932407379E-2</c:v>
                </c:pt>
                <c:pt idx="9997">
                  <c:v>3.6649160087108612E-2</c:v>
                </c:pt>
                <c:pt idx="9998">
                  <c:v>3.6645233631134033E-2</c:v>
                </c:pt>
                <c:pt idx="9999">
                  <c:v>3.6624889820814133E-2</c:v>
                </c:pt>
                <c:pt idx="10000">
                  <c:v>3.6646291613578796E-2</c:v>
                </c:pt>
                <c:pt idx="10001">
                  <c:v>3.6672461777925491E-2</c:v>
                </c:pt>
                <c:pt idx="10002">
                  <c:v>3.6660000681877136E-2</c:v>
                </c:pt>
                <c:pt idx="10003">
                  <c:v>3.6625627428293228E-2</c:v>
                </c:pt>
                <c:pt idx="10004">
                  <c:v>3.6652866750955582E-2</c:v>
                </c:pt>
                <c:pt idx="10005">
                  <c:v>3.6621846258640289E-2</c:v>
                </c:pt>
                <c:pt idx="10006">
                  <c:v>3.6575227975845337E-2</c:v>
                </c:pt>
                <c:pt idx="10007">
                  <c:v>3.654509037733078E-2</c:v>
                </c:pt>
                <c:pt idx="10008">
                  <c:v>3.6617368459701538E-2</c:v>
                </c:pt>
                <c:pt idx="10009">
                  <c:v>3.6688454449176788E-2</c:v>
                </c:pt>
                <c:pt idx="10010">
                  <c:v>3.6635637283325195E-2</c:v>
                </c:pt>
                <c:pt idx="10011">
                  <c:v>3.6642253398895264E-2</c:v>
                </c:pt>
                <c:pt idx="10012">
                  <c:v>3.6627024412155151E-2</c:v>
                </c:pt>
                <c:pt idx="10013">
                  <c:v>3.657151386141777E-2</c:v>
                </c:pt>
                <c:pt idx="10014">
                  <c:v>3.6490380764007568E-2</c:v>
                </c:pt>
                <c:pt idx="10015">
                  <c:v>3.6566853523254395E-2</c:v>
                </c:pt>
                <c:pt idx="10016">
                  <c:v>3.6594808101654053E-2</c:v>
                </c:pt>
                <c:pt idx="10017">
                  <c:v>3.6576401442289352E-2</c:v>
                </c:pt>
                <c:pt idx="10018">
                  <c:v>3.666909784078598E-2</c:v>
                </c:pt>
                <c:pt idx="10019">
                  <c:v>3.6677982658147812E-2</c:v>
                </c:pt>
                <c:pt idx="10020">
                  <c:v>3.6662042140960693E-2</c:v>
                </c:pt>
                <c:pt idx="10021">
                  <c:v>3.6596853286027908E-2</c:v>
                </c:pt>
                <c:pt idx="10022">
                  <c:v>3.6556866019964218E-2</c:v>
                </c:pt>
                <c:pt idx="10023">
                  <c:v>3.6501683294773102E-2</c:v>
                </c:pt>
                <c:pt idx="10024">
                  <c:v>3.650563582777977E-2</c:v>
                </c:pt>
                <c:pt idx="10025">
                  <c:v>3.6530818790197372E-2</c:v>
                </c:pt>
                <c:pt idx="10026">
                  <c:v>3.6554712802171707E-2</c:v>
                </c:pt>
                <c:pt idx="10027">
                  <c:v>3.6589570343494415E-2</c:v>
                </c:pt>
                <c:pt idx="10028">
                  <c:v>3.6579258739948273E-2</c:v>
                </c:pt>
                <c:pt idx="10029">
                  <c:v>3.6590486764907837E-2</c:v>
                </c:pt>
                <c:pt idx="10030">
                  <c:v>3.6598745733499527E-2</c:v>
                </c:pt>
                <c:pt idx="10031">
                  <c:v>3.6572597920894623E-2</c:v>
                </c:pt>
                <c:pt idx="10032">
                  <c:v>3.6515109241008759E-2</c:v>
                </c:pt>
                <c:pt idx="10033">
                  <c:v>3.6572188138961792E-2</c:v>
                </c:pt>
                <c:pt idx="10034">
                  <c:v>3.6598477512598038E-2</c:v>
                </c:pt>
                <c:pt idx="10035">
                  <c:v>3.6603130400180817E-2</c:v>
                </c:pt>
                <c:pt idx="10036">
                  <c:v>3.6611225455999374E-2</c:v>
                </c:pt>
                <c:pt idx="10037">
                  <c:v>3.6590736359357834E-2</c:v>
                </c:pt>
                <c:pt idx="10038">
                  <c:v>3.6553643643856049E-2</c:v>
                </c:pt>
                <c:pt idx="10039">
                  <c:v>3.6527972668409348E-2</c:v>
                </c:pt>
                <c:pt idx="10040">
                  <c:v>3.6536745727062225E-2</c:v>
                </c:pt>
                <c:pt idx="10041">
                  <c:v>3.6611136049032211E-2</c:v>
                </c:pt>
                <c:pt idx="10042">
                  <c:v>3.6584876477718353E-2</c:v>
                </c:pt>
                <c:pt idx="10043">
                  <c:v>3.6510780453681946E-2</c:v>
                </c:pt>
                <c:pt idx="10044">
                  <c:v>3.651006892323494E-2</c:v>
                </c:pt>
                <c:pt idx="10045">
                  <c:v>3.6585051566362381E-2</c:v>
                </c:pt>
                <c:pt idx="10046">
                  <c:v>3.6625821143388748E-2</c:v>
                </c:pt>
                <c:pt idx="10047">
                  <c:v>3.6562442779541016E-2</c:v>
                </c:pt>
                <c:pt idx="10048">
                  <c:v>3.6558549851179123E-2</c:v>
                </c:pt>
                <c:pt idx="10049">
                  <c:v>3.6502901464700699E-2</c:v>
                </c:pt>
                <c:pt idx="10050">
                  <c:v>3.6561638116836548E-2</c:v>
                </c:pt>
                <c:pt idx="10051">
                  <c:v>3.6619190126657486E-2</c:v>
                </c:pt>
                <c:pt idx="10052">
                  <c:v>3.6600150167942047E-2</c:v>
                </c:pt>
                <c:pt idx="10053">
                  <c:v>3.6580868065357208E-2</c:v>
                </c:pt>
                <c:pt idx="10054">
                  <c:v>3.655083104968071E-2</c:v>
                </c:pt>
                <c:pt idx="10055">
                  <c:v>3.6489918828010559E-2</c:v>
                </c:pt>
                <c:pt idx="10056">
                  <c:v>3.6560717970132828E-2</c:v>
                </c:pt>
                <c:pt idx="10057">
                  <c:v>3.6592118442058563E-2</c:v>
                </c:pt>
                <c:pt idx="10058">
                  <c:v>3.6582659929990768E-2</c:v>
                </c:pt>
                <c:pt idx="10059">
                  <c:v>3.6543607711791992E-2</c:v>
                </c:pt>
                <c:pt idx="10060">
                  <c:v>3.6509856581687927E-2</c:v>
                </c:pt>
                <c:pt idx="10061">
                  <c:v>3.6513946950435638E-2</c:v>
                </c:pt>
                <c:pt idx="10062">
                  <c:v>3.6498859524726868E-2</c:v>
                </c:pt>
                <c:pt idx="10063">
                  <c:v>3.6476679146289825E-2</c:v>
                </c:pt>
                <c:pt idx="10064">
                  <c:v>3.6511383950710297E-2</c:v>
                </c:pt>
                <c:pt idx="10065">
                  <c:v>3.6550287157297134E-2</c:v>
                </c:pt>
                <c:pt idx="10066">
                  <c:v>3.6541197448968887E-2</c:v>
                </c:pt>
                <c:pt idx="10067">
                  <c:v>3.651755303144455E-2</c:v>
                </c:pt>
                <c:pt idx="10068">
                  <c:v>3.6501329392194748E-2</c:v>
                </c:pt>
                <c:pt idx="10069">
                  <c:v>3.651190921664238E-2</c:v>
                </c:pt>
                <c:pt idx="10070">
                  <c:v>3.655102476477623E-2</c:v>
                </c:pt>
                <c:pt idx="10071">
                  <c:v>3.6574896425008774E-2</c:v>
                </c:pt>
                <c:pt idx="10072">
                  <c:v>3.6534465849399567E-2</c:v>
                </c:pt>
                <c:pt idx="10073">
                  <c:v>3.6509595811367035E-2</c:v>
                </c:pt>
                <c:pt idx="10074">
                  <c:v>3.6431469023227692E-2</c:v>
                </c:pt>
                <c:pt idx="10075">
                  <c:v>3.6506213247776031E-2</c:v>
                </c:pt>
                <c:pt idx="10076">
                  <c:v>3.6535490304231644E-2</c:v>
                </c:pt>
                <c:pt idx="10077">
                  <c:v>3.6499246954917908E-2</c:v>
                </c:pt>
                <c:pt idx="10078">
                  <c:v>3.6518219858407974E-2</c:v>
                </c:pt>
                <c:pt idx="10079">
                  <c:v>3.6514706909656525E-2</c:v>
                </c:pt>
                <c:pt idx="10080">
                  <c:v>3.6557585000991821E-2</c:v>
                </c:pt>
                <c:pt idx="10081">
                  <c:v>3.6561127752065659E-2</c:v>
                </c:pt>
                <c:pt idx="10082">
                  <c:v>3.6579195410013199E-2</c:v>
                </c:pt>
                <c:pt idx="10083">
                  <c:v>3.6531049758195877E-2</c:v>
                </c:pt>
                <c:pt idx="10084">
                  <c:v>3.5999789834022522E-2</c:v>
                </c:pt>
                <c:pt idx="10085">
                  <c:v>3.5713162273168564E-2</c:v>
                </c:pt>
                <c:pt idx="10086">
                  <c:v>3.5785332322120667E-2</c:v>
                </c:pt>
                <c:pt idx="10087">
                  <c:v>3.5828877240419388E-2</c:v>
                </c:pt>
                <c:pt idx="10088">
                  <c:v>3.5852689296007156E-2</c:v>
                </c:pt>
                <c:pt idx="10089">
                  <c:v>3.6394186317920685E-2</c:v>
                </c:pt>
                <c:pt idx="10090">
                  <c:v>3.6571286618709564E-2</c:v>
                </c:pt>
                <c:pt idx="10091">
                  <c:v>3.654857724905014E-2</c:v>
                </c:pt>
                <c:pt idx="10092">
                  <c:v>3.6538403481245041E-2</c:v>
                </c:pt>
                <c:pt idx="10093">
                  <c:v>3.6453522741794586E-2</c:v>
                </c:pt>
                <c:pt idx="10094">
                  <c:v>3.639661893248558E-2</c:v>
                </c:pt>
                <c:pt idx="10095">
                  <c:v>3.6430694162845612E-2</c:v>
                </c:pt>
                <c:pt idx="10096">
                  <c:v>3.6595646291971207E-2</c:v>
                </c:pt>
                <c:pt idx="10097">
                  <c:v>3.6584910005331039E-2</c:v>
                </c:pt>
                <c:pt idx="10098">
                  <c:v>3.6597281694412231E-2</c:v>
                </c:pt>
                <c:pt idx="10099">
                  <c:v>3.6541018635034561E-2</c:v>
                </c:pt>
                <c:pt idx="10100">
                  <c:v>3.6507803946733475E-2</c:v>
                </c:pt>
                <c:pt idx="10101">
                  <c:v>3.6533504724502563E-2</c:v>
                </c:pt>
                <c:pt idx="10102">
                  <c:v>3.6528374999761581E-2</c:v>
                </c:pt>
                <c:pt idx="10103">
                  <c:v>3.6534301936626434E-2</c:v>
                </c:pt>
                <c:pt idx="10104">
                  <c:v>3.650299459695816E-2</c:v>
                </c:pt>
                <c:pt idx="10105">
                  <c:v>3.6474566906690598E-2</c:v>
                </c:pt>
                <c:pt idx="10106">
                  <c:v>3.6501672118902206E-2</c:v>
                </c:pt>
                <c:pt idx="10107">
                  <c:v>3.6499977111816406E-2</c:v>
                </c:pt>
                <c:pt idx="10108">
                  <c:v>3.6501295864582062E-2</c:v>
                </c:pt>
                <c:pt idx="10109">
                  <c:v>3.6421265453100204E-2</c:v>
                </c:pt>
                <c:pt idx="10110">
                  <c:v>3.6516707390546799E-2</c:v>
                </c:pt>
                <c:pt idx="10111">
                  <c:v>3.6575332283973694E-2</c:v>
                </c:pt>
                <c:pt idx="10112">
                  <c:v>3.6611985415220261E-2</c:v>
                </c:pt>
                <c:pt idx="10113">
                  <c:v>3.6581236869096756E-2</c:v>
                </c:pt>
                <c:pt idx="10114">
                  <c:v>3.6566853523254395E-2</c:v>
                </c:pt>
                <c:pt idx="10115">
                  <c:v>3.6494724452495575E-2</c:v>
                </c:pt>
                <c:pt idx="10116">
                  <c:v>3.648018091917038E-2</c:v>
                </c:pt>
                <c:pt idx="10117">
                  <c:v>3.659573569893837E-2</c:v>
                </c:pt>
                <c:pt idx="10118">
                  <c:v>3.6574754863977432E-2</c:v>
                </c:pt>
                <c:pt idx="10119">
                  <c:v>3.6498293280601501E-2</c:v>
                </c:pt>
                <c:pt idx="10120">
                  <c:v>3.6551602184772491E-2</c:v>
                </c:pt>
                <c:pt idx="10121">
                  <c:v>3.6581601947546005E-2</c:v>
                </c:pt>
                <c:pt idx="10122">
                  <c:v>3.6512233316898346E-2</c:v>
                </c:pt>
                <c:pt idx="10123">
                  <c:v>3.6430962383747101E-2</c:v>
                </c:pt>
                <c:pt idx="10124">
                  <c:v>3.6454156041145325E-2</c:v>
                </c:pt>
                <c:pt idx="10125">
                  <c:v>3.6524888128042221E-2</c:v>
                </c:pt>
                <c:pt idx="10126">
                  <c:v>3.6517959088087082E-2</c:v>
                </c:pt>
                <c:pt idx="10127">
                  <c:v>3.6550436168909073E-2</c:v>
                </c:pt>
                <c:pt idx="10128">
                  <c:v>3.6513548344373703E-2</c:v>
                </c:pt>
                <c:pt idx="10129">
                  <c:v>3.6449998617172241E-2</c:v>
                </c:pt>
                <c:pt idx="10130">
                  <c:v>3.6467380821704865E-2</c:v>
                </c:pt>
                <c:pt idx="10131">
                  <c:v>3.6500412970781326E-2</c:v>
                </c:pt>
                <c:pt idx="10132">
                  <c:v>3.6489315330982208E-2</c:v>
                </c:pt>
                <c:pt idx="10133">
                  <c:v>3.6459870636463165E-2</c:v>
                </c:pt>
                <c:pt idx="10134">
                  <c:v>3.6481741815805435E-2</c:v>
                </c:pt>
                <c:pt idx="10135">
                  <c:v>3.6479994654655457E-2</c:v>
                </c:pt>
                <c:pt idx="10136">
                  <c:v>3.6499001085758209E-2</c:v>
                </c:pt>
                <c:pt idx="10137">
                  <c:v>3.6478161811828613E-2</c:v>
                </c:pt>
                <c:pt idx="10138">
                  <c:v>3.651149570941925E-2</c:v>
                </c:pt>
                <c:pt idx="10139">
                  <c:v>3.6450248211622238E-2</c:v>
                </c:pt>
                <c:pt idx="10140">
                  <c:v>3.6408189684152603E-2</c:v>
                </c:pt>
                <c:pt idx="10141">
                  <c:v>3.6502368748188019E-2</c:v>
                </c:pt>
                <c:pt idx="10142">
                  <c:v>3.6542240530252457E-2</c:v>
                </c:pt>
                <c:pt idx="10143">
                  <c:v>3.6553360521793365E-2</c:v>
                </c:pt>
                <c:pt idx="10144">
                  <c:v>3.6540891975164413E-2</c:v>
                </c:pt>
                <c:pt idx="10145">
                  <c:v>3.6508332937955856E-2</c:v>
                </c:pt>
                <c:pt idx="10146">
                  <c:v>3.6435168236494064E-2</c:v>
                </c:pt>
                <c:pt idx="10147">
                  <c:v>3.6396779119968414E-2</c:v>
                </c:pt>
                <c:pt idx="10148">
                  <c:v>3.6352694034576416E-2</c:v>
                </c:pt>
                <c:pt idx="10149">
                  <c:v>3.6377422511577606E-2</c:v>
                </c:pt>
                <c:pt idx="10150">
                  <c:v>3.6421805620193481E-2</c:v>
                </c:pt>
                <c:pt idx="10151">
                  <c:v>3.6483678966760635E-2</c:v>
                </c:pt>
                <c:pt idx="10152">
                  <c:v>3.6500215530395508E-2</c:v>
                </c:pt>
                <c:pt idx="10153">
                  <c:v>3.6461137235164642E-2</c:v>
                </c:pt>
                <c:pt idx="10154">
                  <c:v>3.6386072635650635E-2</c:v>
                </c:pt>
                <c:pt idx="10155">
                  <c:v>3.6392927169799805E-2</c:v>
                </c:pt>
                <c:pt idx="10156">
                  <c:v>3.6446787416934967E-2</c:v>
                </c:pt>
                <c:pt idx="10157">
                  <c:v>3.6446172744035721E-2</c:v>
                </c:pt>
                <c:pt idx="10158">
                  <c:v>3.6485359072685242E-2</c:v>
                </c:pt>
                <c:pt idx="10159">
                  <c:v>3.6462727934122086E-2</c:v>
                </c:pt>
                <c:pt idx="10160">
                  <c:v>3.6416385322809219E-2</c:v>
                </c:pt>
                <c:pt idx="10161">
                  <c:v>3.6433476954698563E-2</c:v>
                </c:pt>
                <c:pt idx="10162">
                  <c:v>3.6467496305704117E-2</c:v>
                </c:pt>
                <c:pt idx="10163">
                  <c:v>3.6394596099853516E-2</c:v>
                </c:pt>
                <c:pt idx="10164">
                  <c:v>3.6354057490825653E-2</c:v>
                </c:pt>
                <c:pt idx="10165">
                  <c:v>3.6361921578645706E-2</c:v>
                </c:pt>
                <c:pt idx="10166">
                  <c:v>3.6375883966684341E-2</c:v>
                </c:pt>
                <c:pt idx="10167">
                  <c:v>3.638763353228569E-2</c:v>
                </c:pt>
                <c:pt idx="10168">
                  <c:v>3.6311488598585129E-2</c:v>
                </c:pt>
                <c:pt idx="10169">
                  <c:v>3.6348842084407806E-2</c:v>
                </c:pt>
                <c:pt idx="10170">
                  <c:v>3.6386430263519287E-2</c:v>
                </c:pt>
                <c:pt idx="10171">
                  <c:v>3.6365348845720291E-2</c:v>
                </c:pt>
                <c:pt idx="10172">
                  <c:v>3.6385845392942429E-2</c:v>
                </c:pt>
                <c:pt idx="10173">
                  <c:v>3.6383595317602158E-2</c:v>
                </c:pt>
                <c:pt idx="10174">
                  <c:v>3.6418963223695755E-2</c:v>
                </c:pt>
                <c:pt idx="10175">
                  <c:v>3.6418065428733826E-2</c:v>
                </c:pt>
                <c:pt idx="10176">
                  <c:v>3.6348562687635422E-2</c:v>
                </c:pt>
                <c:pt idx="10177">
                  <c:v>3.633161261677742E-2</c:v>
                </c:pt>
                <c:pt idx="10178">
                  <c:v>3.6366119980812073E-2</c:v>
                </c:pt>
                <c:pt idx="10179">
                  <c:v>3.6349557340145111E-2</c:v>
                </c:pt>
                <c:pt idx="10180">
                  <c:v>3.6349896341562271E-2</c:v>
                </c:pt>
                <c:pt idx="10181">
                  <c:v>3.6352511495351791E-2</c:v>
                </c:pt>
                <c:pt idx="10182">
                  <c:v>3.6392077803611755E-2</c:v>
                </c:pt>
                <c:pt idx="10183">
                  <c:v>3.6391802132129669E-2</c:v>
                </c:pt>
                <c:pt idx="10184">
                  <c:v>3.6400649696588516E-2</c:v>
                </c:pt>
                <c:pt idx="10185">
                  <c:v>3.6379706114530563E-2</c:v>
                </c:pt>
                <c:pt idx="10186">
                  <c:v>3.6374520510435104E-2</c:v>
                </c:pt>
                <c:pt idx="10187">
                  <c:v>3.637884184718132E-2</c:v>
                </c:pt>
                <c:pt idx="10188">
                  <c:v>3.6416050046682358E-2</c:v>
                </c:pt>
                <c:pt idx="10189">
                  <c:v>3.6418914794921875E-2</c:v>
                </c:pt>
                <c:pt idx="10190">
                  <c:v>3.6370206624269485E-2</c:v>
                </c:pt>
                <c:pt idx="10191">
                  <c:v>3.6332380026578903E-2</c:v>
                </c:pt>
                <c:pt idx="10192">
                  <c:v>3.6305256187915802E-2</c:v>
                </c:pt>
                <c:pt idx="10193">
                  <c:v>3.635421022772789E-2</c:v>
                </c:pt>
                <c:pt idx="10194">
                  <c:v>3.6342620849609375E-2</c:v>
                </c:pt>
                <c:pt idx="10195">
                  <c:v>3.632812574505806E-2</c:v>
                </c:pt>
                <c:pt idx="10196">
                  <c:v>3.637346625328064E-2</c:v>
                </c:pt>
                <c:pt idx="10197">
                  <c:v>3.6451831459999084E-2</c:v>
                </c:pt>
                <c:pt idx="10198">
                  <c:v>3.6428369581699371E-2</c:v>
                </c:pt>
                <c:pt idx="10199">
                  <c:v>3.6417178809642792E-2</c:v>
                </c:pt>
                <c:pt idx="10200">
                  <c:v>3.6400441080331802E-2</c:v>
                </c:pt>
                <c:pt idx="10201">
                  <c:v>3.6410331726074219E-2</c:v>
                </c:pt>
                <c:pt idx="10202">
                  <c:v>3.6403201520442963E-2</c:v>
                </c:pt>
                <c:pt idx="10203">
                  <c:v>3.6376386880874634E-2</c:v>
                </c:pt>
                <c:pt idx="10204">
                  <c:v>3.6367963999509811E-2</c:v>
                </c:pt>
                <c:pt idx="10205">
                  <c:v>3.636067733168602E-2</c:v>
                </c:pt>
                <c:pt idx="10206">
                  <c:v>3.6319911479949951E-2</c:v>
                </c:pt>
                <c:pt idx="10207">
                  <c:v>3.6325417459011078E-2</c:v>
                </c:pt>
                <c:pt idx="10208">
                  <c:v>3.6367356777191162E-2</c:v>
                </c:pt>
                <c:pt idx="10209">
                  <c:v>3.6339621990919113E-2</c:v>
                </c:pt>
                <c:pt idx="10210">
                  <c:v>3.6300819367170334E-2</c:v>
                </c:pt>
                <c:pt idx="10211">
                  <c:v>3.6326561123132706E-2</c:v>
                </c:pt>
                <c:pt idx="10212">
                  <c:v>3.6334674805402756E-2</c:v>
                </c:pt>
                <c:pt idx="10213">
                  <c:v>3.6285951733589172E-2</c:v>
                </c:pt>
                <c:pt idx="10214">
                  <c:v>3.6341749131679535E-2</c:v>
                </c:pt>
                <c:pt idx="10215">
                  <c:v>3.6367062479257584E-2</c:v>
                </c:pt>
                <c:pt idx="10216">
                  <c:v>3.6285888403654099E-2</c:v>
                </c:pt>
                <c:pt idx="10217">
                  <c:v>3.625757247209549E-2</c:v>
                </c:pt>
                <c:pt idx="10218">
                  <c:v>3.6289121955633163E-2</c:v>
                </c:pt>
                <c:pt idx="10219">
                  <c:v>3.6275267601013184E-2</c:v>
                </c:pt>
                <c:pt idx="10220">
                  <c:v>3.6335684359073639E-2</c:v>
                </c:pt>
                <c:pt idx="10221">
                  <c:v>3.6348313093185425E-2</c:v>
                </c:pt>
                <c:pt idx="10222">
                  <c:v>3.6284048110246658E-2</c:v>
                </c:pt>
                <c:pt idx="10223">
                  <c:v>3.6193273961544037E-2</c:v>
                </c:pt>
                <c:pt idx="10224">
                  <c:v>3.6232933402061462E-2</c:v>
                </c:pt>
                <c:pt idx="10225">
                  <c:v>3.6324627697467804E-2</c:v>
                </c:pt>
                <c:pt idx="10226">
                  <c:v>3.6380775272846222E-2</c:v>
                </c:pt>
                <c:pt idx="10227">
                  <c:v>3.6371484398841858E-2</c:v>
                </c:pt>
                <c:pt idx="10228">
                  <c:v>3.6321442574262619E-2</c:v>
                </c:pt>
                <c:pt idx="10229">
                  <c:v>3.6277960985898972E-2</c:v>
                </c:pt>
                <c:pt idx="10230">
                  <c:v>3.6274340003728867E-2</c:v>
                </c:pt>
                <c:pt idx="10231">
                  <c:v>3.6265913397073746E-2</c:v>
                </c:pt>
                <c:pt idx="10232">
                  <c:v>3.6302480846643448E-2</c:v>
                </c:pt>
                <c:pt idx="10233">
                  <c:v>3.6376006901264191E-2</c:v>
                </c:pt>
                <c:pt idx="10234">
                  <c:v>3.6370903253555298E-2</c:v>
                </c:pt>
                <c:pt idx="10235">
                  <c:v>3.6343958228826523E-2</c:v>
                </c:pt>
                <c:pt idx="10236">
                  <c:v>3.636004775762558E-2</c:v>
                </c:pt>
                <c:pt idx="10237">
                  <c:v>3.6321051418781281E-2</c:v>
                </c:pt>
                <c:pt idx="10238">
                  <c:v>3.631914034485817E-2</c:v>
                </c:pt>
                <c:pt idx="10239">
                  <c:v>3.6239981651306152E-2</c:v>
                </c:pt>
                <c:pt idx="10240">
                  <c:v>3.6200497299432755E-2</c:v>
                </c:pt>
                <c:pt idx="10241">
                  <c:v>3.6216933280229568E-2</c:v>
                </c:pt>
                <c:pt idx="10242">
                  <c:v>3.6198236048221588E-2</c:v>
                </c:pt>
                <c:pt idx="10243">
                  <c:v>3.6225087940692902E-2</c:v>
                </c:pt>
                <c:pt idx="10244">
                  <c:v>3.6258082836866379E-2</c:v>
                </c:pt>
                <c:pt idx="10245">
                  <c:v>3.6188181489706039E-2</c:v>
                </c:pt>
                <c:pt idx="10246">
                  <c:v>3.621957078576088E-2</c:v>
                </c:pt>
                <c:pt idx="10247">
                  <c:v>3.6346111446619034E-2</c:v>
                </c:pt>
                <c:pt idx="10248">
                  <c:v>3.6360401660203934E-2</c:v>
                </c:pt>
                <c:pt idx="10249">
                  <c:v>3.6363683640956879E-2</c:v>
                </c:pt>
                <c:pt idx="10250">
                  <c:v>3.6337275058031082E-2</c:v>
                </c:pt>
                <c:pt idx="10251">
                  <c:v>3.6309465765953064E-2</c:v>
                </c:pt>
                <c:pt idx="10252">
                  <c:v>3.6312073469161987E-2</c:v>
                </c:pt>
                <c:pt idx="10253">
                  <c:v>3.6312755197286606E-2</c:v>
                </c:pt>
                <c:pt idx="10254">
                  <c:v>3.6284774541854858E-2</c:v>
                </c:pt>
                <c:pt idx="10255">
                  <c:v>3.6307305097579956E-2</c:v>
                </c:pt>
                <c:pt idx="10256">
                  <c:v>3.6338254809379578E-2</c:v>
                </c:pt>
                <c:pt idx="10257">
                  <c:v>3.6307021975517273E-2</c:v>
                </c:pt>
                <c:pt idx="10258">
                  <c:v>3.626604750752449E-2</c:v>
                </c:pt>
                <c:pt idx="10259">
                  <c:v>3.6311730742454529E-2</c:v>
                </c:pt>
                <c:pt idx="10260">
                  <c:v>3.6331396549940109E-2</c:v>
                </c:pt>
                <c:pt idx="10261">
                  <c:v>3.6316987127065659E-2</c:v>
                </c:pt>
                <c:pt idx="10262">
                  <c:v>3.631279245018959E-2</c:v>
                </c:pt>
                <c:pt idx="10263">
                  <c:v>3.6309245973825455E-2</c:v>
                </c:pt>
                <c:pt idx="10264">
                  <c:v>3.6275744438171387E-2</c:v>
                </c:pt>
                <c:pt idx="10265">
                  <c:v>3.6329150199890137E-2</c:v>
                </c:pt>
                <c:pt idx="10266">
                  <c:v>3.6310862749814987E-2</c:v>
                </c:pt>
                <c:pt idx="10267">
                  <c:v>3.6231867969036102E-2</c:v>
                </c:pt>
                <c:pt idx="10268">
                  <c:v>3.614366427063942E-2</c:v>
                </c:pt>
                <c:pt idx="10269">
                  <c:v>3.608236089348793E-2</c:v>
                </c:pt>
                <c:pt idx="10270">
                  <c:v>3.6213792860507965E-2</c:v>
                </c:pt>
                <c:pt idx="10271">
                  <c:v>3.6296579986810684E-2</c:v>
                </c:pt>
                <c:pt idx="10272">
                  <c:v>3.6304328590631485E-2</c:v>
                </c:pt>
                <c:pt idx="10273">
                  <c:v>3.6304712295532227E-2</c:v>
                </c:pt>
                <c:pt idx="10274">
                  <c:v>3.6279797554016113E-2</c:v>
                </c:pt>
                <c:pt idx="10275">
                  <c:v>3.6285437643527985E-2</c:v>
                </c:pt>
                <c:pt idx="10276">
                  <c:v>3.6297228187322617E-2</c:v>
                </c:pt>
                <c:pt idx="10277">
                  <c:v>3.6312267184257507E-2</c:v>
                </c:pt>
                <c:pt idx="10278">
                  <c:v>3.6338385194540024E-2</c:v>
                </c:pt>
                <c:pt idx="10279">
                  <c:v>3.6255788058042526E-2</c:v>
                </c:pt>
                <c:pt idx="10280">
                  <c:v>3.6251850426197052E-2</c:v>
                </c:pt>
                <c:pt idx="10281">
                  <c:v>3.6230798810720444E-2</c:v>
                </c:pt>
                <c:pt idx="10282">
                  <c:v>3.6265823990106583E-2</c:v>
                </c:pt>
                <c:pt idx="10283">
                  <c:v>3.6263026297092438E-2</c:v>
                </c:pt>
                <c:pt idx="10284">
                  <c:v>3.6249857395887375E-2</c:v>
                </c:pt>
                <c:pt idx="10285">
                  <c:v>3.6194588989019394E-2</c:v>
                </c:pt>
                <c:pt idx="10286">
                  <c:v>3.6235656589269638E-2</c:v>
                </c:pt>
                <c:pt idx="10287">
                  <c:v>3.6250367760658264E-2</c:v>
                </c:pt>
                <c:pt idx="10288">
                  <c:v>3.6264035850763321E-2</c:v>
                </c:pt>
                <c:pt idx="10289">
                  <c:v>3.6278955638408661E-2</c:v>
                </c:pt>
                <c:pt idx="10290">
                  <c:v>3.624257817864418E-2</c:v>
                </c:pt>
                <c:pt idx="10291">
                  <c:v>3.621620312333107E-2</c:v>
                </c:pt>
                <c:pt idx="10292">
                  <c:v>3.6183394491672516E-2</c:v>
                </c:pt>
                <c:pt idx="10293">
                  <c:v>3.6179877817630768E-2</c:v>
                </c:pt>
                <c:pt idx="10294">
                  <c:v>3.6188460886478424E-2</c:v>
                </c:pt>
                <c:pt idx="10295">
                  <c:v>3.6240369081497192E-2</c:v>
                </c:pt>
                <c:pt idx="10296">
                  <c:v>3.6223534494638443E-2</c:v>
                </c:pt>
                <c:pt idx="10297">
                  <c:v>3.6264106631278992E-2</c:v>
                </c:pt>
                <c:pt idx="10298">
                  <c:v>3.6264471709728241E-2</c:v>
                </c:pt>
                <c:pt idx="10299">
                  <c:v>3.6212101578712463E-2</c:v>
                </c:pt>
                <c:pt idx="10300">
                  <c:v>3.6187261343002319E-2</c:v>
                </c:pt>
                <c:pt idx="10301">
                  <c:v>3.622082993388176E-2</c:v>
                </c:pt>
                <c:pt idx="10302">
                  <c:v>3.6206059157848358E-2</c:v>
                </c:pt>
                <c:pt idx="10303">
                  <c:v>3.6136768758296967E-2</c:v>
                </c:pt>
                <c:pt idx="10304">
                  <c:v>3.6176539957523346E-2</c:v>
                </c:pt>
                <c:pt idx="10305">
                  <c:v>3.6241602152585983E-2</c:v>
                </c:pt>
                <c:pt idx="10306">
                  <c:v>3.6259725689888E-2</c:v>
                </c:pt>
                <c:pt idx="10307">
                  <c:v>3.627411276102066E-2</c:v>
                </c:pt>
                <c:pt idx="10308">
                  <c:v>3.6240484565496445E-2</c:v>
                </c:pt>
                <c:pt idx="10309">
                  <c:v>3.6249175667762756E-2</c:v>
                </c:pt>
                <c:pt idx="10310">
                  <c:v>3.6266215145587921E-2</c:v>
                </c:pt>
                <c:pt idx="10311">
                  <c:v>3.6238566040992737E-2</c:v>
                </c:pt>
                <c:pt idx="10312">
                  <c:v>3.625776618719101E-2</c:v>
                </c:pt>
                <c:pt idx="10313">
                  <c:v>3.6230180412530899E-2</c:v>
                </c:pt>
                <c:pt idx="10314">
                  <c:v>3.6185909062623978E-2</c:v>
                </c:pt>
                <c:pt idx="10315">
                  <c:v>3.620588406920433E-2</c:v>
                </c:pt>
                <c:pt idx="10316">
                  <c:v>3.6259125918149948E-2</c:v>
                </c:pt>
                <c:pt idx="10317">
                  <c:v>3.6242708563804626E-2</c:v>
                </c:pt>
                <c:pt idx="10318">
                  <c:v>3.6204956471920013E-2</c:v>
                </c:pt>
                <c:pt idx="10319">
                  <c:v>3.6222726106643677E-2</c:v>
                </c:pt>
                <c:pt idx="10320">
                  <c:v>3.6223474889993668E-2</c:v>
                </c:pt>
                <c:pt idx="10321">
                  <c:v>3.6199130117893219E-2</c:v>
                </c:pt>
                <c:pt idx="10322">
                  <c:v>3.6188103258609772E-2</c:v>
                </c:pt>
                <c:pt idx="10323">
                  <c:v>3.6216620355844498E-2</c:v>
                </c:pt>
                <c:pt idx="10324">
                  <c:v>3.622668981552124E-2</c:v>
                </c:pt>
                <c:pt idx="10325">
                  <c:v>3.6262378096580505E-2</c:v>
                </c:pt>
                <c:pt idx="10326">
                  <c:v>3.622150793671608E-2</c:v>
                </c:pt>
                <c:pt idx="10327">
                  <c:v>3.6241438239812851E-2</c:v>
                </c:pt>
                <c:pt idx="10328">
                  <c:v>3.6229588091373444E-2</c:v>
                </c:pt>
                <c:pt idx="10329">
                  <c:v>3.6272253841161728E-2</c:v>
                </c:pt>
                <c:pt idx="10330">
                  <c:v>3.6255810409784317E-2</c:v>
                </c:pt>
                <c:pt idx="10331">
                  <c:v>3.6226578056812286E-2</c:v>
                </c:pt>
                <c:pt idx="10332">
                  <c:v>3.6228932440280914E-2</c:v>
                </c:pt>
                <c:pt idx="10333">
                  <c:v>3.6240123212337494E-2</c:v>
                </c:pt>
                <c:pt idx="10334">
                  <c:v>3.6234941333532333E-2</c:v>
                </c:pt>
                <c:pt idx="10335">
                  <c:v>3.6174245178699493E-2</c:v>
                </c:pt>
                <c:pt idx="10336">
                  <c:v>3.6145806312561035E-2</c:v>
                </c:pt>
                <c:pt idx="10337">
                  <c:v>3.6165378987789154E-2</c:v>
                </c:pt>
                <c:pt idx="10338">
                  <c:v>3.6139987409114838E-2</c:v>
                </c:pt>
                <c:pt idx="10339">
                  <c:v>3.6150064319372177E-2</c:v>
                </c:pt>
                <c:pt idx="10340">
                  <c:v>3.6225173622369766E-2</c:v>
                </c:pt>
                <c:pt idx="10341">
                  <c:v>3.6237847059965134E-2</c:v>
                </c:pt>
                <c:pt idx="10342">
                  <c:v>3.6224689334630966E-2</c:v>
                </c:pt>
                <c:pt idx="10343">
                  <c:v>3.6240231245756149E-2</c:v>
                </c:pt>
                <c:pt idx="10344">
                  <c:v>3.6262772977352142E-2</c:v>
                </c:pt>
                <c:pt idx="10345">
                  <c:v>3.6257773637771606E-2</c:v>
                </c:pt>
                <c:pt idx="10346">
                  <c:v>3.6260183900594711E-2</c:v>
                </c:pt>
                <c:pt idx="10347">
                  <c:v>3.6232680082321167E-2</c:v>
                </c:pt>
                <c:pt idx="10348">
                  <c:v>3.6173410713672638E-2</c:v>
                </c:pt>
                <c:pt idx="10349">
                  <c:v>3.6137059330940247E-2</c:v>
                </c:pt>
                <c:pt idx="10350">
                  <c:v>3.609248623251915E-2</c:v>
                </c:pt>
                <c:pt idx="10351">
                  <c:v>3.6047983914613724E-2</c:v>
                </c:pt>
                <c:pt idx="10352">
                  <c:v>3.6120742559432983E-2</c:v>
                </c:pt>
                <c:pt idx="10353">
                  <c:v>3.6205191165208817E-2</c:v>
                </c:pt>
                <c:pt idx="10354">
                  <c:v>3.6233521997928619E-2</c:v>
                </c:pt>
                <c:pt idx="10355">
                  <c:v>3.6223758012056351E-2</c:v>
                </c:pt>
                <c:pt idx="10356">
                  <c:v>3.6185935139656067E-2</c:v>
                </c:pt>
                <c:pt idx="10357">
                  <c:v>3.6134421825408936E-2</c:v>
                </c:pt>
                <c:pt idx="10358">
                  <c:v>3.6153711378574371E-2</c:v>
                </c:pt>
                <c:pt idx="10359">
                  <c:v>3.6218654364347458E-2</c:v>
                </c:pt>
                <c:pt idx="10360">
                  <c:v>3.6241199821233749E-2</c:v>
                </c:pt>
                <c:pt idx="10361">
                  <c:v>3.6233671009540558E-2</c:v>
                </c:pt>
                <c:pt idx="10362">
                  <c:v>3.6167509853839874E-2</c:v>
                </c:pt>
                <c:pt idx="10363">
                  <c:v>3.6152008920907974E-2</c:v>
                </c:pt>
                <c:pt idx="10364">
                  <c:v>3.6150064319372177E-2</c:v>
                </c:pt>
                <c:pt idx="10365">
                  <c:v>3.6195006221532822E-2</c:v>
                </c:pt>
                <c:pt idx="10366">
                  <c:v>3.6168105900287628E-2</c:v>
                </c:pt>
                <c:pt idx="10367">
                  <c:v>3.6144763231277466E-2</c:v>
                </c:pt>
                <c:pt idx="10368">
                  <c:v>3.6132100969552994E-2</c:v>
                </c:pt>
                <c:pt idx="10369">
                  <c:v>3.6144692450761795E-2</c:v>
                </c:pt>
                <c:pt idx="10370">
                  <c:v>3.5652454942464828E-2</c:v>
                </c:pt>
                <c:pt idx="10371">
                  <c:v>3.5264410078525543E-2</c:v>
                </c:pt>
                <c:pt idx="10372">
                  <c:v>3.5354230552911758E-2</c:v>
                </c:pt>
                <c:pt idx="10373">
                  <c:v>3.5402201116085052E-2</c:v>
                </c:pt>
                <c:pt idx="10374">
                  <c:v>3.5430185496807098E-2</c:v>
                </c:pt>
                <c:pt idx="10375">
                  <c:v>3.5962432622909546E-2</c:v>
                </c:pt>
                <c:pt idx="10376">
                  <c:v>3.6114674061536789E-2</c:v>
                </c:pt>
                <c:pt idx="10377">
                  <c:v>3.610759973526001E-2</c:v>
                </c:pt>
                <c:pt idx="10378">
                  <c:v>3.6103837192058563E-2</c:v>
                </c:pt>
                <c:pt idx="10379">
                  <c:v>3.609660267829895E-2</c:v>
                </c:pt>
                <c:pt idx="10380">
                  <c:v>3.6165032535791397E-2</c:v>
                </c:pt>
                <c:pt idx="10381">
                  <c:v>3.6128077656030655E-2</c:v>
                </c:pt>
                <c:pt idx="10382">
                  <c:v>3.61219123005867E-2</c:v>
                </c:pt>
                <c:pt idx="10383">
                  <c:v>3.6094784736633301E-2</c:v>
                </c:pt>
                <c:pt idx="10384">
                  <c:v>3.6098971962928772E-2</c:v>
                </c:pt>
                <c:pt idx="10385">
                  <c:v>3.6088589578866959E-2</c:v>
                </c:pt>
                <c:pt idx="10386">
                  <c:v>3.608805313706398E-2</c:v>
                </c:pt>
                <c:pt idx="10387">
                  <c:v>3.6065675318241119E-2</c:v>
                </c:pt>
                <c:pt idx="10388">
                  <c:v>3.5978864878416061E-2</c:v>
                </c:pt>
                <c:pt idx="10389">
                  <c:v>3.6001112312078476E-2</c:v>
                </c:pt>
                <c:pt idx="10390">
                  <c:v>3.6094013601541519E-2</c:v>
                </c:pt>
                <c:pt idx="10391">
                  <c:v>3.6143947392702103E-2</c:v>
                </c:pt>
                <c:pt idx="10392">
                  <c:v>3.6124251782894135E-2</c:v>
                </c:pt>
                <c:pt idx="10393">
                  <c:v>3.6180075258016586E-2</c:v>
                </c:pt>
                <c:pt idx="10394">
                  <c:v>3.618348017334938E-2</c:v>
                </c:pt>
                <c:pt idx="10395">
                  <c:v>3.6170609295368195E-2</c:v>
                </c:pt>
                <c:pt idx="10396">
                  <c:v>3.6069046705961227E-2</c:v>
                </c:pt>
                <c:pt idx="10397">
                  <c:v>3.603951632976532E-2</c:v>
                </c:pt>
                <c:pt idx="10398">
                  <c:v>3.60550656914711E-2</c:v>
                </c:pt>
                <c:pt idx="10399">
                  <c:v>3.6112263798713684E-2</c:v>
                </c:pt>
                <c:pt idx="10400">
                  <c:v>3.612087294459343E-2</c:v>
                </c:pt>
                <c:pt idx="10401">
                  <c:v>3.612586110830307E-2</c:v>
                </c:pt>
                <c:pt idx="10402">
                  <c:v>3.6001171916723251E-2</c:v>
                </c:pt>
                <c:pt idx="10403">
                  <c:v>3.6026384681463242E-2</c:v>
                </c:pt>
                <c:pt idx="10404">
                  <c:v>3.6124296486377716E-2</c:v>
                </c:pt>
                <c:pt idx="10405">
                  <c:v>3.612373024225235E-2</c:v>
                </c:pt>
                <c:pt idx="10406">
                  <c:v>3.6091744899749756E-2</c:v>
                </c:pt>
                <c:pt idx="10407">
                  <c:v>3.608061745762825E-2</c:v>
                </c:pt>
                <c:pt idx="10408">
                  <c:v>3.6020420491695404E-2</c:v>
                </c:pt>
                <c:pt idx="10409">
                  <c:v>3.6000169813632965E-2</c:v>
                </c:pt>
                <c:pt idx="10410">
                  <c:v>3.5964705049991608E-2</c:v>
                </c:pt>
                <c:pt idx="10411">
                  <c:v>3.5999346524477005E-2</c:v>
                </c:pt>
                <c:pt idx="10412">
                  <c:v>3.5984247922897339E-2</c:v>
                </c:pt>
                <c:pt idx="10413">
                  <c:v>3.5994883626699448E-2</c:v>
                </c:pt>
                <c:pt idx="10414">
                  <c:v>3.6076612770557404E-2</c:v>
                </c:pt>
                <c:pt idx="10415">
                  <c:v>3.6076188087463379E-2</c:v>
                </c:pt>
                <c:pt idx="10416">
                  <c:v>3.6081023514270782E-2</c:v>
                </c:pt>
                <c:pt idx="10417">
                  <c:v>3.6080345511436462E-2</c:v>
                </c:pt>
                <c:pt idx="10418">
                  <c:v>3.602268174290657E-2</c:v>
                </c:pt>
                <c:pt idx="10419">
                  <c:v>3.6016028374433517E-2</c:v>
                </c:pt>
                <c:pt idx="10420">
                  <c:v>3.604801744222641E-2</c:v>
                </c:pt>
                <c:pt idx="10421">
                  <c:v>3.6086287349462509E-2</c:v>
                </c:pt>
                <c:pt idx="10422">
                  <c:v>3.6053396761417389E-2</c:v>
                </c:pt>
                <c:pt idx="10423">
                  <c:v>3.6057397723197937E-2</c:v>
                </c:pt>
                <c:pt idx="10424">
                  <c:v>3.6070611327886581E-2</c:v>
                </c:pt>
                <c:pt idx="10425">
                  <c:v>3.5969946533441544E-2</c:v>
                </c:pt>
                <c:pt idx="10426">
                  <c:v>3.5962264984846115E-2</c:v>
                </c:pt>
                <c:pt idx="10427">
                  <c:v>3.5952240228652954E-2</c:v>
                </c:pt>
                <c:pt idx="10428">
                  <c:v>3.5998962819576263E-2</c:v>
                </c:pt>
                <c:pt idx="10429">
                  <c:v>3.6079447716474533E-2</c:v>
                </c:pt>
                <c:pt idx="10430">
                  <c:v>3.6050517112016678E-2</c:v>
                </c:pt>
                <c:pt idx="10431">
                  <c:v>3.6049850285053253E-2</c:v>
                </c:pt>
                <c:pt idx="10432">
                  <c:v>3.603493794798851E-2</c:v>
                </c:pt>
                <c:pt idx="10433">
                  <c:v>3.598983958363533E-2</c:v>
                </c:pt>
                <c:pt idx="10434">
                  <c:v>3.6007925868034363E-2</c:v>
                </c:pt>
                <c:pt idx="10435">
                  <c:v>3.6030054092407227E-2</c:v>
                </c:pt>
                <c:pt idx="10436">
                  <c:v>3.5941500216722488E-2</c:v>
                </c:pt>
                <c:pt idx="10437">
                  <c:v>3.5970583558082581E-2</c:v>
                </c:pt>
                <c:pt idx="10438">
                  <c:v>3.6002311855554581E-2</c:v>
                </c:pt>
                <c:pt idx="10439">
                  <c:v>3.5993866622447968E-2</c:v>
                </c:pt>
                <c:pt idx="10440">
                  <c:v>3.6032140254974365E-2</c:v>
                </c:pt>
                <c:pt idx="10441">
                  <c:v>3.606351837515831E-2</c:v>
                </c:pt>
                <c:pt idx="10442">
                  <c:v>3.603789210319519E-2</c:v>
                </c:pt>
                <c:pt idx="10443">
                  <c:v>3.5987451672554016E-2</c:v>
                </c:pt>
                <c:pt idx="10444">
                  <c:v>3.5999782383441925E-2</c:v>
                </c:pt>
                <c:pt idx="10445">
                  <c:v>3.6030903458595276E-2</c:v>
                </c:pt>
                <c:pt idx="10446">
                  <c:v>3.5998020321130753E-2</c:v>
                </c:pt>
                <c:pt idx="10447">
                  <c:v>3.5959813743829727E-2</c:v>
                </c:pt>
                <c:pt idx="10448">
                  <c:v>3.5972751677036285E-2</c:v>
                </c:pt>
                <c:pt idx="10449">
                  <c:v>3.6056291311979294E-2</c:v>
                </c:pt>
                <c:pt idx="10450">
                  <c:v>3.6070112138986588E-2</c:v>
                </c:pt>
                <c:pt idx="10451">
                  <c:v>3.6039825528860092E-2</c:v>
                </c:pt>
                <c:pt idx="10452">
                  <c:v>3.6024298518896103E-2</c:v>
                </c:pt>
                <c:pt idx="10453">
                  <c:v>3.6012090742588043E-2</c:v>
                </c:pt>
                <c:pt idx="10454">
                  <c:v>3.6001440137624741E-2</c:v>
                </c:pt>
                <c:pt idx="10455">
                  <c:v>3.6004271358251572E-2</c:v>
                </c:pt>
                <c:pt idx="10456">
                  <c:v>3.5970162600278854E-2</c:v>
                </c:pt>
                <c:pt idx="10457">
                  <c:v>3.596433624625206E-2</c:v>
                </c:pt>
                <c:pt idx="10458">
                  <c:v>3.5933051258325577E-2</c:v>
                </c:pt>
                <c:pt idx="10459">
                  <c:v>3.5976700484752655E-2</c:v>
                </c:pt>
                <c:pt idx="10460">
                  <c:v>3.5980325192213058E-2</c:v>
                </c:pt>
                <c:pt idx="10461">
                  <c:v>3.6029182374477386E-2</c:v>
                </c:pt>
                <c:pt idx="10462">
                  <c:v>3.6084089428186417E-2</c:v>
                </c:pt>
                <c:pt idx="10463">
                  <c:v>3.6035683006048203E-2</c:v>
                </c:pt>
                <c:pt idx="10464">
                  <c:v>3.5998284816741943E-2</c:v>
                </c:pt>
                <c:pt idx="10465">
                  <c:v>3.5964902490377426E-2</c:v>
                </c:pt>
                <c:pt idx="10466">
                  <c:v>3.5901725292205811E-2</c:v>
                </c:pt>
                <c:pt idx="10467">
                  <c:v>3.5918153822422028E-2</c:v>
                </c:pt>
                <c:pt idx="10468">
                  <c:v>3.5979088395833969E-2</c:v>
                </c:pt>
                <c:pt idx="10469">
                  <c:v>3.6015395075082779E-2</c:v>
                </c:pt>
                <c:pt idx="10470">
                  <c:v>3.6009021103382111E-2</c:v>
                </c:pt>
                <c:pt idx="10471">
                  <c:v>3.5989440977573395E-2</c:v>
                </c:pt>
                <c:pt idx="10472">
                  <c:v>3.5913392901420593E-2</c:v>
                </c:pt>
                <c:pt idx="10473">
                  <c:v>3.5925820469856262E-2</c:v>
                </c:pt>
                <c:pt idx="10474">
                  <c:v>3.596607968211174E-2</c:v>
                </c:pt>
                <c:pt idx="10475">
                  <c:v>3.5993266850709915E-2</c:v>
                </c:pt>
                <c:pt idx="10476">
                  <c:v>3.5994239151477814E-2</c:v>
                </c:pt>
                <c:pt idx="10477">
                  <c:v>3.5995330661535263E-2</c:v>
                </c:pt>
                <c:pt idx="10478">
                  <c:v>3.6021050065755844E-2</c:v>
                </c:pt>
                <c:pt idx="10479">
                  <c:v>3.6018799990415573E-2</c:v>
                </c:pt>
                <c:pt idx="10480">
                  <c:v>3.5999361425638199E-2</c:v>
                </c:pt>
                <c:pt idx="10481">
                  <c:v>3.5999733954668045E-2</c:v>
                </c:pt>
                <c:pt idx="10482">
                  <c:v>3.5996709018945694E-2</c:v>
                </c:pt>
                <c:pt idx="10483">
                  <c:v>3.5960432142019272E-2</c:v>
                </c:pt>
                <c:pt idx="10484">
                  <c:v>3.5965640097856522E-2</c:v>
                </c:pt>
                <c:pt idx="10485">
                  <c:v>3.5888351500034332E-2</c:v>
                </c:pt>
                <c:pt idx="10486">
                  <c:v>3.5972360521554947E-2</c:v>
                </c:pt>
                <c:pt idx="10487">
                  <c:v>3.6062188446521759E-2</c:v>
                </c:pt>
                <c:pt idx="10488">
                  <c:v>3.6018092185258865E-2</c:v>
                </c:pt>
                <c:pt idx="10489">
                  <c:v>3.6002002656459808E-2</c:v>
                </c:pt>
                <c:pt idx="10490">
                  <c:v>3.6001469939947128E-2</c:v>
                </c:pt>
                <c:pt idx="10491">
                  <c:v>3.6030583083629608E-2</c:v>
                </c:pt>
                <c:pt idx="10492">
                  <c:v>3.5992514342069626E-2</c:v>
                </c:pt>
                <c:pt idx="10493">
                  <c:v>3.5954911261796951E-2</c:v>
                </c:pt>
                <c:pt idx="10494">
                  <c:v>3.5965684801340103E-2</c:v>
                </c:pt>
                <c:pt idx="10495">
                  <c:v>3.5943981260061264E-2</c:v>
                </c:pt>
                <c:pt idx="10496">
                  <c:v>3.5970695316791534E-2</c:v>
                </c:pt>
                <c:pt idx="10497">
                  <c:v>3.5960398614406586E-2</c:v>
                </c:pt>
                <c:pt idx="10498">
                  <c:v>3.593682125210762E-2</c:v>
                </c:pt>
                <c:pt idx="10499">
                  <c:v>3.5945169627666473E-2</c:v>
                </c:pt>
                <c:pt idx="10500">
                  <c:v>3.595372661948204E-2</c:v>
                </c:pt>
                <c:pt idx="10501">
                  <c:v>3.5957738757133484E-2</c:v>
                </c:pt>
                <c:pt idx="10502">
                  <c:v>3.5974543541669846E-2</c:v>
                </c:pt>
                <c:pt idx="10503">
                  <c:v>3.597702831029892E-2</c:v>
                </c:pt>
                <c:pt idx="10504">
                  <c:v>3.597940132021904E-2</c:v>
                </c:pt>
                <c:pt idx="10505">
                  <c:v>3.6038398742675781E-2</c:v>
                </c:pt>
                <c:pt idx="10506">
                  <c:v>3.6075185984373093E-2</c:v>
                </c:pt>
                <c:pt idx="10507">
                  <c:v>3.6081455647945404E-2</c:v>
                </c:pt>
                <c:pt idx="10508">
                  <c:v>3.6082562059164047E-2</c:v>
                </c:pt>
                <c:pt idx="10509">
                  <c:v>3.6078482866287231E-2</c:v>
                </c:pt>
                <c:pt idx="10510">
                  <c:v>3.6030735820531845E-2</c:v>
                </c:pt>
                <c:pt idx="10511">
                  <c:v>3.6025620996952057E-2</c:v>
                </c:pt>
                <c:pt idx="10512">
                  <c:v>3.5984780639410019E-2</c:v>
                </c:pt>
                <c:pt idx="10513">
                  <c:v>3.5923130810260773E-2</c:v>
                </c:pt>
                <c:pt idx="10514">
                  <c:v>3.5971052944660187E-2</c:v>
                </c:pt>
                <c:pt idx="10515">
                  <c:v>3.6009538918733597E-2</c:v>
                </c:pt>
                <c:pt idx="10516">
                  <c:v>3.5976964980363846E-2</c:v>
                </c:pt>
                <c:pt idx="10517">
                  <c:v>3.5973422229290009E-2</c:v>
                </c:pt>
                <c:pt idx="10518">
                  <c:v>3.6014337092638016E-2</c:v>
                </c:pt>
                <c:pt idx="10519">
                  <c:v>3.6031797528266907E-2</c:v>
                </c:pt>
                <c:pt idx="10520">
                  <c:v>3.6043129861354828E-2</c:v>
                </c:pt>
                <c:pt idx="10521">
                  <c:v>3.607485443353653E-2</c:v>
                </c:pt>
                <c:pt idx="10522">
                  <c:v>3.6045141518115997E-2</c:v>
                </c:pt>
                <c:pt idx="10523">
                  <c:v>3.6050383001565933E-2</c:v>
                </c:pt>
                <c:pt idx="10524">
                  <c:v>3.6034565418958664E-2</c:v>
                </c:pt>
                <c:pt idx="10525">
                  <c:v>3.600742295384407E-2</c:v>
                </c:pt>
                <c:pt idx="10526">
                  <c:v>3.6008685827255249E-2</c:v>
                </c:pt>
                <c:pt idx="10527">
                  <c:v>3.6001101136207581E-2</c:v>
                </c:pt>
                <c:pt idx="10528">
                  <c:v>3.5962313413619995E-2</c:v>
                </c:pt>
                <c:pt idx="10529">
                  <c:v>3.5988718271255493E-2</c:v>
                </c:pt>
                <c:pt idx="10530">
                  <c:v>3.5915937274694443E-2</c:v>
                </c:pt>
                <c:pt idx="10531">
                  <c:v>3.5926103591918945E-2</c:v>
                </c:pt>
                <c:pt idx="10532">
                  <c:v>3.6018986254930496E-2</c:v>
                </c:pt>
                <c:pt idx="10533">
                  <c:v>3.6022074520587921E-2</c:v>
                </c:pt>
                <c:pt idx="10534">
                  <c:v>3.6030523478984833E-2</c:v>
                </c:pt>
                <c:pt idx="10535">
                  <c:v>3.6023259162902832E-2</c:v>
                </c:pt>
                <c:pt idx="10536">
                  <c:v>3.5979695618152618E-2</c:v>
                </c:pt>
                <c:pt idx="10537">
                  <c:v>3.5956446081399918E-2</c:v>
                </c:pt>
                <c:pt idx="10538">
                  <c:v>3.5979542881250381E-2</c:v>
                </c:pt>
                <c:pt idx="10539">
                  <c:v>3.5976424813270569E-2</c:v>
                </c:pt>
                <c:pt idx="10540">
                  <c:v>3.5950426012277603E-2</c:v>
                </c:pt>
                <c:pt idx="10541">
                  <c:v>3.5971447825431824E-2</c:v>
                </c:pt>
                <c:pt idx="10542">
                  <c:v>3.5949021577835083E-2</c:v>
                </c:pt>
                <c:pt idx="10543">
                  <c:v>3.5942722111940384E-2</c:v>
                </c:pt>
                <c:pt idx="10544">
                  <c:v>3.5954423248767853E-2</c:v>
                </c:pt>
                <c:pt idx="10545">
                  <c:v>3.5954929888248444E-2</c:v>
                </c:pt>
                <c:pt idx="10546">
                  <c:v>3.5934023559093475E-2</c:v>
                </c:pt>
                <c:pt idx="10547">
                  <c:v>3.5890430212020874E-2</c:v>
                </c:pt>
                <c:pt idx="10548">
                  <c:v>3.5887394100427628E-2</c:v>
                </c:pt>
                <c:pt idx="10549">
                  <c:v>3.5911798477172852E-2</c:v>
                </c:pt>
                <c:pt idx="10550">
                  <c:v>3.5937659442424774E-2</c:v>
                </c:pt>
                <c:pt idx="10551">
                  <c:v>3.5942874848842621E-2</c:v>
                </c:pt>
                <c:pt idx="10552">
                  <c:v>3.5953819751739502E-2</c:v>
                </c:pt>
                <c:pt idx="10553">
                  <c:v>3.5964041948318481E-2</c:v>
                </c:pt>
                <c:pt idx="10554">
                  <c:v>3.5965505987405777E-2</c:v>
                </c:pt>
                <c:pt idx="10555">
                  <c:v>3.5933434963226318E-2</c:v>
                </c:pt>
                <c:pt idx="10556">
                  <c:v>3.5919021815061569E-2</c:v>
                </c:pt>
                <c:pt idx="10557">
                  <c:v>3.5916902124881744E-2</c:v>
                </c:pt>
                <c:pt idx="10558">
                  <c:v>3.5877171903848648E-2</c:v>
                </c:pt>
                <c:pt idx="10559">
                  <c:v>3.5887863487005234E-2</c:v>
                </c:pt>
                <c:pt idx="10560">
                  <c:v>3.5886164754629135E-2</c:v>
                </c:pt>
                <c:pt idx="10561">
                  <c:v>3.5845492035150528E-2</c:v>
                </c:pt>
                <c:pt idx="10562">
                  <c:v>3.5885661840438843E-2</c:v>
                </c:pt>
                <c:pt idx="10563">
                  <c:v>3.59024778008461E-2</c:v>
                </c:pt>
                <c:pt idx="10564">
                  <c:v>3.5887423902750015E-2</c:v>
                </c:pt>
                <c:pt idx="10565">
                  <c:v>3.5795748233795166E-2</c:v>
                </c:pt>
                <c:pt idx="10566">
                  <c:v>3.5809323191642761E-2</c:v>
                </c:pt>
                <c:pt idx="10567">
                  <c:v>3.5926029086112976E-2</c:v>
                </c:pt>
                <c:pt idx="10568">
                  <c:v>3.5955637693405151E-2</c:v>
                </c:pt>
                <c:pt idx="10569">
                  <c:v>3.595295175909996E-2</c:v>
                </c:pt>
                <c:pt idx="10570">
                  <c:v>3.5968899726867676E-2</c:v>
                </c:pt>
                <c:pt idx="10571">
                  <c:v>3.5948783159255981E-2</c:v>
                </c:pt>
                <c:pt idx="10572">
                  <c:v>3.5941347479820251E-2</c:v>
                </c:pt>
                <c:pt idx="10573">
                  <c:v>3.5897813737392426E-2</c:v>
                </c:pt>
                <c:pt idx="10574">
                  <c:v>3.5909347236156464E-2</c:v>
                </c:pt>
                <c:pt idx="10575">
                  <c:v>3.5925798118114471E-2</c:v>
                </c:pt>
                <c:pt idx="10576">
                  <c:v>3.5882685333490372E-2</c:v>
                </c:pt>
                <c:pt idx="10577">
                  <c:v>3.5896874964237213E-2</c:v>
                </c:pt>
                <c:pt idx="10578">
                  <c:v>3.5817068070173264E-2</c:v>
                </c:pt>
                <c:pt idx="10579">
                  <c:v>3.5854678601026535E-2</c:v>
                </c:pt>
                <c:pt idx="10580">
                  <c:v>3.5933773964643478E-2</c:v>
                </c:pt>
                <c:pt idx="10581">
                  <c:v>3.5984158515930176E-2</c:v>
                </c:pt>
                <c:pt idx="10582">
                  <c:v>3.5968154668807983E-2</c:v>
                </c:pt>
                <c:pt idx="10583">
                  <c:v>3.5973548889160156E-2</c:v>
                </c:pt>
                <c:pt idx="10584">
                  <c:v>3.5942163318395615E-2</c:v>
                </c:pt>
                <c:pt idx="10585">
                  <c:v>3.5886455327272415E-2</c:v>
                </c:pt>
                <c:pt idx="10586">
                  <c:v>3.5912010818719864E-2</c:v>
                </c:pt>
                <c:pt idx="10587">
                  <c:v>3.5856254398822784E-2</c:v>
                </c:pt>
                <c:pt idx="10588">
                  <c:v>3.5848703235387802E-2</c:v>
                </c:pt>
                <c:pt idx="10589">
                  <c:v>3.5911168903112411E-2</c:v>
                </c:pt>
                <c:pt idx="10590">
                  <c:v>3.5910177975893021E-2</c:v>
                </c:pt>
                <c:pt idx="10591">
                  <c:v>3.5910520702600479E-2</c:v>
                </c:pt>
                <c:pt idx="10592">
                  <c:v>3.5926051437854767E-2</c:v>
                </c:pt>
                <c:pt idx="10593">
                  <c:v>3.588712215423584E-2</c:v>
                </c:pt>
                <c:pt idx="10594">
                  <c:v>3.5827621817588806E-2</c:v>
                </c:pt>
                <c:pt idx="10595">
                  <c:v>3.5834744572639465E-2</c:v>
                </c:pt>
                <c:pt idx="10596">
                  <c:v>3.576948493719101E-2</c:v>
                </c:pt>
                <c:pt idx="10597">
                  <c:v>3.5865940153598785E-2</c:v>
                </c:pt>
                <c:pt idx="10598">
                  <c:v>3.5924486815929413E-2</c:v>
                </c:pt>
                <c:pt idx="10599">
                  <c:v>3.5883229225873947E-2</c:v>
                </c:pt>
                <c:pt idx="10600">
                  <c:v>3.5838291049003601E-2</c:v>
                </c:pt>
                <c:pt idx="10601">
                  <c:v>3.5844370722770691E-2</c:v>
                </c:pt>
                <c:pt idx="10602">
                  <c:v>3.5857420414686203E-2</c:v>
                </c:pt>
                <c:pt idx="10603">
                  <c:v>3.5858243703842163E-2</c:v>
                </c:pt>
                <c:pt idx="10604">
                  <c:v>3.5929661244153976E-2</c:v>
                </c:pt>
                <c:pt idx="10605">
                  <c:v>3.5894561558961868E-2</c:v>
                </c:pt>
                <c:pt idx="10606">
                  <c:v>3.58920618891716E-2</c:v>
                </c:pt>
                <c:pt idx="10607">
                  <c:v>3.5883106291294098E-2</c:v>
                </c:pt>
                <c:pt idx="10608">
                  <c:v>3.5863254219293594E-2</c:v>
                </c:pt>
                <c:pt idx="10609">
                  <c:v>3.5879481583833694E-2</c:v>
                </c:pt>
                <c:pt idx="10610">
                  <c:v>3.5777892917394638E-2</c:v>
                </c:pt>
                <c:pt idx="10611">
                  <c:v>3.5725757479667664E-2</c:v>
                </c:pt>
                <c:pt idx="10612">
                  <c:v>3.5802688449621201E-2</c:v>
                </c:pt>
                <c:pt idx="10613">
                  <c:v>3.5821158438920975E-2</c:v>
                </c:pt>
                <c:pt idx="10614">
                  <c:v>3.5757150501012802E-2</c:v>
                </c:pt>
                <c:pt idx="10615">
                  <c:v>3.5846557468175888E-2</c:v>
                </c:pt>
                <c:pt idx="10616">
                  <c:v>3.5890992730855942E-2</c:v>
                </c:pt>
                <c:pt idx="10617">
                  <c:v>3.5872012376785278E-2</c:v>
                </c:pt>
                <c:pt idx="10618">
                  <c:v>3.5835176706314087E-2</c:v>
                </c:pt>
                <c:pt idx="10619">
                  <c:v>3.5797186195850372E-2</c:v>
                </c:pt>
                <c:pt idx="10620">
                  <c:v>3.5791967064142227E-2</c:v>
                </c:pt>
                <c:pt idx="10621">
                  <c:v>3.582444041967392E-2</c:v>
                </c:pt>
                <c:pt idx="10622">
                  <c:v>3.5831108689308167E-2</c:v>
                </c:pt>
                <c:pt idx="10623">
                  <c:v>3.5807684063911438E-2</c:v>
                </c:pt>
                <c:pt idx="10624">
                  <c:v>3.5837478935718536E-2</c:v>
                </c:pt>
                <c:pt idx="10625">
                  <c:v>3.5872288048267365E-2</c:v>
                </c:pt>
                <c:pt idx="10626">
                  <c:v>3.5818424075841904E-2</c:v>
                </c:pt>
                <c:pt idx="10627">
                  <c:v>3.5841219127178192E-2</c:v>
                </c:pt>
                <c:pt idx="10628">
                  <c:v>3.5904843360185623E-2</c:v>
                </c:pt>
                <c:pt idx="10629">
                  <c:v>3.5972960293292999E-2</c:v>
                </c:pt>
                <c:pt idx="10630">
                  <c:v>3.59463170170784E-2</c:v>
                </c:pt>
                <c:pt idx="10631">
                  <c:v>3.585825115442276E-2</c:v>
                </c:pt>
                <c:pt idx="10632">
                  <c:v>3.5807471722364426E-2</c:v>
                </c:pt>
                <c:pt idx="10633">
                  <c:v>3.5784371197223663E-2</c:v>
                </c:pt>
                <c:pt idx="10634">
                  <c:v>3.5888507962226868E-2</c:v>
                </c:pt>
                <c:pt idx="10635">
                  <c:v>3.5886067897081375E-2</c:v>
                </c:pt>
                <c:pt idx="10636">
                  <c:v>3.586108610033989E-2</c:v>
                </c:pt>
                <c:pt idx="10637">
                  <c:v>3.5844381898641586E-2</c:v>
                </c:pt>
                <c:pt idx="10638">
                  <c:v>3.5865828394889832E-2</c:v>
                </c:pt>
                <c:pt idx="10639">
                  <c:v>3.5826090723276138E-2</c:v>
                </c:pt>
                <c:pt idx="10640">
                  <c:v>3.5792488604784012E-2</c:v>
                </c:pt>
                <c:pt idx="10641">
                  <c:v>3.5755008459091187E-2</c:v>
                </c:pt>
                <c:pt idx="10642">
                  <c:v>3.5744167864322662E-2</c:v>
                </c:pt>
                <c:pt idx="10643">
                  <c:v>3.5804055631160736E-2</c:v>
                </c:pt>
                <c:pt idx="10644">
                  <c:v>3.5783365368843079E-2</c:v>
                </c:pt>
                <c:pt idx="10645">
                  <c:v>3.5751987248659134E-2</c:v>
                </c:pt>
                <c:pt idx="10646">
                  <c:v>3.5735480487346649E-2</c:v>
                </c:pt>
                <c:pt idx="10647">
                  <c:v>3.572126105427742E-2</c:v>
                </c:pt>
                <c:pt idx="10648">
                  <c:v>3.5720281302928925E-2</c:v>
                </c:pt>
                <c:pt idx="10649">
                  <c:v>3.5821512341499329E-2</c:v>
                </c:pt>
                <c:pt idx="10650">
                  <c:v>3.5807900130748749E-2</c:v>
                </c:pt>
                <c:pt idx="10651">
                  <c:v>3.5843841731548309E-2</c:v>
                </c:pt>
                <c:pt idx="10652">
                  <c:v>3.5813990980386734E-2</c:v>
                </c:pt>
                <c:pt idx="10653">
                  <c:v>3.5734958946704865E-2</c:v>
                </c:pt>
                <c:pt idx="10654">
                  <c:v>3.5772241652011871E-2</c:v>
                </c:pt>
                <c:pt idx="10655">
                  <c:v>3.5774398595094681E-2</c:v>
                </c:pt>
                <c:pt idx="10656">
                  <c:v>3.5528052598237991E-2</c:v>
                </c:pt>
                <c:pt idx="10657">
                  <c:v>3.4950397908687592E-2</c:v>
                </c:pt>
                <c:pt idx="10658">
                  <c:v>3.4954573959112167E-2</c:v>
                </c:pt>
                <c:pt idx="10659">
                  <c:v>3.4943133592605591E-2</c:v>
                </c:pt>
                <c:pt idx="10660">
                  <c:v>3.5009831190109253E-2</c:v>
                </c:pt>
                <c:pt idx="10661">
                  <c:v>3.5385001450777054E-2</c:v>
                </c:pt>
                <c:pt idx="10662">
                  <c:v>3.5835288465023041E-2</c:v>
                </c:pt>
                <c:pt idx="10663">
                  <c:v>3.5872858017683029E-2</c:v>
                </c:pt>
                <c:pt idx="10664">
                  <c:v>3.5802371799945831E-2</c:v>
                </c:pt>
                <c:pt idx="10665">
                  <c:v>3.576747328042984E-2</c:v>
                </c:pt>
                <c:pt idx="10666">
                  <c:v>3.5782217979431152E-2</c:v>
                </c:pt>
                <c:pt idx="10667">
                  <c:v>3.5718321800231934E-2</c:v>
                </c:pt>
                <c:pt idx="10668">
                  <c:v>3.5617463290691376E-2</c:v>
                </c:pt>
                <c:pt idx="10669">
                  <c:v>3.5726040601730347E-2</c:v>
                </c:pt>
                <c:pt idx="10670">
                  <c:v>3.5759225487709045E-2</c:v>
                </c:pt>
                <c:pt idx="10671">
                  <c:v>3.5671986639499664E-2</c:v>
                </c:pt>
                <c:pt idx="10672">
                  <c:v>3.5632822662591934E-2</c:v>
                </c:pt>
                <c:pt idx="10673">
                  <c:v>3.573453426361084E-2</c:v>
                </c:pt>
                <c:pt idx="10674">
                  <c:v>3.5767104476690292E-2</c:v>
                </c:pt>
                <c:pt idx="10675">
                  <c:v>3.582126647233963E-2</c:v>
                </c:pt>
                <c:pt idx="10676">
                  <c:v>3.5810548812150955E-2</c:v>
                </c:pt>
                <c:pt idx="10677">
                  <c:v>3.575056791305542E-2</c:v>
                </c:pt>
                <c:pt idx="10678">
                  <c:v>3.5697028040885925E-2</c:v>
                </c:pt>
                <c:pt idx="10679">
                  <c:v>3.5708244889974594E-2</c:v>
                </c:pt>
                <c:pt idx="10680">
                  <c:v>3.5709094256162643E-2</c:v>
                </c:pt>
                <c:pt idx="10681">
                  <c:v>3.5680323839187622E-2</c:v>
                </c:pt>
                <c:pt idx="10682">
                  <c:v>3.5630896687507629E-2</c:v>
                </c:pt>
                <c:pt idx="10683">
                  <c:v>3.5690188407897949E-2</c:v>
                </c:pt>
                <c:pt idx="10684">
                  <c:v>3.571850061416626E-2</c:v>
                </c:pt>
                <c:pt idx="10685">
                  <c:v>3.5691503435373306E-2</c:v>
                </c:pt>
                <c:pt idx="10686">
                  <c:v>3.5746030509471893E-2</c:v>
                </c:pt>
                <c:pt idx="10687">
                  <c:v>3.5753048956394196E-2</c:v>
                </c:pt>
                <c:pt idx="10688">
                  <c:v>3.5738814622163773E-2</c:v>
                </c:pt>
                <c:pt idx="10689">
                  <c:v>3.5724297165870667E-2</c:v>
                </c:pt>
                <c:pt idx="10690">
                  <c:v>3.5684578120708466E-2</c:v>
                </c:pt>
                <c:pt idx="10691">
                  <c:v>3.5639282315969467E-2</c:v>
                </c:pt>
                <c:pt idx="10692">
                  <c:v>3.561599925160408E-2</c:v>
                </c:pt>
                <c:pt idx="10693">
                  <c:v>3.5569190979003906E-2</c:v>
                </c:pt>
                <c:pt idx="10694">
                  <c:v>3.5617977380752563E-2</c:v>
                </c:pt>
                <c:pt idx="10695">
                  <c:v>3.5694226622581482E-2</c:v>
                </c:pt>
                <c:pt idx="10696">
                  <c:v>3.5775795578956604E-2</c:v>
                </c:pt>
                <c:pt idx="10697">
                  <c:v>3.5774286836385727E-2</c:v>
                </c:pt>
                <c:pt idx="10698">
                  <c:v>3.5734530538320541E-2</c:v>
                </c:pt>
                <c:pt idx="10699">
                  <c:v>3.575892373919487E-2</c:v>
                </c:pt>
                <c:pt idx="10700">
                  <c:v>3.5777874290943146E-2</c:v>
                </c:pt>
                <c:pt idx="10701">
                  <c:v>3.569740429520607E-2</c:v>
                </c:pt>
                <c:pt idx="10702">
                  <c:v>3.569137305021286E-2</c:v>
                </c:pt>
                <c:pt idx="10703">
                  <c:v>3.5654649138450623E-2</c:v>
                </c:pt>
                <c:pt idx="10704">
                  <c:v>3.5638913512229919E-2</c:v>
                </c:pt>
                <c:pt idx="10705">
                  <c:v>3.5595238208770752E-2</c:v>
                </c:pt>
                <c:pt idx="10706">
                  <c:v>3.5575475543737411E-2</c:v>
                </c:pt>
                <c:pt idx="10707">
                  <c:v>3.5590827465057373E-2</c:v>
                </c:pt>
                <c:pt idx="10708">
                  <c:v>3.5640619695186615E-2</c:v>
                </c:pt>
                <c:pt idx="10709">
                  <c:v>3.5677149891853333E-2</c:v>
                </c:pt>
                <c:pt idx="10710">
                  <c:v>3.5761330276727676E-2</c:v>
                </c:pt>
                <c:pt idx="10711">
                  <c:v>3.5754051059484482E-2</c:v>
                </c:pt>
                <c:pt idx="10712">
                  <c:v>3.571765124797821E-2</c:v>
                </c:pt>
                <c:pt idx="10713">
                  <c:v>3.5663031041622162E-2</c:v>
                </c:pt>
                <c:pt idx="10714">
                  <c:v>3.5650577396154404E-2</c:v>
                </c:pt>
                <c:pt idx="10715">
                  <c:v>3.5676602274179459E-2</c:v>
                </c:pt>
                <c:pt idx="10716">
                  <c:v>3.5582356154918671E-2</c:v>
                </c:pt>
                <c:pt idx="10717">
                  <c:v>3.5547535866498947E-2</c:v>
                </c:pt>
                <c:pt idx="10718">
                  <c:v>3.5577990114688873E-2</c:v>
                </c:pt>
                <c:pt idx="10719">
                  <c:v>3.5633157938718796E-2</c:v>
                </c:pt>
                <c:pt idx="10720">
                  <c:v>3.5621087998151779E-2</c:v>
                </c:pt>
                <c:pt idx="10721">
                  <c:v>3.5635832697153091E-2</c:v>
                </c:pt>
                <c:pt idx="10722">
                  <c:v>3.5640992224216461E-2</c:v>
                </c:pt>
                <c:pt idx="10723">
                  <c:v>3.5664297640323639E-2</c:v>
                </c:pt>
                <c:pt idx="10724">
                  <c:v>3.5669393837451935E-2</c:v>
                </c:pt>
                <c:pt idx="10725">
                  <c:v>3.5700451582670212E-2</c:v>
                </c:pt>
                <c:pt idx="10726">
                  <c:v>3.5745251923799515E-2</c:v>
                </c:pt>
                <c:pt idx="10727">
                  <c:v>3.5722687840461731E-2</c:v>
                </c:pt>
                <c:pt idx="10728">
                  <c:v>3.5723704844713211E-2</c:v>
                </c:pt>
                <c:pt idx="10729">
                  <c:v>3.5673409700393677E-2</c:v>
                </c:pt>
                <c:pt idx="10730">
                  <c:v>3.5640474408864975E-2</c:v>
                </c:pt>
                <c:pt idx="10731">
                  <c:v>3.5683352500200272E-2</c:v>
                </c:pt>
                <c:pt idx="10732">
                  <c:v>3.571121022105217E-2</c:v>
                </c:pt>
                <c:pt idx="10733">
                  <c:v>3.5685505717992783E-2</c:v>
                </c:pt>
                <c:pt idx="10734">
                  <c:v>3.5626966506242752E-2</c:v>
                </c:pt>
                <c:pt idx="10735">
                  <c:v>3.5631164908409119E-2</c:v>
                </c:pt>
                <c:pt idx="10736">
                  <c:v>3.5701915621757507E-2</c:v>
                </c:pt>
                <c:pt idx="10737">
                  <c:v>3.5708371549844742E-2</c:v>
                </c:pt>
                <c:pt idx="10738">
                  <c:v>3.5659343004226685E-2</c:v>
                </c:pt>
                <c:pt idx="10739">
                  <c:v>3.5649053752422333E-2</c:v>
                </c:pt>
                <c:pt idx="10740">
                  <c:v>3.5655602812767029E-2</c:v>
                </c:pt>
                <c:pt idx="10741">
                  <c:v>3.5648956894874573E-2</c:v>
                </c:pt>
                <c:pt idx="10742">
                  <c:v>3.5627439618110657E-2</c:v>
                </c:pt>
                <c:pt idx="10743">
                  <c:v>3.5634186118841171E-2</c:v>
                </c:pt>
                <c:pt idx="10744">
                  <c:v>3.5697471350431442E-2</c:v>
                </c:pt>
                <c:pt idx="10745">
                  <c:v>3.5692170262336731E-2</c:v>
                </c:pt>
                <c:pt idx="10746">
                  <c:v>3.5660415887832642E-2</c:v>
                </c:pt>
                <c:pt idx="10747">
                  <c:v>3.5564672201871872E-2</c:v>
                </c:pt>
                <c:pt idx="10748">
                  <c:v>3.5572607070207596E-2</c:v>
                </c:pt>
                <c:pt idx="10749">
                  <c:v>3.5603459924459457E-2</c:v>
                </c:pt>
                <c:pt idx="10750">
                  <c:v>3.5595912486314774E-2</c:v>
                </c:pt>
                <c:pt idx="10751">
                  <c:v>3.5629674792289734E-2</c:v>
                </c:pt>
                <c:pt idx="10752">
                  <c:v>3.5671636462211609E-2</c:v>
                </c:pt>
                <c:pt idx="10753">
                  <c:v>3.5634037107229233E-2</c:v>
                </c:pt>
                <c:pt idx="10754">
                  <c:v>3.5639602690935135E-2</c:v>
                </c:pt>
                <c:pt idx="10755">
                  <c:v>3.5690221935510635E-2</c:v>
                </c:pt>
                <c:pt idx="10756">
                  <c:v>3.5730715841054916E-2</c:v>
                </c:pt>
                <c:pt idx="10757">
                  <c:v>3.5696316510438919E-2</c:v>
                </c:pt>
                <c:pt idx="10758">
                  <c:v>3.5724438726902008E-2</c:v>
                </c:pt>
                <c:pt idx="10759">
                  <c:v>3.5751268267631531E-2</c:v>
                </c:pt>
                <c:pt idx="10760">
                  <c:v>3.5733215510845184E-2</c:v>
                </c:pt>
                <c:pt idx="10761">
                  <c:v>3.5636749118566513E-2</c:v>
                </c:pt>
                <c:pt idx="10762">
                  <c:v>3.5651400685310364E-2</c:v>
                </c:pt>
                <c:pt idx="10763">
                  <c:v>3.5695359110832214E-2</c:v>
                </c:pt>
                <c:pt idx="10764">
                  <c:v>3.5662584006786346E-2</c:v>
                </c:pt>
                <c:pt idx="10765">
                  <c:v>3.5644836723804474E-2</c:v>
                </c:pt>
                <c:pt idx="10766">
                  <c:v>3.5682957619428635E-2</c:v>
                </c:pt>
                <c:pt idx="10767">
                  <c:v>3.5680808126926422E-2</c:v>
                </c:pt>
                <c:pt idx="10768">
                  <c:v>3.565409779548645E-2</c:v>
                </c:pt>
                <c:pt idx="10769">
                  <c:v>3.561532124876976E-2</c:v>
                </c:pt>
                <c:pt idx="10770">
                  <c:v>3.5667560994625092E-2</c:v>
                </c:pt>
                <c:pt idx="10771">
                  <c:v>3.5669248551130295E-2</c:v>
                </c:pt>
                <c:pt idx="10772">
                  <c:v>3.5695206373929977E-2</c:v>
                </c:pt>
                <c:pt idx="10773">
                  <c:v>3.5666685551404953E-2</c:v>
                </c:pt>
                <c:pt idx="10774">
                  <c:v>3.5557720810174942E-2</c:v>
                </c:pt>
                <c:pt idx="10775">
                  <c:v>3.5595782101154327E-2</c:v>
                </c:pt>
                <c:pt idx="10776">
                  <c:v>3.5657428205013275E-2</c:v>
                </c:pt>
                <c:pt idx="10777">
                  <c:v>3.5670887678861618E-2</c:v>
                </c:pt>
                <c:pt idx="10778">
                  <c:v>3.5661805421113968E-2</c:v>
                </c:pt>
                <c:pt idx="10779">
                  <c:v>3.5633735358715057E-2</c:v>
                </c:pt>
                <c:pt idx="10780">
                  <c:v>3.5592101514339447E-2</c:v>
                </c:pt>
                <c:pt idx="10781">
                  <c:v>3.5627063363790512E-2</c:v>
                </c:pt>
                <c:pt idx="10782">
                  <c:v>3.5619065165519714E-2</c:v>
                </c:pt>
                <c:pt idx="10783">
                  <c:v>3.5582881420850754E-2</c:v>
                </c:pt>
                <c:pt idx="10784">
                  <c:v>3.5620246082544327E-2</c:v>
                </c:pt>
                <c:pt idx="10785">
                  <c:v>3.5654559731483459E-2</c:v>
                </c:pt>
                <c:pt idx="10786">
                  <c:v>3.561275452375412E-2</c:v>
                </c:pt>
                <c:pt idx="10787">
                  <c:v>3.5612378269433975E-2</c:v>
                </c:pt>
                <c:pt idx="10788">
                  <c:v>3.5628721117973328E-2</c:v>
                </c:pt>
                <c:pt idx="10789">
                  <c:v>3.5628862679004669E-2</c:v>
                </c:pt>
                <c:pt idx="10790">
                  <c:v>3.565283864736557E-2</c:v>
                </c:pt>
                <c:pt idx="10791">
                  <c:v>3.5612449049949646E-2</c:v>
                </c:pt>
                <c:pt idx="10792">
                  <c:v>3.5554133355617523E-2</c:v>
                </c:pt>
                <c:pt idx="10793">
                  <c:v>3.5537466406822205E-2</c:v>
                </c:pt>
                <c:pt idx="10794">
                  <c:v>3.5595178604125977E-2</c:v>
                </c:pt>
                <c:pt idx="10795">
                  <c:v>3.5592935979366302E-2</c:v>
                </c:pt>
                <c:pt idx="10796">
                  <c:v>3.5630706697702408E-2</c:v>
                </c:pt>
                <c:pt idx="10797">
                  <c:v>3.5683825612068176E-2</c:v>
                </c:pt>
                <c:pt idx="10798">
                  <c:v>3.5642888396978378E-2</c:v>
                </c:pt>
                <c:pt idx="10799">
                  <c:v>3.5577233880758286E-2</c:v>
                </c:pt>
                <c:pt idx="10800">
                  <c:v>3.5623613744974136E-2</c:v>
                </c:pt>
                <c:pt idx="10801">
                  <c:v>3.5621937364339828E-2</c:v>
                </c:pt>
                <c:pt idx="10802">
                  <c:v>3.5642020404338837E-2</c:v>
                </c:pt>
                <c:pt idx="10803">
                  <c:v>3.5633523017168045E-2</c:v>
                </c:pt>
                <c:pt idx="10804">
                  <c:v>3.5574298352003098E-2</c:v>
                </c:pt>
                <c:pt idx="10805">
                  <c:v>3.5616789013147354E-2</c:v>
                </c:pt>
                <c:pt idx="10806">
                  <c:v>3.563501313328743E-2</c:v>
                </c:pt>
                <c:pt idx="10807">
                  <c:v>3.5634364932775497E-2</c:v>
                </c:pt>
                <c:pt idx="10808">
                  <c:v>3.5657808184623718E-2</c:v>
                </c:pt>
                <c:pt idx="10809">
                  <c:v>3.5620294511318207E-2</c:v>
                </c:pt>
                <c:pt idx="10810">
                  <c:v>3.5584896802902222E-2</c:v>
                </c:pt>
                <c:pt idx="10811">
                  <c:v>3.5630594938993454E-2</c:v>
                </c:pt>
                <c:pt idx="10812">
                  <c:v>3.5679128021001816E-2</c:v>
                </c:pt>
                <c:pt idx="10813">
                  <c:v>3.5615496337413788E-2</c:v>
                </c:pt>
                <c:pt idx="10814">
                  <c:v>3.5512585192918777E-2</c:v>
                </c:pt>
                <c:pt idx="10815">
                  <c:v>3.5545721650123596E-2</c:v>
                </c:pt>
                <c:pt idx="10816">
                  <c:v>3.557484969496727E-2</c:v>
                </c:pt>
                <c:pt idx="10817">
                  <c:v>3.5606618970632553E-2</c:v>
                </c:pt>
                <c:pt idx="10818">
                  <c:v>3.5589367151260376E-2</c:v>
                </c:pt>
                <c:pt idx="10819">
                  <c:v>3.5530578345060349E-2</c:v>
                </c:pt>
                <c:pt idx="10820">
                  <c:v>3.5565044730901718E-2</c:v>
                </c:pt>
                <c:pt idx="10821">
                  <c:v>3.5633843392133713E-2</c:v>
                </c:pt>
                <c:pt idx="10822">
                  <c:v>3.5620082169771194E-2</c:v>
                </c:pt>
                <c:pt idx="10823">
                  <c:v>3.5628229379653931E-2</c:v>
                </c:pt>
                <c:pt idx="10824">
                  <c:v>3.5608347505331039E-2</c:v>
                </c:pt>
                <c:pt idx="10825">
                  <c:v>3.5597465932369232E-2</c:v>
                </c:pt>
                <c:pt idx="10826">
                  <c:v>3.5613998770713806E-2</c:v>
                </c:pt>
                <c:pt idx="10827">
                  <c:v>3.5572189837694168E-2</c:v>
                </c:pt>
                <c:pt idx="10828">
                  <c:v>3.5492256283760071E-2</c:v>
                </c:pt>
                <c:pt idx="10829">
                  <c:v>3.5456471145153046E-2</c:v>
                </c:pt>
                <c:pt idx="10830">
                  <c:v>3.5473182797431946E-2</c:v>
                </c:pt>
                <c:pt idx="10831">
                  <c:v>3.5476874560117722E-2</c:v>
                </c:pt>
                <c:pt idx="10832">
                  <c:v>3.5484075546264648E-2</c:v>
                </c:pt>
                <c:pt idx="10833">
                  <c:v>3.5513538867235184E-2</c:v>
                </c:pt>
                <c:pt idx="10834">
                  <c:v>3.5556789487600327E-2</c:v>
                </c:pt>
                <c:pt idx="10835">
                  <c:v>3.559311106801033E-2</c:v>
                </c:pt>
                <c:pt idx="10836">
                  <c:v>3.5572059452533722E-2</c:v>
                </c:pt>
                <c:pt idx="10837">
                  <c:v>3.5556528717279434E-2</c:v>
                </c:pt>
                <c:pt idx="10838">
                  <c:v>3.5559374839067459E-2</c:v>
                </c:pt>
                <c:pt idx="10839">
                  <c:v>3.5525809973478317E-2</c:v>
                </c:pt>
                <c:pt idx="10840">
                  <c:v>3.5524960607290268E-2</c:v>
                </c:pt>
                <c:pt idx="10841">
                  <c:v>3.5591520369052887E-2</c:v>
                </c:pt>
                <c:pt idx="10842">
                  <c:v>3.5648368299007416E-2</c:v>
                </c:pt>
                <c:pt idx="10843">
                  <c:v>3.5622015595436096E-2</c:v>
                </c:pt>
                <c:pt idx="10844">
                  <c:v>3.5580269992351532E-2</c:v>
                </c:pt>
                <c:pt idx="10845">
                  <c:v>3.5542558878660202E-2</c:v>
                </c:pt>
                <c:pt idx="10846">
                  <c:v>3.554316982626915E-2</c:v>
                </c:pt>
                <c:pt idx="10847">
                  <c:v>3.5598170012235641E-2</c:v>
                </c:pt>
                <c:pt idx="10848">
                  <c:v>3.5610303282737732E-2</c:v>
                </c:pt>
                <c:pt idx="10849">
                  <c:v>3.5525694489479065E-2</c:v>
                </c:pt>
                <c:pt idx="10850">
                  <c:v>3.5460934042930603E-2</c:v>
                </c:pt>
                <c:pt idx="10851">
                  <c:v>3.5501275211572647E-2</c:v>
                </c:pt>
                <c:pt idx="10852">
                  <c:v>3.5529155284166336E-2</c:v>
                </c:pt>
                <c:pt idx="10853">
                  <c:v>3.5573244094848633E-2</c:v>
                </c:pt>
                <c:pt idx="10854">
                  <c:v>3.5538014024496078E-2</c:v>
                </c:pt>
                <c:pt idx="10855">
                  <c:v>3.5497132688760757E-2</c:v>
                </c:pt>
                <c:pt idx="10856">
                  <c:v>3.5528335720300674E-2</c:v>
                </c:pt>
                <c:pt idx="10857">
                  <c:v>3.5554610192775726E-2</c:v>
                </c:pt>
                <c:pt idx="10858">
                  <c:v>3.5577945411205292E-2</c:v>
                </c:pt>
                <c:pt idx="10859">
                  <c:v>3.5562057048082352E-2</c:v>
                </c:pt>
                <c:pt idx="10860">
                  <c:v>3.5535417497158051E-2</c:v>
                </c:pt>
                <c:pt idx="10861">
                  <c:v>3.5525526851415634E-2</c:v>
                </c:pt>
                <c:pt idx="10862">
                  <c:v>3.5535510629415512E-2</c:v>
                </c:pt>
                <c:pt idx="10863">
                  <c:v>3.5535246133804321E-2</c:v>
                </c:pt>
                <c:pt idx="10864">
                  <c:v>3.5472430288791656E-2</c:v>
                </c:pt>
                <c:pt idx="10865">
                  <c:v>3.5396959632635117E-2</c:v>
                </c:pt>
                <c:pt idx="10866">
                  <c:v>3.5351797938346863E-2</c:v>
                </c:pt>
                <c:pt idx="10867">
                  <c:v>3.5358555614948273E-2</c:v>
                </c:pt>
                <c:pt idx="10868">
                  <c:v>3.5384990274906158E-2</c:v>
                </c:pt>
                <c:pt idx="10869">
                  <c:v>3.5428546369075775E-2</c:v>
                </c:pt>
                <c:pt idx="10870">
                  <c:v>3.5429652780294418E-2</c:v>
                </c:pt>
                <c:pt idx="10871">
                  <c:v>3.5478681325912476E-2</c:v>
                </c:pt>
                <c:pt idx="10872">
                  <c:v>3.5509075969457626E-2</c:v>
                </c:pt>
                <c:pt idx="10873">
                  <c:v>3.5532105714082718E-2</c:v>
                </c:pt>
                <c:pt idx="10874">
                  <c:v>3.553149476647377E-2</c:v>
                </c:pt>
                <c:pt idx="10875">
                  <c:v>3.5518623888492584E-2</c:v>
                </c:pt>
                <c:pt idx="10876">
                  <c:v>3.5494748502969742E-2</c:v>
                </c:pt>
                <c:pt idx="10877">
                  <c:v>3.5429671406745911E-2</c:v>
                </c:pt>
                <c:pt idx="10878">
                  <c:v>3.5401180386543274E-2</c:v>
                </c:pt>
                <c:pt idx="10879">
                  <c:v>3.5464979708194733E-2</c:v>
                </c:pt>
                <c:pt idx="10880">
                  <c:v>3.5496097058057785E-2</c:v>
                </c:pt>
                <c:pt idx="10881">
                  <c:v>3.5513777285814285E-2</c:v>
                </c:pt>
                <c:pt idx="10882">
                  <c:v>3.5491164773702621E-2</c:v>
                </c:pt>
                <c:pt idx="10883">
                  <c:v>3.5521749407052994E-2</c:v>
                </c:pt>
                <c:pt idx="10884">
                  <c:v>3.5458851605653763E-2</c:v>
                </c:pt>
                <c:pt idx="10885">
                  <c:v>3.537692129611969E-2</c:v>
                </c:pt>
                <c:pt idx="10886">
                  <c:v>3.5351138561964035E-2</c:v>
                </c:pt>
                <c:pt idx="10887">
                  <c:v>3.5375472158193588E-2</c:v>
                </c:pt>
                <c:pt idx="10888">
                  <c:v>3.5337299108505249E-2</c:v>
                </c:pt>
                <c:pt idx="10889">
                  <c:v>3.5348355770111084E-2</c:v>
                </c:pt>
                <c:pt idx="10890">
                  <c:v>3.5359971225261688E-2</c:v>
                </c:pt>
                <c:pt idx="10891">
                  <c:v>3.5404395312070847E-2</c:v>
                </c:pt>
                <c:pt idx="10892">
                  <c:v>3.5487167537212372E-2</c:v>
                </c:pt>
                <c:pt idx="10893">
                  <c:v>3.548295795917511E-2</c:v>
                </c:pt>
                <c:pt idx="10894">
                  <c:v>3.5457465797662735E-2</c:v>
                </c:pt>
                <c:pt idx="10895">
                  <c:v>3.5387314856052399E-2</c:v>
                </c:pt>
                <c:pt idx="10896">
                  <c:v>3.5423371940851212E-2</c:v>
                </c:pt>
                <c:pt idx="10897">
                  <c:v>3.5431928932666779E-2</c:v>
                </c:pt>
                <c:pt idx="10898">
                  <c:v>3.5435616970062256E-2</c:v>
                </c:pt>
                <c:pt idx="10899">
                  <c:v>3.5394970327615738E-2</c:v>
                </c:pt>
                <c:pt idx="10900">
                  <c:v>3.5358596593141556E-2</c:v>
                </c:pt>
                <c:pt idx="10901">
                  <c:v>3.540363535284996E-2</c:v>
                </c:pt>
                <c:pt idx="10902">
                  <c:v>3.5425625741481781E-2</c:v>
                </c:pt>
                <c:pt idx="10903">
                  <c:v>3.5431604832410812E-2</c:v>
                </c:pt>
                <c:pt idx="10904">
                  <c:v>3.5465274006128311E-2</c:v>
                </c:pt>
                <c:pt idx="10905">
                  <c:v>3.5388581454753876E-2</c:v>
                </c:pt>
                <c:pt idx="10906">
                  <c:v>3.5339202731847763E-2</c:v>
                </c:pt>
                <c:pt idx="10907">
                  <c:v>3.5391174256801605E-2</c:v>
                </c:pt>
                <c:pt idx="10908">
                  <c:v>3.539671003818512E-2</c:v>
                </c:pt>
                <c:pt idx="10909">
                  <c:v>3.5406995564699173E-2</c:v>
                </c:pt>
                <c:pt idx="10910">
                  <c:v>3.5395547747612E-2</c:v>
                </c:pt>
                <c:pt idx="10911">
                  <c:v>3.5380605608224869E-2</c:v>
                </c:pt>
                <c:pt idx="10912">
                  <c:v>3.5372167825698853E-2</c:v>
                </c:pt>
                <c:pt idx="10913">
                  <c:v>3.538879007101059E-2</c:v>
                </c:pt>
                <c:pt idx="10914">
                  <c:v>3.5405572503805161E-2</c:v>
                </c:pt>
                <c:pt idx="10915">
                  <c:v>3.536827489733696E-2</c:v>
                </c:pt>
                <c:pt idx="10916">
                  <c:v>3.538929671049118E-2</c:v>
                </c:pt>
                <c:pt idx="10917">
                  <c:v>3.5375315696001053E-2</c:v>
                </c:pt>
                <c:pt idx="10918">
                  <c:v>3.5369236022233963E-2</c:v>
                </c:pt>
                <c:pt idx="10919">
                  <c:v>3.5364914685487747E-2</c:v>
                </c:pt>
                <c:pt idx="10920">
                  <c:v>3.536490723490715E-2</c:v>
                </c:pt>
                <c:pt idx="10921">
                  <c:v>3.5357944667339325E-2</c:v>
                </c:pt>
                <c:pt idx="10922">
                  <c:v>3.5418242216110229E-2</c:v>
                </c:pt>
                <c:pt idx="10923">
                  <c:v>3.5468816757202148E-2</c:v>
                </c:pt>
                <c:pt idx="10924">
                  <c:v>3.5457056015729904E-2</c:v>
                </c:pt>
                <c:pt idx="10925">
                  <c:v>3.5417702049016953E-2</c:v>
                </c:pt>
                <c:pt idx="10926">
                  <c:v>3.5399742424488068E-2</c:v>
                </c:pt>
                <c:pt idx="10927">
                  <c:v>3.5447806119918823E-2</c:v>
                </c:pt>
                <c:pt idx="10928">
                  <c:v>3.5481654107570648E-2</c:v>
                </c:pt>
                <c:pt idx="10929">
                  <c:v>3.5504676401615143E-2</c:v>
                </c:pt>
                <c:pt idx="10930">
                  <c:v>3.550570085644722E-2</c:v>
                </c:pt>
                <c:pt idx="10931">
                  <c:v>3.549734503030777E-2</c:v>
                </c:pt>
                <c:pt idx="10932">
                  <c:v>3.5449791699647903E-2</c:v>
                </c:pt>
                <c:pt idx="10933">
                  <c:v>3.5495646297931671E-2</c:v>
                </c:pt>
                <c:pt idx="10934">
                  <c:v>3.5487215965986252E-2</c:v>
                </c:pt>
                <c:pt idx="10935">
                  <c:v>3.5488426685333252E-2</c:v>
                </c:pt>
                <c:pt idx="10936">
                  <c:v>3.5503711551427841E-2</c:v>
                </c:pt>
                <c:pt idx="10937">
                  <c:v>3.550788015127182E-2</c:v>
                </c:pt>
                <c:pt idx="10938">
                  <c:v>3.5503994673490524E-2</c:v>
                </c:pt>
                <c:pt idx="10939">
                  <c:v>3.5490743815898895E-2</c:v>
                </c:pt>
                <c:pt idx="10940">
                  <c:v>3.540952131152153E-2</c:v>
                </c:pt>
                <c:pt idx="10941">
                  <c:v>3.5356625914573669E-2</c:v>
                </c:pt>
                <c:pt idx="10942">
                  <c:v>3.5371601581573486E-2</c:v>
                </c:pt>
                <c:pt idx="10943">
                  <c:v>3.5394690930843353E-2</c:v>
                </c:pt>
                <c:pt idx="10944">
                  <c:v>3.5370498895645142E-2</c:v>
                </c:pt>
                <c:pt idx="10945">
                  <c:v>3.5410229116678238E-2</c:v>
                </c:pt>
                <c:pt idx="10946">
                  <c:v>3.5453971475362778E-2</c:v>
                </c:pt>
                <c:pt idx="10947">
                  <c:v>3.546576201915741E-2</c:v>
                </c:pt>
                <c:pt idx="10948">
                  <c:v>3.5471860319375992E-2</c:v>
                </c:pt>
                <c:pt idx="10949">
                  <c:v>3.5473484545946121E-2</c:v>
                </c:pt>
                <c:pt idx="10950">
                  <c:v>3.5456385463476181E-2</c:v>
                </c:pt>
                <c:pt idx="10951">
                  <c:v>3.5454943776130676E-2</c:v>
                </c:pt>
                <c:pt idx="10952">
                  <c:v>3.5431686788797379E-2</c:v>
                </c:pt>
                <c:pt idx="10953">
                  <c:v>3.5371173173189163E-2</c:v>
                </c:pt>
                <c:pt idx="10954">
                  <c:v>3.5374104976654053E-2</c:v>
                </c:pt>
                <c:pt idx="10955">
                  <c:v>3.538835421204567E-2</c:v>
                </c:pt>
                <c:pt idx="10956">
                  <c:v>3.5363901406526566E-2</c:v>
                </c:pt>
                <c:pt idx="10957">
                  <c:v>3.5332292318344116E-2</c:v>
                </c:pt>
                <c:pt idx="10958">
                  <c:v>3.5380341112613678E-2</c:v>
                </c:pt>
                <c:pt idx="10959">
                  <c:v>3.5372350364923477E-2</c:v>
                </c:pt>
                <c:pt idx="10960">
                  <c:v>3.5389035940170288E-2</c:v>
                </c:pt>
                <c:pt idx="10961">
                  <c:v>3.5398438572883606E-2</c:v>
                </c:pt>
                <c:pt idx="10962">
                  <c:v>3.5427596420049667E-2</c:v>
                </c:pt>
                <c:pt idx="10963">
                  <c:v>3.5429254174232483E-2</c:v>
                </c:pt>
                <c:pt idx="10964">
                  <c:v>3.5412728786468506E-2</c:v>
                </c:pt>
                <c:pt idx="10965">
                  <c:v>3.539622575044632E-2</c:v>
                </c:pt>
                <c:pt idx="10966">
                  <c:v>3.5392381250858307E-2</c:v>
                </c:pt>
                <c:pt idx="10967">
                  <c:v>3.5361293703317642E-2</c:v>
                </c:pt>
                <c:pt idx="10968">
                  <c:v>3.5332296043634415E-2</c:v>
                </c:pt>
                <c:pt idx="10969">
                  <c:v>3.5335741937160492E-2</c:v>
                </c:pt>
                <c:pt idx="10970">
                  <c:v>3.5261254757642746E-2</c:v>
                </c:pt>
                <c:pt idx="10971">
                  <c:v>3.5277247428894043E-2</c:v>
                </c:pt>
                <c:pt idx="10972">
                  <c:v>3.5331759601831436E-2</c:v>
                </c:pt>
                <c:pt idx="10973">
                  <c:v>3.5384774208068848E-2</c:v>
                </c:pt>
                <c:pt idx="10974">
                  <c:v>3.5374630242586136E-2</c:v>
                </c:pt>
                <c:pt idx="10975">
                  <c:v>3.5454679280519485E-2</c:v>
                </c:pt>
                <c:pt idx="10976">
                  <c:v>3.5482842475175858E-2</c:v>
                </c:pt>
                <c:pt idx="10977">
                  <c:v>3.5450223833322525E-2</c:v>
                </c:pt>
                <c:pt idx="10978">
                  <c:v>3.5441357642412186E-2</c:v>
                </c:pt>
                <c:pt idx="10979">
                  <c:v>3.5405140370130539E-2</c:v>
                </c:pt>
                <c:pt idx="10980">
                  <c:v>3.5355072468519211E-2</c:v>
                </c:pt>
                <c:pt idx="10981">
                  <c:v>3.5318318754434586E-2</c:v>
                </c:pt>
                <c:pt idx="10982">
                  <c:v>3.5308327525854111E-2</c:v>
                </c:pt>
                <c:pt idx="10983">
                  <c:v>3.5335127264261246E-2</c:v>
                </c:pt>
                <c:pt idx="10984">
                  <c:v>3.5314280539751053E-2</c:v>
                </c:pt>
                <c:pt idx="10985">
                  <c:v>3.5317383706569672E-2</c:v>
                </c:pt>
                <c:pt idx="10986">
                  <c:v>3.5346768796443939E-2</c:v>
                </c:pt>
                <c:pt idx="10987">
                  <c:v>3.5316653549671173E-2</c:v>
                </c:pt>
                <c:pt idx="10988">
                  <c:v>3.5301469266414642E-2</c:v>
                </c:pt>
                <c:pt idx="10989">
                  <c:v>3.5253539681434631E-2</c:v>
                </c:pt>
                <c:pt idx="10990">
                  <c:v>3.5293973982334137E-2</c:v>
                </c:pt>
                <c:pt idx="10991">
                  <c:v>3.5387400537729263E-2</c:v>
                </c:pt>
                <c:pt idx="10992">
                  <c:v>3.5388801246881485E-2</c:v>
                </c:pt>
                <c:pt idx="10993">
                  <c:v>3.5406757146120071E-2</c:v>
                </c:pt>
                <c:pt idx="10994">
                  <c:v>3.5407159477472305E-2</c:v>
                </c:pt>
                <c:pt idx="10995">
                  <c:v>3.5438612103462219E-2</c:v>
                </c:pt>
                <c:pt idx="10996">
                  <c:v>3.5412266850471497E-2</c:v>
                </c:pt>
                <c:pt idx="10997">
                  <c:v>3.5362884402275085E-2</c:v>
                </c:pt>
                <c:pt idx="10998">
                  <c:v>3.5325337201356888E-2</c:v>
                </c:pt>
                <c:pt idx="10999">
                  <c:v>3.494403138756752E-2</c:v>
                </c:pt>
                <c:pt idx="11000">
                  <c:v>3.4528385847806931E-2</c:v>
                </c:pt>
                <c:pt idx="11001">
                  <c:v>3.4479498863220215E-2</c:v>
                </c:pt>
                <c:pt idx="11002">
                  <c:v>3.4560222178697586E-2</c:v>
                </c:pt>
                <c:pt idx="11003">
                  <c:v>3.460332378745079E-2</c:v>
                </c:pt>
                <c:pt idx="11004">
                  <c:v>3.5120397806167603E-2</c:v>
                </c:pt>
                <c:pt idx="11005">
                  <c:v>3.533950075507164E-2</c:v>
                </c:pt>
                <c:pt idx="11006">
                  <c:v>3.5325996577739716E-2</c:v>
                </c:pt>
                <c:pt idx="11007">
                  <c:v>3.5332269966602325E-2</c:v>
                </c:pt>
                <c:pt idx="11008">
                  <c:v>3.5374753177165985E-2</c:v>
                </c:pt>
                <c:pt idx="11009">
                  <c:v>3.5354718565940857E-2</c:v>
                </c:pt>
                <c:pt idx="11010">
                  <c:v>3.5360321402549744E-2</c:v>
                </c:pt>
                <c:pt idx="11011">
                  <c:v>3.5321392118930817E-2</c:v>
                </c:pt>
                <c:pt idx="11012">
                  <c:v>3.5282433032989502E-2</c:v>
                </c:pt>
                <c:pt idx="11013">
                  <c:v>3.5275857895612717E-2</c:v>
                </c:pt>
                <c:pt idx="11014">
                  <c:v>3.5260152071714401E-2</c:v>
                </c:pt>
                <c:pt idx="11015">
                  <c:v>3.5224504768848419E-2</c:v>
                </c:pt>
                <c:pt idx="11016">
                  <c:v>3.5287998616695404E-2</c:v>
                </c:pt>
                <c:pt idx="11017">
                  <c:v>3.5276900976896286E-2</c:v>
                </c:pt>
                <c:pt idx="11018">
                  <c:v>3.5230670124292374E-2</c:v>
                </c:pt>
                <c:pt idx="11019">
                  <c:v>3.520810604095459E-2</c:v>
                </c:pt>
                <c:pt idx="11020">
                  <c:v>3.5223368555307388E-2</c:v>
                </c:pt>
                <c:pt idx="11021">
                  <c:v>3.5238787531852722E-2</c:v>
                </c:pt>
                <c:pt idx="11022">
                  <c:v>3.5235136747360229E-2</c:v>
                </c:pt>
                <c:pt idx="11023">
                  <c:v>3.5255562514066696E-2</c:v>
                </c:pt>
                <c:pt idx="11024">
                  <c:v>3.529636561870575E-2</c:v>
                </c:pt>
                <c:pt idx="11025">
                  <c:v>3.5292256623506546E-2</c:v>
                </c:pt>
                <c:pt idx="11026">
                  <c:v>3.5263475030660629E-2</c:v>
                </c:pt>
                <c:pt idx="11027">
                  <c:v>3.5252932459115982E-2</c:v>
                </c:pt>
                <c:pt idx="11028">
                  <c:v>3.5221870988607407E-2</c:v>
                </c:pt>
                <c:pt idx="11029">
                  <c:v>3.5202693194150925E-2</c:v>
                </c:pt>
                <c:pt idx="11030">
                  <c:v>3.533654659986496E-2</c:v>
                </c:pt>
                <c:pt idx="11031">
                  <c:v>3.5269271582365036E-2</c:v>
                </c:pt>
                <c:pt idx="11032">
                  <c:v>3.5238105803728104E-2</c:v>
                </c:pt>
                <c:pt idx="11033">
                  <c:v>3.5216443240642548E-2</c:v>
                </c:pt>
                <c:pt idx="11034">
                  <c:v>3.5137061029672623E-2</c:v>
                </c:pt>
                <c:pt idx="11035">
                  <c:v>3.5148393362760544E-2</c:v>
                </c:pt>
                <c:pt idx="11036">
                  <c:v>3.5162672400474548E-2</c:v>
                </c:pt>
                <c:pt idx="11037">
                  <c:v>3.5179615020751953E-2</c:v>
                </c:pt>
                <c:pt idx="11038">
                  <c:v>3.51884625852108E-2</c:v>
                </c:pt>
                <c:pt idx="11039">
                  <c:v>3.5164158791303635E-2</c:v>
                </c:pt>
                <c:pt idx="11040">
                  <c:v>3.5267546772956848E-2</c:v>
                </c:pt>
                <c:pt idx="11041">
                  <c:v>3.5311978310346603E-2</c:v>
                </c:pt>
                <c:pt idx="11042">
                  <c:v>3.52761410176754E-2</c:v>
                </c:pt>
                <c:pt idx="11043">
                  <c:v>3.5152144730091095E-2</c:v>
                </c:pt>
                <c:pt idx="11044">
                  <c:v>3.5061359405517578E-2</c:v>
                </c:pt>
                <c:pt idx="11045">
                  <c:v>3.5061974078416824E-2</c:v>
                </c:pt>
                <c:pt idx="11046">
                  <c:v>3.5171069204807281E-2</c:v>
                </c:pt>
                <c:pt idx="11047">
                  <c:v>3.5173166543245316E-2</c:v>
                </c:pt>
                <c:pt idx="11048">
                  <c:v>3.5166006535291672E-2</c:v>
                </c:pt>
                <c:pt idx="11049">
                  <c:v>3.5228457301855087E-2</c:v>
                </c:pt>
                <c:pt idx="11050">
                  <c:v>3.5231031477451324E-2</c:v>
                </c:pt>
                <c:pt idx="11051">
                  <c:v>3.5228058695793152E-2</c:v>
                </c:pt>
                <c:pt idx="11052">
                  <c:v>3.5196054726839066E-2</c:v>
                </c:pt>
                <c:pt idx="11053">
                  <c:v>3.52027527987957E-2</c:v>
                </c:pt>
                <c:pt idx="11054">
                  <c:v>3.5234764218330383E-2</c:v>
                </c:pt>
                <c:pt idx="11055">
                  <c:v>3.5218328237533569E-2</c:v>
                </c:pt>
                <c:pt idx="11056">
                  <c:v>3.5212423652410507E-2</c:v>
                </c:pt>
                <c:pt idx="11057">
                  <c:v>3.5213205963373184E-2</c:v>
                </c:pt>
                <c:pt idx="11058">
                  <c:v>3.5296220332384109E-2</c:v>
                </c:pt>
                <c:pt idx="11059">
                  <c:v>3.5220611840486526E-2</c:v>
                </c:pt>
                <c:pt idx="11060">
                  <c:v>3.5171076655387878E-2</c:v>
                </c:pt>
                <c:pt idx="11061">
                  <c:v>3.5185921937227249E-2</c:v>
                </c:pt>
                <c:pt idx="11062">
                  <c:v>3.5191979259252548E-2</c:v>
                </c:pt>
                <c:pt idx="11063">
                  <c:v>3.5288073122501373E-2</c:v>
                </c:pt>
                <c:pt idx="11064">
                  <c:v>3.5287961363792419E-2</c:v>
                </c:pt>
                <c:pt idx="11065">
                  <c:v>3.5256512463092804E-2</c:v>
                </c:pt>
                <c:pt idx="11066">
                  <c:v>3.5184215754270554E-2</c:v>
                </c:pt>
                <c:pt idx="11067">
                  <c:v>3.5176336765289307E-2</c:v>
                </c:pt>
                <c:pt idx="11068">
                  <c:v>3.5240326076745987E-2</c:v>
                </c:pt>
                <c:pt idx="11069">
                  <c:v>3.525625541806221E-2</c:v>
                </c:pt>
                <c:pt idx="11070">
                  <c:v>3.5228025168180466E-2</c:v>
                </c:pt>
                <c:pt idx="11071">
                  <c:v>3.5234611481428146E-2</c:v>
                </c:pt>
                <c:pt idx="11072">
                  <c:v>3.5209111869335175E-2</c:v>
                </c:pt>
                <c:pt idx="11073">
                  <c:v>3.5145185887813568E-2</c:v>
                </c:pt>
                <c:pt idx="11074">
                  <c:v>3.5229098051786423E-2</c:v>
                </c:pt>
                <c:pt idx="11075">
                  <c:v>3.5239789634943008E-2</c:v>
                </c:pt>
                <c:pt idx="11076">
                  <c:v>3.5232003778219223E-2</c:v>
                </c:pt>
                <c:pt idx="11077">
                  <c:v>3.5236068069934845E-2</c:v>
                </c:pt>
                <c:pt idx="11078">
                  <c:v>3.5229858011007309E-2</c:v>
                </c:pt>
                <c:pt idx="11079">
                  <c:v>3.5182829946279526E-2</c:v>
                </c:pt>
                <c:pt idx="11080">
                  <c:v>3.5238675773143768E-2</c:v>
                </c:pt>
                <c:pt idx="11081">
                  <c:v>3.5230882465839386E-2</c:v>
                </c:pt>
                <c:pt idx="11082">
                  <c:v>3.5192910581827164E-2</c:v>
                </c:pt>
                <c:pt idx="11083">
                  <c:v>3.509366512298584E-2</c:v>
                </c:pt>
                <c:pt idx="11084">
                  <c:v>3.5076919943094254E-2</c:v>
                </c:pt>
                <c:pt idx="11085">
                  <c:v>3.5166747868061066E-2</c:v>
                </c:pt>
                <c:pt idx="11086">
                  <c:v>3.5226967185735703E-2</c:v>
                </c:pt>
                <c:pt idx="11087">
                  <c:v>3.5187318921089172E-2</c:v>
                </c:pt>
                <c:pt idx="11088">
                  <c:v>3.5155579447746277E-2</c:v>
                </c:pt>
                <c:pt idx="11089">
                  <c:v>3.5147208720445633E-2</c:v>
                </c:pt>
                <c:pt idx="11090">
                  <c:v>3.512062132358551E-2</c:v>
                </c:pt>
                <c:pt idx="11091">
                  <c:v>3.505224734544754E-2</c:v>
                </c:pt>
                <c:pt idx="11092">
                  <c:v>3.5022377967834473E-2</c:v>
                </c:pt>
                <c:pt idx="11093">
                  <c:v>3.5099174827337265E-2</c:v>
                </c:pt>
                <c:pt idx="11094">
                  <c:v>3.5178259015083313E-2</c:v>
                </c:pt>
                <c:pt idx="11095">
                  <c:v>3.5185996443033218E-2</c:v>
                </c:pt>
                <c:pt idx="11096">
                  <c:v>3.5133212804794312E-2</c:v>
                </c:pt>
                <c:pt idx="11097">
                  <c:v>3.5127550363540649E-2</c:v>
                </c:pt>
                <c:pt idx="11098">
                  <c:v>3.5148821771144867E-2</c:v>
                </c:pt>
                <c:pt idx="11099">
                  <c:v>3.5188097506761551E-2</c:v>
                </c:pt>
                <c:pt idx="11100">
                  <c:v>3.5152345895767212E-2</c:v>
                </c:pt>
                <c:pt idx="11101">
                  <c:v>3.5104494541883469E-2</c:v>
                </c:pt>
                <c:pt idx="11102">
                  <c:v>3.5137411206960678E-2</c:v>
                </c:pt>
                <c:pt idx="11103">
                  <c:v>3.5095211118459702E-2</c:v>
                </c:pt>
                <c:pt idx="11104">
                  <c:v>3.5009946674108505E-2</c:v>
                </c:pt>
                <c:pt idx="11105">
                  <c:v>3.5078577697277069E-2</c:v>
                </c:pt>
                <c:pt idx="11106">
                  <c:v>3.5105079412460327E-2</c:v>
                </c:pt>
                <c:pt idx="11107">
                  <c:v>3.5083964467048645E-2</c:v>
                </c:pt>
                <c:pt idx="11108">
                  <c:v>3.5141531378030777E-2</c:v>
                </c:pt>
                <c:pt idx="11109">
                  <c:v>3.5181015729904175E-2</c:v>
                </c:pt>
                <c:pt idx="11110">
                  <c:v>3.5127855837345123E-2</c:v>
                </c:pt>
                <c:pt idx="11111">
                  <c:v>3.5076335072517395E-2</c:v>
                </c:pt>
                <c:pt idx="11112">
                  <c:v>3.5050790756940842E-2</c:v>
                </c:pt>
                <c:pt idx="11113">
                  <c:v>3.5124916583299637E-2</c:v>
                </c:pt>
                <c:pt idx="11114">
                  <c:v>3.5139407962560654E-2</c:v>
                </c:pt>
                <c:pt idx="11115">
                  <c:v>3.514813631772995E-2</c:v>
                </c:pt>
                <c:pt idx="11116">
                  <c:v>3.5125240683555603E-2</c:v>
                </c:pt>
                <c:pt idx="11117">
                  <c:v>3.5024113953113556E-2</c:v>
                </c:pt>
                <c:pt idx="11118">
                  <c:v>3.5036452114582062E-2</c:v>
                </c:pt>
                <c:pt idx="11119">
                  <c:v>3.5091571509838104E-2</c:v>
                </c:pt>
                <c:pt idx="11120">
                  <c:v>3.5064786672592163E-2</c:v>
                </c:pt>
                <c:pt idx="11121">
                  <c:v>3.5006165504455566E-2</c:v>
                </c:pt>
                <c:pt idx="11122">
                  <c:v>3.5008765757083893E-2</c:v>
                </c:pt>
                <c:pt idx="11123">
                  <c:v>3.4947726875543594E-2</c:v>
                </c:pt>
                <c:pt idx="11124">
                  <c:v>3.4988727420568466E-2</c:v>
                </c:pt>
                <c:pt idx="11125">
                  <c:v>3.5016074776649475E-2</c:v>
                </c:pt>
                <c:pt idx="11126">
                  <c:v>3.512326255440712E-2</c:v>
                </c:pt>
                <c:pt idx="11127">
                  <c:v>3.5139560699462891E-2</c:v>
                </c:pt>
                <c:pt idx="11128">
                  <c:v>3.5079710185527802E-2</c:v>
                </c:pt>
                <c:pt idx="11129">
                  <c:v>3.5109736025333405E-2</c:v>
                </c:pt>
                <c:pt idx="11130">
                  <c:v>3.5208184272050858E-2</c:v>
                </c:pt>
                <c:pt idx="11131">
                  <c:v>3.5167958587408066E-2</c:v>
                </c:pt>
                <c:pt idx="11132">
                  <c:v>3.5180069506168365E-2</c:v>
                </c:pt>
                <c:pt idx="11133">
                  <c:v>3.5201210528612137E-2</c:v>
                </c:pt>
                <c:pt idx="11134">
                  <c:v>3.5176876932382584E-2</c:v>
                </c:pt>
                <c:pt idx="11135">
                  <c:v>3.5193245857954025E-2</c:v>
                </c:pt>
                <c:pt idx="11136">
                  <c:v>3.514544665813446E-2</c:v>
                </c:pt>
                <c:pt idx="11137">
                  <c:v>3.5089030861854553E-2</c:v>
                </c:pt>
                <c:pt idx="11138">
                  <c:v>3.5103842616081238E-2</c:v>
                </c:pt>
                <c:pt idx="11139">
                  <c:v>3.512723371386528E-2</c:v>
                </c:pt>
                <c:pt idx="11140">
                  <c:v>3.5151433199644089E-2</c:v>
                </c:pt>
                <c:pt idx="11141">
                  <c:v>3.5057984292507172E-2</c:v>
                </c:pt>
                <c:pt idx="11142">
                  <c:v>3.5079061985015869E-2</c:v>
                </c:pt>
                <c:pt idx="11143">
                  <c:v>3.5118784755468369E-2</c:v>
                </c:pt>
                <c:pt idx="11144">
                  <c:v>3.5091184079647064E-2</c:v>
                </c:pt>
                <c:pt idx="11145">
                  <c:v>3.5138055682182312E-2</c:v>
                </c:pt>
                <c:pt idx="11146">
                  <c:v>3.5152409225702286E-2</c:v>
                </c:pt>
                <c:pt idx="11147">
                  <c:v>3.5152841359376907E-2</c:v>
                </c:pt>
                <c:pt idx="11148">
                  <c:v>3.5092324018478394E-2</c:v>
                </c:pt>
                <c:pt idx="11149">
                  <c:v>3.5020418465137482E-2</c:v>
                </c:pt>
                <c:pt idx="11150">
                  <c:v>3.507581353187561E-2</c:v>
                </c:pt>
                <c:pt idx="11151">
                  <c:v>3.5076696425676346E-2</c:v>
                </c:pt>
                <c:pt idx="11152">
                  <c:v>3.5102393478155136E-2</c:v>
                </c:pt>
                <c:pt idx="11153">
                  <c:v>3.5099152475595474E-2</c:v>
                </c:pt>
                <c:pt idx="11154">
                  <c:v>3.5082481801509857E-2</c:v>
                </c:pt>
                <c:pt idx="11155">
                  <c:v>3.5101130604743958E-2</c:v>
                </c:pt>
                <c:pt idx="11156">
                  <c:v>3.5117499530315399E-2</c:v>
                </c:pt>
                <c:pt idx="11157">
                  <c:v>3.5078253597021103E-2</c:v>
                </c:pt>
                <c:pt idx="11158">
                  <c:v>3.5074613988399506E-2</c:v>
                </c:pt>
                <c:pt idx="11159">
                  <c:v>3.5020280629396439E-2</c:v>
                </c:pt>
                <c:pt idx="11160">
                  <c:v>3.4999623894691467E-2</c:v>
                </c:pt>
                <c:pt idx="11161">
                  <c:v>3.4965500235557556E-2</c:v>
                </c:pt>
                <c:pt idx="11162">
                  <c:v>3.4930959343910217E-2</c:v>
                </c:pt>
                <c:pt idx="11163">
                  <c:v>3.5070233047008514E-2</c:v>
                </c:pt>
                <c:pt idx="11164">
                  <c:v>3.5148479044437408E-2</c:v>
                </c:pt>
                <c:pt idx="11165">
                  <c:v>3.5132728517055511E-2</c:v>
                </c:pt>
                <c:pt idx="11166">
                  <c:v>3.5152927041053772E-2</c:v>
                </c:pt>
                <c:pt idx="11167">
                  <c:v>3.5130839794874191E-2</c:v>
                </c:pt>
                <c:pt idx="11168">
                  <c:v>3.5099726170301437E-2</c:v>
                </c:pt>
                <c:pt idx="11169">
                  <c:v>3.5063087940216064E-2</c:v>
                </c:pt>
                <c:pt idx="11170">
                  <c:v>3.5064361989498138E-2</c:v>
                </c:pt>
                <c:pt idx="11171">
                  <c:v>3.5049568861722946E-2</c:v>
                </c:pt>
                <c:pt idx="11172">
                  <c:v>3.4957386553287506E-2</c:v>
                </c:pt>
                <c:pt idx="11173">
                  <c:v>3.4977339208126068E-2</c:v>
                </c:pt>
                <c:pt idx="11174">
                  <c:v>3.5088308155536652E-2</c:v>
                </c:pt>
                <c:pt idx="11175">
                  <c:v>3.51267009973526E-2</c:v>
                </c:pt>
                <c:pt idx="11176">
                  <c:v>3.5088904201984406E-2</c:v>
                </c:pt>
                <c:pt idx="11177">
                  <c:v>3.5059753805398941E-2</c:v>
                </c:pt>
                <c:pt idx="11178">
                  <c:v>3.5014484077692032E-2</c:v>
                </c:pt>
                <c:pt idx="11179">
                  <c:v>3.5013288259506226E-2</c:v>
                </c:pt>
                <c:pt idx="11180">
                  <c:v>3.5034704953432083E-2</c:v>
                </c:pt>
                <c:pt idx="11181">
                  <c:v>3.5054367035627365E-2</c:v>
                </c:pt>
                <c:pt idx="11182">
                  <c:v>3.5065516829490662E-2</c:v>
                </c:pt>
                <c:pt idx="11183">
                  <c:v>3.5093024373054504E-2</c:v>
                </c:pt>
                <c:pt idx="11184">
                  <c:v>3.5074736922979355E-2</c:v>
                </c:pt>
                <c:pt idx="11185">
                  <c:v>3.5129643976688385E-2</c:v>
                </c:pt>
                <c:pt idx="11186">
                  <c:v>3.5070054233074188E-2</c:v>
                </c:pt>
                <c:pt idx="11187">
                  <c:v>3.5029180347919464E-2</c:v>
                </c:pt>
                <c:pt idx="11188">
                  <c:v>3.5027496516704559E-2</c:v>
                </c:pt>
                <c:pt idx="11189">
                  <c:v>3.5008426755666733E-2</c:v>
                </c:pt>
                <c:pt idx="11190">
                  <c:v>3.4919291734695435E-2</c:v>
                </c:pt>
                <c:pt idx="11191">
                  <c:v>3.4919008612632751E-2</c:v>
                </c:pt>
                <c:pt idx="11192">
                  <c:v>3.4972954541444778E-2</c:v>
                </c:pt>
                <c:pt idx="11193">
                  <c:v>3.4974221140146255E-2</c:v>
                </c:pt>
                <c:pt idx="11194">
                  <c:v>3.500019758939743E-2</c:v>
                </c:pt>
                <c:pt idx="11195">
                  <c:v>3.501153364777565E-2</c:v>
                </c:pt>
                <c:pt idx="11196">
                  <c:v>3.5026233643293381E-2</c:v>
                </c:pt>
                <c:pt idx="11197">
                  <c:v>3.5008512437343597E-2</c:v>
                </c:pt>
                <c:pt idx="11198">
                  <c:v>3.4978467971086502E-2</c:v>
                </c:pt>
                <c:pt idx="11199">
                  <c:v>3.5008274018764496E-2</c:v>
                </c:pt>
                <c:pt idx="11200">
                  <c:v>3.5062786191701889E-2</c:v>
                </c:pt>
                <c:pt idx="11201">
                  <c:v>3.5142805427312851E-2</c:v>
                </c:pt>
                <c:pt idx="11202">
                  <c:v>3.517146036028862E-2</c:v>
                </c:pt>
                <c:pt idx="11203">
                  <c:v>3.5140495747327805E-2</c:v>
                </c:pt>
                <c:pt idx="11204">
                  <c:v>3.5104453563690186E-2</c:v>
                </c:pt>
                <c:pt idx="11205">
                  <c:v>3.509904071688652E-2</c:v>
                </c:pt>
                <c:pt idx="11206">
                  <c:v>3.4994326531887054E-2</c:v>
                </c:pt>
                <c:pt idx="11207">
                  <c:v>3.4983269870281219E-2</c:v>
                </c:pt>
                <c:pt idx="11208">
                  <c:v>3.5039938986301422E-2</c:v>
                </c:pt>
                <c:pt idx="11209">
                  <c:v>3.5084135830402374E-2</c:v>
                </c:pt>
                <c:pt idx="11210">
                  <c:v>3.5064294934272766E-2</c:v>
                </c:pt>
                <c:pt idx="11211">
                  <c:v>3.5080719739198685E-2</c:v>
                </c:pt>
                <c:pt idx="11212">
                  <c:v>3.5061109811067581E-2</c:v>
                </c:pt>
                <c:pt idx="11213">
                  <c:v>3.5113457590341568E-2</c:v>
                </c:pt>
                <c:pt idx="11214">
                  <c:v>3.5150311887264252E-2</c:v>
                </c:pt>
                <c:pt idx="11215">
                  <c:v>3.5133957862854004E-2</c:v>
                </c:pt>
                <c:pt idx="11216">
                  <c:v>3.5131137818098068E-2</c:v>
                </c:pt>
                <c:pt idx="11217">
                  <c:v>3.5119667649269104E-2</c:v>
                </c:pt>
                <c:pt idx="11218">
                  <c:v>3.5096675157546997E-2</c:v>
                </c:pt>
                <c:pt idx="11219">
                  <c:v>3.5035859793424606E-2</c:v>
                </c:pt>
                <c:pt idx="11220">
                  <c:v>3.5043511539697647E-2</c:v>
                </c:pt>
                <c:pt idx="11221">
                  <c:v>3.5116977989673615E-2</c:v>
                </c:pt>
                <c:pt idx="11222">
                  <c:v>3.5117372870445251E-2</c:v>
                </c:pt>
                <c:pt idx="11223">
                  <c:v>3.5014476627111435E-2</c:v>
                </c:pt>
                <c:pt idx="11224">
                  <c:v>3.496251255273819E-2</c:v>
                </c:pt>
                <c:pt idx="11225">
                  <c:v>3.5049419850111008E-2</c:v>
                </c:pt>
                <c:pt idx="11226">
                  <c:v>3.5091646015644073E-2</c:v>
                </c:pt>
                <c:pt idx="11227">
                  <c:v>3.5063844174146652E-2</c:v>
                </c:pt>
                <c:pt idx="11228">
                  <c:v>3.5003725439310074E-2</c:v>
                </c:pt>
                <c:pt idx="11229">
                  <c:v>3.4955829381942749E-2</c:v>
                </c:pt>
                <c:pt idx="11230">
                  <c:v>3.5030234605073929E-2</c:v>
                </c:pt>
                <c:pt idx="11231">
                  <c:v>3.5101931542158127E-2</c:v>
                </c:pt>
                <c:pt idx="11232">
                  <c:v>3.5078868269920349E-2</c:v>
                </c:pt>
                <c:pt idx="11233">
                  <c:v>3.5080041736364365E-2</c:v>
                </c:pt>
                <c:pt idx="11234">
                  <c:v>3.5094141960144043E-2</c:v>
                </c:pt>
                <c:pt idx="11235">
                  <c:v>3.5024162381887436E-2</c:v>
                </c:pt>
                <c:pt idx="11236">
                  <c:v>3.5016927868127823E-2</c:v>
                </c:pt>
                <c:pt idx="11237">
                  <c:v>3.4984521567821503E-2</c:v>
                </c:pt>
                <c:pt idx="11238">
                  <c:v>3.4926384687423706E-2</c:v>
                </c:pt>
                <c:pt idx="11239">
                  <c:v>3.4848947077989578E-2</c:v>
                </c:pt>
                <c:pt idx="11240">
                  <c:v>3.4891840070486069E-2</c:v>
                </c:pt>
                <c:pt idx="11241">
                  <c:v>3.4971911460161209E-2</c:v>
                </c:pt>
                <c:pt idx="11242">
                  <c:v>3.5012140870094299E-2</c:v>
                </c:pt>
                <c:pt idx="11243">
                  <c:v>3.4983541816473007E-2</c:v>
                </c:pt>
                <c:pt idx="11244">
                  <c:v>3.4973796457052231E-2</c:v>
                </c:pt>
                <c:pt idx="11245">
                  <c:v>3.4996319562196732E-2</c:v>
                </c:pt>
                <c:pt idx="11246">
                  <c:v>3.5065699368715286E-2</c:v>
                </c:pt>
                <c:pt idx="11247">
                  <c:v>3.5057652741670609E-2</c:v>
                </c:pt>
                <c:pt idx="11248">
                  <c:v>3.5057667642831802E-2</c:v>
                </c:pt>
                <c:pt idx="11249">
                  <c:v>3.5087805241346359E-2</c:v>
                </c:pt>
                <c:pt idx="11250">
                  <c:v>3.50525863468647E-2</c:v>
                </c:pt>
                <c:pt idx="11251">
                  <c:v>3.4984927624464035E-2</c:v>
                </c:pt>
                <c:pt idx="11252">
                  <c:v>3.5016760230064392E-2</c:v>
                </c:pt>
                <c:pt idx="11253">
                  <c:v>3.5017643123865128E-2</c:v>
                </c:pt>
                <c:pt idx="11254">
                  <c:v>3.4921735525131226E-2</c:v>
                </c:pt>
                <c:pt idx="11255">
                  <c:v>3.4762024879455566E-2</c:v>
                </c:pt>
                <c:pt idx="11256">
                  <c:v>3.4792628139257431E-2</c:v>
                </c:pt>
                <c:pt idx="11257">
                  <c:v>3.4852705895900726E-2</c:v>
                </c:pt>
                <c:pt idx="11258">
                  <c:v>3.495357558131218E-2</c:v>
                </c:pt>
                <c:pt idx="11259">
                  <c:v>3.4982763230800629E-2</c:v>
                </c:pt>
                <c:pt idx="11260">
                  <c:v>3.498290479183197E-2</c:v>
                </c:pt>
                <c:pt idx="11261">
                  <c:v>3.494180366396904E-2</c:v>
                </c:pt>
                <c:pt idx="11262">
                  <c:v>3.4954603761434555E-2</c:v>
                </c:pt>
                <c:pt idx="11263">
                  <c:v>3.5002671182155609E-2</c:v>
                </c:pt>
                <c:pt idx="11264">
                  <c:v>3.4965381026268005E-2</c:v>
                </c:pt>
                <c:pt idx="11265">
                  <c:v>3.4960951656103134E-2</c:v>
                </c:pt>
                <c:pt idx="11266">
                  <c:v>3.497869148850441E-2</c:v>
                </c:pt>
                <c:pt idx="11267">
                  <c:v>3.5004105418920517E-2</c:v>
                </c:pt>
                <c:pt idx="11268">
                  <c:v>3.4984666854143143E-2</c:v>
                </c:pt>
                <c:pt idx="11269">
                  <c:v>3.4961119294166565E-2</c:v>
                </c:pt>
                <c:pt idx="11270">
                  <c:v>3.4951969981193542E-2</c:v>
                </c:pt>
                <c:pt idx="11271">
                  <c:v>3.4931499511003494E-2</c:v>
                </c:pt>
                <c:pt idx="11272">
                  <c:v>3.4910313785076141E-2</c:v>
                </c:pt>
                <c:pt idx="11273">
                  <c:v>3.4913312643766403E-2</c:v>
                </c:pt>
                <c:pt idx="11274">
                  <c:v>3.4908503293991089E-2</c:v>
                </c:pt>
                <c:pt idx="11275">
                  <c:v>3.4865710884332657E-2</c:v>
                </c:pt>
                <c:pt idx="11276">
                  <c:v>3.4888565540313721E-2</c:v>
                </c:pt>
                <c:pt idx="11277">
                  <c:v>3.4959599375724792E-2</c:v>
                </c:pt>
                <c:pt idx="11278">
                  <c:v>3.499985858798027E-2</c:v>
                </c:pt>
                <c:pt idx="11279">
                  <c:v>3.4980319440364838E-2</c:v>
                </c:pt>
                <c:pt idx="11280">
                  <c:v>3.4931786358356476E-2</c:v>
                </c:pt>
                <c:pt idx="11281">
                  <c:v>3.4947413951158524E-2</c:v>
                </c:pt>
                <c:pt idx="11282">
                  <c:v>3.4986402839422226E-2</c:v>
                </c:pt>
                <c:pt idx="11283">
                  <c:v>3.500707820057869E-2</c:v>
                </c:pt>
                <c:pt idx="11284">
                  <c:v>3.4956291317939758E-2</c:v>
                </c:pt>
                <c:pt idx="11285">
                  <c:v>3.438698872923851E-2</c:v>
                </c:pt>
                <c:pt idx="11286">
                  <c:v>3.4021347761154175E-2</c:v>
                </c:pt>
                <c:pt idx="11287">
                  <c:v>3.3998165279626846E-2</c:v>
                </c:pt>
                <c:pt idx="11288">
                  <c:v>3.4123696386814117E-2</c:v>
                </c:pt>
                <c:pt idx="11289">
                  <c:v>3.4278228878974915E-2</c:v>
                </c:pt>
                <c:pt idx="11290">
                  <c:v>3.4803014248609543E-2</c:v>
                </c:pt>
                <c:pt idx="11291">
                  <c:v>3.4843076020479202E-2</c:v>
                </c:pt>
                <c:pt idx="11292">
                  <c:v>3.4884314984083176E-2</c:v>
                </c:pt>
                <c:pt idx="11293">
                  <c:v>3.491593524813652E-2</c:v>
                </c:pt>
                <c:pt idx="11294">
                  <c:v>3.4917473793029785E-2</c:v>
                </c:pt>
                <c:pt idx="11295">
                  <c:v>3.4905672073364258E-2</c:v>
                </c:pt>
                <c:pt idx="11296">
                  <c:v>3.4847792237997055E-2</c:v>
                </c:pt>
                <c:pt idx="11297">
                  <c:v>3.4968629479408264E-2</c:v>
                </c:pt>
                <c:pt idx="11298">
                  <c:v>3.5021524876356125E-2</c:v>
                </c:pt>
                <c:pt idx="11299">
                  <c:v>3.4969151020050049E-2</c:v>
                </c:pt>
                <c:pt idx="11300">
                  <c:v>3.4906007349491119E-2</c:v>
                </c:pt>
                <c:pt idx="11301">
                  <c:v>3.4879352897405624E-2</c:v>
                </c:pt>
                <c:pt idx="11302">
                  <c:v>3.4898534417152405E-2</c:v>
                </c:pt>
                <c:pt idx="11303">
                  <c:v>3.4896884113550186E-2</c:v>
                </c:pt>
                <c:pt idx="11304">
                  <c:v>3.4873045980930328E-2</c:v>
                </c:pt>
                <c:pt idx="11305">
                  <c:v>3.4814819693565369E-2</c:v>
                </c:pt>
                <c:pt idx="11306">
                  <c:v>3.4877896308898926E-2</c:v>
                </c:pt>
                <c:pt idx="11307">
                  <c:v>3.4943733364343643E-2</c:v>
                </c:pt>
                <c:pt idx="11308">
                  <c:v>3.4983403980731964E-2</c:v>
                </c:pt>
                <c:pt idx="11309">
                  <c:v>3.4987207502126694E-2</c:v>
                </c:pt>
                <c:pt idx="11310">
                  <c:v>3.49285788834095E-2</c:v>
                </c:pt>
                <c:pt idx="11311">
                  <c:v>3.4950736910104752E-2</c:v>
                </c:pt>
                <c:pt idx="11312">
                  <c:v>3.4929241985082626E-2</c:v>
                </c:pt>
                <c:pt idx="11313">
                  <c:v>3.4920163452625275E-2</c:v>
                </c:pt>
                <c:pt idx="11314">
                  <c:v>3.4962434321641922E-2</c:v>
                </c:pt>
                <c:pt idx="11315">
                  <c:v>3.492339700460434E-2</c:v>
                </c:pt>
                <c:pt idx="11316">
                  <c:v>3.4899204969406128E-2</c:v>
                </c:pt>
                <c:pt idx="11317">
                  <c:v>3.4835543483495712E-2</c:v>
                </c:pt>
                <c:pt idx="11318">
                  <c:v>3.4853968769311905E-2</c:v>
                </c:pt>
                <c:pt idx="11319">
                  <c:v>3.4870248287916183E-2</c:v>
                </c:pt>
                <c:pt idx="11320">
                  <c:v>3.4868940711021423E-2</c:v>
                </c:pt>
                <c:pt idx="11321">
                  <c:v>3.4877970814704895E-2</c:v>
                </c:pt>
                <c:pt idx="11322">
                  <c:v>3.4897584468126297E-2</c:v>
                </c:pt>
                <c:pt idx="11323">
                  <c:v>3.4923601895570755E-2</c:v>
                </c:pt>
                <c:pt idx="11324">
                  <c:v>3.4912586212158203E-2</c:v>
                </c:pt>
                <c:pt idx="11325">
                  <c:v>3.4847695380449295E-2</c:v>
                </c:pt>
                <c:pt idx="11326">
                  <c:v>3.4796804189682007E-2</c:v>
                </c:pt>
                <c:pt idx="11327">
                  <c:v>3.4858588129281998E-2</c:v>
                </c:pt>
                <c:pt idx="11328">
                  <c:v>3.4919966012239456E-2</c:v>
                </c:pt>
                <c:pt idx="11329">
                  <c:v>3.4885689616203308E-2</c:v>
                </c:pt>
                <c:pt idx="11330">
                  <c:v>3.4871567040681839E-2</c:v>
                </c:pt>
                <c:pt idx="11331">
                  <c:v>3.4889686852693558E-2</c:v>
                </c:pt>
                <c:pt idx="11332">
                  <c:v>3.4879919141530991E-2</c:v>
                </c:pt>
                <c:pt idx="11333">
                  <c:v>3.4898243844509125E-2</c:v>
                </c:pt>
                <c:pt idx="11334">
                  <c:v>3.4925125539302826E-2</c:v>
                </c:pt>
                <c:pt idx="11335">
                  <c:v>3.4934666007757187E-2</c:v>
                </c:pt>
                <c:pt idx="11336">
                  <c:v>3.4899376332759857E-2</c:v>
                </c:pt>
                <c:pt idx="11337">
                  <c:v>3.4897357225418091E-2</c:v>
                </c:pt>
                <c:pt idx="11338">
                  <c:v>3.4878451377153397E-2</c:v>
                </c:pt>
                <c:pt idx="11339">
                  <c:v>3.4905627369880676E-2</c:v>
                </c:pt>
                <c:pt idx="11340">
                  <c:v>3.4833021461963654E-2</c:v>
                </c:pt>
                <c:pt idx="11341">
                  <c:v>3.475579246878624E-2</c:v>
                </c:pt>
                <c:pt idx="11342">
                  <c:v>3.4858141094446182E-2</c:v>
                </c:pt>
                <c:pt idx="11343">
                  <c:v>3.4906290471553802E-2</c:v>
                </c:pt>
                <c:pt idx="11344">
                  <c:v>3.4875869750976562E-2</c:v>
                </c:pt>
                <c:pt idx="11345">
                  <c:v>3.4878995269536972E-2</c:v>
                </c:pt>
                <c:pt idx="11346">
                  <c:v>3.4913137555122375E-2</c:v>
                </c:pt>
                <c:pt idx="11347">
                  <c:v>3.4913837909698486E-2</c:v>
                </c:pt>
                <c:pt idx="11348">
                  <c:v>3.4908898174762726E-2</c:v>
                </c:pt>
                <c:pt idx="11349">
                  <c:v>3.4944001585245132E-2</c:v>
                </c:pt>
                <c:pt idx="11350">
                  <c:v>3.4927673637866974E-2</c:v>
                </c:pt>
                <c:pt idx="11351">
                  <c:v>3.4887727349996567E-2</c:v>
                </c:pt>
                <c:pt idx="11352">
                  <c:v>3.49089615046978E-2</c:v>
                </c:pt>
                <c:pt idx="11353">
                  <c:v>3.4910827875137329E-2</c:v>
                </c:pt>
                <c:pt idx="11354">
                  <c:v>3.4923084080219269E-2</c:v>
                </c:pt>
                <c:pt idx="11355">
                  <c:v>3.4910488873720169E-2</c:v>
                </c:pt>
                <c:pt idx="11356">
                  <c:v>3.4908469766378403E-2</c:v>
                </c:pt>
                <c:pt idx="11357">
                  <c:v>3.4889381378889084E-2</c:v>
                </c:pt>
                <c:pt idx="11358">
                  <c:v>3.4893125295639038E-2</c:v>
                </c:pt>
                <c:pt idx="11359">
                  <c:v>3.4878823906183243E-2</c:v>
                </c:pt>
                <c:pt idx="11360">
                  <c:v>3.4872036427259445E-2</c:v>
                </c:pt>
                <c:pt idx="11361">
                  <c:v>3.4873988479375839E-2</c:v>
                </c:pt>
                <c:pt idx="11362">
                  <c:v>3.4870941191911697E-2</c:v>
                </c:pt>
                <c:pt idx="11363">
                  <c:v>3.4902408719062805E-2</c:v>
                </c:pt>
                <c:pt idx="11364">
                  <c:v>3.4886498004198074E-2</c:v>
                </c:pt>
                <c:pt idx="11365">
                  <c:v>3.4878741949796677E-2</c:v>
                </c:pt>
                <c:pt idx="11366">
                  <c:v>3.4904323518276215E-2</c:v>
                </c:pt>
                <c:pt idx="11367">
                  <c:v>3.4866947680711746E-2</c:v>
                </c:pt>
                <c:pt idx="11368">
                  <c:v>3.4826088696718216E-2</c:v>
                </c:pt>
                <c:pt idx="11369">
                  <c:v>3.4888129681348801E-2</c:v>
                </c:pt>
                <c:pt idx="11370">
                  <c:v>3.4873664379119873E-2</c:v>
                </c:pt>
                <c:pt idx="11371">
                  <c:v>3.4870989620685577E-2</c:v>
                </c:pt>
                <c:pt idx="11372">
                  <c:v>3.4864723682403564E-2</c:v>
                </c:pt>
                <c:pt idx="11373">
                  <c:v>3.4841891378164291E-2</c:v>
                </c:pt>
                <c:pt idx="11374">
                  <c:v>3.4820664674043655E-2</c:v>
                </c:pt>
                <c:pt idx="11375">
                  <c:v>3.4793779253959656E-2</c:v>
                </c:pt>
                <c:pt idx="11376">
                  <c:v>3.4762952476739883E-2</c:v>
                </c:pt>
                <c:pt idx="11377">
                  <c:v>3.4848477691411972E-2</c:v>
                </c:pt>
                <c:pt idx="11378">
                  <c:v>3.4884084016084671E-2</c:v>
                </c:pt>
                <c:pt idx="11379">
                  <c:v>3.4890718758106232E-2</c:v>
                </c:pt>
                <c:pt idx="11380">
                  <c:v>3.4874308854341507E-2</c:v>
                </c:pt>
                <c:pt idx="11381">
                  <c:v>3.4884162247180939E-2</c:v>
                </c:pt>
                <c:pt idx="11382">
                  <c:v>3.486010804772377E-2</c:v>
                </c:pt>
                <c:pt idx="11383">
                  <c:v>3.4867405891418457E-2</c:v>
                </c:pt>
                <c:pt idx="11384">
                  <c:v>3.4925498068332672E-2</c:v>
                </c:pt>
                <c:pt idx="11385">
                  <c:v>3.4888267517089844E-2</c:v>
                </c:pt>
                <c:pt idx="11386">
                  <c:v>3.4855552017688751E-2</c:v>
                </c:pt>
                <c:pt idx="11387">
                  <c:v>3.4815587103366852E-2</c:v>
                </c:pt>
                <c:pt idx="11388">
                  <c:v>3.486139327287674E-2</c:v>
                </c:pt>
                <c:pt idx="11389">
                  <c:v>3.4831386059522629E-2</c:v>
                </c:pt>
                <c:pt idx="11390">
                  <c:v>3.482409194111824E-2</c:v>
                </c:pt>
                <c:pt idx="11391">
                  <c:v>3.4834716469049454E-2</c:v>
                </c:pt>
                <c:pt idx="11392">
                  <c:v>3.4778892993927002E-2</c:v>
                </c:pt>
                <c:pt idx="11393">
                  <c:v>3.4783244132995605E-2</c:v>
                </c:pt>
                <c:pt idx="11394">
                  <c:v>3.4771393984556198E-2</c:v>
                </c:pt>
                <c:pt idx="11395">
                  <c:v>3.4813527017831802E-2</c:v>
                </c:pt>
                <c:pt idx="11396">
                  <c:v>3.481413796544075E-2</c:v>
                </c:pt>
                <c:pt idx="11397">
                  <c:v>3.4852080047130585E-2</c:v>
                </c:pt>
                <c:pt idx="11398">
                  <c:v>3.4791607409715652E-2</c:v>
                </c:pt>
                <c:pt idx="11399">
                  <c:v>3.4751027822494507E-2</c:v>
                </c:pt>
                <c:pt idx="11400">
                  <c:v>3.4771189093589783E-2</c:v>
                </c:pt>
                <c:pt idx="11401">
                  <c:v>3.4822661429643631E-2</c:v>
                </c:pt>
                <c:pt idx="11402">
                  <c:v>3.4840885549783707E-2</c:v>
                </c:pt>
                <c:pt idx="11403">
                  <c:v>3.4835293889045715E-2</c:v>
                </c:pt>
                <c:pt idx="11404">
                  <c:v>3.4797526895999908E-2</c:v>
                </c:pt>
                <c:pt idx="11405">
                  <c:v>3.4812361001968384E-2</c:v>
                </c:pt>
                <c:pt idx="11406">
                  <c:v>3.4777406603097916E-2</c:v>
                </c:pt>
                <c:pt idx="11407">
                  <c:v>3.4755844622850418E-2</c:v>
                </c:pt>
                <c:pt idx="11408">
                  <c:v>3.4730948507785797E-2</c:v>
                </c:pt>
                <c:pt idx="11409">
                  <c:v>3.4766361117362976E-2</c:v>
                </c:pt>
                <c:pt idx="11410">
                  <c:v>3.4797508269548416E-2</c:v>
                </c:pt>
                <c:pt idx="11411">
                  <c:v>3.4842878580093384E-2</c:v>
                </c:pt>
                <c:pt idx="11412">
                  <c:v>3.4806467592716217E-2</c:v>
                </c:pt>
                <c:pt idx="11413">
                  <c:v>3.4811068326234818E-2</c:v>
                </c:pt>
                <c:pt idx="11414">
                  <c:v>3.4806299954652786E-2</c:v>
                </c:pt>
                <c:pt idx="11415">
                  <c:v>3.4779626876115799E-2</c:v>
                </c:pt>
                <c:pt idx="11416">
                  <c:v>3.4786686301231384E-2</c:v>
                </c:pt>
                <c:pt idx="11417">
                  <c:v>3.4809466451406479E-2</c:v>
                </c:pt>
                <c:pt idx="11418">
                  <c:v>3.480510413646698E-2</c:v>
                </c:pt>
                <c:pt idx="11419">
                  <c:v>3.4820780158042908E-2</c:v>
                </c:pt>
                <c:pt idx="11420">
                  <c:v>3.4735869616270065E-2</c:v>
                </c:pt>
                <c:pt idx="11421">
                  <c:v>3.4689437597990036E-2</c:v>
                </c:pt>
                <c:pt idx="11422">
                  <c:v>3.4720446914434433E-2</c:v>
                </c:pt>
                <c:pt idx="11423">
                  <c:v>3.4784603863954544E-2</c:v>
                </c:pt>
                <c:pt idx="11424">
                  <c:v>3.4782782196998596E-2</c:v>
                </c:pt>
                <c:pt idx="11425">
                  <c:v>3.4806493669748306E-2</c:v>
                </c:pt>
                <c:pt idx="11426">
                  <c:v>3.4811791032552719E-2</c:v>
                </c:pt>
                <c:pt idx="11427">
                  <c:v>3.4838423132896423E-2</c:v>
                </c:pt>
                <c:pt idx="11428">
                  <c:v>3.482707217335701E-2</c:v>
                </c:pt>
                <c:pt idx="11429">
                  <c:v>3.4819480031728745E-2</c:v>
                </c:pt>
                <c:pt idx="11430">
                  <c:v>3.4796610474586487E-2</c:v>
                </c:pt>
                <c:pt idx="11431">
                  <c:v>3.4748934209346771E-2</c:v>
                </c:pt>
                <c:pt idx="11432">
                  <c:v>3.4658502787351608E-2</c:v>
                </c:pt>
                <c:pt idx="11433">
                  <c:v>3.4638304263353348E-2</c:v>
                </c:pt>
                <c:pt idx="11434">
                  <c:v>3.466227650642395E-2</c:v>
                </c:pt>
                <c:pt idx="11435">
                  <c:v>3.4750491380691528E-2</c:v>
                </c:pt>
                <c:pt idx="11436">
                  <c:v>3.4790564328432083E-2</c:v>
                </c:pt>
                <c:pt idx="11437">
                  <c:v>3.4771330654621124E-2</c:v>
                </c:pt>
                <c:pt idx="11438">
                  <c:v>3.477182611823082E-2</c:v>
                </c:pt>
                <c:pt idx="11439">
                  <c:v>3.4748982638120651E-2</c:v>
                </c:pt>
                <c:pt idx="11440">
                  <c:v>3.4762151539325714E-2</c:v>
                </c:pt>
                <c:pt idx="11441">
                  <c:v>3.4779835492372513E-2</c:v>
                </c:pt>
                <c:pt idx="11442">
                  <c:v>3.4768842160701752E-2</c:v>
                </c:pt>
                <c:pt idx="11443">
                  <c:v>3.474866971373558E-2</c:v>
                </c:pt>
                <c:pt idx="11444">
                  <c:v>3.4712374210357666E-2</c:v>
                </c:pt>
                <c:pt idx="11445">
                  <c:v>3.4655984491109848E-2</c:v>
                </c:pt>
                <c:pt idx="11446">
                  <c:v>3.4614820033311844E-2</c:v>
                </c:pt>
                <c:pt idx="11447">
                  <c:v>3.4676685929298401E-2</c:v>
                </c:pt>
                <c:pt idx="11448">
                  <c:v>3.4721437841653824E-2</c:v>
                </c:pt>
                <c:pt idx="11449">
                  <c:v>3.4763988107442856E-2</c:v>
                </c:pt>
                <c:pt idx="11450">
                  <c:v>3.4791253507137299E-2</c:v>
                </c:pt>
                <c:pt idx="11451">
                  <c:v>3.4807872027158737E-2</c:v>
                </c:pt>
                <c:pt idx="11452">
                  <c:v>3.4777294844388962E-2</c:v>
                </c:pt>
                <c:pt idx="11453">
                  <c:v>3.4718628972768784E-2</c:v>
                </c:pt>
                <c:pt idx="11454">
                  <c:v>3.4770574420690536E-2</c:v>
                </c:pt>
                <c:pt idx="11455">
                  <c:v>3.4798320382833481E-2</c:v>
                </c:pt>
                <c:pt idx="11456">
                  <c:v>3.4789565950632095E-2</c:v>
                </c:pt>
                <c:pt idx="11457">
                  <c:v>3.4747172147035599E-2</c:v>
                </c:pt>
                <c:pt idx="11458">
                  <c:v>3.4793220460414886E-2</c:v>
                </c:pt>
                <c:pt idx="11459">
                  <c:v>3.4765966236591339E-2</c:v>
                </c:pt>
                <c:pt idx="11460">
                  <c:v>3.4767333418130875E-2</c:v>
                </c:pt>
                <c:pt idx="11461">
                  <c:v>3.4724168479442596E-2</c:v>
                </c:pt>
                <c:pt idx="11462">
                  <c:v>3.4730911254882812E-2</c:v>
                </c:pt>
                <c:pt idx="11463">
                  <c:v>3.4758917987346649E-2</c:v>
                </c:pt>
                <c:pt idx="11464">
                  <c:v>3.4756317734718323E-2</c:v>
                </c:pt>
                <c:pt idx="11465">
                  <c:v>3.4683488309383392E-2</c:v>
                </c:pt>
                <c:pt idx="11466">
                  <c:v>3.468717634677887E-2</c:v>
                </c:pt>
                <c:pt idx="11467">
                  <c:v>3.4738872200250626E-2</c:v>
                </c:pt>
                <c:pt idx="11468">
                  <c:v>3.4738577902317047E-2</c:v>
                </c:pt>
                <c:pt idx="11469">
                  <c:v>3.471292182803154E-2</c:v>
                </c:pt>
                <c:pt idx="11470">
                  <c:v>3.4706152975559235E-2</c:v>
                </c:pt>
                <c:pt idx="11471">
                  <c:v>3.4670323133468628E-2</c:v>
                </c:pt>
                <c:pt idx="11472">
                  <c:v>3.4700077027082443E-2</c:v>
                </c:pt>
                <c:pt idx="11473">
                  <c:v>3.4745372831821442E-2</c:v>
                </c:pt>
                <c:pt idx="11474">
                  <c:v>3.4765027463436127E-2</c:v>
                </c:pt>
                <c:pt idx="11475">
                  <c:v>3.4739501774311066E-2</c:v>
                </c:pt>
                <c:pt idx="11476">
                  <c:v>3.4711811691522598E-2</c:v>
                </c:pt>
                <c:pt idx="11477">
                  <c:v>3.464200347661972E-2</c:v>
                </c:pt>
                <c:pt idx="11478">
                  <c:v>3.4591794013977051E-2</c:v>
                </c:pt>
                <c:pt idx="11479">
                  <c:v>3.4614782780408859E-2</c:v>
                </c:pt>
                <c:pt idx="11480">
                  <c:v>3.470674529671669E-2</c:v>
                </c:pt>
                <c:pt idx="11481">
                  <c:v>3.4696776419878006E-2</c:v>
                </c:pt>
                <c:pt idx="11482">
                  <c:v>3.4720525145530701E-2</c:v>
                </c:pt>
                <c:pt idx="11483">
                  <c:v>3.4663066267967224E-2</c:v>
                </c:pt>
                <c:pt idx="11484">
                  <c:v>3.4657631069421768E-2</c:v>
                </c:pt>
                <c:pt idx="11485">
                  <c:v>3.4685969352722168E-2</c:v>
                </c:pt>
                <c:pt idx="11486">
                  <c:v>3.4708570688962936E-2</c:v>
                </c:pt>
                <c:pt idx="11487">
                  <c:v>3.4697741270065308E-2</c:v>
                </c:pt>
                <c:pt idx="11488">
                  <c:v>3.4667935222387314E-2</c:v>
                </c:pt>
                <c:pt idx="11489">
                  <c:v>3.4631326794624329E-2</c:v>
                </c:pt>
                <c:pt idx="11490">
                  <c:v>3.4658018499612808E-2</c:v>
                </c:pt>
                <c:pt idx="11491">
                  <c:v>3.4726925194263458E-2</c:v>
                </c:pt>
                <c:pt idx="11492">
                  <c:v>3.4689817577600479E-2</c:v>
                </c:pt>
                <c:pt idx="11493">
                  <c:v>3.4662000834941864E-2</c:v>
                </c:pt>
                <c:pt idx="11494">
                  <c:v>3.4710906445980072E-2</c:v>
                </c:pt>
                <c:pt idx="11495">
                  <c:v>3.4724663943052292E-2</c:v>
                </c:pt>
                <c:pt idx="11496">
                  <c:v>3.4677602350711823E-2</c:v>
                </c:pt>
                <c:pt idx="11497">
                  <c:v>3.465772420167923E-2</c:v>
                </c:pt>
                <c:pt idx="11498">
                  <c:v>3.4730888903141022E-2</c:v>
                </c:pt>
                <c:pt idx="11499">
                  <c:v>3.4712821245193481E-2</c:v>
                </c:pt>
                <c:pt idx="11500">
                  <c:v>3.4712713211774826E-2</c:v>
                </c:pt>
                <c:pt idx="11501">
                  <c:v>3.4660641103982925E-2</c:v>
                </c:pt>
                <c:pt idx="11502">
                  <c:v>3.4601375460624695E-2</c:v>
                </c:pt>
                <c:pt idx="11503">
                  <c:v>3.4587878733873367E-2</c:v>
                </c:pt>
                <c:pt idx="11504">
                  <c:v>3.4590311348438263E-2</c:v>
                </c:pt>
                <c:pt idx="11505">
                  <c:v>3.450746089220047E-2</c:v>
                </c:pt>
                <c:pt idx="11506">
                  <c:v>3.4525729715824127E-2</c:v>
                </c:pt>
                <c:pt idx="11507">
                  <c:v>3.4699369221925735E-2</c:v>
                </c:pt>
                <c:pt idx="11508">
                  <c:v>3.475019708275795E-2</c:v>
                </c:pt>
                <c:pt idx="11509">
                  <c:v>3.4725207835435867E-2</c:v>
                </c:pt>
                <c:pt idx="11510">
                  <c:v>3.466612845659256E-2</c:v>
                </c:pt>
                <c:pt idx="11511">
                  <c:v>3.4607063978910446E-2</c:v>
                </c:pt>
                <c:pt idx="11512">
                  <c:v>3.4670226275920868E-2</c:v>
                </c:pt>
                <c:pt idx="11513">
                  <c:v>3.4659575670957565E-2</c:v>
                </c:pt>
                <c:pt idx="11514">
                  <c:v>3.4643232822418213E-2</c:v>
                </c:pt>
                <c:pt idx="11515">
                  <c:v>3.466058149933815E-2</c:v>
                </c:pt>
                <c:pt idx="11516">
                  <c:v>3.4667730331420898E-2</c:v>
                </c:pt>
                <c:pt idx="11517">
                  <c:v>3.4679528325796127E-2</c:v>
                </c:pt>
                <c:pt idx="11518">
                  <c:v>3.468085452914238E-2</c:v>
                </c:pt>
                <c:pt idx="11519">
                  <c:v>3.4645635634660721E-2</c:v>
                </c:pt>
                <c:pt idx="11520">
                  <c:v>3.463730588555336E-2</c:v>
                </c:pt>
                <c:pt idx="11521">
                  <c:v>3.4609504044055939E-2</c:v>
                </c:pt>
                <c:pt idx="11522">
                  <c:v>3.4631326794624329E-2</c:v>
                </c:pt>
                <c:pt idx="11523">
                  <c:v>3.457152470946312E-2</c:v>
                </c:pt>
                <c:pt idx="11524">
                  <c:v>3.4589186310768127E-2</c:v>
                </c:pt>
                <c:pt idx="11525">
                  <c:v>3.4589841961860657E-2</c:v>
                </c:pt>
                <c:pt idx="11526">
                  <c:v>3.4558109939098358E-2</c:v>
                </c:pt>
                <c:pt idx="11527">
                  <c:v>3.4483429044485092E-2</c:v>
                </c:pt>
                <c:pt idx="11528">
                  <c:v>3.4497641026973724E-2</c:v>
                </c:pt>
                <c:pt idx="11529">
                  <c:v>3.4592069685459137E-2</c:v>
                </c:pt>
                <c:pt idx="11530">
                  <c:v>3.4691870212554932E-2</c:v>
                </c:pt>
                <c:pt idx="11531">
                  <c:v>3.470071405172348E-2</c:v>
                </c:pt>
                <c:pt idx="11532">
                  <c:v>3.467215970158577E-2</c:v>
                </c:pt>
                <c:pt idx="11533">
                  <c:v>3.4664306789636612E-2</c:v>
                </c:pt>
                <c:pt idx="11534">
                  <c:v>3.4616023302078247E-2</c:v>
                </c:pt>
                <c:pt idx="11535">
                  <c:v>3.4530390053987503E-2</c:v>
                </c:pt>
                <c:pt idx="11536">
                  <c:v>3.4556310623884201E-2</c:v>
                </c:pt>
                <c:pt idx="11537">
                  <c:v>3.4492816776037216E-2</c:v>
                </c:pt>
                <c:pt idx="11538">
                  <c:v>3.4544285386800766E-2</c:v>
                </c:pt>
                <c:pt idx="11539">
                  <c:v>3.4651271998882294E-2</c:v>
                </c:pt>
                <c:pt idx="11540">
                  <c:v>3.4638036042451859E-2</c:v>
                </c:pt>
                <c:pt idx="11541">
                  <c:v>3.461557999253273E-2</c:v>
                </c:pt>
                <c:pt idx="11542">
                  <c:v>3.4647207707166672E-2</c:v>
                </c:pt>
                <c:pt idx="11543">
                  <c:v>3.4676104784011841E-2</c:v>
                </c:pt>
                <c:pt idx="11544">
                  <c:v>3.4650873392820358E-2</c:v>
                </c:pt>
                <c:pt idx="11545">
                  <c:v>3.4626621752977371E-2</c:v>
                </c:pt>
                <c:pt idx="11546">
                  <c:v>3.4658864140510559E-2</c:v>
                </c:pt>
                <c:pt idx="11547">
                  <c:v>3.4646332263946533E-2</c:v>
                </c:pt>
                <c:pt idx="11548">
                  <c:v>3.4678030759096146E-2</c:v>
                </c:pt>
                <c:pt idx="11549">
                  <c:v>3.4644588828086853E-2</c:v>
                </c:pt>
                <c:pt idx="11550">
                  <c:v>3.4551955759525299E-2</c:v>
                </c:pt>
                <c:pt idx="11551">
                  <c:v>3.4517604857683182E-2</c:v>
                </c:pt>
                <c:pt idx="11552">
                  <c:v>3.457333892583847E-2</c:v>
                </c:pt>
                <c:pt idx="11553">
                  <c:v>3.4587409347295761E-2</c:v>
                </c:pt>
                <c:pt idx="11554">
                  <c:v>3.4643076360225677E-2</c:v>
                </c:pt>
                <c:pt idx="11555">
                  <c:v>3.4607861191034317E-2</c:v>
                </c:pt>
                <c:pt idx="11556">
                  <c:v>3.4610133618116379E-2</c:v>
                </c:pt>
                <c:pt idx="11557">
                  <c:v>3.460075706243515E-2</c:v>
                </c:pt>
                <c:pt idx="11558">
                  <c:v>3.4620791673660278E-2</c:v>
                </c:pt>
                <c:pt idx="11559">
                  <c:v>3.4703094512224197E-2</c:v>
                </c:pt>
                <c:pt idx="11560">
                  <c:v>3.467608243227005E-2</c:v>
                </c:pt>
                <c:pt idx="11561">
                  <c:v>3.4607511013746262E-2</c:v>
                </c:pt>
                <c:pt idx="11562">
                  <c:v>3.4635752439498901E-2</c:v>
                </c:pt>
                <c:pt idx="11563">
                  <c:v>3.461654856801033E-2</c:v>
                </c:pt>
                <c:pt idx="11564">
                  <c:v>3.4556373953819275E-2</c:v>
                </c:pt>
                <c:pt idx="11565">
                  <c:v>3.4550268203020096E-2</c:v>
                </c:pt>
                <c:pt idx="11566">
                  <c:v>3.4566164016723633E-2</c:v>
                </c:pt>
                <c:pt idx="11567">
                  <c:v>3.4562882035970688E-2</c:v>
                </c:pt>
                <c:pt idx="11568">
                  <c:v>3.4575987607240677E-2</c:v>
                </c:pt>
                <c:pt idx="11569">
                  <c:v>3.4629166126251221E-2</c:v>
                </c:pt>
                <c:pt idx="11570">
                  <c:v>3.4659247845411301E-2</c:v>
                </c:pt>
                <c:pt idx="11571">
                  <c:v>3.4295227378606796E-2</c:v>
                </c:pt>
                <c:pt idx="11572">
                  <c:v>3.3747464418411255E-2</c:v>
                </c:pt>
                <c:pt idx="11573">
                  <c:v>3.3668942749500275E-2</c:v>
                </c:pt>
                <c:pt idx="11574">
                  <c:v>3.3749368041753769E-2</c:v>
                </c:pt>
                <c:pt idx="11575">
                  <c:v>3.3841945230960846E-2</c:v>
                </c:pt>
                <c:pt idx="11576">
                  <c:v>3.4371208399534225E-2</c:v>
                </c:pt>
                <c:pt idx="11577">
                  <c:v>3.457295149564743E-2</c:v>
                </c:pt>
                <c:pt idx="11578">
                  <c:v>3.4485246986150742E-2</c:v>
                </c:pt>
                <c:pt idx="11579">
                  <c:v>3.4512199461460114E-2</c:v>
                </c:pt>
                <c:pt idx="11580">
                  <c:v>3.4593638032674789E-2</c:v>
                </c:pt>
                <c:pt idx="11581">
                  <c:v>3.4607980400323868E-2</c:v>
                </c:pt>
                <c:pt idx="11582">
                  <c:v>3.4576155245304108E-2</c:v>
                </c:pt>
                <c:pt idx="11583">
                  <c:v>3.4577134996652603E-2</c:v>
                </c:pt>
                <c:pt idx="11584">
                  <c:v>3.4590702503919601E-2</c:v>
                </c:pt>
                <c:pt idx="11585">
                  <c:v>3.4608073532581329E-2</c:v>
                </c:pt>
                <c:pt idx="11586">
                  <c:v>3.4574728459119797E-2</c:v>
                </c:pt>
                <c:pt idx="11587">
                  <c:v>3.4536771476268768E-2</c:v>
                </c:pt>
                <c:pt idx="11588">
                  <c:v>3.4584540873765945E-2</c:v>
                </c:pt>
                <c:pt idx="11589">
                  <c:v>3.4555256366729736E-2</c:v>
                </c:pt>
                <c:pt idx="11590">
                  <c:v>3.454822301864624E-2</c:v>
                </c:pt>
                <c:pt idx="11591">
                  <c:v>3.4605562686920166E-2</c:v>
                </c:pt>
                <c:pt idx="11592">
                  <c:v>3.4590497612953186E-2</c:v>
                </c:pt>
                <c:pt idx="11593">
                  <c:v>3.45630943775177E-2</c:v>
                </c:pt>
                <c:pt idx="11594">
                  <c:v>3.4530807286500931E-2</c:v>
                </c:pt>
                <c:pt idx="11595">
                  <c:v>3.4521788358688354E-2</c:v>
                </c:pt>
                <c:pt idx="11596">
                  <c:v>3.448757529258728E-2</c:v>
                </c:pt>
                <c:pt idx="11597">
                  <c:v>3.4489456564188004E-2</c:v>
                </c:pt>
                <c:pt idx="11598">
                  <c:v>3.4512985497713089E-2</c:v>
                </c:pt>
                <c:pt idx="11599">
                  <c:v>3.449973464012146E-2</c:v>
                </c:pt>
                <c:pt idx="11600">
                  <c:v>3.4474588930606842E-2</c:v>
                </c:pt>
                <c:pt idx="11601">
                  <c:v>3.457362949848175E-2</c:v>
                </c:pt>
                <c:pt idx="11602">
                  <c:v>3.4530721604824066E-2</c:v>
                </c:pt>
                <c:pt idx="11603">
                  <c:v>3.447004035115242E-2</c:v>
                </c:pt>
                <c:pt idx="11604">
                  <c:v>3.4508798271417618E-2</c:v>
                </c:pt>
                <c:pt idx="11605">
                  <c:v>3.4573450684547424E-2</c:v>
                </c:pt>
                <c:pt idx="11606">
                  <c:v>3.4657992422580719E-2</c:v>
                </c:pt>
                <c:pt idx="11607">
                  <c:v>3.4628208726644516E-2</c:v>
                </c:pt>
                <c:pt idx="11608">
                  <c:v>3.460259735584259E-2</c:v>
                </c:pt>
                <c:pt idx="11609">
                  <c:v>3.4598730504512787E-2</c:v>
                </c:pt>
                <c:pt idx="11610">
                  <c:v>3.4578297287225723E-2</c:v>
                </c:pt>
                <c:pt idx="11611">
                  <c:v>3.4473001956939697E-2</c:v>
                </c:pt>
                <c:pt idx="11612">
                  <c:v>3.4416548907756805E-2</c:v>
                </c:pt>
                <c:pt idx="11613">
                  <c:v>3.4562662243843079E-2</c:v>
                </c:pt>
                <c:pt idx="11614">
                  <c:v>3.460979089140892E-2</c:v>
                </c:pt>
                <c:pt idx="11615">
                  <c:v>3.4611854702234268E-2</c:v>
                </c:pt>
                <c:pt idx="11616">
                  <c:v>3.4608382731676102E-2</c:v>
                </c:pt>
                <c:pt idx="11617">
                  <c:v>3.4591719508171082E-2</c:v>
                </c:pt>
                <c:pt idx="11618">
                  <c:v>3.458646684885025E-2</c:v>
                </c:pt>
                <c:pt idx="11619">
                  <c:v>3.4548498690128326E-2</c:v>
                </c:pt>
                <c:pt idx="11620">
                  <c:v>3.4585554152727127E-2</c:v>
                </c:pt>
                <c:pt idx="11621">
                  <c:v>3.4612037241458893E-2</c:v>
                </c:pt>
                <c:pt idx="11622">
                  <c:v>3.459911048412323E-2</c:v>
                </c:pt>
                <c:pt idx="11623">
                  <c:v>3.4519970417022705E-2</c:v>
                </c:pt>
                <c:pt idx="11624">
                  <c:v>3.4474968910217285E-2</c:v>
                </c:pt>
                <c:pt idx="11625">
                  <c:v>3.4507062286138535E-2</c:v>
                </c:pt>
                <c:pt idx="11626">
                  <c:v>3.4567821770906448E-2</c:v>
                </c:pt>
                <c:pt idx="11627">
                  <c:v>3.4572254866361618E-2</c:v>
                </c:pt>
                <c:pt idx="11628">
                  <c:v>3.4554716199636459E-2</c:v>
                </c:pt>
                <c:pt idx="11629">
                  <c:v>3.4559573978185654E-2</c:v>
                </c:pt>
                <c:pt idx="11630">
                  <c:v>3.4576587378978729E-2</c:v>
                </c:pt>
                <c:pt idx="11631">
                  <c:v>3.455713763833046E-2</c:v>
                </c:pt>
                <c:pt idx="11632">
                  <c:v>3.4543223679065704E-2</c:v>
                </c:pt>
                <c:pt idx="11633">
                  <c:v>3.4497551620006561E-2</c:v>
                </c:pt>
                <c:pt idx="11634">
                  <c:v>3.4531157463788986E-2</c:v>
                </c:pt>
                <c:pt idx="11635">
                  <c:v>3.459441289305687E-2</c:v>
                </c:pt>
                <c:pt idx="11636">
                  <c:v>3.4579034894704819E-2</c:v>
                </c:pt>
                <c:pt idx="11637">
                  <c:v>3.4528534859418869E-2</c:v>
                </c:pt>
                <c:pt idx="11638">
                  <c:v>3.4501578658819199E-2</c:v>
                </c:pt>
                <c:pt idx="11639">
                  <c:v>3.4491278231143951E-2</c:v>
                </c:pt>
                <c:pt idx="11640">
                  <c:v>3.4445609897375107E-2</c:v>
                </c:pt>
                <c:pt idx="11641">
                  <c:v>3.4512106329202652E-2</c:v>
                </c:pt>
                <c:pt idx="11642">
                  <c:v>3.4617546945810318E-2</c:v>
                </c:pt>
                <c:pt idx="11643">
                  <c:v>3.4591250121593475E-2</c:v>
                </c:pt>
                <c:pt idx="11644">
                  <c:v>3.4548703581094742E-2</c:v>
                </c:pt>
                <c:pt idx="11645">
                  <c:v>3.4593775868415833E-2</c:v>
                </c:pt>
                <c:pt idx="11646">
                  <c:v>3.4590251743793488E-2</c:v>
                </c:pt>
                <c:pt idx="11647">
                  <c:v>3.4528441727161407E-2</c:v>
                </c:pt>
                <c:pt idx="11648">
                  <c:v>3.4509919583797455E-2</c:v>
                </c:pt>
                <c:pt idx="11649">
                  <c:v>3.4508746117353439E-2</c:v>
                </c:pt>
                <c:pt idx="11650">
                  <c:v>3.4535821527242661E-2</c:v>
                </c:pt>
                <c:pt idx="11651">
                  <c:v>3.4418947994709015E-2</c:v>
                </c:pt>
                <c:pt idx="11652">
                  <c:v>3.4440767019987106E-2</c:v>
                </c:pt>
                <c:pt idx="11653">
                  <c:v>3.4541547298431396E-2</c:v>
                </c:pt>
                <c:pt idx="11654">
                  <c:v>3.4563153982162476E-2</c:v>
                </c:pt>
                <c:pt idx="11655">
                  <c:v>3.459564596414566E-2</c:v>
                </c:pt>
                <c:pt idx="11656">
                  <c:v>3.4601494669914246E-2</c:v>
                </c:pt>
                <c:pt idx="11657">
                  <c:v>3.4586232155561447E-2</c:v>
                </c:pt>
                <c:pt idx="11658">
                  <c:v>3.462563082575798E-2</c:v>
                </c:pt>
                <c:pt idx="11659">
                  <c:v>3.4616429358720779E-2</c:v>
                </c:pt>
                <c:pt idx="11660">
                  <c:v>3.4634437412023544E-2</c:v>
                </c:pt>
                <c:pt idx="11661">
                  <c:v>3.4625232219696045E-2</c:v>
                </c:pt>
                <c:pt idx="11662">
                  <c:v>3.4614522010087967E-2</c:v>
                </c:pt>
                <c:pt idx="11663">
                  <c:v>3.4554272890090942E-2</c:v>
                </c:pt>
                <c:pt idx="11664">
                  <c:v>3.4576978534460068E-2</c:v>
                </c:pt>
                <c:pt idx="11665">
                  <c:v>3.4577131271362305E-2</c:v>
                </c:pt>
                <c:pt idx="11666">
                  <c:v>3.4579969942569733E-2</c:v>
                </c:pt>
                <c:pt idx="11667">
                  <c:v>3.4590210765600204E-2</c:v>
                </c:pt>
                <c:pt idx="11668">
                  <c:v>3.4573469310998917E-2</c:v>
                </c:pt>
                <c:pt idx="11669">
                  <c:v>3.4565962851047516E-2</c:v>
                </c:pt>
                <c:pt idx="11670">
                  <c:v>3.4561425447463989E-2</c:v>
                </c:pt>
                <c:pt idx="11671">
                  <c:v>3.4530837088823318E-2</c:v>
                </c:pt>
                <c:pt idx="11672">
                  <c:v>3.4579943865537643E-2</c:v>
                </c:pt>
                <c:pt idx="11673">
                  <c:v>3.4578960388898849E-2</c:v>
                </c:pt>
                <c:pt idx="11674">
                  <c:v>3.4615885466337204E-2</c:v>
                </c:pt>
                <c:pt idx="11675">
                  <c:v>3.459891676902771E-2</c:v>
                </c:pt>
                <c:pt idx="11676">
                  <c:v>3.4575540572404861E-2</c:v>
                </c:pt>
                <c:pt idx="11677">
                  <c:v>3.4521758556365967E-2</c:v>
                </c:pt>
                <c:pt idx="11678">
                  <c:v>3.4441940486431122E-2</c:v>
                </c:pt>
                <c:pt idx="11679">
                  <c:v>3.4462083131074905E-2</c:v>
                </c:pt>
                <c:pt idx="11680">
                  <c:v>3.4533459693193436E-2</c:v>
                </c:pt>
                <c:pt idx="11681">
                  <c:v>3.4503448754549026E-2</c:v>
                </c:pt>
                <c:pt idx="11682">
                  <c:v>3.4389588981866837E-2</c:v>
                </c:pt>
                <c:pt idx="11683">
                  <c:v>3.4380361437797546E-2</c:v>
                </c:pt>
                <c:pt idx="11684">
                  <c:v>3.4477181732654572E-2</c:v>
                </c:pt>
                <c:pt idx="11685">
                  <c:v>3.445761650800705E-2</c:v>
                </c:pt>
                <c:pt idx="11686">
                  <c:v>3.4527499228715897E-2</c:v>
                </c:pt>
                <c:pt idx="11687">
                  <c:v>3.4505847841501236E-2</c:v>
                </c:pt>
                <c:pt idx="11688">
                  <c:v>3.4516237676143646E-2</c:v>
                </c:pt>
                <c:pt idx="11689">
                  <c:v>3.4512966871261597E-2</c:v>
                </c:pt>
                <c:pt idx="11690">
                  <c:v>3.4532152116298676E-2</c:v>
                </c:pt>
                <c:pt idx="11691">
                  <c:v>3.450491651892662E-2</c:v>
                </c:pt>
                <c:pt idx="11692">
                  <c:v>3.4471243619918823E-2</c:v>
                </c:pt>
                <c:pt idx="11693">
                  <c:v>3.4490577876567841E-2</c:v>
                </c:pt>
                <c:pt idx="11694">
                  <c:v>3.4528166055679321E-2</c:v>
                </c:pt>
                <c:pt idx="11695">
                  <c:v>3.451862558722496E-2</c:v>
                </c:pt>
                <c:pt idx="11696">
                  <c:v>3.4417115151882172E-2</c:v>
                </c:pt>
                <c:pt idx="11697">
                  <c:v>3.4326083958148956E-2</c:v>
                </c:pt>
                <c:pt idx="11698">
                  <c:v>3.4339353442192078E-2</c:v>
                </c:pt>
                <c:pt idx="11699">
                  <c:v>3.4402184188365936E-2</c:v>
                </c:pt>
                <c:pt idx="11700">
                  <c:v>3.4479670226573944E-2</c:v>
                </c:pt>
                <c:pt idx="11701">
                  <c:v>3.445126861333847E-2</c:v>
                </c:pt>
                <c:pt idx="11702">
                  <c:v>3.4470513463020325E-2</c:v>
                </c:pt>
                <c:pt idx="11703">
                  <c:v>3.4453961998224258E-2</c:v>
                </c:pt>
                <c:pt idx="11704">
                  <c:v>3.4408397972583771E-2</c:v>
                </c:pt>
                <c:pt idx="11705">
                  <c:v>3.4444071352481842E-2</c:v>
                </c:pt>
                <c:pt idx="11706">
                  <c:v>3.4461472183465958E-2</c:v>
                </c:pt>
                <c:pt idx="11707">
                  <c:v>3.4388728439807892E-2</c:v>
                </c:pt>
                <c:pt idx="11708">
                  <c:v>3.4281745553016663E-2</c:v>
                </c:pt>
                <c:pt idx="11709">
                  <c:v>3.4335453063249588E-2</c:v>
                </c:pt>
                <c:pt idx="11710">
                  <c:v>3.43368761241436E-2</c:v>
                </c:pt>
                <c:pt idx="11711">
                  <c:v>3.4416943788528442E-2</c:v>
                </c:pt>
                <c:pt idx="11712">
                  <c:v>3.4414686262607574E-2</c:v>
                </c:pt>
                <c:pt idx="11713">
                  <c:v>3.4318219870328903E-2</c:v>
                </c:pt>
                <c:pt idx="11714">
                  <c:v>3.4306630492210388E-2</c:v>
                </c:pt>
                <c:pt idx="11715">
                  <c:v>3.43051478266716E-2</c:v>
                </c:pt>
                <c:pt idx="11716">
                  <c:v>3.4330688416957855E-2</c:v>
                </c:pt>
                <c:pt idx="11717">
                  <c:v>3.4383460879325867E-2</c:v>
                </c:pt>
                <c:pt idx="11718">
                  <c:v>3.4430235624313354E-2</c:v>
                </c:pt>
                <c:pt idx="11719">
                  <c:v>3.4380767494440079E-2</c:v>
                </c:pt>
                <c:pt idx="11720">
                  <c:v>3.4396301954984665E-2</c:v>
                </c:pt>
                <c:pt idx="11721">
                  <c:v>3.4390829503536224E-2</c:v>
                </c:pt>
                <c:pt idx="11722">
                  <c:v>3.4404713660478592E-2</c:v>
                </c:pt>
                <c:pt idx="11723">
                  <c:v>3.4407705068588257E-2</c:v>
                </c:pt>
                <c:pt idx="11724">
                  <c:v>3.4401267766952515E-2</c:v>
                </c:pt>
                <c:pt idx="11725">
                  <c:v>3.4439787268638611E-2</c:v>
                </c:pt>
                <c:pt idx="11726">
                  <c:v>3.4451000392436981E-2</c:v>
                </c:pt>
                <c:pt idx="11727">
                  <c:v>3.4397691488265991E-2</c:v>
                </c:pt>
                <c:pt idx="11728">
                  <c:v>3.4371063113212585E-2</c:v>
                </c:pt>
                <c:pt idx="11729">
                  <c:v>3.4371726214885712E-2</c:v>
                </c:pt>
                <c:pt idx="11730">
                  <c:v>3.4408196806907654E-2</c:v>
                </c:pt>
                <c:pt idx="11731">
                  <c:v>3.4418229013681412E-2</c:v>
                </c:pt>
                <c:pt idx="11732">
                  <c:v>3.4418221563100815E-2</c:v>
                </c:pt>
                <c:pt idx="11733">
                  <c:v>3.4405592828989029E-2</c:v>
                </c:pt>
                <c:pt idx="11734">
                  <c:v>3.4449569880962372E-2</c:v>
                </c:pt>
                <c:pt idx="11735">
                  <c:v>3.4436468034982681E-2</c:v>
                </c:pt>
                <c:pt idx="11736">
                  <c:v>3.4410931169986725E-2</c:v>
                </c:pt>
                <c:pt idx="11737">
                  <c:v>3.4379139542579651E-2</c:v>
                </c:pt>
                <c:pt idx="11738">
                  <c:v>3.4394297748804092E-2</c:v>
                </c:pt>
                <c:pt idx="11739">
                  <c:v>3.4404691308736801E-2</c:v>
                </c:pt>
                <c:pt idx="11740">
                  <c:v>3.4406609833240509E-2</c:v>
                </c:pt>
                <c:pt idx="11741">
                  <c:v>3.4429013729095459E-2</c:v>
                </c:pt>
                <c:pt idx="11742">
                  <c:v>3.4405972808599472E-2</c:v>
                </c:pt>
                <c:pt idx="11743">
                  <c:v>3.4341081976890564E-2</c:v>
                </c:pt>
                <c:pt idx="11744">
                  <c:v>3.432120755314827E-2</c:v>
                </c:pt>
                <c:pt idx="11745">
                  <c:v>3.4333966672420502E-2</c:v>
                </c:pt>
                <c:pt idx="11746">
                  <c:v>3.4294635057449341E-2</c:v>
                </c:pt>
                <c:pt idx="11747">
                  <c:v>3.4390278160572052E-2</c:v>
                </c:pt>
                <c:pt idx="11748">
                  <c:v>3.4429263323545456E-2</c:v>
                </c:pt>
                <c:pt idx="11749">
                  <c:v>3.4437593072652817E-2</c:v>
                </c:pt>
                <c:pt idx="11750">
                  <c:v>3.4417510032653809E-2</c:v>
                </c:pt>
                <c:pt idx="11751">
                  <c:v>3.4436695277690887E-2</c:v>
                </c:pt>
                <c:pt idx="11752">
                  <c:v>3.440513089299202E-2</c:v>
                </c:pt>
                <c:pt idx="11753">
                  <c:v>3.4347623586654663E-2</c:v>
                </c:pt>
                <c:pt idx="11754">
                  <c:v>3.4287899732589722E-2</c:v>
                </c:pt>
                <c:pt idx="11755">
                  <c:v>3.4258536994457245E-2</c:v>
                </c:pt>
                <c:pt idx="11756">
                  <c:v>3.4328263252973557E-2</c:v>
                </c:pt>
                <c:pt idx="11757">
                  <c:v>3.4344315528869629E-2</c:v>
                </c:pt>
                <c:pt idx="11758">
                  <c:v>3.4335564821958542E-2</c:v>
                </c:pt>
                <c:pt idx="11759">
                  <c:v>3.4334134310483932E-2</c:v>
                </c:pt>
                <c:pt idx="11760">
                  <c:v>3.4290529787540436E-2</c:v>
                </c:pt>
                <c:pt idx="11761">
                  <c:v>3.4283261746168137E-2</c:v>
                </c:pt>
                <c:pt idx="11762">
                  <c:v>3.4370765089988708E-2</c:v>
                </c:pt>
                <c:pt idx="11763">
                  <c:v>3.440374881029129E-2</c:v>
                </c:pt>
                <c:pt idx="11764">
                  <c:v>3.4374602138996124E-2</c:v>
                </c:pt>
                <c:pt idx="11765">
                  <c:v>3.4399110823869705E-2</c:v>
                </c:pt>
                <c:pt idx="11766">
                  <c:v>3.4351542592048645E-2</c:v>
                </c:pt>
                <c:pt idx="11767">
                  <c:v>3.4271601587533951E-2</c:v>
                </c:pt>
                <c:pt idx="11768">
                  <c:v>3.4288782626390457E-2</c:v>
                </c:pt>
                <c:pt idx="11769">
                  <c:v>3.4323859959840775E-2</c:v>
                </c:pt>
                <c:pt idx="11770">
                  <c:v>3.4369900822639465E-2</c:v>
                </c:pt>
                <c:pt idx="11771">
                  <c:v>3.4369520843029022E-2</c:v>
                </c:pt>
                <c:pt idx="11772">
                  <c:v>3.4304507076740265E-2</c:v>
                </c:pt>
                <c:pt idx="11773">
                  <c:v>3.4275926649570465E-2</c:v>
                </c:pt>
                <c:pt idx="11774">
                  <c:v>3.425709530711174E-2</c:v>
                </c:pt>
                <c:pt idx="11775">
                  <c:v>3.4244269132614136E-2</c:v>
                </c:pt>
                <c:pt idx="11776">
                  <c:v>3.4250479191541672E-2</c:v>
                </c:pt>
                <c:pt idx="11777">
                  <c:v>3.4247592091560364E-2</c:v>
                </c:pt>
                <c:pt idx="11778">
                  <c:v>3.4260913729667664E-2</c:v>
                </c:pt>
                <c:pt idx="11779">
                  <c:v>3.4350700676441193E-2</c:v>
                </c:pt>
                <c:pt idx="11780">
                  <c:v>3.4342475235462189E-2</c:v>
                </c:pt>
                <c:pt idx="11781">
                  <c:v>3.4331411123275757E-2</c:v>
                </c:pt>
                <c:pt idx="11782">
                  <c:v>3.4313850104808807E-2</c:v>
                </c:pt>
                <c:pt idx="11783">
                  <c:v>3.4330777823925018E-2</c:v>
                </c:pt>
                <c:pt idx="11784">
                  <c:v>3.4267377108335495E-2</c:v>
                </c:pt>
                <c:pt idx="11785">
                  <c:v>3.4238219261169434E-2</c:v>
                </c:pt>
                <c:pt idx="11786">
                  <c:v>3.4319933503866196E-2</c:v>
                </c:pt>
                <c:pt idx="11787">
                  <c:v>3.4343328326940536E-2</c:v>
                </c:pt>
                <c:pt idx="11788">
                  <c:v>3.4301023930311203E-2</c:v>
                </c:pt>
                <c:pt idx="11789">
                  <c:v>3.4334033727645874E-2</c:v>
                </c:pt>
                <c:pt idx="11790">
                  <c:v>3.429701179265976E-2</c:v>
                </c:pt>
                <c:pt idx="11791">
                  <c:v>3.4217685461044312E-2</c:v>
                </c:pt>
                <c:pt idx="11792">
                  <c:v>3.4214220941066742E-2</c:v>
                </c:pt>
                <c:pt idx="11793">
                  <c:v>3.4172069281339645E-2</c:v>
                </c:pt>
                <c:pt idx="11794">
                  <c:v>3.4150011837482452E-2</c:v>
                </c:pt>
                <c:pt idx="11795">
                  <c:v>3.4270696341991425E-2</c:v>
                </c:pt>
                <c:pt idx="11796">
                  <c:v>3.4354068338871002E-2</c:v>
                </c:pt>
                <c:pt idx="11797">
                  <c:v>3.4365415573120117E-2</c:v>
                </c:pt>
                <c:pt idx="11798">
                  <c:v>3.4325815737247467E-2</c:v>
                </c:pt>
                <c:pt idx="11799">
                  <c:v>3.4290943294763565E-2</c:v>
                </c:pt>
                <c:pt idx="11800">
                  <c:v>3.427395224571228E-2</c:v>
                </c:pt>
                <c:pt idx="11801">
                  <c:v>3.4282270818948746E-2</c:v>
                </c:pt>
                <c:pt idx="11802">
                  <c:v>3.4317482262849808E-2</c:v>
                </c:pt>
                <c:pt idx="11803">
                  <c:v>3.4350194036960602E-2</c:v>
                </c:pt>
                <c:pt idx="11804">
                  <c:v>3.4296523779630661E-2</c:v>
                </c:pt>
                <c:pt idx="11805">
                  <c:v>3.4227959811687469E-2</c:v>
                </c:pt>
                <c:pt idx="11806">
                  <c:v>3.4216500818729401E-2</c:v>
                </c:pt>
                <c:pt idx="11807">
                  <c:v>3.4279461950063705E-2</c:v>
                </c:pt>
                <c:pt idx="11808">
                  <c:v>3.4310135990381241E-2</c:v>
                </c:pt>
                <c:pt idx="11809">
                  <c:v>3.4297782927751541E-2</c:v>
                </c:pt>
                <c:pt idx="11810">
                  <c:v>3.4293036907911301E-2</c:v>
                </c:pt>
                <c:pt idx="11811">
                  <c:v>3.4246530383825302E-2</c:v>
                </c:pt>
                <c:pt idx="11812">
                  <c:v>3.420136496424675E-2</c:v>
                </c:pt>
                <c:pt idx="11813">
                  <c:v>3.4200951457023621E-2</c:v>
                </c:pt>
                <c:pt idx="11814">
                  <c:v>3.4166943281888962E-2</c:v>
                </c:pt>
                <c:pt idx="11815">
                  <c:v>3.4144680947065353E-2</c:v>
                </c:pt>
                <c:pt idx="11816">
                  <c:v>3.4317191690206528E-2</c:v>
                </c:pt>
                <c:pt idx="11817">
                  <c:v>3.4387595951557159E-2</c:v>
                </c:pt>
                <c:pt idx="11818">
                  <c:v>3.4382056444883347E-2</c:v>
                </c:pt>
                <c:pt idx="11819">
                  <c:v>3.4341525286436081E-2</c:v>
                </c:pt>
                <c:pt idx="11820">
                  <c:v>3.435162827372551E-2</c:v>
                </c:pt>
                <c:pt idx="11821">
                  <c:v>3.4368705004453659E-2</c:v>
                </c:pt>
                <c:pt idx="11822">
                  <c:v>3.4311011433601379E-2</c:v>
                </c:pt>
                <c:pt idx="11823">
                  <c:v>3.4294344484806061E-2</c:v>
                </c:pt>
                <c:pt idx="11824">
                  <c:v>3.4329582005739212E-2</c:v>
                </c:pt>
                <c:pt idx="11825">
                  <c:v>3.4316826611757278E-2</c:v>
                </c:pt>
                <c:pt idx="11826">
                  <c:v>3.4267161041498184E-2</c:v>
                </c:pt>
                <c:pt idx="11827">
                  <c:v>3.4178365021944046E-2</c:v>
                </c:pt>
                <c:pt idx="11828">
                  <c:v>3.42513807117939E-2</c:v>
                </c:pt>
                <c:pt idx="11829">
                  <c:v>3.4234974533319473E-2</c:v>
                </c:pt>
                <c:pt idx="11830">
                  <c:v>3.421725332736969E-2</c:v>
                </c:pt>
                <c:pt idx="11831">
                  <c:v>3.4220024943351746E-2</c:v>
                </c:pt>
                <c:pt idx="11832">
                  <c:v>3.4252546727657318E-2</c:v>
                </c:pt>
                <c:pt idx="11833">
                  <c:v>3.4266307950019836E-2</c:v>
                </c:pt>
                <c:pt idx="11834">
                  <c:v>3.4288659691810608E-2</c:v>
                </c:pt>
                <c:pt idx="11835">
                  <c:v>3.4337479621171951E-2</c:v>
                </c:pt>
                <c:pt idx="11836">
                  <c:v>3.4310746937990189E-2</c:v>
                </c:pt>
                <c:pt idx="11837">
                  <c:v>3.4307383000850677E-2</c:v>
                </c:pt>
                <c:pt idx="11838">
                  <c:v>3.429146483540535E-2</c:v>
                </c:pt>
                <c:pt idx="11839">
                  <c:v>3.4257099032402039E-2</c:v>
                </c:pt>
                <c:pt idx="11840">
                  <c:v>3.4297283738851547E-2</c:v>
                </c:pt>
                <c:pt idx="11841">
                  <c:v>3.4212470054626465E-2</c:v>
                </c:pt>
                <c:pt idx="11842">
                  <c:v>3.4153439104557037E-2</c:v>
                </c:pt>
                <c:pt idx="11843">
                  <c:v>3.4228462725877762E-2</c:v>
                </c:pt>
                <c:pt idx="11844">
                  <c:v>3.4225329756736755E-2</c:v>
                </c:pt>
                <c:pt idx="11845">
                  <c:v>3.4128483384847641E-2</c:v>
                </c:pt>
                <c:pt idx="11846">
                  <c:v>3.4134723246097565E-2</c:v>
                </c:pt>
                <c:pt idx="11847">
                  <c:v>3.4230999648571014E-2</c:v>
                </c:pt>
                <c:pt idx="11848">
                  <c:v>3.4206457436084747E-2</c:v>
                </c:pt>
                <c:pt idx="11849">
                  <c:v>3.4213367849588394E-2</c:v>
                </c:pt>
                <c:pt idx="11850">
                  <c:v>3.4217055886983871E-2</c:v>
                </c:pt>
                <c:pt idx="11851">
                  <c:v>3.425322100520134E-2</c:v>
                </c:pt>
                <c:pt idx="11852">
                  <c:v>3.4258708357810974E-2</c:v>
                </c:pt>
                <c:pt idx="11853">
                  <c:v>3.4221243113279343E-2</c:v>
                </c:pt>
                <c:pt idx="11854">
                  <c:v>3.4256178885698318E-2</c:v>
                </c:pt>
                <c:pt idx="11855">
                  <c:v>3.4267880022525787E-2</c:v>
                </c:pt>
                <c:pt idx="11856">
                  <c:v>3.4271538257598877E-2</c:v>
                </c:pt>
                <c:pt idx="11857">
                  <c:v>3.416876494884491E-2</c:v>
                </c:pt>
                <c:pt idx="11858">
                  <c:v>3.3508900552988052E-2</c:v>
                </c:pt>
                <c:pt idx="11859">
                  <c:v>3.3371236175298691E-2</c:v>
                </c:pt>
                <c:pt idx="11860">
                  <c:v>3.3299162983894348E-2</c:v>
                </c:pt>
                <c:pt idx="11861">
                  <c:v>3.3369377255439758E-2</c:v>
                </c:pt>
                <c:pt idx="11862">
                  <c:v>3.3632978796958923E-2</c:v>
                </c:pt>
                <c:pt idx="11863">
                  <c:v>3.4063376486301422E-2</c:v>
                </c:pt>
                <c:pt idx="11864">
                  <c:v>3.4174885600805283E-2</c:v>
                </c:pt>
                <c:pt idx="11865">
                  <c:v>3.4253828227519989E-2</c:v>
                </c:pt>
                <c:pt idx="11866">
                  <c:v>3.4288667142391205E-2</c:v>
                </c:pt>
                <c:pt idx="11867">
                  <c:v>3.4268539398908615E-2</c:v>
                </c:pt>
                <c:pt idx="11868">
                  <c:v>3.4243881702423096E-2</c:v>
                </c:pt>
                <c:pt idx="11869">
                  <c:v>3.4204930067062378E-2</c:v>
                </c:pt>
                <c:pt idx="11870">
                  <c:v>3.4159433096647263E-2</c:v>
                </c:pt>
                <c:pt idx="11871">
                  <c:v>3.4180533140897751E-2</c:v>
                </c:pt>
                <c:pt idx="11872">
                  <c:v>3.4227695316076279E-2</c:v>
                </c:pt>
                <c:pt idx="11873">
                  <c:v>3.4246142953634262E-2</c:v>
                </c:pt>
                <c:pt idx="11874">
                  <c:v>3.4195534884929657E-2</c:v>
                </c:pt>
                <c:pt idx="11875">
                  <c:v>3.4175224602222443E-2</c:v>
                </c:pt>
                <c:pt idx="11876">
                  <c:v>3.4157853573560715E-2</c:v>
                </c:pt>
                <c:pt idx="11877">
                  <c:v>3.4185722470283508E-2</c:v>
                </c:pt>
                <c:pt idx="11878">
                  <c:v>3.4197412431240082E-2</c:v>
                </c:pt>
                <c:pt idx="11879">
                  <c:v>3.4225743263959885E-2</c:v>
                </c:pt>
                <c:pt idx="11880">
                  <c:v>3.4254677593708038E-2</c:v>
                </c:pt>
                <c:pt idx="11881">
                  <c:v>3.4229081124067307E-2</c:v>
                </c:pt>
                <c:pt idx="11882">
                  <c:v>3.4233096987009048E-2</c:v>
                </c:pt>
                <c:pt idx="11883">
                  <c:v>3.4192904829978943E-2</c:v>
                </c:pt>
                <c:pt idx="11884">
                  <c:v>3.4128118306398392E-2</c:v>
                </c:pt>
                <c:pt idx="11885">
                  <c:v>3.4080557525157928E-2</c:v>
                </c:pt>
                <c:pt idx="11886">
                  <c:v>3.4026049077510834E-2</c:v>
                </c:pt>
                <c:pt idx="11887">
                  <c:v>3.4097854048013687E-2</c:v>
                </c:pt>
                <c:pt idx="11888">
                  <c:v>3.4199018031358719E-2</c:v>
                </c:pt>
                <c:pt idx="11889">
                  <c:v>3.4224435687065125E-2</c:v>
                </c:pt>
                <c:pt idx="11890">
                  <c:v>3.421899676322937E-2</c:v>
                </c:pt>
                <c:pt idx="11891">
                  <c:v>3.4251205623149872E-2</c:v>
                </c:pt>
                <c:pt idx="11892">
                  <c:v>3.428427129983902E-2</c:v>
                </c:pt>
                <c:pt idx="11893">
                  <c:v>3.4244250506162643E-2</c:v>
                </c:pt>
                <c:pt idx="11894">
                  <c:v>3.4146498888731003E-2</c:v>
                </c:pt>
                <c:pt idx="11895">
                  <c:v>3.414621576666832E-2</c:v>
                </c:pt>
                <c:pt idx="11896">
                  <c:v>3.4177172929048538E-2</c:v>
                </c:pt>
                <c:pt idx="11897">
                  <c:v>3.4218456596136093E-2</c:v>
                </c:pt>
                <c:pt idx="11898">
                  <c:v>3.4154340624809265E-2</c:v>
                </c:pt>
                <c:pt idx="11899">
                  <c:v>3.4105319529771805E-2</c:v>
                </c:pt>
                <c:pt idx="11900">
                  <c:v>3.4135118126869202E-2</c:v>
                </c:pt>
                <c:pt idx="11901">
                  <c:v>3.4133780747652054E-2</c:v>
                </c:pt>
                <c:pt idx="11902">
                  <c:v>3.4178383648395538E-2</c:v>
                </c:pt>
                <c:pt idx="11903">
                  <c:v>3.4176710993051529E-2</c:v>
                </c:pt>
                <c:pt idx="11904">
                  <c:v>3.415336087346077E-2</c:v>
                </c:pt>
                <c:pt idx="11905">
                  <c:v>3.4161031246185303E-2</c:v>
                </c:pt>
                <c:pt idx="11906">
                  <c:v>3.4148626029491425E-2</c:v>
                </c:pt>
                <c:pt idx="11907">
                  <c:v>3.4058064222335815E-2</c:v>
                </c:pt>
                <c:pt idx="11908">
                  <c:v>3.4046843647956848E-2</c:v>
                </c:pt>
                <c:pt idx="11909">
                  <c:v>3.4126173704862595E-2</c:v>
                </c:pt>
                <c:pt idx="11910">
                  <c:v>3.4155633300542831E-2</c:v>
                </c:pt>
                <c:pt idx="11911">
                  <c:v>3.4131255000829697E-2</c:v>
                </c:pt>
                <c:pt idx="11912">
                  <c:v>3.4107290208339691E-2</c:v>
                </c:pt>
                <c:pt idx="11913">
                  <c:v>3.4178052097558975E-2</c:v>
                </c:pt>
                <c:pt idx="11914">
                  <c:v>3.4215264022350311E-2</c:v>
                </c:pt>
                <c:pt idx="11915">
                  <c:v>3.4175977110862732E-2</c:v>
                </c:pt>
                <c:pt idx="11916">
                  <c:v>3.4133359789848328E-2</c:v>
                </c:pt>
                <c:pt idx="11917">
                  <c:v>3.4100841730833054E-2</c:v>
                </c:pt>
                <c:pt idx="11918">
                  <c:v>3.4092456102371216E-2</c:v>
                </c:pt>
                <c:pt idx="11919">
                  <c:v>3.4094400703907013E-2</c:v>
                </c:pt>
                <c:pt idx="11920">
                  <c:v>3.40772345662117E-2</c:v>
                </c:pt>
                <c:pt idx="11921">
                  <c:v>3.4088991582393646E-2</c:v>
                </c:pt>
                <c:pt idx="11922">
                  <c:v>3.4211155027151108E-2</c:v>
                </c:pt>
                <c:pt idx="11923">
                  <c:v>3.4251216799020767E-2</c:v>
                </c:pt>
                <c:pt idx="11924">
                  <c:v>3.4241650253534317E-2</c:v>
                </c:pt>
                <c:pt idx="11925">
                  <c:v>3.4189935773611069E-2</c:v>
                </c:pt>
                <c:pt idx="11926">
                  <c:v>3.4176371991634369E-2</c:v>
                </c:pt>
                <c:pt idx="11927">
                  <c:v>3.4173019230365753E-2</c:v>
                </c:pt>
                <c:pt idx="11928">
                  <c:v>3.4175481647253036E-2</c:v>
                </c:pt>
                <c:pt idx="11929">
                  <c:v>3.424718976020813E-2</c:v>
                </c:pt>
                <c:pt idx="11930">
                  <c:v>3.4239884465932846E-2</c:v>
                </c:pt>
                <c:pt idx="11931">
                  <c:v>3.4222777932882309E-2</c:v>
                </c:pt>
                <c:pt idx="11932">
                  <c:v>3.4178271889686584E-2</c:v>
                </c:pt>
                <c:pt idx="11933">
                  <c:v>3.4111045300960541E-2</c:v>
                </c:pt>
                <c:pt idx="11934">
                  <c:v>3.4128118306398392E-2</c:v>
                </c:pt>
                <c:pt idx="11935">
                  <c:v>3.4157119691371918E-2</c:v>
                </c:pt>
                <c:pt idx="11936">
                  <c:v>3.4149251878261566E-2</c:v>
                </c:pt>
                <c:pt idx="11937">
                  <c:v>3.4191302955150604E-2</c:v>
                </c:pt>
                <c:pt idx="11938">
                  <c:v>3.4167714416980743E-2</c:v>
                </c:pt>
                <c:pt idx="11939">
                  <c:v>3.4207452088594437E-2</c:v>
                </c:pt>
                <c:pt idx="11940">
                  <c:v>3.4208890050649643E-2</c:v>
                </c:pt>
                <c:pt idx="11941">
                  <c:v>3.4156206995248795E-2</c:v>
                </c:pt>
                <c:pt idx="11942">
                  <c:v>3.4165516495704651E-2</c:v>
                </c:pt>
                <c:pt idx="11943">
                  <c:v>3.4181561321020126E-2</c:v>
                </c:pt>
                <c:pt idx="11944">
                  <c:v>3.4134842455387115E-2</c:v>
                </c:pt>
                <c:pt idx="11945">
                  <c:v>3.4129679203033447E-2</c:v>
                </c:pt>
                <c:pt idx="11946">
                  <c:v>3.4132562577724457E-2</c:v>
                </c:pt>
                <c:pt idx="11947">
                  <c:v>3.4140825271606445E-2</c:v>
                </c:pt>
                <c:pt idx="11948">
                  <c:v>3.4149978309869766E-2</c:v>
                </c:pt>
                <c:pt idx="11949">
                  <c:v>3.4153703600168228E-2</c:v>
                </c:pt>
                <c:pt idx="11950">
                  <c:v>3.4167662262916565E-2</c:v>
                </c:pt>
                <c:pt idx="11951">
                  <c:v>3.4132868051528931E-2</c:v>
                </c:pt>
                <c:pt idx="11952">
                  <c:v>3.409406915307045E-2</c:v>
                </c:pt>
                <c:pt idx="11953">
                  <c:v>3.4098166972398758E-2</c:v>
                </c:pt>
                <c:pt idx="11954">
                  <c:v>3.4172706305980682E-2</c:v>
                </c:pt>
                <c:pt idx="11955">
                  <c:v>3.4192305058240891E-2</c:v>
                </c:pt>
                <c:pt idx="11956">
                  <c:v>3.4169707447290421E-2</c:v>
                </c:pt>
                <c:pt idx="11957">
                  <c:v>3.412334993481636E-2</c:v>
                </c:pt>
                <c:pt idx="11958">
                  <c:v>3.4136984497308731E-2</c:v>
                </c:pt>
                <c:pt idx="11959">
                  <c:v>3.4144781529903412E-2</c:v>
                </c:pt>
                <c:pt idx="11960">
                  <c:v>3.4113030880689621E-2</c:v>
                </c:pt>
                <c:pt idx="11961">
                  <c:v>3.4033484756946564E-2</c:v>
                </c:pt>
                <c:pt idx="11962">
                  <c:v>3.4093495458364487E-2</c:v>
                </c:pt>
                <c:pt idx="11963">
                  <c:v>3.4138232469558716E-2</c:v>
                </c:pt>
                <c:pt idx="11964">
                  <c:v>3.4134622663259506E-2</c:v>
                </c:pt>
                <c:pt idx="11965">
                  <c:v>3.4110579639673233E-2</c:v>
                </c:pt>
                <c:pt idx="11966">
                  <c:v>3.4107625484466553E-2</c:v>
                </c:pt>
                <c:pt idx="11967">
                  <c:v>3.4164588898420334E-2</c:v>
                </c:pt>
                <c:pt idx="11968">
                  <c:v>3.4174494445323944E-2</c:v>
                </c:pt>
                <c:pt idx="11969">
                  <c:v>3.4156911075115204E-2</c:v>
                </c:pt>
                <c:pt idx="11970">
                  <c:v>3.4141726791858673E-2</c:v>
                </c:pt>
                <c:pt idx="11971">
                  <c:v>3.4139864146709442E-2</c:v>
                </c:pt>
                <c:pt idx="11972">
                  <c:v>3.4103184938430786E-2</c:v>
                </c:pt>
                <c:pt idx="11973">
                  <c:v>3.4059412777423859E-2</c:v>
                </c:pt>
                <c:pt idx="11974">
                  <c:v>3.4100160002708435E-2</c:v>
                </c:pt>
                <c:pt idx="11975">
                  <c:v>3.4083578735589981E-2</c:v>
                </c:pt>
                <c:pt idx="11976">
                  <c:v>3.4005291759967804E-2</c:v>
                </c:pt>
                <c:pt idx="11977">
                  <c:v>3.4032739698886871E-2</c:v>
                </c:pt>
                <c:pt idx="11978">
                  <c:v>3.4034442156553268E-2</c:v>
                </c:pt>
                <c:pt idx="11979">
                  <c:v>3.4050542861223221E-2</c:v>
                </c:pt>
                <c:pt idx="11980">
                  <c:v>3.4072544425725937E-2</c:v>
                </c:pt>
                <c:pt idx="11981">
                  <c:v>3.4113533794879913E-2</c:v>
                </c:pt>
                <c:pt idx="11982">
                  <c:v>3.4135166555643082E-2</c:v>
                </c:pt>
                <c:pt idx="11983">
                  <c:v>3.4160777926445007E-2</c:v>
                </c:pt>
                <c:pt idx="11984">
                  <c:v>3.4143831580877304E-2</c:v>
                </c:pt>
                <c:pt idx="11985">
                  <c:v>3.4109935164451599E-2</c:v>
                </c:pt>
                <c:pt idx="11986">
                  <c:v>3.4044664353132248E-2</c:v>
                </c:pt>
                <c:pt idx="11987">
                  <c:v>3.4028861671686172E-2</c:v>
                </c:pt>
                <c:pt idx="11988">
                  <c:v>3.4071419388055801E-2</c:v>
                </c:pt>
                <c:pt idx="11989">
                  <c:v>3.4089922904968262E-2</c:v>
                </c:pt>
                <c:pt idx="11990">
                  <c:v>3.4099157899618149E-2</c:v>
                </c:pt>
                <c:pt idx="11991">
                  <c:v>3.4124821424484253E-2</c:v>
                </c:pt>
                <c:pt idx="11992">
                  <c:v>3.4114588052034378E-2</c:v>
                </c:pt>
                <c:pt idx="11993">
                  <c:v>3.4123212099075317E-2</c:v>
                </c:pt>
                <c:pt idx="11994">
                  <c:v>3.4148883074522018E-2</c:v>
                </c:pt>
                <c:pt idx="11995">
                  <c:v>3.4156620502471924E-2</c:v>
                </c:pt>
                <c:pt idx="11996">
                  <c:v>3.4101486206054688E-2</c:v>
                </c:pt>
                <c:pt idx="11997">
                  <c:v>3.4069247543811798E-2</c:v>
                </c:pt>
                <c:pt idx="11998">
                  <c:v>3.4083336591720581E-2</c:v>
                </c:pt>
                <c:pt idx="11999">
                  <c:v>3.4161556512117386E-2</c:v>
                </c:pt>
                <c:pt idx="12000">
                  <c:v>3.4155234694480896E-2</c:v>
                </c:pt>
                <c:pt idx="12001">
                  <c:v>3.4139346331357956E-2</c:v>
                </c:pt>
                <c:pt idx="12002">
                  <c:v>3.4104522317647934E-2</c:v>
                </c:pt>
                <c:pt idx="12003">
                  <c:v>3.4057296812534332E-2</c:v>
                </c:pt>
                <c:pt idx="12004">
                  <c:v>3.4140214323997498E-2</c:v>
                </c:pt>
                <c:pt idx="12005">
                  <c:v>3.4123428165912628E-2</c:v>
                </c:pt>
                <c:pt idx="12006">
                  <c:v>3.4018386155366898E-2</c:v>
                </c:pt>
                <c:pt idx="12007">
                  <c:v>3.4037541598081589E-2</c:v>
                </c:pt>
                <c:pt idx="12008">
                  <c:v>3.3994439989328384E-2</c:v>
                </c:pt>
                <c:pt idx="12009">
                  <c:v>3.3967245370149612E-2</c:v>
                </c:pt>
                <c:pt idx="12010">
                  <c:v>3.394637256860733E-2</c:v>
                </c:pt>
                <c:pt idx="12011">
                  <c:v>3.3979807049036026E-2</c:v>
                </c:pt>
                <c:pt idx="12012">
                  <c:v>3.4095585346221924E-2</c:v>
                </c:pt>
                <c:pt idx="12013">
                  <c:v>3.409283235669136E-2</c:v>
                </c:pt>
                <c:pt idx="12014">
                  <c:v>3.4116566181182861E-2</c:v>
                </c:pt>
                <c:pt idx="12015">
                  <c:v>3.4070722758769989E-2</c:v>
                </c:pt>
                <c:pt idx="12016">
                  <c:v>3.4023396670818329E-2</c:v>
                </c:pt>
                <c:pt idx="12017">
                  <c:v>3.4019619226455688E-2</c:v>
                </c:pt>
                <c:pt idx="12018">
                  <c:v>3.40256467461586E-2</c:v>
                </c:pt>
                <c:pt idx="12019">
                  <c:v>3.4072123467922211E-2</c:v>
                </c:pt>
                <c:pt idx="12020">
                  <c:v>3.4049991518259048E-2</c:v>
                </c:pt>
                <c:pt idx="12021">
                  <c:v>3.4012295305728912E-2</c:v>
                </c:pt>
                <c:pt idx="12022">
                  <c:v>3.3961758017539978E-2</c:v>
                </c:pt>
                <c:pt idx="12023">
                  <c:v>3.400905430316925E-2</c:v>
                </c:pt>
                <c:pt idx="12024">
                  <c:v>3.4046631306409836E-2</c:v>
                </c:pt>
                <c:pt idx="12025">
                  <c:v>3.40738445520401E-2</c:v>
                </c:pt>
                <c:pt idx="12026">
                  <c:v>3.402245044708252E-2</c:v>
                </c:pt>
                <c:pt idx="12027">
                  <c:v>3.3975571393966675E-2</c:v>
                </c:pt>
                <c:pt idx="12028">
                  <c:v>3.3969663083553314E-2</c:v>
                </c:pt>
                <c:pt idx="12029">
                  <c:v>3.4078512340784073E-2</c:v>
                </c:pt>
                <c:pt idx="12030">
                  <c:v>3.4032735973596573E-2</c:v>
                </c:pt>
                <c:pt idx="12031">
                  <c:v>3.3981088548898697E-2</c:v>
                </c:pt>
                <c:pt idx="12032">
                  <c:v>3.398691862821579E-2</c:v>
                </c:pt>
                <c:pt idx="12033">
                  <c:v>3.4084748476743698E-2</c:v>
                </c:pt>
                <c:pt idx="12034">
                  <c:v>3.4064732491970062E-2</c:v>
                </c:pt>
                <c:pt idx="12035">
                  <c:v>3.4051470458507538E-2</c:v>
                </c:pt>
                <c:pt idx="12036">
                  <c:v>3.3986091613769531E-2</c:v>
                </c:pt>
                <c:pt idx="12037">
                  <c:v>3.3883944153785706E-2</c:v>
                </c:pt>
                <c:pt idx="12038">
                  <c:v>3.3943448215723038E-2</c:v>
                </c:pt>
                <c:pt idx="12039">
                  <c:v>3.4093432128429413E-2</c:v>
                </c:pt>
                <c:pt idx="12040">
                  <c:v>3.4082833677530289E-2</c:v>
                </c:pt>
                <c:pt idx="12041">
                  <c:v>3.4034822136163712E-2</c:v>
                </c:pt>
                <c:pt idx="12042">
                  <c:v>3.3966004848480225E-2</c:v>
                </c:pt>
                <c:pt idx="12043">
                  <c:v>3.3957161009311676E-2</c:v>
                </c:pt>
                <c:pt idx="12044">
                  <c:v>3.3919341862201691E-2</c:v>
                </c:pt>
                <c:pt idx="12045">
                  <c:v>3.3991076052188873E-2</c:v>
                </c:pt>
                <c:pt idx="12046">
                  <c:v>3.4054562449455261E-2</c:v>
                </c:pt>
                <c:pt idx="12047">
                  <c:v>3.4000016748905182E-2</c:v>
                </c:pt>
                <c:pt idx="12048">
                  <c:v>3.3935058861970901E-2</c:v>
                </c:pt>
                <c:pt idx="12049">
                  <c:v>3.3997084945440292E-2</c:v>
                </c:pt>
                <c:pt idx="12050">
                  <c:v>3.3968705683946609E-2</c:v>
                </c:pt>
                <c:pt idx="12051">
                  <c:v>3.4034352749586105E-2</c:v>
                </c:pt>
                <c:pt idx="12052">
                  <c:v>3.4067448228597641E-2</c:v>
                </c:pt>
                <c:pt idx="12053">
                  <c:v>3.4043833613395691E-2</c:v>
                </c:pt>
                <c:pt idx="12054">
                  <c:v>3.3994745463132858E-2</c:v>
                </c:pt>
                <c:pt idx="12055">
                  <c:v>3.3973325043916702E-2</c:v>
                </c:pt>
                <c:pt idx="12056">
                  <c:v>3.400721400976181E-2</c:v>
                </c:pt>
                <c:pt idx="12057">
                  <c:v>3.3983837813138962E-2</c:v>
                </c:pt>
                <c:pt idx="12058">
                  <c:v>3.4019622951745987E-2</c:v>
                </c:pt>
                <c:pt idx="12059">
                  <c:v>3.4025173634290695E-2</c:v>
                </c:pt>
                <c:pt idx="12060">
                  <c:v>3.4021422266960144E-2</c:v>
                </c:pt>
                <c:pt idx="12061">
                  <c:v>3.4027099609375E-2</c:v>
                </c:pt>
                <c:pt idx="12062">
                  <c:v>3.4034367650747299E-2</c:v>
                </c:pt>
                <c:pt idx="12063">
                  <c:v>3.4021008759737015E-2</c:v>
                </c:pt>
                <c:pt idx="12064">
                  <c:v>3.4015700221061707E-2</c:v>
                </c:pt>
                <c:pt idx="12065">
                  <c:v>3.4015912562608719E-2</c:v>
                </c:pt>
                <c:pt idx="12066">
                  <c:v>3.3983290195465088E-2</c:v>
                </c:pt>
                <c:pt idx="12067">
                  <c:v>3.3950392156839371E-2</c:v>
                </c:pt>
                <c:pt idx="12068">
                  <c:v>3.3948421478271484E-2</c:v>
                </c:pt>
                <c:pt idx="12069">
                  <c:v>3.4031294286251068E-2</c:v>
                </c:pt>
                <c:pt idx="12070">
                  <c:v>3.4041602164506912E-2</c:v>
                </c:pt>
                <c:pt idx="12071">
                  <c:v>3.3993404358625412E-2</c:v>
                </c:pt>
                <c:pt idx="12072">
                  <c:v>3.4003537148237228E-2</c:v>
                </c:pt>
                <c:pt idx="12073">
                  <c:v>3.4048140048980713E-2</c:v>
                </c:pt>
                <c:pt idx="12074">
                  <c:v>3.4039024263620377E-2</c:v>
                </c:pt>
                <c:pt idx="12075">
                  <c:v>3.3996932208538055E-2</c:v>
                </c:pt>
                <c:pt idx="12076">
                  <c:v>3.3922832459211349E-2</c:v>
                </c:pt>
                <c:pt idx="12077">
                  <c:v>3.3917147666215897E-2</c:v>
                </c:pt>
                <c:pt idx="12078">
                  <c:v>3.3856566995382309E-2</c:v>
                </c:pt>
                <c:pt idx="12079">
                  <c:v>3.3885374665260315E-2</c:v>
                </c:pt>
                <c:pt idx="12080">
                  <c:v>3.3951178193092346E-2</c:v>
                </c:pt>
                <c:pt idx="12081">
                  <c:v>3.3981706947088242E-2</c:v>
                </c:pt>
                <c:pt idx="12082">
                  <c:v>3.3966023474931717E-2</c:v>
                </c:pt>
                <c:pt idx="12083">
                  <c:v>3.4007128328084946E-2</c:v>
                </c:pt>
                <c:pt idx="12084">
                  <c:v>3.4052424132823944E-2</c:v>
                </c:pt>
                <c:pt idx="12085">
                  <c:v>3.3997237682342529E-2</c:v>
                </c:pt>
                <c:pt idx="12086">
                  <c:v>3.3964846283197403E-2</c:v>
                </c:pt>
                <c:pt idx="12087">
                  <c:v>3.4018304198980331E-2</c:v>
                </c:pt>
                <c:pt idx="12088">
                  <c:v>3.4008234739303589E-2</c:v>
                </c:pt>
                <c:pt idx="12089">
                  <c:v>3.3995766192674637E-2</c:v>
                </c:pt>
                <c:pt idx="12090">
                  <c:v>3.4036003053188324E-2</c:v>
                </c:pt>
                <c:pt idx="12091">
                  <c:v>3.4022510051727295E-2</c:v>
                </c:pt>
                <c:pt idx="12092">
                  <c:v>3.3993229269981384E-2</c:v>
                </c:pt>
                <c:pt idx="12093">
                  <c:v>3.4025572240352631E-2</c:v>
                </c:pt>
                <c:pt idx="12094">
                  <c:v>3.4005485475063324E-2</c:v>
                </c:pt>
                <c:pt idx="12095">
                  <c:v>3.3959176391363144E-2</c:v>
                </c:pt>
                <c:pt idx="12096">
                  <c:v>3.3946346491575241E-2</c:v>
                </c:pt>
                <c:pt idx="12097">
                  <c:v>3.3934909850358963E-2</c:v>
                </c:pt>
                <c:pt idx="12098">
                  <c:v>3.3947564661502838E-2</c:v>
                </c:pt>
                <c:pt idx="12099">
                  <c:v>3.3973518759012222E-2</c:v>
                </c:pt>
                <c:pt idx="12100">
                  <c:v>3.3966328948736191E-2</c:v>
                </c:pt>
                <c:pt idx="12101">
                  <c:v>3.3941138535737991E-2</c:v>
                </c:pt>
                <c:pt idx="12102">
                  <c:v>3.391888365149498E-2</c:v>
                </c:pt>
                <c:pt idx="12103">
                  <c:v>3.3973027020692825E-2</c:v>
                </c:pt>
                <c:pt idx="12104">
                  <c:v>3.400852158665657E-2</c:v>
                </c:pt>
                <c:pt idx="12105">
                  <c:v>3.4022442996501923E-2</c:v>
                </c:pt>
                <c:pt idx="12106">
                  <c:v>3.4024160355329514E-2</c:v>
                </c:pt>
                <c:pt idx="12107">
                  <c:v>3.3961772918701172E-2</c:v>
                </c:pt>
                <c:pt idx="12108">
                  <c:v>3.4020554274320602E-2</c:v>
                </c:pt>
                <c:pt idx="12109">
                  <c:v>3.4030649811029434E-2</c:v>
                </c:pt>
                <c:pt idx="12110">
                  <c:v>3.3955611288547516E-2</c:v>
                </c:pt>
                <c:pt idx="12111">
                  <c:v>3.3898700028657913E-2</c:v>
                </c:pt>
                <c:pt idx="12112">
                  <c:v>3.3911451697349548E-2</c:v>
                </c:pt>
                <c:pt idx="12113">
                  <c:v>3.39992456138134E-2</c:v>
                </c:pt>
                <c:pt idx="12114">
                  <c:v>3.4000720828771591E-2</c:v>
                </c:pt>
                <c:pt idx="12115">
                  <c:v>3.3990588039159775E-2</c:v>
                </c:pt>
                <c:pt idx="12116">
                  <c:v>3.3990390598773956E-2</c:v>
                </c:pt>
                <c:pt idx="12117">
                  <c:v>3.3938761800527573E-2</c:v>
                </c:pt>
                <c:pt idx="12118">
                  <c:v>3.3961042761802673E-2</c:v>
                </c:pt>
                <c:pt idx="12119">
                  <c:v>3.4003578126430511E-2</c:v>
                </c:pt>
                <c:pt idx="12120">
                  <c:v>3.4019555896520615E-2</c:v>
                </c:pt>
                <c:pt idx="12121">
                  <c:v>3.4018140286207199E-2</c:v>
                </c:pt>
                <c:pt idx="12122">
                  <c:v>3.3963702619075775E-2</c:v>
                </c:pt>
                <c:pt idx="12123">
                  <c:v>3.3961426466703415E-2</c:v>
                </c:pt>
                <c:pt idx="12124">
                  <c:v>3.3938642591238022E-2</c:v>
                </c:pt>
                <c:pt idx="12125">
                  <c:v>3.3916585147380829E-2</c:v>
                </c:pt>
                <c:pt idx="12126">
                  <c:v>3.391246497631073E-2</c:v>
                </c:pt>
                <c:pt idx="12127">
                  <c:v>3.3939559012651443E-2</c:v>
                </c:pt>
                <c:pt idx="12128">
                  <c:v>3.3972367644309998E-2</c:v>
                </c:pt>
                <c:pt idx="12129">
                  <c:v>3.3984333276748657E-2</c:v>
                </c:pt>
                <c:pt idx="12130">
                  <c:v>3.3997919410467148E-2</c:v>
                </c:pt>
                <c:pt idx="12131">
                  <c:v>3.4027878195047379E-2</c:v>
                </c:pt>
                <c:pt idx="12132">
                  <c:v>3.3988948911428452E-2</c:v>
                </c:pt>
                <c:pt idx="12133">
                  <c:v>3.3939085900783539E-2</c:v>
                </c:pt>
                <c:pt idx="12134">
                  <c:v>3.3943090587854385E-2</c:v>
                </c:pt>
                <c:pt idx="12135">
                  <c:v>3.4010633826255798E-2</c:v>
                </c:pt>
                <c:pt idx="12136">
                  <c:v>3.3973116427659988E-2</c:v>
                </c:pt>
                <c:pt idx="12137">
                  <c:v>3.3955655992031097E-2</c:v>
                </c:pt>
                <c:pt idx="12138">
                  <c:v>3.3963628113269806E-2</c:v>
                </c:pt>
                <c:pt idx="12139">
                  <c:v>3.3989492803812027E-2</c:v>
                </c:pt>
                <c:pt idx="12140">
                  <c:v>3.3973913639783859E-2</c:v>
                </c:pt>
                <c:pt idx="12141">
                  <c:v>3.3943392336368561E-2</c:v>
                </c:pt>
                <c:pt idx="12142">
                  <c:v>3.3909119665622711E-2</c:v>
                </c:pt>
                <c:pt idx="12143">
                  <c:v>3.392559289932251E-2</c:v>
                </c:pt>
                <c:pt idx="12144">
                  <c:v>3.3950734883546829E-2</c:v>
                </c:pt>
                <c:pt idx="12145">
                  <c:v>3.3997572958469391E-2</c:v>
                </c:pt>
                <c:pt idx="12146">
                  <c:v>3.3996298909187317E-2</c:v>
                </c:pt>
                <c:pt idx="12147">
                  <c:v>3.3953145146369934E-2</c:v>
                </c:pt>
                <c:pt idx="12148">
                  <c:v>3.391125425696373E-2</c:v>
                </c:pt>
                <c:pt idx="12149">
                  <c:v>3.3856324851512909E-2</c:v>
                </c:pt>
                <c:pt idx="12150">
                  <c:v>3.390171006321907E-2</c:v>
                </c:pt>
                <c:pt idx="12151">
                  <c:v>3.3854231238365173E-2</c:v>
                </c:pt>
                <c:pt idx="12152">
                  <c:v>3.3804867416620255E-2</c:v>
                </c:pt>
                <c:pt idx="12153">
                  <c:v>3.3864594995975494E-2</c:v>
                </c:pt>
                <c:pt idx="12154">
                  <c:v>3.3914517611265182E-2</c:v>
                </c:pt>
                <c:pt idx="12155">
                  <c:v>3.3973954617977142E-2</c:v>
                </c:pt>
                <c:pt idx="12156">
                  <c:v>3.3918373286724091E-2</c:v>
                </c:pt>
                <c:pt idx="12157">
                  <c:v>3.3860586583614349E-2</c:v>
                </c:pt>
                <c:pt idx="12158">
                  <c:v>3.3864032477140427E-2</c:v>
                </c:pt>
                <c:pt idx="12159">
                  <c:v>3.3857535570859909E-2</c:v>
                </c:pt>
                <c:pt idx="12160">
                  <c:v>3.3945318311452866E-2</c:v>
                </c:pt>
                <c:pt idx="12161">
                  <c:v>3.4013330936431885E-2</c:v>
                </c:pt>
                <c:pt idx="12162">
                  <c:v>3.4025616943836212E-2</c:v>
                </c:pt>
                <c:pt idx="12163">
                  <c:v>3.3994242548942566E-2</c:v>
                </c:pt>
                <c:pt idx="12164">
                  <c:v>3.4006509929895401E-2</c:v>
                </c:pt>
                <c:pt idx="12165">
                  <c:v>3.3997006714344025E-2</c:v>
                </c:pt>
                <c:pt idx="12166">
                  <c:v>3.3915292471647263E-2</c:v>
                </c:pt>
                <c:pt idx="12167">
                  <c:v>3.3934980630874634E-2</c:v>
                </c:pt>
                <c:pt idx="12168">
                  <c:v>3.3961694687604904E-2</c:v>
                </c:pt>
                <c:pt idx="12169">
                  <c:v>3.3911343663930893E-2</c:v>
                </c:pt>
                <c:pt idx="12170">
                  <c:v>3.3850438892841339E-2</c:v>
                </c:pt>
                <c:pt idx="12171">
                  <c:v>3.387601301074028E-2</c:v>
                </c:pt>
                <c:pt idx="12172">
                  <c:v>3.3976782113313675E-2</c:v>
                </c:pt>
                <c:pt idx="12173">
                  <c:v>3.3955708146095276E-2</c:v>
                </c:pt>
                <c:pt idx="12174">
                  <c:v>3.3867798745632172E-2</c:v>
                </c:pt>
                <c:pt idx="12175">
                  <c:v>3.3875174820423126E-2</c:v>
                </c:pt>
                <c:pt idx="12176">
                  <c:v>3.3926378935575485E-2</c:v>
                </c:pt>
                <c:pt idx="12177">
                  <c:v>3.3908821642398834E-2</c:v>
                </c:pt>
                <c:pt idx="12178">
                  <c:v>3.3888373523950577E-2</c:v>
                </c:pt>
                <c:pt idx="12179">
                  <c:v>3.393438458442688E-2</c:v>
                </c:pt>
                <c:pt idx="12180">
                  <c:v>3.3895738422870636E-2</c:v>
                </c:pt>
                <c:pt idx="12181">
                  <c:v>3.3761348575353622E-2</c:v>
                </c:pt>
                <c:pt idx="12182">
                  <c:v>3.3728118985891342E-2</c:v>
                </c:pt>
                <c:pt idx="12183">
                  <c:v>3.3712364733219147E-2</c:v>
                </c:pt>
                <c:pt idx="12184">
                  <c:v>3.3820260316133499E-2</c:v>
                </c:pt>
                <c:pt idx="12185">
                  <c:v>3.388083353638649E-2</c:v>
                </c:pt>
                <c:pt idx="12186">
                  <c:v>3.382076695561409E-2</c:v>
                </c:pt>
                <c:pt idx="12187">
                  <c:v>3.380366787314415E-2</c:v>
                </c:pt>
                <c:pt idx="12188">
                  <c:v>3.3752813935279846E-2</c:v>
                </c:pt>
                <c:pt idx="12189">
                  <c:v>3.368670865893364E-2</c:v>
                </c:pt>
                <c:pt idx="12190">
                  <c:v>3.365655243396759E-2</c:v>
                </c:pt>
                <c:pt idx="12191">
                  <c:v>3.368062898516655E-2</c:v>
                </c:pt>
                <c:pt idx="12192">
                  <c:v>3.3799808472394943E-2</c:v>
                </c:pt>
                <c:pt idx="12193">
                  <c:v>3.3864531666040421E-2</c:v>
                </c:pt>
                <c:pt idx="12194">
                  <c:v>3.3951885998249054E-2</c:v>
                </c:pt>
                <c:pt idx="12195">
                  <c:v>3.3983789384365082E-2</c:v>
                </c:pt>
                <c:pt idx="12196">
                  <c:v>3.3946029841899872E-2</c:v>
                </c:pt>
                <c:pt idx="12197">
                  <c:v>3.3932697027921677E-2</c:v>
                </c:pt>
                <c:pt idx="12198">
                  <c:v>3.384331613779068E-2</c:v>
                </c:pt>
                <c:pt idx="12199">
                  <c:v>3.3866677433252335E-2</c:v>
                </c:pt>
                <c:pt idx="12200">
                  <c:v>3.3625487238168716E-2</c:v>
                </c:pt>
                <c:pt idx="12201">
                  <c:v>3.3000707626342773E-2</c:v>
                </c:pt>
                <c:pt idx="12202">
                  <c:v>3.2930228859186172E-2</c:v>
                </c:pt>
                <c:pt idx="12203">
                  <c:v>3.2946638762950897E-2</c:v>
                </c:pt>
                <c:pt idx="12204">
                  <c:v>3.3135026693344116E-2</c:v>
                </c:pt>
                <c:pt idx="12205">
                  <c:v>3.3538628369569778E-2</c:v>
                </c:pt>
                <c:pt idx="12206">
                  <c:v>3.3889435231685638E-2</c:v>
                </c:pt>
                <c:pt idx="12207">
                  <c:v>3.3851385116577148E-2</c:v>
                </c:pt>
                <c:pt idx="12208">
                  <c:v>3.3832155168056488E-2</c:v>
                </c:pt>
                <c:pt idx="12209">
                  <c:v>3.3851258456707001E-2</c:v>
                </c:pt>
                <c:pt idx="12210">
                  <c:v>3.3862169831991196E-2</c:v>
                </c:pt>
                <c:pt idx="12211">
                  <c:v>3.3853773027658463E-2</c:v>
                </c:pt>
                <c:pt idx="12212">
                  <c:v>3.3876918256282806E-2</c:v>
                </c:pt>
                <c:pt idx="12213">
                  <c:v>3.3845644444227219E-2</c:v>
                </c:pt>
                <c:pt idx="12214">
                  <c:v>3.3763378858566284E-2</c:v>
                </c:pt>
                <c:pt idx="12215">
                  <c:v>3.3713169395923615E-2</c:v>
                </c:pt>
                <c:pt idx="12216">
                  <c:v>3.3775188028812408E-2</c:v>
                </c:pt>
                <c:pt idx="12217">
                  <c:v>3.3868931233882904E-2</c:v>
                </c:pt>
                <c:pt idx="12218">
                  <c:v>3.387797623872757E-2</c:v>
                </c:pt>
                <c:pt idx="12219">
                  <c:v>3.3882755786180496E-2</c:v>
                </c:pt>
                <c:pt idx="12220">
                  <c:v>3.3846139907836914E-2</c:v>
                </c:pt>
                <c:pt idx="12221">
                  <c:v>3.3765200525522232E-2</c:v>
                </c:pt>
                <c:pt idx="12222">
                  <c:v>3.3709518611431122E-2</c:v>
                </c:pt>
                <c:pt idx="12223">
                  <c:v>3.3783387392759323E-2</c:v>
                </c:pt>
                <c:pt idx="12224">
                  <c:v>3.3849854022264481E-2</c:v>
                </c:pt>
                <c:pt idx="12225">
                  <c:v>3.3894773572683334E-2</c:v>
                </c:pt>
                <c:pt idx="12226">
                  <c:v>3.3916886895895004E-2</c:v>
                </c:pt>
                <c:pt idx="12227">
                  <c:v>3.3856935799121857E-2</c:v>
                </c:pt>
                <c:pt idx="12228">
                  <c:v>3.3798635005950928E-2</c:v>
                </c:pt>
                <c:pt idx="12229">
                  <c:v>3.378494456410408E-2</c:v>
                </c:pt>
                <c:pt idx="12230">
                  <c:v>3.3850375562906265E-2</c:v>
                </c:pt>
                <c:pt idx="12231">
                  <c:v>3.3857181668281555E-2</c:v>
                </c:pt>
                <c:pt idx="12232">
                  <c:v>3.3861316740512848E-2</c:v>
                </c:pt>
                <c:pt idx="12233">
                  <c:v>3.3872179687023163E-2</c:v>
                </c:pt>
                <c:pt idx="12234">
                  <c:v>3.3829417079687119E-2</c:v>
                </c:pt>
                <c:pt idx="12235">
                  <c:v>3.3815179020166397E-2</c:v>
                </c:pt>
                <c:pt idx="12236">
                  <c:v>3.3806484192609787E-2</c:v>
                </c:pt>
                <c:pt idx="12237">
                  <c:v>3.3748876303434372E-2</c:v>
                </c:pt>
                <c:pt idx="12238">
                  <c:v>3.3811602741479874E-2</c:v>
                </c:pt>
                <c:pt idx="12239">
                  <c:v>3.3846858888864517E-2</c:v>
                </c:pt>
                <c:pt idx="12240">
                  <c:v>3.386041522026062E-2</c:v>
                </c:pt>
                <c:pt idx="12241">
                  <c:v>3.3870905637741089E-2</c:v>
                </c:pt>
                <c:pt idx="12242">
                  <c:v>3.3815760165452957E-2</c:v>
                </c:pt>
                <c:pt idx="12243">
                  <c:v>3.3793456852436066E-2</c:v>
                </c:pt>
                <c:pt idx="12244">
                  <c:v>3.3835869282484055E-2</c:v>
                </c:pt>
                <c:pt idx="12245">
                  <c:v>3.3818729221820831E-2</c:v>
                </c:pt>
                <c:pt idx="12246">
                  <c:v>3.3858183771371841E-2</c:v>
                </c:pt>
                <c:pt idx="12247">
                  <c:v>3.3698908984661102E-2</c:v>
                </c:pt>
                <c:pt idx="12248">
                  <c:v>3.3713415265083313E-2</c:v>
                </c:pt>
                <c:pt idx="12249">
                  <c:v>3.3901140093803406E-2</c:v>
                </c:pt>
                <c:pt idx="12250">
                  <c:v>3.3888924866914749E-2</c:v>
                </c:pt>
                <c:pt idx="12251">
                  <c:v>3.3880148082971573E-2</c:v>
                </c:pt>
                <c:pt idx="12252">
                  <c:v>3.385436162352562E-2</c:v>
                </c:pt>
                <c:pt idx="12253">
                  <c:v>3.3836398273706436E-2</c:v>
                </c:pt>
                <c:pt idx="12254">
                  <c:v>3.3821422606706619E-2</c:v>
                </c:pt>
                <c:pt idx="12255">
                  <c:v>3.3799648284912109E-2</c:v>
                </c:pt>
                <c:pt idx="12256">
                  <c:v>3.382013738155365E-2</c:v>
                </c:pt>
                <c:pt idx="12257">
                  <c:v>3.3852074295282364E-2</c:v>
                </c:pt>
                <c:pt idx="12258">
                  <c:v>3.3801428973674774E-2</c:v>
                </c:pt>
                <c:pt idx="12259">
                  <c:v>3.3658679574728012E-2</c:v>
                </c:pt>
                <c:pt idx="12260">
                  <c:v>3.3662043511867523E-2</c:v>
                </c:pt>
                <c:pt idx="12261">
                  <c:v>3.3788606524467468E-2</c:v>
                </c:pt>
                <c:pt idx="12262">
                  <c:v>3.3857673406600952E-2</c:v>
                </c:pt>
                <c:pt idx="12263">
                  <c:v>3.3881876617670059E-2</c:v>
                </c:pt>
                <c:pt idx="12264">
                  <c:v>3.3904239535331726E-2</c:v>
                </c:pt>
                <c:pt idx="12265">
                  <c:v>3.3926572650671005E-2</c:v>
                </c:pt>
                <c:pt idx="12266">
                  <c:v>3.3842135220766068E-2</c:v>
                </c:pt>
                <c:pt idx="12267">
                  <c:v>3.3810753375291824E-2</c:v>
                </c:pt>
                <c:pt idx="12268">
                  <c:v>3.3763308078050613E-2</c:v>
                </c:pt>
                <c:pt idx="12269">
                  <c:v>3.3790044486522675E-2</c:v>
                </c:pt>
                <c:pt idx="12270">
                  <c:v>3.3789847046136856E-2</c:v>
                </c:pt>
                <c:pt idx="12271">
                  <c:v>3.3835850656032562E-2</c:v>
                </c:pt>
                <c:pt idx="12272">
                  <c:v>3.3817622810602188E-2</c:v>
                </c:pt>
                <c:pt idx="12273">
                  <c:v>3.3839277923107147E-2</c:v>
                </c:pt>
                <c:pt idx="12274">
                  <c:v>3.3820055425167084E-2</c:v>
                </c:pt>
                <c:pt idx="12275">
                  <c:v>3.3836141228675842E-2</c:v>
                </c:pt>
                <c:pt idx="12276">
                  <c:v>3.3856913447380066E-2</c:v>
                </c:pt>
                <c:pt idx="12277">
                  <c:v>3.384147584438324E-2</c:v>
                </c:pt>
                <c:pt idx="12278">
                  <c:v>3.381907194852829E-2</c:v>
                </c:pt>
                <c:pt idx="12279">
                  <c:v>3.3814847469329834E-2</c:v>
                </c:pt>
                <c:pt idx="12280">
                  <c:v>3.3832453191280365E-2</c:v>
                </c:pt>
                <c:pt idx="12281">
                  <c:v>3.382476419210434E-2</c:v>
                </c:pt>
                <c:pt idx="12282">
                  <c:v>3.3797010779380798E-2</c:v>
                </c:pt>
                <c:pt idx="12283">
                  <c:v>3.3862102776765823E-2</c:v>
                </c:pt>
                <c:pt idx="12284">
                  <c:v>3.3893872052431107E-2</c:v>
                </c:pt>
                <c:pt idx="12285">
                  <c:v>3.3849183470010757E-2</c:v>
                </c:pt>
                <c:pt idx="12286">
                  <c:v>3.3862866461277008E-2</c:v>
                </c:pt>
                <c:pt idx="12287">
                  <c:v>3.386654332280159E-2</c:v>
                </c:pt>
                <c:pt idx="12288">
                  <c:v>3.3847175538539886E-2</c:v>
                </c:pt>
                <c:pt idx="12289">
                  <c:v>3.3849861472845078E-2</c:v>
                </c:pt>
                <c:pt idx="12290">
                  <c:v>3.3894874155521393E-2</c:v>
                </c:pt>
                <c:pt idx="12291">
                  <c:v>3.3860407769680023E-2</c:v>
                </c:pt>
                <c:pt idx="12292">
                  <c:v>3.3791892230510712E-2</c:v>
                </c:pt>
                <c:pt idx="12293">
                  <c:v>3.3759225159883499E-2</c:v>
                </c:pt>
                <c:pt idx="12294">
                  <c:v>3.3845137804746628E-2</c:v>
                </c:pt>
                <c:pt idx="12295">
                  <c:v>3.3898282796144485E-2</c:v>
                </c:pt>
                <c:pt idx="12296">
                  <c:v>3.3894870430231094E-2</c:v>
                </c:pt>
                <c:pt idx="12297">
                  <c:v>3.3876053988933563E-2</c:v>
                </c:pt>
                <c:pt idx="12298">
                  <c:v>3.3861234784126282E-2</c:v>
                </c:pt>
                <c:pt idx="12299">
                  <c:v>3.3866070210933685E-2</c:v>
                </c:pt>
                <c:pt idx="12300">
                  <c:v>3.3849176019430161E-2</c:v>
                </c:pt>
                <c:pt idx="12301">
                  <c:v>3.3848561346530914E-2</c:v>
                </c:pt>
                <c:pt idx="12302">
                  <c:v>3.3839765936136246E-2</c:v>
                </c:pt>
                <c:pt idx="12303">
                  <c:v>3.3799607306718826E-2</c:v>
                </c:pt>
                <c:pt idx="12304">
                  <c:v>3.3763494342565536E-2</c:v>
                </c:pt>
                <c:pt idx="12305">
                  <c:v>3.3687315881252289E-2</c:v>
                </c:pt>
                <c:pt idx="12306">
                  <c:v>3.3746093511581421E-2</c:v>
                </c:pt>
                <c:pt idx="12307">
                  <c:v>3.3822163939476013E-2</c:v>
                </c:pt>
                <c:pt idx="12308">
                  <c:v>3.3853214234113693E-2</c:v>
                </c:pt>
                <c:pt idx="12309">
                  <c:v>3.389248251914978E-2</c:v>
                </c:pt>
                <c:pt idx="12310">
                  <c:v>3.3843338489532471E-2</c:v>
                </c:pt>
                <c:pt idx="12311">
                  <c:v>3.3851500600576401E-2</c:v>
                </c:pt>
                <c:pt idx="12312">
                  <c:v>3.3825773745775223E-2</c:v>
                </c:pt>
                <c:pt idx="12313">
                  <c:v>3.3805608749389648E-2</c:v>
                </c:pt>
                <c:pt idx="12314">
                  <c:v>3.3821180462837219E-2</c:v>
                </c:pt>
                <c:pt idx="12315">
                  <c:v>3.3791229128837585E-2</c:v>
                </c:pt>
                <c:pt idx="12316">
                  <c:v>3.3787712454795837E-2</c:v>
                </c:pt>
                <c:pt idx="12317">
                  <c:v>3.3807218074798584E-2</c:v>
                </c:pt>
                <c:pt idx="12318">
                  <c:v>3.3788923174142838E-2</c:v>
                </c:pt>
                <c:pt idx="12319">
                  <c:v>3.3702470362186432E-2</c:v>
                </c:pt>
                <c:pt idx="12320">
                  <c:v>3.3724501729011536E-2</c:v>
                </c:pt>
                <c:pt idx="12321">
                  <c:v>3.3787913620471954E-2</c:v>
                </c:pt>
                <c:pt idx="12322">
                  <c:v>3.3806592226028442E-2</c:v>
                </c:pt>
                <c:pt idx="12323">
                  <c:v>3.3778320997953415E-2</c:v>
                </c:pt>
                <c:pt idx="12324">
                  <c:v>3.3797528594732285E-2</c:v>
                </c:pt>
                <c:pt idx="12325">
                  <c:v>3.3834520727396011E-2</c:v>
                </c:pt>
                <c:pt idx="12326">
                  <c:v>3.3801857382059097E-2</c:v>
                </c:pt>
                <c:pt idx="12327">
                  <c:v>3.3782206475734711E-2</c:v>
                </c:pt>
                <c:pt idx="12328">
                  <c:v>3.3814791589975357E-2</c:v>
                </c:pt>
                <c:pt idx="12329">
                  <c:v>3.3843375742435455E-2</c:v>
                </c:pt>
                <c:pt idx="12330">
                  <c:v>3.3800549805164337E-2</c:v>
                </c:pt>
                <c:pt idx="12331">
                  <c:v>3.3758912235498428E-2</c:v>
                </c:pt>
                <c:pt idx="12332">
                  <c:v>3.373350203037262E-2</c:v>
                </c:pt>
                <c:pt idx="12333">
                  <c:v>3.3691942691802979E-2</c:v>
                </c:pt>
                <c:pt idx="12334">
                  <c:v>3.3691361546516418E-2</c:v>
                </c:pt>
                <c:pt idx="12335">
                  <c:v>3.3790886402130127E-2</c:v>
                </c:pt>
                <c:pt idx="12336">
                  <c:v>3.380831703543663E-2</c:v>
                </c:pt>
                <c:pt idx="12337">
                  <c:v>3.3752188086509705E-2</c:v>
                </c:pt>
                <c:pt idx="12338">
                  <c:v>3.3739548176527023E-2</c:v>
                </c:pt>
                <c:pt idx="12339">
                  <c:v>3.3779118210077286E-2</c:v>
                </c:pt>
                <c:pt idx="12340">
                  <c:v>3.3815599977970123E-2</c:v>
                </c:pt>
                <c:pt idx="12341">
                  <c:v>3.3821772783994675E-2</c:v>
                </c:pt>
                <c:pt idx="12342">
                  <c:v>3.3799704164266586E-2</c:v>
                </c:pt>
                <c:pt idx="12343">
                  <c:v>3.3778045326471329E-2</c:v>
                </c:pt>
                <c:pt idx="12344">
                  <c:v>3.3762600272893906E-2</c:v>
                </c:pt>
                <c:pt idx="12345">
                  <c:v>3.377050906419754E-2</c:v>
                </c:pt>
                <c:pt idx="12346">
                  <c:v>3.3772505819797516E-2</c:v>
                </c:pt>
                <c:pt idx="12347">
                  <c:v>3.3742953091859818E-2</c:v>
                </c:pt>
                <c:pt idx="12348">
                  <c:v>3.3686451613903046E-2</c:v>
                </c:pt>
                <c:pt idx="12349">
                  <c:v>3.3675067126750946E-2</c:v>
                </c:pt>
                <c:pt idx="12350">
                  <c:v>3.3672966063022614E-2</c:v>
                </c:pt>
                <c:pt idx="12351">
                  <c:v>3.3683400601148605E-2</c:v>
                </c:pt>
                <c:pt idx="12352">
                  <c:v>3.3655676990747452E-2</c:v>
                </c:pt>
                <c:pt idx="12353">
                  <c:v>3.3799782395362854E-2</c:v>
                </c:pt>
                <c:pt idx="12354">
                  <c:v>3.3800367265939713E-2</c:v>
                </c:pt>
                <c:pt idx="12355">
                  <c:v>3.3762011677026749E-2</c:v>
                </c:pt>
                <c:pt idx="12356">
                  <c:v>3.3729847520589828E-2</c:v>
                </c:pt>
                <c:pt idx="12357">
                  <c:v>3.3760130405426025E-2</c:v>
                </c:pt>
                <c:pt idx="12358">
                  <c:v>3.3748343586921692E-2</c:v>
                </c:pt>
                <c:pt idx="12359">
                  <c:v>3.3745113760232925E-2</c:v>
                </c:pt>
                <c:pt idx="12360">
                  <c:v>3.3745177090167999E-2</c:v>
                </c:pt>
                <c:pt idx="12361">
                  <c:v>3.3744379878044128E-2</c:v>
                </c:pt>
                <c:pt idx="12362">
                  <c:v>3.3757563680410385E-2</c:v>
                </c:pt>
                <c:pt idx="12363">
                  <c:v>3.3733077347278595E-2</c:v>
                </c:pt>
                <c:pt idx="12364">
                  <c:v>3.3720586448907852E-2</c:v>
                </c:pt>
                <c:pt idx="12365">
                  <c:v>3.3721115440130234E-2</c:v>
                </c:pt>
                <c:pt idx="12366">
                  <c:v>3.3667862415313721E-2</c:v>
                </c:pt>
                <c:pt idx="12367">
                  <c:v>3.3633310347795486E-2</c:v>
                </c:pt>
                <c:pt idx="12368">
                  <c:v>3.3638723194599152E-2</c:v>
                </c:pt>
                <c:pt idx="12369">
                  <c:v>3.3704310655593872E-2</c:v>
                </c:pt>
                <c:pt idx="12370">
                  <c:v>3.3749263733625412E-2</c:v>
                </c:pt>
                <c:pt idx="12371">
                  <c:v>3.3684313297271729E-2</c:v>
                </c:pt>
                <c:pt idx="12372">
                  <c:v>3.3711094409227371E-2</c:v>
                </c:pt>
                <c:pt idx="12373">
                  <c:v>3.3747315406799316E-2</c:v>
                </c:pt>
                <c:pt idx="12374">
                  <c:v>3.3757440745830536E-2</c:v>
                </c:pt>
                <c:pt idx="12375">
                  <c:v>3.3769290894269943E-2</c:v>
                </c:pt>
                <c:pt idx="12376">
                  <c:v>3.3786706626415253E-2</c:v>
                </c:pt>
                <c:pt idx="12377">
                  <c:v>3.3802777528762817E-2</c:v>
                </c:pt>
                <c:pt idx="12378">
                  <c:v>3.3742249011993408E-2</c:v>
                </c:pt>
                <c:pt idx="12379">
                  <c:v>3.3703122287988663E-2</c:v>
                </c:pt>
                <c:pt idx="12380">
                  <c:v>3.3734116703271866E-2</c:v>
                </c:pt>
                <c:pt idx="12381">
                  <c:v>3.368103876709938E-2</c:v>
                </c:pt>
                <c:pt idx="12382">
                  <c:v>3.362162783741951E-2</c:v>
                </c:pt>
                <c:pt idx="12383">
                  <c:v>3.3678606152534485E-2</c:v>
                </c:pt>
                <c:pt idx="12384">
                  <c:v>3.365045040845871E-2</c:v>
                </c:pt>
                <c:pt idx="12385">
                  <c:v>3.3583927899599075E-2</c:v>
                </c:pt>
                <c:pt idx="12386">
                  <c:v>3.3696580678224564E-2</c:v>
                </c:pt>
                <c:pt idx="12387">
                  <c:v>3.3756259828805923E-2</c:v>
                </c:pt>
                <c:pt idx="12388">
                  <c:v>3.3743675798177719E-2</c:v>
                </c:pt>
                <c:pt idx="12389">
                  <c:v>3.3704072237014771E-2</c:v>
                </c:pt>
                <c:pt idx="12390">
                  <c:v>3.3736582845449448E-2</c:v>
                </c:pt>
                <c:pt idx="12391">
                  <c:v>3.3755294978618622E-2</c:v>
                </c:pt>
                <c:pt idx="12392">
                  <c:v>3.3704612404108047E-2</c:v>
                </c:pt>
                <c:pt idx="12393">
                  <c:v>3.3692292869091034E-2</c:v>
                </c:pt>
                <c:pt idx="12394">
                  <c:v>3.366156667470932E-2</c:v>
                </c:pt>
                <c:pt idx="12395">
                  <c:v>3.3624127507209778E-2</c:v>
                </c:pt>
                <c:pt idx="12396">
                  <c:v>3.3561293035745621E-2</c:v>
                </c:pt>
                <c:pt idx="12397">
                  <c:v>3.363993763923645E-2</c:v>
                </c:pt>
                <c:pt idx="12398">
                  <c:v>3.3730678260326385E-2</c:v>
                </c:pt>
                <c:pt idx="12399">
                  <c:v>3.3705174922943115E-2</c:v>
                </c:pt>
                <c:pt idx="12400">
                  <c:v>3.3718869090080261E-2</c:v>
                </c:pt>
                <c:pt idx="12401">
                  <c:v>3.3762842416763306E-2</c:v>
                </c:pt>
                <c:pt idx="12402">
                  <c:v>3.3720776438713074E-2</c:v>
                </c:pt>
                <c:pt idx="12403">
                  <c:v>3.3734355121850967E-2</c:v>
                </c:pt>
                <c:pt idx="12404">
                  <c:v>3.3717330545186996E-2</c:v>
                </c:pt>
                <c:pt idx="12405">
                  <c:v>3.3701177686452866E-2</c:v>
                </c:pt>
                <c:pt idx="12406">
                  <c:v>3.3702582120895386E-2</c:v>
                </c:pt>
                <c:pt idx="12407">
                  <c:v>3.369150310754776E-2</c:v>
                </c:pt>
                <c:pt idx="12408">
                  <c:v>3.3660642802715302E-2</c:v>
                </c:pt>
                <c:pt idx="12409">
                  <c:v>3.3669602125883102E-2</c:v>
                </c:pt>
                <c:pt idx="12410">
                  <c:v>3.365715965628624E-2</c:v>
                </c:pt>
                <c:pt idx="12411">
                  <c:v>3.3645704388618469E-2</c:v>
                </c:pt>
                <c:pt idx="12412">
                  <c:v>3.3584918826818466E-2</c:v>
                </c:pt>
                <c:pt idx="12413">
                  <c:v>3.3600486814975739E-2</c:v>
                </c:pt>
                <c:pt idx="12414">
                  <c:v>3.3643517643213272E-2</c:v>
                </c:pt>
                <c:pt idx="12415">
                  <c:v>3.3608365803956985E-2</c:v>
                </c:pt>
                <c:pt idx="12416">
                  <c:v>3.3552464097738266E-2</c:v>
                </c:pt>
                <c:pt idx="12417">
                  <c:v>3.3595573157072067E-2</c:v>
                </c:pt>
                <c:pt idx="12418">
                  <c:v>3.3688995987176895E-2</c:v>
                </c:pt>
                <c:pt idx="12419">
                  <c:v>3.3653352409601212E-2</c:v>
                </c:pt>
                <c:pt idx="12420">
                  <c:v>3.3649861812591553E-2</c:v>
                </c:pt>
                <c:pt idx="12421">
                  <c:v>3.3688191324472427E-2</c:v>
                </c:pt>
                <c:pt idx="12422">
                  <c:v>3.367135301232338E-2</c:v>
                </c:pt>
                <c:pt idx="12423">
                  <c:v>3.3587504178285599E-2</c:v>
                </c:pt>
                <c:pt idx="12424">
                  <c:v>3.3614698797464371E-2</c:v>
                </c:pt>
                <c:pt idx="12425">
                  <c:v>3.3654108643531799E-2</c:v>
                </c:pt>
                <c:pt idx="12426">
                  <c:v>3.3628411591053009E-2</c:v>
                </c:pt>
                <c:pt idx="12427">
                  <c:v>3.3662080764770508E-2</c:v>
                </c:pt>
                <c:pt idx="12428">
                  <c:v>3.3673662692308426E-2</c:v>
                </c:pt>
                <c:pt idx="12429">
                  <c:v>3.3606238663196564E-2</c:v>
                </c:pt>
                <c:pt idx="12430">
                  <c:v>3.3664591610431671E-2</c:v>
                </c:pt>
                <c:pt idx="12431">
                  <c:v>3.3691536635160446E-2</c:v>
                </c:pt>
                <c:pt idx="12432">
                  <c:v>3.3702678978443146E-2</c:v>
                </c:pt>
                <c:pt idx="12433">
                  <c:v>3.369530662894249E-2</c:v>
                </c:pt>
                <c:pt idx="12434">
                  <c:v>3.3679299056529999E-2</c:v>
                </c:pt>
                <c:pt idx="12435">
                  <c:v>3.3712409436702728E-2</c:v>
                </c:pt>
                <c:pt idx="12436">
                  <c:v>3.3730916678905487E-2</c:v>
                </c:pt>
                <c:pt idx="12437">
                  <c:v>3.3684205263853073E-2</c:v>
                </c:pt>
                <c:pt idx="12438">
                  <c:v>3.365623950958252E-2</c:v>
                </c:pt>
                <c:pt idx="12439">
                  <c:v>3.3631581813097E-2</c:v>
                </c:pt>
                <c:pt idx="12440">
                  <c:v>3.3572468906641006E-2</c:v>
                </c:pt>
                <c:pt idx="12441">
                  <c:v>3.3555034548044205E-2</c:v>
                </c:pt>
                <c:pt idx="12442">
                  <c:v>3.3598486334085464E-2</c:v>
                </c:pt>
                <c:pt idx="12443">
                  <c:v>3.3629156649112701E-2</c:v>
                </c:pt>
                <c:pt idx="12444">
                  <c:v>3.3641118556261063E-2</c:v>
                </c:pt>
                <c:pt idx="12445">
                  <c:v>3.3674303442239761E-2</c:v>
                </c:pt>
                <c:pt idx="12446">
                  <c:v>3.3627033233642578E-2</c:v>
                </c:pt>
                <c:pt idx="12447">
                  <c:v>3.3565834164619446E-2</c:v>
                </c:pt>
                <c:pt idx="12448">
                  <c:v>3.3562105149030685E-2</c:v>
                </c:pt>
                <c:pt idx="12449">
                  <c:v>3.3593613654375076E-2</c:v>
                </c:pt>
                <c:pt idx="12450">
                  <c:v>3.3565718680620193E-2</c:v>
                </c:pt>
                <c:pt idx="12451">
                  <c:v>3.3613413572311401E-2</c:v>
                </c:pt>
                <c:pt idx="12452">
                  <c:v>3.3634182065725327E-2</c:v>
                </c:pt>
                <c:pt idx="12453">
                  <c:v>3.3638320863246918E-2</c:v>
                </c:pt>
                <c:pt idx="12454">
                  <c:v>3.3632662147283554E-2</c:v>
                </c:pt>
                <c:pt idx="12455">
                  <c:v>3.3651154488325119E-2</c:v>
                </c:pt>
                <c:pt idx="12456">
                  <c:v>3.3608127385377884E-2</c:v>
                </c:pt>
                <c:pt idx="12457">
                  <c:v>3.3587504178285599E-2</c:v>
                </c:pt>
                <c:pt idx="12458">
                  <c:v>3.3620055764913559E-2</c:v>
                </c:pt>
                <c:pt idx="12459">
                  <c:v>3.3637017011642456E-2</c:v>
                </c:pt>
                <c:pt idx="12460">
                  <c:v>3.3623997122049332E-2</c:v>
                </c:pt>
                <c:pt idx="12461">
                  <c:v>3.3583946526050568E-2</c:v>
                </c:pt>
                <c:pt idx="12462">
                  <c:v>3.3595118671655655E-2</c:v>
                </c:pt>
                <c:pt idx="12463">
                  <c:v>3.3625032752752304E-2</c:v>
                </c:pt>
                <c:pt idx="12464">
                  <c:v>3.3596526831388474E-2</c:v>
                </c:pt>
                <c:pt idx="12465">
                  <c:v>3.3582098782062531E-2</c:v>
                </c:pt>
                <c:pt idx="12466">
                  <c:v>3.3576346933841705E-2</c:v>
                </c:pt>
                <c:pt idx="12467">
                  <c:v>3.3483587205410004E-2</c:v>
                </c:pt>
                <c:pt idx="12468">
                  <c:v>3.3461082726716995E-2</c:v>
                </c:pt>
                <c:pt idx="12469">
                  <c:v>3.3490858972072601E-2</c:v>
                </c:pt>
                <c:pt idx="12470">
                  <c:v>3.3475190401077271E-2</c:v>
                </c:pt>
                <c:pt idx="12471">
                  <c:v>3.3466480672359467E-2</c:v>
                </c:pt>
                <c:pt idx="12472">
                  <c:v>3.3523954451084137E-2</c:v>
                </c:pt>
                <c:pt idx="12473">
                  <c:v>3.3510100096464157E-2</c:v>
                </c:pt>
                <c:pt idx="12474">
                  <c:v>3.3513784408569336E-2</c:v>
                </c:pt>
                <c:pt idx="12475">
                  <c:v>3.3516459167003632E-2</c:v>
                </c:pt>
                <c:pt idx="12476">
                  <c:v>3.3488623797893524E-2</c:v>
                </c:pt>
                <c:pt idx="12477">
                  <c:v>3.3546328544616699E-2</c:v>
                </c:pt>
                <c:pt idx="12478">
                  <c:v>3.3584203571081161E-2</c:v>
                </c:pt>
                <c:pt idx="12479">
                  <c:v>3.3549409359693527E-2</c:v>
                </c:pt>
                <c:pt idx="12480">
                  <c:v>3.3559005707502365E-2</c:v>
                </c:pt>
                <c:pt idx="12481">
                  <c:v>3.3600669354200363E-2</c:v>
                </c:pt>
                <c:pt idx="12482">
                  <c:v>3.3610593527555466E-2</c:v>
                </c:pt>
                <c:pt idx="12483">
                  <c:v>3.3562727272510529E-2</c:v>
                </c:pt>
                <c:pt idx="12484">
                  <c:v>3.3494815230369568E-2</c:v>
                </c:pt>
                <c:pt idx="12485">
                  <c:v>3.3435560762882233E-2</c:v>
                </c:pt>
                <c:pt idx="12486">
                  <c:v>3.3042315393686295E-2</c:v>
                </c:pt>
                <c:pt idx="12487">
                  <c:v>3.2671764492988586E-2</c:v>
                </c:pt>
                <c:pt idx="12488">
                  <c:v>3.2700132578611374E-2</c:v>
                </c:pt>
                <c:pt idx="12489">
                  <c:v>3.275790810585022E-2</c:v>
                </c:pt>
                <c:pt idx="12490">
                  <c:v>3.2866667956113815E-2</c:v>
                </c:pt>
                <c:pt idx="12491">
                  <c:v>3.3438563346862793E-2</c:v>
                </c:pt>
                <c:pt idx="12492">
                  <c:v>3.3602796494960785E-2</c:v>
                </c:pt>
                <c:pt idx="12493">
                  <c:v>3.3611666411161423E-2</c:v>
                </c:pt>
                <c:pt idx="12494">
                  <c:v>3.3593740314245224E-2</c:v>
                </c:pt>
                <c:pt idx="12495">
                  <c:v>3.3571444451808929E-2</c:v>
                </c:pt>
                <c:pt idx="12496">
                  <c:v>3.34896519780159E-2</c:v>
                </c:pt>
                <c:pt idx="12497">
                  <c:v>3.3435173332691193E-2</c:v>
                </c:pt>
                <c:pt idx="12498">
                  <c:v>3.3469688147306442E-2</c:v>
                </c:pt>
                <c:pt idx="12499">
                  <c:v>3.3479839563369751E-2</c:v>
                </c:pt>
                <c:pt idx="12500">
                  <c:v>3.352707251906395E-2</c:v>
                </c:pt>
                <c:pt idx="12501">
                  <c:v>3.3509358763694763E-2</c:v>
                </c:pt>
                <c:pt idx="12502">
                  <c:v>3.3445887267589569E-2</c:v>
                </c:pt>
                <c:pt idx="12503">
                  <c:v>3.3524662256240845E-2</c:v>
                </c:pt>
                <c:pt idx="12504">
                  <c:v>3.3598989248275757E-2</c:v>
                </c:pt>
                <c:pt idx="12505">
                  <c:v>3.3557143062353134E-2</c:v>
                </c:pt>
                <c:pt idx="12506">
                  <c:v>3.3520933240652084E-2</c:v>
                </c:pt>
                <c:pt idx="12507">
                  <c:v>3.3567134290933609E-2</c:v>
                </c:pt>
                <c:pt idx="12508">
                  <c:v>3.3578794449567795E-2</c:v>
                </c:pt>
                <c:pt idx="12509">
                  <c:v>3.3557813614606857E-2</c:v>
                </c:pt>
                <c:pt idx="12510">
                  <c:v>3.3577393740415573E-2</c:v>
                </c:pt>
                <c:pt idx="12511">
                  <c:v>3.3572513610124588E-2</c:v>
                </c:pt>
                <c:pt idx="12512">
                  <c:v>3.3537060022354126E-2</c:v>
                </c:pt>
                <c:pt idx="12513">
                  <c:v>3.3522356301546097E-2</c:v>
                </c:pt>
                <c:pt idx="12514">
                  <c:v>3.3482726663351059E-2</c:v>
                </c:pt>
                <c:pt idx="12515">
                  <c:v>3.3455498516559601E-2</c:v>
                </c:pt>
                <c:pt idx="12516">
                  <c:v>3.3521782606840134E-2</c:v>
                </c:pt>
                <c:pt idx="12517">
                  <c:v>3.3556900918483734E-2</c:v>
                </c:pt>
                <c:pt idx="12518">
                  <c:v>3.3581111580133438E-2</c:v>
                </c:pt>
                <c:pt idx="12519">
                  <c:v>3.361063078045845E-2</c:v>
                </c:pt>
                <c:pt idx="12520">
                  <c:v>3.3606171607971191E-2</c:v>
                </c:pt>
                <c:pt idx="12521">
                  <c:v>3.3584080636501312E-2</c:v>
                </c:pt>
                <c:pt idx="12522">
                  <c:v>3.3601053059101105E-2</c:v>
                </c:pt>
                <c:pt idx="12523">
                  <c:v>3.3567991107702255E-2</c:v>
                </c:pt>
                <c:pt idx="12524">
                  <c:v>3.3536992967128754E-2</c:v>
                </c:pt>
                <c:pt idx="12525">
                  <c:v>3.3506065607070923E-2</c:v>
                </c:pt>
                <c:pt idx="12526">
                  <c:v>3.3511903136968613E-2</c:v>
                </c:pt>
                <c:pt idx="12527">
                  <c:v>3.3525198698043823E-2</c:v>
                </c:pt>
                <c:pt idx="12528">
                  <c:v>3.3491704612970352E-2</c:v>
                </c:pt>
                <c:pt idx="12529">
                  <c:v>3.3502839505672455E-2</c:v>
                </c:pt>
                <c:pt idx="12530">
                  <c:v>3.350488469004631E-2</c:v>
                </c:pt>
                <c:pt idx="12531">
                  <c:v>3.3519897609949112E-2</c:v>
                </c:pt>
                <c:pt idx="12532">
                  <c:v>3.3552438020706177E-2</c:v>
                </c:pt>
                <c:pt idx="12533">
                  <c:v>3.3519100397825241E-2</c:v>
                </c:pt>
                <c:pt idx="12534">
                  <c:v>3.3496987074613571E-2</c:v>
                </c:pt>
                <c:pt idx="12535">
                  <c:v>3.3532112836837769E-2</c:v>
                </c:pt>
                <c:pt idx="12536">
                  <c:v>3.3564940094947815E-2</c:v>
                </c:pt>
                <c:pt idx="12537">
                  <c:v>3.3568363636732101E-2</c:v>
                </c:pt>
                <c:pt idx="12538">
                  <c:v>3.3570937812328339E-2</c:v>
                </c:pt>
                <c:pt idx="12539">
                  <c:v>3.3578474074602127E-2</c:v>
                </c:pt>
                <c:pt idx="12540">
                  <c:v>3.3539719879627228E-2</c:v>
                </c:pt>
                <c:pt idx="12541">
                  <c:v>3.3435005694627762E-2</c:v>
                </c:pt>
                <c:pt idx="12542">
                  <c:v>3.3435925841331482E-2</c:v>
                </c:pt>
                <c:pt idx="12543">
                  <c:v>3.3470835536718369E-2</c:v>
                </c:pt>
                <c:pt idx="12544">
                  <c:v>3.3583693206310272E-2</c:v>
                </c:pt>
                <c:pt idx="12545">
                  <c:v>3.363315761089325E-2</c:v>
                </c:pt>
                <c:pt idx="12546">
                  <c:v>3.3612824976444244E-2</c:v>
                </c:pt>
                <c:pt idx="12547">
                  <c:v>3.3601805567741394E-2</c:v>
                </c:pt>
                <c:pt idx="12548">
                  <c:v>3.3659141510725021E-2</c:v>
                </c:pt>
                <c:pt idx="12549">
                  <c:v>3.3649522811174393E-2</c:v>
                </c:pt>
                <c:pt idx="12550">
                  <c:v>3.3607088029384613E-2</c:v>
                </c:pt>
                <c:pt idx="12551">
                  <c:v>3.3605750650167465E-2</c:v>
                </c:pt>
                <c:pt idx="12552">
                  <c:v>3.3579982817173004E-2</c:v>
                </c:pt>
                <c:pt idx="12553">
                  <c:v>3.3588141202926636E-2</c:v>
                </c:pt>
                <c:pt idx="12554">
                  <c:v>3.3562894910573959E-2</c:v>
                </c:pt>
                <c:pt idx="12555">
                  <c:v>3.3604949712753296E-2</c:v>
                </c:pt>
                <c:pt idx="12556">
                  <c:v>3.3621087670326233E-2</c:v>
                </c:pt>
                <c:pt idx="12557">
                  <c:v>3.3615976572036743E-2</c:v>
                </c:pt>
                <c:pt idx="12558">
                  <c:v>3.355836495757103E-2</c:v>
                </c:pt>
                <c:pt idx="12559">
                  <c:v>3.3551406115293503E-2</c:v>
                </c:pt>
                <c:pt idx="12560">
                  <c:v>3.3539604395627975E-2</c:v>
                </c:pt>
                <c:pt idx="12561">
                  <c:v>3.3584095537662506E-2</c:v>
                </c:pt>
                <c:pt idx="12562">
                  <c:v>3.3611562103033066E-2</c:v>
                </c:pt>
                <c:pt idx="12563">
                  <c:v>3.3597733825445175E-2</c:v>
                </c:pt>
                <c:pt idx="12564">
                  <c:v>3.3597365021705627E-2</c:v>
                </c:pt>
                <c:pt idx="12565">
                  <c:v>3.3617373555898666E-2</c:v>
                </c:pt>
                <c:pt idx="12566">
                  <c:v>3.3635478466749191E-2</c:v>
                </c:pt>
                <c:pt idx="12567">
                  <c:v>3.3609043806791306E-2</c:v>
                </c:pt>
                <c:pt idx="12568">
                  <c:v>3.3573612570762634E-2</c:v>
                </c:pt>
                <c:pt idx="12569">
                  <c:v>3.3608704805374146E-2</c:v>
                </c:pt>
                <c:pt idx="12570">
                  <c:v>3.357289731502533E-2</c:v>
                </c:pt>
                <c:pt idx="12571">
                  <c:v>3.3562734723091125E-2</c:v>
                </c:pt>
                <c:pt idx="12572">
                  <c:v>3.3556792885065079E-2</c:v>
                </c:pt>
                <c:pt idx="12573">
                  <c:v>3.3530496060848236E-2</c:v>
                </c:pt>
                <c:pt idx="12574">
                  <c:v>3.3528938889503479E-2</c:v>
                </c:pt>
                <c:pt idx="12575">
                  <c:v>3.3598653972148895E-2</c:v>
                </c:pt>
                <c:pt idx="12576">
                  <c:v>3.3615157008171082E-2</c:v>
                </c:pt>
                <c:pt idx="12577">
                  <c:v>3.3593706786632538E-2</c:v>
                </c:pt>
                <c:pt idx="12578">
                  <c:v>3.358396515250206E-2</c:v>
                </c:pt>
                <c:pt idx="12579">
                  <c:v>3.3568497747182846E-2</c:v>
                </c:pt>
                <c:pt idx="12580">
                  <c:v>3.3575009554624557E-2</c:v>
                </c:pt>
                <c:pt idx="12581">
                  <c:v>3.3487316220998764E-2</c:v>
                </c:pt>
                <c:pt idx="12582">
                  <c:v>3.3508669584989548E-2</c:v>
                </c:pt>
                <c:pt idx="12583">
                  <c:v>3.3558450639247894E-2</c:v>
                </c:pt>
                <c:pt idx="12584">
                  <c:v>3.3623721450567245E-2</c:v>
                </c:pt>
                <c:pt idx="12585">
                  <c:v>3.3632084727287292E-2</c:v>
                </c:pt>
                <c:pt idx="12586">
                  <c:v>3.3602319657802582E-2</c:v>
                </c:pt>
                <c:pt idx="12587">
                  <c:v>3.3516064286231995E-2</c:v>
                </c:pt>
                <c:pt idx="12588">
                  <c:v>3.3459637314081192E-2</c:v>
                </c:pt>
                <c:pt idx="12589">
                  <c:v>3.3534117043018341E-2</c:v>
                </c:pt>
                <c:pt idx="12590">
                  <c:v>3.3591531217098236E-2</c:v>
                </c:pt>
                <c:pt idx="12591">
                  <c:v>3.3514585345983505E-2</c:v>
                </c:pt>
                <c:pt idx="12592">
                  <c:v>3.3503547310829163E-2</c:v>
                </c:pt>
                <c:pt idx="12593">
                  <c:v>3.3531449735164642E-2</c:v>
                </c:pt>
                <c:pt idx="12594">
                  <c:v>3.3514592796564102E-2</c:v>
                </c:pt>
                <c:pt idx="12595">
                  <c:v>3.3565834164619446E-2</c:v>
                </c:pt>
                <c:pt idx="12596">
                  <c:v>3.3604085445404053E-2</c:v>
                </c:pt>
                <c:pt idx="12597">
                  <c:v>3.356582298874855E-2</c:v>
                </c:pt>
                <c:pt idx="12598">
                  <c:v>3.3523581922054291E-2</c:v>
                </c:pt>
                <c:pt idx="12599">
                  <c:v>3.3536441624164581E-2</c:v>
                </c:pt>
                <c:pt idx="12600">
                  <c:v>3.3566337078809738E-2</c:v>
                </c:pt>
                <c:pt idx="12601">
                  <c:v>3.3568315207958221E-2</c:v>
                </c:pt>
                <c:pt idx="12602">
                  <c:v>3.3580444753170013E-2</c:v>
                </c:pt>
                <c:pt idx="12603">
                  <c:v>3.3504676073789597E-2</c:v>
                </c:pt>
                <c:pt idx="12604">
                  <c:v>3.3483676612377167E-2</c:v>
                </c:pt>
                <c:pt idx="12605">
                  <c:v>3.3499632030725479E-2</c:v>
                </c:pt>
                <c:pt idx="12606">
                  <c:v>3.3557716757059097E-2</c:v>
                </c:pt>
                <c:pt idx="12607">
                  <c:v>3.3586695790290833E-2</c:v>
                </c:pt>
                <c:pt idx="12608">
                  <c:v>3.3551976084709167E-2</c:v>
                </c:pt>
                <c:pt idx="12609">
                  <c:v>3.3436521887779236E-2</c:v>
                </c:pt>
                <c:pt idx="12610">
                  <c:v>3.3417403697967529E-2</c:v>
                </c:pt>
                <c:pt idx="12611">
                  <c:v>3.3499240875244141E-2</c:v>
                </c:pt>
                <c:pt idx="12612">
                  <c:v>3.3553075045347214E-2</c:v>
                </c:pt>
                <c:pt idx="12613">
                  <c:v>3.3583473414182663E-2</c:v>
                </c:pt>
                <c:pt idx="12614">
                  <c:v>3.3564187586307526E-2</c:v>
                </c:pt>
                <c:pt idx="12615">
                  <c:v>3.3557794988155365E-2</c:v>
                </c:pt>
                <c:pt idx="12616">
                  <c:v>3.3515818417072296E-2</c:v>
                </c:pt>
                <c:pt idx="12617">
                  <c:v>3.348160907626152E-2</c:v>
                </c:pt>
                <c:pt idx="12618">
                  <c:v>3.3509019762277603E-2</c:v>
                </c:pt>
                <c:pt idx="12619">
                  <c:v>3.348463773727417E-2</c:v>
                </c:pt>
                <c:pt idx="12620">
                  <c:v>3.3495008945465088E-2</c:v>
                </c:pt>
                <c:pt idx="12621">
                  <c:v>3.3533770591020584E-2</c:v>
                </c:pt>
                <c:pt idx="12622">
                  <c:v>3.3536043018102646E-2</c:v>
                </c:pt>
                <c:pt idx="12623">
                  <c:v>3.353356197476387E-2</c:v>
                </c:pt>
                <c:pt idx="12624">
                  <c:v>3.3545315265655518E-2</c:v>
                </c:pt>
                <c:pt idx="12625">
                  <c:v>3.3551380038261414E-2</c:v>
                </c:pt>
                <c:pt idx="12626">
                  <c:v>3.3562928438186646E-2</c:v>
                </c:pt>
                <c:pt idx="12627">
                  <c:v>3.3543381839990616E-2</c:v>
                </c:pt>
                <c:pt idx="12628">
                  <c:v>3.3538501709699631E-2</c:v>
                </c:pt>
                <c:pt idx="12629">
                  <c:v>3.3511951565742493E-2</c:v>
                </c:pt>
                <c:pt idx="12630">
                  <c:v>3.348252922296524E-2</c:v>
                </c:pt>
                <c:pt idx="12631">
                  <c:v>3.3487755805253983E-2</c:v>
                </c:pt>
                <c:pt idx="12632">
                  <c:v>3.3469352871179581E-2</c:v>
                </c:pt>
                <c:pt idx="12633">
                  <c:v>3.345441073179245E-2</c:v>
                </c:pt>
                <c:pt idx="12634">
                  <c:v>3.3529479056596756E-2</c:v>
                </c:pt>
                <c:pt idx="12635">
                  <c:v>3.3569838851690292E-2</c:v>
                </c:pt>
                <c:pt idx="12636">
                  <c:v>3.3585213124752045E-2</c:v>
                </c:pt>
                <c:pt idx="12637">
                  <c:v>3.3553075045347214E-2</c:v>
                </c:pt>
                <c:pt idx="12638">
                  <c:v>3.3545568585395813E-2</c:v>
                </c:pt>
                <c:pt idx="12639">
                  <c:v>3.3529426902532578E-2</c:v>
                </c:pt>
                <c:pt idx="12640">
                  <c:v>3.3512040972709656E-2</c:v>
                </c:pt>
                <c:pt idx="12641">
                  <c:v>3.346947580575943E-2</c:v>
                </c:pt>
                <c:pt idx="12642">
                  <c:v>3.3451363444328308E-2</c:v>
                </c:pt>
                <c:pt idx="12643">
                  <c:v>3.3425599336624146E-2</c:v>
                </c:pt>
                <c:pt idx="12644">
                  <c:v>3.3495672047138214E-2</c:v>
                </c:pt>
                <c:pt idx="12645">
                  <c:v>3.3498682081699371E-2</c:v>
                </c:pt>
                <c:pt idx="12646">
                  <c:v>3.355104848742485E-2</c:v>
                </c:pt>
                <c:pt idx="12647">
                  <c:v>3.354451060295105E-2</c:v>
                </c:pt>
                <c:pt idx="12648">
                  <c:v>3.3547140657901764E-2</c:v>
                </c:pt>
                <c:pt idx="12649">
                  <c:v>3.3496424555778503E-2</c:v>
                </c:pt>
                <c:pt idx="12650">
                  <c:v>3.3481612801551819E-2</c:v>
                </c:pt>
                <c:pt idx="12651">
                  <c:v>3.3504150807857513E-2</c:v>
                </c:pt>
                <c:pt idx="12652">
                  <c:v>3.3511709421873093E-2</c:v>
                </c:pt>
                <c:pt idx="12653">
                  <c:v>3.3514123409986496E-2</c:v>
                </c:pt>
                <c:pt idx="12654">
                  <c:v>3.3482704311609268E-2</c:v>
                </c:pt>
                <c:pt idx="12655">
                  <c:v>3.3418022096157074E-2</c:v>
                </c:pt>
                <c:pt idx="12656">
                  <c:v>3.3415567129850388E-2</c:v>
                </c:pt>
                <c:pt idx="12657">
                  <c:v>3.3433470875024796E-2</c:v>
                </c:pt>
                <c:pt idx="12658">
                  <c:v>3.3488042652606964E-2</c:v>
                </c:pt>
                <c:pt idx="12659">
                  <c:v>3.3535372465848923E-2</c:v>
                </c:pt>
                <c:pt idx="12660">
                  <c:v>3.3599965274333954E-2</c:v>
                </c:pt>
                <c:pt idx="12661">
                  <c:v>3.3606473356485367E-2</c:v>
                </c:pt>
                <c:pt idx="12662">
                  <c:v>3.356831893324852E-2</c:v>
                </c:pt>
                <c:pt idx="12663">
                  <c:v>3.35671566426754E-2</c:v>
                </c:pt>
                <c:pt idx="12664">
                  <c:v>3.3554986119270325E-2</c:v>
                </c:pt>
                <c:pt idx="12665">
                  <c:v>3.3541392534971237E-2</c:v>
                </c:pt>
                <c:pt idx="12666">
                  <c:v>3.3523522317409515E-2</c:v>
                </c:pt>
                <c:pt idx="12667">
                  <c:v>3.3507492393255234E-2</c:v>
                </c:pt>
                <c:pt idx="12668">
                  <c:v>3.3511996269226074E-2</c:v>
                </c:pt>
                <c:pt idx="12669">
                  <c:v>3.3485375344753265E-2</c:v>
                </c:pt>
                <c:pt idx="12670">
                  <c:v>3.3555347472429276E-2</c:v>
                </c:pt>
                <c:pt idx="12671">
                  <c:v>3.3578440546989441E-2</c:v>
                </c:pt>
                <c:pt idx="12672">
                  <c:v>3.3579602837562561E-2</c:v>
                </c:pt>
                <c:pt idx="12673">
                  <c:v>3.3563625067472458E-2</c:v>
                </c:pt>
                <c:pt idx="12674">
                  <c:v>3.3527854830026627E-2</c:v>
                </c:pt>
                <c:pt idx="12675">
                  <c:v>3.3554211258888245E-2</c:v>
                </c:pt>
                <c:pt idx="12676">
                  <c:v>3.3534422516822815E-2</c:v>
                </c:pt>
                <c:pt idx="12677">
                  <c:v>3.3475294709205627E-2</c:v>
                </c:pt>
                <c:pt idx="12678">
                  <c:v>3.3468078821897507E-2</c:v>
                </c:pt>
                <c:pt idx="12679">
                  <c:v>3.3402852714061737E-2</c:v>
                </c:pt>
                <c:pt idx="12680">
                  <c:v>3.3370908349752426E-2</c:v>
                </c:pt>
                <c:pt idx="12681">
                  <c:v>3.3439319580793381E-2</c:v>
                </c:pt>
                <c:pt idx="12682">
                  <c:v>3.3528547734022141E-2</c:v>
                </c:pt>
                <c:pt idx="12683">
                  <c:v>3.3539198338985443E-2</c:v>
                </c:pt>
                <c:pt idx="12684">
                  <c:v>3.3563576638698578E-2</c:v>
                </c:pt>
                <c:pt idx="12685">
                  <c:v>3.3539526164531708E-2</c:v>
                </c:pt>
                <c:pt idx="12686">
                  <c:v>3.3509720116853714E-2</c:v>
                </c:pt>
                <c:pt idx="12687">
                  <c:v>3.3512666821479797E-2</c:v>
                </c:pt>
                <c:pt idx="12688">
                  <c:v>3.3464867621660233E-2</c:v>
                </c:pt>
                <c:pt idx="12689">
                  <c:v>3.3439643681049347E-2</c:v>
                </c:pt>
                <c:pt idx="12690">
                  <c:v>3.3458501100540161E-2</c:v>
                </c:pt>
                <c:pt idx="12691">
                  <c:v>3.342071920633316E-2</c:v>
                </c:pt>
                <c:pt idx="12692">
                  <c:v>3.3482193946838379E-2</c:v>
                </c:pt>
                <c:pt idx="12693">
                  <c:v>3.3491209149360657E-2</c:v>
                </c:pt>
                <c:pt idx="12694">
                  <c:v>3.34930419921875E-2</c:v>
                </c:pt>
                <c:pt idx="12695">
                  <c:v>3.3534109592437744E-2</c:v>
                </c:pt>
                <c:pt idx="12696">
                  <c:v>3.3515006303787231E-2</c:v>
                </c:pt>
                <c:pt idx="12697">
                  <c:v>3.3421896398067474E-2</c:v>
                </c:pt>
                <c:pt idx="12698">
                  <c:v>3.3400483429431915E-2</c:v>
                </c:pt>
                <c:pt idx="12699">
                  <c:v>3.3501572906970978E-2</c:v>
                </c:pt>
                <c:pt idx="12700">
                  <c:v>3.3512581139802933E-2</c:v>
                </c:pt>
                <c:pt idx="12701">
                  <c:v>3.3509165048599243E-2</c:v>
                </c:pt>
                <c:pt idx="12702">
                  <c:v>3.3460021018981934E-2</c:v>
                </c:pt>
                <c:pt idx="12703">
                  <c:v>3.336460143327713E-2</c:v>
                </c:pt>
                <c:pt idx="12704">
                  <c:v>3.3350702375173569E-2</c:v>
                </c:pt>
                <c:pt idx="12705">
                  <c:v>3.3403471112251282E-2</c:v>
                </c:pt>
                <c:pt idx="12706">
                  <c:v>3.3378679305315018E-2</c:v>
                </c:pt>
                <c:pt idx="12707">
                  <c:v>3.339187428355217E-2</c:v>
                </c:pt>
                <c:pt idx="12708">
                  <c:v>3.3399995416402817E-2</c:v>
                </c:pt>
                <c:pt idx="12709">
                  <c:v>3.3425185829401016E-2</c:v>
                </c:pt>
                <c:pt idx="12710">
                  <c:v>3.3463787287473679E-2</c:v>
                </c:pt>
                <c:pt idx="12711">
                  <c:v>3.3432692289352417E-2</c:v>
                </c:pt>
                <c:pt idx="12712">
                  <c:v>3.3373937010765076E-2</c:v>
                </c:pt>
                <c:pt idx="12713">
                  <c:v>3.3311609178781509E-2</c:v>
                </c:pt>
                <c:pt idx="12714">
                  <c:v>3.3319447189569473E-2</c:v>
                </c:pt>
                <c:pt idx="12715">
                  <c:v>3.330405056476593E-2</c:v>
                </c:pt>
                <c:pt idx="12716">
                  <c:v>3.3357538282871246E-2</c:v>
                </c:pt>
                <c:pt idx="12717">
                  <c:v>3.3436927944421768E-2</c:v>
                </c:pt>
                <c:pt idx="12718">
                  <c:v>3.3448532223701477E-2</c:v>
                </c:pt>
                <c:pt idx="12719">
                  <c:v>3.3440440893173218E-2</c:v>
                </c:pt>
                <c:pt idx="12720">
                  <c:v>3.3448163419961929E-2</c:v>
                </c:pt>
                <c:pt idx="12721">
                  <c:v>3.34157794713974E-2</c:v>
                </c:pt>
                <c:pt idx="12722">
                  <c:v>3.3370498567819595E-2</c:v>
                </c:pt>
                <c:pt idx="12723">
                  <c:v>3.3403903245925903E-2</c:v>
                </c:pt>
                <c:pt idx="12724">
                  <c:v>3.3406902104616165E-2</c:v>
                </c:pt>
                <c:pt idx="12725">
                  <c:v>3.3251203596591949E-2</c:v>
                </c:pt>
                <c:pt idx="12726">
                  <c:v>3.3288970589637756E-2</c:v>
                </c:pt>
                <c:pt idx="12727">
                  <c:v>3.3375713974237442E-2</c:v>
                </c:pt>
                <c:pt idx="12728">
                  <c:v>3.3479314297437668E-2</c:v>
                </c:pt>
                <c:pt idx="12729">
                  <c:v>3.3433035016059875E-2</c:v>
                </c:pt>
                <c:pt idx="12730">
                  <c:v>3.3374849706888199E-2</c:v>
                </c:pt>
                <c:pt idx="12731">
                  <c:v>3.3407256007194519E-2</c:v>
                </c:pt>
                <c:pt idx="12732">
                  <c:v>3.3465445041656494E-2</c:v>
                </c:pt>
                <c:pt idx="12733">
                  <c:v>3.3446807414293289E-2</c:v>
                </c:pt>
                <c:pt idx="12734">
                  <c:v>3.3424679189920425E-2</c:v>
                </c:pt>
                <c:pt idx="12735">
                  <c:v>3.3329904079437256E-2</c:v>
                </c:pt>
                <c:pt idx="12736">
                  <c:v>3.3350288867950439E-2</c:v>
                </c:pt>
                <c:pt idx="12737">
                  <c:v>3.3443063497543335E-2</c:v>
                </c:pt>
                <c:pt idx="12738">
                  <c:v>3.3416237682104111E-2</c:v>
                </c:pt>
                <c:pt idx="12739">
                  <c:v>3.340589627623558E-2</c:v>
                </c:pt>
                <c:pt idx="12740">
                  <c:v>3.3427432179450989E-2</c:v>
                </c:pt>
                <c:pt idx="12741">
                  <c:v>3.3421527594327927E-2</c:v>
                </c:pt>
                <c:pt idx="12742">
                  <c:v>3.3345364034175873E-2</c:v>
                </c:pt>
                <c:pt idx="12743">
                  <c:v>3.3336203545331955E-2</c:v>
                </c:pt>
                <c:pt idx="12744">
                  <c:v>3.3396713435649872E-2</c:v>
                </c:pt>
                <c:pt idx="12745">
                  <c:v>3.3476278185844421E-2</c:v>
                </c:pt>
                <c:pt idx="12746">
                  <c:v>3.3481121063232422E-2</c:v>
                </c:pt>
                <c:pt idx="12747">
                  <c:v>3.3440306782722473E-2</c:v>
                </c:pt>
                <c:pt idx="12748">
                  <c:v>3.3377218991518021E-2</c:v>
                </c:pt>
                <c:pt idx="12749">
                  <c:v>3.3387880772352219E-2</c:v>
                </c:pt>
                <c:pt idx="12750">
                  <c:v>3.332950547337532E-2</c:v>
                </c:pt>
                <c:pt idx="12751">
                  <c:v>3.3283155411481857E-2</c:v>
                </c:pt>
                <c:pt idx="12752">
                  <c:v>3.3304546028375626E-2</c:v>
                </c:pt>
                <c:pt idx="12753">
                  <c:v>3.3362895250320435E-2</c:v>
                </c:pt>
                <c:pt idx="12754">
                  <c:v>3.3440221101045609E-2</c:v>
                </c:pt>
                <c:pt idx="12755">
                  <c:v>3.3453069627285004E-2</c:v>
                </c:pt>
                <c:pt idx="12756">
                  <c:v>3.3431980758905411E-2</c:v>
                </c:pt>
                <c:pt idx="12757">
                  <c:v>3.3398836851119995E-2</c:v>
                </c:pt>
                <c:pt idx="12758">
                  <c:v>3.3418100327253342E-2</c:v>
                </c:pt>
                <c:pt idx="12759">
                  <c:v>3.3414296805858612E-2</c:v>
                </c:pt>
                <c:pt idx="12760">
                  <c:v>3.3375140279531479E-2</c:v>
                </c:pt>
                <c:pt idx="12761">
                  <c:v>3.3410113304853439E-2</c:v>
                </c:pt>
                <c:pt idx="12762">
                  <c:v>3.3434439450502396E-2</c:v>
                </c:pt>
                <c:pt idx="12763">
                  <c:v>3.3375311642885208E-2</c:v>
                </c:pt>
                <c:pt idx="12764">
                  <c:v>3.3377010375261307E-2</c:v>
                </c:pt>
                <c:pt idx="12765">
                  <c:v>3.3389382064342499E-2</c:v>
                </c:pt>
                <c:pt idx="12766">
                  <c:v>3.3375333994626999E-2</c:v>
                </c:pt>
                <c:pt idx="12767">
                  <c:v>3.3342696726322174E-2</c:v>
                </c:pt>
                <c:pt idx="12768">
                  <c:v>3.3319611102342606E-2</c:v>
                </c:pt>
                <c:pt idx="12769">
                  <c:v>3.3358987420797348E-2</c:v>
                </c:pt>
                <c:pt idx="12770">
                  <c:v>3.3374927937984467E-2</c:v>
                </c:pt>
                <c:pt idx="12771">
                  <c:v>3.3293444663286209E-2</c:v>
                </c:pt>
                <c:pt idx="12772">
                  <c:v>3.2965928316116333E-2</c:v>
                </c:pt>
                <c:pt idx="12773">
                  <c:v>3.2596718519926071E-2</c:v>
                </c:pt>
                <c:pt idx="12774">
                  <c:v>3.2602891325950623E-2</c:v>
                </c:pt>
                <c:pt idx="12775">
                  <c:v>3.2666582614183426E-2</c:v>
                </c:pt>
                <c:pt idx="12776">
                  <c:v>3.2734684646129608E-2</c:v>
                </c:pt>
                <c:pt idx="12777">
                  <c:v>3.3252574503421783E-2</c:v>
                </c:pt>
                <c:pt idx="12778">
                  <c:v>3.3474046736955643E-2</c:v>
                </c:pt>
                <c:pt idx="12779">
                  <c:v>3.3455964177846909E-2</c:v>
                </c:pt>
                <c:pt idx="12780">
                  <c:v>3.3417984843254089E-2</c:v>
                </c:pt>
                <c:pt idx="12781">
                  <c:v>3.3392112702131271E-2</c:v>
                </c:pt>
                <c:pt idx="12782">
                  <c:v>3.3350870013237E-2</c:v>
                </c:pt>
                <c:pt idx="12783">
                  <c:v>3.3334631472826004E-2</c:v>
                </c:pt>
                <c:pt idx="12784">
                  <c:v>3.3288922160863876E-2</c:v>
                </c:pt>
                <c:pt idx="12785">
                  <c:v>3.3337771892547607E-2</c:v>
                </c:pt>
                <c:pt idx="12786">
                  <c:v>3.3402830362319946E-2</c:v>
                </c:pt>
                <c:pt idx="12787">
                  <c:v>3.3352170139551163E-2</c:v>
                </c:pt>
                <c:pt idx="12788">
                  <c:v>3.3347085118293762E-2</c:v>
                </c:pt>
                <c:pt idx="12789">
                  <c:v>3.3407505601644516E-2</c:v>
                </c:pt>
                <c:pt idx="12790">
                  <c:v>3.3425424247980118E-2</c:v>
                </c:pt>
                <c:pt idx="12791">
                  <c:v>3.3419866114854813E-2</c:v>
                </c:pt>
                <c:pt idx="12792">
                  <c:v>3.3403024077415466E-2</c:v>
                </c:pt>
                <c:pt idx="12793">
                  <c:v>3.3399682492017746E-2</c:v>
                </c:pt>
                <c:pt idx="12794">
                  <c:v>3.3391449600458145E-2</c:v>
                </c:pt>
                <c:pt idx="12795">
                  <c:v>3.3363319933414459E-2</c:v>
                </c:pt>
                <c:pt idx="12796">
                  <c:v>3.3316906541585922E-2</c:v>
                </c:pt>
                <c:pt idx="12797">
                  <c:v>3.3340532332658768E-2</c:v>
                </c:pt>
                <c:pt idx="12798">
                  <c:v>3.3393733203411102E-2</c:v>
                </c:pt>
                <c:pt idx="12799">
                  <c:v>3.34291011095047E-2</c:v>
                </c:pt>
                <c:pt idx="12800">
                  <c:v>3.3432759344577789E-2</c:v>
                </c:pt>
                <c:pt idx="12801">
                  <c:v>3.3437509089708328E-2</c:v>
                </c:pt>
                <c:pt idx="12802">
                  <c:v>3.3420730382204056E-2</c:v>
                </c:pt>
                <c:pt idx="12803">
                  <c:v>3.3437274396419525E-2</c:v>
                </c:pt>
                <c:pt idx="12804">
                  <c:v>3.3382963389158249E-2</c:v>
                </c:pt>
                <c:pt idx="12805">
                  <c:v>3.3287424594163895E-2</c:v>
                </c:pt>
                <c:pt idx="12806">
                  <c:v>3.3371802419424057E-2</c:v>
                </c:pt>
                <c:pt idx="12807">
                  <c:v>3.341485932469368E-2</c:v>
                </c:pt>
                <c:pt idx="12808">
                  <c:v>3.340437263250351E-2</c:v>
                </c:pt>
                <c:pt idx="12809">
                  <c:v>3.3419173210859299E-2</c:v>
                </c:pt>
                <c:pt idx="12810">
                  <c:v>3.3409535884857178E-2</c:v>
                </c:pt>
                <c:pt idx="12811">
                  <c:v>3.3423397690057755E-2</c:v>
                </c:pt>
                <c:pt idx="12812">
                  <c:v>3.338911384344101E-2</c:v>
                </c:pt>
                <c:pt idx="12813">
                  <c:v>3.3406928181648254E-2</c:v>
                </c:pt>
                <c:pt idx="12814">
                  <c:v>3.338266909122467E-2</c:v>
                </c:pt>
                <c:pt idx="12815">
                  <c:v>3.3317551016807556E-2</c:v>
                </c:pt>
                <c:pt idx="12816">
                  <c:v>3.334842249751091E-2</c:v>
                </c:pt>
                <c:pt idx="12817">
                  <c:v>3.3421136438846588E-2</c:v>
                </c:pt>
                <c:pt idx="12818">
                  <c:v>3.3420272171497345E-2</c:v>
                </c:pt>
                <c:pt idx="12819">
                  <c:v>3.3384934067726135E-2</c:v>
                </c:pt>
                <c:pt idx="12820">
                  <c:v>3.3412549644708633E-2</c:v>
                </c:pt>
                <c:pt idx="12821">
                  <c:v>3.343479335308075E-2</c:v>
                </c:pt>
                <c:pt idx="12822">
                  <c:v>3.3413264900445938E-2</c:v>
                </c:pt>
                <c:pt idx="12823">
                  <c:v>3.3377941697835922E-2</c:v>
                </c:pt>
                <c:pt idx="12824">
                  <c:v>3.3286228775978088E-2</c:v>
                </c:pt>
                <c:pt idx="12825">
                  <c:v>3.3309180289506912E-2</c:v>
                </c:pt>
                <c:pt idx="12826">
                  <c:v>3.3391114324331284E-2</c:v>
                </c:pt>
                <c:pt idx="12827">
                  <c:v>3.3394638448953629E-2</c:v>
                </c:pt>
                <c:pt idx="12828">
                  <c:v>3.3387608826160431E-2</c:v>
                </c:pt>
                <c:pt idx="12829">
                  <c:v>3.3337701112031937E-2</c:v>
                </c:pt>
                <c:pt idx="12830">
                  <c:v>3.3373259007930756E-2</c:v>
                </c:pt>
                <c:pt idx="12831">
                  <c:v>3.3445261418819427E-2</c:v>
                </c:pt>
                <c:pt idx="12832">
                  <c:v>3.3430304378271103E-2</c:v>
                </c:pt>
                <c:pt idx="12833">
                  <c:v>3.3402029424905777E-2</c:v>
                </c:pt>
                <c:pt idx="12834">
                  <c:v>3.3366363495588303E-2</c:v>
                </c:pt>
                <c:pt idx="12835">
                  <c:v>3.3303774893283844E-2</c:v>
                </c:pt>
                <c:pt idx="12836">
                  <c:v>3.3307228237390518E-2</c:v>
                </c:pt>
                <c:pt idx="12837">
                  <c:v>3.3320352435112E-2</c:v>
                </c:pt>
                <c:pt idx="12838">
                  <c:v>3.336271271109581E-2</c:v>
                </c:pt>
                <c:pt idx="12839">
                  <c:v>3.3353444188833237E-2</c:v>
                </c:pt>
                <c:pt idx="12840">
                  <c:v>3.3255495131015778E-2</c:v>
                </c:pt>
                <c:pt idx="12841">
                  <c:v>3.3247776329517365E-2</c:v>
                </c:pt>
                <c:pt idx="12842">
                  <c:v>3.331407904624939E-2</c:v>
                </c:pt>
                <c:pt idx="12843">
                  <c:v>3.337569534778595E-2</c:v>
                </c:pt>
                <c:pt idx="12844">
                  <c:v>3.3426981419324875E-2</c:v>
                </c:pt>
                <c:pt idx="12845">
                  <c:v>3.3426783978939056E-2</c:v>
                </c:pt>
                <c:pt idx="12846">
                  <c:v>3.3435765653848648E-2</c:v>
                </c:pt>
                <c:pt idx="12847">
                  <c:v>3.3411599695682526E-2</c:v>
                </c:pt>
                <c:pt idx="12848">
                  <c:v>3.3420048654079437E-2</c:v>
                </c:pt>
                <c:pt idx="12849">
                  <c:v>3.3420130610466003E-2</c:v>
                </c:pt>
                <c:pt idx="12850">
                  <c:v>3.3395677804946899E-2</c:v>
                </c:pt>
                <c:pt idx="12851">
                  <c:v>3.3384311944246292E-2</c:v>
                </c:pt>
                <c:pt idx="12852">
                  <c:v>3.3339176326990128E-2</c:v>
                </c:pt>
                <c:pt idx="12853">
                  <c:v>3.3284436911344528E-2</c:v>
                </c:pt>
                <c:pt idx="12854">
                  <c:v>3.3332895487546921E-2</c:v>
                </c:pt>
                <c:pt idx="12855">
                  <c:v>3.3398080617189407E-2</c:v>
                </c:pt>
                <c:pt idx="12856">
                  <c:v>3.3420868217945099E-2</c:v>
                </c:pt>
                <c:pt idx="12857">
                  <c:v>3.3399242907762527E-2</c:v>
                </c:pt>
                <c:pt idx="12858">
                  <c:v>3.3429775387048721E-2</c:v>
                </c:pt>
                <c:pt idx="12859">
                  <c:v>3.341003879904747E-2</c:v>
                </c:pt>
                <c:pt idx="12860">
                  <c:v>3.3379621803760529E-2</c:v>
                </c:pt>
                <c:pt idx="12861">
                  <c:v>3.3346176147460938E-2</c:v>
                </c:pt>
                <c:pt idx="12862">
                  <c:v>3.3356677740812302E-2</c:v>
                </c:pt>
                <c:pt idx="12863">
                  <c:v>3.331674262881279E-2</c:v>
                </c:pt>
                <c:pt idx="12864">
                  <c:v>3.335091844201088E-2</c:v>
                </c:pt>
                <c:pt idx="12865">
                  <c:v>3.3404465764760971E-2</c:v>
                </c:pt>
                <c:pt idx="12866">
                  <c:v>3.3387191593647003E-2</c:v>
                </c:pt>
                <c:pt idx="12867">
                  <c:v>3.3378869295120239E-2</c:v>
                </c:pt>
                <c:pt idx="12868">
                  <c:v>3.3357039093971252E-2</c:v>
                </c:pt>
                <c:pt idx="12869">
                  <c:v>3.3336050808429718E-2</c:v>
                </c:pt>
                <c:pt idx="12870">
                  <c:v>3.3330246806144714E-2</c:v>
                </c:pt>
                <c:pt idx="12871">
                  <c:v>3.3301606774330139E-2</c:v>
                </c:pt>
                <c:pt idx="12872">
                  <c:v>3.3328760415315628E-2</c:v>
                </c:pt>
                <c:pt idx="12873">
                  <c:v>3.3347468823194504E-2</c:v>
                </c:pt>
                <c:pt idx="12874">
                  <c:v>3.3267434686422348E-2</c:v>
                </c:pt>
                <c:pt idx="12875">
                  <c:v>3.3362556248903275E-2</c:v>
                </c:pt>
                <c:pt idx="12876">
                  <c:v>3.3447124063968658E-2</c:v>
                </c:pt>
                <c:pt idx="12877">
                  <c:v>3.3431120216846466E-2</c:v>
                </c:pt>
                <c:pt idx="12878">
                  <c:v>3.3434927463531494E-2</c:v>
                </c:pt>
                <c:pt idx="12879">
                  <c:v>3.3426679670810699E-2</c:v>
                </c:pt>
                <c:pt idx="12880">
                  <c:v>3.3405959606170654E-2</c:v>
                </c:pt>
                <c:pt idx="12881">
                  <c:v>3.338463231921196E-2</c:v>
                </c:pt>
                <c:pt idx="12882">
                  <c:v>3.3326342701911926E-2</c:v>
                </c:pt>
                <c:pt idx="12883">
                  <c:v>3.3345147967338562E-2</c:v>
                </c:pt>
                <c:pt idx="12884">
                  <c:v>3.328961506485939E-2</c:v>
                </c:pt>
                <c:pt idx="12885">
                  <c:v>3.3246699720621109E-2</c:v>
                </c:pt>
                <c:pt idx="12886">
                  <c:v>3.3250577747821808E-2</c:v>
                </c:pt>
                <c:pt idx="12887">
                  <c:v>3.3306736499071121E-2</c:v>
                </c:pt>
                <c:pt idx="12888">
                  <c:v>3.333919495344162E-2</c:v>
                </c:pt>
                <c:pt idx="12889">
                  <c:v>3.3331066370010376E-2</c:v>
                </c:pt>
                <c:pt idx="12890">
                  <c:v>3.3331722021102905E-2</c:v>
                </c:pt>
                <c:pt idx="12891">
                  <c:v>3.3351711928844452E-2</c:v>
                </c:pt>
                <c:pt idx="12892">
                  <c:v>3.3389117568731308E-2</c:v>
                </c:pt>
                <c:pt idx="12893">
                  <c:v>3.3384200185537338E-2</c:v>
                </c:pt>
                <c:pt idx="12894">
                  <c:v>3.3375605940818787E-2</c:v>
                </c:pt>
                <c:pt idx="12895">
                  <c:v>3.3346813172101974E-2</c:v>
                </c:pt>
                <c:pt idx="12896">
                  <c:v>3.3337410539388657E-2</c:v>
                </c:pt>
                <c:pt idx="12897">
                  <c:v>3.3304467797279358E-2</c:v>
                </c:pt>
                <c:pt idx="12898">
                  <c:v>3.331240639090538E-2</c:v>
                </c:pt>
                <c:pt idx="12899">
                  <c:v>3.3281199634075165E-2</c:v>
                </c:pt>
                <c:pt idx="12900">
                  <c:v>3.3255301415920258E-2</c:v>
                </c:pt>
                <c:pt idx="12901">
                  <c:v>3.3307857811450958E-2</c:v>
                </c:pt>
                <c:pt idx="12902">
                  <c:v>3.3284634351730347E-2</c:v>
                </c:pt>
                <c:pt idx="12903">
                  <c:v>3.3232755959033966E-2</c:v>
                </c:pt>
                <c:pt idx="12904">
                  <c:v>3.3236607909202576E-2</c:v>
                </c:pt>
                <c:pt idx="12905">
                  <c:v>3.3270005136728287E-2</c:v>
                </c:pt>
                <c:pt idx="12906">
                  <c:v>3.3295117318630219E-2</c:v>
                </c:pt>
                <c:pt idx="12907">
                  <c:v>3.3305514603853226E-2</c:v>
                </c:pt>
                <c:pt idx="12908">
                  <c:v>3.332514688372612E-2</c:v>
                </c:pt>
                <c:pt idx="12909">
                  <c:v>3.3385809510946274E-2</c:v>
                </c:pt>
                <c:pt idx="12910">
                  <c:v>3.3367589116096497E-2</c:v>
                </c:pt>
                <c:pt idx="12911">
                  <c:v>3.3325932919979095E-2</c:v>
                </c:pt>
                <c:pt idx="12912">
                  <c:v>3.3315788954496384E-2</c:v>
                </c:pt>
                <c:pt idx="12913">
                  <c:v>3.3307105302810669E-2</c:v>
                </c:pt>
                <c:pt idx="12914">
                  <c:v>3.3287547528743744E-2</c:v>
                </c:pt>
                <c:pt idx="12915">
                  <c:v>3.33092100918293E-2</c:v>
                </c:pt>
                <c:pt idx="12916">
                  <c:v>3.3308263868093491E-2</c:v>
                </c:pt>
                <c:pt idx="12917">
                  <c:v>3.3319596201181412E-2</c:v>
                </c:pt>
                <c:pt idx="12918">
                  <c:v>3.3265169709920883E-2</c:v>
                </c:pt>
                <c:pt idx="12919">
                  <c:v>3.3218231052160263E-2</c:v>
                </c:pt>
                <c:pt idx="12920">
                  <c:v>3.3260527998209E-2</c:v>
                </c:pt>
                <c:pt idx="12921">
                  <c:v>3.3296976238489151E-2</c:v>
                </c:pt>
                <c:pt idx="12922">
                  <c:v>3.330545499920845E-2</c:v>
                </c:pt>
                <c:pt idx="12923">
                  <c:v>3.3335916697978973E-2</c:v>
                </c:pt>
                <c:pt idx="12924">
                  <c:v>3.3318296074867249E-2</c:v>
                </c:pt>
                <c:pt idx="12925">
                  <c:v>3.3352494239807129E-2</c:v>
                </c:pt>
                <c:pt idx="12926">
                  <c:v>3.3360999077558517E-2</c:v>
                </c:pt>
                <c:pt idx="12927">
                  <c:v>3.336450457572937E-2</c:v>
                </c:pt>
                <c:pt idx="12928">
                  <c:v>3.3286400139331818E-2</c:v>
                </c:pt>
                <c:pt idx="12929">
                  <c:v>3.3258333802223206E-2</c:v>
                </c:pt>
                <c:pt idx="12930">
                  <c:v>3.3223766833543777E-2</c:v>
                </c:pt>
                <c:pt idx="12931">
                  <c:v>3.3293012529611588E-2</c:v>
                </c:pt>
                <c:pt idx="12932">
                  <c:v>3.3367075026035309E-2</c:v>
                </c:pt>
                <c:pt idx="12933">
                  <c:v>3.3387441188097E-2</c:v>
                </c:pt>
                <c:pt idx="12934">
                  <c:v>3.3333130180835724E-2</c:v>
                </c:pt>
                <c:pt idx="12935">
                  <c:v>3.3256813883781433E-2</c:v>
                </c:pt>
                <c:pt idx="12936">
                  <c:v>3.3265028148889542E-2</c:v>
                </c:pt>
                <c:pt idx="12937">
                  <c:v>3.3309623599052429E-2</c:v>
                </c:pt>
                <c:pt idx="12938">
                  <c:v>3.3345267176628113E-2</c:v>
                </c:pt>
                <c:pt idx="12939">
                  <c:v>3.3360771834850311E-2</c:v>
                </c:pt>
                <c:pt idx="12940">
                  <c:v>3.3365398645401001E-2</c:v>
                </c:pt>
                <c:pt idx="12941">
                  <c:v>3.3319681882858276E-2</c:v>
                </c:pt>
                <c:pt idx="12942">
                  <c:v>3.3322665840387344E-2</c:v>
                </c:pt>
                <c:pt idx="12943">
                  <c:v>3.3285833895206451E-2</c:v>
                </c:pt>
                <c:pt idx="12944">
                  <c:v>3.3288773149251938E-2</c:v>
                </c:pt>
                <c:pt idx="12945">
                  <c:v>3.3300112932920456E-2</c:v>
                </c:pt>
                <c:pt idx="12946">
                  <c:v>3.333674743771553E-2</c:v>
                </c:pt>
                <c:pt idx="12947">
                  <c:v>3.3330563455820084E-2</c:v>
                </c:pt>
                <c:pt idx="12948">
                  <c:v>3.3274777233600616E-2</c:v>
                </c:pt>
                <c:pt idx="12949">
                  <c:v>3.3271804451942444E-2</c:v>
                </c:pt>
                <c:pt idx="12950">
                  <c:v>3.3253997564315796E-2</c:v>
                </c:pt>
                <c:pt idx="12951">
                  <c:v>3.3258728682994843E-2</c:v>
                </c:pt>
                <c:pt idx="12952">
                  <c:v>3.3240821212530136E-2</c:v>
                </c:pt>
                <c:pt idx="12953">
                  <c:v>3.3274784684181213E-2</c:v>
                </c:pt>
                <c:pt idx="12954">
                  <c:v>3.3311668783426285E-2</c:v>
                </c:pt>
                <c:pt idx="12955">
                  <c:v>3.3337485045194626E-2</c:v>
                </c:pt>
                <c:pt idx="12956">
                  <c:v>3.3328592777252197E-2</c:v>
                </c:pt>
                <c:pt idx="12957">
                  <c:v>3.3301409333944321E-2</c:v>
                </c:pt>
                <c:pt idx="12958">
                  <c:v>3.3265892416238785E-2</c:v>
                </c:pt>
                <c:pt idx="12959">
                  <c:v>3.3246088773012161E-2</c:v>
                </c:pt>
                <c:pt idx="12960">
                  <c:v>3.3228218555450439E-2</c:v>
                </c:pt>
                <c:pt idx="12961">
                  <c:v>3.3282965421676636E-2</c:v>
                </c:pt>
                <c:pt idx="12962">
                  <c:v>3.3315751701593399E-2</c:v>
                </c:pt>
                <c:pt idx="12963">
                  <c:v>3.3239889889955521E-2</c:v>
                </c:pt>
                <c:pt idx="12964">
                  <c:v>3.3224977552890778E-2</c:v>
                </c:pt>
                <c:pt idx="12965">
                  <c:v>3.3281892538070679E-2</c:v>
                </c:pt>
                <c:pt idx="12966">
                  <c:v>3.3334415405988693E-2</c:v>
                </c:pt>
                <c:pt idx="12967">
                  <c:v>3.3389110118150711E-2</c:v>
                </c:pt>
                <c:pt idx="12968">
                  <c:v>3.3415213227272034E-2</c:v>
                </c:pt>
                <c:pt idx="12969">
                  <c:v>3.3403769135475159E-2</c:v>
                </c:pt>
                <c:pt idx="12970">
                  <c:v>3.3403269946575165E-2</c:v>
                </c:pt>
                <c:pt idx="12971">
                  <c:v>3.3387422561645508E-2</c:v>
                </c:pt>
                <c:pt idx="12972">
                  <c:v>3.3380314707756042E-2</c:v>
                </c:pt>
                <c:pt idx="12973">
                  <c:v>3.3344093710184097E-2</c:v>
                </c:pt>
                <c:pt idx="12974">
                  <c:v>3.3319048583507538E-2</c:v>
                </c:pt>
                <c:pt idx="12975">
                  <c:v>3.3326901495456696E-2</c:v>
                </c:pt>
                <c:pt idx="12976">
                  <c:v>3.3379990607500076E-2</c:v>
                </c:pt>
                <c:pt idx="12977">
                  <c:v>3.3365346491336823E-2</c:v>
                </c:pt>
                <c:pt idx="12978">
                  <c:v>3.3392991870641708E-2</c:v>
                </c:pt>
                <c:pt idx="12979">
                  <c:v>3.3340204507112503E-2</c:v>
                </c:pt>
                <c:pt idx="12980">
                  <c:v>3.3309824764728546E-2</c:v>
                </c:pt>
                <c:pt idx="12981">
                  <c:v>3.3318489789962769E-2</c:v>
                </c:pt>
                <c:pt idx="12982">
                  <c:v>3.3292055130004883E-2</c:v>
                </c:pt>
                <c:pt idx="12983">
                  <c:v>3.3230021595954895E-2</c:v>
                </c:pt>
                <c:pt idx="12984">
                  <c:v>3.3264152705669403E-2</c:v>
                </c:pt>
                <c:pt idx="12985">
                  <c:v>3.3338818699121475E-2</c:v>
                </c:pt>
                <c:pt idx="12986">
                  <c:v>3.3342506736516953E-2</c:v>
                </c:pt>
                <c:pt idx="12987">
                  <c:v>3.3346284180879593E-2</c:v>
                </c:pt>
                <c:pt idx="12988">
                  <c:v>3.3322576433420181E-2</c:v>
                </c:pt>
                <c:pt idx="12989">
                  <c:v>3.3279977738857269E-2</c:v>
                </c:pt>
                <c:pt idx="12990">
                  <c:v>3.3261410892009735E-2</c:v>
                </c:pt>
                <c:pt idx="12991">
                  <c:v>3.3272001892328262E-2</c:v>
                </c:pt>
                <c:pt idx="12992">
                  <c:v>3.3251810818910599E-2</c:v>
                </c:pt>
                <c:pt idx="12993">
                  <c:v>3.3288136124610901E-2</c:v>
                </c:pt>
                <c:pt idx="12994">
                  <c:v>3.3238742500543594E-2</c:v>
                </c:pt>
                <c:pt idx="12995">
                  <c:v>3.3211298286914825E-2</c:v>
                </c:pt>
                <c:pt idx="12996">
                  <c:v>3.3221740275621414E-2</c:v>
                </c:pt>
                <c:pt idx="12997">
                  <c:v>3.3205818384885788E-2</c:v>
                </c:pt>
                <c:pt idx="12998">
                  <c:v>3.32837775349617E-2</c:v>
                </c:pt>
                <c:pt idx="12999">
                  <c:v>3.3267684280872345E-2</c:v>
                </c:pt>
                <c:pt idx="13000">
                  <c:v>3.3241011202335358E-2</c:v>
                </c:pt>
                <c:pt idx="13001">
                  <c:v>3.3328820019960403E-2</c:v>
                </c:pt>
                <c:pt idx="13002">
                  <c:v>3.3337172120809555E-2</c:v>
                </c:pt>
                <c:pt idx="13003">
                  <c:v>3.3272840082645416E-2</c:v>
                </c:pt>
                <c:pt idx="13004">
                  <c:v>3.3219147473573685E-2</c:v>
                </c:pt>
                <c:pt idx="13005">
                  <c:v>3.3222638070583344E-2</c:v>
                </c:pt>
                <c:pt idx="13006">
                  <c:v>3.322875127196312E-2</c:v>
                </c:pt>
                <c:pt idx="13007">
                  <c:v>3.3248599618673325E-2</c:v>
                </c:pt>
                <c:pt idx="13008">
                  <c:v>3.3190269023180008E-2</c:v>
                </c:pt>
                <c:pt idx="13009">
                  <c:v>3.3109992742538452E-2</c:v>
                </c:pt>
                <c:pt idx="13010">
                  <c:v>3.3157169818878174E-2</c:v>
                </c:pt>
                <c:pt idx="13011">
                  <c:v>3.3224545419216156E-2</c:v>
                </c:pt>
                <c:pt idx="13012">
                  <c:v>3.3249352127313614E-2</c:v>
                </c:pt>
                <c:pt idx="13013">
                  <c:v>3.3319365233182907E-2</c:v>
                </c:pt>
                <c:pt idx="13014">
                  <c:v>3.3331677317619324E-2</c:v>
                </c:pt>
                <c:pt idx="13015">
                  <c:v>3.3303316682577133E-2</c:v>
                </c:pt>
                <c:pt idx="13016">
                  <c:v>3.3288851380348206E-2</c:v>
                </c:pt>
                <c:pt idx="13017">
                  <c:v>3.3279437571763992E-2</c:v>
                </c:pt>
                <c:pt idx="13018">
                  <c:v>3.3258106559514999E-2</c:v>
                </c:pt>
                <c:pt idx="13019">
                  <c:v>3.3187143504619598E-2</c:v>
                </c:pt>
                <c:pt idx="13020">
                  <c:v>3.3161461353302002E-2</c:v>
                </c:pt>
                <c:pt idx="13021">
                  <c:v>3.3113140612840652E-2</c:v>
                </c:pt>
                <c:pt idx="13022">
                  <c:v>3.3189989626407623E-2</c:v>
                </c:pt>
                <c:pt idx="13023">
                  <c:v>3.3231772482395172E-2</c:v>
                </c:pt>
                <c:pt idx="13024">
                  <c:v>3.3200450241565704E-2</c:v>
                </c:pt>
                <c:pt idx="13025">
                  <c:v>3.3243905752897263E-2</c:v>
                </c:pt>
                <c:pt idx="13026">
                  <c:v>3.3248137682676315E-2</c:v>
                </c:pt>
                <c:pt idx="13027">
                  <c:v>3.3282078802585602E-2</c:v>
                </c:pt>
                <c:pt idx="13028">
                  <c:v>3.324563056230545E-2</c:v>
                </c:pt>
                <c:pt idx="13029">
                  <c:v>3.3195137977600098E-2</c:v>
                </c:pt>
                <c:pt idx="13030">
                  <c:v>3.3203158527612686E-2</c:v>
                </c:pt>
                <c:pt idx="13031">
                  <c:v>3.32380011677742E-2</c:v>
                </c:pt>
                <c:pt idx="13032">
                  <c:v>3.3285427838563919E-2</c:v>
                </c:pt>
                <c:pt idx="13033">
                  <c:v>3.326684981584549E-2</c:v>
                </c:pt>
                <c:pt idx="13034">
                  <c:v>3.3225186169147491E-2</c:v>
                </c:pt>
                <c:pt idx="13035">
                  <c:v>3.3194798976182938E-2</c:v>
                </c:pt>
                <c:pt idx="13036">
                  <c:v>3.3203113824129105E-2</c:v>
                </c:pt>
                <c:pt idx="13037">
                  <c:v>3.3260662108659744E-2</c:v>
                </c:pt>
                <c:pt idx="13038">
                  <c:v>3.328227624297142E-2</c:v>
                </c:pt>
                <c:pt idx="13039">
                  <c:v>3.3245403319597244E-2</c:v>
                </c:pt>
                <c:pt idx="13040">
                  <c:v>3.3197391778230667E-2</c:v>
                </c:pt>
                <c:pt idx="13041">
                  <c:v>3.3213362097740173E-2</c:v>
                </c:pt>
                <c:pt idx="13042">
                  <c:v>3.3323846757411957E-2</c:v>
                </c:pt>
                <c:pt idx="13043">
                  <c:v>3.3338248729705811E-2</c:v>
                </c:pt>
                <c:pt idx="13044">
                  <c:v>3.3317442983388901E-2</c:v>
                </c:pt>
                <c:pt idx="13045">
                  <c:v>3.3300533890724182E-2</c:v>
                </c:pt>
                <c:pt idx="13046">
                  <c:v>3.329101949930191E-2</c:v>
                </c:pt>
                <c:pt idx="13047">
                  <c:v>3.3264018595218658E-2</c:v>
                </c:pt>
                <c:pt idx="13048">
                  <c:v>3.318825364112854E-2</c:v>
                </c:pt>
                <c:pt idx="13049">
                  <c:v>3.3154293894767761E-2</c:v>
                </c:pt>
                <c:pt idx="13050">
                  <c:v>3.3195514231920242E-2</c:v>
                </c:pt>
                <c:pt idx="13051">
                  <c:v>3.3211324363946915E-2</c:v>
                </c:pt>
                <c:pt idx="13052">
                  <c:v>3.3275675028562546E-2</c:v>
                </c:pt>
                <c:pt idx="13053">
                  <c:v>3.3327270299196243E-2</c:v>
                </c:pt>
                <c:pt idx="13054">
                  <c:v>3.3304914832115173E-2</c:v>
                </c:pt>
                <c:pt idx="13055">
                  <c:v>3.3306661993265152E-2</c:v>
                </c:pt>
                <c:pt idx="13056">
                  <c:v>3.327208012342453E-2</c:v>
                </c:pt>
                <c:pt idx="13057">
                  <c:v>3.3288188278675079E-2</c:v>
                </c:pt>
                <c:pt idx="13058">
                  <c:v>3.3162824809551239E-2</c:v>
                </c:pt>
                <c:pt idx="13059">
                  <c:v>3.2501515001058578E-2</c:v>
                </c:pt>
                <c:pt idx="13060">
                  <c:v>3.236939013004303E-2</c:v>
                </c:pt>
                <c:pt idx="13061">
                  <c:v>3.2412972301244736E-2</c:v>
                </c:pt>
                <c:pt idx="13062">
                  <c:v>3.2475203275680542E-2</c:v>
                </c:pt>
                <c:pt idx="13063">
                  <c:v>3.2753385603427887E-2</c:v>
                </c:pt>
                <c:pt idx="13064">
                  <c:v>3.3154997974634171E-2</c:v>
                </c:pt>
                <c:pt idx="13065">
                  <c:v>3.3149112015962601E-2</c:v>
                </c:pt>
                <c:pt idx="13066">
                  <c:v>3.3243421465158463E-2</c:v>
                </c:pt>
                <c:pt idx="13067">
                  <c:v>3.3291343599557877E-2</c:v>
                </c:pt>
                <c:pt idx="13068">
                  <c:v>3.3317029476165771E-2</c:v>
                </c:pt>
                <c:pt idx="13069">
                  <c:v>3.3289354294538498E-2</c:v>
                </c:pt>
                <c:pt idx="13070">
                  <c:v>3.3258058130741119E-2</c:v>
                </c:pt>
                <c:pt idx="13071">
                  <c:v>3.3241491764783859E-2</c:v>
                </c:pt>
                <c:pt idx="13072">
                  <c:v>3.3231988549232483E-2</c:v>
                </c:pt>
                <c:pt idx="13073">
                  <c:v>3.3172514289617538E-2</c:v>
                </c:pt>
                <c:pt idx="13074">
                  <c:v>3.3147592097520828E-2</c:v>
                </c:pt>
                <c:pt idx="13075">
                  <c:v>3.3123262226581573E-2</c:v>
                </c:pt>
                <c:pt idx="13076">
                  <c:v>3.3198326826095581E-2</c:v>
                </c:pt>
                <c:pt idx="13077">
                  <c:v>3.3295538276433945E-2</c:v>
                </c:pt>
                <c:pt idx="13078">
                  <c:v>3.3276770263910294E-2</c:v>
                </c:pt>
                <c:pt idx="13079">
                  <c:v>3.32755446434021E-2</c:v>
                </c:pt>
                <c:pt idx="13080">
                  <c:v>3.3242780715227127E-2</c:v>
                </c:pt>
                <c:pt idx="13081">
                  <c:v>3.3183630555868149E-2</c:v>
                </c:pt>
                <c:pt idx="13082">
                  <c:v>3.3196792006492615E-2</c:v>
                </c:pt>
                <c:pt idx="13083">
                  <c:v>3.3215560019016266E-2</c:v>
                </c:pt>
                <c:pt idx="13084">
                  <c:v>3.319486603140831E-2</c:v>
                </c:pt>
                <c:pt idx="13085">
                  <c:v>3.3160049468278885E-2</c:v>
                </c:pt>
                <c:pt idx="13086">
                  <c:v>3.3178232610225677E-2</c:v>
                </c:pt>
                <c:pt idx="13087">
                  <c:v>3.3205170184373856E-2</c:v>
                </c:pt>
                <c:pt idx="13088">
                  <c:v>3.3244553953409195E-2</c:v>
                </c:pt>
                <c:pt idx="13089">
                  <c:v>3.3190611749887466E-2</c:v>
                </c:pt>
                <c:pt idx="13090">
                  <c:v>3.3177550882101059E-2</c:v>
                </c:pt>
                <c:pt idx="13091">
                  <c:v>3.3203791826963425E-2</c:v>
                </c:pt>
                <c:pt idx="13092">
                  <c:v>3.320634737610817E-2</c:v>
                </c:pt>
                <c:pt idx="13093">
                  <c:v>3.3207129687070847E-2</c:v>
                </c:pt>
                <c:pt idx="13094">
                  <c:v>3.320741280913353E-2</c:v>
                </c:pt>
                <c:pt idx="13095">
                  <c:v>3.3197004348039627E-2</c:v>
                </c:pt>
                <c:pt idx="13096">
                  <c:v>3.3196937292814255E-2</c:v>
                </c:pt>
                <c:pt idx="13097">
                  <c:v>3.3208690583705902E-2</c:v>
                </c:pt>
                <c:pt idx="13098">
                  <c:v>3.3180799335241318E-2</c:v>
                </c:pt>
                <c:pt idx="13099">
                  <c:v>3.3173613250255585E-2</c:v>
                </c:pt>
                <c:pt idx="13100">
                  <c:v>3.3207207918167114E-2</c:v>
                </c:pt>
                <c:pt idx="13101">
                  <c:v>3.3218462020158768E-2</c:v>
                </c:pt>
                <c:pt idx="13102">
                  <c:v>3.3232860267162323E-2</c:v>
                </c:pt>
                <c:pt idx="13103">
                  <c:v>3.3237136900424957E-2</c:v>
                </c:pt>
                <c:pt idx="13104">
                  <c:v>3.3235426992177963E-2</c:v>
                </c:pt>
                <c:pt idx="13105">
                  <c:v>3.3138815313577652E-2</c:v>
                </c:pt>
                <c:pt idx="13106">
                  <c:v>3.3118277788162231E-2</c:v>
                </c:pt>
                <c:pt idx="13107">
                  <c:v>3.3184915781021118E-2</c:v>
                </c:pt>
                <c:pt idx="13108">
                  <c:v>3.3187568187713623E-2</c:v>
                </c:pt>
                <c:pt idx="13109">
                  <c:v>3.3057250082492828E-2</c:v>
                </c:pt>
                <c:pt idx="13110">
                  <c:v>3.3023621886968613E-2</c:v>
                </c:pt>
                <c:pt idx="13111">
                  <c:v>3.3107858151197433E-2</c:v>
                </c:pt>
                <c:pt idx="13112">
                  <c:v>3.3156160265207291E-2</c:v>
                </c:pt>
                <c:pt idx="13113">
                  <c:v>3.319818526506424E-2</c:v>
                </c:pt>
                <c:pt idx="13114">
                  <c:v>3.3214885741472244E-2</c:v>
                </c:pt>
                <c:pt idx="13115">
                  <c:v>3.3210624009370804E-2</c:v>
                </c:pt>
                <c:pt idx="13116">
                  <c:v>3.3243808895349503E-2</c:v>
                </c:pt>
                <c:pt idx="13117">
                  <c:v>3.3244740217924118E-2</c:v>
                </c:pt>
                <c:pt idx="13118">
                  <c:v>3.3189292997121811E-2</c:v>
                </c:pt>
                <c:pt idx="13119">
                  <c:v>3.3121384680271149E-2</c:v>
                </c:pt>
                <c:pt idx="13120">
                  <c:v>3.3090602606534958E-2</c:v>
                </c:pt>
                <c:pt idx="13121">
                  <c:v>3.3138975501060486E-2</c:v>
                </c:pt>
                <c:pt idx="13122">
                  <c:v>3.3171769231557846E-2</c:v>
                </c:pt>
                <c:pt idx="13123">
                  <c:v>3.3184468746185303E-2</c:v>
                </c:pt>
                <c:pt idx="13124">
                  <c:v>3.3209502696990967E-2</c:v>
                </c:pt>
                <c:pt idx="13125">
                  <c:v>3.3204641193151474E-2</c:v>
                </c:pt>
                <c:pt idx="13126">
                  <c:v>3.3202812075614929E-2</c:v>
                </c:pt>
                <c:pt idx="13127">
                  <c:v>3.3218763768672943E-2</c:v>
                </c:pt>
                <c:pt idx="13128">
                  <c:v>3.3216945827007294E-2</c:v>
                </c:pt>
                <c:pt idx="13129">
                  <c:v>3.318936750292778E-2</c:v>
                </c:pt>
                <c:pt idx="13130">
                  <c:v>3.3254958689212799E-2</c:v>
                </c:pt>
                <c:pt idx="13131">
                  <c:v>3.3220063894987106E-2</c:v>
                </c:pt>
                <c:pt idx="13132">
                  <c:v>3.323715552687645E-2</c:v>
                </c:pt>
                <c:pt idx="13133">
                  <c:v>3.3181555569171906E-2</c:v>
                </c:pt>
                <c:pt idx="13134">
                  <c:v>3.3203985542058945E-2</c:v>
                </c:pt>
                <c:pt idx="13135">
                  <c:v>3.3165104687213898E-2</c:v>
                </c:pt>
                <c:pt idx="13136">
                  <c:v>3.3195570111274719E-2</c:v>
                </c:pt>
                <c:pt idx="13137">
                  <c:v>3.3207818865776062E-2</c:v>
                </c:pt>
                <c:pt idx="13138">
                  <c:v>3.3169656991958618E-2</c:v>
                </c:pt>
                <c:pt idx="13139">
                  <c:v>3.3066693693399429E-2</c:v>
                </c:pt>
                <c:pt idx="13140">
                  <c:v>3.3143248409032822E-2</c:v>
                </c:pt>
                <c:pt idx="13141">
                  <c:v>3.3172935247421265E-2</c:v>
                </c:pt>
                <c:pt idx="13142">
                  <c:v>3.3131446689367294E-2</c:v>
                </c:pt>
                <c:pt idx="13143">
                  <c:v>3.3109817653894424E-2</c:v>
                </c:pt>
                <c:pt idx="13144">
                  <c:v>3.3120296895503998E-2</c:v>
                </c:pt>
                <c:pt idx="13145">
                  <c:v>3.3220287412405014E-2</c:v>
                </c:pt>
                <c:pt idx="13146">
                  <c:v>3.3204887062311172E-2</c:v>
                </c:pt>
                <c:pt idx="13147">
                  <c:v>3.3218078315258026E-2</c:v>
                </c:pt>
                <c:pt idx="13148">
                  <c:v>3.320327028632164E-2</c:v>
                </c:pt>
                <c:pt idx="13149">
                  <c:v>3.3188503235578537E-2</c:v>
                </c:pt>
                <c:pt idx="13150">
                  <c:v>3.3190429210662842E-2</c:v>
                </c:pt>
                <c:pt idx="13151">
                  <c:v>3.316941112279892E-2</c:v>
                </c:pt>
                <c:pt idx="13152">
                  <c:v>3.3156141638755798E-2</c:v>
                </c:pt>
                <c:pt idx="13153">
                  <c:v>3.3124763518571854E-2</c:v>
                </c:pt>
                <c:pt idx="13154">
                  <c:v>3.3092699944972992E-2</c:v>
                </c:pt>
                <c:pt idx="13155">
                  <c:v>3.3111840486526489E-2</c:v>
                </c:pt>
                <c:pt idx="13156">
                  <c:v>3.3170640468597412E-2</c:v>
                </c:pt>
                <c:pt idx="13157">
                  <c:v>3.3193781971931458E-2</c:v>
                </c:pt>
                <c:pt idx="13158">
                  <c:v>3.3198628574609756E-2</c:v>
                </c:pt>
                <c:pt idx="13159">
                  <c:v>3.3163528889417648E-2</c:v>
                </c:pt>
                <c:pt idx="13160">
                  <c:v>3.3171411603689194E-2</c:v>
                </c:pt>
                <c:pt idx="13161">
                  <c:v>3.3169601112604141E-2</c:v>
                </c:pt>
                <c:pt idx="13162">
                  <c:v>3.3170357346534729E-2</c:v>
                </c:pt>
                <c:pt idx="13163">
                  <c:v>3.3179622143507004E-2</c:v>
                </c:pt>
                <c:pt idx="13164">
                  <c:v>3.311871737241745E-2</c:v>
                </c:pt>
                <c:pt idx="13165">
                  <c:v>3.31156887114048E-2</c:v>
                </c:pt>
                <c:pt idx="13166">
                  <c:v>3.3145122230052948E-2</c:v>
                </c:pt>
                <c:pt idx="13167">
                  <c:v>3.3123776316642761E-2</c:v>
                </c:pt>
                <c:pt idx="13168">
                  <c:v>3.3126365393400192E-2</c:v>
                </c:pt>
                <c:pt idx="13169">
                  <c:v>3.3169563859701157E-2</c:v>
                </c:pt>
                <c:pt idx="13170">
                  <c:v>3.3120058476924896E-2</c:v>
                </c:pt>
                <c:pt idx="13171">
                  <c:v>3.3165201544761658E-2</c:v>
                </c:pt>
                <c:pt idx="13172">
                  <c:v>3.3165641129016876E-2</c:v>
                </c:pt>
                <c:pt idx="13173">
                  <c:v>3.3091042190790176E-2</c:v>
                </c:pt>
                <c:pt idx="13174">
                  <c:v>3.3091474324464798E-2</c:v>
                </c:pt>
                <c:pt idx="13175">
                  <c:v>3.3151421695947647E-2</c:v>
                </c:pt>
                <c:pt idx="13176">
                  <c:v>3.317081555724144E-2</c:v>
                </c:pt>
                <c:pt idx="13177">
                  <c:v>3.318670392036438E-2</c:v>
                </c:pt>
                <c:pt idx="13178">
                  <c:v>3.3148877322673798E-2</c:v>
                </c:pt>
                <c:pt idx="13179">
                  <c:v>3.3136855810880661E-2</c:v>
                </c:pt>
                <c:pt idx="13180">
                  <c:v>3.3136710524559021E-2</c:v>
                </c:pt>
                <c:pt idx="13181">
                  <c:v>3.3171210438013077E-2</c:v>
                </c:pt>
                <c:pt idx="13182">
                  <c:v>3.3215131610631943E-2</c:v>
                </c:pt>
                <c:pt idx="13183">
                  <c:v>3.3212330192327499E-2</c:v>
                </c:pt>
                <c:pt idx="13184">
                  <c:v>3.3178411424160004E-2</c:v>
                </c:pt>
                <c:pt idx="13185">
                  <c:v>3.3153422176837921E-2</c:v>
                </c:pt>
                <c:pt idx="13186">
                  <c:v>3.309263288974762E-2</c:v>
                </c:pt>
                <c:pt idx="13187">
                  <c:v>3.3098667860031128E-2</c:v>
                </c:pt>
                <c:pt idx="13188">
                  <c:v>3.3138081431388855E-2</c:v>
                </c:pt>
                <c:pt idx="13189">
                  <c:v>3.3196717500686646E-2</c:v>
                </c:pt>
                <c:pt idx="13190">
                  <c:v>3.3157277852296829E-2</c:v>
                </c:pt>
                <c:pt idx="13191">
                  <c:v>3.3183537423610687E-2</c:v>
                </c:pt>
                <c:pt idx="13192">
                  <c:v>3.3189769834280014E-2</c:v>
                </c:pt>
                <c:pt idx="13193">
                  <c:v>3.3202711492776871E-2</c:v>
                </c:pt>
                <c:pt idx="13194">
                  <c:v>3.321370854973793E-2</c:v>
                </c:pt>
                <c:pt idx="13195">
                  <c:v>3.3229254186153412E-2</c:v>
                </c:pt>
                <c:pt idx="13196">
                  <c:v>3.3280514180660248E-2</c:v>
                </c:pt>
                <c:pt idx="13197">
                  <c:v>3.3199664205312729E-2</c:v>
                </c:pt>
                <c:pt idx="13198">
                  <c:v>3.321516141295433E-2</c:v>
                </c:pt>
                <c:pt idx="13199">
                  <c:v>3.3162795007228851E-2</c:v>
                </c:pt>
                <c:pt idx="13200">
                  <c:v>3.3121634274721146E-2</c:v>
                </c:pt>
                <c:pt idx="13201">
                  <c:v>3.3123325556516647E-2</c:v>
                </c:pt>
                <c:pt idx="13202">
                  <c:v>3.31525057554245E-2</c:v>
                </c:pt>
                <c:pt idx="13203">
                  <c:v>3.3120919018983841E-2</c:v>
                </c:pt>
                <c:pt idx="13204">
                  <c:v>3.3139899373054504E-2</c:v>
                </c:pt>
                <c:pt idx="13205">
                  <c:v>3.3169332891702652E-2</c:v>
                </c:pt>
                <c:pt idx="13206">
                  <c:v>3.3154375851154327E-2</c:v>
                </c:pt>
                <c:pt idx="13207">
                  <c:v>3.3170338720083237E-2</c:v>
                </c:pt>
                <c:pt idx="13208">
                  <c:v>3.3186301589012146E-2</c:v>
                </c:pt>
                <c:pt idx="13209">
                  <c:v>3.3150475472211838E-2</c:v>
                </c:pt>
                <c:pt idx="13210">
                  <c:v>3.3102095127105713E-2</c:v>
                </c:pt>
                <c:pt idx="13211">
                  <c:v>3.3118631690740585E-2</c:v>
                </c:pt>
                <c:pt idx="13212">
                  <c:v>3.3088985830545425E-2</c:v>
                </c:pt>
                <c:pt idx="13213">
                  <c:v>3.307700902223587E-2</c:v>
                </c:pt>
                <c:pt idx="13214">
                  <c:v>3.3044185489416122E-2</c:v>
                </c:pt>
                <c:pt idx="13215">
                  <c:v>3.3040091395378113E-2</c:v>
                </c:pt>
                <c:pt idx="13216">
                  <c:v>3.3049669116735458E-2</c:v>
                </c:pt>
                <c:pt idx="13217">
                  <c:v>3.3064767718315125E-2</c:v>
                </c:pt>
                <c:pt idx="13218">
                  <c:v>3.3050835132598877E-2</c:v>
                </c:pt>
                <c:pt idx="13219">
                  <c:v>3.3097431063652039E-2</c:v>
                </c:pt>
                <c:pt idx="13220">
                  <c:v>3.3084746450185776E-2</c:v>
                </c:pt>
                <c:pt idx="13221">
                  <c:v>3.3099941909313202E-2</c:v>
                </c:pt>
                <c:pt idx="13222">
                  <c:v>3.3160917460918427E-2</c:v>
                </c:pt>
                <c:pt idx="13223">
                  <c:v>3.3114362508058548E-2</c:v>
                </c:pt>
                <c:pt idx="13224">
                  <c:v>3.308376669883728E-2</c:v>
                </c:pt>
                <c:pt idx="13225">
                  <c:v>3.3072132617235184E-2</c:v>
                </c:pt>
                <c:pt idx="13226">
                  <c:v>3.3076275140047073E-2</c:v>
                </c:pt>
                <c:pt idx="13227">
                  <c:v>3.3077869564294815E-2</c:v>
                </c:pt>
                <c:pt idx="13228">
                  <c:v>3.303653746843338E-2</c:v>
                </c:pt>
                <c:pt idx="13229">
                  <c:v>3.2991629093885422E-2</c:v>
                </c:pt>
                <c:pt idx="13230">
                  <c:v>3.2935582101345062E-2</c:v>
                </c:pt>
                <c:pt idx="13231">
                  <c:v>3.2958526164293289E-2</c:v>
                </c:pt>
                <c:pt idx="13232">
                  <c:v>3.3020529896020889E-2</c:v>
                </c:pt>
                <c:pt idx="13233">
                  <c:v>3.3108457922935486E-2</c:v>
                </c:pt>
                <c:pt idx="13234">
                  <c:v>3.3120177686214447E-2</c:v>
                </c:pt>
                <c:pt idx="13235">
                  <c:v>3.301793709397316E-2</c:v>
                </c:pt>
                <c:pt idx="13236">
                  <c:v>3.2984521239995956E-2</c:v>
                </c:pt>
                <c:pt idx="13237">
                  <c:v>3.3084791153669357E-2</c:v>
                </c:pt>
                <c:pt idx="13238">
                  <c:v>3.3149145543575287E-2</c:v>
                </c:pt>
                <c:pt idx="13239">
                  <c:v>3.3122643828392029E-2</c:v>
                </c:pt>
                <c:pt idx="13240">
                  <c:v>3.3075153827667236E-2</c:v>
                </c:pt>
                <c:pt idx="13241">
                  <c:v>3.3025868237018585E-2</c:v>
                </c:pt>
                <c:pt idx="13242">
                  <c:v>3.3013638108968735E-2</c:v>
                </c:pt>
                <c:pt idx="13243">
                  <c:v>3.299461305141449E-2</c:v>
                </c:pt>
                <c:pt idx="13244">
                  <c:v>3.3027771860361099E-2</c:v>
                </c:pt>
                <c:pt idx="13245">
                  <c:v>3.3027555793523788E-2</c:v>
                </c:pt>
                <c:pt idx="13246">
                  <c:v>3.3016309142112732E-2</c:v>
                </c:pt>
                <c:pt idx="13247">
                  <c:v>3.2980155199766159E-2</c:v>
                </c:pt>
                <c:pt idx="13248">
                  <c:v>3.2997921109199524E-2</c:v>
                </c:pt>
                <c:pt idx="13249">
                  <c:v>3.3015504479408264E-2</c:v>
                </c:pt>
                <c:pt idx="13250">
                  <c:v>3.2989073544740677E-2</c:v>
                </c:pt>
                <c:pt idx="13251">
                  <c:v>3.3067941665649414E-2</c:v>
                </c:pt>
                <c:pt idx="13252">
                  <c:v>3.3136047422885895E-2</c:v>
                </c:pt>
                <c:pt idx="13253">
                  <c:v>3.3113405108451843E-2</c:v>
                </c:pt>
                <c:pt idx="13254">
                  <c:v>3.311186283826828E-2</c:v>
                </c:pt>
                <c:pt idx="13255">
                  <c:v>3.3066846430301666E-2</c:v>
                </c:pt>
                <c:pt idx="13256">
                  <c:v>3.3074192702770233E-2</c:v>
                </c:pt>
                <c:pt idx="13257">
                  <c:v>3.3092983067035675E-2</c:v>
                </c:pt>
                <c:pt idx="13258">
                  <c:v>3.3086635172367096E-2</c:v>
                </c:pt>
                <c:pt idx="13259">
                  <c:v>3.3118367195129395E-2</c:v>
                </c:pt>
                <c:pt idx="13260">
                  <c:v>3.3073052763938904E-2</c:v>
                </c:pt>
                <c:pt idx="13261">
                  <c:v>3.305213525891304E-2</c:v>
                </c:pt>
                <c:pt idx="13262">
                  <c:v>3.3038247376680374E-2</c:v>
                </c:pt>
                <c:pt idx="13263">
                  <c:v>3.3073984086513519E-2</c:v>
                </c:pt>
                <c:pt idx="13264">
                  <c:v>3.3079296350479126E-2</c:v>
                </c:pt>
                <c:pt idx="13265">
                  <c:v>3.308558464050293E-2</c:v>
                </c:pt>
                <c:pt idx="13266">
                  <c:v>3.3054281026124954E-2</c:v>
                </c:pt>
                <c:pt idx="13267">
                  <c:v>3.2997053116559982E-2</c:v>
                </c:pt>
                <c:pt idx="13268">
                  <c:v>3.3022359013557434E-2</c:v>
                </c:pt>
                <c:pt idx="13269">
                  <c:v>3.30519899725914E-2</c:v>
                </c:pt>
                <c:pt idx="13270">
                  <c:v>3.3029209822416306E-2</c:v>
                </c:pt>
                <c:pt idx="13271">
                  <c:v>3.3011063933372498E-2</c:v>
                </c:pt>
                <c:pt idx="13272">
                  <c:v>3.3099520951509476E-2</c:v>
                </c:pt>
                <c:pt idx="13273">
                  <c:v>3.3139854669570923E-2</c:v>
                </c:pt>
                <c:pt idx="13274">
                  <c:v>3.3091571182012558E-2</c:v>
                </c:pt>
                <c:pt idx="13275">
                  <c:v>3.3059149980545044E-2</c:v>
                </c:pt>
                <c:pt idx="13276">
                  <c:v>3.3111847937107086E-2</c:v>
                </c:pt>
                <c:pt idx="13277">
                  <c:v>3.3120036125183105E-2</c:v>
                </c:pt>
                <c:pt idx="13278">
                  <c:v>3.3138260245323181E-2</c:v>
                </c:pt>
                <c:pt idx="13279">
                  <c:v>3.3126212656497955E-2</c:v>
                </c:pt>
                <c:pt idx="13280">
                  <c:v>3.3091925084590912E-2</c:v>
                </c:pt>
                <c:pt idx="13281">
                  <c:v>3.2997719943523407E-2</c:v>
                </c:pt>
                <c:pt idx="13282">
                  <c:v>3.2969977706670761E-2</c:v>
                </c:pt>
                <c:pt idx="13283">
                  <c:v>3.3019512891769409E-2</c:v>
                </c:pt>
                <c:pt idx="13284">
                  <c:v>3.308337926864624E-2</c:v>
                </c:pt>
                <c:pt idx="13285">
                  <c:v>3.3122487366199493E-2</c:v>
                </c:pt>
                <c:pt idx="13286">
                  <c:v>3.3098220825195312E-2</c:v>
                </c:pt>
                <c:pt idx="13287">
                  <c:v>3.3016715198755264E-2</c:v>
                </c:pt>
                <c:pt idx="13288">
                  <c:v>3.2976455986499786E-2</c:v>
                </c:pt>
                <c:pt idx="13289">
                  <c:v>3.3003635704517365E-2</c:v>
                </c:pt>
                <c:pt idx="13290">
                  <c:v>3.3057775348424911E-2</c:v>
                </c:pt>
                <c:pt idx="13291">
                  <c:v>3.3051442354917526E-2</c:v>
                </c:pt>
                <c:pt idx="13292">
                  <c:v>3.3082339912652969E-2</c:v>
                </c:pt>
                <c:pt idx="13293">
                  <c:v>3.3121503889560699E-2</c:v>
                </c:pt>
                <c:pt idx="13294">
                  <c:v>3.3080391585826874E-2</c:v>
                </c:pt>
                <c:pt idx="13295">
                  <c:v>3.3041968941688538E-2</c:v>
                </c:pt>
                <c:pt idx="13296">
                  <c:v>3.3014986664056778E-2</c:v>
                </c:pt>
                <c:pt idx="13297">
                  <c:v>3.3028583973646164E-2</c:v>
                </c:pt>
                <c:pt idx="13298">
                  <c:v>3.3077284693717957E-2</c:v>
                </c:pt>
                <c:pt idx="13299">
                  <c:v>3.3101335167884827E-2</c:v>
                </c:pt>
                <c:pt idx="13300">
                  <c:v>3.3077478408813477E-2</c:v>
                </c:pt>
                <c:pt idx="13301">
                  <c:v>3.3028475940227509E-2</c:v>
                </c:pt>
                <c:pt idx="13302">
                  <c:v>3.3045340329408646E-2</c:v>
                </c:pt>
                <c:pt idx="13303">
                  <c:v>3.3092532306909561E-2</c:v>
                </c:pt>
                <c:pt idx="13304">
                  <c:v>3.3052645623683929E-2</c:v>
                </c:pt>
                <c:pt idx="13305">
                  <c:v>3.302370011806488E-2</c:v>
                </c:pt>
                <c:pt idx="13306">
                  <c:v>3.3027775585651398E-2</c:v>
                </c:pt>
                <c:pt idx="13307">
                  <c:v>3.3045288175344467E-2</c:v>
                </c:pt>
                <c:pt idx="13308">
                  <c:v>3.2983817160129547E-2</c:v>
                </c:pt>
                <c:pt idx="13309">
                  <c:v>3.3015161752700806E-2</c:v>
                </c:pt>
                <c:pt idx="13310">
                  <c:v>3.306000679731369E-2</c:v>
                </c:pt>
                <c:pt idx="13311">
                  <c:v>3.3037725836038589E-2</c:v>
                </c:pt>
                <c:pt idx="13312">
                  <c:v>3.3029593527317047E-2</c:v>
                </c:pt>
                <c:pt idx="13313">
                  <c:v>3.3004138618707657E-2</c:v>
                </c:pt>
                <c:pt idx="13314">
                  <c:v>3.2981347292661667E-2</c:v>
                </c:pt>
                <c:pt idx="13315">
                  <c:v>3.2940980046987534E-2</c:v>
                </c:pt>
                <c:pt idx="13316">
                  <c:v>3.3001083880662918E-2</c:v>
                </c:pt>
                <c:pt idx="13317">
                  <c:v>3.3078581094741821E-2</c:v>
                </c:pt>
                <c:pt idx="13318">
                  <c:v>3.3058810979127884E-2</c:v>
                </c:pt>
                <c:pt idx="13319">
                  <c:v>3.3043324947357178E-2</c:v>
                </c:pt>
                <c:pt idx="13320">
                  <c:v>3.3110920339822769E-2</c:v>
                </c:pt>
                <c:pt idx="13321">
                  <c:v>3.3088110387325287E-2</c:v>
                </c:pt>
                <c:pt idx="13322">
                  <c:v>3.3057723194360733E-2</c:v>
                </c:pt>
                <c:pt idx="13323">
                  <c:v>3.3046811819076538E-2</c:v>
                </c:pt>
                <c:pt idx="13324">
                  <c:v>3.303895890712738E-2</c:v>
                </c:pt>
                <c:pt idx="13325">
                  <c:v>3.2982561737298965E-2</c:v>
                </c:pt>
                <c:pt idx="13326">
                  <c:v>3.2926995307207108E-2</c:v>
                </c:pt>
                <c:pt idx="13327">
                  <c:v>3.2947275787591934E-2</c:v>
                </c:pt>
                <c:pt idx="13328">
                  <c:v>3.2945826649665833E-2</c:v>
                </c:pt>
                <c:pt idx="13329">
                  <c:v>3.3022932708263397E-2</c:v>
                </c:pt>
                <c:pt idx="13330">
                  <c:v>3.3120095729827881E-2</c:v>
                </c:pt>
                <c:pt idx="13331">
                  <c:v>3.3114705234766006E-2</c:v>
                </c:pt>
                <c:pt idx="13332">
                  <c:v>3.3079762011766434E-2</c:v>
                </c:pt>
                <c:pt idx="13333">
                  <c:v>3.3078897744417191E-2</c:v>
                </c:pt>
                <c:pt idx="13334">
                  <c:v>3.3112239092588425E-2</c:v>
                </c:pt>
                <c:pt idx="13335">
                  <c:v>3.3048115670681E-2</c:v>
                </c:pt>
                <c:pt idx="13336">
                  <c:v>3.300987184047699E-2</c:v>
                </c:pt>
                <c:pt idx="13337">
                  <c:v>3.3044751733541489E-2</c:v>
                </c:pt>
                <c:pt idx="13338">
                  <c:v>3.3018458634614944E-2</c:v>
                </c:pt>
                <c:pt idx="13339">
                  <c:v>3.303157165646553E-2</c:v>
                </c:pt>
                <c:pt idx="13340">
                  <c:v>3.3079061657190323E-2</c:v>
                </c:pt>
                <c:pt idx="13341">
                  <c:v>3.3063594251871109E-2</c:v>
                </c:pt>
                <c:pt idx="13342">
                  <c:v>3.3076412975788116E-2</c:v>
                </c:pt>
                <c:pt idx="13343">
                  <c:v>3.3073633909225464E-2</c:v>
                </c:pt>
                <c:pt idx="13344">
                  <c:v>3.3054683357477188E-2</c:v>
                </c:pt>
                <c:pt idx="13345">
                  <c:v>3.2982487231492996E-2</c:v>
                </c:pt>
                <c:pt idx="13346">
                  <c:v>3.2945819199085236E-2</c:v>
                </c:pt>
                <c:pt idx="13347">
                  <c:v>3.3049505203962326E-2</c:v>
                </c:pt>
                <c:pt idx="13348">
                  <c:v>3.3050548285245895E-2</c:v>
                </c:pt>
                <c:pt idx="13349">
                  <c:v>3.3013097941875458E-2</c:v>
                </c:pt>
                <c:pt idx="13350">
                  <c:v>3.2994754612445831E-2</c:v>
                </c:pt>
                <c:pt idx="13351">
                  <c:v>3.2980345189571381E-2</c:v>
                </c:pt>
                <c:pt idx="13352">
                  <c:v>3.2999198883771896E-2</c:v>
                </c:pt>
                <c:pt idx="13353">
                  <c:v>3.2998505979776382E-2</c:v>
                </c:pt>
                <c:pt idx="13354">
                  <c:v>3.3004928380250931E-2</c:v>
                </c:pt>
                <c:pt idx="13355">
                  <c:v>3.3005073666572571E-2</c:v>
                </c:pt>
                <c:pt idx="13356">
                  <c:v>3.3005505800247192E-2</c:v>
                </c:pt>
                <c:pt idx="13357">
                  <c:v>3.3018596470355988E-2</c:v>
                </c:pt>
                <c:pt idx="13358">
                  <c:v>3.2975897192955017E-2</c:v>
                </c:pt>
                <c:pt idx="13359">
                  <c:v>3.2937575131654739E-2</c:v>
                </c:pt>
                <c:pt idx="13360">
                  <c:v>3.2873213291168213E-2</c:v>
                </c:pt>
                <c:pt idx="13361">
                  <c:v>3.2944221049547195E-2</c:v>
                </c:pt>
                <c:pt idx="13362">
                  <c:v>3.3039070665836334E-2</c:v>
                </c:pt>
                <c:pt idx="13363">
                  <c:v>3.3000234514474869E-2</c:v>
                </c:pt>
                <c:pt idx="13364">
                  <c:v>3.2988369464874268E-2</c:v>
                </c:pt>
                <c:pt idx="13365">
                  <c:v>3.303750604391098E-2</c:v>
                </c:pt>
                <c:pt idx="13366">
                  <c:v>3.298555314540863E-2</c:v>
                </c:pt>
                <c:pt idx="13367">
                  <c:v>3.2972972840070724E-2</c:v>
                </c:pt>
                <c:pt idx="13368">
                  <c:v>3.3026378601789474E-2</c:v>
                </c:pt>
                <c:pt idx="13369">
                  <c:v>3.3024653792381287E-2</c:v>
                </c:pt>
                <c:pt idx="13370">
                  <c:v>3.2956343144178391E-2</c:v>
                </c:pt>
                <c:pt idx="13371">
                  <c:v>3.2914269715547562E-2</c:v>
                </c:pt>
                <c:pt idx="13372">
                  <c:v>3.2938055694103241E-2</c:v>
                </c:pt>
                <c:pt idx="13373">
                  <c:v>3.2950446009635925E-2</c:v>
                </c:pt>
                <c:pt idx="13374">
                  <c:v>3.2990522682666779E-2</c:v>
                </c:pt>
                <c:pt idx="13375">
                  <c:v>3.3022373914718628E-2</c:v>
                </c:pt>
                <c:pt idx="13376">
                  <c:v>3.3014532178640366E-2</c:v>
                </c:pt>
                <c:pt idx="13377">
                  <c:v>3.2946255058050156E-2</c:v>
                </c:pt>
                <c:pt idx="13378">
                  <c:v>3.2949496060609818E-2</c:v>
                </c:pt>
                <c:pt idx="13379">
                  <c:v>3.3034633845090866E-2</c:v>
                </c:pt>
                <c:pt idx="13380">
                  <c:v>3.3028144389390945E-2</c:v>
                </c:pt>
                <c:pt idx="13381">
                  <c:v>3.2993193715810776E-2</c:v>
                </c:pt>
                <c:pt idx="13382">
                  <c:v>3.2961077988147736E-2</c:v>
                </c:pt>
                <c:pt idx="13383">
                  <c:v>3.2889477908611298E-2</c:v>
                </c:pt>
                <c:pt idx="13384">
                  <c:v>3.2877303659915924E-2</c:v>
                </c:pt>
                <c:pt idx="13385">
                  <c:v>3.2938506454229355E-2</c:v>
                </c:pt>
                <c:pt idx="13386">
                  <c:v>3.2963596284389496E-2</c:v>
                </c:pt>
                <c:pt idx="13387">
                  <c:v>3.2969281077384949E-2</c:v>
                </c:pt>
                <c:pt idx="13388">
                  <c:v>3.2962210476398468E-2</c:v>
                </c:pt>
                <c:pt idx="13389">
                  <c:v>3.2877963036298752E-2</c:v>
                </c:pt>
                <c:pt idx="13390">
                  <c:v>3.2797984778881073E-2</c:v>
                </c:pt>
                <c:pt idx="13391">
                  <c:v>3.2829225063323975E-2</c:v>
                </c:pt>
                <c:pt idx="13392">
                  <c:v>3.3030040562152863E-2</c:v>
                </c:pt>
                <c:pt idx="13393">
                  <c:v>3.3102087676525116E-2</c:v>
                </c:pt>
                <c:pt idx="13394">
                  <c:v>3.3079855144023895E-2</c:v>
                </c:pt>
                <c:pt idx="13395">
                  <c:v>3.3030413091182709E-2</c:v>
                </c:pt>
                <c:pt idx="13396">
                  <c:v>3.2995607703924179E-2</c:v>
                </c:pt>
                <c:pt idx="13397">
                  <c:v>3.2974246889352798E-2</c:v>
                </c:pt>
                <c:pt idx="13398">
                  <c:v>3.299485519528389E-2</c:v>
                </c:pt>
                <c:pt idx="13399">
                  <c:v>3.3008739352226257E-2</c:v>
                </c:pt>
                <c:pt idx="13400">
                  <c:v>3.2997719943523407E-2</c:v>
                </c:pt>
                <c:pt idx="13401">
                  <c:v>3.2765906304121017E-2</c:v>
                </c:pt>
                <c:pt idx="13402">
                  <c:v>3.2191332429647446E-2</c:v>
                </c:pt>
                <c:pt idx="13403">
                  <c:v>3.2163951545953751E-2</c:v>
                </c:pt>
                <c:pt idx="13404">
                  <c:v>3.2208453863859177E-2</c:v>
                </c:pt>
                <c:pt idx="13405">
                  <c:v>3.2238688319921494E-2</c:v>
                </c:pt>
                <c:pt idx="13406">
                  <c:v>3.2707255333662033E-2</c:v>
                </c:pt>
                <c:pt idx="13407">
                  <c:v>3.3004745841026306E-2</c:v>
                </c:pt>
                <c:pt idx="13408">
                  <c:v>3.2961443066596985E-2</c:v>
                </c:pt>
                <c:pt idx="13409">
                  <c:v>3.3058568835258484E-2</c:v>
                </c:pt>
                <c:pt idx="13410">
                  <c:v>3.3066514879465103E-2</c:v>
                </c:pt>
                <c:pt idx="13411">
                  <c:v>3.300841897726059E-2</c:v>
                </c:pt>
                <c:pt idx="13412">
                  <c:v>3.2949116080999374E-2</c:v>
                </c:pt>
                <c:pt idx="13413">
                  <c:v>3.3007040619850159E-2</c:v>
                </c:pt>
                <c:pt idx="13414">
                  <c:v>3.303210437297821E-2</c:v>
                </c:pt>
                <c:pt idx="13415">
                  <c:v>3.2998640090227127E-2</c:v>
                </c:pt>
                <c:pt idx="13416">
                  <c:v>3.3027753233909607E-2</c:v>
                </c:pt>
                <c:pt idx="13417">
                  <c:v>3.3025555312633514E-2</c:v>
                </c:pt>
                <c:pt idx="13418">
                  <c:v>3.3005509525537491E-2</c:v>
                </c:pt>
                <c:pt idx="13419">
                  <c:v>3.2984301447868347E-2</c:v>
                </c:pt>
                <c:pt idx="13420">
                  <c:v>3.2987814396619797E-2</c:v>
                </c:pt>
                <c:pt idx="13421">
                  <c:v>3.3002745360136032E-2</c:v>
                </c:pt>
                <c:pt idx="13422">
                  <c:v>3.2964747399091721E-2</c:v>
                </c:pt>
                <c:pt idx="13423">
                  <c:v>3.2930217683315277E-2</c:v>
                </c:pt>
                <c:pt idx="13424">
                  <c:v>3.3003713935613632E-2</c:v>
                </c:pt>
                <c:pt idx="13425">
                  <c:v>3.3030010759830475E-2</c:v>
                </c:pt>
                <c:pt idx="13426">
                  <c:v>3.306053951382637E-2</c:v>
                </c:pt>
                <c:pt idx="13427">
                  <c:v>3.3027071505784988E-2</c:v>
                </c:pt>
                <c:pt idx="13428">
                  <c:v>3.3024031668901443E-2</c:v>
                </c:pt>
                <c:pt idx="13429">
                  <c:v>3.3029530197381973E-2</c:v>
                </c:pt>
                <c:pt idx="13430">
                  <c:v>3.3020231872797012E-2</c:v>
                </c:pt>
                <c:pt idx="13431">
                  <c:v>3.3016424626111984E-2</c:v>
                </c:pt>
                <c:pt idx="13432">
                  <c:v>3.3025428652763367E-2</c:v>
                </c:pt>
                <c:pt idx="13433">
                  <c:v>3.3011671155691147E-2</c:v>
                </c:pt>
                <c:pt idx="13434">
                  <c:v>3.2991692423820496E-2</c:v>
                </c:pt>
                <c:pt idx="13435">
                  <c:v>3.2943632453680038E-2</c:v>
                </c:pt>
                <c:pt idx="13436">
                  <c:v>3.2992266118526459E-2</c:v>
                </c:pt>
                <c:pt idx="13437">
                  <c:v>3.3027313649654388E-2</c:v>
                </c:pt>
                <c:pt idx="13438">
                  <c:v>3.298654779791832E-2</c:v>
                </c:pt>
                <c:pt idx="13439">
                  <c:v>3.2980825752019882E-2</c:v>
                </c:pt>
                <c:pt idx="13440">
                  <c:v>3.3009208738803864E-2</c:v>
                </c:pt>
                <c:pt idx="13441">
                  <c:v>3.3007130026817322E-2</c:v>
                </c:pt>
                <c:pt idx="13442">
                  <c:v>3.2987501472234726E-2</c:v>
                </c:pt>
                <c:pt idx="13443">
                  <c:v>3.2996486872434616E-2</c:v>
                </c:pt>
                <c:pt idx="13444">
                  <c:v>3.2980535179376602E-2</c:v>
                </c:pt>
                <c:pt idx="13445">
                  <c:v>3.3041547983884811E-2</c:v>
                </c:pt>
                <c:pt idx="13446">
                  <c:v>3.3041927963495255E-2</c:v>
                </c:pt>
                <c:pt idx="13447">
                  <c:v>3.3013142645359039E-2</c:v>
                </c:pt>
                <c:pt idx="13448">
                  <c:v>3.3011216670274734E-2</c:v>
                </c:pt>
                <c:pt idx="13449">
                  <c:v>3.3002275973558426E-2</c:v>
                </c:pt>
                <c:pt idx="13450">
                  <c:v>3.2975267618894577E-2</c:v>
                </c:pt>
                <c:pt idx="13451">
                  <c:v>3.3001590520143509E-2</c:v>
                </c:pt>
                <c:pt idx="13452">
                  <c:v>3.2966829836368561E-2</c:v>
                </c:pt>
                <c:pt idx="13453">
                  <c:v>3.2948236912488937E-2</c:v>
                </c:pt>
                <c:pt idx="13454">
                  <c:v>3.2993219792842865E-2</c:v>
                </c:pt>
                <c:pt idx="13455">
                  <c:v>3.3004637807607651E-2</c:v>
                </c:pt>
                <c:pt idx="13456">
                  <c:v>3.2993283122777939E-2</c:v>
                </c:pt>
                <c:pt idx="13457">
                  <c:v>3.2949436455965042E-2</c:v>
                </c:pt>
                <c:pt idx="13458">
                  <c:v>3.299698606133461E-2</c:v>
                </c:pt>
                <c:pt idx="13459">
                  <c:v>3.2960787415504456E-2</c:v>
                </c:pt>
                <c:pt idx="13460">
                  <c:v>3.3006865531206131E-2</c:v>
                </c:pt>
                <c:pt idx="13461">
                  <c:v>3.3031094819307327E-2</c:v>
                </c:pt>
                <c:pt idx="13462">
                  <c:v>3.3037543296813965E-2</c:v>
                </c:pt>
                <c:pt idx="13463">
                  <c:v>3.3004585653543472E-2</c:v>
                </c:pt>
                <c:pt idx="13464">
                  <c:v>3.3021353185176849E-2</c:v>
                </c:pt>
                <c:pt idx="13465">
                  <c:v>3.3032581210136414E-2</c:v>
                </c:pt>
                <c:pt idx="13466">
                  <c:v>3.3045001327991486E-2</c:v>
                </c:pt>
                <c:pt idx="13467">
                  <c:v>3.3024262636899948E-2</c:v>
                </c:pt>
                <c:pt idx="13468">
                  <c:v>3.2984212040901184E-2</c:v>
                </c:pt>
                <c:pt idx="13469">
                  <c:v>3.296971321105957E-2</c:v>
                </c:pt>
                <c:pt idx="13470">
                  <c:v>3.3000320196151733E-2</c:v>
                </c:pt>
                <c:pt idx="13471">
                  <c:v>3.294985368847847E-2</c:v>
                </c:pt>
                <c:pt idx="13472">
                  <c:v>3.2931189984083176E-2</c:v>
                </c:pt>
                <c:pt idx="13473">
                  <c:v>3.2970938831567764E-2</c:v>
                </c:pt>
                <c:pt idx="13474">
                  <c:v>3.30028235912323E-2</c:v>
                </c:pt>
                <c:pt idx="13475">
                  <c:v>3.3014997839927673E-2</c:v>
                </c:pt>
                <c:pt idx="13476">
                  <c:v>3.3019248396158218E-2</c:v>
                </c:pt>
                <c:pt idx="13477">
                  <c:v>3.3023517578840256E-2</c:v>
                </c:pt>
                <c:pt idx="13478">
                  <c:v>3.2997447997331619E-2</c:v>
                </c:pt>
                <c:pt idx="13479">
                  <c:v>3.297792375087738E-2</c:v>
                </c:pt>
                <c:pt idx="13480">
                  <c:v>3.299596905708313E-2</c:v>
                </c:pt>
                <c:pt idx="13481">
                  <c:v>3.3006489276885986E-2</c:v>
                </c:pt>
                <c:pt idx="13482">
                  <c:v>3.2970398664474487E-2</c:v>
                </c:pt>
                <c:pt idx="13483">
                  <c:v>3.3004689961671829E-2</c:v>
                </c:pt>
                <c:pt idx="13484">
                  <c:v>3.3035080879926682E-2</c:v>
                </c:pt>
                <c:pt idx="13485">
                  <c:v>3.302277997136116E-2</c:v>
                </c:pt>
                <c:pt idx="13486">
                  <c:v>3.2992858439683914E-2</c:v>
                </c:pt>
                <c:pt idx="13487">
                  <c:v>3.2969854772090912E-2</c:v>
                </c:pt>
                <c:pt idx="13488">
                  <c:v>3.2971847802400589E-2</c:v>
                </c:pt>
                <c:pt idx="13489">
                  <c:v>3.299451619386673E-2</c:v>
                </c:pt>
                <c:pt idx="13490">
                  <c:v>3.302253782749176E-2</c:v>
                </c:pt>
                <c:pt idx="13491">
                  <c:v>3.2994098961353302E-2</c:v>
                </c:pt>
                <c:pt idx="13492">
                  <c:v>3.3007193356752396E-2</c:v>
                </c:pt>
                <c:pt idx="13493">
                  <c:v>3.2995276153087616E-2</c:v>
                </c:pt>
                <c:pt idx="13494">
                  <c:v>3.2927487045526505E-2</c:v>
                </c:pt>
                <c:pt idx="13495">
                  <c:v>3.2983254641294479E-2</c:v>
                </c:pt>
                <c:pt idx="13496">
                  <c:v>3.2998260110616684E-2</c:v>
                </c:pt>
                <c:pt idx="13497">
                  <c:v>3.2946459949016571E-2</c:v>
                </c:pt>
                <c:pt idx="13498">
                  <c:v>3.2907944172620773E-2</c:v>
                </c:pt>
                <c:pt idx="13499">
                  <c:v>3.2935146242380142E-2</c:v>
                </c:pt>
                <c:pt idx="13500">
                  <c:v>3.2979108393192291E-2</c:v>
                </c:pt>
                <c:pt idx="13501">
                  <c:v>3.2990686595439911E-2</c:v>
                </c:pt>
                <c:pt idx="13502">
                  <c:v>3.2997887581586838E-2</c:v>
                </c:pt>
                <c:pt idx="13503">
                  <c:v>3.2976742833852768E-2</c:v>
                </c:pt>
                <c:pt idx="13504">
                  <c:v>3.2973431050777435E-2</c:v>
                </c:pt>
                <c:pt idx="13505">
                  <c:v>3.2978225499391556E-2</c:v>
                </c:pt>
                <c:pt idx="13506">
                  <c:v>3.3008377999067307E-2</c:v>
                </c:pt>
                <c:pt idx="13507">
                  <c:v>3.2947547733783722E-2</c:v>
                </c:pt>
                <c:pt idx="13508">
                  <c:v>3.2916154712438583E-2</c:v>
                </c:pt>
                <c:pt idx="13509">
                  <c:v>3.2931894063949585E-2</c:v>
                </c:pt>
                <c:pt idx="13510">
                  <c:v>3.2938234508037567E-2</c:v>
                </c:pt>
                <c:pt idx="13511">
                  <c:v>3.2958835363388062E-2</c:v>
                </c:pt>
                <c:pt idx="13512">
                  <c:v>3.2976914197206497E-2</c:v>
                </c:pt>
                <c:pt idx="13513">
                  <c:v>3.2959826290607452E-2</c:v>
                </c:pt>
                <c:pt idx="13514">
                  <c:v>3.2961152493953705E-2</c:v>
                </c:pt>
                <c:pt idx="13515">
                  <c:v>3.2956935465335846E-2</c:v>
                </c:pt>
                <c:pt idx="13516">
                  <c:v>3.2984968274831772E-2</c:v>
                </c:pt>
                <c:pt idx="13517">
                  <c:v>3.2991662621498108E-2</c:v>
                </c:pt>
                <c:pt idx="13518">
                  <c:v>3.2982021570205688E-2</c:v>
                </c:pt>
                <c:pt idx="13519">
                  <c:v>3.2936640083789825E-2</c:v>
                </c:pt>
                <c:pt idx="13520">
                  <c:v>3.2940372824668884E-2</c:v>
                </c:pt>
                <c:pt idx="13521">
                  <c:v>3.2961566001176834E-2</c:v>
                </c:pt>
                <c:pt idx="13522">
                  <c:v>3.2931748777627945E-2</c:v>
                </c:pt>
                <c:pt idx="13523">
                  <c:v>3.2892655581235886E-2</c:v>
                </c:pt>
                <c:pt idx="13524">
                  <c:v>3.2911833375692368E-2</c:v>
                </c:pt>
                <c:pt idx="13525">
                  <c:v>3.2917894423007965E-2</c:v>
                </c:pt>
                <c:pt idx="13526">
                  <c:v>3.2909352332353592E-2</c:v>
                </c:pt>
                <c:pt idx="13527">
                  <c:v>3.2948970794677734E-2</c:v>
                </c:pt>
                <c:pt idx="13528">
                  <c:v>3.295796737074852E-2</c:v>
                </c:pt>
                <c:pt idx="13529">
                  <c:v>3.2990317791700363E-2</c:v>
                </c:pt>
                <c:pt idx="13530">
                  <c:v>3.2966583967208862E-2</c:v>
                </c:pt>
                <c:pt idx="13531">
                  <c:v>3.2966993749141693E-2</c:v>
                </c:pt>
                <c:pt idx="13532">
                  <c:v>3.2963510602712631E-2</c:v>
                </c:pt>
                <c:pt idx="13533">
                  <c:v>3.2943945378065109E-2</c:v>
                </c:pt>
                <c:pt idx="13534">
                  <c:v>3.2914586365222931E-2</c:v>
                </c:pt>
                <c:pt idx="13535">
                  <c:v>3.2884057611227036E-2</c:v>
                </c:pt>
                <c:pt idx="13536">
                  <c:v>3.2875321805477142E-2</c:v>
                </c:pt>
                <c:pt idx="13537">
                  <c:v>3.291160985827446E-2</c:v>
                </c:pt>
                <c:pt idx="13538">
                  <c:v>3.287438303232193E-2</c:v>
                </c:pt>
                <c:pt idx="13539">
                  <c:v>3.2925747334957123E-2</c:v>
                </c:pt>
                <c:pt idx="13540">
                  <c:v>3.2982863485813141E-2</c:v>
                </c:pt>
                <c:pt idx="13541">
                  <c:v>3.2995756715536118E-2</c:v>
                </c:pt>
                <c:pt idx="13542">
                  <c:v>3.2965786755084991E-2</c:v>
                </c:pt>
                <c:pt idx="13543">
                  <c:v>3.2914519309997559E-2</c:v>
                </c:pt>
                <c:pt idx="13544">
                  <c:v>3.2871905714273453E-2</c:v>
                </c:pt>
                <c:pt idx="13545">
                  <c:v>3.2922506332397461E-2</c:v>
                </c:pt>
                <c:pt idx="13546">
                  <c:v>3.2975055277347565E-2</c:v>
                </c:pt>
                <c:pt idx="13547">
                  <c:v>3.2966576516628265E-2</c:v>
                </c:pt>
                <c:pt idx="13548">
                  <c:v>3.2923359423875809E-2</c:v>
                </c:pt>
                <c:pt idx="13549">
                  <c:v>3.2899897545576096E-2</c:v>
                </c:pt>
                <c:pt idx="13550">
                  <c:v>3.2951198518276215E-2</c:v>
                </c:pt>
                <c:pt idx="13551">
                  <c:v>3.2957244664430618E-2</c:v>
                </c:pt>
                <c:pt idx="13552">
                  <c:v>3.2896656543016434E-2</c:v>
                </c:pt>
                <c:pt idx="13553">
                  <c:v>3.2866489142179489E-2</c:v>
                </c:pt>
                <c:pt idx="13554">
                  <c:v>3.2925602048635483E-2</c:v>
                </c:pt>
                <c:pt idx="13555">
                  <c:v>3.2887682318687439E-2</c:v>
                </c:pt>
                <c:pt idx="13556">
                  <c:v>3.2911933958530426E-2</c:v>
                </c:pt>
                <c:pt idx="13557">
                  <c:v>3.2921746373176575E-2</c:v>
                </c:pt>
                <c:pt idx="13558">
                  <c:v>3.2912213355302811E-2</c:v>
                </c:pt>
                <c:pt idx="13559">
                  <c:v>3.294064849615097E-2</c:v>
                </c:pt>
                <c:pt idx="13560">
                  <c:v>3.2934695482254028E-2</c:v>
                </c:pt>
                <c:pt idx="13561">
                  <c:v>3.2906018197536469E-2</c:v>
                </c:pt>
                <c:pt idx="13562">
                  <c:v>3.2889410853385925E-2</c:v>
                </c:pt>
                <c:pt idx="13563">
                  <c:v>3.2842159271240234E-2</c:v>
                </c:pt>
                <c:pt idx="13564">
                  <c:v>3.2841276377439499E-2</c:v>
                </c:pt>
                <c:pt idx="13565">
                  <c:v>3.290225937962532E-2</c:v>
                </c:pt>
                <c:pt idx="13566">
                  <c:v>3.2929267734289169E-2</c:v>
                </c:pt>
                <c:pt idx="13567">
                  <c:v>3.2922182232141495E-2</c:v>
                </c:pt>
                <c:pt idx="13568">
                  <c:v>3.2928675413131714E-2</c:v>
                </c:pt>
                <c:pt idx="13569">
                  <c:v>3.292321041226387E-2</c:v>
                </c:pt>
                <c:pt idx="13570">
                  <c:v>3.2910462468862534E-2</c:v>
                </c:pt>
                <c:pt idx="13571">
                  <c:v>3.2941669225692749E-2</c:v>
                </c:pt>
                <c:pt idx="13572">
                  <c:v>3.2908003777265549E-2</c:v>
                </c:pt>
                <c:pt idx="13573">
                  <c:v>3.2886583358049393E-2</c:v>
                </c:pt>
                <c:pt idx="13574">
                  <c:v>3.2879523932933807E-2</c:v>
                </c:pt>
                <c:pt idx="13575">
                  <c:v>3.2858721911907196E-2</c:v>
                </c:pt>
                <c:pt idx="13576">
                  <c:v>3.2875068485736847E-2</c:v>
                </c:pt>
                <c:pt idx="13577">
                  <c:v>3.2907307147979736E-2</c:v>
                </c:pt>
                <c:pt idx="13578">
                  <c:v>3.293292224407196E-2</c:v>
                </c:pt>
                <c:pt idx="13579">
                  <c:v>3.2910063862800598E-2</c:v>
                </c:pt>
                <c:pt idx="13580">
                  <c:v>3.2842949032783508E-2</c:v>
                </c:pt>
                <c:pt idx="13581">
                  <c:v>3.2902121543884277E-2</c:v>
                </c:pt>
                <c:pt idx="13582">
                  <c:v>3.2901667058467865E-2</c:v>
                </c:pt>
                <c:pt idx="13583">
                  <c:v>3.2900907099246979E-2</c:v>
                </c:pt>
                <c:pt idx="13584">
                  <c:v>3.2913744449615479E-2</c:v>
                </c:pt>
                <c:pt idx="13585">
                  <c:v>3.2922603189945221E-2</c:v>
                </c:pt>
                <c:pt idx="13586">
                  <c:v>3.2900746911764145E-2</c:v>
                </c:pt>
                <c:pt idx="13587">
                  <c:v>3.2893840223550797E-2</c:v>
                </c:pt>
                <c:pt idx="13588">
                  <c:v>3.2854143530130386E-2</c:v>
                </c:pt>
                <c:pt idx="13589">
                  <c:v>3.2895773649215698E-2</c:v>
                </c:pt>
                <c:pt idx="13590">
                  <c:v>3.2905023545026779E-2</c:v>
                </c:pt>
                <c:pt idx="13591">
                  <c:v>3.2943438738584518E-2</c:v>
                </c:pt>
                <c:pt idx="13592">
                  <c:v>3.2921541482210159E-2</c:v>
                </c:pt>
                <c:pt idx="13593">
                  <c:v>3.2848309725522995E-2</c:v>
                </c:pt>
                <c:pt idx="13594">
                  <c:v>3.2835874706506729E-2</c:v>
                </c:pt>
                <c:pt idx="13595">
                  <c:v>3.2852482050657272E-2</c:v>
                </c:pt>
                <c:pt idx="13596">
                  <c:v>3.2902631908655167E-2</c:v>
                </c:pt>
                <c:pt idx="13597">
                  <c:v>3.2903578132390976E-2</c:v>
                </c:pt>
                <c:pt idx="13598">
                  <c:v>3.2903652638196945E-2</c:v>
                </c:pt>
                <c:pt idx="13599">
                  <c:v>3.2894853502511978E-2</c:v>
                </c:pt>
                <c:pt idx="13600">
                  <c:v>3.2899700105190277E-2</c:v>
                </c:pt>
                <c:pt idx="13601">
                  <c:v>3.2921329140663147E-2</c:v>
                </c:pt>
                <c:pt idx="13602">
                  <c:v>3.2923612743616104E-2</c:v>
                </c:pt>
                <c:pt idx="13603">
                  <c:v>3.2912120223045349E-2</c:v>
                </c:pt>
                <c:pt idx="13604">
                  <c:v>3.290954977273941E-2</c:v>
                </c:pt>
                <c:pt idx="13605">
                  <c:v>3.2920252531766891E-2</c:v>
                </c:pt>
                <c:pt idx="13606">
                  <c:v>3.2898113131523132E-2</c:v>
                </c:pt>
                <c:pt idx="13607">
                  <c:v>3.287028893828392E-2</c:v>
                </c:pt>
                <c:pt idx="13608">
                  <c:v>3.2883569598197937E-2</c:v>
                </c:pt>
                <c:pt idx="13609">
                  <c:v>3.286336362361908E-2</c:v>
                </c:pt>
                <c:pt idx="13610">
                  <c:v>3.2879617065191269E-2</c:v>
                </c:pt>
                <c:pt idx="13611">
                  <c:v>3.2905843108892441E-2</c:v>
                </c:pt>
                <c:pt idx="13612">
                  <c:v>3.2879654318094254E-2</c:v>
                </c:pt>
                <c:pt idx="13613">
                  <c:v>3.2888330519199371E-2</c:v>
                </c:pt>
                <c:pt idx="13614">
                  <c:v>3.2888259738683701E-2</c:v>
                </c:pt>
                <c:pt idx="13615">
                  <c:v>3.2887112349271774E-2</c:v>
                </c:pt>
                <c:pt idx="13616">
                  <c:v>3.2890096306800842E-2</c:v>
                </c:pt>
                <c:pt idx="13617">
                  <c:v>3.2880090177059174E-2</c:v>
                </c:pt>
                <c:pt idx="13618">
                  <c:v>3.2848253846168518E-2</c:v>
                </c:pt>
                <c:pt idx="13619">
                  <c:v>3.2836839556694031E-2</c:v>
                </c:pt>
                <c:pt idx="13620">
                  <c:v>3.2777890563011169E-2</c:v>
                </c:pt>
                <c:pt idx="13621">
                  <c:v>3.2866399735212326E-2</c:v>
                </c:pt>
                <c:pt idx="13622">
                  <c:v>3.2922197133302689E-2</c:v>
                </c:pt>
                <c:pt idx="13623">
                  <c:v>3.2934319227933884E-2</c:v>
                </c:pt>
                <c:pt idx="13624">
                  <c:v>3.2905716449022293E-2</c:v>
                </c:pt>
                <c:pt idx="13625">
                  <c:v>3.2884407788515091E-2</c:v>
                </c:pt>
                <c:pt idx="13626">
                  <c:v>3.2897483557462692E-2</c:v>
                </c:pt>
                <c:pt idx="13627">
                  <c:v>3.2876648008823395E-2</c:v>
                </c:pt>
                <c:pt idx="13628">
                  <c:v>3.2870646566152573E-2</c:v>
                </c:pt>
                <c:pt idx="13629">
                  <c:v>3.2821159809827805E-2</c:v>
                </c:pt>
                <c:pt idx="13630">
                  <c:v>3.2780248671770096E-2</c:v>
                </c:pt>
                <c:pt idx="13631">
                  <c:v>3.2761719077825546E-2</c:v>
                </c:pt>
                <c:pt idx="13632">
                  <c:v>3.2743342220783234E-2</c:v>
                </c:pt>
                <c:pt idx="13633">
                  <c:v>3.2853946089744568E-2</c:v>
                </c:pt>
                <c:pt idx="13634">
                  <c:v>3.2920792698860168E-2</c:v>
                </c:pt>
                <c:pt idx="13635">
                  <c:v>3.2925330102443695E-2</c:v>
                </c:pt>
                <c:pt idx="13636">
                  <c:v>3.2912999391555786E-2</c:v>
                </c:pt>
                <c:pt idx="13637">
                  <c:v>3.2885987311601639E-2</c:v>
                </c:pt>
                <c:pt idx="13638">
                  <c:v>3.2832857221364975E-2</c:v>
                </c:pt>
                <c:pt idx="13639">
                  <c:v>3.2804965972900391E-2</c:v>
                </c:pt>
                <c:pt idx="13640">
                  <c:v>3.2876506447792053E-2</c:v>
                </c:pt>
                <c:pt idx="13641">
                  <c:v>3.2860565930604935E-2</c:v>
                </c:pt>
                <c:pt idx="13642">
                  <c:v>3.2908793538808823E-2</c:v>
                </c:pt>
                <c:pt idx="13643">
                  <c:v>3.2901216298341751E-2</c:v>
                </c:pt>
                <c:pt idx="13644">
                  <c:v>3.2917335629463196E-2</c:v>
                </c:pt>
                <c:pt idx="13645">
                  <c:v>3.2865293323993683E-2</c:v>
                </c:pt>
                <c:pt idx="13646">
                  <c:v>3.2853230834007263E-2</c:v>
                </c:pt>
                <c:pt idx="13647">
                  <c:v>3.2865293323993683E-2</c:v>
                </c:pt>
                <c:pt idx="13648">
                  <c:v>3.2834872603416443E-2</c:v>
                </c:pt>
                <c:pt idx="13649">
                  <c:v>3.2842006534337997E-2</c:v>
                </c:pt>
                <c:pt idx="13650">
                  <c:v>3.2812129706144333E-2</c:v>
                </c:pt>
                <c:pt idx="13651">
                  <c:v>3.2807998359203339E-2</c:v>
                </c:pt>
                <c:pt idx="13652">
                  <c:v>3.2841108739376068E-2</c:v>
                </c:pt>
                <c:pt idx="13653">
                  <c:v>3.2829567790031433E-2</c:v>
                </c:pt>
                <c:pt idx="13654">
                  <c:v>3.2817639410495758E-2</c:v>
                </c:pt>
                <c:pt idx="13655">
                  <c:v>3.2859262079000473E-2</c:v>
                </c:pt>
                <c:pt idx="13656">
                  <c:v>3.2879054546356201E-2</c:v>
                </c:pt>
                <c:pt idx="13657">
                  <c:v>3.2896500080823898E-2</c:v>
                </c:pt>
                <c:pt idx="13658">
                  <c:v>3.2869581133127213E-2</c:v>
                </c:pt>
                <c:pt idx="13659">
                  <c:v>3.2837983220815659E-2</c:v>
                </c:pt>
                <c:pt idx="13660">
                  <c:v>3.2787017524242401E-2</c:v>
                </c:pt>
                <c:pt idx="13661">
                  <c:v>3.2752059400081635E-2</c:v>
                </c:pt>
                <c:pt idx="13662">
                  <c:v>3.2772518694400787E-2</c:v>
                </c:pt>
                <c:pt idx="13663">
                  <c:v>3.2706845551729202E-2</c:v>
                </c:pt>
                <c:pt idx="13664">
                  <c:v>3.2677702605724335E-2</c:v>
                </c:pt>
                <c:pt idx="13665">
                  <c:v>3.2773815095424652E-2</c:v>
                </c:pt>
                <c:pt idx="13666">
                  <c:v>3.2777827233076096E-2</c:v>
                </c:pt>
                <c:pt idx="13667">
                  <c:v>3.2841894775629044E-2</c:v>
                </c:pt>
                <c:pt idx="13668">
                  <c:v>3.2880563288927078E-2</c:v>
                </c:pt>
                <c:pt idx="13669">
                  <c:v>3.2855670899152756E-2</c:v>
                </c:pt>
                <c:pt idx="13670">
                  <c:v>3.2806158065795898E-2</c:v>
                </c:pt>
                <c:pt idx="13671">
                  <c:v>3.2851509749889374E-2</c:v>
                </c:pt>
                <c:pt idx="13672">
                  <c:v>3.2934561371803284E-2</c:v>
                </c:pt>
                <c:pt idx="13673">
                  <c:v>3.2903067767620087E-2</c:v>
                </c:pt>
                <c:pt idx="13674">
                  <c:v>3.2873973250389099E-2</c:v>
                </c:pt>
                <c:pt idx="13675">
                  <c:v>3.2776184380054474E-2</c:v>
                </c:pt>
                <c:pt idx="13676">
                  <c:v>3.2709650695323944E-2</c:v>
                </c:pt>
                <c:pt idx="13677">
                  <c:v>3.2745871692895889E-2</c:v>
                </c:pt>
                <c:pt idx="13678">
                  <c:v>3.2814670354127884E-2</c:v>
                </c:pt>
                <c:pt idx="13679">
                  <c:v>3.2769981771707535E-2</c:v>
                </c:pt>
                <c:pt idx="13680">
                  <c:v>3.280223160982132E-2</c:v>
                </c:pt>
                <c:pt idx="13681">
                  <c:v>3.288094699382782E-2</c:v>
                </c:pt>
                <c:pt idx="13682">
                  <c:v>3.2892070710659027E-2</c:v>
                </c:pt>
                <c:pt idx="13683">
                  <c:v>3.2860033214092255E-2</c:v>
                </c:pt>
                <c:pt idx="13684">
                  <c:v>3.2829716801643372E-2</c:v>
                </c:pt>
                <c:pt idx="13685">
                  <c:v>3.2773468643426895E-2</c:v>
                </c:pt>
                <c:pt idx="13686">
                  <c:v>3.2706413418054581E-2</c:v>
                </c:pt>
                <c:pt idx="13687">
                  <c:v>3.2435707747936249E-2</c:v>
                </c:pt>
                <c:pt idx="13688">
                  <c:v>3.1996492296457291E-2</c:v>
                </c:pt>
                <c:pt idx="13689">
                  <c:v>3.2010041177272797E-2</c:v>
                </c:pt>
                <c:pt idx="13690">
                  <c:v>3.2031264156103134E-2</c:v>
                </c:pt>
                <c:pt idx="13691">
                  <c:v>3.2037030905485153E-2</c:v>
                </c:pt>
                <c:pt idx="13692">
                  <c:v>3.2553162425756454E-2</c:v>
                </c:pt>
                <c:pt idx="13693">
                  <c:v>3.2838735729455948E-2</c:v>
                </c:pt>
                <c:pt idx="13694">
                  <c:v>3.2802876085042953E-2</c:v>
                </c:pt>
                <c:pt idx="13695">
                  <c:v>3.2816361635923386E-2</c:v>
                </c:pt>
                <c:pt idx="13696">
                  <c:v>3.2854922115802765E-2</c:v>
                </c:pt>
                <c:pt idx="13697">
                  <c:v>3.2830700278282166E-2</c:v>
                </c:pt>
                <c:pt idx="13698">
                  <c:v>3.2791707664728165E-2</c:v>
                </c:pt>
                <c:pt idx="13699">
                  <c:v>3.2794225960969925E-2</c:v>
                </c:pt>
                <c:pt idx="13700">
                  <c:v>3.2797425985336304E-2</c:v>
                </c:pt>
                <c:pt idx="13701">
                  <c:v>3.2781802117824554E-2</c:v>
                </c:pt>
                <c:pt idx="13702">
                  <c:v>3.2787676900625229E-2</c:v>
                </c:pt>
                <c:pt idx="13703">
                  <c:v>3.2808378338813782E-2</c:v>
                </c:pt>
                <c:pt idx="13704">
                  <c:v>3.2734088599681854E-2</c:v>
                </c:pt>
                <c:pt idx="13705">
                  <c:v>3.2755449414253235E-2</c:v>
                </c:pt>
                <c:pt idx="13706">
                  <c:v>3.2821029424667358E-2</c:v>
                </c:pt>
                <c:pt idx="13707">
                  <c:v>3.2813806086778641E-2</c:v>
                </c:pt>
                <c:pt idx="13708">
                  <c:v>3.2792206853628159E-2</c:v>
                </c:pt>
                <c:pt idx="13709">
                  <c:v>3.2834902405738831E-2</c:v>
                </c:pt>
                <c:pt idx="13710">
                  <c:v>3.2856445759534836E-2</c:v>
                </c:pt>
                <c:pt idx="13711">
                  <c:v>3.2844096422195435E-2</c:v>
                </c:pt>
                <c:pt idx="13712">
                  <c:v>3.2845743000507355E-2</c:v>
                </c:pt>
                <c:pt idx="13713">
                  <c:v>3.2834574580192566E-2</c:v>
                </c:pt>
                <c:pt idx="13714">
                  <c:v>3.2794475555419922E-2</c:v>
                </c:pt>
                <c:pt idx="13715">
                  <c:v>3.2852929085493088E-2</c:v>
                </c:pt>
                <c:pt idx="13716">
                  <c:v>3.2859556376934052E-2</c:v>
                </c:pt>
                <c:pt idx="13717">
                  <c:v>3.2833181321620941E-2</c:v>
                </c:pt>
                <c:pt idx="13718">
                  <c:v>3.278832882642746E-2</c:v>
                </c:pt>
                <c:pt idx="13719">
                  <c:v>3.2797165215015411E-2</c:v>
                </c:pt>
                <c:pt idx="13720">
                  <c:v>3.2794442027807236E-2</c:v>
                </c:pt>
                <c:pt idx="13721">
                  <c:v>3.2796628773212433E-2</c:v>
                </c:pt>
                <c:pt idx="13722">
                  <c:v>3.2826393842697144E-2</c:v>
                </c:pt>
                <c:pt idx="13723">
                  <c:v>3.2788954675197601E-2</c:v>
                </c:pt>
                <c:pt idx="13724">
                  <c:v>3.2755572348833084E-2</c:v>
                </c:pt>
                <c:pt idx="13725">
                  <c:v>3.2812133431434631E-2</c:v>
                </c:pt>
                <c:pt idx="13726">
                  <c:v>3.2885175198316574E-2</c:v>
                </c:pt>
                <c:pt idx="13727">
                  <c:v>3.2856937497854233E-2</c:v>
                </c:pt>
                <c:pt idx="13728">
                  <c:v>3.2857589423656464E-2</c:v>
                </c:pt>
                <c:pt idx="13729">
                  <c:v>3.2859712839126587E-2</c:v>
                </c:pt>
                <c:pt idx="13730">
                  <c:v>3.2836873084306717E-2</c:v>
                </c:pt>
                <c:pt idx="13731">
                  <c:v>3.2815698534250259E-2</c:v>
                </c:pt>
                <c:pt idx="13732">
                  <c:v>3.2803758978843689E-2</c:v>
                </c:pt>
                <c:pt idx="13733">
                  <c:v>3.2860048115253448E-2</c:v>
                </c:pt>
                <c:pt idx="13734">
                  <c:v>3.2865360379219055E-2</c:v>
                </c:pt>
                <c:pt idx="13735">
                  <c:v>3.2785840332508087E-2</c:v>
                </c:pt>
                <c:pt idx="13736">
                  <c:v>3.2788865268230438E-2</c:v>
                </c:pt>
                <c:pt idx="13737">
                  <c:v>3.2850321382284164E-2</c:v>
                </c:pt>
                <c:pt idx="13738">
                  <c:v>3.2862350344657898E-2</c:v>
                </c:pt>
                <c:pt idx="13739">
                  <c:v>3.2861024141311646E-2</c:v>
                </c:pt>
                <c:pt idx="13740">
                  <c:v>3.2778970897197723E-2</c:v>
                </c:pt>
                <c:pt idx="13741">
                  <c:v>3.2835211604833603E-2</c:v>
                </c:pt>
                <c:pt idx="13742">
                  <c:v>3.2886367291212082E-2</c:v>
                </c:pt>
                <c:pt idx="13743">
                  <c:v>3.2846946269273758E-2</c:v>
                </c:pt>
                <c:pt idx="13744">
                  <c:v>3.2834399491548538E-2</c:v>
                </c:pt>
                <c:pt idx="13745">
                  <c:v>3.2829560339450836E-2</c:v>
                </c:pt>
                <c:pt idx="13746">
                  <c:v>3.2822199165821075E-2</c:v>
                </c:pt>
                <c:pt idx="13747">
                  <c:v>3.2870762050151825E-2</c:v>
                </c:pt>
                <c:pt idx="13748">
                  <c:v>3.2827485352754593E-2</c:v>
                </c:pt>
                <c:pt idx="13749">
                  <c:v>3.2727863639593124E-2</c:v>
                </c:pt>
                <c:pt idx="13750">
                  <c:v>3.2766401767730713E-2</c:v>
                </c:pt>
                <c:pt idx="13751">
                  <c:v>3.2851219177246094E-2</c:v>
                </c:pt>
                <c:pt idx="13752">
                  <c:v>3.2867267727851868E-2</c:v>
                </c:pt>
                <c:pt idx="13753">
                  <c:v>3.2875161617994308E-2</c:v>
                </c:pt>
                <c:pt idx="13754">
                  <c:v>3.2877586781978607E-2</c:v>
                </c:pt>
                <c:pt idx="13755">
                  <c:v>3.2844990491867065E-2</c:v>
                </c:pt>
                <c:pt idx="13756">
                  <c:v>3.2842408865690231E-2</c:v>
                </c:pt>
                <c:pt idx="13757">
                  <c:v>3.2825574278831482E-2</c:v>
                </c:pt>
                <c:pt idx="13758">
                  <c:v>3.2842215150594711E-2</c:v>
                </c:pt>
                <c:pt idx="13759">
                  <c:v>3.2875701785087585E-2</c:v>
                </c:pt>
                <c:pt idx="13760">
                  <c:v>3.2852347940206528E-2</c:v>
                </c:pt>
                <c:pt idx="13761">
                  <c:v>3.2881226390600204E-2</c:v>
                </c:pt>
                <c:pt idx="13762">
                  <c:v>3.2863378524780273E-2</c:v>
                </c:pt>
                <c:pt idx="13763">
                  <c:v>3.2796446233987808E-2</c:v>
                </c:pt>
                <c:pt idx="13764">
                  <c:v>3.2784935086965561E-2</c:v>
                </c:pt>
                <c:pt idx="13765">
                  <c:v>3.2782606780529022E-2</c:v>
                </c:pt>
                <c:pt idx="13766">
                  <c:v>3.2806091010570526E-2</c:v>
                </c:pt>
                <c:pt idx="13767">
                  <c:v>3.280818834900856E-2</c:v>
                </c:pt>
                <c:pt idx="13768">
                  <c:v>3.2833162695169449E-2</c:v>
                </c:pt>
                <c:pt idx="13769">
                  <c:v>3.2903954386711121E-2</c:v>
                </c:pt>
                <c:pt idx="13770">
                  <c:v>3.2923173159360886E-2</c:v>
                </c:pt>
                <c:pt idx="13771">
                  <c:v>3.2912872731685638E-2</c:v>
                </c:pt>
                <c:pt idx="13772">
                  <c:v>3.2878842204809189E-2</c:v>
                </c:pt>
                <c:pt idx="13773">
                  <c:v>3.2877478748559952E-2</c:v>
                </c:pt>
                <c:pt idx="13774">
                  <c:v>3.2870952039957047E-2</c:v>
                </c:pt>
                <c:pt idx="13775">
                  <c:v>3.2891899347305298E-2</c:v>
                </c:pt>
                <c:pt idx="13776">
                  <c:v>3.2853279262781143E-2</c:v>
                </c:pt>
                <c:pt idx="13777">
                  <c:v>3.287193551659584E-2</c:v>
                </c:pt>
                <c:pt idx="13778">
                  <c:v>3.2877158373594284E-2</c:v>
                </c:pt>
                <c:pt idx="13779">
                  <c:v>3.2785292714834213E-2</c:v>
                </c:pt>
                <c:pt idx="13780">
                  <c:v>3.2733052968978882E-2</c:v>
                </c:pt>
                <c:pt idx="13781">
                  <c:v>3.2794449478387833E-2</c:v>
                </c:pt>
                <c:pt idx="13782">
                  <c:v>3.2894231379032135E-2</c:v>
                </c:pt>
                <c:pt idx="13783">
                  <c:v>3.2967392355203629E-2</c:v>
                </c:pt>
                <c:pt idx="13784">
                  <c:v>3.2954752445220947E-2</c:v>
                </c:pt>
                <c:pt idx="13785">
                  <c:v>3.2929524779319763E-2</c:v>
                </c:pt>
                <c:pt idx="13786">
                  <c:v>3.288634866476059E-2</c:v>
                </c:pt>
                <c:pt idx="13787">
                  <c:v>3.2905366271734238E-2</c:v>
                </c:pt>
                <c:pt idx="13788">
                  <c:v>3.287176787853241E-2</c:v>
                </c:pt>
                <c:pt idx="13789">
                  <c:v>3.2709501683712006E-2</c:v>
                </c:pt>
                <c:pt idx="13790">
                  <c:v>3.2828208059072495E-2</c:v>
                </c:pt>
                <c:pt idx="13791">
                  <c:v>3.2899126410484314E-2</c:v>
                </c:pt>
                <c:pt idx="13792">
                  <c:v>3.286752849817276E-2</c:v>
                </c:pt>
                <c:pt idx="13793">
                  <c:v>3.2829191535711288E-2</c:v>
                </c:pt>
                <c:pt idx="13794">
                  <c:v>3.2866720110177994E-2</c:v>
                </c:pt>
                <c:pt idx="13795">
                  <c:v>3.2865867018699646E-2</c:v>
                </c:pt>
                <c:pt idx="13796">
                  <c:v>3.2907675951719284E-2</c:v>
                </c:pt>
                <c:pt idx="13797">
                  <c:v>3.2907489687204361E-2</c:v>
                </c:pt>
                <c:pt idx="13798">
                  <c:v>3.2925762236118317E-2</c:v>
                </c:pt>
                <c:pt idx="13799">
                  <c:v>3.2869353890419006E-2</c:v>
                </c:pt>
                <c:pt idx="13800">
                  <c:v>3.280673548579216E-2</c:v>
                </c:pt>
                <c:pt idx="13801">
                  <c:v>3.2757263630628586E-2</c:v>
                </c:pt>
                <c:pt idx="13802">
                  <c:v>3.2808367162942886E-2</c:v>
                </c:pt>
                <c:pt idx="13803">
                  <c:v>3.2877705991268158E-2</c:v>
                </c:pt>
                <c:pt idx="13804">
                  <c:v>3.2958440482616425E-2</c:v>
                </c:pt>
                <c:pt idx="13805">
                  <c:v>3.2846130430698395E-2</c:v>
                </c:pt>
                <c:pt idx="13806">
                  <c:v>3.2846130430698395E-2</c:v>
                </c:pt>
                <c:pt idx="13807">
                  <c:v>3.2823525369167328E-2</c:v>
                </c:pt>
                <c:pt idx="13808">
                  <c:v>3.2876443117856979E-2</c:v>
                </c:pt>
                <c:pt idx="13809">
                  <c:v>3.2886076718568802E-2</c:v>
                </c:pt>
                <c:pt idx="13810">
                  <c:v>3.2873839139938354E-2</c:v>
                </c:pt>
                <c:pt idx="13811">
                  <c:v>3.2846163958311081E-2</c:v>
                </c:pt>
                <c:pt idx="13812">
                  <c:v>3.2830391079187393E-2</c:v>
                </c:pt>
                <c:pt idx="13813">
                  <c:v>3.2821103930473328E-2</c:v>
                </c:pt>
                <c:pt idx="13814">
                  <c:v>3.2898977398872375E-2</c:v>
                </c:pt>
                <c:pt idx="13815">
                  <c:v>3.29023078083992E-2</c:v>
                </c:pt>
                <c:pt idx="13816">
                  <c:v>3.285849466919899E-2</c:v>
                </c:pt>
                <c:pt idx="13817">
                  <c:v>3.2799482345581055E-2</c:v>
                </c:pt>
                <c:pt idx="13818">
                  <c:v>3.2731931656599045E-2</c:v>
                </c:pt>
                <c:pt idx="13819">
                  <c:v>3.2826915383338928E-2</c:v>
                </c:pt>
                <c:pt idx="13820">
                  <c:v>3.2894894480705261E-2</c:v>
                </c:pt>
                <c:pt idx="13821">
                  <c:v>3.2883297652006149E-2</c:v>
                </c:pt>
                <c:pt idx="13822">
                  <c:v>3.2871745526790619E-2</c:v>
                </c:pt>
                <c:pt idx="13823">
                  <c:v>3.2871291041374207E-2</c:v>
                </c:pt>
                <c:pt idx="13824">
                  <c:v>3.2851211726665497E-2</c:v>
                </c:pt>
                <c:pt idx="13825">
                  <c:v>3.2835707068443298E-2</c:v>
                </c:pt>
                <c:pt idx="13826">
                  <c:v>3.2796129584312439E-2</c:v>
                </c:pt>
                <c:pt idx="13827">
                  <c:v>3.2832350581884384E-2</c:v>
                </c:pt>
                <c:pt idx="13828">
                  <c:v>3.2808981835842133E-2</c:v>
                </c:pt>
                <c:pt idx="13829">
                  <c:v>3.2737631350755692E-2</c:v>
                </c:pt>
                <c:pt idx="13830">
                  <c:v>3.2723836600780487E-2</c:v>
                </c:pt>
                <c:pt idx="13831">
                  <c:v>3.2776299864053726E-2</c:v>
                </c:pt>
                <c:pt idx="13832">
                  <c:v>3.2788783311843872E-2</c:v>
                </c:pt>
                <c:pt idx="13833">
                  <c:v>3.2735355198383331E-2</c:v>
                </c:pt>
                <c:pt idx="13834">
                  <c:v>3.2770026475191116E-2</c:v>
                </c:pt>
                <c:pt idx="13835">
                  <c:v>3.2705813646316528E-2</c:v>
                </c:pt>
                <c:pt idx="13836">
                  <c:v>3.2714493572711945E-2</c:v>
                </c:pt>
                <c:pt idx="13837">
                  <c:v>3.2749511301517487E-2</c:v>
                </c:pt>
                <c:pt idx="13838">
                  <c:v>3.2759733498096466E-2</c:v>
                </c:pt>
                <c:pt idx="13839">
                  <c:v>3.2733622938394547E-2</c:v>
                </c:pt>
                <c:pt idx="13840">
                  <c:v>3.2731581479310989E-2</c:v>
                </c:pt>
                <c:pt idx="13841">
                  <c:v>3.2713297754526138E-2</c:v>
                </c:pt>
                <c:pt idx="13842">
                  <c:v>3.2734040170907974E-2</c:v>
                </c:pt>
                <c:pt idx="13843">
                  <c:v>3.2722678035497665E-2</c:v>
                </c:pt>
                <c:pt idx="13844">
                  <c:v>3.2758887857198715E-2</c:v>
                </c:pt>
                <c:pt idx="13845">
                  <c:v>3.2749861478805542E-2</c:v>
                </c:pt>
                <c:pt idx="13846">
                  <c:v>3.2660599797964096E-2</c:v>
                </c:pt>
                <c:pt idx="13847">
                  <c:v>3.2608427107334137E-2</c:v>
                </c:pt>
                <c:pt idx="13848">
                  <c:v>3.2686043530702591E-2</c:v>
                </c:pt>
                <c:pt idx="13849">
                  <c:v>3.2734565436840057E-2</c:v>
                </c:pt>
                <c:pt idx="13850">
                  <c:v>3.2713469117879868E-2</c:v>
                </c:pt>
                <c:pt idx="13851">
                  <c:v>3.2680399715900421E-2</c:v>
                </c:pt>
                <c:pt idx="13852">
                  <c:v>3.2687254250049591E-2</c:v>
                </c:pt>
                <c:pt idx="13853">
                  <c:v>3.2681349664926529E-2</c:v>
                </c:pt>
                <c:pt idx="13854">
                  <c:v>3.26954685151577E-2</c:v>
                </c:pt>
                <c:pt idx="13855">
                  <c:v>3.2689306885004044E-2</c:v>
                </c:pt>
                <c:pt idx="13856">
                  <c:v>3.2592207193374634E-2</c:v>
                </c:pt>
                <c:pt idx="13857">
                  <c:v>3.2639414072036743E-2</c:v>
                </c:pt>
                <c:pt idx="13858">
                  <c:v>3.2669652253389359E-2</c:v>
                </c:pt>
                <c:pt idx="13859">
                  <c:v>3.2677013427019119E-2</c:v>
                </c:pt>
                <c:pt idx="13860">
                  <c:v>3.2697625458240509E-2</c:v>
                </c:pt>
                <c:pt idx="13861">
                  <c:v>3.274906799197197E-2</c:v>
                </c:pt>
                <c:pt idx="13862">
                  <c:v>3.2728955149650574E-2</c:v>
                </c:pt>
                <c:pt idx="13863">
                  <c:v>3.2702058553695679E-2</c:v>
                </c:pt>
                <c:pt idx="13864">
                  <c:v>3.2670706510543823E-2</c:v>
                </c:pt>
                <c:pt idx="13865">
                  <c:v>3.264918178319931E-2</c:v>
                </c:pt>
                <c:pt idx="13866">
                  <c:v>3.2680254429578781E-2</c:v>
                </c:pt>
                <c:pt idx="13867">
                  <c:v>3.2696552574634552E-2</c:v>
                </c:pt>
                <c:pt idx="13868">
                  <c:v>3.2728463411331177E-2</c:v>
                </c:pt>
                <c:pt idx="13869">
                  <c:v>3.2699499279260635E-2</c:v>
                </c:pt>
                <c:pt idx="13870">
                  <c:v>3.2702542841434479E-2</c:v>
                </c:pt>
                <c:pt idx="13871">
                  <c:v>3.2685346901416779E-2</c:v>
                </c:pt>
                <c:pt idx="13872">
                  <c:v>3.271590918302536E-2</c:v>
                </c:pt>
                <c:pt idx="13873">
                  <c:v>3.2676089555025101E-2</c:v>
                </c:pt>
                <c:pt idx="13874">
                  <c:v>3.2616719603538513E-2</c:v>
                </c:pt>
                <c:pt idx="13875">
                  <c:v>3.2642308622598648E-2</c:v>
                </c:pt>
                <c:pt idx="13876">
                  <c:v>3.2653223723173141E-2</c:v>
                </c:pt>
                <c:pt idx="13877">
                  <c:v>3.2641120254993439E-2</c:v>
                </c:pt>
                <c:pt idx="13878">
                  <c:v>3.276369720697403E-2</c:v>
                </c:pt>
                <c:pt idx="13879">
                  <c:v>3.2809261232614517E-2</c:v>
                </c:pt>
                <c:pt idx="13880">
                  <c:v>3.2721862196922302E-2</c:v>
                </c:pt>
                <c:pt idx="13881">
                  <c:v>3.2677803188562393E-2</c:v>
                </c:pt>
                <c:pt idx="13882">
                  <c:v>3.2703474164009094E-2</c:v>
                </c:pt>
                <c:pt idx="13883">
                  <c:v>3.2724771648645401E-2</c:v>
                </c:pt>
                <c:pt idx="13884">
                  <c:v>3.2769843935966492E-2</c:v>
                </c:pt>
                <c:pt idx="13885">
                  <c:v>3.2760187983512878E-2</c:v>
                </c:pt>
                <c:pt idx="13886">
                  <c:v>3.2715052366256714E-2</c:v>
                </c:pt>
                <c:pt idx="13887">
                  <c:v>3.2655734568834305E-2</c:v>
                </c:pt>
                <c:pt idx="13888">
                  <c:v>3.2621826976537704E-2</c:v>
                </c:pt>
                <c:pt idx="13889">
                  <c:v>3.2627131789922714E-2</c:v>
                </c:pt>
                <c:pt idx="13890">
                  <c:v>3.2632220536470413E-2</c:v>
                </c:pt>
                <c:pt idx="13891">
                  <c:v>3.2634824514389038E-2</c:v>
                </c:pt>
                <c:pt idx="13892">
                  <c:v>3.2583687454462051E-2</c:v>
                </c:pt>
                <c:pt idx="13893">
                  <c:v>3.261609748005867E-2</c:v>
                </c:pt>
                <c:pt idx="13894">
                  <c:v>3.2626744359731674E-2</c:v>
                </c:pt>
                <c:pt idx="13895">
                  <c:v>3.266630694270134E-2</c:v>
                </c:pt>
                <c:pt idx="13896">
                  <c:v>3.2728344202041626E-2</c:v>
                </c:pt>
                <c:pt idx="13897">
                  <c:v>3.2686010003089905E-2</c:v>
                </c:pt>
                <c:pt idx="13898">
                  <c:v>3.266390785574913E-2</c:v>
                </c:pt>
                <c:pt idx="13899">
                  <c:v>3.2730281352996826E-2</c:v>
                </c:pt>
                <c:pt idx="13900">
                  <c:v>3.2703541219234467E-2</c:v>
                </c:pt>
                <c:pt idx="13901">
                  <c:v>3.2695390284061432E-2</c:v>
                </c:pt>
                <c:pt idx="13902">
                  <c:v>3.2600849866867065E-2</c:v>
                </c:pt>
                <c:pt idx="13903">
                  <c:v>3.2549172639846802E-2</c:v>
                </c:pt>
                <c:pt idx="13904">
                  <c:v>3.2491404563188553E-2</c:v>
                </c:pt>
                <c:pt idx="13905">
                  <c:v>3.24973464012146E-2</c:v>
                </c:pt>
                <c:pt idx="13906">
                  <c:v>3.2505415380001068E-2</c:v>
                </c:pt>
                <c:pt idx="13907">
                  <c:v>3.261224552989006E-2</c:v>
                </c:pt>
                <c:pt idx="13908">
                  <c:v>3.2628294080495834E-2</c:v>
                </c:pt>
                <c:pt idx="13909">
                  <c:v>3.2657064497470856E-2</c:v>
                </c:pt>
                <c:pt idx="13910">
                  <c:v>3.2708495855331421E-2</c:v>
                </c:pt>
                <c:pt idx="13911">
                  <c:v>3.27003113925457E-2</c:v>
                </c:pt>
                <c:pt idx="13912">
                  <c:v>3.2655440270900726E-2</c:v>
                </c:pt>
                <c:pt idx="13913">
                  <c:v>3.2642204314470291E-2</c:v>
                </c:pt>
                <c:pt idx="13914">
                  <c:v>3.2629836350679398E-2</c:v>
                </c:pt>
                <c:pt idx="13915">
                  <c:v>3.2570328563451767E-2</c:v>
                </c:pt>
                <c:pt idx="13916">
                  <c:v>3.2605994492769241E-2</c:v>
                </c:pt>
                <c:pt idx="13917">
                  <c:v>3.2634172588586807E-2</c:v>
                </c:pt>
                <c:pt idx="13918">
                  <c:v>3.2535195350646973E-2</c:v>
                </c:pt>
                <c:pt idx="13919">
                  <c:v>3.2621722668409348E-2</c:v>
                </c:pt>
                <c:pt idx="13920">
                  <c:v>3.2686121761798859E-2</c:v>
                </c:pt>
                <c:pt idx="13921">
                  <c:v>3.2671451568603516E-2</c:v>
                </c:pt>
                <c:pt idx="13922">
                  <c:v>3.2694224268198013E-2</c:v>
                </c:pt>
                <c:pt idx="13923">
                  <c:v>3.271484375E-2</c:v>
                </c:pt>
                <c:pt idx="13924">
                  <c:v>3.2742206007242203E-2</c:v>
                </c:pt>
                <c:pt idx="13925">
                  <c:v>3.272237628698349E-2</c:v>
                </c:pt>
                <c:pt idx="13926">
                  <c:v>3.2674428075551987E-2</c:v>
                </c:pt>
                <c:pt idx="13927">
                  <c:v>3.2606732100248337E-2</c:v>
                </c:pt>
                <c:pt idx="13928">
                  <c:v>3.2575443387031555E-2</c:v>
                </c:pt>
                <c:pt idx="13929">
                  <c:v>3.2603133469820023E-2</c:v>
                </c:pt>
                <c:pt idx="13930">
                  <c:v>3.2643511891365051E-2</c:v>
                </c:pt>
                <c:pt idx="13931">
                  <c:v>3.2604184001684189E-2</c:v>
                </c:pt>
                <c:pt idx="13932">
                  <c:v>3.258054330945015E-2</c:v>
                </c:pt>
                <c:pt idx="13933">
                  <c:v>3.2655447721481323E-2</c:v>
                </c:pt>
                <c:pt idx="13934">
                  <c:v>3.268701583147049E-2</c:v>
                </c:pt>
                <c:pt idx="13935">
                  <c:v>3.2707836478948593E-2</c:v>
                </c:pt>
                <c:pt idx="13936">
                  <c:v>3.2740410417318344E-2</c:v>
                </c:pt>
                <c:pt idx="13937">
                  <c:v>3.2747935503721237E-2</c:v>
                </c:pt>
                <c:pt idx="13938">
                  <c:v>3.2719418406486511E-2</c:v>
                </c:pt>
                <c:pt idx="13939">
                  <c:v>3.2669313251972198E-2</c:v>
                </c:pt>
                <c:pt idx="13940">
                  <c:v>3.2707180827856064E-2</c:v>
                </c:pt>
                <c:pt idx="13941">
                  <c:v>3.2715685665607452E-2</c:v>
                </c:pt>
                <c:pt idx="13942">
                  <c:v>3.2725963741540909E-2</c:v>
                </c:pt>
                <c:pt idx="13943">
                  <c:v>3.2733328640460968E-2</c:v>
                </c:pt>
                <c:pt idx="13944">
                  <c:v>3.2731089740991592E-2</c:v>
                </c:pt>
                <c:pt idx="13945">
                  <c:v>3.2759048044681549E-2</c:v>
                </c:pt>
                <c:pt idx="13946">
                  <c:v>3.2752383500337601E-2</c:v>
                </c:pt>
                <c:pt idx="13947">
                  <c:v>3.2664317637681961E-2</c:v>
                </c:pt>
                <c:pt idx="13948">
                  <c:v>3.2680898904800415E-2</c:v>
                </c:pt>
                <c:pt idx="13949">
                  <c:v>3.2691285014152527E-2</c:v>
                </c:pt>
                <c:pt idx="13950">
                  <c:v>3.2717891037464142E-2</c:v>
                </c:pt>
                <c:pt idx="13951">
                  <c:v>3.2737992703914642E-2</c:v>
                </c:pt>
                <c:pt idx="13952">
                  <c:v>3.2732248306274414E-2</c:v>
                </c:pt>
                <c:pt idx="13953">
                  <c:v>3.2731819897890091E-2</c:v>
                </c:pt>
                <c:pt idx="13954">
                  <c:v>3.2729603350162506E-2</c:v>
                </c:pt>
                <c:pt idx="13955">
                  <c:v>3.2790370285511017E-2</c:v>
                </c:pt>
                <c:pt idx="13956">
                  <c:v>3.2778620719909668E-2</c:v>
                </c:pt>
                <c:pt idx="13957">
                  <c:v>3.2751511782407761E-2</c:v>
                </c:pt>
                <c:pt idx="13958">
                  <c:v>3.2743152230978012E-2</c:v>
                </c:pt>
                <c:pt idx="13959">
                  <c:v>3.2672077417373657E-2</c:v>
                </c:pt>
                <c:pt idx="13960">
                  <c:v>3.2663516700267792E-2</c:v>
                </c:pt>
                <c:pt idx="13961">
                  <c:v>3.2693609595298767E-2</c:v>
                </c:pt>
                <c:pt idx="13962">
                  <c:v>3.2589592039585114E-2</c:v>
                </c:pt>
                <c:pt idx="13963">
                  <c:v>3.2612096518278122E-2</c:v>
                </c:pt>
                <c:pt idx="13964">
                  <c:v>3.2712940126657486E-2</c:v>
                </c:pt>
                <c:pt idx="13965">
                  <c:v>3.2715998589992523E-2</c:v>
                </c:pt>
                <c:pt idx="13966">
                  <c:v>3.2718576490879059E-2</c:v>
                </c:pt>
                <c:pt idx="13967">
                  <c:v>3.2752770930528641E-2</c:v>
                </c:pt>
                <c:pt idx="13968">
                  <c:v>3.2781396061182022E-2</c:v>
                </c:pt>
                <c:pt idx="13969">
                  <c:v>3.2746665179729462E-2</c:v>
                </c:pt>
                <c:pt idx="13970">
                  <c:v>3.2710853964090347E-2</c:v>
                </c:pt>
                <c:pt idx="13971">
                  <c:v>3.2701786607503891E-2</c:v>
                </c:pt>
                <c:pt idx="13972">
                  <c:v>3.2658383250236511E-2</c:v>
                </c:pt>
                <c:pt idx="13973">
                  <c:v>3.229854628443718E-2</c:v>
                </c:pt>
                <c:pt idx="13974">
                  <c:v>3.1837098300457001E-2</c:v>
                </c:pt>
                <c:pt idx="13975">
                  <c:v>3.1819902360439301E-2</c:v>
                </c:pt>
                <c:pt idx="13976">
                  <c:v>3.1813137233257294E-2</c:v>
                </c:pt>
                <c:pt idx="13977">
                  <c:v>3.1816694885492325E-2</c:v>
                </c:pt>
                <c:pt idx="13978">
                  <c:v>3.2327033579349518E-2</c:v>
                </c:pt>
                <c:pt idx="13979">
                  <c:v>3.2703503966331482E-2</c:v>
                </c:pt>
                <c:pt idx="13980">
                  <c:v>3.2762970775365829E-2</c:v>
                </c:pt>
                <c:pt idx="13981">
                  <c:v>3.2769195735454559E-2</c:v>
                </c:pt>
                <c:pt idx="13982">
                  <c:v>3.2742012292146683E-2</c:v>
                </c:pt>
                <c:pt idx="13983">
                  <c:v>3.273160383105278E-2</c:v>
                </c:pt>
                <c:pt idx="13984">
                  <c:v>3.2676246017217636E-2</c:v>
                </c:pt>
                <c:pt idx="13985">
                  <c:v>3.2715804874897003E-2</c:v>
                </c:pt>
                <c:pt idx="13986">
                  <c:v>3.2672200351953506E-2</c:v>
                </c:pt>
                <c:pt idx="13987">
                  <c:v>3.2691795378923416E-2</c:v>
                </c:pt>
                <c:pt idx="13988">
                  <c:v>3.2692957669496536E-2</c:v>
                </c:pt>
                <c:pt idx="13989">
                  <c:v>3.271276131272316E-2</c:v>
                </c:pt>
                <c:pt idx="13990">
                  <c:v>3.2687712460756302E-2</c:v>
                </c:pt>
                <c:pt idx="13991">
                  <c:v>3.2586771994829178E-2</c:v>
                </c:pt>
                <c:pt idx="13992">
                  <c:v>3.2593041658401489E-2</c:v>
                </c:pt>
                <c:pt idx="13993">
                  <c:v>3.2626956701278687E-2</c:v>
                </c:pt>
                <c:pt idx="13994">
                  <c:v>3.2725460827350616E-2</c:v>
                </c:pt>
                <c:pt idx="13995">
                  <c:v>3.2783649861812592E-2</c:v>
                </c:pt>
                <c:pt idx="13996">
                  <c:v>3.2789818942546844E-2</c:v>
                </c:pt>
                <c:pt idx="13997">
                  <c:v>3.277403861284256E-2</c:v>
                </c:pt>
                <c:pt idx="13998">
                  <c:v>3.2702576369047165E-2</c:v>
                </c:pt>
                <c:pt idx="13999">
                  <c:v>3.2704073935747147E-2</c:v>
                </c:pt>
                <c:pt idx="14000">
                  <c:v>3.2698851078748703E-2</c:v>
                </c:pt>
                <c:pt idx="14001">
                  <c:v>3.2689642161130905E-2</c:v>
                </c:pt>
                <c:pt idx="14002">
                  <c:v>3.2674521207809448E-2</c:v>
                </c:pt>
                <c:pt idx="14003">
                  <c:v>3.2658800482749939E-2</c:v>
                </c:pt>
                <c:pt idx="14004">
                  <c:v>3.2645478844642639E-2</c:v>
                </c:pt>
                <c:pt idx="14005">
                  <c:v>3.2719433307647705E-2</c:v>
                </c:pt>
                <c:pt idx="14006">
                  <c:v>3.274565190076828E-2</c:v>
                </c:pt>
                <c:pt idx="14007">
                  <c:v>3.2737910747528076E-2</c:v>
                </c:pt>
                <c:pt idx="14008">
                  <c:v>3.270426020026207E-2</c:v>
                </c:pt>
                <c:pt idx="14009">
                  <c:v>3.2694283872842789E-2</c:v>
                </c:pt>
                <c:pt idx="14010">
                  <c:v>3.2702997326850891E-2</c:v>
                </c:pt>
                <c:pt idx="14011">
                  <c:v>3.2679826021194458E-2</c:v>
                </c:pt>
                <c:pt idx="14012">
                  <c:v>3.2680530101060867E-2</c:v>
                </c:pt>
                <c:pt idx="14013">
                  <c:v>3.2727334648370743E-2</c:v>
                </c:pt>
                <c:pt idx="14014">
                  <c:v>3.2673858106136322E-2</c:v>
                </c:pt>
                <c:pt idx="14015">
                  <c:v>3.2626677304506302E-2</c:v>
                </c:pt>
                <c:pt idx="14016">
                  <c:v>3.2631762325763702E-2</c:v>
                </c:pt>
                <c:pt idx="14017">
                  <c:v>3.2618403434753418E-2</c:v>
                </c:pt>
                <c:pt idx="14018">
                  <c:v>3.2628130167722702E-2</c:v>
                </c:pt>
                <c:pt idx="14019">
                  <c:v>3.2660670578479767E-2</c:v>
                </c:pt>
                <c:pt idx="14020">
                  <c:v>3.2672744244337082E-2</c:v>
                </c:pt>
                <c:pt idx="14021">
                  <c:v>3.2759156078100204E-2</c:v>
                </c:pt>
                <c:pt idx="14022">
                  <c:v>3.2704710960388184E-2</c:v>
                </c:pt>
                <c:pt idx="14023">
                  <c:v>3.2678280025720596E-2</c:v>
                </c:pt>
                <c:pt idx="14024">
                  <c:v>3.2678846269845963E-2</c:v>
                </c:pt>
                <c:pt idx="14025">
                  <c:v>3.2681450247764587E-2</c:v>
                </c:pt>
                <c:pt idx="14026">
                  <c:v>3.2714761793613434E-2</c:v>
                </c:pt>
                <c:pt idx="14027">
                  <c:v>3.2716218382120132E-2</c:v>
                </c:pt>
                <c:pt idx="14028">
                  <c:v>3.2676137983798981E-2</c:v>
                </c:pt>
                <c:pt idx="14029">
                  <c:v>3.2694634050130844E-2</c:v>
                </c:pt>
                <c:pt idx="14030">
                  <c:v>3.2676994800567627E-2</c:v>
                </c:pt>
                <c:pt idx="14031">
                  <c:v>3.2654687762260437E-2</c:v>
                </c:pt>
                <c:pt idx="14032">
                  <c:v>3.2714445143938065E-2</c:v>
                </c:pt>
                <c:pt idx="14033">
                  <c:v>3.2762888818979263E-2</c:v>
                </c:pt>
                <c:pt idx="14034">
                  <c:v>3.2740071415901184E-2</c:v>
                </c:pt>
                <c:pt idx="14035">
                  <c:v>3.2684989273548126E-2</c:v>
                </c:pt>
                <c:pt idx="14036">
                  <c:v>3.2615590840578079E-2</c:v>
                </c:pt>
                <c:pt idx="14037">
                  <c:v>3.2672695815563202E-2</c:v>
                </c:pt>
                <c:pt idx="14038">
                  <c:v>3.2716412097215652E-2</c:v>
                </c:pt>
                <c:pt idx="14039">
                  <c:v>3.2674670219421387E-2</c:v>
                </c:pt>
                <c:pt idx="14040">
                  <c:v>3.2722484320402145E-2</c:v>
                </c:pt>
                <c:pt idx="14041">
                  <c:v>3.2746654003858566E-2</c:v>
                </c:pt>
                <c:pt idx="14042">
                  <c:v>3.2734394073486328E-2</c:v>
                </c:pt>
                <c:pt idx="14043">
                  <c:v>3.2671164721250534E-2</c:v>
                </c:pt>
                <c:pt idx="14044">
                  <c:v>3.2671175897121429E-2</c:v>
                </c:pt>
                <c:pt idx="14045">
                  <c:v>3.2634634524583817E-2</c:v>
                </c:pt>
                <c:pt idx="14046">
                  <c:v>3.2617051154375076E-2</c:v>
                </c:pt>
                <c:pt idx="14047">
                  <c:v>3.2605517655611038E-2</c:v>
                </c:pt>
                <c:pt idx="14048">
                  <c:v>3.2644208520650864E-2</c:v>
                </c:pt>
                <c:pt idx="14049">
                  <c:v>3.2646987587213516E-2</c:v>
                </c:pt>
                <c:pt idx="14050">
                  <c:v>3.2709836959838867E-2</c:v>
                </c:pt>
                <c:pt idx="14051">
                  <c:v>3.2749664038419724E-2</c:v>
                </c:pt>
                <c:pt idx="14052">
                  <c:v>3.2748021185398102E-2</c:v>
                </c:pt>
                <c:pt idx="14053">
                  <c:v>3.2733585685491562E-2</c:v>
                </c:pt>
                <c:pt idx="14054">
                  <c:v>3.2718539237976074E-2</c:v>
                </c:pt>
                <c:pt idx="14055">
                  <c:v>3.2683935016393661E-2</c:v>
                </c:pt>
                <c:pt idx="14056">
                  <c:v>3.2621081918478012E-2</c:v>
                </c:pt>
                <c:pt idx="14057">
                  <c:v>3.2627880573272705E-2</c:v>
                </c:pt>
                <c:pt idx="14058">
                  <c:v>3.2672423869371414E-2</c:v>
                </c:pt>
                <c:pt idx="14059">
                  <c:v>3.2739188522100449E-2</c:v>
                </c:pt>
                <c:pt idx="14060">
                  <c:v>3.2701637595891953E-2</c:v>
                </c:pt>
                <c:pt idx="14061">
                  <c:v>3.2633095979690552E-2</c:v>
                </c:pt>
                <c:pt idx="14062">
                  <c:v>3.2683312892913818E-2</c:v>
                </c:pt>
                <c:pt idx="14063">
                  <c:v>3.2733798027038574E-2</c:v>
                </c:pt>
                <c:pt idx="14064">
                  <c:v>3.2724510878324509E-2</c:v>
                </c:pt>
                <c:pt idx="14065">
                  <c:v>3.2723478972911835E-2</c:v>
                </c:pt>
                <c:pt idx="14066">
                  <c:v>3.2661501318216324E-2</c:v>
                </c:pt>
                <c:pt idx="14067">
                  <c:v>3.2585605978965759E-2</c:v>
                </c:pt>
                <c:pt idx="14068">
                  <c:v>3.2587811350822449E-2</c:v>
                </c:pt>
                <c:pt idx="14069">
                  <c:v>3.2632257789373398E-2</c:v>
                </c:pt>
                <c:pt idx="14070">
                  <c:v>3.26395183801651E-2</c:v>
                </c:pt>
                <c:pt idx="14071">
                  <c:v>3.2555203884840012E-2</c:v>
                </c:pt>
                <c:pt idx="14072">
                  <c:v>3.2501779496669769E-2</c:v>
                </c:pt>
                <c:pt idx="14073">
                  <c:v>3.255283460021019E-2</c:v>
                </c:pt>
                <c:pt idx="14074">
                  <c:v>3.2657694071531296E-2</c:v>
                </c:pt>
                <c:pt idx="14075">
                  <c:v>3.261711448431015E-2</c:v>
                </c:pt>
                <c:pt idx="14076">
                  <c:v>3.2635893672704697E-2</c:v>
                </c:pt>
                <c:pt idx="14077">
                  <c:v>3.272680938243866E-2</c:v>
                </c:pt>
                <c:pt idx="14078">
                  <c:v>3.2737378031015396E-2</c:v>
                </c:pt>
                <c:pt idx="14079">
                  <c:v>3.2725006341934204E-2</c:v>
                </c:pt>
                <c:pt idx="14080">
                  <c:v>3.2700493931770325E-2</c:v>
                </c:pt>
                <c:pt idx="14081">
                  <c:v>3.2626517117023468E-2</c:v>
                </c:pt>
                <c:pt idx="14082">
                  <c:v>3.2557632774114609E-2</c:v>
                </c:pt>
                <c:pt idx="14083">
                  <c:v>3.2536737620830536E-2</c:v>
                </c:pt>
                <c:pt idx="14084">
                  <c:v>3.2645970582962036E-2</c:v>
                </c:pt>
                <c:pt idx="14085">
                  <c:v>3.2716363668441772E-2</c:v>
                </c:pt>
                <c:pt idx="14086">
                  <c:v>3.2703511416912079E-2</c:v>
                </c:pt>
                <c:pt idx="14087">
                  <c:v>3.2705653458833694E-2</c:v>
                </c:pt>
                <c:pt idx="14088">
                  <c:v>3.2696433365345001E-2</c:v>
                </c:pt>
                <c:pt idx="14089">
                  <c:v>3.2671578228473663E-2</c:v>
                </c:pt>
                <c:pt idx="14090">
                  <c:v>3.2673366367816925E-2</c:v>
                </c:pt>
                <c:pt idx="14091">
                  <c:v>3.2652843743562698E-2</c:v>
                </c:pt>
                <c:pt idx="14092">
                  <c:v>3.265964612364769E-2</c:v>
                </c:pt>
                <c:pt idx="14093">
                  <c:v>3.2664041966199875E-2</c:v>
                </c:pt>
                <c:pt idx="14094">
                  <c:v>3.2624427229166031E-2</c:v>
                </c:pt>
                <c:pt idx="14095">
                  <c:v>3.26354019343853E-2</c:v>
                </c:pt>
                <c:pt idx="14096">
                  <c:v>3.26571986079216E-2</c:v>
                </c:pt>
                <c:pt idx="14097">
                  <c:v>3.2624475657939911E-2</c:v>
                </c:pt>
                <c:pt idx="14098">
                  <c:v>3.2656218856573105E-2</c:v>
                </c:pt>
                <c:pt idx="14099">
                  <c:v>3.2669141888618469E-2</c:v>
                </c:pt>
                <c:pt idx="14100">
                  <c:v>3.2635338604450226E-2</c:v>
                </c:pt>
                <c:pt idx="14101">
                  <c:v>3.2622553408145905E-2</c:v>
                </c:pt>
                <c:pt idx="14102">
                  <c:v>3.2644167542457581E-2</c:v>
                </c:pt>
                <c:pt idx="14103">
                  <c:v>3.2658208161592484E-2</c:v>
                </c:pt>
                <c:pt idx="14104">
                  <c:v>3.2628711313009262E-2</c:v>
                </c:pt>
                <c:pt idx="14105">
                  <c:v>3.2631818205118179E-2</c:v>
                </c:pt>
                <c:pt idx="14106">
                  <c:v>3.2681211829185486E-2</c:v>
                </c:pt>
                <c:pt idx="14107">
                  <c:v>3.2676823437213898E-2</c:v>
                </c:pt>
                <c:pt idx="14108">
                  <c:v>3.2615024596452713E-2</c:v>
                </c:pt>
                <c:pt idx="14109">
                  <c:v>3.2580405473709106E-2</c:v>
                </c:pt>
                <c:pt idx="14110">
                  <c:v>3.2582942396402359E-2</c:v>
                </c:pt>
                <c:pt idx="14111">
                  <c:v>3.2586518675088882E-2</c:v>
                </c:pt>
                <c:pt idx="14112">
                  <c:v>3.2568395137786865E-2</c:v>
                </c:pt>
                <c:pt idx="14113">
                  <c:v>3.2569017261266708E-2</c:v>
                </c:pt>
                <c:pt idx="14114">
                  <c:v>3.2642994076013565E-2</c:v>
                </c:pt>
                <c:pt idx="14115">
                  <c:v>3.2659929245710373E-2</c:v>
                </c:pt>
                <c:pt idx="14116">
                  <c:v>3.2635029405355453E-2</c:v>
                </c:pt>
                <c:pt idx="14117">
                  <c:v>3.2598912715911865E-2</c:v>
                </c:pt>
                <c:pt idx="14118">
                  <c:v>3.2596651464700699E-2</c:v>
                </c:pt>
                <c:pt idx="14119">
                  <c:v>3.2600399106740952E-2</c:v>
                </c:pt>
                <c:pt idx="14120">
                  <c:v>3.2567389309406281E-2</c:v>
                </c:pt>
                <c:pt idx="14121">
                  <c:v>3.2531585544347763E-2</c:v>
                </c:pt>
                <c:pt idx="14122">
                  <c:v>3.2559111714363098E-2</c:v>
                </c:pt>
                <c:pt idx="14123">
                  <c:v>3.2547175884246826E-2</c:v>
                </c:pt>
                <c:pt idx="14124">
                  <c:v>3.2542496919631958E-2</c:v>
                </c:pt>
                <c:pt idx="14125">
                  <c:v>3.2566826790571213E-2</c:v>
                </c:pt>
                <c:pt idx="14126">
                  <c:v>3.2508589327335358E-2</c:v>
                </c:pt>
                <c:pt idx="14127">
                  <c:v>3.2454654574394226E-2</c:v>
                </c:pt>
                <c:pt idx="14128">
                  <c:v>3.2477274537086487E-2</c:v>
                </c:pt>
                <c:pt idx="14129">
                  <c:v>3.245612233877182E-2</c:v>
                </c:pt>
                <c:pt idx="14130">
                  <c:v>3.2491795718669891E-2</c:v>
                </c:pt>
                <c:pt idx="14131">
                  <c:v>3.2515767961740494E-2</c:v>
                </c:pt>
                <c:pt idx="14132">
                  <c:v>3.2513245940208435E-2</c:v>
                </c:pt>
                <c:pt idx="14133">
                  <c:v>3.2531049102544785E-2</c:v>
                </c:pt>
                <c:pt idx="14134">
                  <c:v>3.2554872334003448E-2</c:v>
                </c:pt>
                <c:pt idx="14135">
                  <c:v>3.2551568001508713E-2</c:v>
                </c:pt>
                <c:pt idx="14136">
                  <c:v>3.2536529004573822E-2</c:v>
                </c:pt>
                <c:pt idx="14137">
                  <c:v>3.2470099627971649E-2</c:v>
                </c:pt>
                <c:pt idx="14138">
                  <c:v>3.2447997480630875E-2</c:v>
                </c:pt>
                <c:pt idx="14139">
                  <c:v>3.250434622168541E-2</c:v>
                </c:pt>
                <c:pt idx="14140">
                  <c:v>3.254486620426178E-2</c:v>
                </c:pt>
                <c:pt idx="14141">
                  <c:v>3.2499998807907104E-2</c:v>
                </c:pt>
                <c:pt idx="14142">
                  <c:v>3.2526105642318726E-2</c:v>
                </c:pt>
                <c:pt idx="14143">
                  <c:v>3.2528221607208252E-2</c:v>
                </c:pt>
                <c:pt idx="14144">
                  <c:v>3.2521635293960571E-2</c:v>
                </c:pt>
                <c:pt idx="14145">
                  <c:v>3.2499443739652634E-2</c:v>
                </c:pt>
                <c:pt idx="14146">
                  <c:v>3.2541070133447647E-2</c:v>
                </c:pt>
                <c:pt idx="14147">
                  <c:v>3.2584391534328461E-2</c:v>
                </c:pt>
                <c:pt idx="14148">
                  <c:v>3.2602939754724503E-2</c:v>
                </c:pt>
                <c:pt idx="14149">
                  <c:v>3.2591264694929123E-2</c:v>
                </c:pt>
                <c:pt idx="14150">
                  <c:v>3.2609827816486359E-2</c:v>
                </c:pt>
                <c:pt idx="14151">
                  <c:v>3.2613448798656464E-2</c:v>
                </c:pt>
                <c:pt idx="14152">
                  <c:v>3.2557681202888489E-2</c:v>
                </c:pt>
                <c:pt idx="14153">
                  <c:v>3.2577250152826309E-2</c:v>
                </c:pt>
                <c:pt idx="14154">
                  <c:v>3.2598715275526047E-2</c:v>
                </c:pt>
                <c:pt idx="14155">
                  <c:v>3.2568451017141342E-2</c:v>
                </c:pt>
                <c:pt idx="14156">
                  <c:v>3.2592430710792542E-2</c:v>
                </c:pt>
                <c:pt idx="14157">
                  <c:v>3.2596983015537262E-2</c:v>
                </c:pt>
                <c:pt idx="14158">
                  <c:v>3.2594144344329834E-2</c:v>
                </c:pt>
                <c:pt idx="14159">
                  <c:v>3.2589960843324661E-2</c:v>
                </c:pt>
                <c:pt idx="14160">
                  <c:v>3.2597810029983521E-2</c:v>
                </c:pt>
                <c:pt idx="14161">
                  <c:v>3.2540302723646164E-2</c:v>
                </c:pt>
                <c:pt idx="14162">
                  <c:v>3.2534994184970856E-2</c:v>
                </c:pt>
                <c:pt idx="14163">
                  <c:v>3.2547987997531891E-2</c:v>
                </c:pt>
                <c:pt idx="14164">
                  <c:v>3.2543748617172241E-2</c:v>
                </c:pt>
                <c:pt idx="14165">
                  <c:v>3.255077451467514E-2</c:v>
                </c:pt>
                <c:pt idx="14166">
                  <c:v>3.261328861117363E-2</c:v>
                </c:pt>
                <c:pt idx="14167">
                  <c:v>3.2590173184871674E-2</c:v>
                </c:pt>
                <c:pt idx="14168">
                  <c:v>3.252749890089035E-2</c:v>
                </c:pt>
                <c:pt idx="14169">
                  <c:v>3.2473597675561905E-2</c:v>
                </c:pt>
                <c:pt idx="14170">
                  <c:v>3.2496165484189987E-2</c:v>
                </c:pt>
                <c:pt idx="14171">
                  <c:v>3.2500535249710083E-2</c:v>
                </c:pt>
                <c:pt idx="14172">
                  <c:v>3.2571975141763687E-2</c:v>
                </c:pt>
                <c:pt idx="14173">
                  <c:v>3.2567150890827179E-2</c:v>
                </c:pt>
                <c:pt idx="14174">
                  <c:v>3.2529279589653015E-2</c:v>
                </c:pt>
                <c:pt idx="14175">
                  <c:v>3.2563302665948868E-2</c:v>
                </c:pt>
                <c:pt idx="14176">
                  <c:v>3.2580949366092682E-2</c:v>
                </c:pt>
                <c:pt idx="14177">
                  <c:v>3.2532647252082825E-2</c:v>
                </c:pt>
                <c:pt idx="14178">
                  <c:v>3.2540608197450638E-2</c:v>
                </c:pt>
                <c:pt idx="14179">
                  <c:v>3.2567869871854782E-2</c:v>
                </c:pt>
                <c:pt idx="14180">
                  <c:v>3.2580416649580002E-2</c:v>
                </c:pt>
                <c:pt idx="14181">
                  <c:v>3.2553922384977341E-2</c:v>
                </c:pt>
                <c:pt idx="14182">
                  <c:v>3.2531391829252243E-2</c:v>
                </c:pt>
                <c:pt idx="14183">
                  <c:v>3.2516907900571823E-2</c:v>
                </c:pt>
                <c:pt idx="14184">
                  <c:v>3.2484013587236404E-2</c:v>
                </c:pt>
                <c:pt idx="14185">
                  <c:v>3.251180425286293E-2</c:v>
                </c:pt>
                <c:pt idx="14186">
                  <c:v>3.2503098249435425E-2</c:v>
                </c:pt>
                <c:pt idx="14187">
                  <c:v>3.2525736838579178E-2</c:v>
                </c:pt>
                <c:pt idx="14188">
                  <c:v>3.2527778297662735E-2</c:v>
                </c:pt>
                <c:pt idx="14189">
                  <c:v>3.2517407089471817E-2</c:v>
                </c:pt>
                <c:pt idx="14190">
                  <c:v>3.2489769160747528E-2</c:v>
                </c:pt>
                <c:pt idx="14191">
                  <c:v>3.2494295388460159E-2</c:v>
                </c:pt>
                <c:pt idx="14192">
                  <c:v>3.2459735870361328E-2</c:v>
                </c:pt>
                <c:pt idx="14193">
                  <c:v>3.2464958727359772E-2</c:v>
                </c:pt>
                <c:pt idx="14194">
                  <c:v>3.2536260783672333E-2</c:v>
                </c:pt>
                <c:pt idx="14195">
                  <c:v>3.2501563429832458E-2</c:v>
                </c:pt>
                <c:pt idx="14196">
                  <c:v>3.2454133033752441E-2</c:v>
                </c:pt>
                <c:pt idx="14197">
                  <c:v>3.2421674579381943E-2</c:v>
                </c:pt>
                <c:pt idx="14198">
                  <c:v>3.240884467959404E-2</c:v>
                </c:pt>
                <c:pt idx="14199">
                  <c:v>3.2476324588060379E-2</c:v>
                </c:pt>
                <c:pt idx="14200">
                  <c:v>3.2528232783079147E-2</c:v>
                </c:pt>
                <c:pt idx="14201">
                  <c:v>3.2559171319007874E-2</c:v>
                </c:pt>
                <c:pt idx="14202">
                  <c:v>3.2514851540327072E-2</c:v>
                </c:pt>
                <c:pt idx="14203">
                  <c:v>3.2512634992599487E-2</c:v>
                </c:pt>
                <c:pt idx="14204">
                  <c:v>3.2520875334739685E-2</c:v>
                </c:pt>
                <c:pt idx="14205">
                  <c:v>3.2492302358150482E-2</c:v>
                </c:pt>
                <c:pt idx="14206">
                  <c:v>3.2495941966772079E-2</c:v>
                </c:pt>
                <c:pt idx="14207">
                  <c:v>3.2470595091581345E-2</c:v>
                </c:pt>
                <c:pt idx="14208">
                  <c:v>3.2426748424768448E-2</c:v>
                </c:pt>
                <c:pt idx="14209">
                  <c:v>3.2455034554004669E-2</c:v>
                </c:pt>
                <c:pt idx="14210">
                  <c:v>3.2508578151464462E-2</c:v>
                </c:pt>
                <c:pt idx="14211">
                  <c:v>3.2526470720767975E-2</c:v>
                </c:pt>
                <c:pt idx="14212">
                  <c:v>3.2569617033004761E-2</c:v>
                </c:pt>
                <c:pt idx="14213">
                  <c:v>3.2584723085165024E-2</c:v>
                </c:pt>
                <c:pt idx="14214">
                  <c:v>3.2521545886993408E-2</c:v>
                </c:pt>
                <c:pt idx="14215">
                  <c:v>3.2510716468095779E-2</c:v>
                </c:pt>
                <c:pt idx="14216">
                  <c:v>3.248799592256546E-2</c:v>
                </c:pt>
                <c:pt idx="14217">
                  <c:v>3.2559163868427277E-2</c:v>
                </c:pt>
                <c:pt idx="14218">
                  <c:v>3.255031630396843E-2</c:v>
                </c:pt>
                <c:pt idx="14219">
                  <c:v>3.2526932656764984E-2</c:v>
                </c:pt>
                <c:pt idx="14220">
                  <c:v>3.2564535737037659E-2</c:v>
                </c:pt>
                <c:pt idx="14221">
                  <c:v>3.2547999173402786E-2</c:v>
                </c:pt>
                <c:pt idx="14222">
                  <c:v>3.2541316002607346E-2</c:v>
                </c:pt>
                <c:pt idx="14223">
                  <c:v>3.2542333006858826E-2</c:v>
                </c:pt>
                <c:pt idx="14224">
                  <c:v>3.2526768743991852E-2</c:v>
                </c:pt>
                <c:pt idx="14225">
                  <c:v>3.2524522393941879E-2</c:v>
                </c:pt>
                <c:pt idx="14226">
                  <c:v>3.2507423311471939E-2</c:v>
                </c:pt>
                <c:pt idx="14227">
                  <c:v>3.2512754201889038E-2</c:v>
                </c:pt>
                <c:pt idx="14228">
                  <c:v>3.2538581639528275E-2</c:v>
                </c:pt>
                <c:pt idx="14229">
                  <c:v>3.2524418085813522E-2</c:v>
                </c:pt>
                <c:pt idx="14230">
                  <c:v>3.2555911689996719E-2</c:v>
                </c:pt>
                <c:pt idx="14231">
                  <c:v>3.2543763518333435E-2</c:v>
                </c:pt>
                <c:pt idx="14232">
                  <c:v>3.2542821019887924E-2</c:v>
                </c:pt>
                <c:pt idx="14233">
                  <c:v>3.2513007521629333E-2</c:v>
                </c:pt>
                <c:pt idx="14234">
                  <c:v>3.2485987991094589E-2</c:v>
                </c:pt>
                <c:pt idx="14235">
                  <c:v>3.2530050724744797E-2</c:v>
                </c:pt>
                <c:pt idx="14236">
                  <c:v>3.2536137849092484E-2</c:v>
                </c:pt>
                <c:pt idx="14237">
                  <c:v>3.2513387501239777E-2</c:v>
                </c:pt>
                <c:pt idx="14238">
                  <c:v>3.2485265284776688E-2</c:v>
                </c:pt>
                <c:pt idx="14239">
                  <c:v>3.2541610300540924E-2</c:v>
                </c:pt>
                <c:pt idx="14240">
                  <c:v>3.2523110508918762E-2</c:v>
                </c:pt>
                <c:pt idx="14241">
                  <c:v>3.2541580498218536E-2</c:v>
                </c:pt>
                <c:pt idx="14242">
                  <c:v>3.2520841807126999E-2</c:v>
                </c:pt>
                <c:pt idx="14243">
                  <c:v>3.2497964799404144E-2</c:v>
                </c:pt>
                <c:pt idx="14244">
                  <c:v>3.2522384077310562E-2</c:v>
                </c:pt>
                <c:pt idx="14245">
                  <c:v>3.2537449151277542E-2</c:v>
                </c:pt>
                <c:pt idx="14246">
                  <c:v>3.2516747713088989E-2</c:v>
                </c:pt>
                <c:pt idx="14247">
                  <c:v>3.2481342554092407E-2</c:v>
                </c:pt>
                <c:pt idx="14248">
                  <c:v>3.2496273517608643E-2</c:v>
                </c:pt>
                <c:pt idx="14249">
                  <c:v>3.2487761229276657E-2</c:v>
                </c:pt>
                <c:pt idx="14250">
                  <c:v>3.2507482916116714E-2</c:v>
                </c:pt>
                <c:pt idx="14251">
                  <c:v>3.2480724155902863E-2</c:v>
                </c:pt>
                <c:pt idx="14252">
                  <c:v>3.2438073307275772E-2</c:v>
                </c:pt>
                <c:pt idx="14253">
                  <c:v>3.2470058649778366E-2</c:v>
                </c:pt>
                <c:pt idx="14254">
                  <c:v>3.2549209892749786E-2</c:v>
                </c:pt>
                <c:pt idx="14255">
                  <c:v>3.2564084976911545E-2</c:v>
                </c:pt>
                <c:pt idx="14256">
                  <c:v>3.2595574855804443E-2</c:v>
                </c:pt>
                <c:pt idx="14257">
                  <c:v>3.255719318985939E-2</c:v>
                </c:pt>
                <c:pt idx="14258">
                  <c:v>3.2529532909393311E-2</c:v>
                </c:pt>
                <c:pt idx="14259">
                  <c:v>3.2456226646900177E-2</c:v>
                </c:pt>
                <c:pt idx="14260">
                  <c:v>3.1758271157741547E-2</c:v>
                </c:pt>
                <c:pt idx="14261">
                  <c:v>3.1660627573728561E-2</c:v>
                </c:pt>
                <c:pt idx="14262">
                  <c:v>3.1736895442008972E-2</c:v>
                </c:pt>
                <c:pt idx="14263">
                  <c:v>3.1841609627008438E-2</c:v>
                </c:pt>
                <c:pt idx="14264">
                  <c:v>3.2075908035039902E-2</c:v>
                </c:pt>
                <c:pt idx="14265">
                  <c:v>3.2525531947612762E-2</c:v>
                </c:pt>
                <c:pt idx="14266">
                  <c:v>3.2493479549884796E-2</c:v>
                </c:pt>
                <c:pt idx="14267">
                  <c:v>3.2513778656721115E-2</c:v>
                </c:pt>
                <c:pt idx="14268">
                  <c:v>3.2451745122671127E-2</c:v>
                </c:pt>
                <c:pt idx="14269">
                  <c:v>3.248223289847374E-2</c:v>
                </c:pt>
                <c:pt idx="14270">
                  <c:v>3.2512206584215164E-2</c:v>
                </c:pt>
                <c:pt idx="14271">
                  <c:v>3.2512642443180084E-2</c:v>
                </c:pt>
                <c:pt idx="14272">
                  <c:v>3.2497771084308624E-2</c:v>
                </c:pt>
                <c:pt idx="14273">
                  <c:v>3.2490964978933334E-2</c:v>
                </c:pt>
                <c:pt idx="14274">
                  <c:v>3.2512329518795013E-2</c:v>
                </c:pt>
                <c:pt idx="14275">
                  <c:v>3.2500289380550385E-2</c:v>
                </c:pt>
                <c:pt idx="14276">
                  <c:v>3.2538339495658875E-2</c:v>
                </c:pt>
                <c:pt idx="14277">
                  <c:v>3.2510101795196533E-2</c:v>
                </c:pt>
                <c:pt idx="14278">
                  <c:v>3.248407319188118E-2</c:v>
                </c:pt>
                <c:pt idx="14279">
                  <c:v>3.2487906515598297E-2</c:v>
                </c:pt>
                <c:pt idx="14280">
                  <c:v>3.2524630427360535E-2</c:v>
                </c:pt>
                <c:pt idx="14281">
                  <c:v>3.2565120607614517E-2</c:v>
                </c:pt>
                <c:pt idx="14282">
                  <c:v>3.2592084258794785E-2</c:v>
                </c:pt>
                <c:pt idx="14283">
                  <c:v>3.257804736495018E-2</c:v>
                </c:pt>
                <c:pt idx="14284">
                  <c:v>3.2554913312196732E-2</c:v>
                </c:pt>
                <c:pt idx="14285">
                  <c:v>3.2541085034608841E-2</c:v>
                </c:pt>
                <c:pt idx="14286">
                  <c:v>3.2567381858825684E-2</c:v>
                </c:pt>
                <c:pt idx="14287">
                  <c:v>3.2579012215137482E-2</c:v>
                </c:pt>
                <c:pt idx="14288">
                  <c:v>3.2583147287368774E-2</c:v>
                </c:pt>
                <c:pt idx="14289">
                  <c:v>3.2568275928497314E-2</c:v>
                </c:pt>
                <c:pt idx="14290">
                  <c:v>3.2538920640945435E-2</c:v>
                </c:pt>
                <c:pt idx="14291">
                  <c:v>3.2509453594684601E-2</c:v>
                </c:pt>
                <c:pt idx="14292">
                  <c:v>3.2469447702169418E-2</c:v>
                </c:pt>
                <c:pt idx="14293">
                  <c:v>3.2550927251577377E-2</c:v>
                </c:pt>
                <c:pt idx="14294">
                  <c:v>3.2584700733423233E-2</c:v>
                </c:pt>
                <c:pt idx="14295">
                  <c:v>3.2548435032367706E-2</c:v>
                </c:pt>
                <c:pt idx="14296">
                  <c:v>3.2515145838260651E-2</c:v>
                </c:pt>
                <c:pt idx="14297">
                  <c:v>3.2490361481904984E-2</c:v>
                </c:pt>
                <c:pt idx="14298">
                  <c:v>3.2496176660060883E-2</c:v>
                </c:pt>
                <c:pt idx="14299">
                  <c:v>3.2542344182729721E-2</c:v>
                </c:pt>
                <c:pt idx="14300">
                  <c:v>3.2589968293905258E-2</c:v>
                </c:pt>
                <c:pt idx="14301">
                  <c:v>3.2620429992675781E-2</c:v>
                </c:pt>
                <c:pt idx="14302">
                  <c:v>3.2542318105697632E-2</c:v>
                </c:pt>
                <c:pt idx="14303">
                  <c:v>3.2485559582710266E-2</c:v>
                </c:pt>
                <c:pt idx="14304">
                  <c:v>3.2498572021722794E-2</c:v>
                </c:pt>
                <c:pt idx="14305">
                  <c:v>3.2545492053031921E-2</c:v>
                </c:pt>
                <c:pt idx="14306">
                  <c:v>3.259504958987236E-2</c:v>
                </c:pt>
                <c:pt idx="14307">
                  <c:v>3.2599717378616333E-2</c:v>
                </c:pt>
                <c:pt idx="14308">
                  <c:v>3.2575417309999466E-2</c:v>
                </c:pt>
                <c:pt idx="14309">
                  <c:v>3.2559629529714584E-2</c:v>
                </c:pt>
                <c:pt idx="14310">
                  <c:v>3.2532166689634323E-2</c:v>
                </c:pt>
                <c:pt idx="14311">
                  <c:v>3.2515440136194229E-2</c:v>
                </c:pt>
                <c:pt idx="14312">
                  <c:v>3.2453738152980804E-2</c:v>
                </c:pt>
                <c:pt idx="14313">
                  <c:v>3.2393325120210648E-2</c:v>
                </c:pt>
                <c:pt idx="14314">
                  <c:v>3.2373543828725815E-2</c:v>
                </c:pt>
                <c:pt idx="14315">
                  <c:v>3.2538760453462601E-2</c:v>
                </c:pt>
                <c:pt idx="14316">
                  <c:v>3.2578252255916595E-2</c:v>
                </c:pt>
                <c:pt idx="14317">
                  <c:v>3.257426992058754E-2</c:v>
                </c:pt>
                <c:pt idx="14318">
                  <c:v>3.2547604292631149E-2</c:v>
                </c:pt>
                <c:pt idx="14319">
                  <c:v>3.2484628260135651E-2</c:v>
                </c:pt>
                <c:pt idx="14320">
                  <c:v>3.2468989491462708E-2</c:v>
                </c:pt>
                <c:pt idx="14321">
                  <c:v>3.2544009387493134E-2</c:v>
                </c:pt>
                <c:pt idx="14322">
                  <c:v>3.2537907361984253E-2</c:v>
                </c:pt>
                <c:pt idx="14323">
                  <c:v>3.2551098614931107E-2</c:v>
                </c:pt>
                <c:pt idx="14324">
                  <c:v>3.2596085220575333E-2</c:v>
                </c:pt>
                <c:pt idx="14325">
                  <c:v>3.2541129738092422E-2</c:v>
                </c:pt>
                <c:pt idx="14326">
                  <c:v>3.2524906098842621E-2</c:v>
                </c:pt>
                <c:pt idx="14327">
                  <c:v>3.2551389187574387E-2</c:v>
                </c:pt>
                <c:pt idx="14328">
                  <c:v>3.2494410872459412E-2</c:v>
                </c:pt>
                <c:pt idx="14329">
                  <c:v>3.2411340624094009E-2</c:v>
                </c:pt>
                <c:pt idx="14330">
                  <c:v>3.2382182776927948E-2</c:v>
                </c:pt>
                <c:pt idx="14331">
                  <c:v>3.2406210899353027E-2</c:v>
                </c:pt>
                <c:pt idx="14332">
                  <c:v>3.2527413219213486E-2</c:v>
                </c:pt>
                <c:pt idx="14333">
                  <c:v>3.2557327300310135E-2</c:v>
                </c:pt>
                <c:pt idx="14334">
                  <c:v>3.2509729266166687E-2</c:v>
                </c:pt>
                <c:pt idx="14335">
                  <c:v>3.2419778406620026E-2</c:v>
                </c:pt>
                <c:pt idx="14336">
                  <c:v>3.2426424324512482E-2</c:v>
                </c:pt>
                <c:pt idx="14337">
                  <c:v>3.2472357153892517E-2</c:v>
                </c:pt>
                <c:pt idx="14338">
                  <c:v>3.2484110444784164E-2</c:v>
                </c:pt>
                <c:pt idx="14339">
                  <c:v>3.2526426017284393E-2</c:v>
                </c:pt>
                <c:pt idx="14340">
                  <c:v>3.2510329037904739E-2</c:v>
                </c:pt>
                <c:pt idx="14341">
                  <c:v>3.2506227493286133E-2</c:v>
                </c:pt>
                <c:pt idx="14342">
                  <c:v>3.2486151903867722E-2</c:v>
                </c:pt>
                <c:pt idx="14343">
                  <c:v>3.2457411289215088E-2</c:v>
                </c:pt>
                <c:pt idx="14344">
                  <c:v>3.2490964978933334E-2</c:v>
                </c:pt>
                <c:pt idx="14345">
                  <c:v>3.2537054270505905E-2</c:v>
                </c:pt>
                <c:pt idx="14346">
                  <c:v>3.2488752156496048E-2</c:v>
                </c:pt>
                <c:pt idx="14347">
                  <c:v>3.2418098300695419E-2</c:v>
                </c:pt>
                <c:pt idx="14348">
                  <c:v>3.2481521368026733E-2</c:v>
                </c:pt>
                <c:pt idx="14349">
                  <c:v>3.2480452209711075E-2</c:v>
                </c:pt>
                <c:pt idx="14350">
                  <c:v>3.2464407384395599E-2</c:v>
                </c:pt>
                <c:pt idx="14351">
                  <c:v>3.2441232353448868E-2</c:v>
                </c:pt>
                <c:pt idx="14352">
                  <c:v>3.2452389597892761E-2</c:v>
                </c:pt>
                <c:pt idx="14353">
                  <c:v>3.2442145049571991E-2</c:v>
                </c:pt>
                <c:pt idx="14354">
                  <c:v>3.2427594065666199E-2</c:v>
                </c:pt>
                <c:pt idx="14355">
                  <c:v>3.2444663345813751E-2</c:v>
                </c:pt>
                <c:pt idx="14356">
                  <c:v>3.2473579049110413E-2</c:v>
                </c:pt>
                <c:pt idx="14357">
                  <c:v>3.2472081482410431E-2</c:v>
                </c:pt>
                <c:pt idx="14358">
                  <c:v>3.2439716160297394E-2</c:v>
                </c:pt>
                <c:pt idx="14359">
                  <c:v>3.2419688999652863E-2</c:v>
                </c:pt>
                <c:pt idx="14360">
                  <c:v>3.2416418194770813E-2</c:v>
                </c:pt>
                <c:pt idx="14361">
                  <c:v>3.2416801899671555E-2</c:v>
                </c:pt>
                <c:pt idx="14362">
                  <c:v>3.2445505261421204E-2</c:v>
                </c:pt>
                <c:pt idx="14363">
                  <c:v>3.2500941306352615E-2</c:v>
                </c:pt>
                <c:pt idx="14364">
                  <c:v>3.2487224787473679E-2</c:v>
                </c:pt>
                <c:pt idx="14365">
                  <c:v>3.2478690147399902E-2</c:v>
                </c:pt>
                <c:pt idx="14366">
                  <c:v>3.2457325607538223E-2</c:v>
                </c:pt>
                <c:pt idx="14367">
                  <c:v>3.2430976629257202E-2</c:v>
                </c:pt>
                <c:pt idx="14368">
                  <c:v>3.2473038882017136E-2</c:v>
                </c:pt>
                <c:pt idx="14369">
                  <c:v>3.2455895096063614E-2</c:v>
                </c:pt>
                <c:pt idx="14370">
                  <c:v>3.2433114945888519E-2</c:v>
                </c:pt>
                <c:pt idx="14371">
                  <c:v>3.2441176474094391E-2</c:v>
                </c:pt>
                <c:pt idx="14372">
                  <c:v>3.240446001291275E-2</c:v>
                </c:pt>
                <c:pt idx="14373">
                  <c:v>3.2414760440587997E-2</c:v>
                </c:pt>
                <c:pt idx="14374">
                  <c:v>3.2436635345220566E-2</c:v>
                </c:pt>
                <c:pt idx="14375">
                  <c:v>3.2428603619337082E-2</c:v>
                </c:pt>
                <c:pt idx="14376">
                  <c:v>3.2448999583721161E-2</c:v>
                </c:pt>
                <c:pt idx="14377">
                  <c:v>3.2490897923707962E-2</c:v>
                </c:pt>
                <c:pt idx="14378">
                  <c:v>3.2531894743442535E-2</c:v>
                </c:pt>
                <c:pt idx="14379">
                  <c:v>3.2554145902395248E-2</c:v>
                </c:pt>
                <c:pt idx="14380">
                  <c:v>3.2509144395589828E-2</c:v>
                </c:pt>
                <c:pt idx="14381">
                  <c:v>3.2502211630344391E-2</c:v>
                </c:pt>
                <c:pt idx="14382">
                  <c:v>3.2485514879226685E-2</c:v>
                </c:pt>
                <c:pt idx="14383">
                  <c:v>3.2471075654029846E-2</c:v>
                </c:pt>
                <c:pt idx="14384">
                  <c:v>3.2386854290962219E-2</c:v>
                </c:pt>
                <c:pt idx="14385">
                  <c:v>3.2448627054691315E-2</c:v>
                </c:pt>
                <c:pt idx="14386">
                  <c:v>3.2539248466491699E-2</c:v>
                </c:pt>
                <c:pt idx="14387">
                  <c:v>3.2541610300540924E-2</c:v>
                </c:pt>
                <c:pt idx="14388">
                  <c:v>3.253643587231636E-2</c:v>
                </c:pt>
                <c:pt idx="14389">
                  <c:v>3.2562535256147385E-2</c:v>
                </c:pt>
                <c:pt idx="14390">
                  <c:v>3.2518517225980759E-2</c:v>
                </c:pt>
                <c:pt idx="14391">
                  <c:v>3.2486919313669205E-2</c:v>
                </c:pt>
                <c:pt idx="14392">
                  <c:v>3.2489493489265442E-2</c:v>
                </c:pt>
                <c:pt idx="14393">
                  <c:v>3.2456681132316589E-2</c:v>
                </c:pt>
                <c:pt idx="14394">
                  <c:v>3.2502260059118271E-2</c:v>
                </c:pt>
                <c:pt idx="14395">
                  <c:v>3.2485198229551315E-2</c:v>
                </c:pt>
                <c:pt idx="14396">
                  <c:v>3.2447490841150284E-2</c:v>
                </c:pt>
                <c:pt idx="14397">
                  <c:v>3.2439574599266052E-2</c:v>
                </c:pt>
                <c:pt idx="14398">
                  <c:v>3.2427608966827393E-2</c:v>
                </c:pt>
                <c:pt idx="14399">
                  <c:v>3.2447997480630875E-2</c:v>
                </c:pt>
                <c:pt idx="14400">
                  <c:v>3.2485511153936386E-2</c:v>
                </c:pt>
                <c:pt idx="14401">
                  <c:v>3.2458085566759109E-2</c:v>
                </c:pt>
                <c:pt idx="14402">
                  <c:v>3.2445713877677917E-2</c:v>
                </c:pt>
                <c:pt idx="14403">
                  <c:v>3.2457754015922546E-2</c:v>
                </c:pt>
                <c:pt idx="14404">
                  <c:v>3.2470371574163437E-2</c:v>
                </c:pt>
                <c:pt idx="14405">
                  <c:v>3.2456319779157639E-2</c:v>
                </c:pt>
                <c:pt idx="14406">
                  <c:v>3.2469648867845535E-2</c:v>
                </c:pt>
                <c:pt idx="14407">
                  <c:v>3.2472152262926102E-2</c:v>
                </c:pt>
                <c:pt idx="14408">
                  <c:v>3.2424639910459518E-2</c:v>
                </c:pt>
                <c:pt idx="14409">
                  <c:v>3.2436106353998184E-2</c:v>
                </c:pt>
                <c:pt idx="14410">
                  <c:v>3.2444916665554047E-2</c:v>
                </c:pt>
                <c:pt idx="14411">
                  <c:v>3.2498940825462341E-2</c:v>
                </c:pt>
                <c:pt idx="14412">
                  <c:v>3.2495230436325073E-2</c:v>
                </c:pt>
                <c:pt idx="14413">
                  <c:v>3.2402012497186661E-2</c:v>
                </c:pt>
                <c:pt idx="14414">
                  <c:v>3.2354008406400681E-2</c:v>
                </c:pt>
                <c:pt idx="14415">
                  <c:v>3.2435465604066849E-2</c:v>
                </c:pt>
                <c:pt idx="14416">
                  <c:v>3.2508805394172668E-2</c:v>
                </c:pt>
                <c:pt idx="14417">
                  <c:v>3.2529599964618683E-2</c:v>
                </c:pt>
                <c:pt idx="14418">
                  <c:v>3.2539524137973785E-2</c:v>
                </c:pt>
                <c:pt idx="14419">
                  <c:v>3.2532066106796265E-2</c:v>
                </c:pt>
                <c:pt idx="14420">
                  <c:v>3.2525330781936646E-2</c:v>
                </c:pt>
                <c:pt idx="14421">
                  <c:v>3.2516930252313614E-2</c:v>
                </c:pt>
                <c:pt idx="14422">
                  <c:v>3.249673917889595E-2</c:v>
                </c:pt>
                <c:pt idx="14423">
                  <c:v>3.2482177019119263E-2</c:v>
                </c:pt>
                <c:pt idx="14424">
                  <c:v>3.2494485378265381E-2</c:v>
                </c:pt>
                <c:pt idx="14425">
                  <c:v>3.246588259935379E-2</c:v>
                </c:pt>
                <c:pt idx="14426">
                  <c:v>3.2444063574075699E-2</c:v>
                </c:pt>
                <c:pt idx="14427">
                  <c:v>3.2490145415067673E-2</c:v>
                </c:pt>
                <c:pt idx="14428">
                  <c:v>3.2442741096019745E-2</c:v>
                </c:pt>
                <c:pt idx="14429">
                  <c:v>3.236863762140274E-2</c:v>
                </c:pt>
                <c:pt idx="14430">
                  <c:v>3.2399166375398636E-2</c:v>
                </c:pt>
                <c:pt idx="14431">
                  <c:v>3.2469224184751511E-2</c:v>
                </c:pt>
                <c:pt idx="14432">
                  <c:v>3.2474629580974579E-2</c:v>
                </c:pt>
                <c:pt idx="14433">
                  <c:v>3.2521642744541168E-2</c:v>
                </c:pt>
                <c:pt idx="14434">
                  <c:v>3.2482068985700607E-2</c:v>
                </c:pt>
                <c:pt idx="14435">
                  <c:v>3.2423753291368484E-2</c:v>
                </c:pt>
                <c:pt idx="14436">
                  <c:v>3.2429225742816925E-2</c:v>
                </c:pt>
                <c:pt idx="14437">
                  <c:v>3.2392092049121857E-2</c:v>
                </c:pt>
                <c:pt idx="14438">
                  <c:v>3.2445725053548813E-2</c:v>
                </c:pt>
                <c:pt idx="14439">
                  <c:v>3.2460898160934448E-2</c:v>
                </c:pt>
                <c:pt idx="14440">
                  <c:v>3.2425697892904282E-2</c:v>
                </c:pt>
                <c:pt idx="14441">
                  <c:v>3.2446011900901794E-2</c:v>
                </c:pt>
                <c:pt idx="14442">
                  <c:v>3.2497268170118332E-2</c:v>
                </c:pt>
                <c:pt idx="14443">
                  <c:v>3.245680034160614E-2</c:v>
                </c:pt>
                <c:pt idx="14444">
                  <c:v>3.2459937036037445E-2</c:v>
                </c:pt>
                <c:pt idx="14445">
                  <c:v>3.2437410205602646E-2</c:v>
                </c:pt>
                <c:pt idx="14446">
                  <c:v>3.2361250370740891E-2</c:v>
                </c:pt>
                <c:pt idx="14447">
                  <c:v>3.2367847859859467E-2</c:v>
                </c:pt>
                <c:pt idx="14448">
                  <c:v>3.2473545521497726E-2</c:v>
                </c:pt>
                <c:pt idx="14449">
                  <c:v>3.2501034438610077E-2</c:v>
                </c:pt>
                <c:pt idx="14450">
                  <c:v>3.2532505691051483E-2</c:v>
                </c:pt>
                <c:pt idx="14451">
                  <c:v>3.2519001513719559E-2</c:v>
                </c:pt>
                <c:pt idx="14452">
                  <c:v>3.2504979521036148E-2</c:v>
                </c:pt>
                <c:pt idx="14453">
                  <c:v>3.2479561865329742E-2</c:v>
                </c:pt>
                <c:pt idx="14454">
                  <c:v>3.2435256987810135E-2</c:v>
                </c:pt>
                <c:pt idx="14455">
                  <c:v>3.2392263412475586E-2</c:v>
                </c:pt>
                <c:pt idx="14456">
                  <c:v>3.2439112663269043E-2</c:v>
                </c:pt>
                <c:pt idx="14457">
                  <c:v>3.2484475523233414E-2</c:v>
                </c:pt>
                <c:pt idx="14458">
                  <c:v>3.2465990632772446E-2</c:v>
                </c:pt>
                <c:pt idx="14459">
                  <c:v>3.2421234995126724E-2</c:v>
                </c:pt>
                <c:pt idx="14460">
                  <c:v>3.2422836869955063E-2</c:v>
                </c:pt>
                <c:pt idx="14461">
                  <c:v>3.2467611134052277E-2</c:v>
                </c:pt>
                <c:pt idx="14462">
                  <c:v>3.2493907958269119E-2</c:v>
                </c:pt>
                <c:pt idx="14463">
                  <c:v>3.2500989735126495E-2</c:v>
                </c:pt>
                <c:pt idx="14464">
                  <c:v>3.2485518604516983E-2</c:v>
                </c:pt>
                <c:pt idx="14465">
                  <c:v>3.2478943467140198E-2</c:v>
                </c:pt>
                <c:pt idx="14466">
                  <c:v>3.2505370676517487E-2</c:v>
                </c:pt>
                <c:pt idx="14467">
                  <c:v>3.2518323510885239E-2</c:v>
                </c:pt>
                <c:pt idx="14468">
                  <c:v>3.2476313412189484E-2</c:v>
                </c:pt>
                <c:pt idx="14469">
                  <c:v>3.2495513558387756E-2</c:v>
                </c:pt>
                <c:pt idx="14470">
                  <c:v>3.2461091876029968E-2</c:v>
                </c:pt>
                <c:pt idx="14471">
                  <c:v>3.2456725835800171E-2</c:v>
                </c:pt>
                <c:pt idx="14472">
                  <c:v>3.2444007694721222E-2</c:v>
                </c:pt>
                <c:pt idx="14473">
                  <c:v>3.2421961426734924E-2</c:v>
                </c:pt>
                <c:pt idx="14474">
                  <c:v>3.2474752515554428E-2</c:v>
                </c:pt>
                <c:pt idx="14475">
                  <c:v>3.2480932772159576E-2</c:v>
                </c:pt>
                <c:pt idx="14476">
                  <c:v>3.2455135136842728E-2</c:v>
                </c:pt>
                <c:pt idx="14477">
                  <c:v>3.248278796672821E-2</c:v>
                </c:pt>
                <c:pt idx="14478">
                  <c:v>3.2477647066116333E-2</c:v>
                </c:pt>
                <c:pt idx="14479">
                  <c:v>3.2457344233989716E-2</c:v>
                </c:pt>
                <c:pt idx="14480">
                  <c:v>3.2459132373332977E-2</c:v>
                </c:pt>
                <c:pt idx="14481">
                  <c:v>3.2419577240943909E-2</c:v>
                </c:pt>
                <c:pt idx="14482">
                  <c:v>3.239821270108223E-2</c:v>
                </c:pt>
                <c:pt idx="14483">
                  <c:v>3.2386694103479385E-2</c:v>
                </c:pt>
                <c:pt idx="14484">
                  <c:v>3.2402161508798599E-2</c:v>
                </c:pt>
                <c:pt idx="14485">
                  <c:v>3.2406691461801529E-2</c:v>
                </c:pt>
                <c:pt idx="14486">
                  <c:v>3.2425664365291595E-2</c:v>
                </c:pt>
                <c:pt idx="14487">
                  <c:v>3.2445359975099564E-2</c:v>
                </c:pt>
                <c:pt idx="14488">
                  <c:v>3.24256531894207E-2</c:v>
                </c:pt>
                <c:pt idx="14489">
                  <c:v>3.2413594424724579E-2</c:v>
                </c:pt>
                <c:pt idx="14490">
                  <c:v>3.2372470945119858E-2</c:v>
                </c:pt>
                <c:pt idx="14491">
                  <c:v>3.2395243644714355E-2</c:v>
                </c:pt>
                <c:pt idx="14492">
                  <c:v>3.2426293939352036E-2</c:v>
                </c:pt>
                <c:pt idx="14493">
                  <c:v>3.2462019473314285E-2</c:v>
                </c:pt>
                <c:pt idx="14494">
                  <c:v>3.2437678426504135E-2</c:v>
                </c:pt>
                <c:pt idx="14495">
                  <c:v>3.2401636242866516E-2</c:v>
                </c:pt>
                <c:pt idx="14496">
                  <c:v>3.2421696931123734E-2</c:v>
                </c:pt>
                <c:pt idx="14497">
                  <c:v>3.239455446600914E-2</c:v>
                </c:pt>
                <c:pt idx="14498">
                  <c:v>3.2325781881809235E-2</c:v>
                </c:pt>
                <c:pt idx="14499">
                  <c:v>3.2262604683637619E-2</c:v>
                </c:pt>
                <c:pt idx="14500">
                  <c:v>3.2308828085660934E-2</c:v>
                </c:pt>
                <c:pt idx="14501">
                  <c:v>3.2398086041212082E-2</c:v>
                </c:pt>
                <c:pt idx="14502">
                  <c:v>3.243696317076683E-2</c:v>
                </c:pt>
                <c:pt idx="14503">
                  <c:v>3.2456643879413605E-2</c:v>
                </c:pt>
                <c:pt idx="14504">
                  <c:v>3.2465808093547821E-2</c:v>
                </c:pt>
                <c:pt idx="14505">
                  <c:v>3.2431446015834808E-2</c:v>
                </c:pt>
                <c:pt idx="14506">
                  <c:v>3.2414592802524567E-2</c:v>
                </c:pt>
                <c:pt idx="14507">
                  <c:v>3.2426182180643082E-2</c:v>
                </c:pt>
                <c:pt idx="14508">
                  <c:v>3.2417342066764832E-2</c:v>
                </c:pt>
                <c:pt idx="14509">
                  <c:v>3.239065408706665E-2</c:v>
                </c:pt>
                <c:pt idx="14510">
                  <c:v>3.2338719815015793E-2</c:v>
                </c:pt>
                <c:pt idx="14511">
                  <c:v>3.2356668263673782E-2</c:v>
                </c:pt>
                <c:pt idx="14512">
                  <c:v>3.2281253486871719E-2</c:v>
                </c:pt>
                <c:pt idx="14513">
                  <c:v>3.232342004776001E-2</c:v>
                </c:pt>
                <c:pt idx="14514">
                  <c:v>3.2343585044145584E-2</c:v>
                </c:pt>
                <c:pt idx="14515">
                  <c:v>3.2281916588544846E-2</c:v>
                </c:pt>
                <c:pt idx="14516">
                  <c:v>3.2336253672838211E-2</c:v>
                </c:pt>
                <c:pt idx="14517">
                  <c:v>3.2341770827770233E-2</c:v>
                </c:pt>
                <c:pt idx="14518">
                  <c:v>3.2365117222070694E-2</c:v>
                </c:pt>
                <c:pt idx="14519">
                  <c:v>3.2310739159584045E-2</c:v>
                </c:pt>
                <c:pt idx="14520">
                  <c:v>3.2355990260839462E-2</c:v>
                </c:pt>
                <c:pt idx="14521">
                  <c:v>3.2430369406938553E-2</c:v>
                </c:pt>
                <c:pt idx="14522">
                  <c:v>3.2422170042991638E-2</c:v>
                </c:pt>
                <c:pt idx="14523">
                  <c:v>3.2388649880886078E-2</c:v>
                </c:pt>
                <c:pt idx="14524">
                  <c:v>3.2338507473468781E-2</c:v>
                </c:pt>
                <c:pt idx="14525">
                  <c:v>3.2235436141490936E-2</c:v>
                </c:pt>
                <c:pt idx="14526">
                  <c:v>3.225887194275856E-2</c:v>
                </c:pt>
                <c:pt idx="14527">
                  <c:v>3.2224271446466446E-2</c:v>
                </c:pt>
                <c:pt idx="14528">
                  <c:v>3.2287996262311935E-2</c:v>
                </c:pt>
                <c:pt idx="14529">
                  <c:v>3.2325282692909241E-2</c:v>
                </c:pt>
                <c:pt idx="14530">
                  <c:v>3.2263521105051041E-2</c:v>
                </c:pt>
                <c:pt idx="14531">
                  <c:v>3.2327614724636078E-2</c:v>
                </c:pt>
                <c:pt idx="14532">
                  <c:v>3.2398413866758347E-2</c:v>
                </c:pt>
                <c:pt idx="14533">
                  <c:v>3.2419726252555847E-2</c:v>
                </c:pt>
                <c:pt idx="14534">
                  <c:v>3.2398857176303864E-2</c:v>
                </c:pt>
                <c:pt idx="14535">
                  <c:v>3.2364215701818466E-2</c:v>
                </c:pt>
                <c:pt idx="14536">
                  <c:v>3.2306652516126633E-2</c:v>
                </c:pt>
                <c:pt idx="14537">
                  <c:v>3.2366242259740829E-2</c:v>
                </c:pt>
                <c:pt idx="14538">
                  <c:v>3.2397113740444183E-2</c:v>
                </c:pt>
                <c:pt idx="14539">
                  <c:v>3.2380878925323486E-2</c:v>
                </c:pt>
                <c:pt idx="14540">
                  <c:v>3.2400675117969513E-2</c:v>
                </c:pt>
                <c:pt idx="14541">
                  <c:v>3.2362792640924454E-2</c:v>
                </c:pt>
                <c:pt idx="14542">
                  <c:v>3.2322078943252563E-2</c:v>
                </c:pt>
                <c:pt idx="14543">
                  <c:v>3.2408740371465683E-2</c:v>
                </c:pt>
                <c:pt idx="14544">
                  <c:v>3.2395262271165848E-2</c:v>
                </c:pt>
                <c:pt idx="14545">
                  <c:v>3.2433509826660156E-2</c:v>
                </c:pt>
                <c:pt idx="14546">
                  <c:v>3.24522964656353E-2</c:v>
                </c:pt>
                <c:pt idx="14547">
                  <c:v>3.2420609146356583E-2</c:v>
                </c:pt>
                <c:pt idx="14548">
                  <c:v>3.246544674038887E-2</c:v>
                </c:pt>
                <c:pt idx="14549">
                  <c:v>3.2461412250995636E-2</c:v>
                </c:pt>
                <c:pt idx="14550">
                  <c:v>3.2418105751276016E-2</c:v>
                </c:pt>
                <c:pt idx="14551">
                  <c:v>3.2375078648328781E-2</c:v>
                </c:pt>
                <c:pt idx="14552">
                  <c:v>3.2416179776191711E-2</c:v>
                </c:pt>
                <c:pt idx="14553">
                  <c:v>3.2403454184532166E-2</c:v>
                </c:pt>
                <c:pt idx="14554">
                  <c:v>3.2373644411563873E-2</c:v>
                </c:pt>
                <c:pt idx="14555">
                  <c:v>3.2420475035905838E-2</c:v>
                </c:pt>
                <c:pt idx="14556">
                  <c:v>3.2381672412157059E-2</c:v>
                </c:pt>
                <c:pt idx="14557">
                  <c:v>3.230840340256691E-2</c:v>
                </c:pt>
                <c:pt idx="14558">
                  <c:v>3.2369457185268402E-2</c:v>
                </c:pt>
                <c:pt idx="14559">
                  <c:v>3.2356694340705872E-2</c:v>
                </c:pt>
                <c:pt idx="14560">
                  <c:v>3.2348539680242538E-2</c:v>
                </c:pt>
                <c:pt idx="14561">
                  <c:v>3.2293077558279037E-2</c:v>
                </c:pt>
                <c:pt idx="14562">
                  <c:v>3.2351754605770111E-2</c:v>
                </c:pt>
                <c:pt idx="14563">
                  <c:v>3.2379209995269775E-2</c:v>
                </c:pt>
                <c:pt idx="14564">
                  <c:v>3.2354429364204407E-2</c:v>
                </c:pt>
                <c:pt idx="14565">
                  <c:v>3.2386027276515961E-2</c:v>
                </c:pt>
                <c:pt idx="14566">
                  <c:v>3.2357741147279739E-2</c:v>
                </c:pt>
                <c:pt idx="14567">
                  <c:v>3.2352343201637268E-2</c:v>
                </c:pt>
                <c:pt idx="14568">
                  <c:v>3.2364752143621445E-2</c:v>
                </c:pt>
                <c:pt idx="14569">
                  <c:v>3.2308768481016159E-2</c:v>
                </c:pt>
                <c:pt idx="14570">
                  <c:v>3.2325323671102524E-2</c:v>
                </c:pt>
                <c:pt idx="14571">
                  <c:v>3.2321140170097351E-2</c:v>
                </c:pt>
                <c:pt idx="14572">
                  <c:v>3.2339606434106827E-2</c:v>
                </c:pt>
                <c:pt idx="14573">
                  <c:v>3.2359756529331207E-2</c:v>
                </c:pt>
                <c:pt idx="14574">
                  <c:v>3.233540803194046E-2</c:v>
                </c:pt>
                <c:pt idx="14575">
                  <c:v>3.2283186912536621E-2</c:v>
                </c:pt>
                <c:pt idx="14576">
                  <c:v>3.226039931178093E-2</c:v>
                </c:pt>
                <c:pt idx="14577">
                  <c:v>3.2304912805557251E-2</c:v>
                </c:pt>
                <c:pt idx="14578">
                  <c:v>3.2375246286392212E-2</c:v>
                </c:pt>
                <c:pt idx="14579">
                  <c:v>3.2416179776191711E-2</c:v>
                </c:pt>
                <c:pt idx="14580">
                  <c:v>3.2411228865385056E-2</c:v>
                </c:pt>
                <c:pt idx="14581">
                  <c:v>3.2391957938671112E-2</c:v>
                </c:pt>
                <c:pt idx="14582">
                  <c:v>3.2368998974561691E-2</c:v>
                </c:pt>
                <c:pt idx="14583">
                  <c:v>3.2295700162649155E-2</c:v>
                </c:pt>
                <c:pt idx="14584">
                  <c:v>3.2264135777950287E-2</c:v>
                </c:pt>
                <c:pt idx="14585">
                  <c:v>3.2264746725559235E-2</c:v>
                </c:pt>
                <c:pt idx="14586">
                  <c:v>3.2216768711805344E-2</c:v>
                </c:pt>
                <c:pt idx="14587">
                  <c:v>3.2205384224653244E-2</c:v>
                </c:pt>
                <c:pt idx="14588">
                  <c:v>3.2227888703346252E-2</c:v>
                </c:pt>
                <c:pt idx="14589">
                  <c:v>3.2301925122737885E-2</c:v>
                </c:pt>
                <c:pt idx="14590">
                  <c:v>3.2377477735280991E-2</c:v>
                </c:pt>
                <c:pt idx="14591">
                  <c:v>3.2407280057668686E-2</c:v>
                </c:pt>
                <c:pt idx="14592">
                  <c:v>3.2388776540756226E-2</c:v>
                </c:pt>
                <c:pt idx="14593">
                  <c:v>3.2371710985898972E-2</c:v>
                </c:pt>
                <c:pt idx="14594">
                  <c:v>3.2341096550226212E-2</c:v>
                </c:pt>
                <c:pt idx="14595">
                  <c:v>3.2297533005475998E-2</c:v>
                </c:pt>
                <c:pt idx="14596">
                  <c:v>3.2268896698951721E-2</c:v>
                </c:pt>
                <c:pt idx="14597">
                  <c:v>3.2241381704807281E-2</c:v>
                </c:pt>
                <c:pt idx="14598">
                  <c:v>3.2311953604221344E-2</c:v>
                </c:pt>
                <c:pt idx="14599">
                  <c:v>3.2364711165428162E-2</c:v>
                </c:pt>
                <c:pt idx="14600">
                  <c:v>3.2339669764041901E-2</c:v>
                </c:pt>
                <c:pt idx="14601">
                  <c:v>3.2333347946405411E-2</c:v>
                </c:pt>
                <c:pt idx="14602">
                  <c:v>3.2017886638641357E-2</c:v>
                </c:pt>
                <c:pt idx="14603">
                  <c:v>3.1529150903224945E-2</c:v>
                </c:pt>
                <c:pt idx="14604">
                  <c:v>3.1499214470386505E-2</c:v>
                </c:pt>
                <c:pt idx="14605">
                  <c:v>3.1560827046632767E-2</c:v>
                </c:pt>
                <c:pt idx="14606">
                  <c:v>3.1624138355255127E-2</c:v>
                </c:pt>
                <c:pt idx="14607">
                  <c:v>3.2067589461803436E-2</c:v>
                </c:pt>
                <c:pt idx="14608">
                  <c:v>3.2297749072313309E-2</c:v>
                </c:pt>
                <c:pt idx="14609">
                  <c:v>3.2347630709409714E-2</c:v>
                </c:pt>
                <c:pt idx="14610">
                  <c:v>3.2345246523618698E-2</c:v>
                </c:pt>
                <c:pt idx="14611">
                  <c:v>3.2342776656150818E-2</c:v>
                </c:pt>
                <c:pt idx="14612">
                  <c:v>3.2319106161594391E-2</c:v>
                </c:pt>
                <c:pt idx="14613">
                  <c:v>3.2278649508953094E-2</c:v>
                </c:pt>
                <c:pt idx="14614">
                  <c:v>3.2296471297740936E-2</c:v>
                </c:pt>
                <c:pt idx="14615">
                  <c:v>3.2350152730941772E-2</c:v>
                </c:pt>
                <c:pt idx="14616">
                  <c:v>3.2389286905527115E-2</c:v>
                </c:pt>
                <c:pt idx="14617">
                  <c:v>3.2373908907175064E-2</c:v>
                </c:pt>
                <c:pt idx="14618">
                  <c:v>3.2291095703840256E-2</c:v>
                </c:pt>
                <c:pt idx="14619">
                  <c:v>3.228309378027916E-2</c:v>
                </c:pt>
                <c:pt idx="14620">
                  <c:v>3.2326716929674149E-2</c:v>
                </c:pt>
                <c:pt idx="14621">
                  <c:v>3.2347768545150757E-2</c:v>
                </c:pt>
                <c:pt idx="14622">
                  <c:v>3.2320745289325714E-2</c:v>
                </c:pt>
                <c:pt idx="14623">
                  <c:v>3.2379772514104843E-2</c:v>
                </c:pt>
                <c:pt idx="14624">
                  <c:v>3.2354783266782761E-2</c:v>
                </c:pt>
                <c:pt idx="14625">
                  <c:v>3.2394923269748688E-2</c:v>
                </c:pt>
                <c:pt idx="14626">
                  <c:v>3.2370682805776596E-2</c:v>
                </c:pt>
                <c:pt idx="14627">
                  <c:v>3.2334774732589722E-2</c:v>
                </c:pt>
                <c:pt idx="14628">
                  <c:v>3.2330445945262909E-2</c:v>
                </c:pt>
                <c:pt idx="14629">
                  <c:v>3.2303702086210251E-2</c:v>
                </c:pt>
                <c:pt idx="14630">
                  <c:v>3.2339386641979218E-2</c:v>
                </c:pt>
                <c:pt idx="14631">
                  <c:v>3.2349858433008194E-2</c:v>
                </c:pt>
                <c:pt idx="14632">
                  <c:v>3.234473243355751E-2</c:v>
                </c:pt>
                <c:pt idx="14633">
                  <c:v>3.2361887395381927E-2</c:v>
                </c:pt>
                <c:pt idx="14634">
                  <c:v>3.2339509576559067E-2</c:v>
                </c:pt>
                <c:pt idx="14635">
                  <c:v>3.2390542328357697E-2</c:v>
                </c:pt>
                <c:pt idx="14636">
                  <c:v>3.2390199601650238E-2</c:v>
                </c:pt>
                <c:pt idx="14637">
                  <c:v>3.2398533076047897E-2</c:v>
                </c:pt>
                <c:pt idx="14638">
                  <c:v>3.2400719821453094E-2</c:v>
                </c:pt>
                <c:pt idx="14639">
                  <c:v>3.236699104309082E-2</c:v>
                </c:pt>
                <c:pt idx="14640">
                  <c:v>3.2295454293489456E-2</c:v>
                </c:pt>
                <c:pt idx="14641">
                  <c:v>3.2304797321557999E-2</c:v>
                </c:pt>
                <c:pt idx="14642">
                  <c:v>3.2307177782058716E-2</c:v>
                </c:pt>
                <c:pt idx="14643">
                  <c:v>3.2307423651218414E-2</c:v>
                </c:pt>
                <c:pt idx="14644">
                  <c:v>3.2259184867143631E-2</c:v>
                </c:pt>
                <c:pt idx="14645">
                  <c:v>3.2285727560520172E-2</c:v>
                </c:pt>
                <c:pt idx="14646">
                  <c:v>3.2281834632158279E-2</c:v>
                </c:pt>
                <c:pt idx="14647">
                  <c:v>3.2286383211612701E-2</c:v>
                </c:pt>
                <c:pt idx="14648">
                  <c:v>3.2331164926290512E-2</c:v>
                </c:pt>
                <c:pt idx="14649">
                  <c:v>3.2309297472238541E-2</c:v>
                </c:pt>
                <c:pt idx="14650">
                  <c:v>3.2274041324853897E-2</c:v>
                </c:pt>
                <c:pt idx="14651">
                  <c:v>3.227682039141655E-2</c:v>
                </c:pt>
                <c:pt idx="14652">
                  <c:v>3.2311007380485535E-2</c:v>
                </c:pt>
                <c:pt idx="14653">
                  <c:v>3.2340768724679947E-2</c:v>
                </c:pt>
                <c:pt idx="14654">
                  <c:v>3.2358735799789429E-2</c:v>
                </c:pt>
                <c:pt idx="14655">
                  <c:v>3.2359909266233444E-2</c:v>
                </c:pt>
                <c:pt idx="14656">
                  <c:v>3.2365545630455017E-2</c:v>
                </c:pt>
                <c:pt idx="14657">
                  <c:v>3.2372795045375824E-2</c:v>
                </c:pt>
                <c:pt idx="14658">
                  <c:v>3.2350059598684311E-2</c:v>
                </c:pt>
                <c:pt idx="14659">
                  <c:v>3.2333329319953918E-2</c:v>
                </c:pt>
                <c:pt idx="14660">
                  <c:v>3.2356724143028259E-2</c:v>
                </c:pt>
                <c:pt idx="14661">
                  <c:v>3.233901783823967E-2</c:v>
                </c:pt>
                <c:pt idx="14662">
                  <c:v>3.229040652513504E-2</c:v>
                </c:pt>
                <c:pt idx="14663">
                  <c:v>3.2309301197528839E-2</c:v>
                </c:pt>
                <c:pt idx="14664">
                  <c:v>3.2317992299795151E-2</c:v>
                </c:pt>
                <c:pt idx="14665">
                  <c:v>3.229624405503273E-2</c:v>
                </c:pt>
                <c:pt idx="14666">
                  <c:v>3.2328519970178604E-2</c:v>
                </c:pt>
                <c:pt idx="14667">
                  <c:v>3.2368030399084091E-2</c:v>
                </c:pt>
                <c:pt idx="14668">
                  <c:v>3.2314177602529526E-2</c:v>
                </c:pt>
                <c:pt idx="14669">
                  <c:v>3.2256301492452621E-2</c:v>
                </c:pt>
                <c:pt idx="14670">
                  <c:v>3.2284654676914215E-2</c:v>
                </c:pt>
                <c:pt idx="14671">
                  <c:v>3.2334387302398682E-2</c:v>
                </c:pt>
                <c:pt idx="14672">
                  <c:v>3.2332547008991241E-2</c:v>
                </c:pt>
                <c:pt idx="14673">
                  <c:v>3.2321367412805557E-2</c:v>
                </c:pt>
                <c:pt idx="14674">
                  <c:v>3.2298121601343155E-2</c:v>
                </c:pt>
                <c:pt idx="14675">
                  <c:v>3.2354738563299179E-2</c:v>
                </c:pt>
                <c:pt idx="14676">
                  <c:v>3.2362639904022217E-2</c:v>
                </c:pt>
                <c:pt idx="14677">
                  <c:v>3.2345987856388092E-2</c:v>
                </c:pt>
                <c:pt idx="14678">
                  <c:v>3.2340027391910553E-2</c:v>
                </c:pt>
                <c:pt idx="14679">
                  <c:v>3.2302863895893097E-2</c:v>
                </c:pt>
                <c:pt idx="14680">
                  <c:v>3.2306823879480362E-2</c:v>
                </c:pt>
                <c:pt idx="14681">
                  <c:v>3.2332897186279297E-2</c:v>
                </c:pt>
                <c:pt idx="14682">
                  <c:v>3.2303508371114731E-2</c:v>
                </c:pt>
                <c:pt idx="14683">
                  <c:v>3.2266255468130112E-2</c:v>
                </c:pt>
                <c:pt idx="14684">
                  <c:v>3.2279685139656067E-2</c:v>
                </c:pt>
                <c:pt idx="14685">
                  <c:v>3.2329920679330826E-2</c:v>
                </c:pt>
                <c:pt idx="14686">
                  <c:v>3.2332144677639008E-2</c:v>
                </c:pt>
                <c:pt idx="14687">
                  <c:v>3.2370395958423615E-2</c:v>
                </c:pt>
                <c:pt idx="14688">
                  <c:v>3.2380025833845139E-2</c:v>
                </c:pt>
                <c:pt idx="14689">
                  <c:v>3.2351646572351456E-2</c:v>
                </c:pt>
                <c:pt idx="14690">
                  <c:v>3.2286588102579117E-2</c:v>
                </c:pt>
                <c:pt idx="14691">
                  <c:v>3.2263301312923431E-2</c:v>
                </c:pt>
                <c:pt idx="14692">
                  <c:v>3.2336603850126266E-2</c:v>
                </c:pt>
                <c:pt idx="14693">
                  <c:v>3.234998881816864E-2</c:v>
                </c:pt>
                <c:pt idx="14694">
                  <c:v>3.2340943813323975E-2</c:v>
                </c:pt>
                <c:pt idx="14695">
                  <c:v>3.2336246222257614E-2</c:v>
                </c:pt>
                <c:pt idx="14696">
                  <c:v>3.2345015555620193E-2</c:v>
                </c:pt>
                <c:pt idx="14697">
                  <c:v>3.232988715171814E-2</c:v>
                </c:pt>
                <c:pt idx="14698">
                  <c:v>3.2267797738313675E-2</c:v>
                </c:pt>
                <c:pt idx="14699">
                  <c:v>3.2277833670377731E-2</c:v>
                </c:pt>
                <c:pt idx="14700">
                  <c:v>3.2278425991535187E-2</c:v>
                </c:pt>
                <c:pt idx="14701">
                  <c:v>3.2280571758747101E-2</c:v>
                </c:pt>
                <c:pt idx="14702">
                  <c:v>3.2284464687108994E-2</c:v>
                </c:pt>
                <c:pt idx="14703">
                  <c:v>3.2243099063634872E-2</c:v>
                </c:pt>
                <c:pt idx="14704">
                  <c:v>3.2265547662973404E-2</c:v>
                </c:pt>
                <c:pt idx="14705">
                  <c:v>3.229459747672081E-2</c:v>
                </c:pt>
                <c:pt idx="14706">
                  <c:v>3.2312545925378799E-2</c:v>
                </c:pt>
                <c:pt idx="14707">
                  <c:v>3.2299168407917023E-2</c:v>
                </c:pt>
                <c:pt idx="14708">
                  <c:v>3.2257732003927231E-2</c:v>
                </c:pt>
                <c:pt idx="14709">
                  <c:v>3.2282929867506027E-2</c:v>
                </c:pt>
                <c:pt idx="14710">
                  <c:v>3.2277345657348633E-2</c:v>
                </c:pt>
                <c:pt idx="14711">
                  <c:v>3.2267291098833084E-2</c:v>
                </c:pt>
                <c:pt idx="14712">
                  <c:v>3.2228734344244003E-2</c:v>
                </c:pt>
                <c:pt idx="14713">
                  <c:v>3.2246466726064682E-2</c:v>
                </c:pt>
                <c:pt idx="14714">
                  <c:v>3.2326821237802505E-2</c:v>
                </c:pt>
                <c:pt idx="14715">
                  <c:v>3.2326150685548782E-2</c:v>
                </c:pt>
                <c:pt idx="14716">
                  <c:v>3.2318223267793655E-2</c:v>
                </c:pt>
                <c:pt idx="14717">
                  <c:v>3.232777863740921E-2</c:v>
                </c:pt>
                <c:pt idx="14718">
                  <c:v>3.2316964119672775E-2</c:v>
                </c:pt>
                <c:pt idx="14719">
                  <c:v>3.2291024923324585E-2</c:v>
                </c:pt>
                <c:pt idx="14720">
                  <c:v>3.2231107354164124E-2</c:v>
                </c:pt>
                <c:pt idx="14721">
                  <c:v>3.2200757414102554E-2</c:v>
                </c:pt>
                <c:pt idx="14722">
                  <c:v>3.2163631170988083E-2</c:v>
                </c:pt>
                <c:pt idx="14723">
                  <c:v>3.2208681106567383E-2</c:v>
                </c:pt>
                <c:pt idx="14724">
                  <c:v>3.226986899971962E-2</c:v>
                </c:pt>
                <c:pt idx="14725">
                  <c:v>3.2277502119541168E-2</c:v>
                </c:pt>
                <c:pt idx="14726">
                  <c:v>3.2313719391822815E-2</c:v>
                </c:pt>
                <c:pt idx="14727">
                  <c:v>3.2351672649383545E-2</c:v>
                </c:pt>
                <c:pt idx="14728">
                  <c:v>3.2338064163923264E-2</c:v>
                </c:pt>
                <c:pt idx="14729">
                  <c:v>3.2337285578250885E-2</c:v>
                </c:pt>
                <c:pt idx="14730">
                  <c:v>3.2333362847566605E-2</c:v>
                </c:pt>
                <c:pt idx="14731">
                  <c:v>3.2344434410333633E-2</c:v>
                </c:pt>
                <c:pt idx="14732">
                  <c:v>3.2348021864891052E-2</c:v>
                </c:pt>
                <c:pt idx="14733">
                  <c:v>3.22982557117939E-2</c:v>
                </c:pt>
                <c:pt idx="14734">
                  <c:v>3.2231498509645462E-2</c:v>
                </c:pt>
                <c:pt idx="14735">
                  <c:v>3.2186675816774368E-2</c:v>
                </c:pt>
                <c:pt idx="14736">
                  <c:v>3.2245244830846786E-2</c:v>
                </c:pt>
                <c:pt idx="14737">
                  <c:v>3.2305892556905746E-2</c:v>
                </c:pt>
                <c:pt idx="14738">
                  <c:v>3.2249081879854202E-2</c:v>
                </c:pt>
                <c:pt idx="14739">
                  <c:v>3.2241161912679672E-2</c:v>
                </c:pt>
                <c:pt idx="14740">
                  <c:v>3.2307188957929611E-2</c:v>
                </c:pt>
                <c:pt idx="14741">
                  <c:v>3.2329827547073364E-2</c:v>
                </c:pt>
                <c:pt idx="14742">
                  <c:v>3.229464590549469E-2</c:v>
                </c:pt>
                <c:pt idx="14743">
                  <c:v>3.228311613202095E-2</c:v>
                </c:pt>
                <c:pt idx="14744">
                  <c:v>3.2281115651130676E-2</c:v>
                </c:pt>
                <c:pt idx="14745">
                  <c:v>3.229459747672081E-2</c:v>
                </c:pt>
                <c:pt idx="14746">
                  <c:v>3.2285567373037338E-2</c:v>
                </c:pt>
                <c:pt idx="14747">
                  <c:v>3.2287310808897018E-2</c:v>
                </c:pt>
                <c:pt idx="14748">
                  <c:v>3.2266333699226379E-2</c:v>
                </c:pt>
                <c:pt idx="14749">
                  <c:v>3.2263677567243576E-2</c:v>
                </c:pt>
                <c:pt idx="14750">
                  <c:v>3.2281860709190369E-2</c:v>
                </c:pt>
                <c:pt idx="14751">
                  <c:v>3.2318353652954102E-2</c:v>
                </c:pt>
                <c:pt idx="14752">
                  <c:v>3.2285772264003754E-2</c:v>
                </c:pt>
                <c:pt idx="14753">
                  <c:v>3.2277651131153107E-2</c:v>
                </c:pt>
                <c:pt idx="14754">
                  <c:v>3.2268200069665909E-2</c:v>
                </c:pt>
                <c:pt idx="14755">
                  <c:v>3.2265536487102509E-2</c:v>
                </c:pt>
                <c:pt idx="14756">
                  <c:v>3.2312866300344467E-2</c:v>
                </c:pt>
                <c:pt idx="14757">
                  <c:v>3.2357290387153625E-2</c:v>
                </c:pt>
                <c:pt idx="14758">
                  <c:v>3.2385695725679398E-2</c:v>
                </c:pt>
                <c:pt idx="14759">
                  <c:v>3.2379511743783951E-2</c:v>
                </c:pt>
                <c:pt idx="14760">
                  <c:v>3.2346822321414948E-2</c:v>
                </c:pt>
                <c:pt idx="14761">
                  <c:v>3.2299637794494629E-2</c:v>
                </c:pt>
                <c:pt idx="14762">
                  <c:v>3.2272350043058395E-2</c:v>
                </c:pt>
                <c:pt idx="14763">
                  <c:v>3.2214444130659103E-2</c:v>
                </c:pt>
                <c:pt idx="14764">
                  <c:v>3.2210923731327057E-2</c:v>
                </c:pt>
                <c:pt idx="14765">
                  <c:v>3.218291699886322E-2</c:v>
                </c:pt>
                <c:pt idx="14766">
                  <c:v>3.2218471169471741E-2</c:v>
                </c:pt>
                <c:pt idx="14767">
                  <c:v>3.2183114439249039E-2</c:v>
                </c:pt>
                <c:pt idx="14768">
                  <c:v>3.2200660556554794E-2</c:v>
                </c:pt>
                <c:pt idx="14769">
                  <c:v>3.2226428389549255E-2</c:v>
                </c:pt>
                <c:pt idx="14770">
                  <c:v>3.2299879938364029E-2</c:v>
                </c:pt>
                <c:pt idx="14771">
                  <c:v>3.2319322228431702E-2</c:v>
                </c:pt>
                <c:pt idx="14772">
                  <c:v>3.2327573746442795E-2</c:v>
                </c:pt>
                <c:pt idx="14773">
                  <c:v>3.2340925186872482E-2</c:v>
                </c:pt>
                <c:pt idx="14774">
                  <c:v>3.2318286597728729E-2</c:v>
                </c:pt>
                <c:pt idx="14775">
                  <c:v>3.227996826171875E-2</c:v>
                </c:pt>
                <c:pt idx="14776">
                  <c:v>3.2265465706586838E-2</c:v>
                </c:pt>
                <c:pt idx="14777">
                  <c:v>3.2279334962368011E-2</c:v>
                </c:pt>
                <c:pt idx="14778">
                  <c:v>3.2274987548589706E-2</c:v>
                </c:pt>
                <c:pt idx="14779">
                  <c:v>3.2248977571725845E-2</c:v>
                </c:pt>
                <c:pt idx="14780">
                  <c:v>3.2198809087276459E-2</c:v>
                </c:pt>
                <c:pt idx="14781">
                  <c:v>3.2249867916107178E-2</c:v>
                </c:pt>
                <c:pt idx="14782">
                  <c:v>3.2353393733501434E-2</c:v>
                </c:pt>
                <c:pt idx="14783">
                  <c:v>3.2338876277208328E-2</c:v>
                </c:pt>
                <c:pt idx="14784">
                  <c:v>3.2293137162923813E-2</c:v>
                </c:pt>
                <c:pt idx="14785">
                  <c:v>3.2288186252117157E-2</c:v>
                </c:pt>
                <c:pt idx="14786">
                  <c:v>3.2327484339475632E-2</c:v>
                </c:pt>
                <c:pt idx="14787">
                  <c:v>3.2329756766557693E-2</c:v>
                </c:pt>
                <c:pt idx="14788">
                  <c:v>3.2324831932783127E-2</c:v>
                </c:pt>
                <c:pt idx="14789">
                  <c:v>3.2277286052703857E-2</c:v>
                </c:pt>
                <c:pt idx="14790">
                  <c:v>3.2295007258653641E-2</c:v>
                </c:pt>
                <c:pt idx="14791">
                  <c:v>3.232879564166069E-2</c:v>
                </c:pt>
                <c:pt idx="14792">
                  <c:v>3.2296396791934967E-2</c:v>
                </c:pt>
                <c:pt idx="14793">
                  <c:v>3.2177027314901352E-2</c:v>
                </c:pt>
                <c:pt idx="14794">
                  <c:v>3.2179392874240875E-2</c:v>
                </c:pt>
                <c:pt idx="14795">
                  <c:v>3.2280929386615753E-2</c:v>
                </c:pt>
                <c:pt idx="14796">
                  <c:v>3.2301090657711029E-2</c:v>
                </c:pt>
                <c:pt idx="14797">
                  <c:v>3.2266434282064438E-2</c:v>
                </c:pt>
                <c:pt idx="14798">
                  <c:v>3.2297484576702118E-2</c:v>
                </c:pt>
                <c:pt idx="14799">
                  <c:v>3.225456178188324E-2</c:v>
                </c:pt>
                <c:pt idx="14800">
                  <c:v>3.2201435416936874E-2</c:v>
                </c:pt>
                <c:pt idx="14801">
                  <c:v>3.2153364270925522E-2</c:v>
                </c:pt>
                <c:pt idx="14802">
                  <c:v>3.2206766307353973E-2</c:v>
                </c:pt>
                <c:pt idx="14803">
                  <c:v>3.2258793711662292E-2</c:v>
                </c:pt>
                <c:pt idx="14804">
                  <c:v>3.2215312123298645E-2</c:v>
                </c:pt>
                <c:pt idx="14805">
                  <c:v>3.2121021300554276E-2</c:v>
                </c:pt>
                <c:pt idx="14806">
                  <c:v>3.2188992947340012E-2</c:v>
                </c:pt>
                <c:pt idx="14807">
                  <c:v>3.2310977578163147E-2</c:v>
                </c:pt>
                <c:pt idx="14808">
                  <c:v>3.2307755202054977E-2</c:v>
                </c:pt>
                <c:pt idx="14809">
                  <c:v>3.2297719269990921E-2</c:v>
                </c:pt>
                <c:pt idx="14810">
                  <c:v>3.2312594354152679E-2</c:v>
                </c:pt>
                <c:pt idx="14811">
                  <c:v>3.2317414879798889E-2</c:v>
                </c:pt>
                <c:pt idx="14812">
                  <c:v>3.2298818230628967E-2</c:v>
                </c:pt>
                <c:pt idx="14813">
                  <c:v>3.2233294099569321E-2</c:v>
                </c:pt>
                <c:pt idx="14814">
                  <c:v>3.2242421060800552E-2</c:v>
                </c:pt>
                <c:pt idx="14815">
                  <c:v>3.2309271395206451E-2</c:v>
                </c:pt>
                <c:pt idx="14816">
                  <c:v>3.2323136925697327E-2</c:v>
                </c:pt>
                <c:pt idx="14817">
                  <c:v>3.2364502549171448E-2</c:v>
                </c:pt>
                <c:pt idx="14818">
                  <c:v>3.2355267554521561E-2</c:v>
                </c:pt>
                <c:pt idx="14819">
                  <c:v>3.2341171056032181E-2</c:v>
                </c:pt>
                <c:pt idx="14820">
                  <c:v>3.2314300537109375E-2</c:v>
                </c:pt>
                <c:pt idx="14821">
                  <c:v>3.2289899885654449E-2</c:v>
                </c:pt>
                <c:pt idx="14822">
                  <c:v>3.2271254807710648E-2</c:v>
                </c:pt>
                <c:pt idx="14823">
                  <c:v>3.2321944832801819E-2</c:v>
                </c:pt>
                <c:pt idx="14824">
                  <c:v>3.2325576990842819E-2</c:v>
                </c:pt>
                <c:pt idx="14825">
                  <c:v>3.2288316637277603E-2</c:v>
                </c:pt>
                <c:pt idx="14826">
                  <c:v>3.2264333218336105E-2</c:v>
                </c:pt>
                <c:pt idx="14827">
                  <c:v>3.2302770763635635E-2</c:v>
                </c:pt>
                <c:pt idx="14828">
                  <c:v>3.2329995185136795E-2</c:v>
                </c:pt>
                <c:pt idx="14829">
                  <c:v>3.2338008284568787E-2</c:v>
                </c:pt>
                <c:pt idx="14830">
                  <c:v>3.2285042107105255E-2</c:v>
                </c:pt>
                <c:pt idx="14831">
                  <c:v>3.2293893396854401E-2</c:v>
                </c:pt>
                <c:pt idx="14832">
                  <c:v>3.2294105738401413E-2</c:v>
                </c:pt>
                <c:pt idx="14833">
                  <c:v>3.2293971627950668E-2</c:v>
                </c:pt>
                <c:pt idx="14834">
                  <c:v>3.2267387956380844E-2</c:v>
                </c:pt>
                <c:pt idx="14835">
                  <c:v>3.2271366566419601E-2</c:v>
                </c:pt>
                <c:pt idx="14836">
                  <c:v>3.2267220318317413E-2</c:v>
                </c:pt>
                <c:pt idx="14837">
                  <c:v>3.2223090529441833E-2</c:v>
                </c:pt>
                <c:pt idx="14838">
                  <c:v>3.215780109167099E-2</c:v>
                </c:pt>
                <c:pt idx="14839">
                  <c:v>3.2192975282669067E-2</c:v>
                </c:pt>
                <c:pt idx="14840">
                  <c:v>3.2270472496747971E-2</c:v>
                </c:pt>
                <c:pt idx="14841">
                  <c:v>3.2318662852048874E-2</c:v>
                </c:pt>
                <c:pt idx="14842">
                  <c:v>3.2333202660083771E-2</c:v>
                </c:pt>
                <c:pt idx="14843">
                  <c:v>3.231869637966156E-2</c:v>
                </c:pt>
                <c:pt idx="14844">
                  <c:v>3.2313082367181778E-2</c:v>
                </c:pt>
                <c:pt idx="14845">
                  <c:v>3.2312087714672089E-2</c:v>
                </c:pt>
                <c:pt idx="14846">
                  <c:v>3.2318711280822754E-2</c:v>
                </c:pt>
                <c:pt idx="14847">
                  <c:v>3.2296683639287949E-2</c:v>
                </c:pt>
                <c:pt idx="14848">
                  <c:v>3.2302476465702057E-2</c:v>
                </c:pt>
                <c:pt idx="14849">
                  <c:v>3.2316438853740692E-2</c:v>
                </c:pt>
                <c:pt idx="14850">
                  <c:v>3.232666477560997E-2</c:v>
                </c:pt>
                <c:pt idx="14851">
                  <c:v>3.2336670905351639E-2</c:v>
                </c:pt>
                <c:pt idx="14852">
                  <c:v>3.2363541424274445E-2</c:v>
                </c:pt>
                <c:pt idx="14853">
                  <c:v>3.2352358102798462E-2</c:v>
                </c:pt>
                <c:pt idx="14854">
                  <c:v>3.231256827712059E-2</c:v>
                </c:pt>
                <c:pt idx="14855">
                  <c:v>3.2276485115289688E-2</c:v>
                </c:pt>
                <c:pt idx="14856">
                  <c:v>3.2283797860145569E-2</c:v>
                </c:pt>
                <c:pt idx="14857">
                  <c:v>3.2301217317581177E-2</c:v>
                </c:pt>
                <c:pt idx="14858">
                  <c:v>3.2297346740961075E-2</c:v>
                </c:pt>
                <c:pt idx="14859">
                  <c:v>3.2290246337652206E-2</c:v>
                </c:pt>
                <c:pt idx="14860">
                  <c:v>3.2285664230585098E-2</c:v>
                </c:pt>
                <c:pt idx="14861">
                  <c:v>3.2288040965795517E-2</c:v>
                </c:pt>
                <c:pt idx="14862">
                  <c:v>3.230242058634758E-2</c:v>
                </c:pt>
                <c:pt idx="14863">
                  <c:v>3.2329019159078598E-2</c:v>
                </c:pt>
                <c:pt idx="14864">
                  <c:v>3.2281968742609024E-2</c:v>
                </c:pt>
                <c:pt idx="14865">
                  <c:v>3.2227184623479843E-2</c:v>
                </c:pt>
                <c:pt idx="14866">
                  <c:v>3.2195724546909332E-2</c:v>
                </c:pt>
                <c:pt idx="14867">
                  <c:v>3.2145325094461441E-2</c:v>
                </c:pt>
                <c:pt idx="14868">
                  <c:v>3.2052189111709595E-2</c:v>
                </c:pt>
                <c:pt idx="14869">
                  <c:v>3.207562118768692E-2</c:v>
                </c:pt>
                <c:pt idx="14870">
                  <c:v>3.216070681810379E-2</c:v>
                </c:pt>
                <c:pt idx="14871">
                  <c:v>3.2155353575944901E-2</c:v>
                </c:pt>
                <c:pt idx="14872">
                  <c:v>3.2235290855169296E-2</c:v>
                </c:pt>
                <c:pt idx="14873">
                  <c:v>3.2338466495275497E-2</c:v>
                </c:pt>
                <c:pt idx="14874">
                  <c:v>3.2360225915908813E-2</c:v>
                </c:pt>
                <c:pt idx="14875">
                  <c:v>3.2325558364391327E-2</c:v>
                </c:pt>
                <c:pt idx="14876">
                  <c:v>3.2268483191728592E-2</c:v>
                </c:pt>
                <c:pt idx="14877">
                  <c:v>3.2289862632751465E-2</c:v>
                </c:pt>
                <c:pt idx="14878">
                  <c:v>3.2290559262037277E-2</c:v>
                </c:pt>
                <c:pt idx="14879">
                  <c:v>3.23016457259655E-2</c:v>
                </c:pt>
                <c:pt idx="14880">
                  <c:v>3.2309077680110931E-2</c:v>
                </c:pt>
                <c:pt idx="14881">
                  <c:v>3.2248139381408691E-2</c:v>
                </c:pt>
                <c:pt idx="14882">
                  <c:v>3.222418949007988E-2</c:v>
                </c:pt>
                <c:pt idx="14883">
                  <c:v>3.2181013375520706E-2</c:v>
                </c:pt>
                <c:pt idx="14884">
                  <c:v>3.2205607742071152E-2</c:v>
                </c:pt>
                <c:pt idx="14885">
                  <c:v>3.2301869243383408E-2</c:v>
                </c:pt>
                <c:pt idx="14886">
                  <c:v>3.2321229577064514E-2</c:v>
                </c:pt>
                <c:pt idx="14887">
                  <c:v>3.2255087047815323E-2</c:v>
                </c:pt>
                <c:pt idx="14888">
                  <c:v>3.1676255166530609E-2</c:v>
                </c:pt>
                <c:pt idx="14889">
                  <c:v>3.1421273946762085E-2</c:v>
                </c:pt>
                <c:pt idx="14890">
                  <c:v>3.1485907733440399E-2</c:v>
                </c:pt>
                <c:pt idx="14891">
                  <c:v>3.1556218862533569E-2</c:v>
                </c:pt>
                <c:pt idx="14892">
                  <c:v>3.1551666557788849E-2</c:v>
                </c:pt>
                <c:pt idx="14893">
                  <c:v>3.2082628458738327E-2</c:v>
                </c:pt>
                <c:pt idx="14894">
                  <c:v>3.2174188643693924E-2</c:v>
                </c:pt>
                <c:pt idx="14895">
                  <c:v>3.2173871994018555E-2</c:v>
                </c:pt>
                <c:pt idx="14896">
                  <c:v>3.2177343964576721E-2</c:v>
                </c:pt>
                <c:pt idx="14897">
                  <c:v>3.2175164669752121E-2</c:v>
                </c:pt>
                <c:pt idx="14898">
                  <c:v>3.2174475491046906E-2</c:v>
                </c:pt>
                <c:pt idx="14899">
                  <c:v>3.2237399369478226E-2</c:v>
                </c:pt>
                <c:pt idx="14900">
                  <c:v>3.2252486795186996E-2</c:v>
                </c:pt>
                <c:pt idx="14901">
                  <c:v>3.2272785902023315E-2</c:v>
                </c:pt>
                <c:pt idx="14902">
                  <c:v>3.2297529280185699E-2</c:v>
                </c:pt>
                <c:pt idx="14903">
                  <c:v>3.2272718846797943E-2</c:v>
                </c:pt>
                <c:pt idx="14904">
                  <c:v>3.2250579446554184E-2</c:v>
                </c:pt>
                <c:pt idx="14905">
                  <c:v>3.2226663082838058E-2</c:v>
                </c:pt>
                <c:pt idx="14906">
                  <c:v>3.2187748700380325E-2</c:v>
                </c:pt>
                <c:pt idx="14907">
                  <c:v>3.211989626288414E-2</c:v>
                </c:pt>
                <c:pt idx="14908">
                  <c:v>3.2150186598300934E-2</c:v>
                </c:pt>
                <c:pt idx="14909">
                  <c:v>3.2223030924797058E-2</c:v>
                </c:pt>
                <c:pt idx="14910">
                  <c:v>3.2239485532045364E-2</c:v>
                </c:pt>
                <c:pt idx="14911">
                  <c:v>3.2208498567342758E-2</c:v>
                </c:pt>
                <c:pt idx="14912">
                  <c:v>3.2265819609165192E-2</c:v>
                </c:pt>
                <c:pt idx="14913">
                  <c:v>3.2272830605506897E-2</c:v>
                </c:pt>
                <c:pt idx="14914">
                  <c:v>3.2256238162517548E-2</c:v>
                </c:pt>
                <c:pt idx="14915">
                  <c:v>3.2262407243251801E-2</c:v>
                </c:pt>
                <c:pt idx="14916">
                  <c:v>3.22716124355793E-2</c:v>
                </c:pt>
                <c:pt idx="14917">
                  <c:v>3.2259996980428696E-2</c:v>
                </c:pt>
                <c:pt idx="14918">
                  <c:v>3.2309375703334808E-2</c:v>
                </c:pt>
                <c:pt idx="14919">
                  <c:v>3.2297138124704361E-2</c:v>
                </c:pt>
                <c:pt idx="14920">
                  <c:v>3.2229825854301453E-2</c:v>
                </c:pt>
                <c:pt idx="14921">
                  <c:v>3.2163962721824646E-2</c:v>
                </c:pt>
                <c:pt idx="14922">
                  <c:v>3.2219026237726212E-2</c:v>
                </c:pt>
                <c:pt idx="14923">
                  <c:v>3.2254241406917572E-2</c:v>
                </c:pt>
                <c:pt idx="14924">
                  <c:v>3.2289456576108932E-2</c:v>
                </c:pt>
                <c:pt idx="14925">
                  <c:v>3.2220806926488876E-2</c:v>
                </c:pt>
                <c:pt idx="14926">
                  <c:v>3.2250255346298218E-2</c:v>
                </c:pt>
                <c:pt idx="14927">
                  <c:v>3.2287351787090302E-2</c:v>
                </c:pt>
                <c:pt idx="14928">
                  <c:v>3.2226163893938065E-2</c:v>
                </c:pt>
                <c:pt idx="14929">
                  <c:v>3.2258473336696625E-2</c:v>
                </c:pt>
                <c:pt idx="14930">
                  <c:v>3.2328519970178604E-2</c:v>
                </c:pt>
                <c:pt idx="14931">
                  <c:v>3.2321680337190628E-2</c:v>
                </c:pt>
                <c:pt idx="14932">
                  <c:v>3.2318368554115295E-2</c:v>
                </c:pt>
                <c:pt idx="14933">
                  <c:v>3.2294940203428268E-2</c:v>
                </c:pt>
                <c:pt idx="14934">
                  <c:v>3.2288491725921631E-2</c:v>
                </c:pt>
                <c:pt idx="14935">
                  <c:v>3.2271001487970352E-2</c:v>
                </c:pt>
                <c:pt idx="14936">
                  <c:v>3.2259467989206314E-2</c:v>
                </c:pt>
                <c:pt idx="14937">
                  <c:v>3.2238326966762543E-2</c:v>
                </c:pt>
                <c:pt idx="14938">
                  <c:v>3.2214116305112839E-2</c:v>
                </c:pt>
                <c:pt idx="14939">
                  <c:v>3.2266974449157715E-2</c:v>
                </c:pt>
                <c:pt idx="14940">
                  <c:v>3.2289307564496994E-2</c:v>
                </c:pt>
                <c:pt idx="14941">
                  <c:v>3.2271970063447952E-2</c:v>
                </c:pt>
                <c:pt idx="14942">
                  <c:v>3.2264348119497299E-2</c:v>
                </c:pt>
                <c:pt idx="14943">
                  <c:v>3.2264459878206253E-2</c:v>
                </c:pt>
                <c:pt idx="14944">
                  <c:v>3.2241970300674438E-2</c:v>
                </c:pt>
                <c:pt idx="14945">
                  <c:v>3.227461501955986E-2</c:v>
                </c:pt>
                <c:pt idx="14946">
                  <c:v>3.2300807535648346E-2</c:v>
                </c:pt>
                <c:pt idx="14947">
                  <c:v>3.2278023660182953E-2</c:v>
                </c:pt>
                <c:pt idx="14948">
                  <c:v>3.2221607863903046E-2</c:v>
                </c:pt>
                <c:pt idx="14949">
                  <c:v>3.2194670289754868E-2</c:v>
                </c:pt>
                <c:pt idx="14950">
                  <c:v>3.2196074724197388E-2</c:v>
                </c:pt>
                <c:pt idx="14951">
                  <c:v>3.2234553247690201E-2</c:v>
                </c:pt>
                <c:pt idx="14952">
                  <c:v>3.2266795635223389E-2</c:v>
                </c:pt>
                <c:pt idx="14953">
                  <c:v>3.2242026180028915E-2</c:v>
                </c:pt>
                <c:pt idx="14954">
                  <c:v>3.2263725996017456E-2</c:v>
                </c:pt>
                <c:pt idx="14955">
                  <c:v>3.228813037276268E-2</c:v>
                </c:pt>
                <c:pt idx="14956">
                  <c:v>3.2309636473655701E-2</c:v>
                </c:pt>
                <c:pt idx="14957">
                  <c:v>3.2308310270309448E-2</c:v>
                </c:pt>
                <c:pt idx="14958">
                  <c:v>3.2273467630147934E-2</c:v>
                </c:pt>
                <c:pt idx="14959">
                  <c:v>3.2272756099700928E-2</c:v>
                </c:pt>
                <c:pt idx="14960">
                  <c:v>3.2220661640167236E-2</c:v>
                </c:pt>
                <c:pt idx="14961">
                  <c:v>3.221859410405159E-2</c:v>
                </c:pt>
                <c:pt idx="14962">
                  <c:v>3.2282669097185135E-2</c:v>
                </c:pt>
                <c:pt idx="14963">
                  <c:v>3.2281473278999329E-2</c:v>
                </c:pt>
                <c:pt idx="14964">
                  <c:v>3.2282423228025436E-2</c:v>
                </c:pt>
                <c:pt idx="14965">
                  <c:v>3.2291427254676819E-2</c:v>
                </c:pt>
                <c:pt idx="14966">
                  <c:v>3.2313831150531769E-2</c:v>
                </c:pt>
                <c:pt idx="14967">
                  <c:v>3.2291784882545471E-2</c:v>
                </c:pt>
                <c:pt idx="14968">
                  <c:v>3.2295674085617065E-2</c:v>
                </c:pt>
                <c:pt idx="14969">
                  <c:v>3.2278526574373245E-2</c:v>
                </c:pt>
                <c:pt idx="14970">
                  <c:v>3.2269306480884552E-2</c:v>
                </c:pt>
                <c:pt idx="14971">
                  <c:v>3.2302405685186386E-2</c:v>
                </c:pt>
                <c:pt idx="14972">
                  <c:v>3.2328616827726364E-2</c:v>
                </c:pt>
                <c:pt idx="14973">
                  <c:v>3.2297197729349136E-2</c:v>
                </c:pt>
                <c:pt idx="14974">
                  <c:v>3.2294910401105881E-2</c:v>
                </c:pt>
                <c:pt idx="14975">
                  <c:v>3.227689117193222E-2</c:v>
                </c:pt>
                <c:pt idx="14976">
                  <c:v>3.2282590866088867E-2</c:v>
                </c:pt>
                <c:pt idx="14977">
                  <c:v>3.2286204397678375E-2</c:v>
                </c:pt>
                <c:pt idx="14978">
                  <c:v>3.2250076532363892E-2</c:v>
                </c:pt>
                <c:pt idx="14979">
                  <c:v>3.2248746603727341E-2</c:v>
                </c:pt>
                <c:pt idx="14980">
                  <c:v>3.2260484993457794E-2</c:v>
                </c:pt>
                <c:pt idx="14981">
                  <c:v>3.2258704304695129E-2</c:v>
                </c:pt>
                <c:pt idx="14982">
                  <c:v>3.2250873744487762E-2</c:v>
                </c:pt>
                <c:pt idx="14983">
                  <c:v>3.2253209501504898E-2</c:v>
                </c:pt>
                <c:pt idx="14984">
                  <c:v>3.2257914543151855E-2</c:v>
                </c:pt>
                <c:pt idx="14985">
                  <c:v>3.2258599996566772E-2</c:v>
                </c:pt>
                <c:pt idx="14986">
                  <c:v>3.2241027802228928E-2</c:v>
                </c:pt>
                <c:pt idx="14987">
                  <c:v>3.2193318009376526E-2</c:v>
                </c:pt>
                <c:pt idx="14988">
                  <c:v>3.2168015837669373E-2</c:v>
                </c:pt>
                <c:pt idx="14989">
                  <c:v>3.2134499400854111E-2</c:v>
                </c:pt>
                <c:pt idx="14990">
                  <c:v>3.222997859120369E-2</c:v>
                </c:pt>
                <c:pt idx="14991">
                  <c:v>3.2270506024360657E-2</c:v>
                </c:pt>
                <c:pt idx="14992">
                  <c:v>3.2238814979791641E-2</c:v>
                </c:pt>
                <c:pt idx="14993">
                  <c:v>3.2227702438831329E-2</c:v>
                </c:pt>
                <c:pt idx="14994">
                  <c:v>3.2256361097097397E-2</c:v>
                </c:pt>
                <c:pt idx="14995">
                  <c:v>3.2231874763965607E-2</c:v>
                </c:pt>
                <c:pt idx="14996">
                  <c:v>3.2186653465032578E-2</c:v>
                </c:pt>
                <c:pt idx="14997">
                  <c:v>3.2138790935277939E-2</c:v>
                </c:pt>
                <c:pt idx="14998">
                  <c:v>3.2095484435558319E-2</c:v>
                </c:pt>
                <c:pt idx="14999">
                  <c:v>3.2103832811117172E-2</c:v>
                </c:pt>
                <c:pt idx="15000">
                  <c:v>3.2125174999237061E-2</c:v>
                </c:pt>
                <c:pt idx="15001">
                  <c:v>3.2208334654569626E-2</c:v>
                </c:pt>
                <c:pt idx="15002">
                  <c:v>3.2259374856948853E-2</c:v>
                </c:pt>
                <c:pt idx="15003">
                  <c:v>3.2246887683868408E-2</c:v>
                </c:pt>
                <c:pt idx="15004">
                  <c:v>3.2200634479522705E-2</c:v>
                </c:pt>
                <c:pt idx="15005">
                  <c:v>3.2200995832681656E-2</c:v>
                </c:pt>
                <c:pt idx="15006">
                  <c:v>3.2255884259939194E-2</c:v>
                </c:pt>
                <c:pt idx="15007">
                  <c:v>3.2216776162385941E-2</c:v>
                </c:pt>
                <c:pt idx="15008">
                  <c:v>3.2180160284042358E-2</c:v>
                </c:pt>
                <c:pt idx="15009">
                  <c:v>3.2160162925720215E-2</c:v>
                </c:pt>
                <c:pt idx="15010">
                  <c:v>3.213941678404808E-2</c:v>
                </c:pt>
                <c:pt idx="15011">
                  <c:v>3.2149877399206161E-2</c:v>
                </c:pt>
                <c:pt idx="15012">
                  <c:v>3.2156884670257568E-2</c:v>
                </c:pt>
                <c:pt idx="15013">
                  <c:v>3.2177146524190903E-2</c:v>
                </c:pt>
                <c:pt idx="15014">
                  <c:v>3.2125595957040787E-2</c:v>
                </c:pt>
                <c:pt idx="15015">
                  <c:v>3.2168034464120865E-2</c:v>
                </c:pt>
                <c:pt idx="15016">
                  <c:v>3.2256286591291428E-2</c:v>
                </c:pt>
                <c:pt idx="15017">
                  <c:v>3.2263658940792084E-2</c:v>
                </c:pt>
                <c:pt idx="15018">
                  <c:v>3.2232426106929779E-2</c:v>
                </c:pt>
                <c:pt idx="15019">
                  <c:v>3.2200876623392105E-2</c:v>
                </c:pt>
                <c:pt idx="15020">
                  <c:v>3.2138366252183914E-2</c:v>
                </c:pt>
                <c:pt idx="15021">
                  <c:v>3.207804262638092E-2</c:v>
                </c:pt>
                <c:pt idx="15022">
                  <c:v>3.2091803848743439E-2</c:v>
                </c:pt>
                <c:pt idx="15023">
                  <c:v>3.2128985971212387E-2</c:v>
                </c:pt>
                <c:pt idx="15024">
                  <c:v>3.2113742083311081E-2</c:v>
                </c:pt>
                <c:pt idx="15025">
                  <c:v>3.2155528664588928E-2</c:v>
                </c:pt>
                <c:pt idx="15026">
                  <c:v>3.2229665666818619E-2</c:v>
                </c:pt>
                <c:pt idx="15027">
                  <c:v>3.2196123152971268E-2</c:v>
                </c:pt>
                <c:pt idx="15028">
                  <c:v>3.2208673655986786E-2</c:v>
                </c:pt>
                <c:pt idx="15029">
                  <c:v>3.2217662781476974E-2</c:v>
                </c:pt>
                <c:pt idx="15030">
                  <c:v>3.2257888466119766E-2</c:v>
                </c:pt>
                <c:pt idx="15031">
                  <c:v>3.2248366624116898E-2</c:v>
                </c:pt>
                <c:pt idx="15032">
                  <c:v>3.2229777425527573E-2</c:v>
                </c:pt>
                <c:pt idx="15033">
                  <c:v>3.2206546515226364E-2</c:v>
                </c:pt>
                <c:pt idx="15034">
                  <c:v>3.2225679606199265E-2</c:v>
                </c:pt>
                <c:pt idx="15035">
                  <c:v>3.2235946506261826E-2</c:v>
                </c:pt>
                <c:pt idx="15036">
                  <c:v>3.2198473811149597E-2</c:v>
                </c:pt>
                <c:pt idx="15037">
                  <c:v>3.2185517251491547E-2</c:v>
                </c:pt>
                <c:pt idx="15038">
                  <c:v>3.2171320170164108E-2</c:v>
                </c:pt>
                <c:pt idx="15039">
                  <c:v>3.2206803560256958E-2</c:v>
                </c:pt>
                <c:pt idx="15040">
                  <c:v>3.2221119850873947E-2</c:v>
                </c:pt>
                <c:pt idx="15041">
                  <c:v>3.2198540866374969E-2</c:v>
                </c:pt>
                <c:pt idx="15042">
                  <c:v>3.2166510820388794E-2</c:v>
                </c:pt>
                <c:pt idx="15043">
                  <c:v>3.2240394502878189E-2</c:v>
                </c:pt>
                <c:pt idx="15044">
                  <c:v>3.2293293625116348E-2</c:v>
                </c:pt>
                <c:pt idx="15045">
                  <c:v>3.228454664349556E-2</c:v>
                </c:pt>
                <c:pt idx="15046">
                  <c:v>3.2251216471195221E-2</c:v>
                </c:pt>
                <c:pt idx="15047">
                  <c:v>3.2223600894212723E-2</c:v>
                </c:pt>
                <c:pt idx="15048">
                  <c:v>3.2187201082706451E-2</c:v>
                </c:pt>
                <c:pt idx="15049">
                  <c:v>3.2138753682374954E-2</c:v>
                </c:pt>
                <c:pt idx="15050">
                  <c:v>3.2207347452640533E-2</c:v>
                </c:pt>
                <c:pt idx="15051">
                  <c:v>3.2254766672849655E-2</c:v>
                </c:pt>
                <c:pt idx="15052">
                  <c:v>3.2234165817499161E-2</c:v>
                </c:pt>
                <c:pt idx="15053">
                  <c:v>3.222399577498436E-2</c:v>
                </c:pt>
                <c:pt idx="15054">
                  <c:v>3.2195914536714554E-2</c:v>
                </c:pt>
                <c:pt idx="15055">
                  <c:v>3.2196838408708572E-2</c:v>
                </c:pt>
                <c:pt idx="15056">
                  <c:v>3.2234366983175278E-2</c:v>
                </c:pt>
                <c:pt idx="15057">
                  <c:v>3.2242871820926666E-2</c:v>
                </c:pt>
                <c:pt idx="15058">
                  <c:v>3.2183926552534103E-2</c:v>
                </c:pt>
                <c:pt idx="15059">
                  <c:v>3.215673565864563E-2</c:v>
                </c:pt>
                <c:pt idx="15060">
                  <c:v>3.2180819660425186E-2</c:v>
                </c:pt>
                <c:pt idx="15061">
                  <c:v>3.2193105667829514E-2</c:v>
                </c:pt>
                <c:pt idx="15062">
                  <c:v>3.2229859381914139E-2</c:v>
                </c:pt>
                <c:pt idx="15063">
                  <c:v>3.2197460532188416E-2</c:v>
                </c:pt>
                <c:pt idx="15064">
                  <c:v>3.2122347503900528E-2</c:v>
                </c:pt>
                <c:pt idx="15065">
                  <c:v>3.2049566507339478E-2</c:v>
                </c:pt>
                <c:pt idx="15066">
                  <c:v>3.2139908522367477E-2</c:v>
                </c:pt>
                <c:pt idx="15067">
                  <c:v>3.2168801873922348E-2</c:v>
                </c:pt>
                <c:pt idx="15068">
                  <c:v>3.2200425863265991E-2</c:v>
                </c:pt>
                <c:pt idx="15069">
                  <c:v>3.2244067639112473E-2</c:v>
                </c:pt>
                <c:pt idx="15070">
                  <c:v>3.2283052802085876E-2</c:v>
                </c:pt>
                <c:pt idx="15071">
                  <c:v>3.2264243811368942E-2</c:v>
                </c:pt>
                <c:pt idx="15072">
                  <c:v>3.2261289656162262E-2</c:v>
                </c:pt>
                <c:pt idx="15073">
                  <c:v>3.2174300402402878E-2</c:v>
                </c:pt>
                <c:pt idx="15074">
                  <c:v>3.2165192067623138E-2</c:v>
                </c:pt>
                <c:pt idx="15075">
                  <c:v>3.2192826271057129E-2</c:v>
                </c:pt>
                <c:pt idx="15076">
                  <c:v>3.2225936651229858E-2</c:v>
                </c:pt>
                <c:pt idx="15077">
                  <c:v>3.2197259366512299E-2</c:v>
                </c:pt>
                <c:pt idx="15078">
                  <c:v>3.2194651663303375E-2</c:v>
                </c:pt>
                <c:pt idx="15079">
                  <c:v>3.220859169960022E-2</c:v>
                </c:pt>
                <c:pt idx="15080">
                  <c:v>3.2220862805843353E-2</c:v>
                </c:pt>
                <c:pt idx="15081">
                  <c:v>3.2228868454694748E-2</c:v>
                </c:pt>
                <c:pt idx="15082">
                  <c:v>3.220650926232338E-2</c:v>
                </c:pt>
                <c:pt idx="15083">
                  <c:v>3.2265357673168182E-2</c:v>
                </c:pt>
                <c:pt idx="15084">
                  <c:v>3.2273635268211365E-2</c:v>
                </c:pt>
                <c:pt idx="15085">
                  <c:v>3.223278746008873E-2</c:v>
                </c:pt>
                <c:pt idx="15086">
                  <c:v>3.2214310020208359E-2</c:v>
                </c:pt>
                <c:pt idx="15087">
                  <c:v>3.2248780131340027E-2</c:v>
                </c:pt>
                <c:pt idx="15088">
                  <c:v>3.2220512628555298E-2</c:v>
                </c:pt>
                <c:pt idx="15089">
                  <c:v>3.2187957316637039E-2</c:v>
                </c:pt>
                <c:pt idx="15090">
                  <c:v>3.2124556601047516E-2</c:v>
                </c:pt>
                <c:pt idx="15091">
                  <c:v>3.2107874751091003E-2</c:v>
                </c:pt>
                <c:pt idx="15092">
                  <c:v>3.2164156436920166E-2</c:v>
                </c:pt>
                <c:pt idx="15093">
                  <c:v>3.2201860100030899E-2</c:v>
                </c:pt>
                <c:pt idx="15094">
                  <c:v>3.22284996509552E-2</c:v>
                </c:pt>
                <c:pt idx="15095">
                  <c:v>3.2270152121782303E-2</c:v>
                </c:pt>
                <c:pt idx="15096">
                  <c:v>3.2294206321239471E-2</c:v>
                </c:pt>
                <c:pt idx="15097">
                  <c:v>3.2284662127494812E-2</c:v>
                </c:pt>
                <c:pt idx="15098">
                  <c:v>3.2177016139030457E-2</c:v>
                </c:pt>
                <c:pt idx="15099">
                  <c:v>3.212592750787735E-2</c:v>
                </c:pt>
                <c:pt idx="15100">
                  <c:v>3.2215170562267303E-2</c:v>
                </c:pt>
                <c:pt idx="15101">
                  <c:v>3.2240182161331177E-2</c:v>
                </c:pt>
                <c:pt idx="15102">
                  <c:v>3.2225154340267181E-2</c:v>
                </c:pt>
                <c:pt idx="15103">
                  <c:v>3.2204609364271164E-2</c:v>
                </c:pt>
                <c:pt idx="15104">
                  <c:v>3.2194029539823532E-2</c:v>
                </c:pt>
                <c:pt idx="15105">
                  <c:v>3.2181877642869949E-2</c:v>
                </c:pt>
                <c:pt idx="15106">
                  <c:v>3.2215707004070282E-2</c:v>
                </c:pt>
                <c:pt idx="15107">
                  <c:v>3.2267630100250244E-2</c:v>
                </c:pt>
                <c:pt idx="15108">
                  <c:v>3.2231137156486511E-2</c:v>
                </c:pt>
                <c:pt idx="15109">
                  <c:v>3.2207969576120377E-2</c:v>
                </c:pt>
                <c:pt idx="15110">
                  <c:v>3.2163258641958237E-2</c:v>
                </c:pt>
                <c:pt idx="15111">
                  <c:v>3.2202649861574173E-2</c:v>
                </c:pt>
                <c:pt idx="15112">
                  <c:v>3.2238278537988663E-2</c:v>
                </c:pt>
                <c:pt idx="15113">
                  <c:v>3.2243173569440842E-2</c:v>
                </c:pt>
                <c:pt idx="15114">
                  <c:v>3.2190907746553421E-2</c:v>
                </c:pt>
                <c:pt idx="15115">
                  <c:v>3.2205067574977875E-2</c:v>
                </c:pt>
                <c:pt idx="15116">
                  <c:v>3.2222479581832886E-2</c:v>
                </c:pt>
                <c:pt idx="15117">
                  <c:v>3.2192356884479523E-2</c:v>
                </c:pt>
                <c:pt idx="15118">
                  <c:v>3.2170437276363373E-2</c:v>
                </c:pt>
                <c:pt idx="15119">
                  <c:v>3.2196260988712311E-2</c:v>
                </c:pt>
                <c:pt idx="15120">
                  <c:v>3.2183714210987091E-2</c:v>
                </c:pt>
                <c:pt idx="15121">
                  <c:v>3.2149933278560638E-2</c:v>
                </c:pt>
                <c:pt idx="15122">
                  <c:v>3.213220089673996E-2</c:v>
                </c:pt>
                <c:pt idx="15123">
                  <c:v>3.2165739685297012E-2</c:v>
                </c:pt>
                <c:pt idx="15124">
                  <c:v>3.2198503613471985E-2</c:v>
                </c:pt>
                <c:pt idx="15125">
                  <c:v>3.2212667167186737E-2</c:v>
                </c:pt>
                <c:pt idx="15126">
                  <c:v>3.2210633158683777E-2</c:v>
                </c:pt>
                <c:pt idx="15127">
                  <c:v>3.2186370342969894E-2</c:v>
                </c:pt>
                <c:pt idx="15128">
                  <c:v>3.2187111675739288E-2</c:v>
                </c:pt>
                <c:pt idx="15129">
                  <c:v>3.2158497720956802E-2</c:v>
                </c:pt>
                <c:pt idx="15130">
                  <c:v>3.2169617712497711E-2</c:v>
                </c:pt>
                <c:pt idx="15131">
                  <c:v>3.2159145921468735E-2</c:v>
                </c:pt>
                <c:pt idx="15132">
                  <c:v>3.2123591750860214E-2</c:v>
                </c:pt>
                <c:pt idx="15133">
                  <c:v>3.2152507454156876E-2</c:v>
                </c:pt>
                <c:pt idx="15134">
                  <c:v>3.2156426459550858E-2</c:v>
                </c:pt>
                <c:pt idx="15135">
                  <c:v>3.2101884484291077E-2</c:v>
                </c:pt>
                <c:pt idx="15136">
                  <c:v>3.2069623470306396E-2</c:v>
                </c:pt>
                <c:pt idx="15137">
                  <c:v>3.2094601541757584E-2</c:v>
                </c:pt>
                <c:pt idx="15138">
                  <c:v>3.2145634293556213E-2</c:v>
                </c:pt>
                <c:pt idx="15139">
                  <c:v>3.2159630209207535E-2</c:v>
                </c:pt>
                <c:pt idx="15140">
                  <c:v>3.2137636095285416E-2</c:v>
                </c:pt>
                <c:pt idx="15141">
                  <c:v>3.2129097729921341E-2</c:v>
                </c:pt>
                <c:pt idx="15142">
                  <c:v>3.2106190919876099E-2</c:v>
                </c:pt>
                <c:pt idx="15143">
                  <c:v>3.2115735113620758E-2</c:v>
                </c:pt>
                <c:pt idx="15144">
                  <c:v>3.2087124884128571E-2</c:v>
                </c:pt>
                <c:pt idx="15145">
                  <c:v>3.2108493149280548E-2</c:v>
                </c:pt>
                <c:pt idx="15146">
                  <c:v>3.2203834503889084E-2</c:v>
                </c:pt>
                <c:pt idx="15147">
                  <c:v>3.2201468944549561E-2</c:v>
                </c:pt>
                <c:pt idx="15148">
                  <c:v>3.2157950103282928E-2</c:v>
                </c:pt>
                <c:pt idx="15149">
                  <c:v>3.2122347503900528E-2</c:v>
                </c:pt>
                <c:pt idx="15150">
                  <c:v>3.2126415520906448E-2</c:v>
                </c:pt>
                <c:pt idx="15151">
                  <c:v>3.2129734754562378E-2</c:v>
                </c:pt>
                <c:pt idx="15152">
                  <c:v>3.2083909958600998E-2</c:v>
                </c:pt>
                <c:pt idx="15153">
                  <c:v>3.2077234238386154E-2</c:v>
                </c:pt>
                <c:pt idx="15154">
                  <c:v>3.2087210565805435E-2</c:v>
                </c:pt>
                <c:pt idx="15155">
                  <c:v>3.2104600220918655E-2</c:v>
                </c:pt>
                <c:pt idx="15156">
                  <c:v>3.2173618674278259E-2</c:v>
                </c:pt>
                <c:pt idx="15157">
                  <c:v>3.2172106206417084E-2</c:v>
                </c:pt>
                <c:pt idx="15158">
                  <c:v>3.2141517847776413E-2</c:v>
                </c:pt>
                <c:pt idx="15159">
                  <c:v>3.2106354832649231E-2</c:v>
                </c:pt>
                <c:pt idx="15160">
                  <c:v>3.2074939459562302E-2</c:v>
                </c:pt>
                <c:pt idx="15161">
                  <c:v>3.201742097735405E-2</c:v>
                </c:pt>
                <c:pt idx="15162">
                  <c:v>3.2052591443061829E-2</c:v>
                </c:pt>
                <c:pt idx="15163">
                  <c:v>3.2123520970344543E-2</c:v>
                </c:pt>
                <c:pt idx="15164">
                  <c:v>3.2092254608869553E-2</c:v>
                </c:pt>
                <c:pt idx="15165">
                  <c:v>3.2125059515237808E-2</c:v>
                </c:pt>
                <c:pt idx="15166">
                  <c:v>3.213898092508316E-2</c:v>
                </c:pt>
                <c:pt idx="15167">
                  <c:v>3.2080221921205521E-2</c:v>
                </c:pt>
                <c:pt idx="15168">
                  <c:v>3.2074261456727982E-2</c:v>
                </c:pt>
                <c:pt idx="15169">
                  <c:v>3.2121174037456512E-2</c:v>
                </c:pt>
                <c:pt idx="15170">
                  <c:v>3.2188493758440018E-2</c:v>
                </c:pt>
                <c:pt idx="15171">
                  <c:v>3.2162923365831375E-2</c:v>
                </c:pt>
                <c:pt idx="15172">
                  <c:v>3.2137155532836914E-2</c:v>
                </c:pt>
                <c:pt idx="15173">
                  <c:v>3.2054189592599869E-2</c:v>
                </c:pt>
                <c:pt idx="15174">
                  <c:v>3.1473096460103989E-2</c:v>
                </c:pt>
                <c:pt idx="15175">
                  <c:v>3.1231995671987534E-2</c:v>
                </c:pt>
                <c:pt idx="15176">
                  <c:v>3.1334899365901947E-2</c:v>
                </c:pt>
                <c:pt idx="15177">
                  <c:v>3.1451396644115448E-2</c:v>
                </c:pt>
                <c:pt idx="15178">
                  <c:v>3.1478282064199448E-2</c:v>
                </c:pt>
                <c:pt idx="15179">
                  <c:v>3.1991977244615555E-2</c:v>
                </c:pt>
                <c:pt idx="15180">
                  <c:v>3.2080531120300293E-2</c:v>
                </c:pt>
                <c:pt idx="15181">
                  <c:v>3.2129444181919098E-2</c:v>
                </c:pt>
                <c:pt idx="15182">
                  <c:v>3.2127100974321365E-2</c:v>
                </c:pt>
                <c:pt idx="15183">
                  <c:v>3.2168645411729813E-2</c:v>
                </c:pt>
                <c:pt idx="15184">
                  <c:v>3.2172128558158875E-2</c:v>
                </c:pt>
                <c:pt idx="15185">
                  <c:v>3.2123729586601257E-2</c:v>
                </c:pt>
                <c:pt idx="15186">
                  <c:v>3.21149080991745E-2</c:v>
                </c:pt>
                <c:pt idx="15187">
                  <c:v>3.2122563570737839E-2</c:v>
                </c:pt>
                <c:pt idx="15188">
                  <c:v>3.2087106257677078E-2</c:v>
                </c:pt>
                <c:pt idx="15189">
                  <c:v>3.2072890549898148E-2</c:v>
                </c:pt>
                <c:pt idx="15190">
                  <c:v>3.2067079097032547E-2</c:v>
                </c:pt>
                <c:pt idx="15191">
                  <c:v>3.2046839594841003E-2</c:v>
                </c:pt>
                <c:pt idx="15192">
                  <c:v>3.2113354653120041E-2</c:v>
                </c:pt>
                <c:pt idx="15193">
                  <c:v>3.2164644449949265E-2</c:v>
                </c:pt>
                <c:pt idx="15194">
                  <c:v>3.2171756029129028E-2</c:v>
                </c:pt>
                <c:pt idx="15195">
                  <c:v>3.2150305807590485E-2</c:v>
                </c:pt>
                <c:pt idx="15196">
                  <c:v>3.217710554599762E-2</c:v>
                </c:pt>
                <c:pt idx="15197">
                  <c:v>3.2151840627193451E-2</c:v>
                </c:pt>
                <c:pt idx="15198">
                  <c:v>3.2117720693349838E-2</c:v>
                </c:pt>
                <c:pt idx="15199">
                  <c:v>3.2114923000335693E-2</c:v>
                </c:pt>
                <c:pt idx="15200">
                  <c:v>3.2148264348506927E-2</c:v>
                </c:pt>
                <c:pt idx="15201">
                  <c:v>3.2126538455486298E-2</c:v>
                </c:pt>
                <c:pt idx="15202">
                  <c:v>3.2121755182743073E-2</c:v>
                </c:pt>
                <c:pt idx="15203">
                  <c:v>3.2075021415948868E-2</c:v>
                </c:pt>
                <c:pt idx="15204">
                  <c:v>3.2093483954668045E-2</c:v>
                </c:pt>
                <c:pt idx="15205">
                  <c:v>3.2196439802646637E-2</c:v>
                </c:pt>
                <c:pt idx="15206">
                  <c:v>3.2204665243625641E-2</c:v>
                </c:pt>
                <c:pt idx="15207">
                  <c:v>3.2183330506086349E-2</c:v>
                </c:pt>
                <c:pt idx="15208">
                  <c:v>3.2124869525432587E-2</c:v>
                </c:pt>
                <c:pt idx="15209">
                  <c:v>3.2131712883710861E-2</c:v>
                </c:pt>
                <c:pt idx="15210">
                  <c:v>3.2133352011442184E-2</c:v>
                </c:pt>
                <c:pt idx="15211">
                  <c:v>3.2120920717716217E-2</c:v>
                </c:pt>
                <c:pt idx="15212">
                  <c:v>3.2163079828023911E-2</c:v>
                </c:pt>
                <c:pt idx="15213">
                  <c:v>3.2149530947208405E-2</c:v>
                </c:pt>
                <c:pt idx="15214">
                  <c:v>3.2159958034753799E-2</c:v>
                </c:pt>
                <c:pt idx="15215">
                  <c:v>3.2123412936925888E-2</c:v>
                </c:pt>
                <c:pt idx="15216">
                  <c:v>3.2091304659843445E-2</c:v>
                </c:pt>
                <c:pt idx="15217">
                  <c:v>3.2098006457090378E-2</c:v>
                </c:pt>
                <c:pt idx="15218">
                  <c:v>3.2074287533760071E-2</c:v>
                </c:pt>
                <c:pt idx="15219">
                  <c:v>3.2076895236968994E-2</c:v>
                </c:pt>
                <c:pt idx="15220">
                  <c:v>3.2154478132724762E-2</c:v>
                </c:pt>
                <c:pt idx="15221">
                  <c:v>3.2147917896509171E-2</c:v>
                </c:pt>
                <c:pt idx="15222">
                  <c:v>3.2119166105985641E-2</c:v>
                </c:pt>
                <c:pt idx="15223">
                  <c:v>3.2086644321680069E-2</c:v>
                </c:pt>
                <c:pt idx="15224">
                  <c:v>3.2065734267234802E-2</c:v>
                </c:pt>
                <c:pt idx="15225">
                  <c:v>3.2128401100635529E-2</c:v>
                </c:pt>
                <c:pt idx="15226">
                  <c:v>3.2162364572286606E-2</c:v>
                </c:pt>
                <c:pt idx="15227">
                  <c:v>3.2158229500055313E-2</c:v>
                </c:pt>
                <c:pt idx="15228">
                  <c:v>3.2148055732250214E-2</c:v>
                </c:pt>
                <c:pt idx="15229">
                  <c:v>3.2064124941825867E-2</c:v>
                </c:pt>
                <c:pt idx="15230">
                  <c:v>3.2093621790409088E-2</c:v>
                </c:pt>
                <c:pt idx="15231">
                  <c:v>3.2115917652845383E-2</c:v>
                </c:pt>
                <c:pt idx="15232">
                  <c:v>3.2058201730251312E-2</c:v>
                </c:pt>
                <c:pt idx="15233">
                  <c:v>3.2077163457870483E-2</c:v>
                </c:pt>
                <c:pt idx="15234">
                  <c:v>3.2079800963401794E-2</c:v>
                </c:pt>
                <c:pt idx="15235">
                  <c:v>3.2026767730712891E-2</c:v>
                </c:pt>
                <c:pt idx="15236">
                  <c:v>3.2060328871011734E-2</c:v>
                </c:pt>
                <c:pt idx="15237">
                  <c:v>3.2094556838274002E-2</c:v>
                </c:pt>
                <c:pt idx="15238">
                  <c:v>3.2051209360361099E-2</c:v>
                </c:pt>
                <c:pt idx="15239">
                  <c:v>3.2047856599092484E-2</c:v>
                </c:pt>
                <c:pt idx="15240">
                  <c:v>3.2040689140558243E-2</c:v>
                </c:pt>
                <c:pt idx="15241">
                  <c:v>3.2012581825256348E-2</c:v>
                </c:pt>
                <c:pt idx="15242">
                  <c:v>3.202434629201889E-2</c:v>
                </c:pt>
                <c:pt idx="15243">
                  <c:v>3.2051354646682739E-2</c:v>
                </c:pt>
                <c:pt idx="15244">
                  <c:v>3.2041355967521667E-2</c:v>
                </c:pt>
                <c:pt idx="15245">
                  <c:v>3.2073020935058594E-2</c:v>
                </c:pt>
                <c:pt idx="15246">
                  <c:v>3.2065823674201965E-2</c:v>
                </c:pt>
                <c:pt idx="15247">
                  <c:v>3.2059423625469208E-2</c:v>
                </c:pt>
                <c:pt idx="15248">
                  <c:v>3.2054156064987183E-2</c:v>
                </c:pt>
                <c:pt idx="15249">
                  <c:v>3.208044171333313E-2</c:v>
                </c:pt>
                <c:pt idx="15250">
                  <c:v>3.2123461365699768E-2</c:v>
                </c:pt>
                <c:pt idx="15251">
                  <c:v>3.2122563570737839E-2</c:v>
                </c:pt>
                <c:pt idx="15252">
                  <c:v>3.2099038362503052E-2</c:v>
                </c:pt>
                <c:pt idx="15253">
                  <c:v>3.2062467187643051E-2</c:v>
                </c:pt>
                <c:pt idx="15254">
                  <c:v>3.2031159847974777E-2</c:v>
                </c:pt>
                <c:pt idx="15255">
                  <c:v>3.2029245048761368E-2</c:v>
                </c:pt>
                <c:pt idx="15256">
                  <c:v>3.2084576785564423E-2</c:v>
                </c:pt>
                <c:pt idx="15257">
                  <c:v>3.2050237059593201E-2</c:v>
                </c:pt>
                <c:pt idx="15258">
                  <c:v>3.2039813697338104E-2</c:v>
                </c:pt>
                <c:pt idx="15259">
                  <c:v>3.2073911279439926E-2</c:v>
                </c:pt>
                <c:pt idx="15260">
                  <c:v>3.204071894288063E-2</c:v>
                </c:pt>
                <c:pt idx="15261">
                  <c:v>3.2050225883722305E-2</c:v>
                </c:pt>
                <c:pt idx="15262">
                  <c:v>3.2085198909044266E-2</c:v>
                </c:pt>
                <c:pt idx="15263">
                  <c:v>3.2114066183567047E-2</c:v>
                </c:pt>
                <c:pt idx="15264">
                  <c:v>3.2158300280570984E-2</c:v>
                </c:pt>
                <c:pt idx="15265">
                  <c:v>3.2168570905923843E-2</c:v>
                </c:pt>
                <c:pt idx="15266">
                  <c:v>3.2131042331457138E-2</c:v>
                </c:pt>
                <c:pt idx="15267">
                  <c:v>3.2135233283042908E-2</c:v>
                </c:pt>
                <c:pt idx="15268">
                  <c:v>3.2096307724714279E-2</c:v>
                </c:pt>
                <c:pt idx="15269">
                  <c:v>3.2124832272529602E-2</c:v>
                </c:pt>
                <c:pt idx="15270">
                  <c:v>3.2078985124826431E-2</c:v>
                </c:pt>
                <c:pt idx="15271">
                  <c:v>3.202299028635025E-2</c:v>
                </c:pt>
                <c:pt idx="15272">
                  <c:v>3.2039221376180649E-2</c:v>
                </c:pt>
                <c:pt idx="15273">
                  <c:v>3.2018091529607773E-2</c:v>
                </c:pt>
                <c:pt idx="15274">
                  <c:v>3.2006409019231796E-2</c:v>
                </c:pt>
                <c:pt idx="15275">
                  <c:v>3.2099965959787369E-2</c:v>
                </c:pt>
                <c:pt idx="15276">
                  <c:v>3.2140854746103287E-2</c:v>
                </c:pt>
                <c:pt idx="15277">
                  <c:v>3.2173562794923782E-2</c:v>
                </c:pt>
                <c:pt idx="15278">
                  <c:v>3.215649351477623E-2</c:v>
                </c:pt>
                <c:pt idx="15279">
                  <c:v>3.2139834016561508E-2</c:v>
                </c:pt>
                <c:pt idx="15280">
                  <c:v>3.2197907567024231E-2</c:v>
                </c:pt>
                <c:pt idx="15281">
                  <c:v>3.2214462757110596E-2</c:v>
                </c:pt>
                <c:pt idx="15282">
                  <c:v>3.2161977142095566E-2</c:v>
                </c:pt>
                <c:pt idx="15283">
                  <c:v>3.2134741544723511E-2</c:v>
                </c:pt>
                <c:pt idx="15284">
                  <c:v>3.2128915190696716E-2</c:v>
                </c:pt>
                <c:pt idx="15285">
                  <c:v>3.2159004360437393E-2</c:v>
                </c:pt>
                <c:pt idx="15286">
                  <c:v>3.2155834138393402E-2</c:v>
                </c:pt>
                <c:pt idx="15287">
                  <c:v>3.2138071954250336E-2</c:v>
                </c:pt>
                <c:pt idx="15288">
                  <c:v>3.2140582799911499E-2</c:v>
                </c:pt>
                <c:pt idx="15289">
                  <c:v>3.2182212918996811E-2</c:v>
                </c:pt>
                <c:pt idx="15290">
                  <c:v>3.2154209911823273E-2</c:v>
                </c:pt>
                <c:pt idx="15291">
                  <c:v>3.2131228595972061E-2</c:v>
                </c:pt>
                <c:pt idx="15292">
                  <c:v>3.2157599925994873E-2</c:v>
                </c:pt>
                <c:pt idx="15293">
                  <c:v>3.2159328460693359E-2</c:v>
                </c:pt>
                <c:pt idx="15294">
                  <c:v>3.2195571810007095E-2</c:v>
                </c:pt>
                <c:pt idx="15295">
                  <c:v>3.2197892665863037E-2</c:v>
                </c:pt>
                <c:pt idx="15296">
                  <c:v>3.2177269458770752E-2</c:v>
                </c:pt>
                <c:pt idx="15297">
                  <c:v>3.2137732952833176E-2</c:v>
                </c:pt>
                <c:pt idx="15298">
                  <c:v>3.2105591148138046E-2</c:v>
                </c:pt>
                <c:pt idx="15299">
                  <c:v>3.2191447913646698E-2</c:v>
                </c:pt>
                <c:pt idx="15300">
                  <c:v>3.2294712960720062E-2</c:v>
                </c:pt>
                <c:pt idx="15301">
                  <c:v>3.2288264483213425E-2</c:v>
                </c:pt>
                <c:pt idx="15302">
                  <c:v>3.2276656478643417E-2</c:v>
                </c:pt>
                <c:pt idx="15303">
                  <c:v>3.2213948667049408E-2</c:v>
                </c:pt>
                <c:pt idx="15304">
                  <c:v>3.2187081873416901E-2</c:v>
                </c:pt>
                <c:pt idx="15305">
                  <c:v>3.2208651304244995E-2</c:v>
                </c:pt>
                <c:pt idx="15306">
                  <c:v>3.2193291932344437E-2</c:v>
                </c:pt>
                <c:pt idx="15307">
                  <c:v>3.2135162502527237E-2</c:v>
                </c:pt>
                <c:pt idx="15308">
                  <c:v>3.2166961580514908E-2</c:v>
                </c:pt>
                <c:pt idx="15309">
                  <c:v>3.213801234960556E-2</c:v>
                </c:pt>
                <c:pt idx="15310">
                  <c:v>3.2131616026163101E-2</c:v>
                </c:pt>
                <c:pt idx="15311">
                  <c:v>3.2165791839361191E-2</c:v>
                </c:pt>
                <c:pt idx="15312">
                  <c:v>3.2205082476139069E-2</c:v>
                </c:pt>
                <c:pt idx="15313">
                  <c:v>3.2207738608121872E-2</c:v>
                </c:pt>
                <c:pt idx="15314">
                  <c:v>3.2218120992183685E-2</c:v>
                </c:pt>
                <c:pt idx="15315">
                  <c:v>3.2254595309495926E-2</c:v>
                </c:pt>
                <c:pt idx="15316">
                  <c:v>3.2219521701335907E-2</c:v>
                </c:pt>
                <c:pt idx="15317">
                  <c:v>3.2194908708333969E-2</c:v>
                </c:pt>
                <c:pt idx="15318">
                  <c:v>3.2214276492595673E-2</c:v>
                </c:pt>
                <c:pt idx="15319">
                  <c:v>3.2215431332588196E-2</c:v>
                </c:pt>
                <c:pt idx="15320">
                  <c:v>3.2186400145292282E-2</c:v>
                </c:pt>
                <c:pt idx="15321">
                  <c:v>3.2180361449718475E-2</c:v>
                </c:pt>
                <c:pt idx="15322">
                  <c:v>3.214012086391449E-2</c:v>
                </c:pt>
                <c:pt idx="15323">
                  <c:v>3.2045744359493256E-2</c:v>
                </c:pt>
                <c:pt idx="15324">
                  <c:v>3.2022532075643539E-2</c:v>
                </c:pt>
                <c:pt idx="15325">
                  <c:v>3.2067447900772095E-2</c:v>
                </c:pt>
                <c:pt idx="15326">
                  <c:v>3.2164126634597778E-2</c:v>
                </c:pt>
                <c:pt idx="15327">
                  <c:v>3.2201275229454041E-2</c:v>
                </c:pt>
                <c:pt idx="15328">
                  <c:v>3.2199636101722717E-2</c:v>
                </c:pt>
                <c:pt idx="15329">
                  <c:v>3.2187215983867645E-2</c:v>
                </c:pt>
                <c:pt idx="15330">
                  <c:v>3.2187145203351974E-2</c:v>
                </c:pt>
                <c:pt idx="15331">
                  <c:v>3.219207376241684E-2</c:v>
                </c:pt>
                <c:pt idx="15332">
                  <c:v>3.2160907983779907E-2</c:v>
                </c:pt>
                <c:pt idx="15333">
                  <c:v>3.2101236283779144E-2</c:v>
                </c:pt>
                <c:pt idx="15334">
                  <c:v>3.2037165015935898E-2</c:v>
                </c:pt>
                <c:pt idx="15335">
                  <c:v>3.2126210629940033E-2</c:v>
                </c:pt>
                <c:pt idx="15336">
                  <c:v>3.2127540558576584E-2</c:v>
                </c:pt>
                <c:pt idx="15337">
                  <c:v>3.2072532922029495E-2</c:v>
                </c:pt>
                <c:pt idx="15338">
                  <c:v>3.2085277140140533E-2</c:v>
                </c:pt>
                <c:pt idx="15339">
                  <c:v>3.2111257314682007E-2</c:v>
                </c:pt>
                <c:pt idx="15340">
                  <c:v>3.2067611813545227E-2</c:v>
                </c:pt>
                <c:pt idx="15341">
                  <c:v>3.2110992819070816E-2</c:v>
                </c:pt>
                <c:pt idx="15342">
                  <c:v>3.2090593129396439E-2</c:v>
                </c:pt>
                <c:pt idx="15343">
                  <c:v>3.213539719581604E-2</c:v>
                </c:pt>
                <c:pt idx="15344">
                  <c:v>3.2198473811149597E-2</c:v>
                </c:pt>
                <c:pt idx="15345">
                  <c:v>3.2207220792770386E-2</c:v>
                </c:pt>
                <c:pt idx="15346">
                  <c:v>3.220679983496666E-2</c:v>
                </c:pt>
                <c:pt idx="15347">
                  <c:v>3.2142985612154007E-2</c:v>
                </c:pt>
                <c:pt idx="15348">
                  <c:v>3.2025467604398727E-2</c:v>
                </c:pt>
                <c:pt idx="15349">
                  <c:v>3.2002344727516174E-2</c:v>
                </c:pt>
                <c:pt idx="15350">
                  <c:v>3.209608793258667E-2</c:v>
                </c:pt>
                <c:pt idx="15351">
                  <c:v>3.2169979065656662E-2</c:v>
                </c:pt>
                <c:pt idx="15352">
                  <c:v>3.2200448215007782E-2</c:v>
                </c:pt>
                <c:pt idx="15353">
                  <c:v>3.2149177044630051E-2</c:v>
                </c:pt>
                <c:pt idx="15354">
                  <c:v>3.2139673829078674E-2</c:v>
                </c:pt>
                <c:pt idx="15355">
                  <c:v>3.2162260264158249E-2</c:v>
                </c:pt>
                <c:pt idx="15356">
                  <c:v>3.2123927026987076E-2</c:v>
                </c:pt>
                <c:pt idx="15357">
                  <c:v>3.2139856368303299E-2</c:v>
                </c:pt>
                <c:pt idx="15358">
                  <c:v>3.2128021121025085E-2</c:v>
                </c:pt>
                <c:pt idx="15359">
                  <c:v>3.2081570476293564E-2</c:v>
                </c:pt>
                <c:pt idx="15360">
                  <c:v>3.2060660421848297E-2</c:v>
                </c:pt>
                <c:pt idx="15361">
                  <c:v>3.2034829258918762E-2</c:v>
                </c:pt>
                <c:pt idx="15362">
                  <c:v>3.2065566629171371E-2</c:v>
                </c:pt>
                <c:pt idx="15363">
                  <c:v>3.2044552266597748E-2</c:v>
                </c:pt>
                <c:pt idx="15364">
                  <c:v>3.1992629170417786E-2</c:v>
                </c:pt>
                <c:pt idx="15365">
                  <c:v>3.2055314630270004E-2</c:v>
                </c:pt>
                <c:pt idx="15366">
                  <c:v>3.2107621431350708E-2</c:v>
                </c:pt>
                <c:pt idx="15367">
                  <c:v>3.2121535390615463E-2</c:v>
                </c:pt>
                <c:pt idx="15368">
                  <c:v>3.2119844108819962E-2</c:v>
                </c:pt>
                <c:pt idx="15369">
                  <c:v>3.2125640660524368E-2</c:v>
                </c:pt>
                <c:pt idx="15370">
                  <c:v>3.2123103737831116E-2</c:v>
                </c:pt>
                <c:pt idx="15371">
                  <c:v>3.219878301024437E-2</c:v>
                </c:pt>
                <c:pt idx="15372">
                  <c:v>3.2216884195804596E-2</c:v>
                </c:pt>
                <c:pt idx="15373">
                  <c:v>3.2139599323272705E-2</c:v>
                </c:pt>
                <c:pt idx="15374">
                  <c:v>3.2035324722528458E-2</c:v>
                </c:pt>
                <c:pt idx="15375">
                  <c:v>3.209274634718895E-2</c:v>
                </c:pt>
                <c:pt idx="15376">
                  <c:v>3.2077252864837646E-2</c:v>
                </c:pt>
                <c:pt idx="15377">
                  <c:v>3.2038003206253052E-2</c:v>
                </c:pt>
                <c:pt idx="15378">
                  <c:v>3.2013766467571259E-2</c:v>
                </c:pt>
                <c:pt idx="15379">
                  <c:v>3.2042652368545532E-2</c:v>
                </c:pt>
                <c:pt idx="15380">
                  <c:v>3.2036308199167252E-2</c:v>
                </c:pt>
                <c:pt idx="15381">
                  <c:v>3.2050851732492447E-2</c:v>
                </c:pt>
                <c:pt idx="15382">
                  <c:v>3.2093845307826996E-2</c:v>
                </c:pt>
                <c:pt idx="15383">
                  <c:v>3.2085072249174118E-2</c:v>
                </c:pt>
                <c:pt idx="15384">
                  <c:v>3.206290677189827E-2</c:v>
                </c:pt>
                <c:pt idx="15385">
                  <c:v>3.2022066414356232E-2</c:v>
                </c:pt>
                <c:pt idx="15386">
                  <c:v>3.2007273286581039E-2</c:v>
                </c:pt>
                <c:pt idx="15387">
                  <c:v>3.2106634229421616E-2</c:v>
                </c:pt>
                <c:pt idx="15388">
                  <c:v>3.2180309295654297E-2</c:v>
                </c:pt>
                <c:pt idx="15389">
                  <c:v>3.2154042273759842E-2</c:v>
                </c:pt>
                <c:pt idx="15390">
                  <c:v>3.2101433724164963E-2</c:v>
                </c:pt>
                <c:pt idx="15391">
                  <c:v>3.2009277492761612E-2</c:v>
                </c:pt>
                <c:pt idx="15392">
                  <c:v>3.1956218183040619E-2</c:v>
                </c:pt>
                <c:pt idx="15393">
                  <c:v>3.1977765262126923E-2</c:v>
                </c:pt>
                <c:pt idx="15394">
                  <c:v>3.2036028802394867E-2</c:v>
                </c:pt>
                <c:pt idx="15395">
                  <c:v>3.2116197049617767E-2</c:v>
                </c:pt>
                <c:pt idx="15396">
                  <c:v>3.2145652920007706E-2</c:v>
                </c:pt>
                <c:pt idx="15397">
                  <c:v>3.2113656401634216E-2</c:v>
                </c:pt>
                <c:pt idx="15398">
                  <c:v>3.2075729221105576E-2</c:v>
                </c:pt>
                <c:pt idx="15399">
                  <c:v>3.2049659639596939E-2</c:v>
                </c:pt>
                <c:pt idx="15400">
                  <c:v>3.2044213265180588E-2</c:v>
                </c:pt>
                <c:pt idx="15401">
                  <c:v>3.2040994614362717E-2</c:v>
                </c:pt>
                <c:pt idx="15402">
                  <c:v>3.2051082700490952E-2</c:v>
                </c:pt>
                <c:pt idx="15403">
                  <c:v>3.2087024301290512E-2</c:v>
                </c:pt>
                <c:pt idx="15404">
                  <c:v>3.2067444175481796E-2</c:v>
                </c:pt>
                <c:pt idx="15405">
                  <c:v>3.2076843082904816E-2</c:v>
                </c:pt>
                <c:pt idx="15406">
                  <c:v>3.2118581235408783E-2</c:v>
                </c:pt>
                <c:pt idx="15407">
                  <c:v>3.2038431614637375E-2</c:v>
                </c:pt>
                <c:pt idx="15408">
                  <c:v>3.1969435513019562E-2</c:v>
                </c:pt>
                <c:pt idx="15409">
                  <c:v>3.1959380954504013E-2</c:v>
                </c:pt>
                <c:pt idx="15410">
                  <c:v>3.1946562230587006E-2</c:v>
                </c:pt>
                <c:pt idx="15411">
                  <c:v>3.2037105411291122E-2</c:v>
                </c:pt>
                <c:pt idx="15412">
                  <c:v>3.2081112265586853E-2</c:v>
                </c:pt>
                <c:pt idx="15413">
                  <c:v>3.2056454569101334E-2</c:v>
                </c:pt>
                <c:pt idx="15414">
                  <c:v>3.2015524804592133E-2</c:v>
                </c:pt>
                <c:pt idx="15415">
                  <c:v>3.1983241438865662E-2</c:v>
                </c:pt>
                <c:pt idx="15416">
                  <c:v>3.2023016363382339E-2</c:v>
                </c:pt>
                <c:pt idx="15417">
                  <c:v>3.2060209661722183E-2</c:v>
                </c:pt>
                <c:pt idx="15418">
                  <c:v>3.2091006636619568E-2</c:v>
                </c:pt>
                <c:pt idx="15419">
                  <c:v>3.2080080360174179E-2</c:v>
                </c:pt>
                <c:pt idx="15420">
                  <c:v>3.2052777707576752E-2</c:v>
                </c:pt>
                <c:pt idx="15421">
                  <c:v>3.2027658075094223E-2</c:v>
                </c:pt>
                <c:pt idx="15422">
                  <c:v>3.2001528888940811E-2</c:v>
                </c:pt>
                <c:pt idx="15423">
                  <c:v>3.1962070614099503E-2</c:v>
                </c:pt>
                <c:pt idx="15424">
                  <c:v>3.1977497041225433E-2</c:v>
                </c:pt>
                <c:pt idx="15425">
                  <c:v>3.2017804682254791E-2</c:v>
                </c:pt>
                <c:pt idx="15426">
                  <c:v>3.2101146876811981E-2</c:v>
                </c:pt>
                <c:pt idx="15427">
                  <c:v>3.2132524996995926E-2</c:v>
                </c:pt>
                <c:pt idx="15428">
                  <c:v>3.2121751457452774E-2</c:v>
                </c:pt>
                <c:pt idx="15429">
                  <c:v>3.2114326953887939E-2</c:v>
                </c:pt>
                <c:pt idx="15430">
                  <c:v>3.2035190612077713E-2</c:v>
                </c:pt>
                <c:pt idx="15431">
                  <c:v>3.1957659870386124E-2</c:v>
                </c:pt>
                <c:pt idx="15432">
                  <c:v>3.1967416405677795E-2</c:v>
                </c:pt>
                <c:pt idx="15433">
                  <c:v>3.2016009092330933E-2</c:v>
                </c:pt>
                <c:pt idx="15434">
                  <c:v>3.2070755958557129E-2</c:v>
                </c:pt>
                <c:pt idx="15435">
                  <c:v>3.2038707286119461E-2</c:v>
                </c:pt>
                <c:pt idx="15436">
                  <c:v>3.1971972435712814E-2</c:v>
                </c:pt>
                <c:pt idx="15437">
                  <c:v>3.2029282301664352E-2</c:v>
                </c:pt>
                <c:pt idx="15438">
                  <c:v>3.209565207362175E-2</c:v>
                </c:pt>
                <c:pt idx="15439">
                  <c:v>3.2050769776105881E-2</c:v>
                </c:pt>
                <c:pt idx="15440">
                  <c:v>3.2040756195783615E-2</c:v>
                </c:pt>
                <c:pt idx="15441">
                  <c:v>3.2014835625886917E-2</c:v>
                </c:pt>
                <c:pt idx="15442">
                  <c:v>3.1987402588129044E-2</c:v>
                </c:pt>
                <c:pt idx="15443">
                  <c:v>3.1942587345838547E-2</c:v>
                </c:pt>
                <c:pt idx="15444">
                  <c:v>3.2006483525037766E-2</c:v>
                </c:pt>
                <c:pt idx="15445">
                  <c:v>3.2053306698799133E-2</c:v>
                </c:pt>
                <c:pt idx="15446">
                  <c:v>3.2013531774282455E-2</c:v>
                </c:pt>
                <c:pt idx="15447">
                  <c:v>3.2021079212427139E-2</c:v>
                </c:pt>
                <c:pt idx="15448">
                  <c:v>3.202979639172554E-2</c:v>
                </c:pt>
                <c:pt idx="15449">
                  <c:v>3.2018382102251053E-2</c:v>
                </c:pt>
                <c:pt idx="15450">
                  <c:v>3.1974088400602341E-2</c:v>
                </c:pt>
                <c:pt idx="15451">
                  <c:v>3.1938545405864716E-2</c:v>
                </c:pt>
                <c:pt idx="15452">
                  <c:v>3.1990554183721542E-2</c:v>
                </c:pt>
                <c:pt idx="15453">
                  <c:v>3.2021533697843552E-2</c:v>
                </c:pt>
                <c:pt idx="15454">
                  <c:v>3.2090924680233002E-2</c:v>
                </c:pt>
                <c:pt idx="15455">
                  <c:v>3.2039210200309753E-2</c:v>
                </c:pt>
                <c:pt idx="15456">
                  <c:v>3.202347457408905E-2</c:v>
                </c:pt>
                <c:pt idx="15457">
                  <c:v>3.2048784196376801E-2</c:v>
                </c:pt>
                <c:pt idx="15458">
                  <c:v>3.2032247632741928E-2</c:v>
                </c:pt>
                <c:pt idx="15459">
                  <c:v>3.2020658254623413E-2</c:v>
                </c:pt>
                <c:pt idx="15460">
                  <c:v>3.1677715480327606E-2</c:v>
                </c:pt>
                <c:pt idx="15461">
                  <c:v>3.1154489144682884E-2</c:v>
                </c:pt>
                <c:pt idx="15462">
                  <c:v>3.1132381409406662E-2</c:v>
                </c:pt>
                <c:pt idx="15463">
                  <c:v>3.1186137348413467E-2</c:v>
                </c:pt>
                <c:pt idx="15464">
                  <c:v>3.1189551576972008E-2</c:v>
                </c:pt>
                <c:pt idx="15465">
                  <c:v>3.1665284186601639E-2</c:v>
                </c:pt>
                <c:pt idx="15466">
                  <c:v>3.1919796019792557E-2</c:v>
                </c:pt>
                <c:pt idx="15467">
                  <c:v>3.2017990946769714E-2</c:v>
                </c:pt>
                <c:pt idx="15468">
                  <c:v>3.2017562538385391E-2</c:v>
                </c:pt>
                <c:pt idx="15469">
                  <c:v>3.2038897275924683E-2</c:v>
                </c:pt>
                <c:pt idx="15470">
                  <c:v>3.2080687582492828E-2</c:v>
                </c:pt>
                <c:pt idx="15471">
                  <c:v>3.2028451561927795E-2</c:v>
                </c:pt>
                <c:pt idx="15472">
                  <c:v>3.201611340045929E-2</c:v>
                </c:pt>
                <c:pt idx="15473">
                  <c:v>3.2019082456827164E-2</c:v>
                </c:pt>
                <c:pt idx="15474">
                  <c:v>3.2013818621635437E-2</c:v>
                </c:pt>
                <c:pt idx="15475">
                  <c:v>3.1962007284164429E-2</c:v>
                </c:pt>
                <c:pt idx="15476">
                  <c:v>3.1957432627677917E-2</c:v>
                </c:pt>
                <c:pt idx="15477">
                  <c:v>3.2024003565311432E-2</c:v>
                </c:pt>
                <c:pt idx="15478">
                  <c:v>3.20463627576828E-2</c:v>
                </c:pt>
                <c:pt idx="15479">
                  <c:v>3.2034777104854584E-2</c:v>
                </c:pt>
                <c:pt idx="15480">
                  <c:v>3.2017353922128677E-2</c:v>
                </c:pt>
                <c:pt idx="15481">
                  <c:v>3.1971875578165054E-2</c:v>
                </c:pt>
                <c:pt idx="15482">
                  <c:v>3.1954206526279449E-2</c:v>
                </c:pt>
                <c:pt idx="15483">
                  <c:v>3.1969830393791199E-2</c:v>
                </c:pt>
                <c:pt idx="15484">
                  <c:v>3.1978942453861237E-2</c:v>
                </c:pt>
                <c:pt idx="15485">
                  <c:v>3.1922318041324615E-2</c:v>
                </c:pt>
                <c:pt idx="15486">
                  <c:v>3.1992141157388687E-2</c:v>
                </c:pt>
                <c:pt idx="15487">
                  <c:v>3.203452005982399E-2</c:v>
                </c:pt>
                <c:pt idx="15488">
                  <c:v>3.2040864229202271E-2</c:v>
                </c:pt>
                <c:pt idx="15489">
                  <c:v>3.207678347826004E-2</c:v>
                </c:pt>
                <c:pt idx="15490">
                  <c:v>3.1996160745620728E-2</c:v>
                </c:pt>
                <c:pt idx="15491">
                  <c:v>3.2063700258731842E-2</c:v>
                </c:pt>
                <c:pt idx="15492">
                  <c:v>3.2070379704236984E-2</c:v>
                </c:pt>
                <c:pt idx="15493">
                  <c:v>3.2016418874263763E-2</c:v>
                </c:pt>
                <c:pt idx="15494">
                  <c:v>3.2057803124189377E-2</c:v>
                </c:pt>
                <c:pt idx="15495">
                  <c:v>3.203824907541275E-2</c:v>
                </c:pt>
                <c:pt idx="15496">
                  <c:v>3.1994055956602097E-2</c:v>
                </c:pt>
                <c:pt idx="15497">
                  <c:v>3.2016109675168991E-2</c:v>
                </c:pt>
                <c:pt idx="15498">
                  <c:v>3.205547109246254E-2</c:v>
                </c:pt>
                <c:pt idx="15499">
                  <c:v>3.2039429992437363E-2</c:v>
                </c:pt>
                <c:pt idx="15500">
                  <c:v>3.2033003866672516E-2</c:v>
                </c:pt>
                <c:pt idx="15501">
                  <c:v>3.2024577260017395E-2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2F26-4F9B-83D0-8E13DE54D879}"/>
            </c:ext>
          </c:extLst>
        </c:ser>
        <c:ser>
          <c:idx val="3"/>
          <c:order val="3"/>
          <c:tx>
            <c:v>Stillingsgiver 4</c:v>
          </c:tx>
          <c:spPr>
            <a:ln w="2222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Sheet1!$A$50:$A$15551</c:f>
              <c:numCache>
                <c:formatCode>General</c:formatCode>
                <c:ptCount val="15502"/>
                <c:pt idx="0">
                  <c:v>0</c:v>
                </c:pt>
                <c:pt idx="1">
                  <c:v>0.10000000474974513</c:v>
                </c:pt>
                <c:pt idx="2">
                  <c:v>0.20000000949949026</c:v>
                </c:pt>
                <c:pt idx="3">
                  <c:v>0.30000001424923539</c:v>
                </c:pt>
                <c:pt idx="4">
                  <c:v>0.40000001899898052</c:v>
                </c:pt>
                <c:pt idx="5">
                  <c:v>0.50000002374872565</c:v>
                </c:pt>
                <c:pt idx="6">
                  <c:v>0.60000002849847078</c:v>
                </c:pt>
                <c:pt idx="7">
                  <c:v>0.70000003324821591</c:v>
                </c:pt>
                <c:pt idx="8">
                  <c:v>0.80000003799796104</c:v>
                </c:pt>
                <c:pt idx="9">
                  <c:v>0.90000004274770617</c:v>
                </c:pt>
                <c:pt idx="10">
                  <c:v>1.0000000474974513</c:v>
                </c:pt>
                <c:pt idx="11">
                  <c:v>1.1000000522471964</c:v>
                </c:pt>
                <c:pt idx="12">
                  <c:v>1.2000000569969416</c:v>
                </c:pt>
                <c:pt idx="13">
                  <c:v>1.3000000617466867</c:v>
                </c:pt>
                <c:pt idx="14">
                  <c:v>1.4000000664964318</c:v>
                </c:pt>
                <c:pt idx="15">
                  <c:v>1.500000071246177</c:v>
                </c:pt>
                <c:pt idx="16">
                  <c:v>1.6000000759959221</c:v>
                </c:pt>
                <c:pt idx="17">
                  <c:v>1.7000000807456672</c:v>
                </c:pt>
                <c:pt idx="18">
                  <c:v>1.8000000854954123</c:v>
                </c:pt>
                <c:pt idx="19">
                  <c:v>1.9000000902451575</c:v>
                </c:pt>
                <c:pt idx="20">
                  <c:v>2.0000000949949026</c:v>
                </c:pt>
                <c:pt idx="21">
                  <c:v>2.1000000997446477</c:v>
                </c:pt>
                <c:pt idx="22">
                  <c:v>2.2000001044943929</c:v>
                </c:pt>
                <c:pt idx="23">
                  <c:v>2.300000109244138</c:v>
                </c:pt>
                <c:pt idx="24">
                  <c:v>2.4000001139938831</c:v>
                </c:pt>
                <c:pt idx="25">
                  <c:v>2.5000001187436283</c:v>
                </c:pt>
                <c:pt idx="26">
                  <c:v>2.6000001234933734</c:v>
                </c:pt>
                <c:pt idx="27">
                  <c:v>2.7000001282431185</c:v>
                </c:pt>
                <c:pt idx="28">
                  <c:v>2.8000001329928637</c:v>
                </c:pt>
                <c:pt idx="29">
                  <c:v>2.9000001377426088</c:v>
                </c:pt>
                <c:pt idx="30">
                  <c:v>3.0000001424923539</c:v>
                </c:pt>
                <c:pt idx="31">
                  <c:v>3.100000147242099</c:v>
                </c:pt>
                <c:pt idx="32">
                  <c:v>3.2000001519918442</c:v>
                </c:pt>
                <c:pt idx="33">
                  <c:v>3.3000001567415893</c:v>
                </c:pt>
                <c:pt idx="34">
                  <c:v>3.4000001614913344</c:v>
                </c:pt>
                <c:pt idx="35">
                  <c:v>3.5000001662410796</c:v>
                </c:pt>
                <c:pt idx="36">
                  <c:v>3.6000001709908247</c:v>
                </c:pt>
                <c:pt idx="37">
                  <c:v>3.7000001757405698</c:v>
                </c:pt>
                <c:pt idx="38">
                  <c:v>3.800000180490315</c:v>
                </c:pt>
                <c:pt idx="39">
                  <c:v>3.9000001852400601</c:v>
                </c:pt>
                <c:pt idx="40">
                  <c:v>4.0000001899898052</c:v>
                </c:pt>
                <c:pt idx="41">
                  <c:v>4.1000001947395504</c:v>
                </c:pt>
                <c:pt idx="42">
                  <c:v>4.2000001994892955</c:v>
                </c:pt>
                <c:pt idx="43">
                  <c:v>4.3000002042390406</c:v>
                </c:pt>
                <c:pt idx="44">
                  <c:v>4.4000002089887857</c:v>
                </c:pt>
                <c:pt idx="45">
                  <c:v>4.5000002137385309</c:v>
                </c:pt>
                <c:pt idx="46">
                  <c:v>4.600000218488276</c:v>
                </c:pt>
                <c:pt idx="47">
                  <c:v>4.7000002232380211</c:v>
                </c:pt>
                <c:pt idx="48">
                  <c:v>4.8000002279877663</c:v>
                </c:pt>
                <c:pt idx="49">
                  <c:v>4.9000002327375114</c:v>
                </c:pt>
                <c:pt idx="50">
                  <c:v>5.0000002374872565</c:v>
                </c:pt>
                <c:pt idx="51">
                  <c:v>5.1000002422370017</c:v>
                </c:pt>
                <c:pt idx="52">
                  <c:v>5.2000002469867468</c:v>
                </c:pt>
                <c:pt idx="53">
                  <c:v>5.3000002517364919</c:v>
                </c:pt>
                <c:pt idx="54">
                  <c:v>5.400000256486237</c:v>
                </c:pt>
                <c:pt idx="55">
                  <c:v>5.5000002612359822</c:v>
                </c:pt>
                <c:pt idx="56">
                  <c:v>5.6000002659857273</c:v>
                </c:pt>
                <c:pt idx="57">
                  <c:v>5.7000002707354724</c:v>
                </c:pt>
                <c:pt idx="58">
                  <c:v>5.8000002754852176</c:v>
                </c:pt>
                <c:pt idx="59">
                  <c:v>5.9000002802349627</c:v>
                </c:pt>
                <c:pt idx="60">
                  <c:v>6.0000002849847078</c:v>
                </c:pt>
                <c:pt idx="61">
                  <c:v>6.100000289734453</c:v>
                </c:pt>
                <c:pt idx="62">
                  <c:v>6.2000002944841981</c:v>
                </c:pt>
                <c:pt idx="63">
                  <c:v>6.3000002992339432</c:v>
                </c:pt>
                <c:pt idx="64">
                  <c:v>6.4000003039836884</c:v>
                </c:pt>
                <c:pt idx="65">
                  <c:v>6.5000003087334335</c:v>
                </c:pt>
                <c:pt idx="66">
                  <c:v>6.6000003134831786</c:v>
                </c:pt>
                <c:pt idx="67">
                  <c:v>6.7000003182329237</c:v>
                </c:pt>
                <c:pt idx="68">
                  <c:v>6.8000003229826689</c:v>
                </c:pt>
                <c:pt idx="69">
                  <c:v>6.900000327732414</c:v>
                </c:pt>
                <c:pt idx="70">
                  <c:v>7.0000003324821591</c:v>
                </c:pt>
                <c:pt idx="71">
                  <c:v>7.1000003372319043</c:v>
                </c:pt>
                <c:pt idx="72">
                  <c:v>7.2000003419816494</c:v>
                </c:pt>
                <c:pt idx="73">
                  <c:v>7.3000003467313945</c:v>
                </c:pt>
                <c:pt idx="74">
                  <c:v>7.4000003514811397</c:v>
                </c:pt>
                <c:pt idx="75">
                  <c:v>7.5000003562308848</c:v>
                </c:pt>
                <c:pt idx="76">
                  <c:v>7.6000003609806299</c:v>
                </c:pt>
                <c:pt idx="77">
                  <c:v>7.7000003657303751</c:v>
                </c:pt>
                <c:pt idx="78">
                  <c:v>7.8000003704801202</c:v>
                </c:pt>
                <c:pt idx="79">
                  <c:v>7.9000003752298653</c:v>
                </c:pt>
                <c:pt idx="80">
                  <c:v>8.0000003799796104</c:v>
                </c:pt>
                <c:pt idx="81">
                  <c:v>8.1000003847293556</c:v>
                </c:pt>
                <c:pt idx="82">
                  <c:v>8.2000003894791007</c:v>
                </c:pt>
                <c:pt idx="83">
                  <c:v>8.3000003942288458</c:v>
                </c:pt>
                <c:pt idx="84">
                  <c:v>8.400000398978591</c:v>
                </c:pt>
                <c:pt idx="85">
                  <c:v>8.5000004037283361</c:v>
                </c:pt>
                <c:pt idx="86">
                  <c:v>8.6000004084780812</c:v>
                </c:pt>
                <c:pt idx="87">
                  <c:v>8.7000004132278264</c:v>
                </c:pt>
                <c:pt idx="88">
                  <c:v>8.8000004179775715</c:v>
                </c:pt>
                <c:pt idx="89">
                  <c:v>8.9000004227273166</c:v>
                </c:pt>
                <c:pt idx="90">
                  <c:v>9.0000004274770617</c:v>
                </c:pt>
                <c:pt idx="91">
                  <c:v>9.1000004322268069</c:v>
                </c:pt>
                <c:pt idx="92">
                  <c:v>9.200000436976552</c:v>
                </c:pt>
                <c:pt idx="93">
                  <c:v>9.3000004417262971</c:v>
                </c:pt>
                <c:pt idx="94">
                  <c:v>9.4000004464760423</c:v>
                </c:pt>
                <c:pt idx="95">
                  <c:v>9.5000004512257874</c:v>
                </c:pt>
                <c:pt idx="96">
                  <c:v>9.6000004559755325</c:v>
                </c:pt>
                <c:pt idx="97">
                  <c:v>9.7000004607252777</c:v>
                </c:pt>
                <c:pt idx="98">
                  <c:v>9.8000004654750228</c:v>
                </c:pt>
                <c:pt idx="99">
                  <c:v>9.9000004702247679</c:v>
                </c:pt>
                <c:pt idx="100">
                  <c:v>10.000000474974513</c:v>
                </c:pt>
                <c:pt idx="101">
                  <c:v>10.100000479724258</c:v>
                </c:pt>
                <c:pt idx="102">
                  <c:v>10.200000484474003</c:v>
                </c:pt>
                <c:pt idx="103">
                  <c:v>10.300000489223748</c:v>
                </c:pt>
                <c:pt idx="104">
                  <c:v>10.400000493973494</c:v>
                </c:pt>
                <c:pt idx="105">
                  <c:v>10.500000498723239</c:v>
                </c:pt>
                <c:pt idx="106">
                  <c:v>10.600000503472984</c:v>
                </c:pt>
                <c:pt idx="107">
                  <c:v>10.700000508222729</c:v>
                </c:pt>
                <c:pt idx="108">
                  <c:v>10.800000512972474</c:v>
                </c:pt>
                <c:pt idx="109">
                  <c:v>10.900000517722219</c:v>
                </c:pt>
                <c:pt idx="110">
                  <c:v>11.000000522471964</c:v>
                </c:pt>
                <c:pt idx="111">
                  <c:v>11.100000527221709</c:v>
                </c:pt>
                <c:pt idx="112">
                  <c:v>11.200000531971455</c:v>
                </c:pt>
                <c:pt idx="113">
                  <c:v>11.3000005367212</c:v>
                </c:pt>
                <c:pt idx="114">
                  <c:v>11.400000541470945</c:v>
                </c:pt>
                <c:pt idx="115">
                  <c:v>11.50000054622069</c:v>
                </c:pt>
                <c:pt idx="116">
                  <c:v>11.600000550970435</c:v>
                </c:pt>
                <c:pt idx="117">
                  <c:v>11.70000055572018</c:v>
                </c:pt>
                <c:pt idx="118">
                  <c:v>11.800000560469925</c:v>
                </c:pt>
                <c:pt idx="119">
                  <c:v>11.900000565219671</c:v>
                </c:pt>
                <c:pt idx="120">
                  <c:v>12.000000569969416</c:v>
                </c:pt>
                <c:pt idx="121">
                  <c:v>12.100000574719161</c:v>
                </c:pt>
                <c:pt idx="122">
                  <c:v>12.200000579468906</c:v>
                </c:pt>
                <c:pt idx="123">
                  <c:v>12.300000584218651</c:v>
                </c:pt>
                <c:pt idx="124">
                  <c:v>12.400000588968396</c:v>
                </c:pt>
                <c:pt idx="125">
                  <c:v>12.500000593718141</c:v>
                </c:pt>
                <c:pt idx="126">
                  <c:v>12.600000598467886</c:v>
                </c:pt>
                <c:pt idx="127">
                  <c:v>12.700000603217632</c:v>
                </c:pt>
                <c:pt idx="128">
                  <c:v>12.800000607967377</c:v>
                </c:pt>
                <c:pt idx="129">
                  <c:v>12.900000612717122</c:v>
                </c:pt>
                <c:pt idx="130">
                  <c:v>13.000000617466867</c:v>
                </c:pt>
                <c:pt idx="131">
                  <c:v>13.100000622216612</c:v>
                </c:pt>
                <c:pt idx="132">
                  <c:v>13.200000626966357</c:v>
                </c:pt>
                <c:pt idx="133">
                  <c:v>13.300000631716102</c:v>
                </c:pt>
                <c:pt idx="134">
                  <c:v>13.400000636465847</c:v>
                </c:pt>
                <c:pt idx="135">
                  <c:v>13.500000641215593</c:v>
                </c:pt>
                <c:pt idx="136">
                  <c:v>13.600000645965338</c:v>
                </c:pt>
                <c:pt idx="137">
                  <c:v>13.700000650715083</c:v>
                </c:pt>
                <c:pt idx="138">
                  <c:v>13.800000655464828</c:v>
                </c:pt>
                <c:pt idx="139">
                  <c:v>13.900000660214573</c:v>
                </c:pt>
                <c:pt idx="140">
                  <c:v>14.000000664964318</c:v>
                </c:pt>
                <c:pt idx="141">
                  <c:v>14.100000669714063</c:v>
                </c:pt>
                <c:pt idx="142">
                  <c:v>14.200000674463809</c:v>
                </c:pt>
                <c:pt idx="143">
                  <c:v>14.300000679213554</c:v>
                </c:pt>
                <c:pt idx="144">
                  <c:v>14.400000683963299</c:v>
                </c:pt>
                <c:pt idx="145">
                  <c:v>14.500000688713044</c:v>
                </c:pt>
                <c:pt idx="146">
                  <c:v>14.600000693462789</c:v>
                </c:pt>
                <c:pt idx="147">
                  <c:v>14.700000698212534</c:v>
                </c:pt>
                <c:pt idx="148">
                  <c:v>14.800000702962279</c:v>
                </c:pt>
                <c:pt idx="149">
                  <c:v>14.900000707712024</c:v>
                </c:pt>
                <c:pt idx="150">
                  <c:v>15.00000071246177</c:v>
                </c:pt>
                <c:pt idx="151">
                  <c:v>15.100000717211515</c:v>
                </c:pt>
                <c:pt idx="152">
                  <c:v>15.20000072196126</c:v>
                </c:pt>
                <c:pt idx="153">
                  <c:v>15.300000726711005</c:v>
                </c:pt>
                <c:pt idx="154">
                  <c:v>15.40000073146075</c:v>
                </c:pt>
                <c:pt idx="155">
                  <c:v>15.500000736210495</c:v>
                </c:pt>
                <c:pt idx="156">
                  <c:v>15.60000074096024</c:v>
                </c:pt>
                <c:pt idx="157">
                  <c:v>15.700000745709985</c:v>
                </c:pt>
                <c:pt idx="158">
                  <c:v>15.800000750459731</c:v>
                </c:pt>
                <c:pt idx="159">
                  <c:v>15.900000755209476</c:v>
                </c:pt>
                <c:pt idx="160">
                  <c:v>16.000000759959221</c:v>
                </c:pt>
                <c:pt idx="161">
                  <c:v>16.100000764708966</c:v>
                </c:pt>
                <c:pt idx="162">
                  <c:v>16.200000769458711</c:v>
                </c:pt>
                <c:pt idx="163">
                  <c:v>16.300000774208456</c:v>
                </c:pt>
                <c:pt idx="164">
                  <c:v>16.400000778958201</c:v>
                </c:pt>
                <c:pt idx="165">
                  <c:v>16.500000783707947</c:v>
                </c:pt>
                <c:pt idx="166">
                  <c:v>16.600000788457692</c:v>
                </c:pt>
                <c:pt idx="167">
                  <c:v>16.700000793207437</c:v>
                </c:pt>
                <c:pt idx="168">
                  <c:v>16.800000797957182</c:v>
                </c:pt>
                <c:pt idx="169">
                  <c:v>16.900000802706927</c:v>
                </c:pt>
                <c:pt idx="170">
                  <c:v>17.000000807456672</c:v>
                </c:pt>
                <c:pt idx="171">
                  <c:v>17.100000812206417</c:v>
                </c:pt>
                <c:pt idx="172">
                  <c:v>17.200000816956162</c:v>
                </c:pt>
                <c:pt idx="173">
                  <c:v>17.300000821705908</c:v>
                </c:pt>
                <c:pt idx="174">
                  <c:v>17.400000826455653</c:v>
                </c:pt>
                <c:pt idx="175">
                  <c:v>17.500000831205398</c:v>
                </c:pt>
                <c:pt idx="176">
                  <c:v>17.600000835955143</c:v>
                </c:pt>
                <c:pt idx="177">
                  <c:v>17.700000840704888</c:v>
                </c:pt>
                <c:pt idx="178">
                  <c:v>17.800000845454633</c:v>
                </c:pt>
                <c:pt idx="179">
                  <c:v>17.900000850204378</c:v>
                </c:pt>
                <c:pt idx="180">
                  <c:v>18.000000854954123</c:v>
                </c:pt>
                <c:pt idx="181">
                  <c:v>18.100000859703869</c:v>
                </c:pt>
                <c:pt idx="182">
                  <c:v>18.200000864453614</c:v>
                </c:pt>
                <c:pt idx="183">
                  <c:v>18.300000869203359</c:v>
                </c:pt>
                <c:pt idx="184">
                  <c:v>18.400000873953104</c:v>
                </c:pt>
                <c:pt idx="185">
                  <c:v>18.500000878702849</c:v>
                </c:pt>
                <c:pt idx="186">
                  <c:v>18.600000883452594</c:v>
                </c:pt>
                <c:pt idx="187">
                  <c:v>18.700000888202339</c:v>
                </c:pt>
                <c:pt idx="188">
                  <c:v>18.800000892952085</c:v>
                </c:pt>
                <c:pt idx="189">
                  <c:v>18.90000089770183</c:v>
                </c:pt>
                <c:pt idx="190">
                  <c:v>19.000000902451575</c:v>
                </c:pt>
                <c:pt idx="191">
                  <c:v>19.10000090720132</c:v>
                </c:pt>
                <c:pt idx="192">
                  <c:v>19.200000911951065</c:v>
                </c:pt>
                <c:pt idx="193">
                  <c:v>19.30000091670081</c:v>
                </c:pt>
                <c:pt idx="194">
                  <c:v>19.400000921450555</c:v>
                </c:pt>
                <c:pt idx="195">
                  <c:v>19.5000009262003</c:v>
                </c:pt>
                <c:pt idx="196">
                  <c:v>19.600000930950046</c:v>
                </c:pt>
                <c:pt idx="197">
                  <c:v>19.700000935699791</c:v>
                </c:pt>
                <c:pt idx="198">
                  <c:v>19.800000940449536</c:v>
                </c:pt>
                <c:pt idx="199">
                  <c:v>19.900000945199281</c:v>
                </c:pt>
                <c:pt idx="200">
                  <c:v>20.000000949949026</c:v>
                </c:pt>
                <c:pt idx="201">
                  <c:v>20.100000954698771</c:v>
                </c:pt>
                <c:pt idx="202">
                  <c:v>20.200000959448516</c:v>
                </c:pt>
                <c:pt idx="203">
                  <c:v>20.300000964198261</c:v>
                </c:pt>
                <c:pt idx="204">
                  <c:v>20.400000968948007</c:v>
                </c:pt>
                <c:pt idx="205">
                  <c:v>20.500000973697752</c:v>
                </c:pt>
                <c:pt idx="206">
                  <c:v>20.600000978447497</c:v>
                </c:pt>
                <c:pt idx="207">
                  <c:v>20.700000983197242</c:v>
                </c:pt>
                <c:pt idx="208">
                  <c:v>20.800000987946987</c:v>
                </c:pt>
                <c:pt idx="209">
                  <c:v>20.900000992696732</c:v>
                </c:pt>
                <c:pt idx="210">
                  <c:v>21.000000997446477</c:v>
                </c:pt>
                <c:pt idx="211">
                  <c:v>21.100001002196223</c:v>
                </c:pt>
                <c:pt idx="212">
                  <c:v>21.200001006945968</c:v>
                </c:pt>
                <c:pt idx="213">
                  <c:v>21.300001011695713</c:v>
                </c:pt>
                <c:pt idx="214">
                  <c:v>21.400001016445458</c:v>
                </c:pt>
                <c:pt idx="215">
                  <c:v>21.500001021195203</c:v>
                </c:pt>
                <c:pt idx="216">
                  <c:v>21.600001025944948</c:v>
                </c:pt>
                <c:pt idx="217">
                  <c:v>21.700001030694693</c:v>
                </c:pt>
                <c:pt idx="218">
                  <c:v>21.800001035444438</c:v>
                </c:pt>
                <c:pt idx="219">
                  <c:v>21.900001040194184</c:v>
                </c:pt>
                <c:pt idx="220">
                  <c:v>22.000001044943929</c:v>
                </c:pt>
                <c:pt idx="221">
                  <c:v>22.100001049693674</c:v>
                </c:pt>
                <c:pt idx="222">
                  <c:v>22.200001054443419</c:v>
                </c:pt>
                <c:pt idx="223">
                  <c:v>22.300001059193164</c:v>
                </c:pt>
                <c:pt idx="224">
                  <c:v>22.400001063942909</c:v>
                </c:pt>
                <c:pt idx="225">
                  <c:v>22.500001068692654</c:v>
                </c:pt>
                <c:pt idx="226">
                  <c:v>22.6000010734424</c:v>
                </c:pt>
                <c:pt idx="227">
                  <c:v>22.700001078192145</c:v>
                </c:pt>
                <c:pt idx="228">
                  <c:v>22.80000108294189</c:v>
                </c:pt>
                <c:pt idx="229">
                  <c:v>22.900001087691635</c:v>
                </c:pt>
                <c:pt idx="230">
                  <c:v>23.00000109244138</c:v>
                </c:pt>
                <c:pt idx="231">
                  <c:v>23.100001097191125</c:v>
                </c:pt>
                <c:pt idx="232">
                  <c:v>23.20000110194087</c:v>
                </c:pt>
                <c:pt idx="233">
                  <c:v>23.300001106690615</c:v>
                </c:pt>
                <c:pt idx="234">
                  <c:v>23.400001111440361</c:v>
                </c:pt>
                <c:pt idx="235">
                  <c:v>23.500001116190106</c:v>
                </c:pt>
                <c:pt idx="236">
                  <c:v>23.600001120939851</c:v>
                </c:pt>
                <c:pt idx="237">
                  <c:v>23.700001125689596</c:v>
                </c:pt>
                <c:pt idx="238">
                  <c:v>23.800001130439341</c:v>
                </c:pt>
                <c:pt idx="239">
                  <c:v>23.900001135189086</c:v>
                </c:pt>
                <c:pt idx="240">
                  <c:v>24.000001139938831</c:v>
                </c:pt>
                <c:pt idx="241">
                  <c:v>24.100001144688576</c:v>
                </c:pt>
                <c:pt idx="242">
                  <c:v>24.200001149438322</c:v>
                </c:pt>
                <c:pt idx="243">
                  <c:v>24.300001154188067</c:v>
                </c:pt>
                <c:pt idx="244">
                  <c:v>24.400001158937812</c:v>
                </c:pt>
                <c:pt idx="245">
                  <c:v>24.500001163687557</c:v>
                </c:pt>
                <c:pt idx="246">
                  <c:v>24.600001168437302</c:v>
                </c:pt>
                <c:pt idx="247">
                  <c:v>24.700001173187047</c:v>
                </c:pt>
                <c:pt idx="248">
                  <c:v>24.800001177936792</c:v>
                </c:pt>
                <c:pt idx="249">
                  <c:v>24.900001182686538</c:v>
                </c:pt>
                <c:pt idx="250">
                  <c:v>25.000001187436283</c:v>
                </c:pt>
                <c:pt idx="251">
                  <c:v>25.100001192186028</c:v>
                </c:pt>
                <c:pt idx="252">
                  <c:v>25.200001196935773</c:v>
                </c:pt>
                <c:pt idx="253">
                  <c:v>25.300001201685518</c:v>
                </c:pt>
                <c:pt idx="254">
                  <c:v>25.400001206435263</c:v>
                </c:pt>
                <c:pt idx="255">
                  <c:v>25.500001211185008</c:v>
                </c:pt>
                <c:pt idx="256">
                  <c:v>25.600001215934753</c:v>
                </c:pt>
                <c:pt idx="257">
                  <c:v>25.700001220684499</c:v>
                </c:pt>
                <c:pt idx="258">
                  <c:v>25.800001225434244</c:v>
                </c:pt>
                <c:pt idx="259">
                  <c:v>25.900001230183989</c:v>
                </c:pt>
                <c:pt idx="260">
                  <c:v>26.000001234933734</c:v>
                </c:pt>
                <c:pt idx="261">
                  <c:v>26.100001239683479</c:v>
                </c:pt>
                <c:pt idx="262">
                  <c:v>26.200001244433224</c:v>
                </c:pt>
                <c:pt idx="263">
                  <c:v>26.300001249182969</c:v>
                </c:pt>
                <c:pt idx="264">
                  <c:v>26.400001253932714</c:v>
                </c:pt>
                <c:pt idx="265">
                  <c:v>26.50000125868246</c:v>
                </c:pt>
                <c:pt idx="266">
                  <c:v>26.600001263432205</c:v>
                </c:pt>
                <c:pt idx="267">
                  <c:v>26.70000126818195</c:v>
                </c:pt>
                <c:pt idx="268">
                  <c:v>26.800001272931695</c:v>
                </c:pt>
                <c:pt idx="269">
                  <c:v>26.90000127768144</c:v>
                </c:pt>
                <c:pt idx="270">
                  <c:v>27.000001282431185</c:v>
                </c:pt>
                <c:pt idx="271">
                  <c:v>27.10000128718093</c:v>
                </c:pt>
                <c:pt idx="272">
                  <c:v>27.200001291930676</c:v>
                </c:pt>
                <c:pt idx="273">
                  <c:v>27.300001296680421</c:v>
                </c:pt>
                <c:pt idx="274">
                  <c:v>27.400001301430166</c:v>
                </c:pt>
                <c:pt idx="275">
                  <c:v>27.500001306179911</c:v>
                </c:pt>
                <c:pt idx="276">
                  <c:v>27.600001310929656</c:v>
                </c:pt>
                <c:pt idx="277">
                  <c:v>27.700001315679401</c:v>
                </c:pt>
                <c:pt idx="278">
                  <c:v>27.800001320429146</c:v>
                </c:pt>
                <c:pt idx="279">
                  <c:v>27.900001325178891</c:v>
                </c:pt>
                <c:pt idx="280">
                  <c:v>28.000001329928637</c:v>
                </c:pt>
                <c:pt idx="281">
                  <c:v>28.100001334678382</c:v>
                </c:pt>
                <c:pt idx="282">
                  <c:v>28.200001339428127</c:v>
                </c:pt>
                <c:pt idx="283">
                  <c:v>28.300001344177872</c:v>
                </c:pt>
                <c:pt idx="284">
                  <c:v>28.400001348927617</c:v>
                </c:pt>
                <c:pt idx="285">
                  <c:v>28.500001353677362</c:v>
                </c:pt>
                <c:pt idx="286">
                  <c:v>28.600001358427107</c:v>
                </c:pt>
                <c:pt idx="287">
                  <c:v>28.700001363176852</c:v>
                </c:pt>
                <c:pt idx="288">
                  <c:v>28.800001367926598</c:v>
                </c:pt>
                <c:pt idx="289">
                  <c:v>28.900001372676343</c:v>
                </c:pt>
                <c:pt idx="290">
                  <c:v>29.000001377426088</c:v>
                </c:pt>
                <c:pt idx="291">
                  <c:v>29.100001382175833</c:v>
                </c:pt>
                <c:pt idx="292">
                  <c:v>29.200001386925578</c:v>
                </c:pt>
                <c:pt idx="293">
                  <c:v>29.300001391675323</c:v>
                </c:pt>
                <c:pt idx="294">
                  <c:v>29.400001396425068</c:v>
                </c:pt>
                <c:pt idx="295">
                  <c:v>29.500001401174814</c:v>
                </c:pt>
                <c:pt idx="296">
                  <c:v>29.600001405924559</c:v>
                </c:pt>
                <c:pt idx="297">
                  <c:v>29.700001410674304</c:v>
                </c:pt>
                <c:pt idx="298">
                  <c:v>29.800001415424049</c:v>
                </c:pt>
                <c:pt idx="299">
                  <c:v>29.900001420173794</c:v>
                </c:pt>
                <c:pt idx="300">
                  <c:v>30.000001424923539</c:v>
                </c:pt>
                <c:pt idx="301">
                  <c:v>30.100001429673284</c:v>
                </c:pt>
                <c:pt idx="302">
                  <c:v>30.200001434423029</c:v>
                </c:pt>
                <c:pt idx="303">
                  <c:v>30.300001439172775</c:v>
                </c:pt>
                <c:pt idx="304">
                  <c:v>30.40000144392252</c:v>
                </c:pt>
                <c:pt idx="305">
                  <c:v>30.500001448672265</c:v>
                </c:pt>
                <c:pt idx="306">
                  <c:v>30.60000145342201</c:v>
                </c:pt>
                <c:pt idx="307">
                  <c:v>30.700001458171755</c:v>
                </c:pt>
                <c:pt idx="308">
                  <c:v>30.8000014629215</c:v>
                </c:pt>
                <c:pt idx="309">
                  <c:v>30.900001467671245</c:v>
                </c:pt>
                <c:pt idx="310">
                  <c:v>31.00000147242099</c:v>
                </c:pt>
                <c:pt idx="311">
                  <c:v>31.100001477170736</c:v>
                </c:pt>
                <c:pt idx="312">
                  <c:v>31.200001481920481</c:v>
                </c:pt>
                <c:pt idx="313">
                  <c:v>31.300001486670226</c:v>
                </c:pt>
                <c:pt idx="314">
                  <c:v>31.400001491419971</c:v>
                </c:pt>
                <c:pt idx="315">
                  <c:v>31.500001496169716</c:v>
                </c:pt>
                <c:pt idx="316">
                  <c:v>31.600001500919461</c:v>
                </c:pt>
                <c:pt idx="317">
                  <c:v>31.700001505669206</c:v>
                </c:pt>
                <c:pt idx="318">
                  <c:v>31.800001510418952</c:v>
                </c:pt>
                <c:pt idx="319">
                  <c:v>31.900001515168697</c:v>
                </c:pt>
                <c:pt idx="320">
                  <c:v>32.000001519918442</c:v>
                </c:pt>
                <c:pt idx="321">
                  <c:v>32.100001524668187</c:v>
                </c:pt>
                <c:pt idx="322">
                  <c:v>32.200001529417932</c:v>
                </c:pt>
                <c:pt idx="323">
                  <c:v>32.300001534167677</c:v>
                </c:pt>
                <c:pt idx="324">
                  <c:v>32.400001538917422</c:v>
                </c:pt>
                <c:pt idx="325">
                  <c:v>32.500001543667167</c:v>
                </c:pt>
                <c:pt idx="326">
                  <c:v>32.600001548416913</c:v>
                </c:pt>
                <c:pt idx="327">
                  <c:v>32.700001553166658</c:v>
                </c:pt>
                <c:pt idx="328">
                  <c:v>32.800001557916403</c:v>
                </c:pt>
                <c:pt idx="329">
                  <c:v>32.900001562666148</c:v>
                </c:pt>
                <c:pt idx="330">
                  <c:v>33.000001567415893</c:v>
                </c:pt>
                <c:pt idx="331">
                  <c:v>33.100001572165638</c:v>
                </c:pt>
                <c:pt idx="332">
                  <c:v>33.200001576915383</c:v>
                </c:pt>
                <c:pt idx="333">
                  <c:v>33.300001581665128</c:v>
                </c:pt>
                <c:pt idx="334">
                  <c:v>33.400001586414874</c:v>
                </c:pt>
                <c:pt idx="335">
                  <c:v>33.500001591164619</c:v>
                </c:pt>
                <c:pt idx="336">
                  <c:v>33.600001595914364</c:v>
                </c:pt>
                <c:pt idx="337">
                  <c:v>33.700001600664109</c:v>
                </c:pt>
                <c:pt idx="338">
                  <c:v>33.800001605413854</c:v>
                </c:pt>
                <c:pt idx="339">
                  <c:v>33.900001610163599</c:v>
                </c:pt>
                <c:pt idx="340">
                  <c:v>34.000001614913344</c:v>
                </c:pt>
                <c:pt idx="341">
                  <c:v>34.10000161966309</c:v>
                </c:pt>
                <c:pt idx="342">
                  <c:v>34.200001624412835</c:v>
                </c:pt>
                <c:pt idx="343">
                  <c:v>34.30000162916258</c:v>
                </c:pt>
                <c:pt idx="344">
                  <c:v>34.400001633912325</c:v>
                </c:pt>
                <c:pt idx="345">
                  <c:v>34.50000163866207</c:v>
                </c:pt>
                <c:pt idx="346">
                  <c:v>34.600001643411815</c:v>
                </c:pt>
                <c:pt idx="347">
                  <c:v>34.70000164816156</c:v>
                </c:pt>
                <c:pt idx="348">
                  <c:v>34.800001652911305</c:v>
                </c:pt>
                <c:pt idx="349">
                  <c:v>34.900001657661051</c:v>
                </c:pt>
                <c:pt idx="350">
                  <c:v>35.000001662410796</c:v>
                </c:pt>
                <c:pt idx="351">
                  <c:v>35.100001667160541</c:v>
                </c:pt>
                <c:pt idx="352">
                  <c:v>35.200001671910286</c:v>
                </c:pt>
                <c:pt idx="353">
                  <c:v>35.300001676660031</c:v>
                </c:pt>
                <c:pt idx="354">
                  <c:v>35.400001681409776</c:v>
                </c:pt>
                <c:pt idx="355">
                  <c:v>35.500001686159521</c:v>
                </c:pt>
                <c:pt idx="356">
                  <c:v>35.600001690909266</c:v>
                </c:pt>
                <c:pt idx="357">
                  <c:v>35.700001695659012</c:v>
                </c:pt>
                <c:pt idx="358">
                  <c:v>35.800001700408757</c:v>
                </c:pt>
                <c:pt idx="359">
                  <c:v>35.900001705158502</c:v>
                </c:pt>
                <c:pt idx="360">
                  <c:v>36.000001709908247</c:v>
                </c:pt>
                <c:pt idx="361">
                  <c:v>36.100001714657992</c:v>
                </c:pt>
                <c:pt idx="362">
                  <c:v>36.200001719407737</c:v>
                </c:pt>
                <c:pt idx="363">
                  <c:v>36.300001724157482</c:v>
                </c:pt>
                <c:pt idx="364">
                  <c:v>36.400001728907228</c:v>
                </c:pt>
                <c:pt idx="365">
                  <c:v>36.500001733656973</c:v>
                </c:pt>
                <c:pt idx="366">
                  <c:v>36.600001738406718</c:v>
                </c:pt>
                <c:pt idx="367">
                  <c:v>36.700001743156463</c:v>
                </c:pt>
                <c:pt idx="368">
                  <c:v>36.800001747906208</c:v>
                </c:pt>
                <c:pt idx="369">
                  <c:v>36.900001752655953</c:v>
                </c:pt>
                <c:pt idx="370">
                  <c:v>37.000001757405698</c:v>
                </c:pt>
                <c:pt idx="371">
                  <c:v>37.100001762155443</c:v>
                </c:pt>
                <c:pt idx="372">
                  <c:v>37.200001766905189</c:v>
                </c:pt>
                <c:pt idx="373">
                  <c:v>37.300001771654934</c:v>
                </c:pt>
                <c:pt idx="374">
                  <c:v>37.400001776404679</c:v>
                </c:pt>
                <c:pt idx="375">
                  <c:v>37.500001781154424</c:v>
                </c:pt>
                <c:pt idx="376">
                  <c:v>37.600001785904169</c:v>
                </c:pt>
                <c:pt idx="377">
                  <c:v>37.700001790653914</c:v>
                </c:pt>
                <c:pt idx="378">
                  <c:v>37.800001795403659</c:v>
                </c:pt>
                <c:pt idx="379">
                  <c:v>37.900001800153404</c:v>
                </c:pt>
                <c:pt idx="380">
                  <c:v>38.00000180490315</c:v>
                </c:pt>
                <c:pt idx="381">
                  <c:v>38.100001809652895</c:v>
                </c:pt>
                <c:pt idx="382">
                  <c:v>38.20000181440264</c:v>
                </c:pt>
                <c:pt idx="383">
                  <c:v>38.300001819152385</c:v>
                </c:pt>
                <c:pt idx="384">
                  <c:v>38.40000182390213</c:v>
                </c:pt>
                <c:pt idx="385">
                  <c:v>38.500001828651875</c:v>
                </c:pt>
                <c:pt idx="386">
                  <c:v>38.60000183340162</c:v>
                </c:pt>
                <c:pt idx="387">
                  <c:v>38.700001838151366</c:v>
                </c:pt>
                <c:pt idx="388">
                  <c:v>38.800001842901111</c:v>
                </c:pt>
                <c:pt idx="389">
                  <c:v>38.900001847650856</c:v>
                </c:pt>
                <c:pt idx="390">
                  <c:v>39.000001852400601</c:v>
                </c:pt>
                <c:pt idx="391">
                  <c:v>39.100001857150346</c:v>
                </c:pt>
                <c:pt idx="392">
                  <c:v>39.200001861900091</c:v>
                </c:pt>
                <c:pt idx="393">
                  <c:v>39.300001866649836</c:v>
                </c:pt>
                <c:pt idx="394">
                  <c:v>39.400001871399581</c:v>
                </c:pt>
                <c:pt idx="395">
                  <c:v>39.500001876149327</c:v>
                </c:pt>
                <c:pt idx="396">
                  <c:v>39.600001880899072</c:v>
                </c:pt>
                <c:pt idx="397">
                  <c:v>39.700001885648817</c:v>
                </c:pt>
                <c:pt idx="398">
                  <c:v>39.800001890398562</c:v>
                </c:pt>
                <c:pt idx="399">
                  <c:v>39.900001895148307</c:v>
                </c:pt>
                <c:pt idx="400">
                  <c:v>40.000001899898052</c:v>
                </c:pt>
                <c:pt idx="401">
                  <c:v>40.100001904647797</c:v>
                </c:pt>
                <c:pt idx="402">
                  <c:v>40.200001909397542</c:v>
                </c:pt>
                <c:pt idx="403">
                  <c:v>40.300001914147288</c:v>
                </c:pt>
                <c:pt idx="404">
                  <c:v>40.400001918897033</c:v>
                </c:pt>
                <c:pt idx="405">
                  <c:v>40.500001923646778</c:v>
                </c:pt>
                <c:pt idx="406">
                  <c:v>40.600001928396523</c:v>
                </c:pt>
                <c:pt idx="407">
                  <c:v>40.700001933146268</c:v>
                </c:pt>
                <c:pt idx="408">
                  <c:v>40.800001937896013</c:v>
                </c:pt>
                <c:pt idx="409">
                  <c:v>40.900001942645758</c:v>
                </c:pt>
                <c:pt idx="410">
                  <c:v>41.000001947395504</c:v>
                </c:pt>
                <c:pt idx="411">
                  <c:v>41.100001952145249</c:v>
                </c:pt>
                <c:pt idx="412">
                  <c:v>41.200001956894994</c:v>
                </c:pt>
                <c:pt idx="413">
                  <c:v>41.300001961644739</c:v>
                </c:pt>
                <c:pt idx="414">
                  <c:v>41.400001966394484</c:v>
                </c:pt>
                <c:pt idx="415">
                  <c:v>41.500001971144229</c:v>
                </c:pt>
                <c:pt idx="416">
                  <c:v>41.600001975893974</c:v>
                </c:pt>
                <c:pt idx="417">
                  <c:v>41.700001980643719</c:v>
                </c:pt>
                <c:pt idx="418">
                  <c:v>41.800001985393465</c:v>
                </c:pt>
                <c:pt idx="419">
                  <c:v>41.90000199014321</c:v>
                </c:pt>
                <c:pt idx="420">
                  <c:v>42.000001994892955</c:v>
                </c:pt>
                <c:pt idx="421">
                  <c:v>42.1000019996427</c:v>
                </c:pt>
                <c:pt idx="422">
                  <c:v>42.200002004392445</c:v>
                </c:pt>
                <c:pt idx="423">
                  <c:v>42.30000200914219</c:v>
                </c:pt>
                <c:pt idx="424">
                  <c:v>42.400002013891935</c:v>
                </c:pt>
                <c:pt idx="425">
                  <c:v>42.50000201864168</c:v>
                </c:pt>
                <c:pt idx="426">
                  <c:v>42.600002023391426</c:v>
                </c:pt>
                <c:pt idx="427">
                  <c:v>42.700002028141171</c:v>
                </c:pt>
                <c:pt idx="428">
                  <c:v>42.800002032890916</c:v>
                </c:pt>
                <c:pt idx="429">
                  <c:v>42.900002037640661</c:v>
                </c:pt>
                <c:pt idx="430">
                  <c:v>43.000002042390406</c:v>
                </c:pt>
                <c:pt idx="431">
                  <c:v>43.100002047140151</c:v>
                </c:pt>
                <c:pt idx="432">
                  <c:v>43.200002051889896</c:v>
                </c:pt>
                <c:pt idx="433">
                  <c:v>43.300002056639642</c:v>
                </c:pt>
                <c:pt idx="434">
                  <c:v>43.400002061389387</c:v>
                </c:pt>
                <c:pt idx="435">
                  <c:v>43.500002066139132</c:v>
                </c:pt>
                <c:pt idx="436">
                  <c:v>43.600002070888877</c:v>
                </c:pt>
                <c:pt idx="437">
                  <c:v>43.700002075638622</c:v>
                </c:pt>
                <c:pt idx="438">
                  <c:v>43.800002080388367</c:v>
                </c:pt>
                <c:pt idx="439">
                  <c:v>43.900002085138112</c:v>
                </c:pt>
                <c:pt idx="440">
                  <c:v>44.000002089887857</c:v>
                </c:pt>
                <c:pt idx="441">
                  <c:v>44.100002094637603</c:v>
                </c:pt>
                <c:pt idx="442">
                  <c:v>44.200002099387348</c:v>
                </c:pt>
                <c:pt idx="443">
                  <c:v>44.300002104137093</c:v>
                </c:pt>
                <c:pt idx="444">
                  <c:v>44.400002108886838</c:v>
                </c:pt>
                <c:pt idx="445">
                  <c:v>44.500002113636583</c:v>
                </c:pt>
                <c:pt idx="446">
                  <c:v>44.600002118386328</c:v>
                </c:pt>
                <c:pt idx="447">
                  <c:v>44.700002123136073</c:v>
                </c:pt>
                <c:pt idx="448">
                  <c:v>44.800002127885818</c:v>
                </c:pt>
                <c:pt idx="449">
                  <c:v>44.900002132635564</c:v>
                </c:pt>
                <c:pt idx="450">
                  <c:v>45.000002137385309</c:v>
                </c:pt>
                <c:pt idx="451">
                  <c:v>45.100002142135054</c:v>
                </c:pt>
                <c:pt idx="452">
                  <c:v>45.200002146884799</c:v>
                </c:pt>
                <c:pt idx="453">
                  <c:v>45.300002151634544</c:v>
                </c:pt>
                <c:pt idx="454">
                  <c:v>45.400002156384289</c:v>
                </c:pt>
                <c:pt idx="455">
                  <c:v>45.500002161134034</c:v>
                </c:pt>
                <c:pt idx="456">
                  <c:v>45.60000216588378</c:v>
                </c:pt>
                <c:pt idx="457">
                  <c:v>45.700002170633525</c:v>
                </c:pt>
                <c:pt idx="458">
                  <c:v>45.80000217538327</c:v>
                </c:pt>
                <c:pt idx="459">
                  <c:v>45.900002180133015</c:v>
                </c:pt>
                <c:pt idx="460">
                  <c:v>46.00000218488276</c:v>
                </c:pt>
                <c:pt idx="461">
                  <c:v>46.100002189632505</c:v>
                </c:pt>
                <c:pt idx="462">
                  <c:v>46.20000219438225</c:v>
                </c:pt>
                <c:pt idx="463">
                  <c:v>46.300002199131995</c:v>
                </c:pt>
                <c:pt idx="464">
                  <c:v>46.400002203881741</c:v>
                </c:pt>
                <c:pt idx="465">
                  <c:v>46.500002208631486</c:v>
                </c:pt>
                <c:pt idx="466">
                  <c:v>46.600002213381231</c:v>
                </c:pt>
                <c:pt idx="467">
                  <c:v>46.700002218130976</c:v>
                </c:pt>
                <c:pt idx="468">
                  <c:v>46.800002222880721</c:v>
                </c:pt>
                <c:pt idx="469">
                  <c:v>46.900002227630466</c:v>
                </c:pt>
                <c:pt idx="470">
                  <c:v>47.000002232380211</c:v>
                </c:pt>
                <c:pt idx="471">
                  <c:v>47.100002237129956</c:v>
                </c:pt>
                <c:pt idx="472">
                  <c:v>47.200002241879702</c:v>
                </c:pt>
                <c:pt idx="473">
                  <c:v>47.300002246629447</c:v>
                </c:pt>
                <c:pt idx="474">
                  <c:v>47.400002251379192</c:v>
                </c:pt>
                <c:pt idx="475">
                  <c:v>47.500002256128937</c:v>
                </c:pt>
                <c:pt idx="476">
                  <c:v>47.600002260878682</c:v>
                </c:pt>
                <c:pt idx="477">
                  <c:v>47.700002265628427</c:v>
                </c:pt>
                <c:pt idx="478">
                  <c:v>47.800002270378172</c:v>
                </c:pt>
                <c:pt idx="479">
                  <c:v>47.900002275127918</c:v>
                </c:pt>
                <c:pt idx="480">
                  <c:v>48.000002279877663</c:v>
                </c:pt>
                <c:pt idx="481">
                  <c:v>48.100002284627408</c:v>
                </c:pt>
                <c:pt idx="482">
                  <c:v>48.200002289377153</c:v>
                </c:pt>
                <c:pt idx="483">
                  <c:v>48.300002294126898</c:v>
                </c:pt>
                <c:pt idx="484">
                  <c:v>48.400002298876643</c:v>
                </c:pt>
                <c:pt idx="485">
                  <c:v>48.500002303626388</c:v>
                </c:pt>
                <c:pt idx="486">
                  <c:v>48.600002308376133</c:v>
                </c:pt>
                <c:pt idx="487">
                  <c:v>48.700002313125879</c:v>
                </c:pt>
                <c:pt idx="488">
                  <c:v>48.800002317875624</c:v>
                </c:pt>
                <c:pt idx="489">
                  <c:v>48.900002322625369</c:v>
                </c:pt>
                <c:pt idx="490">
                  <c:v>49.000002327375114</c:v>
                </c:pt>
                <c:pt idx="491">
                  <c:v>49.100002332124859</c:v>
                </c:pt>
                <c:pt idx="492">
                  <c:v>49.200002336874604</c:v>
                </c:pt>
                <c:pt idx="493">
                  <c:v>49.300002341624349</c:v>
                </c:pt>
                <c:pt idx="494">
                  <c:v>49.400002346374094</c:v>
                </c:pt>
                <c:pt idx="495">
                  <c:v>49.50000235112384</c:v>
                </c:pt>
                <c:pt idx="496">
                  <c:v>49.600002355873585</c:v>
                </c:pt>
                <c:pt idx="497">
                  <c:v>49.70000236062333</c:v>
                </c:pt>
                <c:pt idx="498">
                  <c:v>49.800002365373075</c:v>
                </c:pt>
                <c:pt idx="499">
                  <c:v>49.90000237012282</c:v>
                </c:pt>
                <c:pt idx="500">
                  <c:v>50.000002374872565</c:v>
                </c:pt>
                <c:pt idx="501">
                  <c:v>50.10000237962231</c:v>
                </c:pt>
                <c:pt idx="502">
                  <c:v>50.200002384372056</c:v>
                </c:pt>
                <c:pt idx="503">
                  <c:v>50.300002389121801</c:v>
                </c:pt>
                <c:pt idx="504">
                  <c:v>50.400002393871546</c:v>
                </c:pt>
                <c:pt idx="505">
                  <c:v>50.500002398621291</c:v>
                </c:pt>
                <c:pt idx="506">
                  <c:v>50.600002403371036</c:v>
                </c:pt>
                <c:pt idx="507">
                  <c:v>50.700002408120781</c:v>
                </c:pt>
                <c:pt idx="508">
                  <c:v>50.800002412870526</c:v>
                </c:pt>
                <c:pt idx="509">
                  <c:v>50.900002417620271</c:v>
                </c:pt>
                <c:pt idx="510">
                  <c:v>51.000002422370017</c:v>
                </c:pt>
                <c:pt idx="511">
                  <c:v>51.100002427119762</c:v>
                </c:pt>
                <c:pt idx="512">
                  <c:v>51.200002431869507</c:v>
                </c:pt>
                <c:pt idx="513">
                  <c:v>51.300002436619252</c:v>
                </c:pt>
                <c:pt idx="514">
                  <c:v>51.400002441368997</c:v>
                </c:pt>
                <c:pt idx="515">
                  <c:v>51.500002446118742</c:v>
                </c:pt>
                <c:pt idx="516">
                  <c:v>51.600002450868487</c:v>
                </c:pt>
                <c:pt idx="517">
                  <c:v>51.700002455618232</c:v>
                </c:pt>
                <c:pt idx="518">
                  <c:v>51.800002460367978</c:v>
                </c:pt>
                <c:pt idx="519">
                  <c:v>51.900002465117723</c:v>
                </c:pt>
                <c:pt idx="520">
                  <c:v>52.000002469867468</c:v>
                </c:pt>
                <c:pt idx="521">
                  <c:v>52.100002474617213</c:v>
                </c:pt>
                <c:pt idx="522">
                  <c:v>52.200002479366958</c:v>
                </c:pt>
                <c:pt idx="523">
                  <c:v>52.300002484116703</c:v>
                </c:pt>
                <c:pt idx="524">
                  <c:v>52.400002488866448</c:v>
                </c:pt>
                <c:pt idx="525">
                  <c:v>52.500002493616194</c:v>
                </c:pt>
                <c:pt idx="526">
                  <c:v>52.600002498365939</c:v>
                </c:pt>
                <c:pt idx="527">
                  <c:v>52.700002503115684</c:v>
                </c:pt>
                <c:pt idx="528">
                  <c:v>52.800002507865429</c:v>
                </c:pt>
                <c:pt idx="529">
                  <c:v>52.900002512615174</c:v>
                </c:pt>
                <c:pt idx="530">
                  <c:v>53.000002517364919</c:v>
                </c:pt>
                <c:pt idx="531">
                  <c:v>53.100002522114664</c:v>
                </c:pt>
                <c:pt idx="532">
                  <c:v>53.200002526864409</c:v>
                </c:pt>
                <c:pt idx="533">
                  <c:v>53.300002531614155</c:v>
                </c:pt>
                <c:pt idx="534">
                  <c:v>53.4000025363639</c:v>
                </c:pt>
                <c:pt idx="535">
                  <c:v>53.500002541113645</c:v>
                </c:pt>
                <c:pt idx="536">
                  <c:v>53.60000254586339</c:v>
                </c:pt>
                <c:pt idx="537">
                  <c:v>53.700002550613135</c:v>
                </c:pt>
                <c:pt idx="538">
                  <c:v>53.80000255536288</c:v>
                </c:pt>
                <c:pt idx="539">
                  <c:v>53.900002560112625</c:v>
                </c:pt>
                <c:pt idx="540">
                  <c:v>54.00000256486237</c:v>
                </c:pt>
                <c:pt idx="541">
                  <c:v>54.100002569612116</c:v>
                </c:pt>
                <c:pt idx="542">
                  <c:v>54.200002574361861</c:v>
                </c:pt>
                <c:pt idx="543">
                  <c:v>54.300002579111606</c:v>
                </c:pt>
                <c:pt idx="544">
                  <c:v>54.400002583861351</c:v>
                </c:pt>
                <c:pt idx="545">
                  <c:v>54.500002588611096</c:v>
                </c:pt>
                <c:pt idx="546">
                  <c:v>54.600002593360841</c:v>
                </c:pt>
                <c:pt idx="547">
                  <c:v>54.700002598110586</c:v>
                </c:pt>
                <c:pt idx="548">
                  <c:v>54.800002602860332</c:v>
                </c:pt>
                <c:pt idx="549">
                  <c:v>54.900002607610077</c:v>
                </c:pt>
                <c:pt idx="550">
                  <c:v>55.000002612359822</c:v>
                </c:pt>
                <c:pt idx="551">
                  <c:v>55.100002617109567</c:v>
                </c:pt>
                <c:pt idx="552">
                  <c:v>55.200002621859312</c:v>
                </c:pt>
                <c:pt idx="553">
                  <c:v>55.300002626609057</c:v>
                </c:pt>
                <c:pt idx="554">
                  <c:v>55.400002631358802</c:v>
                </c:pt>
                <c:pt idx="555">
                  <c:v>55.500002636108547</c:v>
                </c:pt>
                <c:pt idx="556">
                  <c:v>55.600002640858293</c:v>
                </c:pt>
                <c:pt idx="557">
                  <c:v>55.700002645608038</c:v>
                </c:pt>
                <c:pt idx="558">
                  <c:v>55.800002650357783</c:v>
                </c:pt>
                <c:pt idx="559">
                  <c:v>55.900002655107528</c:v>
                </c:pt>
                <c:pt idx="560">
                  <c:v>56.000002659857273</c:v>
                </c:pt>
                <c:pt idx="561">
                  <c:v>56.100002664607018</c:v>
                </c:pt>
                <c:pt idx="562">
                  <c:v>56.200002669356763</c:v>
                </c:pt>
                <c:pt idx="563">
                  <c:v>56.300002674106508</c:v>
                </c:pt>
                <c:pt idx="564">
                  <c:v>56.400002678856254</c:v>
                </c:pt>
                <c:pt idx="565">
                  <c:v>56.500002683605999</c:v>
                </c:pt>
                <c:pt idx="566">
                  <c:v>56.600002688355744</c:v>
                </c:pt>
                <c:pt idx="567">
                  <c:v>56.700002693105489</c:v>
                </c:pt>
                <c:pt idx="568">
                  <c:v>56.800002697855234</c:v>
                </c:pt>
                <c:pt idx="569">
                  <c:v>56.900002702604979</c:v>
                </c:pt>
                <c:pt idx="570">
                  <c:v>57.000002707354724</c:v>
                </c:pt>
                <c:pt idx="571">
                  <c:v>57.10000271210447</c:v>
                </c:pt>
                <c:pt idx="572">
                  <c:v>57.200002716854215</c:v>
                </c:pt>
                <c:pt idx="573">
                  <c:v>57.30000272160396</c:v>
                </c:pt>
                <c:pt idx="574">
                  <c:v>57.400002726353705</c:v>
                </c:pt>
                <c:pt idx="575">
                  <c:v>57.50000273110345</c:v>
                </c:pt>
                <c:pt idx="576">
                  <c:v>57.600002735853195</c:v>
                </c:pt>
                <c:pt idx="577">
                  <c:v>57.70000274060294</c:v>
                </c:pt>
                <c:pt idx="578">
                  <c:v>57.800002745352685</c:v>
                </c:pt>
                <c:pt idx="579">
                  <c:v>57.900002750102431</c:v>
                </c:pt>
                <c:pt idx="580">
                  <c:v>58.000002754852176</c:v>
                </c:pt>
                <c:pt idx="581">
                  <c:v>58.100002759601921</c:v>
                </c:pt>
                <c:pt idx="582">
                  <c:v>58.200002764351666</c:v>
                </c:pt>
                <c:pt idx="583">
                  <c:v>58.300002769101411</c:v>
                </c:pt>
                <c:pt idx="584">
                  <c:v>58.400002773851156</c:v>
                </c:pt>
                <c:pt idx="585">
                  <c:v>58.500002778600901</c:v>
                </c:pt>
                <c:pt idx="586">
                  <c:v>58.600002783350646</c:v>
                </c:pt>
                <c:pt idx="587">
                  <c:v>58.700002788100392</c:v>
                </c:pt>
                <c:pt idx="588">
                  <c:v>58.800002792850137</c:v>
                </c:pt>
                <c:pt idx="589">
                  <c:v>58.900002797599882</c:v>
                </c:pt>
                <c:pt idx="590">
                  <c:v>59.000002802349627</c:v>
                </c:pt>
                <c:pt idx="591">
                  <c:v>59.100002807099372</c:v>
                </c:pt>
                <c:pt idx="592">
                  <c:v>59.200002811849117</c:v>
                </c:pt>
                <c:pt idx="593">
                  <c:v>59.300002816598862</c:v>
                </c:pt>
                <c:pt idx="594">
                  <c:v>59.400002821348608</c:v>
                </c:pt>
                <c:pt idx="595">
                  <c:v>59.500002826098353</c:v>
                </c:pt>
                <c:pt idx="596">
                  <c:v>59.600002830848098</c:v>
                </c:pt>
                <c:pt idx="597">
                  <c:v>59.700002835597843</c:v>
                </c:pt>
                <c:pt idx="598">
                  <c:v>59.800002840347588</c:v>
                </c:pt>
                <c:pt idx="599">
                  <c:v>59.900002845097333</c:v>
                </c:pt>
                <c:pt idx="600">
                  <c:v>60.000002849847078</c:v>
                </c:pt>
                <c:pt idx="601">
                  <c:v>60.100002854596823</c:v>
                </c:pt>
                <c:pt idx="602">
                  <c:v>60.200002859346569</c:v>
                </c:pt>
                <c:pt idx="603">
                  <c:v>60.300002864096314</c:v>
                </c:pt>
                <c:pt idx="604">
                  <c:v>60.400002868846059</c:v>
                </c:pt>
                <c:pt idx="605">
                  <c:v>60.500002873595804</c:v>
                </c:pt>
                <c:pt idx="606">
                  <c:v>60.600002878345549</c:v>
                </c:pt>
                <c:pt idx="607">
                  <c:v>60.700002883095294</c:v>
                </c:pt>
                <c:pt idx="608">
                  <c:v>60.800002887845039</c:v>
                </c:pt>
                <c:pt idx="609">
                  <c:v>60.900002892594784</c:v>
                </c:pt>
                <c:pt idx="610">
                  <c:v>61.00000289734453</c:v>
                </c:pt>
                <c:pt idx="611">
                  <c:v>61.100002902094275</c:v>
                </c:pt>
                <c:pt idx="612">
                  <c:v>61.20000290684402</c:v>
                </c:pt>
                <c:pt idx="613">
                  <c:v>61.300002911593765</c:v>
                </c:pt>
                <c:pt idx="614">
                  <c:v>61.40000291634351</c:v>
                </c:pt>
                <c:pt idx="615">
                  <c:v>61.500002921093255</c:v>
                </c:pt>
                <c:pt idx="616">
                  <c:v>61.600002925843</c:v>
                </c:pt>
                <c:pt idx="617">
                  <c:v>61.700002930592746</c:v>
                </c:pt>
                <c:pt idx="618">
                  <c:v>61.800002935342491</c:v>
                </c:pt>
                <c:pt idx="619">
                  <c:v>61.900002940092236</c:v>
                </c:pt>
                <c:pt idx="620">
                  <c:v>62.000002944841981</c:v>
                </c:pt>
                <c:pt idx="621">
                  <c:v>62.100002949591726</c:v>
                </c:pt>
                <c:pt idx="622">
                  <c:v>62.200002954341471</c:v>
                </c:pt>
                <c:pt idx="623">
                  <c:v>62.300002959091216</c:v>
                </c:pt>
                <c:pt idx="624">
                  <c:v>62.400002963840961</c:v>
                </c:pt>
                <c:pt idx="625">
                  <c:v>62.500002968590707</c:v>
                </c:pt>
                <c:pt idx="626">
                  <c:v>62.600002973340452</c:v>
                </c:pt>
                <c:pt idx="627">
                  <c:v>62.700002978090197</c:v>
                </c:pt>
                <c:pt idx="628">
                  <c:v>62.800002982839942</c:v>
                </c:pt>
                <c:pt idx="629">
                  <c:v>62.900002987589687</c:v>
                </c:pt>
                <c:pt idx="630">
                  <c:v>63.000002992339432</c:v>
                </c:pt>
                <c:pt idx="631">
                  <c:v>63.100002997089177</c:v>
                </c:pt>
                <c:pt idx="632">
                  <c:v>63.200003001838923</c:v>
                </c:pt>
                <c:pt idx="633">
                  <c:v>63.300003006588668</c:v>
                </c:pt>
                <c:pt idx="634">
                  <c:v>63.400003011338413</c:v>
                </c:pt>
                <c:pt idx="635">
                  <c:v>63.500003016088158</c:v>
                </c:pt>
                <c:pt idx="636">
                  <c:v>63.600003020837903</c:v>
                </c:pt>
                <c:pt idx="637">
                  <c:v>63.700003025587648</c:v>
                </c:pt>
                <c:pt idx="638">
                  <c:v>63.800003030337393</c:v>
                </c:pt>
                <c:pt idx="639">
                  <c:v>63.900003035087138</c:v>
                </c:pt>
                <c:pt idx="640">
                  <c:v>64.000003039836884</c:v>
                </c:pt>
                <c:pt idx="641">
                  <c:v>64.100003044586629</c:v>
                </c:pt>
                <c:pt idx="642">
                  <c:v>64.200003049336374</c:v>
                </c:pt>
                <c:pt idx="643">
                  <c:v>64.300003054086119</c:v>
                </c:pt>
                <c:pt idx="644">
                  <c:v>64.400003058835864</c:v>
                </c:pt>
                <c:pt idx="645">
                  <c:v>64.500003063585609</c:v>
                </c:pt>
                <c:pt idx="646">
                  <c:v>64.600003068335354</c:v>
                </c:pt>
                <c:pt idx="647">
                  <c:v>64.700003073085099</c:v>
                </c:pt>
                <c:pt idx="648">
                  <c:v>64.800003077834845</c:v>
                </c:pt>
                <c:pt idx="649">
                  <c:v>64.90000308258459</c:v>
                </c:pt>
                <c:pt idx="650">
                  <c:v>65.000003087334335</c:v>
                </c:pt>
                <c:pt idx="651">
                  <c:v>65.10000309208408</c:v>
                </c:pt>
                <c:pt idx="652">
                  <c:v>65.200003096833825</c:v>
                </c:pt>
                <c:pt idx="653">
                  <c:v>65.30000310158357</c:v>
                </c:pt>
                <c:pt idx="654">
                  <c:v>65.400003106333315</c:v>
                </c:pt>
                <c:pt idx="655">
                  <c:v>65.500003111083061</c:v>
                </c:pt>
                <c:pt idx="656">
                  <c:v>65.600003115832806</c:v>
                </c:pt>
                <c:pt idx="657">
                  <c:v>65.700003120582551</c:v>
                </c:pt>
                <c:pt idx="658">
                  <c:v>65.800003125332296</c:v>
                </c:pt>
                <c:pt idx="659">
                  <c:v>65.900003130082041</c:v>
                </c:pt>
                <c:pt idx="660">
                  <c:v>66.000003134831786</c:v>
                </c:pt>
                <c:pt idx="661">
                  <c:v>66.100003139581531</c:v>
                </c:pt>
                <c:pt idx="662">
                  <c:v>66.200003144331276</c:v>
                </c:pt>
                <c:pt idx="663">
                  <c:v>66.300003149081022</c:v>
                </c:pt>
                <c:pt idx="664">
                  <c:v>66.400003153830767</c:v>
                </c:pt>
                <c:pt idx="665">
                  <c:v>66.500003158580512</c:v>
                </c:pt>
                <c:pt idx="666">
                  <c:v>66.600003163330257</c:v>
                </c:pt>
                <c:pt idx="667">
                  <c:v>66.700003168080002</c:v>
                </c:pt>
                <c:pt idx="668">
                  <c:v>66.800003172829747</c:v>
                </c:pt>
                <c:pt idx="669">
                  <c:v>66.900003177579492</c:v>
                </c:pt>
                <c:pt idx="670">
                  <c:v>67.000003182329237</c:v>
                </c:pt>
                <c:pt idx="671">
                  <c:v>67.100003187078983</c:v>
                </c:pt>
                <c:pt idx="672">
                  <c:v>67.200003191828728</c:v>
                </c:pt>
                <c:pt idx="673">
                  <c:v>67.300003196578473</c:v>
                </c:pt>
                <c:pt idx="674">
                  <c:v>67.400003201328218</c:v>
                </c:pt>
                <c:pt idx="675">
                  <c:v>67.500003206077963</c:v>
                </c:pt>
                <c:pt idx="676">
                  <c:v>67.600003210827708</c:v>
                </c:pt>
                <c:pt idx="677">
                  <c:v>67.700003215577453</c:v>
                </c:pt>
                <c:pt idx="678">
                  <c:v>67.800003220327199</c:v>
                </c:pt>
                <c:pt idx="679">
                  <c:v>67.900003225076944</c:v>
                </c:pt>
                <c:pt idx="680">
                  <c:v>68.000003229826689</c:v>
                </c:pt>
                <c:pt idx="681">
                  <c:v>68.100003234576434</c:v>
                </c:pt>
                <c:pt idx="682">
                  <c:v>68.200003239326179</c:v>
                </c:pt>
                <c:pt idx="683">
                  <c:v>68.300003244075924</c:v>
                </c:pt>
                <c:pt idx="684">
                  <c:v>68.400003248825669</c:v>
                </c:pt>
                <c:pt idx="685">
                  <c:v>68.500003253575414</c:v>
                </c:pt>
                <c:pt idx="686">
                  <c:v>68.60000325832516</c:v>
                </c:pt>
                <c:pt idx="687">
                  <c:v>68.700003263074905</c:v>
                </c:pt>
                <c:pt idx="688">
                  <c:v>68.80000326782465</c:v>
                </c:pt>
                <c:pt idx="689">
                  <c:v>68.900003272574395</c:v>
                </c:pt>
                <c:pt idx="690">
                  <c:v>69.00000327732414</c:v>
                </c:pt>
                <c:pt idx="691">
                  <c:v>69.100003282073885</c:v>
                </c:pt>
                <c:pt idx="692">
                  <c:v>69.20000328682363</c:v>
                </c:pt>
                <c:pt idx="693">
                  <c:v>69.300003291573375</c:v>
                </c:pt>
                <c:pt idx="694">
                  <c:v>69.400003296323121</c:v>
                </c:pt>
                <c:pt idx="695">
                  <c:v>69.500003301072866</c:v>
                </c:pt>
                <c:pt idx="696">
                  <c:v>69.600003305822611</c:v>
                </c:pt>
                <c:pt idx="697">
                  <c:v>69.700003310572356</c:v>
                </c:pt>
                <c:pt idx="698">
                  <c:v>69.800003315322101</c:v>
                </c:pt>
                <c:pt idx="699">
                  <c:v>69.900003320071846</c:v>
                </c:pt>
                <c:pt idx="700">
                  <c:v>70.000003324821591</c:v>
                </c:pt>
                <c:pt idx="701">
                  <c:v>70.100003329571337</c:v>
                </c:pt>
                <c:pt idx="702">
                  <c:v>70.200003334321082</c:v>
                </c:pt>
                <c:pt idx="703">
                  <c:v>70.300003339070827</c:v>
                </c:pt>
                <c:pt idx="704">
                  <c:v>70.400003343820572</c:v>
                </c:pt>
                <c:pt idx="705">
                  <c:v>70.500003348570317</c:v>
                </c:pt>
                <c:pt idx="706">
                  <c:v>70.600003353320062</c:v>
                </c:pt>
                <c:pt idx="707">
                  <c:v>70.700003358069807</c:v>
                </c:pt>
                <c:pt idx="708">
                  <c:v>70.800003362819552</c:v>
                </c:pt>
                <c:pt idx="709">
                  <c:v>70.900003367569298</c:v>
                </c:pt>
                <c:pt idx="710">
                  <c:v>71.000003372319043</c:v>
                </c:pt>
                <c:pt idx="711">
                  <c:v>71.100003377068788</c:v>
                </c:pt>
                <c:pt idx="712">
                  <c:v>71.200003381818533</c:v>
                </c:pt>
                <c:pt idx="713">
                  <c:v>71.300003386568278</c:v>
                </c:pt>
                <c:pt idx="714">
                  <c:v>71.400003391318023</c:v>
                </c:pt>
                <c:pt idx="715">
                  <c:v>71.500003396067768</c:v>
                </c:pt>
                <c:pt idx="716">
                  <c:v>71.600003400817513</c:v>
                </c:pt>
                <c:pt idx="717">
                  <c:v>71.700003405567259</c:v>
                </c:pt>
                <c:pt idx="718">
                  <c:v>71.800003410317004</c:v>
                </c:pt>
                <c:pt idx="719">
                  <c:v>71.900003415066749</c:v>
                </c:pt>
                <c:pt idx="720">
                  <c:v>72.000003419816494</c:v>
                </c:pt>
                <c:pt idx="721">
                  <c:v>72.100003424566239</c:v>
                </c:pt>
                <c:pt idx="722">
                  <c:v>72.200003429315984</c:v>
                </c:pt>
                <c:pt idx="723">
                  <c:v>72.300003434065729</c:v>
                </c:pt>
                <c:pt idx="724">
                  <c:v>72.400003438815475</c:v>
                </c:pt>
                <c:pt idx="725">
                  <c:v>72.50000344356522</c:v>
                </c:pt>
                <c:pt idx="726">
                  <c:v>72.600003448314965</c:v>
                </c:pt>
                <c:pt idx="727">
                  <c:v>72.70000345306471</c:v>
                </c:pt>
                <c:pt idx="728">
                  <c:v>72.800003457814455</c:v>
                </c:pt>
                <c:pt idx="729">
                  <c:v>72.9000034625642</c:v>
                </c:pt>
                <c:pt idx="730">
                  <c:v>73.000003467313945</c:v>
                </c:pt>
                <c:pt idx="731">
                  <c:v>73.10000347206369</c:v>
                </c:pt>
                <c:pt idx="732">
                  <c:v>73.200003476813436</c:v>
                </c:pt>
                <c:pt idx="733">
                  <c:v>73.300003481563181</c:v>
                </c:pt>
                <c:pt idx="734">
                  <c:v>73.400003486312926</c:v>
                </c:pt>
                <c:pt idx="735">
                  <c:v>73.500003491062671</c:v>
                </c:pt>
                <c:pt idx="736">
                  <c:v>73.600003495812416</c:v>
                </c:pt>
                <c:pt idx="737">
                  <c:v>73.700003500562161</c:v>
                </c:pt>
                <c:pt idx="738">
                  <c:v>73.800003505311906</c:v>
                </c:pt>
                <c:pt idx="739">
                  <c:v>73.900003510061651</c:v>
                </c:pt>
                <c:pt idx="740">
                  <c:v>74.000003514811397</c:v>
                </c:pt>
                <c:pt idx="741">
                  <c:v>74.100003519561142</c:v>
                </c:pt>
                <c:pt idx="742">
                  <c:v>74.200003524310887</c:v>
                </c:pt>
                <c:pt idx="743">
                  <c:v>74.300003529060632</c:v>
                </c:pt>
                <c:pt idx="744">
                  <c:v>74.400003533810377</c:v>
                </c:pt>
                <c:pt idx="745">
                  <c:v>74.500003538560122</c:v>
                </c:pt>
                <c:pt idx="746">
                  <c:v>74.600003543309867</c:v>
                </c:pt>
                <c:pt idx="747">
                  <c:v>74.700003548059613</c:v>
                </c:pt>
                <c:pt idx="748">
                  <c:v>74.800003552809358</c:v>
                </c:pt>
                <c:pt idx="749">
                  <c:v>74.900003557559103</c:v>
                </c:pt>
                <c:pt idx="750">
                  <c:v>75.000003562308848</c:v>
                </c:pt>
                <c:pt idx="751">
                  <c:v>75.100003567058593</c:v>
                </c:pt>
                <c:pt idx="752">
                  <c:v>75.200003571808338</c:v>
                </c:pt>
                <c:pt idx="753">
                  <c:v>75.300003576558083</c:v>
                </c:pt>
                <c:pt idx="754">
                  <c:v>75.400003581307828</c:v>
                </c:pt>
                <c:pt idx="755">
                  <c:v>75.500003586057574</c:v>
                </c:pt>
                <c:pt idx="756">
                  <c:v>75.600003590807319</c:v>
                </c:pt>
                <c:pt idx="757">
                  <c:v>75.700003595557064</c:v>
                </c:pt>
                <c:pt idx="758">
                  <c:v>75.800003600306809</c:v>
                </c:pt>
                <c:pt idx="759">
                  <c:v>75.900003605056554</c:v>
                </c:pt>
                <c:pt idx="760">
                  <c:v>76.000003609806299</c:v>
                </c:pt>
                <c:pt idx="761">
                  <c:v>76.100003614556044</c:v>
                </c:pt>
                <c:pt idx="762">
                  <c:v>76.200003619305789</c:v>
                </c:pt>
                <c:pt idx="763">
                  <c:v>76.300003624055535</c:v>
                </c:pt>
                <c:pt idx="764">
                  <c:v>76.40000362880528</c:v>
                </c:pt>
                <c:pt idx="765">
                  <c:v>76.500003633555025</c:v>
                </c:pt>
                <c:pt idx="766">
                  <c:v>76.60000363830477</c:v>
                </c:pt>
                <c:pt idx="767">
                  <c:v>76.700003643054515</c:v>
                </c:pt>
                <c:pt idx="768">
                  <c:v>76.80000364780426</c:v>
                </c:pt>
                <c:pt idx="769">
                  <c:v>76.900003652554005</c:v>
                </c:pt>
                <c:pt idx="770">
                  <c:v>77.000003657303751</c:v>
                </c:pt>
                <c:pt idx="771">
                  <c:v>77.100003662053496</c:v>
                </c:pt>
                <c:pt idx="772">
                  <c:v>77.200003666803241</c:v>
                </c:pt>
                <c:pt idx="773">
                  <c:v>77.300003671552986</c:v>
                </c:pt>
                <c:pt idx="774">
                  <c:v>77.400003676302731</c:v>
                </c:pt>
                <c:pt idx="775">
                  <c:v>77.500003681052476</c:v>
                </c:pt>
                <c:pt idx="776">
                  <c:v>77.600003685802221</c:v>
                </c:pt>
                <c:pt idx="777">
                  <c:v>77.700003690551966</c:v>
                </c:pt>
                <c:pt idx="778">
                  <c:v>77.800003695301712</c:v>
                </c:pt>
                <c:pt idx="779">
                  <c:v>77.900003700051457</c:v>
                </c:pt>
                <c:pt idx="780">
                  <c:v>78.000003704801202</c:v>
                </c:pt>
                <c:pt idx="781">
                  <c:v>78.100003709550947</c:v>
                </c:pt>
                <c:pt idx="782">
                  <c:v>78.200003714300692</c:v>
                </c:pt>
                <c:pt idx="783">
                  <c:v>78.300003719050437</c:v>
                </c:pt>
                <c:pt idx="784">
                  <c:v>78.400003723800182</c:v>
                </c:pt>
                <c:pt idx="785">
                  <c:v>78.500003728549927</c:v>
                </c:pt>
                <c:pt idx="786">
                  <c:v>78.600003733299673</c:v>
                </c:pt>
                <c:pt idx="787">
                  <c:v>78.700003738049418</c:v>
                </c:pt>
                <c:pt idx="788">
                  <c:v>78.800003742799163</c:v>
                </c:pt>
                <c:pt idx="789">
                  <c:v>78.900003747548908</c:v>
                </c:pt>
                <c:pt idx="790">
                  <c:v>79.000003752298653</c:v>
                </c:pt>
                <c:pt idx="791">
                  <c:v>79.100003757048398</c:v>
                </c:pt>
                <c:pt idx="792">
                  <c:v>79.200003761798143</c:v>
                </c:pt>
                <c:pt idx="793">
                  <c:v>79.300003766547889</c:v>
                </c:pt>
                <c:pt idx="794">
                  <c:v>79.400003771297634</c:v>
                </c:pt>
                <c:pt idx="795">
                  <c:v>79.500003776047379</c:v>
                </c:pt>
                <c:pt idx="796">
                  <c:v>79.600003780797124</c:v>
                </c:pt>
                <c:pt idx="797">
                  <c:v>79.700003785546869</c:v>
                </c:pt>
                <c:pt idx="798">
                  <c:v>79.800003790296614</c:v>
                </c:pt>
                <c:pt idx="799">
                  <c:v>79.900003795046359</c:v>
                </c:pt>
                <c:pt idx="800">
                  <c:v>80.000003799796104</c:v>
                </c:pt>
                <c:pt idx="801">
                  <c:v>80.10000380454585</c:v>
                </c:pt>
                <c:pt idx="802">
                  <c:v>80.200003809295595</c:v>
                </c:pt>
                <c:pt idx="803">
                  <c:v>80.30000381404534</c:v>
                </c:pt>
                <c:pt idx="804">
                  <c:v>80.400003818795085</c:v>
                </c:pt>
                <c:pt idx="805">
                  <c:v>80.50000382354483</c:v>
                </c:pt>
                <c:pt idx="806">
                  <c:v>80.600003828294575</c:v>
                </c:pt>
                <c:pt idx="807">
                  <c:v>80.70000383304432</c:v>
                </c:pt>
                <c:pt idx="808">
                  <c:v>80.800003837794065</c:v>
                </c:pt>
                <c:pt idx="809">
                  <c:v>80.900003842543811</c:v>
                </c:pt>
                <c:pt idx="810">
                  <c:v>81.000003847293556</c:v>
                </c:pt>
                <c:pt idx="811">
                  <c:v>81.100003852043301</c:v>
                </c:pt>
                <c:pt idx="812">
                  <c:v>81.200003856793046</c:v>
                </c:pt>
                <c:pt idx="813">
                  <c:v>81.300003861542791</c:v>
                </c:pt>
                <c:pt idx="814">
                  <c:v>81.400003866292536</c:v>
                </c:pt>
                <c:pt idx="815">
                  <c:v>81.500003871042281</c:v>
                </c:pt>
                <c:pt idx="816">
                  <c:v>81.600003875792027</c:v>
                </c:pt>
                <c:pt idx="817">
                  <c:v>81.700003880541772</c:v>
                </c:pt>
                <c:pt idx="818">
                  <c:v>81.800003885291517</c:v>
                </c:pt>
                <c:pt idx="819">
                  <c:v>81.900003890041262</c:v>
                </c:pt>
                <c:pt idx="820">
                  <c:v>82.000003894791007</c:v>
                </c:pt>
                <c:pt idx="821">
                  <c:v>82.100003899540752</c:v>
                </c:pt>
                <c:pt idx="822">
                  <c:v>82.200003904290497</c:v>
                </c:pt>
                <c:pt idx="823">
                  <c:v>82.300003909040242</c:v>
                </c:pt>
                <c:pt idx="824">
                  <c:v>82.400003913789988</c:v>
                </c:pt>
                <c:pt idx="825">
                  <c:v>82.500003918539733</c:v>
                </c:pt>
                <c:pt idx="826">
                  <c:v>82.600003923289478</c:v>
                </c:pt>
                <c:pt idx="827">
                  <c:v>82.700003928039223</c:v>
                </c:pt>
                <c:pt idx="828">
                  <c:v>82.800003932788968</c:v>
                </c:pt>
                <c:pt idx="829">
                  <c:v>82.900003937538713</c:v>
                </c:pt>
                <c:pt idx="830">
                  <c:v>83.000003942288458</c:v>
                </c:pt>
                <c:pt idx="831">
                  <c:v>83.100003947038203</c:v>
                </c:pt>
                <c:pt idx="832">
                  <c:v>83.200003951787949</c:v>
                </c:pt>
                <c:pt idx="833">
                  <c:v>83.300003956537694</c:v>
                </c:pt>
                <c:pt idx="834">
                  <c:v>83.400003961287439</c:v>
                </c:pt>
                <c:pt idx="835">
                  <c:v>83.500003966037184</c:v>
                </c:pt>
                <c:pt idx="836">
                  <c:v>83.600003970786929</c:v>
                </c:pt>
                <c:pt idx="837">
                  <c:v>83.700003975536674</c:v>
                </c:pt>
                <c:pt idx="838">
                  <c:v>83.800003980286419</c:v>
                </c:pt>
                <c:pt idx="839">
                  <c:v>83.900003985036165</c:v>
                </c:pt>
                <c:pt idx="840">
                  <c:v>84.00000398978591</c:v>
                </c:pt>
                <c:pt idx="841">
                  <c:v>84.100003994535655</c:v>
                </c:pt>
                <c:pt idx="842">
                  <c:v>84.2000039992854</c:v>
                </c:pt>
                <c:pt idx="843">
                  <c:v>84.300004004035145</c:v>
                </c:pt>
                <c:pt idx="844">
                  <c:v>84.40000400878489</c:v>
                </c:pt>
                <c:pt idx="845">
                  <c:v>84.500004013534635</c:v>
                </c:pt>
                <c:pt idx="846">
                  <c:v>84.60000401828438</c:v>
                </c:pt>
                <c:pt idx="847">
                  <c:v>84.700004023034126</c:v>
                </c:pt>
                <c:pt idx="848">
                  <c:v>84.800004027783871</c:v>
                </c:pt>
                <c:pt idx="849">
                  <c:v>84.900004032533616</c:v>
                </c:pt>
                <c:pt idx="850">
                  <c:v>85.000004037283361</c:v>
                </c:pt>
                <c:pt idx="851">
                  <c:v>85.100004042033106</c:v>
                </c:pt>
                <c:pt idx="852">
                  <c:v>85.200004046782851</c:v>
                </c:pt>
                <c:pt idx="853">
                  <c:v>85.300004051532596</c:v>
                </c:pt>
                <c:pt idx="854">
                  <c:v>85.400004056282341</c:v>
                </c:pt>
                <c:pt idx="855">
                  <c:v>85.500004061032087</c:v>
                </c:pt>
                <c:pt idx="856">
                  <c:v>85.600004065781832</c:v>
                </c:pt>
                <c:pt idx="857">
                  <c:v>85.700004070531577</c:v>
                </c:pt>
                <c:pt idx="858">
                  <c:v>85.800004075281322</c:v>
                </c:pt>
                <c:pt idx="859">
                  <c:v>85.900004080031067</c:v>
                </c:pt>
                <c:pt idx="860">
                  <c:v>86.000004084780812</c:v>
                </c:pt>
                <c:pt idx="861">
                  <c:v>86.100004089530557</c:v>
                </c:pt>
                <c:pt idx="862">
                  <c:v>86.200004094280303</c:v>
                </c:pt>
                <c:pt idx="863">
                  <c:v>86.300004099030048</c:v>
                </c:pt>
                <c:pt idx="864">
                  <c:v>86.400004103779793</c:v>
                </c:pt>
                <c:pt idx="865">
                  <c:v>86.500004108529538</c:v>
                </c:pt>
                <c:pt idx="866">
                  <c:v>86.600004113279283</c:v>
                </c:pt>
                <c:pt idx="867">
                  <c:v>86.700004118029028</c:v>
                </c:pt>
                <c:pt idx="868">
                  <c:v>86.800004122778773</c:v>
                </c:pt>
                <c:pt idx="869">
                  <c:v>86.900004127528518</c:v>
                </c:pt>
                <c:pt idx="870">
                  <c:v>87.000004132278264</c:v>
                </c:pt>
                <c:pt idx="871">
                  <c:v>87.100004137028009</c:v>
                </c:pt>
                <c:pt idx="872">
                  <c:v>87.200004141777754</c:v>
                </c:pt>
                <c:pt idx="873">
                  <c:v>87.300004146527499</c:v>
                </c:pt>
                <c:pt idx="874">
                  <c:v>87.400004151277244</c:v>
                </c:pt>
                <c:pt idx="875">
                  <c:v>87.500004156026989</c:v>
                </c:pt>
                <c:pt idx="876">
                  <c:v>87.600004160776734</c:v>
                </c:pt>
                <c:pt idx="877">
                  <c:v>87.700004165526479</c:v>
                </c:pt>
                <c:pt idx="878">
                  <c:v>87.800004170276225</c:v>
                </c:pt>
                <c:pt idx="879">
                  <c:v>87.90000417502597</c:v>
                </c:pt>
                <c:pt idx="880">
                  <c:v>88.000004179775715</c:v>
                </c:pt>
                <c:pt idx="881">
                  <c:v>88.10000418452546</c:v>
                </c:pt>
                <c:pt idx="882">
                  <c:v>88.200004189275205</c:v>
                </c:pt>
                <c:pt idx="883">
                  <c:v>88.30000419402495</c:v>
                </c:pt>
                <c:pt idx="884">
                  <c:v>88.400004198774695</c:v>
                </c:pt>
                <c:pt idx="885">
                  <c:v>88.500004203524441</c:v>
                </c:pt>
                <c:pt idx="886">
                  <c:v>88.600004208274186</c:v>
                </c:pt>
                <c:pt idx="887">
                  <c:v>88.700004213023931</c:v>
                </c:pt>
                <c:pt idx="888">
                  <c:v>88.800004217773676</c:v>
                </c:pt>
                <c:pt idx="889">
                  <c:v>88.900004222523421</c:v>
                </c:pt>
                <c:pt idx="890">
                  <c:v>89.000004227273166</c:v>
                </c:pt>
                <c:pt idx="891">
                  <c:v>89.100004232022911</c:v>
                </c:pt>
                <c:pt idx="892">
                  <c:v>89.200004236772656</c:v>
                </c:pt>
                <c:pt idx="893">
                  <c:v>89.300004241522402</c:v>
                </c:pt>
                <c:pt idx="894">
                  <c:v>89.400004246272147</c:v>
                </c:pt>
                <c:pt idx="895">
                  <c:v>89.500004251021892</c:v>
                </c:pt>
                <c:pt idx="896">
                  <c:v>89.600004255771637</c:v>
                </c:pt>
                <c:pt idx="897">
                  <c:v>89.700004260521382</c:v>
                </c:pt>
                <c:pt idx="898">
                  <c:v>89.800004265271127</c:v>
                </c:pt>
                <c:pt idx="899">
                  <c:v>89.900004270020872</c:v>
                </c:pt>
                <c:pt idx="900">
                  <c:v>90.000004274770617</c:v>
                </c:pt>
                <c:pt idx="901">
                  <c:v>90.100004279520363</c:v>
                </c:pt>
                <c:pt idx="902">
                  <c:v>90.200004284270108</c:v>
                </c:pt>
                <c:pt idx="903">
                  <c:v>90.300004289019853</c:v>
                </c:pt>
                <c:pt idx="904">
                  <c:v>90.400004293769598</c:v>
                </c:pt>
                <c:pt idx="905">
                  <c:v>90.500004298519343</c:v>
                </c:pt>
                <c:pt idx="906">
                  <c:v>90.600004303269088</c:v>
                </c:pt>
                <c:pt idx="907">
                  <c:v>90.700004308018833</c:v>
                </c:pt>
                <c:pt idx="908">
                  <c:v>90.800004312768579</c:v>
                </c:pt>
                <c:pt idx="909">
                  <c:v>90.900004317518324</c:v>
                </c:pt>
                <c:pt idx="910">
                  <c:v>91.000004322268069</c:v>
                </c:pt>
                <c:pt idx="911">
                  <c:v>91.100004327017814</c:v>
                </c:pt>
                <c:pt idx="912">
                  <c:v>91.200004331767559</c:v>
                </c:pt>
                <c:pt idx="913">
                  <c:v>91.300004336517304</c:v>
                </c:pt>
                <c:pt idx="914">
                  <c:v>91.400004341267049</c:v>
                </c:pt>
                <c:pt idx="915">
                  <c:v>91.500004346016794</c:v>
                </c:pt>
                <c:pt idx="916">
                  <c:v>91.60000435076654</c:v>
                </c:pt>
                <c:pt idx="917">
                  <c:v>91.700004355516285</c:v>
                </c:pt>
                <c:pt idx="918">
                  <c:v>91.80000436026603</c:v>
                </c:pt>
                <c:pt idx="919">
                  <c:v>91.900004365015775</c:v>
                </c:pt>
                <c:pt idx="920">
                  <c:v>92.00000436976552</c:v>
                </c:pt>
                <c:pt idx="921">
                  <c:v>92.100004374515265</c:v>
                </c:pt>
                <c:pt idx="922">
                  <c:v>92.20000437926501</c:v>
                </c:pt>
                <c:pt idx="923">
                  <c:v>92.300004384014755</c:v>
                </c:pt>
                <c:pt idx="924">
                  <c:v>92.400004388764501</c:v>
                </c:pt>
                <c:pt idx="925">
                  <c:v>92.500004393514246</c:v>
                </c:pt>
                <c:pt idx="926">
                  <c:v>92.600004398263991</c:v>
                </c:pt>
                <c:pt idx="927">
                  <c:v>92.700004403013736</c:v>
                </c:pt>
                <c:pt idx="928">
                  <c:v>92.800004407763481</c:v>
                </c:pt>
                <c:pt idx="929">
                  <c:v>92.900004412513226</c:v>
                </c:pt>
                <c:pt idx="930">
                  <c:v>93.000004417262971</c:v>
                </c:pt>
                <c:pt idx="931">
                  <c:v>93.100004422012717</c:v>
                </c:pt>
                <c:pt idx="932">
                  <c:v>93.200004426762462</c:v>
                </c:pt>
                <c:pt idx="933">
                  <c:v>93.300004431512207</c:v>
                </c:pt>
                <c:pt idx="934">
                  <c:v>93.400004436261952</c:v>
                </c:pt>
                <c:pt idx="935">
                  <c:v>93.500004441011697</c:v>
                </c:pt>
                <c:pt idx="936">
                  <c:v>93.600004445761442</c:v>
                </c:pt>
                <c:pt idx="937">
                  <c:v>93.700004450511187</c:v>
                </c:pt>
                <c:pt idx="938">
                  <c:v>93.800004455260932</c:v>
                </c:pt>
                <c:pt idx="939">
                  <c:v>93.900004460010678</c:v>
                </c:pt>
                <c:pt idx="940">
                  <c:v>94.000004464760423</c:v>
                </c:pt>
                <c:pt idx="941">
                  <c:v>94.100004469510168</c:v>
                </c:pt>
                <c:pt idx="942">
                  <c:v>94.200004474259913</c:v>
                </c:pt>
                <c:pt idx="943">
                  <c:v>94.300004479009658</c:v>
                </c:pt>
                <c:pt idx="944">
                  <c:v>94.400004483759403</c:v>
                </c:pt>
                <c:pt idx="945">
                  <c:v>94.500004488509148</c:v>
                </c:pt>
                <c:pt idx="946">
                  <c:v>94.600004493258893</c:v>
                </c:pt>
                <c:pt idx="947">
                  <c:v>94.700004498008639</c:v>
                </c:pt>
                <c:pt idx="948">
                  <c:v>94.800004502758384</c:v>
                </c:pt>
                <c:pt idx="949">
                  <c:v>94.900004507508129</c:v>
                </c:pt>
                <c:pt idx="950">
                  <c:v>95.000004512257874</c:v>
                </c:pt>
                <c:pt idx="951">
                  <c:v>95.100004517007619</c:v>
                </c:pt>
                <c:pt idx="952">
                  <c:v>95.200004521757364</c:v>
                </c:pt>
                <c:pt idx="953">
                  <c:v>95.300004526507109</c:v>
                </c:pt>
                <c:pt idx="954">
                  <c:v>95.400004531256855</c:v>
                </c:pt>
                <c:pt idx="955">
                  <c:v>95.5000045360066</c:v>
                </c:pt>
                <c:pt idx="956">
                  <c:v>95.600004540756345</c:v>
                </c:pt>
                <c:pt idx="957">
                  <c:v>95.70000454550609</c:v>
                </c:pt>
                <c:pt idx="958">
                  <c:v>95.800004550255835</c:v>
                </c:pt>
                <c:pt idx="959">
                  <c:v>95.90000455500558</c:v>
                </c:pt>
                <c:pt idx="960">
                  <c:v>96.000004559755325</c:v>
                </c:pt>
                <c:pt idx="961">
                  <c:v>96.10000456450507</c:v>
                </c:pt>
                <c:pt idx="962">
                  <c:v>96.200004569254816</c:v>
                </c:pt>
                <c:pt idx="963">
                  <c:v>96.300004574004561</c:v>
                </c:pt>
                <c:pt idx="964">
                  <c:v>96.400004578754306</c:v>
                </c:pt>
                <c:pt idx="965">
                  <c:v>96.500004583504051</c:v>
                </c:pt>
                <c:pt idx="966">
                  <c:v>96.600004588253796</c:v>
                </c:pt>
                <c:pt idx="967">
                  <c:v>96.700004593003541</c:v>
                </c:pt>
                <c:pt idx="968">
                  <c:v>96.800004597753286</c:v>
                </c:pt>
                <c:pt idx="969">
                  <c:v>96.900004602503031</c:v>
                </c:pt>
                <c:pt idx="970">
                  <c:v>97.000004607252777</c:v>
                </c:pt>
                <c:pt idx="971">
                  <c:v>97.100004612002522</c:v>
                </c:pt>
                <c:pt idx="972">
                  <c:v>97.200004616752267</c:v>
                </c:pt>
                <c:pt idx="973">
                  <c:v>97.300004621502012</c:v>
                </c:pt>
                <c:pt idx="974">
                  <c:v>97.400004626251757</c:v>
                </c:pt>
                <c:pt idx="975">
                  <c:v>97.500004631001502</c:v>
                </c:pt>
                <c:pt idx="976">
                  <c:v>97.600004635751247</c:v>
                </c:pt>
                <c:pt idx="977">
                  <c:v>97.700004640500993</c:v>
                </c:pt>
                <c:pt idx="978">
                  <c:v>97.800004645250738</c:v>
                </c:pt>
                <c:pt idx="979">
                  <c:v>97.900004650000483</c:v>
                </c:pt>
                <c:pt idx="980">
                  <c:v>98.000004654750228</c:v>
                </c:pt>
                <c:pt idx="981">
                  <c:v>98.100004659499973</c:v>
                </c:pt>
                <c:pt idx="982">
                  <c:v>98.200004664249718</c:v>
                </c:pt>
                <c:pt idx="983">
                  <c:v>98.300004668999463</c:v>
                </c:pt>
                <c:pt idx="984">
                  <c:v>98.400004673749208</c:v>
                </c:pt>
                <c:pt idx="985">
                  <c:v>98.500004678498954</c:v>
                </c:pt>
                <c:pt idx="986">
                  <c:v>98.600004683248699</c:v>
                </c:pt>
                <c:pt idx="987">
                  <c:v>98.700004687998444</c:v>
                </c:pt>
                <c:pt idx="988">
                  <c:v>98.800004692748189</c:v>
                </c:pt>
                <c:pt idx="989">
                  <c:v>98.900004697497934</c:v>
                </c:pt>
                <c:pt idx="990">
                  <c:v>99.000004702247679</c:v>
                </c:pt>
                <c:pt idx="991">
                  <c:v>99.100004706997424</c:v>
                </c:pt>
                <c:pt idx="992">
                  <c:v>99.200004711747169</c:v>
                </c:pt>
                <c:pt idx="993">
                  <c:v>99.300004716496915</c:v>
                </c:pt>
                <c:pt idx="994">
                  <c:v>99.40000472124666</c:v>
                </c:pt>
                <c:pt idx="995">
                  <c:v>99.500004725996405</c:v>
                </c:pt>
                <c:pt idx="996">
                  <c:v>99.60000473074615</c:v>
                </c:pt>
                <c:pt idx="997">
                  <c:v>99.700004735495895</c:v>
                </c:pt>
                <c:pt idx="998">
                  <c:v>99.80000474024564</c:v>
                </c:pt>
                <c:pt idx="999">
                  <c:v>99.900004744995385</c:v>
                </c:pt>
                <c:pt idx="1000">
                  <c:v>100.00000474974513</c:v>
                </c:pt>
                <c:pt idx="1001">
                  <c:v>100.10000475449488</c:v>
                </c:pt>
                <c:pt idx="1002">
                  <c:v>100.20000475924462</c:v>
                </c:pt>
                <c:pt idx="1003">
                  <c:v>100.30000476399437</c:v>
                </c:pt>
                <c:pt idx="1004">
                  <c:v>100.40000476874411</c:v>
                </c:pt>
                <c:pt idx="1005">
                  <c:v>100.50000477349386</c:v>
                </c:pt>
                <c:pt idx="1006">
                  <c:v>100.6000047782436</c:v>
                </c:pt>
                <c:pt idx="1007">
                  <c:v>100.70000478299335</c:v>
                </c:pt>
                <c:pt idx="1008">
                  <c:v>100.80000478774309</c:v>
                </c:pt>
                <c:pt idx="1009">
                  <c:v>100.90000479249284</c:v>
                </c:pt>
                <c:pt idx="1010">
                  <c:v>101.00000479724258</c:v>
                </c:pt>
                <c:pt idx="1011">
                  <c:v>101.10000480199233</c:v>
                </c:pt>
                <c:pt idx="1012">
                  <c:v>101.20000480674207</c:v>
                </c:pt>
                <c:pt idx="1013">
                  <c:v>101.30000481149182</c:v>
                </c:pt>
                <c:pt idx="1014">
                  <c:v>101.40000481624156</c:v>
                </c:pt>
                <c:pt idx="1015">
                  <c:v>101.50000482099131</c:v>
                </c:pt>
                <c:pt idx="1016">
                  <c:v>101.60000482574105</c:v>
                </c:pt>
                <c:pt idx="1017">
                  <c:v>101.7000048304908</c:v>
                </c:pt>
                <c:pt idx="1018">
                  <c:v>101.80000483524054</c:v>
                </c:pt>
                <c:pt idx="1019">
                  <c:v>101.90000483999029</c:v>
                </c:pt>
                <c:pt idx="1020">
                  <c:v>102.00000484474003</c:v>
                </c:pt>
                <c:pt idx="1021">
                  <c:v>102.10000484948978</c:v>
                </c:pt>
                <c:pt idx="1022">
                  <c:v>102.20000485423952</c:v>
                </c:pt>
                <c:pt idx="1023">
                  <c:v>102.30000485898927</c:v>
                </c:pt>
                <c:pt idx="1024">
                  <c:v>102.40000486373901</c:v>
                </c:pt>
                <c:pt idx="1025">
                  <c:v>102.50000486848876</c:v>
                </c:pt>
                <c:pt idx="1026">
                  <c:v>102.6000048732385</c:v>
                </c:pt>
                <c:pt idx="1027">
                  <c:v>102.70000487798825</c:v>
                </c:pt>
                <c:pt idx="1028">
                  <c:v>102.80000488273799</c:v>
                </c:pt>
                <c:pt idx="1029">
                  <c:v>102.90000488748774</c:v>
                </c:pt>
                <c:pt idx="1030">
                  <c:v>103.00000489223748</c:v>
                </c:pt>
                <c:pt idx="1031">
                  <c:v>103.10000489698723</c:v>
                </c:pt>
                <c:pt idx="1032">
                  <c:v>103.20000490173697</c:v>
                </c:pt>
                <c:pt idx="1033">
                  <c:v>103.30000490648672</c:v>
                </c:pt>
                <c:pt idx="1034">
                  <c:v>103.40000491123646</c:v>
                </c:pt>
                <c:pt idx="1035">
                  <c:v>103.50000491598621</c:v>
                </c:pt>
                <c:pt idx="1036">
                  <c:v>103.60000492073596</c:v>
                </c:pt>
                <c:pt idx="1037">
                  <c:v>103.7000049254857</c:v>
                </c:pt>
                <c:pt idx="1038">
                  <c:v>103.80000493023545</c:v>
                </c:pt>
                <c:pt idx="1039">
                  <c:v>103.90000493498519</c:v>
                </c:pt>
                <c:pt idx="1040">
                  <c:v>104.00000493973494</c:v>
                </c:pt>
                <c:pt idx="1041">
                  <c:v>104.10000494448468</c:v>
                </c:pt>
                <c:pt idx="1042">
                  <c:v>104.20000494923443</c:v>
                </c:pt>
                <c:pt idx="1043">
                  <c:v>104.30000495398417</c:v>
                </c:pt>
                <c:pt idx="1044">
                  <c:v>104.40000495873392</c:v>
                </c:pt>
                <c:pt idx="1045">
                  <c:v>104.50000496348366</c:v>
                </c:pt>
                <c:pt idx="1046">
                  <c:v>104.60000496823341</c:v>
                </c:pt>
                <c:pt idx="1047">
                  <c:v>104.70000497298315</c:v>
                </c:pt>
                <c:pt idx="1048">
                  <c:v>104.8000049777329</c:v>
                </c:pt>
                <c:pt idx="1049">
                  <c:v>104.90000498248264</c:v>
                </c:pt>
                <c:pt idx="1050">
                  <c:v>105.00000498723239</c:v>
                </c:pt>
                <c:pt idx="1051">
                  <c:v>105.10000499198213</c:v>
                </c:pt>
                <c:pt idx="1052">
                  <c:v>105.20000499673188</c:v>
                </c:pt>
                <c:pt idx="1053">
                  <c:v>105.30000500148162</c:v>
                </c:pt>
                <c:pt idx="1054">
                  <c:v>105.40000500623137</c:v>
                </c:pt>
                <c:pt idx="1055">
                  <c:v>105.50000501098111</c:v>
                </c:pt>
                <c:pt idx="1056">
                  <c:v>105.60000501573086</c:v>
                </c:pt>
                <c:pt idx="1057">
                  <c:v>105.7000050204806</c:v>
                </c:pt>
                <c:pt idx="1058">
                  <c:v>105.80000502523035</c:v>
                </c:pt>
                <c:pt idx="1059">
                  <c:v>105.90000502998009</c:v>
                </c:pt>
                <c:pt idx="1060">
                  <c:v>106.00000503472984</c:v>
                </c:pt>
                <c:pt idx="1061">
                  <c:v>106.10000503947958</c:v>
                </c:pt>
                <c:pt idx="1062">
                  <c:v>106.20000504422933</c:v>
                </c:pt>
                <c:pt idx="1063">
                  <c:v>106.30000504897907</c:v>
                </c:pt>
                <c:pt idx="1064">
                  <c:v>106.40000505372882</c:v>
                </c:pt>
                <c:pt idx="1065">
                  <c:v>106.50000505847856</c:v>
                </c:pt>
                <c:pt idx="1066">
                  <c:v>106.60000506322831</c:v>
                </c:pt>
                <c:pt idx="1067">
                  <c:v>106.70000506797805</c:v>
                </c:pt>
                <c:pt idx="1068">
                  <c:v>106.8000050727278</c:v>
                </c:pt>
                <c:pt idx="1069">
                  <c:v>106.90000507747754</c:v>
                </c:pt>
                <c:pt idx="1070">
                  <c:v>107.00000508222729</c:v>
                </c:pt>
                <c:pt idx="1071">
                  <c:v>107.10000508697703</c:v>
                </c:pt>
                <c:pt idx="1072">
                  <c:v>107.20000509172678</c:v>
                </c:pt>
                <c:pt idx="1073">
                  <c:v>107.30000509647653</c:v>
                </c:pt>
                <c:pt idx="1074">
                  <c:v>107.40000510122627</c:v>
                </c:pt>
                <c:pt idx="1075">
                  <c:v>107.50000510597602</c:v>
                </c:pt>
                <c:pt idx="1076">
                  <c:v>107.60000511072576</c:v>
                </c:pt>
                <c:pt idx="1077">
                  <c:v>107.70000511547551</c:v>
                </c:pt>
                <c:pt idx="1078">
                  <c:v>107.80000512022525</c:v>
                </c:pt>
                <c:pt idx="1079">
                  <c:v>107.900005124975</c:v>
                </c:pt>
                <c:pt idx="1080">
                  <c:v>108.00000512972474</c:v>
                </c:pt>
                <c:pt idx="1081">
                  <c:v>108.10000513447449</c:v>
                </c:pt>
                <c:pt idx="1082">
                  <c:v>108.20000513922423</c:v>
                </c:pt>
                <c:pt idx="1083">
                  <c:v>108.30000514397398</c:v>
                </c:pt>
                <c:pt idx="1084">
                  <c:v>108.40000514872372</c:v>
                </c:pt>
                <c:pt idx="1085">
                  <c:v>108.50000515347347</c:v>
                </c:pt>
                <c:pt idx="1086">
                  <c:v>108.60000515822321</c:v>
                </c:pt>
                <c:pt idx="1087">
                  <c:v>108.70000516297296</c:v>
                </c:pt>
                <c:pt idx="1088">
                  <c:v>108.8000051677227</c:v>
                </c:pt>
                <c:pt idx="1089">
                  <c:v>108.90000517247245</c:v>
                </c:pt>
                <c:pt idx="1090">
                  <c:v>109.00000517722219</c:v>
                </c:pt>
                <c:pt idx="1091">
                  <c:v>109.10000518197194</c:v>
                </c:pt>
                <c:pt idx="1092">
                  <c:v>109.20000518672168</c:v>
                </c:pt>
                <c:pt idx="1093">
                  <c:v>109.30000519147143</c:v>
                </c:pt>
                <c:pt idx="1094">
                  <c:v>109.40000519622117</c:v>
                </c:pt>
                <c:pt idx="1095">
                  <c:v>109.50000520097092</c:v>
                </c:pt>
                <c:pt idx="1096">
                  <c:v>109.60000520572066</c:v>
                </c:pt>
                <c:pt idx="1097">
                  <c:v>109.70000521047041</c:v>
                </c:pt>
                <c:pt idx="1098">
                  <c:v>109.80000521522015</c:v>
                </c:pt>
                <c:pt idx="1099">
                  <c:v>109.9000052199699</c:v>
                </c:pt>
                <c:pt idx="1100">
                  <c:v>110.00000522471964</c:v>
                </c:pt>
                <c:pt idx="1101">
                  <c:v>110.10000522946939</c:v>
                </c:pt>
                <c:pt idx="1102">
                  <c:v>110.20000523421913</c:v>
                </c:pt>
                <c:pt idx="1103">
                  <c:v>110.30000523896888</c:v>
                </c:pt>
                <c:pt idx="1104">
                  <c:v>110.40000524371862</c:v>
                </c:pt>
                <c:pt idx="1105">
                  <c:v>110.50000524846837</c:v>
                </c:pt>
                <c:pt idx="1106">
                  <c:v>110.60000525321811</c:v>
                </c:pt>
                <c:pt idx="1107">
                  <c:v>110.70000525796786</c:v>
                </c:pt>
                <c:pt idx="1108">
                  <c:v>110.8000052627176</c:v>
                </c:pt>
                <c:pt idx="1109">
                  <c:v>110.90000526746735</c:v>
                </c:pt>
                <c:pt idx="1110">
                  <c:v>111.00000527221709</c:v>
                </c:pt>
                <c:pt idx="1111">
                  <c:v>111.10000527696684</c:v>
                </c:pt>
                <c:pt idx="1112">
                  <c:v>111.20000528171659</c:v>
                </c:pt>
                <c:pt idx="1113">
                  <c:v>111.30000528646633</c:v>
                </c:pt>
                <c:pt idx="1114">
                  <c:v>111.40000529121608</c:v>
                </c:pt>
                <c:pt idx="1115">
                  <c:v>111.50000529596582</c:v>
                </c:pt>
                <c:pt idx="1116">
                  <c:v>111.60000530071557</c:v>
                </c:pt>
                <c:pt idx="1117">
                  <c:v>111.70000530546531</c:v>
                </c:pt>
                <c:pt idx="1118">
                  <c:v>111.80000531021506</c:v>
                </c:pt>
                <c:pt idx="1119">
                  <c:v>111.9000053149648</c:v>
                </c:pt>
                <c:pt idx="1120">
                  <c:v>112.00000531971455</c:v>
                </c:pt>
                <c:pt idx="1121">
                  <c:v>112.10000532446429</c:v>
                </c:pt>
                <c:pt idx="1122">
                  <c:v>112.20000532921404</c:v>
                </c:pt>
                <c:pt idx="1123">
                  <c:v>112.30000533396378</c:v>
                </c:pt>
                <c:pt idx="1124">
                  <c:v>112.40000533871353</c:v>
                </c:pt>
                <c:pt idx="1125">
                  <c:v>112.50000534346327</c:v>
                </c:pt>
                <c:pt idx="1126">
                  <c:v>112.60000534821302</c:v>
                </c:pt>
                <c:pt idx="1127">
                  <c:v>112.70000535296276</c:v>
                </c:pt>
                <c:pt idx="1128">
                  <c:v>112.80000535771251</c:v>
                </c:pt>
                <c:pt idx="1129">
                  <c:v>112.90000536246225</c:v>
                </c:pt>
                <c:pt idx="1130">
                  <c:v>113.000005367212</c:v>
                </c:pt>
                <c:pt idx="1131">
                  <c:v>113.10000537196174</c:v>
                </c:pt>
                <c:pt idx="1132">
                  <c:v>113.20000537671149</c:v>
                </c:pt>
                <c:pt idx="1133">
                  <c:v>113.30000538146123</c:v>
                </c:pt>
                <c:pt idx="1134">
                  <c:v>113.40000538621098</c:v>
                </c:pt>
                <c:pt idx="1135">
                  <c:v>113.50000539096072</c:v>
                </c:pt>
                <c:pt idx="1136">
                  <c:v>113.60000539571047</c:v>
                </c:pt>
                <c:pt idx="1137">
                  <c:v>113.70000540046021</c:v>
                </c:pt>
                <c:pt idx="1138">
                  <c:v>113.80000540520996</c:v>
                </c:pt>
                <c:pt idx="1139">
                  <c:v>113.9000054099597</c:v>
                </c:pt>
                <c:pt idx="1140">
                  <c:v>114.00000541470945</c:v>
                </c:pt>
                <c:pt idx="1141">
                  <c:v>114.10000541945919</c:v>
                </c:pt>
                <c:pt idx="1142">
                  <c:v>114.20000542420894</c:v>
                </c:pt>
                <c:pt idx="1143">
                  <c:v>114.30000542895868</c:v>
                </c:pt>
                <c:pt idx="1144">
                  <c:v>114.40000543370843</c:v>
                </c:pt>
                <c:pt idx="1145">
                  <c:v>114.50000543845817</c:v>
                </c:pt>
                <c:pt idx="1146">
                  <c:v>114.60000544320792</c:v>
                </c:pt>
                <c:pt idx="1147">
                  <c:v>114.70000544795766</c:v>
                </c:pt>
                <c:pt idx="1148">
                  <c:v>114.80000545270741</c:v>
                </c:pt>
                <c:pt idx="1149">
                  <c:v>114.90000545745715</c:v>
                </c:pt>
                <c:pt idx="1150">
                  <c:v>115.0000054622069</c:v>
                </c:pt>
                <c:pt idx="1151">
                  <c:v>115.10000546695665</c:v>
                </c:pt>
                <c:pt idx="1152">
                  <c:v>115.20000547170639</c:v>
                </c:pt>
                <c:pt idx="1153">
                  <c:v>115.30000547645614</c:v>
                </c:pt>
                <c:pt idx="1154">
                  <c:v>115.40000548120588</c:v>
                </c:pt>
                <c:pt idx="1155">
                  <c:v>115.50000548595563</c:v>
                </c:pt>
                <c:pt idx="1156">
                  <c:v>115.60000549070537</c:v>
                </c:pt>
                <c:pt idx="1157">
                  <c:v>115.70000549545512</c:v>
                </c:pt>
                <c:pt idx="1158">
                  <c:v>115.80000550020486</c:v>
                </c:pt>
                <c:pt idx="1159">
                  <c:v>115.90000550495461</c:v>
                </c:pt>
                <c:pt idx="1160">
                  <c:v>116.00000550970435</c:v>
                </c:pt>
                <c:pt idx="1161">
                  <c:v>116.1000055144541</c:v>
                </c:pt>
                <c:pt idx="1162">
                  <c:v>116.20000551920384</c:v>
                </c:pt>
                <c:pt idx="1163">
                  <c:v>116.30000552395359</c:v>
                </c:pt>
                <c:pt idx="1164">
                  <c:v>116.40000552870333</c:v>
                </c:pt>
                <c:pt idx="1165">
                  <c:v>116.50000553345308</c:v>
                </c:pt>
                <c:pt idx="1166">
                  <c:v>116.60000553820282</c:v>
                </c:pt>
                <c:pt idx="1167">
                  <c:v>116.70000554295257</c:v>
                </c:pt>
                <c:pt idx="1168">
                  <c:v>116.80000554770231</c:v>
                </c:pt>
                <c:pt idx="1169">
                  <c:v>116.90000555245206</c:v>
                </c:pt>
                <c:pt idx="1170">
                  <c:v>117.0000055572018</c:v>
                </c:pt>
                <c:pt idx="1171">
                  <c:v>117.10000556195155</c:v>
                </c:pt>
                <c:pt idx="1172">
                  <c:v>117.20000556670129</c:v>
                </c:pt>
                <c:pt idx="1173">
                  <c:v>117.30000557145104</c:v>
                </c:pt>
                <c:pt idx="1174">
                  <c:v>117.40000557620078</c:v>
                </c:pt>
                <c:pt idx="1175">
                  <c:v>117.50000558095053</c:v>
                </c:pt>
                <c:pt idx="1176">
                  <c:v>117.60000558570027</c:v>
                </c:pt>
                <c:pt idx="1177">
                  <c:v>117.70000559045002</c:v>
                </c:pt>
                <c:pt idx="1178">
                  <c:v>117.80000559519976</c:v>
                </c:pt>
                <c:pt idx="1179">
                  <c:v>117.90000559994951</c:v>
                </c:pt>
                <c:pt idx="1180">
                  <c:v>118.00000560469925</c:v>
                </c:pt>
                <c:pt idx="1181">
                  <c:v>118.100005609449</c:v>
                </c:pt>
                <c:pt idx="1182">
                  <c:v>118.20000561419874</c:v>
                </c:pt>
                <c:pt idx="1183">
                  <c:v>118.30000561894849</c:v>
                </c:pt>
                <c:pt idx="1184">
                  <c:v>118.40000562369823</c:v>
                </c:pt>
                <c:pt idx="1185">
                  <c:v>118.50000562844798</c:v>
                </c:pt>
                <c:pt idx="1186">
                  <c:v>118.60000563319772</c:v>
                </c:pt>
                <c:pt idx="1187">
                  <c:v>118.70000563794747</c:v>
                </c:pt>
                <c:pt idx="1188">
                  <c:v>118.80000564269722</c:v>
                </c:pt>
                <c:pt idx="1189">
                  <c:v>118.90000564744696</c:v>
                </c:pt>
                <c:pt idx="1190">
                  <c:v>119.00000565219671</c:v>
                </c:pt>
                <c:pt idx="1191">
                  <c:v>119.10000565694645</c:v>
                </c:pt>
                <c:pt idx="1192">
                  <c:v>119.2000056616962</c:v>
                </c:pt>
                <c:pt idx="1193">
                  <c:v>119.30000566644594</c:v>
                </c:pt>
                <c:pt idx="1194">
                  <c:v>119.40000567119569</c:v>
                </c:pt>
                <c:pt idx="1195">
                  <c:v>119.50000567594543</c:v>
                </c:pt>
                <c:pt idx="1196">
                  <c:v>119.60000568069518</c:v>
                </c:pt>
                <c:pt idx="1197">
                  <c:v>119.70000568544492</c:v>
                </c:pt>
                <c:pt idx="1198">
                  <c:v>119.80000569019467</c:v>
                </c:pt>
                <c:pt idx="1199">
                  <c:v>119.90000569494441</c:v>
                </c:pt>
                <c:pt idx="1200">
                  <c:v>120.00000569969416</c:v>
                </c:pt>
                <c:pt idx="1201">
                  <c:v>120.1000057044439</c:v>
                </c:pt>
                <c:pt idx="1202">
                  <c:v>120.20000570919365</c:v>
                </c:pt>
                <c:pt idx="1203">
                  <c:v>120.30000571394339</c:v>
                </c:pt>
                <c:pt idx="1204">
                  <c:v>120.40000571869314</c:v>
                </c:pt>
                <c:pt idx="1205">
                  <c:v>120.50000572344288</c:v>
                </c:pt>
                <c:pt idx="1206">
                  <c:v>120.60000572819263</c:v>
                </c:pt>
                <c:pt idx="1207">
                  <c:v>120.70000573294237</c:v>
                </c:pt>
                <c:pt idx="1208">
                  <c:v>120.80000573769212</c:v>
                </c:pt>
                <c:pt idx="1209">
                  <c:v>120.90000574244186</c:v>
                </c:pt>
                <c:pt idx="1210">
                  <c:v>121.00000574719161</c:v>
                </c:pt>
                <c:pt idx="1211">
                  <c:v>121.10000575194135</c:v>
                </c:pt>
                <c:pt idx="1212">
                  <c:v>121.2000057566911</c:v>
                </c:pt>
                <c:pt idx="1213">
                  <c:v>121.30000576144084</c:v>
                </c:pt>
                <c:pt idx="1214">
                  <c:v>121.40000576619059</c:v>
                </c:pt>
                <c:pt idx="1215">
                  <c:v>121.50000577094033</c:v>
                </c:pt>
                <c:pt idx="1216">
                  <c:v>121.60000577569008</c:v>
                </c:pt>
                <c:pt idx="1217">
                  <c:v>121.70000578043982</c:v>
                </c:pt>
                <c:pt idx="1218">
                  <c:v>121.80000578518957</c:v>
                </c:pt>
                <c:pt idx="1219">
                  <c:v>121.90000578993931</c:v>
                </c:pt>
                <c:pt idx="1220">
                  <c:v>122.00000579468906</c:v>
                </c:pt>
                <c:pt idx="1221">
                  <c:v>122.1000057994388</c:v>
                </c:pt>
                <c:pt idx="1222">
                  <c:v>122.20000580418855</c:v>
                </c:pt>
                <c:pt idx="1223">
                  <c:v>122.30000580893829</c:v>
                </c:pt>
                <c:pt idx="1224">
                  <c:v>122.40000581368804</c:v>
                </c:pt>
                <c:pt idx="1225">
                  <c:v>122.50000581843778</c:v>
                </c:pt>
                <c:pt idx="1226">
                  <c:v>122.60000582318753</c:v>
                </c:pt>
                <c:pt idx="1227">
                  <c:v>122.70000582793728</c:v>
                </c:pt>
                <c:pt idx="1228">
                  <c:v>122.80000583268702</c:v>
                </c:pt>
                <c:pt idx="1229">
                  <c:v>122.90000583743677</c:v>
                </c:pt>
                <c:pt idx="1230">
                  <c:v>123.00000584218651</c:v>
                </c:pt>
                <c:pt idx="1231">
                  <c:v>123.10000584693626</c:v>
                </c:pt>
                <c:pt idx="1232">
                  <c:v>123.200005851686</c:v>
                </c:pt>
                <c:pt idx="1233">
                  <c:v>123.30000585643575</c:v>
                </c:pt>
                <c:pt idx="1234">
                  <c:v>123.40000586118549</c:v>
                </c:pt>
                <c:pt idx="1235">
                  <c:v>123.50000586593524</c:v>
                </c:pt>
                <c:pt idx="1236">
                  <c:v>123.60000587068498</c:v>
                </c:pt>
                <c:pt idx="1237">
                  <c:v>123.70000587543473</c:v>
                </c:pt>
                <c:pt idx="1238">
                  <c:v>123.80000588018447</c:v>
                </c:pt>
                <c:pt idx="1239">
                  <c:v>123.90000588493422</c:v>
                </c:pt>
                <c:pt idx="1240">
                  <c:v>124.00000588968396</c:v>
                </c:pt>
                <c:pt idx="1241">
                  <c:v>124.10000589443371</c:v>
                </c:pt>
                <c:pt idx="1242">
                  <c:v>124.20000589918345</c:v>
                </c:pt>
                <c:pt idx="1243">
                  <c:v>124.3000059039332</c:v>
                </c:pt>
                <c:pt idx="1244">
                  <c:v>124.40000590868294</c:v>
                </c:pt>
                <c:pt idx="1245">
                  <c:v>124.50000591343269</c:v>
                </c:pt>
                <c:pt idx="1246">
                  <c:v>124.60000591818243</c:v>
                </c:pt>
                <c:pt idx="1247">
                  <c:v>124.70000592293218</c:v>
                </c:pt>
                <c:pt idx="1248">
                  <c:v>124.80000592768192</c:v>
                </c:pt>
                <c:pt idx="1249">
                  <c:v>124.90000593243167</c:v>
                </c:pt>
                <c:pt idx="1250">
                  <c:v>125.00000593718141</c:v>
                </c:pt>
                <c:pt idx="1251">
                  <c:v>125.10000594193116</c:v>
                </c:pt>
                <c:pt idx="1252">
                  <c:v>125.2000059466809</c:v>
                </c:pt>
                <c:pt idx="1253">
                  <c:v>125.30000595143065</c:v>
                </c:pt>
                <c:pt idx="1254">
                  <c:v>125.40000595618039</c:v>
                </c:pt>
                <c:pt idx="1255">
                  <c:v>125.50000596093014</c:v>
                </c:pt>
                <c:pt idx="1256">
                  <c:v>125.60000596567988</c:v>
                </c:pt>
                <c:pt idx="1257">
                  <c:v>125.70000597042963</c:v>
                </c:pt>
                <c:pt idx="1258">
                  <c:v>125.80000597517937</c:v>
                </c:pt>
                <c:pt idx="1259">
                  <c:v>125.90000597992912</c:v>
                </c:pt>
                <c:pt idx="1260">
                  <c:v>126.00000598467886</c:v>
                </c:pt>
                <c:pt idx="1261">
                  <c:v>126.10000598942861</c:v>
                </c:pt>
                <c:pt idx="1262">
                  <c:v>126.20000599417835</c:v>
                </c:pt>
                <c:pt idx="1263">
                  <c:v>126.3000059989281</c:v>
                </c:pt>
                <c:pt idx="1264">
                  <c:v>126.40000600367785</c:v>
                </c:pt>
                <c:pt idx="1265">
                  <c:v>126.50000600842759</c:v>
                </c:pt>
                <c:pt idx="1266">
                  <c:v>126.60000601317734</c:v>
                </c:pt>
                <c:pt idx="1267">
                  <c:v>126.70000601792708</c:v>
                </c:pt>
                <c:pt idx="1268">
                  <c:v>126.80000602267683</c:v>
                </c:pt>
                <c:pt idx="1269">
                  <c:v>126.90000602742657</c:v>
                </c:pt>
                <c:pt idx="1270">
                  <c:v>127.00000603217632</c:v>
                </c:pt>
                <c:pt idx="1271">
                  <c:v>127.10000603692606</c:v>
                </c:pt>
                <c:pt idx="1272">
                  <c:v>127.20000604167581</c:v>
                </c:pt>
                <c:pt idx="1273">
                  <c:v>127.30000604642555</c:v>
                </c:pt>
                <c:pt idx="1274">
                  <c:v>127.4000060511753</c:v>
                </c:pt>
                <c:pt idx="1275">
                  <c:v>127.50000605592504</c:v>
                </c:pt>
                <c:pt idx="1276">
                  <c:v>127.60000606067479</c:v>
                </c:pt>
                <c:pt idx="1277">
                  <c:v>127.70000606542453</c:v>
                </c:pt>
                <c:pt idx="1278">
                  <c:v>127.80000607017428</c:v>
                </c:pt>
                <c:pt idx="1279">
                  <c:v>127.90000607492402</c:v>
                </c:pt>
                <c:pt idx="1280">
                  <c:v>128.00000607967377</c:v>
                </c:pt>
                <c:pt idx="1281">
                  <c:v>128.10000608442351</c:v>
                </c:pt>
                <c:pt idx="1282">
                  <c:v>128.20000608917326</c:v>
                </c:pt>
                <c:pt idx="1283">
                  <c:v>128.300006093923</c:v>
                </c:pt>
                <c:pt idx="1284">
                  <c:v>128.40000609867275</c:v>
                </c:pt>
                <c:pt idx="1285">
                  <c:v>128.50000610342249</c:v>
                </c:pt>
                <c:pt idx="1286">
                  <c:v>128.60000610817224</c:v>
                </c:pt>
                <c:pt idx="1287">
                  <c:v>128.70000611292198</c:v>
                </c:pt>
                <c:pt idx="1288">
                  <c:v>128.80000611767173</c:v>
                </c:pt>
                <c:pt idx="1289">
                  <c:v>128.90000612242147</c:v>
                </c:pt>
                <c:pt idx="1290">
                  <c:v>129.00000612717122</c:v>
                </c:pt>
                <c:pt idx="1291">
                  <c:v>129.10000613192096</c:v>
                </c:pt>
                <c:pt idx="1292">
                  <c:v>129.20000613667071</c:v>
                </c:pt>
                <c:pt idx="1293">
                  <c:v>129.30000614142045</c:v>
                </c:pt>
                <c:pt idx="1294">
                  <c:v>129.4000061461702</c:v>
                </c:pt>
                <c:pt idx="1295">
                  <c:v>129.50000615091994</c:v>
                </c:pt>
                <c:pt idx="1296">
                  <c:v>129.60000615566969</c:v>
                </c:pt>
                <c:pt idx="1297">
                  <c:v>129.70000616041943</c:v>
                </c:pt>
                <c:pt idx="1298">
                  <c:v>129.80000616516918</c:v>
                </c:pt>
                <c:pt idx="1299">
                  <c:v>129.90000616991892</c:v>
                </c:pt>
                <c:pt idx="1300">
                  <c:v>130.00000617466867</c:v>
                </c:pt>
                <c:pt idx="1301">
                  <c:v>130.10000617941841</c:v>
                </c:pt>
                <c:pt idx="1302">
                  <c:v>130.20000618416816</c:v>
                </c:pt>
                <c:pt idx="1303">
                  <c:v>130.30000618891791</c:v>
                </c:pt>
                <c:pt idx="1304">
                  <c:v>130.40000619366765</c:v>
                </c:pt>
                <c:pt idx="1305">
                  <c:v>130.5000061984174</c:v>
                </c:pt>
                <c:pt idx="1306">
                  <c:v>130.60000620316714</c:v>
                </c:pt>
                <c:pt idx="1307">
                  <c:v>130.70000620791689</c:v>
                </c:pt>
                <c:pt idx="1308">
                  <c:v>130.80000621266663</c:v>
                </c:pt>
                <c:pt idx="1309">
                  <c:v>130.90000621741638</c:v>
                </c:pt>
                <c:pt idx="1310">
                  <c:v>131.00000622216612</c:v>
                </c:pt>
                <c:pt idx="1311">
                  <c:v>131.10000622691587</c:v>
                </c:pt>
                <c:pt idx="1312">
                  <c:v>131.20000623166561</c:v>
                </c:pt>
                <c:pt idx="1313">
                  <c:v>131.30000623641536</c:v>
                </c:pt>
                <c:pt idx="1314">
                  <c:v>131.4000062411651</c:v>
                </c:pt>
                <c:pt idx="1315">
                  <c:v>131.50000624591485</c:v>
                </c:pt>
                <c:pt idx="1316">
                  <c:v>131.60000625066459</c:v>
                </c:pt>
                <c:pt idx="1317">
                  <c:v>131.70000625541434</c:v>
                </c:pt>
                <c:pt idx="1318">
                  <c:v>131.80000626016408</c:v>
                </c:pt>
                <c:pt idx="1319">
                  <c:v>131.90000626491383</c:v>
                </c:pt>
                <c:pt idx="1320">
                  <c:v>132.00000626966357</c:v>
                </c:pt>
                <c:pt idx="1321">
                  <c:v>132.10000627441332</c:v>
                </c:pt>
                <c:pt idx="1322">
                  <c:v>132.20000627916306</c:v>
                </c:pt>
                <c:pt idx="1323">
                  <c:v>132.30000628391281</c:v>
                </c:pt>
                <c:pt idx="1324">
                  <c:v>132.40000628866255</c:v>
                </c:pt>
                <c:pt idx="1325">
                  <c:v>132.5000062934123</c:v>
                </c:pt>
                <c:pt idx="1326">
                  <c:v>132.60000629816204</c:v>
                </c:pt>
                <c:pt idx="1327">
                  <c:v>132.70000630291179</c:v>
                </c:pt>
                <c:pt idx="1328">
                  <c:v>132.80000630766153</c:v>
                </c:pt>
                <c:pt idx="1329">
                  <c:v>132.90000631241128</c:v>
                </c:pt>
                <c:pt idx="1330">
                  <c:v>133.00000631716102</c:v>
                </c:pt>
                <c:pt idx="1331">
                  <c:v>133.10000632191077</c:v>
                </c:pt>
                <c:pt idx="1332">
                  <c:v>133.20000632666051</c:v>
                </c:pt>
                <c:pt idx="1333">
                  <c:v>133.30000633141026</c:v>
                </c:pt>
                <c:pt idx="1334">
                  <c:v>133.40000633616</c:v>
                </c:pt>
                <c:pt idx="1335">
                  <c:v>133.50000634090975</c:v>
                </c:pt>
                <c:pt idx="1336">
                  <c:v>133.60000634565949</c:v>
                </c:pt>
                <c:pt idx="1337">
                  <c:v>133.70000635040924</c:v>
                </c:pt>
                <c:pt idx="1338">
                  <c:v>133.80000635515898</c:v>
                </c:pt>
                <c:pt idx="1339">
                  <c:v>133.90000635990873</c:v>
                </c:pt>
                <c:pt idx="1340">
                  <c:v>134.00000636465847</c:v>
                </c:pt>
                <c:pt idx="1341">
                  <c:v>134.10000636940822</c:v>
                </c:pt>
                <c:pt idx="1342">
                  <c:v>134.20000637415797</c:v>
                </c:pt>
                <c:pt idx="1343">
                  <c:v>134.30000637890771</c:v>
                </c:pt>
                <c:pt idx="1344">
                  <c:v>134.40000638365746</c:v>
                </c:pt>
                <c:pt idx="1345">
                  <c:v>134.5000063884072</c:v>
                </c:pt>
                <c:pt idx="1346">
                  <c:v>134.60000639315695</c:v>
                </c:pt>
                <c:pt idx="1347">
                  <c:v>134.70000639790669</c:v>
                </c:pt>
                <c:pt idx="1348">
                  <c:v>134.80000640265644</c:v>
                </c:pt>
                <c:pt idx="1349">
                  <c:v>134.90000640740618</c:v>
                </c:pt>
                <c:pt idx="1350">
                  <c:v>135.00000641215593</c:v>
                </c:pt>
                <c:pt idx="1351">
                  <c:v>135.10000641690567</c:v>
                </c:pt>
                <c:pt idx="1352">
                  <c:v>135.20000642165542</c:v>
                </c:pt>
                <c:pt idx="1353">
                  <c:v>135.30000642640516</c:v>
                </c:pt>
                <c:pt idx="1354">
                  <c:v>135.40000643115491</c:v>
                </c:pt>
                <c:pt idx="1355">
                  <c:v>135.50000643590465</c:v>
                </c:pt>
                <c:pt idx="1356">
                  <c:v>135.6000064406544</c:v>
                </c:pt>
                <c:pt idx="1357">
                  <c:v>135.70000644540414</c:v>
                </c:pt>
                <c:pt idx="1358">
                  <c:v>135.80000645015389</c:v>
                </c:pt>
                <c:pt idx="1359">
                  <c:v>135.90000645490363</c:v>
                </c:pt>
                <c:pt idx="1360">
                  <c:v>136.00000645965338</c:v>
                </c:pt>
                <c:pt idx="1361">
                  <c:v>136.10000646440312</c:v>
                </c:pt>
                <c:pt idx="1362">
                  <c:v>136.20000646915287</c:v>
                </c:pt>
                <c:pt idx="1363">
                  <c:v>136.30000647390261</c:v>
                </c:pt>
                <c:pt idx="1364">
                  <c:v>136.40000647865236</c:v>
                </c:pt>
                <c:pt idx="1365">
                  <c:v>136.5000064834021</c:v>
                </c:pt>
                <c:pt idx="1366">
                  <c:v>136.60000648815185</c:v>
                </c:pt>
                <c:pt idx="1367">
                  <c:v>136.70000649290159</c:v>
                </c:pt>
                <c:pt idx="1368">
                  <c:v>136.80000649765134</c:v>
                </c:pt>
                <c:pt idx="1369">
                  <c:v>136.90000650240108</c:v>
                </c:pt>
                <c:pt idx="1370">
                  <c:v>137.00000650715083</c:v>
                </c:pt>
                <c:pt idx="1371">
                  <c:v>137.10000651190057</c:v>
                </c:pt>
                <c:pt idx="1372">
                  <c:v>137.20000651665032</c:v>
                </c:pt>
                <c:pt idx="1373">
                  <c:v>137.30000652140006</c:v>
                </c:pt>
                <c:pt idx="1374">
                  <c:v>137.40000652614981</c:v>
                </c:pt>
                <c:pt idx="1375">
                  <c:v>137.50000653089955</c:v>
                </c:pt>
                <c:pt idx="1376">
                  <c:v>137.6000065356493</c:v>
                </c:pt>
                <c:pt idx="1377">
                  <c:v>137.70000654039904</c:v>
                </c:pt>
                <c:pt idx="1378">
                  <c:v>137.80000654514879</c:v>
                </c:pt>
                <c:pt idx="1379">
                  <c:v>137.90000654989854</c:v>
                </c:pt>
                <c:pt idx="1380">
                  <c:v>138.00000655464828</c:v>
                </c:pt>
                <c:pt idx="1381">
                  <c:v>138.10000655939803</c:v>
                </c:pt>
                <c:pt idx="1382">
                  <c:v>138.20000656414777</c:v>
                </c:pt>
                <c:pt idx="1383">
                  <c:v>138.30000656889752</c:v>
                </c:pt>
                <c:pt idx="1384">
                  <c:v>138.40000657364726</c:v>
                </c:pt>
                <c:pt idx="1385">
                  <c:v>138.50000657839701</c:v>
                </c:pt>
                <c:pt idx="1386">
                  <c:v>138.60000658314675</c:v>
                </c:pt>
                <c:pt idx="1387">
                  <c:v>138.7000065878965</c:v>
                </c:pt>
                <c:pt idx="1388">
                  <c:v>138.80000659264624</c:v>
                </c:pt>
                <c:pt idx="1389">
                  <c:v>138.90000659739599</c:v>
                </c:pt>
                <c:pt idx="1390">
                  <c:v>139.00000660214573</c:v>
                </c:pt>
                <c:pt idx="1391">
                  <c:v>139.10000660689548</c:v>
                </c:pt>
                <c:pt idx="1392">
                  <c:v>139.20000661164522</c:v>
                </c:pt>
                <c:pt idx="1393">
                  <c:v>139.30000661639497</c:v>
                </c:pt>
                <c:pt idx="1394">
                  <c:v>139.40000662114471</c:v>
                </c:pt>
                <c:pt idx="1395">
                  <c:v>139.50000662589446</c:v>
                </c:pt>
                <c:pt idx="1396">
                  <c:v>139.6000066306442</c:v>
                </c:pt>
                <c:pt idx="1397">
                  <c:v>139.70000663539395</c:v>
                </c:pt>
                <c:pt idx="1398">
                  <c:v>139.80000664014369</c:v>
                </c:pt>
                <c:pt idx="1399">
                  <c:v>139.90000664489344</c:v>
                </c:pt>
                <c:pt idx="1400">
                  <c:v>140.00000664964318</c:v>
                </c:pt>
                <c:pt idx="1401">
                  <c:v>140.10000665439293</c:v>
                </c:pt>
                <c:pt idx="1402">
                  <c:v>140.20000665914267</c:v>
                </c:pt>
                <c:pt idx="1403">
                  <c:v>140.30000666389242</c:v>
                </c:pt>
                <c:pt idx="1404">
                  <c:v>140.40000666864216</c:v>
                </c:pt>
                <c:pt idx="1405">
                  <c:v>140.50000667339191</c:v>
                </c:pt>
                <c:pt idx="1406">
                  <c:v>140.60000667814165</c:v>
                </c:pt>
                <c:pt idx="1407">
                  <c:v>140.7000066828914</c:v>
                </c:pt>
                <c:pt idx="1408">
                  <c:v>140.80000668764114</c:v>
                </c:pt>
                <c:pt idx="1409">
                  <c:v>140.90000669239089</c:v>
                </c:pt>
                <c:pt idx="1410">
                  <c:v>141.00000669714063</c:v>
                </c:pt>
                <c:pt idx="1411">
                  <c:v>141.10000670189038</c:v>
                </c:pt>
                <c:pt idx="1412">
                  <c:v>141.20000670664012</c:v>
                </c:pt>
                <c:pt idx="1413">
                  <c:v>141.30000671138987</c:v>
                </c:pt>
                <c:pt idx="1414">
                  <c:v>141.40000671613961</c:v>
                </c:pt>
                <c:pt idx="1415">
                  <c:v>141.50000672088936</c:v>
                </c:pt>
                <c:pt idx="1416">
                  <c:v>141.6000067256391</c:v>
                </c:pt>
                <c:pt idx="1417">
                  <c:v>141.70000673038885</c:v>
                </c:pt>
                <c:pt idx="1418">
                  <c:v>141.8000067351386</c:v>
                </c:pt>
                <c:pt idx="1419">
                  <c:v>141.90000673988834</c:v>
                </c:pt>
                <c:pt idx="1420">
                  <c:v>142.00000674463809</c:v>
                </c:pt>
                <c:pt idx="1421">
                  <c:v>142.10000674938783</c:v>
                </c:pt>
                <c:pt idx="1422">
                  <c:v>142.20000675413758</c:v>
                </c:pt>
                <c:pt idx="1423">
                  <c:v>142.30000675888732</c:v>
                </c:pt>
                <c:pt idx="1424">
                  <c:v>142.40000676363707</c:v>
                </c:pt>
                <c:pt idx="1425">
                  <c:v>142.50000676838681</c:v>
                </c:pt>
                <c:pt idx="1426">
                  <c:v>142.60000677313656</c:v>
                </c:pt>
                <c:pt idx="1427">
                  <c:v>142.7000067778863</c:v>
                </c:pt>
                <c:pt idx="1428">
                  <c:v>142.80000678263605</c:v>
                </c:pt>
                <c:pt idx="1429">
                  <c:v>142.90000678738579</c:v>
                </c:pt>
                <c:pt idx="1430">
                  <c:v>143.00000679213554</c:v>
                </c:pt>
                <c:pt idx="1431">
                  <c:v>143.10000679688528</c:v>
                </c:pt>
                <c:pt idx="1432">
                  <c:v>143.20000680163503</c:v>
                </c:pt>
                <c:pt idx="1433">
                  <c:v>143.30000680638477</c:v>
                </c:pt>
                <c:pt idx="1434">
                  <c:v>143.40000681113452</c:v>
                </c:pt>
                <c:pt idx="1435">
                  <c:v>143.50000681588426</c:v>
                </c:pt>
                <c:pt idx="1436">
                  <c:v>143.60000682063401</c:v>
                </c:pt>
                <c:pt idx="1437">
                  <c:v>143.70000682538375</c:v>
                </c:pt>
                <c:pt idx="1438">
                  <c:v>143.8000068301335</c:v>
                </c:pt>
                <c:pt idx="1439">
                  <c:v>143.90000683488324</c:v>
                </c:pt>
                <c:pt idx="1440">
                  <c:v>144.00000683963299</c:v>
                </c:pt>
                <c:pt idx="1441">
                  <c:v>144.10000684438273</c:v>
                </c:pt>
                <c:pt idx="1442">
                  <c:v>144.20000684913248</c:v>
                </c:pt>
                <c:pt idx="1443">
                  <c:v>144.30000685388222</c:v>
                </c:pt>
                <c:pt idx="1444">
                  <c:v>144.40000685863197</c:v>
                </c:pt>
                <c:pt idx="1445">
                  <c:v>144.50000686338171</c:v>
                </c:pt>
                <c:pt idx="1446">
                  <c:v>144.60000686813146</c:v>
                </c:pt>
                <c:pt idx="1447">
                  <c:v>144.7000068728812</c:v>
                </c:pt>
                <c:pt idx="1448">
                  <c:v>144.80000687763095</c:v>
                </c:pt>
                <c:pt idx="1449">
                  <c:v>144.90000688238069</c:v>
                </c:pt>
                <c:pt idx="1450">
                  <c:v>145.00000688713044</c:v>
                </c:pt>
                <c:pt idx="1451">
                  <c:v>145.10000689188018</c:v>
                </c:pt>
                <c:pt idx="1452">
                  <c:v>145.20000689662993</c:v>
                </c:pt>
                <c:pt idx="1453">
                  <c:v>145.30000690137967</c:v>
                </c:pt>
                <c:pt idx="1454">
                  <c:v>145.40000690612942</c:v>
                </c:pt>
                <c:pt idx="1455">
                  <c:v>145.50000691087916</c:v>
                </c:pt>
                <c:pt idx="1456">
                  <c:v>145.60000691562891</c:v>
                </c:pt>
                <c:pt idx="1457">
                  <c:v>145.70000692037866</c:v>
                </c:pt>
                <c:pt idx="1458">
                  <c:v>145.8000069251284</c:v>
                </c:pt>
                <c:pt idx="1459">
                  <c:v>145.90000692987815</c:v>
                </c:pt>
                <c:pt idx="1460">
                  <c:v>146.00000693462789</c:v>
                </c:pt>
                <c:pt idx="1461">
                  <c:v>146.10000693937764</c:v>
                </c:pt>
                <c:pt idx="1462">
                  <c:v>146.20000694412738</c:v>
                </c:pt>
                <c:pt idx="1463">
                  <c:v>146.30000694887713</c:v>
                </c:pt>
                <c:pt idx="1464">
                  <c:v>146.40000695362687</c:v>
                </c:pt>
                <c:pt idx="1465">
                  <c:v>146.50000695837662</c:v>
                </c:pt>
                <c:pt idx="1466">
                  <c:v>146.60000696312636</c:v>
                </c:pt>
                <c:pt idx="1467">
                  <c:v>146.70000696787611</c:v>
                </c:pt>
                <c:pt idx="1468">
                  <c:v>146.80000697262585</c:v>
                </c:pt>
                <c:pt idx="1469">
                  <c:v>146.9000069773756</c:v>
                </c:pt>
                <c:pt idx="1470">
                  <c:v>147.00000698212534</c:v>
                </c:pt>
                <c:pt idx="1471">
                  <c:v>147.10000698687509</c:v>
                </c:pt>
                <c:pt idx="1472">
                  <c:v>147.20000699162483</c:v>
                </c:pt>
                <c:pt idx="1473">
                  <c:v>147.30000699637458</c:v>
                </c:pt>
                <c:pt idx="1474">
                  <c:v>147.40000700112432</c:v>
                </c:pt>
                <c:pt idx="1475">
                  <c:v>147.50000700587407</c:v>
                </c:pt>
                <c:pt idx="1476">
                  <c:v>147.60000701062381</c:v>
                </c:pt>
                <c:pt idx="1477">
                  <c:v>147.70000701537356</c:v>
                </c:pt>
                <c:pt idx="1478">
                  <c:v>147.8000070201233</c:v>
                </c:pt>
                <c:pt idx="1479">
                  <c:v>147.90000702487305</c:v>
                </c:pt>
                <c:pt idx="1480">
                  <c:v>148.00000702962279</c:v>
                </c:pt>
                <c:pt idx="1481">
                  <c:v>148.10000703437254</c:v>
                </c:pt>
                <c:pt idx="1482">
                  <c:v>148.20000703912228</c:v>
                </c:pt>
                <c:pt idx="1483">
                  <c:v>148.30000704387203</c:v>
                </c:pt>
                <c:pt idx="1484">
                  <c:v>148.40000704862177</c:v>
                </c:pt>
                <c:pt idx="1485">
                  <c:v>148.50000705337152</c:v>
                </c:pt>
                <c:pt idx="1486">
                  <c:v>148.60000705812126</c:v>
                </c:pt>
                <c:pt idx="1487">
                  <c:v>148.70000706287101</c:v>
                </c:pt>
                <c:pt idx="1488">
                  <c:v>148.80000706762075</c:v>
                </c:pt>
                <c:pt idx="1489">
                  <c:v>148.9000070723705</c:v>
                </c:pt>
                <c:pt idx="1490">
                  <c:v>149.00000707712024</c:v>
                </c:pt>
                <c:pt idx="1491">
                  <c:v>149.10000708186999</c:v>
                </c:pt>
                <c:pt idx="1492">
                  <c:v>149.20000708661973</c:v>
                </c:pt>
                <c:pt idx="1493">
                  <c:v>149.30000709136948</c:v>
                </c:pt>
                <c:pt idx="1494">
                  <c:v>149.40000709611923</c:v>
                </c:pt>
                <c:pt idx="1495">
                  <c:v>149.50000710086897</c:v>
                </c:pt>
                <c:pt idx="1496">
                  <c:v>149.60000710561872</c:v>
                </c:pt>
                <c:pt idx="1497">
                  <c:v>149.70000711036846</c:v>
                </c:pt>
                <c:pt idx="1498">
                  <c:v>149.80000711511821</c:v>
                </c:pt>
                <c:pt idx="1499">
                  <c:v>149.90000711986795</c:v>
                </c:pt>
                <c:pt idx="1500">
                  <c:v>150.0000071246177</c:v>
                </c:pt>
                <c:pt idx="1501">
                  <c:v>150.10000712936744</c:v>
                </c:pt>
                <c:pt idx="1502">
                  <c:v>150.20000713411719</c:v>
                </c:pt>
                <c:pt idx="1503">
                  <c:v>150.30000713886693</c:v>
                </c:pt>
                <c:pt idx="1504">
                  <c:v>150.40000714361668</c:v>
                </c:pt>
                <c:pt idx="1505">
                  <c:v>150.50000714836642</c:v>
                </c:pt>
                <c:pt idx="1506">
                  <c:v>150.60000715311617</c:v>
                </c:pt>
                <c:pt idx="1507">
                  <c:v>150.70000715786591</c:v>
                </c:pt>
                <c:pt idx="1508">
                  <c:v>150.80000716261566</c:v>
                </c:pt>
                <c:pt idx="1509">
                  <c:v>150.9000071673654</c:v>
                </c:pt>
                <c:pt idx="1510">
                  <c:v>151.00000717211515</c:v>
                </c:pt>
                <c:pt idx="1511">
                  <c:v>151.10000717686489</c:v>
                </c:pt>
                <c:pt idx="1512">
                  <c:v>151.20000718161464</c:v>
                </c:pt>
                <c:pt idx="1513">
                  <c:v>151.30000718636438</c:v>
                </c:pt>
                <c:pt idx="1514">
                  <c:v>151.40000719111413</c:v>
                </c:pt>
                <c:pt idx="1515">
                  <c:v>151.50000719586387</c:v>
                </c:pt>
                <c:pt idx="1516">
                  <c:v>151.60000720061362</c:v>
                </c:pt>
                <c:pt idx="1517">
                  <c:v>151.70000720536336</c:v>
                </c:pt>
                <c:pt idx="1518">
                  <c:v>151.80000721011311</c:v>
                </c:pt>
                <c:pt idx="1519">
                  <c:v>151.90000721486285</c:v>
                </c:pt>
                <c:pt idx="1520">
                  <c:v>152.0000072196126</c:v>
                </c:pt>
                <c:pt idx="1521">
                  <c:v>152.10000722436234</c:v>
                </c:pt>
                <c:pt idx="1522">
                  <c:v>152.20000722911209</c:v>
                </c:pt>
                <c:pt idx="1523">
                  <c:v>152.30000723386183</c:v>
                </c:pt>
                <c:pt idx="1524">
                  <c:v>152.40000723861158</c:v>
                </c:pt>
                <c:pt idx="1525">
                  <c:v>152.50000724336132</c:v>
                </c:pt>
                <c:pt idx="1526">
                  <c:v>152.60000724811107</c:v>
                </c:pt>
                <c:pt idx="1527">
                  <c:v>152.70000725286081</c:v>
                </c:pt>
                <c:pt idx="1528">
                  <c:v>152.80000725761056</c:v>
                </c:pt>
                <c:pt idx="1529">
                  <c:v>152.9000072623603</c:v>
                </c:pt>
                <c:pt idx="1530">
                  <c:v>153.00000726711005</c:v>
                </c:pt>
                <c:pt idx="1531">
                  <c:v>153.10000727185979</c:v>
                </c:pt>
                <c:pt idx="1532">
                  <c:v>153.20000727660954</c:v>
                </c:pt>
                <c:pt idx="1533">
                  <c:v>153.30000728135929</c:v>
                </c:pt>
                <c:pt idx="1534">
                  <c:v>153.40000728610903</c:v>
                </c:pt>
                <c:pt idx="1535">
                  <c:v>153.50000729085878</c:v>
                </c:pt>
                <c:pt idx="1536">
                  <c:v>153.60000729560852</c:v>
                </c:pt>
                <c:pt idx="1537">
                  <c:v>153.70000730035827</c:v>
                </c:pt>
                <c:pt idx="1538">
                  <c:v>153.80000730510801</c:v>
                </c:pt>
                <c:pt idx="1539">
                  <c:v>153.90000730985776</c:v>
                </c:pt>
                <c:pt idx="1540">
                  <c:v>154.0000073146075</c:v>
                </c:pt>
                <c:pt idx="1541">
                  <c:v>154.10000731935725</c:v>
                </c:pt>
                <c:pt idx="1542">
                  <c:v>154.20000732410699</c:v>
                </c:pt>
                <c:pt idx="1543">
                  <c:v>154.30000732885674</c:v>
                </c:pt>
                <c:pt idx="1544">
                  <c:v>154.40000733360648</c:v>
                </c:pt>
                <c:pt idx="1545">
                  <c:v>154.50000733835623</c:v>
                </c:pt>
                <c:pt idx="1546">
                  <c:v>154.60000734310597</c:v>
                </c:pt>
                <c:pt idx="1547">
                  <c:v>154.70000734785572</c:v>
                </c:pt>
                <c:pt idx="1548">
                  <c:v>154.80000735260546</c:v>
                </c:pt>
                <c:pt idx="1549">
                  <c:v>154.90000735735521</c:v>
                </c:pt>
                <c:pt idx="1550">
                  <c:v>155.00000736210495</c:v>
                </c:pt>
                <c:pt idx="1551">
                  <c:v>155.1000073668547</c:v>
                </c:pt>
                <c:pt idx="1552">
                  <c:v>155.20000737160444</c:v>
                </c:pt>
                <c:pt idx="1553">
                  <c:v>155.30000737635419</c:v>
                </c:pt>
                <c:pt idx="1554">
                  <c:v>155.40000738110393</c:v>
                </c:pt>
                <c:pt idx="1555">
                  <c:v>155.50000738585368</c:v>
                </c:pt>
                <c:pt idx="1556">
                  <c:v>155.60000739060342</c:v>
                </c:pt>
                <c:pt idx="1557">
                  <c:v>155.70000739535317</c:v>
                </c:pt>
                <c:pt idx="1558">
                  <c:v>155.80000740010291</c:v>
                </c:pt>
                <c:pt idx="1559">
                  <c:v>155.90000740485266</c:v>
                </c:pt>
                <c:pt idx="1560">
                  <c:v>156.0000074096024</c:v>
                </c:pt>
                <c:pt idx="1561">
                  <c:v>156.10000741435215</c:v>
                </c:pt>
                <c:pt idx="1562">
                  <c:v>156.20000741910189</c:v>
                </c:pt>
                <c:pt idx="1563">
                  <c:v>156.30000742385164</c:v>
                </c:pt>
                <c:pt idx="1564">
                  <c:v>156.40000742860138</c:v>
                </c:pt>
                <c:pt idx="1565">
                  <c:v>156.50000743335113</c:v>
                </c:pt>
                <c:pt idx="1566">
                  <c:v>156.60000743810087</c:v>
                </c:pt>
                <c:pt idx="1567">
                  <c:v>156.70000744285062</c:v>
                </c:pt>
                <c:pt idx="1568">
                  <c:v>156.80000744760036</c:v>
                </c:pt>
                <c:pt idx="1569">
                  <c:v>156.90000745235011</c:v>
                </c:pt>
                <c:pt idx="1570">
                  <c:v>157.00000745709985</c:v>
                </c:pt>
                <c:pt idx="1571">
                  <c:v>157.1000074618496</c:v>
                </c:pt>
                <c:pt idx="1572">
                  <c:v>157.20000746659935</c:v>
                </c:pt>
                <c:pt idx="1573">
                  <c:v>157.30000747134909</c:v>
                </c:pt>
                <c:pt idx="1574">
                  <c:v>157.40000747609884</c:v>
                </c:pt>
                <c:pt idx="1575">
                  <c:v>157.50000748084858</c:v>
                </c:pt>
                <c:pt idx="1576">
                  <c:v>157.60000748559833</c:v>
                </c:pt>
                <c:pt idx="1577">
                  <c:v>157.70000749034807</c:v>
                </c:pt>
                <c:pt idx="1578">
                  <c:v>157.80000749509782</c:v>
                </c:pt>
                <c:pt idx="1579">
                  <c:v>157.90000749984756</c:v>
                </c:pt>
                <c:pt idx="1580">
                  <c:v>158.00000750459731</c:v>
                </c:pt>
                <c:pt idx="1581">
                  <c:v>158.10000750934705</c:v>
                </c:pt>
                <c:pt idx="1582">
                  <c:v>158.2000075140968</c:v>
                </c:pt>
                <c:pt idx="1583">
                  <c:v>158.30000751884654</c:v>
                </c:pt>
                <c:pt idx="1584">
                  <c:v>158.40000752359629</c:v>
                </c:pt>
                <c:pt idx="1585">
                  <c:v>158.50000752834603</c:v>
                </c:pt>
                <c:pt idx="1586">
                  <c:v>158.60000753309578</c:v>
                </c:pt>
                <c:pt idx="1587">
                  <c:v>158.70000753784552</c:v>
                </c:pt>
                <c:pt idx="1588">
                  <c:v>158.80000754259527</c:v>
                </c:pt>
                <c:pt idx="1589">
                  <c:v>158.90000754734501</c:v>
                </c:pt>
                <c:pt idx="1590">
                  <c:v>159.00000755209476</c:v>
                </c:pt>
                <c:pt idx="1591">
                  <c:v>159.1000075568445</c:v>
                </c:pt>
                <c:pt idx="1592">
                  <c:v>159.20000756159425</c:v>
                </c:pt>
                <c:pt idx="1593">
                  <c:v>159.30000756634399</c:v>
                </c:pt>
                <c:pt idx="1594">
                  <c:v>159.40000757109374</c:v>
                </c:pt>
                <c:pt idx="1595">
                  <c:v>159.50000757584348</c:v>
                </c:pt>
                <c:pt idx="1596">
                  <c:v>159.60000758059323</c:v>
                </c:pt>
                <c:pt idx="1597">
                  <c:v>159.70000758534297</c:v>
                </c:pt>
                <c:pt idx="1598">
                  <c:v>159.80000759009272</c:v>
                </c:pt>
                <c:pt idx="1599">
                  <c:v>159.90000759484246</c:v>
                </c:pt>
                <c:pt idx="1600">
                  <c:v>160.00000759959221</c:v>
                </c:pt>
                <c:pt idx="1601">
                  <c:v>160.10000760434195</c:v>
                </c:pt>
                <c:pt idx="1602">
                  <c:v>160.2000076090917</c:v>
                </c:pt>
                <c:pt idx="1603">
                  <c:v>160.30000761384144</c:v>
                </c:pt>
                <c:pt idx="1604">
                  <c:v>160.40000761859119</c:v>
                </c:pt>
                <c:pt idx="1605">
                  <c:v>160.50000762334093</c:v>
                </c:pt>
                <c:pt idx="1606">
                  <c:v>160.60000762809068</c:v>
                </c:pt>
                <c:pt idx="1607">
                  <c:v>160.70000763284042</c:v>
                </c:pt>
                <c:pt idx="1608">
                  <c:v>160.80000763759017</c:v>
                </c:pt>
                <c:pt idx="1609">
                  <c:v>160.90000764233992</c:v>
                </c:pt>
                <c:pt idx="1610">
                  <c:v>161.00000764708966</c:v>
                </c:pt>
                <c:pt idx="1611">
                  <c:v>161.10000765183941</c:v>
                </c:pt>
                <c:pt idx="1612">
                  <c:v>161.20000765658915</c:v>
                </c:pt>
                <c:pt idx="1613">
                  <c:v>161.3000076613389</c:v>
                </c:pt>
                <c:pt idx="1614">
                  <c:v>161.40000766608864</c:v>
                </c:pt>
                <c:pt idx="1615">
                  <c:v>161.50000767083839</c:v>
                </c:pt>
                <c:pt idx="1616">
                  <c:v>161.60000767558813</c:v>
                </c:pt>
                <c:pt idx="1617">
                  <c:v>161.70000768033788</c:v>
                </c:pt>
                <c:pt idx="1618">
                  <c:v>161.80000768508762</c:v>
                </c:pt>
                <c:pt idx="1619">
                  <c:v>161.90000768983737</c:v>
                </c:pt>
                <c:pt idx="1620">
                  <c:v>162.00000769458711</c:v>
                </c:pt>
                <c:pt idx="1621">
                  <c:v>162.10000769933686</c:v>
                </c:pt>
                <c:pt idx="1622">
                  <c:v>162.2000077040866</c:v>
                </c:pt>
                <c:pt idx="1623">
                  <c:v>162.30000770883635</c:v>
                </c:pt>
                <c:pt idx="1624">
                  <c:v>162.40000771358609</c:v>
                </c:pt>
                <c:pt idx="1625">
                  <c:v>162.50000771833584</c:v>
                </c:pt>
                <c:pt idx="1626">
                  <c:v>162.60000772308558</c:v>
                </c:pt>
                <c:pt idx="1627">
                  <c:v>162.70000772783533</c:v>
                </c:pt>
                <c:pt idx="1628">
                  <c:v>162.80000773258507</c:v>
                </c:pt>
                <c:pt idx="1629">
                  <c:v>162.90000773733482</c:v>
                </c:pt>
                <c:pt idx="1630">
                  <c:v>163.00000774208456</c:v>
                </c:pt>
                <c:pt idx="1631">
                  <c:v>163.10000774683431</c:v>
                </c:pt>
                <c:pt idx="1632">
                  <c:v>163.20000775158405</c:v>
                </c:pt>
                <c:pt idx="1633">
                  <c:v>163.3000077563338</c:v>
                </c:pt>
                <c:pt idx="1634">
                  <c:v>163.40000776108354</c:v>
                </c:pt>
                <c:pt idx="1635">
                  <c:v>163.50000776583329</c:v>
                </c:pt>
                <c:pt idx="1636">
                  <c:v>163.60000777058303</c:v>
                </c:pt>
                <c:pt idx="1637">
                  <c:v>163.70000777533278</c:v>
                </c:pt>
                <c:pt idx="1638">
                  <c:v>163.80000778008252</c:v>
                </c:pt>
                <c:pt idx="1639">
                  <c:v>163.90000778483227</c:v>
                </c:pt>
                <c:pt idx="1640">
                  <c:v>164.00000778958201</c:v>
                </c:pt>
                <c:pt idx="1641">
                  <c:v>164.10000779433176</c:v>
                </c:pt>
                <c:pt idx="1642">
                  <c:v>164.2000077990815</c:v>
                </c:pt>
                <c:pt idx="1643">
                  <c:v>164.30000780383125</c:v>
                </c:pt>
                <c:pt idx="1644">
                  <c:v>164.40000780858099</c:v>
                </c:pt>
                <c:pt idx="1645">
                  <c:v>164.50000781333074</c:v>
                </c:pt>
                <c:pt idx="1646">
                  <c:v>164.60000781808048</c:v>
                </c:pt>
                <c:pt idx="1647">
                  <c:v>164.70000782283023</c:v>
                </c:pt>
                <c:pt idx="1648">
                  <c:v>164.80000782757998</c:v>
                </c:pt>
                <c:pt idx="1649">
                  <c:v>164.90000783232972</c:v>
                </c:pt>
                <c:pt idx="1650">
                  <c:v>165.00000783707947</c:v>
                </c:pt>
                <c:pt idx="1651">
                  <c:v>165.10000784182921</c:v>
                </c:pt>
                <c:pt idx="1652">
                  <c:v>165.20000784657896</c:v>
                </c:pt>
                <c:pt idx="1653">
                  <c:v>165.3000078513287</c:v>
                </c:pt>
                <c:pt idx="1654">
                  <c:v>165.40000785607845</c:v>
                </c:pt>
                <c:pt idx="1655">
                  <c:v>165.50000786082819</c:v>
                </c:pt>
                <c:pt idx="1656">
                  <c:v>165.60000786557794</c:v>
                </c:pt>
                <c:pt idx="1657">
                  <c:v>165.70000787032768</c:v>
                </c:pt>
                <c:pt idx="1658">
                  <c:v>165.80000787507743</c:v>
                </c:pt>
                <c:pt idx="1659">
                  <c:v>165.90000787982717</c:v>
                </c:pt>
                <c:pt idx="1660">
                  <c:v>166.00000788457692</c:v>
                </c:pt>
                <c:pt idx="1661">
                  <c:v>166.10000788932666</c:v>
                </c:pt>
                <c:pt idx="1662">
                  <c:v>166.20000789407641</c:v>
                </c:pt>
                <c:pt idx="1663">
                  <c:v>166.30000789882615</c:v>
                </c:pt>
                <c:pt idx="1664">
                  <c:v>166.4000079035759</c:v>
                </c:pt>
                <c:pt idx="1665">
                  <c:v>166.50000790832564</c:v>
                </c:pt>
                <c:pt idx="1666">
                  <c:v>166.60000791307539</c:v>
                </c:pt>
                <c:pt idx="1667">
                  <c:v>166.70000791782513</c:v>
                </c:pt>
                <c:pt idx="1668">
                  <c:v>166.80000792257488</c:v>
                </c:pt>
                <c:pt idx="1669">
                  <c:v>166.90000792732462</c:v>
                </c:pt>
                <c:pt idx="1670">
                  <c:v>167.00000793207437</c:v>
                </c:pt>
                <c:pt idx="1671">
                  <c:v>167.10000793682411</c:v>
                </c:pt>
                <c:pt idx="1672">
                  <c:v>167.20000794157386</c:v>
                </c:pt>
                <c:pt idx="1673">
                  <c:v>167.3000079463236</c:v>
                </c:pt>
                <c:pt idx="1674">
                  <c:v>167.40000795107335</c:v>
                </c:pt>
                <c:pt idx="1675">
                  <c:v>167.50000795582309</c:v>
                </c:pt>
                <c:pt idx="1676">
                  <c:v>167.60000796057284</c:v>
                </c:pt>
                <c:pt idx="1677">
                  <c:v>167.70000796532258</c:v>
                </c:pt>
                <c:pt idx="1678">
                  <c:v>167.80000797007233</c:v>
                </c:pt>
                <c:pt idx="1679">
                  <c:v>167.90000797482207</c:v>
                </c:pt>
                <c:pt idx="1680">
                  <c:v>168.00000797957182</c:v>
                </c:pt>
                <c:pt idx="1681">
                  <c:v>168.10000798432156</c:v>
                </c:pt>
                <c:pt idx="1682">
                  <c:v>168.20000798907131</c:v>
                </c:pt>
                <c:pt idx="1683">
                  <c:v>168.30000799382105</c:v>
                </c:pt>
                <c:pt idx="1684">
                  <c:v>168.4000079985708</c:v>
                </c:pt>
                <c:pt idx="1685">
                  <c:v>168.50000800332054</c:v>
                </c:pt>
                <c:pt idx="1686">
                  <c:v>168.60000800807029</c:v>
                </c:pt>
                <c:pt idx="1687">
                  <c:v>168.70000801282004</c:v>
                </c:pt>
                <c:pt idx="1688">
                  <c:v>168.80000801756978</c:v>
                </c:pt>
                <c:pt idx="1689">
                  <c:v>168.90000802231953</c:v>
                </c:pt>
                <c:pt idx="1690">
                  <c:v>169.00000802706927</c:v>
                </c:pt>
                <c:pt idx="1691">
                  <c:v>169.10000803181902</c:v>
                </c:pt>
                <c:pt idx="1692">
                  <c:v>169.20000803656876</c:v>
                </c:pt>
                <c:pt idx="1693">
                  <c:v>169.30000804131851</c:v>
                </c:pt>
                <c:pt idx="1694">
                  <c:v>169.40000804606825</c:v>
                </c:pt>
                <c:pt idx="1695">
                  <c:v>169.500008050818</c:v>
                </c:pt>
                <c:pt idx="1696">
                  <c:v>169.60000805556774</c:v>
                </c:pt>
                <c:pt idx="1697">
                  <c:v>169.70000806031749</c:v>
                </c:pt>
                <c:pt idx="1698">
                  <c:v>169.80000806506723</c:v>
                </c:pt>
                <c:pt idx="1699">
                  <c:v>169.90000806981698</c:v>
                </c:pt>
                <c:pt idx="1700">
                  <c:v>170.00000807456672</c:v>
                </c:pt>
                <c:pt idx="1701">
                  <c:v>170.10000807931647</c:v>
                </c:pt>
                <c:pt idx="1702">
                  <c:v>170.20000808406621</c:v>
                </c:pt>
                <c:pt idx="1703">
                  <c:v>170.30000808881596</c:v>
                </c:pt>
                <c:pt idx="1704">
                  <c:v>170.4000080935657</c:v>
                </c:pt>
                <c:pt idx="1705">
                  <c:v>170.50000809831545</c:v>
                </c:pt>
                <c:pt idx="1706">
                  <c:v>170.60000810306519</c:v>
                </c:pt>
                <c:pt idx="1707">
                  <c:v>170.70000810781494</c:v>
                </c:pt>
                <c:pt idx="1708">
                  <c:v>170.80000811256468</c:v>
                </c:pt>
                <c:pt idx="1709">
                  <c:v>170.90000811731443</c:v>
                </c:pt>
                <c:pt idx="1710">
                  <c:v>171.00000812206417</c:v>
                </c:pt>
                <c:pt idx="1711">
                  <c:v>171.10000812681392</c:v>
                </c:pt>
                <c:pt idx="1712">
                  <c:v>171.20000813156366</c:v>
                </c:pt>
                <c:pt idx="1713">
                  <c:v>171.30000813631341</c:v>
                </c:pt>
                <c:pt idx="1714">
                  <c:v>171.40000814106315</c:v>
                </c:pt>
                <c:pt idx="1715">
                  <c:v>171.5000081458129</c:v>
                </c:pt>
                <c:pt idx="1716">
                  <c:v>171.60000815056264</c:v>
                </c:pt>
                <c:pt idx="1717">
                  <c:v>171.70000815531239</c:v>
                </c:pt>
                <c:pt idx="1718">
                  <c:v>171.80000816006213</c:v>
                </c:pt>
                <c:pt idx="1719">
                  <c:v>171.90000816481188</c:v>
                </c:pt>
                <c:pt idx="1720">
                  <c:v>172.00000816956162</c:v>
                </c:pt>
                <c:pt idx="1721">
                  <c:v>172.10000817431137</c:v>
                </c:pt>
                <c:pt idx="1722">
                  <c:v>172.20000817906111</c:v>
                </c:pt>
                <c:pt idx="1723">
                  <c:v>172.30000818381086</c:v>
                </c:pt>
                <c:pt idx="1724">
                  <c:v>172.40000818856061</c:v>
                </c:pt>
                <c:pt idx="1725">
                  <c:v>172.50000819331035</c:v>
                </c:pt>
                <c:pt idx="1726">
                  <c:v>172.6000081980601</c:v>
                </c:pt>
                <c:pt idx="1727">
                  <c:v>172.70000820280984</c:v>
                </c:pt>
                <c:pt idx="1728">
                  <c:v>172.80000820755959</c:v>
                </c:pt>
                <c:pt idx="1729">
                  <c:v>172.90000821230933</c:v>
                </c:pt>
                <c:pt idx="1730">
                  <c:v>173.00000821705908</c:v>
                </c:pt>
                <c:pt idx="1731">
                  <c:v>173.10000822180882</c:v>
                </c:pt>
                <c:pt idx="1732">
                  <c:v>173.20000822655857</c:v>
                </c:pt>
                <c:pt idx="1733">
                  <c:v>173.30000823130831</c:v>
                </c:pt>
                <c:pt idx="1734">
                  <c:v>173.40000823605806</c:v>
                </c:pt>
                <c:pt idx="1735">
                  <c:v>173.5000082408078</c:v>
                </c:pt>
                <c:pt idx="1736">
                  <c:v>173.60000824555755</c:v>
                </c:pt>
                <c:pt idx="1737">
                  <c:v>173.70000825030729</c:v>
                </c:pt>
                <c:pt idx="1738">
                  <c:v>173.80000825505704</c:v>
                </c:pt>
                <c:pt idx="1739">
                  <c:v>173.90000825980678</c:v>
                </c:pt>
                <c:pt idx="1740">
                  <c:v>174.00000826455653</c:v>
                </c:pt>
                <c:pt idx="1741">
                  <c:v>174.10000826930627</c:v>
                </c:pt>
                <c:pt idx="1742">
                  <c:v>174.20000827405602</c:v>
                </c:pt>
                <c:pt idx="1743">
                  <c:v>174.30000827880576</c:v>
                </c:pt>
                <c:pt idx="1744">
                  <c:v>174.40000828355551</c:v>
                </c:pt>
                <c:pt idx="1745">
                  <c:v>174.50000828830525</c:v>
                </c:pt>
                <c:pt idx="1746">
                  <c:v>174.600008293055</c:v>
                </c:pt>
                <c:pt idx="1747">
                  <c:v>174.70000829780474</c:v>
                </c:pt>
                <c:pt idx="1748">
                  <c:v>174.80000830255449</c:v>
                </c:pt>
                <c:pt idx="1749">
                  <c:v>174.90000830730423</c:v>
                </c:pt>
                <c:pt idx="1750">
                  <c:v>175.00000831205398</c:v>
                </c:pt>
                <c:pt idx="1751">
                  <c:v>175.10000831680372</c:v>
                </c:pt>
                <c:pt idx="1752">
                  <c:v>175.20000832155347</c:v>
                </c:pt>
                <c:pt idx="1753">
                  <c:v>175.30000832630321</c:v>
                </c:pt>
                <c:pt idx="1754">
                  <c:v>175.40000833105296</c:v>
                </c:pt>
                <c:pt idx="1755">
                  <c:v>175.5000083358027</c:v>
                </c:pt>
                <c:pt idx="1756">
                  <c:v>175.60000834055245</c:v>
                </c:pt>
                <c:pt idx="1757">
                  <c:v>175.70000834530219</c:v>
                </c:pt>
                <c:pt idx="1758">
                  <c:v>175.80000835005194</c:v>
                </c:pt>
                <c:pt idx="1759">
                  <c:v>175.90000835480168</c:v>
                </c:pt>
                <c:pt idx="1760">
                  <c:v>176.00000835955143</c:v>
                </c:pt>
                <c:pt idx="1761">
                  <c:v>176.10000836430117</c:v>
                </c:pt>
                <c:pt idx="1762">
                  <c:v>176.20000836905092</c:v>
                </c:pt>
                <c:pt idx="1763">
                  <c:v>176.30000837380067</c:v>
                </c:pt>
                <c:pt idx="1764">
                  <c:v>176.40000837855041</c:v>
                </c:pt>
                <c:pt idx="1765">
                  <c:v>176.50000838330016</c:v>
                </c:pt>
                <c:pt idx="1766">
                  <c:v>176.6000083880499</c:v>
                </c:pt>
                <c:pt idx="1767">
                  <c:v>176.70000839279965</c:v>
                </c:pt>
                <c:pt idx="1768">
                  <c:v>176.80000839754939</c:v>
                </c:pt>
                <c:pt idx="1769">
                  <c:v>176.90000840229914</c:v>
                </c:pt>
                <c:pt idx="1770">
                  <c:v>177.00000840704888</c:v>
                </c:pt>
                <c:pt idx="1771">
                  <c:v>177.10000841179863</c:v>
                </c:pt>
                <c:pt idx="1772">
                  <c:v>177.20000841654837</c:v>
                </c:pt>
                <c:pt idx="1773">
                  <c:v>177.30000842129812</c:v>
                </c:pt>
                <c:pt idx="1774">
                  <c:v>177.40000842604786</c:v>
                </c:pt>
                <c:pt idx="1775">
                  <c:v>177.50000843079761</c:v>
                </c:pt>
                <c:pt idx="1776">
                  <c:v>177.60000843554735</c:v>
                </c:pt>
                <c:pt idx="1777">
                  <c:v>177.7000084402971</c:v>
                </c:pt>
                <c:pt idx="1778">
                  <c:v>177.80000844504684</c:v>
                </c:pt>
                <c:pt idx="1779">
                  <c:v>177.90000844979659</c:v>
                </c:pt>
                <c:pt idx="1780">
                  <c:v>178.00000845454633</c:v>
                </c:pt>
                <c:pt idx="1781">
                  <c:v>178.10000845929608</c:v>
                </c:pt>
                <c:pt idx="1782">
                  <c:v>178.20000846404582</c:v>
                </c:pt>
                <c:pt idx="1783">
                  <c:v>178.30000846879557</c:v>
                </c:pt>
                <c:pt idx="1784">
                  <c:v>178.40000847354531</c:v>
                </c:pt>
                <c:pt idx="1785">
                  <c:v>178.50000847829506</c:v>
                </c:pt>
                <c:pt idx="1786">
                  <c:v>178.6000084830448</c:v>
                </c:pt>
                <c:pt idx="1787">
                  <c:v>178.70000848779455</c:v>
                </c:pt>
                <c:pt idx="1788">
                  <c:v>178.80000849254429</c:v>
                </c:pt>
                <c:pt idx="1789">
                  <c:v>178.90000849729404</c:v>
                </c:pt>
                <c:pt idx="1790">
                  <c:v>179.00000850204378</c:v>
                </c:pt>
                <c:pt idx="1791">
                  <c:v>179.10000850679353</c:v>
                </c:pt>
                <c:pt idx="1792">
                  <c:v>179.20000851154327</c:v>
                </c:pt>
                <c:pt idx="1793">
                  <c:v>179.30000851629302</c:v>
                </c:pt>
                <c:pt idx="1794">
                  <c:v>179.40000852104276</c:v>
                </c:pt>
                <c:pt idx="1795">
                  <c:v>179.50000852579251</c:v>
                </c:pt>
                <c:pt idx="1796">
                  <c:v>179.60000853054225</c:v>
                </c:pt>
                <c:pt idx="1797">
                  <c:v>179.700008535292</c:v>
                </c:pt>
                <c:pt idx="1798">
                  <c:v>179.80000854004174</c:v>
                </c:pt>
                <c:pt idx="1799">
                  <c:v>179.90000854479149</c:v>
                </c:pt>
                <c:pt idx="1800">
                  <c:v>180.00000854954123</c:v>
                </c:pt>
                <c:pt idx="1801">
                  <c:v>180.10000855429098</c:v>
                </c:pt>
                <c:pt idx="1802">
                  <c:v>180.20000855904073</c:v>
                </c:pt>
                <c:pt idx="1803">
                  <c:v>180.30000856379047</c:v>
                </c:pt>
                <c:pt idx="1804">
                  <c:v>180.40000856854022</c:v>
                </c:pt>
                <c:pt idx="1805">
                  <c:v>180.50000857328996</c:v>
                </c:pt>
                <c:pt idx="1806">
                  <c:v>180.60000857803971</c:v>
                </c:pt>
                <c:pt idx="1807">
                  <c:v>180.70000858278945</c:v>
                </c:pt>
                <c:pt idx="1808">
                  <c:v>180.8000085875392</c:v>
                </c:pt>
                <c:pt idx="1809">
                  <c:v>180.90000859228894</c:v>
                </c:pt>
                <c:pt idx="1810">
                  <c:v>181.00000859703869</c:v>
                </c:pt>
                <c:pt idx="1811">
                  <c:v>181.10000860178843</c:v>
                </c:pt>
                <c:pt idx="1812">
                  <c:v>181.20000860653818</c:v>
                </c:pt>
                <c:pt idx="1813">
                  <c:v>181.30000861128792</c:v>
                </c:pt>
                <c:pt idx="1814">
                  <c:v>181.40000861603767</c:v>
                </c:pt>
                <c:pt idx="1815">
                  <c:v>181.50000862078741</c:v>
                </c:pt>
                <c:pt idx="1816">
                  <c:v>181.60000862553716</c:v>
                </c:pt>
                <c:pt idx="1817">
                  <c:v>181.7000086302869</c:v>
                </c:pt>
                <c:pt idx="1818">
                  <c:v>181.80000863503665</c:v>
                </c:pt>
                <c:pt idx="1819">
                  <c:v>181.90000863978639</c:v>
                </c:pt>
                <c:pt idx="1820">
                  <c:v>182.00000864453614</c:v>
                </c:pt>
                <c:pt idx="1821">
                  <c:v>182.10000864928588</c:v>
                </c:pt>
                <c:pt idx="1822">
                  <c:v>182.20000865403563</c:v>
                </c:pt>
                <c:pt idx="1823">
                  <c:v>182.30000865878537</c:v>
                </c:pt>
                <c:pt idx="1824">
                  <c:v>182.40000866353512</c:v>
                </c:pt>
                <c:pt idx="1825">
                  <c:v>182.50000866828486</c:v>
                </c:pt>
                <c:pt idx="1826">
                  <c:v>182.60000867303461</c:v>
                </c:pt>
                <c:pt idx="1827">
                  <c:v>182.70000867778435</c:v>
                </c:pt>
                <c:pt idx="1828">
                  <c:v>182.8000086825341</c:v>
                </c:pt>
                <c:pt idx="1829">
                  <c:v>182.90000868728384</c:v>
                </c:pt>
                <c:pt idx="1830">
                  <c:v>183.00000869203359</c:v>
                </c:pt>
                <c:pt idx="1831">
                  <c:v>183.10000869678333</c:v>
                </c:pt>
                <c:pt idx="1832">
                  <c:v>183.20000870153308</c:v>
                </c:pt>
                <c:pt idx="1833">
                  <c:v>183.30000870628282</c:v>
                </c:pt>
                <c:pt idx="1834">
                  <c:v>183.40000871103257</c:v>
                </c:pt>
                <c:pt idx="1835">
                  <c:v>183.50000871578231</c:v>
                </c:pt>
                <c:pt idx="1836">
                  <c:v>183.60000872053206</c:v>
                </c:pt>
                <c:pt idx="1837">
                  <c:v>183.7000087252818</c:v>
                </c:pt>
                <c:pt idx="1838">
                  <c:v>183.80000873003155</c:v>
                </c:pt>
                <c:pt idx="1839">
                  <c:v>183.9000087347813</c:v>
                </c:pt>
                <c:pt idx="1840">
                  <c:v>184.00000873953104</c:v>
                </c:pt>
                <c:pt idx="1841">
                  <c:v>184.10000874428079</c:v>
                </c:pt>
                <c:pt idx="1842">
                  <c:v>184.20000874903053</c:v>
                </c:pt>
                <c:pt idx="1843">
                  <c:v>184.30000875378028</c:v>
                </c:pt>
                <c:pt idx="1844">
                  <c:v>184.40000875853002</c:v>
                </c:pt>
                <c:pt idx="1845">
                  <c:v>184.50000876327977</c:v>
                </c:pt>
                <c:pt idx="1846">
                  <c:v>184.60000876802951</c:v>
                </c:pt>
                <c:pt idx="1847">
                  <c:v>184.70000877277926</c:v>
                </c:pt>
                <c:pt idx="1848">
                  <c:v>184.800008777529</c:v>
                </c:pt>
                <c:pt idx="1849">
                  <c:v>184.90000878227875</c:v>
                </c:pt>
                <c:pt idx="1850">
                  <c:v>185.00000878702849</c:v>
                </c:pt>
                <c:pt idx="1851">
                  <c:v>185.10000879177824</c:v>
                </c:pt>
                <c:pt idx="1852">
                  <c:v>185.20000879652798</c:v>
                </c:pt>
                <c:pt idx="1853">
                  <c:v>185.30000880127773</c:v>
                </c:pt>
                <c:pt idx="1854">
                  <c:v>185.40000880602747</c:v>
                </c:pt>
                <c:pt idx="1855">
                  <c:v>185.50000881077722</c:v>
                </c:pt>
                <c:pt idx="1856">
                  <c:v>185.60000881552696</c:v>
                </c:pt>
                <c:pt idx="1857">
                  <c:v>185.70000882027671</c:v>
                </c:pt>
                <c:pt idx="1858">
                  <c:v>185.80000882502645</c:v>
                </c:pt>
                <c:pt idx="1859">
                  <c:v>185.9000088297762</c:v>
                </c:pt>
                <c:pt idx="1860">
                  <c:v>186.00000883452594</c:v>
                </c:pt>
                <c:pt idx="1861">
                  <c:v>186.10000883927569</c:v>
                </c:pt>
                <c:pt idx="1862">
                  <c:v>186.20000884402543</c:v>
                </c:pt>
                <c:pt idx="1863">
                  <c:v>186.30000884877518</c:v>
                </c:pt>
                <c:pt idx="1864">
                  <c:v>186.40000885352492</c:v>
                </c:pt>
                <c:pt idx="1865">
                  <c:v>186.50000885827467</c:v>
                </c:pt>
                <c:pt idx="1866">
                  <c:v>186.60000886302441</c:v>
                </c:pt>
                <c:pt idx="1867">
                  <c:v>186.70000886777416</c:v>
                </c:pt>
                <c:pt idx="1868">
                  <c:v>186.8000088725239</c:v>
                </c:pt>
                <c:pt idx="1869">
                  <c:v>186.90000887727365</c:v>
                </c:pt>
                <c:pt idx="1870">
                  <c:v>187.00000888202339</c:v>
                </c:pt>
                <c:pt idx="1871">
                  <c:v>187.10000888677314</c:v>
                </c:pt>
                <c:pt idx="1872">
                  <c:v>187.20000889152288</c:v>
                </c:pt>
                <c:pt idx="1873">
                  <c:v>187.30000889627263</c:v>
                </c:pt>
                <c:pt idx="1874">
                  <c:v>187.40000890102237</c:v>
                </c:pt>
                <c:pt idx="1875">
                  <c:v>187.50000890577212</c:v>
                </c:pt>
                <c:pt idx="1876">
                  <c:v>187.60000891052186</c:v>
                </c:pt>
                <c:pt idx="1877">
                  <c:v>187.70000891527161</c:v>
                </c:pt>
                <c:pt idx="1878">
                  <c:v>187.80000892002136</c:v>
                </c:pt>
                <c:pt idx="1879">
                  <c:v>187.9000089247711</c:v>
                </c:pt>
                <c:pt idx="1880">
                  <c:v>188.00000892952085</c:v>
                </c:pt>
                <c:pt idx="1881">
                  <c:v>188.10000893427059</c:v>
                </c:pt>
                <c:pt idx="1882">
                  <c:v>188.20000893902034</c:v>
                </c:pt>
                <c:pt idx="1883">
                  <c:v>188.30000894377008</c:v>
                </c:pt>
                <c:pt idx="1884">
                  <c:v>188.40000894851983</c:v>
                </c:pt>
                <c:pt idx="1885">
                  <c:v>188.50000895326957</c:v>
                </c:pt>
                <c:pt idx="1886">
                  <c:v>188.60000895801932</c:v>
                </c:pt>
                <c:pt idx="1887">
                  <c:v>188.70000896276906</c:v>
                </c:pt>
                <c:pt idx="1888">
                  <c:v>188.80000896751881</c:v>
                </c:pt>
                <c:pt idx="1889">
                  <c:v>188.90000897226855</c:v>
                </c:pt>
                <c:pt idx="1890">
                  <c:v>189.0000089770183</c:v>
                </c:pt>
                <c:pt idx="1891">
                  <c:v>189.10000898176804</c:v>
                </c:pt>
                <c:pt idx="1892">
                  <c:v>189.20000898651779</c:v>
                </c:pt>
                <c:pt idx="1893">
                  <c:v>189.30000899126753</c:v>
                </c:pt>
                <c:pt idx="1894">
                  <c:v>189.40000899601728</c:v>
                </c:pt>
                <c:pt idx="1895">
                  <c:v>189.50000900076702</c:v>
                </c:pt>
                <c:pt idx="1896">
                  <c:v>189.60000900551677</c:v>
                </c:pt>
                <c:pt idx="1897">
                  <c:v>189.70000901026651</c:v>
                </c:pt>
                <c:pt idx="1898">
                  <c:v>189.80000901501626</c:v>
                </c:pt>
                <c:pt idx="1899">
                  <c:v>189.900009019766</c:v>
                </c:pt>
                <c:pt idx="1900">
                  <c:v>190.00000902451575</c:v>
                </c:pt>
                <c:pt idx="1901">
                  <c:v>190.10000902926549</c:v>
                </c:pt>
                <c:pt idx="1902">
                  <c:v>190.20000903401524</c:v>
                </c:pt>
                <c:pt idx="1903">
                  <c:v>190.30000903876498</c:v>
                </c:pt>
                <c:pt idx="1904">
                  <c:v>190.40000904351473</c:v>
                </c:pt>
                <c:pt idx="1905">
                  <c:v>190.50000904826447</c:v>
                </c:pt>
                <c:pt idx="1906">
                  <c:v>190.60000905301422</c:v>
                </c:pt>
                <c:pt idx="1907">
                  <c:v>190.70000905776396</c:v>
                </c:pt>
                <c:pt idx="1908">
                  <c:v>190.80000906251371</c:v>
                </c:pt>
                <c:pt idx="1909">
                  <c:v>190.90000906726345</c:v>
                </c:pt>
                <c:pt idx="1910">
                  <c:v>191.0000090720132</c:v>
                </c:pt>
                <c:pt idx="1911">
                  <c:v>191.10000907676294</c:v>
                </c:pt>
                <c:pt idx="1912">
                  <c:v>191.20000908151269</c:v>
                </c:pt>
                <c:pt idx="1913">
                  <c:v>191.30000908626243</c:v>
                </c:pt>
                <c:pt idx="1914">
                  <c:v>191.40000909101218</c:v>
                </c:pt>
                <c:pt idx="1915">
                  <c:v>191.50000909576192</c:v>
                </c:pt>
                <c:pt idx="1916">
                  <c:v>191.60000910051167</c:v>
                </c:pt>
                <c:pt idx="1917">
                  <c:v>191.70000910526142</c:v>
                </c:pt>
                <c:pt idx="1918">
                  <c:v>191.80000911001116</c:v>
                </c:pt>
                <c:pt idx="1919">
                  <c:v>191.90000911476091</c:v>
                </c:pt>
                <c:pt idx="1920">
                  <c:v>192.00000911951065</c:v>
                </c:pt>
                <c:pt idx="1921">
                  <c:v>192.1000091242604</c:v>
                </c:pt>
                <c:pt idx="1922">
                  <c:v>192.20000912901014</c:v>
                </c:pt>
                <c:pt idx="1923">
                  <c:v>192.30000913375989</c:v>
                </c:pt>
                <c:pt idx="1924">
                  <c:v>192.40000913850963</c:v>
                </c:pt>
                <c:pt idx="1925">
                  <c:v>192.50000914325938</c:v>
                </c:pt>
                <c:pt idx="1926">
                  <c:v>192.60000914800912</c:v>
                </c:pt>
                <c:pt idx="1927">
                  <c:v>192.70000915275887</c:v>
                </c:pt>
                <c:pt idx="1928">
                  <c:v>192.80000915750861</c:v>
                </c:pt>
                <c:pt idx="1929">
                  <c:v>192.90000916225836</c:v>
                </c:pt>
                <c:pt idx="1930">
                  <c:v>193.0000091670081</c:v>
                </c:pt>
                <c:pt idx="1931">
                  <c:v>193.10000917175785</c:v>
                </c:pt>
                <c:pt idx="1932">
                  <c:v>193.20000917650759</c:v>
                </c:pt>
                <c:pt idx="1933">
                  <c:v>193.30000918125734</c:v>
                </c:pt>
                <c:pt idx="1934">
                  <c:v>193.40000918600708</c:v>
                </c:pt>
                <c:pt idx="1935">
                  <c:v>193.50000919075683</c:v>
                </c:pt>
                <c:pt idx="1936">
                  <c:v>193.60000919550657</c:v>
                </c:pt>
                <c:pt idx="1937">
                  <c:v>193.70000920025632</c:v>
                </c:pt>
                <c:pt idx="1938">
                  <c:v>193.80000920500606</c:v>
                </c:pt>
                <c:pt idx="1939">
                  <c:v>193.90000920975581</c:v>
                </c:pt>
                <c:pt idx="1940">
                  <c:v>194.00000921450555</c:v>
                </c:pt>
                <c:pt idx="1941">
                  <c:v>194.1000092192553</c:v>
                </c:pt>
                <c:pt idx="1942">
                  <c:v>194.20000922400504</c:v>
                </c:pt>
                <c:pt idx="1943">
                  <c:v>194.30000922875479</c:v>
                </c:pt>
                <c:pt idx="1944">
                  <c:v>194.40000923350453</c:v>
                </c:pt>
                <c:pt idx="1945">
                  <c:v>194.50000923825428</c:v>
                </c:pt>
                <c:pt idx="1946">
                  <c:v>194.60000924300402</c:v>
                </c:pt>
                <c:pt idx="1947">
                  <c:v>194.70000924775377</c:v>
                </c:pt>
                <c:pt idx="1948">
                  <c:v>194.80000925250351</c:v>
                </c:pt>
                <c:pt idx="1949">
                  <c:v>194.90000925725326</c:v>
                </c:pt>
                <c:pt idx="1950">
                  <c:v>195.000009262003</c:v>
                </c:pt>
                <c:pt idx="1951">
                  <c:v>195.10000926675275</c:v>
                </c:pt>
                <c:pt idx="1952">
                  <c:v>195.20000927150249</c:v>
                </c:pt>
                <c:pt idx="1953">
                  <c:v>195.30000927625224</c:v>
                </c:pt>
                <c:pt idx="1954">
                  <c:v>195.40000928100199</c:v>
                </c:pt>
                <c:pt idx="1955">
                  <c:v>195.50000928575173</c:v>
                </c:pt>
                <c:pt idx="1956">
                  <c:v>195.60000929050148</c:v>
                </c:pt>
                <c:pt idx="1957">
                  <c:v>195.70000929525122</c:v>
                </c:pt>
                <c:pt idx="1958">
                  <c:v>195.80000930000097</c:v>
                </c:pt>
                <c:pt idx="1959">
                  <c:v>195.90000930475071</c:v>
                </c:pt>
                <c:pt idx="1960">
                  <c:v>196.00000930950046</c:v>
                </c:pt>
                <c:pt idx="1961">
                  <c:v>196.1000093142502</c:v>
                </c:pt>
                <c:pt idx="1962">
                  <c:v>196.20000931899995</c:v>
                </c:pt>
                <c:pt idx="1963">
                  <c:v>196.30000932374969</c:v>
                </c:pt>
                <c:pt idx="1964">
                  <c:v>196.40000932849944</c:v>
                </c:pt>
                <c:pt idx="1965">
                  <c:v>196.50000933324918</c:v>
                </c:pt>
                <c:pt idx="1966">
                  <c:v>196.60000933799893</c:v>
                </c:pt>
                <c:pt idx="1967">
                  <c:v>196.70000934274867</c:v>
                </c:pt>
                <c:pt idx="1968">
                  <c:v>196.80000934749842</c:v>
                </c:pt>
                <c:pt idx="1969">
                  <c:v>196.90000935224816</c:v>
                </c:pt>
                <c:pt idx="1970">
                  <c:v>197.00000935699791</c:v>
                </c:pt>
                <c:pt idx="1971">
                  <c:v>197.10000936174765</c:v>
                </c:pt>
                <c:pt idx="1972">
                  <c:v>197.2000093664974</c:v>
                </c:pt>
                <c:pt idx="1973">
                  <c:v>197.30000937124714</c:v>
                </c:pt>
                <c:pt idx="1974">
                  <c:v>197.40000937599689</c:v>
                </c:pt>
                <c:pt idx="1975">
                  <c:v>197.50000938074663</c:v>
                </c:pt>
                <c:pt idx="1976">
                  <c:v>197.60000938549638</c:v>
                </c:pt>
                <c:pt idx="1977">
                  <c:v>197.70000939024612</c:v>
                </c:pt>
                <c:pt idx="1978">
                  <c:v>197.80000939499587</c:v>
                </c:pt>
                <c:pt idx="1979">
                  <c:v>197.90000939974561</c:v>
                </c:pt>
                <c:pt idx="1980">
                  <c:v>198.00000940449536</c:v>
                </c:pt>
                <c:pt idx="1981">
                  <c:v>198.1000094092451</c:v>
                </c:pt>
                <c:pt idx="1982">
                  <c:v>198.20000941399485</c:v>
                </c:pt>
                <c:pt idx="1983">
                  <c:v>198.30000941874459</c:v>
                </c:pt>
                <c:pt idx="1984">
                  <c:v>198.40000942349434</c:v>
                </c:pt>
                <c:pt idx="1985">
                  <c:v>198.50000942824408</c:v>
                </c:pt>
                <c:pt idx="1986">
                  <c:v>198.60000943299383</c:v>
                </c:pt>
                <c:pt idx="1987">
                  <c:v>198.70000943774357</c:v>
                </c:pt>
                <c:pt idx="1988">
                  <c:v>198.80000944249332</c:v>
                </c:pt>
                <c:pt idx="1989">
                  <c:v>198.90000944724306</c:v>
                </c:pt>
                <c:pt idx="1990">
                  <c:v>199.00000945199281</c:v>
                </c:pt>
                <c:pt idx="1991">
                  <c:v>199.10000945674255</c:v>
                </c:pt>
                <c:pt idx="1992">
                  <c:v>199.2000094614923</c:v>
                </c:pt>
                <c:pt idx="1993">
                  <c:v>199.30000946624205</c:v>
                </c:pt>
                <c:pt idx="1994">
                  <c:v>199.40000947099179</c:v>
                </c:pt>
                <c:pt idx="1995">
                  <c:v>199.50000947574154</c:v>
                </c:pt>
                <c:pt idx="1996">
                  <c:v>199.60000948049128</c:v>
                </c:pt>
                <c:pt idx="1997">
                  <c:v>199.70000948524103</c:v>
                </c:pt>
                <c:pt idx="1998">
                  <c:v>199.80000948999077</c:v>
                </c:pt>
                <c:pt idx="1999">
                  <c:v>199.90000949474052</c:v>
                </c:pt>
                <c:pt idx="2000">
                  <c:v>200.00000949949026</c:v>
                </c:pt>
                <c:pt idx="2001">
                  <c:v>200.10000950424001</c:v>
                </c:pt>
                <c:pt idx="2002">
                  <c:v>200.20000950898975</c:v>
                </c:pt>
                <c:pt idx="2003">
                  <c:v>200.3000095137395</c:v>
                </c:pt>
                <c:pt idx="2004">
                  <c:v>200.40000951848924</c:v>
                </c:pt>
                <c:pt idx="2005">
                  <c:v>200.50000952323899</c:v>
                </c:pt>
                <c:pt idx="2006">
                  <c:v>200.60000952798873</c:v>
                </c:pt>
                <c:pt idx="2007">
                  <c:v>200.70000953273848</c:v>
                </c:pt>
                <c:pt idx="2008">
                  <c:v>200.80000953748822</c:v>
                </c:pt>
                <c:pt idx="2009">
                  <c:v>200.90000954223797</c:v>
                </c:pt>
                <c:pt idx="2010">
                  <c:v>201.00000954698771</c:v>
                </c:pt>
                <c:pt idx="2011">
                  <c:v>201.10000955173746</c:v>
                </c:pt>
                <c:pt idx="2012">
                  <c:v>201.2000095564872</c:v>
                </c:pt>
                <c:pt idx="2013">
                  <c:v>201.30000956123695</c:v>
                </c:pt>
                <c:pt idx="2014">
                  <c:v>201.40000956598669</c:v>
                </c:pt>
                <c:pt idx="2015">
                  <c:v>201.50000957073644</c:v>
                </c:pt>
                <c:pt idx="2016">
                  <c:v>201.60000957548618</c:v>
                </c:pt>
                <c:pt idx="2017">
                  <c:v>201.70000958023593</c:v>
                </c:pt>
                <c:pt idx="2018">
                  <c:v>201.80000958498567</c:v>
                </c:pt>
                <c:pt idx="2019">
                  <c:v>201.90000958973542</c:v>
                </c:pt>
                <c:pt idx="2020">
                  <c:v>202.00000959448516</c:v>
                </c:pt>
                <c:pt idx="2021">
                  <c:v>202.10000959923491</c:v>
                </c:pt>
                <c:pt idx="2022">
                  <c:v>202.20000960398465</c:v>
                </c:pt>
                <c:pt idx="2023">
                  <c:v>202.3000096087344</c:v>
                </c:pt>
                <c:pt idx="2024">
                  <c:v>202.40000961348414</c:v>
                </c:pt>
                <c:pt idx="2025">
                  <c:v>202.50000961823389</c:v>
                </c:pt>
                <c:pt idx="2026">
                  <c:v>202.60000962298363</c:v>
                </c:pt>
                <c:pt idx="2027">
                  <c:v>202.70000962773338</c:v>
                </c:pt>
                <c:pt idx="2028">
                  <c:v>202.80000963248312</c:v>
                </c:pt>
                <c:pt idx="2029">
                  <c:v>202.90000963723287</c:v>
                </c:pt>
                <c:pt idx="2030">
                  <c:v>203.00000964198261</c:v>
                </c:pt>
                <c:pt idx="2031">
                  <c:v>203.10000964673236</c:v>
                </c:pt>
                <c:pt idx="2032">
                  <c:v>203.20000965148211</c:v>
                </c:pt>
                <c:pt idx="2033">
                  <c:v>203.30000965623185</c:v>
                </c:pt>
                <c:pt idx="2034">
                  <c:v>203.4000096609816</c:v>
                </c:pt>
                <c:pt idx="2035">
                  <c:v>203.50000966573134</c:v>
                </c:pt>
                <c:pt idx="2036">
                  <c:v>203.60000967048109</c:v>
                </c:pt>
                <c:pt idx="2037">
                  <c:v>203.70000967523083</c:v>
                </c:pt>
                <c:pt idx="2038">
                  <c:v>203.80000967998058</c:v>
                </c:pt>
                <c:pt idx="2039">
                  <c:v>203.90000968473032</c:v>
                </c:pt>
                <c:pt idx="2040">
                  <c:v>204.00000968948007</c:v>
                </c:pt>
                <c:pt idx="2041">
                  <c:v>204.10000969422981</c:v>
                </c:pt>
                <c:pt idx="2042">
                  <c:v>204.20000969897956</c:v>
                </c:pt>
                <c:pt idx="2043">
                  <c:v>204.3000097037293</c:v>
                </c:pt>
                <c:pt idx="2044">
                  <c:v>204.40000970847905</c:v>
                </c:pt>
                <c:pt idx="2045">
                  <c:v>204.50000971322879</c:v>
                </c:pt>
                <c:pt idx="2046">
                  <c:v>204.60000971797854</c:v>
                </c:pt>
                <c:pt idx="2047">
                  <c:v>204.70000972272828</c:v>
                </c:pt>
                <c:pt idx="2048">
                  <c:v>204.80000972747803</c:v>
                </c:pt>
                <c:pt idx="2049">
                  <c:v>204.90000973222777</c:v>
                </c:pt>
                <c:pt idx="2050">
                  <c:v>205.00000973697752</c:v>
                </c:pt>
                <c:pt idx="2051">
                  <c:v>205.10000974172726</c:v>
                </c:pt>
                <c:pt idx="2052">
                  <c:v>205.20000974647701</c:v>
                </c:pt>
                <c:pt idx="2053">
                  <c:v>205.30000975122675</c:v>
                </c:pt>
                <c:pt idx="2054">
                  <c:v>205.4000097559765</c:v>
                </c:pt>
                <c:pt idx="2055">
                  <c:v>205.50000976072624</c:v>
                </c:pt>
                <c:pt idx="2056">
                  <c:v>205.60000976547599</c:v>
                </c:pt>
                <c:pt idx="2057">
                  <c:v>205.70000977022573</c:v>
                </c:pt>
                <c:pt idx="2058">
                  <c:v>205.80000977497548</c:v>
                </c:pt>
                <c:pt idx="2059">
                  <c:v>205.90000977972522</c:v>
                </c:pt>
                <c:pt idx="2060">
                  <c:v>206.00000978447497</c:v>
                </c:pt>
                <c:pt idx="2061">
                  <c:v>206.10000978922471</c:v>
                </c:pt>
                <c:pt idx="2062">
                  <c:v>206.20000979397446</c:v>
                </c:pt>
                <c:pt idx="2063">
                  <c:v>206.3000097987242</c:v>
                </c:pt>
                <c:pt idx="2064">
                  <c:v>206.40000980347395</c:v>
                </c:pt>
                <c:pt idx="2065">
                  <c:v>206.50000980822369</c:v>
                </c:pt>
                <c:pt idx="2066">
                  <c:v>206.60000981297344</c:v>
                </c:pt>
                <c:pt idx="2067">
                  <c:v>206.70000981772318</c:v>
                </c:pt>
                <c:pt idx="2068">
                  <c:v>206.80000982247293</c:v>
                </c:pt>
                <c:pt idx="2069">
                  <c:v>206.90000982722268</c:v>
                </c:pt>
                <c:pt idx="2070">
                  <c:v>207.00000983197242</c:v>
                </c:pt>
                <c:pt idx="2071">
                  <c:v>207.10000983672217</c:v>
                </c:pt>
                <c:pt idx="2072">
                  <c:v>207.20000984147191</c:v>
                </c:pt>
                <c:pt idx="2073">
                  <c:v>207.30000984622166</c:v>
                </c:pt>
                <c:pt idx="2074">
                  <c:v>207.4000098509714</c:v>
                </c:pt>
                <c:pt idx="2075">
                  <c:v>207.50000985572115</c:v>
                </c:pt>
                <c:pt idx="2076">
                  <c:v>207.60000986047089</c:v>
                </c:pt>
                <c:pt idx="2077">
                  <c:v>207.70000986522064</c:v>
                </c:pt>
                <c:pt idx="2078">
                  <c:v>207.80000986997038</c:v>
                </c:pt>
                <c:pt idx="2079">
                  <c:v>207.90000987472013</c:v>
                </c:pt>
                <c:pt idx="2080">
                  <c:v>208.00000987946987</c:v>
                </c:pt>
                <c:pt idx="2081">
                  <c:v>208.10000988421962</c:v>
                </c:pt>
                <c:pt idx="2082">
                  <c:v>208.20000988896936</c:v>
                </c:pt>
                <c:pt idx="2083">
                  <c:v>208.30000989371911</c:v>
                </c:pt>
                <c:pt idx="2084">
                  <c:v>208.40000989846885</c:v>
                </c:pt>
                <c:pt idx="2085">
                  <c:v>208.5000099032186</c:v>
                </c:pt>
                <c:pt idx="2086">
                  <c:v>208.60000990796834</c:v>
                </c:pt>
                <c:pt idx="2087">
                  <c:v>208.70000991271809</c:v>
                </c:pt>
                <c:pt idx="2088">
                  <c:v>208.80000991746783</c:v>
                </c:pt>
                <c:pt idx="2089">
                  <c:v>208.90000992221758</c:v>
                </c:pt>
                <c:pt idx="2090">
                  <c:v>209.00000992696732</c:v>
                </c:pt>
                <c:pt idx="2091">
                  <c:v>209.10000993171707</c:v>
                </c:pt>
                <c:pt idx="2092">
                  <c:v>209.20000993646681</c:v>
                </c:pt>
                <c:pt idx="2093">
                  <c:v>209.30000994121656</c:v>
                </c:pt>
                <c:pt idx="2094">
                  <c:v>209.4000099459663</c:v>
                </c:pt>
                <c:pt idx="2095">
                  <c:v>209.50000995071605</c:v>
                </c:pt>
                <c:pt idx="2096">
                  <c:v>209.60000995546579</c:v>
                </c:pt>
                <c:pt idx="2097">
                  <c:v>209.70000996021554</c:v>
                </c:pt>
                <c:pt idx="2098">
                  <c:v>209.80000996496528</c:v>
                </c:pt>
                <c:pt idx="2099">
                  <c:v>209.90000996971503</c:v>
                </c:pt>
                <c:pt idx="2100">
                  <c:v>210.00000997446477</c:v>
                </c:pt>
                <c:pt idx="2101">
                  <c:v>210.10000997921452</c:v>
                </c:pt>
                <c:pt idx="2102">
                  <c:v>210.20000998396426</c:v>
                </c:pt>
                <c:pt idx="2103">
                  <c:v>210.30000998871401</c:v>
                </c:pt>
                <c:pt idx="2104">
                  <c:v>210.40000999346375</c:v>
                </c:pt>
                <c:pt idx="2105">
                  <c:v>210.5000099982135</c:v>
                </c:pt>
                <c:pt idx="2106">
                  <c:v>210.60001000296324</c:v>
                </c:pt>
                <c:pt idx="2107">
                  <c:v>210.70001000771299</c:v>
                </c:pt>
                <c:pt idx="2108">
                  <c:v>210.80001001246274</c:v>
                </c:pt>
                <c:pt idx="2109">
                  <c:v>210.90001001721248</c:v>
                </c:pt>
                <c:pt idx="2110">
                  <c:v>211.00001002196223</c:v>
                </c:pt>
                <c:pt idx="2111">
                  <c:v>211.10001002671197</c:v>
                </c:pt>
                <c:pt idx="2112">
                  <c:v>211.20001003146172</c:v>
                </c:pt>
                <c:pt idx="2113">
                  <c:v>211.30001003621146</c:v>
                </c:pt>
                <c:pt idx="2114">
                  <c:v>211.40001004096121</c:v>
                </c:pt>
                <c:pt idx="2115">
                  <c:v>211.50001004571095</c:v>
                </c:pt>
                <c:pt idx="2116">
                  <c:v>211.6000100504607</c:v>
                </c:pt>
                <c:pt idx="2117">
                  <c:v>211.70001005521044</c:v>
                </c:pt>
                <c:pt idx="2118">
                  <c:v>211.80001005996019</c:v>
                </c:pt>
                <c:pt idx="2119">
                  <c:v>211.90001006470993</c:v>
                </c:pt>
                <c:pt idx="2120">
                  <c:v>212.00001006945968</c:v>
                </c:pt>
                <c:pt idx="2121">
                  <c:v>212.10001007420942</c:v>
                </c:pt>
                <c:pt idx="2122">
                  <c:v>212.20001007895917</c:v>
                </c:pt>
                <c:pt idx="2123">
                  <c:v>212.30001008370891</c:v>
                </c:pt>
                <c:pt idx="2124">
                  <c:v>212.40001008845866</c:v>
                </c:pt>
                <c:pt idx="2125">
                  <c:v>212.5000100932084</c:v>
                </c:pt>
                <c:pt idx="2126">
                  <c:v>212.60001009795815</c:v>
                </c:pt>
                <c:pt idx="2127">
                  <c:v>212.70001010270789</c:v>
                </c:pt>
                <c:pt idx="2128">
                  <c:v>212.80001010745764</c:v>
                </c:pt>
                <c:pt idx="2129">
                  <c:v>212.90001011220738</c:v>
                </c:pt>
                <c:pt idx="2130">
                  <c:v>213.00001011695713</c:v>
                </c:pt>
                <c:pt idx="2131">
                  <c:v>213.10001012170687</c:v>
                </c:pt>
                <c:pt idx="2132">
                  <c:v>213.20001012645662</c:v>
                </c:pt>
                <c:pt idx="2133">
                  <c:v>213.30001013120636</c:v>
                </c:pt>
                <c:pt idx="2134">
                  <c:v>213.40001013595611</c:v>
                </c:pt>
                <c:pt idx="2135">
                  <c:v>213.50001014070585</c:v>
                </c:pt>
                <c:pt idx="2136">
                  <c:v>213.6000101454556</c:v>
                </c:pt>
                <c:pt idx="2137">
                  <c:v>213.70001015020534</c:v>
                </c:pt>
                <c:pt idx="2138">
                  <c:v>213.80001015495509</c:v>
                </c:pt>
                <c:pt idx="2139">
                  <c:v>213.90001015970483</c:v>
                </c:pt>
                <c:pt idx="2140">
                  <c:v>214.00001016445458</c:v>
                </c:pt>
                <c:pt idx="2141">
                  <c:v>214.10001016920432</c:v>
                </c:pt>
                <c:pt idx="2142">
                  <c:v>214.20001017395407</c:v>
                </c:pt>
                <c:pt idx="2143">
                  <c:v>214.30001017870381</c:v>
                </c:pt>
                <c:pt idx="2144">
                  <c:v>214.40001018345356</c:v>
                </c:pt>
                <c:pt idx="2145">
                  <c:v>214.50001018820331</c:v>
                </c:pt>
                <c:pt idx="2146">
                  <c:v>214.60001019295305</c:v>
                </c:pt>
                <c:pt idx="2147">
                  <c:v>214.7000101977028</c:v>
                </c:pt>
                <c:pt idx="2148">
                  <c:v>214.80001020245254</c:v>
                </c:pt>
                <c:pt idx="2149">
                  <c:v>214.90001020720229</c:v>
                </c:pt>
                <c:pt idx="2150">
                  <c:v>215.00001021195203</c:v>
                </c:pt>
                <c:pt idx="2151">
                  <c:v>215.10001021670178</c:v>
                </c:pt>
                <c:pt idx="2152">
                  <c:v>215.20001022145152</c:v>
                </c:pt>
                <c:pt idx="2153">
                  <c:v>215.30001022620127</c:v>
                </c:pt>
                <c:pt idx="2154">
                  <c:v>215.40001023095101</c:v>
                </c:pt>
                <c:pt idx="2155">
                  <c:v>215.50001023570076</c:v>
                </c:pt>
                <c:pt idx="2156">
                  <c:v>215.6000102404505</c:v>
                </c:pt>
                <c:pt idx="2157">
                  <c:v>215.70001024520025</c:v>
                </c:pt>
                <c:pt idx="2158">
                  <c:v>215.80001024994999</c:v>
                </c:pt>
                <c:pt idx="2159">
                  <c:v>215.90001025469974</c:v>
                </c:pt>
                <c:pt idx="2160">
                  <c:v>216.00001025944948</c:v>
                </c:pt>
                <c:pt idx="2161">
                  <c:v>216.10001026419923</c:v>
                </c:pt>
                <c:pt idx="2162">
                  <c:v>216.20001026894897</c:v>
                </c:pt>
                <c:pt idx="2163">
                  <c:v>216.30001027369872</c:v>
                </c:pt>
                <c:pt idx="2164">
                  <c:v>216.40001027844846</c:v>
                </c:pt>
                <c:pt idx="2165">
                  <c:v>216.50001028319821</c:v>
                </c:pt>
                <c:pt idx="2166">
                  <c:v>216.60001028794795</c:v>
                </c:pt>
                <c:pt idx="2167">
                  <c:v>216.7000102926977</c:v>
                </c:pt>
                <c:pt idx="2168">
                  <c:v>216.80001029744744</c:v>
                </c:pt>
                <c:pt idx="2169">
                  <c:v>216.90001030219719</c:v>
                </c:pt>
                <c:pt idx="2170">
                  <c:v>217.00001030694693</c:v>
                </c:pt>
                <c:pt idx="2171">
                  <c:v>217.10001031169668</c:v>
                </c:pt>
                <c:pt idx="2172">
                  <c:v>217.20001031644642</c:v>
                </c:pt>
                <c:pt idx="2173">
                  <c:v>217.30001032119617</c:v>
                </c:pt>
                <c:pt idx="2174">
                  <c:v>217.40001032594591</c:v>
                </c:pt>
                <c:pt idx="2175">
                  <c:v>217.50001033069566</c:v>
                </c:pt>
                <c:pt idx="2176">
                  <c:v>217.6000103354454</c:v>
                </c:pt>
                <c:pt idx="2177">
                  <c:v>217.70001034019515</c:v>
                </c:pt>
                <c:pt idx="2178">
                  <c:v>217.80001034494489</c:v>
                </c:pt>
                <c:pt idx="2179">
                  <c:v>217.90001034969464</c:v>
                </c:pt>
                <c:pt idx="2180">
                  <c:v>218.00001035444438</c:v>
                </c:pt>
                <c:pt idx="2181">
                  <c:v>218.10001035919413</c:v>
                </c:pt>
                <c:pt idx="2182">
                  <c:v>218.20001036394387</c:v>
                </c:pt>
                <c:pt idx="2183">
                  <c:v>218.30001036869362</c:v>
                </c:pt>
                <c:pt idx="2184">
                  <c:v>218.40001037344337</c:v>
                </c:pt>
                <c:pt idx="2185">
                  <c:v>218.50001037819311</c:v>
                </c:pt>
                <c:pt idx="2186">
                  <c:v>218.60001038294286</c:v>
                </c:pt>
                <c:pt idx="2187">
                  <c:v>218.7000103876926</c:v>
                </c:pt>
                <c:pt idx="2188">
                  <c:v>218.80001039244235</c:v>
                </c:pt>
                <c:pt idx="2189">
                  <c:v>218.90001039719209</c:v>
                </c:pt>
                <c:pt idx="2190">
                  <c:v>219.00001040194184</c:v>
                </c:pt>
                <c:pt idx="2191">
                  <c:v>219.10001040669158</c:v>
                </c:pt>
                <c:pt idx="2192">
                  <c:v>219.20001041144133</c:v>
                </c:pt>
                <c:pt idx="2193">
                  <c:v>219.30001041619107</c:v>
                </c:pt>
                <c:pt idx="2194">
                  <c:v>219.40001042094082</c:v>
                </c:pt>
                <c:pt idx="2195">
                  <c:v>219.50001042569056</c:v>
                </c:pt>
                <c:pt idx="2196">
                  <c:v>219.60001043044031</c:v>
                </c:pt>
                <c:pt idx="2197">
                  <c:v>219.70001043519005</c:v>
                </c:pt>
                <c:pt idx="2198">
                  <c:v>219.8000104399398</c:v>
                </c:pt>
                <c:pt idx="2199">
                  <c:v>219.90001044468954</c:v>
                </c:pt>
                <c:pt idx="2200">
                  <c:v>220.00001044943929</c:v>
                </c:pt>
                <c:pt idx="2201">
                  <c:v>220.10001045418903</c:v>
                </c:pt>
                <c:pt idx="2202">
                  <c:v>220.20001045893878</c:v>
                </c:pt>
                <c:pt idx="2203">
                  <c:v>220.30001046368852</c:v>
                </c:pt>
                <c:pt idx="2204">
                  <c:v>220.40001046843827</c:v>
                </c:pt>
                <c:pt idx="2205">
                  <c:v>220.50001047318801</c:v>
                </c:pt>
                <c:pt idx="2206">
                  <c:v>220.60001047793776</c:v>
                </c:pt>
                <c:pt idx="2207">
                  <c:v>220.7000104826875</c:v>
                </c:pt>
                <c:pt idx="2208">
                  <c:v>220.80001048743725</c:v>
                </c:pt>
                <c:pt idx="2209">
                  <c:v>220.90001049218699</c:v>
                </c:pt>
                <c:pt idx="2210">
                  <c:v>221.00001049693674</c:v>
                </c:pt>
                <c:pt idx="2211">
                  <c:v>221.10001050168648</c:v>
                </c:pt>
                <c:pt idx="2212">
                  <c:v>221.20001050643623</c:v>
                </c:pt>
                <c:pt idx="2213">
                  <c:v>221.30001051118597</c:v>
                </c:pt>
                <c:pt idx="2214">
                  <c:v>221.40001051593572</c:v>
                </c:pt>
                <c:pt idx="2215">
                  <c:v>221.50001052068546</c:v>
                </c:pt>
                <c:pt idx="2216">
                  <c:v>221.60001052543521</c:v>
                </c:pt>
                <c:pt idx="2217">
                  <c:v>221.70001053018495</c:v>
                </c:pt>
                <c:pt idx="2218">
                  <c:v>221.8000105349347</c:v>
                </c:pt>
                <c:pt idx="2219">
                  <c:v>221.90001053968444</c:v>
                </c:pt>
                <c:pt idx="2220">
                  <c:v>222.00001054443419</c:v>
                </c:pt>
                <c:pt idx="2221">
                  <c:v>222.10001054918393</c:v>
                </c:pt>
                <c:pt idx="2222">
                  <c:v>222.20001055393368</c:v>
                </c:pt>
                <c:pt idx="2223">
                  <c:v>222.30001055868343</c:v>
                </c:pt>
                <c:pt idx="2224">
                  <c:v>222.40001056343317</c:v>
                </c:pt>
                <c:pt idx="2225">
                  <c:v>222.50001056818292</c:v>
                </c:pt>
                <c:pt idx="2226">
                  <c:v>222.60001057293266</c:v>
                </c:pt>
                <c:pt idx="2227">
                  <c:v>222.70001057768241</c:v>
                </c:pt>
                <c:pt idx="2228">
                  <c:v>222.80001058243215</c:v>
                </c:pt>
                <c:pt idx="2229">
                  <c:v>222.9000105871819</c:v>
                </c:pt>
                <c:pt idx="2230">
                  <c:v>223.00001059193164</c:v>
                </c:pt>
                <c:pt idx="2231">
                  <c:v>223.10001059668139</c:v>
                </c:pt>
                <c:pt idx="2232">
                  <c:v>223.20001060143113</c:v>
                </c:pt>
                <c:pt idx="2233">
                  <c:v>223.30001060618088</c:v>
                </c:pt>
                <c:pt idx="2234">
                  <c:v>223.40001061093062</c:v>
                </c:pt>
                <c:pt idx="2235">
                  <c:v>223.50001061568037</c:v>
                </c:pt>
                <c:pt idx="2236">
                  <c:v>223.60001062043011</c:v>
                </c:pt>
                <c:pt idx="2237">
                  <c:v>223.70001062517986</c:v>
                </c:pt>
                <c:pt idx="2238">
                  <c:v>223.8000106299296</c:v>
                </c:pt>
                <c:pt idx="2239">
                  <c:v>223.90001063467935</c:v>
                </c:pt>
                <c:pt idx="2240">
                  <c:v>224.00001063942909</c:v>
                </c:pt>
                <c:pt idx="2241">
                  <c:v>224.10001064417884</c:v>
                </c:pt>
                <c:pt idx="2242">
                  <c:v>224.20001064892858</c:v>
                </c:pt>
                <c:pt idx="2243">
                  <c:v>224.30001065367833</c:v>
                </c:pt>
                <c:pt idx="2244">
                  <c:v>224.40001065842807</c:v>
                </c:pt>
                <c:pt idx="2245">
                  <c:v>224.50001066317782</c:v>
                </c:pt>
                <c:pt idx="2246">
                  <c:v>224.60001066792756</c:v>
                </c:pt>
                <c:pt idx="2247">
                  <c:v>224.70001067267731</c:v>
                </c:pt>
                <c:pt idx="2248">
                  <c:v>224.80001067742705</c:v>
                </c:pt>
                <c:pt idx="2249">
                  <c:v>224.9000106821768</c:v>
                </c:pt>
                <c:pt idx="2250">
                  <c:v>225.00001068692654</c:v>
                </c:pt>
                <c:pt idx="2251">
                  <c:v>225.10001069167629</c:v>
                </c:pt>
                <c:pt idx="2252">
                  <c:v>225.20001069642603</c:v>
                </c:pt>
                <c:pt idx="2253">
                  <c:v>225.30001070117578</c:v>
                </c:pt>
                <c:pt idx="2254">
                  <c:v>225.40001070592552</c:v>
                </c:pt>
                <c:pt idx="2255">
                  <c:v>225.50001071067527</c:v>
                </c:pt>
                <c:pt idx="2256">
                  <c:v>225.60001071542501</c:v>
                </c:pt>
                <c:pt idx="2257">
                  <c:v>225.70001072017476</c:v>
                </c:pt>
                <c:pt idx="2258">
                  <c:v>225.8000107249245</c:v>
                </c:pt>
                <c:pt idx="2259">
                  <c:v>225.90001072967425</c:v>
                </c:pt>
                <c:pt idx="2260">
                  <c:v>226.000010734424</c:v>
                </c:pt>
                <c:pt idx="2261">
                  <c:v>226.10001073917374</c:v>
                </c:pt>
                <c:pt idx="2262">
                  <c:v>226.20001074392349</c:v>
                </c:pt>
                <c:pt idx="2263">
                  <c:v>226.30001074867323</c:v>
                </c:pt>
                <c:pt idx="2264">
                  <c:v>226.40001075342298</c:v>
                </c:pt>
                <c:pt idx="2265">
                  <c:v>226.50001075817272</c:v>
                </c:pt>
                <c:pt idx="2266">
                  <c:v>226.60001076292247</c:v>
                </c:pt>
                <c:pt idx="2267">
                  <c:v>226.70001076767221</c:v>
                </c:pt>
                <c:pt idx="2268">
                  <c:v>226.80001077242196</c:v>
                </c:pt>
                <c:pt idx="2269">
                  <c:v>226.9000107771717</c:v>
                </c:pt>
                <c:pt idx="2270">
                  <c:v>227.00001078192145</c:v>
                </c:pt>
                <c:pt idx="2271">
                  <c:v>227.10001078667119</c:v>
                </c:pt>
                <c:pt idx="2272">
                  <c:v>227.20001079142094</c:v>
                </c:pt>
                <c:pt idx="2273">
                  <c:v>227.30001079617068</c:v>
                </c:pt>
                <c:pt idx="2274">
                  <c:v>227.40001080092043</c:v>
                </c:pt>
                <c:pt idx="2275">
                  <c:v>227.50001080567017</c:v>
                </c:pt>
                <c:pt idx="2276">
                  <c:v>227.60001081041992</c:v>
                </c:pt>
                <c:pt idx="2277">
                  <c:v>227.70001081516966</c:v>
                </c:pt>
                <c:pt idx="2278">
                  <c:v>227.80001081991941</c:v>
                </c:pt>
                <c:pt idx="2279">
                  <c:v>227.90001082466915</c:v>
                </c:pt>
                <c:pt idx="2280">
                  <c:v>228.0000108294189</c:v>
                </c:pt>
                <c:pt idx="2281">
                  <c:v>228.10001083416864</c:v>
                </c:pt>
                <c:pt idx="2282">
                  <c:v>228.20001083891839</c:v>
                </c:pt>
                <c:pt idx="2283">
                  <c:v>228.30001084366813</c:v>
                </c:pt>
                <c:pt idx="2284">
                  <c:v>228.40001084841788</c:v>
                </c:pt>
                <c:pt idx="2285">
                  <c:v>228.50001085316762</c:v>
                </c:pt>
                <c:pt idx="2286">
                  <c:v>228.60001085791737</c:v>
                </c:pt>
                <c:pt idx="2287">
                  <c:v>228.70001086266711</c:v>
                </c:pt>
                <c:pt idx="2288">
                  <c:v>228.80001086741686</c:v>
                </c:pt>
                <c:pt idx="2289">
                  <c:v>228.9000108721666</c:v>
                </c:pt>
                <c:pt idx="2290">
                  <c:v>229.00001087691635</c:v>
                </c:pt>
                <c:pt idx="2291">
                  <c:v>229.10001088166609</c:v>
                </c:pt>
                <c:pt idx="2292">
                  <c:v>229.20001088641584</c:v>
                </c:pt>
                <c:pt idx="2293">
                  <c:v>229.30001089116558</c:v>
                </c:pt>
                <c:pt idx="2294">
                  <c:v>229.40001089591533</c:v>
                </c:pt>
                <c:pt idx="2295">
                  <c:v>229.50001090066507</c:v>
                </c:pt>
                <c:pt idx="2296">
                  <c:v>229.60001090541482</c:v>
                </c:pt>
                <c:pt idx="2297">
                  <c:v>229.70001091016456</c:v>
                </c:pt>
                <c:pt idx="2298">
                  <c:v>229.80001091491431</c:v>
                </c:pt>
                <c:pt idx="2299">
                  <c:v>229.90001091966406</c:v>
                </c:pt>
                <c:pt idx="2300">
                  <c:v>230.0000109244138</c:v>
                </c:pt>
                <c:pt idx="2301">
                  <c:v>230.10001092916355</c:v>
                </c:pt>
                <c:pt idx="2302">
                  <c:v>230.20001093391329</c:v>
                </c:pt>
                <c:pt idx="2303">
                  <c:v>230.30001093866304</c:v>
                </c:pt>
                <c:pt idx="2304">
                  <c:v>230.40001094341278</c:v>
                </c:pt>
                <c:pt idx="2305">
                  <c:v>230.50001094816253</c:v>
                </c:pt>
                <c:pt idx="2306">
                  <c:v>230.60001095291227</c:v>
                </c:pt>
                <c:pt idx="2307">
                  <c:v>230.70001095766202</c:v>
                </c:pt>
                <c:pt idx="2308">
                  <c:v>230.80001096241176</c:v>
                </c:pt>
                <c:pt idx="2309">
                  <c:v>230.90001096716151</c:v>
                </c:pt>
                <c:pt idx="2310">
                  <c:v>231.00001097191125</c:v>
                </c:pt>
                <c:pt idx="2311">
                  <c:v>231.100010976661</c:v>
                </c:pt>
                <c:pt idx="2312">
                  <c:v>231.20001098141074</c:v>
                </c:pt>
                <c:pt idx="2313">
                  <c:v>231.30001098616049</c:v>
                </c:pt>
                <c:pt idx="2314">
                  <c:v>231.40001099091023</c:v>
                </c:pt>
                <c:pt idx="2315">
                  <c:v>231.50001099565998</c:v>
                </c:pt>
                <c:pt idx="2316">
                  <c:v>231.60001100040972</c:v>
                </c:pt>
                <c:pt idx="2317">
                  <c:v>231.70001100515947</c:v>
                </c:pt>
                <c:pt idx="2318">
                  <c:v>231.80001100990921</c:v>
                </c:pt>
                <c:pt idx="2319">
                  <c:v>231.90001101465896</c:v>
                </c:pt>
                <c:pt idx="2320">
                  <c:v>232.0000110194087</c:v>
                </c:pt>
                <c:pt idx="2321">
                  <c:v>232.10001102415845</c:v>
                </c:pt>
                <c:pt idx="2322">
                  <c:v>232.20001102890819</c:v>
                </c:pt>
                <c:pt idx="2323">
                  <c:v>232.30001103365794</c:v>
                </c:pt>
                <c:pt idx="2324">
                  <c:v>232.40001103840768</c:v>
                </c:pt>
                <c:pt idx="2325">
                  <c:v>232.50001104315743</c:v>
                </c:pt>
                <c:pt idx="2326">
                  <c:v>232.60001104790717</c:v>
                </c:pt>
                <c:pt idx="2327">
                  <c:v>232.70001105265692</c:v>
                </c:pt>
                <c:pt idx="2328">
                  <c:v>232.80001105740666</c:v>
                </c:pt>
                <c:pt idx="2329">
                  <c:v>232.90001106215641</c:v>
                </c:pt>
                <c:pt idx="2330">
                  <c:v>233.00001106690615</c:v>
                </c:pt>
                <c:pt idx="2331">
                  <c:v>233.1000110716559</c:v>
                </c:pt>
                <c:pt idx="2332">
                  <c:v>233.20001107640564</c:v>
                </c:pt>
                <c:pt idx="2333">
                  <c:v>233.30001108115539</c:v>
                </c:pt>
                <c:pt idx="2334">
                  <c:v>233.40001108590513</c:v>
                </c:pt>
                <c:pt idx="2335">
                  <c:v>233.50001109065488</c:v>
                </c:pt>
                <c:pt idx="2336">
                  <c:v>233.60001109540462</c:v>
                </c:pt>
                <c:pt idx="2337">
                  <c:v>233.70001110015437</c:v>
                </c:pt>
                <c:pt idx="2338">
                  <c:v>233.80001110490412</c:v>
                </c:pt>
                <c:pt idx="2339">
                  <c:v>233.90001110965386</c:v>
                </c:pt>
                <c:pt idx="2340">
                  <c:v>234.00001111440361</c:v>
                </c:pt>
                <c:pt idx="2341">
                  <c:v>234.10001111915335</c:v>
                </c:pt>
                <c:pt idx="2342">
                  <c:v>234.2000111239031</c:v>
                </c:pt>
                <c:pt idx="2343">
                  <c:v>234.30001112865284</c:v>
                </c:pt>
                <c:pt idx="2344">
                  <c:v>234.40001113340259</c:v>
                </c:pt>
                <c:pt idx="2345">
                  <c:v>234.50001113815233</c:v>
                </c:pt>
                <c:pt idx="2346">
                  <c:v>234.60001114290208</c:v>
                </c:pt>
                <c:pt idx="2347">
                  <c:v>234.70001114765182</c:v>
                </c:pt>
                <c:pt idx="2348">
                  <c:v>234.80001115240157</c:v>
                </c:pt>
                <c:pt idx="2349">
                  <c:v>234.90001115715131</c:v>
                </c:pt>
                <c:pt idx="2350">
                  <c:v>235.00001116190106</c:v>
                </c:pt>
                <c:pt idx="2351">
                  <c:v>235.1000111666508</c:v>
                </c:pt>
                <c:pt idx="2352">
                  <c:v>235.20001117140055</c:v>
                </c:pt>
                <c:pt idx="2353">
                  <c:v>235.30001117615029</c:v>
                </c:pt>
                <c:pt idx="2354">
                  <c:v>235.40001118090004</c:v>
                </c:pt>
                <c:pt idx="2355">
                  <c:v>235.50001118564978</c:v>
                </c:pt>
                <c:pt idx="2356">
                  <c:v>235.60001119039953</c:v>
                </c:pt>
                <c:pt idx="2357">
                  <c:v>235.70001119514927</c:v>
                </c:pt>
                <c:pt idx="2358">
                  <c:v>235.80001119989902</c:v>
                </c:pt>
                <c:pt idx="2359">
                  <c:v>235.90001120464876</c:v>
                </c:pt>
                <c:pt idx="2360">
                  <c:v>236.00001120939851</c:v>
                </c:pt>
                <c:pt idx="2361">
                  <c:v>236.10001121414825</c:v>
                </c:pt>
                <c:pt idx="2362">
                  <c:v>236.200011218898</c:v>
                </c:pt>
                <c:pt idx="2363">
                  <c:v>236.30001122364774</c:v>
                </c:pt>
                <c:pt idx="2364">
                  <c:v>236.40001122839749</c:v>
                </c:pt>
                <c:pt idx="2365">
                  <c:v>236.50001123314723</c:v>
                </c:pt>
                <c:pt idx="2366">
                  <c:v>236.60001123789698</c:v>
                </c:pt>
                <c:pt idx="2367">
                  <c:v>236.70001124264672</c:v>
                </c:pt>
                <c:pt idx="2368">
                  <c:v>236.80001124739647</c:v>
                </c:pt>
                <c:pt idx="2369">
                  <c:v>236.90001125214621</c:v>
                </c:pt>
                <c:pt idx="2370">
                  <c:v>237.00001125689596</c:v>
                </c:pt>
                <c:pt idx="2371">
                  <c:v>237.1000112616457</c:v>
                </c:pt>
                <c:pt idx="2372">
                  <c:v>237.20001126639545</c:v>
                </c:pt>
                <c:pt idx="2373">
                  <c:v>237.30001127114519</c:v>
                </c:pt>
                <c:pt idx="2374">
                  <c:v>237.40001127589494</c:v>
                </c:pt>
                <c:pt idx="2375">
                  <c:v>237.50001128064469</c:v>
                </c:pt>
                <c:pt idx="2376">
                  <c:v>237.60001128539443</c:v>
                </c:pt>
                <c:pt idx="2377">
                  <c:v>237.70001129014418</c:v>
                </c:pt>
                <c:pt idx="2378">
                  <c:v>237.80001129489392</c:v>
                </c:pt>
                <c:pt idx="2379">
                  <c:v>237.90001129964367</c:v>
                </c:pt>
                <c:pt idx="2380">
                  <c:v>238.00001130439341</c:v>
                </c:pt>
                <c:pt idx="2381">
                  <c:v>238.10001130914316</c:v>
                </c:pt>
                <c:pt idx="2382">
                  <c:v>238.2000113138929</c:v>
                </c:pt>
                <c:pt idx="2383">
                  <c:v>238.30001131864265</c:v>
                </c:pt>
                <c:pt idx="2384">
                  <c:v>238.40001132339239</c:v>
                </c:pt>
                <c:pt idx="2385">
                  <c:v>238.50001132814214</c:v>
                </c:pt>
                <c:pt idx="2386">
                  <c:v>238.60001133289188</c:v>
                </c:pt>
                <c:pt idx="2387">
                  <c:v>238.70001133764163</c:v>
                </c:pt>
                <c:pt idx="2388">
                  <c:v>238.80001134239137</c:v>
                </c:pt>
                <c:pt idx="2389">
                  <c:v>238.90001134714112</c:v>
                </c:pt>
                <c:pt idx="2390">
                  <c:v>239.00001135189086</c:v>
                </c:pt>
                <c:pt idx="2391">
                  <c:v>239.10001135664061</c:v>
                </c:pt>
                <c:pt idx="2392">
                  <c:v>239.20001136139035</c:v>
                </c:pt>
                <c:pt idx="2393">
                  <c:v>239.3000113661401</c:v>
                </c:pt>
                <c:pt idx="2394">
                  <c:v>239.40001137088984</c:v>
                </c:pt>
                <c:pt idx="2395">
                  <c:v>239.50001137563959</c:v>
                </c:pt>
                <c:pt idx="2396">
                  <c:v>239.60001138038933</c:v>
                </c:pt>
                <c:pt idx="2397">
                  <c:v>239.70001138513908</c:v>
                </c:pt>
                <c:pt idx="2398">
                  <c:v>239.80001138988882</c:v>
                </c:pt>
                <c:pt idx="2399">
                  <c:v>239.90001139463857</c:v>
                </c:pt>
                <c:pt idx="2400">
                  <c:v>240.00001139938831</c:v>
                </c:pt>
                <c:pt idx="2401">
                  <c:v>240.10001140413806</c:v>
                </c:pt>
                <c:pt idx="2402">
                  <c:v>240.2000114088878</c:v>
                </c:pt>
                <c:pt idx="2403">
                  <c:v>240.30001141363755</c:v>
                </c:pt>
                <c:pt idx="2404">
                  <c:v>240.40001141838729</c:v>
                </c:pt>
                <c:pt idx="2405">
                  <c:v>240.50001142313704</c:v>
                </c:pt>
                <c:pt idx="2406">
                  <c:v>240.60001142788678</c:v>
                </c:pt>
                <c:pt idx="2407">
                  <c:v>240.70001143263653</c:v>
                </c:pt>
                <c:pt idx="2408">
                  <c:v>240.80001143738627</c:v>
                </c:pt>
                <c:pt idx="2409">
                  <c:v>240.90001144213602</c:v>
                </c:pt>
                <c:pt idx="2410">
                  <c:v>241.00001144688576</c:v>
                </c:pt>
                <c:pt idx="2411">
                  <c:v>241.10001145163551</c:v>
                </c:pt>
                <c:pt idx="2412">
                  <c:v>241.20001145638525</c:v>
                </c:pt>
                <c:pt idx="2413">
                  <c:v>241.300011461135</c:v>
                </c:pt>
                <c:pt idx="2414">
                  <c:v>241.40001146588475</c:v>
                </c:pt>
                <c:pt idx="2415">
                  <c:v>241.50001147063449</c:v>
                </c:pt>
                <c:pt idx="2416">
                  <c:v>241.60001147538424</c:v>
                </c:pt>
                <c:pt idx="2417">
                  <c:v>241.70001148013398</c:v>
                </c:pt>
                <c:pt idx="2418">
                  <c:v>241.80001148488373</c:v>
                </c:pt>
                <c:pt idx="2419">
                  <c:v>241.90001148963347</c:v>
                </c:pt>
                <c:pt idx="2420">
                  <c:v>242.00001149438322</c:v>
                </c:pt>
                <c:pt idx="2421">
                  <c:v>242.10001149913296</c:v>
                </c:pt>
                <c:pt idx="2422">
                  <c:v>242.20001150388271</c:v>
                </c:pt>
                <c:pt idx="2423">
                  <c:v>242.30001150863245</c:v>
                </c:pt>
                <c:pt idx="2424">
                  <c:v>242.4000115133822</c:v>
                </c:pt>
                <c:pt idx="2425">
                  <c:v>242.50001151813194</c:v>
                </c:pt>
                <c:pt idx="2426">
                  <c:v>242.60001152288169</c:v>
                </c:pt>
                <c:pt idx="2427">
                  <c:v>242.70001152763143</c:v>
                </c:pt>
                <c:pt idx="2428">
                  <c:v>242.80001153238118</c:v>
                </c:pt>
                <c:pt idx="2429">
                  <c:v>242.90001153713092</c:v>
                </c:pt>
                <c:pt idx="2430">
                  <c:v>243.00001154188067</c:v>
                </c:pt>
                <c:pt idx="2431">
                  <c:v>243.10001154663041</c:v>
                </c:pt>
                <c:pt idx="2432">
                  <c:v>243.20001155138016</c:v>
                </c:pt>
                <c:pt idx="2433">
                  <c:v>243.3000115561299</c:v>
                </c:pt>
                <c:pt idx="2434">
                  <c:v>243.40001156087965</c:v>
                </c:pt>
                <c:pt idx="2435">
                  <c:v>243.50001156562939</c:v>
                </c:pt>
                <c:pt idx="2436">
                  <c:v>243.60001157037914</c:v>
                </c:pt>
                <c:pt idx="2437">
                  <c:v>243.70001157512888</c:v>
                </c:pt>
                <c:pt idx="2438">
                  <c:v>243.80001157987863</c:v>
                </c:pt>
                <c:pt idx="2439">
                  <c:v>243.90001158462837</c:v>
                </c:pt>
                <c:pt idx="2440">
                  <c:v>244.00001158937812</c:v>
                </c:pt>
                <c:pt idx="2441">
                  <c:v>244.10001159412786</c:v>
                </c:pt>
                <c:pt idx="2442">
                  <c:v>244.20001159887761</c:v>
                </c:pt>
                <c:pt idx="2443">
                  <c:v>244.30001160362735</c:v>
                </c:pt>
                <c:pt idx="2444">
                  <c:v>244.4000116083771</c:v>
                </c:pt>
                <c:pt idx="2445">
                  <c:v>244.50001161312684</c:v>
                </c:pt>
                <c:pt idx="2446">
                  <c:v>244.60001161787659</c:v>
                </c:pt>
                <c:pt idx="2447">
                  <c:v>244.70001162262633</c:v>
                </c:pt>
                <c:pt idx="2448">
                  <c:v>244.80001162737608</c:v>
                </c:pt>
                <c:pt idx="2449">
                  <c:v>244.90001163212582</c:v>
                </c:pt>
                <c:pt idx="2450">
                  <c:v>245.00001163687557</c:v>
                </c:pt>
                <c:pt idx="2451">
                  <c:v>245.10001164162531</c:v>
                </c:pt>
                <c:pt idx="2452">
                  <c:v>245.20001164637506</c:v>
                </c:pt>
                <c:pt idx="2453">
                  <c:v>245.30001165112481</c:v>
                </c:pt>
                <c:pt idx="2454">
                  <c:v>245.40001165587455</c:v>
                </c:pt>
                <c:pt idx="2455">
                  <c:v>245.5000116606243</c:v>
                </c:pt>
                <c:pt idx="2456">
                  <c:v>245.60001166537404</c:v>
                </c:pt>
                <c:pt idx="2457">
                  <c:v>245.70001167012379</c:v>
                </c:pt>
                <c:pt idx="2458">
                  <c:v>245.80001167487353</c:v>
                </c:pt>
                <c:pt idx="2459">
                  <c:v>245.90001167962328</c:v>
                </c:pt>
                <c:pt idx="2460">
                  <c:v>246.00001168437302</c:v>
                </c:pt>
                <c:pt idx="2461">
                  <c:v>246.10001168912277</c:v>
                </c:pt>
                <c:pt idx="2462">
                  <c:v>246.20001169387251</c:v>
                </c:pt>
                <c:pt idx="2463">
                  <c:v>246.30001169862226</c:v>
                </c:pt>
                <c:pt idx="2464">
                  <c:v>246.400011703372</c:v>
                </c:pt>
                <c:pt idx="2465">
                  <c:v>246.50001170812175</c:v>
                </c:pt>
                <c:pt idx="2466">
                  <c:v>246.60001171287149</c:v>
                </c:pt>
                <c:pt idx="2467">
                  <c:v>246.70001171762124</c:v>
                </c:pt>
                <c:pt idx="2468">
                  <c:v>246.80001172237098</c:v>
                </c:pt>
                <c:pt idx="2469">
                  <c:v>246.90001172712073</c:v>
                </c:pt>
                <c:pt idx="2470">
                  <c:v>247.00001173187047</c:v>
                </c:pt>
                <c:pt idx="2471">
                  <c:v>247.10001173662022</c:v>
                </c:pt>
                <c:pt idx="2472">
                  <c:v>247.20001174136996</c:v>
                </c:pt>
                <c:pt idx="2473">
                  <c:v>247.30001174611971</c:v>
                </c:pt>
                <c:pt idx="2474">
                  <c:v>247.40001175086945</c:v>
                </c:pt>
                <c:pt idx="2475">
                  <c:v>247.5000117556192</c:v>
                </c:pt>
                <c:pt idx="2476">
                  <c:v>247.60001176036894</c:v>
                </c:pt>
                <c:pt idx="2477">
                  <c:v>247.70001176511869</c:v>
                </c:pt>
                <c:pt idx="2478">
                  <c:v>247.80001176986843</c:v>
                </c:pt>
                <c:pt idx="2479">
                  <c:v>247.90001177461818</c:v>
                </c:pt>
                <c:pt idx="2480">
                  <c:v>248.00001177936792</c:v>
                </c:pt>
                <c:pt idx="2481">
                  <c:v>248.10001178411767</c:v>
                </c:pt>
                <c:pt idx="2482">
                  <c:v>248.20001178886741</c:v>
                </c:pt>
                <c:pt idx="2483">
                  <c:v>248.30001179361716</c:v>
                </c:pt>
                <c:pt idx="2484">
                  <c:v>248.4000117983669</c:v>
                </c:pt>
                <c:pt idx="2485">
                  <c:v>248.50001180311665</c:v>
                </c:pt>
                <c:pt idx="2486">
                  <c:v>248.60001180786639</c:v>
                </c:pt>
                <c:pt idx="2487">
                  <c:v>248.70001181261614</c:v>
                </c:pt>
                <c:pt idx="2488">
                  <c:v>248.80001181736588</c:v>
                </c:pt>
                <c:pt idx="2489">
                  <c:v>248.90001182211563</c:v>
                </c:pt>
                <c:pt idx="2490">
                  <c:v>249.00001182686538</c:v>
                </c:pt>
                <c:pt idx="2491">
                  <c:v>249.10001183161512</c:v>
                </c:pt>
                <c:pt idx="2492">
                  <c:v>249.20001183636487</c:v>
                </c:pt>
                <c:pt idx="2493">
                  <c:v>249.30001184111461</c:v>
                </c:pt>
                <c:pt idx="2494">
                  <c:v>249.40001184586436</c:v>
                </c:pt>
                <c:pt idx="2495">
                  <c:v>249.5000118506141</c:v>
                </c:pt>
                <c:pt idx="2496">
                  <c:v>249.60001185536385</c:v>
                </c:pt>
                <c:pt idx="2497">
                  <c:v>249.70001186011359</c:v>
                </c:pt>
                <c:pt idx="2498">
                  <c:v>249.80001186486334</c:v>
                </c:pt>
                <c:pt idx="2499">
                  <c:v>249.90001186961308</c:v>
                </c:pt>
                <c:pt idx="2500">
                  <c:v>250.00001187436283</c:v>
                </c:pt>
                <c:pt idx="2501">
                  <c:v>250.10001187911257</c:v>
                </c:pt>
                <c:pt idx="2502">
                  <c:v>250.20001188386232</c:v>
                </c:pt>
                <c:pt idx="2503">
                  <c:v>250.30001188861206</c:v>
                </c:pt>
                <c:pt idx="2504">
                  <c:v>250.40001189336181</c:v>
                </c:pt>
                <c:pt idx="2505">
                  <c:v>250.50001189811155</c:v>
                </c:pt>
                <c:pt idx="2506">
                  <c:v>250.6000119028613</c:v>
                </c:pt>
                <c:pt idx="2507">
                  <c:v>250.70001190761104</c:v>
                </c:pt>
                <c:pt idx="2508">
                  <c:v>250.80001191236079</c:v>
                </c:pt>
                <c:pt idx="2509">
                  <c:v>250.90001191711053</c:v>
                </c:pt>
                <c:pt idx="2510">
                  <c:v>251.00001192186028</c:v>
                </c:pt>
                <c:pt idx="2511">
                  <c:v>251.10001192661002</c:v>
                </c:pt>
                <c:pt idx="2512">
                  <c:v>251.20001193135977</c:v>
                </c:pt>
                <c:pt idx="2513">
                  <c:v>251.30001193610951</c:v>
                </c:pt>
                <c:pt idx="2514">
                  <c:v>251.40001194085926</c:v>
                </c:pt>
                <c:pt idx="2515">
                  <c:v>251.500011945609</c:v>
                </c:pt>
                <c:pt idx="2516">
                  <c:v>251.60001195035875</c:v>
                </c:pt>
                <c:pt idx="2517">
                  <c:v>251.70001195510849</c:v>
                </c:pt>
                <c:pt idx="2518">
                  <c:v>251.80001195985824</c:v>
                </c:pt>
                <c:pt idx="2519">
                  <c:v>251.90001196460798</c:v>
                </c:pt>
                <c:pt idx="2520">
                  <c:v>252.00001196935773</c:v>
                </c:pt>
                <c:pt idx="2521">
                  <c:v>252.10001197410747</c:v>
                </c:pt>
                <c:pt idx="2522">
                  <c:v>252.20001197885722</c:v>
                </c:pt>
                <c:pt idx="2523">
                  <c:v>252.30001198360696</c:v>
                </c:pt>
                <c:pt idx="2524">
                  <c:v>252.40001198835671</c:v>
                </c:pt>
                <c:pt idx="2525">
                  <c:v>252.50001199310645</c:v>
                </c:pt>
                <c:pt idx="2526">
                  <c:v>252.6000119978562</c:v>
                </c:pt>
                <c:pt idx="2527">
                  <c:v>252.70001200260594</c:v>
                </c:pt>
                <c:pt idx="2528">
                  <c:v>252.80001200735569</c:v>
                </c:pt>
                <c:pt idx="2529">
                  <c:v>252.90001201210544</c:v>
                </c:pt>
                <c:pt idx="2530">
                  <c:v>253.00001201685518</c:v>
                </c:pt>
                <c:pt idx="2531">
                  <c:v>253.10001202160493</c:v>
                </c:pt>
                <c:pt idx="2532">
                  <c:v>253.20001202635467</c:v>
                </c:pt>
                <c:pt idx="2533">
                  <c:v>253.30001203110442</c:v>
                </c:pt>
                <c:pt idx="2534">
                  <c:v>253.40001203585416</c:v>
                </c:pt>
                <c:pt idx="2535">
                  <c:v>253.50001204060391</c:v>
                </c:pt>
                <c:pt idx="2536">
                  <c:v>253.60001204535365</c:v>
                </c:pt>
                <c:pt idx="2537">
                  <c:v>253.7000120501034</c:v>
                </c:pt>
                <c:pt idx="2538">
                  <c:v>253.80001205485314</c:v>
                </c:pt>
                <c:pt idx="2539">
                  <c:v>253.90001205960289</c:v>
                </c:pt>
                <c:pt idx="2540">
                  <c:v>254.00001206435263</c:v>
                </c:pt>
                <c:pt idx="2541">
                  <c:v>254.10001206910238</c:v>
                </c:pt>
                <c:pt idx="2542">
                  <c:v>254.20001207385212</c:v>
                </c:pt>
                <c:pt idx="2543">
                  <c:v>254.30001207860187</c:v>
                </c:pt>
                <c:pt idx="2544">
                  <c:v>254.40001208335161</c:v>
                </c:pt>
                <c:pt idx="2545">
                  <c:v>254.50001208810136</c:v>
                </c:pt>
                <c:pt idx="2546">
                  <c:v>254.6000120928511</c:v>
                </c:pt>
                <c:pt idx="2547">
                  <c:v>254.70001209760085</c:v>
                </c:pt>
                <c:pt idx="2548">
                  <c:v>254.80001210235059</c:v>
                </c:pt>
                <c:pt idx="2549">
                  <c:v>254.90001210710034</c:v>
                </c:pt>
                <c:pt idx="2550">
                  <c:v>255.00001211185008</c:v>
                </c:pt>
                <c:pt idx="2551">
                  <c:v>255.10001211659983</c:v>
                </c:pt>
                <c:pt idx="2552">
                  <c:v>255.20001212134957</c:v>
                </c:pt>
                <c:pt idx="2553">
                  <c:v>255.30001212609932</c:v>
                </c:pt>
                <c:pt idx="2554">
                  <c:v>255.40001213084906</c:v>
                </c:pt>
                <c:pt idx="2555">
                  <c:v>255.50001213559881</c:v>
                </c:pt>
                <c:pt idx="2556">
                  <c:v>255.60001214034855</c:v>
                </c:pt>
                <c:pt idx="2557">
                  <c:v>255.7000121450983</c:v>
                </c:pt>
                <c:pt idx="2558">
                  <c:v>255.80001214984804</c:v>
                </c:pt>
                <c:pt idx="2559">
                  <c:v>255.90001215459779</c:v>
                </c:pt>
                <c:pt idx="2560">
                  <c:v>256.00001215934753</c:v>
                </c:pt>
                <c:pt idx="2561">
                  <c:v>256.10001216409728</c:v>
                </c:pt>
                <c:pt idx="2562">
                  <c:v>256.20001216884702</c:v>
                </c:pt>
                <c:pt idx="2563">
                  <c:v>256.30001217359677</c:v>
                </c:pt>
                <c:pt idx="2564">
                  <c:v>256.40001217834651</c:v>
                </c:pt>
                <c:pt idx="2565">
                  <c:v>256.50001218309626</c:v>
                </c:pt>
                <c:pt idx="2566">
                  <c:v>256.600012187846</c:v>
                </c:pt>
                <c:pt idx="2567">
                  <c:v>256.70001219259575</c:v>
                </c:pt>
                <c:pt idx="2568">
                  <c:v>256.8000121973455</c:v>
                </c:pt>
                <c:pt idx="2569">
                  <c:v>256.90001220209524</c:v>
                </c:pt>
                <c:pt idx="2570">
                  <c:v>257.00001220684499</c:v>
                </c:pt>
                <c:pt idx="2571">
                  <c:v>257.10001221159473</c:v>
                </c:pt>
                <c:pt idx="2572">
                  <c:v>257.20001221634448</c:v>
                </c:pt>
                <c:pt idx="2573">
                  <c:v>257.30001222109422</c:v>
                </c:pt>
                <c:pt idx="2574">
                  <c:v>257.40001222584397</c:v>
                </c:pt>
                <c:pt idx="2575">
                  <c:v>257.50001223059371</c:v>
                </c:pt>
                <c:pt idx="2576">
                  <c:v>257.60001223534346</c:v>
                </c:pt>
                <c:pt idx="2577">
                  <c:v>257.7000122400932</c:v>
                </c:pt>
                <c:pt idx="2578">
                  <c:v>257.80001224484295</c:v>
                </c:pt>
                <c:pt idx="2579">
                  <c:v>257.90001224959269</c:v>
                </c:pt>
                <c:pt idx="2580">
                  <c:v>258.00001225434244</c:v>
                </c:pt>
                <c:pt idx="2581">
                  <c:v>258.10001225909218</c:v>
                </c:pt>
                <c:pt idx="2582">
                  <c:v>258.20001226384193</c:v>
                </c:pt>
                <c:pt idx="2583">
                  <c:v>258.30001226859167</c:v>
                </c:pt>
                <c:pt idx="2584">
                  <c:v>258.40001227334142</c:v>
                </c:pt>
                <c:pt idx="2585">
                  <c:v>258.50001227809116</c:v>
                </c:pt>
                <c:pt idx="2586">
                  <c:v>258.60001228284091</c:v>
                </c:pt>
                <c:pt idx="2587">
                  <c:v>258.70001228759065</c:v>
                </c:pt>
                <c:pt idx="2588">
                  <c:v>258.8000122923404</c:v>
                </c:pt>
                <c:pt idx="2589">
                  <c:v>258.90001229709014</c:v>
                </c:pt>
                <c:pt idx="2590">
                  <c:v>259.00001230183989</c:v>
                </c:pt>
                <c:pt idx="2591">
                  <c:v>259.10001230658963</c:v>
                </c:pt>
                <c:pt idx="2592">
                  <c:v>259.20001231133938</c:v>
                </c:pt>
                <c:pt idx="2593">
                  <c:v>259.30001231608912</c:v>
                </c:pt>
                <c:pt idx="2594">
                  <c:v>259.40001232083887</c:v>
                </c:pt>
                <c:pt idx="2595">
                  <c:v>259.50001232558861</c:v>
                </c:pt>
                <c:pt idx="2596">
                  <c:v>259.60001233033836</c:v>
                </c:pt>
                <c:pt idx="2597">
                  <c:v>259.7000123350881</c:v>
                </c:pt>
                <c:pt idx="2598">
                  <c:v>259.80001233983785</c:v>
                </c:pt>
                <c:pt idx="2599">
                  <c:v>259.90001234458759</c:v>
                </c:pt>
                <c:pt idx="2600">
                  <c:v>260.00001234933734</c:v>
                </c:pt>
                <c:pt idx="2601">
                  <c:v>260.10001235408708</c:v>
                </c:pt>
                <c:pt idx="2602">
                  <c:v>260.20001235883683</c:v>
                </c:pt>
                <c:pt idx="2603">
                  <c:v>260.30001236358657</c:v>
                </c:pt>
                <c:pt idx="2604">
                  <c:v>260.40001236833632</c:v>
                </c:pt>
                <c:pt idx="2605">
                  <c:v>260.50001237308607</c:v>
                </c:pt>
                <c:pt idx="2606">
                  <c:v>260.60001237783581</c:v>
                </c:pt>
                <c:pt idx="2607">
                  <c:v>260.70001238258556</c:v>
                </c:pt>
                <c:pt idx="2608">
                  <c:v>260.8000123873353</c:v>
                </c:pt>
                <c:pt idx="2609">
                  <c:v>260.90001239208505</c:v>
                </c:pt>
                <c:pt idx="2610">
                  <c:v>261.00001239683479</c:v>
                </c:pt>
                <c:pt idx="2611">
                  <c:v>261.10001240158454</c:v>
                </c:pt>
                <c:pt idx="2612">
                  <c:v>261.20001240633428</c:v>
                </c:pt>
                <c:pt idx="2613">
                  <c:v>261.30001241108403</c:v>
                </c:pt>
                <c:pt idx="2614">
                  <c:v>261.40001241583377</c:v>
                </c:pt>
                <c:pt idx="2615">
                  <c:v>261.50001242058352</c:v>
                </c:pt>
                <c:pt idx="2616">
                  <c:v>261.60001242533326</c:v>
                </c:pt>
                <c:pt idx="2617">
                  <c:v>261.70001243008301</c:v>
                </c:pt>
                <c:pt idx="2618">
                  <c:v>261.80001243483275</c:v>
                </c:pt>
                <c:pt idx="2619">
                  <c:v>261.9000124395825</c:v>
                </c:pt>
                <c:pt idx="2620">
                  <c:v>262.00001244433224</c:v>
                </c:pt>
                <c:pt idx="2621">
                  <c:v>262.10001244908199</c:v>
                </c:pt>
                <c:pt idx="2622">
                  <c:v>262.20001245383173</c:v>
                </c:pt>
                <c:pt idx="2623">
                  <c:v>262.30001245858148</c:v>
                </c:pt>
                <c:pt idx="2624">
                  <c:v>262.40001246333122</c:v>
                </c:pt>
                <c:pt idx="2625">
                  <c:v>262.50001246808097</c:v>
                </c:pt>
                <c:pt idx="2626">
                  <c:v>262.60001247283071</c:v>
                </c:pt>
                <c:pt idx="2627">
                  <c:v>262.70001247758046</c:v>
                </c:pt>
                <c:pt idx="2628">
                  <c:v>262.8000124823302</c:v>
                </c:pt>
                <c:pt idx="2629">
                  <c:v>262.90001248707995</c:v>
                </c:pt>
                <c:pt idx="2630">
                  <c:v>263.00001249182969</c:v>
                </c:pt>
                <c:pt idx="2631">
                  <c:v>263.10001249657944</c:v>
                </c:pt>
                <c:pt idx="2632">
                  <c:v>263.20001250132918</c:v>
                </c:pt>
                <c:pt idx="2633">
                  <c:v>263.30001250607893</c:v>
                </c:pt>
                <c:pt idx="2634">
                  <c:v>263.40001251082867</c:v>
                </c:pt>
                <c:pt idx="2635">
                  <c:v>263.50001251557842</c:v>
                </c:pt>
                <c:pt idx="2636">
                  <c:v>263.60001252032816</c:v>
                </c:pt>
                <c:pt idx="2637">
                  <c:v>263.70001252507791</c:v>
                </c:pt>
                <c:pt idx="2638">
                  <c:v>263.80001252982765</c:v>
                </c:pt>
                <c:pt idx="2639">
                  <c:v>263.9000125345774</c:v>
                </c:pt>
                <c:pt idx="2640">
                  <c:v>264.00001253932714</c:v>
                </c:pt>
                <c:pt idx="2641">
                  <c:v>264.10001254407689</c:v>
                </c:pt>
                <c:pt idx="2642">
                  <c:v>264.20001254882663</c:v>
                </c:pt>
                <c:pt idx="2643">
                  <c:v>264.30001255357638</c:v>
                </c:pt>
                <c:pt idx="2644">
                  <c:v>264.40001255832613</c:v>
                </c:pt>
                <c:pt idx="2645">
                  <c:v>264.50001256307587</c:v>
                </c:pt>
                <c:pt idx="2646">
                  <c:v>264.60001256782562</c:v>
                </c:pt>
                <c:pt idx="2647">
                  <c:v>264.70001257257536</c:v>
                </c:pt>
                <c:pt idx="2648">
                  <c:v>264.80001257732511</c:v>
                </c:pt>
                <c:pt idx="2649">
                  <c:v>264.90001258207485</c:v>
                </c:pt>
                <c:pt idx="2650">
                  <c:v>265.0000125868246</c:v>
                </c:pt>
                <c:pt idx="2651">
                  <c:v>265.10001259157434</c:v>
                </c:pt>
                <c:pt idx="2652">
                  <c:v>265.20001259632409</c:v>
                </c:pt>
                <c:pt idx="2653">
                  <c:v>265.30001260107383</c:v>
                </c:pt>
                <c:pt idx="2654">
                  <c:v>265.40001260582358</c:v>
                </c:pt>
                <c:pt idx="2655">
                  <c:v>265.50001261057332</c:v>
                </c:pt>
                <c:pt idx="2656">
                  <c:v>265.60001261532307</c:v>
                </c:pt>
                <c:pt idx="2657">
                  <c:v>265.70001262007281</c:v>
                </c:pt>
                <c:pt idx="2658">
                  <c:v>265.80001262482256</c:v>
                </c:pt>
                <c:pt idx="2659">
                  <c:v>265.9000126295723</c:v>
                </c:pt>
                <c:pt idx="2660">
                  <c:v>266.00001263432205</c:v>
                </c:pt>
                <c:pt idx="2661">
                  <c:v>266.10001263907179</c:v>
                </c:pt>
                <c:pt idx="2662">
                  <c:v>266.20001264382154</c:v>
                </c:pt>
                <c:pt idx="2663">
                  <c:v>266.30001264857128</c:v>
                </c:pt>
                <c:pt idx="2664">
                  <c:v>266.40001265332103</c:v>
                </c:pt>
                <c:pt idx="2665">
                  <c:v>266.50001265807077</c:v>
                </c:pt>
                <c:pt idx="2666">
                  <c:v>266.60001266282052</c:v>
                </c:pt>
                <c:pt idx="2667">
                  <c:v>266.70001266757026</c:v>
                </c:pt>
                <c:pt idx="2668">
                  <c:v>266.80001267232001</c:v>
                </c:pt>
                <c:pt idx="2669">
                  <c:v>266.90001267706975</c:v>
                </c:pt>
                <c:pt idx="2670">
                  <c:v>267.0000126818195</c:v>
                </c:pt>
                <c:pt idx="2671">
                  <c:v>267.10001268656924</c:v>
                </c:pt>
                <c:pt idx="2672">
                  <c:v>267.20001269131899</c:v>
                </c:pt>
                <c:pt idx="2673">
                  <c:v>267.30001269606873</c:v>
                </c:pt>
                <c:pt idx="2674">
                  <c:v>267.40001270081848</c:v>
                </c:pt>
                <c:pt idx="2675">
                  <c:v>267.50001270556822</c:v>
                </c:pt>
                <c:pt idx="2676">
                  <c:v>267.60001271031797</c:v>
                </c:pt>
                <c:pt idx="2677">
                  <c:v>267.70001271506771</c:v>
                </c:pt>
                <c:pt idx="2678">
                  <c:v>267.80001271981746</c:v>
                </c:pt>
                <c:pt idx="2679">
                  <c:v>267.9000127245672</c:v>
                </c:pt>
                <c:pt idx="2680">
                  <c:v>268.00001272931695</c:v>
                </c:pt>
                <c:pt idx="2681">
                  <c:v>268.10001273406669</c:v>
                </c:pt>
                <c:pt idx="2682">
                  <c:v>268.20001273881644</c:v>
                </c:pt>
                <c:pt idx="2683">
                  <c:v>268.30001274356619</c:v>
                </c:pt>
                <c:pt idx="2684">
                  <c:v>268.40001274831593</c:v>
                </c:pt>
                <c:pt idx="2685">
                  <c:v>268.50001275306568</c:v>
                </c:pt>
                <c:pt idx="2686">
                  <c:v>268.60001275781542</c:v>
                </c:pt>
                <c:pt idx="2687">
                  <c:v>268.70001276256517</c:v>
                </c:pt>
                <c:pt idx="2688">
                  <c:v>268.80001276731491</c:v>
                </c:pt>
                <c:pt idx="2689">
                  <c:v>268.90001277206466</c:v>
                </c:pt>
                <c:pt idx="2690">
                  <c:v>269.0000127768144</c:v>
                </c:pt>
                <c:pt idx="2691">
                  <c:v>269.10001278156415</c:v>
                </c:pt>
                <c:pt idx="2692">
                  <c:v>269.20001278631389</c:v>
                </c:pt>
                <c:pt idx="2693">
                  <c:v>269.30001279106364</c:v>
                </c:pt>
                <c:pt idx="2694">
                  <c:v>269.40001279581338</c:v>
                </c:pt>
                <c:pt idx="2695">
                  <c:v>269.50001280056313</c:v>
                </c:pt>
                <c:pt idx="2696">
                  <c:v>269.60001280531287</c:v>
                </c:pt>
                <c:pt idx="2697">
                  <c:v>269.70001281006262</c:v>
                </c:pt>
                <c:pt idx="2698">
                  <c:v>269.80001281481236</c:v>
                </c:pt>
                <c:pt idx="2699">
                  <c:v>269.90001281956211</c:v>
                </c:pt>
                <c:pt idx="2700">
                  <c:v>270.00001282431185</c:v>
                </c:pt>
                <c:pt idx="2701">
                  <c:v>270.1000128290616</c:v>
                </c:pt>
                <c:pt idx="2702">
                  <c:v>270.20001283381134</c:v>
                </c:pt>
                <c:pt idx="2703">
                  <c:v>270.30001283856109</c:v>
                </c:pt>
                <c:pt idx="2704">
                  <c:v>270.40001284331083</c:v>
                </c:pt>
                <c:pt idx="2705">
                  <c:v>270.50001284806058</c:v>
                </c:pt>
                <c:pt idx="2706">
                  <c:v>270.60001285281032</c:v>
                </c:pt>
                <c:pt idx="2707">
                  <c:v>270.70001285756007</c:v>
                </c:pt>
                <c:pt idx="2708">
                  <c:v>270.80001286230981</c:v>
                </c:pt>
                <c:pt idx="2709">
                  <c:v>270.90001286705956</c:v>
                </c:pt>
                <c:pt idx="2710">
                  <c:v>271.0000128718093</c:v>
                </c:pt>
                <c:pt idx="2711">
                  <c:v>271.10001287655905</c:v>
                </c:pt>
                <c:pt idx="2712">
                  <c:v>271.20001288130879</c:v>
                </c:pt>
                <c:pt idx="2713">
                  <c:v>271.30001288605854</c:v>
                </c:pt>
                <c:pt idx="2714">
                  <c:v>271.40001289080828</c:v>
                </c:pt>
                <c:pt idx="2715">
                  <c:v>271.50001289555803</c:v>
                </c:pt>
                <c:pt idx="2716">
                  <c:v>271.60001290030777</c:v>
                </c:pt>
                <c:pt idx="2717">
                  <c:v>271.70001290505752</c:v>
                </c:pt>
                <c:pt idx="2718">
                  <c:v>271.80001290980726</c:v>
                </c:pt>
                <c:pt idx="2719">
                  <c:v>271.90001291455701</c:v>
                </c:pt>
                <c:pt idx="2720">
                  <c:v>272.00001291930676</c:v>
                </c:pt>
                <c:pt idx="2721">
                  <c:v>272.1000129240565</c:v>
                </c:pt>
                <c:pt idx="2722">
                  <c:v>272.20001292880625</c:v>
                </c:pt>
                <c:pt idx="2723">
                  <c:v>272.30001293355599</c:v>
                </c:pt>
                <c:pt idx="2724">
                  <c:v>272.40001293830574</c:v>
                </c:pt>
                <c:pt idx="2725">
                  <c:v>272.50001294305548</c:v>
                </c:pt>
                <c:pt idx="2726">
                  <c:v>272.60001294780523</c:v>
                </c:pt>
                <c:pt idx="2727">
                  <c:v>272.70001295255497</c:v>
                </c:pt>
                <c:pt idx="2728">
                  <c:v>272.80001295730472</c:v>
                </c:pt>
                <c:pt idx="2729">
                  <c:v>272.90001296205446</c:v>
                </c:pt>
                <c:pt idx="2730">
                  <c:v>273.00001296680421</c:v>
                </c:pt>
                <c:pt idx="2731">
                  <c:v>273.10001297155395</c:v>
                </c:pt>
                <c:pt idx="2732">
                  <c:v>273.2000129763037</c:v>
                </c:pt>
                <c:pt idx="2733">
                  <c:v>273.30001298105344</c:v>
                </c:pt>
                <c:pt idx="2734">
                  <c:v>273.40001298580319</c:v>
                </c:pt>
                <c:pt idx="2735">
                  <c:v>273.50001299055293</c:v>
                </c:pt>
                <c:pt idx="2736">
                  <c:v>273.60001299530268</c:v>
                </c:pt>
                <c:pt idx="2737">
                  <c:v>273.70001300005242</c:v>
                </c:pt>
                <c:pt idx="2738">
                  <c:v>273.80001300480217</c:v>
                </c:pt>
                <c:pt idx="2739">
                  <c:v>273.90001300955191</c:v>
                </c:pt>
                <c:pt idx="2740">
                  <c:v>274.00001301430166</c:v>
                </c:pt>
                <c:pt idx="2741">
                  <c:v>274.1000130190514</c:v>
                </c:pt>
                <c:pt idx="2742">
                  <c:v>274.20001302380115</c:v>
                </c:pt>
                <c:pt idx="2743">
                  <c:v>274.30001302855089</c:v>
                </c:pt>
                <c:pt idx="2744">
                  <c:v>274.40001303330064</c:v>
                </c:pt>
                <c:pt idx="2745">
                  <c:v>274.50001303805038</c:v>
                </c:pt>
                <c:pt idx="2746">
                  <c:v>274.60001304280013</c:v>
                </c:pt>
                <c:pt idx="2747">
                  <c:v>274.70001304754987</c:v>
                </c:pt>
                <c:pt idx="2748">
                  <c:v>274.80001305229962</c:v>
                </c:pt>
                <c:pt idx="2749">
                  <c:v>274.90001305704936</c:v>
                </c:pt>
                <c:pt idx="2750">
                  <c:v>275.00001306179911</c:v>
                </c:pt>
                <c:pt idx="2751">
                  <c:v>275.10001306654885</c:v>
                </c:pt>
                <c:pt idx="2752">
                  <c:v>275.2000130712986</c:v>
                </c:pt>
                <c:pt idx="2753">
                  <c:v>275.30001307604834</c:v>
                </c:pt>
                <c:pt idx="2754">
                  <c:v>275.40001308079809</c:v>
                </c:pt>
                <c:pt idx="2755">
                  <c:v>275.50001308554783</c:v>
                </c:pt>
                <c:pt idx="2756">
                  <c:v>275.60001309029758</c:v>
                </c:pt>
                <c:pt idx="2757">
                  <c:v>275.70001309504732</c:v>
                </c:pt>
                <c:pt idx="2758">
                  <c:v>275.80001309979707</c:v>
                </c:pt>
                <c:pt idx="2759">
                  <c:v>275.90001310454682</c:v>
                </c:pt>
                <c:pt idx="2760">
                  <c:v>276.00001310929656</c:v>
                </c:pt>
                <c:pt idx="2761">
                  <c:v>276.10001311404631</c:v>
                </c:pt>
                <c:pt idx="2762">
                  <c:v>276.20001311879605</c:v>
                </c:pt>
                <c:pt idx="2763">
                  <c:v>276.3000131235458</c:v>
                </c:pt>
                <c:pt idx="2764">
                  <c:v>276.40001312829554</c:v>
                </c:pt>
                <c:pt idx="2765">
                  <c:v>276.50001313304529</c:v>
                </c:pt>
                <c:pt idx="2766">
                  <c:v>276.60001313779503</c:v>
                </c:pt>
                <c:pt idx="2767">
                  <c:v>276.70001314254478</c:v>
                </c:pt>
                <c:pt idx="2768">
                  <c:v>276.80001314729452</c:v>
                </c:pt>
                <c:pt idx="2769">
                  <c:v>276.90001315204427</c:v>
                </c:pt>
                <c:pt idx="2770">
                  <c:v>277.00001315679401</c:v>
                </c:pt>
                <c:pt idx="2771">
                  <c:v>277.10001316154376</c:v>
                </c:pt>
                <c:pt idx="2772">
                  <c:v>277.2000131662935</c:v>
                </c:pt>
                <c:pt idx="2773">
                  <c:v>277.30001317104325</c:v>
                </c:pt>
                <c:pt idx="2774">
                  <c:v>277.40001317579299</c:v>
                </c:pt>
                <c:pt idx="2775">
                  <c:v>277.50001318054274</c:v>
                </c:pt>
                <c:pt idx="2776">
                  <c:v>277.60001318529248</c:v>
                </c:pt>
                <c:pt idx="2777">
                  <c:v>277.70001319004223</c:v>
                </c:pt>
                <c:pt idx="2778">
                  <c:v>277.80001319479197</c:v>
                </c:pt>
                <c:pt idx="2779">
                  <c:v>277.90001319954172</c:v>
                </c:pt>
                <c:pt idx="2780">
                  <c:v>278.00001320429146</c:v>
                </c:pt>
                <c:pt idx="2781">
                  <c:v>278.10001320904121</c:v>
                </c:pt>
                <c:pt idx="2782">
                  <c:v>278.20001321379095</c:v>
                </c:pt>
                <c:pt idx="2783">
                  <c:v>278.3000132185407</c:v>
                </c:pt>
                <c:pt idx="2784">
                  <c:v>278.40001322329044</c:v>
                </c:pt>
                <c:pt idx="2785">
                  <c:v>278.50001322804019</c:v>
                </c:pt>
                <c:pt idx="2786">
                  <c:v>278.60001323278993</c:v>
                </c:pt>
                <c:pt idx="2787">
                  <c:v>278.70001323753968</c:v>
                </c:pt>
                <c:pt idx="2788">
                  <c:v>278.80001324228942</c:v>
                </c:pt>
                <c:pt idx="2789">
                  <c:v>278.90001324703917</c:v>
                </c:pt>
                <c:pt idx="2790">
                  <c:v>279.00001325178891</c:v>
                </c:pt>
                <c:pt idx="2791">
                  <c:v>279.10001325653866</c:v>
                </c:pt>
                <c:pt idx="2792">
                  <c:v>279.2000132612884</c:v>
                </c:pt>
                <c:pt idx="2793">
                  <c:v>279.30001326603815</c:v>
                </c:pt>
                <c:pt idx="2794">
                  <c:v>279.40001327078789</c:v>
                </c:pt>
                <c:pt idx="2795">
                  <c:v>279.50001327553764</c:v>
                </c:pt>
                <c:pt idx="2796">
                  <c:v>279.60001328028738</c:v>
                </c:pt>
                <c:pt idx="2797">
                  <c:v>279.70001328503713</c:v>
                </c:pt>
                <c:pt idx="2798">
                  <c:v>279.80001328978688</c:v>
                </c:pt>
                <c:pt idx="2799">
                  <c:v>279.90001329453662</c:v>
                </c:pt>
                <c:pt idx="2800">
                  <c:v>280.00001329928637</c:v>
                </c:pt>
                <c:pt idx="2801">
                  <c:v>280.10001330403611</c:v>
                </c:pt>
                <c:pt idx="2802">
                  <c:v>280.20001330878586</c:v>
                </c:pt>
                <c:pt idx="2803">
                  <c:v>280.3000133135356</c:v>
                </c:pt>
                <c:pt idx="2804">
                  <c:v>280.40001331828535</c:v>
                </c:pt>
                <c:pt idx="2805">
                  <c:v>280.50001332303509</c:v>
                </c:pt>
                <c:pt idx="2806">
                  <c:v>280.60001332778484</c:v>
                </c:pt>
                <c:pt idx="2807">
                  <c:v>280.70001333253458</c:v>
                </c:pt>
                <c:pt idx="2808">
                  <c:v>280.80001333728433</c:v>
                </c:pt>
                <c:pt idx="2809">
                  <c:v>280.90001334203407</c:v>
                </c:pt>
                <c:pt idx="2810">
                  <c:v>281.00001334678382</c:v>
                </c:pt>
                <c:pt idx="2811">
                  <c:v>281.10001335153356</c:v>
                </c:pt>
                <c:pt idx="2812">
                  <c:v>281.20001335628331</c:v>
                </c:pt>
                <c:pt idx="2813">
                  <c:v>281.30001336103305</c:v>
                </c:pt>
                <c:pt idx="2814">
                  <c:v>281.4000133657828</c:v>
                </c:pt>
                <c:pt idx="2815">
                  <c:v>281.50001337053254</c:v>
                </c:pt>
                <c:pt idx="2816">
                  <c:v>281.60001337528229</c:v>
                </c:pt>
                <c:pt idx="2817">
                  <c:v>281.70001338003203</c:v>
                </c:pt>
                <c:pt idx="2818">
                  <c:v>281.80001338478178</c:v>
                </c:pt>
                <c:pt idx="2819">
                  <c:v>281.90001338953152</c:v>
                </c:pt>
                <c:pt idx="2820">
                  <c:v>282.00001339428127</c:v>
                </c:pt>
                <c:pt idx="2821">
                  <c:v>282.10001339903101</c:v>
                </c:pt>
                <c:pt idx="2822">
                  <c:v>282.20001340378076</c:v>
                </c:pt>
                <c:pt idx="2823">
                  <c:v>282.3000134085305</c:v>
                </c:pt>
                <c:pt idx="2824">
                  <c:v>282.40001341328025</c:v>
                </c:pt>
                <c:pt idx="2825">
                  <c:v>282.50001341802999</c:v>
                </c:pt>
                <c:pt idx="2826">
                  <c:v>282.60001342277974</c:v>
                </c:pt>
                <c:pt idx="2827">
                  <c:v>282.70001342752948</c:v>
                </c:pt>
                <c:pt idx="2828">
                  <c:v>282.80001343227923</c:v>
                </c:pt>
                <c:pt idx="2829">
                  <c:v>282.90001343702897</c:v>
                </c:pt>
                <c:pt idx="2830">
                  <c:v>283.00001344177872</c:v>
                </c:pt>
                <c:pt idx="2831">
                  <c:v>283.10001344652846</c:v>
                </c:pt>
                <c:pt idx="2832">
                  <c:v>283.20001345127821</c:v>
                </c:pt>
                <c:pt idx="2833">
                  <c:v>283.30001345602795</c:v>
                </c:pt>
                <c:pt idx="2834">
                  <c:v>283.4000134607777</c:v>
                </c:pt>
                <c:pt idx="2835">
                  <c:v>283.50001346552745</c:v>
                </c:pt>
                <c:pt idx="2836">
                  <c:v>283.60001347027719</c:v>
                </c:pt>
                <c:pt idx="2837">
                  <c:v>283.70001347502694</c:v>
                </c:pt>
                <c:pt idx="2838">
                  <c:v>283.80001347977668</c:v>
                </c:pt>
                <c:pt idx="2839">
                  <c:v>283.90001348452643</c:v>
                </c:pt>
                <c:pt idx="2840">
                  <c:v>284.00001348927617</c:v>
                </c:pt>
                <c:pt idx="2841">
                  <c:v>284.10001349402592</c:v>
                </c:pt>
                <c:pt idx="2842">
                  <c:v>284.20001349877566</c:v>
                </c:pt>
                <c:pt idx="2843">
                  <c:v>284.30001350352541</c:v>
                </c:pt>
                <c:pt idx="2844">
                  <c:v>284.40001350827515</c:v>
                </c:pt>
                <c:pt idx="2845">
                  <c:v>284.5000135130249</c:v>
                </c:pt>
                <c:pt idx="2846">
                  <c:v>284.60001351777464</c:v>
                </c:pt>
                <c:pt idx="2847">
                  <c:v>284.70001352252439</c:v>
                </c:pt>
                <c:pt idx="2848">
                  <c:v>284.80001352727413</c:v>
                </c:pt>
                <c:pt idx="2849">
                  <c:v>284.90001353202388</c:v>
                </c:pt>
                <c:pt idx="2850">
                  <c:v>285.00001353677362</c:v>
                </c:pt>
                <c:pt idx="2851">
                  <c:v>285.10001354152337</c:v>
                </c:pt>
                <c:pt idx="2852">
                  <c:v>285.20001354627311</c:v>
                </c:pt>
                <c:pt idx="2853">
                  <c:v>285.30001355102286</c:v>
                </c:pt>
                <c:pt idx="2854">
                  <c:v>285.4000135557726</c:v>
                </c:pt>
                <c:pt idx="2855">
                  <c:v>285.50001356052235</c:v>
                </c:pt>
                <c:pt idx="2856">
                  <c:v>285.60001356527209</c:v>
                </c:pt>
                <c:pt idx="2857">
                  <c:v>285.70001357002184</c:v>
                </c:pt>
                <c:pt idx="2858">
                  <c:v>285.80001357477158</c:v>
                </c:pt>
                <c:pt idx="2859">
                  <c:v>285.90001357952133</c:v>
                </c:pt>
                <c:pt idx="2860">
                  <c:v>286.00001358427107</c:v>
                </c:pt>
                <c:pt idx="2861">
                  <c:v>286.10001358902082</c:v>
                </c:pt>
                <c:pt idx="2862">
                  <c:v>286.20001359377056</c:v>
                </c:pt>
                <c:pt idx="2863">
                  <c:v>286.30001359852031</c:v>
                </c:pt>
                <c:pt idx="2864">
                  <c:v>286.40001360327005</c:v>
                </c:pt>
                <c:pt idx="2865">
                  <c:v>286.5000136080198</c:v>
                </c:pt>
                <c:pt idx="2866">
                  <c:v>286.60001361276954</c:v>
                </c:pt>
                <c:pt idx="2867">
                  <c:v>286.70001361751929</c:v>
                </c:pt>
                <c:pt idx="2868">
                  <c:v>286.80001362226903</c:v>
                </c:pt>
                <c:pt idx="2869">
                  <c:v>286.90001362701878</c:v>
                </c:pt>
                <c:pt idx="2870">
                  <c:v>287.00001363176852</c:v>
                </c:pt>
                <c:pt idx="2871">
                  <c:v>287.10001363651827</c:v>
                </c:pt>
                <c:pt idx="2872">
                  <c:v>287.20001364126801</c:v>
                </c:pt>
                <c:pt idx="2873">
                  <c:v>287.30001364601776</c:v>
                </c:pt>
                <c:pt idx="2874">
                  <c:v>287.40001365076751</c:v>
                </c:pt>
                <c:pt idx="2875">
                  <c:v>287.50001365551725</c:v>
                </c:pt>
                <c:pt idx="2876">
                  <c:v>287.600013660267</c:v>
                </c:pt>
                <c:pt idx="2877">
                  <c:v>287.70001366501674</c:v>
                </c:pt>
                <c:pt idx="2878">
                  <c:v>287.80001366976649</c:v>
                </c:pt>
                <c:pt idx="2879">
                  <c:v>287.90001367451623</c:v>
                </c:pt>
                <c:pt idx="2880">
                  <c:v>288.00001367926598</c:v>
                </c:pt>
                <c:pt idx="2881">
                  <c:v>288.10001368401572</c:v>
                </c:pt>
                <c:pt idx="2882">
                  <c:v>288.20001368876547</c:v>
                </c:pt>
                <c:pt idx="2883">
                  <c:v>288.30001369351521</c:v>
                </c:pt>
                <c:pt idx="2884">
                  <c:v>288.40001369826496</c:v>
                </c:pt>
                <c:pt idx="2885">
                  <c:v>288.5000137030147</c:v>
                </c:pt>
                <c:pt idx="2886">
                  <c:v>288.60001370776445</c:v>
                </c:pt>
                <c:pt idx="2887">
                  <c:v>288.70001371251419</c:v>
                </c:pt>
                <c:pt idx="2888">
                  <c:v>288.80001371726394</c:v>
                </c:pt>
                <c:pt idx="2889">
                  <c:v>288.90001372201368</c:v>
                </c:pt>
                <c:pt idx="2890">
                  <c:v>289.00001372676343</c:v>
                </c:pt>
                <c:pt idx="2891">
                  <c:v>289.10001373151317</c:v>
                </c:pt>
                <c:pt idx="2892">
                  <c:v>289.20001373626292</c:v>
                </c:pt>
                <c:pt idx="2893">
                  <c:v>289.30001374101266</c:v>
                </c:pt>
                <c:pt idx="2894">
                  <c:v>289.40001374576241</c:v>
                </c:pt>
                <c:pt idx="2895">
                  <c:v>289.50001375051215</c:v>
                </c:pt>
                <c:pt idx="2896">
                  <c:v>289.6000137552619</c:v>
                </c:pt>
                <c:pt idx="2897">
                  <c:v>289.70001376001164</c:v>
                </c:pt>
                <c:pt idx="2898">
                  <c:v>289.80001376476139</c:v>
                </c:pt>
                <c:pt idx="2899">
                  <c:v>289.90001376951113</c:v>
                </c:pt>
                <c:pt idx="2900">
                  <c:v>290.00001377426088</c:v>
                </c:pt>
                <c:pt idx="2901">
                  <c:v>290.10001377901062</c:v>
                </c:pt>
                <c:pt idx="2902">
                  <c:v>290.20001378376037</c:v>
                </c:pt>
                <c:pt idx="2903">
                  <c:v>290.30001378851011</c:v>
                </c:pt>
                <c:pt idx="2904">
                  <c:v>290.40001379325986</c:v>
                </c:pt>
                <c:pt idx="2905">
                  <c:v>290.5000137980096</c:v>
                </c:pt>
                <c:pt idx="2906">
                  <c:v>290.60001380275935</c:v>
                </c:pt>
                <c:pt idx="2907">
                  <c:v>290.70001380750909</c:v>
                </c:pt>
                <c:pt idx="2908">
                  <c:v>290.80001381225884</c:v>
                </c:pt>
                <c:pt idx="2909">
                  <c:v>290.90001381700858</c:v>
                </c:pt>
                <c:pt idx="2910">
                  <c:v>291.00001382175833</c:v>
                </c:pt>
                <c:pt idx="2911">
                  <c:v>291.10001382650807</c:v>
                </c:pt>
                <c:pt idx="2912">
                  <c:v>291.20001383125782</c:v>
                </c:pt>
                <c:pt idx="2913">
                  <c:v>291.30001383600757</c:v>
                </c:pt>
                <c:pt idx="2914">
                  <c:v>291.40001384075731</c:v>
                </c:pt>
                <c:pt idx="2915">
                  <c:v>291.50001384550706</c:v>
                </c:pt>
                <c:pt idx="2916">
                  <c:v>291.6000138502568</c:v>
                </c:pt>
                <c:pt idx="2917">
                  <c:v>291.70001385500655</c:v>
                </c:pt>
                <c:pt idx="2918">
                  <c:v>291.80001385975629</c:v>
                </c:pt>
                <c:pt idx="2919">
                  <c:v>291.90001386450604</c:v>
                </c:pt>
                <c:pt idx="2920">
                  <c:v>292.00001386925578</c:v>
                </c:pt>
                <c:pt idx="2921">
                  <c:v>292.10001387400553</c:v>
                </c:pt>
                <c:pt idx="2922">
                  <c:v>292.20001387875527</c:v>
                </c:pt>
                <c:pt idx="2923">
                  <c:v>292.30001388350502</c:v>
                </c:pt>
                <c:pt idx="2924">
                  <c:v>292.40001388825476</c:v>
                </c:pt>
                <c:pt idx="2925">
                  <c:v>292.50001389300451</c:v>
                </c:pt>
                <c:pt idx="2926">
                  <c:v>292.60001389775425</c:v>
                </c:pt>
                <c:pt idx="2927">
                  <c:v>292.700013902504</c:v>
                </c:pt>
                <c:pt idx="2928">
                  <c:v>292.80001390725374</c:v>
                </c:pt>
                <c:pt idx="2929">
                  <c:v>292.90001391200349</c:v>
                </c:pt>
                <c:pt idx="2930">
                  <c:v>293.00001391675323</c:v>
                </c:pt>
                <c:pt idx="2931">
                  <c:v>293.10001392150298</c:v>
                </c:pt>
                <c:pt idx="2932">
                  <c:v>293.20001392625272</c:v>
                </c:pt>
                <c:pt idx="2933">
                  <c:v>293.30001393100247</c:v>
                </c:pt>
                <c:pt idx="2934">
                  <c:v>293.40001393575221</c:v>
                </c:pt>
                <c:pt idx="2935">
                  <c:v>293.50001394050196</c:v>
                </c:pt>
                <c:pt idx="2936">
                  <c:v>293.6000139452517</c:v>
                </c:pt>
                <c:pt idx="2937">
                  <c:v>293.70001395000145</c:v>
                </c:pt>
                <c:pt idx="2938">
                  <c:v>293.80001395475119</c:v>
                </c:pt>
                <c:pt idx="2939">
                  <c:v>293.90001395950094</c:v>
                </c:pt>
                <c:pt idx="2940">
                  <c:v>294.00001396425068</c:v>
                </c:pt>
                <c:pt idx="2941">
                  <c:v>294.10001396900043</c:v>
                </c:pt>
                <c:pt idx="2942">
                  <c:v>294.20001397375017</c:v>
                </c:pt>
                <c:pt idx="2943">
                  <c:v>294.30001397849992</c:v>
                </c:pt>
                <c:pt idx="2944">
                  <c:v>294.40001398324966</c:v>
                </c:pt>
                <c:pt idx="2945">
                  <c:v>294.50001398799941</c:v>
                </c:pt>
                <c:pt idx="2946">
                  <c:v>294.60001399274915</c:v>
                </c:pt>
                <c:pt idx="2947">
                  <c:v>294.7000139974989</c:v>
                </c:pt>
                <c:pt idx="2948">
                  <c:v>294.80001400224864</c:v>
                </c:pt>
                <c:pt idx="2949">
                  <c:v>294.90001400699839</c:v>
                </c:pt>
                <c:pt idx="2950">
                  <c:v>295.00001401174814</c:v>
                </c:pt>
                <c:pt idx="2951">
                  <c:v>295.10001401649788</c:v>
                </c:pt>
                <c:pt idx="2952">
                  <c:v>295.20001402124763</c:v>
                </c:pt>
                <c:pt idx="2953">
                  <c:v>295.30001402599737</c:v>
                </c:pt>
                <c:pt idx="2954">
                  <c:v>295.40001403074712</c:v>
                </c:pt>
                <c:pt idx="2955">
                  <c:v>295.50001403549686</c:v>
                </c:pt>
                <c:pt idx="2956">
                  <c:v>295.60001404024661</c:v>
                </c:pt>
                <c:pt idx="2957">
                  <c:v>295.70001404499635</c:v>
                </c:pt>
                <c:pt idx="2958">
                  <c:v>295.8000140497461</c:v>
                </c:pt>
                <c:pt idx="2959">
                  <c:v>295.90001405449584</c:v>
                </c:pt>
                <c:pt idx="2960">
                  <c:v>296.00001405924559</c:v>
                </c:pt>
                <c:pt idx="2961">
                  <c:v>296.10001406399533</c:v>
                </c:pt>
                <c:pt idx="2962">
                  <c:v>296.20001406874508</c:v>
                </c:pt>
                <c:pt idx="2963">
                  <c:v>296.30001407349482</c:v>
                </c:pt>
                <c:pt idx="2964">
                  <c:v>296.40001407824457</c:v>
                </c:pt>
                <c:pt idx="2965">
                  <c:v>296.50001408299431</c:v>
                </c:pt>
                <c:pt idx="2966">
                  <c:v>296.60001408774406</c:v>
                </c:pt>
                <c:pt idx="2967">
                  <c:v>296.7000140924938</c:v>
                </c:pt>
                <c:pt idx="2968">
                  <c:v>296.80001409724355</c:v>
                </c:pt>
                <c:pt idx="2969">
                  <c:v>296.90001410199329</c:v>
                </c:pt>
                <c:pt idx="2970">
                  <c:v>297.00001410674304</c:v>
                </c:pt>
                <c:pt idx="2971">
                  <c:v>297.10001411149278</c:v>
                </c:pt>
                <c:pt idx="2972">
                  <c:v>297.20001411624253</c:v>
                </c:pt>
                <c:pt idx="2973">
                  <c:v>297.30001412099227</c:v>
                </c:pt>
                <c:pt idx="2974">
                  <c:v>297.40001412574202</c:v>
                </c:pt>
                <c:pt idx="2975">
                  <c:v>297.50001413049176</c:v>
                </c:pt>
                <c:pt idx="2976">
                  <c:v>297.60001413524151</c:v>
                </c:pt>
                <c:pt idx="2977">
                  <c:v>297.70001413999125</c:v>
                </c:pt>
                <c:pt idx="2978">
                  <c:v>297.800014144741</c:v>
                </c:pt>
                <c:pt idx="2979">
                  <c:v>297.90001414949074</c:v>
                </c:pt>
                <c:pt idx="2980">
                  <c:v>298.00001415424049</c:v>
                </c:pt>
                <c:pt idx="2981">
                  <c:v>298.10001415899023</c:v>
                </c:pt>
                <c:pt idx="2982">
                  <c:v>298.20001416373998</c:v>
                </c:pt>
                <c:pt idx="2983">
                  <c:v>298.30001416848972</c:v>
                </c:pt>
                <c:pt idx="2984">
                  <c:v>298.40001417323947</c:v>
                </c:pt>
                <c:pt idx="2985">
                  <c:v>298.50001417798921</c:v>
                </c:pt>
                <c:pt idx="2986">
                  <c:v>298.60001418273896</c:v>
                </c:pt>
                <c:pt idx="2987">
                  <c:v>298.7000141874887</c:v>
                </c:pt>
                <c:pt idx="2988">
                  <c:v>298.80001419223845</c:v>
                </c:pt>
                <c:pt idx="2989">
                  <c:v>298.9000141969882</c:v>
                </c:pt>
                <c:pt idx="2990">
                  <c:v>299.00001420173794</c:v>
                </c:pt>
                <c:pt idx="2991">
                  <c:v>299.10001420648769</c:v>
                </c:pt>
                <c:pt idx="2992">
                  <c:v>299.20001421123743</c:v>
                </c:pt>
                <c:pt idx="2993">
                  <c:v>299.30001421598718</c:v>
                </c:pt>
                <c:pt idx="2994">
                  <c:v>299.40001422073692</c:v>
                </c:pt>
                <c:pt idx="2995">
                  <c:v>299.50001422548667</c:v>
                </c:pt>
                <c:pt idx="2996">
                  <c:v>299.60001423023641</c:v>
                </c:pt>
                <c:pt idx="2997">
                  <c:v>299.70001423498616</c:v>
                </c:pt>
                <c:pt idx="2998">
                  <c:v>299.8000142397359</c:v>
                </c:pt>
                <c:pt idx="2999">
                  <c:v>299.90001424448565</c:v>
                </c:pt>
                <c:pt idx="3000">
                  <c:v>300.00001424923539</c:v>
                </c:pt>
                <c:pt idx="3001">
                  <c:v>300.10001425398514</c:v>
                </c:pt>
                <c:pt idx="3002">
                  <c:v>300.20001425873488</c:v>
                </c:pt>
                <c:pt idx="3003">
                  <c:v>300.30001426348463</c:v>
                </c:pt>
                <c:pt idx="3004">
                  <c:v>300.40001426823437</c:v>
                </c:pt>
                <c:pt idx="3005">
                  <c:v>300.50001427298412</c:v>
                </c:pt>
                <c:pt idx="3006">
                  <c:v>300.60001427773386</c:v>
                </c:pt>
                <c:pt idx="3007">
                  <c:v>300.70001428248361</c:v>
                </c:pt>
                <c:pt idx="3008">
                  <c:v>300.80001428723335</c:v>
                </c:pt>
                <c:pt idx="3009">
                  <c:v>300.9000142919831</c:v>
                </c:pt>
                <c:pt idx="3010">
                  <c:v>301.00001429673284</c:v>
                </c:pt>
                <c:pt idx="3011">
                  <c:v>301.10001430148259</c:v>
                </c:pt>
                <c:pt idx="3012">
                  <c:v>301.20001430623233</c:v>
                </c:pt>
                <c:pt idx="3013">
                  <c:v>301.30001431098208</c:v>
                </c:pt>
                <c:pt idx="3014">
                  <c:v>301.40001431573182</c:v>
                </c:pt>
                <c:pt idx="3015">
                  <c:v>301.50001432048157</c:v>
                </c:pt>
                <c:pt idx="3016">
                  <c:v>301.60001432523131</c:v>
                </c:pt>
                <c:pt idx="3017">
                  <c:v>301.70001432998106</c:v>
                </c:pt>
                <c:pt idx="3018">
                  <c:v>301.8000143347308</c:v>
                </c:pt>
                <c:pt idx="3019">
                  <c:v>301.90001433948055</c:v>
                </c:pt>
                <c:pt idx="3020">
                  <c:v>302.00001434423029</c:v>
                </c:pt>
                <c:pt idx="3021">
                  <c:v>302.10001434898004</c:v>
                </c:pt>
                <c:pt idx="3022">
                  <c:v>302.20001435372978</c:v>
                </c:pt>
                <c:pt idx="3023">
                  <c:v>302.30001435847953</c:v>
                </c:pt>
                <c:pt idx="3024">
                  <c:v>302.40001436322927</c:v>
                </c:pt>
                <c:pt idx="3025">
                  <c:v>302.50001436797902</c:v>
                </c:pt>
                <c:pt idx="3026">
                  <c:v>302.60001437272877</c:v>
                </c:pt>
                <c:pt idx="3027">
                  <c:v>302.70001437747851</c:v>
                </c:pt>
                <c:pt idx="3028">
                  <c:v>302.80001438222826</c:v>
                </c:pt>
                <c:pt idx="3029">
                  <c:v>302.900014386978</c:v>
                </c:pt>
                <c:pt idx="3030">
                  <c:v>303.00001439172775</c:v>
                </c:pt>
                <c:pt idx="3031">
                  <c:v>303.10001439647749</c:v>
                </c:pt>
                <c:pt idx="3032">
                  <c:v>303.20001440122724</c:v>
                </c:pt>
                <c:pt idx="3033">
                  <c:v>303.30001440597698</c:v>
                </c:pt>
                <c:pt idx="3034">
                  <c:v>303.40001441072673</c:v>
                </c:pt>
                <c:pt idx="3035">
                  <c:v>303.50001441547647</c:v>
                </c:pt>
                <c:pt idx="3036">
                  <c:v>303.60001442022622</c:v>
                </c:pt>
                <c:pt idx="3037">
                  <c:v>303.70001442497596</c:v>
                </c:pt>
                <c:pt idx="3038">
                  <c:v>303.80001442972571</c:v>
                </c:pt>
                <c:pt idx="3039">
                  <c:v>303.90001443447545</c:v>
                </c:pt>
                <c:pt idx="3040">
                  <c:v>304.0000144392252</c:v>
                </c:pt>
                <c:pt idx="3041">
                  <c:v>304.10001444397494</c:v>
                </c:pt>
                <c:pt idx="3042">
                  <c:v>304.20001444872469</c:v>
                </c:pt>
                <c:pt idx="3043">
                  <c:v>304.30001445347443</c:v>
                </c:pt>
                <c:pt idx="3044">
                  <c:v>304.40001445822418</c:v>
                </c:pt>
                <c:pt idx="3045">
                  <c:v>304.50001446297392</c:v>
                </c:pt>
                <c:pt idx="3046">
                  <c:v>304.60001446772367</c:v>
                </c:pt>
                <c:pt idx="3047">
                  <c:v>304.70001447247341</c:v>
                </c:pt>
                <c:pt idx="3048">
                  <c:v>304.80001447722316</c:v>
                </c:pt>
                <c:pt idx="3049">
                  <c:v>304.9000144819729</c:v>
                </c:pt>
                <c:pt idx="3050">
                  <c:v>305.00001448672265</c:v>
                </c:pt>
                <c:pt idx="3051">
                  <c:v>305.10001449147239</c:v>
                </c:pt>
                <c:pt idx="3052">
                  <c:v>305.20001449622214</c:v>
                </c:pt>
                <c:pt idx="3053">
                  <c:v>305.30001450097188</c:v>
                </c:pt>
                <c:pt idx="3054">
                  <c:v>305.40001450572163</c:v>
                </c:pt>
                <c:pt idx="3055">
                  <c:v>305.50001451047137</c:v>
                </c:pt>
                <c:pt idx="3056">
                  <c:v>305.60001451522112</c:v>
                </c:pt>
                <c:pt idx="3057">
                  <c:v>305.70001451997086</c:v>
                </c:pt>
                <c:pt idx="3058">
                  <c:v>305.80001452472061</c:v>
                </c:pt>
                <c:pt idx="3059">
                  <c:v>305.90001452947035</c:v>
                </c:pt>
                <c:pt idx="3060">
                  <c:v>306.0000145342201</c:v>
                </c:pt>
                <c:pt idx="3061">
                  <c:v>306.10001453896984</c:v>
                </c:pt>
                <c:pt idx="3062">
                  <c:v>306.20001454371959</c:v>
                </c:pt>
                <c:pt idx="3063">
                  <c:v>306.30001454846933</c:v>
                </c:pt>
                <c:pt idx="3064">
                  <c:v>306.40001455321908</c:v>
                </c:pt>
                <c:pt idx="3065">
                  <c:v>306.50001455796883</c:v>
                </c:pt>
                <c:pt idx="3066">
                  <c:v>306.60001456271857</c:v>
                </c:pt>
                <c:pt idx="3067">
                  <c:v>306.70001456746832</c:v>
                </c:pt>
                <c:pt idx="3068">
                  <c:v>306.80001457221806</c:v>
                </c:pt>
                <c:pt idx="3069">
                  <c:v>306.90001457696781</c:v>
                </c:pt>
                <c:pt idx="3070">
                  <c:v>307.00001458171755</c:v>
                </c:pt>
                <c:pt idx="3071">
                  <c:v>307.1000145864673</c:v>
                </c:pt>
                <c:pt idx="3072">
                  <c:v>307.20001459121704</c:v>
                </c:pt>
                <c:pt idx="3073">
                  <c:v>307.30001459596679</c:v>
                </c:pt>
                <c:pt idx="3074">
                  <c:v>307.40001460071653</c:v>
                </c:pt>
                <c:pt idx="3075">
                  <c:v>307.50001460546628</c:v>
                </c:pt>
                <c:pt idx="3076">
                  <c:v>307.60001461021602</c:v>
                </c:pt>
                <c:pt idx="3077">
                  <c:v>307.70001461496577</c:v>
                </c:pt>
                <c:pt idx="3078">
                  <c:v>307.80001461971551</c:v>
                </c:pt>
                <c:pt idx="3079">
                  <c:v>307.90001462446526</c:v>
                </c:pt>
                <c:pt idx="3080">
                  <c:v>308.000014629215</c:v>
                </c:pt>
                <c:pt idx="3081">
                  <c:v>308.10001463396475</c:v>
                </c:pt>
                <c:pt idx="3082">
                  <c:v>308.20001463871449</c:v>
                </c:pt>
                <c:pt idx="3083">
                  <c:v>308.30001464346424</c:v>
                </c:pt>
                <c:pt idx="3084">
                  <c:v>308.40001464821398</c:v>
                </c:pt>
                <c:pt idx="3085">
                  <c:v>308.50001465296373</c:v>
                </c:pt>
                <c:pt idx="3086">
                  <c:v>308.60001465771347</c:v>
                </c:pt>
                <c:pt idx="3087">
                  <c:v>308.70001466246322</c:v>
                </c:pt>
                <c:pt idx="3088">
                  <c:v>308.80001466721296</c:v>
                </c:pt>
                <c:pt idx="3089">
                  <c:v>308.90001467196271</c:v>
                </c:pt>
                <c:pt idx="3090">
                  <c:v>309.00001467671245</c:v>
                </c:pt>
                <c:pt idx="3091">
                  <c:v>309.1000146814622</c:v>
                </c:pt>
                <c:pt idx="3092">
                  <c:v>309.20001468621194</c:v>
                </c:pt>
                <c:pt idx="3093">
                  <c:v>309.30001469096169</c:v>
                </c:pt>
                <c:pt idx="3094">
                  <c:v>309.40001469571143</c:v>
                </c:pt>
                <c:pt idx="3095">
                  <c:v>309.50001470046118</c:v>
                </c:pt>
                <c:pt idx="3096">
                  <c:v>309.60001470521092</c:v>
                </c:pt>
                <c:pt idx="3097">
                  <c:v>309.70001470996067</c:v>
                </c:pt>
                <c:pt idx="3098">
                  <c:v>309.80001471471041</c:v>
                </c:pt>
                <c:pt idx="3099">
                  <c:v>309.90001471946016</c:v>
                </c:pt>
                <c:pt idx="3100">
                  <c:v>310.0000147242099</c:v>
                </c:pt>
                <c:pt idx="3101">
                  <c:v>310.10001472895965</c:v>
                </c:pt>
                <c:pt idx="3102">
                  <c:v>310.20001473370939</c:v>
                </c:pt>
                <c:pt idx="3103">
                  <c:v>310.30001473845914</c:v>
                </c:pt>
                <c:pt idx="3104">
                  <c:v>310.40001474320889</c:v>
                </c:pt>
                <c:pt idx="3105">
                  <c:v>310.50001474795863</c:v>
                </c:pt>
                <c:pt idx="3106">
                  <c:v>310.60001475270838</c:v>
                </c:pt>
                <c:pt idx="3107">
                  <c:v>310.70001475745812</c:v>
                </c:pt>
                <c:pt idx="3108">
                  <c:v>310.80001476220787</c:v>
                </c:pt>
                <c:pt idx="3109">
                  <c:v>310.90001476695761</c:v>
                </c:pt>
                <c:pt idx="3110">
                  <c:v>311.00001477170736</c:v>
                </c:pt>
                <c:pt idx="3111">
                  <c:v>311.1000147764571</c:v>
                </c:pt>
                <c:pt idx="3112">
                  <c:v>311.20001478120685</c:v>
                </c:pt>
                <c:pt idx="3113">
                  <c:v>311.30001478595659</c:v>
                </c:pt>
                <c:pt idx="3114">
                  <c:v>311.40001479070634</c:v>
                </c:pt>
                <c:pt idx="3115">
                  <c:v>311.50001479545608</c:v>
                </c:pt>
                <c:pt idx="3116">
                  <c:v>311.60001480020583</c:v>
                </c:pt>
                <c:pt idx="3117">
                  <c:v>311.70001480495557</c:v>
                </c:pt>
                <c:pt idx="3118">
                  <c:v>311.80001480970532</c:v>
                </c:pt>
                <c:pt idx="3119">
                  <c:v>311.90001481445506</c:v>
                </c:pt>
                <c:pt idx="3120">
                  <c:v>312.00001481920481</c:v>
                </c:pt>
                <c:pt idx="3121">
                  <c:v>312.10001482395455</c:v>
                </c:pt>
                <c:pt idx="3122">
                  <c:v>312.2000148287043</c:v>
                </c:pt>
                <c:pt idx="3123">
                  <c:v>312.30001483345404</c:v>
                </c:pt>
                <c:pt idx="3124">
                  <c:v>312.40001483820379</c:v>
                </c:pt>
                <c:pt idx="3125">
                  <c:v>312.50001484295353</c:v>
                </c:pt>
                <c:pt idx="3126">
                  <c:v>312.60001484770328</c:v>
                </c:pt>
                <c:pt idx="3127">
                  <c:v>312.70001485245302</c:v>
                </c:pt>
                <c:pt idx="3128">
                  <c:v>312.80001485720277</c:v>
                </c:pt>
                <c:pt idx="3129">
                  <c:v>312.90001486195251</c:v>
                </c:pt>
                <c:pt idx="3130">
                  <c:v>313.00001486670226</c:v>
                </c:pt>
                <c:pt idx="3131">
                  <c:v>313.100014871452</c:v>
                </c:pt>
                <c:pt idx="3132">
                  <c:v>313.20001487620175</c:v>
                </c:pt>
                <c:pt idx="3133">
                  <c:v>313.30001488095149</c:v>
                </c:pt>
                <c:pt idx="3134">
                  <c:v>313.40001488570124</c:v>
                </c:pt>
                <c:pt idx="3135">
                  <c:v>313.50001489045098</c:v>
                </c:pt>
                <c:pt idx="3136">
                  <c:v>313.60001489520073</c:v>
                </c:pt>
                <c:pt idx="3137">
                  <c:v>313.70001489995047</c:v>
                </c:pt>
                <c:pt idx="3138">
                  <c:v>313.80001490470022</c:v>
                </c:pt>
                <c:pt idx="3139">
                  <c:v>313.90001490944996</c:v>
                </c:pt>
                <c:pt idx="3140">
                  <c:v>314.00001491419971</c:v>
                </c:pt>
                <c:pt idx="3141">
                  <c:v>314.10001491894946</c:v>
                </c:pt>
                <c:pt idx="3142">
                  <c:v>314.2000149236992</c:v>
                </c:pt>
                <c:pt idx="3143">
                  <c:v>314.30001492844895</c:v>
                </c:pt>
                <c:pt idx="3144">
                  <c:v>314.40001493319869</c:v>
                </c:pt>
                <c:pt idx="3145">
                  <c:v>314.50001493794844</c:v>
                </c:pt>
                <c:pt idx="3146">
                  <c:v>314.60001494269818</c:v>
                </c:pt>
                <c:pt idx="3147">
                  <c:v>314.70001494744793</c:v>
                </c:pt>
                <c:pt idx="3148">
                  <c:v>314.80001495219767</c:v>
                </c:pt>
                <c:pt idx="3149">
                  <c:v>314.90001495694742</c:v>
                </c:pt>
                <c:pt idx="3150">
                  <c:v>315.00001496169716</c:v>
                </c:pt>
                <c:pt idx="3151">
                  <c:v>315.10001496644691</c:v>
                </c:pt>
                <c:pt idx="3152">
                  <c:v>315.20001497119665</c:v>
                </c:pt>
                <c:pt idx="3153">
                  <c:v>315.3000149759464</c:v>
                </c:pt>
                <c:pt idx="3154">
                  <c:v>315.40001498069614</c:v>
                </c:pt>
                <c:pt idx="3155">
                  <c:v>315.50001498544589</c:v>
                </c:pt>
                <c:pt idx="3156">
                  <c:v>315.60001499019563</c:v>
                </c:pt>
                <c:pt idx="3157">
                  <c:v>315.70001499494538</c:v>
                </c:pt>
                <c:pt idx="3158">
                  <c:v>315.80001499969512</c:v>
                </c:pt>
                <c:pt idx="3159">
                  <c:v>315.90001500444487</c:v>
                </c:pt>
                <c:pt idx="3160">
                  <c:v>316.00001500919461</c:v>
                </c:pt>
                <c:pt idx="3161">
                  <c:v>316.10001501394436</c:v>
                </c:pt>
                <c:pt idx="3162">
                  <c:v>316.2000150186941</c:v>
                </c:pt>
                <c:pt idx="3163">
                  <c:v>316.30001502344385</c:v>
                </c:pt>
                <c:pt idx="3164">
                  <c:v>316.40001502819359</c:v>
                </c:pt>
                <c:pt idx="3165">
                  <c:v>316.50001503294334</c:v>
                </c:pt>
                <c:pt idx="3166">
                  <c:v>316.60001503769308</c:v>
                </c:pt>
                <c:pt idx="3167">
                  <c:v>316.70001504244283</c:v>
                </c:pt>
                <c:pt idx="3168">
                  <c:v>316.80001504719257</c:v>
                </c:pt>
                <c:pt idx="3169">
                  <c:v>316.90001505194232</c:v>
                </c:pt>
                <c:pt idx="3170">
                  <c:v>317.00001505669206</c:v>
                </c:pt>
                <c:pt idx="3171">
                  <c:v>317.10001506144181</c:v>
                </c:pt>
                <c:pt idx="3172">
                  <c:v>317.20001506619155</c:v>
                </c:pt>
                <c:pt idx="3173">
                  <c:v>317.3000150709413</c:v>
                </c:pt>
                <c:pt idx="3174">
                  <c:v>317.40001507569104</c:v>
                </c:pt>
                <c:pt idx="3175">
                  <c:v>317.50001508044079</c:v>
                </c:pt>
                <c:pt idx="3176">
                  <c:v>317.60001508519053</c:v>
                </c:pt>
                <c:pt idx="3177">
                  <c:v>317.70001508994028</c:v>
                </c:pt>
                <c:pt idx="3178">
                  <c:v>317.80001509469002</c:v>
                </c:pt>
                <c:pt idx="3179">
                  <c:v>317.90001509943977</c:v>
                </c:pt>
                <c:pt idx="3180">
                  <c:v>318.00001510418952</c:v>
                </c:pt>
                <c:pt idx="3181">
                  <c:v>318.10001510893926</c:v>
                </c:pt>
                <c:pt idx="3182">
                  <c:v>318.20001511368901</c:v>
                </c:pt>
                <c:pt idx="3183">
                  <c:v>318.30001511843875</c:v>
                </c:pt>
                <c:pt idx="3184">
                  <c:v>318.4000151231885</c:v>
                </c:pt>
                <c:pt idx="3185">
                  <c:v>318.50001512793824</c:v>
                </c:pt>
                <c:pt idx="3186">
                  <c:v>318.60001513268799</c:v>
                </c:pt>
                <c:pt idx="3187">
                  <c:v>318.70001513743773</c:v>
                </c:pt>
                <c:pt idx="3188">
                  <c:v>318.80001514218748</c:v>
                </c:pt>
                <c:pt idx="3189">
                  <c:v>318.90001514693722</c:v>
                </c:pt>
                <c:pt idx="3190">
                  <c:v>319.00001515168697</c:v>
                </c:pt>
                <c:pt idx="3191">
                  <c:v>319.10001515643671</c:v>
                </c:pt>
                <c:pt idx="3192">
                  <c:v>319.20001516118646</c:v>
                </c:pt>
                <c:pt idx="3193">
                  <c:v>319.3000151659362</c:v>
                </c:pt>
                <c:pt idx="3194">
                  <c:v>319.40001517068595</c:v>
                </c:pt>
                <c:pt idx="3195">
                  <c:v>319.50001517543569</c:v>
                </c:pt>
                <c:pt idx="3196">
                  <c:v>319.60001518018544</c:v>
                </c:pt>
                <c:pt idx="3197">
                  <c:v>319.70001518493518</c:v>
                </c:pt>
                <c:pt idx="3198">
                  <c:v>319.80001518968493</c:v>
                </c:pt>
                <c:pt idx="3199">
                  <c:v>319.90001519443467</c:v>
                </c:pt>
                <c:pt idx="3200">
                  <c:v>320.00001519918442</c:v>
                </c:pt>
                <c:pt idx="3201">
                  <c:v>320.10001520393416</c:v>
                </c:pt>
                <c:pt idx="3202">
                  <c:v>320.20001520868391</c:v>
                </c:pt>
                <c:pt idx="3203">
                  <c:v>320.30001521343365</c:v>
                </c:pt>
                <c:pt idx="3204">
                  <c:v>320.4000152181834</c:v>
                </c:pt>
                <c:pt idx="3205">
                  <c:v>320.50001522293314</c:v>
                </c:pt>
                <c:pt idx="3206">
                  <c:v>320.60001522768289</c:v>
                </c:pt>
                <c:pt idx="3207">
                  <c:v>320.70001523243263</c:v>
                </c:pt>
                <c:pt idx="3208">
                  <c:v>320.80001523718238</c:v>
                </c:pt>
                <c:pt idx="3209">
                  <c:v>320.90001524193212</c:v>
                </c:pt>
                <c:pt idx="3210">
                  <c:v>321.00001524668187</c:v>
                </c:pt>
                <c:pt idx="3211">
                  <c:v>321.10001525143161</c:v>
                </c:pt>
                <c:pt idx="3212">
                  <c:v>321.20001525618136</c:v>
                </c:pt>
                <c:pt idx="3213">
                  <c:v>321.3000152609311</c:v>
                </c:pt>
                <c:pt idx="3214">
                  <c:v>321.40001526568085</c:v>
                </c:pt>
                <c:pt idx="3215">
                  <c:v>321.50001527043059</c:v>
                </c:pt>
                <c:pt idx="3216">
                  <c:v>321.60001527518034</c:v>
                </c:pt>
                <c:pt idx="3217">
                  <c:v>321.70001527993008</c:v>
                </c:pt>
                <c:pt idx="3218">
                  <c:v>321.80001528467983</c:v>
                </c:pt>
                <c:pt idx="3219">
                  <c:v>321.90001528942958</c:v>
                </c:pt>
                <c:pt idx="3220">
                  <c:v>322.00001529417932</c:v>
                </c:pt>
                <c:pt idx="3221">
                  <c:v>322.10001529892907</c:v>
                </c:pt>
                <c:pt idx="3222">
                  <c:v>322.20001530367881</c:v>
                </c:pt>
                <c:pt idx="3223">
                  <c:v>322.30001530842856</c:v>
                </c:pt>
                <c:pt idx="3224">
                  <c:v>322.4000153131783</c:v>
                </c:pt>
                <c:pt idx="3225">
                  <c:v>322.50001531792805</c:v>
                </c:pt>
                <c:pt idx="3226">
                  <c:v>322.60001532267779</c:v>
                </c:pt>
                <c:pt idx="3227">
                  <c:v>322.70001532742754</c:v>
                </c:pt>
                <c:pt idx="3228">
                  <c:v>322.80001533217728</c:v>
                </c:pt>
                <c:pt idx="3229">
                  <c:v>322.90001533692703</c:v>
                </c:pt>
                <c:pt idx="3230">
                  <c:v>323.00001534167677</c:v>
                </c:pt>
                <c:pt idx="3231">
                  <c:v>323.10001534642652</c:v>
                </c:pt>
                <c:pt idx="3232">
                  <c:v>323.20001535117626</c:v>
                </c:pt>
                <c:pt idx="3233">
                  <c:v>323.30001535592601</c:v>
                </c:pt>
                <c:pt idx="3234">
                  <c:v>323.40001536067575</c:v>
                </c:pt>
                <c:pt idx="3235">
                  <c:v>323.5000153654255</c:v>
                </c:pt>
                <c:pt idx="3236">
                  <c:v>323.60001537017524</c:v>
                </c:pt>
                <c:pt idx="3237">
                  <c:v>323.70001537492499</c:v>
                </c:pt>
                <c:pt idx="3238">
                  <c:v>323.80001537967473</c:v>
                </c:pt>
                <c:pt idx="3239">
                  <c:v>323.90001538442448</c:v>
                </c:pt>
                <c:pt idx="3240">
                  <c:v>324.00001538917422</c:v>
                </c:pt>
                <c:pt idx="3241">
                  <c:v>324.10001539392397</c:v>
                </c:pt>
                <c:pt idx="3242">
                  <c:v>324.20001539867371</c:v>
                </c:pt>
                <c:pt idx="3243">
                  <c:v>324.30001540342346</c:v>
                </c:pt>
                <c:pt idx="3244">
                  <c:v>324.4000154081732</c:v>
                </c:pt>
                <c:pt idx="3245">
                  <c:v>324.50001541292295</c:v>
                </c:pt>
                <c:pt idx="3246">
                  <c:v>324.60001541767269</c:v>
                </c:pt>
                <c:pt idx="3247">
                  <c:v>324.70001542242244</c:v>
                </c:pt>
                <c:pt idx="3248">
                  <c:v>324.80001542717218</c:v>
                </c:pt>
                <c:pt idx="3249">
                  <c:v>324.90001543192193</c:v>
                </c:pt>
                <c:pt idx="3250">
                  <c:v>325.00001543667167</c:v>
                </c:pt>
                <c:pt idx="3251">
                  <c:v>325.10001544142142</c:v>
                </c:pt>
                <c:pt idx="3252">
                  <c:v>325.20001544617116</c:v>
                </c:pt>
                <c:pt idx="3253">
                  <c:v>325.30001545092091</c:v>
                </c:pt>
                <c:pt idx="3254">
                  <c:v>325.40001545567065</c:v>
                </c:pt>
                <c:pt idx="3255">
                  <c:v>325.5000154604204</c:v>
                </c:pt>
                <c:pt idx="3256">
                  <c:v>325.60001546517015</c:v>
                </c:pt>
                <c:pt idx="3257">
                  <c:v>325.70001546991989</c:v>
                </c:pt>
                <c:pt idx="3258">
                  <c:v>325.80001547466964</c:v>
                </c:pt>
                <c:pt idx="3259">
                  <c:v>325.90001547941938</c:v>
                </c:pt>
                <c:pt idx="3260">
                  <c:v>326.00001548416913</c:v>
                </c:pt>
                <c:pt idx="3261">
                  <c:v>326.10001548891887</c:v>
                </c:pt>
                <c:pt idx="3262">
                  <c:v>326.20001549366862</c:v>
                </c:pt>
                <c:pt idx="3263">
                  <c:v>326.30001549841836</c:v>
                </c:pt>
                <c:pt idx="3264">
                  <c:v>326.40001550316811</c:v>
                </c:pt>
                <c:pt idx="3265">
                  <c:v>326.50001550791785</c:v>
                </c:pt>
                <c:pt idx="3266">
                  <c:v>326.6000155126676</c:v>
                </c:pt>
                <c:pt idx="3267">
                  <c:v>326.70001551741734</c:v>
                </c:pt>
                <c:pt idx="3268">
                  <c:v>326.80001552216709</c:v>
                </c:pt>
                <c:pt idx="3269">
                  <c:v>326.90001552691683</c:v>
                </c:pt>
                <c:pt idx="3270">
                  <c:v>327.00001553166658</c:v>
                </c:pt>
                <c:pt idx="3271">
                  <c:v>327.10001553641632</c:v>
                </c:pt>
                <c:pt idx="3272">
                  <c:v>327.20001554116607</c:v>
                </c:pt>
                <c:pt idx="3273">
                  <c:v>327.30001554591581</c:v>
                </c:pt>
                <c:pt idx="3274">
                  <c:v>327.40001555066556</c:v>
                </c:pt>
                <c:pt idx="3275">
                  <c:v>327.5000155554153</c:v>
                </c:pt>
                <c:pt idx="3276">
                  <c:v>327.60001556016505</c:v>
                </c:pt>
                <c:pt idx="3277">
                  <c:v>327.70001556491479</c:v>
                </c:pt>
                <c:pt idx="3278">
                  <c:v>327.80001556966454</c:v>
                </c:pt>
                <c:pt idx="3279">
                  <c:v>327.90001557441428</c:v>
                </c:pt>
                <c:pt idx="3280">
                  <c:v>328.00001557916403</c:v>
                </c:pt>
                <c:pt idx="3281">
                  <c:v>328.10001558391377</c:v>
                </c:pt>
                <c:pt idx="3282">
                  <c:v>328.20001558866352</c:v>
                </c:pt>
                <c:pt idx="3283">
                  <c:v>328.30001559341326</c:v>
                </c:pt>
                <c:pt idx="3284">
                  <c:v>328.40001559816301</c:v>
                </c:pt>
                <c:pt idx="3285">
                  <c:v>328.50001560291275</c:v>
                </c:pt>
                <c:pt idx="3286">
                  <c:v>328.6000156076625</c:v>
                </c:pt>
                <c:pt idx="3287">
                  <c:v>328.70001561241224</c:v>
                </c:pt>
                <c:pt idx="3288">
                  <c:v>328.80001561716199</c:v>
                </c:pt>
                <c:pt idx="3289">
                  <c:v>328.90001562191173</c:v>
                </c:pt>
                <c:pt idx="3290">
                  <c:v>329.00001562666148</c:v>
                </c:pt>
                <c:pt idx="3291">
                  <c:v>329.10001563141122</c:v>
                </c:pt>
                <c:pt idx="3292">
                  <c:v>329.20001563616097</c:v>
                </c:pt>
                <c:pt idx="3293">
                  <c:v>329.30001564091071</c:v>
                </c:pt>
                <c:pt idx="3294">
                  <c:v>329.40001564566046</c:v>
                </c:pt>
                <c:pt idx="3295">
                  <c:v>329.50001565041021</c:v>
                </c:pt>
                <c:pt idx="3296">
                  <c:v>329.60001565515995</c:v>
                </c:pt>
                <c:pt idx="3297">
                  <c:v>329.7000156599097</c:v>
                </c:pt>
                <c:pt idx="3298">
                  <c:v>329.80001566465944</c:v>
                </c:pt>
                <c:pt idx="3299">
                  <c:v>329.90001566940919</c:v>
                </c:pt>
                <c:pt idx="3300">
                  <c:v>330.00001567415893</c:v>
                </c:pt>
                <c:pt idx="3301">
                  <c:v>330.10001567890868</c:v>
                </c:pt>
                <c:pt idx="3302">
                  <c:v>330.20001568365842</c:v>
                </c:pt>
                <c:pt idx="3303">
                  <c:v>330.30001568840817</c:v>
                </c:pt>
                <c:pt idx="3304">
                  <c:v>330.40001569315791</c:v>
                </c:pt>
                <c:pt idx="3305">
                  <c:v>330.50001569790766</c:v>
                </c:pt>
                <c:pt idx="3306">
                  <c:v>330.6000157026574</c:v>
                </c:pt>
                <c:pt idx="3307">
                  <c:v>330.70001570740715</c:v>
                </c:pt>
                <c:pt idx="3308">
                  <c:v>330.80001571215689</c:v>
                </c:pt>
                <c:pt idx="3309">
                  <c:v>330.90001571690664</c:v>
                </c:pt>
                <c:pt idx="3310">
                  <c:v>331.00001572165638</c:v>
                </c:pt>
                <c:pt idx="3311">
                  <c:v>331.10001572640613</c:v>
                </c:pt>
                <c:pt idx="3312">
                  <c:v>331.20001573115587</c:v>
                </c:pt>
                <c:pt idx="3313">
                  <c:v>331.30001573590562</c:v>
                </c:pt>
                <c:pt idx="3314">
                  <c:v>331.40001574065536</c:v>
                </c:pt>
                <c:pt idx="3315">
                  <c:v>331.50001574540511</c:v>
                </c:pt>
                <c:pt idx="3316">
                  <c:v>331.60001575015485</c:v>
                </c:pt>
                <c:pt idx="3317">
                  <c:v>331.7000157549046</c:v>
                </c:pt>
                <c:pt idx="3318">
                  <c:v>331.80001575965434</c:v>
                </c:pt>
                <c:pt idx="3319">
                  <c:v>331.90001576440409</c:v>
                </c:pt>
                <c:pt idx="3320">
                  <c:v>332.00001576915383</c:v>
                </c:pt>
                <c:pt idx="3321">
                  <c:v>332.10001577390358</c:v>
                </c:pt>
                <c:pt idx="3322">
                  <c:v>332.20001577865332</c:v>
                </c:pt>
                <c:pt idx="3323">
                  <c:v>332.30001578340307</c:v>
                </c:pt>
                <c:pt idx="3324">
                  <c:v>332.40001578815281</c:v>
                </c:pt>
                <c:pt idx="3325">
                  <c:v>332.50001579290256</c:v>
                </c:pt>
                <c:pt idx="3326">
                  <c:v>332.6000157976523</c:v>
                </c:pt>
                <c:pt idx="3327">
                  <c:v>332.70001580240205</c:v>
                </c:pt>
                <c:pt idx="3328">
                  <c:v>332.80001580715179</c:v>
                </c:pt>
                <c:pt idx="3329">
                  <c:v>332.90001581190154</c:v>
                </c:pt>
                <c:pt idx="3330">
                  <c:v>333.00001581665128</c:v>
                </c:pt>
                <c:pt idx="3331">
                  <c:v>333.10001582140103</c:v>
                </c:pt>
                <c:pt idx="3332">
                  <c:v>333.20001582615077</c:v>
                </c:pt>
                <c:pt idx="3333">
                  <c:v>333.30001583090052</c:v>
                </c:pt>
                <c:pt idx="3334">
                  <c:v>333.40001583565027</c:v>
                </c:pt>
                <c:pt idx="3335">
                  <c:v>333.50001584040001</c:v>
                </c:pt>
                <c:pt idx="3336">
                  <c:v>333.60001584514976</c:v>
                </c:pt>
                <c:pt idx="3337">
                  <c:v>333.7000158498995</c:v>
                </c:pt>
                <c:pt idx="3338">
                  <c:v>333.80001585464925</c:v>
                </c:pt>
                <c:pt idx="3339">
                  <c:v>333.90001585939899</c:v>
                </c:pt>
                <c:pt idx="3340">
                  <c:v>334.00001586414874</c:v>
                </c:pt>
                <c:pt idx="3341">
                  <c:v>334.10001586889848</c:v>
                </c:pt>
                <c:pt idx="3342">
                  <c:v>334.20001587364823</c:v>
                </c:pt>
                <c:pt idx="3343">
                  <c:v>334.30001587839797</c:v>
                </c:pt>
                <c:pt idx="3344">
                  <c:v>334.40001588314772</c:v>
                </c:pt>
                <c:pt idx="3345">
                  <c:v>334.50001588789746</c:v>
                </c:pt>
                <c:pt idx="3346">
                  <c:v>334.60001589264721</c:v>
                </c:pt>
                <c:pt idx="3347">
                  <c:v>334.70001589739695</c:v>
                </c:pt>
                <c:pt idx="3348">
                  <c:v>334.8000159021467</c:v>
                </c:pt>
                <c:pt idx="3349">
                  <c:v>334.90001590689644</c:v>
                </c:pt>
                <c:pt idx="3350">
                  <c:v>335.00001591164619</c:v>
                </c:pt>
                <c:pt idx="3351">
                  <c:v>335.10001591639593</c:v>
                </c:pt>
                <c:pt idx="3352">
                  <c:v>335.20001592114568</c:v>
                </c:pt>
                <c:pt idx="3353">
                  <c:v>335.30001592589542</c:v>
                </c:pt>
                <c:pt idx="3354">
                  <c:v>335.40001593064517</c:v>
                </c:pt>
                <c:pt idx="3355">
                  <c:v>335.50001593539491</c:v>
                </c:pt>
                <c:pt idx="3356">
                  <c:v>335.60001594014466</c:v>
                </c:pt>
                <c:pt idx="3357">
                  <c:v>335.7000159448944</c:v>
                </c:pt>
                <c:pt idx="3358">
                  <c:v>335.80001594964415</c:v>
                </c:pt>
                <c:pt idx="3359">
                  <c:v>335.90001595439389</c:v>
                </c:pt>
                <c:pt idx="3360">
                  <c:v>336.00001595914364</c:v>
                </c:pt>
                <c:pt idx="3361">
                  <c:v>336.10001596389338</c:v>
                </c:pt>
                <c:pt idx="3362">
                  <c:v>336.20001596864313</c:v>
                </c:pt>
                <c:pt idx="3363">
                  <c:v>336.30001597339287</c:v>
                </c:pt>
                <c:pt idx="3364">
                  <c:v>336.40001597814262</c:v>
                </c:pt>
                <c:pt idx="3365">
                  <c:v>336.50001598289236</c:v>
                </c:pt>
                <c:pt idx="3366">
                  <c:v>336.60001598764211</c:v>
                </c:pt>
                <c:pt idx="3367">
                  <c:v>336.70001599239185</c:v>
                </c:pt>
                <c:pt idx="3368">
                  <c:v>336.8000159971416</c:v>
                </c:pt>
                <c:pt idx="3369">
                  <c:v>336.90001600189134</c:v>
                </c:pt>
                <c:pt idx="3370">
                  <c:v>337.00001600664109</c:v>
                </c:pt>
                <c:pt idx="3371">
                  <c:v>337.10001601139084</c:v>
                </c:pt>
                <c:pt idx="3372">
                  <c:v>337.20001601614058</c:v>
                </c:pt>
                <c:pt idx="3373">
                  <c:v>337.30001602089033</c:v>
                </c:pt>
                <c:pt idx="3374">
                  <c:v>337.40001602564007</c:v>
                </c:pt>
                <c:pt idx="3375">
                  <c:v>337.50001603038982</c:v>
                </c:pt>
                <c:pt idx="3376">
                  <c:v>337.60001603513956</c:v>
                </c:pt>
                <c:pt idx="3377">
                  <c:v>337.70001603988931</c:v>
                </c:pt>
                <c:pt idx="3378">
                  <c:v>337.80001604463905</c:v>
                </c:pt>
                <c:pt idx="3379">
                  <c:v>337.9000160493888</c:v>
                </c:pt>
                <c:pt idx="3380">
                  <c:v>338.00001605413854</c:v>
                </c:pt>
                <c:pt idx="3381">
                  <c:v>338.10001605888829</c:v>
                </c:pt>
                <c:pt idx="3382">
                  <c:v>338.20001606363803</c:v>
                </c:pt>
                <c:pt idx="3383">
                  <c:v>338.30001606838778</c:v>
                </c:pt>
                <c:pt idx="3384">
                  <c:v>338.40001607313752</c:v>
                </c:pt>
                <c:pt idx="3385">
                  <c:v>338.50001607788727</c:v>
                </c:pt>
                <c:pt idx="3386">
                  <c:v>338.60001608263701</c:v>
                </c:pt>
                <c:pt idx="3387">
                  <c:v>338.70001608738676</c:v>
                </c:pt>
                <c:pt idx="3388">
                  <c:v>338.8000160921365</c:v>
                </c:pt>
                <c:pt idx="3389">
                  <c:v>338.90001609688625</c:v>
                </c:pt>
                <c:pt idx="3390">
                  <c:v>339.00001610163599</c:v>
                </c:pt>
                <c:pt idx="3391">
                  <c:v>339.10001610638574</c:v>
                </c:pt>
                <c:pt idx="3392">
                  <c:v>339.20001611113548</c:v>
                </c:pt>
                <c:pt idx="3393">
                  <c:v>339.30001611588523</c:v>
                </c:pt>
                <c:pt idx="3394">
                  <c:v>339.40001612063497</c:v>
                </c:pt>
                <c:pt idx="3395">
                  <c:v>339.50001612538472</c:v>
                </c:pt>
                <c:pt idx="3396">
                  <c:v>339.60001613013446</c:v>
                </c:pt>
                <c:pt idx="3397">
                  <c:v>339.70001613488421</c:v>
                </c:pt>
                <c:pt idx="3398">
                  <c:v>339.80001613963395</c:v>
                </c:pt>
                <c:pt idx="3399">
                  <c:v>339.9000161443837</c:v>
                </c:pt>
                <c:pt idx="3400">
                  <c:v>340.00001614913344</c:v>
                </c:pt>
                <c:pt idx="3401">
                  <c:v>340.10001615388319</c:v>
                </c:pt>
                <c:pt idx="3402">
                  <c:v>340.20001615863293</c:v>
                </c:pt>
                <c:pt idx="3403">
                  <c:v>340.30001616338268</c:v>
                </c:pt>
                <c:pt idx="3404">
                  <c:v>340.40001616813242</c:v>
                </c:pt>
                <c:pt idx="3405">
                  <c:v>340.50001617288217</c:v>
                </c:pt>
                <c:pt idx="3406">
                  <c:v>340.60001617763191</c:v>
                </c:pt>
                <c:pt idx="3407">
                  <c:v>340.70001618238166</c:v>
                </c:pt>
                <c:pt idx="3408">
                  <c:v>340.8000161871314</c:v>
                </c:pt>
                <c:pt idx="3409">
                  <c:v>340.90001619188115</c:v>
                </c:pt>
                <c:pt idx="3410">
                  <c:v>341.0000161966309</c:v>
                </c:pt>
                <c:pt idx="3411">
                  <c:v>341.10001620138064</c:v>
                </c:pt>
                <c:pt idx="3412">
                  <c:v>341.20001620613039</c:v>
                </c:pt>
                <c:pt idx="3413">
                  <c:v>341.30001621088013</c:v>
                </c:pt>
                <c:pt idx="3414">
                  <c:v>341.40001621562988</c:v>
                </c:pt>
                <c:pt idx="3415">
                  <c:v>341.50001622037962</c:v>
                </c:pt>
                <c:pt idx="3416">
                  <c:v>341.60001622512937</c:v>
                </c:pt>
                <c:pt idx="3417">
                  <c:v>341.70001622987911</c:v>
                </c:pt>
                <c:pt idx="3418">
                  <c:v>341.80001623462886</c:v>
                </c:pt>
                <c:pt idx="3419">
                  <c:v>341.9000162393786</c:v>
                </c:pt>
                <c:pt idx="3420">
                  <c:v>342.00001624412835</c:v>
                </c:pt>
                <c:pt idx="3421">
                  <c:v>342.10001624887809</c:v>
                </c:pt>
                <c:pt idx="3422">
                  <c:v>342.20001625362784</c:v>
                </c:pt>
                <c:pt idx="3423">
                  <c:v>342.30001625837758</c:v>
                </c:pt>
                <c:pt idx="3424">
                  <c:v>342.40001626312733</c:v>
                </c:pt>
                <c:pt idx="3425">
                  <c:v>342.50001626787707</c:v>
                </c:pt>
                <c:pt idx="3426">
                  <c:v>342.60001627262682</c:v>
                </c:pt>
                <c:pt idx="3427">
                  <c:v>342.70001627737656</c:v>
                </c:pt>
                <c:pt idx="3428">
                  <c:v>342.80001628212631</c:v>
                </c:pt>
                <c:pt idx="3429">
                  <c:v>342.90001628687605</c:v>
                </c:pt>
                <c:pt idx="3430">
                  <c:v>343.0000162916258</c:v>
                </c:pt>
                <c:pt idx="3431">
                  <c:v>343.10001629637554</c:v>
                </c:pt>
                <c:pt idx="3432">
                  <c:v>343.20001630112529</c:v>
                </c:pt>
                <c:pt idx="3433">
                  <c:v>343.30001630587503</c:v>
                </c:pt>
                <c:pt idx="3434">
                  <c:v>343.40001631062478</c:v>
                </c:pt>
                <c:pt idx="3435">
                  <c:v>343.50001631537452</c:v>
                </c:pt>
                <c:pt idx="3436">
                  <c:v>343.60001632012427</c:v>
                </c:pt>
                <c:pt idx="3437">
                  <c:v>343.70001632487401</c:v>
                </c:pt>
                <c:pt idx="3438">
                  <c:v>343.80001632962376</c:v>
                </c:pt>
                <c:pt idx="3439">
                  <c:v>343.9000163343735</c:v>
                </c:pt>
                <c:pt idx="3440">
                  <c:v>344.00001633912325</c:v>
                </c:pt>
                <c:pt idx="3441">
                  <c:v>344.10001634387299</c:v>
                </c:pt>
                <c:pt idx="3442">
                  <c:v>344.20001634862274</c:v>
                </c:pt>
                <c:pt idx="3443">
                  <c:v>344.30001635337248</c:v>
                </c:pt>
                <c:pt idx="3444">
                  <c:v>344.40001635812223</c:v>
                </c:pt>
                <c:pt idx="3445">
                  <c:v>344.50001636287197</c:v>
                </c:pt>
                <c:pt idx="3446">
                  <c:v>344.60001636762172</c:v>
                </c:pt>
                <c:pt idx="3447">
                  <c:v>344.70001637237146</c:v>
                </c:pt>
                <c:pt idx="3448">
                  <c:v>344.80001637712121</c:v>
                </c:pt>
                <c:pt idx="3449">
                  <c:v>344.90001638187096</c:v>
                </c:pt>
                <c:pt idx="3450">
                  <c:v>345.0000163866207</c:v>
                </c:pt>
                <c:pt idx="3451">
                  <c:v>345.10001639137045</c:v>
                </c:pt>
                <c:pt idx="3452">
                  <c:v>345.20001639612019</c:v>
                </c:pt>
                <c:pt idx="3453">
                  <c:v>345.30001640086994</c:v>
                </c:pt>
                <c:pt idx="3454">
                  <c:v>345.40001640561968</c:v>
                </c:pt>
                <c:pt idx="3455">
                  <c:v>345.50001641036943</c:v>
                </c:pt>
                <c:pt idx="3456">
                  <c:v>345.60001641511917</c:v>
                </c:pt>
                <c:pt idx="3457">
                  <c:v>345.70001641986892</c:v>
                </c:pt>
                <c:pt idx="3458">
                  <c:v>345.80001642461866</c:v>
                </c:pt>
                <c:pt idx="3459">
                  <c:v>345.90001642936841</c:v>
                </c:pt>
                <c:pt idx="3460">
                  <c:v>346.00001643411815</c:v>
                </c:pt>
                <c:pt idx="3461">
                  <c:v>346.1000164388679</c:v>
                </c:pt>
                <c:pt idx="3462">
                  <c:v>346.20001644361764</c:v>
                </c:pt>
                <c:pt idx="3463">
                  <c:v>346.30001644836739</c:v>
                </c:pt>
                <c:pt idx="3464">
                  <c:v>346.40001645311713</c:v>
                </c:pt>
                <c:pt idx="3465">
                  <c:v>346.50001645786688</c:v>
                </c:pt>
                <c:pt idx="3466">
                  <c:v>346.60001646261662</c:v>
                </c:pt>
                <c:pt idx="3467">
                  <c:v>346.70001646736637</c:v>
                </c:pt>
                <c:pt idx="3468">
                  <c:v>346.80001647211611</c:v>
                </c:pt>
                <c:pt idx="3469">
                  <c:v>346.90001647686586</c:v>
                </c:pt>
                <c:pt idx="3470">
                  <c:v>347.0000164816156</c:v>
                </c:pt>
                <c:pt idx="3471">
                  <c:v>347.10001648636535</c:v>
                </c:pt>
                <c:pt idx="3472">
                  <c:v>347.20001649111509</c:v>
                </c:pt>
                <c:pt idx="3473">
                  <c:v>347.30001649586484</c:v>
                </c:pt>
                <c:pt idx="3474">
                  <c:v>347.40001650061458</c:v>
                </c:pt>
                <c:pt idx="3475">
                  <c:v>347.50001650536433</c:v>
                </c:pt>
                <c:pt idx="3476">
                  <c:v>347.60001651011407</c:v>
                </c:pt>
                <c:pt idx="3477">
                  <c:v>347.70001651486382</c:v>
                </c:pt>
                <c:pt idx="3478">
                  <c:v>347.80001651961356</c:v>
                </c:pt>
                <c:pt idx="3479">
                  <c:v>347.90001652436331</c:v>
                </c:pt>
                <c:pt idx="3480">
                  <c:v>348.00001652911305</c:v>
                </c:pt>
                <c:pt idx="3481">
                  <c:v>348.1000165338628</c:v>
                </c:pt>
                <c:pt idx="3482">
                  <c:v>348.20001653861254</c:v>
                </c:pt>
                <c:pt idx="3483">
                  <c:v>348.30001654336229</c:v>
                </c:pt>
                <c:pt idx="3484">
                  <c:v>348.40001654811203</c:v>
                </c:pt>
                <c:pt idx="3485">
                  <c:v>348.50001655286178</c:v>
                </c:pt>
                <c:pt idx="3486">
                  <c:v>348.60001655761153</c:v>
                </c:pt>
                <c:pt idx="3487">
                  <c:v>348.70001656236127</c:v>
                </c:pt>
                <c:pt idx="3488">
                  <c:v>348.80001656711102</c:v>
                </c:pt>
                <c:pt idx="3489">
                  <c:v>348.90001657186076</c:v>
                </c:pt>
                <c:pt idx="3490">
                  <c:v>349.00001657661051</c:v>
                </c:pt>
                <c:pt idx="3491">
                  <c:v>349.10001658136025</c:v>
                </c:pt>
                <c:pt idx="3492">
                  <c:v>349.20001658611</c:v>
                </c:pt>
                <c:pt idx="3493">
                  <c:v>349.30001659085974</c:v>
                </c:pt>
                <c:pt idx="3494">
                  <c:v>349.40001659560949</c:v>
                </c:pt>
                <c:pt idx="3495">
                  <c:v>349.50001660035923</c:v>
                </c:pt>
                <c:pt idx="3496">
                  <c:v>349.60001660510898</c:v>
                </c:pt>
                <c:pt idx="3497">
                  <c:v>349.70001660985872</c:v>
                </c:pt>
                <c:pt idx="3498">
                  <c:v>349.80001661460847</c:v>
                </c:pt>
                <c:pt idx="3499">
                  <c:v>349.90001661935821</c:v>
                </c:pt>
                <c:pt idx="3500">
                  <c:v>350.00001662410796</c:v>
                </c:pt>
                <c:pt idx="3501">
                  <c:v>350.1000166288577</c:v>
                </c:pt>
                <c:pt idx="3502">
                  <c:v>350.20001663360745</c:v>
                </c:pt>
                <c:pt idx="3503">
                  <c:v>350.30001663835719</c:v>
                </c:pt>
                <c:pt idx="3504">
                  <c:v>350.40001664310694</c:v>
                </c:pt>
                <c:pt idx="3505">
                  <c:v>350.50001664785668</c:v>
                </c:pt>
                <c:pt idx="3506">
                  <c:v>350.60001665260643</c:v>
                </c:pt>
                <c:pt idx="3507">
                  <c:v>350.70001665735617</c:v>
                </c:pt>
                <c:pt idx="3508">
                  <c:v>350.80001666210592</c:v>
                </c:pt>
                <c:pt idx="3509">
                  <c:v>350.90001666685566</c:v>
                </c:pt>
                <c:pt idx="3510">
                  <c:v>351.00001667160541</c:v>
                </c:pt>
                <c:pt idx="3511">
                  <c:v>351.10001667635515</c:v>
                </c:pt>
                <c:pt idx="3512">
                  <c:v>351.2000166811049</c:v>
                </c:pt>
                <c:pt idx="3513">
                  <c:v>351.30001668585464</c:v>
                </c:pt>
                <c:pt idx="3514">
                  <c:v>351.40001669060439</c:v>
                </c:pt>
                <c:pt idx="3515">
                  <c:v>351.50001669535413</c:v>
                </c:pt>
                <c:pt idx="3516">
                  <c:v>351.60001670010388</c:v>
                </c:pt>
                <c:pt idx="3517">
                  <c:v>351.70001670485362</c:v>
                </c:pt>
                <c:pt idx="3518">
                  <c:v>351.80001670960337</c:v>
                </c:pt>
                <c:pt idx="3519">
                  <c:v>351.90001671435311</c:v>
                </c:pt>
                <c:pt idx="3520">
                  <c:v>352.00001671910286</c:v>
                </c:pt>
                <c:pt idx="3521">
                  <c:v>352.1000167238526</c:v>
                </c:pt>
                <c:pt idx="3522">
                  <c:v>352.20001672860235</c:v>
                </c:pt>
                <c:pt idx="3523">
                  <c:v>352.30001673335209</c:v>
                </c:pt>
                <c:pt idx="3524">
                  <c:v>352.40001673810184</c:v>
                </c:pt>
                <c:pt idx="3525">
                  <c:v>352.50001674285159</c:v>
                </c:pt>
                <c:pt idx="3526">
                  <c:v>352.60001674760133</c:v>
                </c:pt>
                <c:pt idx="3527">
                  <c:v>352.70001675235108</c:v>
                </c:pt>
                <c:pt idx="3528">
                  <c:v>352.80001675710082</c:v>
                </c:pt>
                <c:pt idx="3529">
                  <c:v>352.90001676185057</c:v>
                </c:pt>
                <c:pt idx="3530">
                  <c:v>353.00001676660031</c:v>
                </c:pt>
                <c:pt idx="3531">
                  <c:v>353.10001677135006</c:v>
                </c:pt>
                <c:pt idx="3532">
                  <c:v>353.2000167760998</c:v>
                </c:pt>
                <c:pt idx="3533">
                  <c:v>353.30001678084955</c:v>
                </c:pt>
                <c:pt idx="3534">
                  <c:v>353.40001678559929</c:v>
                </c:pt>
                <c:pt idx="3535">
                  <c:v>353.50001679034904</c:v>
                </c:pt>
                <c:pt idx="3536">
                  <c:v>353.60001679509878</c:v>
                </c:pt>
                <c:pt idx="3537">
                  <c:v>353.70001679984853</c:v>
                </c:pt>
                <c:pt idx="3538">
                  <c:v>353.80001680459827</c:v>
                </c:pt>
                <c:pt idx="3539">
                  <c:v>353.90001680934802</c:v>
                </c:pt>
                <c:pt idx="3540">
                  <c:v>354.00001681409776</c:v>
                </c:pt>
                <c:pt idx="3541">
                  <c:v>354.10001681884751</c:v>
                </c:pt>
                <c:pt idx="3542">
                  <c:v>354.20001682359725</c:v>
                </c:pt>
                <c:pt idx="3543">
                  <c:v>354.300016828347</c:v>
                </c:pt>
                <c:pt idx="3544">
                  <c:v>354.40001683309674</c:v>
                </c:pt>
                <c:pt idx="3545">
                  <c:v>354.50001683784649</c:v>
                </c:pt>
                <c:pt idx="3546">
                  <c:v>354.60001684259623</c:v>
                </c:pt>
                <c:pt idx="3547">
                  <c:v>354.70001684734598</c:v>
                </c:pt>
                <c:pt idx="3548">
                  <c:v>354.80001685209572</c:v>
                </c:pt>
                <c:pt idx="3549">
                  <c:v>354.90001685684547</c:v>
                </c:pt>
                <c:pt idx="3550">
                  <c:v>355.00001686159521</c:v>
                </c:pt>
                <c:pt idx="3551">
                  <c:v>355.10001686634496</c:v>
                </c:pt>
                <c:pt idx="3552">
                  <c:v>355.2000168710947</c:v>
                </c:pt>
                <c:pt idx="3553">
                  <c:v>355.30001687584445</c:v>
                </c:pt>
                <c:pt idx="3554">
                  <c:v>355.40001688059419</c:v>
                </c:pt>
                <c:pt idx="3555">
                  <c:v>355.50001688534394</c:v>
                </c:pt>
                <c:pt idx="3556">
                  <c:v>355.60001689009368</c:v>
                </c:pt>
                <c:pt idx="3557">
                  <c:v>355.70001689484343</c:v>
                </c:pt>
                <c:pt idx="3558">
                  <c:v>355.80001689959317</c:v>
                </c:pt>
                <c:pt idx="3559">
                  <c:v>355.90001690434292</c:v>
                </c:pt>
                <c:pt idx="3560">
                  <c:v>356.00001690909266</c:v>
                </c:pt>
                <c:pt idx="3561">
                  <c:v>356.10001691384241</c:v>
                </c:pt>
                <c:pt idx="3562">
                  <c:v>356.20001691859215</c:v>
                </c:pt>
                <c:pt idx="3563">
                  <c:v>356.3000169233419</c:v>
                </c:pt>
                <c:pt idx="3564">
                  <c:v>356.40001692809165</c:v>
                </c:pt>
                <c:pt idx="3565">
                  <c:v>356.50001693284139</c:v>
                </c:pt>
                <c:pt idx="3566">
                  <c:v>356.60001693759114</c:v>
                </c:pt>
                <c:pt idx="3567">
                  <c:v>356.70001694234088</c:v>
                </c:pt>
                <c:pt idx="3568">
                  <c:v>356.80001694709063</c:v>
                </c:pt>
                <c:pt idx="3569">
                  <c:v>356.90001695184037</c:v>
                </c:pt>
                <c:pt idx="3570">
                  <c:v>357.00001695659012</c:v>
                </c:pt>
                <c:pt idx="3571">
                  <c:v>357.10001696133986</c:v>
                </c:pt>
                <c:pt idx="3572">
                  <c:v>357.20001696608961</c:v>
                </c:pt>
                <c:pt idx="3573">
                  <c:v>357.30001697083935</c:v>
                </c:pt>
                <c:pt idx="3574">
                  <c:v>357.4000169755891</c:v>
                </c:pt>
                <c:pt idx="3575">
                  <c:v>357.50001698033884</c:v>
                </c:pt>
                <c:pt idx="3576">
                  <c:v>357.60001698508859</c:v>
                </c:pt>
                <c:pt idx="3577">
                  <c:v>357.70001698983833</c:v>
                </c:pt>
                <c:pt idx="3578">
                  <c:v>357.80001699458808</c:v>
                </c:pt>
                <c:pt idx="3579">
                  <c:v>357.90001699933782</c:v>
                </c:pt>
                <c:pt idx="3580">
                  <c:v>358.00001700408757</c:v>
                </c:pt>
                <c:pt idx="3581">
                  <c:v>358.10001700883731</c:v>
                </c:pt>
                <c:pt idx="3582">
                  <c:v>358.20001701358706</c:v>
                </c:pt>
                <c:pt idx="3583">
                  <c:v>358.3000170183368</c:v>
                </c:pt>
                <c:pt idx="3584">
                  <c:v>358.40001702308655</c:v>
                </c:pt>
                <c:pt idx="3585">
                  <c:v>358.50001702783629</c:v>
                </c:pt>
                <c:pt idx="3586">
                  <c:v>358.60001703258604</c:v>
                </c:pt>
                <c:pt idx="3587">
                  <c:v>358.70001703733578</c:v>
                </c:pt>
                <c:pt idx="3588">
                  <c:v>358.80001704208553</c:v>
                </c:pt>
                <c:pt idx="3589">
                  <c:v>358.90001704683527</c:v>
                </c:pt>
                <c:pt idx="3590">
                  <c:v>359.00001705158502</c:v>
                </c:pt>
                <c:pt idx="3591">
                  <c:v>359.10001705633476</c:v>
                </c:pt>
                <c:pt idx="3592">
                  <c:v>359.20001706108451</c:v>
                </c:pt>
                <c:pt idx="3593">
                  <c:v>359.30001706583425</c:v>
                </c:pt>
                <c:pt idx="3594">
                  <c:v>359.400017070584</c:v>
                </c:pt>
                <c:pt idx="3595">
                  <c:v>359.50001707533374</c:v>
                </c:pt>
                <c:pt idx="3596">
                  <c:v>359.60001708008349</c:v>
                </c:pt>
                <c:pt idx="3597">
                  <c:v>359.70001708483323</c:v>
                </c:pt>
                <c:pt idx="3598">
                  <c:v>359.80001708958298</c:v>
                </c:pt>
                <c:pt idx="3599">
                  <c:v>359.90001709433272</c:v>
                </c:pt>
                <c:pt idx="3600">
                  <c:v>360.00001709908247</c:v>
                </c:pt>
                <c:pt idx="3601">
                  <c:v>360.10001710383222</c:v>
                </c:pt>
                <c:pt idx="3602">
                  <c:v>360.20001710858196</c:v>
                </c:pt>
                <c:pt idx="3603">
                  <c:v>360.30001711333171</c:v>
                </c:pt>
                <c:pt idx="3604">
                  <c:v>360.40001711808145</c:v>
                </c:pt>
                <c:pt idx="3605">
                  <c:v>360.5000171228312</c:v>
                </c:pt>
                <c:pt idx="3606">
                  <c:v>360.60001712758094</c:v>
                </c:pt>
                <c:pt idx="3607">
                  <c:v>360.70001713233069</c:v>
                </c:pt>
                <c:pt idx="3608">
                  <c:v>360.80001713708043</c:v>
                </c:pt>
                <c:pt idx="3609">
                  <c:v>360.90001714183018</c:v>
                </c:pt>
                <c:pt idx="3610">
                  <c:v>361.00001714657992</c:v>
                </c:pt>
                <c:pt idx="3611">
                  <c:v>361.10001715132967</c:v>
                </c:pt>
                <c:pt idx="3612">
                  <c:v>361.20001715607941</c:v>
                </c:pt>
                <c:pt idx="3613">
                  <c:v>361.30001716082916</c:v>
                </c:pt>
                <c:pt idx="3614">
                  <c:v>361.4000171655789</c:v>
                </c:pt>
                <c:pt idx="3615">
                  <c:v>361.50001717032865</c:v>
                </c:pt>
                <c:pt idx="3616">
                  <c:v>361.60001717507839</c:v>
                </c:pt>
                <c:pt idx="3617">
                  <c:v>361.70001717982814</c:v>
                </c:pt>
                <c:pt idx="3618">
                  <c:v>361.80001718457788</c:v>
                </c:pt>
                <c:pt idx="3619">
                  <c:v>361.90001718932763</c:v>
                </c:pt>
                <c:pt idx="3620">
                  <c:v>362.00001719407737</c:v>
                </c:pt>
                <c:pt idx="3621">
                  <c:v>362.10001719882712</c:v>
                </c:pt>
                <c:pt idx="3622">
                  <c:v>362.20001720357686</c:v>
                </c:pt>
                <c:pt idx="3623">
                  <c:v>362.30001720832661</c:v>
                </c:pt>
                <c:pt idx="3624">
                  <c:v>362.40001721307635</c:v>
                </c:pt>
                <c:pt idx="3625">
                  <c:v>362.5000172178261</c:v>
                </c:pt>
                <c:pt idx="3626">
                  <c:v>362.60001722257584</c:v>
                </c:pt>
                <c:pt idx="3627">
                  <c:v>362.70001722732559</c:v>
                </c:pt>
                <c:pt idx="3628">
                  <c:v>362.80001723207533</c:v>
                </c:pt>
                <c:pt idx="3629">
                  <c:v>362.90001723682508</c:v>
                </c:pt>
                <c:pt idx="3630">
                  <c:v>363.00001724157482</c:v>
                </c:pt>
                <c:pt idx="3631">
                  <c:v>363.10001724632457</c:v>
                </c:pt>
                <c:pt idx="3632">
                  <c:v>363.20001725107431</c:v>
                </c:pt>
                <c:pt idx="3633">
                  <c:v>363.30001725582406</c:v>
                </c:pt>
                <c:pt idx="3634">
                  <c:v>363.4000172605738</c:v>
                </c:pt>
                <c:pt idx="3635">
                  <c:v>363.50001726532355</c:v>
                </c:pt>
                <c:pt idx="3636">
                  <c:v>363.60001727007329</c:v>
                </c:pt>
                <c:pt idx="3637">
                  <c:v>363.70001727482304</c:v>
                </c:pt>
                <c:pt idx="3638">
                  <c:v>363.80001727957278</c:v>
                </c:pt>
                <c:pt idx="3639">
                  <c:v>363.90001728432253</c:v>
                </c:pt>
                <c:pt idx="3640">
                  <c:v>364.00001728907228</c:v>
                </c:pt>
                <c:pt idx="3641">
                  <c:v>364.10001729382202</c:v>
                </c:pt>
                <c:pt idx="3642">
                  <c:v>364.20001729857177</c:v>
                </c:pt>
                <c:pt idx="3643">
                  <c:v>364.30001730332151</c:v>
                </c:pt>
                <c:pt idx="3644">
                  <c:v>364.40001730807126</c:v>
                </c:pt>
                <c:pt idx="3645">
                  <c:v>364.500017312821</c:v>
                </c:pt>
                <c:pt idx="3646">
                  <c:v>364.60001731757075</c:v>
                </c:pt>
                <c:pt idx="3647">
                  <c:v>364.70001732232049</c:v>
                </c:pt>
                <c:pt idx="3648">
                  <c:v>364.80001732707024</c:v>
                </c:pt>
                <c:pt idx="3649">
                  <c:v>364.90001733181998</c:v>
                </c:pt>
                <c:pt idx="3650">
                  <c:v>365.00001733656973</c:v>
                </c:pt>
                <c:pt idx="3651">
                  <c:v>365.10001734131947</c:v>
                </c:pt>
                <c:pt idx="3652">
                  <c:v>365.20001734606922</c:v>
                </c:pt>
                <c:pt idx="3653">
                  <c:v>365.30001735081896</c:v>
                </c:pt>
                <c:pt idx="3654">
                  <c:v>365.40001735556871</c:v>
                </c:pt>
                <c:pt idx="3655">
                  <c:v>365.50001736031845</c:v>
                </c:pt>
                <c:pt idx="3656">
                  <c:v>365.6000173650682</c:v>
                </c:pt>
                <c:pt idx="3657">
                  <c:v>365.70001736981794</c:v>
                </c:pt>
                <c:pt idx="3658">
                  <c:v>365.80001737456769</c:v>
                </c:pt>
                <c:pt idx="3659">
                  <c:v>365.90001737931743</c:v>
                </c:pt>
                <c:pt idx="3660">
                  <c:v>366.00001738406718</c:v>
                </c:pt>
                <c:pt idx="3661">
                  <c:v>366.10001738881692</c:v>
                </c:pt>
                <c:pt idx="3662">
                  <c:v>366.20001739356667</c:v>
                </c:pt>
                <c:pt idx="3663">
                  <c:v>366.30001739831641</c:v>
                </c:pt>
                <c:pt idx="3664">
                  <c:v>366.40001740306616</c:v>
                </c:pt>
                <c:pt idx="3665">
                  <c:v>366.5000174078159</c:v>
                </c:pt>
                <c:pt idx="3666">
                  <c:v>366.60001741256565</c:v>
                </c:pt>
                <c:pt idx="3667">
                  <c:v>366.70001741731539</c:v>
                </c:pt>
                <c:pt idx="3668">
                  <c:v>366.80001742206514</c:v>
                </c:pt>
                <c:pt idx="3669">
                  <c:v>366.90001742681488</c:v>
                </c:pt>
                <c:pt idx="3670">
                  <c:v>367.00001743156463</c:v>
                </c:pt>
                <c:pt idx="3671">
                  <c:v>367.10001743631437</c:v>
                </c:pt>
                <c:pt idx="3672">
                  <c:v>367.20001744106412</c:v>
                </c:pt>
                <c:pt idx="3673">
                  <c:v>367.30001744581386</c:v>
                </c:pt>
                <c:pt idx="3674">
                  <c:v>367.40001745056361</c:v>
                </c:pt>
                <c:pt idx="3675">
                  <c:v>367.50001745531335</c:v>
                </c:pt>
                <c:pt idx="3676">
                  <c:v>367.6000174600631</c:v>
                </c:pt>
                <c:pt idx="3677">
                  <c:v>367.70001746481284</c:v>
                </c:pt>
                <c:pt idx="3678">
                  <c:v>367.80001746956259</c:v>
                </c:pt>
                <c:pt idx="3679">
                  <c:v>367.90001747431234</c:v>
                </c:pt>
                <c:pt idx="3680">
                  <c:v>368.00001747906208</c:v>
                </c:pt>
                <c:pt idx="3681">
                  <c:v>368.10001748381183</c:v>
                </c:pt>
                <c:pt idx="3682">
                  <c:v>368.20001748856157</c:v>
                </c:pt>
                <c:pt idx="3683">
                  <c:v>368.30001749331132</c:v>
                </c:pt>
                <c:pt idx="3684">
                  <c:v>368.40001749806106</c:v>
                </c:pt>
                <c:pt idx="3685">
                  <c:v>368.50001750281081</c:v>
                </c:pt>
                <c:pt idx="3686">
                  <c:v>368.60001750756055</c:v>
                </c:pt>
                <c:pt idx="3687">
                  <c:v>368.7000175123103</c:v>
                </c:pt>
                <c:pt idx="3688">
                  <c:v>368.80001751706004</c:v>
                </c:pt>
                <c:pt idx="3689">
                  <c:v>368.90001752180979</c:v>
                </c:pt>
                <c:pt idx="3690">
                  <c:v>369.00001752655953</c:v>
                </c:pt>
                <c:pt idx="3691">
                  <c:v>369.10001753130928</c:v>
                </c:pt>
                <c:pt idx="3692">
                  <c:v>369.20001753605902</c:v>
                </c:pt>
                <c:pt idx="3693">
                  <c:v>369.30001754080877</c:v>
                </c:pt>
                <c:pt idx="3694">
                  <c:v>369.40001754555851</c:v>
                </c:pt>
                <c:pt idx="3695">
                  <c:v>369.50001755030826</c:v>
                </c:pt>
                <c:pt idx="3696">
                  <c:v>369.600017555058</c:v>
                </c:pt>
                <c:pt idx="3697">
                  <c:v>369.70001755980775</c:v>
                </c:pt>
                <c:pt idx="3698">
                  <c:v>369.80001756455749</c:v>
                </c:pt>
                <c:pt idx="3699">
                  <c:v>369.90001756930724</c:v>
                </c:pt>
                <c:pt idx="3700">
                  <c:v>370.00001757405698</c:v>
                </c:pt>
                <c:pt idx="3701">
                  <c:v>370.10001757880673</c:v>
                </c:pt>
                <c:pt idx="3702">
                  <c:v>370.20001758355647</c:v>
                </c:pt>
                <c:pt idx="3703">
                  <c:v>370.30001758830622</c:v>
                </c:pt>
                <c:pt idx="3704">
                  <c:v>370.40001759305596</c:v>
                </c:pt>
                <c:pt idx="3705">
                  <c:v>370.50001759780571</c:v>
                </c:pt>
                <c:pt idx="3706">
                  <c:v>370.60001760255545</c:v>
                </c:pt>
                <c:pt idx="3707">
                  <c:v>370.7000176073052</c:v>
                </c:pt>
                <c:pt idx="3708">
                  <c:v>370.80001761205494</c:v>
                </c:pt>
                <c:pt idx="3709">
                  <c:v>370.90001761680469</c:v>
                </c:pt>
                <c:pt idx="3710">
                  <c:v>371.00001762155443</c:v>
                </c:pt>
                <c:pt idx="3711">
                  <c:v>371.10001762630418</c:v>
                </c:pt>
                <c:pt idx="3712">
                  <c:v>371.20001763105392</c:v>
                </c:pt>
                <c:pt idx="3713">
                  <c:v>371.30001763580367</c:v>
                </c:pt>
                <c:pt idx="3714">
                  <c:v>371.40001764055341</c:v>
                </c:pt>
                <c:pt idx="3715">
                  <c:v>371.50001764530316</c:v>
                </c:pt>
                <c:pt idx="3716">
                  <c:v>371.60001765005291</c:v>
                </c:pt>
                <c:pt idx="3717">
                  <c:v>371.70001765480265</c:v>
                </c:pt>
                <c:pt idx="3718">
                  <c:v>371.8000176595524</c:v>
                </c:pt>
                <c:pt idx="3719">
                  <c:v>371.90001766430214</c:v>
                </c:pt>
                <c:pt idx="3720">
                  <c:v>372.00001766905189</c:v>
                </c:pt>
                <c:pt idx="3721">
                  <c:v>372.10001767380163</c:v>
                </c:pt>
                <c:pt idx="3722">
                  <c:v>372.20001767855138</c:v>
                </c:pt>
                <c:pt idx="3723">
                  <c:v>372.30001768330112</c:v>
                </c:pt>
                <c:pt idx="3724">
                  <c:v>372.40001768805087</c:v>
                </c:pt>
                <c:pt idx="3725">
                  <c:v>372.50001769280061</c:v>
                </c:pt>
                <c:pt idx="3726">
                  <c:v>372.60001769755036</c:v>
                </c:pt>
                <c:pt idx="3727">
                  <c:v>372.7000177023001</c:v>
                </c:pt>
                <c:pt idx="3728">
                  <c:v>372.80001770704985</c:v>
                </c:pt>
                <c:pt idx="3729">
                  <c:v>372.90001771179959</c:v>
                </c:pt>
                <c:pt idx="3730">
                  <c:v>373.00001771654934</c:v>
                </c:pt>
                <c:pt idx="3731">
                  <c:v>373.10001772129908</c:v>
                </c:pt>
                <c:pt idx="3732">
                  <c:v>373.20001772604883</c:v>
                </c:pt>
                <c:pt idx="3733">
                  <c:v>373.30001773079857</c:v>
                </c:pt>
                <c:pt idx="3734">
                  <c:v>373.40001773554832</c:v>
                </c:pt>
                <c:pt idx="3735">
                  <c:v>373.50001774029806</c:v>
                </c:pt>
                <c:pt idx="3736">
                  <c:v>373.60001774504781</c:v>
                </c:pt>
                <c:pt idx="3737">
                  <c:v>373.70001774979755</c:v>
                </c:pt>
                <c:pt idx="3738">
                  <c:v>373.8000177545473</c:v>
                </c:pt>
                <c:pt idx="3739">
                  <c:v>373.90001775929704</c:v>
                </c:pt>
                <c:pt idx="3740">
                  <c:v>374.00001776404679</c:v>
                </c:pt>
                <c:pt idx="3741">
                  <c:v>374.10001776879653</c:v>
                </c:pt>
                <c:pt idx="3742">
                  <c:v>374.20001777354628</c:v>
                </c:pt>
                <c:pt idx="3743">
                  <c:v>374.30001777829602</c:v>
                </c:pt>
                <c:pt idx="3744">
                  <c:v>374.40001778304577</c:v>
                </c:pt>
                <c:pt idx="3745">
                  <c:v>374.50001778779551</c:v>
                </c:pt>
                <c:pt idx="3746">
                  <c:v>374.60001779254526</c:v>
                </c:pt>
                <c:pt idx="3747">
                  <c:v>374.700017797295</c:v>
                </c:pt>
                <c:pt idx="3748">
                  <c:v>374.80001780204475</c:v>
                </c:pt>
                <c:pt idx="3749">
                  <c:v>374.90001780679449</c:v>
                </c:pt>
                <c:pt idx="3750">
                  <c:v>375.00001781154424</c:v>
                </c:pt>
                <c:pt idx="3751">
                  <c:v>375.10001781629398</c:v>
                </c:pt>
                <c:pt idx="3752">
                  <c:v>375.20001782104373</c:v>
                </c:pt>
                <c:pt idx="3753">
                  <c:v>375.30001782579347</c:v>
                </c:pt>
                <c:pt idx="3754">
                  <c:v>375.40001783054322</c:v>
                </c:pt>
                <c:pt idx="3755">
                  <c:v>375.50001783529297</c:v>
                </c:pt>
                <c:pt idx="3756">
                  <c:v>375.60001784004271</c:v>
                </c:pt>
                <c:pt idx="3757">
                  <c:v>375.70001784479246</c:v>
                </c:pt>
                <c:pt idx="3758">
                  <c:v>375.8000178495422</c:v>
                </c:pt>
                <c:pt idx="3759">
                  <c:v>375.90001785429195</c:v>
                </c:pt>
                <c:pt idx="3760">
                  <c:v>376.00001785904169</c:v>
                </c:pt>
                <c:pt idx="3761">
                  <c:v>376.10001786379144</c:v>
                </c:pt>
                <c:pt idx="3762">
                  <c:v>376.20001786854118</c:v>
                </c:pt>
                <c:pt idx="3763">
                  <c:v>376.30001787329093</c:v>
                </c:pt>
                <c:pt idx="3764">
                  <c:v>376.40001787804067</c:v>
                </c:pt>
                <c:pt idx="3765">
                  <c:v>376.50001788279042</c:v>
                </c:pt>
                <c:pt idx="3766">
                  <c:v>376.60001788754016</c:v>
                </c:pt>
                <c:pt idx="3767">
                  <c:v>376.70001789228991</c:v>
                </c:pt>
                <c:pt idx="3768">
                  <c:v>376.80001789703965</c:v>
                </c:pt>
                <c:pt idx="3769">
                  <c:v>376.9000179017894</c:v>
                </c:pt>
                <c:pt idx="3770">
                  <c:v>377.00001790653914</c:v>
                </c:pt>
                <c:pt idx="3771">
                  <c:v>377.10001791128889</c:v>
                </c:pt>
                <c:pt idx="3772">
                  <c:v>377.20001791603863</c:v>
                </c:pt>
                <c:pt idx="3773">
                  <c:v>377.30001792078838</c:v>
                </c:pt>
                <c:pt idx="3774">
                  <c:v>377.40001792553812</c:v>
                </c:pt>
                <c:pt idx="3775">
                  <c:v>377.50001793028787</c:v>
                </c:pt>
                <c:pt idx="3776">
                  <c:v>377.60001793503761</c:v>
                </c:pt>
                <c:pt idx="3777">
                  <c:v>377.70001793978736</c:v>
                </c:pt>
                <c:pt idx="3778">
                  <c:v>377.8000179445371</c:v>
                </c:pt>
                <c:pt idx="3779">
                  <c:v>377.90001794928685</c:v>
                </c:pt>
                <c:pt idx="3780">
                  <c:v>378.00001795403659</c:v>
                </c:pt>
                <c:pt idx="3781">
                  <c:v>378.10001795878634</c:v>
                </c:pt>
                <c:pt idx="3782">
                  <c:v>378.20001796353608</c:v>
                </c:pt>
                <c:pt idx="3783">
                  <c:v>378.30001796828583</c:v>
                </c:pt>
                <c:pt idx="3784">
                  <c:v>378.40001797303557</c:v>
                </c:pt>
                <c:pt idx="3785">
                  <c:v>378.50001797778532</c:v>
                </c:pt>
                <c:pt idx="3786">
                  <c:v>378.60001798253506</c:v>
                </c:pt>
                <c:pt idx="3787">
                  <c:v>378.70001798728481</c:v>
                </c:pt>
                <c:pt idx="3788">
                  <c:v>378.80001799203455</c:v>
                </c:pt>
                <c:pt idx="3789">
                  <c:v>378.9000179967843</c:v>
                </c:pt>
                <c:pt idx="3790">
                  <c:v>379.00001800153404</c:v>
                </c:pt>
                <c:pt idx="3791">
                  <c:v>379.10001800628379</c:v>
                </c:pt>
                <c:pt idx="3792">
                  <c:v>379.20001801103354</c:v>
                </c:pt>
                <c:pt idx="3793">
                  <c:v>379.30001801578328</c:v>
                </c:pt>
                <c:pt idx="3794">
                  <c:v>379.40001802053303</c:v>
                </c:pt>
                <c:pt idx="3795">
                  <c:v>379.50001802528277</c:v>
                </c:pt>
                <c:pt idx="3796">
                  <c:v>379.60001803003252</c:v>
                </c:pt>
                <c:pt idx="3797">
                  <c:v>379.70001803478226</c:v>
                </c:pt>
                <c:pt idx="3798">
                  <c:v>379.80001803953201</c:v>
                </c:pt>
                <c:pt idx="3799">
                  <c:v>379.90001804428175</c:v>
                </c:pt>
                <c:pt idx="3800">
                  <c:v>380.0000180490315</c:v>
                </c:pt>
                <c:pt idx="3801">
                  <c:v>380.10001805378124</c:v>
                </c:pt>
                <c:pt idx="3802">
                  <c:v>380.20001805853099</c:v>
                </c:pt>
                <c:pt idx="3803">
                  <c:v>380.30001806328073</c:v>
                </c:pt>
                <c:pt idx="3804">
                  <c:v>380.40001806803048</c:v>
                </c:pt>
                <c:pt idx="3805">
                  <c:v>380.50001807278022</c:v>
                </c:pt>
                <c:pt idx="3806">
                  <c:v>380.60001807752997</c:v>
                </c:pt>
                <c:pt idx="3807">
                  <c:v>380.70001808227971</c:v>
                </c:pt>
                <c:pt idx="3808">
                  <c:v>380.80001808702946</c:v>
                </c:pt>
                <c:pt idx="3809">
                  <c:v>380.9000180917792</c:v>
                </c:pt>
                <c:pt idx="3810">
                  <c:v>381.00001809652895</c:v>
                </c:pt>
                <c:pt idx="3811">
                  <c:v>381.10001810127869</c:v>
                </c:pt>
                <c:pt idx="3812">
                  <c:v>381.20001810602844</c:v>
                </c:pt>
                <c:pt idx="3813">
                  <c:v>381.30001811077818</c:v>
                </c:pt>
                <c:pt idx="3814">
                  <c:v>381.40001811552793</c:v>
                </c:pt>
                <c:pt idx="3815">
                  <c:v>381.50001812027767</c:v>
                </c:pt>
                <c:pt idx="3816">
                  <c:v>381.60001812502742</c:v>
                </c:pt>
                <c:pt idx="3817">
                  <c:v>381.70001812977716</c:v>
                </c:pt>
                <c:pt idx="3818">
                  <c:v>381.80001813452691</c:v>
                </c:pt>
                <c:pt idx="3819">
                  <c:v>381.90001813927665</c:v>
                </c:pt>
                <c:pt idx="3820">
                  <c:v>382.0000181440264</c:v>
                </c:pt>
                <c:pt idx="3821">
                  <c:v>382.10001814877614</c:v>
                </c:pt>
                <c:pt idx="3822">
                  <c:v>382.20001815352589</c:v>
                </c:pt>
                <c:pt idx="3823">
                  <c:v>382.30001815827563</c:v>
                </c:pt>
                <c:pt idx="3824">
                  <c:v>382.40001816302538</c:v>
                </c:pt>
                <c:pt idx="3825">
                  <c:v>382.50001816777512</c:v>
                </c:pt>
                <c:pt idx="3826">
                  <c:v>382.60001817252487</c:v>
                </c:pt>
                <c:pt idx="3827">
                  <c:v>382.70001817727461</c:v>
                </c:pt>
                <c:pt idx="3828">
                  <c:v>382.80001818202436</c:v>
                </c:pt>
                <c:pt idx="3829">
                  <c:v>382.9000181867741</c:v>
                </c:pt>
                <c:pt idx="3830">
                  <c:v>383.00001819152385</c:v>
                </c:pt>
                <c:pt idx="3831">
                  <c:v>383.1000181962736</c:v>
                </c:pt>
                <c:pt idx="3832">
                  <c:v>383.20001820102334</c:v>
                </c:pt>
                <c:pt idx="3833">
                  <c:v>383.30001820577309</c:v>
                </c:pt>
                <c:pt idx="3834">
                  <c:v>383.40001821052283</c:v>
                </c:pt>
                <c:pt idx="3835">
                  <c:v>383.50001821527258</c:v>
                </c:pt>
                <c:pt idx="3836">
                  <c:v>383.60001822002232</c:v>
                </c:pt>
                <c:pt idx="3837">
                  <c:v>383.70001822477207</c:v>
                </c:pt>
                <c:pt idx="3838">
                  <c:v>383.80001822952181</c:v>
                </c:pt>
                <c:pt idx="3839">
                  <c:v>383.90001823427156</c:v>
                </c:pt>
                <c:pt idx="3840">
                  <c:v>384.0000182390213</c:v>
                </c:pt>
                <c:pt idx="3841">
                  <c:v>384.10001824377105</c:v>
                </c:pt>
                <c:pt idx="3842">
                  <c:v>384.20001824852079</c:v>
                </c:pt>
                <c:pt idx="3843">
                  <c:v>384.30001825327054</c:v>
                </c:pt>
                <c:pt idx="3844">
                  <c:v>384.40001825802028</c:v>
                </c:pt>
                <c:pt idx="3845">
                  <c:v>384.50001826277003</c:v>
                </c:pt>
                <c:pt idx="3846">
                  <c:v>384.60001826751977</c:v>
                </c:pt>
                <c:pt idx="3847">
                  <c:v>384.70001827226952</c:v>
                </c:pt>
                <c:pt idx="3848">
                  <c:v>384.80001827701926</c:v>
                </c:pt>
                <c:pt idx="3849">
                  <c:v>384.90001828176901</c:v>
                </c:pt>
                <c:pt idx="3850">
                  <c:v>385.00001828651875</c:v>
                </c:pt>
                <c:pt idx="3851">
                  <c:v>385.1000182912685</c:v>
                </c:pt>
                <c:pt idx="3852">
                  <c:v>385.20001829601824</c:v>
                </c:pt>
                <c:pt idx="3853">
                  <c:v>385.30001830076799</c:v>
                </c:pt>
                <c:pt idx="3854">
                  <c:v>385.40001830551773</c:v>
                </c:pt>
                <c:pt idx="3855">
                  <c:v>385.50001831026748</c:v>
                </c:pt>
                <c:pt idx="3856">
                  <c:v>385.60001831501722</c:v>
                </c:pt>
                <c:pt idx="3857">
                  <c:v>385.70001831976697</c:v>
                </c:pt>
                <c:pt idx="3858">
                  <c:v>385.80001832451671</c:v>
                </c:pt>
                <c:pt idx="3859">
                  <c:v>385.90001832926646</c:v>
                </c:pt>
                <c:pt idx="3860">
                  <c:v>386.0000183340162</c:v>
                </c:pt>
                <c:pt idx="3861">
                  <c:v>386.10001833876595</c:v>
                </c:pt>
                <c:pt idx="3862">
                  <c:v>386.20001834351569</c:v>
                </c:pt>
                <c:pt idx="3863">
                  <c:v>386.30001834826544</c:v>
                </c:pt>
                <c:pt idx="3864">
                  <c:v>386.40001835301518</c:v>
                </c:pt>
                <c:pt idx="3865">
                  <c:v>386.50001835776493</c:v>
                </c:pt>
                <c:pt idx="3866">
                  <c:v>386.60001836251467</c:v>
                </c:pt>
                <c:pt idx="3867">
                  <c:v>386.70001836726442</c:v>
                </c:pt>
                <c:pt idx="3868">
                  <c:v>386.80001837201416</c:v>
                </c:pt>
                <c:pt idx="3869">
                  <c:v>386.90001837676391</c:v>
                </c:pt>
                <c:pt idx="3870">
                  <c:v>387.00001838151366</c:v>
                </c:pt>
                <c:pt idx="3871">
                  <c:v>387.1000183862634</c:v>
                </c:pt>
                <c:pt idx="3872">
                  <c:v>387.20001839101315</c:v>
                </c:pt>
                <c:pt idx="3873">
                  <c:v>387.30001839576289</c:v>
                </c:pt>
                <c:pt idx="3874">
                  <c:v>387.40001840051264</c:v>
                </c:pt>
                <c:pt idx="3875">
                  <c:v>387.50001840526238</c:v>
                </c:pt>
                <c:pt idx="3876">
                  <c:v>387.60001841001213</c:v>
                </c:pt>
                <c:pt idx="3877">
                  <c:v>387.70001841476187</c:v>
                </c:pt>
                <c:pt idx="3878">
                  <c:v>387.80001841951162</c:v>
                </c:pt>
                <c:pt idx="3879">
                  <c:v>387.90001842426136</c:v>
                </c:pt>
                <c:pt idx="3880">
                  <c:v>388.00001842901111</c:v>
                </c:pt>
                <c:pt idx="3881">
                  <c:v>388.10001843376085</c:v>
                </c:pt>
                <c:pt idx="3882">
                  <c:v>388.2000184385106</c:v>
                </c:pt>
                <c:pt idx="3883">
                  <c:v>388.30001844326034</c:v>
                </c:pt>
                <c:pt idx="3884">
                  <c:v>388.40001844801009</c:v>
                </c:pt>
                <c:pt idx="3885">
                  <c:v>388.50001845275983</c:v>
                </c:pt>
                <c:pt idx="3886">
                  <c:v>388.60001845750958</c:v>
                </c:pt>
                <c:pt idx="3887">
                  <c:v>388.70001846225932</c:v>
                </c:pt>
                <c:pt idx="3888">
                  <c:v>388.80001846700907</c:v>
                </c:pt>
                <c:pt idx="3889">
                  <c:v>388.90001847175881</c:v>
                </c:pt>
                <c:pt idx="3890">
                  <c:v>389.00001847650856</c:v>
                </c:pt>
                <c:pt idx="3891">
                  <c:v>389.1000184812583</c:v>
                </c:pt>
                <c:pt idx="3892">
                  <c:v>389.20001848600805</c:v>
                </c:pt>
                <c:pt idx="3893">
                  <c:v>389.30001849075779</c:v>
                </c:pt>
                <c:pt idx="3894">
                  <c:v>389.40001849550754</c:v>
                </c:pt>
                <c:pt idx="3895">
                  <c:v>389.50001850025728</c:v>
                </c:pt>
                <c:pt idx="3896">
                  <c:v>389.60001850500703</c:v>
                </c:pt>
                <c:pt idx="3897">
                  <c:v>389.70001850975677</c:v>
                </c:pt>
                <c:pt idx="3898">
                  <c:v>389.80001851450652</c:v>
                </c:pt>
                <c:pt idx="3899">
                  <c:v>389.90001851925626</c:v>
                </c:pt>
                <c:pt idx="3900">
                  <c:v>390.00001852400601</c:v>
                </c:pt>
                <c:pt idx="3901">
                  <c:v>390.10001852875575</c:v>
                </c:pt>
                <c:pt idx="3902">
                  <c:v>390.2000185335055</c:v>
                </c:pt>
                <c:pt idx="3903">
                  <c:v>390.30001853825524</c:v>
                </c:pt>
                <c:pt idx="3904">
                  <c:v>390.40001854300499</c:v>
                </c:pt>
                <c:pt idx="3905">
                  <c:v>390.50001854775473</c:v>
                </c:pt>
                <c:pt idx="3906">
                  <c:v>390.60001855250448</c:v>
                </c:pt>
                <c:pt idx="3907">
                  <c:v>390.70001855725423</c:v>
                </c:pt>
                <c:pt idx="3908">
                  <c:v>390.80001856200397</c:v>
                </c:pt>
                <c:pt idx="3909">
                  <c:v>390.90001856675372</c:v>
                </c:pt>
                <c:pt idx="3910">
                  <c:v>391.00001857150346</c:v>
                </c:pt>
                <c:pt idx="3911">
                  <c:v>391.10001857625321</c:v>
                </c:pt>
                <c:pt idx="3912">
                  <c:v>391.20001858100295</c:v>
                </c:pt>
                <c:pt idx="3913">
                  <c:v>391.3000185857527</c:v>
                </c:pt>
                <c:pt idx="3914">
                  <c:v>391.40001859050244</c:v>
                </c:pt>
                <c:pt idx="3915">
                  <c:v>391.50001859525219</c:v>
                </c:pt>
                <c:pt idx="3916">
                  <c:v>391.60001860000193</c:v>
                </c:pt>
                <c:pt idx="3917">
                  <c:v>391.70001860475168</c:v>
                </c:pt>
                <c:pt idx="3918">
                  <c:v>391.80001860950142</c:v>
                </c:pt>
                <c:pt idx="3919">
                  <c:v>391.90001861425117</c:v>
                </c:pt>
                <c:pt idx="3920">
                  <c:v>392.00001861900091</c:v>
                </c:pt>
                <c:pt idx="3921">
                  <c:v>392.10001862375066</c:v>
                </c:pt>
                <c:pt idx="3922">
                  <c:v>392.2000186285004</c:v>
                </c:pt>
                <c:pt idx="3923">
                  <c:v>392.30001863325015</c:v>
                </c:pt>
                <c:pt idx="3924">
                  <c:v>392.40001863799989</c:v>
                </c:pt>
                <c:pt idx="3925">
                  <c:v>392.50001864274964</c:v>
                </c:pt>
                <c:pt idx="3926">
                  <c:v>392.60001864749938</c:v>
                </c:pt>
                <c:pt idx="3927">
                  <c:v>392.70001865224913</c:v>
                </c:pt>
                <c:pt idx="3928">
                  <c:v>392.80001865699887</c:v>
                </c:pt>
                <c:pt idx="3929">
                  <c:v>392.90001866174862</c:v>
                </c:pt>
                <c:pt idx="3930">
                  <c:v>393.00001866649836</c:v>
                </c:pt>
                <c:pt idx="3931">
                  <c:v>393.10001867124811</c:v>
                </c:pt>
                <c:pt idx="3932">
                  <c:v>393.20001867599785</c:v>
                </c:pt>
                <c:pt idx="3933">
                  <c:v>393.3000186807476</c:v>
                </c:pt>
                <c:pt idx="3934">
                  <c:v>393.40001868549734</c:v>
                </c:pt>
                <c:pt idx="3935">
                  <c:v>393.50001869024709</c:v>
                </c:pt>
                <c:pt idx="3936">
                  <c:v>393.60001869499683</c:v>
                </c:pt>
                <c:pt idx="3937">
                  <c:v>393.70001869974658</c:v>
                </c:pt>
                <c:pt idx="3938">
                  <c:v>393.80001870449632</c:v>
                </c:pt>
                <c:pt idx="3939">
                  <c:v>393.90001870924607</c:v>
                </c:pt>
                <c:pt idx="3940">
                  <c:v>394.00001871399581</c:v>
                </c:pt>
                <c:pt idx="3941">
                  <c:v>394.10001871874556</c:v>
                </c:pt>
                <c:pt idx="3942">
                  <c:v>394.2000187234953</c:v>
                </c:pt>
                <c:pt idx="3943">
                  <c:v>394.30001872824505</c:v>
                </c:pt>
                <c:pt idx="3944">
                  <c:v>394.40001873299479</c:v>
                </c:pt>
                <c:pt idx="3945">
                  <c:v>394.50001873774454</c:v>
                </c:pt>
                <c:pt idx="3946">
                  <c:v>394.60001874249429</c:v>
                </c:pt>
                <c:pt idx="3947">
                  <c:v>394.70001874724403</c:v>
                </c:pt>
                <c:pt idx="3948">
                  <c:v>394.80001875199378</c:v>
                </c:pt>
                <c:pt idx="3949">
                  <c:v>394.90001875674352</c:v>
                </c:pt>
                <c:pt idx="3950">
                  <c:v>395.00001876149327</c:v>
                </c:pt>
                <c:pt idx="3951">
                  <c:v>395.10001876624301</c:v>
                </c:pt>
                <c:pt idx="3952">
                  <c:v>395.20001877099276</c:v>
                </c:pt>
                <c:pt idx="3953">
                  <c:v>395.3000187757425</c:v>
                </c:pt>
                <c:pt idx="3954">
                  <c:v>395.40001878049225</c:v>
                </c:pt>
                <c:pt idx="3955">
                  <c:v>395.50001878524199</c:v>
                </c:pt>
                <c:pt idx="3956">
                  <c:v>395.60001878999174</c:v>
                </c:pt>
                <c:pt idx="3957">
                  <c:v>395.70001879474148</c:v>
                </c:pt>
                <c:pt idx="3958">
                  <c:v>395.80001879949123</c:v>
                </c:pt>
                <c:pt idx="3959">
                  <c:v>395.90001880424097</c:v>
                </c:pt>
                <c:pt idx="3960">
                  <c:v>396.00001880899072</c:v>
                </c:pt>
                <c:pt idx="3961">
                  <c:v>396.10001881374046</c:v>
                </c:pt>
                <c:pt idx="3962">
                  <c:v>396.20001881849021</c:v>
                </c:pt>
                <c:pt idx="3963">
                  <c:v>396.30001882323995</c:v>
                </c:pt>
                <c:pt idx="3964">
                  <c:v>396.4000188279897</c:v>
                </c:pt>
                <c:pt idx="3965">
                  <c:v>396.50001883273944</c:v>
                </c:pt>
                <c:pt idx="3966">
                  <c:v>396.60001883748919</c:v>
                </c:pt>
                <c:pt idx="3967">
                  <c:v>396.70001884223893</c:v>
                </c:pt>
                <c:pt idx="3968">
                  <c:v>396.80001884698868</c:v>
                </c:pt>
                <c:pt idx="3969">
                  <c:v>396.90001885173842</c:v>
                </c:pt>
                <c:pt idx="3970">
                  <c:v>397.00001885648817</c:v>
                </c:pt>
                <c:pt idx="3971">
                  <c:v>397.10001886123791</c:v>
                </c:pt>
                <c:pt idx="3972">
                  <c:v>397.20001886598766</c:v>
                </c:pt>
                <c:pt idx="3973">
                  <c:v>397.3000188707374</c:v>
                </c:pt>
                <c:pt idx="3974">
                  <c:v>397.40001887548715</c:v>
                </c:pt>
                <c:pt idx="3975">
                  <c:v>397.50001888023689</c:v>
                </c:pt>
                <c:pt idx="3976">
                  <c:v>397.60001888498664</c:v>
                </c:pt>
                <c:pt idx="3977">
                  <c:v>397.70001888973638</c:v>
                </c:pt>
                <c:pt idx="3978">
                  <c:v>397.80001889448613</c:v>
                </c:pt>
                <c:pt idx="3979">
                  <c:v>397.90001889923587</c:v>
                </c:pt>
                <c:pt idx="3980">
                  <c:v>398.00001890398562</c:v>
                </c:pt>
                <c:pt idx="3981">
                  <c:v>398.10001890873536</c:v>
                </c:pt>
                <c:pt idx="3982">
                  <c:v>398.20001891348511</c:v>
                </c:pt>
                <c:pt idx="3983">
                  <c:v>398.30001891823485</c:v>
                </c:pt>
                <c:pt idx="3984">
                  <c:v>398.4000189229846</c:v>
                </c:pt>
                <c:pt idx="3985">
                  <c:v>398.50001892773435</c:v>
                </c:pt>
                <c:pt idx="3986">
                  <c:v>398.60001893248409</c:v>
                </c:pt>
                <c:pt idx="3987">
                  <c:v>398.70001893723384</c:v>
                </c:pt>
                <c:pt idx="3988">
                  <c:v>398.80001894198358</c:v>
                </c:pt>
                <c:pt idx="3989">
                  <c:v>398.90001894673333</c:v>
                </c:pt>
                <c:pt idx="3990">
                  <c:v>399.00001895148307</c:v>
                </c:pt>
                <c:pt idx="3991">
                  <c:v>399.10001895623282</c:v>
                </c:pt>
                <c:pt idx="3992">
                  <c:v>399.20001896098256</c:v>
                </c:pt>
                <c:pt idx="3993">
                  <c:v>399.30001896573231</c:v>
                </c:pt>
                <c:pt idx="3994">
                  <c:v>399.40001897048205</c:v>
                </c:pt>
                <c:pt idx="3995">
                  <c:v>399.5000189752318</c:v>
                </c:pt>
                <c:pt idx="3996">
                  <c:v>399.60001897998154</c:v>
                </c:pt>
                <c:pt idx="3997">
                  <c:v>399.70001898473129</c:v>
                </c:pt>
                <c:pt idx="3998">
                  <c:v>399.80001898948103</c:v>
                </c:pt>
                <c:pt idx="3999">
                  <c:v>399.90001899423078</c:v>
                </c:pt>
                <c:pt idx="4000">
                  <c:v>400.00001899898052</c:v>
                </c:pt>
                <c:pt idx="4001">
                  <c:v>400.10001900373027</c:v>
                </c:pt>
                <c:pt idx="4002">
                  <c:v>400.20001900848001</c:v>
                </c:pt>
                <c:pt idx="4003">
                  <c:v>400.30001901322976</c:v>
                </c:pt>
                <c:pt idx="4004">
                  <c:v>400.4000190179795</c:v>
                </c:pt>
                <c:pt idx="4005">
                  <c:v>400.50001902272925</c:v>
                </c:pt>
                <c:pt idx="4006">
                  <c:v>400.60001902747899</c:v>
                </c:pt>
                <c:pt idx="4007">
                  <c:v>400.70001903222874</c:v>
                </c:pt>
                <c:pt idx="4008">
                  <c:v>400.80001903697848</c:v>
                </c:pt>
                <c:pt idx="4009">
                  <c:v>400.90001904172823</c:v>
                </c:pt>
                <c:pt idx="4010">
                  <c:v>401.00001904647797</c:v>
                </c:pt>
                <c:pt idx="4011">
                  <c:v>401.10001905122772</c:v>
                </c:pt>
                <c:pt idx="4012">
                  <c:v>401.20001905597746</c:v>
                </c:pt>
                <c:pt idx="4013">
                  <c:v>401.30001906072721</c:v>
                </c:pt>
                <c:pt idx="4014">
                  <c:v>401.40001906547695</c:v>
                </c:pt>
                <c:pt idx="4015">
                  <c:v>401.5000190702267</c:v>
                </c:pt>
                <c:pt idx="4016">
                  <c:v>401.60001907497644</c:v>
                </c:pt>
                <c:pt idx="4017">
                  <c:v>401.70001907972619</c:v>
                </c:pt>
                <c:pt idx="4018">
                  <c:v>401.80001908447593</c:v>
                </c:pt>
                <c:pt idx="4019">
                  <c:v>401.90001908922568</c:v>
                </c:pt>
                <c:pt idx="4020">
                  <c:v>402.00001909397542</c:v>
                </c:pt>
                <c:pt idx="4021">
                  <c:v>402.10001909872517</c:v>
                </c:pt>
                <c:pt idx="4022">
                  <c:v>402.20001910347492</c:v>
                </c:pt>
                <c:pt idx="4023">
                  <c:v>402.30001910822466</c:v>
                </c:pt>
                <c:pt idx="4024">
                  <c:v>402.40001911297441</c:v>
                </c:pt>
                <c:pt idx="4025">
                  <c:v>402.50001911772415</c:v>
                </c:pt>
                <c:pt idx="4026">
                  <c:v>402.6000191224739</c:v>
                </c:pt>
                <c:pt idx="4027">
                  <c:v>402.70001912722364</c:v>
                </c:pt>
                <c:pt idx="4028">
                  <c:v>402.80001913197339</c:v>
                </c:pt>
                <c:pt idx="4029">
                  <c:v>402.90001913672313</c:v>
                </c:pt>
                <c:pt idx="4030">
                  <c:v>403.00001914147288</c:v>
                </c:pt>
                <c:pt idx="4031">
                  <c:v>403.10001914622262</c:v>
                </c:pt>
                <c:pt idx="4032">
                  <c:v>403.20001915097237</c:v>
                </c:pt>
                <c:pt idx="4033">
                  <c:v>403.30001915572211</c:v>
                </c:pt>
                <c:pt idx="4034">
                  <c:v>403.40001916047186</c:v>
                </c:pt>
                <c:pt idx="4035">
                  <c:v>403.5000191652216</c:v>
                </c:pt>
                <c:pt idx="4036">
                  <c:v>403.60001916997135</c:v>
                </c:pt>
                <c:pt idx="4037">
                  <c:v>403.70001917472109</c:v>
                </c:pt>
                <c:pt idx="4038">
                  <c:v>403.80001917947084</c:v>
                </c:pt>
                <c:pt idx="4039">
                  <c:v>403.90001918422058</c:v>
                </c:pt>
                <c:pt idx="4040">
                  <c:v>404.00001918897033</c:v>
                </c:pt>
                <c:pt idx="4041">
                  <c:v>404.10001919372007</c:v>
                </c:pt>
                <c:pt idx="4042">
                  <c:v>404.20001919846982</c:v>
                </c:pt>
                <c:pt idx="4043">
                  <c:v>404.30001920321956</c:v>
                </c:pt>
                <c:pt idx="4044">
                  <c:v>404.40001920796931</c:v>
                </c:pt>
                <c:pt idx="4045">
                  <c:v>404.50001921271905</c:v>
                </c:pt>
                <c:pt idx="4046">
                  <c:v>404.6000192174688</c:v>
                </c:pt>
                <c:pt idx="4047">
                  <c:v>404.70001922221854</c:v>
                </c:pt>
                <c:pt idx="4048">
                  <c:v>404.80001922696829</c:v>
                </c:pt>
                <c:pt idx="4049">
                  <c:v>404.90001923171803</c:v>
                </c:pt>
                <c:pt idx="4050">
                  <c:v>405.00001923646778</c:v>
                </c:pt>
                <c:pt idx="4051">
                  <c:v>405.10001924121752</c:v>
                </c:pt>
                <c:pt idx="4052">
                  <c:v>405.20001924596727</c:v>
                </c:pt>
                <c:pt idx="4053">
                  <c:v>405.30001925071701</c:v>
                </c:pt>
                <c:pt idx="4054">
                  <c:v>405.40001925546676</c:v>
                </c:pt>
                <c:pt idx="4055">
                  <c:v>405.5000192602165</c:v>
                </c:pt>
                <c:pt idx="4056">
                  <c:v>405.60001926496625</c:v>
                </c:pt>
                <c:pt idx="4057">
                  <c:v>405.70001926971599</c:v>
                </c:pt>
                <c:pt idx="4058">
                  <c:v>405.80001927446574</c:v>
                </c:pt>
                <c:pt idx="4059">
                  <c:v>405.90001927921548</c:v>
                </c:pt>
                <c:pt idx="4060">
                  <c:v>406.00001928396523</c:v>
                </c:pt>
                <c:pt idx="4061">
                  <c:v>406.10001928871498</c:v>
                </c:pt>
                <c:pt idx="4062">
                  <c:v>406.20001929346472</c:v>
                </c:pt>
                <c:pt idx="4063">
                  <c:v>406.30001929821447</c:v>
                </c:pt>
                <c:pt idx="4064">
                  <c:v>406.40001930296421</c:v>
                </c:pt>
                <c:pt idx="4065">
                  <c:v>406.50001930771396</c:v>
                </c:pt>
                <c:pt idx="4066">
                  <c:v>406.6000193124637</c:v>
                </c:pt>
                <c:pt idx="4067">
                  <c:v>406.70001931721345</c:v>
                </c:pt>
                <c:pt idx="4068">
                  <c:v>406.80001932196319</c:v>
                </c:pt>
                <c:pt idx="4069">
                  <c:v>406.90001932671294</c:v>
                </c:pt>
                <c:pt idx="4070">
                  <c:v>407.00001933146268</c:v>
                </c:pt>
                <c:pt idx="4071">
                  <c:v>407.10001933621243</c:v>
                </c:pt>
                <c:pt idx="4072">
                  <c:v>407.20001934096217</c:v>
                </c:pt>
                <c:pt idx="4073">
                  <c:v>407.30001934571192</c:v>
                </c:pt>
                <c:pt idx="4074">
                  <c:v>407.40001935046166</c:v>
                </c:pt>
                <c:pt idx="4075">
                  <c:v>407.50001935521141</c:v>
                </c:pt>
                <c:pt idx="4076">
                  <c:v>407.60001935996115</c:v>
                </c:pt>
                <c:pt idx="4077">
                  <c:v>407.7000193647109</c:v>
                </c:pt>
                <c:pt idx="4078">
                  <c:v>407.80001936946064</c:v>
                </c:pt>
                <c:pt idx="4079">
                  <c:v>407.90001937421039</c:v>
                </c:pt>
                <c:pt idx="4080">
                  <c:v>408.00001937896013</c:v>
                </c:pt>
                <c:pt idx="4081">
                  <c:v>408.10001938370988</c:v>
                </c:pt>
                <c:pt idx="4082">
                  <c:v>408.20001938845962</c:v>
                </c:pt>
                <c:pt idx="4083">
                  <c:v>408.30001939320937</c:v>
                </c:pt>
                <c:pt idx="4084">
                  <c:v>408.40001939795911</c:v>
                </c:pt>
                <c:pt idx="4085">
                  <c:v>408.50001940270886</c:v>
                </c:pt>
                <c:pt idx="4086">
                  <c:v>408.6000194074586</c:v>
                </c:pt>
                <c:pt idx="4087">
                  <c:v>408.70001941220835</c:v>
                </c:pt>
                <c:pt idx="4088">
                  <c:v>408.80001941695809</c:v>
                </c:pt>
                <c:pt idx="4089">
                  <c:v>408.90001942170784</c:v>
                </c:pt>
                <c:pt idx="4090">
                  <c:v>409.00001942645758</c:v>
                </c:pt>
                <c:pt idx="4091">
                  <c:v>409.10001943120733</c:v>
                </c:pt>
                <c:pt idx="4092">
                  <c:v>409.20001943595707</c:v>
                </c:pt>
                <c:pt idx="4093">
                  <c:v>409.30001944070682</c:v>
                </c:pt>
                <c:pt idx="4094">
                  <c:v>409.40001944545656</c:v>
                </c:pt>
                <c:pt idx="4095">
                  <c:v>409.50001945020631</c:v>
                </c:pt>
                <c:pt idx="4096">
                  <c:v>409.60001945495605</c:v>
                </c:pt>
                <c:pt idx="4097">
                  <c:v>409.7000194597058</c:v>
                </c:pt>
                <c:pt idx="4098">
                  <c:v>409.80001946445554</c:v>
                </c:pt>
                <c:pt idx="4099">
                  <c:v>409.90001946920529</c:v>
                </c:pt>
                <c:pt idx="4100">
                  <c:v>410.00001947395504</c:v>
                </c:pt>
                <c:pt idx="4101">
                  <c:v>410.10001947870478</c:v>
                </c:pt>
                <c:pt idx="4102">
                  <c:v>410.20001948345453</c:v>
                </c:pt>
                <c:pt idx="4103">
                  <c:v>410.30001948820427</c:v>
                </c:pt>
                <c:pt idx="4104">
                  <c:v>410.40001949295402</c:v>
                </c:pt>
                <c:pt idx="4105">
                  <c:v>410.50001949770376</c:v>
                </c:pt>
                <c:pt idx="4106">
                  <c:v>410.60001950245351</c:v>
                </c:pt>
                <c:pt idx="4107">
                  <c:v>410.70001950720325</c:v>
                </c:pt>
                <c:pt idx="4108">
                  <c:v>410.800019511953</c:v>
                </c:pt>
                <c:pt idx="4109">
                  <c:v>410.90001951670274</c:v>
                </c:pt>
                <c:pt idx="4110">
                  <c:v>411.00001952145249</c:v>
                </c:pt>
                <c:pt idx="4111">
                  <c:v>411.10001952620223</c:v>
                </c:pt>
                <c:pt idx="4112">
                  <c:v>411.20001953095198</c:v>
                </c:pt>
                <c:pt idx="4113">
                  <c:v>411.30001953570172</c:v>
                </c:pt>
                <c:pt idx="4114">
                  <c:v>411.40001954045147</c:v>
                </c:pt>
                <c:pt idx="4115">
                  <c:v>411.50001954520121</c:v>
                </c:pt>
                <c:pt idx="4116">
                  <c:v>411.60001954995096</c:v>
                </c:pt>
                <c:pt idx="4117">
                  <c:v>411.7000195547007</c:v>
                </c:pt>
                <c:pt idx="4118">
                  <c:v>411.80001955945045</c:v>
                </c:pt>
                <c:pt idx="4119">
                  <c:v>411.90001956420019</c:v>
                </c:pt>
                <c:pt idx="4120">
                  <c:v>412.00001956894994</c:v>
                </c:pt>
                <c:pt idx="4121">
                  <c:v>412.10001957369968</c:v>
                </c:pt>
                <c:pt idx="4122">
                  <c:v>412.20001957844943</c:v>
                </c:pt>
                <c:pt idx="4123">
                  <c:v>412.30001958319917</c:v>
                </c:pt>
                <c:pt idx="4124">
                  <c:v>412.40001958794892</c:v>
                </c:pt>
                <c:pt idx="4125">
                  <c:v>412.50001959269866</c:v>
                </c:pt>
                <c:pt idx="4126">
                  <c:v>412.60001959744841</c:v>
                </c:pt>
                <c:pt idx="4127">
                  <c:v>412.70001960219815</c:v>
                </c:pt>
                <c:pt idx="4128">
                  <c:v>412.8000196069479</c:v>
                </c:pt>
                <c:pt idx="4129">
                  <c:v>412.90001961169764</c:v>
                </c:pt>
                <c:pt idx="4130">
                  <c:v>413.00001961644739</c:v>
                </c:pt>
                <c:pt idx="4131">
                  <c:v>413.10001962119713</c:v>
                </c:pt>
                <c:pt idx="4132">
                  <c:v>413.20001962594688</c:v>
                </c:pt>
                <c:pt idx="4133">
                  <c:v>413.30001963069662</c:v>
                </c:pt>
                <c:pt idx="4134">
                  <c:v>413.40001963544637</c:v>
                </c:pt>
                <c:pt idx="4135">
                  <c:v>413.50001964019611</c:v>
                </c:pt>
                <c:pt idx="4136">
                  <c:v>413.60001964494586</c:v>
                </c:pt>
                <c:pt idx="4137">
                  <c:v>413.70001964969561</c:v>
                </c:pt>
                <c:pt idx="4138">
                  <c:v>413.80001965444535</c:v>
                </c:pt>
                <c:pt idx="4139">
                  <c:v>413.9000196591951</c:v>
                </c:pt>
                <c:pt idx="4140">
                  <c:v>414.00001966394484</c:v>
                </c:pt>
                <c:pt idx="4141">
                  <c:v>414.10001966869459</c:v>
                </c:pt>
                <c:pt idx="4142">
                  <c:v>414.20001967344433</c:v>
                </c:pt>
                <c:pt idx="4143">
                  <c:v>414.30001967819408</c:v>
                </c:pt>
                <c:pt idx="4144">
                  <c:v>414.40001968294382</c:v>
                </c:pt>
                <c:pt idx="4145">
                  <c:v>414.50001968769357</c:v>
                </c:pt>
                <c:pt idx="4146">
                  <c:v>414.60001969244331</c:v>
                </c:pt>
                <c:pt idx="4147">
                  <c:v>414.70001969719306</c:v>
                </c:pt>
                <c:pt idx="4148">
                  <c:v>414.8000197019428</c:v>
                </c:pt>
                <c:pt idx="4149">
                  <c:v>414.90001970669255</c:v>
                </c:pt>
                <c:pt idx="4150">
                  <c:v>415.00001971144229</c:v>
                </c:pt>
                <c:pt idx="4151">
                  <c:v>415.10001971619204</c:v>
                </c:pt>
                <c:pt idx="4152">
                  <c:v>415.20001972094178</c:v>
                </c:pt>
                <c:pt idx="4153">
                  <c:v>415.30001972569153</c:v>
                </c:pt>
                <c:pt idx="4154">
                  <c:v>415.40001973044127</c:v>
                </c:pt>
                <c:pt idx="4155">
                  <c:v>415.50001973519102</c:v>
                </c:pt>
                <c:pt idx="4156">
                  <c:v>415.60001973994076</c:v>
                </c:pt>
                <c:pt idx="4157">
                  <c:v>415.70001974469051</c:v>
                </c:pt>
                <c:pt idx="4158">
                  <c:v>415.80001974944025</c:v>
                </c:pt>
                <c:pt idx="4159">
                  <c:v>415.90001975419</c:v>
                </c:pt>
                <c:pt idx="4160">
                  <c:v>416.00001975893974</c:v>
                </c:pt>
                <c:pt idx="4161">
                  <c:v>416.10001976368949</c:v>
                </c:pt>
                <c:pt idx="4162">
                  <c:v>416.20001976843923</c:v>
                </c:pt>
                <c:pt idx="4163">
                  <c:v>416.30001977318898</c:v>
                </c:pt>
                <c:pt idx="4164">
                  <c:v>416.40001977793872</c:v>
                </c:pt>
                <c:pt idx="4165">
                  <c:v>416.50001978268847</c:v>
                </c:pt>
                <c:pt idx="4166">
                  <c:v>416.60001978743821</c:v>
                </c:pt>
                <c:pt idx="4167">
                  <c:v>416.70001979218796</c:v>
                </c:pt>
                <c:pt idx="4168">
                  <c:v>416.8000197969377</c:v>
                </c:pt>
                <c:pt idx="4169">
                  <c:v>416.90001980168745</c:v>
                </c:pt>
                <c:pt idx="4170">
                  <c:v>417.00001980643719</c:v>
                </c:pt>
                <c:pt idx="4171">
                  <c:v>417.10001981118694</c:v>
                </c:pt>
                <c:pt idx="4172">
                  <c:v>417.20001981593668</c:v>
                </c:pt>
                <c:pt idx="4173">
                  <c:v>417.30001982068643</c:v>
                </c:pt>
                <c:pt idx="4174">
                  <c:v>417.40001982543617</c:v>
                </c:pt>
                <c:pt idx="4175">
                  <c:v>417.50001983018592</c:v>
                </c:pt>
                <c:pt idx="4176">
                  <c:v>417.60001983493567</c:v>
                </c:pt>
                <c:pt idx="4177">
                  <c:v>417.70001983968541</c:v>
                </c:pt>
                <c:pt idx="4178">
                  <c:v>417.80001984443516</c:v>
                </c:pt>
                <c:pt idx="4179">
                  <c:v>417.9000198491849</c:v>
                </c:pt>
                <c:pt idx="4180">
                  <c:v>418.00001985393465</c:v>
                </c:pt>
                <c:pt idx="4181">
                  <c:v>418.10001985868439</c:v>
                </c:pt>
                <c:pt idx="4182">
                  <c:v>418.20001986343414</c:v>
                </c:pt>
                <c:pt idx="4183">
                  <c:v>418.30001986818388</c:v>
                </c:pt>
                <c:pt idx="4184">
                  <c:v>418.40001987293363</c:v>
                </c:pt>
                <c:pt idx="4185">
                  <c:v>418.50001987768337</c:v>
                </c:pt>
                <c:pt idx="4186">
                  <c:v>418.60001988243312</c:v>
                </c:pt>
                <c:pt idx="4187">
                  <c:v>418.70001988718286</c:v>
                </c:pt>
                <c:pt idx="4188">
                  <c:v>418.80001989193261</c:v>
                </c:pt>
                <c:pt idx="4189">
                  <c:v>418.90001989668235</c:v>
                </c:pt>
                <c:pt idx="4190">
                  <c:v>419.0000199014321</c:v>
                </c:pt>
                <c:pt idx="4191">
                  <c:v>419.10001990618184</c:v>
                </c:pt>
                <c:pt idx="4192">
                  <c:v>419.20001991093159</c:v>
                </c:pt>
                <c:pt idx="4193">
                  <c:v>419.30001991568133</c:v>
                </c:pt>
                <c:pt idx="4194">
                  <c:v>419.40001992043108</c:v>
                </c:pt>
                <c:pt idx="4195">
                  <c:v>419.50001992518082</c:v>
                </c:pt>
                <c:pt idx="4196">
                  <c:v>419.60001992993057</c:v>
                </c:pt>
                <c:pt idx="4197">
                  <c:v>419.70001993468031</c:v>
                </c:pt>
                <c:pt idx="4198">
                  <c:v>419.80001993943006</c:v>
                </c:pt>
                <c:pt idx="4199">
                  <c:v>419.9000199441798</c:v>
                </c:pt>
                <c:pt idx="4200">
                  <c:v>420.00001994892955</c:v>
                </c:pt>
                <c:pt idx="4201">
                  <c:v>420.10001995367929</c:v>
                </c:pt>
                <c:pt idx="4202">
                  <c:v>420.20001995842904</c:v>
                </c:pt>
                <c:pt idx="4203">
                  <c:v>420.30001996317878</c:v>
                </c:pt>
                <c:pt idx="4204">
                  <c:v>420.40001996792853</c:v>
                </c:pt>
                <c:pt idx="4205">
                  <c:v>420.50001997267827</c:v>
                </c:pt>
                <c:pt idx="4206">
                  <c:v>420.60001997742802</c:v>
                </c:pt>
                <c:pt idx="4207">
                  <c:v>420.70001998217776</c:v>
                </c:pt>
                <c:pt idx="4208">
                  <c:v>420.80001998692751</c:v>
                </c:pt>
                <c:pt idx="4209">
                  <c:v>420.90001999167725</c:v>
                </c:pt>
                <c:pt idx="4210">
                  <c:v>421.000019996427</c:v>
                </c:pt>
                <c:pt idx="4211">
                  <c:v>421.10002000117674</c:v>
                </c:pt>
                <c:pt idx="4212">
                  <c:v>421.20002000592649</c:v>
                </c:pt>
                <c:pt idx="4213">
                  <c:v>421.30002001067623</c:v>
                </c:pt>
                <c:pt idx="4214">
                  <c:v>421.40002001542598</c:v>
                </c:pt>
                <c:pt idx="4215">
                  <c:v>421.50002002017573</c:v>
                </c:pt>
                <c:pt idx="4216">
                  <c:v>421.60002002492547</c:v>
                </c:pt>
                <c:pt idx="4217">
                  <c:v>421.70002002967522</c:v>
                </c:pt>
                <c:pt idx="4218">
                  <c:v>421.80002003442496</c:v>
                </c:pt>
                <c:pt idx="4219">
                  <c:v>421.90002003917471</c:v>
                </c:pt>
                <c:pt idx="4220">
                  <c:v>422.00002004392445</c:v>
                </c:pt>
                <c:pt idx="4221">
                  <c:v>422.1000200486742</c:v>
                </c:pt>
                <c:pt idx="4222">
                  <c:v>422.20002005342394</c:v>
                </c:pt>
                <c:pt idx="4223">
                  <c:v>422.30002005817369</c:v>
                </c:pt>
                <c:pt idx="4224">
                  <c:v>422.40002006292343</c:v>
                </c:pt>
                <c:pt idx="4225">
                  <c:v>422.50002006767318</c:v>
                </c:pt>
                <c:pt idx="4226">
                  <c:v>422.60002007242292</c:v>
                </c:pt>
                <c:pt idx="4227">
                  <c:v>422.70002007717267</c:v>
                </c:pt>
                <c:pt idx="4228">
                  <c:v>422.80002008192241</c:v>
                </c:pt>
                <c:pt idx="4229">
                  <c:v>422.90002008667216</c:v>
                </c:pt>
                <c:pt idx="4230">
                  <c:v>423.0000200914219</c:v>
                </c:pt>
                <c:pt idx="4231">
                  <c:v>423.10002009617165</c:v>
                </c:pt>
                <c:pt idx="4232">
                  <c:v>423.20002010092139</c:v>
                </c:pt>
                <c:pt idx="4233">
                  <c:v>423.30002010567114</c:v>
                </c:pt>
                <c:pt idx="4234">
                  <c:v>423.40002011042088</c:v>
                </c:pt>
                <c:pt idx="4235">
                  <c:v>423.50002011517063</c:v>
                </c:pt>
                <c:pt idx="4236">
                  <c:v>423.60002011992037</c:v>
                </c:pt>
                <c:pt idx="4237">
                  <c:v>423.70002012467012</c:v>
                </c:pt>
                <c:pt idx="4238">
                  <c:v>423.80002012941986</c:v>
                </c:pt>
                <c:pt idx="4239">
                  <c:v>423.90002013416961</c:v>
                </c:pt>
                <c:pt idx="4240">
                  <c:v>424.00002013891935</c:v>
                </c:pt>
                <c:pt idx="4241">
                  <c:v>424.1000201436691</c:v>
                </c:pt>
                <c:pt idx="4242">
                  <c:v>424.20002014841884</c:v>
                </c:pt>
                <c:pt idx="4243">
                  <c:v>424.30002015316859</c:v>
                </c:pt>
                <c:pt idx="4244">
                  <c:v>424.40002015791833</c:v>
                </c:pt>
                <c:pt idx="4245">
                  <c:v>424.50002016266808</c:v>
                </c:pt>
                <c:pt idx="4246">
                  <c:v>424.60002016741782</c:v>
                </c:pt>
                <c:pt idx="4247">
                  <c:v>424.70002017216757</c:v>
                </c:pt>
                <c:pt idx="4248">
                  <c:v>424.80002017691731</c:v>
                </c:pt>
                <c:pt idx="4249">
                  <c:v>424.90002018166706</c:v>
                </c:pt>
                <c:pt idx="4250">
                  <c:v>425.0000201864168</c:v>
                </c:pt>
                <c:pt idx="4251">
                  <c:v>425.10002019116655</c:v>
                </c:pt>
                <c:pt idx="4252">
                  <c:v>425.2000201959163</c:v>
                </c:pt>
                <c:pt idx="4253">
                  <c:v>425.30002020066604</c:v>
                </c:pt>
                <c:pt idx="4254">
                  <c:v>425.40002020541579</c:v>
                </c:pt>
                <c:pt idx="4255">
                  <c:v>425.50002021016553</c:v>
                </c:pt>
                <c:pt idx="4256">
                  <c:v>425.60002021491528</c:v>
                </c:pt>
                <c:pt idx="4257">
                  <c:v>425.70002021966502</c:v>
                </c:pt>
                <c:pt idx="4258">
                  <c:v>425.80002022441477</c:v>
                </c:pt>
                <c:pt idx="4259">
                  <c:v>425.90002022916451</c:v>
                </c:pt>
                <c:pt idx="4260">
                  <c:v>426.00002023391426</c:v>
                </c:pt>
                <c:pt idx="4261">
                  <c:v>426.100020238664</c:v>
                </c:pt>
                <c:pt idx="4262">
                  <c:v>426.20002024341375</c:v>
                </c:pt>
                <c:pt idx="4263">
                  <c:v>426.30002024816349</c:v>
                </c:pt>
                <c:pt idx="4264">
                  <c:v>426.40002025291324</c:v>
                </c:pt>
                <c:pt idx="4265">
                  <c:v>426.50002025766298</c:v>
                </c:pt>
                <c:pt idx="4266">
                  <c:v>426.60002026241273</c:v>
                </c:pt>
                <c:pt idx="4267">
                  <c:v>426.70002026716247</c:v>
                </c:pt>
                <c:pt idx="4268">
                  <c:v>426.80002027191222</c:v>
                </c:pt>
                <c:pt idx="4269">
                  <c:v>426.90002027666196</c:v>
                </c:pt>
                <c:pt idx="4270">
                  <c:v>427.00002028141171</c:v>
                </c:pt>
                <c:pt idx="4271">
                  <c:v>427.10002028616145</c:v>
                </c:pt>
                <c:pt idx="4272">
                  <c:v>427.2000202909112</c:v>
                </c:pt>
                <c:pt idx="4273">
                  <c:v>427.30002029566094</c:v>
                </c:pt>
                <c:pt idx="4274">
                  <c:v>427.40002030041069</c:v>
                </c:pt>
                <c:pt idx="4275">
                  <c:v>427.50002030516043</c:v>
                </c:pt>
                <c:pt idx="4276">
                  <c:v>427.60002030991018</c:v>
                </c:pt>
                <c:pt idx="4277">
                  <c:v>427.70002031465992</c:v>
                </c:pt>
                <c:pt idx="4278">
                  <c:v>427.80002031940967</c:v>
                </c:pt>
                <c:pt idx="4279">
                  <c:v>427.90002032415941</c:v>
                </c:pt>
                <c:pt idx="4280">
                  <c:v>428.00002032890916</c:v>
                </c:pt>
                <c:pt idx="4281">
                  <c:v>428.1000203336589</c:v>
                </c:pt>
                <c:pt idx="4282">
                  <c:v>428.20002033840865</c:v>
                </c:pt>
                <c:pt idx="4283">
                  <c:v>428.30002034315839</c:v>
                </c:pt>
                <c:pt idx="4284">
                  <c:v>428.40002034790814</c:v>
                </c:pt>
                <c:pt idx="4285">
                  <c:v>428.50002035265788</c:v>
                </c:pt>
                <c:pt idx="4286">
                  <c:v>428.60002035740763</c:v>
                </c:pt>
                <c:pt idx="4287">
                  <c:v>428.70002036215737</c:v>
                </c:pt>
                <c:pt idx="4288">
                  <c:v>428.80002036690712</c:v>
                </c:pt>
                <c:pt idx="4289">
                  <c:v>428.90002037165686</c:v>
                </c:pt>
                <c:pt idx="4290">
                  <c:v>429.00002037640661</c:v>
                </c:pt>
                <c:pt idx="4291">
                  <c:v>429.10002038115636</c:v>
                </c:pt>
                <c:pt idx="4292">
                  <c:v>429.2000203859061</c:v>
                </c:pt>
                <c:pt idx="4293">
                  <c:v>429.30002039065585</c:v>
                </c:pt>
                <c:pt idx="4294">
                  <c:v>429.40002039540559</c:v>
                </c:pt>
                <c:pt idx="4295">
                  <c:v>429.50002040015534</c:v>
                </c:pt>
                <c:pt idx="4296">
                  <c:v>429.60002040490508</c:v>
                </c:pt>
                <c:pt idx="4297">
                  <c:v>429.70002040965483</c:v>
                </c:pt>
                <c:pt idx="4298">
                  <c:v>429.80002041440457</c:v>
                </c:pt>
                <c:pt idx="4299">
                  <c:v>429.90002041915432</c:v>
                </c:pt>
                <c:pt idx="4300">
                  <c:v>430.00002042390406</c:v>
                </c:pt>
                <c:pt idx="4301">
                  <c:v>430.10002042865381</c:v>
                </c:pt>
                <c:pt idx="4302">
                  <c:v>430.20002043340355</c:v>
                </c:pt>
                <c:pt idx="4303">
                  <c:v>430.3000204381533</c:v>
                </c:pt>
                <c:pt idx="4304">
                  <c:v>430.40002044290304</c:v>
                </c:pt>
                <c:pt idx="4305">
                  <c:v>430.50002044765279</c:v>
                </c:pt>
                <c:pt idx="4306">
                  <c:v>430.60002045240253</c:v>
                </c:pt>
                <c:pt idx="4307">
                  <c:v>430.70002045715228</c:v>
                </c:pt>
                <c:pt idx="4308">
                  <c:v>430.80002046190202</c:v>
                </c:pt>
                <c:pt idx="4309">
                  <c:v>430.90002046665177</c:v>
                </c:pt>
                <c:pt idx="4310">
                  <c:v>431.00002047140151</c:v>
                </c:pt>
                <c:pt idx="4311">
                  <c:v>431.10002047615126</c:v>
                </c:pt>
                <c:pt idx="4312">
                  <c:v>431.200020480901</c:v>
                </c:pt>
                <c:pt idx="4313">
                  <c:v>431.30002048565075</c:v>
                </c:pt>
                <c:pt idx="4314">
                  <c:v>431.40002049040049</c:v>
                </c:pt>
                <c:pt idx="4315">
                  <c:v>431.50002049515024</c:v>
                </c:pt>
                <c:pt idx="4316">
                  <c:v>431.60002049989998</c:v>
                </c:pt>
                <c:pt idx="4317">
                  <c:v>431.70002050464973</c:v>
                </c:pt>
                <c:pt idx="4318">
                  <c:v>431.80002050939947</c:v>
                </c:pt>
                <c:pt idx="4319">
                  <c:v>431.90002051414922</c:v>
                </c:pt>
                <c:pt idx="4320">
                  <c:v>432.00002051889896</c:v>
                </c:pt>
                <c:pt idx="4321">
                  <c:v>432.10002052364871</c:v>
                </c:pt>
                <c:pt idx="4322">
                  <c:v>432.20002052839845</c:v>
                </c:pt>
                <c:pt idx="4323">
                  <c:v>432.3000205331482</c:v>
                </c:pt>
                <c:pt idx="4324">
                  <c:v>432.40002053789794</c:v>
                </c:pt>
                <c:pt idx="4325">
                  <c:v>432.50002054264769</c:v>
                </c:pt>
                <c:pt idx="4326">
                  <c:v>432.60002054739743</c:v>
                </c:pt>
                <c:pt idx="4327">
                  <c:v>432.70002055214718</c:v>
                </c:pt>
                <c:pt idx="4328">
                  <c:v>432.80002055689692</c:v>
                </c:pt>
                <c:pt idx="4329">
                  <c:v>432.90002056164667</c:v>
                </c:pt>
                <c:pt idx="4330">
                  <c:v>433.00002056639642</c:v>
                </c:pt>
                <c:pt idx="4331">
                  <c:v>433.10002057114616</c:v>
                </c:pt>
                <c:pt idx="4332">
                  <c:v>433.20002057589591</c:v>
                </c:pt>
                <c:pt idx="4333">
                  <c:v>433.30002058064565</c:v>
                </c:pt>
                <c:pt idx="4334">
                  <c:v>433.4000205853954</c:v>
                </c:pt>
                <c:pt idx="4335">
                  <c:v>433.50002059014514</c:v>
                </c:pt>
                <c:pt idx="4336">
                  <c:v>433.60002059489489</c:v>
                </c:pt>
                <c:pt idx="4337">
                  <c:v>433.70002059964463</c:v>
                </c:pt>
                <c:pt idx="4338">
                  <c:v>433.80002060439438</c:v>
                </c:pt>
                <c:pt idx="4339">
                  <c:v>433.90002060914412</c:v>
                </c:pt>
                <c:pt idx="4340">
                  <c:v>434.00002061389387</c:v>
                </c:pt>
                <c:pt idx="4341">
                  <c:v>434.10002061864361</c:v>
                </c:pt>
                <c:pt idx="4342">
                  <c:v>434.20002062339336</c:v>
                </c:pt>
                <c:pt idx="4343">
                  <c:v>434.3000206281431</c:v>
                </c:pt>
                <c:pt idx="4344">
                  <c:v>434.40002063289285</c:v>
                </c:pt>
                <c:pt idx="4345">
                  <c:v>434.50002063764259</c:v>
                </c:pt>
                <c:pt idx="4346">
                  <c:v>434.60002064239234</c:v>
                </c:pt>
                <c:pt idx="4347">
                  <c:v>434.70002064714208</c:v>
                </c:pt>
                <c:pt idx="4348">
                  <c:v>434.80002065189183</c:v>
                </c:pt>
                <c:pt idx="4349">
                  <c:v>434.90002065664157</c:v>
                </c:pt>
                <c:pt idx="4350">
                  <c:v>435.00002066139132</c:v>
                </c:pt>
                <c:pt idx="4351">
                  <c:v>435.10002066614106</c:v>
                </c:pt>
                <c:pt idx="4352">
                  <c:v>435.20002067089081</c:v>
                </c:pt>
                <c:pt idx="4353">
                  <c:v>435.30002067564055</c:v>
                </c:pt>
                <c:pt idx="4354">
                  <c:v>435.4000206803903</c:v>
                </c:pt>
                <c:pt idx="4355">
                  <c:v>435.50002068514004</c:v>
                </c:pt>
                <c:pt idx="4356">
                  <c:v>435.60002068988979</c:v>
                </c:pt>
                <c:pt idx="4357">
                  <c:v>435.70002069463953</c:v>
                </c:pt>
                <c:pt idx="4358">
                  <c:v>435.80002069938928</c:v>
                </c:pt>
                <c:pt idx="4359">
                  <c:v>435.90002070413902</c:v>
                </c:pt>
                <c:pt idx="4360">
                  <c:v>436.00002070888877</c:v>
                </c:pt>
                <c:pt idx="4361">
                  <c:v>436.10002071363851</c:v>
                </c:pt>
                <c:pt idx="4362">
                  <c:v>436.20002071838826</c:v>
                </c:pt>
                <c:pt idx="4363">
                  <c:v>436.300020723138</c:v>
                </c:pt>
                <c:pt idx="4364">
                  <c:v>436.40002072788775</c:v>
                </c:pt>
                <c:pt idx="4365">
                  <c:v>436.50002073263749</c:v>
                </c:pt>
                <c:pt idx="4366">
                  <c:v>436.60002073738724</c:v>
                </c:pt>
                <c:pt idx="4367">
                  <c:v>436.70002074213699</c:v>
                </c:pt>
                <c:pt idx="4368">
                  <c:v>436.80002074688673</c:v>
                </c:pt>
                <c:pt idx="4369">
                  <c:v>436.90002075163648</c:v>
                </c:pt>
                <c:pt idx="4370">
                  <c:v>437.00002075638622</c:v>
                </c:pt>
                <c:pt idx="4371">
                  <c:v>437.10002076113597</c:v>
                </c:pt>
                <c:pt idx="4372">
                  <c:v>437.20002076588571</c:v>
                </c:pt>
                <c:pt idx="4373">
                  <c:v>437.30002077063546</c:v>
                </c:pt>
                <c:pt idx="4374">
                  <c:v>437.4000207753852</c:v>
                </c:pt>
                <c:pt idx="4375">
                  <c:v>437.50002078013495</c:v>
                </c:pt>
                <c:pt idx="4376">
                  <c:v>437.60002078488469</c:v>
                </c:pt>
                <c:pt idx="4377">
                  <c:v>437.70002078963444</c:v>
                </c:pt>
                <c:pt idx="4378">
                  <c:v>437.80002079438418</c:v>
                </c:pt>
                <c:pt idx="4379">
                  <c:v>437.90002079913393</c:v>
                </c:pt>
                <c:pt idx="4380">
                  <c:v>438.00002080388367</c:v>
                </c:pt>
                <c:pt idx="4381">
                  <c:v>438.10002080863342</c:v>
                </c:pt>
                <c:pt idx="4382">
                  <c:v>438.20002081338316</c:v>
                </c:pt>
                <c:pt idx="4383">
                  <c:v>438.30002081813291</c:v>
                </c:pt>
                <c:pt idx="4384">
                  <c:v>438.40002082288265</c:v>
                </c:pt>
                <c:pt idx="4385">
                  <c:v>438.5000208276324</c:v>
                </c:pt>
                <c:pt idx="4386">
                  <c:v>438.60002083238214</c:v>
                </c:pt>
                <c:pt idx="4387">
                  <c:v>438.70002083713189</c:v>
                </c:pt>
                <c:pt idx="4388">
                  <c:v>438.80002084188163</c:v>
                </c:pt>
                <c:pt idx="4389">
                  <c:v>438.90002084663138</c:v>
                </c:pt>
                <c:pt idx="4390">
                  <c:v>439.00002085138112</c:v>
                </c:pt>
                <c:pt idx="4391">
                  <c:v>439.10002085613087</c:v>
                </c:pt>
                <c:pt idx="4392">
                  <c:v>439.20002086088061</c:v>
                </c:pt>
                <c:pt idx="4393">
                  <c:v>439.30002086563036</c:v>
                </c:pt>
                <c:pt idx="4394">
                  <c:v>439.4000208703801</c:v>
                </c:pt>
                <c:pt idx="4395">
                  <c:v>439.50002087512985</c:v>
                </c:pt>
                <c:pt idx="4396">
                  <c:v>439.60002087987959</c:v>
                </c:pt>
                <c:pt idx="4397">
                  <c:v>439.70002088462934</c:v>
                </c:pt>
                <c:pt idx="4398">
                  <c:v>439.80002088937908</c:v>
                </c:pt>
                <c:pt idx="4399">
                  <c:v>439.90002089412883</c:v>
                </c:pt>
                <c:pt idx="4400">
                  <c:v>440.00002089887857</c:v>
                </c:pt>
                <c:pt idx="4401">
                  <c:v>440.10002090362832</c:v>
                </c:pt>
                <c:pt idx="4402">
                  <c:v>440.20002090837806</c:v>
                </c:pt>
                <c:pt idx="4403">
                  <c:v>440.30002091312781</c:v>
                </c:pt>
                <c:pt idx="4404">
                  <c:v>440.40002091787755</c:v>
                </c:pt>
                <c:pt idx="4405">
                  <c:v>440.5000209226273</c:v>
                </c:pt>
                <c:pt idx="4406">
                  <c:v>440.60002092737705</c:v>
                </c:pt>
                <c:pt idx="4407">
                  <c:v>440.70002093212679</c:v>
                </c:pt>
                <c:pt idx="4408">
                  <c:v>440.80002093687654</c:v>
                </c:pt>
                <c:pt idx="4409">
                  <c:v>440.90002094162628</c:v>
                </c:pt>
                <c:pt idx="4410">
                  <c:v>441.00002094637603</c:v>
                </c:pt>
                <c:pt idx="4411">
                  <c:v>441.10002095112577</c:v>
                </c:pt>
                <c:pt idx="4412">
                  <c:v>441.20002095587552</c:v>
                </c:pt>
                <c:pt idx="4413">
                  <c:v>441.30002096062526</c:v>
                </c:pt>
                <c:pt idx="4414">
                  <c:v>441.40002096537501</c:v>
                </c:pt>
                <c:pt idx="4415">
                  <c:v>441.50002097012475</c:v>
                </c:pt>
                <c:pt idx="4416">
                  <c:v>441.6000209748745</c:v>
                </c:pt>
                <c:pt idx="4417">
                  <c:v>441.70002097962424</c:v>
                </c:pt>
                <c:pt idx="4418">
                  <c:v>441.80002098437399</c:v>
                </c:pt>
                <c:pt idx="4419">
                  <c:v>441.90002098912373</c:v>
                </c:pt>
                <c:pt idx="4420">
                  <c:v>442.00002099387348</c:v>
                </c:pt>
                <c:pt idx="4421">
                  <c:v>442.10002099862322</c:v>
                </c:pt>
                <c:pt idx="4422">
                  <c:v>442.20002100337297</c:v>
                </c:pt>
                <c:pt idx="4423">
                  <c:v>442.30002100812271</c:v>
                </c:pt>
                <c:pt idx="4424">
                  <c:v>442.40002101287246</c:v>
                </c:pt>
                <c:pt idx="4425">
                  <c:v>442.5000210176222</c:v>
                </c:pt>
                <c:pt idx="4426">
                  <c:v>442.60002102237195</c:v>
                </c:pt>
                <c:pt idx="4427">
                  <c:v>442.70002102712169</c:v>
                </c:pt>
                <c:pt idx="4428">
                  <c:v>442.80002103187144</c:v>
                </c:pt>
                <c:pt idx="4429">
                  <c:v>442.90002103662118</c:v>
                </c:pt>
                <c:pt idx="4430">
                  <c:v>443.00002104137093</c:v>
                </c:pt>
                <c:pt idx="4431">
                  <c:v>443.10002104612067</c:v>
                </c:pt>
                <c:pt idx="4432">
                  <c:v>443.20002105087042</c:v>
                </c:pt>
                <c:pt idx="4433">
                  <c:v>443.30002105562016</c:v>
                </c:pt>
                <c:pt idx="4434">
                  <c:v>443.40002106036991</c:v>
                </c:pt>
                <c:pt idx="4435">
                  <c:v>443.50002106511965</c:v>
                </c:pt>
                <c:pt idx="4436">
                  <c:v>443.6000210698694</c:v>
                </c:pt>
                <c:pt idx="4437">
                  <c:v>443.70002107461914</c:v>
                </c:pt>
                <c:pt idx="4438">
                  <c:v>443.80002107936889</c:v>
                </c:pt>
                <c:pt idx="4439">
                  <c:v>443.90002108411863</c:v>
                </c:pt>
                <c:pt idx="4440">
                  <c:v>444.00002108886838</c:v>
                </c:pt>
                <c:pt idx="4441">
                  <c:v>444.10002109361812</c:v>
                </c:pt>
                <c:pt idx="4442">
                  <c:v>444.20002109836787</c:v>
                </c:pt>
                <c:pt idx="4443">
                  <c:v>444.30002110311761</c:v>
                </c:pt>
                <c:pt idx="4444">
                  <c:v>444.40002110786736</c:v>
                </c:pt>
                <c:pt idx="4445">
                  <c:v>444.50002111261711</c:v>
                </c:pt>
                <c:pt idx="4446">
                  <c:v>444.60002111736685</c:v>
                </c:pt>
                <c:pt idx="4447">
                  <c:v>444.7000211221166</c:v>
                </c:pt>
                <c:pt idx="4448">
                  <c:v>444.80002112686634</c:v>
                </c:pt>
                <c:pt idx="4449">
                  <c:v>444.90002113161609</c:v>
                </c:pt>
                <c:pt idx="4450">
                  <c:v>445.00002113636583</c:v>
                </c:pt>
                <c:pt idx="4451">
                  <c:v>445.10002114111558</c:v>
                </c:pt>
                <c:pt idx="4452">
                  <c:v>445.20002114586532</c:v>
                </c:pt>
                <c:pt idx="4453">
                  <c:v>445.30002115061507</c:v>
                </c:pt>
                <c:pt idx="4454">
                  <c:v>445.40002115536481</c:v>
                </c:pt>
                <c:pt idx="4455">
                  <c:v>445.50002116011456</c:v>
                </c:pt>
                <c:pt idx="4456">
                  <c:v>445.6000211648643</c:v>
                </c:pt>
                <c:pt idx="4457">
                  <c:v>445.70002116961405</c:v>
                </c:pt>
                <c:pt idx="4458">
                  <c:v>445.80002117436379</c:v>
                </c:pt>
                <c:pt idx="4459">
                  <c:v>445.90002117911354</c:v>
                </c:pt>
                <c:pt idx="4460">
                  <c:v>446.00002118386328</c:v>
                </c:pt>
                <c:pt idx="4461">
                  <c:v>446.10002118861303</c:v>
                </c:pt>
                <c:pt idx="4462">
                  <c:v>446.20002119336277</c:v>
                </c:pt>
                <c:pt idx="4463">
                  <c:v>446.30002119811252</c:v>
                </c:pt>
                <c:pt idx="4464">
                  <c:v>446.40002120286226</c:v>
                </c:pt>
                <c:pt idx="4465">
                  <c:v>446.50002120761201</c:v>
                </c:pt>
                <c:pt idx="4466">
                  <c:v>446.60002121236175</c:v>
                </c:pt>
                <c:pt idx="4467">
                  <c:v>446.7000212171115</c:v>
                </c:pt>
                <c:pt idx="4468">
                  <c:v>446.80002122186124</c:v>
                </c:pt>
                <c:pt idx="4469">
                  <c:v>446.90002122661099</c:v>
                </c:pt>
                <c:pt idx="4470">
                  <c:v>447.00002123136073</c:v>
                </c:pt>
                <c:pt idx="4471">
                  <c:v>447.10002123611048</c:v>
                </c:pt>
                <c:pt idx="4472">
                  <c:v>447.20002124086022</c:v>
                </c:pt>
                <c:pt idx="4473">
                  <c:v>447.30002124560997</c:v>
                </c:pt>
                <c:pt idx="4474">
                  <c:v>447.40002125035971</c:v>
                </c:pt>
                <c:pt idx="4475">
                  <c:v>447.50002125510946</c:v>
                </c:pt>
                <c:pt idx="4476">
                  <c:v>447.6000212598592</c:v>
                </c:pt>
                <c:pt idx="4477">
                  <c:v>447.70002126460895</c:v>
                </c:pt>
                <c:pt idx="4478">
                  <c:v>447.80002126935869</c:v>
                </c:pt>
                <c:pt idx="4479">
                  <c:v>447.90002127410844</c:v>
                </c:pt>
                <c:pt idx="4480">
                  <c:v>448.00002127885818</c:v>
                </c:pt>
                <c:pt idx="4481">
                  <c:v>448.10002128360793</c:v>
                </c:pt>
                <c:pt idx="4482">
                  <c:v>448.20002128835768</c:v>
                </c:pt>
                <c:pt idx="4483">
                  <c:v>448.30002129310742</c:v>
                </c:pt>
                <c:pt idx="4484">
                  <c:v>448.40002129785717</c:v>
                </c:pt>
                <c:pt idx="4485">
                  <c:v>448.50002130260691</c:v>
                </c:pt>
                <c:pt idx="4486">
                  <c:v>448.60002130735666</c:v>
                </c:pt>
                <c:pt idx="4487">
                  <c:v>448.7000213121064</c:v>
                </c:pt>
                <c:pt idx="4488">
                  <c:v>448.80002131685615</c:v>
                </c:pt>
                <c:pt idx="4489">
                  <c:v>448.90002132160589</c:v>
                </c:pt>
                <c:pt idx="4490">
                  <c:v>449.00002132635564</c:v>
                </c:pt>
                <c:pt idx="4491">
                  <c:v>449.10002133110538</c:v>
                </c:pt>
                <c:pt idx="4492">
                  <c:v>449.20002133585513</c:v>
                </c:pt>
                <c:pt idx="4493">
                  <c:v>449.30002134060487</c:v>
                </c:pt>
                <c:pt idx="4494">
                  <c:v>449.40002134535462</c:v>
                </c:pt>
                <c:pt idx="4495">
                  <c:v>449.50002135010436</c:v>
                </c:pt>
                <c:pt idx="4496">
                  <c:v>449.60002135485411</c:v>
                </c:pt>
                <c:pt idx="4497">
                  <c:v>449.70002135960385</c:v>
                </c:pt>
                <c:pt idx="4498">
                  <c:v>449.8000213643536</c:v>
                </c:pt>
                <c:pt idx="4499">
                  <c:v>449.90002136910334</c:v>
                </c:pt>
                <c:pt idx="4500">
                  <c:v>450.00002137385309</c:v>
                </c:pt>
                <c:pt idx="4501">
                  <c:v>450.10002137860283</c:v>
                </c:pt>
                <c:pt idx="4502">
                  <c:v>450.20002138335258</c:v>
                </c:pt>
                <c:pt idx="4503">
                  <c:v>450.30002138810232</c:v>
                </c:pt>
                <c:pt idx="4504">
                  <c:v>450.40002139285207</c:v>
                </c:pt>
                <c:pt idx="4505">
                  <c:v>450.50002139760181</c:v>
                </c:pt>
                <c:pt idx="4506">
                  <c:v>450.60002140235156</c:v>
                </c:pt>
                <c:pt idx="4507">
                  <c:v>450.7000214071013</c:v>
                </c:pt>
                <c:pt idx="4508">
                  <c:v>450.80002141185105</c:v>
                </c:pt>
                <c:pt idx="4509">
                  <c:v>450.90002141660079</c:v>
                </c:pt>
                <c:pt idx="4510">
                  <c:v>451.00002142135054</c:v>
                </c:pt>
                <c:pt idx="4511">
                  <c:v>451.10002142610028</c:v>
                </c:pt>
                <c:pt idx="4512">
                  <c:v>451.20002143085003</c:v>
                </c:pt>
                <c:pt idx="4513">
                  <c:v>451.30002143559977</c:v>
                </c:pt>
                <c:pt idx="4514">
                  <c:v>451.40002144034952</c:v>
                </c:pt>
                <c:pt idx="4515">
                  <c:v>451.50002144509926</c:v>
                </c:pt>
                <c:pt idx="4516">
                  <c:v>451.60002144984901</c:v>
                </c:pt>
                <c:pt idx="4517">
                  <c:v>451.70002145459875</c:v>
                </c:pt>
                <c:pt idx="4518">
                  <c:v>451.8000214593485</c:v>
                </c:pt>
                <c:pt idx="4519">
                  <c:v>451.90002146409824</c:v>
                </c:pt>
                <c:pt idx="4520">
                  <c:v>452.00002146884799</c:v>
                </c:pt>
                <c:pt idx="4521">
                  <c:v>452.10002147359774</c:v>
                </c:pt>
                <c:pt idx="4522">
                  <c:v>452.20002147834748</c:v>
                </c:pt>
                <c:pt idx="4523">
                  <c:v>452.30002148309723</c:v>
                </c:pt>
                <c:pt idx="4524">
                  <c:v>452.40002148784697</c:v>
                </c:pt>
                <c:pt idx="4525">
                  <c:v>452.50002149259672</c:v>
                </c:pt>
                <c:pt idx="4526">
                  <c:v>452.60002149734646</c:v>
                </c:pt>
                <c:pt idx="4527">
                  <c:v>452.70002150209621</c:v>
                </c:pt>
                <c:pt idx="4528">
                  <c:v>452.80002150684595</c:v>
                </c:pt>
                <c:pt idx="4529">
                  <c:v>452.9000215115957</c:v>
                </c:pt>
                <c:pt idx="4530">
                  <c:v>453.00002151634544</c:v>
                </c:pt>
                <c:pt idx="4531">
                  <c:v>453.10002152109519</c:v>
                </c:pt>
                <c:pt idx="4532">
                  <c:v>453.20002152584493</c:v>
                </c:pt>
                <c:pt idx="4533">
                  <c:v>453.30002153059468</c:v>
                </c:pt>
                <c:pt idx="4534">
                  <c:v>453.40002153534442</c:v>
                </c:pt>
                <c:pt idx="4535">
                  <c:v>453.50002154009417</c:v>
                </c:pt>
                <c:pt idx="4536">
                  <c:v>453.60002154484391</c:v>
                </c:pt>
                <c:pt idx="4537">
                  <c:v>453.70002154959366</c:v>
                </c:pt>
                <c:pt idx="4538">
                  <c:v>453.8000215543434</c:v>
                </c:pt>
                <c:pt idx="4539">
                  <c:v>453.90002155909315</c:v>
                </c:pt>
                <c:pt idx="4540">
                  <c:v>454.00002156384289</c:v>
                </c:pt>
                <c:pt idx="4541">
                  <c:v>454.10002156859264</c:v>
                </c:pt>
                <c:pt idx="4542">
                  <c:v>454.20002157334238</c:v>
                </c:pt>
                <c:pt idx="4543">
                  <c:v>454.30002157809213</c:v>
                </c:pt>
                <c:pt idx="4544">
                  <c:v>454.40002158284187</c:v>
                </c:pt>
                <c:pt idx="4545">
                  <c:v>454.50002158759162</c:v>
                </c:pt>
                <c:pt idx="4546">
                  <c:v>454.60002159234136</c:v>
                </c:pt>
                <c:pt idx="4547">
                  <c:v>454.70002159709111</c:v>
                </c:pt>
                <c:pt idx="4548">
                  <c:v>454.80002160184085</c:v>
                </c:pt>
                <c:pt idx="4549">
                  <c:v>454.9000216065906</c:v>
                </c:pt>
                <c:pt idx="4550">
                  <c:v>455.00002161134034</c:v>
                </c:pt>
                <c:pt idx="4551">
                  <c:v>455.10002161609009</c:v>
                </c:pt>
                <c:pt idx="4552">
                  <c:v>455.20002162083983</c:v>
                </c:pt>
                <c:pt idx="4553">
                  <c:v>455.30002162558958</c:v>
                </c:pt>
                <c:pt idx="4554">
                  <c:v>455.40002163033932</c:v>
                </c:pt>
                <c:pt idx="4555">
                  <c:v>455.50002163508907</c:v>
                </c:pt>
                <c:pt idx="4556">
                  <c:v>455.60002163983881</c:v>
                </c:pt>
                <c:pt idx="4557">
                  <c:v>455.70002164458856</c:v>
                </c:pt>
                <c:pt idx="4558">
                  <c:v>455.8000216493383</c:v>
                </c:pt>
                <c:pt idx="4559">
                  <c:v>455.90002165408805</c:v>
                </c:pt>
                <c:pt idx="4560">
                  <c:v>456.0000216588378</c:v>
                </c:pt>
                <c:pt idx="4561">
                  <c:v>456.10002166358754</c:v>
                </c:pt>
                <c:pt idx="4562">
                  <c:v>456.20002166833729</c:v>
                </c:pt>
                <c:pt idx="4563">
                  <c:v>456.30002167308703</c:v>
                </c:pt>
                <c:pt idx="4564">
                  <c:v>456.40002167783678</c:v>
                </c:pt>
                <c:pt idx="4565">
                  <c:v>456.50002168258652</c:v>
                </c:pt>
                <c:pt idx="4566">
                  <c:v>456.60002168733627</c:v>
                </c:pt>
                <c:pt idx="4567">
                  <c:v>456.70002169208601</c:v>
                </c:pt>
                <c:pt idx="4568">
                  <c:v>456.80002169683576</c:v>
                </c:pt>
                <c:pt idx="4569">
                  <c:v>456.9000217015855</c:v>
                </c:pt>
                <c:pt idx="4570">
                  <c:v>457.00002170633525</c:v>
                </c:pt>
                <c:pt idx="4571">
                  <c:v>457.10002171108499</c:v>
                </c:pt>
                <c:pt idx="4572">
                  <c:v>457.20002171583474</c:v>
                </c:pt>
                <c:pt idx="4573">
                  <c:v>457.30002172058448</c:v>
                </c:pt>
                <c:pt idx="4574">
                  <c:v>457.40002172533423</c:v>
                </c:pt>
                <c:pt idx="4575">
                  <c:v>457.50002173008397</c:v>
                </c:pt>
                <c:pt idx="4576">
                  <c:v>457.60002173483372</c:v>
                </c:pt>
                <c:pt idx="4577">
                  <c:v>457.70002173958346</c:v>
                </c:pt>
                <c:pt idx="4578">
                  <c:v>457.80002174433321</c:v>
                </c:pt>
                <c:pt idx="4579">
                  <c:v>457.90002174908295</c:v>
                </c:pt>
                <c:pt idx="4580">
                  <c:v>458.0000217538327</c:v>
                </c:pt>
                <c:pt idx="4581">
                  <c:v>458.10002175858244</c:v>
                </c:pt>
                <c:pt idx="4582">
                  <c:v>458.20002176333219</c:v>
                </c:pt>
                <c:pt idx="4583">
                  <c:v>458.30002176808193</c:v>
                </c:pt>
                <c:pt idx="4584">
                  <c:v>458.40002177283168</c:v>
                </c:pt>
                <c:pt idx="4585">
                  <c:v>458.50002177758142</c:v>
                </c:pt>
                <c:pt idx="4586">
                  <c:v>458.60002178233117</c:v>
                </c:pt>
                <c:pt idx="4587">
                  <c:v>458.70002178708091</c:v>
                </c:pt>
                <c:pt idx="4588">
                  <c:v>458.80002179183066</c:v>
                </c:pt>
                <c:pt idx="4589">
                  <c:v>458.9000217965804</c:v>
                </c:pt>
                <c:pt idx="4590">
                  <c:v>459.00002180133015</c:v>
                </c:pt>
                <c:pt idx="4591">
                  <c:v>459.10002180607989</c:v>
                </c:pt>
                <c:pt idx="4592">
                  <c:v>459.20002181082964</c:v>
                </c:pt>
                <c:pt idx="4593">
                  <c:v>459.30002181557938</c:v>
                </c:pt>
                <c:pt idx="4594">
                  <c:v>459.40002182032913</c:v>
                </c:pt>
                <c:pt idx="4595">
                  <c:v>459.50002182507887</c:v>
                </c:pt>
                <c:pt idx="4596">
                  <c:v>459.60002182982862</c:v>
                </c:pt>
                <c:pt idx="4597">
                  <c:v>459.70002183457837</c:v>
                </c:pt>
                <c:pt idx="4598">
                  <c:v>459.80002183932811</c:v>
                </c:pt>
                <c:pt idx="4599">
                  <c:v>459.90002184407786</c:v>
                </c:pt>
                <c:pt idx="4600">
                  <c:v>460.0000218488276</c:v>
                </c:pt>
                <c:pt idx="4601">
                  <c:v>460.10002185357735</c:v>
                </c:pt>
                <c:pt idx="4602">
                  <c:v>460.20002185832709</c:v>
                </c:pt>
                <c:pt idx="4603">
                  <c:v>460.30002186307684</c:v>
                </c:pt>
                <c:pt idx="4604">
                  <c:v>460.40002186782658</c:v>
                </c:pt>
                <c:pt idx="4605">
                  <c:v>460.50002187257633</c:v>
                </c:pt>
                <c:pt idx="4606">
                  <c:v>460.60002187732607</c:v>
                </c:pt>
                <c:pt idx="4607">
                  <c:v>460.70002188207582</c:v>
                </c:pt>
                <c:pt idx="4608">
                  <c:v>460.80002188682556</c:v>
                </c:pt>
                <c:pt idx="4609">
                  <c:v>460.90002189157531</c:v>
                </c:pt>
                <c:pt idx="4610">
                  <c:v>461.00002189632505</c:v>
                </c:pt>
                <c:pt idx="4611">
                  <c:v>461.1000219010748</c:v>
                </c:pt>
                <c:pt idx="4612">
                  <c:v>461.20002190582454</c:v>
                </c:pt>
                <c:pt idx="4613">
                  <c:v>461.30002191057429</c:v>
                </c:pt>
                <c:pt idx="4614">
                  <c:v>461.40002191532403</c:v>
                </c:pt>
                <c:pt idx="4615">
                  <c:v>461.50002192007378</c:v>
                </c:pt>
                <c:pt idx="4616">
                  <c:v>461.60002192482352</c:v>
                </c:pt>
                <c:pt idx="4617">
                  <c:v>461.70002192957327</c:v>
                </c:pt>
                <c:pt idx="4618">
                  <c:v>461.80002193432301</c:v>
                </c:pt>
                <c:pt idx="4619">
                  <c:v>461.90002193907276</c:v>
                </c:pt>
                <c:pt idx="4620">
                  <c:v>462.0000219438225</c:v>
                </c:pt>
                <c:pt idx="4621">
                  <c:v>462.10002194857225</c:v>
                </c:pt>
                <c:pt idx="4622">
                  <c:v>462.20002195332199</c:v>
                </c:pt>
                <c:pt idx="4623">
                  <c:v>462.30002195807174</c:v>
                </c:pt>
                <c:pt idx="4624">
                  <c:v>462.40002196282148</c:v>
                </c:pt>
                <c:pt idx="4625">
                  <c:v>462.50002196757123</c:v>
                </c:pt>
                <c:pt idx="4626">
                  <c:v>462.60002197232097</c:v>
                </c:pt>
                <c:pt idx="4627">
                  <c:v>462.70002197707072</c:v>
                </c:pt>
                <c:pt idx="4628">
                  <c:v>462.80002198182046</c:v>
                </c:pt>
                <c:pt idx="4629">
                  <c:v>462.90002198657021</c:v>
                </c:pt>
                <c:pt idx="4630">
                  <c:v>463.00002199131995</c:v>
                </c:pt>
                <c:pt idx="4631">
                  <c:v>463.1000219960697</c:v>
                </c:pt>
                <c:pt idx="4632">
                  <c:v>463.20002200081944</c:v>
                </c:pt>
                <c:pt idx="4633">
                  <c:v>463.30002200556919</c:v>
                </c:pt>
                <c:pt idx="4634">
                  <c:v>463.40002201031893</c:v>
                </c:pt>
                <c:pt idx="4635">
                  <c:v>463.50002201506868</c:v>
                </c:pt>
                <c:pt idx="4636">
                  <c:v>463.60002201981843</c:v>
                </c:pt>
                <c:pt idx="4637">
                  <c:v>463.70002202456817</c:v>
                </c:pt>
                <c:pt idx="4638">
                  <c:v>463.80002202931792</c:v>
                </c:pt>
                <c:pt idx="4639">
                  <c:v>463.90002203406766</c:v>
                </c:pt>
                <c:pt idx="4640">
                  <c:v>464.00002203881741</c:v>
                </c:pt>
                <c:pt idx="4641">
                  <c:v>464.10002204356715</c:v>
                </c:pt>
                <c:pt idx="4642">
                  <c:v>464.2000220483169</c:v>
                </c:pt>
                <c:pt idx="4643">
                  <c:v>464.30002205306664</c:v>
                </c:pt>
                <c:pt idx="4644">
                  <c:v>464.40002205781639</c:v>
                </c:pt>
                <c:pt idx="4645">
                  <c:v>464.50002206256613</c:v>
                </c:pt>
                <c:pt idx="4646">
                  <c:v>464.60002206731588</c:v>
                </c:pt>
                <c:pt idx="4647">
                  <c:v>464.70002207206562</c:v>
                </c:pt>
                <c:pt idx="4648">
                  <c:v>464.80002207681537</c:v>
                </c:pt>
                <c:pt idx="4649">
                  <c:v>464.90002208156511</c:v>
                </c:pt>
                <c:pt idx="4650">
                  <c:v>465.00002208631486</c:v>
                </c:pt>
                <c:pt idx="4651">
                  <c:v>465.1000220910646</c:v>
                </c:pt>
                <c:pt idx="4652">
                  <c:v>465.20002209581435</c:v>
                </c:pt>
                <c:pt idx="4653">
                  <c:v>465.30002210056409</c:v>
                </c:pt>
                <c:pt idx="4654">
                  <c:v>465.40002210531384</c:v>
                </c:pt>
                <c:pt idx="4655">
                  <c:v>465.50002211006358</c:v>
                </c:pt>
                <c:pt idx="4656">
                  <c:v>465.60002211481333</c:v>
                </c:pt>
                <c:pt idx="4657">
                  <c:v>465.70002211956307</c:v>
                </c:pt>
                <c:pt idx="4658">
                  <c:v>465.80002212431282</c:v>
                </c:pt>
                <c:pt idx="4659">
                  <c:v>465.90002212906256</c:v>
                </c:pt>
                <c:pt idx="4660">
                  <c:v>466.00002213381231</c:v>
                </c:pt>
                <c:pt idx="4661">
                  <c:v>466.10002213856205</c:v>
                </c:pt>
                <c:pt idx="4662">
                  <c:v>466.2000221433118</c:v>
                </c:pt>
                <c:pt idx="4663">
                  <c:v>466.30002214806154</c:v>
                </c:pt>
                <c:pt idx="4664">
                  <c:v>466.40002215281129</c:v>
                </c:pt>
                <c:pt idx="4665">
                  <c:v>466.50002215756103</c:v>
                </c:pt>
                <c:pt idx="4666">
                  <c:v>466.60002216231078</c:v>
                </c:pt>
                <c:pt idx="4667">
                  <c:v>466.70002216706052</c:v>
                </c:pt>
                <c:pt idx="4668">
                  <c:v>466.80002217181027</c:v>
                </c:pt>
                <c:pt idx="4669">
                  <c:v>466.90002217656001</c:v>
                </c:pt>
                <c:pt idx="4670">
                  <c:v>467.00002218130976</c:v>
                </c:pt>
                <c:pt idx="4671">
                  <c:v>467.1000221860595</c:v>
                </c:pt>
                <c:pt idx="4672">
                  <c:v>467.20002219080925</c:v>
                </c:pt>
                <c:pt idx="4673">
                  <c:v>467.300022195559</c:v>
                </c:pt>
                <c:pt idx="4674">
                  <c:v>467.40002220030874</c:v>
                </c:pt>
                <c:pt idx="4675">
                  <c:v>467.50002220505849</c:v>
                </c:pt>
                <c:pt idx="4676">
                  <c:v>467.60002220980823</c:v>
                </c:pt>
                <c:pt idx="4677">
                  <c:v>467.70002221455798</c:v>
                </c:pt>
                <c:pt idx="4678">
                  <c:v>467.80002221930772</c:v>
                </c:pt>
                <c:pt idx="4679">
                  <c:v>467.90002222405747</c:v>
                </c:pt>
                <c:pt idx="4680">
                  <c:v>468.00002222880721</c:v>
                </c:pt>
                <c:pt idx="4681">
                  <c:v>468.10002223355696</c:v>
                </c:pt>
                <c:pt idx="4682">
                  <c:v>468.2000222383067</c:v>
                </c:pt>
                <c:pt idx="4683">
                  <c:v>468.30002224305645</c:v>
                </c:pt>
                <c:pt idx="4684">
                  <c:v>468.40002224780619</c:v>
                </c:pt>
                <c:pt idx="4685">
                  <c:v>468.50002225255594</c:v>
                </c:pt>
                <c:pt idx="4686">
                  <c:v>468.60002225730568</c:v>
                </c:pt>
                <c:pt idx="4687">
                  <c:v>468.70002226205543</c:v>
                </c:pt>
                <c:pt idx="4688">
                  <c:v>468.80002226680517</c:v>
                </c:pt>
                <c:pt idx="4689">
                  <c:v>468.90002227155492</c:v>
                </c:pt>
                <c:pt idx="4690">
                  <c:v>469.00002227630466</c:v>
                </c:pt>
                <c:pt idx="4691">
                  <c:v>469.10002228105441</c:v>
                </c:pt>
                <c:pt idx="4692">
                  <c:v>469.20002228580415</c:v>
                </c:pt>
                <c:pt idx="4693">
                  <c:v>469.3000222905539</c:v>
                </c:pt>
                <c:pt idx="4694">
                  <c:v>469.40002229530364</c:v>
                </c:pt>
                <c:pt idx="4695">
                  <c:v>469.50002230005339</c:v>
                </c:pt>
                <c:pt idx="4696">
                  <c:v>469.60002230480313</c:v>
                </c:pt>
                <c:pt idx="4697">
                  <c:v>469.70002230955288</c:v>
                </c:pt>
                <c:pt idx="4698">
                  <c:v>469.80002231430262</c:v>
                </c:pt>
                <c:pt idx="4699">
                  <c:v>469.90002231905237</c:v>
                </c:pt>
                <c:pt idx="4700">
                  <c:v>470.00002232380211</c:v>
                </c:pt>
                <c:pt idx="4701">
                  <c:v>470.10002232855186</c:v>
                </c:pt>
                <c:pt idx="4702">
                  <c:v>470.2000223333016</c:v>
                </c:pt>
                <c:pt idx="4703">
                  <c:v>470.30002233805135</c:v>
                </c:pt>
                <c:pt idx="4704">
                  <c:v>470.40002234280109</c:v>
                </c:pt>
                <c:pt idx="4705">
                  <c:v>470.50002234755084</c:v>
                </c:pt>
                <c:pt idx="4706">
                  <c:v>470.60002235230058</c:v>
                </c:pt>
                <c:pt idx="4707">
                  <c:v>470.70002235705033</c:v>
                </c:pt>
                <c:pt idx="4708">
                  <c:v>470.80002236180007</c:v>
                </c:pt>
                <c:pt idx="4709">
                  <c:v>470.90002236654982</c:v>
                </c:pt>
                <c:pt idx="4710">
                  <c:v>471.00002237129956</c:v>
                </c:pt>
                <c:pt idx="4711">
                  <c:v>471.10002237604931</c:v>
                </c:pt>
                <c:pt idx="4712">
                  <c:v>471.20002238079906</c:v>
                </c:pt>
                <c:pt idx="4713">
                  <c:v>471.3000223855488</c:v>
                </c:pt>
                <c:pt idx="4714">
                  <c:v>471.40002239029855</c:v>
                </c:pt>
                <c:pt idx="4715">
                  <c:v>471.50002239504829</c:v>
                </c:pt>
                <c:pt idx="4716">
                  <c:v>471.60002239979804</c:v>
                </c:pt>
                <c:pt idx="4717">
                  <c:v>471.70002240454778</c:v>
                </c:pt>
                <c:pt idx="4718">
                  <c:v>471.80002240929753</c:v>
                </c:pt>
                <c:pt idx="4719">
                  <c:v>471.90002241404727</c:v>
                </c:pt>
                <c:pt idx="4720">
                  <c:v>472.00002241879702</c:v>
                </c:pt>
                <c:pt idx="4721">
                  <c:v>472.10002242354676</c:v>
                </c:pt>
                <c:pt idx="4722">
                  <c:v>472.20002242829651</c:v>
                </c:pt>
                <c:pt idx="4723">
                  <c:v>472.30002243304625</c:v>
                </c:pt>
                <c:pt idx="4724">
                  <c:v>472.400022437796</c:v>
                </c:pt>
                <c:pt idx="4725">
                  <c:v>472.50002244254574</c:v>
                </c:pt>
                <c:pt idx="4726">
                  <c:v>472.60002244729549</c:v>
                </c:pt>
                <c:pt idx="4727">
                  <c:v>472.70002245204523</c:v>
                </c:pt>
                <c:pt idx="4728">
                  <c:v>472.80002245679498</c:v>
                </c:pt>
                <c:pt idx="4729">
                  <c:v>472.90002246154472</c:v>
                </c:pt>
                <c:pt idx="4730">
                  <c:v>473.00002246629447</c:v>
                </c:pt>
                <c:pt idx="4731">
                  <c:v>473.10002247104421</c:v>
                </c:pt>
                <c:pt idx="4732">
                  <c:v>473.20002247579396</c:v>
                </c:pt>
                <c:pt idx="4733">
                  <c:v>473.3000224805437</c:v>
                </c:pt>
                <c:pt idx="4734">
                  <c:v>473.40002248529345</c:v>
                </c:pt>
                <c:pt idx="4735">
                  <c:v>473.50002249004319</c:v>
                </c:pt>
                <c:pt idx="4736">
                  <c:v>473.60002249479294</c:v>
                </c:pt>
                <c:pt idx="4737">
                  <c:v>473.70002249954268</c:v>
                </c:pt>
                <c:pt idx="4738">
                  <c:v>473.80002250429243</c:v>
                </c:pt>
                <c:pt idx="4739">
                  <c:v>473.90002250904217</c:v>
                </c:pt>
                <c:pt idx="4740">
                  <c:v>474.00002251379192</c:v>
                </c:pt>
                <c:pt idx="4741">
                  <c:v>474.10002251854166</c:v>
                </c:pt>
                <c:pt idx="4742">
                  <c:v>474.20002252329141</c:v>
                </c:pt>
                <c:pt idx="4743">
                  <c:v>474.30002252804115</c:v>
                </c:pt>
                <c:pt idx="4744">
                  <c:v>474.4000225327909</c:v>
                </c:pt>
                <c:pt idx="4745">
                  <c:v>474.50002253754064</c:v>
                </c:pt>
                <c:pt idx="4746">
                  <c:v>474.60002254229039</c:v>
                </c:pt>
                <c:pt idx="4747">
                  <c:v>474.70002254704013</c:v>
                </c:pt>
                <c:pt idx="4748">
                  <c:v>474.80002255178988</c:v>
                </c:pt>
                <c:pt idx="4749">
                  <c:v>474.90002255653962</c:v>
                </c:pt>
                <c:pt idx="4750">
                  <c:v>475.00002256128937</c:v>
                </c:pt>
                <c:pt idx="4751">
                  <c:v>475.10002256603912</c:v>
                </c:pt>
                <c:pt idx="4752">
                  <c:v>475.20002257078886</c:v>
                </c:pt>
                <c:pt idx="4753">
                  <c:v>475.30002257553861</c:v>
                </c:pt>
                <c:pt idx="4754">
                  <c:v>475.40002258028835</c:v>
                </c:pt>
                <c:pt idx="4755">
                  <c:v>475.5000225850381</c:v>
                </c:pt>
                <c:pt idx="4756">
                  <c:v>475.60002258978784</c:v>
                </c:pt>
                <c:pt idx="4757">
                  <c:v>475.70002259453759</c:v>
                </c:pt>
                <c:pt idx="4758">
                  <c:v>475.80002259928733</c:v>
                </c:pt>
                <c:pt idx="4759">
                  <c:v>475.90002260403708</c:v>
                </c:pt>
                <c:pt idx="4760">
                  <c:v>476.00002260878682</c:v>
                </c:pt>
                <c:pt idx="4761">
                  <c:v>476.10002261353657</c:v>
                </c:pt>
                <c:pt idx="4762">
                  <c:v>476.20002261828631</c:v>
                </c:pt>
                <c:pt idx="4763">
                  <c:v>476.30002262303606</c:v>
                </c:pt>
                <c:pt idx="4764">
                  <c:v>476.4000226277858</c:v>
                </c:pt>
                <c:pt idx="4765">
                  <c:v>476.50002263253555</c:v>
                </c:pt>
                <c:pt idx="4766">
                  <c:v>476.60002263728529</c:v>
                </c:pt>
                <c:pt idx="4767">
                  <c:v>476.70002264203504</c:v>
                </c:pt>
                <c:pt idx="4768">
                  <c:v>476.80002264678478</c:v>
                </c:pt>
                <c:pt idx="4769">
                  <c:v>476.90002265153453</c:v>
                </c:pt>
                <c:pt idx="4770">
                  <c:v>477.00002265628427</c:v>
                </c:pt>
                <c:pt idx="4771">
                  <c:v>477.10002266103402</c:v>
                </c:pt>
                <c:pt idx="4772">
                  <c:v>477.20002266578376</c:v>
                </c:pt>
                <c:pt idx="4773">
                  <c:v>477.30002267053351</c:v>
                </c:pt>
                <c:pt idx="4774">
                  <c:v>477.40002267528325</c:v>
                </c:pt>
                <c:pt idx="4775">
                  <c:v>477.500022680033</c:v>
                </c:pt>
                <c:pt idx="4776">
                  <c:v>477.60002268478274</c:v>
                </c:pt>
                <c:pt idx="4777">
                  <c:v>477.70002268953249</c:v>
                </c:pt>
                <c:pt idx="4778">
                  <c:v>477.80002269428223</c:v>
                </c:pt>
                <c:pt idx="4779">
                  <c:v>477.90002269903198</c:v>
                </c:pt>
                <c:pt idx="4780">
                  <c:v>478.00002270378172</c:v>
                </c:pt>
                <c:pt idx="4781">
                  <c:v>478.10002270853147</c:v>
                </c:pt>
                <c:pt idx="4782">
                  <c:v>478.20002271328121</c:v>
                </c:pt>
                <c:pt idx="4783">
                  <c:v>478.30002271803096</c:v>
                </c:pt>
                <c:pt idx="4784">
                  <c:v>478.4000227227807</c:v>
                </c:pt>
                <c:pt idx="4785">
                  <c:v>478.50002272753045</c:v>
                </c:pt>
                <c:pt idx="4786">
                  <c:v>478.60002273228019</c:v>
                </c:pt>
                <c:pt idx="4787">
                  <c:v>478.70002273702994</c:v>
                </c:pt>
                <c:pt idx="4788">
                  <c:v>478.80002274177969</c:v>
                </c:pt>
                <c:pt idx="4789">
                  <c:v>478.90002274652943</c:v>
                </c:pt>
                <c:pt idx="4790">
                  <c:v>479.00002275127918</c:v>
                </c:pt>
                <c:pt idx="4791">
                  <c:v>479.10002275602892</c:v>
                </c:pt>
                <c:pt idx="4792">
                  <c:v>479.20002276077867</c:v>
                </c:pt>
                <c:pt idx="4793">
                  <c:v>479.30002276552841</c:v>
                </c:pt>
                <c:pt idx="4794">
                  <c:v>479.40002277027816</c:v>
                </c:pt>
                <c:pt idx="4795">
                  <c:v>479.5000227750279</c:v>
                </c:pt>
                <c:pt idx="4796">
                  <c:v>479.60002277977765</c:v>
                </c:pt>
                <c:pt idx="4797">
                  <c:v>479.70002278452739</c:v>
                </c:pt>
                <c:pt idx="4798">
                  <c:v>479.80002278927714</c:v>
                </c:pt>
                <c:pt idx="4799">
                  <c:v>479.90002279402688</c:v>
                </c:pt>
                <c:pt idx="4800">
                  <c:v>480.00002279877663</c:v>
                </c:pt>
                <c:pt idx="4801">
                  <c:v>480.10002280352637</c:v>
                </c:pt>
                <c:pt idx="4802">
                  <c:v>480.20002280827612</c:v>
                </c:pt>
                <c:pt idx="4803">
                  <c:v>480.30002281302586</c:v>
                </c:pt>
                <c:pt idx="4804">
                  <c:v>480.40002281777561</c:v>
                </c:pt>
                <c:pt idx="4805">
                  <c:v>480.50002282252535</c:v>
                </c:pt>
                <c:pt idx="4806">
                  <c:v>480.6000228272751</c:v>
                </c:pt>
                <c:pt idx="4807">
                  <c:v>480.70002283202484</c:v>
                </c:pt>
                <c:pt idx="4808">
                  <c:v>480.80002283677459</c:v>
                </c:pt>
                <c:pt idx="4809">
                  <c:v>480.90002284152433</c:v>
                </c:pt>
                <c:pt idx="4810">
                  <c:v>481.00002284627408</c:v>
                </c:pt>
                <c:pt idx="4811">
                  <c:v>481.10002285102382</c:v>
                </c:pt>
                <c:pt idx="4812">
                  <c:v>481.20002285577357</c:v>
                </c:pt>
                <c:pt idx="4813">
                  <c:v>481.30002286052331</c:v>
                </c:pt>
                <c:pt idx="4814">
                  <c:v>481.40002286527306</c:v>
                </c:pt>
                <c:pt idx="4815">
                  <c:v>481.5000228700228</c:v>
                </c:pt>
                <c:pt idx="4816">
                  <c:v>481.60002287477255</c:v>
                </c:pt>
                <c:pt idx="4817">
                  <c:v>481.70002287952229</c:v>
                </c:pt>
                <c:pt idx="4818">
                  <c:v>481.80002288427204</c:v>
                </c:pt>
                <c:pt idx="4819">
                  <c:v>481.90002288902178</c:v>
                </c:pt>
                <c:pt idx="4820">
                  <c:v>482.00002289377153</c:v>
                </c:pt>
                <c:pt idx="4821">
                  <c:v>482.10002289852127</c:v>
                </c:pt>
                <c:pt idx="4822">
                  <c:v>482.20002290327102</c:v>
                </c:pt>
                <c:pt idx="4823">
                  <c:v>482.30002290802076</c:v>
                </c:pt>
                <c:pt idx="4824">
                  <c:v>482.40002291277051</c:v>
                </c:pt>
                <c:pt idx="4825">
                  <c:v>482.50002291752025</c:v>
                </c:pt>
                <c:pt idx="4826">
                  <c:v>482.60002292227</c:v>
                </c:pt>
                <c:pt idx="4827">
                  <c:v>482.70002292701975</c:v>
                </c:pt>
                <c:pt idx="4828">
                  <c:v>482.80002293176949</c:v>
                </c:pt>
                <c:pt idx="4829">
                  <c:v>482.90002293651924</c:v>
                </c:pt>
                <c:pt idx="4830">
                  <c:v>483.00002294126898</c:v>
                </c:pt>
                <c:pt idx="4831">
                  <c:v>483.10002294601873</c:v>
                </c:pt>
                <c:pt idx="4832">
                  <c:v>483.20002295076847</c:v>
                </c:pt>
                <c:pt idx="4833">
                  <c:v>483.30002295551822</c:v>
                </c:pt>
                <c:pt idx="4834">
                  <c:v>483.40002296026796</c:v>
                </c:pt>
                <c:pt idx="4835">
                  <c:v>483.50002296501771</c:v>
                </c:pt>
                <c:pt idx="4836">
                  <c:v>483.60002296976745</c:v>
                </c:pt>
                <c:pt idx="4837">
                  <c:v>483.7000229745172</c:v>
                </c:pt>
                <c:pt idx="4838">
                  <c:v>483.80002297926694</c:v>
                </c:pt>
                <c:pt idx="4839">
                  <c:v>483.90002298401669</c:v>
                </c:pt>
                <c:pt idx="4840">
                  <c:v>484.00002298876643</c:v>
                </c:pt>
                <c:pt idx="4841">
                  <c:v>484.10002299351618</c:v>
                </c:pt>
                <c:pt idx="4842">
                  <c:v>484.20002299826592</c:v>
                </c:pt>
                <c:pt idx="4843">
                  <c:v>484.30002300301567</c:v>
                </c:pt>
                <c:pt idx="4844">
                  <c:v>484.40002300776541</c:v>
                </c:pt>
                <c:pt idx="4845">
                  <c:v>484.50002301251516</c:v>
                </c:pt>
                <c:pt idx="4846">
                  <c:v>484.6000230172649</c:v>
                </c:pt>
                <c:pt idx="4847">
                  <c:v>484.70002302201465</c:v>
                </c:pt>
                <c:pt idx="4848">
                  <c:v>484.80002302676439</c:v>
                </c:pt>
                <c:pt idx="4849">
                  <c:v>484.90002303151414</c:v>
                </c:pt>
                <c:pt idx="4850">
                  <c:v>485.00002303626388</c:v>
                </c:pt>
                <c:pt idx="4851">
                  <c:v>485.10002304101363</c:v>
                </c:pt>
                <c:pt idx="4852">
                  <c:v>485.20002304576337</c:v>
                </c:pt>
                <c:pt idx="4853">
                  <c:v>485.30002305051312</c:v>
                </c:pt>
                <c:pt idx="4854">
                  <c:v>485.40002305526286</c:v>
                </c:pt>
                <c:pt idx="4855">
                  <c:v>485.50002306001261</c:v>
                </c:pt>
                <c:pt idx="4856">
                  <c:v>485.60002306476235</c:v>
                </c:pt>
                <c:pt idx="4857">
                  <c:v>485.7000230695121</c:v>
                </c:pt>
                <c:pt idx="4858">
                  <c:v>485.80002307426184</c:v>
                </c:pt>
                <c:pt idx="4859">
                  <c:v>485.90002307901159</c:v>
                </c:pt>
                <c:pt idx="4860">
                  <c:v>486.00002308376133</c:v>
                </c:pt>
                <c:pt idx="4861">
                  <c:v>486.10002308851108</c:v>
                </c:pt>
                <c:pt idx="4862">
                  <c:v>486.20002309326082</c:v>
                </c:pt>
                <c:pt idx="4863">
                  <c:v>486.30002309801057</c:v>
                </c:pt>
                <c:pt idx="4864">
                  <c:v>486.40002310276031</c:v>
                </c:pt>
                <c:pt idx="4865">
                  <c:v>486.50002310751006</c:v>
                </c:pt>
                <c:pt idx="4866">
                  <c:v>486.60002311225981</c:v>
                </c:pt>
                <c:pt idx="4867">
                  <c:v>486.70002311700955</c:v>
                </c:pt>
                <c:pt idx="4868">
                  <c:v>486.8000231217593</c:v>
                </c:pt>
                <c:pt idx="4869">
                  <c:v>486.90002312650904</c:v>
                </c:pt>
                <c:pt idx="4870">
                  <c:v>487.00002313125879</c:v>
                </c:pt>
                <c:pt idx="4871">
                  <c:v>487.10002313600853</c:v>
                </c:pt>
                <c:pt idx="4872">
                  <c:v>487.20002314075828</c:v>
                </c:pt>
                <c:pt idx="4873">
                  <c:v>487.30002314550802</c:v>
                </c:pt>
                <c:pt idx="4874">
                  <c:v>487.40002315025777</c:v>
                </c:pt>
                <c:pt idx="4875">
                  <c:v>487.50002315500751</c:v>
                </c:pt>
                <c:pt idx="4876">
                  <c:v>487.60002315975726</c:v>
                </c:pt>
                <c:pt idx="4877">
                  <c:v>487.700023164507</c:v>
                </c:pt>
                <c:pt idx="4878">
                  <c:v>487.80002316925675</c:v>
                </c:pt>
                <c:pt idx="4879">
                  <c:v>487.90002317400649</c:v>
                </c:pt>
                <c:pt idx="4880">
                  <c:v>488.00002317875624</c:v>
                </c:pt>
                <c:pt idx="4881">
                  <c:v>488.10002318350598</c:v>
                </c:pt>
                <c:pt idx="4882">
                  <c:v>488.20002318825573</c:v>
                </c:pt>
                <c:pt idx="4883">
                  <c:v>488.30002319300547</c:v>
                </c:pt>
                <c:pt idx="4884">
                  <c:v>488.40002319775522</c:v>
                </c:pt>
                <c:pt idx="4885">
                  <c:v>488.50002320250496</c:v>
                </c:pt>
                <c:pt idx="4886">
                  <c:v>488.60002320725471</c:v>
                </c:pt>
                <c:pt idx="4887">
                  <c:v>488.70002321200445</c:v>
                </c:pt>
                <c:pt idx="4888">
                  <c:v>488.8000232167542</c:v>
                </c:pt>
                <c:pt idx="4889">
                  <c:v>488.90002322150394</c:v>
                </c:pt>
                <c:pt idx="4890">
                  <c:v>489.00002322625369</c:v>
                </c:pt>
                <c:pt idx="4891">
                  <c:v>489.10002323100343</c:v>
                </c:pt>
                <c:pt idx="4892">
                  <c:v>489.20002323575318</c:v>
                </c:pt>
                <c:pt idx="4893">
                  <c:v>489.30002324050292</c:v>
                </c:pt>
                <c:pt idx="4894">
                  <c:v>489.40002324525267</c:v>
                </c:pt>
                <c:pt idx="4895">
                  <c:v>489.50002325000241</c:v>
                </c:pt>
                <c:pt idx="4896">
                  <c:v>489.60002325475216</c:v>
                </c:pt>
                <c:pt idx="4897">
                  <c:v>489.7000232595019</c:v>
                </c:pt>
                <c:pt idx="4898">
                  <c:v>489.80002326425165</c:v>
                </c:pt>
                <c:pt idx="4899">
                  <c:v>489.90002326900139</c:v>
                </c:pt>
                <c:pt idx="4900">
                  <c:v>490.00002327375114</c:v>
                </c:pt>
                <c:pt idx="4901">
                  <c:v>490.10002327850088</c:v>
                </c:pt>
                <c:pt idx="4902">
                  <c:v>490.20002328325063</c:v>
                </c:pt>
                <c:pt idx="4903">
                  <c:v>490.30002328800038</c:v>
                </c:pt>
                <c:pt idx="4904">
                  <c:v>490.40002329275012</c:v>
                </c:pt>
                <c:pt idx="4905">
                  <c:v>490.50002329749987</c:v>
                </c:pt>
                <c:pt idx="4906">
                  <c:v>490.60002330224961</c:v>
                </c:pt>
                <c:pt idx="4907">
                  <c:v>490.70002330699936</c:v>
                </c:pt>
                <c:pt idx="4908">
                  <c:v>490.8000233117491</c:v>
                </c:pt>
                <c:pt idx="4909">
                  <c:v>490.90002331649885</c:v>
                </c:pt>
                <c:pt idx="4910">
                  <c:v>491.00002332124859</c:v>
                </c:pt>
                <c:pt idx="4911">
                  <c:v>491.10002332599834</c:v>
                </c:pt>
                <c:pt idx="4912">
                  <c:v>491.20002333074808</c:v>
                </c:pt>
                <c:pt idx="4913">
                  <c:v>491.30002333549783</c:v>
                </c:pt>
                <c:pt idx="4914">
                  <c:v>491.40002334024757</c:v>
                </c:pt>
                <c:pt idx="4915">
                  <c:v>491.50002334499732</c:v>
                </c:pt>
                <c:pt idx="4916">
                  <c:v>491.60002334974706</c:v>
                </c:pt>
                <c:pt idx="4917">
                  <c:v>491.70002335449681</c:v>
                </c:pt>
                <c:pt idx="4918">
                  <c:v>491.80002335924655</c:v>
                </c:pt>
                <c:pt idx="4919">
                  <c:v>491.9000233639963</c:v>
                </c:pt>
                <c:pt idx="4920">
                  <c:v>492.00002336874604</c:v>
                </c:pt>
                <c:pt idx="4921">
                  <c:v>492.10002337349579</c:v>
                </c:pt>
                <c:pt idx="4922">
                  <c:v>492.20002337824553</c:v>
                </c:pt>
                <c:pt idx="4923">
                  <c:v>492.30002338299528</c:v>
                </c:pt>
                <c:pt idx="4924">
                  <c:v>492.40002338774502</c:v>
                </c:pt>
                <c:pt idx="4925">
                  <c:v>492.50002339249477</c:v>
                </c:pt>
                <c:pt idx="4926">
                  <c:v>492.60002339724451</c:v>
                </c:pt>
                <c:pt idx="4927">
                  <c:v>492.70002340199426</c:v>
                </c:pt>
                <c:pt idx="4928">
                  <c:v>492.800023406744</c:v>
                </c:pt>
                <c:pt idx="4929">
                  <c:v>492.90002341149375</c:v>
                </c:pt>
                <c:pt idx="4930">
                  <c:v>493.00002341624349</c:v>
                </c:pt>
                <c:pt idx="4931">
                  <c:v>493.10002342099324</c:v>
                </c:pt>
                <c:pt idx="4932">
                  <c:v>493.20002342574298</c:v>
                </c:pt>
                <c:pt idx="4933">
                  <c:v>493.30002343049273</c:v>
                </c:pt>
                <c:pt idx="4934">
                  <c:v>493.40002343524247</c:v>
                </c:pt>
                <c:pt idx="4935">
                  <c:v>493.50002343999222</c:v>
                </c:pt>
                <c:pt idx="4936">
                  <c:v>493.60002344474196</c:v>
                </c:pt>
                <c:pt idx="4937">
                  <c:v>493.70002344949171</c:v>
                </c:pt>
                <c:pt idx="4938">
                  <c:v>493.80002345424145</c:v>
                </c:pt>
                <c:pt idx="4939">
                  <c:v>493.9000234589912</c:v>
                </c:pt>
                <c:pt idx="4940">
                  <c:v>494.00002346374094</c:v>
                </c:pt>
                <c:pt idx="4941">
                  <c:v>494.10002346849069</c:v>
                </c:pt>
                <c:pt idx="4942">
                  <c:v>494.20002347324044</c:v>
                </c:pt>
                <c:pt idx="4943">
                  <c:v>494.30002347799018</c:v>
                </c:pt>
                <c:pt idx="4944">
                  <c:v>494.40002348273993</c:v>
                </c:pt>
                <c:pt idx="4945">
                  <c:v>494.50002348748967</c:v>
                </c:pt>
                <c:pt idx="4946">
                  <c:v>494.60002349223942</c:v>
                </c:pt>
                <c:pt idx="4947">
                  <c:v>494.70002349698916</c:v>
                </c:pt>
                <c:pt idx="4948">
                  <c:v>494.80002350173891</c:v>
                </c:pt>
                <c:pt idx="4949">
                  <c:v>494.90002350648865</c:v>
                </c:pt>
                <c:pt idx="4950">
                  <c:v>495.0000235112384</c:v>
                </c:pt>
                <c:pt idx="4951">
                  <c:v>495.10002351598814</c:v>
                </c:pt>
                <c:pt idx="4952">
                  <c:v>495.20002352073789</c:v>
                </c:pt>
                <c:pt idx="4953">
                  <c:v>495.30002352548763</c:v>
                </c:pt>
                <c:pt idx="4954">
                  <c:v>495.40002353023738</c:v>
                </c:pt>
                <c:pt idx="4955">
                  <c:v>495.50002353498712</c:v>
                </c:pt>
                <c:pt idx="4956">
                  <c:v>495.60002353973687</c:v>
                </c:pt>
                <c:pt idx="4957">
                  <c:v>495.70002354448661</c:v>
                </c:pt>
                <c:pt idx="4958">
                  <c:v>495.80002354923636</c:v>
                </c:pt>
                <c:pt idx="4959">
                  <c:v>495.9000235539861</c:v>
                </c:pt>
                <c:pt idx="4960">
                  <c:v>496.00002355873585</c:v>
                </c:pt>
                <c:pt idx="4961">
                  <c:v>496.10002356348559</c:v>
                </c:pt>
                <c:pt idx="4962">
                  <c:v>496.20002356823534</c:v>
                </c:pt>
                <c:pt idx="4963">
                  <c:v>496.30002357298508</c:v>
                </c:pt>
                <c:pt idx="4964">
                  <c:v>496.40002357773483</c:v>
                </c:pt>
                <c:pt idx="4965">
                  <c:v>496.50002358248457</c:v>
                </c:pt>
                <c:pt idx="4966">
                  <c:v>496.60002358723432</c:v>
                </c:pt>
                <c:pt idx="4967">
                  <c:v>496.70002359198406</c:v>
                </c:pt>
                <c:pt idx="4968">
                  <c:v>496.80002359673381</c:v>
                </c:pt>
                <c:pt idx="4969">
                  <c:v>496.90002360148355</c:v>
                </c:pt>
                <c:pt idx="4970">
                  <c:v>497.0000236062333</c:v>
                </c:pt>
                <c:pt idx="4971">
                  <c:v>497.10002361098304</c:v>
                </c:pt>
                <c:pt idx="4972">
                  <c:v>497.20002361573279</c:v>
                </c:pt>
                <c:pt idx="4973">
                  <c:v>497.30002362048253</c:v>
                </c:pt>
                <c:pt idx="4974">
                  <c:v>497.40002362523228</c:v>
                </c:pt>
                <c:pt idx="4975">
                  <c:v>497.50002362998202</c:v>
                </c:pt>
                <c:pt idx="4976">
                  <c:v>497.60002363473177</c:v>
                </c:pt>
                <c:pt idx="4977">
                  <c:v>497.70002363948151</c:v>
                </c:pt>
                <c:pt idx="4978">
                  <c:v>497.80002364423126</c:v>
                </c:pt>
                <c:pt idx="4979">
                  <c:v>497.900023648981</c:v>
                </c:pt>
                <c:pt idx="4980">
                  <c:v>498.00002365373075</c:v>
                </c:pt>
                <c:pt idx="4981">
                  <c:v>498.1000236584805</c:v>
                </c:pt>
                <c:pt idx="4982">
                  <c:v>498.20002366323024</c:v>
                </c:pt>
                <c:pt idx="4983">
                  <c:v>498.30002366797999</c:v>
                </c:pt>
                <c:pt idx="4984">
                  <c:v>498.40002367272973</c:v>
                </c:pt>
                <c:pt idx="4985">
                  <c:v>498.50002367747948</c:v>
                </c:pt>
                <c:pt idx="4986">
                  <c:v>498.60002368222922</c:v>
                </c:pt>
                <c:pt idx="4987">
                  <c:v>498.70002368697897</c:v>
                </c:pt>
                <c:pt idx="4988">
                  <c:v>498.80002369172871</c:v>
                </c:pt>
                <c:pt idx="4989">
                  <c:v>498.90002369647846</c:v>
                </c:pt>
                <c:pt idx="4990">
                  <c:v>499.0000237012282</c:v>
                </c:pt>
                <c:pt idx="4991">
                  <c:v>499.10002370597795</c:v>
                </c:pt>
                <c:pt idx="4992">
                  <c:v>499.20002371072769</c:v>
                </c:pt>
                <c:pt idx="4993">
                  <c:v>499.30002371547744</c:v>
                </c:pt>
                <c:pt idx="4994">
                  <c:v>499.40002372022718</c:v>
                </c:pt>
                <c:pt idx="4995">
                  <c:v>499.50002372497693</c:v>
                </c:pt>
                <c:pt idx="4996">
                  <c:v>499.60002372972667</c:v>
                </c:pt>
                <c:pt idx="4997">
                  <c:v>499.70002373447642</c:v>
                </c:pt>
                <c:pt idx="4998">
                  <c:v>499.80002373922616</c:v>
                </c:pt>
                <c:pt idx="4999">
                  <c:v>499.90002374397591</c:v>
                </c:pt>
                <c:pt idx="5000">
                  <c:v>500.00002374872565</c:v>
                </c:pt>
                <c:pt idx="5001">
                  <c:v>500.1000237534754</c:v>
                </c:pt>
                <c:pt idx="5002">
                  <c:v>500.20002375822514</c:v>
                </c:pt>
                <c:pt idx="5003">
                  <c:v>500.30002376297489</c:v>
                </c:pt>
                <c:pt idx="5004">
                  <c:v>500.40002376772463</c:v>
                </c:pt>
                <c:pt idx="5005">
                  <c:v>500.50002377247438</c:v>
                </c:pt>
                <c:pt idx="5006">
                  <c:v>500.60002377722412</c:v>
                </c:pt>
                <c:pt idx="5007">
                  <c:v>500.70002378197387</c:v>
                </c:pt>
                <c:pt idx="5008">
                  <c:v>500.80002378672361</c:v>
                </c:pt>
                <c:pt idx="5009">
                  <c:v>500.90002379147336</c:v>
                </c:pt>
                <c:pt idx="5010">
                  <c:v>501.0000237962231</c:v>
                </c:pt>
                <c:pt idx="5011">
                  <c:v>501.10002380097285</c:v>
                </c:pt>
                <c:pt idx="5012">
                  <c:v>501.20002380572259</c:v>
                </c:pt>
                <c:pt idx="5013">
                  <c:v>501.30002381047234</c:v>
                </c:pt>
                <c:pt idx="5014">
                  <c:v>501.40002381522208</c:v>
                </c:pt>
                <c:pt idx="5015">
                  <c:v>501.50002381997183</c:v>
                </c:pt>
                <c:pt idx="5016">
                  <c:v>501.60002382472157</c:v>
                </c:pt>
                <c:pt idx="5017">
                  <c:v>501.70002382947132</c:v>
                </c:pt>
                <c:pt idx="5018">
                  <c:v>501.80002383422107</c:v>
                </c:pt>
                <c:pt idx="5019">
                  <c:v>501.90002383897081</c:v>
                </c:pt>
                <c:pt idx="5020">
                  <c:v>502.00002384372056</c:v>
                </c:pt>
                <c:pt idx="5021">
                  <c:v>502.1000238484703</c:v>
                </c:pt>
                <c:pt idx="5022">
                  <c:v>502.20002385322005</c:v>
                </c:pt>
                <c:pt idx="5023">
                  <c:v>502.30002385796979</c:v>
                </c:pt>
                <c:pt idx="5024">
                  <c:v>502.40002386271954</c:v>
                </c:pt>
                <c:pt idx="5025">
                  <c:v>502.50002386746928</c:v>
                </c:pt>
                <c:pt idx="5026">
                  <c:v>502.60002387221903</c:v>
                </c:pt>
                <c:pt idx="5027">
                  <c:v>502.70002387696877</c:v>
                </c:pt>
                <c:pt idx="5028">
                  <c:v>502.80002388171852</c:v>
                </c:pt>
                <c:pt idx="5029">
                  <c:v>502.90002388646826</c:v>
                </c:pt>
                <c:pt idx="5030">
                  <c:v>503.00002389121801</c:v>
                </c:pt>
                <c:pt idx="5031">
                  <c:v>503.10002389596775</c:v>
                </c:pt>
                <c:pt idx="5032">
                  <c:v>503.2000239007175</c:v>
                </c:pt>
                <c:pt idx="5033">
                  <c:v>503.30002390546724</c:v>
                </c:pt>
                <c:pt idx="5034">
                  <c:v>503.40002391021699</c:v>
                </c:pt>
                <c:pt idx="5035">
                  <c:v>503.50002391496673</c:v>
                </c:pt>
                <c:pt idx="5036">
                  <c:v>503.60002391971648</c:v>
                </c:pt>
                <c:pt idx="5037">
                  <c:v>503.70002392446622</c:v>
                </c:pt>
                <c:pt idx="5038">
                  <c:v>503.80002392921597</c:v>
                </c:pt>
                <c:pt idx="5039">
                  <c:v>503.90002393396571</c:v>
                </c:pt>
                <c:pt idx="5040">
                  <c:v>504.00002393871546</c:v>
                </c:pt>
                <c:pt idx="5041">
                  <c:v>504.1000239434652</c:v>
                </c:pt>
                <c:pt idx="5042">
                  <c:v>504.20002394821495</c:v>
                </c:pt>
                <c:pt idx="5043">
                  <c:v>504.30002395296469</c:v>
                </c:pt>
                <c:pt idx="5044">
                  <c:v>504.40002395771444</c:v>
                </c:pt>
                <c:pt idx="5045">
                  <c:v>504.50002396246418</c:v>
                </c:pt>
                <c:pt idx="5046">
                  <c:v>504.60002396721393</c:v>
                </c:pt>
                <c:pt idx="5047">
                  <c:v>504.70002397196367</c:v>
                </c:pt>
                <c:pt idx="5048">
                  <c:v>504.80002397671342</c:v>
                </c:pt>
                <c:pt idx="5049">
                  <c:v>504.90002398146316</c:v>
                </c:pt>
                <c:pt idx="5050">
                  <c:v>505.00002398621291</c:v>
                </c:pt>
                <c:pt idx="5051">
                  <c:v>505.10002399096265</c:v>
                </c:pt>
                <c:pt idx="5052">
                  <c:v>505.2000239957124</c:v>
                </c:pt>
                <c:pt idx="5053">
                  <c:v>505.30002400046214</c:v>
                </c:pt>
                <c:pt idx="5054">
                  <c:v>505.40002400521189</c:v>
                </c:pt>
                <c:pt idx="5055">
                  <c:v>505.50002400996163</c:v>
                </c:pt>
                <c:pt idx="5056">
                  <c:v>505.60002401471138</c:v>
                </c:pt>
                <c:pt idx="5057">
                  <c:v>505.70002401946113</c:v>
                </c:pt>
                <c:pt idx="5058">
                  <c:v>505.80002402421087</c:v>
                </c:pt>
                <c:pt idx="5059">
                  <c:v>505.90002402896062</c:v>
                </c:pt>
                <c:pt idx="5060">
                  <c:v>506.00002403371036</c:v>
                </c:pt>
                <c:pt idx="5061">
                  <c:v>506.10002403846011</c:v>
                </c:pt>
                <c:pt idx="5062">
                  <c:v>506.20002404320985</c:v>
                </c:pt>
                <c:pt idx="5063">
                  <c:v>506.3000240479596</c:v>
                </c:pt>
                <c:pt idx="5064">
                  <c:v>506.40002405270934</c:v>
                </c:pt>
                <c:pt idx="5065">
                  <c:v>506.50002405745909</c:v>
                </c:pt>
                <c:pt idx="5066">
                  <c:v>506.60002406220883</c:v>
                </c:pt>
                <c:pt idx="5067">
                  <c:v>506.70002406695858</c:v>
                </c:pt>
                <c:pt idx="5068">
                  <c:v>506.80002407170832</c:v>
                </c:pt>
                <c:pt idx="5069">
                  <c:v>506.90002407645807</c:v>
                </c:pt>
                <c:pt idx="5070">
                  <c:v>507.00002408120781</c:v>
                </c:pt>
                <c:pt idx="5071">
                  <c:v>507.10002408595756</c:v>
                </c:pt>
                <c:pt idx="5072">
                  <c:v>507.2000240907073</c:v>
                </c:pt>
                <c:pt idx="5073">
                  <c:v>507.30002409545705</c:v>
                </c:pt>
                <c:pt idx="5074">
                  <c:v>507.40002410020679</c:v>
                </c:pt>
                <c:pt idx="5075">
                  <c:v>507.50002410495654</c:v>
                </c:pt>
                <c:pt idx="5076">
                  <c:v>507.60002410970628</c:v>
                </c:pt>
                <c:pt idx="5077">
                  <c:v>507.70002411445603</c:v>
                </c:pt>
                <c:pt idx="5078">
                  <c:v>507.80002411920577</c:v>
                </c:pt>
                <c:pt idx="5079">
                  <c:v>507.90002412395552</c:v>
                </c:pt>
                <c:pt idx="5080">
                  <c:v>508.00002412870526</c:v>
                </c:pt>
                <c:pt idx="5081">
                  <c:v>508.10002413345501</c:v>
                </c:pt>
                <c:pt idx="5082">
                  <c:v>508.20002413820475</c:v>
                </c:pt>
                <c:pt idx="5083">
                  <c:v>508.3000241429545</c:v>
                </c:pt>
                <c:pt idx="5084">
                  <c:v>508.40002414770424</c:v>
                </c:pt>
                <c:pt idx="5085">
                  <c:v>508.50002415245399</c:v>
                </c:pt>
                <c:pt idx="5086">
                  <c:v>508.60002415720373</c:v>
                </c:pt>
                <c:pt idx="5087">
                  <c:v>508.70002416195348</c:v>
                </c:pt>
                <c:pt idx="5088">
                  <c:v>508.80002416670322</c:v>
                </c:pt>
                <c:pt idx="5089">
                  <c:v>508.90002417145297</c:v>
                </c:pt>
                <c:pt idx="5090">
                  <c:v>509.00002417620271</c:v>
                </c:pt>
                <c:pt idx="5091">
                  <c:v>509.10002418095246</c:v>
                </c:pt>
                <c:pt idx="5092">
                  <c:v>509.2000241857022</c:v>
                </c:pt>
                <c:pt idx="5093">
                  <c:v>509.30002419045195</c:v>
                </c:pt>
                <c:pt idx="5094">
                  <c:v>509.40002419520169</c:v>
                </c:pt>
                <c:pt idx="5095">
                  <c:v>509.50002419995144</c:v>
                </c:pt>
                <c:pt idx="5096">
                  <c:v>509.60002420470119</c:v>
                </c:pt>
                <c:pt idx="5097">
                  <c:v>509.70002420945093</c:v>
                </c:pt>
                <c:pt idx="5098">
                  <c:v>509.80002421420068</c:v>
                </c:pt>
                <c:pt idx="5099">
                  <c:v>509.90002421895042</c:v>
                </c:pt>
                <c:pt idx="5100">
                  <c:v>510.00002422370017</c:v>
                </c:pt>
                <c:pt idx="5101">
                  <c:v>510.10002422844991</c:v>
                </c:pt>
                <c:pt idx="5102">
                  <c:v>510.20002423319966</c:v>
                </c:pt>
                <c:pt idx="5103">
                  <c:v>510.3000242379494</c:v>
                </c:pt>
                <c:pt idx="5104">
                  <c:v>510.40002424269915</c:v>
                </c:pt>
                <c:pt idx="5105">
                  <c:v>510.50002424744889</c:v>
                </c:pt>
                <c:pt idx="5106">
                  <c:v>510.60002425219864</c:v>
                </c:pt>
                <c:pt idx="5107">
                  <c:v>510.70002425694838</c:v>
                </c:pt>
                <c:pt idx="5108">
                  <c:v>510.80002426169813</c:v>
                </c:pt>
                <c:pt idx="5109">
                  <c:v>510.90002426644787</c:v>
                </c:pt>
                <c:pt idx="5110">
                  <c:v>511.00002427119762</c:v>
                </c:pt>
                <c:pt idx="5111">
                  <c:v>511.10002427594736</c:v>
                </c:pt>
                <c:pt idx="5112">
                  <c:v>511.20002428069711</c:v>
                </c:pt>
                <c:pt idx="5113">
                  <c:v>511.30002428544685</c:v>
                </c:pt>
                <c:pt idx="5114">
                  <c:v>511.4000242901966</c:v>
                </c:pt>
                <c:pt idx="5115">
                  <c:v>511.50002429494634</c:v>
                </c:pt>
                <c:pt idx="5116">
                  <c:v>511.60002429969609</c:v>
                </c:pt>
                <c:pt idx="5117">
                  <c:v>511.70002430444583</c:v>
                </c:pt>
                <c:pt idx="5118">
                  <c:v>511.80002430919558</c:v>
                </c:pt>
                <c:pt idx="5119">
                  <c:v>511.90002431394532</c:v>
                </c:pt>
                <c:pt idx="5120">
                  <c:v>512.00002431869507</c:v>
                </c:pt>
                <c:pt idx="5121">
                  <c:v>512.10002432344481</c:v>
                </c:pt>
                <c:pt idx="5122">
                  <c:v>512.20002432819456</c:v>
                </c:pt>
                <c:pt idx="5123">
                  <c:v>512.3000243329443</c:v>
                </c:pt>
                <c:pt idx="5124">
                  <c:v>512.40002433769405</c:v>
                </c:pt>
                <c:pt idx="5125">
                  <c:v>512.50002434244379</c:v>
                </c:pt>
                <c:pt idx="5126">
                  <c:v>512.60002434719354</c:v>
                </c:pt>
                <c:pt idx="5127">
                  <c:v>512.70002435194328</c:v>
                </c:pt>
                <c:pt idx="5128">
                  <c:v>512.80002435669303</c:v>
                </c:pt>
                <c:pt idx="5129">
                  <c:v>512.90002436144277</c:v>
                </c:pt>
                <c:pt idx="5130">
                  <c:v>513.00002436619252</c:v>
                </c:pt>
                <c:pt idx="5131">
                  <c:v>513.10002437094226</c:v>
                </c:pt>
                <c:pt idx="5132">
                  <c:v>513.20002437569201</c:v>
                </c:pt>
                <c:pt idx="5133">
                  <c:v>513.30002438044176</c:v>
                </c:pt>
                <c:pt idx="5134">
                  <c:v>513.4000243851915</c:v>
                </c:pt>
                <c:pt idx="5135">
                  <c:v>513.50002438994125</c:v>
                </c:pt>
                <c:pt idx="5136">
                  <c:v>513.60002439469099</c:v>
                </c:pt>
                <c:pt idx="5137">
                  <c:v>513.70002439944074</c:v>
                </c:pt>
                <c:pt idx="5138">
                  <c:v>513.80002440419048</c:v>
                </c:pt>
                <c:pt idx="5139">
                  <c:v>513.90002440894023</c:v>
                </c:pt>
                <c:pt idx="5140">
                  <c:v>514.00002441368997</c:v>
                </c:pt>
                <c:pt idx="5141">
                  <c:v>514.10002441843972</c:v>
                </c:pt>
                <c:pt idx="5142">
                  <c:v>514.20002442318946</c:v>
                </c:pt>
                <c:pt idx="5143">
                  <c:v>514.30002442793921</c:v>
                </c:pt>
                <c:pt idx="5144">
                  <c:v>514.40002443268895</c:v>
                </c:pt>
                <c:pt idx="5145">
                  <c:v>514.5000244374387</c:v>
                </c:pt>
                <c:pt idx="5146">
                  <c:v>514.60002444218844</c:v>
                </c:pt>
                <c:pt idx="5147">
                  <c:v>514.70002444693819</c:v>
                </c:pt>
                <c:pt idx="5148">
                  <c:v>514.80002445168793</c:v>
                </c:pt>
                <c:pt idx="5149">
                  <c:v>514.90002445643768</c:v>
                </c:pt>
                <c:pt idx="5150">
                  <c:v>515.00002446118742</c:v>
                </c:pt>
                <c:pt idx="5151">
                  <c:v>515.10002446593717</c:v>
                </c:pt>
                <c:pt idx="5152">
                  <c:v>515.20002447068691</c:v>
                </c:pt>
                <c:pt idx="5153">
                  <c:v>515.30002447543666</c:v>
                </c:pt>
                <c:pt idx="5154">
                  <c:v>515.4000244801864</c:v>
                </c:pt>
                <c:pt idx="5155">
                  <c:v>515.50002448493615</c:v>
                </c:pt>
                <c:pt idx="5156">
                  <c:v>515.60002448968589</c:v>
                </c:pt>
                <c:pt idx="5157">
                  <c:v>515.70002449443564</c:v>
                </c:pt>
                <c:pt idx="5158">
                  <c:v>515.80002449918538</c:v>
                </c:pt>
                <c:pt idx="5159">
                  <c:v>515.90002450393513</c:v>
                </c:pt>
                <c:pt idx="5160">
                  <c:v>516.00002450868487</c:v>
                </c:pt>
                <c:pt idx="5161">
                  <c:v>516.10002451343462</c:v>
                </c:pt>
                <c:pt idx="5162">
                  <c:v>516.20002451818436</c:v>
                </c:pt>
                <c:pt idx="5163">
                  <c:v>516.30002452293411</c:v>
                </c:pt>
                <c:pt idx="5164">
                  <c:v>516.40002452768385</c:v>
                </c:pt>
                <c:pt idx="5165">
                  <c:v>516.5000245324336</c:v>
                </c:pt>
                <c:pt idx="5166">
                  <c:v>516.60002453718334</c:v>
                </c:pt>
                <c:pt idx="5167">
                  <c:v>516.70002454193309</c:v>
                </c:pt>
                <c:pt idx="5168">
                  <c:v>516.80002454668283</c:v>
                </c:pt>
                <c:pt idx="5169">
                  <c:v>516.90002455143258</c:v>
                </c:pt>
                <c:pt idx="5170">
                  <c:v>517.00002455618232</c:v>
                </c:pt>
                <c:pt idx="5171">
                  <c:v>517.10002456093207</c:v>
                </c:pt>
                <c:pt idx="5172">
                  <c:v>517.20002456568182</c:v>
                </c:pt>
                <c:pt idx="5173">
                  <c:v>517.30002457043156</c:v>
                </c:pt>
                <c:pt idx="5174">
                  <c:v>517.40002457518131</c:v>
                </c:pt>
                <c:pt idx="5175">
                  <c:v>517.50002457993105</c:v>
                </c:pt>
                <c:pt idx="5176">
                  <c:v>517.6000245846808</c:v>
                </c:pt>
                <c:pt idx="5177">
                  <c:v>517.70002458943054</c:v>
                </c:pt>
                <c:pt idx="5178">
                  <c:v>517.80002459418029</c:v>
                </c:pt>
                <c:pt idx="5179">
                  <c:v>517.90002459893003</c:v>
                </c:pt>
                <c:pt idx="5180">
                  <c:v>518.00002460367978</c:v>
                </c:pt>
                <c:pt idx="5181">
                  <c:v>518.10002460842952</c:v>
                </c:pt>
                <c:pt idx="5182">
                  <c:v>518.20002461317927</c:v>
                </c:pt>
                <c:pt idx="5183">
                  <c:v>518.30002461792901</c:v>
                </c:pt>
                <c:pt idx="5184">
                  <c:v>518.40002462267876</c:v>
                </c:pt>
                <c:pt idx="5185">
                  <c:v>518.5000246274285</c:v>
                </c:pt>
                <c:pt idx="5186">
                  <c:v>518.60002463217825</c:v>
                </c:pt>
                <c:pt idx="5187">
                  <c:v>518.70002463692799</c:v>
                </c:pt>
                <c:pt idx="5188">
                  <c:v>518.80002464167774</c:v>
                </c:pt>
                <c:pt idx="5189">
                  <c:v>518.90002464642748</c:v>
                </c:pt>
                <c:pt idx="5190">
                  <c:v>519.00002465117723</c:v>
                </c:pt>
                <c:pt idx="5191">
                  <c:v>519.10002465592697</c:v>
                </c:pt>
                <c:pt idx="5192">
                  <c:v>519.20002466067672</c:v>
                </c:pt>
                <c:pt idx="5193">
                  <c:v>519.30002466542646</c:v>
                </c:pt>
                <c:pt idx="5194">
                  <c:v>519.40002467017621</c:v>
                </c:pt>
                <c:pt idx="5195">
                  <c:v>519.50002467492595</c:v>
                </c:pt>
                <c:pt idx="5196">
                  <c:v>519.6000246796757</c:v>
                </c:pt>
                <c:pt idx="5197">
                  <c:v>519.70002468442544</c:v>
                </c:pt>
                <c:pt idx="5198">
                  <c:v>519.80002468917519</c:v>
                </c:pt>
                <c:pt idx="5199">
                  <c:v>519.90002469392493</c:v>
                </c:pt>
                <c:pt idx="5200">
                  <c:v>520.00002469867468</c:v>
                </c:pt>
                <c:pt idx="5201">
                  <c:v>520.10002470342442</c:v>
                </c:pt>
                <c:pt idx="5202">
                  <c:v>520.20002470817417</c:v>
                </c:pt>
                <c:pt idx="5203">
                  <c:v>520.30002471292391</c:v>
                </c:pt>
                <c:pt idx="5204">
                  <c:v>520.40002471767366</c:v>
                </c:pt>
                <c:pt idx="5205">
                  <c:v>520.5000247224234</c:v>
                </c:pt>
                <c:pt idx="5206">
                  <c:v>520.60002472717315</c:v>
                </c:pt>
                <c:pt idx="5207">
                  <c:v>520.70002473192289</c:v>
                </c:pt>
                <c:pt idx="5208">
                  <c:v>520.80002473667264</c:v>
                </c:pt>
                <c:pt idx="5209">
                  <c:v>520.90002474142238</c:v>
                </c:pt>
                <c:pt idx="5210">
                  <c:v>521.00002474617213</c:v>
                </c:pt>
                <c:pt idx="5211">
                  <c:v>521.10002475092188</c:v>
                </c:pt>
                <c:pt idx="5212">
                  <c:v>521.20002475567162</c:v>
                </c:pt>
                <c:pt idx="5213">
                  <c:v>521.30002476042137</c:v>
                </c:pt>
                <c:pt idx="5214">
                  <c:v>521.40002476517111</c:v>
                </c:pt>
                <c:pt idx="5215">
                  <c:v>521.50002476992086</c:v>
                </c:pt>
                <c:pt idx="5216">
                  <c:v>521.6000247746706</c:v>
                </c:pt>
                <c:pt idx="5217">
                  <c:v>521.70002477942035</c:v>
                </c:pt>
                <c:pt idx="5218">
                  <c:v>521.80002478417009</c:v>
                </c:pt>
                <c:pt idx="5219">
                  <c:v>521.90002478891984</c:v>
                </c:pt>
                <c:pt idx="5220">
                  <c:v>522.00002479366958</c:v>
                </c:pt>
                <c:pt idx="5221">
                  <c:v>522.10002479841933</c:v>
                </c:pt>
                <c:pt idx="5222">
                  <c:v>522.20002480316907</c:v>
                </c:pt>
                <c:pt idx="5223">
                  <c:v>522.30002480791882</c:v>
                </c:pt>
                <c:pt idx="5224">
                  <c:v>522.40002481266856</c:v>
                </c:pt>
                <c:pt idx="5225">
                  <c:v>522.50002481741831</c:v>
                </c:pt>
                <c:pt idx="5226">
                  <c:v>522.60002482216805</c:v>
                </c:pt>
                <c:pt idx="5227">
                  <c:v>522.7000248269178</c:v>
                </c:pt>
                <c:pt idx="5228">
                  <c:v>522.80002483166754</c:v>
                </c:pt>
                <c:pt idx="5229">
                  <c:v>522.90002483641729</c:v>
                </c:pt>
                <c:pt idx="5230">
                  <c:v>523.00002484116703</c:v>
                </c:pt>
                <c:pt idx="5231">
                  <c:v>523.10002484591678</c:v>
                </c:pt>
                <c:pt idx="5232">
                  <c:v>523.20002485066652</c:v>
                </c:pt>
                <c:pt idx="5233">
                  <c:v>523.30002485541627</c:v>
                </c:pt>
                <c:pt idx="5234">
                  <c:v>523.40002486016601</c:v>
                </c:pt>
                <c:pt idx="5235">
                  <c:v>523.50002486491576</c:v>
                </c:pt>
                <c:pt idx="5236">
                  <c:v>523.6000248696655</c:v>
                </c:pt>
                <c:pt idx="5237">
                  <c:v>523.70002487441525</c:v>
                </c:pt>
                <c:pt idx="5238">
                  <c:v>523.80002487916499</c:v>
                </c:pt>
                <c:pt idx="5239">
                  <c:v>523.90002488391474</c:v>
                </c:pt>
                <c:pt idx="5240">
                  <c:v>524.00002488866448</c:v>
                </c:pt>
                <c:pt idx="5241">
                  <c:v>524.10002489341423</c:v>
                </c:pt>
                <c:pt idx="5242">
                  <c:v>524.20002489816397</c:v>
                </c:pt>
                <c:pt idx="5243">
                  <c:v>524.30002490291372</c:v>
                </c:pt>
                <c:pt idx="5244">
                  <c:v>524.40002490766346</c:v>
                </c:pt>
                <c:pt idx="5245">
                  <c:v>524.50002491241321</c:v>
                </c:pt>
                <c:pt idx="5246">
                  <c:v>524.60002491716295</c:v>
                </c:pt>
                <c:pt idx="5247">
                  <c:v>524.7000249219127</c:v>
                </c:pt>
                <c:pt idx="5248">
                  <c:v>524.80002492666245</c:v>
                </c:pt>
                <c:pt idx="5249">
                  <c:v>524.90002493141219</c:v>
                </c:pt>
                <c:pt idx="5250">
                  <c:v>525.00002493616194</c:v>
                </c:pt>
                <c:pt idx="5251">
                  <c:v>525.10002494091168</c:v>
                </c:pt>
                <c:pt idx="5252">
                  <c:v>525.20002494566143</c:v>
                </c:pt>
                <c:pt idx="5253">
                  <c:v>525.30002495041117</c:v>
                </c:pt>
                <c:pt idx="5254">
                  <c:v>525.40002495516092</c:v>
                </c:pt>
                <c:pt idx="5255">
                  <c:v>525.50002495991066</c:v>
                </c:pt>
                <c:pt idx="5256">
                  <c:v>525.60002496466041</c:v>
                </c:pt>
                <c:pt idx="5257">
                  <c:v>525.70002496941015</c:v>
                </c:pt>
                <c:pt idx="5258">
                  <c:v>525.8000249741599</c:v>
                </c:pt>
                <c:pt idx="5259">
                  <c:v>525.90002497890964</c:v>
                </c:pt>
                <c:pt idx="5260">
                  <c:v>526.00002498365939</c:v>
                </c:pt>
                <c:pt idx="5261">
                  <c:v>526.10002498840913</c:v>
                </c:pt>
                <c:pt idx="5262">
                  <c:v>526.20002499315888</c:v>
                </c:pt>
                <c:pt idx="5263">
                  <c:v>526.30002499790862</c:v>
                </c:pt>
                <c:pt idx="5264">
                  <c:v>526.40002500265837</c:v>
                </c:pt>
                <c:pt idx="5265">
                  <c:v>526.50002500740811</c:v>
                </c:pt>
                <c:pt idx="5266">
                  <c:v>526.60002501215786</c:v>
                </c:pt>
                <c:pt idx="5267">
                  <c:v>526.7000250169076</c:v>
                </c:pt>
                <c:pt idx="5268">
                  <c:v>526.80002502165735</c:v>
                </c:pt>
                <c:pt idx="5269">
                  <c:v>526.90002502640709</c:v>
                </c:pt>
                <c:pt idx="5270">
                  <c:v>527.00002503115684</c:v>
                </c:pt>
                <c:pt idx="5271">
                  <c:v>527.10002503590658</c:v>
                </c:pt>
                <c:pt idx="5272">
                  <c:v>527.20002504065633</c:v>
                </c:pt>
                <c:pt idx="5273">
                  <c:v>527.30002504540607</c:v>
                </c:pt>
                <c:pt idx="5274">
                  <c:v>527.40002505015582</c:v>
                </c:pt>
                <c:pt idx="5275">
                  <c:v>527.50002505490556</c:v>
                </c:pt>
                <c:pt idx="5276">
                  <c:v>527.60002505965531</c:v>
                </c:pt>
                <c:pt idx="5277">
                  <c:v>527.70002506440505</c:v>
                </c:pt>
                <c:pt idx="5278">
                  <c:v>527.8000250691548</c:v>
                </c:pt>
                <c:pt idx="5279">
                  <c:v>527.90002507390454</c:v>
                </c:pt>
                <c:pt idx="5280">
                  <c:v>528.00002507865429</c:v>
                </c:pt>
                <c:pt idx="5281">
                  <c:v>528.10002508340403</c:v>
                </c:pt>
                <c:pt idx="5282">
                  <c:v>528.20002508815378</c:v>
                </c:pt>
                <c:pt idx="5283">
                  <c:v>528.30002509290352</c:v>
                </c:pt>
                <c:pt idx="5284">
                  <c:v>528.40002509765327</c:v>
                </c:pt>
                <c:pt idx="5285">
                  <c:v>528.50002510240301</c:v>
                </c:pt>
                <c:pt idx="5286">
                  <c:v>528.60002510715276</c:v>
                </c:pt>
                <c:pt idx="5287">
                  <c:v>528.70002511190251</c:v>
                </c:pt>
                <c:pt idx="5288">
                  <c:v>528.80002511665225</c:v>
                </c:pt>
                <c:pt idx="5289">
                  <c:v>528.900025121402</c:v>
                </c:pt>
                <c:pt idx="5290">
                  <c:v>529.00002512615174</c:v>
                </c:pt>
                <c:pt idx="5291">
                  <c:v>529.10002513090149</c:v>
                </c:pt>
                <c:pt idx="5292">
                  <c:v>529.20002513565123</c:v>
                </c:pt>
                <c:pt idx="5293">
                  <c:v>529.30002514040098</c:v>
                </c:pt>
                <c:pt idx="5294">
                  <c:v>529.40002514515072</c:v>
                </c:pt>
                <c:pt idx="5295">
                  <c:v>529.50002514990047</c:v>
                </c:pt>
                <c:pt idx="5296">
                  <c:v>529.60002515465021</c:v>
                </c:pt>
                <c:pt idx="5297">
                  <c:v>529.70002515939996</c:v>
                </c:pt>
                <c:pt idx="5298">
                  <c:v>529.8000251641497</c:v>
                </c:pt>
                <c:pt idx="5299">
                  <c:v>529.90002516889945</c:v>
                </c:pt>
                <c:pt idx="5300">
                  <c:v>530.00002517364919</c:v>
                </c:pt>
                <c:pt idx="5301">
                  <c:v>530.10002517839894</c:v>
                </c:pt>
                <c:pt idx="5302">
                  <c:v>530.20002518314868</c:v>
                </c:pt>
                <c:pt idx="5303">
                  <c:v>530.30002518789843</c:v>
                </c:pt>
                <c:pt idx="5304">
                  <c:v>530.40002519264817</c:v>
                </c:pt>
                <c:pt idx="5305">
                  <c:v>530.50002519739792</c:v>
                </c:pt>
                <c:pt idx="5306">
                  <c:v>530.60002520214766</c:v>
                </c:pt>
                <c:pt idx="5307">
                  <c:v>530.70002520689741</c:v>
                </c:pt>
                <c:pt idx="5308">
                  <c:v>530.80002521164715</c:v>
                </c:pt>
                <c:pt idx="5309">
                  <c:v>530.9000252163969</c:v>
                </c:pt>
                <c:pt idx="5310">
                  <c:v>531.00002522114664</c:v>
                </c:pt>
                <c:pt idx="5311">
                  <c:v>531.10002522589639</c:v>
                </c:pt>
                <c:pt idx="5312">
                  <c:v>531.20002523064613</c:v>
                </c:pt>
                <c:pt idx="5313">
                  <c:v>531.30002523539588</c:v>
                </c:pt>
                <c:pt idx="5314">
                  <c:v>531.40002524014562</c:v>
                </c:pt>
                <c:pt idx="5315">
                  <c:v>531.50002524489537</c:v>
                </c:pt>
                <c:pt idx="5316">
                  <c:v>531.60002524964511</c:v>
                </c:pt>
                <c:pt idx="5317">
                  <c:v>531.70002525439486</c:v>
                </c:pt>
                <c:pt idx="5318">
                  <c:v>531.8000252591446</c:v>
                </c:pt>
                <c:pt idx="5319">
                  <c:v>531.90002526389435</c:v>
                </c:pt>
                <c:pt idx="5320">
                  <c:v>532.00002526864409</c:v>
                </c:pt>
                <c:pt idx="5321">
                  <c:v>532.10002527339384</c:v>
                </c:pt>
                <c:pt idx="5322">
                  <c:v>532.20002527814358</c:v>
                </c:pt>
                <c:pt idx="5323">
                  <c:v>532.30002528289333</c:v>
                </c:pt>
                <c:pt idx="5324">
                  <c:v>532.40002528764307</c:v>
                </c:pt>
                <c:pt idx="5325">
                  <c:v>532.50002529239282</c:v>
                </c:pt>
                <c:pt idx="5326">
                  <c:v>532.60002529714257</c:v>
                </c:pt>
                <c:pt idx="5327">
                  <c:v>532.70002530189231</c:v>
                </c:pt>
                <c:pt idx="5328">
                  <c:v>532.80002530664206</c:v>
                </c:pt>
                <c:pt idx="5329">
                  <c:v>532.9000253113918</c:v>
                </c:pt>
                <c:pt idx="5330">
                  <c:v>533.00002531614155</c:v>
                </c:pt>
                <c:pt idx="5331">
                  <c:v>533.10002532089129</c:v>
                </c:pt>
                <c:pt idx="5332">
                  <c:v>533.20002532564104</c:v>
                </c:pt>
                <c:pt idx="5333">
                  <c:v>533.30002533039078</c:v>
                </c:pt>
                <c:pt idx="5334">
                  <c:v>533.40002533514053</c:v>
                </c:pt>
                <c:pt idx="5335">
                  <c:v>533.50002533989027</c:v>
                </c:pt>
                <c:pt idx="5336">
                  <c:v>533.60002534464002</c:v>
                </c:pt>
                <c:pt idx="5337">
                  <c:v>533.70002534938976</c:v>
                </c:pt>
                <c:pt idx="5338">
                  <c:v>533.80002535413951</c:v>
                </c:pt>
                <c:pt idx="5339">
                  <c:v>533.90002535888925</c:v>
                </c:pt>
                <c:pt idx="5340">
                  <c:v>534.000025363639</c:v>
                </c:pt>
                <c:pt idx="5341">
                  <c:v>534.10002536838874</c:v>
                </c:pt>
                <c:pt idx="5342">
                  <c:v>534.20002537313849</c:v>
                </c:pt>
                <c:pt idx="5343">
                  <c:v>534.30002537788823</c:v>
                </c:pt>
                <c:pt idx="5344">
                  <c:v>534.40002538263798</c:v>
                </c:pt>
                <c:pt idx="5345">
                  <c:v>534.50002538738772</c:v>
                </c:pt>
                <c:pt idx="5346">
                  <c:v>534.60002539213747</c:v>
                </c:pt>
                <c:pt idx="5347">
                  <c:v>534.70002539688721</c:v>
                </c:pt>
                <c:pt idx="5348">
                  <c:v>534.80002540163696</c:v>
                </c:pt>
                <c:pt idx="5349">
                  <c:v>534.9000254063867</c:v>
                </c:pt>
                <c:pt idx="5350">
                  <c:v>535.00002541113645</c:v>
                </c:pt>
                <c:pt idx="5351">
                  <c:v>535.10002541588619</c:v>
                </c:pt>
                <c:pt idx="5352">
                  <c:v>535.20002542063594</c:v>
                </c:pt>
                <c:pt idx="5353">
                  <c:v>535.30002542538568</c:v>
                </c:pt>
                <c:pt idx="5354">
                  <c:v>535.40002543013543</c:v>
                </c:pt>
                <c:pt idx="5355">
                  <c:v>535.50002543488517</c:v>
                </c:pt>
                <c:pt idx="5356">
                  <c:v>535.60002543963492</c:v>
                </c:pt>
                <c:pt idx="5357">
                  <c:v>535.70002544438466</c:v>
                </c:pt>
                <c:pt idx="5358">
                  <c:v>535.80002544913441</c:v>
                </c:pt>
                <c:pt idx="5359">
                  <c:v>535.90002545388415</c:v>
                </c:pt>
                <c:pt idx="5360">
                  <c:v>536.0000254586339</c:v>
                </c:pt>
                <c:pt idx="5361">
                  <c:v>536.10002546338364</c:v>
                </c:pt>
                <c:pt idx="5362">
                  <c:v>536.20002546813339</c:v>
                </c:pt>
                <c:pt idx="5363">
                  <c:v>536.30002547288314</c:v>
                </c:pt>
                <c:pt idx="5364">
                  <c:v>536.40002547763288</c:v>
                </c:pt>
                <c:pt idx="5365">
                  <c:v>536.50002548238263</c:v>
                </c:pt>
                <c:pt idx="5366">
                  <c:v>536.60002548713237</c:v>
                </c:pt>
                <c:pt idx="5367">
                  <c:v>536.70002549188212</c:v>
                </c:pt>
                <c:pt idx="5368">
                  <c:v>536.80002549663186</c:v>
                </c:pt>
                <c:pt idx="5369">
                  <c:v>536.90002550138161</c:v>
                </c:pt>
                <c:pt idx="5370">
                  <c:v>537.00002550613135</c:v>
                </c:pt>
                <c:pt idx="5371">
                  <c:v>537.1000255108811</c:v>
                </c:pt>
                <c:pt idx="5372">
                  <c:v>537.20002551563084</c:v>
                </c:pt>
                <c:pt idx="5373">
                  <c:v>537.30002552038059</c:v>
                </c:pt>
                <c:pt idx="5374">
                  <c:v>537.40002552513033</c:v>
                </c:pt>
                <c:pt idx="5375">
                  <c:v>537.50002552988008</c:v>
                </c:pt>
                <c:pt idx="5376">
                  <c:v>537.60002553462982</c:v>
                </c:pt>
                <c:pt idx="5377">
                  <c:v>537.70002553937957</c:v>
                </c:pt>
                <c:pt idx="5378">
                  <c:v>537.80002554412931</c:v>
                </c:pt>
                <c:pt idx="5379">
                  <c:v>537.90002554887906</c:v>
                </c:pt>
                <c:pt idx="5380">
                  <c:v>538.0000255536288</c:v>
                </c:pt>
                <c:pt idx="5381">
                  <c:v>538.10002555837855</c:v>
                </c:pt>
                <c:pt idx="5382">
                  <c:v>538.20002556312829</c:v>
                </c:pt>
                <c:pt idx="5383">
                  <c:v>538.30002556787804</c:v>
                </c:pt>
                <c:pt idx="5384">
                  <c:v>538.40002557262778</c:v>
                </c:pt>
                <c:pt idx="5385">
                  <c:v>538.50002557737753</c:v>
                </c:pt>
                <c:pt idx="5386">
                  <c:v>538.60002558212727</c:v>
                </c:pt>
                <c:pt idx="5387">
                  <c:v>538.70002558687702</c:v>
                </c:pt>
                <c:pt idx="5388">
                  <c:v>538.80002559162676</c:v>
                </c:pt>
                <c:pt idx="5389">
                  <c:v>538.90002559637651</c:v>
                </c:pt>
                <c:pt idx="5390">
                  <c:v>539.00002560112625</c:v>
                </c:pt>
                <c:pt idx="5391">
                  <c:v>539.100025605876</c:v>
                </c:pt>
                <c:pt idx="5392">
                  <c:v>539.20002561062574</c:v>
                </c:pt>
                <c:pt idx="5393">
                  <c:v>539.30002561537549</c:v>
                </c:pt>
                <c:pt idx="5394">
                  <c:v>539.40002562012523</c:v>
                </c:pt>
                <c:pt idx="5395">
                  <c:v>539.50002562487498</c:v>
                </c:pt>
                <c:pt idx="5396">
                  <c:v>539.60002562962472</c:v>
                </c:pt>
                <c:pt idx="5397">
                  <c:v>539.70002563437447</c:v>
                </c:pt>
                <c:pt idx="5398">
                  <c:v>539.80002563912421</c:v>
                </c:pt>
                <c:pt idx="5399">
                  <c:v>539.90002564387396</c:v>
                </c:pt>
                <c:pt idx="5400">
                  <c:v>540.0000256486237</c:v>
                </c:pt>
                <c:pt idx="5401">
                  <c:v>540.10002565337345</c:v>
                </c:pt>
                <c:pt idx="5402">
                  <c:v>540.2000256581232</c:v>
                </c:pt>
                <c:pt idx="5403">
                  <c:v>540.30002566287294</c:v>
                </c:pt>
                <c:pt idx="5404">
                  <c:v>540.40002566762269</c:v>
                </c:pt>
                <c:pt idx="5405">
                  <c:v>540.50002567237243</c:v>
                </c:pt>
                <c:pt idx="5406">
                  <c:v>540.60002567712218</c:v>
                </c:pt>
                <c:pt idx="5407">
                  <c:v>540.70002568187192</c:v>
                </c:pt>
                <c:pt idx="5408">
                  <c:v>540.80002568662167</c:v>
                </c:pt>
                <c:pt idx="5409">
                  <c:v>540.90002569137141</c:v>
                </c:pt>
                <c:pt idx="5410">
                  <c:v>541.00002569612116</c:v>
                </c:pt>
                <c:pt idx="5411">
                  <c:v>541.1000257008709</c:v>
                </c:pt>
                <c:pt idx="5412">
                  <c:v>541.20002570562065</c:v>
                </c:pt>
                <c:pt idx="5413">
                  <c:v>541.30002571037039</c:v>
                </c:pt>
                <c:pt idx="5414">
                  <c:v>541.40002571512014</c:v>
                </c:pt>
                <c:pt idx="5415">
                  <c:v>541.50002571986988</c:v>
                </c:pt>
                <c:pt idx="5416">
                  <c:v>541.60002572461963</c:v>
                </c:pt>
                <c:pt idx="5417">
                  <c:v>541.70002572936937</c:v>
                </c:pt>
                <c:pt idx="5418">
                  <c:v>541.80002573411912</c:v>
                </c:pt>
                <c:pt idx="5419">
                  <c:v>541.90002573886886</c:v>
                </c:pt>
                <c:pt idx="5420">
                  <c:v>542.00002574361861</c:v>
                </c:pt>
                <c:pt idx="5421">
                  <c:v>542.10002574836835</c:v>
                </c:pt>
                <c:pt idx="5422">
                  <c:v>542.2000257531181</c:v>
                </c:pt>
                <c:pt idx="5423">
                  <c:v>542.30002575786784</c:v>
                </c:pt>
                <c:pt idx="5424">
                  <c:v>542.40002576261759</c:v>
                </c:pt>
                <c:pt idx="5425">
                  <c:v>542.50002576736733</c:v>
                </c:pt>
                <c:pt idx="5426">
                  <c:v>542.60002577211708</c:v>
                </c:pt>
                <c:pt idx="5427">
                  <c:v>542.70002577686682</c:v>
                </c:pt>
                <c:pt idx="5428">
                  <c:v>542.80002578161657</c:v>
                </c:pt>
                <c:pt idx="5429">
                  <c:v>542.90002578636631</c:v>
                </c:pt>
                <c:pt idx="5430">
                  <c:v>543.00002579111606</c:v>
                </c:pt>
                <c:pt idx="5431">
                  <c:v>543.1000257958658</c:v>
                </c:pt>
                <c:pt idx="5432">
                  <c:v>543.20002580061555</c:v>
                </c:pt>
                <c:pt idx="5433">
                  <c:v>543.30002580536529</c:v>
                </c:pt>
                <c:pt idx="5434">
                  <c:v>543.40002581011504</c:v>
                </c:pt>
                <c:pt idx="5435">
                  <c:v>543.50002581486478</c:v>
                </c:pt>
                <c:pt idx="5436">
                  <c:v>543.60002581961453</c:v>
                </c:pt>
                <c:pt idx="5437">
                  <c:v>543.70002582436427</c:v>
                </c:pt>
                <c:pt idx="5438">
                  <c:v>543.80002582911402</c:v>
                </c:pt>
                <c:pt idx="5439">
                  <c:v>543.90002583386377</c:v>
                </c:pt>
                <c:pt idx="5440">
                  <c:v>544.00002583861351</c:v>
                </c:pt>
                <c:pt idx="5441">
                  <c:v>544.10002584336326</c:v>
                </c:pt>
                <c:pt idx="5442">
                  <c:v>544.200025848113</c:v>
                </c:pt>
                <c:pt idx="5443">
                  <c:v>544.30002585286275</c:v>
                </c:pt>
                <c:pt idx="5444">
                  <c:v>544.40002585761249</c:v>
                </c:pt>
                <c:pt idx="5445">
                  <c:v>544.50002586236224</c:v>
                </c:pt>
                <c:pt idx="5446">
                  <c:v>544.60002586711198</c:v>
                </c:pt>
                <c:pt idx="5447">
                  <c:v>544.70002587186173</c:v>
                </c:pt>
                <c:pt idx="5448">
                  <c:v>544.80002587661147</c:v>
                </c:pt>
                <c:pt idx="5449">
                  <c:v>544.90002588136122</c:v>
                </c:pt>
                <c:pt idx="5450">
                  <c:v>545.00002588611096</c:v>
                </c:pt>
                <c:pt idx="5451">
                  <c:v>545.10002589086071</c:v>
                </c:pt>
                <c:pt idx="5452">
                  <c:v>545.20002589561045</c:v>
                </c:pt>
                <c:pt idx="5453">
                  <c:v>545.3000259003602</c:v>
                </c:pt>
                <c:pt idx="5454">
                  <c:v>545.40002590510994</c:v>
                </c:pt>
                <c:pt idx="5455">
                  <c:v>545.50002590985969</c:v>
                </c:pt>
                <c:pt idx="5456">
                  <c:v>545.60002591460943</c:v>
                </c:pt>
                <c:pt idx="5457">
                  <c:v>545.70002591935918</c:v>
                </c:pt>
                <c:pt idx="5458">
                  <c:v>545.80002592410892</c:v>
                </c:pt>
                <c:pt idx="5459">
                  <c:v>545.90002592885867</c:v>
                </c:pt>
                <c:pt idx="5460">
                  <c:v>546.00002593360841</c:v>
                </c:pt>
                <c:pt idx="5461">
                  <c:v>546.10002593835816</c:v>
                </c:pt>
                <c:pt idx="5462">
                  <c:v>546.2000259431079</c:v>
                </c:pt>
                <c:pt idx="5463">
                  <c:v>546.30002594785765</c:v>
                </c:pt>
                <c:pt idx="5464">
                  <c:v>546.40002595260739</c:v>
                </c:pt>
                <c:pt idx="5465">
                  <c:v>546.50002595735714</c:v>
                </c:pt>
                <c:pt idx="5466">
                  <c:v>546.60002596210688</c:v>
                </c:pt>
                <c:pt idx="5467">
                  <c:v>546.70002596685663</c:v>
                </c:pt>
                <c:pt idx="5468">
                  <c:v>546.80002597160637</c:v>
                </c:pt>
                <c:pt idx="5469">
                  <c:v>546.90002597635612</c:v>
                </c:pt>
                <c:pt idx="5470">
                  <c:v>547.00002598110586</c:v>
                </c:pt>
                <c:pt idx="5471">
                  <c:v>547.10002598585561</c:v>
                </c:pt>
                <c:pt idx="5472">
                  <c:v>547.20002599060535</c:v>
                </c:pt>
                <c:pt idx="5473">
                  <c:v>547.3000259953551</c:v>
                </c:pt>
                <c:pt idx="5474">
                  <c:v>547.40002600010484</c:v>
                </c:pt>
                <c:pt idx="5475">
                  <c:v>547.50002600485459</c:v>
                </c:pt>
                <c:pt idx="5476">
                  <c:v>547.60002600960433</c:v>
                </c:pt>
                <c:pt idx="5477">
                  <c:v>547.70002601435408</c:v>
                </c:pt>
                <c:pt idx="5478">
                  <c:v>547.80002601910383</c:v>
                </c:pt>
                <c:pt idx="5479">
                  <c:v>547.90002602385357</c:v>
                </c:pt>
                <c:pt idx="5480">
                  <c:v>548.00002602860332</c:v>
                </c:pt>
                <c:pt idx="5481">
                  <c:v>548.10002603335306</c:v>
                </c:pt>
                <c:pt idx="5482">
                  <c:v>548.20002603810281</c:v>
                </c:pt>
                <c:pt idx="5483">
                  <c:v>548.30002604285255</c:v>
                </c:pt>
                <c:pt idx="5484">
                  <c:v>548.4000260476023</c:v>
                </c:pt>
                <c:pt idx="5485">
                  <c:v>548.50002605235204</c:v>
                </c:pt>
                <c:pt idx="5486">
                  <c:v>548.60002605710179</c:v>
                </c:pt>
                <c:pt idx="5487">
                  <c:v>548.70002606185153</c:v>
                </c:pt>
                <c:pt idx="5488">
                  <c:v>548.80002606660128</c:v>
                </c:pt>
                <c:pt idx="5489">
                  <c:v>548.90002607135102</c:v>
                </c:pt>
                <c:pt idx="5490">
                  <c:v>549.00002607610077</c:v>
                </c:pt>
                <c:pt idx="5491">
                  <c:v>549.10002608085051</c:v>
                </c:pt>
                <c:pt idx="5492">
                  <c:v>549.20002608560026</c:v>
                </c:pt>
                <c:pt idx="5493">
                  <c:v>549.30002609035</c:v>
                </c:pt>
                <c:pt idx="5494">
                  <c:v>549.40002609509975</c:v>
                </c:pt>
                <c:pt idx="5495">
                  <c:v>549.50002609984949</c:v>
                </c:pt>
                <c:pt idx="5496">
                  <c:v>549.60002610459924</c:v>
                </c:pt>
                <c:pt idx="5497">
                  <c:v>549.70002610934898</c:v>
                </c:pt>
                <c:pt idx="5498">
                  <c:v>549.80002611409873</c:v>
                </c:pt>
                <c:pt idx="5499">
                  <c:v>549.90002611884847</c:v>
                </c:pt>
                <c:pt idx="5500">
                  <c:v>550.00002612359822</c:v>
                </c:pt>
                <c:pt idx="5501">
                  <c:v>550.10002612834796</c:v>
                </c:pt>
                <c:pt idx="5502">
                  <c:v>550.20002613309771</c:v>
                </c:pt>
                <c:pt idx="5503">
                  <c:v>550.30002613784745</c:v>
                </c:pt>
                <c:pt idx="5504">
                  <c:v>550.4000261425972</c:v>
                </c:pt>
                <c:pt idx="5505">
                  <c:v>550.50002614734694</c:v>
                </c:pt>
                <c:pt idx="5506">
                  <c:v>550.60002615209669</c:v>
                </c:pt>
                <c:pt idx="5507">
                  <c:v>550.70002615684643</c:v>
                </c:pt>
                <c:pt idx="5508">
                  <c:v>550.80002616159618</c:v>
                </c:pt>
                <c:pt idx="5509">
                  <c:v>550.90002616634592</c:v>
                </c:pt>
                <c:pt idx="5510">
                  <c:v>551.00002617109567</c:v>
                </c:pt>
                <c:pt idx="5511">
                  <c:v>551.10002617584541</c:v>
                </c:pt>
                <c:pt idx="5512">
                  <c:v>551.20002618059516</c:v>
                </c:pt>
                <c:pt idx="5513">
                  <c:v>551.3000261853449</c:v>
                </c:pt>
                <c:pt idx="5514">
                  <c:v>551.40002619009465</c:v>
                </c:pt>
                <c:pt idx="5515">
                  <c:v>551.50002619484439</c:v>
                </c:pt>
                <c:pt idx="5516">
                  <c:v>551.60002619959414</c:v>
                </c:pt>
                <c:pt idx="5517">
                  <c:v>551.70002620434389</c:v>
                </c:pt>
                <c:pt idx="5518">
                  <c:v>551.80002620909363</c:v>
                </c:pt>
                <c:pt idx="5519">
                  <c:v>551.90002621384338</c:v>
                </c:pt>
                <c:pt idx="5520">
                  <c:v>552.00002621859312</c:v>
                </c:pt>
                <c:pt idx="5521">
                  <c:v>552.10002622334287</c:v>
                </c:pt>
                <c:pt idx="5522">
                  <c:v>552.20002622809261</c:v>
                </c:pt>
                <c:pt idx="5523">
                  <c:v>552.30002623284236</c:v>
                </c:pt>
                <c:pt idx="5524">
                  <c:v>552.4000262375921</c:v>
                </c:pt>
                <c:pt idx="5525">
                  <c:v>552.50002624234185</c:v>
                </c:pt>
                <c:pt idx="5526">
                  <c:v>552.60002624709159</c:v>
                </c:pt>
                <c:pt idx="5527">
                  <c:v>552.70002625184134</c:v>
                </c:pt>
                <c:pt idx="5528">
                  <c:v>552.80002625659108</c:v>
                </c:pt>
                <c:pt idx="5529">
                  <c:v>552.90002626134083</c:v>
                </c:pt>
                <c:pt idx="5530">
                  <c:v>553.00002626609057</c:v>
                </c:pt>
                <c:pt idx="5531">
                  <c:v>553.10002627084032</c:v>
                </c:pt>
                <c:pt idx="5532">
                  <c:v>553.20002627559006</c:v>
                </c:pt>
                <c:pt idx="5533">
                  <c:v>553.30002628033981</c:v>
                </c:pt>
                <c:pt idx="5534">
                  <c:v>553.40002628508955</c:v>
                </c:pt>
                <c:pt idx="5535">
                  <c:v>553.5000262898393</c:v>
                </c:pt>
                <c:pt idx="5536">
                  <c:v>553.60002629458904</c:v>
                </c:pt>
                <c:pt idx="5537">
                  <c:v>553.70002629933879</c:v>
                </c:pt>
                <c:pt idx="5538">
                  <c:v>553.80002630408853</c:v>
                </c:pt>
                <c:pt idx="5539">
                  <c:v>553.90002630883828</c:v>
                </c:pt>
                <c:pt idx="5540">
                  <c:v>554.00002631358802</c:v>
                </c:pt>
                <c:pt idx="5541">
                  <c:v>554.10002631833777</c:v>
                </c:pt>
                <c:pt idx="5542">
                  <c:v>554.20002632308751</c:v>
                </c:pt>
                <c:pt idx="5543">
                  <c:v>554.30002632783726</c:v>
                </c:pt>
                <c:pt idx="5544">
                  <c:v>554.400026332587</c:v>
                </c:pt>
                <c:pt idx="5545">
                  <c:v>554.50002633733675</c:v>
                </c:pt>
                <c:pt idx="5546">
                  <c:v>554.60002634208649</c:v>
                </c:pt>
                <c:pt idx="5547">
                  <c:v>554.70002634683624</c:v>
                </c:pt>
                <c:pt idx="5548">
                  <c:v>554.80002635158598</c:v>
                </c:pt>
                <c:pt idx="5549">
                  <c:v>554.90002635633573</c:v>
                </c:pt>
                <c:pt idx="5550">
                  <c:v>555.00002636108547</c:v>
                </c:pt>
                <c:pt idx="5551">
                  <c:v>555.10002636583522</c:v>
                </c:pt>
                <c:pt idx="5552">
                  <c:v>555.20002637058496</c:v>
                </c:pt>
                <c:pt idx="5553">
                  <c:v>555.30002637533471</c:v>
                </c:pt>
                <c:pt idx="5554">
                  <c:v>555.40002638008446</c:v>
                </c:pt>
                <c:pt idx="5555">
                  <c:v>555.5000263848342</c:v>
                </c:pt>
                <c:pt idx="5556">
                  <c:v>555.60002638958395</c:v>
                </c:pt>
                <c:pt idx="5557">
                  <c:v>555.70002639433369</c:v>
                </c:pt>
                <c:pt idx="5558">
                  <c:v>555.80002639908344</c:v>
                </c:pt>
                <c:pt idx="5559">
                  <c:v>555.90002640383318</c:v>
                </c:pt>
                <c:pt idx="5560">
                  <c:v>556.00002640858293</c:v>
                </c:pt>
                <c:pt idx="5561">
                  <c:v>556.10002641333267</c:v>
                </c:pt>
                <c:pt idx="5562">
                  <c:v>556.20002641808242</c:v>
                </c:pt>
                <c:pt idx="5563">
                  <c:v>556.30002642283216</c:v>
                </c:pt>
                <c:pt idx="5564">
                  <c:v>556.40002642758191</c:v>
                </c:pt>
                <c:pt idx="5565">
                  <c:v>556.50002643233165</c:v>
                </c:pt>
                <c:pt idx="5566">
                  <c:v>556.6000264370814</c:v>
                </c:pt>
                <c:pt idx="5567">
                  <c:v>556.70002644183114</c:v>
                </c:pt>
                <c:pt idx="5568">
                  <c:v>556.80002644658089</c:v>
                </c:pt>
                <c:pt idx="5569">
                  <c:v>556.90002645133063</c:v>
                </c:pt>
                <c:pt idx="5570">
                  <c:v>557.00002645608038</c:v>
                </c:pt>
                <c:pt idx="5571">
                  <c:v>557.10002646083012</c:v>
                </c:pt>
                <c:pt idx="5572">
                  <c:v>557.20002646557987</c:v>
                </c:pt>
                <c:pt idx="5573">
                  <c:v>557.30002647032961</c:v>
                </c:pt>
                <c:pt idx="5574">
                  <c:v>557.40002647507936</c:v>
                </c:pt>
                <c:pt idx="5575">
                  <c:v>557.5000264798291</c:v>
                </c:pt>
                <c:pt idx="5576">
                  <c:v>557.60002648457885</c:v>
                </c:pt>
                <c:pt idx="5577">
                  <c:v>557.70002648932859</c:v>
                </c:pt>
                <c:pt idx="5578">
                  <c:v>557.80002649407834</c:v>
                </c:pt>
                <c:pt idx="5579">
                  <c:v>557.90002649882808</c:v>
                </c:pt>
                <c:pt idx="5580">
                  <c:v>558.00002650357783</c:v>
                </c:pt>
                <c:pt idx="5581">
                  <c:v>558.10002650832757</c:v>
                </c:pt>
                <c:pt idx="5582">
                  <c:v>558.20002651307732</c:v>
                </c:pt>
                <c:pt idx="5583">
                  <c:v>558.30002651782706</c:v>
                </c:pt>
                <c:pt idx="5584">
                  <c:v>558.40002652257681</c:v>
                </c:pt>
                <c:pt idx="5585">
                  <c:v>558.50002652732655</c:v>
                </c:pt>
                <c:pt idx="5586">
                  <c:v>558.6000265320763</c:v>
                </c:pt>
                <c:pt idx="5587">
                  <c:v>558.70002653682604</c:v>
                </c:pt>
                <c:pt idx="5588">
                  <c:v>558.80002654157579</c:v>
                </c:pt>
                <c:pt idx="5589">
                  <c:v>558.90002654632553</c:v>
                </c:pt>
                <c:pt idx="5590">
                  <c:v>559.00002655107528</c:v>
                </c:pt>
                <c:pt idx="5591">
                  <c:v>559.10002655582502</c:v>
                </c:pt>
                <c:pt idx="5592">
                  <c:v>559.20002656057477</c:v>
                </c:pt>
                <c:pt idx="5593">
                  <c:v>559.30002656532452</c:v>
                </c:pt>
                <c:pt idx="5594">
                  <c:v>559.40002657007426</c:v>
                </c:pt>
                <c:pt idx="5595">
                  <c:v>559.50002657482401</c:v>
                </c:pt>
                <c:pt idx="5596">
                  <c:v>559.60002657957375</c:v>
                </c:pt>
                <c:pt idx="5597">
                  <c:v>559.7000265843235</c:v>
                </c:pt>
                <c:pt idx="5598">
                  <c:v>559.80002658907324</c:v>
                </c:pt>
                <c:pt idx="5599">
                  <c:v>559.90002659382299</c:v>
                </c:pt>
                <c:pt idx="5600">
                  <c:v>560.00002659857273</c:v>
                </c:pt>
                <c:pt idx="5601">
                  <c:v>560.10002660332248</c:v>
                </c:pt>
                <c:pt idx="5602">
                  <c:v>560.20002660807222</c:v>
                </c:pt>
                <c:pt idx="5603">
                  <c:v>560.30002661282197</c:v>
                </c:pt>
                <c:pt idx="5604">
                  <c:v>560.40002661757171</c:v>
                </c:pt>
                <c:pt idx="5605">
                  <c:v>560.50002662232146</c:v>
                </c:pt>
                <c:pt idx="5606">
                  <c:v>560.6000266270712</c:v>
                </c:pt>
                <c:pt idx="5607">
                  <c:v>560.70002663182095</c:v>
                </c:pt>
                <c:pt idx="5608">
                  <c:v>560.80002663657069</c:v>
                </c:pt>
                <c:pt idx="5609">
                  <c:v>560.90002664132044</c:v>
                </c:pt>
                <c:pt idx="5610">
                  <c:v>561.00002664607018</c:v>
                </c:pt>
                <c:pt idx="5611">
                  <c:v>561.10002665081993</c:v>
                </c:pt>
                <c:pt idx="5612">
                  <c:v>561.20002665556967</c:v>
                </c:pt>
                <c:pt idx="5613">
                  <c:v>561.30002666031942</c:v>
                </c:pt>
                <c:pt idx="5614">
                  <c:v>561.40002666506916</c:v>
                </c:pt>
                <c:pt idx="5615">
                  <c:v>561.50002666981891</c:v>
                </c:pt>
                <c:pt idx="5616">
                  <c:v>561.60002667456865</c:v>
                </c:pt>
                <c:pt idx="5617">
                  <c:v>561.7000266793184</c:v>
                </c:pt>
                <c:pt idx="5618">
                  <c:v>561.80002668406814</c:v>
                </c:pt>
                <c:pt idx="5619">
                  <c:v>561.90002668881789</c:v>
                </c:pt>
                <c:pt idx="5620">
                  <c:v>562.00002669356763</c:v>
                </c:pt>
                <c:pt idx="5621">
                  <c:v>562.10002669831738</c:v>
                </c:pt>
                <c:pt idx="5622">
                  <c:v>562.20002670306712</c:v>
                </c:pt>
                <c:pt idx="5623">
                  <c:v>562.30002670781687</c:v>
                </c:pt>
                <c:pt idx="5624">
                  <c:v>562.40002671256661</c:v>
                </c:pt>
                <c:pt idx="5625">
                  <c:v>562.50002671731636</c:v>
                </c:pt>
                <c:pt idx="5626">
                  <c:v>562.6000267220661</c:v>
                </c:pt>
                <c:pt idx="5627">
                  <c:v>562.70002672681585</c:v>
                </c:pt>
                <c:pt idx="5628">
                  <c:v>562.80002673156559</c:v>
                </c:pt>
                <c:pt idx="5629">
                  <c:v>562.90002673631534</c:v>
                </c:pt>
                <c:pt idx="5630">
                  <c:v>563.00002674106508</c:v>
                </c:pt>
                <c:pt idx="5631">
                  <c:v>563.10002674581483</c:v>
                </c:pt>
                <c:pt idx="5632">
                  <c:v>563.20002675056458</c:v>
                </c:pt>
                <c:pt idx="5633">
                  <c:v>563.30002675531432</c:v>
                </c:pt>
                <c:pt idx="5634">
                  <c:v>563.40002676006407</c:v>
                </c:pt>
                <c:pt idx="5635">
                  <c:v>563.50002676481381</c:v>
                </c:pt>
                <c:pt idx="5636">
                  <c:v>563.60002676956356</c:v>
                </c:pt>
                <c:pt idx="5637">
                  <c:v>563.7000267743133</c:v>
                </c:pt>
                <c:pt idx="5638">
                  <c:v>563.80002677906305</c:v>
                </c:pt>
                <c:pt idx="5639">
                  <c:v>563.90002678381279</c:v>
                </c:pt>
                <c:pt idx="5640">
                  <c:v>564.00002678856254</c:v>
                </c:pt>
                <c:pt idx="5641">
                  <c:v>564.10002679331228</c:v>
                </c:pt>
                <c:pt idx="5642">
                  <c:v>564.20002679806203</c:v>
                </c:pt>
                <c:pt idx="5643">
                  <c:v>564.30002680281177</c:v>
                </c:pt>
                <c:pt idx="5644">
                  <c:v>564.40002680756152</c:v>
                </c:pt>
                <c:pt idx="5645">
                  <c:v>564.50002681231126</c:v>
                </c:pt>
                <c:pt idx="5646">
                  <c:v>564.60002681706101</c:v>
                </c:pt>
                <c:pt idx="5647">
                  <c:v>564.70002682181075</c:v>
                </c:pt>
                <c:pt idx="5648">
                  <c:v>564.8000268265605</c:v>
                </c:pt>
                <c:pt idx="5649">
                  <c:v>564.90002683131024</c:v>
                </c:pt>
                <c:pt idx="5650">
                  <c:v>565.00002683605999</c:v>
                </c:pt>
                <c:pt idx="5651">
                  <c:v>565.10002684080973</c:v>
                </c:pt>
                <c:pt idx="5652">
                  <c:v>565.20002684555948</c:v>
                </c:pt>
                <c:pt idx="5653">
                  <c:v>565.30002685030922</c:v>
                </c:pt>
                <c:pt idx="5654">
                  <c:v>565.40002685505897</c:v>
                </c:pt>
                <c:pt idx="5655">
                  <c:v>565.50002685980871</c:v>
                </c:pt>
                <c:pt idx="5656">
                  <c:v>565.60002686455846</c:v>
                </c:pt>
                <c:pt idx="5657">
                  <c:v>565.7000268693082</c:v>
                </c:pt>
                <c:pt idx="5658">
                  <c:v>565.80002687405795</c:v>
                </c:pt>
                <c:pt idx="5659">
                  <c:v>565.90002687880769</c:v>
                </c:pt>
                <c:pt idx="5660">
                  <c:v>566.00002688355744</c:v>
                </c:pt>
                <c:pt idx="5661">
                  <c:v>566.10002688830718</c:v>
                </c:pt>
                <c:pt idx="5662">
                  <c:v>566.20002689305693</c:v>
                </c:pt>
                <c:pt idx="5663">
                  <c:v>566.30002689780667</c:v>
                </c:pt>
                <c:pt idx="5664">
                  <c:v>566.40002690255642</c:v>
                </c:pt>
                <c:pt idx="5665">
                  <c:v>566.50002690730616</c:v>
                </c:pt>
                <c:pt idx="5666">
                  <c:v>566.60002691205591</c:v>
                </c:pt>
                <c:pt idx="5667">
                  <c:v>566.70002691680565</c:v>
                </c:pt>
                <c:pt idx="5668">
                  <c:v>566.8000269215554</c:v>
                </c:pt>
                <c:pt idx="5669">
                  <c:v>566.90002692630515</c:v>
                </c:pt>
                <c:pt idx="5670">
                  <c:v>567.00002693105489</c:v>
                </c:pt>
                <c:pt idx="5671">
                  <c:v>567.10002693580464</c:v>
                </c:pt>
                <c:pt idx="5672">
                  <c:v>567.20002694055438</c:v>
                </c:pt>
                <c:pt idx="5673">
                  <c:v>567.30002694530413</c:v>
                </c:pt>
                <c:pt idx="5674">
                  <c:v>567.40002695005387</c:v>
                </c:pt>
                <c:pt idx="5675">
                  <c:v>567.50002695480362</c:v>
                </c:pt>
                <c:pt idx="5676">
                  <c:v>567.60002695955336</c:v>
                </c:pt>
                <c:pt idx="5677">
                  <c:v>567.70002696430311</c:v>
                </c:pt>
                <c:pt idx="5678">
                  <c:v>567.80002696905285</c:v>
                </c:pt>
                <c:pt idx="5679">
                  <c:v>567.9000269738026</c:v>
                </c:pt>
                <c:pt idx="5680">
                  <c:v>568.00002697855234</c:v>
                </c:pt>
                <c:pt idx="5681">
                  <c:v>568.10002698330209</c:v>
                </c:pt>
                <c:pt idx="5682">
                  <c:v>568.20002698805183</c:v>
                </c:pt>
                <c:pt idx="5683">
                  <c:v>568.30002699280158</c:v>
                </c:pt>
                <c:pt idx="5684">
                  <c:v>568.40002699755132</c:v>
                </c:pt>
                <c:pt idx="5685">
                  <c:v>568.50002700230107</c:v>
                </c:pt>
                <c:pt idx="5686">
                  <c:v>568.60002700705081</c:v>
                </c:pt>
                <c:pt idx="5687">
                  <c:v>568.70002701180056</c:v>
                </c:pt>
                <c:pt idx="5688">
                  <c:v>568.8000270165503</c:v>
                </c:pt>
                <c:pt idx="5689">
                  <c:v>568.90002702130005</c:v>
                </c:pt>
                <c:pt idx="5690">
                  <c:v>569.00002702604979</c:v>
                </c:pt>
                <c:pt idx="5691">
                  <c:v>569.10002703079954</c:v>
                </c:pt>
                <c:pt idx="5692">
                  <c:v>569.20002703554928</c:v>
                </c:pt>
                <c:pt idx="5693">
                  <c:v>569.30002704029903</c:v>
                </c:pt>
                <c:pt idx="5694">
                  <c:v>569.40002704504877</c:v>
                </c:pt>
                <c:pt idx="5695">
                  <c:v>569.50002704979852</c:v>
                </c:pt>
                <c:pt idx="5696">
                  <c:v>569.60002705454826</c:v>
                </c:pt>
                <c:pt idx="5697">
                  <c:v>569.70002705929801</c:v>
                </c:pt>
                <c:pt idx="5698">
                  <c:v>569.80002706404775</c:v>
                </c:pt>
                <c:pt idx="5699">
                  <c:v>569.9000270687975</c:v>
                </c:pt>
                <c:pt idx="5700">
                  <c:v>570.00002707354724</c:v>
                </c:pt>
                <c:pt idx="5701">
                  <c:v>570.10002707829699</c:v>
                </c:pt>
                <c:pt idx="5702">
                  <c:v>570.20002708304673</c:v>
                </c:pt>
                <c:pt idx="5703">
                  <c:v>570.30002708779648</c:v>
                </c:pt>
                <c:pt idx="5704">
                  <c:v>570.40002709254622</c:v>
                </c:pt>
                <c:pt idx="5705">
                  <c:v>570.50002709729597</c:v>
                </c:pt>
                <c:pt idx="5706">
                  <c:v>570.60002710204571</c:v>
                </c:pt>
                <c:pt idx="5707">
                  <c:v>570.70002710679546</c:v>
                </c:pt>
                <c:pt idx="5708">
                  <c:v>570.80002711154521</c:v>
                </c:pt>
                <c:pt idx="5709">
                  <c:v>570.90002711629495</c:v>
                </c:pt>
                <c:pt idx="5710">
                  <c:v>571.0000271210447</c:v>
                </c:pt>
                <c:pt idx="5711">
                  <c:v>571.10002712579444</c:v>
                </c:pt>
                <c:pt idx="5712">
                  <c:v>571.20002713054419</c:v>
                </c:pt>
                <c:pt idx="5713">
                  <c:v>571.30002713529393</c:v>
                </c:pt>
                <c:pt idx="5714">
                  <c:v>571.40002714004368</c:v>
                </c:pt>
                <c:pt idx="5715">
                  <c:v>571.50002714479342</c:v>
                </c:pt>
                <c:pt idx="5716">
                  <c:v>571.60002714954317</c:v>
                </c:pt>
                <c:pt idx="5717">
                  <c:v>571.70002715429291</c:v>
                </c:pt>
                <c:pt idx="5718">
                  <c:v>571.80002715904266</c:v>
                </c:pt>
                <c:pt idx="5719">
                  <c:v>571.9000271637924</c:v>
                </c:pt>
                <c:pt idx="5720">
                  <c:v>572.00002716854215</c:v>
                </c:pt>
                <c:pt idx="5721">
                  <c:v>572.10002717329189</c:v>
                </c:pt>
                <c:pt idx="5722">
                  <c:v>572.20002717804164</c:v>
                </c:pt>
                <c:pt idx="5723">
                  <c:v>572.30002718279138</c:v>
                </c:pt>
                <c:pt idx="5724">
                  <c:v>572.40002718754113</c:v>
                </c:pt>
                <c:pt idx="5725">
                  <c:v>572.50002719229087</c:v>
                </c:pt>
                <c:pt idx="5726">
                  <c:v>572.60002719704062</c:v>
                </c:pt>
                <c:pt idx="5727">
                  <c:v>572.70002720179036</c:v>
                </c:pt>
                <c:pt idx="5728">
                  <c:v>572.80002720654011</c:v>
                </c:pt>
                <c:pt idx="5729">
                  <c:v>572.90002721128985</c:v>
                </c:pt>
                <c:pt idx="5730">
                  <c:v>573.0000272160396</c:v>
                </c:pt>
                <c:pt idx="5731">
                  <c:v>573.10002722078934</c:v>
                </c:pt>
                <c:pt idx="5732">
                  <c:v>573.20002722553909</c:v>
                </c:pt>
                <c:pt idx="5733">
                  <c:v>573.30002723028883</c:v>
                </c:pt>
                <c:pt idx="5734">
                  <c:v>573.40002723503858</c:v>
                </c:pt>
                <c:pt idx="5735">
                  <c:v>573.50002723978832</c:v>
                </c:pt>
                <c:pt idx="5736">
                  <c:v>573.60002724453807</c:v>
                </c:pt>
                <c:pt idx="5737">
                  <c:v>573.70002724928781</c:v>
                </c:pt>
                <c:pt idx="5738">
                  <c:v>573.80002725403756</c:v>
                </c:pt>
                <c:pt idx="5739">
                  <c:v>573.9000272587873</c:v>
                </c:pt>
                <c:pt idx="5740">
                  <c:v>574.00002726353705</c:v>
                </c:pt>
                <c:pt idx="5741">
                  <c:v>574.10002726828679</c:v>
                </c:pt>
                <c:pt idx="5742">
                  <c:v>574.20002727303654</c:v>
                </c:pt>
                <c:pt idx="5743">
                  <c:v>574.30002727778628</c:v>
                </c:pt>
                <c:pt idx="5744">
                  <c:v>574.40002728253603</c:v>
                </c:pt>
                <c:pt idx="5745">
                  <c:v>574.50002728728577</c:v>
                </c:pt>
                <c:pt idx="5746">
                  <c:v>574.60002729203552</c:v>
                </c:pt>
                <c:pt idx="5747">
                  <c:v>574.70002729678527</c:v>
                </c:pt>
                <c:pt idx="5748">
                  <c:v>574.80002730153501</c:v>
                </c:pt>
                <c:pt idx="5749">
                  <c:v>574.90002730628476</c:v>
                </c:pt>
                <c:pt idx="5750">
                  <c:v>575.0000273110345</c:v>
                </c:pt>
                <c:pt idx="5751">
                  <c:v>575.10002731578425</c:v>
                </c:pt>
                <c:pt idx="5752">
                  <c:v>575.20002732053399</c:v>
                </c:pt>
                <c:pt idx="5753">
                  <c:v>575.30002732528374</c:v>
                </c:pt>
                <c:pt idx="5754">
                  <c:v>575.40002733003348</c:v>
                </c:pt>
                <c:pt idx="5755">
                  <c:v>575.50002733478323</c:v>
                </c:pt>
                <c:pt idx="5756">
                  <c:v>575.60002733953297</c:v>
                </c:pt>
                <c:pt idx="5757">
                  <c:v>575.70002734428272</c:v>
                </c:pt>
                <c:pt idx="5758">
                  <c:v>575.80002734903246</c:v>
                </c:pt>
                <c:pt idx="5759">
                  <c:v>575.90002735378221</c:v>
                </c:pt>
                <c:pt idx="5760">
                  <c:v>576.00002735853195</c:v>
                </c:pt>
                <c:pt idx="5761">
                  <c:v>576.1000273632817</c:v>
                </c:pt>
                <c:pt idx="5762">
                  <c:v>576.20002736803144</c:v>
                </c:pt>
                <c:pt idx="5763">
                  <c:v>576.30002737278119</c:v>
                </c:pt>
                <c:pt idx="5764">
                  <c:v>576.40002737753093</c:v>
                </c:pt>
                <c:pt idx="5765">
                  <c:v>576.50002738228068</c:v>
                </c:pt>
                <c:pt idx="5766">
                  <c:v>576.60002738703042</c:v>
                </c:pt>
                <c:pt idx="5767">
                  <c:v>576.70002739178017</c:v>
                </c:pt>
                <c:pt idx="5768">
                  <c:v>576.80002739652991</c:v>
                </c:pt>
                <c:pt idx="5769">
                  <c:v>576.90002740127966</c:v>
                </c:pt>
                <c:pt idx="5770">
                  <c:v>577.0000274060294</c:v>
                </c:pt>
                <c:pt idx="5771">
                  <c:v>577.10002741077915</c:v>
                </c:pt>
                <c:pt idx="5772">
                  <c:v>577.20002741552889</c:v>
                </c:pt>
                <c:pt idx="5773">
                  <c:v>577.30002742027864</c:v>
                </c:pt>
                <c:pt idx="5774">
                  <c:v>577.40002742502838</c:v>
                </c:pt>
                <c:pt idx="5775">
                  <c:v>577.50002742977813</c:v>
                </c:pt>
                <c:pt idx="5776">
                  <c:v>577.60002743452787</c:v>
                </c:pt>
                <c:pt idx="5777">
                  <c:v>577.70002743927762</c:v>
                </c:pt>
                <c:pt idx="5778">
                  <c:v>577.80002744402736</c:v>
                </c:pt>
                <c:pt idx="5779">
                  <c:v>577.90002744877711</c:v>
                </c:pt>
                <c:pt idx="5780">
                  <c:v>578.00002745352685</c:v>
                </c:pt>
                <c:pt idx="5781">
                  <c:v>578.1000274582766</c:v>
                </c:pt>
                <c:pt idx="5782">
                  <c:v>578.20002746302634</c:v>
                </c:pt>
                <c:pt idx="5783">
                  <c:v>578.30002746777609</c:v>
                </c:pt>
                <c:pt idx="5784">
                  <c:v>578.40002747252584</c:v>
                </c:pt>
                <c:pt idx="5785">
                  <c:v>578.50002747727558</c:v>
                </c:pt>
                <c:pt idx="5786">
                  <c:v>578.60002748202533</c:v>
                </c:pt>
                <c:pt idx="5787">
                  <c:v>578.70002748677507</c:v>
                </c:pt>
                <c:pt idx="5788">
                  <c:v>578.80002749152482</c:v>
                </c:pt>
                <c:pt idx="5789">
                  <c:v>578.90002749627456</c:v>
                </c:pt>
                <c:pt idx="5790">
                  <c:v>579.00002750102431</c:v>
                </c:pt>
                <c:pt idx="5791">
                  <c:v>579.10002750577405</c:v>
                </c:pt>
                <c:pt idx="5792">
                  <c:v>579.2000275105238</c:v>
                </c:pt>
                <c:pt idx="5793">
                  <c:v>579.30002751527354</c:v>
                </c:pt>
                <c:pt idx="5794">
                  <c:v>579.40002752002329</c:v>
                </c:pt>
                <c:pt idx="5795">
                  <c:v>579.50002752477303</c:v>
                </c:pt>
                <c:pt idx="5796">
                  <c:v>579.60002752952278</c:v>
                </c:pt>
                <c:pt idx="5797">
                  <c:v>579.70002753427252</c:v>
                </c:pt>
                <c:pt idx="5798">
                  <c:v>579.80002753902227</c:v>
                </c:pt>
                <c:pt idx="5799">
                  <c:v>579.90002754377201</c:v>
                </c:pt>
                <c:pt idx="5800">
                  <c:v>580.00002754852176</c:v>
                </c:pt>
                <c:pt idx="5801">
                  <c:v>580.1000275532715</c:v>
                </c:pt>
                <c:pt idx="5802">
                  <c:v>580.20002755802125</c:v>
                </c:pt>
                <c:pt idx="5803">
                  <c:v>580.30002756277099</c:v>
                </c:pt>
                <c:pt idx="5804">
                  <c:v>580.40002756752074</c:v>
                </c:pt>
                <c:pt idx="5805">
                  <c:v>580.50002757227048</c:v>
                </c:pt>
                <c:pt idx="5806">
                  <c:v>580.60002757702023</c:v>
                </c:pt>
                <c:pt idx="5807">
                  <c:v>580.70002758176997</c:v>
                </c:pt>
                <c:pt idx="5808">
                  <c:v>580.80002758651972</c:v>
                </c:pt>
                <c:pt idx="5809">
                  <c:v>580.90002759126946</c:v>
                </c:pt>
                <c:pt idx="5810">
                  <c:v>581.00002759601921</c:v>
                </c:pt>
                <c:pt idx="5811">
                  <c:v>581.10002760076895</c:v>
                </c:pt>
                <c:pt idx="5812">
                  <c:v>581.2000276055187</c:v>
                </c:pt>
                <c:pt idx="5813">
                  <c:v>581.30002761026844</c:v>
                </c:pt>
                <c:pt idx="5814">
                  <c:v>581.40002761501819</c:v>
                </c:pt>
                <c:pt idx="5815">
                  <c:v>581.50002761976793</c:v>
                </c:pt>
                <c:pt idx="5816">
                  <c:v>581.60002762451768</c:v>
                </c:pt>
                <c:pt idx="5817">
                  <c:v>581.70002762926742</c:v>
                </c:pt>
                <c:pt idx="5818">
                  <c:v>581.80002763401717</c:v>
                </c:pt>
                <c:pt idx="5819">
                  <c:v>581.90002763876691</c:v>
                </c:pt>
                <c:pt idx="5820">
                  <c:v>582.00002764351666</c:v>
                </c:pt>
                <c:pt idx="5821">
                  <c:v>582.1000276482664</c:v>
                </c:pt>
                <c:pt idx="5822">
                  <c:v>582.20002765301615</c:v>
                </c:pt>
                <c:pt idx="5823">
                  <c:v>582.3000276577659</c:v>
                </c:pt>
                <c:pt idx="5824">
                  <c:v>582.40002766251564</c:v>
                </c:pt>
                <c:pt idx="5825">
                  <c:v>582.50002766726539</c:v>
                </c:pt>
                <c:pt idx="5826">
                  <c:v>582.60002767201513</c:v>
                </c:pt>
                <c:pt idx="5827">
                  <c:v>582.70002767676488</c:v>
                </c:pt>
                <c:pt idx="5828">
                  <c:v>582.80002768151462</c:v>
                </c:pt>
                <c:pt idx="5829">
                  <c:v>582.90002768626437</c:v>
                </c:pt>
                <c:pt idx="5830">
                  <c:v>583.00002769101411</c:v>
                </c:pt>
                <c:pt idx="5831">
                  <c:v>583.10002769576386</c:v>
                </c:pt>
                <c:pt idx="5832">
                  <c:v>583.2000277005136</c:v>
                </c:pt>
                <c:pt idx="5833">
                  <c:v>583.30002770526335</c:v>
                </c:pt>
                <c:pt idx="5834">
                  <c:v>583.40002771001309</c:v>
                </c:pt>
                <c:pt idx="5835">
                  <c:v>583.50002771476284</c:v>
                </c:pt>
                <c:pt idx="5836">
                  <c:v>583.60002771951258</c:v>
                </c:pt>
                <c:pt idx="5837">
                  <c:v>583.70002772426233</c:v>
                </c:pt>
                <c:pt idx="5838">
                  <c:v>583.80002772901207</c:v>
                </c:pt>
                <c:pt idx="5839">
                  <c:v>583.90002773376182</c:v>
                </c:pt>
                <c:pt idx="5840">
                  <c:v>584.00002773851156</c:v>
                </c:pt>
                <c:pt idx="5841">
                  <c:v>584.10002774326131</c:v>
                </c:pt>
                <c:pt idx="5842">
                  <c:v>584.20002774801105</c:v>
                </c:pt>
                <c:pt idx="5843">
                  <c:v>584.3000277527608</c:v>
                </c:pt>
                <c:pt idx="5844">
                  <c:v>584.40002775751054</c:v>
                </c:pt>
                <c:pt idx="5845">
                  <c:v>584.50002776226029</c:v>
                </c:pt>
                <c:pt idx="5846">
                  <c:v>584.60002776701003</c:v>
                </c:pt>
                <c:pt idx="5847">
                  <c:v>584.70002777175978</c:v>
                </c:pt>
                <c:pt idx="5848">
                  <c:v>584.80002777650952</c:v>
                </c:pt>
                <c:pt idx="5849">
                  <c:v>584.90002778125927</c:v>
                </c:pt>
                <c:pt idx="5850">
                  <c:v>585.00002778600901</c:v>
                </c:pt>
                <c:pt idx="5851">
                  <c:v>585.10002779075876</c:v>
                </c:pt>
                <c:pt idx="5852">
                  <c:v>585.2000277955085</c:v>
                </c:pt>
                <c:pt idx="5853">
                  <c:v>585.30002780025825</c:v>
                </c:pt>
                <c:pt idx="5854">
                  <c:v>585.40002780500799</c:v>
                </c:pt>
                <c:pt idx="5855">
                  <c:v>585.50002780975774</c:v>
                </c:pt>
                <c:pt idx="5856">
                  <c:v>585.60002781450748</c:v>
                </c:pt>
                <c:pt idx="5857">
                  <c:v>585.70002781925723</c:v>
                </c:pt>
                <c:pt idx="5858">
                  <c:v>585.80002782400697</c:v>
                </c:pt>
                <c:pt idx="5859">
                  <c:v>585.90002782875672</c:v>
                </c:pt>
                <c:pt idx="5860">
                  <c:v>586.00002783350646</c:v>
                </c:pt>
                <c:pt idx="5861">
                  <c:v>586.10002783825621</c:v>
                </c:pt>
                <c:pt idx="5862">
                  <c:v>586.20002784300596</c:v>
                </c:pt>
                <c:pt idx="5863">
                  <c:v>586.3000278477557</c:v>
                </c:pt>
                <c:pt idx="5864">
                  <c:v>586.40002785250545</c:v>
                </c:pt>
                <c:pt idx="5865">
                  <c:v>586.50002785725519</c:v>
                </c:pt>
                <c:pt idx="5866">
                  <c:v>586.60002786200494</c:v>
                </c:pt>
                <c:pt idx="5867">
                  <c:v>586.70002786675468</c:v>
                </c:pt>
                <c:pt idx="5868">
                  <c:v>586.80002787150443</c:v>
                </c:pt>
                <c:pt idx="5869">
                  <c:v>586.90002787625417</c:v>
                </c:pt>
                <c:pt idx="5870">
                  <c:v>587.00002788100392</c:v>
                </c:pt>
                <c:pt idx="5871">
                  <c:v>587.10002788575366</c:v>
                </c:pt>
                <c:pt idx="5872">
                  <c:v>587.20002789050341</c:v>
                </c:pt>
                <c:pt idx="5873">
                  <c:v>587.30002789525315</c:v>
                </c:pt>
                <c:pt idx="5874">
                  <c:v>587.4000279000029</c:v>
                </c:pt>
                <c:pt idx="5875">
                  <c:v>587.50002790475264</c:v>
                </c:pt>
                <c:pt idx="5876">
                  <c:v>587.60002790950239</c:v>
                </c:pt>
                <c:pt idx="5877">
                  <c:v>587.70002791425213</c:v>
                </c:pt>
                <c:pt idx="5878">
                  <c:v>587.80002791900188</c:v>
                </c:pt>
                <c:pt idx="5879">
                  <c:v>587.90002792375162</c:v>
                </c:pt>
                <c:pt idx="5880">
                  <c:v>588.00002792850137</c:v>
                </c:pt>
                <c:pt idx="5881">
                  <c:v>588.10002793325111</c:v>
                </c:pt>
                <c:pt idx="5882">
                  <c:v>588.20002793800086</c:v>
                </c:pt>
                <c:pt idx="5883">
                  <c:v>588.3000279427506</c:v>
                </c:pt>
                <c:pt idx="5884">
                  <c:v>588.40002794750035</c:v>
                </c:pt>
                <c:pt idx="5885">
                  <c:v>588.50002795225009</c:v>
                </c:pt>
                <c:pt idx="5886">
                  <c:v>588.60002795699984</c:v>
                </c:pt>
                <c:pt idx="5887">
                  <c:v>588.70002796174958</c:v>
                </c:pt>
                <c:pt idx="5888">
                  <c:v>588.80002796649933</c:v>
                </c:pt>
                <c:pt idx="5889">
                  <c:v>588.90002797124907</c:v>
                </c:pt>
                <c:pt idx="5890">
                  <c:v>589.00002797599882</c:v>
                </c:pt>
                <c:pt idx="5891">
                  <c:v>589.10002798074856</c:v>
                </c:pt>
                <c:pt idx="5892">
                  <c:v>589.20002798549831</c:v>
                </c:pt>
                <c:pt idx="5893">
                  <c:v>589.30002799024805</c:v>
                </c:pt>
                <c:pt idx="5894">
                  <c:v>589.4000279949978</c:v>
                </c:pt>
                <c:pt idx="5895">
                  <c:v>589.50002799974754</c:v>
                </c:pt>
                <c:pt idx="5896">
                  <c:v>589.60002800449729</c:v>
                </c:pt>
                <c:pt idx="5897">
                  <c:v>589.70002800924703</c:v>
                </c:pt>
                <c:pt idx="5898">
                  <c:v>589.80002801399678</c:v>
                </c:pt>
                <c:pt idx="5899">
                  <c:v>589.90002801874653</c:v>
                </c:pt>
                <c:pt idx="5900">
                  <c:v>590.00002802349627</c:v>
                </c:pt>
                <c:pt idx="5901">
                  <c:v>590.10002802824602</c:v>
                </c:pt>
                <c:pt idx="5902">
                  <c:v>590.20002803299576</c:v>
                </c:pt>
                <c:pt idx="5903">
                  <c:v>590.30002803774551</c:v>
                </c:pt>
                <c:pt idx="5904">
                  <c:v>590.40002804249525</c:v>
                </c:pt>
                <c:pt idx="5905">
                  <c:v>590.500028047245</c:v>
                </c:pt>
                <c:pt idx="5906">
                  <c:v>590.60002805199474</c:v>
                </c:pt>
                <c:pt idx="5907">
                  <c:v>590.70002805674449</c:v>
                </c:pt>
                <c:pt idx="5908">
                  <c:v>590.80002806149423</c:v>
                </c:pt>
                <c:pt idx="5909">
                  <c:v>590.90002806624398</c:v>
                </c:pt>
                <c:pt idx="5910">
                  <c:v>591.00002807099372</c:v>
                </c:pt>
                <c:pt idx="5911">
                  <c:v>591.10002807574347</c:v>
                </c:pt>
                <c:pt idx="5912">
                  <c:v>591.20002808049321</c:v>
                </c:pt>
                <c:pt idx="5913">
                  <c:v>591.30002808524296</c:v>
                </c:pt>
                <c:pt idx="5914">
                  <c:v>591.4000280899927</c:v>
                </c:pt>
                <c:pt idx="5915">
                  <c:v>591.50002809474245</c:v>
                </c:pt>
                <c:pt idx="5916">
                  <c:v>591.60002809949219</c:v>
                </c:pt>
                <c:pt idx="5917">
                  <c:v>591.70002810424194</c:v>
                </c:pt>
                <c:pt idx="5918">
                  <c:v>591.80002810899168</c:v>
                </c:pt>
                <c:pt idx="5919">
                  <c:v>591.90002811374143</c:v>
                </c:pt>
                <c:pt idx="5920">
                  <c:v>592.00002811849117</c:v>
                </c:pt>
                <c:pt idx="5921">
                  <c:v>592.10002812324092</c:v>
                </c:pt>
                <c:pt idx="5922">
                  <c:v>592.20002812799066</c:v>
                </c:pt>
                <c:pt idx="5923">
                  <c:v>592.30002813274041</c:v>
                </c:pt>
                <c:pt idx="5924">
                  <c:v>592.40002813749015</c:v>
                </c:pt>
                <c:pt idx="5925">
                  <c:v>592.5000281422399</c:v>
                </c:pt>
                <c:pt idx="5926">
                  <c:v>592.60002814698964</c:v>
                </c:pt>
                <c:pt idx="5927">
                  <c:v>592.70002815173939</c:v>
                </c:pt>
                <c:pt idx="5928">
                  <c:v>592.80002815648913</c:v>
                </c:pt>
                <c:pt idx="5929">
                  <c:v>592.90002816123888</c:v>
                </c:pt>
                <c:pt idx="5930">
                  <c:v>593.00002816598862</c:v>
                </c:pt>
                <c:pt idx="5931">
                  <c:v>593.10002817073837</c:v>
                </c:pt>
                <c:pt idx="5932">
                  <c:v>593.20002817548811</c:v>
                </c:pt>
                <c:pt idx="5933">
                  <c:v>593.30002818023786</c:v>
                </c:pt>
                <c:pt idx="5934">
                  <c:v>593.4000281849876</c:v>
                </c:pt>
                <c:pt idx="5935">
                  <c:v>593.50002818973735</c:v>
                </c:pt>
                <c:pt idx="5936">
                  <c:v>593.60002819448709</c:v>
                </c:pt>
                <c:pt idx="5937">
                  <c:v>593.70002819923684</c:v>
                </c:pt>
                <c:pt idx="5938">
                  <c:v>593.80002820398659</c:v>
                </c:pt>
                <c:pt idx="5939">
                  <c:v>593.90002820873633</c:v>
                </c:pt>
                <c:pt idx="5940">
                  <c:v>594.00002821348608</c:v>
                </c:pt>
                <c:pt idx="5941">
                  <c:v>594.10002821823582</c:v>
                </c:pt>
                <c:pt idx="5942">
                  <c:v>594.20002822298557</c:v>
                </c:pt>
                <c:pt idx="5943">
                  <c:v>594.30002822773531</c:v>
                </c:pt>
                <c:pt idx="5944">
                  <c:v>594.40002823248506</c:v>
                </c:pt>
                <c:pt idx="5945">
                  <c:v>594.5000282372348</c:v>
                </c:pt>
                <c:pt idx="5946">
                  <c:v>594.60002824198455</c:v>
                </c:pt>
                <c:pt idx="5947">
                  <c:v>594.70002824673429</c:v>
                </c:pt>
                <c:pt idx="5948">
                  <c:v>594.80002825148404</c:v>
                </c:pt>
                <c:pt idx="5949">
                  <c:v>594.90002825623378</c:v>
                </c:pt>
                <c:pt idx="5950">
                  <c:v>595.00002826098353</c:v>
                </c:pt>
                <c:pt idx="5951">
                  <c:v>595.10002826573327</c:v>
                </c:pt>
                <c:pt idx="5952">
                  <c:v>595.20002827048302</c:v>
                </c:pt>
                <c:pt idx="5953">
                  <c:v>595.30002827523276</c:v>
                </c:pt>
                <c:pt idx="5954">
                  <c:v>595.40002827998251</c:v>
                </c:pt>
                <c:pt idx="5955">
                  <c:v>595.50002828473225</c:v>
                </c:pt>
                <c:pt idx="5956">
                  <c:v>595.600028289482</c:v>
                </c:pt>
                <c:pt idx="5957">
                  <c:v>595.70002829423174</c:v>
                </c:pt>
                <c:pt idx="5958">
                  <c:v>595.80002829898149</c:v>
                </c:pt>
                <c:pt idx="5959">
                  <c:v>595.90002830373123</c:v>
                </c:pt>
                <c:pt idx="5960">
                  <c:v>596.00002830848098</c:v>
                </c:pt>
                <c:pt idx="5961">
                  <c:v>596.10002831323072</c:v>
                </c:pt>
                <c:pt idx="5962">
                  <c:v>596.20002831798047</c:v>
                </c:pt>
                <c:pt idx="5963">
                  <c:v>596.30002832273021</c:v>
                </c:pt>
                <c:pt idx="5964">
                  <c:v>596.40002832747996</c:v>
                </c:pt>
                <c:pt idx="5965">
                  <c:v>596.5000283322297</c:v>
                </c:pt>
                <c:pt idx="5966">
                  <c:v>596.60002833697945</c:v>
                </c:pt>
                <c:pt idx="5967">
                  <c:v>596.70002834172919</c:v>
                </c:pt>
                <c:pt idx="5968">
                  <c:v>596.80002834647894</c:v>
                </c:pt>
                <c:pt idx="5969">
                  <c:v>596.90002835122868</c:v>
                </c:pt>
                <c:pt idx="5970">
                  <c:v>597.00002835597843</c:v>
                </c:pt>
                <c:pt idx="5971">
                  <c:v>597.10002836072817</c:v>
                </c:pt>
                <c:pt idx="5972">
                  <c:v>597.20002836547792</c:v>
                </c:pt>
                <c:pt idx="5973">
                  <c:v>597.30002837022766</c:v>
                </c:pt>
                <c:pt idx="5974">
                  <c:v>597.40002837497741</c:v>
                </c:pt>
                <c:pt idx="5975">
                  <c:v>597.50002837972715</c:v>
                </c:pt>
                <c:pt idx="5976">
                  <c:v>597.6000283844769</c:v>
                </c:pt>
                <c:pt idx="5977">
                  <c:v>597.70002838922665</c:v>
                </c:pt>
                <c:pt idx="5978">
                  <c:v>597.80002839397639</c:v>
                </c:pt>
                <c:pt idx="5979">
                  <c:v>597.90002839872614</c:v>
                </c:pt>
                <c:pt idx="5980">
                  <c:v>598.00002840347588</c:v>
                </c:pt>
                <c:pt idx="5981">
                  <c:v>598.10002840822563</c:v>
                </c:pt>
                <c:pt idx="5982">
                  <c:v>598.20002841297537</c:v>
                </c:pt>
                <c:pt idx="5983">
                  <c:v>598.30002841772512</c:v>
                </c:pt>
                <c:pt idx="5984">
                  <c:v>598.40002842247486</c:v>
                </c:pt>
                <c:pt idx="5985">
                  <c:v>598.50002842722461</c:v>
                </c:pt>
                <c:pt idx="5986">
                  <c:v>598.60002843197435</c:v>
                </c:pt>
                <c:pt idx="5987">
                  <c:v>598.7000284367241</c:v>
                </c:pt>
                <c:pt idx="5988">
                  <c:v>598.80002844147384</c:v>
                </c:pt>
                <c:pt idx="5989">
                  <c:v>598.90002844622359</c:v>
                </c:pt>
                <c:pt idx="5990">
                  <c:v>599.00002845097333</c:v>
                </c:pt>
                <c:pt idx="5991">
                  <c:v>599.10002845572308</c:v>
                </c:pt>
                <c:pt idx="5992">
                  <c:v>599.20002846047282</c:v>
                </c:pt>
                <c:pt idx="5993">
                  <c:v>599.30002846522257</c:v>
                </c:pt>
                <c:pt idx="5994">
                  <c:v>599.40002846997231</c:v>
                </c:pt>
                <c:pt idx="5995">
                  <c:v>599.50002847472206</c:v>
                </c:pt>
                <c:pt idx="5996">
                  <c:v>599.6000284794718</c:v>
                </c:pt>
                <c:pt idx="5997">
                  <c:v>599.70002848422155</c:v>
                </c:pt>
                <c:pt idx="5998">
                  <c:v>599.80002848897129</c:v>
                </c:pt>
                <c:pt idx="5999">
                  <c:v>599.90002849372104</c:v>
                </c:pt>
                <c:pt idx="6000">
                  <c:v>600.00002849847078</c:v>
                </c:pt>
                <c:pt idx="6001">
                  <c:v>600.10002850322053</c:v>
                </c:pt>
                <c:pt idx="6002">
                  <c:v>600.20002850797027</c:v>
                </c:pt>
                <c:pt idx="6003">
                  <c:v>600.30002851272002</c:v>
                </c:pt>
                <c:pt idx="6004">
                  <c:v>600.40002851746976</c:v>
                </c:pt>
                <c:pt idx="6005">
                  <c:v>600.50002852221951</c:v>
                </c:pt>
                <c:pt idx="6006">
                  <c:v>600.60002852696925</c:v>
                </c:pt>
                <c:pt idx="6007">
                  <c:v>600.700028531719</c:v>
                </c:pt>
                <c:pt idx="6008">
                  <c:v>600.80002853646874</c:v>
                </c:pt>
                <c:pt idx="6009">
                  <c:v>600.90002854121849</c:v>
                </c:pt>
                <c:pt idx="6010">
                  <c:v>601.00002854596823</c:v>
                </c:pt>
                <c:pt idx="6011">
                  <c:v>601.10002855071798</c:v>
                </c:pt>
                <c:pt idx="6012">
                  <c:v>601.20002855546772</c:v>
                </c:pt>
                <c:pt idx="6013">
                  <c:v>601.30002856021747</c:v>
                </c:pt>
                <c:pt idx="6014">
                  <c:v>601.40002856496722</c:v>
                </c:pt>
                <c:pt idx="6015">
                  <c:v>601.50002856971696</c:v>
                </c:pt>
                <c:pt idx="6016">
                  <c:v>601.60002857446671</c:v>
                </c:pt>
                <c:pt idx="6017">
                  <c:v>601.70002857921645</c:v>
                </c:pt>
                <c:pt idx="6018">
                  <c:v>601.8000285839662</c:v>
                </c:pt>
                <c:pt idx="6019">
                  <c:v>601.90002858871594</c:v>
                </c:pt>
                <c:pt idx="6020">
                  <c:v>602.00002859346569</c:v>
                </c:pt>
                <c:pt idx="6021">
                  <c:v>602.10002859821543</c:v>
                </c:pt>
                <c:pt idx="6022">
                  <c:v>602.20002860296518</c:v>
                </c:pt>
                <c:pt idx="6023">
                  <c:v>602.30002860771492</c:v>
                </c:pt>
                <c:pt idx="6024">
                  <c:v>602.40002861246467</c:v>
                </c:pt>
                <c:pt idx="6025">
                  <c:v>602.50002861721441</c:v>
                </c:pt>
                <c:pt idx="6026">
                  <c:v>602.60002862196416</c:v>
                </c:pt>
                <c:pt idx="6027">
                  <c:v>602.7000286267139</c:v>
                </c:pt>
                <c:pt idx="6028">
                  <c:v>602.80002863146365</c:v>
                </c:pt>
                <c:pt idx="6029">
                  <c:v>602.90002863621339</c:v>
                </c:pt>
                <c:pt idx="6030">
                  <c:v>603.00002864096314</c:v>
                </c:pt>
                <c:pt idx="6031">
                  <c:v>603.10002864571288</c:v>
                </c:pt>
                <c:pt idx="6032">
                  <c:v>603.20002865046263</c:v>
                </c:pt>
                <c:pt idx="6033">
                  <c:v>603.30002865521237</c:v>
                </c:pt>
                <c:pt idx="6034">
                  <c:v>603.40002865996212</c:v>
                </c:pt>
                <c:pt idx="6035">
                  <c:v>603.50002866471186</c:v>
                </c:pt>
                <c:pt idx="6036">
                  <c:v>603.60002866946161</c:v>
                </c:pt>
                <c:pt idx="6037">
                  <c:v>603.70002867421135</c:v>
                </c:pt>
                <c:pt idx="6038">
                  <c:v>603.8000286789611</c:v>
                </c:pt>
                <c:pt idx="6039">
                  <c:v>603.90002868371084</c:v>
                </c:pt>
                <c:pt idx="6040">
                  <c:v>604.00002868846059</c:v>
                </c:pt>
                <c:pt idx="6041">
                  <c:v>604.10002869321033</c:v>
                </c:pt>
                <c:pt idx="6042">
                  <c:v>604.20002869796008</c:v>
                </c:pt>
                <c:pt idx="6043">
                  <c:v>604.30002870270982</c:v>
                </c:pt>
                <c:pt idx="6044">
                  <c:v>604.40002870745957</c:v>
                </c:pt>
                <c:pt idx="6045">
                  <c:v>604.50002871220931</c:v>
                </c:pt>
                <c:pt idx="6046">
                  <c:v>604.60002871695906</c:v>
                </c:pt>
                <c:pt idx="6047">
                  <c:v>604.7000287217088</c:v>
                </c:pt>
                <c:pt idx="6048">
                  <c:v>604.80002872645855</c:v>
                </c:pt>
                <c:pt idx="6049">
                  <c:v>604.90002873120829</c:v>
                </c:pt>
                <c:pt idx="6050">
                  <c:v>605.00002873595804</c:v>
                </c:pt>
                <c:pt idx="6051">
                  <c:v>605.10002874070778</c:v>
                </c:pt>
                <c:pt idx="6052">
                  <c:v>605.20002874545753</c:v>
                </c:pt>
                <c:pt idx="6053">
                  <c:v>605.30002875020728</c:v>
                </c:pt>
                <c:pt idx="6054">
                  <c:v>605.40002875495702</c:v>
                </c:pt>
                <c:pt idx="6055">
                  <c:v>605.50002875970677</c:v>
                </c:pt>
                <c:pt idx="6056">
                  <c:v>605.60002876445651</c:v>
                </c:pt>
                <c:pt idx="6057">
                  <c:v>605.70002876920626</c:v>
                </c:pt>
                <c:pt idx="6058">
                  <c:v>605.800028773956</c:v>
                </c:pt>
                <c:pt idx="6059">
                  <c:v>605.90002877870575</c:v>
                </c:pt>
                <c:pt idx="6060">
                  <c:v>606.00002878345549</c:v>
                </c:pt>
                <c:pt idx="6061">
                  <c:v>606.10002878820524</c:v>
                </c:pt>
                <c:pt idx="6062">
                  <c:v>606.20002879295498</c:v>
                </c:pt>
                <c:pt idx="6063">
                  <c:v>606.30002879770473</c:v>
                </c:pt>
                <c:pt idx="6064">
                  <c:v>606.40002880245447</c:v>
                </c:pt>
                <c:pt idx="6065">
                  <c:v>606.50002880720422</c:v>
                </c:pt>
                <c:pt idx="6066">
                  <c:v>606.60002881195396</c:v>
                </c:pt>
                <c:pt idx="6067">
                  <c:v>606.70002881670371</c:v>
                </c:pt>
                <c:pt idx="6068">
                  <c:v>606.80002882145345</c:v>
                </c:pt>
                <c:pt idx="6069">
                  <c:v>606.9000288262032</c:v>
                </c:pt>
                <c:pt idx="6070">
                  <c:v>607.00002883095294</c:v>
                </c:pt>
                <c:pt idx="6071">
                  <c:v>607.10002883570269</c:v>
                </c:pt>
                <c:pt idx="6072">
                  <c:v>607.20002884045243</c:v>
                </c:pt>
                <c:pt idx="6073">
                  <c:v>607.30002884520218</c:v>
                </c:pt>
                <c:pt idx="6074">
                  <c:v>607.40002884995192</c:v>
                </c:pt>
                <c:pt idx="6075">
                  <c:v>607.50002885470167</c:v>
                </c:pt>
                <c:pt idx="6076">
                  <c:v>607.60002885945141</c:v>
                </c:pt>
                <c:pt idx="6077">
                  <c:v>607.70002886420116</c:v>
                </c:pt>
                <c:pt idx="6078">
                  <c:v>607.8000288689509</c:v>
                </c:pt>
                <c:pt idx="6079">
                  <c:v>607.90002887370065</c:v>
                </c:pt>
                <c:pt idx="6080">
                  <c:v>608.00002887845039</c:v>
                </c:pt>
                <c:pt idx="6081">
                  <c:v>608.10002888320014</c:v>
                </c:pt>
                <c:pt idx="6082">
                  <c:v>608.20002888794988</c:v>
                </c:pt>
                <c:pt idx="6083">
                  <c:v>608.30002889269963</c:v>
                </c:pt>
                <c:pt idx="6084">
                  <c:v>608.40002889744937</c:v>
                </c:pt>
                <c:pt idx="6085">
                  <c:v>608.50002890219912</c:v>
                </c:pt>
                <c:pt idx="6086">
                  <c:v>608.60002890694886</c:v>
                </c:pt>
                <c:pt idx="6087">
                  <c:v>608.70002891169861</c:v>
                </c:pt>
                <c:pt idx="6088">
                  <c:v>608.80002891644835</c:v>
                </c:pt>
                <c:pt idx="6089">
                  <c:v>608.9000289211981</c:v>
                </c:pt>
                <c:pt idx="6090">
                  <c:v>609.00002892594784</c:v>
                </c:pt>
                <c:pt idx="6091">
                  <c:v>609.10002893069759</c:v>
                </c:pt>
                <c:pt idx="6092">
                  <c:v>609.20002893544734</c:v>
                </c:pt>
                <c:pt idx="6093">
                  <c:v>609.30002894019708</c:v>
                </c:pt>
                <c:pt idx="6094">
                  <c:v>609.40002894494683</c:v>
                </c:pt>
                <c:pt idx="6095">
                  <c:v>609.50002894969657</c:v>
                </c:pt>
                <c:pt idx="6096">
                  <c:v>609.60002895444632</c:v>
                </c:pt>
                <c:pt idx="6097">
                  <c:v>609.70002895919606</c:v>
                </c:pt>
                <c:pt idx="6098">
                  <c:v>609.80002896394581</c:v>
                </c:pt>
                <c:pt idx="6099">
                  <c:v>609.90002896869555</c:v>
                </c:pt>
                <c:pt idx="6100">
                  <c:v>610.0000289734453</c:v>
                </c:pt>
                <c:pt idx="6101">
                  <c:v>610.10002897819504</c:v>
                </c:pt>
                <c:pt idx="6102">
                  <c:v>610.20002898294479</c:v>
                </c:pt>
                <c:pt idx="6103">
                  <c:v>610.30002898769453</c:v>
                </c:pt>
                <c:pt idx="6104">
                  <c:v>610.40002899244428</c:v>
                </c:pt>
                <c:pt idx="6105">
                  <c:v>610.50002899719402</c:v>
                </c:pt>
                <c:pt idx="6106">
                  <c:v>610.60002900194377</c:v>
                </c:pt>
                <c:pt idx="6107">
                  <c:v>610.70002900669351</c:v>
                </c:pt>
                <c:pt idx="6108">
                  <c:v>610.80002901144326</c:v>
                </c:pt>
                <c:pt idx="6109">
                  <c:v>610.900029016193</c:v>
                </c:pt>
                <c:pt idx="6110">
                  <c:v>611.00002902094275</c:v>
                </c:pt>
                <c:pt idx="6111">
                  <c:v>611.10002902569249</c:v>
                </c:pt>
                <c:pt idx="6112">
                  <c:v>611.20002903044224</c:v>
                </c:pt>
                <c:pt idx="6113">
                  <c:v>611.30002903519198</c:v>
                </c:pt>
                <c:pt idx="6114">
                  <c:v>611.40002903994173</c:v>
                </c:pt>
                <c:pt idx="6115">
                  <c:v>611.50002904469147</c:v>
                </c:pt>
                <c:pt idx="6116">
                  <c:v>611.60002904944122</c:v>
                </c:pt>
                <c:pt idx="6117">
                  <c:v>611.70002905419096</c:v>
                </c:pt>
                <c:pt idx="6118">
                  <c:v>611.80002905894071</c:v>
                </c:pt>
                <c:pt idx="6119">
                  <c:v>611.90002906369045</c:v>
                </c:pt>
                <c:pt idx="6120">
                  <c:v>612.0000290684402</c:v>
                </c:pt>
                <c:pt idx="6121">
                  <c:v>612.10002907318994</c:v>
                </c:pt>
                <c:pt idx="6122">
                  <c:v>612.20002907793969</c:v>
                </c:pt>
                <c:pt idx="6123">
                  <c:v>612.30002908268943</c:v>
                </c:pt>
                <c:pt idx="6124">
                  <c:v>612.40002908743918</c:v>
                </c:pt>
                <c:pt idx="6125">
                  <c:v>612.50002909218892</c:v>
                </c:pt>
                <c:pt idx="6126">
                  <c:v>612.60002909693867</c:v>
                </c:pt>
                <c:pt idx="6127">
                  <c:v>612.70002910168841</c:v>
                </c:pt>
                <c:pt idx="6128">
                  <c:v>612.80002910643816</c:v>
                </c:pt>
                <c:pt idx="6129">
                  <c:v>612.90002911118791</c:v>
                </c:pt>
                <c:pt idx="6130">
                  <c:v>613.00002911593765</c:v>
                </c:pt>
                <c:pt idx="6131">
                  <c:v>613.1000291206874</c:v>
                </c:pt>
                <c:pt idx="6132">
                  <c:v>613.20002912543714</c:v>
                </c:pt>
                <c:pt idx="6133">
                  <c:v>613.30002913018689</c:v>
                </c:pt>
                <c:pt idx="6134">
                  <c:v>613.40002913493663</c:v>
                </c:pt>
                <c:pt idx="6135">
                  <c:v>613.50002913968638</c:v>
                </c:pt>
                <c:pt idx="6136">
                  <c:v>613.60002914443612</c:v>
                </c:pt>
                <c:pt idx="6137">
                  <c:v>613.70002914918587</c:v>
                </c:pt>
                <c:pt idx="6138">
                  <c:v>613.80002915393561</c:v>
                </c:pt>
                <c:pt idx="6139">
                  <c:v>613.90002915868536</c:v>
                </c:pt>
                <c:pt idx="6140">
                  <c:v>614.0000291634351</c:v>
                </c:pt>
                <c:pt idx="6141">
                  <c:v>614.10002916818485</c:v>
                </c:pt>
                <c:pt idx="6142">
                  <c:v>614.20002917293459</c:v>
                </c:pt>
                <c:pt idx="6143">
                  <c:v>614.30002917768434</c:v>
                </c:pt>
                <c:pt idx="6144">
                  <c:v>614.40002918243408</c:v>
                </c:pt>
                <c:pt idx="6145">
                  <c:v>614.50002918718383</c:v>
                </c:pt>
                <c:pt idx="6146">
                  <c:v>614.60002919193357</c:v>
                </c:pt>
                <c:pt idx="6147">
                  <c:v>614.70002919668332</c:v>
                </c:pt>
                <c:pt idx="6148">
                  <c:v>614.80002920143306</c:v>
                </c:pt>
                <c:pt idx="6149">
                  <c:v>614.90002920618281</c:v>
                </c:pt>
                <c:pt idx="6150">
                  <c:v>615.00002921093255</c:v>
                </c:pt>
                <c:pt idx="6151">
                  <c:v>615.1000292156823</c:v>
                </c:pt>
                <c:pt idx="6152">
                  <c:v>615.20002922043204</c:v>
                </c:pt>
                <c:pt idx="6153">
                  <c:v>615.30002922518179</c:v>
                </c:pt>
                <c:pt idx="6154">
                  <c:v>615.40002922993153</c:v>
                </c:pt>
                <c:pt idx="6155">
                  <c:v>615.50002923468128</c:v>
                </c:pt>
                <c:pt idx="6156">
                  <c:v>615.60002923943102</c:v>
                </c:pt>
                <c:pt idx="6157">
                  <c:v>615.70002924418077</c:v>
                </c:pt>
                <c:pt idx="6158">
                  <c:v>615.80002924893051</c:v>
                </c:pt>
                <c:pt idx="6159">
                  <c:v>615.90002925368026</c:v>
                </c:pt>
                <c:pt idx="6160">
                  <c:v>616.00002925843</c:v>
                </c:pt>
                <c:pt idx="6161">
                  <c:v>616.10002926317975</c:v>
                </c:pt>
                <c:pt idx="6162">
                  <c:v>616.20002926792949</c:v>
                </c:pt>
                <c:pt idx="6163">
                  <c:v>616.30002927267924</c:v>
                </c:pt>
                <c:pt idx="6164">
                  <c:v>616.40002927742898</c:v>
                </c:pt>
                <c:pt idx="6165">
                  <c:v>616.50002928217873</c:v>
                </c:pt>
                <c:pt idx="6166">
                  <c:v>616.60002928692847</c:v>
                </c:pt>
                <c:pt idx="6167">
                  <c:v>616.70002929167822</c:v>
                </c:pt>
                <c:pt idx="6168">
                  <c:v>616.80002929642797</c:v>
                </c:pt>
                <c:pt idx="6169">
                  <c:v>616.90002930117771</c:v>
                </c:pt>
                <c:pt idx="6170">
                  <c:v>617.00002930592746</c:v>
                </c:pt>
                <c:pt idx="6171">
                  <c:v>617.1000293106772</c:v>
                </c:pt>
                <c:pt idx="6172">
                  <c:v>617.20002931542695</c:v>
                </c:pt>
                <c:pt idx="6173">
                  <c:v>617.30002932017669</c:v>
                </c:pt>
                <c:pt idx="6174">
                  <c:v>617.40002932492644</c:v>
                </c:pt>
                <c:pt idx="6175">
                  <c:v>617.50002932967618</c:v>
                </c:pt>
                <c:pt idx="6176">
                  <c:v>617.60002933442593</c:v>
                </c:pt>
                <c:pt idx="6177">
                  <c:v>617.70002933917567</c:v>
                </c:pt>
                <c:pt idx="6178">
                  <c:v>617.80002934392542</c:v>
                </c:pt>
                <c:pt idx="6179">
                  <c:v>617.90002934867516</c:v>
                </c:pt>
                <c:pt idx="6180">
                  <c:v>618.00002935342491</c:v>
                </c:pt>
                <c:pt idx="6181">
                  <c:v>618.10002935817465</c:v>
                </c:pt>
                <c:pt idx="6182">
                  <c:v>618.2000293629244</c:v>
                </c:pt>
                <c:pt idx="6183">
                  <c:v>618.30002936767414</c:v>
                </c:pt>
                <c:pt idx="6184">
                  <c:v>618.40002937242389</c:v>
                </c:pt>
                <c:pt idx="6185">
                  <c:v>618.50002937717363</c:v>
                </c:pt>
                <c:pt idx="6186">
                  <c:v>618.60002938192338</c:v>
                </c:pt>
                <c:pt idx="6187">
                  <c:v>618.70002938667312</c:v>
                </c:pt>
                <c:pt idx="6188">
                  <c:v>618.80002939142287</c:v>
                </c:pt>
                <c:pt idx="6189">
                  <c:v>618.90002939617261</c:v>
                </c:pt>
                <c:pt idx="6190">
                  <c:v>619.00002940092236</c:v>
                </c:pt>
                <c:pt idx="6191">
                  <c:v>619.1000294056721</c:v>
                </c:pt>
                <c:pt idx="6192">
                  <c:v>619.20002941042185</c:v>
                </c:pt>
                <c:pt idx="6193">
                  <c:v>619.30002941517159</c:v>
                </c:pt>
                <c:pt idx="6194">
                  <c:v>619.40002941992134</c:v>
                </c:pt>
                <c:pt idx="6195">
                  <c:v>619.50002942467108</c:v>
                </c:pt>
                <c:pt idx="6196">
                  <c:v>619.60002942942083</c:v>
                </c:pt>
                <c:pt idx="6197">
                  <c:v>619.70002943417057</c:v>
                </c:pt>
                <c:pt idx="6198">
                  <c:v>619.80002943892032</c:v>
                </c:pt>
                <c:pt idx="6199">
                  <c:v>619.90002944367006</c:v>
                </c:pt>
                <c:pt idx="6200">
                  <c:v>620.00002944841981</c:v>
                </c:pt>
                <c:pt idx="6201">
                  <c:v>620.10002945316955</c:v>
                </c:pt>
                <c:pt idx="6202">
                  <c:v>620.2000294579193</c:v>
                </c:pt>
                <c:pt idx="6203">
                  <c:v>620.30002946266904</c:v>
                </c:pt>
                <c:pt idx="6204">
                  <c:v>620.40002946741879</c:v>
                </c:pt>
                <c:pt idx="6205">
                  <c:v>620.50002947216853</c:v>
                </c:pt>
                <c:pt idx="6206">
                  <c:v>620.60002947691828</c:v>
                </c:pt>
                <c:pt idx="6207">
                  <c:v>620.70002948166803</c:v>
                </c:pt>
                <c:pt idx="6208">
                  <c:v>620.80002948641777</c:v>
                </c:pt>
                <c:pt idx="6209">
                  <c:v>620.90002949116752</c:v>
                </c:pt>
                <c:pt idx="6210">
                  <c:v>621.00002949591726</c:v>
                </c:pt>
                <c:pt idx="6211">
                  <c:v>621.10002950066701</c:v>
                </c:pt>
                <c:pt idx="6212">
                  <c:v>621.20002950541675</c:v>
                </c:pt>
                <c:pt idx="6213">
                  <c:v>621.3000295101665</c:v>
                </c:pt>
                <c:pt idx="6214">
                  <c:v>621.40002951491624</c:v>
                </c:pt>
                <c:pt idx="6215">
                  <c:v>621.50002951966599</c:v>
                </c:pt>
                <c:pt idx="6216">
                  <c:v>621.60002952441573</c:v>
                </c:pt>
                <c:pt idx="6217">
                  <c:v>621.70002952916548</c:v>
                </c:pt>
                <c:pt idx="6218">
                  <c:v>621.80002953391522</c:v>
                </c:pt>
                <c:pt idx="6219">
                  <c:v>621.90002953866497</c:v>
                </c:pt>
                <c:pt idx="6220">
                  <c:v>622.00002954341471</c:v>
                </c:pt>
                <c:pt idx="6221">
                  <c:v>622.10002954816446</c:v>
                </c:pt>
                <c:pt idx="6222">
                  <c:v>622.2000295529142</c:v>
                </c:pt>
                <c:pt idx="6223">
                  <c:v>622.30002955766395</c:v>
                </c:pt>
                <c:pt idx="6224">
                  <c:v>622.40002956241369</c:v>
                </c:pt>
                <c:pt idx="6225">
                  <c:v>622.50002956716344</c:v>
                </c:pt>
                <c:pt idx="6226">
                  <c:v>622.60002957191318</c:v>
                </c:pt>
                <c:pt idx="6227">
                  <c:v>622.70002957666293</c:v>
                </c:pt>
                <c:pt idx="6228">
                  <c:v>622.80002958141267</c:v>
                </c:pt>
                <c:pt idx="6229">
                  <c:v>622.90002958616242</c:v>
                </c:pt>
                <c:pt idx="6230">
                  <c:v>623.00002959091216</c:v>
                </c:pt>
                <c:pt idx="6231">
                  <c:v>623.10002959566191</c:v>
                </c:pt>
                <c:pt idx="6232">
                  <c:v>623.20002960041165</c:v>
                </c:pt>
                <c:pt idx="6233">
                  <c:v>623.3000296051614</c:v>
                </c:pt>
                <c:pt idx="6234">
                  <c:v>623.40002960991114</c:v>
                </c:pt>
                <c:pt idx="6235">
                  <c:v>623.50002961466089</c:v>
                </c:pt>
                <c:pt idx="6236">
                  <c:v>623.60002961941063</c:v>
                </c:pt>
                <c:pt idx="6237">
                  <c:v>623.70002962416038</c:v>
                </c:pt>
                <c:pt idx="6238">
                  <c:v>623.80002962891012</c:v>
                </c:pt>
                <c:pt idx="6239">
                  <c:v>623.90002963365987</c:v>
                </c:pt>
                <c:pt idx="6240">
                  <c:v>624.00002963840961</c:v>
                </c:pt>
                <c:pt idx="6241">
                  <c:v>624.10002964315936</c:v>
                </c:pt>
                <c:pt idx="6242">
                  <c:v>624.2000296479091</c:v>
                </c:pt>
                <c:pt idx="6243">
                  <c:v>624.30002965265885</c:v>
                </c:pt>
                <c:pt idx="6244">
                  <c:v>624.4000296574086</c:v>
                </c:pt>
                <c:pt idx="6245">
                  <c:v>624.50002966215834</c:v>
                </c:pt>
                <c:pt idx="6246">
                  <c:v>624.60002966690809</c:v>
                </c:pt>
                <c:pt idx="6247">
                  <c:v>624.70002967165783</c:v>
                </c:pt>
                <c:pt idx="6248">
                  <c:v>624.80002967640758</c:v>
                </c:pt>
                <c:pt idx="6249">
                  <c:v>624.90002968115732</c:v>
                </c:pt>
                <c:pt idx="6250">
                  <c:v>625.00002968590707</c:v>
                </c:pt>
                <c:pt idx="6251">
                  <c:v>625.10002969065681</c:v>
                </c:pt>
                <c:pt idx="6252">
                  <c:v>625.20002969540656</c:v>
                </c:pt>
                <c:pt idx="6253">
                  <c:v>625.3000297001563</c:v>
                </c:pt>
                <c:pt idx="6254">
                  <c:v>625.40002970490605</c:v>
                </c:pt>
                <c:pt idx="6255">
                  <c:v>625.50002970965579</c:v>
                </c:pt>
                <c:pt idx="6256">
                  <c:v>625.60002971440554</c:v>
                </c:pt>
                <c:pt idx="6257">
                  <c:v>625.70002971915528</c:v>
                </c:pt>
                <c:pt idx="6258">
                  <c:v>625.80002972390503</c:v>
                </c:pt>
                <c:pt idx="6259">
                  <c:v>625.90002972865477</c:v>
                </c:pt>
                <c:pt idx="6260">
                  <c:v>626.00002973340452</c:v>
                </c:pt>
                <c:pt idx="6261">
                  <c:v>626.10002973815426</c:v>
                </c:pt>
                <c:pt idx="6262">
                  <c:v>626.20002974290401</c:v>
                </c:pt>
                <c:pt idx="6263">
                  <c:v>626.30002974765375</c:v>
                </c:pt>
                <c:pt idx="6264">
                  <c:v>626.4000297524035</c:v>
                </c:pt>
                <c:pt idx="6265">
                  <c:v>626.50002975715324</c:v>
                </c:pt>
                <c:pt idx="6266">
                  <c:v>626.60002976190299</c:v>
                </c:pt>
                <c:pt idx="6267">
                  <c:v>626.70002976665273</c:v>
                </c:pt>
                <c:pt idx="6268">
                  <c:v>626.80002977140248</c:v>
                </c:pt>
                <c:pt idx="6269">
                  <c:v>626.90002977615222</c:v>
                </c:pt>
                <c:pt idx="6270">
                  <c:v>627.00002978090197</c:v>
                </c:pt>
                <c:pt idx="6271">
                  <c:v>627.10002978565171</c:v>
                </c:pt>
                <c:pt idx="6272">
                  <c:v>627.20002979040146</c:v>
                </c:pt>
                <c:pt idx="6273">
                  <c:v>627.3000297951512</c:v>
                </c:pt>
                <c:pt idx="6274">
                  <c:v>627.40002979990095</c:v>
                </c:pt>
                <c:pt idx="6275">
                  <c:v>627.50002980465069</c:v>
                </c:pt>
                <c:pt idx="6276">
                  <c:v>627.60002980940044</c:v>
                </c:pt>
                <c:pt idx="6277">
                  <c:v>627.70002981415018</c:v>
                </c:pt>
                <c:pt idx="6278">
                  <c:v>627.80002981889993</c:v>
                </c:pt>
                <c:pt idx="6279">
                  <c:v>627.90002982364967</c:v>
                </c:pt>
                <c:pt idx="6280">
                  <c:v>628.00002982839942</c:v>
                </c:pt>
                <c:pt idx="6281">
                  <c:v>628.10002983314916</c:v>
                </c:pt>
                <c:pt idx="6282">
                  <c:v>628.20002983789891</c:v>
                </c:pt>
                <c:pt idx="6283">
                  <c:v>628.30002984264866</c:v>
                </c:pt>
                <c:pt idx="6284">
                  <c:v>628.4000298473984</c:v>
                </c:pt>
                <c:pt idx="6285">
                  <c:v>628.50002985214815</c:v>
                </c:pt>
                <c:pt idx="6286">
                  <c:v>628.60002985689789</c:v>
                </c:pt>
                <c:pt idx="6287">
                  <c:v>628.70002986164764</c:v>
                </c:pt>
                <c:pt idx="6288">
                  <c:v>628.80002986639738</c:v>
                </c:pt>
                <c:pt idx="6289">
                  <c:v>628.90002987114713</c:v>
                </c:pt>
                <c:pt idx="6290">
                  <c:v>629.00002987589687</c:v>
                </c:pt>
                <c:pt idx="6291">
                  <c:v>629.10002988064662</c:v>
                </c:pt>
                <c:pt idx="6292">
                  <c:v>629.20002988539636</c:v>
                </c:pt>
                <c:pt idx="6293">
                  <c:v>629.30002989014611</c:v>
                </c:pt>
                <c:pt idx="6294">
                  <c:v>629.40002989489585</c:v>
                </c:pt>
                <c:pt idx="6295">
                  <c:v>629.5000298996456</c:v>
                </c:pt>
                <c:pt idx="6296">
                  <c:v>629.60002990439534</c:v>
                </c:pt>
                <c:pt idx="6297">
                  <c:v>629.70002990914509</c:v>
                </c:pt>
                <c:pt idx="6298">
                  <c:v>629.80002991389483</c:v>
                </c:pt>
                <c:pt idx="6299">
                  <c:v>629.90002991864458</c:v>
                </c:pt>
                <c:pt idx="6300">
                  <c:v>630.00002992339432</c:v>
                </c:pt>
                <c:pt idx="6301">
                  <c:v>630.10002992814407</c:v>
                </c:pt>
                <c:pt idx="6302">
                  <c:v>630.20002993289381</c:v>
                </c:pt>
                <c:pt idx="6303">
                  <c:v>630.30002993764356</c:v>
                </c:pt>
                <c:pt idx="6304">
                  <c:v>630.4000299423933</c:v>
                </c:pt>
                <c:pt idx="6305">
                  <c:v>630.50002994714305</c:v>
                </c:pt>
                <c:pt idx="6306">
                  <c:v>630.60002995189279</c:v>
                </c:pt>
                <c:pt idx="6307">
                  <c:v>630.70002995664254</c:v>
                </c:pt>
                <c:pt idx="6308">
                  <c:v>630.80002996139228</c:v>
                </c:pt>
                <c:pt idx="6309">
                  <c:v>630.90002996614203</c:v>
                </c:pt>
                <c:pt idx="6310">
                  <c:v>631.00002997089177</c:v>
                </c:pt>
                <c:pt idx="6311">
                  <c:v>631.10002997564152</c:v>
                </c:pt>
                <c:pt idx="6312">
                  <c:v>631.20002998039126</c:v>
                </c:pt>
                <c:pt idx="6313">
                  <c:v>631.30002998514101</c:v>
                </c:pt>
                <c:pt idx="6314">
                  <c:v>631.40002998989075</c:v>
                </c:pt>
                <c:pt idx="6315">
                  <c:v>631.5000299946405</c:v>
                </c:pt>
                <c:pt idx="6316">
                  <c:v>631.60002999939024</c:v>
                </c:pt>
                <c:pt idx="6317">
                  <c:v>631.70003000413999</c:v>
                </c:pt>
                <c:pt idx="6318">
                  <c:v>631.80003000888973</c:v>
                </c:pt>
                <c:pt idx="6319">
                  <c:v>631.90003001363948</c:v>
                </c:pt>
                <c:pt idx="6320">
                  <c:v>632.00003001838923</c:v>
                </c:pt>
                <c:pt idx="6321">
                  <c:v>632.10003002313897</c:v>
                </c:pt>
                <c:pt idx="6322">
                  <c:v>632.20003002788872</c:v>
                </c:pt>
                <c:pt idx="6323">
                  <c:v>632.30003003263846</c:v>
                </c:pt>
                <c:pt idx="6324">
                  <c:v>632.40003003738821</c:v>
                </c:pt>
                <c:pt idx="6325">
                  <c:v>632.50003004213795</c:v>
                </c:pt>
                <c:pt idx="6326">
                  <c:v>632.6000300468877</c:v>
                </c:pt>
                <c:pt idx="6327">
                  <c:v>632.70003005163744</c:v>
                </c:pt>
                <c:pt idx="6328">
                  <c:v>632.80003005638719</c:v>
                </c:pt>
                <c:pt idx="6329">
                  <c:v>632.90003006113693</c:v>
                </c:pt>
                <c:pt idx="6330">
                  <c:v>633.00003006588668</c:v>
                </c:pt>
                <c:pt idx="6331">
                  <c:v>633.10003007063642</c:v>
                </c:pt>
                <c:pt idx="6332">
                  <c:v>633.20003007538617</c:v>
                </c:pt>
                <c:pt idx="6333">
                  <c:v>633.30003008013591</c:v>
                </c:pt>
                <c:pt idx="6334">
                  <c:v>633.40003008488566</c:v>
                </c:pt>
                <c:pt idx="6335">
                  <c:v>633.5000300896354</c:v>
                </c:pt>
                <c:pt idx="6336">
                  <c:v>633.60003009438515</c:v>
                </c:pt>
                <c:pt idx="6337">
                  <c:v>633.70003009913489</c:v>
                </c:pt>
                <c:pt idx="6338">
                  <c:v>633.80003010388464</c:v>
                </c:pt>
                <c:pt idx="6339">
                  <c:v>633.90003010863438</c:v>
                </c:pt>
                <c:pt idx="6340">
                  <c:v>634.00003011338413</c:v>
                </c:pt>
                <c:pt idx="6341">
                  <c:v>634.10003011813387</c:v>
                </c:pt>
                <c:pt idx="6342">
                  <c:v>634.20003012288362</c:v>
                </c:pt>
                <c:pt idx="6343">
                  <c:v>634.30003012763336</c:v>
                </c:pt>
                <c:pt idx="6344">
                  <c:v>634.40003013238311</c:v>
                </c:pt>
                <c:pt idx="6345">
                  <c:v>634.50003013713285</c:v>
                </c:pt>
                <c:pt idx="6346">
                  <c:v>634.6000301418826</c:v>
                </c:pt>
                <c:pt idx="6347">
                  <c:v>634.70003014663234</c:v>
                </c:pt>
                <c:pt idx="6348">
                  <c:v>634.80003015138209</c:v>
                </c:pt>
                <c:pt idx="6349">
                  <c:v>634.90003015613183</c:v>
                </c:pt>
                <c:pt idx="6350">
                  <c:v>635.00003016088158</c:v>
                </c:pt>
                <c:pt idx="6351">
                  <c:v>635.10003016563132</c:v>
                </c:pt>
                <c:pt idx="6352">
                  <c:v>635.20003017038107</c:v>
                </c:pt>
                <c:pt idx="6353">
                  <c:v>635.30003017513081</c:v>
                </c:pt>
                <c:pt idx="6354">
                  <c:v>635.40003017988056</c:v>
                </c:pt>
                <c:pt idx="6355">
                  <c:v>635.5000301846303</c:v>
                </c:pt>
                <c:pt idx="6356">
                  <c:v>635.60003018938005</c:v>
                </c:pt>
                <c:pt idx="6357">
                  <c:v>635.70003019412979</c:v>
                </c:pt>
                <c:pt idx="6358">
                  <c:v>635.80003019887954</c:v>
                </c:pt>
                <c:pt idx="6359">
                  <c:v>635.90003020362929</c:v>
                </c:pt>
                <c:pt idx="6360">
                  <c:v>636.00003020837903</c:v>
                </c:pt>
                <c:pt idx="6361">
                  <c:v>636.10003021312878</c:v>
                </c:pt>
                <c:pt idx="6362">
                  <c:v>636.20003021787852</c:v>
                </c:pt>
                <c:pt idx="6363">
                  <c:v>636.30003022262827</c:v>
                </c:pt>
                <c:pt idx="6364">
                  <c:v>636.40003022737801</c:v>
                </c:pt>
                <c:pt idx="6365">
                  <c:v>636.50003023212776</c:v>
                </c:pt>
                <c:pt idx="6366">
                  <c:v>636.6000302368775</c:v>
                </c:pt>
                <c:pt idx="6367">
                  <c:v>636.70003024162725</c:v>
                </c:pt>
                <c:pt idx="6368">
                  <c:v>636.80003024637699</c:v>
                </c:pt>
                <c:pt idx="6369">
                  <c:v>636.90003025112674</c:v>
                </c:pt>
                <c:pt idx="6370">
                  <c:v>637.00003025587648</c:v>
                </c:pt>
                <c:pt idx="6371">
                  <c:v>637.10003026062623</c:v>
                </c:pt>
                <c:pt idx="6372">
                  <c:v>637.20003026537597</c:v>
                </c:pt>
                <c:pt idx="6373">
                  <c:v>637.30003027012572</c:v>
                </c:pt>
                <c:pt idx="6374">
                  <c:v>637.40003027487546</c:v>
                </c:pt>
                <c:pt idx="6375">
                  <c:v>637.50003027962521</c:v>
                </c:pt>
                <c:pt idx="6376">
                  <c:v>637.60003028437495</c:v>
                </c:pt>
                <c:pt idx="6377">
                  <c:v>637.7000302891247</c:v>
                </c:pt>
                <c:pt idx="6378">
                  <c:v>637.80003029387444</c:v>
                </c:pt>
                <c:pt idx="6379">
                  <c:v>637.90003029862419</c:v>
                </c:pt>
                <c:pt idx="6380">
                  <c:v>638.00003030337393</c:v>
                </c:pt>
                <c:pt idx="6381">
                  <c:v>638.10003030812368</c:v>
                </c:pt>
                <c:pt idx="6382">
                  <c:v>638.20003031287342</c:v>
                </c:pt>
                <c:pt idx="6383">
                  <c:v>638.30003031762317</c:v>
                </c:pt>
                <c:pt idx="6384">
                  <c:v>638.40003032237291</c:v>
                </c:pt>
                <c:pt idx="6385">
                  <c:v>638.50003032712266</c:v>
                </c:pt>
                <c:pt idx="6386">
                  <c:v>638.6000303318724</c:v>
                </c:pt>
                <c:pt idx="6387">
                  <c:v>638.70003033662215</c:v>
                </c:pt>
                <c:pt idx="6388">
                  <c:v>638.80003034137189</c:v>
                </c:pt>
                <c:pt idx="6389">
                  <c:v>638.90003034612164</c:v>
                </c:pt>
                <c:pt idx="6390">
                  <c:v>639.00003035087138</c:v>
                </c:pt>
                <c:pt idx="6391">
                  <c:v>639.10003035562113</c:v>
                </c:pt>
                <c:pt idx="6392">
                  <c:v>639.20003036037087</c:v>
                </c:pt>
                <c:pt idx="6393">
                  <c:v>639.30003036512062</c:v>
                </c:pt>
                <c:pt idx="6394">
                  <c:v>639.40003036987036</c:v>
                </c:pt>
                <c:pt idx="6395">
                  <c:v>639.50003037462011</c:v>
                </c:pt>
                <c:pt idx="6396">
                  <c:v>639.60003037936985</c:v>
                </c:pt>
                <c:pt idx="6397">
                  <c:v>639.7000303841196</c:v>
                </c:pt>
                <c:pt idx="6398">
                  <c:v>639.80003038886935</c:v>
                </c:pt>
                <c:pt idx="6399">
                  <c:v>639.90003039361909</c:v>
                </c:pt>
                <c:pt idx="6400">
                  <c:v>640.00003039836884</c:v>
                </c:pt>
                <c:pt idx="6401">
                  <c:v>640.10003040311858</c:v>
                </c:pt>
                <c:pt idx="6402">
                  <c:v>640.20003040786833</c:v>
                </c:pt>
                <c:pt idx="6403">
                  <c:v>640.30003041261807</c:v>
                </c:pt>
                <c:pt idx="6404">
                  <c:v>640.40003041736782</c:v>
                </c:pt>
                <c:pt idx="6405">
                  <c:v>640.50003042211756</c:v>
                </c:pt>
                <c:pt idx="6406">
                  <c:v>640.60003042686731</c:v>
                </c:pt>
                <c:pt idx="6407">
                  <c:v>640.70003043161705</c:v>
                </c:pt>
                <c:pt idx="6408">
                  <c:v>640.8000304363668</c:v>
                </c:pt>
                <c:pt idx="6409">
                  <c:v>640.90003044111654</c:v>
                </c:pt>
                <c:pt idx="6410">
                  <c:v>641.00003044586629</c:v>
                </c:pt>
                <c:pt idx="6411">
                  <c:v>641.10003045061603</c:v>
                </c:pt>
                <c:pt idx="6412">
                  <c:v>641.20003045536578</c:v>
                </c:pt>
                <c:pt idx="6413">
                  <c:v>641.30003046011552</c:v>
                </c:pt>
                <c:pt idx="6414">
                  <c:v>641.40003046486527</c:v>
                </c:pt>
                <c:pt idx="6415">
                  <c:v>641.50003046961501</c:v>
                </c:pt>
                <c:pt idx="6416">
                  <c:v>641.60003047436476</c:v>
                </c:pt>
                <c:pt idx="6417">
                  <c:v>641.7000304791145</c:v>
                </c:pt>
                <c:pt idx="6418">
                  <c:v>641.80003048386425</c:v>
                </c:pt>
                <c:pt idx="6419">
                  <c:v>641.90003048861399</c:v>
                </c:pt>
                <c:pt idx="6420">
                  <c:v>642.00003049336374</c:v>
                </c:pt>
                <c:pt idx="6421">
                  <c:v>642.10003049811348</c:v>
                </c:pt>
                <c:pt idx="6422">
                  <c:v>642.20003050286323</c:v>
                </c:pt>
                <c:pt idx="6423">
                  <c:v>642.30003050761297</c:v>
                </c:pt>
                <c:pt idx="6424">
                  <c:v>642.40003051236272</c:v>
                </c:pt>
                <c:pt idx="6425">
                  <c:v>642.50003051711246</c:v>
                </c:pt>
                <c:pt idx="6426">
                  <c:v>642.60003052186221</c:v>
                </c:pt>
                <c:pt idx="6427">
                  <c:v>642.70003052661195</c:v>
                </c:pt>
                <c:pt idx="6428">
                  <c:v>642.8000305313617</c:v>
                </c:pt>
                <c:pt idx="6429">
                  <c:v>642.90003053611144</c:v>
                </c:pt>
                <c:pt idx="6430">
                  <c:v>643.00003054086119</c:v>
                </c:pt>
                <c:pt idx="6431">
                  <c:v>643.10003054561093</c:v>
                </c:pt>
                <c:pt idx="6432">
                  <c:v>643.20003055036068</c:v>
                </c:pt>
                <c:pt idx="6433">
                  <c:v>643.30003055511042</c:v>
                </c:pt>
                <c:pt idx="6434">
                  <c:v>643.40003055986017</c:v>
                </c:pt>
                <c:pt idx="6435">
                  <c:v>643.50003056460992</c:v>
                </c:pt>
                <c:pt idx="6436">
                  <c:v>643.60003056935966</c:v>
                </c:pt>
                <c:pt idx="6437">
                  <c:v>643.70003057410941</c:v>
                </c:pt>
                <c:pt idx="6438">
                  <c:v>643.80003057885915</c:v>
                </c:pt>
                <c:pt idx="6439">
                  <c:v>643.9000305836089</c:v>
                </c:pt>
                <c:pt idx="6440">
                  <c:v>644.00003058835864</c:v>
                </c:pt>
                <c:pt idx="6441">
                  <c:v>644.10003059310839</c:v>
                </c:pt>
                <c:pt idx="6442">
                  <c:v>644.20003059785813</c:v>
                </c:pt>
                <c:pt idx="6443">
                  <c:v>644.30003060260788</c:v>
                </c:pt>
                <c:pt idx="6444">
                  <c:v>644.40003060735762</c:v>
                </c:pt>
                <c:pt idx="6445">
                  <c:v>644.50003061210737</c:v>
                </c:pt>
                <c:pt idx="6446">
                  <c:v>644.60003061685711</c:v>
                </c:pt>
                <c:pt idx="6447">
                  <c:v>644.70003062160686</c:v>
                </c:pt>
                <c:pt idx="6448">
                  <c:v>644.8000306263566</c:v>
                </c:pt>
                <c:pt idx="6449">
                  <c:v>644.90003063110635</c:v>
                </c:pt>
                <c:pt idx="6450">
                  <c:v>645.00003063585609</c:v>
                </c:pt>
                <c:pt idx="6451">
                  <c:v>645.10003064060584</c:v>
                </c:pt>
                <c:pt idx="6452">
                  <c:v>645.20003064535558</c:v>
                </c:pt>
                <c:pt idx="6453">
                  <c:v>645.30003065010533</c:v>
                </c:pt>
                <c:pt idx="6454">
                  <c:v>645.40003065485507</c:v>
                </c:pt>
                <c:pt idx="6455">
                  <c:v>645.50003065960482</c:v>
                </c:pt>
                <c:pt idx="6456">
                  <c:v>645.60003066435456</c:v>
                </c:pt>
                <c:pt idx="6457">
                  <c:v>645.70003066910431</c:v>
                </c:pt>
                <c:pt idx="6458">
                  <c:v>645.80003067385405</c:v>
                </c:pt>
                <c:pt idx="6459">
                  <c:v>645.9000306786038</c:v>
                </c:pt>
                <c:pt idx="6460">
                  <c:v>646.00003068335354</c:v>
                </c:pt>
                <c:pt idx="6461">
                  <c:v>646.10003068810329</c:v>
                </c:pt>
                <c:pt idx="6462">
                  <c:v>646.20003069285303</c:v>
                </c:pt>
                <c:pt idx="6463">
                  <c:v>646.30003069760278</c:v>
                </c:pt>
                <c:pt idx="6464">
                  <c:v>646.40003070235252</c:v>
                </c:pt>
                <c:pt idx="6465">
                  <c:v>646.50003070710227</c:v>
                </c:pt>
                <c:pt idx="6466">
                  <c:v>646.60003071185201</c:v>
                </c:pt>
                <c:pt idx="6467">
                  <c:v>646.70003071660176</c:v>
                </c:pt>
                <c:pt idx="6468">
                  <c:v>646.8000307213515</c:v>
                </c:pt>
                <c:pt idx="6469">
                  <c:v>646.90003072610125</c:v>
                </c:pt>
                <c:pt idx="6470">
                  <c:v>647.00003073085099</c:v>
                </c:pt>
                <c:pt idx="6471">
                  <c:v>647.10003073560074</c:v>
                </c:pt>
                <c:pt idx="6472">
                  <c:v>647.20003074035048</c:v>
                </c:pt>
                <c:pt idx="6473">
                  <c:v>647.30003074510023</c:v>
                </c:pt>
                <c:pt idx="6474">
                  <c:v>647.40003074984998</c:v>
                </c:pt>
                <c:pt idx="6475">
                  <c:v>647.50003075459972</c:v>
                </c:pt>
                <c:pt idx="6476">
                  <c:v>647.60003075934947</c:v>
                </c:pt>
                <c:pt idx="6477">
                  <c:v>647.70003076409921</c:v>
                </c:pt>
                <c:pt idx="6478">
                  <c:v>647.80003076884896</c:v>
                </c:pt>
                <c:pt idx="6479">
                  <c:v>647.9000307735987</c:v>
                </c:pt>
                <c:pt idx="6480">
                  <c:v>648.00003077834845</c:v>
                </c:pt>
                <c:pt idx="6481">
                  <c:v>648.10003078309819</c:v>
                </c:pt>
                <c:pt idx="6482">
                  <c:v>648.20003078784794</c:v>
                </c:pt>
                <c:pt idx="6483">
                  <c:v>648.30003079259768</c:v>
                </c:pt>
                <c:pt idx="6484">
                  <c:v>648.40003079734743</c:v>
                </c:pt>
                <c:pt idx="6485">
                  <c:v>648.50003080209717</c:v>
                </c:pt>
                <c:pt idx="6486">
                  <c:v>648.60003080684692</c:v>
                </c:pt>
                <c:pt idx="6487">
                  <c:v>648.70003081159666</c:v>
                </c:pt>
                <c:pt idx="6488">
                  <c:v>648.80003081634641</c:v>
                </c:pt>
                <c:pt idx="6489">
                  <c:v>648.90003082109615</c:v>
                </c:pt>
                <c:pt idx="6490">
                  <c:v>649.0000308258459</c:v>
                </c:pt>
                <c:pt idx="6491">
                  <c:v>649.10003083059564</c:v>
                </c:pt>
                <c:pt idx="6492">
                  <c:v>649.20003083534539</c:v>
                </c:pt>
                <c:pt idx="6493">
                  <c:v>649.30003084009513</c:v>
                </c:pt>
                <c:pt idx="6494">
                  <c:v>649.40003084484488</c:v>
                </c:pt>
                <c:pt idx="6495">
                  <c:v>649.50003084959462</c:v>
                </c:pt>
                <c:pt idx="6496">
                  <c:v>649.60003085434437</c:v>
                </c:pt>
                <c:pt idx="6497">
                  <c:v>649.70003085909411</c:v>
                </c:pt>
                <c:pt idx="6498">
                  <c:v>649.80003086384386</c:v>
                </c:pt>
                <c:pt idx="6499">
                  <c:v>649.9000308685936</c:v>
                </c:pt>
                <c:pt idx="6500">
                  <c:v>650.00003087334335</c:v>
                </c:pt>
                <c:pt idx="6501">
                  <c:v>650.10003087809309</c:v>
                </c:pt>
                <c:pt idx="6502">
                  <c:v>650.20003088284284</c:v>
                </c:pt>
                <c:pt idx="6503">
                  <c:v>650.30003088759258</c:v>
                </c:pt>
                <c:pt idx="6504">
                  <c:v>650.40003089234233</c:v>
                </c:pt>
                <c:pt idx="6505">
                  <c:v>650.50003089709207</c:v>
                </c:pt>
                <c:pt idx="6506">
                  <c:v>650.60003090184182</c:v>
                </c:pt>
                <c:pt idx="6507">
                  <c:v>650.70003090659156</c:v>
                </c:pt>
                <c:pt idx="6508">
                  <c:v>650.80003091134131</c:v>
                </c:pt>
                <c:pt idx="6509">
                  <c:v>650.90003091609105</c:v>
                </c:pt>
                <c:pt idx="6510">
                  <c:v>651.0000309208408</c:v>
                </c:pt>
                <c:pt idx="6511">
                  <c:v>651.10003092559054</c:v>
                </c:pt>
                <c:pt idx="6512">
                  <c:v>651.20003093034029</c:v>
                </c:pt>
                <c:pt idx="6513">
                  <c:v>651.30003093509004</c:v>
                </c:pt>
                <c:pt idx="6514">
                  <c:v>651.40003093983978</c:v>
                </c:pt>
                <c:pt idx="6515">
                  <c:v>651.50003094458953</c:v>
                </c:pt>
                <c:pt idx="6516">
                  <c:v>651.60003094933927</c:v>
                </c:pt>
                <c:pt idx="6517">
                  <c:v>651.70003095408902</c:v>
                </c:pt>
                <c:pt idx="6518">
                  <c:v>651.80003095883876</c:v>
                </c:pt>
                <c:pt idx="6519">
                  <c:v>651.90003096358851</c:v>
                </c:pt>
                <c:pt idx="6520">
                  <c:v>652.00003096833825</c:v>
                </c:pt>
                <c:pt idx="6521">
                  <c:v>652.100030973088</c:v>
                </c:pt>
                <c:pt idx="6522">
                  <c:v>652.20003097783774</c:v>
                </c:pt>
                <c:pt idx="6523">
                  <c:v>652.30003098258749</c:v>
                </c:pt>
                <c:pt idx="6524">
                  <c:v>652.40003098733723</c:v>
                </c:pt>
                <c:pt idx="6525">
                  <c:v>652.50003099208698</c:v>
                </c:pt>
                <c:pt idx="6526">
                  <c:v>652.60003099683672</c:v>
                </c:pt>
                <c:pt idx="6527">
                  <c:v>652.70003100158647</c:v>
                </c:pt>
                <c:pt idx="6528">
                  <c:v>652.80003100633621</c:v>
                </c:pt>
                <c:pt idx="6529">
                  <c:v>652.90003101108596</c:v>
                </c:pt>
                <c:pt idx="6530">
                  <c:v>653.0000310158357</c:v>
                </c:pt>
                <c:pt idx="6531">
                  <c:v>653.10003102058545</c:v>
                </c:pt>
                <c:pt idx="6532">
                  <c:v>653.20003102533519</c:v>
                </c:pt>
                <c:pt idx="6533">
                  <c:v>653.30003103008494</c:v>
                </c:pt>
                <c:pt idx="6534">
                  <c:v>653.40003103483468</c:v>
                </c:pt>
                <c:pt idx="6535">
                  <c:v>653.50003103958443</c:v>
                </c:pt>
                <c:pt idx="6536">
                  <c:v>653.60003104433417</c:v>
                </c:pt>
                <c:pt idx="6537">
                  <c:v>653.70003104908392</c:v>
                </c:pt>
                <c:pt idx="6538">
                  <c:v>653.80003105383366</c:v>
                </c:pt>
                <c:pt idx="6539">
                  <c:v>653.90003105858341</c:v>
                </c:pt>
                <c:pt idx="6540">
                  <c:v>654.00003106333315</c:v>
                </c:pt>
                <c:pt idx="6541">
                  <c:v>654.1000310680829</c:v>
                </c:pt>
                <c:pt idx="6542">
                  <c:v>654.20003107283264</c:v>
                </c:pt>
                <c:pt idx="6543">
                  <c:v>654.30003107758239</c:v>
                </c:pt>
                <c:pt idx="6544">
                  <c:v>654.40003108233213</c:v>
                </c:pt>
                <c:pt idx="6545">
                  <c:v>654.50003108708188</c:v>
                </c:pt>
                <c:pt idx="6546">
                  <c:v>654.60003109183162</c:v>
                </c:pt>
                <c:pt idx="6547">
                  <c:v>654.70003109658137</c:v>
                </c:pt>
                <c:pt idx="6548">
                  <c:v>654.80003110133111</c:v>
                </c:pt>
                <c:pt idx="6549">
                  <c:v>654.90003110608086</c:v>
                </c:pt>
                <c:pt idx="6550">
                  <c:v>655.00003111083061</c:v>
                </c:pt>
                <c:pt idx="6551">
                  <c:v>655.10003111558035</c:v>
                </c:pt>
                <c:pt idx="6552">
                  <c:v>655.2000311203301</c:v>
                </c:pt>
                <c:pt idx="6553">
                  <c:v>655.30003112507984</c:v>
                </c:pt>
                <c:pt idx="6554">
                  <c:v>655.40003112982959</c:v>
                </c:pt>
                <c:pt idx="6555">
                  <c:v>655.50003113457933</c:v>
                </c:pt>
                <c:pt idx="6556">
                  <c:v>655.60003113932908</c:v>
                </c:pt>
                <c:pt idx="6557">
                  <c:v>655.70003114407882</c:v>
                </c:pt>
                <c:pt idx="6558">
                  <c:v>655.80003114882857</c:v>
                </c:pt>
                <c:pt idx="6559">
                  <c:v>655.90003115357831</c:v>
                </c:pt>
                <c:pt idx="6560">
                  <c:v>656.00003115832806</c:v>
                </c:pt>
                <c:pt idx="6561">
                  <c:v>656.1000311630778</c:v>
                </c:pt>
                <c:pt idx="6562">
                  <c:v>656.20003116782755</c:v>
                </c:pt>
                <c:pt idx="6563">
                  <c:v>656.30003117257729</c:v>
                </c:pt>
                <c:pt idx="6564">
                  <c:v>656.40003117732704</c:v>
                </c:pt>
                <c:pt idx="6565">
                  <c:v>656.50003118207678</c:v>
                </c:pt>
                <c:pt idx="6566">
                  <c:v>656.60003118682653</c:v>
                </c:pt>
                <c:pt idx="6567">
                  <c:v>656.70003119157627</c:v>
                </c:pt>
                <c:pt idx="6568">
                  <c:v>656.80003119632602</c:v>
                </c:pt>
                <c:pt idx="6569">
                  <c:v>656.90003120107576</c:v>
                </c:pt>
                <c:pt idx="6570">
                  <c:v>657.00003120582551</c:v>
                </c:pt>
                <c:pt idx="6571">
                  <c:v>657.10003121057525</c:v>
                </c:pt>
                <c:pt idx="6572">
                  <c:v>657.200031215325</c:v>
                </c:pt>
                <c:pt idx="6573">
                  <c:v>657.30003122007474</c:v>
                </c:pt>
                <c:pt idx="6574">
                  <c:v>657.40003122482449</c:v>
                </c:pt>
                <c:pt idx="6575">
                  <c:v>657.50003122957423</c:v>
                </c:pt>
                <c:pt idx="6576">
                  <c:v>657.60003123432398</c:v>
                </c:pt>
                <c:pt idx="6577">
                  <c:v>657.70003123907372</c:v>
                </c:pt>
                <c:pt idx="6578">
                  <c:v>657.80003124382347</c:v>
                </c:pt>
                <c:pt idx="6579">
                  <c:v>657.90003124857321</c:v>
                </c:pt>
                <c:pt idx="6580">
                  <c:v>658.00003125332296</c:v>
                </c:pt>
                <c:pt idx="6581">
                  <c:v>658.1000312580727</c:v>
                </c:pt>
                <c:pt idx="6582">
                  <c:v>658.20003126282245</c:v>
                </c:pt>
                <c:pt idx="6583">
                  <c:v>658.30003126757219</c:v>
                </c:pt>
                <c:pt idx="6584">
                  <c:v>658.40003127232194</c:v>
                </c:pt>
                <c:pt idx="6585">
                  <c:v>658.50003127707168</c:v>
                </c:pt>
                <c:pt idx="6586">
                  <c:v>658.60003128182143</c:v>
                </c:pt>
                <c:pt idx="6587">
                  <c:v>658.70003128657117</c:v>
                </c:pt>
                <c:pt idx="6588">
                  <c:v>658.80003129132092</c:v>
                </c:pt>
                <c:pt idx="6589">
                  <c:v>658.90003129607067</c:v>
                </c:pt>
                <c:pt idx="6590">
                  <c:v>659.00003130082041</c:v>
                </c:pt>
                <c:pt idx="6591">
                  <c:v>659.10003130557016</c:v>
                </c:pt>
                <c:pt idx="6592">
                  <c:v>659.2000313103199</c:v>
                </c:pt>
                <c:pt idx="6593">
                  <c:v>659.30003131506965</c:v>
                </c:pt>
                <c:pt idx="6594">
                  <c:v>659.40003131981939</c:v>
                </c:pt>
                <c:pt idx="6595">
                  <c:v>659.50003132456914</c:v>
                </c:pt>
                <c:pt idx="6596">
                  <c:v>659.60003132931888</c:v>
                </c:pt>
                <c:pt idx="6597">
                  <c:v>659.70003133406863</c:v>
                </c:pt>
                <c:pt idx="6598">
                  <c:v>659.80003133881837</c:v>
                </c:pt>
                <c:pt idx="6599">
                  <c:v>659.90003134356812</c:v>
                </c:pt>
                <c:pt idx="6600">
                  <c:v>660.00003134831786</c:v>
                </c:pt>
                <c:pt idx="6601">
                  <c:v>660.10003135306761</c:v>
                </c:pt>
                <c:pt idx="6602">
                  <c:v>660.20003135781735</c:v>
                </c:pt>
                <c:pt idx="6603">
                  <c:v>660.3000313625671</c:v>
                </c:pt>
                <c:pt idx="6604">
                  <c:v>660.40003136731684</c:v>
                </c:pt>
                <c:pt idx="6605">
                  <c:v>660.50003137206659</c:v>
                </c:pt>
                <c:pt idx="6606">
                  <c:v>660.60003137681633</c:v>
                </c:pt>
                <c:pt idx="6607">
                  <c:v>660.70003138156608</c:v>
                </c:pt>
                <c:pt idx="6608">
                  <c:v>660.80003138631582</c:v>
                </c:pt>
                <c:pt idx="6609">
                  <c:v>660.90003139106557</c:v>
                </c:pt>
                <c:pt idx="6610">
                  <c:v>661.00003139581531</c:v>
                </c:pt>
                <c:pt idx="6611">
                  <c:v>661.10003140056506</c:v>
                </c:pt>
                <c:pt idx="6612">
                  <c:v>661.2000314053148</c:v>
                </c:pt>
                <c:pt idx="6613">
                  <c:v>661.30003141006455</c:v>
                </c:pt>
                <c:pt idx="6614">
                  <c:v>661.40003141481429</c:v>
                </c:pt>
                <c:pt idx="6615">
                  <c:v>661.50003141956404</c:v>
                </c:pt>
                <c:pt idx="6616">
                  <c:v>661.60003142431378</c:v>
                </c:pt>
                <c:pt idx="6617">
                  <c:v>661.70003142906353</c:v>
                </c:pt>
                <c:pt idx="6618">
                  <c:v>661.80003143381327</c:v>
                </c:pt>
                <c:pt idx="6619">
                  <c:v>661.90003143856302</c:v>
                </c:pt>
                <c:pt idx="6620">
                  <c:v>662.00003144331276</c:v>
                </c:pt>
                <c:pt idx="6621">
                  <c:v>662.10003144806251</c:v>
                </c:pt>
                <c:pt idx="6622">
                  <c:v>662.20003145281225</c:v>
                </c:pt>
                <c:pt idx="6623">
                  <c:v>662.300031457562</c:v>
                </c:pt>
                <c:pt idx="6624">
                  <c:v>662.40003146231174</c:v>
                </c:pt>
                <c:pt idx="6625">
                  <c:v>662.50003146706149</c:v>
                </c:pt>
                <c:pt idx="6626">
                  <c:v>662.60003147181123</c:v>
                </c:pt>
                <c:pt idx="6627">
                  <c:v>662.70003147656098</c:v>
                </c:pt>
                <c:pt idx="6628">
                  <c:v>662.80003148131073</c:v>
                </c:pt>
                <c:pt idx="6629">
                  <c:v>662.90003148606047</c:v>
                </c:pt>
                <c:pt idx="6630">
                  <c:v>663.00003149081022</c:v>
                </c:pt>
                <c:pt idx="6631">
                  <c:v>663.10003149555996</c:v>
                </c:pt>
                <c:pt idx="6632">
                  <c:v>663.20003150030971</c:v>
                </c:pt>
                <c:pt idx="6633">
                  <c:v>663.30003150505945</c:v>
                </c:pt>
                <c:pt idx="6634">
                  <c:v>663.4000315098092</c:v>
                </c:pt>
                <c:pt idx="6635">
                  <c:v>663.50003151455894</c:v>
                </c:pt>
                <c:pt idx="6636">
                  <c:v>663.60003151930869</c:v>
                </c:pt>
                <c:pt idx="6637">
                  <c:v>663.70003152405843</c:v>
                </c:pt>
                <c:pt idx="6638">
                  <c:v>663.80003152880818</c:v>
                </c:pt>
                <c:pt idx="6639">
                  <c:v>663.90003153355792</c:v>
                </c:pt>
                <c:pt idx="6640">
                  <c:v>664.00003153830767</c:v>
                </c:pt>
                <c:pt idx="6641">
                  <c:v>664.10003154305741</c:v>
                </c:pt>
                <c:pt idx="6642">
                  <c:v>664.20003154780716</c:v>
                </c:pt>
                <c:pt idx="6643">
                  <c:v>664.3000315525569</c:v>
                </c:pt>
                <c:pt idx="6644">
                  <c:v>664.40003155730665</c:v>
                </c:pt>
                <c:pt idx="6645">
                  <c:v>664.50003156205639</c:v>
                </c:pt>
                <c:pt idx="6646">
                  <c:v>664.60003156680614</c:v>
                </c:pt>
                <c:pt idx="6647">
                  <c:v>664.70003157155588</c:v>
                </c:pt>
                <c:pt idx="6648">
                  <c:v>664.80003157630563</c:v>
                </c:pt>
                <c:pt idx="6649">
                  <c:v>664.90003158105537</c:v>
                </c:pt>
                <c:pt idx="6650">
                  <c:v>665.00003158580512</c:v>
                </c:pt>
                <c:pt idx="6651">
                  <c:v>665.10003159055486</c:v>
                </c:pt>
                <c:pt idx="6652">
                  <c:v>665.20003159530461</c:v>
                </c:pt>
                <c:pt idx="6653">
                  <c:v>665.30003160005435</c:v>
                </c:pt>
                <c:pt idx="6654">
                  <c:v>665.4000316048041</c:v>
                </c:pt>
                <c:pt idx="6655">
                  <c:v>665.50003160955384</c:v>
                </c:pt>
                <c:pt idx="6656">
                  <c:v>665.60003161430359</c:v>
                </c:pt>
                <c:pt idx="6657">
                  <c:v>665.70003161905333</c:v>
                </c:pt>
                <c:pt idx="6658">
                  <c:v>665.80003162380308</c:v>
                </c:pt>
                <c:pt idx="6659">
                  <c:v>665.90003162855282</c:v>
                </c:pt>
                <c:pt idx="6660">
                  <c:v>666.00003163330257</c:v>
                </c:pt>
                <c:pt idx="6661">
                  <c:v>666.10003163805231</c:v>
                </c:pt>
                <c:pt idx="6662">
                  <c:v>666.20003164280206</c:v>
                </c:pt>
                <c:pt idx="6663">
                  <c:v>666.3000316475518</c:v>
                </c:pt>
                <c:pt idx="6664">
                  <c:v>666.40003165230155</c:v>
                </c:pt>
                <c:pt idx="6665">
                  <c:v>666.5000316570513</c:v>
                </c:pt>
                <c:pt idx="6666">
                  <c:v>666.60003166180104</c:v>
                </c:pt>
                <c:pt idx="6667">
                  <c:v>666.70003166655079</c:v>
                </c:pt>
                <c:pt idx="6668">
                  <c:v>666.80003167130053</c:v>
                </c:pt>
                <c:pt idx="6669">
                  <c:v>666.90003167605028</c:v>
                </c:pt>
                <c:pt idx="6670">
                  <c:v>667.00003168080002</c:v>
                </c:pt>
                <c:pt idx="6671">
                  <c:v>667.10003168554977</c:v>
                </c:pt>
                <c:pt idx="6672">
                  <c:v>667.20003169029951</c:v>
                </c:pt>
                <c:pt idx="6673">
                  <c:v>667.30003169504926</c:v>
                </c:pt>
                <c:pt idx="6674">
                  <c:v>667.400031699799</c:v>
                </c:pt>
                <c:pt idx="6675">
                  <c:v>667.50003170454875</c:v>
                </c:pt>
                <c:pt idx="6676">
                  <c:v>667.60003170929849</c:v>
                </c:pt>
                <c:pt idx="6677">
                  <c:v>667.70003171404824</c:v>
                </c:pt>
                <c:pt idx="6678">
                  <c:v>667.80003171879798</c:v>
                </c:pt>
                <c:pt idx="6679">
                  <c:v>667.90003172354773</c:v>
                </c:pt>
                <c:pt idx="6680">
                  <c:v>668.00003172829747</c:v>
                </c:pt>
                <c:pt idx="6681">
                  <c:v>668.10003173304722</c:v>
                </c:pt>
                <c:pt idx="6682">
                  <c:v>668.20003173779696</c:v>
                </c:pt>
                <c:pt idx="6683">
                  <c:v>668.30003174254671</c:v>
                </c:pt>
                <c:pt idx="6684">
                  <c:v>668.40003174729645</c:v>
                </c:pt>
                <c:pt idx="6685">
                  <c:v>668.5000317520462</c:v>
                </c:pt>
                <c:pt idx="6686">
                  <c:v>668.60003175679594</c:v>
                </c:pt>
                <c:pt idx="6687">
                  <c:v>668.70003176154569</c:v>
                </c:pt>
                <c:pt idx="6688">
                  <c:v>668.80003176629543</c:v>
                </c:pt>
                <c:pt idx="6689">
                  <c:v>668.90003177104518</c:v>
                </c:pt>
                <c:pt idx="6690">
                  <c:v>669.00003177579492</c:v>
                </c:pt>
                <c:pt idx="6691">
                  <c:v>669.10003178054467</c:v>
                </c:pt>
                <c:pt idx="6692">
                  <c:v>669.20003178529441</c:v>
                </c:pt>
                <c:pt idx="6693">
                  <c:v>669.30003179004416</c:v>
                </c:pt>
                <c:pt idx="6694">
                  <c:v>669.4000317947939</c:v>
                </c:pt>
                <c:pt idx="6695">
                  <c:v>669.50003179954365</c:v>
                </c:pt>
                <c:pt idx="6696">
                  <c:v>669.60003180429339</c:v>
                </c:pt>
                <c:pt idx="6697">
                  <c:v>669.70003180904314</c:v>
                </c:pt>
                <c:pt idx="6698">
                  <c:v>669.80003181379288</c:v>
                </c:pt>
                <c:pt idx="6699">
                  <c:v>669.90003181854263</c:v>
                </c:pt>
                <c:pt idx="6700">
                  <c:v>670.00003182329237</c:v>
                </c:pt>
                <c:pt idx="6701">
                  <c:v>670.10003182804212</c:v>
                </c:pt>
                <c:pt idx="6702">
                  <c:v>670.20003183279186</c:v>
                </c:pt>
                <c:pt idx="6703">
                  <c:v>670.30003183754161</c:v>
                </c:pt>
                <c:pt idx="6704">
                  <c:v>670.40003184229136</c:v>
                </c:pt>
                <c:pt idx="6705">
                  <c:v>670.5000318470411</c:v>
                </c:pt>
                <c:pt idx="6706">
                  <c:v>670.60003185179085</c:v>
                </c:pt>
                <c:pt idx="6707">
                  <c:v>670.70003185654059</c:v>
                </c:pt>
                <c:pt idx="6708">
                  <c:v>670.80003186129034</c:v>
                </c:pt>
                <c:pt idx="6709">
                  <c:v>670.90003186604008</c:v>
                </c:pt>
                <c:pt idx="6710">
                  <c:v>671.00003187078983</c:v>
                </c:pt>
                <c:pt idx="6711">
                  <c:v>671.10003187553957</c:v>
                </c:pt>
                <c:pt idx="6712">
                  <c:v>671.20003188028932</c:v>
                </c:pt>
                <c:pt idx="6713">
                  <c:v>671.30003188503906</c:v>
                </c:pt>
                <c:pt idx="6714">
                  <c:v>671.40003188978881</c:v>
                </c:pt>
                <c:pt idx="6715">
                  <c:v>671.50003189453855</c:v>
                </c:pt>
                <c:pt idx="6716">
                  <c:v>671.6000318992883</c:v>
                </c:pt>
                <c:pt idx="6717">
                  <c:v>671.70003190403804</c:v>
                </c:pt>
                <c:pt idx="6718">
                  <c:v>671.80003190878779</c:v>
                </c:pt>
                <c:pt idx="6719">
                  <c:v>671.90003191353753</c:v>
                </c:pt>
                <c:pt idx="6720">
                  <c:v>672.00003191828728</c:v>
                </c:pt>
                <c:pt idx="6721">
                  <c:v>672.10003192303702</c:v>
                </c:pt>
                <c:pt idx="6722">
                  <c:v>672.20003192778677</c:v>
                </c:pt>
                <c:pt idx="6723">
                  <c:v>672.30003193253651</c:v>
                </c:pt>
                <c:pt idx="6724">
                  <c:v>672.40003193728626</c:v>
                </c:pt>
                <c:pt idx="6725">
                  <c:v>672.500031942036</c:v>
                </c:pt>
                <c:pt idx="6726">
                  <c:v>672.60003194678575</c:v>
                </c:pt>
                <c:pt idx="6727">
                  <c:v>672.70003195153549</c:v>
                </c:pt>
                <c:pt idx="6728">
                  <c:v>672.80003195628524</c:v>
                </c:pt>
                <c:pt idx="6729">
                  <c:v>672.90003196103498</c:v>
                </c:pt>
                <c:pt idx="6730">
                  <c:v>673.00003196578473</c:v>
                </c:pt>
                <c:pt idx="6731">
                  <c:v>673.10003197053447</c:v>
                </c:pt>
                <c:pt idx="6732">
                  <c:v>673.20003197528422</c:v>
                </c:pt>
                <c:pt idx="6733">
                  <c:v>673.30003198003396</c:v>
                </c:pt>
                <c:pt idx="6734">
                  <c:v>673.40003198478371</c:v>
                </c:pt>
                <c:pt idx="6735">
                  <c:v>673.50003198953345</c:v>
                </c:pt>
                <c:pt idx="6736">
                  <c:v>673.6000319942832</c:v>
                </c:pt>
                <c:pt idx="6737">
                  <c:v>673.70003199903294</c:v>
                </c:pt>
                <c:pt idx="6738">
                  <c:v>673.80003200378269</c:v>
                </c:pt>
                <c:pt idx="6739">
                  <c:v>673.90003200853243</c:v>
                </c:pt>
                <c:pt idx="6740">
                  <c:v>674.00003201328218</c:v>
                </c:pt>
                <c:pt idx="6741">
                  <c:v>674.10003201803192</c:v>
                </c:pt>
                <c:pt idx="6742">
                  <c:v>674.20003202278167</c:v>
                </c:pt>
                <c:pt idx="6743">
                  <c:v>674.30003202753142</c:v>
                </c:pt>
                <c:pt idx="6744">
                  <c:v>674.40003203228116</c:v>
                </c:pt>
                <c:pt idx="6745">
                  <c:v>674.50003203703091</c:v>
                </c:pt>
                <c:pt idx="6746">
                  <c:v>674.60003204178065</c:v>
                </c:pt>
                <c:pt idx="6747">
                  <c:v>674.7000320465304</c:v>
                </c:pt>
                <c:pt idx="6748">
                  <c:v>674.80003205128014</c:v>
                </c:pt>
                <c:pt idx="6749">
                  <c:v>674.90003205602989</c:v>
                </c:pt>
                <c:pt idx="6750">
                  <c:v>675.00003206077963</c:v>
                </c:pt>
                <c:pt idx="6751">
                  <c:v>675.10003206552938</c:v>
                </c:pt>
                <c:pt idx="6752">
                  <c:v>675.20003207027912</c:v>
                </c:pt>
                <c:pt idx="6753">
                  <c:v>675.30003207502887</c:v>
                </c:pt>
                <c:pt idx="6754">
                  <c:v>675.40003207977861</c:v>
                </c:pt>
                <c:pt idx="6755">
                  <c:v>675.50003208452836</c:v>
                </c:pt>
                <c:pt idx="6756">
                  <c:v>675.6000320892781</c:v>
                </c:pt>
                <c:pt idx="6757">
                  <c:v>675.70003209402785</c:v>
                </c:pt>
                <c:pt idx="6758">
                  <c:v>675.80003209877759</c:v>
                </c:pt>
                <c:pt idx="6759">
                  <c:v>675.90003210352734</c:v>
                </c:pt>
                <c:pt idx="6760">
                  <c:v>676.00003210827708</c:v>
                </c:pt>
                <c:pt idx="6761">
                  <c:v>676.10003211302683</c:v>
                </c:pt>
                <c:pt idx="6762">
                  <c:v>676.20003211777657</c:v>
                </c:pt>
                <c:pt idx="6763">
                  <c:v>676.30003212252632</c:v>
                </c:pt>
                <c:pt idx="6764">
                  <c:v>676.40003212727606</c:v>
                </c:pt>
                <c:pt idx="6765">
                  <c:v>676.50003213202581</c:v>
                </c:pt>
                <c:pt idx="6766">
                  <c:v>676.60003213677555</c:v>
                </c:pt>
                <c:pt idx="6767">
                  <c:v>676.7000321415253</c:v>
                </c:pt>
                <c:pt idx="6768">
                  <c:v>676.80003214627504</c:v>
                </c:pt>
                <c:pt idx="6769">
                  <c:v>676.90003215102479</c:v>
                </c:pt>
                <c:pt idx="6770">
                  <c:v>677.00003215577453</c:v>
                </c:pt>
                <c:pt idx="6771">
                  <c:v>677.10003216052428</c:v>
                </c:pt>
                <c:pt idx="6772">
                  <c:v>677.20003216527402</c:v>
                </c:pt>
                <c:pt idx="6773">
                  <c:v>677.30003217002377</c:v>
                </c:pt>
                <c:pt idx="6774">
                  <c:v>677.40003217477351</c:v>
                </c:pt>
                <c:pt idx="6775">
                  <c:v>677.50003217952326</c:v>
                </c:pt>
                <c:pt idx="6776">
                  <c:v>677.600032184273</c:v>
                </c:pt>
                <c:pt idx="6777">
                  <c:v>677.70003218902275</c:v>
                </c:pt>
                <c:pt idx="6778">
                  <c:v>677.80003219377249</c:v>
                </c:pt>
                <c:pt idx="6779">
                  <c:v>677.90003219852224</c:v>
                </c:pt>
                <c:pt idx="6780">
                  <c:v>678.00003220327199</c:v>
                </c:pt>
                <c:pt idx="6781">
                  <c:v>678.10003220802173</c:v>
                </c:pt>
                <c:pt idx="6782">
                  <c:v>678.20003221277148</c:v>
                </c:pt>
                <c:pt idx="6783">
                  <c:v>678.30003221752122</c:v>
                </c:pt>
                <c:pt idx="6784">
                  <c:v>678.40003222227097</c:v>
                </c:pt>
                <c:pt idx="6785">
                  <c:v>678.50003222702071</c:v>
                </c:pt>
                <c:pt idx="6786">
                  <c:v>678.60003223177046</c:v>
                </c:pt>
                <c:pt idx="6787">
                  <c:v>678.7000322365202</c:v>
                </c:pt>
                <c:pt idx="6788">
                  <c:v>678.80003224126995</c:v>
                </c:pt>
                <c:pt idx="6789">
                  <c:v>678.90003224601969</c:v>
                </c:pt>
                <c:pt idx="6790">
                  <c:v>679.00003225076944</c:v>
                </c:pt>
                <c:pt idx="6791">
                  <c:v>679.10003225551918</c:v>
                </c:pt>
                <c:pt idx="6792">
                  <c:v>679.20003226026893</c:v>
                </c:pt>
                <c:pt idx="6793">
                  <c:v>679.30003226501867</c:v>
                </c:pt>
                <c:pt idx="6794">
                  <c:v>679.40003226976842</c:v>
                </c:pt>
                <c:pt idx="6795">
                  <c:v>679.50003227451816</c:v>
                </c:pt>
                <c:pt idx="6796">
                  <c:v>679.60003227926791</c:v>
                </c:pt>
                <c:pt idx="6797">
                  <c:v>679.70003228401765</c:v>
                </c:pt>
                <c:pt idx="6798">
                  <c:v>679.8000322887674</c:v>
                </c:pt>
                <c:pt idx="6799">
                  <c:v>679.90003229351714</c:v>
                </c:pt>
                <c:pt idx="6800">
                  <c:v>680.00003229826689</c:v>
                </c:pt>
                <c:pt idx="6801">
                  <c:v>680.10003230301663</c:v>
                </c:pt>
                <c:pt idx="6802">
                  <c:v>680.20003230776638</c:v>
                </c:pt>
                <c:pt idx="6803">
                  <c:v>680.30003231251612</c:v>
                </c:pt>
                <c:pt idx="6804">
                  <c:v>680.40003231726587</c:v>
                </c:pt>
                <c:pt idx="6805">
                  <c:v>680.50003232201561</c:v>
                </c:pt>
                <c:pt idx="6806">
                  <c:v>680.60003232676536</c:v>
                </c:pt>
                <c:pt idx="6807">
                  <c:v>680.7000323315151</c:v>
                </c:pt>
                <c:pt idx="6808">
                  <c:v>680.80003233626485</c:v>
                </c:pt>
                <c:pt idx="6809">
                  <c:v>680.90003234101459</c:v>
                </c:pt>
                <c:pt idx="6810">
                  <c:v>681.00003234576434</c:v>
                </c:pt>
                <c:pt idx="6811">
                  <c:v>681.10003235051408</c:v>
                </c:pt>
                <c:pt idx="6812">
                  <c:v>681.20003235526383</c:v>
                </c:pt>
                <c:pt idx="6813">
                  <c:v>681.30003236001357</c:v>
                </c:pt>
                <c:pt idx="6814">
                  <c:v>681.40003236476332</c:v>
                </c:pt>
                <c:pt idx="6815">
                  <c:v>681.50003236951306</c:v>
                </c:pt>
                <c:pt idx="6816">
                  <c:v>681.60003237426281</c:v>
                </c:pt>
                <c:pt idx="6817">
                  <c:v>681.70003237901255</c:v>
                </c:pt>
                <c:pt idx="6818">
                  <c:v>681.8000323837623</c:v>
                </c:pt>
                <c:pt idx="6819">
                  <c:v>681.90003238851205</c:v>
                </c:pt>
                <c:pt idx="6820">
                  <c:v>682.00003239326179</c:v>
                </c:pt>
                <c:pt idx="6821">
                  <c:v>682.10003239801154</c:v>
                </c:pt>
                <c:pt idx="6822">
                  <c:v>682.20003240276128</c:v>
                </c:pt>
                <c:pt idx="6823">
                  <c:v>682.30003240751103</c:v>
                </c:pt>
                <c:pt idx="6824">
                  <c:v>682.40003241226077</c:v>
                </c:pt>
                <c:pt idx="6825">
                  <c:v>682.50003241701052</c:v>
                </c:pt>
                <c:pt idx="6826">
                  <c:v>682.60003242176026</c:v>
                </c:pt>
                <c:pt idx="6827">
                  <c:v>682.70003242651001</c:v>
                </c:pt>
                <c:pt idx="6828">
                  <c:v>682.80003243125975</c:v>
                </c:pt>
                <c:pt idx="6829">
                  <c:v>682.9000324360095</c:v>
                </c:pt>
                <c:pt idx="6830">
                  <c:v>683.00003244075924</c:v>
                </c:pt>
                <c:pt idx="6831">
                  <c:v>683.10003244550899</c:v>
                </c:pt>
                <c:pt idx="6832">
                  <c:v>683.20003245025873</c:v>
                </c:pt>
                <c:pt idx="6833">
                  <c:v>683.30003245500848</c:v>
                </c:pt>
                <c:pt idx="6834">
                  <c:v>683.40003245975822</c:v>
                </c:pt>
                <c:pt idx="6835">
                  <c:v>683.50003246450797</c:v>
                </c:pt>
                <c:pt idx="6836">
                  <c:v>683.60003246925771</c:v>
                </c:pt>
                <c:pt idx="6837">
                  <c:v>683.70003247400746</c:v>
                </c:pt>
                <c:pt idx="6838">
                  <c:v>683.8000324787572</c:v>
                </c:pt>
                <c:pt idx="6839">
                  <c:v>683.90003248350695</c:v>
                </c:pt>
                <c:pt idx="6840">
                  <c:v>684.00003248825669</c:v>
                </c:pt>
                <c:pt idx="6841">
                  <c:v>684.10003249300644</c:v>
                </c:pt>
                <c:pt idx="6842">
                  <c:v>684.20003249775618</c:v>
                </c:pt>
                <c:pt idx="6843">
                  <c:v>684.30003250250593</c:v>
                </c:pt>
                <c:pt idx="6844">
                  <c:v>684.40003250725567</c:v>
                </c:pt>
                <c:pt idx="6845">
                  <c:v>684.50003251200542</c:v>
                </c:pt>
                <c:pt idx="6846">
                  <c:v>684.60003251675516</c:v>
                </c:pt>
                <c:pt idx="6847">
                  <c:v>684.70003252150491</c:v>
                </c:pt>
                <c:pt idx="6848">
                  <c:v>684.80003252625465</c:v>
                </c:pt>
                <c:pt idx="6849">
                  <c:v>684.9000325310044</c:v>
                </c:pt>
                <c:pt idx="6850">
                  <c:v>685.00003253575414</c:v>
                </c:pt>
                <c:pt idx="6851">
                  <c:v>685.10003254050389</c:v>
                </c:pt>
                <c:pt idx="6852">
                  <c:v>685.20003254525363</c:v>
                </c:pt>
                <c:pt idx="6853">
                  <c:v>685.30003255000338</c:v>
                </c:pt>
                <c:pt idx="6854">
                  <c:v>685.40003255475312</c:v>
                </c:pt>
                <c:pt idx="6855">
                  <c:v>685.50003255950287</c:v>
                </c:pt>
                <c:pt idx="6856">
                  <c:v>685.60003256425261</c:v>
                </c:pt>
                <c:pt idx="6857">
                  <c:v>685.70003256900236</c:v>
                </c:pt>
                <c:pt idx="6858">
                  <c:v>685.80003257375211</c:v>
                </c:pt>
                <c:pt idx="6859">
                  <c:v>685.90003257850185</c:v>
                </c:pt>
                <c:pt idx="6860">
                  <c:v>686.0000325832516</c:v>
                </c:pt>
                <c:pt idx="6861">
                  <c:v>686.10003258800134</c:v>
                </c:pt>
                <c:pt idx="6862">
                  <c:v>686.20003259275109</c:v>
                </c:pt>
                <c:pt idx="6863">
                  <c:v>686.30003259750083</c:v>
                </c:pt>
                <c:pt idx="6864">
                  <c:v>686.40003260225058</c:v>
                </c:pt>
                <c:pt idx="6865">
                  <c:v>686.50003260700032</c:v>
                </c:pt>
                <c:pt idx="6866">
                  <c:v>686.60003261175007</c:v>
                </c:pt>
                <c:pt idx="6867">
                  <c:v>686.70003261649981</c:v>
                </c:pt>
                <c:pt idx="6868">
                  <c:v>686.80003262124956</c:v>
                </c:pt>
                <c:pt idx="6869">
                  <c:v>686.9000326259993</c:v>
                </c:pt>
                <c:pt idx="6870">
                  <c:v>687.00003263074905</c:v>
                </c:pt>
                <c:pt idx="6871">
                  <c:v>687.10003263549879</c:v>
                </c:pt>
                <c:pt idx="6872">
                  <c:v>687.20003264024854</c:v>
                </c:pt>
                <c:pt idx="6873">
                  <c:v>687.30003264499828</c:v>
                </c:pt>
                <c:pt idx="6874">
                  <c:v>687.40003264974803</c:v>
                </c:pt>
                <c:pt idx="6875">
                  <c:v>687.50003265449777</c:v>
                </c:pt>
                <c:pt idx="6876">
                  <c:v>687.60003265924752</c:v>
                </c:pt>
                <c:pt idx="6877">
                  <c:v>687.70003266399726</c:v>
                </c:pt>
                <c:pt idx="6878">
                  <c:v>687.80003266874701</c:v>
                </c:pt>
                <c:pt idx="6879">
                  <c:v>687.90003267349675</c:v>
                </c:pt>
                <c:pt idx="6880">
                  <c:v>688.0000326782465</c:v>
                </c:pt>
                <c:pt idx="6881">
                  <c:v>688.10003268299624</c:v>
                </c:pt>
                <c:pt idx="6882">
                  <c:v>688.20003268774599</c:v>
                </c:pt>
                <c:pt idx="6883">
                  <c:v>688.30003269249573</c:v>
                </c:pt>
                <c:pt idx="6884">
                  <c:v>688.40003269724548</c:v>
                </c:pt>
                <c:pt idx="6885">
                  <c:v>688.50003270199522</c:v>
                </c:pt>
                <c:pt idx="6886">
                  <c:v>688.60003270674497</c:v>
                </c:pt>
                <c:pt idx="6887">
                  <c:v>688.70003271149471</c:v>
                </c:pt>
                <c:pt idx="6888">
                  <c:v>688.80003271624446</c:v>
                </c:pt>
                <c:pt idx="6889">
                  <c:v>688.9000327209942</c:v>
                </c:pt>
                <c:pt idx="6890">
                  <c:v>689.00003272574395</c:v>
                </c:pt>
                <c:pt idx="6891">
                  <c:v>689.10003273049369</c:v>
                </c:pt>
                <c:pt idx="6892">
                  <c:v>689.20003273524344</c:v>
                </c:pt>
                <c:pt idx="6893">
                  <c:v>689.30003273999318</c:v>
                </c:pt>
                <c:pt idx="6894">
                  <c:v>689.40003274474293</c:v>
                </c:pt>
                <c:pt idx="6895">
                  <c:v>689.50003274949268</c:v>
                </c:pt>
                <c:pt idx="6896">
                  <c:v>689.60003275424242</c:v>
                </c:pt>
                <c:pt idx="6897">
                  <c:v>689.70003275899217</c:v>
                </c:pt>
                <c:pt idx="6898">
                  <c:v>689.80003276374191</c:v>
                </c:pt>
                <c:pt idx="6899">
                  <c:v>689.90003276849166</c:v>
                </c:pt>
                <c:pt idx="6900">
                  <c:v>690.0000327732414</c:v>
                </c:pt>
                <c:pt idx="6901">
                  <c:v>690.10003277799115</c:v>
                </c:pt>
                <c:pt idx="6902">
                  <c:v>690.20003278274089</c:v>
                </c:pt>
                <c:pt idx="6903">
                  <c:v>690.30003278749064</c:v>
                </c:pt>
                <c:pt idx="6904">
                  <c:v>690.40003279224038</c:v>
                </c:pt>
                <c:pt idx="6905">
                  <c:v>690.50003279699013</c:v>
                </c:pt>
                <c:pt idx="6906">
                  <c:v>690.60003280173987</c:v>
                </c:pt>
                <c:pt idx="6907">
                  <c:v>690.70003280648962</c:v>
                </c:pt>
                <c:pt idx="6908">
                  <c:v>690.80003281123936</c:v>
                </c:pt>
                <c:pt idx="6909">
                  <c:v>690.90003281598911</c:v>
                </c:pt>
                <c:pt idx="6910">
                  <c:v>691.00003282073885</c:v>
                </c:pt>
                <c:pt idx="6911">
                  <c:v>691.1000328254886</c:v>
                </c:pt>
                <c:pt idx="6912">
                  <c:v>691.20003283023834</c:v>
                </c:pt>
                <c:pt idx="6913">
                  <c:v>691.30003283498809</c:v>
                </c:pt>
                <c:pt idx="6914">
                  <c:v>691.40003283973783</c:v>
                </c:pt>
                <c:pt idx="6915">
                  <c:v>691.50003284448758</c:v>
                </c:pt>
                <c:pt idx="6916">
                  <c:v>691.60003284923732</c:v>
                </c:pt>
                <c:pt idx="6917">
                  <c:v>691.70003285398707</c:v>
                </c:pt>
                <c:pt idx="6918">
                  <c:v>691.80003285873681</c:v>
                </c:pt>
                <c:pt idx="6919">
                  <c:v>691.90003286348656</c:v>
                </c:pt>
                <c:pt idx="6920">
                  <c:v>692.0000328682363</c:v>
                </c:pt>
                <c:pt idx="6921">
                  <c:v>692.10003287298605</c:v>
                </c:pt>
                <c:pt idx="6922">
                  <c:v>692.20003287773579</c:v>
                </c:pt>
                <c:pt idx="6923">
                  <c:v>692.30003288248554</c:v>
                </c:pt>
                <c:pt idx="6924">
                  <c:v>692.40003288723528</c:v>
                </c:pt>
                <c:pt idx="6925">
                  <c:v>692.50003289198503</c:v>
                </c:pt>
                <c:pt idx="6926">
                  <c:v>692.60003289673477</c:v>
                </c:pt>
                <c:pt idx="6927">
                  <c:v>692.70003290148452</c:v>
                </c:pt>
                <c:pt idx="6928">
                  <c:v>692.80003290623426</c:v>
                </c:pt>
                <c:pt idx="6929">
                  <c:v>692.90003291098401</c:v>
                </c:pt>
                <c:pt idx="6930">
                  <c:v>693.00003291573375</c:v>
                </c:pt>
                <c:pt idx="6931">
                  <c:v>693.1000329204835</c:v>
                </c:pt>
                <c:pt idx="6932">
                  <c:v>693.20003292523324</c:v>
                </c:pt>
                <c:pt idx="6933">
                  <c:v>693.30003292998299</c:v>
                </c:pt>
                <c:pt idx="6934">
                  <c:v>693.40003293473274</c:v>
                </c:pt>
                <c:pt idx="6935">
                  <c:v>693.50003293948248</c:v>
                </c:pt>
                <c:pt idx="6936">
                  <c:v>693.60003294423223</c:v>
                </c:pt>
                <c:pt idx="6937">
                  <c:v>693.70003294898197</c:v>
                </c:pt>
                <c:pt idx="6938">
                  <c:v>693.80003295373172</c:v>
                </c:pt>
                <c:pt idx="6939">
                  <c:v>693.90003295848146</c:v>
                </c:pt>
                <c:pt idx="6940">
                  <c:v>694.00003296323121</c:v>
                </c:pt>
                <c:pt idx="6941">
                  <c:v>694.10003296798095</c:v>
                </c:pt>
                <c:pt idx="6942">
                  <c:v>694.2000329727307</c:v>
                </c:pt>
                <c:pt idx="6943">
                  <c:v>694.30003297748044</c:v>
                </c:pt>
                <c:pt idx="6944">
                  <c:v>694.40003298223019</c:v>
                </c:pt>
                <c:pt idx="6945">
                  <c:v>694.50003298697993</c:v>
                </c:pt>
                <c:pt idx="6946">
                  <c:v>694.60003299172968</c:v>
                </c:pt>
                <c:pt idx="6947">
                  <c:v>694.70003299647942</c:v>
                </c:pt>
                <c:pt idx="6948">
                  <c:v>694.80003300122917</c:v>
                </c:pt>
                <c:pt idx="6949">
                  <c:v>694.90003300597891</c:v>
                </c:pt>
                <c:pt idx="6950">
                  <c:v>695.00003301072866</c:v>
                </c:pt>
                <c:pt idx="6951">
                  <c:v>695.1000330154784</c:v>
                </c:pt>
                <c:pt idx="6952">
                  <c:v>695.20003302022815</c:v>
                </c:pt>
                <c:pt idx="6953">
                  <c:v>695.30003302497789</c:v>
                </c:pt>
                <c:pt idx="6954">
                  <c:v>695.40003302972764</c:v>
                </c:pt>
                <c:pt idx="6955">
                  <c:v>695.50003303447738</c:v>
                </c:pt>
                <c:pt idx="6956">
                  <c:v>695.60003303922713</c:v>
                </c:pt>
                <c:pt idx="6957">
                  <c:v>695.70003304397687</c:v>
                </c:pt>
                <c:pt idx="6958">
                  <c:v>695.80003304872662</c:v>
                </c:pt>
                <c:pt idx="6959">
                  <c:v>695.90003305347636</c:v>
                </c:pt>
                <c:pt idx="6960">
                  <c:v>696.00003305822611</c:v>
                </c:pt>
                <c:pt idx="6961">
                  <c:v>696.10003306297585</c:v>
                </c:pt>
                <c:pt idx="6962">
                  <c:v>696.2000330677256</c:v>
                </c:pt>
                <c:pt idx="6963">
                  <c:v>696.30003307247534</c:v>
                </c:pt>
                <c:pt idx="6964">
                  <c:v>696.40003307722509</c:v>
                </c:pt>
                <c:pt idx="6965">
                  <c:v>696.50003308197483</c:v>
                </c:pt>
                <c:pt idx="6966">
                  <c:v>696.60003308672458</c:v>
                </c:pt>
                <c:pt idx="6967">
                  <c:v>696.70003309147432</c:v>
                </c:pt>
                <c:pt idx="6968">
                  <c:v>696.80003309622407</c:v>
                </c:pt>
                <c:pt idx="6969">
                  <c:v>696.90003310097381</c:v>
                </c:pt>
                <c:pt idx="6970">
                  <c:v>697.00003310572356</c:v>
                </c:pt>
                <c:pt idx="6971">
                  <c:v>697.1000331104733</c:v>
                </c:pt>
                <c:pt idx="6972">
                  <c:v>697.20003311522305</c:v>
                </c:pt>
                <c:pt idx="6973">
                  <c:v>697.3000331199728</c:v>
                </c:pt>
                <c:pt idx="6974">
                  <c:v>697.40003312472254</c:v>
                </c:pt>
                <c:pt idx="6975">
                  <c:v>697.50003312947229</c:v>
                </c:pt>
                <c:pt idx="6976">
                  <c:v>697.60003313422203</c:v>
                </c:pt>
                <c:pt idx="6977">
                  <c:v>697.70003313897178</c:v>
                </c:pt>
                <c:pt idx="6978">
                  <c:v>697.80003314372152</c:v>
                </c:pt>
                <c:pt idx="6979">
                  <c:v>697.90003314847127</c:v>
                </c:pt>
                <c:pt idx="6980">
                  <c:v>698.00003315322101</c:v>
                </c:pt>
                <c:pt idx="6981">
                  <c:v>698.10003315797076</c:v>
                </c:pt>
                <c:pt idx="6982">
                  <c:v>698.2000331627205</c:v>
                </c:pt>
                <c:pt idx="6983">
                  <c:v>698.30003316747025</c:v>
                </c:pt>
                <c:pt idx="6984">
                  <c:v>698.40003317221999</c:v>
                </c:pt>
                <c:pt idx="6985">
                  <c:v>698.50003317696974</c:v>
                </c:pt>
                <c:pt idx="6986">
                  <c:v>698.60003318171948</c:v>
                </c:pt>
                <c:pt idx="6987">
                  <c:v>698.70003318646923</c:v>
                </c:pt>
                <c:pt idx="6988">
                  <c:v>698.80003319121897</c:v>
                </c:pt>
                <c:pt idx="6989">
                  <c:v>698.90003319596872</c:v>
                </c:pt>
                <c:pt idx="6990">
                  <c:v>699.00003320071846</c:v>
                </c:pt>
                <c:pt idx="6991">
                  <c:v>699.10003320546821</c:v>
                </c:pt>
                <c:pt idx="6992">
                  <c:v>699.20003321021795</c:v>
                </c:pt>
                <c:pt idx="6993">
                  <c:v>699.3000332149677</c:v>
                </c:pt>
                <c:pt idx="6994">
                  <c:v>699.40003321971744</c:v>
                </c:pt>
                <c:pt idx="6995">
                  <c:v>699.50003322446719</c:v>
                </c:pt>
                <c:pt idx="6996">
                  <c:v>699.60003322921693</c:v>
                </c:pt>
                <c:pt idx="6997">
                  <c:v>699.70003323396668</c:v>
                </c:pt>
                <c:pt idx="6998">
                  <c:v>699.80003323871642</c:v>
                </c:pt>
                <c:pt idx="6999">
                  <c:v>699.90003324346617</c:v>
                </c:pt>
                <c:pt idx="7000">
                  <c:v>700.00003324821591</c:v>
                </c:pt>
                <c:pt idx="7001">
                  <c:v>700.10003325296566</c:v>
                </c:pt>
                <c:pt idx="7002">
                  <c:v>700.2000332577154</c:v>
                </c:pt>
                <c:pt idx="7003">
                  <c:v>700.30003326246515</c:v>
                </c:pt>
                <c:pt idx="7004">
                  <c:v>700.40003326721489</c:v>
                </c:pt>
                <c:pt idx="7005">
                  <c:v>700.50003327196464</c:v>
                </c:pt>
                <c:pt idx="7006">
                  <c:v>700.60003327671438</c:v>
                </c:pt>
                <c:pt idx="7007">
                  <c:v>700.70003328146413</c:v>
                </c:pt>
                <c:pt idx="7008">
                  <c:v>700.80003328621387</c:v>
                </c:pt>
                <c:pt idx="7009">
                  <c:v>700.90003329096362</c:v>
                </c:pt>
                <c:pt idx="7010">
                  <c:v>701.00003329571337</c:v>
                </c:pt>
                <c:pt idx="7011">
                  <c:v>701.10003330046311</c:v>
                </c:pt>
                <c:pt idx="7012">
                  <c:v>701.20003330521286</c:v>
                </c:pt>
                <c:pt idx="7013">
                  <c:v>701.3000333099626</c:v>
                </c:pt>
                <c:pt idx="7014">
                  <c:v>701.40003331471235</c:v>
                </c:pt>
                <c:pt idx="7015">
                  <c:v>701.50003331946209</c:v>
                </c:pt>
                <c:pt idx="7016">
                  <c:v>701.60003332421184</c:v>
                </c:pt>
                <c:pt idx="7017">
                  <c:v>701.70003332896158</c:v>
                </c:pt>
                <c:pt idx="7018">
                  <c:v>701.80003333371133</c:v>
                </c:pt>
                <c:pt idx="7019">
                  <c:v>701.90003333846107</c:v>
                </c:pt>
                <c:pt idx="7020">
                  <c:v>702.00003334321082</c:v>
                </c:pt>
                <c:pt idx="7021">
                  <c:v>702.10003334796056</c:v>
                </c:pt>
                <c:pt idx="7022">
                  <c:v>702.20003335271031</c:v>
                </c:pt>
                <c:pt idx="7023">
                  <c:v>702.30003335746005</c:v>
                </c:pt>
                <c:pt idx="7024">
                  <c:v>702.4000333622098</c:v>
                </c:pt>
                <c:pt idx="7025">
                  <c:v>702.50003336695954</c:v>
                </c:pt>
                <c:pt idx="7026">
                  <c:v>702.60003337170929</c:v>
                </c:pt>
                <c:pt idx="7027">
                  <c:v>702.70003337645903</c:v>
                </c:pt>
                <c:pt idx="7028">
                  <c:v>702.80003338120878</c:v>
                </c:pt>
                <c:pt idx="7029">
                  <c:v>702.90003338595852</c:v>
                </c:pt>
                <c:pt idx="7030">
                  <c:v>703.00003339070827</c:v>
                </c:pt>
                <c:pt idx="7031">
                  <c:v>703.10003339545801</c:v>
                </c:pt>
                <c:pt idx="7032">
                  <c:v>703.20003340020776</c:v>
                </c:pt>
                <c:pt idx="7033">
                  <c:v>703.3000334049575</c:v>
                </c:pt>
                <c:pt idx="7034">
                  <c:v>703.40003340970725</c:v>
                </c:pt>
                <c:pt idx="7035">
                  <c:v>703.50003341445699</c:v>
                </c:pt>
                <c:pt idx="7036">
                  <c:v>703.60003341920674</c:v>
                </c:pt>
                <c:pt idx="7037">
                  <c:v>703.70003342395648</c:v>
                </c:pt>
                <c:pt idx="7038">
                  <c:v>703.80003342870623</c:v>
                </c:pt>
                <c:pt idx="7039">
                  <c:v>703.90003343345597</c:v>
                </c:pt>
                <c:pt idx="7040">
                  <c:v>704.00003343820572</c:v>
                </c:pt>
                <c:pt idx="7041">
                  <c:v>704.10003344295546</c:v>
                </c:pt>
                <c:pt idx="7042">
                  <c:v>704.20003344770521</c:v>
                </c:pt>
                <c:pt idx="7043">
                  <c:v>704.30003345245495</c:v>
                </c:pt>
                <c:pt idx="7044">
                  <c:v>704.4000334572047</c:v>
                </c:pt>
                <c:pt idx="7045">
                  <c:v>704.50003346195444</c:v>
                </c:pt>
                <c:pt idx="7046">
                  <c:v>704.60003346670419</c:v>
                </c:pt>
                <c:pt idx="7047">
                  <c:v>704.70003347145393</c:v>
                </c:pt>
                <c:pt idx="7048">
                  <c:v>704.80003347620368</c:v>
                </c:pt>
                <c:pt idx="7049">
                  <c:v>704.90003348095343</c:v>
                </c:pt>
                <c:pt idx="7050">
                  <c:v>705.00003348570317</c:v>
                </c:pt>
                <c:pt idx="7051">
                  <c:v>705.10003349045292</c:v>
                </c:pt>
                <c:pt idx="7052">
                  <c:v>705.20003349520266</c:v>
                </c:pt>
                <c:pt idx="7053">
                  <c:v>705.30003349995241</c:v>
                </c:pt>
                <c:pt idx="7054">
                  <c:v>705.40003350470215</c:v>
                </c:pt>
                <c:pt idx="7055">
                  <c:v>705.5000335094519</c:v>
                </c:pt>
                <c:pt idx="7056">
                  <c:v>705.60003351420164</c:v>
                </c:pt>
                <c:pt idx="7057">
                  <c:v>705.70003351895139</c:v>
                </c:pt>
                <c:pt idx="7058">
                  <c:v>705.80003352370113</c:v>
                </c:pt>
                <c:pt idx="7059">
                  <c:v>705.90003352845088</c:v>
                </c:pt>
                <c:pt idx="7060">
                  <c:v>706.00003353320062</c:v>
                </c:pt>
                <c:pt idx="7061">
                  <c:v>706.10003353795037</c:v>
                </c:pt>
                <c:pt idx="7062">
                  <c:v>706.20003354270011</c:v>
                </c:pt>
                <c:pt idx="7063">
                  <c:v>706.30003354744986</c:v>
                </c:pt>
                <c:pt idx="7064">
                  <c:v>706.4000335521996</c:v>
                </c:pt>
                <c:pt idx="7065">
                  <c:v>706.50003355694935</c:v>
                </c:pt>
                <c:pt idx="7066">
                  <c:v>706.60003356169909</c:v>
                </c:pt>
                <c:pt idx="7067">
                  <c:v>706.70003356644884</c:v>
                </c:pt>
                <c:pt idx="7068">
                  <c:v>706.80003357119858</c:v>
                </c:pt>
                <c:pt idx="7069">
                  <c:v>706.90003357594833</c:v>
                </c:pt>
                <c:pt idx="7070">
                  <c:v>707.00003358069807</c:v>
                </c:pt>
                <c:pt idx="7071">
                  <c:v>707.10003358544782</c:v>
                </c:pt>
                <c:pt idx="7072">
                  <c:v>707.20003359019756</c:v>
                </c:pt>
                <c:pt idx="7073">
                  <c:v>707.30003359494731</c:v>
                </c:pt>
                <c:pt idx="7074">
                  <c:v>707.40003359969705</c:v>
                </c:pt>
                <c:pt idx="7075">
                  <c:v>707.5000336044468</c:v>
                </c:pt>
                <c:pt idx="7076">
                  <c:v>707.60003360919654</c:v>
                </c:pt>
                <c:pt idx="7077">
                  <c:v>707.70003361394629</c:v>
                </c:pt>
                <c:pt idx="7078">
                  <c:v>707.80003361869603</c:v>
                </c:pt>
                <c:pt idx="7079">
                  <c:v>707.90003362344578</c:v>
                </c:pt>
                <c:pt idx="7080">
                  <c:v>708.00003362819552</c:v>
                </c:pt>
                <c:pt idx="7081">
                  <c:v>708.10003363294527</c:v>
                </c:pt>
                <c:pt idx="7082">
                  <c:v>708.20003363769501</c:v>
                </c:pt>
                <c:pt idx="7083">
                  <c:v>708.30003364244476</c:v>
                </c:pt>
                <c:pt idx="7084">
                  <c:v>708.4000336471945</c:v>
                </c:pt>
                <c:pt idx="7085">
                  <c:v>708.50003365194425</c:v>
                </c:pt>
                <c:pt idx="7086">
                  <c:v>708.60003365669399</c:v>
                </c:pt>
                <c:pt idx="7087">
                  <c:v>708.70003366144374</c:v>
                </c:pt>
                <c:pt idx="7088">
                  <c:v>708.80003366619349</c:v>
                </c:pt>
                <c:pt idx="7089">
                  <c:v>708.90003367094323</c:v>
                </c:pt>
                <c:pt idx="7090">
                  <c:v>709.00003367569298</c:v>
                </c:pt>
                <c:pt idx="7091">
                  <c:v>709.10003368044272</c:v>
                </c:pt>
                <c:pt idx="7092">
                  <c:v>709.20003368519247</c:v>
                </c:pt>
                <c:pt idx="7093">
                  <c:v>709.30003368994221</c:v>
                </c:pt>
                <c:pt idx="7094">
                  <c:v>709.40003369469196</c:v>
                </c:pt>
                <c:pt idx="7095">
                  <c:v>709.5000336994417</c:v>
                </c:pt>
                <c:pt idx="7096">
                  <c:v>709.60003370419145</c:v>
                </c:pt>
                <c:pt idx="7097">
                  <c:v>709.70003370894119</c:v>
                </c:pt>
                <c:pt idx="7098">
                  <c:v>709.80003371369094</c:v>
                </c:pt>
                <c:pt idx="7099">
                  <c:v>709.90003371844068</c:v>
                </c:pt>
                <c:pt idx="7100">
                  <c:v>710.00003372319043</c:v>
                </c:pt>
                <c:pt idx="7101">
                  <c:v>710.10003372794017</c:v>
                </c:pt>
                <c:pt idx="7102">
                  <c:v>710.20003373268992</c:v>
                </c:pt>
                <c:pt idx="7103">
                  <c:v>710.30003373743966</c:v>
                </c:pt>
                <c:pt idx="7104">
                  <c:v>710.40003374218941</c:v>
                </c:pt>
                <c:pt idx="7105">
                  <c:v>710.50003374693915</c:v>
                </c:pt>
                <c:pt idx="7106">
                  <c:v>710.6000337516889</c:v>
                </c:pt>
                <c:pt idx="7107">
                  <c:v>710.70003375643864</c:v>
                </c:pt>
                <c:pt idx="7108">
                  <c:v>710.80003376118839</c:v>
                </c:pt>
                <c:pt idx="7109">
                  <c:v>710.90003376593813</c:v>
                </c:pt>
                <c:pt idx="7110">
                  <c:v>711.00003377068788</c:v>
                </c:pt>
                <c:pt idx="7111">
                  <c:v>711.10003377543762</c:v>
                </c:pt>
                <c:pt idx="7112">
                  <c:v>711.20003378018737</c:v>
                </c:pt>
                <c:pt idx="7113">
                  <c:v>711.30003378493711</c:v>
                </c:pt>
                <c:pt idx="7114">
                  <c:v>711.40003378968686</c:v>
                </c:pt>
                <c:pt idx="7115">
                  <c:v>711.5000337944366</c:v>
                </c:pt>
                <c:pt idx="7116">
                  <c:v>711.60003379918635</c:v>
                </c:pt>
                <c:pt idx="7117">
                  <c:v>711.70003380393609</c:v>
                </c:pt>
                <c:pt idx="7118">
                  <c:v>711.80003380868584</c:v>
                </c:pt>
                <c:pt idx="7119">
                  <c:v>711.90003381343558</c:v>
                </c:pt>
                <c:pt idx="7120">
                  <c:v>712.00003381818533</c:v>
                </c:pt>
                <c:pt idx="7121">
                  <c:v>712.10003382293507</c:v>
                </c:pt>
                <c:pt idx="7122">
                  <c:v>712.20003382768482</c:v>
                </c:pt>
                <c:pt idx="7123">
                  <c:v>712.30003383243456</c:v>
                </c:pt>
                <c:pt idx="7124">
                  <c:v>712.40003383718431</c:v>
                </c:pt>
                <c:pt idx="7125">
                  <c:v>712.50003384193406</c:v>
                </c:pt>
                <c:pt idx="7126">
                  <c:v>712.6000338466838</c:v>
                </c:pt>
                <c:pt idx="7127">
                  <c:v>712.70003385143355</c:v>
                </c:pt>
                <c:pt idx="7128">
                  <c:v>712.80003385618329</c:v>
                </c:pt>
                <c:pt idx="7129">
                  <c:v>712.90003386093304</c:v>
                </c:pt>
                <c:pt idx="7130">
                  <c:v>713.00003386568278</c:v>
                </c:pt>
                <c:pt idx="7131">
                  <c:v>713.10003387043253</c:v>
                </c:pt>
                <c:pt idx="7132">
                  <c:v>713.20003387518227</c:v>
                </c:pt>
                <c:pt idx="7133">
                  <c:v>713.30003387993202</c:v>
                </c:pt>
                <c:pt idx="7134">
                  <c:v>713.40003388468176</c:v>
                </c:pt>
                <c:pt idx="7135">
                  <c:v>713.50003388943151</c:v>
                </c:pt>
                <c:pt idx="7136">
                  <c:v>713.60003389418125</c:v>
                </c:pt>
                <c:pt idx="7137">
                  <c:v>713.700033898931</c:v>
                </c:pt>
                <c:pt idx="7138">
                  <c:v>713.80003390368074</c:v>
                </c:pt>
                <c:pt idx="7139">
                  <c:v>713.90003390843049</c:v>
                </c:pt>
                <c:pt idx="7140">
                  <c:v>714.00003391318023</c:v>
                </c:pt>
                <c:pt idx="7141">
                  <c:v>714.10003391792998</c:v>
                </c:pt>
                <c:pt idx="7142">
                  <c:v>714.20003392267972</c:v>
                </c:pt>
                <c:pt idx="7143">
                  <c:v>714.30003392742947</c:v>
                </c:pt>
                <c:pt idx="7144">
                  <c:v>714.40003393217921</c:v>
                </c:pt>
                <c:pt idx="7145">
                  <c:v>714.50003393692896</c:v>
                </c:pt>
                <c:pt idx="7146">
                  <c:v>714.6000339416787</c:v>
                </c:pt>
                <c:pt idx="7147">
                  <c:v>714.70003394642845</c:v>
                </c:pt>
                <c:pt idx="7148">
                  <c:v>714.80003395117819</c:v>
                </c:pt>
                <c:pt idx="7149">
                  <c:v>714.90003395592794</c:v>
                </c:pt>
                <c:pt idx="7150">
                  <c:v>715.00003396067768</c:v>
                </c:pt>
                <c:pt idx="7151">
                  <c:v>715.10003396542743</c:v>
                </c:pt>
                <c:pt idx="7152">
                  <c:v>715.20003397017717</c:v>
                </c:pt>
                <c:pt idx="7153">
                  <c:v>715.30003397492692</c:v>
                </c:pt>
                <c:pt idx="7154">
                  <c:v>715.40003397967666</c:v>
                </c:pt>
                <c:pt idx="7155">
                  <c:v>715.50003398442641</c:v>
                </c:pt>
                <c:pt idx="7156">
                  <c:v>715.60003398917615</c:v>
                </c:pt>
                <c:pt idx="7157">
                  <c:v>715.7000339939259</c:v>
                </c:pt>
                <c:pt idx="7158">
                  <c:v>715.80003399867564</c:v>
                </c:pt>
                <c:pt idx="7159">
                  <c:v>715.90003400342539</c:v>
                </c:pt>
                <c:pt idx="7160">
                  <c:v>716.00003400817513</c:v>
                </c:pt>
                <c:pt idx="7161">
                  <c:v>716.10003401292488</c:v>
                </c:pt>
                <c:pt idx="7162">
                  <c:v>716.20003401767462</c:v>
                </c:pt>
                <c:pt idx="7163">
                  <c:v>716.30003402242437</c:v>
                </c:pt>
                <c:pt idx="7164">
                  <c:v>716.40003402717412</c:v>
                </c:pt>
                <c:pt idx="7165">
                  <c:v>716.50003403192386</c:v>
                </c:pt>
                <c:pt idx="7166">
                  <c:v>716.60003403667361</c:v>
                </c:pt>
                <c:pt idx="7167">
                  <c:v>716.70003404142335</c:v>
                </c:pt>
                <c:pt idx="7168">
                  <c:v>716.8000340461731</c:v>
                </c:pt>
                <c:pt idx="7169">
                  <c:v>716.90003405092284</c:v>
                </c:pt>
                <c:pt idx="7170">
                  <c:v>717.00003405567259</c:v>
                </c:pt>
                <c:pt idx="7171">
                  <c:v>717.10003406042233</c:v>
                </c:pt>
                <c:pt idx="7172">
                  <c:v>717.20003406517208</c:v>
                </c:pt>
                <c:pt idx="7173">
                  <c:v>717.30003406992182</c:v>
                </c:pt>
                <c:pt idx="7174">
                  <c:v>717.40003407467157</c:v>
                </c:pt>
                <c:pt idx="7175">
                  <c:v>717.50003407942131</c:v>
                </c:pt>
                <c:pt idx="7176">
                  <c:v>717.60003408417106</c:v>
                </c:pt>
                <c:pt idx="7177">
                  <c:v>717.7000340889208</c:v>
                </c:pt>
                <c:pt idx="7178">
                  <c:v>717.80003409367055</c:v>
                </c:pt>
                <c:pt idx="7179">
                  <c:v>717.90003409842029</c:v>
                </c:pt>
                <c:pt idx="7180">
                  <c:v>718.00003410317004</c:v>
                </c:pt>
                <c:pt idx="7181">
                  <c:v>718.10003410791978</c:v>
                </c:pt>
                <c:pt idx="7182">
                  <c:v>718.20003411266953</c:v>
                </c:pt>
                <c:pt idx="7183">
                  <c:v>718.30003411741927</c:v>
                </c:pt>
                <c:pt idx="7184">
                  <c:v>718.40003412216902</c:v>
                </c:pt>
                <c:pt idx="7185">
                  <c:v>718.50003412691876</c:v>
                </c:pt>
                <c:pt idx="7186">
                  <c:v>718.60003413166851</c:v>
                </c:pt>
                <c:pt idx="7187">
                  <c:v>718.70003413641825</c:v>
                </c:pt>
                <c:pt idx="7188">
                  <c:v>718.800034141168</c:v>
                </c:pt>
                <c:pt idx="7189">
                  <c:v>718.90003414591774</c:v>
                </c:pt>
                <c:pt idx="7190">
                  <c:v>719.00003415066749</c:v>
                </c:pt>
                <c:pt idx="7191">
                  <c:v>719.10003415541723</c:v>
                </c:pt>
                <c:pt idx="7192">
                  <c:v>719.20003416016698</c:v>
                </c:pt>
                <c:pt idx="7193">
                  <c:v>719.30003416491672</c:v>
                </c:pt>
                <c:pt idx="7194">
                  <c:v>719.40003416966647</c:v>
                </c:pt>
                <c:pt idx="7195">
                  <c:v>719.50003417441621</c:v>
                </c:pt>
                <c:pt idx="7196">
                  <c:v>719.60003417916596</c:v>
                </c:pt>
                <c:pt idx="7197">
                  <c:v>719.7000341839157</c:v>
                </c:pt>
                <c:pt idx="7198">
                  <c:v>719.80003418866545</c:v>
                </c:pt>
                <c:pt idx="7199">
                  <c:v>719.90003419341519</c:v>
                </c:pt>
                <c:pt idx="7200">
                  <c:v>720.00003419816494</c:v>
                </c:pt>
                <c:pt idx="7201">
                  <c:v>720.10003420291469</c:v>
                </c:pt>
                <c:pt idx="7202">
                  <c:v>720.20003420766443</c:v>
                </c:pt>
                <c:pt idx="7203">
                  <c:v>720.30003421241418</c:v>
                </c:pt>
                <c:pt idx="7204">
                  <c:v>720.40003421716392</c:v>
                </c:pt>
                <c:pt idx="7205">
                  <c:v>720.50003422191367</c:v>
                </c:pt>
                <c:pt idx="7206">
                  <c:v>720.60003422666341</c:v>
                </c:pt>
                <c:pt idx="7207">
                  <c:v>720.70003423141316</c:v>
                </c:pt>
                <c:pt idx="7208">
                  <c:v>720.8000342361629</c:v>
                </c:pt>
                <c:pt idx="7209">
                  <c:v>720.90003424091265</c:v>
                </c:pt>
                <c:pt idx="7210">
                  <c:v>721.00003424566239</c:v>
                </c:pt>
                <c:pt idx="7211">
                  <c:v>721.10003425041214</c:v>
                </c:pt>
                <c:pt idx="7212">
                  <c:v>721.20003425516188</c:v>
                </c:pt>
                <c:pt idx="7213">
                  <c:v>721.30003425991163</c:v>
                </c:pt>
                <c:pt idx="7214">
                  <c:v>721.40003426466137</c:v>
                </c:pt>
                <c:pt idx="7215">
                  <c:v>721.50003426941112</c:v>
                </c:pt>
                <c:pt idx="7216">
                  <c:v>721.60003427416086</c:v>
                </c:pt>
                <c:pt idx="7217">
                  <c:v>721.70003427891061</c:v>
                </c:pt>
                <c:pt idx="7218">
                  <c:v>721.80003428366035</c:v>
                </c:pt>
                <c:pt idx="7219">
                  <c:v>721.9000342884101</c:v>
                </c:pt>
                <c:pt idx="7220">
                  <c:v>722.00003429315984</c:v>
                </c:pt>
                <c:pt idx="7221">
                  <c:v>722.10003429790959</c:v>
                </c:pt>
                <c:pt idx="7222">
                  <c:v>722.20003430265933</c:v>
                </c:pt>
                <c:pt idx="7223">
                  <c:v>722.30003430740908</c:v>
                </c:pt>
                <c:pt idx="7224">
                  <c:v>722.40003431215882</c:v>
                </c:pt>
                <c:pt idx="7225">
                  <c:v>722.50003431690857</c:v>
                </c:pt>
                <c:pt idx="7226">
                  <c:v>722.60003432165831</c:v>
                </c:pt>
                <c:pt idx="7227">
                  <c:v>722.70003432640806</c:v>
                </c:pt>
                <c:pt idx="7228">
                  <c:v>722.8000343311578</c:v>
                </c:pt>
                <c:pt idx="7229">
                  <c:v>722.90003433590755</c:v>
                </c:pt>
                <c:pt idx="7230">
                  <c:v>723.00003434065729</c:v>
                </c:pt>
                <c:pt idx="7231">
                  <c:v>723.10003434540704</c:v>
                </c:pt>
                <c:pt idx="7232">
                  <c:v>723.20003435015678</c:v>
                </c:pt>
                <c:pt idx="7233">
                  <c:v>723.30003435490653</c:v>
                </c:pt>
                <c:pt idx="7234">
                  <c:v>723.40003435965627</c:v>
                </c:pt>
                <c:pt idx="7235">
                  <c:v>723.50003436440602</c:v>
                </c:pt>
                <c:pt idx="7236">
                  <c:v>723.60003436915576</c:v>
                </c:pt>
                <c:pt idx="7237">
                  <c:v>723.70003437390551</c:v>
                </c:pt>
                <c:pt idx="7238">
                  <c:v>723.80003437865525</c:v>
                </c:pt>
                <c:pt idx="7239">
                  <c:v>723.900034383405</c:v>
                </c:pt>
                <c:pt idx="7240">
                  <c:v>724.00003438815475</c:v>
                </c:pt>
                <c:pt idx="7241">
                  <c:v>724.10003439290449</c:v>
                </c:pt>
                <c:pt idx="7242">
                  <c:v>724.20003439765424</c:v>
                </c:pt>
                <c:pt idx="7243">
                  <c:v>724.30003440240398</c:v>
                </c:pt>
                <c:pt idx="7244">
                  <c:v>724.40003440715373</c:v>
                </c:pt>
                <c:pt idx="7245">
                  <c:v>724.50003441190347</c:v>
                </c:pt>
                <c:pt idx="7246">
                  <c:v>724.60003441665322</c:v>
                </c:pt>
                <c:pt idx="7247">
                  <c:v>724.70003442140296</c:v>
                </c:pt>
                <c:pt idx="7248">
                  <c:v>724.80003442615271</c:v>
                </c:pt>
                <c:pt idx="7249">
                  <c:v>724.90003443090245</c:v>
                </c:pt>
                <c:pt idx="7250">
                  <c:v>725.0000344356522</c:v>
                </c:pt>
                <c:pt idx="7251">
                  <c:v>725.10003444040194</c:v>
                </c:pt>
                <c:pt idx="7252">
                  <c:v>725.20003444515169</c:v>
                </c:pt>
                <c:pt idx="7253">
                  <c:v>725.30003444990143</c:v>
                </c:pt>
                <c:pt idx="7254">
                  <c:v>725.40003445465118</c:v>
                </c:pt>
                <c:pt idx="7255">
                  <c:v>725.50003445940092</c:v>
                </c:pt>
                <c:pt idx="7256">
                  <c:v>725.60003446415067</c:v>
                </c:pt>
                <c:pt idx="7257">
                  <c:v>725.70003446890041</c:v>
                </c:pt>
                <c:pt idx="7258">
                  <c:v>725.80003447365016</c:v>
                </c:pt>
                <c:pt idx="7259">
                  <c:v>725.9000344783999</c:v>
                </c:pt>
                <c:pt idx="7260">
                  <c:v>726.00003448314965</c:v>
                </c:pt>
                <c:pt idx="7261">
                  <c:v>726.10003448789939</c:v>
                </c:pt>
                <c:pt idx="7262">
                  <c:v>726.20003449264914</c:v>
                </c:pt>
                <c:pt idx="7263">
                  <c:v>726.30003449739888</c:v>
                </c:pt>
                <c:pt idx="7264">
                  <c:v>726.40003450214863</c:v>
                </c:pt>
                <c:pt idx="7265">
                  <c:v>726.50003450689837</c:v>
                </c:pt>
                <c:pt idx="7266">
                  <c:v>726.60003451164812</c:v>
                </c:pt>
                <c:pt idx="7267">
                  <c:v>726.70003451639786</c:v>
                </c:pt>
                <c:pt idx="7268">
                  <c:v>726.80003452114761</c:v>
                </c:pt>
                <c:pt idx="7269">
                  <c:v>726.90003452589735</c:v>
                </c:pt>
                <c:pt idx="7270">
                  <c:v>727.0000345306471</c:v>
                </c:pt>
                <c:pt idx="7271">
                  <c:v>727.10003453539684</c:v>
                </c:pt>
                <c:pt idx="7272">
                  <c:v>727.20003454014659</c:v>
                </c:pt>
                <c:pt idx="7273">
                  <c:v>727.30003454489633</c:v>
                </c:pt>
                <c:pt idx="7274">
                  <c:v>727.40003454964608</c:v>
                </c:pt>
                <c:pt idx="7275">
                  <c:v>727.50003455439582</c:v>
                </c:pt>
                <c:pt idx="7276">
                  <c:v>727.60003455914557</c:v>
                </c:pt>
                <c:pt idx="7277">
                  <c:v>727.70003456389531</c:v>
                </c:pt>
                <c:pt idx="7278">
                  <c:v>727.80003456864506</c:v>
                </c:pt>
                <c:pt idx="7279">
                  <c:v>727.90003457339481</c:v>
                </c:pt>
                <c:pt idx="7280">
                  <c:v>728.00003457814455</c:v>
                </c:pt>
                <c:pt idx="7281">
                  <c:v>728.1000345828943</c:v>
                </c:pt>
                <c:pt idx="7282">
                  <c:v>728.20003458764404</c:v>
                </c:pt>
                <c:pt idx="7283">
                  <c:v>728.30003459239379</c:v>
                </c:pt>
                <c:pt idx="7284">
                  <c:v>728.40003459714353</c:v>
                </c:pt>
                <c:pt idx="7285">
                  <c:v>728.50003460189328</c:v>
                </c:pt>
                <c:pt idx="7286">
                  <c:v>728.60003460664302</c:v>
                </c:pt>
                <c:pt idx="7287">
                  <c:v>728.70003461139277</c:v>
                </c:pt>
                <c:pt idx="7288">
                  <c:v>728.80003461614251</c:v>
                </c:pt>
                <c:pt idx="7289">
                  <c:v>728.90003462089226</c:v>
                </c:pt>
                <c:pt idx="7290">
                  <c:v>729.000034625642</c:v>
                </c:pt>
                <c:pt idx="7291">
                  <c:v>729.10003463039175</c:v>
                </c:pt>
                <c:pt idx="7292">
                  <c:v>729.20003463514149</c:v>
                </c:pt>
                <c:pt idx="7293">
                  <c:v>729.30003463989124</c:v>
                </c:pt>
                <c:pt idx="7294">
                  <c:v>729.40003464464098</c:v>
                </c:pt>
                <c:pt idx="7295">
                  <c:v>729.50003464939073</c:v>
                </c:pt>
                <c:pt idx="7296">
                  <c:v>729.60003465414047</c:v>
                </c:pt>
                <c:pt idx="7297">
                  <c:v>729.70003465889022</c:v>
                </c:pt>
                <c:pt idx="7298">
                  <c:v>729.80003466363996</c:v>
                </c:pt>
                <c:pt idx="7299">
                  <c:v>729.90003466838971</c:v>
                </c:pt>
                <c:pt idx="7300">
                  <c:v>730.00003467313945</c:v>
                </c:pt>
                <c:pt idx="7301">
                  <c:v>730.1000346778892</c:v>
                </c:pt>
                <c:pt idx="7302">
                  <c:v>730.20003468263894</c:v>
                </c:pt>
                <c:pt idx="7303">
                  <c:v>730.30003468738869</c:v>
                </c:pt>
                <c:pt idx="7304">
                  <c:v>730.40003469213843</c:v>
                </c:pt>
                <c:pt idx="7305">
                  <c:v>730.50003469688818</c:v>
                </c:pt>
                <c:pt idx="7306">
                  <c:v>730.60003470163792</c:v>
                </c:pt>
                <c:pt idx="7307">
                  <c:v>730.70003470638767</c:v>
                </c:pt>
                <c:pt idx="7308">
                  <c:v>730.80003471113741</c:v>
                </c:pt>
                <c:pt idx="7309">
                  <c:v>730.90003471588716</c:v>
                </c:pt>
                <c:pt idx="7310">
                  <c:v>731.0000347206369</c:v>
                </c:pt>
                <c:pt idx="7311">
                  <c:v>731.10003472538665</c:v>
                </c:pt>
                <c:pt idx="7312">
                  <c:v>731.20003473013639</c:v>
                </c:pt>
                <c:pt idx="7313">
                  <c:v>731.30003473488614</c:v>
                </c:pt>
                <c:pt idx="7314">
                  <c:v>731.40003473963588</c:v>
                </c:pt>
                <c:pt idx="7315">
                  <c:v>731.50003474438563</c:v>
                </c:pt>
                <c:pt idx="7316">
                  <c:v>731.60003474913538</c:v>
                </c:pt>
                <c:pt idx="7317">
                  <c:v>731.70003475388512</c:v>
                </c:pt>
                <c:pt idx="7318">
                  <c:v>731.80003475863487</c:v>
                </c:pt>
                <c:pt idx="7319">
                  <c:v>731.90003476338461</c:v>
                </c:pt>
                <c:pt idx="7320">
                  <c:v>732.00003476813436</c:v>
                </c:pt>
                <c:pt idx="7321">
                  <c:v>732.1000347728841</c:v>
                </c:pt>
                <c:pt idx="7322">
                  <c:v>732.20003477763385</c:v>
                </c:pt>
                <c:pt idx="7323">
                  <c:v>732.30003478238359</c:v>
                </c:pt>
                <c:pt idx="7324">
                  <c:v>732.40003478713334</c:v>
                </c:pt>
                <c:pt idx="7325">
                  <c:v>732.50003479188308</c:v>
                </c:pt>
                <c:pt idx="7326">
                  <c:v>732.60003479663283</c:v>
                </c:pt>
                <c:pt idx="7327">
                  <c:v>732.70003480138257</c:v>
                </c:pt>
                <c:pt idx="7328">
                  <c:v>732.80003480613232</c:v>
                </c:pt>
                <c:pt idx="7329">
                  <c:v>732.90003481088206</c:v>
                </c:pt>
                <c:pt idx="7330">
                  <c:v>733.00003481563181</c:v>
                </c:pt>
                <c:pt idx="7331">
                  <c:v>733.10003482038155</c:v>
                </c:pt>
                <c:pt idx="7332">
                  <c:v>733.2000348251313</c:v>
                </c:pt>
                <c:pt idx="7333">
                  <c:v>733.30003482988104</c:v>
                </c:pt>
                <c:pt idx="7334">
                  <c:v>733.40003483463079</c:v>
                </c:pt>
                <c:pt idx="7335">
                  <c:v>733.50003483938053</c:v>
                </c:pt>
                <c:pt idx="7336">
                  <c:v>733.60003484413028</c:v>
                </c:pt>
                <c:pt idx="7337">
                  <c:v>733.70003484888002</c:v>
                </c:pt>
                <c:pt idx="7338">
                  <c:v>733.80003485362977</c:v>
                </c:pt>
                <c:pt idx="7339">
                  <c:v>733.90003485837951</c:v>
                </c:pt>
                <c:pt idx="7340">
                  <c:v>734.00003486312926</c:v>
                </c:pt>
                <c:pt idx="7341">
                  <c:v>734.100034867879</c:v>
                </c:pt>
                <c:pt idx="7342">
                  <c:v>734.20003487262875</c:v>
                </c:pt>
                <c:pt idx="7343">
                  <c:v>734.30003487737849</c:v>
                </c:pt>
                <c:pt idx="7344">
                  <c:v>734.40003488212824</c:v>
                </c:pt>
                <c:pt idx="7345">
                  <c:v>734.50003488687798</c:v>
                </c:pt>
                <c:pt idx="7346">
                  <c:v>734.60003489162773</c:v>
                </c:pt>
                <c:pt idx="7347">
                  <c:v>734.70003489637747</c:v>
                </c:pt>
                <c:pt idx="7348">
                  <c:v>734.80003490112722</c:v>
                </c:pt>
                <c:pt idx="7349">
                  <c:v>734.90003490587696</c:v>
                </c:pt>
                <c:pt idx="7350">
                  <c:v>735.00003491062671</c:v>
                </c:pt>
                <c:pt idx="7351">
                  <c:v>735.10003491537645</c:v>
                </c:pt>
                <c:pt idx="7352">
                  <c:v>735.2000349201262</c:v>
                </c:pt>
                <c:pt idx="7353">
                  <c:v>735.30003492487594</c:v>
                </c:pt>
                <c:pt idx="7354">
                  <c:v>735.40003492962569</c:v>
                </c:pt>
                <c:pt idx="7355">
                  <c:v>735.50003493437544</c:v>
                </c:pt>
                <c:pt idx="7356">
                  <c:v>735.60003493912518</c:v>
                </c:pt>
                <c:pt idx="7357">
                  <c:v>735.70003494387493</c:v>
                </c:pt>
                <c:pt idx="7358">
                  <c:v>735.80003494862467</c:v>
                </c:pt>
                <c:pt idx="7359">
                  <c:v>735.90003495337442</c:v>
                </c:pt>
                <c:pt idx="7360">
                  <c:v>736.00003495812416</c:v>
                </c:pt>
                <c:pt idx="7361">
                  <c:v>736.10003496287391</c:v>
                </c:pt>
                <c:pt idx="7362">
                  <c:v>736.20003496762365</c:v>
                </c:pt>
                <c:pt idx="7363">
                  <c:v>736.3000349723734</c:v>
                </c:pt>
                <c:pt idx="7364">
                  <c:v>736.40003497712314</c:v>
                </c:pt>
                <c:pt idx="7365">
                  <c:v>736.50003498187289</c:v>
                </c:pt>
                <c:pt idx="7366">
                  <c:v>736.60003498662263</c:v>
                </c:pt>
                <c:pt idx="7367">
                  <c:v>736.70003499137238</c:v>
                </c:pt>
                <c:pt idx="7368">
                  <c:v>736.80003499612212</c:v>
                </c:pt>
                <c:pt idx="7369">
                  <c:v>736.90003500087187</c:v>
                </c:pt>
                <c:pt idx="7370">
                  <c:v>737.00003500562161</c:v>
                </c:pt>
                <c:pt idx="7371">
                  <c:v>737.10003501037136</c:v>
                </c:pt>
                <c:pt idx="7372">
                  <c:v>737.2000350151211</c:v>
                </c:pt>
                <c:pt idx="7373">
                  <c:v>737.30003501987085</c:v>
                </c:pt>
                <c:pt idx="7374">
                  <c:v>737.40003502462059</c:v>
                </c:pt>
                <c:pt idx="7375">
                  <c:v>737.50003502937034</c:v>
                </c:pt>
                <c:pt idx="7376">
                  <c:v>737.60003503412008</c:v>
                </c:pt>
                <c:pt idx="7377">
                  <c:v>737.70003503886983</c:v>
                </c:pt>
                <c:pt idx="7378">
                  <c:v>737.80003504361957</c:v>
                </c:pt>
                <c:pt idx="7379">
                  <c:v>737.90003504836932</c:v>
                </c:pt>
                <c:pt idx="7380">
                  <c:v>738.00003505311906</c:v>
                </c:pt>
                <c:pt idx="7381">
                  <c:v>738.10003505786881</c:v>
                </c:pt>
                <c:pt idx="7382">
                  <c:v>738.20003506261855</c:v>
                </c:pt>
                <c:pt idx="7383">
                  <c:v>738.3000350673683</c:v>
                </c:pt>
                <c:pt idx="7384">
                  <c:v>738.40003507211804</c:v>
                </c:pt>
                <c:pt idx="7385">
                  <c:v>738.50003507686779</c:v>
                </c:pt>
                <c:pt idx="7386">
                  <c:v>738.60003508161753</c:v>
                </c:pt>
                <c:pt idx="7387">
                  <c:v>738.70003508636728</c:v>
                </c:pt>
                <c:pt idx="7388">
                  <c:v>738.80003509111702</c:v>
                </c:pt>
                <c:pt idx="7389">
                  <c:v>738.90003509586677</c:v>
                </c:pt>
                <c:pt idx="7390">
                  <c:v>739.00003510061651</c:v>
                </c:pt>
                <c:pt idx="7391">
                  <c:v>739.10003510536626</c:v>
                </c:pt>
                <c:pt idx="7392">
                  <c:v>739.200035110116</c:v>
                </c:pt>
                <c:pt idx="7393">
                  <c:v>739.30003511486575</c:v>
                </c:pt>
                <c:pt idx="7394">
                  <c:v>739.4000351196155</c:v>
                </c:pt>
                <c:pt idx="7395">
                  <c:v>739.50003512436524</c:v>
                </c:pt>
                <c:pt idx="7396">
                  <c:v>739.60003512911499</c:v>
                </c:pt>
                <c:pt idx="7397">
                  <c:v>739.70003513386473</c:v>
                </c:pt>
                <c:pt idx="7398">
                  <c:v>739.80003513861448</c:v>
                </c:pt>
                <c:pt idx="7399">
                  <c:v>739.90003514336422</c:v>
                </c:pt>
                <c:pt idx="7400">
                  <c:v>740.00003514811397</c:v>
                </c:pt>
                <c:pt idx="7401">
                  <c:v>740.10003515286371</c:v>
                </c:pt>
                <c:pt idx="7402">
                  <c:v>740.20003515761346</c:v>
                </c:pt>
                <c:pt idx="7403">
                  <c:v>740.3000351623632</c:v>
                </c:pt>
                <c:pt idx="7404">
                  <c:v>740.40003516711295</c:v>
                </c:pt>
                <c:pt idx="7405">
                  <c:v>740.50003517186269</c:v>
                </c:pt>
                <c:pt idx="7406">
                  <c:v>740.60003517661244</c:v>
                </c:pt>
                <c:pt idx="7407">
                  <c:v>740.70003518136218</c:v>
                </c:pt>
                <c:pt idx="7408">
                  <c:v>740.80003518611193</c:v>
                </c:pt>
                <c:pt idx="7409">
                  <c:v>740.90003519086167</c:v>
                </c:pt>
                <c:pt idx="7410">
                  <c:v>741.00003519561142</c:v>
                </c:pt>
                <c:pt idx="7411">
                  <c:v>741.10003520036116</c:v>
                </c:pt>
                <c:pt idx="7412">
                  <c:v>741.20003520511091</c:v>
                </c:pt>
                <c:pt idx="7413">
                  <c:v>741.30003520986065</c:v>
                </c:pt>
                <c:pt idx="7414">
                  <c:v>741.4000352146104</c:v>
                </c:pt>
                <c:pt idx="7415">
                  <c:v>741.50003521936014</c:v>
                </c:pt>
                <c:pt idx="7416">
                  <c:v>741.60003522410989</c:v>
                </c:pt>
                <c:pt idx="7417">
                  <c:v>741.70003522885963</c:v>
                </c:pt>
                <c:pt idx="7418">
                  <c:v>741.80003523360938</c:v>
                </c:pt>
                <c:pt idx="7419">
                  <c:v>741.90003523835912</c:v>
                </c:pt>
                <c:pt idx="7420">
                  <c:v>742.00003524310887</c:v>
                </c:pt>
                <c:pt idx="7421">
                  <c:v>742.10003524785861</c:v>
                </c:pt>
                <c:pt idx="7422">
                  <c:v>742.20003525260836</c:v>
                </c:pt>
                <c:pt idx="7423">
                  <c:v>742.3000352573581</c:v>
                </c:pt>
                <c:pt idx="7424">
                  <c:v>742.40003526210785</c:v>
                </c:pt>
                <c:pt idx="7425">
                  <c:v>742.50003526685759</c:v>
                </c:pt>
                <c:pt idx="7426">
                  <c:v>742.60003527160734</c:v>
                </c:pt>
                <c:pt idx="7427">
                  <c:v>742.70003527635708</c:v>
                </c:pt>
                <c:pt idx="7428">
                  <c:v>742.80003528110683</c:v>
                </c:pt>
                <c:pt idx="7429">
                  <c:v>742.90003528585657</c:v>
                </c:pt>
                <c:pt idx="7430">
                  <c:v>743.00003529060632</c:v>
                </c:pt>
                <c:pt idx="7431">
                  <c:v>743.10003529535607</c:v>
                </c:pt>
                <c:pt idx="7432">
                  <c:v>743.20003530010581</c:v>
                </c:pt>
                <c:pt idx="7433">
                  <c:v>743.30003530485556</c:v>
                </c:pt>
                <c:pt idx="7434">
                  <c:v>743.4000353096053</c:v>
                </c:pt>
                <c:pt idx="7435">
                  <c:v>743.50003531435505</c:v>
                </c:pt>
                <c:pt idx="7436">
                  <c:v>743.60003531910479</c:v>
                </c:pt>
                <c:pt idx="7437">
                  <c:v>743.70003532385454</c:v>
                </c:pt>
                <c:pt idx="7438">
                  <c:v>743.80003532860428</c:v>
                </c:pt>
                <c:pt idx="7439">
                  <c:v>743.90003533335403</c:v>
                </c:pt>
                <c:pt idx="7440">
                  <c:v>744.00003533810377</c:v>
                </c:pt>
                <c:pt idx="7441">
                  <c:v>744.10003534285352</c:v>
                </c:pt>
                <c:pt idx="7442">
                  <c:v>744.20003534760326</c:v>
                </c:pt>
                <c:pt idx="7443">
                  <c:v>744.30003535235301</c:v>
                </c:pt>
                <c:pt idx="7444">
                  <c:v>744.40003535710275</c:v>
                </c:pt>
                <c:pt idx="7445">
                  <c:v>744.5000353618525</c:v>
                </c:pt>
                <c:pt idx="7446">
                  <c:v>744.60003536660224</c:v>
                </c:pt>
                <c:pt idx="7447">
                  <c:v>744.70003537135199</c:v>
                </c:pt>
                <c:pt idx="7448">
                  <c:v>744.80003537610173</c:v>
                </c:pt>
                <c:pt idx="7449">
                  <c:v>744.90003538085148</c:v>
                </c:pt>
                <c:pt idx="7450">
                  <c:v>745.00003538560122</c:v>
                </c:pt>
                <c:pt idx="7451">
                  <c:v>745.10003539035097</c:v>
                </c:pt>
                <c:pt idx="7452">
                  <c:v>745.20003539510071</c:v>
                </c:pt>
                <c:pt idx="7453">
                  <c:v>745.30003539985046</c:v>
                </c:pt>
                <c:pt idx="7454">
                  <c:v>745.4000354046002</c:v>
                </c:pt>
                <c:pt idx="7455">
                  <c:v>745.50003540934995</c:v>
                </c:pt>
                <c:pt idx="7456">
                  <c:v>745.60003541409969</c:v>
                </c:pt>
                <c:pt idx="7457">
                  <c:v>745.70003541884944</c:v>
                </c:pt>
                <c:pt idx="7458">
                  <c:v>745.80003542359918</c:v>
                </c:pt>
                <c:pt idx="7459">
                  <c:v>745.90003542834893</c:v>
                </c:pt>
                <c:pt idx="7460">
                  <c:v>746.00003543309867</c:v>
                </c:pt>
                <c:pt idx="7461">
                  <c:v>746.10003543784842</c:v>
                </c:pt>
                <c:pt idx="7462">
                  <c:v>746.20003544259816</c:v>
                </c:pt>
                <c:pt idx="7463">
                  <c:v>746.30003544734791</c:v>
                </c:pt>
                <c:pt idx="7464">
                  <c:v>746.40003545209765</c:v>
                </c:pt>
                <c:pt idx="7465">
                  <c:v>746.5000354568474</c:v>
                </c:pt>
                <c:pt idx="7466">
                  <c:v>746.60003546159714</c:v>
                </c:pt>
                <c:pt idx="7467">
                  <c:v>746.70003546634689</c:v>
                </c:pt>
                <c:pt idx="7468">
                  <c:v>746.80003547109663</c:v>
                </c:pt>
                <c:pt idx="7469">
                  <c:v>746.90003547584638</c:v>
                </c:pt>
                <c:pt idx="7470">
                  <c:v>747.00003548059613</c:v>
                </c:pt>
                <c:pt idx="7471">
                  <c:v>747.10003548534587</c:v>
                </c:pt>
                <c:pt idx="7472">
                  <c:v>747.20003549009562</c:v>
                </c:pt>
                <c:pt idx="7473">
                  <c:v>747.30003549484536</c:v>
                </c:pt>
                <c:pt idx="7474">
                  <c:v>747.40003549959511</c:v>
                </c:pt>
                <c:pt idx="7475">
                  <c:v>747.50003550434485</c:v>
                </c:pt>
                <c:pt idx="7476">
                  <c:v>747.6000355090946</c:v>
                </c:pt>
                <c:pt idx="7477">
                  <c:v>747.70003551384434</c:v>
                </c:pt>
                <c:pt idx="7478">
                  <c:v>747.80003551859409</c:v>
                </c:pt>
                <c:pt idx="7479">
                  <c:v>747.90003552334383</c:v>
                </c:pt>
                <c:pt idx="7480">
                  <c:v>748.00003552809358</c:v>
                </c:pt>
                <c:pt idx="7481">
                  <c:v>748.10003553284332</c:v>
                </c:pt>
                <c:pt idx="7482">
                  <c:v>748.20003553759307</c:v>
                </c:pt>
                <c:pt idx="7483">
                  <c:v>748.30003554234281</c:v>
                </c:pt>
                <c:pt idx="7484">
                  <c:v>748.40003554709256</c:v>
                </c:pt>
                <c:pt idx="7485">
                  <c:v>748.5000355518423</c:v>
                </c:pt>
                <c:pt idx="7486">
                  <c:v>748.60003555659205</c:v>
                </c:pt>
                <c:pt idx="7487">
                  <c:v>748.70003556134179</c:v>
                </c:pt>
                <c:pt idx="7488">
                  <c:v>748.80003556609154</c:v>
                </c:pt>
                <c:pt idx="7489">
                  <c:v>748.90003557084128</c:v>
                </c:pt>
                <c:pt idx="7490">
                  <c:v>749.00003557559103</c:v>
                </c:pt>
                <c:pt idx="7491">
                  <c:v>749.10003558034077</c:v>
                </c:pt>
                <c:pt idx="7492">
                  <c:v>749.20003558509052</c:v>
                </c:pt>
                <c:pt idx="7493">
                  <c:v>749.30003558984026</c:v>
                </c:pt>
                <c:pt idx="7494">
                  <c:v>749.40003559459001</c:v>
                </c:pt>
                <c:pt idx="7495">
                  <c:v>749.50003559933975</c:v>
                </c:pt>
                <c:pt idx="7496">
                  <c:v>749.6000356040895</c:v>
                </c:pt>
                <c:pt idx="7497">
                  <c:v>749.70003560883924</c:v>
                </c:pt>
                <c:pt idx="7498">
                  <c:v>749.80003561358899</c:v>
                </c:pt>
                <c:pt idx="7499">
                  <c:v>749.90003561833873</c:v>
                </c:pt>
                <c:pt idx="7500">
                  <c:v>750.00003562308848</c:v>
                </c:pt>
                <c:pt idx="7501">
                  <c:v>750.10003562783822</c:v>
                </c:pt>
                <c:pt idx="7502">
                  <c:v>750.20003563258797</c:v>
                </c:pt>
                <c:pt idx="7503">
                  <c:v>750.30003563733771</c:v>
                </c:pt>
                <c:pt idx="7504">
                  <c:v>750.40003564208746</c:v>
                </c:pt>
                <c:pt idx="7505">
                  <c:v>750.5000356468372</c:v>
                </c:pt>
                <c:pt idx="7506">
                  <c:v>750.60003565158695</c:v>
                </c:pt>
                <c:pt idx="7507">
                  <c:v>750.70003565633669</c:v>
                </c:pt>
                <c:pt idx="7508">
                  <c:v>750.80003566108644</c:v>
                </c:pt>
                <c:pt idx="7509">
                  <c:v>750.90003566583619</c:v>
                </c:pt>
                <c:pt idx="7510">
                  <c:v>751.00003567058593</c:v>
                </c:pt>
                <c:pt idx="7511">
                  <c:v>751.10003567533568</c:v>
                </c:pt>
                <c:pt idx="7512">
                  <c:v>751.20003568008542</c:v>
                </c:pt>
                <c:pt idx="7513">
                  <c:v>751.30003568483517</c:v>
                </c:pt>
                <c:pt idx="7514">
                  <c:v>751.40003568958491</c:v>
                </c:pt>
                <c:pt idx="7515">
                  <c:v>751.50003569433466</c:v>
                </c:pt>
                <c:pt idx="7516">
                  <c:v>751.6000356990844</c:v>
                </c:pt>
                <c:pt idx="7517">
                  <c:v>751.70003570383415</c:v>
                </c:pt>
                <c:pt idx="7518">
                  <c:v>751.80003570858389</c:v>
                </c:pt>
                <c:pt idx="7519">
                  <c:v>751.90003571333364</c:v>
                </c:pt>
                <c:pt idx="7520">
                  <c:v>752.00003571808338</c:v>
                </c:pt>
                <c:pt idx="7521">
                  <c:v>752.10003572283313</c:v>
                </c:pt>
                <c:pt idx="7522">
                  <c:v>752.20003572758287</c:v>
                </c:pt>
                <c:pt idx="7523">
                  <c:v>752.30003573233262</c:v>
                </c:pt>
                <c:pt idx="7524">
                  <c:v>752.40003573708236</c:v>
                </c:pt>
                <c:pt idx="7525">
                  <c:v>752.50003574183211</c:v>
                </c:pt>
                <c:pt idx="7526">
                  <c:v>752.60003574658185</c:v>
                </c:pt>
                <c:pt idx="7527">
                  <c:v>752.7000357513316</c:v>
                </c:pt>
                <c:pt idx="7528">
                  <c:v>752.80003575608134</c:v>
                </c:pt>
                <c:pt idx="7529">
                  <c:v>752.90003576083109</c:v>
                </c:pt>
                <c:pt idx="7530">
                  <c:v>753.00003576558083</c:v>
                </c:pt>
                <c:pt idx="7531">
                  <c:v>753.10003577033058</c:v>
                </c:pt>
                <c:pt idx="7532">
                  <c:v>753.20003577508032</c:v>
                </c:pt>
                <c:pt idx="7533">
                  <c:v>753.30003577983007</c:v>
                </c:pt>
                <c:pt idx="7534">
                  <c:v>753.40003578457981</c:v>
                </c:pt>
                <c:pt idx="7535">
                  <c:v>753.50003578932956</c:v>
                </c:pt>
                <c:pt idx="7536">
                  <c:v>753.6000357940793</c:v>
                </c:pt>
                <c:pt idx="7537">
                  <c:v>753.70003579882905</c:v>
                </c:pt>
                <c:pt idx="7538">
                  <c:v>753.80003580357879</c:v>
                </c:pt>
                <c:pt idx="7539">
                  <c:v>753.90003580832854</c:v>
                </c:pt>
                <c:pt idx="7540">
                  <c:v>754.00003581307828</c:v>
                </c:pt>
                <c:pt idx="7541">
                  <c:v>754.10003581782803</c:v>
                </c:pt>
                <c:pt idx="7542">
                  <c:v>754.20003582257777</c:v>
                </c:pt>
                <c:pt idx="7543">
                  <c:v>754.30003582732752</c:v>
                </c:pt>
                <c:pt idx="7544">
                  <c:v>754.40003583207726</c:v>
                </c:pt>
                <c:pt idx="7545">
                  <c:v>754.50003583682701</c:v>
                </c:pt>
                <c:pt idx="7546">
                  <c:v>754.60003584157676</c:v>
                </c:pt>
                <c:pt idx="7547">
                  <c:v>754.7000358463265</c:v>
                </c:pt>
                <c:pt idx="7548">
                  <c:v>754.80003585107625</c:v>
                </c:pt>
                <c:pt idx="7549">
                  <c:v>754.90003585582599</c:v>
                </c:pt>
                <c:pt idx="7550">
                  <c:v>755.00003586057574</c:v>
                </c:pt>
                <c:pt idx="7551">
                  <c:v>755.10003586532548</c:v>
                </c:pt>
                <c:pt idx="7552">
                  <c:v>755.20003587007523</c:v>
                </c:pt>
                <c:pt idx="7553">
                  <c:v>755.30003587482497</c:v>
                </c:pt>
                <c:pt idx="7554">
                  <c:v>755.40003587957472</c:v>
                </c:pt>
                <c:pt idx="7555">
                  <c:v>755.50003588432446</c:v>
                </c:pt>
                <c:pt idx="7556">
                  <c:v>755.60003588907421</c:v>
                </c:pt>
                <c:pt idx="7557">
                  <c:v>755.70003589382395</c:v>
                </c:pt>
                <c:pt idx="7558">
                  <c:v>755.8000358985737</c:v>
                </c:pt>
                <c:pt idx="7559">
                  <c:v>755.90003590332344</c:v>
                </c:pt>
                <c:pt idx="7560">
                  <c:v>756.00003590807319</c:v>
                </c:pt>
                <c:pt idx="7561">
                  <c:v>756.10003591282293</c:v>
                </c:pt>
                <c:pt idx="7562">
                  <c:v>756.20003591757268</c:v>
                </c:pt>
                <c:pt idx="7563">
                  <c:v>756.30003592232242</c:v>
                </c:pt>
                <c:pt idx="7564">
                  <c:v>756.40003592707217</c:v>
                </c:pt>
                <c:pt idx="7565">
                  <c:v>756.50003593182191</c:v>
                </c:pt>
                <c:pt idx="7566">
                  <c:v>756.60003593657166</c:v>
                </c:pt>
                <c:pt idx="7567">
                  <c:v>756.7000359413214</c:v>
                </c:pt>
                <c:pt idx="7568">
                  <c:v>756.80003594607115</c:v>
                </c:pt>
                <c:pt idx="7569">
                  <c:v>756.90003595082089</c:v>
                </c:pt>
                <c:pt idx="7570">
                  <c:v>757.00003595557064</c:v>
                </c:pt>
                <c:pt idx="7571">
                  <c:v>757.10003596032038</c:v>
                </c:pt>
                <c:pt idx="7572">
                  <c:v>757.20003596507013</c:v>
                </c:pt>
                <c:pt idx="7573">
                  <c:v>757.30003596981987</c:v>
                </c:pt>
                <c:pt idx="7574">
                  <c:v>757.40003597456962</c:v>
                </c:pt>
                <c:pt idx="7575">
                  <c:v>757.50003597931936</c:v>
                </c:pt>
                <c:pt idx="7576">
                  <c:v>757.60003598406911</c:v>
                </c:pt>
                <c:pt idx="7577">
                  <c:v>757.70003598881885</c:v>
                </c:pt>
                <c:pt idx="7578">
                  <c:v>757.8000359935686</c:v>
                </c:pt>
                <c:pt idx="7579">
                  <c:v>757.90003599831834</c:v>
                </c:pt>
                <c:pt idx="7580">
                  <c:v>758.00003600306809</c:v>
                </c:pt>
                <c:pt idx="7581">
                  <c:v>758.10003600781783</c:v>
                </c:pt>
                <c:pt idx="7582">
                  <c:v>758.20003601256758</c:v>
                </c:pt>
                <c:pt idx="7583">
                  <c:v>758.30003601731732</c:v>
                </c:pt>
                <c:pt idx="7584">
                  <c:v>758.40003602206707</c:v>
                </c:pt>
                <c:pt idx="7585">
                  <c:v>758.50003602681682</c:v>
                </c:pt>
                <c:pt idx="7586">
                  <c:v>758.60003603156656</c:v>
                </c:pt>
                <c:pt idx="7587">
                  <c:v>758.70003603631631</c:v>
                </c:pt>
                <c:pt idx="7588">
                  <c:v>758.80003604106605</c:v>
                </c:pt>
                <c:pt idx="7589">
                  <c:v>758.9000360458158</c:v>
                </c:pt>
                <c:pt idx="7590">
                  <c:v>759.00003605056554</c:v>
                </c:pt>
                <c:pt idx="7591">
                  <c:v>759.10003605531529</c:v>
                </c:pt>
                <c:pt idx="7592">
                  <c:v>759.20003606006503</c:v>
                </c:pt>
                <c:pt idx="7593">
                  <c:v>759.30003606481478</c:v>
                </c:pt>
                <c:pt idx="7594">
                  <c:v>759.40003606956452</c:v>
                </c:pt>
                <c:pt idx="7595">
                  <c:v>759.50003607431427</c:v>
                </c:pt>
                <c:pt idx="7596">
                  <c:v>759.60003607906401</c:v>
                </c:pt>
                <c:pt idx="7597">
                  <c:v>759.70003608381376</c:v>
                </c:pt>
                <c:pt idx="7598">
                  <c:v>759.8000360885635</c:v>
                </c:pt>
                <c:pt idx="7599">
                  <c:v>759.90003609331325</c:v>
                </c:pt>
                <c:pt idx="7600">
                  <c:v>760.00003609806299</c:v>
                </c:pt>
                <c:pt idx="7601">
                  <c:v>760.10003610281274</c:v>
                </c:pt>
                <c:pt idx="7602">
                  <c:v>760.20003610756248</c:v>
                </c:pt>
                <c:pt idx="7603">
                  <c:v>760.30003611231223</c:v>
                </c:pt>
                <c:pt idx="7604">
                  <c:v>760.40003611706197</c:v>
                </c:pt>
                <c:pt idx="7605">
                  <c:v>760.50003612181172</c:v>
                </c:pt>
                <c:pt idx="7606">
                  <c:v>760.60003612656146</c:v>
                </c:pt>
                <c:pt idx="7607">
                  <c:v>760.70003613131121</c:v>
                </c:pt>
                <c:pt idx="7608">
                  <c:v>760.80003613606095</c:v>
                </c:pt>
                <c:pt idx="7609">
                  <c:v>760.9000361408107</c:v>
                </c:pt>
                <c:pt idx="7610">
                  <c:v>761.00003614556044</c:v>
                </c:pt>
                <c:pt idx="7611">
                  <c:v>761.10003615031019</c:v>
                </c:pt>
                <c:pt idx="7612">
                  <c:v>761.20003615505993</c:v>
                </c:pt>
                <c:pt idx="7613">
                  <c:v>761.30003615980968</c:v>
                </c:pt>
                <c:pt idx="7614">
                  <c:v>761.40003616455942</c:v>
                </c:pt>
                <c:pt idx="7615">
                  <c:v>761.50003616930917</c:v>
                </c:pt>
                <c:pt idx="7616">
                  <c:v>761.60003617405891</c:v>
                </c:pt>
                <c:pt idx="7617">
                  <c:v>761.70003617880866</c:v>
                </c:pt>
                <c:pt idx="7618">
                  <c:v>761.8000361835584</c:v>
                </c:pt>
                <c:pt idx="7619">
                  <c:v>761.90003618830815</c:v>
                </c:pt>
                <c:pt idx="7620">
                  <c:v>762.00003619305789</c:v>
                </c:pt>
                <c:pt idx="7621">
                  <c:v>762.10003619780764</c:v>
                </c:pt>
                <c:pt idx="7622">
                  <c:v>762.20003620255738</c:v>
                </c:pt>
                <c:pt idx="7623">
                  <c:v>762.30003620730713</c:v>
                </c:pt>
                <c:pt idx="7624">
                  <c:v>762.40003621205688</c:v>
                </c:pt>
                <c:pt idx="7625">
                  <c:v>762.50003621680662</c:v>
                </c:pt>
                <c:pt idx="7626">
                  <c:v>762.60003622155637</c:v>
                </c:pt>
                <c:pt idx="7627">
                  <c:v>762.70003622630611</c:v>
                </c:pt>
                <c:pt idx="7628">
                  <c:v>762.80003623105586</c:v>
                </c:pt>
                <c:pt idx="7629">
                  <c:v>762.9000362358056</c:v>
                </c:pt>
                <c:pt idx="7630">
                  <c:v>763.00003624055535</c:v>
                </c:pt>
                <c:pt idx="7631">
                  <c:v>763.10003624530509</c:v>
                </c:pt>
                <c:pt idx="7632">
                  <c:v>763.20003625005484</c:v>
                </c:pt>
                <c:pt idx="7633">
                  <c:v>763.30003625480458</c:v>
                </c:pt>
                <c:pt idx="7634">
                  <c:v>763.40003625955433</c:v>
                </c:pt>
                <c:pt idx="7635">
                  <c:v>763.50003626430407</c:v>
                </c:pt>
                <c:pt idx="7636">
                  <c:v>763.60003626905382</c:v>
                </c:pt>
                <c:pt idx="7637">
                  <c:v>763.70003627380356</c:v>
                </c:pt>
                <c:pt idx="7638">
                  <c:v>763.80003627855331</c:v>
                </c:pt>
                <c:pt idx="7639">
                  <c:v>763.90003628330305</c:v>
                </c:pt>
                <c:pt idx="7640">
                  <c:v>764.0000362880528</c:v>
                </c:pt>
                <c:pt idx="7641">
                  <c:v>764.10003629280254</c:v>
                </c:pt>
                <c:pt idx="7642">
                  <c:v>764.20003629755229</c:v>
                </c:pt>
                <c:pt idx="7643">
                  <c:v>764.30003630230203</c:v>
                </c:pt>
                <c:pt idx="7644">
                  <c:v>764.40003630705178</c:v>
                </c:pt>
                <c:pt idx="7645">
                  <c:v>764.50003631180152</c:v>
                </c:pt>
                <c:pt idx="7646">
                  <c:v>764.60003631655127</c:v>
                </c:pt>
                <c:pt idx="7647">
                  <c:v>764.70003632130101</c:v>
                </c:pt>
                <c:pt idx="7648">
                  <c:v>764.80003632605076</c:v>
                </c:pt>
                <c:pt idx="7649">
                  <c:v>764.9000363308005</c:v>
                </c:pt>
                <c:pt idx="7650">
                  <c:v>765.00003633555025</c:v>
                </c:pt>
                <c:pt idx="7651">
                  <c:v>765.10003634029999</c:v>
                </c:pt>
                <c:pt idx="7652">
                  <c:v>765.20003634504974</c:v>
                </c:pt>
                <c:pt idx="7653">
                  <c:v>765.30003634979948</c:v>
                </c:pt>
                <c:pt idx="7654">
                  <c:v>765.40003635454923</c:v>
                </c:pt>
                <c:pt idx="7655">
                  <c:v>765.50003635929897</c:v>
                </c:pt>
                <c:pt idx="7656">
                  <c:v>765.60003636404872</c:v>
                </c:pt>
                <c:pt idx="7657">
                  <c:v>765.70003636879846</c:v>
                </c:pt>
                <c:pt idx="7658">
                  <c:v>765.80003637354821</c:v>
                </c:pt>
                <c:pt idx="7659">
                  <c:v>765.90003637829795</c:v>
                </c:pt>
                <c:pt idx="7660">
                  <c:v>766.0000363830477</c:v>
                </c:pt>
                <c:pt idx="7661">
                  <c:v>766.10003638779745</c:v>
                </c:pt>
                <c:pt idx="7662">
                  <c:v>766.20003639254719</c:v>
                </c:pt>
                <c:pt idx="7663">
                  <c:v>766.30003639729694</c:v>
                </c:pt>
                <c:pt idx="7664">
                  <c:v>766.40003640204668</c:v>
                </c:pt>
                <c:pt idx="7665">
                  <c:v>766.50003640679643</c:v>
                </c:pt>
                <c:pt idx="7666">
                  <c:v>766.60003641154617</c:v>
                </c:pt>
                <c:pt idx="7667">
                  <c:v>766.70003641629592</c:v>
                </c:pt>
                <c:pt idx="7668">
                  <c:v>766.80003642104566</c:v>
                </c:pt>
                <c:pt idx="7669">
                  <c:v>766.90003642579541</c:v>
                </c:pt>
                <c:pt idx="7670">
                  <c:v>767.00003643054515</c:v>
                </c:pt>
                <c:pt idx="7671">
                  <c:v>767.1000364352949</c:v>
                </c:pt>
                <c:pt idx="7672">
                  <c:v>767.20003644004464</c:v>
                </c:pt>
                <c:pt idx="7673">
                  <c:v>767.30003644479439</c:v>
                </c:pt>
                <c:pt idx="7674">
                  <c:v>767.40003644954413</c:v>
                </c:pt>
                <c:pt idx="7675">
                  <c:v>767.50003645429388</c:v>
                </c:pt>
                <c:pt idx="7676">
                  <c:v>767.60003645904362</c:v>
                </c:pt>
                <c:pt idx="7677">
                  <c:v>767.70003646379337</c:v>
                </c:pt>
                <c:pt idx="7678">
                  <c:v>767.80003646854311</c:v>
                </c:pt>
                <c:pt idx="7679">
                  <c:v>767.90003647329286</c:v>
                </c:pt>
                <c:pt idx="7680">
                  <c:v>768.0000364780426</c:v>
                </c:pt>
                <c:pt idx="7681">
                  <c:v>768.10003648279235</c:v>
                </c:pt>
                <c:pt idx="7682">
                  <c:v>768.20003648754209</c:v>
                </c:pt>
                <c:pt idx="7683">
                  <c:v>768.30003649229184</c:v>
                </c:pt>
                <c:pt idx="7684">
                  <c:v>768.40003649704158</c:v>
                </c:pt>
                <c:pt idx="7685">
                  <c:v>768.50003650179133</c:v>
                </c:pt>
                <c:pt idx="7686">
                  <c:v>768.60003650654107</c:v>
                </c:pt>
                <c:pt idx="7687">
                  <c:v>768.70003651129082</c:v>
                </c:pt>
                <c:pt idx="7688">
                  <c:v>768.80003651604056</c:v>
                </c:pt>
                <c:pt idx="7689">
                  <c:v>768.90003652079031</c:v>
                </c:pt>
                <c:pt idx="7690">
                  <c:v>769.00003652554005</c:v>
                </c:pt>
                <c:pt idx="7691">
                  <c:v>769.1000365302898</c:v>
                </c:pt>
                <c:pt idx="7692">
                  <c:v>769.20003653503954</c:v>
                </c:pt>
                <c:pt idx="7693">
                  <c:v>769.30003653978929</c:v>
                </c:pt>
                <c:pt idx="7694">
                  <c:v>769.40003654453903</c:v>
                </c:pt>
                <c:pt idx="7695">
                  <c:v>769.50003654928878</c:v>
                </c:pt>
                <c:pt idx="7696">
                  <c:v>769.60003655403852</c:v>
                </c:pt>
                <c:pt idx="7697">
                  <c:v>769.70003655878827</c:v>
                </c:pt>
                <c:pt idx="7698">
                  <c:v>769.80003656353801</c:v>
                </c:pt>
                <c:pt idx="7699">
                  <c:v>769.90003656828776</c:v>
                </c:pt>
                <c:pt idx="7700">
                  <c:v>770.00003657303751</c:v>
                </c:pt>
                <c:pt idx="7701">
                  <c:v>770.10003657778725</c:v>
                </c:pt>
                <c:pt idx="7702">
                  <c:v>770.200036582537</c:v>
                </c:pt>
                <c:pt idx="7703">
                  <c:v>770.30003658728674</c:v>
                </c:pt>
                <c:pt idx="7704">
                  <c:v>770.40003659203649</c:v>
                </c:pt>
                <c:pt idx="7705">
                  <c:v>770.50003659678623</c:v>
                </c:pt>
                <c:pt idx="7706">
                  <c:v>770.60003660153598</c:v>
                </c:pt>
                <c:pt idx="7707">
                  <c:v>770.70003660628572</c:v>
                </c:pt>
                <c:pt idx="7708">
                  <c:v>770.80003661103547</c:v>
                </c:pt>
                <c:pt idx="7709">
                  <c:v>770.90003661578521</c:v>
                </c:pt>
                <c:pt idx="7710">
                  <c:v>771.00003662053496</c:v>
                </c:pt>
                <c:pt idx="7711">
                  <c:v>771.1000366252847</c:v>
                </c:pt>
                <c:pt idx="7712">
                  <c:v>771.20003663003445</c:v>
                </c:pt>
                <c:pt idx="7713">
                  <c:v>771.30003663478419</c:v>
                </c:pt>
                <c:pt idx="7714">
                  <c:v>771.40003663953394</c:v>
                </c:pt>
                <c:pt idx="7715">
                  <c:v>771.50003664428368</c:v>
                </c:pt>
                <c:pt idx="7716">
                  <c:v>771.60003664903343</c:v>
                </c:pt>
                <c:pt idx="7717">
                  <c:v>771.70003665378317</c:v>
                </c:pt>
                <c:pt idx="7718">
                  <c:v>771.80003665853292</c:v>
                </c:pt>
                <c:pt idx="7719">
                  <c:v>771.90003666328266</c:v>
                </c:pt>
                <c:pt idx="7720">
                  <c:v>772.00003666803241</c:v>
                </c:pt>
                <c:pt idx="7721">
                  <c:v>772.10003667278215</c:v>
                </c:pt>
                <c:pt idx="7722">
                  <c:v>772.2000366775319</c:v>
                </c:pt>
                <c:pt idx="7723">
                  <c:v>772.30003668228164</c:v>
                </c:pt>
                <c:pt idx="7724">
                  <c:v>772.40003668703139</c:v>
                </c:pt>
                <c:pt idx="7725">
                  <c:v>772.50003669178113</c:v>
                </c:pt>
                <c:pt idx="7726">
                  <c:v>772.60003669653088</c:v>
                </c:pt>
                <c:pt idx="7727">
                  <c:v>772.70003670128062</c:v>
                </c:pt>
                <c:pt idx="7728">
                  <c:v>772.80003670603037</c:v>
                </c:pt>
                <c:pt idx="7729">
                  <c:v>772.90003671078011</c:v>
                </c:pt>
                <c:pt idx="7730">
                  <c:v>773.00003671552986</c:v>
                </c:pt>
                <c:pt idx="7731">
                  <c:v>773.1000367202796</c:v>
                </c:pt>
                <c:pt idx="7732">
                  <c:v>773.20003672502935</c:v>
                </c:pt>
                <c:pt idx="7733">
                  <c:v>773.30003672977909</c:v>
                </c:pt>
                <c:pt idx="7734">
                  <c:v>773.40003673452884</c:v>
                </c:pt>
                <c:pt idx="7735">
                  <c:v>773.50003673927858</c:v>
                </c:pt>
                <c:pt idx="7736">
                  <c:v>773.60003674402833</c:v>
                </c:pt>
                <c:pt idx="7737">
                  <c:v>773.70003674877807</c:v>
                </c:pt>
                <c:pt idx="7738">
                  <c:v>773.80003675352782</c:v>
                </c:pt>
                <c:pt idx="7739">
                  <c:v>773.90003675827757</c:v>
                </c:pt>
                <c:pt idx="7740">
                  <c:v>774.00003676302731</c:v>
                </c:pt>
                <c:pt idx="7741">
                  <c:v>774.10003676777706</c:v>
                </c:pt>
                <c:pt idx="7742">
                  <c:v>774.2000367725268</c:v>
                </c:pt>
                <c:pt idx="7743">
                  <c:v>774.30003677727655</c:v>
                </c:pt>
                <c:pt idx="7744">
                  <c:v>774.40003678202629</c:v>
                </c:pt>
                <c:pt idx="7745">
                  <c:v>774.50003678677604</c:v>
                </c:pt>
                <c:pt idx="7746">
                  <c:v>774.60003679152578</c:v>
                </c:pt>
                <c:pt idx="7747">
                  <c:v>774.70003679627553</c:v>
                </c:pt>
                <c:pt idx="7748">
                  <c:v>774.80003680102527</c:v>
                </c:pt>
                <c:pt idx="7749">
                  <c:v>774.90003680577502</c:v>
                </c:pt>
                <c:pt idx="7750">
                  <c:v>775.00003681052476</c:v>
                </c:pt>
                <c:pt idx="7751">
                  <c:v>775.10003681527451</c:v>
                </c:pt>
                <c:pt idx="7752">
                  <c:v>775.20003682002425</c:v>
                </c:pt>
                <c:pt idx="7753">
                  <c:v>775.300036824774</c:v>
                </c:pt>
                <c:pt idx="7754">
                  <c:v>775.40003682952374</c:v>
                </c:pt>
                <c:pt idx="7755">
                  <c:v>775.50003683427349</c:v>
                </c:pt>
                <c:pt idx="7756">
                  <c:v>775.60003683902323</c:v>
                </c:pt>
                <c:pt idx="7757">
                  <c:v>775.70003684377298</c:v>
                </c:pt>
                <c:pt idx="7758">
                  <c:v>775.80003684852272</c:v>
                </c:pt>
                <c:pt idx="7759">
                  <c:v>775.90003685327247</c:v>
                </c:pt>
                <c:pt idx="7760">
                  <c:v>776.00003685802221</c:v>
                </c:pt>
                <c:pt idx="7761">
                  <c:v>776.10003686277196</c:v>
                </c:pt>
                <c:pt idx="7762">
                  <c:v>776.2000368675217</c:v>
                </c:pt>
                <c:pt idx="7763">
                  <c:v>776.30003687227145</c:v>
                </c:pt>
                <c:pt idx="7764">
                  <c:v>776.40003687702119</c:v>
                </c:pt>
                <c:pt idx="7765">
                  <c:v>776.50003688177094</c:v>
                </c:pt>
                <c:pt idx="7766">
                  <c:v>776.60003688652068</c:v>
                </c:pt>
                <c:pt idx="7767">
                  <c:v>776.70003689127043</c:v>
                </c:pt>
                <c:pt idx="7768">
                  <c:v>776.80003689602017</c:v>
                </c:pt>
                <c:pt idx="7769">
                  <c:v>776.90003690076992</c:v>
                </c:pt>
                <c:pt idx="7770">
                  <c:v>777.00003690551966</c:v>
                </c:pt>
                <c:pt idx="7771">
                  <c:v>777.10003691026941</c:v>
                </c:pt>
                <c:pt idx="7772">
                  <c:v>777.20003691501915</c:v>
                </c:pt>
                <c:pt idx="7773">
                  <c:v>777.3000369197689</c:v>
                </c:pt>
                <c:pt idx="7774">
                  <c:v>777.40003692451864</c:v>
                </c:pt>
                <c:pt idx="7775">
                  <c:v>777.50003692926839</c:v>
                </c:pt>
                <c:pt idx="7776">
                  <c:v>777.60003693401814</c:v>
                </c:pt>
                <c:pt idx="7777">
                  <c:v>777.70003693876788</c:v>
                </c:pt>
                <c:pt idx="7778">
                  <c:v>777.80003694351763</c:v>
                </c:pt>
                <c:pt idx="7779">
                  <c:v>777.90003694826737</c:v>
                </c:pt>
                <c:pt idx="7780">
                  <c:v>778.00003695301712</c:v>
                </c:pt>
                <c:pt idx="7781">
                  <c:v>778.10003695776686</c:v>
                </c:pt>
                <c:pt idx="7782">
                  <c:v>778.20003696251661</c:v>
                </c:pt>
                <c:pt idx="7783">
                  <c:v>778.30003696726635</c:v>
                </c:pt>
                <c:pt idx="7784">
                  <c:v>778.4000369720161</c:v>
                </c:pt>
                <c:pt idx="7785">
                  <c:v>778.50003697676584</c:v>
                </c:pt>
                <c:pt idx="7786">
                  <c:v>778.60003698151559</c:v>
                </c:pt>
                <c:pt idx="7787">
                  <c:v>778.70003698626533</c:v>
                </c:pt>
                <c:pt idx="7788">
                  <c:v>778.80003699101508</c:v>
                </c:pt>
                <c:pt idx="7789">
                  <c:v>778.90003699576482</c:v>
                </c:pt>
                <c:pt idx="7790">
                  <c:v>779.00003700051457</c:v>
                </c:pt>
                <c:pt idx="7791">
                  <c:v>779.10003700526431</c:v>
                </c:pt>
                <c:pt idx="7792">
                  <c:v>779.20003701001406</c:v>
                </c:pt>
                <c:pt idx="7793">
                  <c:v>779.3000370147638</c:v>
                </c:pt>
                <c:pt idx="7794">
                  <c:v>779.40003701951355</c:v>
                </c:pt>
                <c:pt idx="7795">
                  <c:v>779.50003702426329</c:v>
                </c:pt>
                <c:pt idx="7796">
                  <c:v>779.60003702901304</c:v>
                </c:pt>
                <c:pt idx="7797">
                  <c:v>779.70003703376278</c:v>
                </c:pt>
                <c:pt idx="7798">
                  <c:v>779.80003703851253</c:v>
                </c:pt>
                <c:pt idx="7799">
                  <c:v>779.90003704326227</c:v>
                </c:pt>
                <c:pt idx="7800">
                  <c:v>780.00003704801202</c:v>
                </c:pt>
                <c:pt idx="7801">
                  <c:v>780.10003705276176</c:v>
                </c:pt>
                <c:pt idx="7802">
                  <c:v>780.20003705751151</c:v>
                </c:pt>
                <c:pt idx="7803">
                  <c:v>780.30003706226125</c:v>
                </c:pt>
                <c:pt idx="7804">
                  <c:v>780.400037067011</c:v>
                </c:pt>
                <c:pt idx="7805">
                  <c:v>780.50003707176074</c:v>
                </c:pt>
                <c:pt idx="7806">
                  <c:v>780.60003707651049</c:v>
                </c:pt>
                <c:pt idx="7807">
                  <c:v>780.70003708126023</c:v>
                </c:pt>
                <c:pt idx="7808">
                  <c:v>780.80003708600998</c:v>
                </c:pt>
                <c:pt idx="7809">
                  <c:v>780.90003709075972</c:v>
                </c:pt>
                <c:pt idx="7810">
                  <c:v>781.00003709550947</c:v>
                </c:pt>
                <c:pt idx="7811">
                  <c:v>781.10003710025921</c:v>
                </c:pt>
                <c:pt idx="7812">
                  <c:v>781.20003710500896</c:v>
                </c:pt>
                <c:pt idx="7813">
                  <c:v>781.3000371097587</c:v>
                </c:pt>
                <c:pt idx="7814">
                  <c:v>781.40003711450845</c:v>
                </c:pt>
                <c:pt idx="7815">
                  <c:v>781.5000371192582</c:v>
                </c:pt>
                <c:pt idx="7816">
                  <c:v>781.60003712400794</c:v>
                </c:pt>
                <c:pt idx="7817">
                  <c:v>781.70003712875769</c:v>
                </c:pt>
                <c:pt idx="7818">
                  <c:v>781.80003713350743</c:v>
                </c:pt>
                <c:pt idx="7819">
                  <c:v>781.90003713825718</c:v>
                </c:pt>
                <c:pt idx="7820">
                  <c:v>782.00003714300692</c:v>
                </c:pt>
                <c:pt idx="7821">
                  <c:v>782.10003714775667</c:v>
                </c:pt>
                <c:pt idx="7822">
                  <c:v>782.20003715250641</c:v>
                </c:pt>
                <c:pt idx="7823">
                  <c:v>782.30003715725616</c:v>
                </c:pt>
                <c:pt idx="7824">
                  <c:v>782.4000371620059</c:v>
                </c:pt>
                <c:pt idx="7825">
                  <c:v>782.50003716675565</c:v>
                </c:pt>
                <c:pt idx="7826">
                  <c:v>782.60003717150539</c:v>
                </c:pt>
                <c:pt idx="7827">
                  <c:v>782.70003717625514</c:v>
                </c:pt>
                <c:pt idx="7828">
                  <c:v>782.80003718100488</c:v>
                </c:pt>
                <c:pt idx="7829">
                  <c:v>782.90003718575463</c:v>
                </c:pt>
                <c:pt idx="7830">
                  <c:v>783.00003719050437</c:v>
                </c:pt>
                <c:pt idx="7831">
                  <c:v>783.10003719525412</c:v>
                </c:pt>
                <c:pt idx="7832">
                  <c:v>783.20003720000386</c:v>
                </c:pt>
                <c:pt idx="7833">
                  <c:v>783.30003720475361</c:v>
                </c:pt>
                <c:pt idx="7834">
                  <c:v>783.40003720950335</c:v>
                </c:pt>
                <c:pt idx="7835">
                  <c:v>783.5000372142531</c:v>
                </c:pt>
                <c:pt idx="7836">
                  <c:v>783.60003721900284</c:v>
                </c:pt>
                <c:pt idx="7837">
                  <c:v>783.70003722375259</c:v>
                </c:pt>
                <c:pt idx="7838">
                  <c:v>783.80003722850233</c:v>
                </c:pt>
                <c:pt idx="7839">
                  <c:v>783.90003723325208</c:v>
                </c:pt>
                <c:pt idx="7840">
                  <c:v>784.00003723800182</c:v>
                </c:pt>
                <c:pt idx="7841">
                  <c:v>784.10003724275157</c:v>
                </c:pt>
                <c:pt idx="7842">
                  <c:v>784.20003724750131</c:v>
                </c:pt>
                <c:pt idx="7843">
                  <c:v>784.30003725225106</c:v>
                </c:pt>
                <c:pt idx="7844">
                  <c:v>784.4000372570008</c:v>
                </c:pt>
                <c:pt idx="7845">
                  <c:v>784.50003726175055</c:v>
                </c:pt>
                <c:pt idx="7846">
                  <c:v>784.60003726650029</c:v>
                </c:pt>
                <c:pt idx="7847">
                  <c:v>784.70003727125004</c:v>
                </c:pt>
                <c:pt idx="7848">
                  <c:v>784.80003727599978</c:v>
                </c:pt>
                <c:pt idx="7849">
                  <c:v>784.90003728074953</c:v>
                </c:pt>
                <c:pt idx="7850">
                  <c:v>785.00003728549927</c:v>
                </c:pt>
                <c:pt idx="7851">
                  <c:v>785.10003729024902</c:v>
                </c:pt>
                <c:pt idx="7852">
                  <c:v>785.20003729499876</c:v>
                </c:pt>
                <c:pt idx="7853">
                  <c:v>785.30003729974851</c:v>
                </c:pt>
                <c:pt idx="7854">
                  <c:v>785.40003730449826</c:v>
                </c:pt>
                <c:pt idx="7855">
                  <c:v>785.500037309248</c:v>
                </c:pt>
                <c:pt idx="7856">
                  <c:v>785.60003731399775</c:v>
                </c:pt>
                <c:pt idx="7857">
                  <c:v>785.70003731874749</c:v>
                </c:pt>
                <c:pt idx="7858">
                  <c:v>785.80003732349724</c:v>
                </c:pt>
                <c:pt idx="7859">
                  <c:v>785.90003732824698</c:v>
                </c:pt>
                <c:pt idx="7860">
                  <c:v>786.00003733299673</c:v>
                </c:pt>
                <c:pt idx="7861">
                  <c:v>786.10003733774647</c:v>
                </c:pt>
                <c:pt idx="7862">
                  <c:v>786.20003734249622</c:v>
                </c:pt>
                <c:pt idx="7863">
                  <c:v>786.30003734724596</c:v>
                </c:pt>
                <c:pt idx="7864">
                  <c:v>786.40003735199571</c:v>
                </c:pt>
                <c:pt idx="7865">
                  <c:v>786.50003735674545</c:v>
                </c:pt>
                <c:pt idx="7866">
                  <c:v>786.6000373614952</c:v>
                </c:pt>
                <c:pt idx="7867">
                  <c:v>786.70003736624494</c:v>
                </c:pt>
                <c:pt idx="7868">
                  <c:v>786.80003737099469</c:v>
                </c:pt>
                <c:pt idx="7869">
                  <c:v>786.90003737574443</c:v>
                </c:pt>
                <c:pt idx="7870">
                  <c:v>787.00003738049418</c:v>
                </c:pt>
                <c:pt idx="7871">
                  <c:v>787.10003738524392</c:v>
                </c:pt>
                <c:pt idx="7872">
                  <c:v>787.20003738999367</c:v>
                </c:pt>
                <c:pt idx="7873">
                  <c:v>787.30003739474341</c:v>
                </c:pt>
                <c:pt idx="7874">
                  <c:v>787.40003739949316</c:v>
                </c:pt>
                <c:pt idx="7875">
                  <c:v>787.5000374042429</c:v>
                </c:pt>
                <c:pt idx="7876">
                  <c:v>787.60003740899265</c:v>
                </c:pt>
                <c:pt idx="7877">
                  <c:v>787.70003741374239</c:v>
                </c:pt>
                <c:pt idx="7878">
                  <c:v>787.80003741849214</c:v>
                </c:pt>
                <c:pt idx="7879">
                  <c:v>787.90003742324188</c:v>
                </c:pt>
                <c:pt idx="7880">
                  <c:v>788.00003742799163</c:v>
                </c:pt>
                <c:pt idx="7881">
                  <c:v>788.10003743274137</c:v>
                </c:pt>
                <c:pt idx="7882">
                  <c:v>788.20003743749112</c:v>
                </c:pt>
                <c:pt idx="7883">
                  <c:v>788.30003744224086</c:v>
                </c:pt>
                <c:pt idx="7884">
                  <c:v>788.40003744699061</c:v>
                </c:pt>
                <c:pt idx="7885">
                  <c:v>788.50003745174035</c:v>
                </c:pt>
                <c:pt idx="7886">
                  <c:v>788.6000374564901</c:v>
                </c:pt>
                <c:pt idx="7887">
                  <c:v>788.70003746123984</c:v>
                </c:pt>
                <c:pt idx="7888">
                  <c:v>788.80003746598959</c:v>
                </c:pt>
                <c:pt idx="7889">
                  <c:v>788.90003747073933</c:v>
                </c:pt>
                <c:pt idx="7890">
                  <c:v>789.00003747548908</c:v>
                </c:pt>
                <c:pt idx="7891">
                  <c:v>789.10003748023883</c:v>
                </c:pt>
                <c:pt idx="7892">
                  <c:v>789.20003748498857</c:v>
                </c:pt>
                <c:pt idx="7893">
                  <c:v>789.30003748973832</c:v>
                </c:pt>
                <c:pt idx="7894">
                  <c:v>789.40003749448806</c:v>
                </c:pt>
                <c:pt idx="7895">
                  <c:v>789.50003749923781</c:v>
                </c:pt>
                <c:pt idx="7896">
                  <c:v>789.60003750398755</c:v>
                </c:pt>
                <c:pt idx="7897">
                  <c:v>789.7000375087373</c:v>
                </c:pt>
                <c:pt idx="7898">
                  <c:v>789.80003751348704</c:v>
                </c:pt>
                <c:pt idx="7899">
                  <c:v>789.90003751823679</c:v>
                </c:pt>
                <c:pt idx="7900">
                  <c:v>790.00003752298653</c:v>
                </c:pt>
                <c:pt idx="7901">
                  <c:v>790.10003752773628</c:v>
                </c:pt>
                <c:pt idx="7902">
                  <c:v>790.20003753248602</c:v>
                </c:pt>
                <c:pt idx="7903">
                  <c:v>790.30003753723577</c:v>
                </c:pt>
                <c:pt idx="7904">
                  <c:v>790.40003754198551</c:v>
                </c:pt>
                <c:pt idx="7905">
                  <c:v>790.50003754673526</c:v>
                </c:pt>
                <c:pt idx="7906">
                  <c:v>790.600037551485</c:v>
                </c:pt>
                <c:pt idx="7907">
                  <c:v>790.70003755623475</c:v>
                </c:pt>
                <c:pt idx="7908">
                  <c:v>790.80003756098449</c:v>
                </c:pt>
                <c:pt idx="7909">
                  <c:v>790.90003756573424</c:v>
                </c:pt>
                <c:pt idx="7910">
                  <c:v>791.00003757048398</c:v>
                </c:pt>
                <c:pt idx="7911">
                  <c:v>791.10003757523373</c:v>
                </c:pt>
                <c:pt idx="7912">
                  <c:v>791.20003757998347</c:v>
                </c:pt>
                <c:pt idx="7913">
                  <c:v>791.30003758473322</c:v>
                </c:pt>
                <c:pt idx="7914">
                  <c:v>791.40003758948296</c:v>
                </c:pt>
                <c:pt idx="7915">
                  <c:v>791.50003759423271</c:v>
                </c:pt>
                <c:pt idx="7916">
                  <c:v>791.60003759898245</c:v>
                </c:pt>
                <c:pt idx="7917">
                  <c:v>791.7000376037322</c:v>
                </c:pt>
                <c:pt idx="7918">
                  <c:v>791.80003760848194</c:v>
                </c:pt>
                <c:pt idx="7919">
                  <c:v>791.90003761323169</c:v>
                </c:pt>
                <c:pt idx="7920">
                  <c:v>792.00003761798143</c:v>
                </c:pt>
                <c:pt idx="7921">
                  <c:v>792.10003762273118</c:v>
                </c:pt>
                <c:pt idx="7922">
                  <c:v>792.20003762748092</c:v>
                </c:pt>
                <c:pt idx="7923">
                  <c:v>792.30003763223067</c:v>
                </c:pt>
                <c:pt idx="7924">
                  <c:v>792.40003763698041</c:v>
                </c:pt>
                <c:pt idx="7925">
                  <c:v>792.50003764173016</c:v>
                </c:pt>
                <c:pt idx="7926">
                  <c:v>792.6000376464799</c:v>
                </c:pt>
                <c:pt idx="7927">
                  <c:v>792.70003765122965</c:v>
                </c:pt>
                <c:pt idx="7928">
                  <c:v>792.80003765597939</c:v>
                </c:pt>
                <c:pt idx="7929">
                  <c:v>792.90003766072914</c:v>
                </c:pt>
                <c:pt idx="7930">
                  <c:v>793.00003766547889</c:v>
                </c:pt>
                <c:pt idx="7931">
                  <c:v>793.10003767022863</c:v>
                </c:pt>
                <c:pt idx="7932">
                  <c:v>793.20003767497838</c:v>
                </c:pt>
                <c:pt idx="7933">
                  <c:v>793.30003767972812</c:v>
                </c:pt>
                <c:pt idx="7934">
                  <c:v>793.40003768447787</c:v>
                </c:pt>
                <c:pt idx="7935">
                  <c:v>793.50003768922761</c:v>
                </c:pt>
                <c:pt idx="7936">
                  <c:v>793.60003769397736</c:v>
                </c:pt>
                <c:pt idx="7937">
                  <c:v>793.7000376987271</c:v>
                </c:pt>
                <c:pt idx="7938">
                  <c:v>793.80003770347685</c:v>
                </c:pt>
                <c:pt idx="7939">
                  <c:v>793.90003770822659</c:v>
                </c:pt>
                <c:pt idx="7940">
                  <c:v>794.00003771297634</c:v>
                </c:pt>
                <c:pt idx="7941">
                  <c:v>794.10003771772608</c:v>
                </c:pt>
                <c:pt idx="7942">
                  <c:v>794.20003772247583</c:v>
                </c:pt>
                <c:pt idx="7943">
                  <c:v>794.30003772722557</c:v>
                </c:pt>
                <c:pt idx="7944">
                  <c:v>794.40003773197532</c:v>
                </c:pt>
                <c:pt idx="7945">
                  <c:v>794.50003773672506</c:v>
                </c:pt>
                <c:pt idx="7946">
                  <c:v>794.60003774147481</c:v>
                </c:pt>
                <c:pt idx="7947">
                  <c:v>794.70003774622455</c:v>
                </c:pt>
                <c:pt idx="7948">
                  <c:v>794.8000377509743</c:v>
                </c:pt>
                <c:pt idx="7949">
                  <c:v>794.90003775572404</c:v>
                </c:pt>
                <c:pt idx="7950">
                  <c:v>795.00003776047379</c:v>
                </c:pt>
                <c:pt idx="7951">
                  <c:v>795.10003776522353</c:v>
                </c:pt>
                <c:pt idx="7952">
                  <c:v>795.20003776997328</c:v>
                </c:pt>
                <c:pt idx="7953">
                  <c:v>795.30003777472302</c:v>
                </c:pt>
                <c:pt idx="7954">
                  <c:v>795.40003777947277</c:v>
                </c:pt>
                <c:pt idx="7955">
                  <c:v>795.50003778422251</c:v>
                </c:pt>
                <c:pt idx="7956">
                  <c:v>795.60003778897226</c:v>
                </c:pt>
                <c:pt idx="7957">
                  <c:v>795.700037793722</c:v>
                </c:pt>
                <c:pt idx="7958">
                  <c:v>795.80003779847175</c:v>
                </c:pt>
                <c:pt idx="7959">
                  <c:v>795.90003780322149</c:v>
                </c:pt>
                <c:pt idx="7960">
                  <c:v>796.00003780797124</c:v>
                </c:pt>
                <c:pt idx="7961">
                  <c:v>796.10003781272098</c:v>
                </c:pt>
                <c:pt idx="7962">
                  <c:v>796.20003781747073</c:v>
                </c:pt>
                <c:pt idx="7963">
                  <c:v>796.30003782222047</c:v>
                </c:pt>
                <c:pt idx="7964">
                  <c:v>796.40003782697022</c:v>
                </c:pt>
                <c:pt idx="7965">
                  <c:v>796.50003783171996</c:v>
                </c:pt>
                <c:pt idx="7966">
                  <c:v>796.60003783646971</c:v>
                </c:pt>
                <c:pt idx="7967">
                  <c:v>796.70003784121946</c:v>
                </c:pt>
                <c:pt idx="7968">
                  <c:v>796.8000378459692</c:v>
                </c:pt>
                <c:pt idx="7969">
                  <c:v>796.90003785071895</c:v>
                </c:pt>
                <c:pt idx="7970">
                  <c:v>797.00003785546869</c:v>
                </c:pt>
                <c:pt idx="7971">
                  <c:v>797.10003786021844</c:v>
                </c:pt>
                <c:pt idx="7972">
                  <c:v>797.20003786496818</c:v>
                </c:pt>
                <c:pt idx="7973">
                  <c:v>797.30003786971793</c:v>
                </c:pt>
                <c:pt idx="7974">
                  <c:v>797.40003787446767</c:v>
                </c:pt>
                <c:pt idx="7975">
                  <c:v>797.50003787921742</c:v>
                </c:pt>
                <c:pt idx="7976">
                  <c:v>797.60003788396716</c:v>
                </c:pt>
                <c:pt idx="7977">
                  <c:v>797.70003788871691</c:v>
                </c:pt>
                <c:pt idx="7978">
                  <c:v>797.80003789346665</c:v>
                </c:pt>
                <c:pt idx="7979">
                  <c:v>797.9000378982164</c:v>
                </c:pt>
                <c:pt idx="7980">
                  <c:v>798.00003790296614</c:v>
                </c:pt>
                <c:pt idx="7981">
                  <c:v>798.10003790771589</c:v>
                </c:pt>
                <c:pt idx="7982">
                  <c:v>798.20003791246563</c:v>
                </c:pt>
                <c:pt idx="7983">
                  <c:v>798.30003791721538</c:v>
                </c:pt>
                <c:pt idx="7984">
                  <c:v>798.40003792196512</c:v>
                </c:pt>
                <c:pt idx="7985">
                  <c:v>798.50003792671487</c:v>
                </c:pt>
                <c:pt idx="7986">
                  <c:v>798.60003793146461</c:v>
                </c:pt>
                <c:pt idx="7987">
                  <c:v>798.70003793621436</c:v>
                </c:pt>
                <c:pt idx="7988">
                  <c:v>798.8000379409641</c:v>
                </c:pt>
                <c:pt idx="7989">
                  <c:v>798.90003794571385</c:v>
                </c:pt>
                <c:pt idx="7990">
                  <c:v>799.00003795046359</c:v>
                </c:pt>
                <c:pt idx="7991">
                  <c:v>799.10003795521334</c:v>
                </c:pt>
                <c:pt idx="7992">
                  <c:v>799.20003795996308</c:v>
                </c:pt>
                <c:pt idx="7993">
                  <c:v>799.30003796471283</c:v>
                </c:pt>
                <c:pt idx="7994">
                  <c:v>799.40003796946257</c:v>
                </c:pt>
                <c:pt idx="7995">
                  <c:v>799.50003797421232</c:v>
                </c:pt>
                <c:pt idx="7996">
                  <c:v>799.60003797896206</c:v>
                </c:pt>
                <c:pt idx="7997">
                  <c:v>799.70003798371181</c:v>
                </c:pt>
                <c:pt idx="7998">
                  <c:v>799.80003798846155</c:v>
                </c:pt>
                <c:pt idx="7999">
                  <c:v>799.9000379932113</c:v>
                </c:pt>
                <c:pt idx="8000">
                  <c:v>800.00003799796104</c:v>
                </c:pt>
                <c:pt idx="8001">
                  <c:v>800.10003800271079</c:v>
                </c:pt>
                <c:pt idx="8002">
                  <c:v>800.20003800746053</c:v>
                </c:pt>
                <c:pt idx="8003">
                  <c:v>800.30003801221028</c:v>
                </c:pt>
                <c:pt idx="8004">
                  <c:v>800.40003801696002</c:v>
                </c:pt>
                <c:pt idx="8005">
                  <c:v>800.50003802170977</c:v>
                </c:pt>
                <c:pt idx="8006">
                  <c:v>800.60003802645952</c:v>
                </c:pt>
                <c:pt idx="8007">
                  <c:v>800.70003803120926</c:v>
                </c:pt>
                <c:pt idx="8008">
                  <c:v>800.80003803595901</c:v>
                </c:pt>
                <c:pt idx="8009">
                  <c:v>800.90003804070875</c:v>
                </c:pt>
                <c:pt idx="8010">
                  <c:v>801.0000380454585</c:v>
                </c:pt>
                <c:pt idx="8011">
                  <c:v>801.10003805020824</c:v>
                </c:pt>
                <c:pt idx="8012">
                  <c:v>801.20003805495799</c:v>
                </c:pt>
                <c:pt idx="8013">
                  <c:v>801.30003805970773</c:v>
                </c:pt>
                <c:pt idx="8014">
                  <c:v>801.40003806445748</c:v>
                </c:pt>
                <c:pt idx="8015">
                  <c:v>801.50003806920722</c:v>
                </c:pt>
                <c:pt idx="8016">
                  <c:v>801.60003807395697</c:v>
                </c:pt>
                <c:pt idx="8017">
                  <c:v>801.70003807870671</c:v>
                </c:pt>
                <c:pt idx="8018">
                  <c:v>801.80003808345646</c:v>
                </c:pt>
                <c:pt idx="8019">
                  <c:v>801.9000380882062</c:v>
                </c:pt>
                <c:pt idx="8020">
                  <c:v>802.00003809295595</c:v>
                </c:pt>
                <c:pt idx="8021">
                  <c:v>802.10003809770569</c:v>
                </c:pt>
                <c:pt idx="8022">
                  <c:v>802.20003810245544</c:v>
                </c:pt>
                <c:pt idx="8023">
                  <c:v>802.30003810720518</c:v>
                </c:pt>
                <c:pt idx="8024">
                  <c:v>802.40003811195493</c:v>
                </c:pt>
                <c:pt idx="8025">
                  <c:v>802.50003811670467</c:v>
                </c:pt>
                <c:pt idx="8026">
                  <c:v>802.60003812145442</c:v>
                </c:pt>
                <c:pt idx="8027">
                  <c:v>802.70003812620416</c:v>
                </c:pt>
                <c:pt idx="8028">
                  <c:v>802.80003813095391</c:v>
                </c:pt>
                <c:pt idx="8029">
                  <c:v>802.90003813570365</c:v>
                </c:pt>
                <c:pt idx="8030">
                  <c:v>803.0000381404534</c:v>
                </c:pt>
                <c:pt idx="8031">
                  <c:v>803.10003814520314</c:v>
                </c:pt>
                <c:pt idx="8032">
                  <c:v>803.20003814995289</c:v>
                </c:pt>
                <c:pt idx="8033">
                  <c:v>803.30003815470263</c:v>
                </c:pt>
                <c:pt idx="8034">
                  <c:v>803.40003815945238</c:v>
                </c:pt>
                <c:pt idx="8035">
                  <c:v>803.50003816420212</c:v>
                </c:pt>
                <c:pt idx="8036">
                  <c:v>803.60003816895187</c:v>
                </c:pt>
                <c:pt idx="8037">
                  <c:v>803.70003817370161</c:v>
                </c:pt>
                <c:pt idx="8038">
                  <c:v>803.80003817845136</c:v>
                </c:pt>
                <c:pt idx="8039">
                  <c:v>803.9000381832011</c:v>
                </c:pt>
                <c:pt idx="8040">
                  <c:v>804.00003818795085</c:v>
                </c:pt>
                <c:pt idx="8041">
                  <c:v>804.10003819270059</c:v>
                </c:pt>
                <c:pt idx="8042">
                  <c:v>804.20003819745034</c:v>
                </c:pt>
                <c:pt idx="8043">
                  <c:v>804.30003820220008</c:v>
                </c:pt>
                <c:pt idx="8044">
                  <c:v>804.40003820694983</c:v>
                </c:pt>
                <c:pt idx="8045">
                  <c:v>804.50003821169958</c:v>
                </c:pt>
                <c:pt idx="8046">
                  <c:v>804.60003821644932</c:v>
                </c:pt>
                <c:pt idx="8047">
                  <c:v>804.70003822119907</c:v>
                </c:pt>
                <c:pt idx="8048">
                  <c:v>804.80003822594881</c:v>
                </c:pt>
                <c:pt idx="8049">
                  <c:v>804.90003823069856</c:v>
                </c:pt>
                <c:pt idx="8050">
                  <c:v>805.0000382354483</c:v>
                </c:pt>
                <c:pt idx="8051">
                  <c:v>805.10003824019805</c:v>
                </c:pt>
                <c:pt idx="8052">
                  <c:v>805.20003824494779</c:v>
                </c:pt>
                <c:pt idx="8053">
                  <c:v>805.30003824969754</c:v>
                </c:pt>
                <c:pt idx="8054">
                  <c:v>805.40003825444728</c:v>
                </c:pt>
                <c:pt idx="8055">
                  <c:v>805.50003825919703</c:v>
                </c:pt>
                <c:pt idx="8056">
                  <c:v>805.60003826394677</c:v>
                </c:pt>
                <c:pt idx="8057">
                  <c:v>805.70003826869652</c:v>
                </c:pt>
                <c:pt idx="8058">
                  <c:v>805.80003827344626</c:v>
                </c:pt>
                <c:pt idx="8059">
                  <c:v>805.90003827819601</c:v>
                </c:pt>
                <c:pt idx="8060">
                  <c:v>806.00003828294575</c:v>
                </c:pt>
                <c:pt idx="8061">
                  <c:v>806.1000382876955</c:v>
                </c:pt>
                <c:pt idx="8062">
                  <c:v>806.20003829244524</c:v>
                </c:pt>
                <c:pt idx="8063">
                  <c:v>806.30003829719499</c:v>
                </c:pt>
                <c:pt idx="8064">
                  <c:v>806.40003830194473</c:v>
                </c:pt>
                <c:pt idx="8065">
                  <c:v>806.50003830669448</c:v>
                </c:pt>
                <c:pt idx="8066">
                  <c:v>806.60003831144422</c:v>
                </c:pt>
                <c:pt idx="8067">
                  <c:v>806.70003831619397</c:v>
                </c:pt>
                <c:pt idx="8068">
                  <c:v>806.80003832094371</c:v>
                </c:pt>
                <c:pt idx="8069">
                  <c:v>806.90003832569346</c:v>
                </c:pt>
                <c:pt idx="8070">
                  <c:v>807.0000383304432</c:v>
                </c:pt>
                <c:pt idx="8071">
                  <c:v>807.10003833519295</c:v>
                </c:pt>
                <c:pt idx="8072">
                  <c:v>807.20003833994269</c:v>
                </c:pt>
                <c:pt idx="8073">
                  <c:v>807.30003834469244</c:v>
                </c:pt>
                <c:pt idx="8074">
                  <c:v>807.40003834944218</c:v>
                </c:pt>
                <c:pt idx="8075">
                  <c:v>807.50003835419193</c:v>
                </c:pt>
                <c:pt idx="8076">
                  <c:v>807.60003835894167</c:v>
                </c:pt>
                <c:pt idx="8077">
                  <c:v>807.70003836369142</c:v>
                </c:pt>
                <c:pt idx="8078">
                  <c:v>807.80003836844116</c:v>
                </c:pt>
                <c:pt idx="8079">
                  <c:v>807.90003837319091</c:v>
                </c:pt>
                <c:pt idx="8080">
                  <c:v>808.00003837794065</c:v>
                </c:pt>
                <c:pt idx="8081">
                  <c:v>808.1000383826904</c:v>
                </c:pt>
                <c:pt idx="8082">
                  <c:v>808.20003838744015</c:v>
                </c:pt>
                <c:pt idx="8083">
                  <c:v>808.30003839218989</c:v>
                </c:pt>
                <c:pt idx="8084">
                  <c:v>808.40003839693964</c:v>
                </c:pt>
                <c:pt idx="8085">
                  <c:v>808.50003840168938</c:v>
                </c:pt>
                <c:pt idx="8086">
                  <c:v>808.60003840643913</c:v>
                </c:pt>
                <c:pt idx="8087">
                  <c:v>808.70003841118887</c:v>
                </c:pt>
                <c:pt idx="8088">
                  <c:v>808.80003841593862</c:v>
                </c:pt>
                <c:pt idx="8089">
                  <c:v>808.90003842068836</c:v>
                </c:pt>
                <c:pt idx="8090">
                  <c:v>809.00003842543811</c:v>
                </c:pt>
                <c:pt idx="8091">
                  <c:v>809.10003843018785</c:v>
                </c:pt>
                <c:pt idx="8092">
                  <c:v>809.2000384349376</c:v>
                </c:pt>
                <c:pt idx="8093">
                  <c:v>809.30003843968734</c:v>
                </c:pt>
                <c:pt idx="8094">
                  <c:v>809.40003844443709</c:v>
                </c:pt>
                <c:pt idx="8095">
                  <c:v>809.50003844918683</c:v>
                </c:pt>
                <c:pt idx="8096">
                  <c:v>809.60003845393658</c:v>
                </c:pt>
                <c:pt idx="8097">
                  <c:v>809.70003845868632</c:v>
                </c:pt>
                <c:pt idx="8098">
                  <c:v>809.80003846343607</c:v>
                </c:pt>
                <c:pt idx="8099">
                  <c:v>809.90003846818581</c:v>
                </c:pt>
                <c:pt idx="8100">
                  <c:v>810.00003847293556</c:v>
                </c:pt>
                <c:pt idx="8101">
                  <c:v>810.1000384776853</c:v>
                </c:pt>
                <c:pt idx="8102">
                  <c:v>810.20003848243505</c:v>
                </c:pt>
                <c:pt idx="8103">
                  <c:v>810.30003848718479</c:v>
                </c:pt>
                <c:pt idx="8104">
                  <c:v>810.40003849193454</c:v>
                </c:pt>
                <c:pt idx="8105">
                  <c:v>810.50003849668428</c:v>
                </c:pt>
                <c:pt idx="8106">
                  <c:v>810.60003850143403</c:v>
                </c:pt>
                <c:pt idx="8107">
                  <c:v>810.70003850618377</c:v>
                </c:pt>
                <c:pt idx="8108">
                  <c:v>810.80003851093352</c:v>
                </c:pt>
                <c:pt idx="8109">
                  <c:v>810.90003851568326</c:v>
                </c:pt>
                <c:pt idx="8110">
                  <c:v>811.00003852043301</c:v>
                </c:pt>
                <c:pt idx="8111">
                  <c:v>811.10003852518275</c:v>
                </c:pt>
                <c:pt idx="8112">
                  <c:v>811.2000385299325</c:v>
                </c:pt>
                <c:pt idx="8113">
                  <c:v>811.30003853468224</c:v>
                </c:pt>
                <c:pt idx="8114">
                  <c:v>811.40003853943199</c:v>
                </c:pt>
                <c:pt idx="8115">
                  <c:v>811.50003854418173</c:v>
                </c:pt>
                <c:pt idx="8116">
                  <c:v>811.60003854893148</c:v>
                </c:pt>
                <c:pt idx="8117">
                  <c:v>811.70003855368122</c:v>
                </c:pt>
                <c:pt idx="8118">
                  <c:v>811.80003855843097</c:v>
                </c:pt>
                <c:pt idx="8119">
                  <c:v>811.90003856318071</c:v>
                </c:pt>
                <c:pt idx="8120">
                  <c:v>812.00003856793046</c:v>
                </c:pt>
                <c:pt idx="8121">
                  <c:v>812.10003857268021</c:v>
                </c:pt>
                <c:pt idx="8122">
                  <c:v>812.20003857742995</c:v>
                </c:pt>
                <c:pt idx="8123">
                  <c:v>812.3000385821797</c:v>
                </c:pt>
                <c:pt idx="8124">
                  <c:v>812.40003858692944</c:v>
                </c:pt>
                <c:pt idx="8125">
                  <c:v>812.50003859167919</c:v>
                </c:pt>
                <c:pt idx="8126">
                  <c:v>812.60003859642893</c:v>
                </c:pt>
                <c:pt idx="8127">
                  <c:v>812.70003860117868</c:v>
                </c:pt>
                <c:pt idx="8128">
                  <c:v>812.80003860592842</c:v>
                </c:pt>
                <c:pt idx="8129">
                  <c:v>812.90003861067817</c:v>
                </c:pt>
                <c:pt idx="8130">
                  <c:v>813.00003861542791</c:v>
                </c:pt>
                <c:pt idx="8131">
                  <c:v>813.10003862017766</c:v>
                </c:pt>
                <c:pt idx="8132">
                  <c:v>813.2000386249274</c:v>
                </c:pt>
                <c:pt idx="8133">
                  <c:v>813.30003862967715</c:v>
                </c:pt>
                <c:pt idx="8134">
                  <c:v>813.40003863442689</c:v>
                </c:pt>
                <c:pt idx="8135">
                  <c:v>813.50003863917664</c:v>
                </c:pt>
                <c:pt idx="8136">
                  <c:v>813.60003864392638</c:v>
                </c:pt>
                <c:pt idx="8137">
                  <c:v>813.70003864867613</c:v>
                </c:pt>
                <c:pt idx="8138">
                  <c:v>813.80003865342587</c:v>
                </c:pt>
                <c:pt idx="8139">
                  <c:v>813.90003865817562</c:v>
                </c:pt>
                <c:pt idx="8140">
                  <c:v>814.00003866292536</c:v>
                </c:pt>
                <c:pt idx="8141">
                  <c:v>814.10003866767511</c:v>
                </c:pt>
                <c:pt idx="8142">
                  <c:v>814.20003867242485</c:v>
                </c:pt>
                <c:pt idx="8143">
                  <c:v>814.3000386771746</c:v>
                </c:pt>
                <c:pt idx="8144">
                  <c:v>814.40003868192434</c:v>
                </c:pt>
                <c:pt idx="8145">
                  <c:v>814.50003868667409</c:v>
                </c:pt>
                <c:pt idx="8146">
                  <c:v>814.60003869142383</c:v>
                </c:pt>
                <c:pt idx="8147">
                  <c:v>814.70003869617358</c:v>
                </c:pt>
                <c:pt idx="8148">
                  <c:v>814.80003870092332</c:v>
                </c:pt>
                <c:pt idx="8149">
                  <c:v>814.90003870567307</c:v>
                </c:pt>
                <c:pt idx="8150">
                  <c:v>815.00003871042281</c:v>
                </c:pt>
                <c:pt idx="8151">
                  <c:v>815.10003871517256</c:v>
                </c:pt>
                <c:pt idx="8152">
                  <c:v>815.2000387199223</c:v>
                </c:pt>
                <c:pt idx="8153">
                  <c:v>815.30003872467205</c:v>
                </c:pt>
                <c:pt idx="8154">
                  <c:v>815.40003872942179</c:v>
                </c:pt>
                <c:pt idx="8155">
                  <c:v>815.50003873417154</c:v>
                </c:pt>
                <c:pt idx="8156">
                  <c:v>815.60003873892128</c:v>
                </c:pt>
                <c:pt idx="8157">
                  <c:v>815.70003874367103</c:v>
                </c:pt>
                <c:pt idx="8158">
                  <c:v>815.80003874842077</c:v>
                </c:pt>
                <c:pt idx="8159">
                  <c:v>815.90003875317052</c:v>
                </c:pt>
                <c:pt idx="8160">
                  <c:v>816.00003875792027</c:v>
                </c:pt>
                <c:pt idx="8161">
                  <c:v>816.10003876267001</c:v>
                </c:pt>
                <c:pt idx="8162">
                  <c:v>816.20003876741976</c:v>
                </c:pt>
                <c:pt idx="8163">
                  <c:v>816.3000387721695</c:v>
                </c:pt>
                <c:pt idx="8164">
                  <c:v>816.40003877691925</c:v>
                </c:pt>
                <c:pt idx="8165">
                  <c:v>816.50003878166899</c:v>
                </c:pt>
                <c:pt idx="8166">
                  <c:v>816.60003878641874</c:v>
                </c:pt>
                <c:pt idx="8167">
                  <c:v>816.70003879116848</c:v>
                </c:pt>
                <c:pt idx="8168">
                  <c:v>816.80003879591823</c:v>
                </c:pt>
                <c:pt idx="8169">
                  <c:v>816.90003880066797</c:v>
                </c:pt>
                <c:pt idx="8170">
                  <c:v>817.00003880541772</c:v>
                </c:pt>
                <c:pt idx="8171">
                  <c:v>817.10003881016746</c:v>
                </c:pt>
                <c:pt idx="8172">
                  <c:v>817.20003881491721</c:v>
                </c:pt>
                <c:pt idx="8173">
                  <c:v>817.30003881966695</c:v>
                </c:pt>
                <c:pt idx="8174">
                  <c:v>817.4000388244167</c:v>
                </c:pt>
                <c:pt idx="8175">
                  <c:v>817.50003882916644</c:v>
                </c:pt>
                <c:pt idx="8176">
                  <c:v>817.60003883391619</c:v>
                </c:pt>
                <c:pt idx="8177">
                  <c:v>817.70003883866593</c:v>
                </c:pt>
                <c:pt idx="8178">
                  <c:v>817.80003884341568</c:v>
                </c:pt>
                <c:pt idx="8179">
                  <c:v>817.90003884816542</c:v>
                </c:pt>
                <c:pt idx="8180">
                  <c:v>818.00003885291517</c:v>
                </c:pt>
                <c:pt idx="8181">
                  <c:v>818.10003885766491</c:v>
                </c:pt>
                <c:pt idx="8182">
                  <c:v>818.20003886241466</c:v>
                </c:pt>
                <c:pt idx="8183">
                  <c:v>818.3000388671644</c:v>
                </c:pt>
                <c:pt idx="8184">
                  <c:v>818.40003887191415</c:v>
                </c:pt>
                <c:pt idx="8185">
                  <c:v>818.50003887666389</c:v>
                </c:pt>
                <c:pt idx="8186">
                  <c:v>818.60003888141364</c:v>
                </c:pt>
                <c:pt idx="8187">
                  <c:v>818.70003888616338</c:v>
                </c:pt>
                <c:pt idx="8188">
                  <c:v>818.80003889091313</c:v>
                </c:pt>
                <c:pt idx="8189">
                  <c:v>818.90003889566287</c:v>
                </c:pt>
                <c:pt idx="8190">
                  <c:v>819.00003890041262</c:v>
                </c:pt>
                <c:pt idx="8191">
                  <c:v>819.10003890516236</c:v>
                </c:pt>
                <c:pt idx="8192">
                  <c:v>819.20003890991211</c:v>
                </c:pt>
                <c:pt idx="8193">
                  <c:v>819.30003891466185</c:v>
                </c:pt>
                <c:pt idx="8194">
                  <c:v>819.4000389194116</c:v>
                </c:pt>
                <c:pt idx="8195">
                  <c:v>819.50003892416134</c:v>
                </c:pt>
                <c:pt idx="8196">
                  <c:v>819.60003892891109</c:v>
                </c:pt>
                <c:pt idx="8197">
                  <c:v>819.70003893366084</c:v>
                </c:pt>
                <c:pt idx="8198">
                  <c:v>819.80003893841058</c:v>
                </c:pt>
                <c:pt idx="8199">
                  <c:v>819.90003894316033</c:v>
                </c:pt>
                <c:pt idx="8200">
                  <c:v>820.00003894791007</c:v>
                </c:pt>
                <c:pt idx="8201">
                  <c:v>820.10003895265982</c:v>
                </c:pt>
                <c:pt idx="8202">
                  <c:v>820.20003895740956</c:v>
                </c:pt>
                <c:pt idx="8203">
                  <c:v>820.30003896215931</c:v>
                </c:pt>
                <c:pt idx="8204">
                  <c:v>820.40003896690905</c:v>
                </c:pt>
                <c:pt idx="8205">
                  <c:v>820.5000389716588</c:v>
                </c:pt>
                <c:pt idx="8206">
                  <c:v>820.60003897640854</c:v>
                </c:pt>
                <c:pt idx="8207">
                  <c:v>820.70003898115829</c:v>
                </c:pt>
                <c:pt idx="8208">
                  <c:v>820.80003898590803</c:v>
                </c:pt>
                <c:pt idx="8209">
                  <c:v>820.90003899065778</c:v>
                </c:pt>
                <c:pt idx="8210">
                  <c:v>821.00003899540752</c:v>
                </c:pt>
                <c:pt idx="8211">
                  <c:v>821.10003900015727</c:v>
                </c:pt>
                <c:pt idx="8212">
                  <c:v>821.20003900490701</c:v>
                </c:pt>
                <c:pt idx="8213">
                  <c:v>821.30003900965676</c:v>
                </c:pt>
                <c:pt idx="8214">
                  <c:v>821.4000390144065</c:v>
                </c:pt>
                <c:pt idx="8215">
                  <c:v>821.50003901915625</c:v>
                </c:pt>
                <c:pt idx="8216">
                  <c:v>821.60003902390599</c:v>
                </c:pt>
                <c:pt idx="8217">
                  <c:v>821.70003902865574</c:v>
                </c:pt>
                <c:pt idx="8218">
                  <c:v>821.80003903340548</c:v>
                </c:pt>
                <c:pt idx="8219">
                  <c:v>821.90003903815523</c:v>
                </c:pt>
                <c:pt idx="8220">
                  <c:v>822.00003904290497</c:v>
                </c:pt>
                <c:pt idx="8221">
                  <c:v>822.10003904765472</c:v>
                </c:pt>
                <c:pt idx="8222">
                  <c:v>822.20003905240446</c:v>
                </c:pt>
                <c:pt idx="8223">
                  <c:v>822.30003905715421</c:v>
                </c:pt>
                <c:pt idx="8224">
                  <c:v>822.40003906190395</c:v>
                </c:pt>
                <c:pt idx="8225">
                  <c:v>822.5000390666537</c:v>
                </c:pt>
                <c:pt idx="8226">
                  <c:v>822.60003907140344</c:v>
                </c:pt>
                <c:pt idx="8227">
                  <c:v>822.70003907615319</c:v>
                </c:pt>
                <c:pt idx="8228">
                  <c:v>822.80003908090293</c:v>
                </c:pt>
                <c:pt idx="8229">
                  <c:v>822.90003908565268</c:v>
                </c:pt>
                <c:pt idx="8230">
                  <c:v>823.00003909040242</c:v>
                </c:pt>
                <c:pt idx="8231">
                  <c:v>823.10003909515217</c:v>
                </c:pt>
                <c:pt idx="8232">
                  <c:v>823.20003909990191</c:v>
                </c:pt>
                <c:pt idx="8233">
                  <c:v>823.30003910465166</c:v>
                </c:pt>
                <c:pt idx="8234">
                  <c:v>823.4000391094014</c:v>
                </c:pt>
                <c:pt idx="8235">
                  <c:v>823.50003911415115</c:v>
                </c:pt>
                <c:pt idx="8236">
                  <c:v>823.6000391189009</c:v>
                </c:pt>
                <c:pt idx="8237">
                  <c:v>823.70003912365064</c:v>
                </c:pt>
                <c:pt idx="8238">
                  <c:v>823.80003912840039</c:v>
                </c:pt>
                <c:pt idx="8239">
                  <c:v>823.90003913315013</c:v>
                </c:pt>
                <c:pt idx="8240">
                  <c:v>824.00003913789988</c:v>
                </c:pt>
                <c:pt idx="8241">
                  <c:v>824.10003914264962</c:v>
                </c:pt>
                <c:pt idx="8242">
                  <c:v>824.20003914739937</c:v>
                </c:pt>
                <c:pt idx="8243">
                  <c:v>824.30003915214911</c:v>
                </c:pt>
                <c:pt idx="8244">
                  <c:v>824.40003915689886</c:v>
                </c:pt>
                <c:pt idx="8245">
                  <c:v>824.5000391616486</c:v>
                </c:pt>
                <c:pt idx="8246">
                  <c:v>824.60003916639835</c:v>
                </c:pt>
                <c:pt idx="8247">
                  <c:v>824.70003917114809</c:v>
                </c:pt>
                <c:pt idx="8248">
                  <c:v>824.80003917589784</c:v>
                </c:pt>
                <c:pt idx="8249">
                  <c:v>824.90003918064758</c:v>
                </c:pt>
                <c:pt idx="8250">
                  <c:v>825.00003918539733</c:v>
                </c:pt>
                <c:pt idx="8251">
                  <c:v>825.10003919014707</c:v>
                </c:pt>
                <c:pt idx="8252">
                  <c:v>825.20003919489682</c:v>
                </c:pt>
                <c:pt idx="8253">
                  <c:v>825.30003919964656</c:v>
                </c:pt>
                <c:pt idx="8254">
                  <c:v>825.40003920439631</c:v>
                </c:pt>
                <c:pt idx="8255">
                  <c:v>825.50003920914605</c:v>
                </c:pt>
                <c:pt idx="8256">
                  <c:v>825.6000392138958</c:v>
                </c:pt>
                <c:pt idx="8257">
                  <c:v>825.70003921864554</c:v>
                </c:pt>
                <c:pt idx="8258">
                  <c:v>825.80003922339529</c:v>
                </c:pt>
                <c:pt idx="8259">
                  <c:v>825.90003922814503</c:v>
                </c:pt>
                <c:pt idx="8260">
                  <c:v>826.00003923289478</c:v>
                </c:pt>
                <c:pt idx="8261">
                  <c:v>826.10003923764452</c:v>
                </c:pt>
                <c:pt idx="8262">
                  <c:v>826.20003924239427</c:v>
                </c:pt>
                <c:pt idx="8263">
                  <c:v>826.30003924714401</c:v>
                </c:pt>
                <c:pt idx="8264">
                  <c:v>826.40003925189376</c:v>
                </c:pt>
                <c:pt idx="8265">
                  <c:v>826.5000392566435</c:v>
                </c:pt>
                <c:pt idx="8266">
                  <c:v>826.60003926139325</c:v>
                </c:pt>
                <c:pt idx="8267">
                  <c:v>826.70003926614299</c:v>
                </c:pt>
                <c:pt idx="8268">
                  <c:v>826.80003927089274</c:v>
                </c:pt>
                <c:pt idx="8269">
                  <c:v>826.90003927564248</c:v>
                </c:pt>
                <c:pt idx="8270">
                  <c:v>827.00003928039223</c:v>
                </c:pt>
                <c:pt idx="8271">
                  <c:v>827.10003928514197</c:v>
                </c:pt>
                <c:pt idx="8272">
                  <c:v>827.20003928989172</c:v>
                </c:pt>
                <c:pt idx="8273">
                  <c:v>827.30003929464146</c:v>
                </c:pt>
                <c:pt idx="8274">
                  <c:v>827.40003929939121</c:v>
                </c:pt>
                <c:pt idx="8275">
                  <c:v>827.50003930414096</c:v>
                </c:pt>
                <c:pt idx="8276">
                  <c:v>827.6000393088907</c:v>
                </c:pt>
                <c:pt idx="8277">
                  <c:v>827.70003931364045</c:v>
                </c:pt>
                <c:pt idx="8278">
                  <c:v>827.80003931839019</c:v>
                </c:pt>
                <c:pt idx="8279">
                  <c:v>827.90003932313994</c:v>
                </c:pt>
                <c:pt idx="8280">
                  <c:v>828.00003932788968</c:v>
                </c:pt>
                <c:pt idx="8281">
                  <c:v>828.10003933263943</c:v>
                </c:pt>
                <c:pt idx="8282">
                  <c:v>828.20003933738917</c:v>
                </c:pt>
                <c:pt idx="8283">
                  <c:v>828.30003934213892</c:v>
                </c:pt>
                <c:pt idx="8284">
                  <c:v>828.40003934688866</c:v>
                </c:pt>
                <c:pt idx="8285">
                  <c:v>828.50003935163841</c:v>
                </c:pt>
                <c:pt idx="8286">
                  <c:v>828.60003935638815</c:v>
                </c:pt>
                <c:pt idx="8287">
                  <c:v>828.7000393611379</c:v>
                </c:pt>
                <c:pt idx="8288">
                  <c:v>828.80003936588764</c:v>
                </c:pt>
                <c:pt idx="8289">
                  <c:v>828.90003937063739</c:v>
                </c:pt>
                <c:pt idx="8290">
                  <c:v>829.00003937538713</c:v>
                </c:pt>
                <c:pt idx="8291">
                  <c:v>829.10003938013688</c:v>
                </c:pt>
                <c:pt idx="8292">
                  <c:v>829.20003938488662</c:v>
                </c:pt>
                <c:pt idx="8293">
                  <c:v>829.30003938963637</c:v>
                </c:pt>
                <c:pt idx="8294">
                  <c:v>829.40003939438611</c:v>
                </c:pt>
                <c:pt idx="8295">
                  <c:v>829.50003939913586</c:v>
                </c:pt>
                <c:pt idx="8296">
                  <c:v>829.6000394038856</c:v>
                </c:pt>
                <c:pt idx="8297">
                  <c:v>829.70003940863535</c:v>
                </c:pt>
                <c:pt idx="8298">
                  <c:v>829.80003941338509</c:v>
                </c:pt>
                <c:pt idx="8299">
                  <c:v>829.90003941813484</c:v>
                </c:pt>
                <c:pt idx="8300">
                  <c:v>830.00003942288458</c:v>
                </c:pt>
                <c:pt idx="8301">
                  <c:v>830.10003942763433</c:v>
                </c:pt>
                <c:pt idx="8302">
                  <c:v>830.20003943238407</c:v>
                </c:pt>
                <c:pt idx="8303">
                  <c:v>830.30003943713382</c:v>
                </c:pt>
                <c:pt idx="8304">
                  <c:v>830.40003944188356</c:v>
                </c:pt>
                <c:pt idx="8305">
                  <c:v>830.50003944663331</c:v>
                </c:pt>
                <c:pt idx="8306">
                  <c:v>830.60003945138305</c:v>
                </c:pt>
                <c:pt idx="8307">
                  <c:v>830.7000394561328</c:v>
                </c:pt>
                <c:pt idx="8308">
                  <c:v>830.80003946088254</c:v>
                </c:pt>
                <c:pt idx="8309">
                  <c:v>830.90003946563229</c:v>
                </c:pt>
                <c:pt idx="8310">
                  <c:v>831.00003947038203</c:v>
                </c:pt>
                <c:pt idx="8311">
                  <c:v>831.10003947513178</c:v>
                </c:pt>
                <c:pt idx="8312">
                  <c:v>831.20003947988153</c:v>
                </c:pt>
                <c:pt idx="8313">
                  <c:v>831.30003948463127</c:v>
                </c:pt>
                <c:pt idx="8314">
                  <c:v>831.40003948938102</c:v>
                </c:pt>
                <c:pt idx="8315">
                  <c:v>831.50003949413076</c:v>
                </c:pt>
                <c:pt idx="8316">
                  <c:v>831.60003949888051</c:v>
                </c:pt>
                <c:pt idx="8317">
                  <c:v>831.70003950363025</c:v>
                </c:pt>
                <c:pt idx="8318">
                  <c:v>831.80003950838</c:v>
                </c:pt>
                <c:pt idx="8319">
                  <c:v>831.90003951312974</c:v>
                </c:pt>
                <c:pt idx="8320">
                  <c:v>832.00003951787949</c:v>
                </c:pt>
                <c:pt idx="8321">
                  <c:v>832.10003952262923</c:v>
                </c:pt>
                <c:pt idx="8322">
                  <c:v>832.20003952737898</c:v>
                </c:pt>
                <c:pt idx="8323">
                  <c:v>832.30003953212872</c:v>
                </c:pt>
                <c:pt idx="8324">
                  <c:v>832.40003953687847</c:v>
                </c:pt>
                <c:pt idx="8325">
                  <c:v>832.50003954162821</c:v>
                </c:pt>
                <c:pt idx="8326">
                  <c:v>832.60003954637796</c:v>
                </c:pt>
                <c:pt idx="8327">
                  <c:v>832.7000395511277</c:v>
                </c:pt>
                <c:pt idx="8328">
                  <c:v>832.80003955587745</c:v>
                </c:pt>
                <c:pt idx="8329">
                  <c:v>832.90003956062719</c:v>
                </c:pt>
                <c:pt idx="8330">
                  <c:v>833.00003956537694</c:v>
                </c:pt>
                <c:pt idx="8331">
                  <c:v>833.10003957012668</c:v>
                </c:pt>
                <c:pt idx="8332">
                  <c:v>833.20003957487643</c:v>
                </c:pt>
                <c:pt idx="8333">
                  <c:v>833.30003957962617</c:v>
                </c:pt>
                <c:pt idx="8334">
                  <c:v>833.40003958437592</c:v>
                </c:pt>
                <c:pt idx="8335">
                  <c:v>833.50003958912566</c:v>
                </c:pt>
                <c:pt idx="8336">
                  <c:v>833.60003959387541</c:v>
                </c:pt>
                <c:pt idx="8337">
                  <c:v>833.70003959862515</c:v>
                </c:pt>
                <c:pt idx="8338">
                  <c:v>833.8000396033749</c:v>
                </c:pt>
                <c:pt idx="8339">
                  <c:v>833.90003960812464</c:v>
                </c:pt>
                <c:pt idx="8340">
                  <c:v>834.00003961287439</c:v>
                </c:pt>
                <c:pt idx="8341">
                  <c:v>834.10003961762413</c:v>
                </c:pt>
                <c:pt idx="8342">
                  <c:v>834.20003962237388</c:v>
                </c:pt>
                <c:pt idx="8343">
                  <c:v>834.30003962712362</c:v>
                </c:pt>
                <c:pt idx="8344">
                  <c:v>834.40003963187337</c:v>
                </c:pt>
                <c:pt idx="8345">
                  <c:v>834.50003963662311</c:v>
                </c:pt>
                <c:pt idx="8346">
                  <c:v>834.60003964137286</c:v>
                </c:pt>
                <c:pt idx="8347">
                  <c:v>834.7000396461226</c:v>
                </c:pt>
                <c:pt idx="8348">
                  <c:v>834.80003965087235</c:v>
                </c:pt>
                <c:pt idx="8349">
                  <c:v>834.90003965562209</c:v>
                </c:pt>
                <c:pt idx="8350">
                  <c:v>835.00003966037184</c:v>
                </c:pt>
                <c:pt idx="8351">
                  <c:v>835.10003966512159</c:v>
                </c:pt>
                <c:pt idx="8352">
                  <c:v>835.20003966987133</c:v>
                </c:pt>
                <c:pt idx="8353">
                  <c:v>835.30003967462108</c:v>
                </c:pt>
                <c:pt idx="8354">
                  <c:v>835.40003967937082</c:v>
                </c:pt>
                <c:pt idx="8355">
                  <c:v>835.50003968412057</c:v>
                </c:pt>
                <c:pt idx="8356">
                  <c:v>835.60003968887031</c:v>
                </c:pt>
                <c:pt idx="8357">
                  <c:v>835.70003969362006</c:v>
                </c:pt>
                <c:pt idx="8358">
                  <c:v>835.8000396983698</c:v>
                </c:pt>
                <c:pt idx="8359">
                  <c:v>835.90003970311955</c:v>
                </c:pt>
                <c:pt idx="8360">
                  <c:v>836.00003970786929</c:v>
                </c:pt>
                <c:pt idx="8361">
                  <c:v>836.10003971261904</c:v>
                </c:pt>
                <c:pt idx="8362">
                  <c:v>836.20003971736878</c:v>
                </c:pt>
                <c:pt idx="8363">
                  <c:v>836.30003972211853</c:v>
                </c:pt>
                <c:pt idx="8364">
                  <c:v>836.40003972686827</c:v>
                </c:pt>
                <c:pt idx="8365">
                  <c:v>836.50003973161802</c:v>
                </c:pt>
                <c:pt idx="8366">
                  <c:v>836.60003973636776</c:v>
                </c:pt>
                <c:pt idx="8367">
                  <c:v>836.70003974111751</c:v>
                </c:pt>
                <c:pt idx="8368">
                  <c:v>836.80003974586725</c:v>
                </c:pt>
                <c:pt idx="8369">
                  <c:v>836.900039750617</c:v>
                </c:pt>
                <c:pt idx="8370">
                  <c:v>837.00003975536674</c:v>
                </c:pt>
                <c:pt idx="8371">
                  <c:v>837.10003976011649</c:v>
                </c:pt>
                <c:pt idx="8372">
                  <c:v>837.20003976486623</c:v>
                </c:pt>
                <c:pt idx="8373">
                  <c:v>837.30003976961598</c:v>
                </c:pt>
                <c:pt idx="8374">
                  <c:v>837.40003977436572</c:v>
                </c:pt>
                <c:pt idx="8375">
                  <c:v>837.50003977911547</c:v>
                </c:pt>
                <c:pt idx="8376">
                  <c:v>837.60003978386521</c:v>
                </c:pt>
                <c:pt idx="8377">
                  <c:v>837.70003978861496</c:v>
                </c:pt>
                <c:pt idx="8378">
                  <c:v>837.8000397933647</c:v>
                </c:pt>
                <c:pt idx="8379">
                  <c:v>837.90003979811445</c:v>
                </c:pt>
                <c:pt idx="8380">
                  <c:v>838.00003980286419</c:v>
                </c:pt>
                <c:pt idx="8381">
                  <c:v>838.10003980761394</c:v>
                </c:pt>
                <c:pt idx="8382">
                  <c:v>838.20003981236368</c:v>
                </c:pt>
                <c:pt idx="8383">
                  <c:v>838.30003981711343</c:v>
                </c:pt>
                <c:pt idx="8384">
                  <c:v>838.40003982186317</c:v>
                </c:pt>
                <c:pt idx="8385">
                  <c:v>838.50003982661292</c:v>
                </c:pt>
                <c:pt idx="8386">
                  <c:v>838.60003983136266</c:v>
                </c:pt>
                <c:pt idx="8387">
                  <c:v>838.70003983611241</c:v>
                </c:pt>
                <c:pt idx="8388">
                  <c:v>838.80003984086215</c:v>
                </c:pt>
                <c:pt idx="8389">
                  <c:v>838.9000398456119</c:v>
                </c:pt>
                <c:pt idx="8390">
                  <c:v>839.00003985036165</c:v>
                </c:pt>
                <c:pt idx="8391">
                  <c:v>839.10003985511139</c:v>
                </c:pt>
                <c:pt idx="8392">
                  <c:v>839.20003985986114</c:v>
                </c:pt>
                <c:pt idx="8393">
                  <c:v>839.30003986461088</c:v>
                </c:pt>
                <c:pt idx="8394">
                  <c:v>839.40003986936063</c:v>
                </c:pt>
                <c:pt idx="8395">
                  <c:v>839.50003987411037</c:v>
                </c:pt>
                <c:pt idx="8396">
                  <c:v>839.60003987886012</c:v>
                </c:pt>
                <c:pt idx="8397">
                  <c:v>839.70003988360986</c:v>
                </c:pt>
                <c:pt idx="8398">
                  <c:v>839.80003988835961</c:v>
                </c:pt>
                <c:pt idx="8399">
                  <c:v>839.90003989310935</c:v>
                </c:pt>
                <c:pt idx="8400">
                  <c:v>840.0000398978591</c:v>
                </c:pt>
                <c:pt idx="8401">
                  <c:v>840.10003990260884</c:v>
                </c:pt>
                <c:pt idx="8402">
                  <c:v>840.20003990735859</c:v>
                </c:pt>
                <c:pt idx="8403">
                  <c:v>840.30003991210833</c:v>
                </c:pt>
                <c:pt idx="8404">
                  <c:v>840.40003991685808</c:v>
                </c:pt>
                <c:pt idx="8405">
                  <c:v>840.50003992160782</c:v>
                </c:pt>
                <c:pt idx="8406">
                  <c:v>840.60003992635757</c:v>
                </c:pt>
                <c:pt idx="8407">
                  <c:v>840.70003993110731</c:v>
                </c:pt>
                <c:pt idx="8408">
                  <c:v>840.80003993585706</c:v>
                </c:pt>
                <c:pt idx="8409">
                  <c:v>840.9000399406068</c:v>
                </c:pt>
                <c:pt idx="8410">
                  <c:v>841.00003994535655</c:v>
                </c:pt>
                <c:pt idx="8411">
                  <c:v>841.10003995010629</c:v>
                </c:pt>
                <c:pt idx="8412">
                  <c:v>841.20003995485604</c:v>
                </c:pt>
                <c:pt idx="8413">
                  <c:v>841.30003995960578</c:v>
                </c:pt>
                <c:pt idx="8414">
                  <c:v>841.40003996435553</c:v>
                </c:pt>
                <c:pt idx="8415">
                  <c:v>841.50003996910527</c:v>
                </c:pt>
                <c:pt idx="8416">
                  <c:v>841.60003997385502</c:v>
                </c:pt>
                <c:pt idx="8417">
                  <c:v>841.70003997860476</c:v>
                </c:pt>
                <c:pt idx="8418">
                  <c:v>841.80003998335451</c:v>
                </c:pt>
                <c:pt idx="8419">
                  <c:v>841.90003998810425</c:v>
                </c:pt>
                <c:pt idx="8420">
                  <c:v>842.000039992854</c:v>
                </c:pt>
                <c:pt idx="8421">
                  <c:v>842.10003999760374</c:v>
                </c:pt>
                <c:pt idx="8422">
                  <c:v>842.20004000235349</c:v>
                </c:pt>
                <c:pt idx="8423">
                  <c:v>842.30004000710323</c:v>
                </c:pt>
                <c:pt idx="8424">
                  <c:v>842.40004001185298</c:v>
                </c:pt>
                <c:pt idx="8425">
                  <c:v>842.50004001660272</c:v>
                </c:pt>
                <c:pt idx="8426">
                  <c:v>842.60004002135247</c:v>
                </c:pt>
                <c:pt idx="8427">
                  <c:v>842.70004002610222</c:v>
                </c:pt>
                <c:pt idx="8428">
                  <c:v>842.80004003085196</c:v>
                </c:pt>
                <c:pt idx="8429">
                  <c:v>842.90004003560171</c:v>
                </c:pt>
                <c:pt idx="8430">
                  <c:v>843.00004004035145</c:v>
                </c:pt>
                <c:pt idx="8431">
                  <c:v>843.1000400451012</c:v>
                </c:pt>
                <c:pt idx="8432">
                  <c:v>843.20004004985094</c:v>
                </c:pt>
                <c:pt idx="8433">
                  <c:v>843.30004005460069</c:v>
                </c:pt>
                <c:pt idx="8434">
                  <c:v>843.40004005935043</c:v>
                </c:pt>
                <c:pt idx="8435">
                  <c:v>843.50004006410018</c:v>
                </c:pt>
                <c:pt idx="8436">
                  <c:v>843.60004006884992</c:v>
                </c:pt>
                <c:pt idx="8437">
                  <c:v>843.70004007359967</c:v>
                </c:pt>
                <c:pt idx="8438">
                  <c:v>843.80004007834941</c:v>
                </c:pt>
                <c:pt idx="8439">
                  <c:v>843.90004008309916</c:v>
                </c:pt>
                <c:pt idx="8440">
                  <c:v>844.0000400878489</c:v>
                </c:pt>
                <c:pt idx="8441">
                  <c:v>844.10004009259865</c:v>
                </c:pt>
                <c:pt idx="8442">
                  <c:v>844.20004009734839</c:v>
                </c:pt>
                <c:pt idx="8443">
                  <c:v>844.30004010209814</c:v>
                </c:pt>
                <c:pt idx="8444">
                  <c:v>844.40004010684788</c:v>
                </c:pt>
                <c:pt idx="8445">
                  <c:v>844.50004011159763</c:v>
                </c:pt>
                <c:pt idx="8446">
                  <c:v>844.60004011634737</c:v>
                </c:pt>
                <c:pt idx="8447">
                  <c:v>844.70004012109712</c:v>
                </c:pt>
                <c:pt idx="8448">
                  <c:v>844.80004012584686</c:v>
                </c:pt>
                <c:pt idx="8449">
                  <c:v>844.90004013059661</c:v>
                </c:pt>
                <c:pt idx="8450">
                  <c:v>845.00004013534635</c:v>
                </c:pt>
                <c:pt idx="8451">
                  <c:v>845.1000401400961</c:v>
                </c:pt>
                <c:pt idx="8452">
                  <c:v>845.20004014484584</c:v>
                </c:pt>
                <c:pt idx="8453">
                  <c:v>845.30004014959559</c:v>
                </c:pt>
                <c:pt idx="8454">
                  <c:v>845.40004015434533</c:v>
                </c:pt>
                <c:pt idx="8455">
                  <c:v>845.50004015909508</c:v>
                </c:pt>
                <c:pt idx="8456">
                  <c:v>845.60004016384482</c:v>
                </c:pt>
                <c:pt idx="8457">
                  <c:v>845.70004016859457</c:v>
                </c:pt>
                <c:pt idx="8458">
                  <c:v>845.80004017334431</c:v>
                </c:pt>
                <c:pt idx="8459">
                  <c:v>845.90004017809406</c:v>
                </c:pt>
                <c:pt idx="8460">
                  <c:v>846.0000401828438</c:v>
                </c:pt>
                <c:pt idx="8461">
                  <c:v>846.10004018759355</c:v>
                </c:pt>
                <c:pt idx="8462">
                  <c:v>846.20004019234329</c:v>
                </c:pt>
                <c:pt idx="8463">
                  <c:v>846.30004019709304</c:v>
                </c:pt>
                <c:pt idx="8464">
                  <c:v>846.40004020184278</c:v>
                </c:pt>
                <c:pt idx="8465">
                  <c:v>846.50004020659253</c:v>
                </c:pt>
                <c:pt idx="8466">
                  <c:v>846.60004021134228</c:v>
                </c:pt>
                <c:pt idx="8467">
                  <c:v>846.70004021609202</c:v>
                </c:pt>
                <c:pt idx="8468">
                  <c:v>846.80004022084177</c:v>
                </c:pt>
                <c:pt idx="8469">
                  <c:v>846.90004022559151</c:v>
                </c:pt>
                <c:pt idx="8470">
                  <c:v>847.00004023034126</c:v>
                </c:pt>
                <c:pt idx="8471">
                  <c:v>847.100040235091</c:v>
                </c:pt>
                <c:pt idx="8472">
                  <c:v>847.20004023984075</c:v>
                </c:pt>
                <c:pt idx="8473">
                  <c:v>847.30004024459049</c:v>
                </c:pt>
                <c:pt idx="8474">
                  <c:v>847.40004024934024</c:v>
                </c:pt>
                <c:pt idx="8475">
                  <c:v>847.50004025408998</c:v>
                </c:pt>
                <c:pt idx="8476">
                  <c:v>847.60004025883973</c:v>
                </c:pt>
                <c:pt idx="8477">
                  <c:v>847.70004026358947</c:v>
                </c:pt>
                <c:pt idx="8478">
                  <c:v>847.80004026833922</c:v>
                </c:pt>
                <c:pt idx="8479">
                  <c:v>847.90004027308896</c:v>
                </c:pt>
                <c:pt idx="8480">
                  <c:v>848.00004027783871</c:v>
                </c:pt>
                <c:pt idx="8481">
                  <c:v>848.10004028258845</c:v>
                </c:pt>
                <c:pt idx="8482">
                  <c:v>848.2000402873382</c:v>
                </c:pt>
                <c:pt idx="8483">
                  <c:v>848.30004029208794</c:v>
                </c:pt>
                <c:pt idx="8484">
                  <c:v>848.40004029683769</c:v>
                </c:pt>
                <c:pt idx="8485">
                  <c:v>848.50004030158743</c:v>
                </c:pt>
                <c:pt idx="8486">
                  <c:v>848.60004030633718</c:v>
                </c:pt>
                <c:pt idx="8487">
                  <c:v>848.70004031108692</c:v>
                </c:pt>
                <c:pt idx="8488">
                  <c:v>848.80004031583667</c:v>
                </c:pt>
                <c:pt idx="8489">
                  <c:v>848.90004032058641</c:v>
                </c:pt>
                <c:pt idx="8490">
                  <c:v>849.00004032533616</c:v>
                </c:pt>
                <c:pt idx="8491">
                  <c:v>849.1000403300859</c:v>
                </c:pt>
                <c:pt idx="8492">
                  <c:v>849.20004033483565</c:v>
                </c:pt>
                <c:pt idx="8493">
                  <c:v>849.30004033958539</c:v>
                </c:pt>
                <c:pt idx="8494">
                  <c:v>849.40004034433514</c:v>
                </c:pt>
                <c:pt idx="8495">
                  <c:v>849.50004034908488</c:v>
                </c:pt>
                <c:pt idx="8496">
                  <c:v>849.60004035383463</c:v>
                </c:pt>
                <c:pt idx="8497">
                  <c:v>849.70004035858437</c:v>
                </c:pt>
                <c:pt idx="8498">
                  <c:v>849.80004036333412</c:v>
                </c:pt>
                <c:pt idx="8499">
                  <c:v>849.90004036808386</c:v>
                </c:pt>
                <c:pt idx="8500">
                  <c:v>850.00004037283361</c:v>
                </c:pt>
                <c:pt idx="8501">
                  <c:v>850.10004037758335</c:v>
                </c:pt>
                <c:pt idx="8502">
                  <c:v>850.2000403823331</c:v>
                </c:pt>
                <c:pt idx="8503">
                  <c:v>850.30004038708284</c:v>
                </c:pt>
                <c:pt idx="8504">
                  <c:v>850.40004039183259</c:v>
                </c:pt>
                <c:pt idx="8505">
                  <c:v>850.50004039658234</c:v>
                </c:pt>
                <c:pt idx="8506">
                  <c:v>850.60004040133208</c:v>
                </c:pt>
                <c:pt idx="8507">
                  <c:v>850.70004040608183</c:v>
                </c:pt>
                <c:pt idx="8508">
                  <c:v>850.80004041083157</c:v>
                </c:pt>
                <c:pt idx="8509">
                  <c:v>850.90004041558132</c:v>
                </c:pt>
                <c:pt idx="8510">
                  <c:v>851.00004042033106</c:v>
                </c:pt>
                <c:pt idx="8511">
                  <c:v>851.10004042508081</c:v>
                </c:pt>
                <c:pt idx="8512">
                  <c:v>851.20004042983055</c:v>
                </c:pt>
                <c:pt idx="8513">
                  <c:v>851.3000404345803</c:v>
                </c:pt>
                <c:pt idx="8514">
                  <c:v>851.40004043933004</c:v>
                </c:pt>
                <c:pt idx="8515">
                  <c:v>851.50004044407979</c:v>
                </c:pt>
                <c:pt idx="8516">
                  <c:v>851.60004044882953</c:v>
                </c:pt>
                <c:pt idx="8517">
                  <c:v>851.70004045357928</c:v>
                </c:pt>
                <c:pt idx="8518">
                  <c:v>851.80004045832902</c:v>
                </c:pt>
                <c:pt idx="8519">
                  <c:v>851.90004046307877</c:v>
                </c:pt>
                <c:pt idx="8520">
                  <c:v>852.00004046782851</c:v>
                </c:pt>
                <c:pt idx="8521">
                  <c:v>852.10004047257826</c:v>
                </c:pt>
                <c:pt idx="8522">
                  <c:v>852.200040477328</c:v>
                </c:pt>
                <c:pt idx="8523">
                  <c:v>852.30004048207775</c:v>
                </c:pt>
                <c:pt idx="8524">
                  <c:v>852.40004048682749</c:v>
                </c:pt>
                <c:pt idx="8525">
                  <c:v>852.50004049157724</c:v>
                </c:pt>
                <c:pt idx="8526">
                  <c:v>852.60004049632698</c:v>
                </c:pt>
                <c:pt idx="8527">
                  <c:v>852.70004050107673</c:v>
                </c:pt>
                <c:pt idx="8528">
                  <c:v>852.80004050582647</c:v>
                </c:pt>
                <c:pt idx="8529">
                  <c:v>852.90004051057622</c:v>
                </c:pt>
                <c:pt idx="8530">
                  <c:v>853.00004051532596</c:v>
                </c:pt>
                <c:pt idx="8531">
                  <c:v>853.10004052007571</c:v>
                </c:pt>
                <c:pt idx="8532">
                  <c:v>853.20004052482545</c:v>
                </c:pt>
                <c:pt idx="8533">
                  <c:v>853.3000405295752</c:v>
                </c:pt>
                <c:pt idx="8534">
                  <c:v>853.40004053432494</c:v>
                </c:pt>
                <c:pt idx="8535">
                  <c:v>853.50004053907469</c:v>
                </c:pt>
                <c:pt idx="8536">
                  <c:v>853.60004054382443</c:v>
                </c:pt>
                <c:pt idx="8537">
                  <c:v>853.70004054857418</c:v>
                </c:pt>
                <c:pt idx="8538">
                  <c:v>853.80004055332392</c:v>
                </c:pt>
                <c:pt idx="8539">
                  <c:v>853.90004055807367</c:v>
                </c:pt>
                <c:pt idx="8540">
                  <c:v>854.00004056282341</c:v>
                </c:pt>
                <c:pt idx="8541">
                  <c:v>854.10004056757316</c:v>
                </c:pt>
                <c:pt idx="8542">
                  <c:v>854.20004057232291</c:v>
                </c:pt>
                <c:pt idx="8543">
                  <c:v>854.30004057707265</c:v>
                </c:pt>
                <c:pt idx="8544">
                  <c:v>854.4000405818224</c:v>
                </c:pt>
                <c:pt idx="8545">
                  <c:v>854.50004058657214</c:v>
                </c:pt>
                <c:pt idx="8546">
                  <c:v>854.60004059132189</c:v>
                </c:pt>
                <c:pt idx="8547">
                  <c:v>854.70004059607163</c:v>
                </c:pt>
                <c:pt idx="8548">
                  <c:v>854.80004060082138</c:v>
                </c:pt>
                <c:pt idx="8549">
                  <c:v>854.90004060557112</c:v>
                </c:pt>
                <c:pt idx="8550">
                  <c:v>855.00004061032087</c:v>
                </c:pt>
                <c:pt idx="8551">
                  <c:v>855.10004061507061</c:v>
                </c:pt>
                <c:pt idx="8552">
                  <c:v>855.20004061982036</c:v>
                </c:pt>
                <c:pt idx="8553">
                  <c:v>855.3000406245701</c:v>
                </c:pt>
                <c:pt idx="8554">
                  <c:v>855.40004062931985</c:v>
                </c:pt>
                <c:pt idx="8555">
                  <c:v>855.50004063406959</c:v>
                </c:pt>
                <c:pt idx="8556">
                  <c:v>855.60004063881934</c:v>
                </c:pt>
                <c:pt idx="8557">
                  <c:v>855.70004064356908</c:v>
                </c:pt>
                <c:pt idx="8558">
                  <c:v>855.80004064831883</c:v>
                </c:pt>
                <c:pt idx="8559">
                  <c:v>855.90004065306857</c:v>
                </c:pt>
                <c:pt idx="8560">
                  <c:v>856.00004065781832</c:v>
                </c:pt>
                <c:pt idx="8561">
                  <c:v>856.10004066256806</c:v>
                </c:pt>
                <c:pt idx="8562">
                  <c:v>856.20004066731781</c:v>
                </c:pt>
                <c:pt idx="8563">
                  <c:v>856.30004067206755</c:v>
                </c:pt>
                <c:pt idx="8564">
                  <c:v>856.4000406768173</c:v>
                </c:pt>
                <c:pt idx="8565">
                  <c:v>856.50004068156704</c:v>
                </c:pt>
                <c:pt idx="8566">
                  <c:v>856.60004068631679</c:v>
                </c:pt>
                <c:pt idx="8567">
                  <c:v>856.70004069106653</c:v>
                </c:pt>
                <c:pt idx="8568">
                  <c:v>856.80004069581628</c:v>
                </c:pt>
                <c:pt idx="8569">
                  <c:v>856.90004070056602</c:v>
                </c:pt>
                <c:pt idx="8570">
                  <c:v>857.00004070531577</c:v>
                </c:pt>
                <c:pt idx="8571">
                  <c:v>857.10004071006551</c:v>
                </c:pt>
                <c:pt idx="8572">
                  <c:v>857.20004071481526</c:v>
                </c:pt>
                <c:pt idx="8573">
                  <c:v>857.300040719565</c:v>
                </c:pt>
                <c:pt idx="8574">
                  <c:v>857.40004072431475</c:v>
                </c:pt>
                <c:pt idx="8575">
                  <c:v>857.50004072906449</c:v>
                </c:pt>
                <c:pt idx="8576">
                  <c:v>857.60004073381424</c:v>
                </c:pt>
                <c:pt idx="8577">
                  <c:v>857.70004073856398</c:v>
                </c:pt>
                <c:pt idx="8578">
                  <c:v>857.80004074331373</c:v>
                </c:pt>
                <c:pt idx="8579">
                  <c:v>857.90004074806347</c:v>
                </c:pt>
                <c:pt idx="8580">
                  <c:v>858.00004075281322</c:v>
                </c:pt>
                <c:pt idx="8581">
                  <c:v>858.10004075756297</c:v>
                </c:pt>
                <c:pt idx="8582">
                  <c:v>858.20004076231271</c:v>
                </c:pt>
                <c:pt idx="8583">
                  <c:v>858.30004076706246</c:v>
                </c:pt>
                <c:pt idx="8584">
                  <c:v>858.4000407718122</c:v>
                </c:pt>
                <c:pt idx="8585">
                  <c:v>858.50004077656195</c:v>
                </c:pt>
                <c:pt idx="8586">
                  <c:v>858.60004078131169</c:v>
                </c:pt>
                <c:pt idx="8587">
                  <c:v>858.70004078606144</c:v>
                </c:pt>
                <c:pt idx="8588">
                  <c:v>858.80004079081118</c:v>
                </c:pt>
                <c:pt idx="8589">
                  <c:v>858.90004079556093</c:v>
                </c:pt>
                <c:pt idx="8590">
                  <c:v>859.00004080031067</c:v>
                </c:pt>
                <c:pt idx="8591">
                  <c:v>859.10004080506042</c:v>
                </c:pt>
                <c:pt idx="8592">
                  <c:v>859.20004080981016</c:v>
                </c:pt>
                <c:pt idx="8593">
                  <c:v>859.30004081455991</c:v>
                </c:pt>
                <c:pt idx="8594">
                  <c:v>859.40004081930965</c:v>
                </c:pt>
                <c:pt idx="8595">
                  <c:v>859.5000408240594</c:v>
                </c:pt>
                <c:pt idx="8596">
                  <c:v>859.60004082880914</c:v>
                </c:pt>
                <c:pt idx="8597">
                  <c:v>859.70004083355889</c:v>
                </c:pt>
                <c:pt idx="8598">
                  <c:v>859.80004083830863</c:v>
                </c:pt>
                <c:pt idx="8599">
                  <c:v>859.90004084305838</c:v>
                </c:pt>
                <c:pt idx="8600">
                  <c:v>860.00004084780812</c:v>
                </c:pt>
                <c:pt idx="8601">
                  <c:v>860.10004085255787</c:v>
                </c:pt>
                <c:pt idx="8602">
                  <c:v>860.20004085730761</c:v>
                </c:pt>
                <c:pt idx="8603">
                  <c:v>860.30004086205736</c:v>
                </c:pt>
                <c:pt idx="8604">
                  <c:v>860.4000408668071</c:v>
                </c:pt>
                <c:pt idx="8605">
                  <c:v>860.50004087155685</c:v>
                </c:pt>
                <c:pt idx="8606">
                  <c:v>860.60004087630659</c:v>
                </c:pt>
                <c:pt idx="8607">
                  <c:v>860.70004088105634</c:v>
                </c:pt>
                <c:pt idx="8608">
                  <c:v>860.80004088580608</c:v>
                </c:pt>
                <c:pt idx="8609">
                  <c:v>860.90004089055583</c:v>
                </c:pt>
                <c:pt idx="8610">
                  <c:v>861.00004089530557</c:v>
                </c:pt>
                <c:pt idx="8611">
                  <c:v>861.10004090005532</c:v>
                </c:pt>
                <c:pt idx="8612">
                  <c:v>861.20004090480506</c:v>
                </c:pt>
                <c:pt idx="8613">
                  <c:v>861.30004090955481</c:v>
                </c:pt>
                <c:pt idx="8614">
                  <c:v>861.40004091430455</c:v>
                </c:pt>
                <c:pt idx="8615">
                  <c:v>861.5000409190543</c:v>
                </c:pt>
                <c:pt idx="8616">
                  <c:v>861.60004092380404</c:v>
                </c:pt>
                <c:pt idx="8617">
                  <c:v>861.70004092855379</c:v>
                </c:pt>
                <c:pt idx="8618">
                  <c:v>861.80004093330353</c:v>
                </c:pt>
                <c:pt idx="8619">
                  <c:v>861.90004093805328</c:v>
                </c:pt>
                <c:pt idx="8620">
                  <c:v>862.00004094280303</c:v>
                </c:pt>
                <c:pt idx="8621">
                  <c:v>862.10004094755277</c:v>
                </c:pt>
                <c:pt idx="8622">
                  <c:v>862.20004095230252</c:v>
                </c:pt>
                <c:pt idx="8623">
                  <c:v>862.30004095705226</c:v>
                </c:pt>
                <c:pt idx="8624">
                  <c:v>862.40004096180201</c:v>
                </c:pt>
                <c:pt idx="8625">
                  <c:v>862.50004096655175</c:v>
                </c:pt>
                <c:pt idx="8626">
                  <c:v>862.6000409713015</c:v>
                </c:pt>
                <c:pt idx="8627">
                  <c:v>862.70004097605124</c:v>
                </c:pt>
                <c:pt idx="8628">
                  <c:v>862.80004098080099</c:v>
                </c:pt>
                <c:pt idx="8629">
                  <c:v>862.90004098555073</c:v>
                </c:pt>
                <c:pt idx="8630">
                  <c:v>863.00004099030048</c:v>
                </c:pt>
                <c:pt idx="8631">
                  <c:v>863.10004099505022</c:v>
                </c:pt>
                <c:pt idx="8632">
                  <c:v>863.20004099979997</c:v>
                </c:pt>
                <c:pt idx="8633">
                  <c:v>863.30004100454971</c:v>
                </c:pt>
                <c:pt idx="8634">
                  <c:v>863.40004100929946</c:v>
                </c:pt>
                <c:pt idx="8635">
                  <c:v>863.5000410140492</c:v>
                </c:pt>
                <c:pt idx="8636">
                  <c:v>863.60004101879895</c:v>
                </c:pt>
                <c:pt idx="8637">
                  <c:v>863.70004102354869</c:v>
                </c:pt>
                <c:pt idx="8638">
                  <c:v>863.80004102829844</c:v>
                </c:pt>
                <c:pt idx="8639">
                  <c:v>863.90004103304818</c:v>
                </c:pt>
                <c:pt idx="8640">
                  <c:v>864.00004103779793</c:v>
                </c:pt>
                <c:pt idx="8641">
                  <c:v>864.10004104254767</c:v>
                </c:pt>
                <c:pt idx="8642">
                  <c:v>864.20004104729742</c:v>
                </c:pt>
                <c:pt idx="8643">
                  <c:v>864.30004105204716</c:v>
                </c:pt>
                <c:pt idx="8644">
                  <c:v>864.40004105679691</c:v>
                </c:pt>
                <c:pt idx="8645">
                  <c:v>864.50004106154665</c:v>
                </c:pt>
                <c:pt idx="8646">
                  <c:v>864.6000410662964</c:v>
                </c:pt>
                <c:pt idx="8647">
                  <c:v>864.70004107104614</c:v>
                </c:pt>
                <c:pt idx="8648">
                  <c:v>864.80004107579589</c:v>
                </c:pt>
                <c:pt idx="8649">
                  <c:v>864.90004108054563</c:v>
                </c:pt>
                <c:pt idx="8650">
                  <c:v>865.00004108529538</c:v>
                </c:pt>
                <c:pt idx="8651">
                  <c:v>865.10004109004512</c:v>
                </c:pt>
                <c:pt idx="8652">
                  <c:v>865.20004109479487</c:v>
                </c:pt>
                <c:pt idx="8653">
                  <c:v>865.30004109954461</c:v>
                </c:pt>
                <c:pt idx="8654">
                  <c:v>865.40004110429436</c:v>
                </c:pt>
                <c:pt idx="8655">
                  <c:v>865.5000411090441</c:v>
                </c:pt>
                <c:pt idx="8656">
                  <c:v>865.60004111379385</c:v>
                </c:pt>
                <c:pt idx="8657">
                  <c:v>865.7000411185436</c:v>
                </c:pt>
                <c:pt idx="8658">
                  <c:v>865.80004112329334</c:v>
                </c:pt>
                <c:pt idx="8659">
                  <c:v>865.90004112804309</c:v>
                </c:pt>
                <c:pt idx="8660">
                  <c:v>866.00004113279283</c:v>
                </c:pt>
                <c:pt idx="8661">
                  <c:v>866.10004113754258</c:v>
                </c:pt>
                <c:pt idx="8662">
                  <c:v>866.20004114229232</c:v>
                </c:pt>
                <c:pt idx="8663">
                  <c:v>866.30004114704207</c:v>
                </c:pt>
                <c:pt idx="8664">
                  <c:v>866.40004115179181</c:v>
                </c:pt>
                <c:pt idx="8665">
                  <c:v>866.50004115654156</c:v>
                </c:pt>
                <c:pt idx="8666">
                  <c:v>866.6000411612913</c:v>
                </c:pt>
                <c:pt idx="8667">
                  <c:v>866.70004116604105</c:v>
                </c:pt>
                <c:pt idx="8668">
                  <c:v>866.80004117079079</c:v>
                </c:pt>
                <c:pt idx="8669">
                  <c:v>866.90004117554054</c:v>
                </c:pt>
                <c:pt idx="8670">
                  <c:v>867.00004118029028</c:v>
                </c:pt>
                <c:pt idx="8671">
                  <c:v>867.10004118504003</c:v>
                </c:pt>
                <c:pt idx="8672">
                  <c:v>867.20004118978977</c:v>
                </c:pt>
                <c:pt idx="8673">
                  <c:v>867.30004119453952</c:v>
                </c:pt>
                <c:pt idx="8674">
                  <c:v>867.40004119928926</c:v>
                </c:pt>
                <c:pt idx="8675">
                  <c:v>867.50004120403901</c:v>
                </c:pt>
                <c:pt idx="8676">
                  <c:v>867.60004120878875</c:v>
                </c:pt>
                <c:pt idx="8677">
                  <c:v>867.7000412135385</c:v>
                </c:pt>
                <c:pt idx="8678">
                  <c:v>867.80004121828824</c:v>
                </c:pt>
                <c:pt idx="8679">
                  <c:v>867.90004122303799</c:v>
                </c:pt>
                <c:pt idx="8680">
                  <c:v>868.00004122778773</c:v>
                </c:pt>
                <c:pt idx="8681">
                  <c:v>868.10004123253748</c:v>
                </c:pt>
                <c:pt idx="8682">
                  <c:v>868.20004123728722</c:v>
                </c:pt>
                <c:pt idx="8683">
                  <c:v>868.30004124203697</c:v>
                </c:pt>
                <c:pt idx="8684">
                  <c:v>868.40004124678671</c:v>
                </c:pt>
                <c:pt idx="8685">
                  <c:v>868.50004125153646</c:v>
                </c:pt>
                <c:pt idx="8686">
                  <c:v>868.6000412562862</c:v>
                </c:pt>
                <c:pt idx="8687">
                  <c:v>868.70004126103595</c:v>
                </c:pt>
                <c:pt idx="8688">
                  <c:v>868.80004126578569</c:v>
                </c:pt>
                <c:pt idx="8689">
                  <c:v>868.90004127053544</c:v>
                </c:pt>
                <c:pt idx="8690">
                  <c:v>869.00004127528518</c:v>
                </c:pt>
                <c:pt idx="8691">
                  <c:v>869.10004128003493</c:v>
                </c:pt>
                <c:pt idx="8692">
                  <c:v>869.20004128478467</c:v>
                </c:pt>
                <c:pt idx="8693">
                  <c:v>869.30004128953442</c:v>
                </c:pt>
                <c:pt idx="8694">
                  <c:v>869.40004129428416</c:v>
                </c:pt>
                <c:pt idx="8695">
                  <c:v>869.50004129903391</c:v>
                </c:pt>
                <c:pt idx="8696">
                  <c:v>869.60004130378366</c:v>
                </c:pt>
                <c:pt idx="8697">
                  <c:v>869.7000413085334</c:v>
                </c:pt>
                <c:pt idx="8698">
                  <c:v>869.80004131328315</c:v>
                </c:pt>
                <c:pt idx="8699">
                  <c:v>869.90004131803289</c:v>
                </c:pt>
                <c:pt idx="8700">
                  <c:v>870.00004132278264</c:v>
                </c:pt>
                <c:pt idx="8701">
                  <c:v>870.10004132753238</c:v>
                </c:pt>
                <c:pt idx="8702">
                  <c:v>870.20004133228213</c:v>
                </c:pt>
                <c:pt idx="8703">
                  <c:v>870.30004133703187</c:v>
                </c:pt>
                <c:pt idx="8704">
                  <c:v>870.40004134178162</c:v>
                </c:pt>
                <c:pt idx="8705">
                  <c:v>870.50004134653136</c:v>
                </c:pt>
                <c:pt idx="8706">
                  <c:v>870.60004135128111</c:v>
                </c:pt>
                <c:pt idx="8707">
                  <c:v>870.70004135603085</c:v>
                </c:pt>
                <c:pt idx="8708">
                  <c:v>870.8000413607806</c:v>
                </c:pt>
                <c:pt idx="8709">
                  <c:v>870.90004136553034</c:v>
                </c:pt>
                <c:pt idx="8710">
                  <c:v>871.00004137028009</c:v>
                </c:pt>
                <c:pt idx="8711">
                  <c:v>871.10004137502983</c:v>
                </c:pt>
                <c:pt idx="8712">
                  <c:v>871.20004137977958</c:v>
                </c:pt>
                <c:pt idx="8713">
                  <c:v>871.30004138452932</c:v>
                </c:pt>
                <c:pt idx="8714">
                  <c:v>871.40004138927907</c:v>
                </c:pt>
                <c:pt idx="8715">
                  <c:v>871.50004139402881</c:v>
                </c:pt>
                <c:pt idx="8716">
                  <c:v>871.60004139877856</c:v>
                </c:pt>
                <c:pt idx="8717">
                  <c:v>871.7000414035283</c:v>
                </c:pt>
                <c:pt idx="8718">
                  <c:v>871.80004140827805</c:v>
                </c:pt>
                <c:pt idx="8719">
                  <c:v>871.90004141302779</c:v>
                </c:pt>
                <c:pt idx="8720">
                  <c:v>872.00004141777754</c:v>
                </c:pt>
                <c:pt idx="8721">
                  <c:v>872.10004142252728</c:v>
                </c:pt>
                <c:pt idx="8722">
                  <c:v>872.20004142727703</c:v>
                </c:pt>
                <c:pt idx="8723">
                  <c:v>872.30004143202677</c:v>
                </c:pt>
                <c:pt idx="8724">
                  <c:v>872.40004143677652</c:v>
                </c:pt>
                <c:pt idx="8725">
                  <c:v>872.50004144152626</c:v>
                </c:pt>
                <c:pt idx="8726">
                  <c:v>872.60004144627601</c:v>
                </c:pt>
                <c:pt idx="8727">
                  <c:v>872.70004145102575</c:v>
                </c:pt>
                <c:pt idx="8728">
                  <c:v>872.8000414557755</c:v>
                </c:pt>
                <c:pt idx="8729">
                  <c:v>872.90004146052524</c:v>
                </c:pt>
                <c:pt idx="8730">
                  <c:v>873.00004146527499</c:v>
                </c:pt>
                <c:pt idx="8731">
                  <c:v>873.10004147002473</c:v>
                </c:pt>
                <c:pt idx="8732">
                  <c:v>873.20004147477448</c:v>
                </c:pt>
                <c:pt idx="8733">
                  <c:v>873.30004147952422</c:v>
                </c:pt>
                <c:pt idx="8734">
                  <c:v>873.40004148427397</c:v>
                </c:pt>
                <c:pt idx="8735">
                  <c:v>873.50004148902372</c:v>
                </c:pt>
                <c:pt idx="8736">
                  <c:v>873.60004149377346</c:v>
                </c:pt>
                <c:pt idx="8737">
                  <c:v>873.70004149852321</c:v>
                </c:pt>
                <c:pt idx="8738">
                  <c:v>873.80004150327295</c:v>
                </c:pt>
                <c:pt idx="8739">
                  <c:v>873.9000415080227</c:v>
                </c:pt>
                <c:pt idx="8740">
                  <c:v>874.00004151277244</c:v>
                </c:pt>
                <c:pt idx="8741">
                  <c:v>874.10004151752219</c:v>
                </c:pt>
                <c:pt idx="8742">
                  <c:v>874.20004152227193</c:v>
                </c:pt>
                <c:pt idx="8743">
                  <c:v>874.30004152702168</c:v>
                </c:pt>
                <c:pt idx="8744">
                  <c:v>874.40004153177142</c:v>
                </c:pt>
                <c:pt idx="8745">
                  <c:v>874.50004153652117</c:v>
                </c:pt>
                <c:pt idx="8746">
                  <c:v>874.60004154127091</c:v>
                </c:pt>
                <c:pt idx="8747">
                  <c:v>874.70004154602066</c:v>
                </c:pt>
                <c:pt idx="8748">
                  <c:v>874.8000415507704</c:v>
                </c:pt>
                <c:pt idx="8749">
                  <c:v>874.90004155552015</c:v>
                </c:pt>
                <c:pt idx="8750">
                  <c:v>875.00004156026989</c:v>
                </c:pt>
                <c:pt idx="8751">
                  <c:v>875.10004156501964</c:v>
                </c:pt>
                <c:pt idx="8752">
                  <c:v>875.20004156976938</c:v>
                </c:pt>
                <c:pt idx="8753">
                  <c:v>875.30004157451913</c:v>
                </c:pt>
                <c:pt idx="8754">
                  <c:v>875.40004157926887</c:v>
                </c:pt>
                <c:pt idx="8755">
                  <c:v>875.50004158401862</c:v>
                </c:pt>
                <c:pt idx="8756">
                  <c:v>875.60004158876836</c:v>
                </c:pt>
                <c:pt idx="8757">
                  <c:v>875.70004159351811</c:v>
                </c:pt>
                <c:pt idx="8758">
                  <c:v>875.80004159826785</c:v>
                </c:pt>
                <c:pt idx="8759">
                  <c:v>875.9000416030176</c:v>
                </c:pt>
                <c:pt idx="8760">
                  <c:v>876.00004160776734</c:v>
                </c:pt>
                <c:pt idx="8761">
                  <c:v>876.10004161251709</c:v>
                </c:pt>
                <c:pt idx="8762">
                  <c:v>876.20004161726683</c:v>
                </c:pt>
                <c:pt idx="8763">
                  <c:v>876.30004162201658</c:v>
                </c:pt>
                <c:pt idx="8764">
                  <c:v>876.40004162676632</c:v>
                </c:pt>
                <c:pt idx="8765">
                  <c:v>876.50004163151607</c:v>
                </c:pt>
                <c:pt idx="8766">
                  <c:v>876.60004163626581</c:v>
                </c:pt>
                <c:pt idx="8767">
                  <c:v>876.70004164101556</c:v>
                </c:pt>
                <c:pt idx="8768">
                  <c:v>876.8000416457653</c:v>
                </c:pt>
                <c:pt idx="8769">
                  <c:v>876.90004165051505</c:v>
                </c:pt>
                <c:pt idx="8770">
                  <c:v>877.00004165526479</c:v>
                </c:pt>
                <c:pt idx="8771">
                  <c:v>877.10004166001454</c:v>
                </c:pt>
                <c:pt idx="8772">
                  <c:v>877.20004166476429</c:v>
                </c:pt>
                <c:pt idx="8773">
                  <c:v>877.30004166951403</c:v>
                </c:pt>
                <c:pt idx="8774">
                  <c:v>877.40004167426378</c:v>
                </c:pt>
                <c:pt idx="8775">
                  <c:v>877.50004167901352</c:v>
                </c:pt>
                <c:pt idx="8776">
                  <c:v>877.60004168376327</c:v>
                </c:pt>
                <c:pt idx="8777">
                  <c:v>877.70004168851301</c:v>
                </c:pt>
                <c:pt idx="8778">
                  <c:v>877.80004169326276</c:v>
                </c:pt>
                <c:pt idx="8779">
                  <c:v>877.9000416980125</c:v>
                </c:pt>
                <c:pt idx="8780">
                  <c:v>878.00004170276225</c:v>
                </c:pt>
                <c:pt idx="8781">
                  <c:v>878.10004170751199</c:v>
                </c:pt>
                <c:pt idx="8782">
                  <c:v>878.20004171226174</c:v>
                </c:pt>
                <c:pt idx="8783">
                  <c:v>878.30004171701148</c:v>
                </c:pt>
                <c:pt idx="8784">
                  <c:v>878.40004172176123</c:v>
                </c:pt>
                <c:pt idx="8785">
                  <c:v>878.50004172651097</c:v>
                </c:pt>
                <c:pt idx="8786">
                  <c:v>878.60004173126072</c:v>
                </c:pt>
                <c:pt idx="8787">
                  <c:v>878.70004173601046</c:v>
                </c:pt>
                <c:pt idx="8788">
                  <c:v>878.80004174076021</c:v>
                </c:pt>
                <c:pt idx="8789">
                  <c:v>878.90004174550995</c:v>
                </c:pt>
                <c:pt idx="8790">
                  <c:v>879.0000417502597</c:v>
                </c:pt>
                <c:pt idx="8791">
                  <c:v>879.10004175500944</c:v>
                </c:pt>
                <c:pt idx="8792">
                  <c:v>879.20004175975919</c:v>
                </c:pt>
                <c:pt idx="8793">
                  <c:v>879.30004176450893</c:v>
                </c:pt>
                <c:pt idx="8794">
                  <c:v>879.40004176925868</c:v>
                </c:pt>
                <c:pt idx="8795">
                  <c:v>879.50004177400842</c:v>
                </c:pt>
                <c:pt idx="8796">
                  <c:v>879.60004177875817</c:v>
                </c:pt>
                <c:pt idx="8797">
                  <c:v>879.70004178350791</c:v>
                </c:pt>
                <c:pt idx="8798">
                  <c:v>879.80004178825766</c:v>
                </c:pt>
                <c:pt idx="8799">
                  <c:v>879.9000417930074</c:v>
                </c:pt>
                <c:pt idx="8800">
                  <c:v>880.00004179775715</c:v>
                </c:pt>
                <c:pt idx="8801">
                  <c:v>880.10004180250689</c:v>
                </c:pt>
                <c:pt idx="8802">
                  <c:v>880.20004180725664</c:v>
                </c:pt>
                <c:pt idx="8803">
                  <c:v>880.30004181200638</c:v>
                </c:pt>
                <c:pt idx="8804">
                  <c:v>880.40004181675613</c:v>
                </c:pt>
                <c:pt idx="8805">
                  <c:v>880.50004182150587</c:v>
                </c:pt>
                <c:pt idx="8806">
                  <c:v>880.60004182625562</c:v>
                </c:pt>
                <c:pt idx="8807">
                  <c:v>880.70004183100536</c:v>
                </c:pt>
                <c:pt idx="8808">
                  <c:v>880.80004183575511</c:v>
                </c:pt>
                <c:pt idx="8809">
                  <c:v>880.90004184050485</c:v>
                </c:pt>
                <c:pt idx="8810">
                  <c:v>881.0000418452546</c:v>
                </c:pt>
                <c:pt idx="8811">
                  <c:v>881.10004185000435</c:v>
                </c:pt>
                <c:pt idx="8812">
                  <c:v>881.20004185475409</c:v>
                </c:pt>
                <c:pt idx="8813">
                  <c:v>881.30004185950384</c:v>
                </c:pt>
                <c:pt idx="8814">
                  <c:v>881.40004186425358</c:v>
                </c:pt>
                <c:pt idx="8815">
                  <c:v>881.50004186900333</c:v>
                </c:pt>
                <c:pt idx="8816">
                  <c:v>881.60004187375307</c:v>
                </c:pt>
                <c:pt idx="8817">
                  <c:v>881.70004187850282</c:v>
                </c:pt>
                <c:pt idx="8818">
                  <c:v>881.80004188325256</c:v>
                </c:pt>
                <c:pt idx="8819">
                  <c:v>881.90004188800231</c:v>
                </c:pt>
                <c:pt idx="8820">
                  <c:v>882.00004189275205</c:v>
                </c:pt>
                <c:pt idx="8821">
                  <c:v>882.1000418975018</c:v>
                </c:pt>
                <c:pt idx="8822">
                  <c:v>882.20004190225154</c:v>
                </c:pt>
                <c:pt idx="8823">
                  <c:v>882.30004190700129</c:v>
                </c:pt>
                <c:pt idx="8824">
                  <c:v>882.40004191175103</c:v>
                </c:pt>
                <c:pt idx="8825">
                  <c:v>882.50004191650078</c:v>
                </c:pt>
                <c:pt idx="8826">
                  <c:v>882.60004192125052</c:v>
                </c:pt>
                <c:pt idx="8827">
                  <c:v>882.70004192600027</c:v>
                </c:pt>
                <c:pt idx="8828">
                  <c:v>882.80004193075001</c:v>
                </c:pt>
                <c:pt idx="8829">
                  <c:v>882.90004193549976</c:v>
                </c:pt>
                <c:pt idx="8830">
                  <c:v>883.0000419402495</c:v>
                </c:pt>
                <c:pt idx="8831">
                  <c:v>883.10004194499925</c:v>
                </c:pt>
                <c:pt idx="8832">
                  <c:v>883.20004194974899</c:v>
                </c:pt>
                <c:pt idx="8833">
                  <c:v>883.30004195449874</c:v>
                </c:pt>
                <c:pt idx="8834">
                  <c:v>883.40004195924848</c:v>
                </c:pt>
                <c:pt idx="8835">
                  <c:v>883.50004196399823</c:v>
                </c:pt>
                <c:pt idx="8836">
                  <c:v>883.60004196874797</c:v>
                </c:pt>
                <c:pt idx="8837">
                  <c:v>883.70004197349772</c:v>
                </c:pt>
                <c:pt idx="8838">
                  <c:v>883.80004197824746</c:v>
                </c:pt>
                <c:pt idx="8839">
                  <c:v>883.90004198299721</c:v>
                </c:pt>
                <c:pt idx="8840">
                  <c:v>884.00004198774695</c:v>
                </c:pt>
                <c:pt idx="8841">
                  <c:v>884.1000419924967</c:v>
                </c:pt>
                <c:pt idx="8842">
                  <c:v>884.20004199724644</c:v>
                </c:pt>
                <c:pt idx="8843">
                  <c:v>884.30004200199619</c:v>
                </c:pt>
                <c:pt idx="8844">
                  <c:v>884.40004200674593</c:v>
                </c:pt>
                <c:pt idx="8845">
                  <c:v>884.50004201149568</c:v>
                </c:pt>
                <c:pt idx="8846">
                  <c:v>884.60004201624542</c:v>
                </c:pt>
                <c:pt idx="8847">
                  <c:v>884.70004202099517</c:v>
                </c:pt>
                <c:pt idx="8848">
                  <c:v>884.80004202574492</c:v>
                </c:pt>
                <c:pt idx="8849">
                  <c:v>884.90004203049466</c:v>
                </c:pt>
                <c:pt idx="8850">
                  <c:v>885.00004203524441</c:v>
                </c:pt>
                <c:pt idx="8851">
                  <c:v>885.10004203999415</c:v>
                </c:pt>
                <c:pt idx="8852">
                  <c:v>885.2000420447439</c:v>
                </c:pt>
                <c:pt idx="8853">
                  <c:v>885.30004204949364</c:v>
                </c:pt>
                <c:pt idx="8854">
                  <c:v>885.40004205424339</c:v>
                </c:pt>
                <c:pt idx="8855">
                  <c:v>885.50004205899313</c:v>
                </c:pt>
                <c:pt idx="8856">
                  <c:v>885.60004206374288</c:v>
                </c:pt>
                <c:pt idx="8857">
                  <c:v>885.70004206849262</c:v>
                </c:pt>
                <c:pt idx="8858">
                  <c:v>885.80004207324237</c:v>
                </c:pt>
                <c:pt idx="8859">
                  <c:v>885.90004207799211</c:v>
                </c:pt>
                <c:pt idx="8860">
                  <c:v>886.00004208274186</c:v>
                </c:pt>
                <c:pt idx="8861">
                  <c:v>886.1000420874916</c:v>
                </c:pt>
                <c:pt idx="8862">
                  <c:v>886.20004209224135</c:v>
                </c:pt>
                <c:pt idx="8863">
                  <c:v>886.30004209699109</c:v>
                </c:pt>
                <c:pt idx="8864">
                  <c:v>886.40004210174084</c:v>
                </c:pt>
                <c:pt idx="8865">
                  <c:v>886.50004210649058</c:v>
                </c:pt>
                <c:pt idx="8866">
                  <c:v>886.60004211124033</c:v>
                </c:pt>
                <c:pt idx="8867">
                  <c:v>886.70004211599007</c:v>
                </c:pt>
                <c:pt idx="8868">
                  <c:v>886.80004212073982</c:v>
                </c:pt>
                <c:pt idx="8869">
                  <c:v>886.90004212548956</c:v>
                </c:pt>
                <c:pt idx="8870">
                  <c:v>887.00004213023931</c:v>
                </c:pt>
                <c:pt idx="8871">
                  <c:v>887.10004213498905</c:v>
                </c:pt>
                <c:pt idx="8872">
                  <c:v>887.2000421397388</c:v>
                </c:pt>
                <c:pt idx="8873">
                  <c:v>887.30004214448854</c:v>
                </c:pt>
                <c:pt idx="8874">
                  <c:v>887.40004214923829</c:v>
                </c:pt>
                <c:pt idx="8875">
                  <c:v>887.50004215398803</c:v>
                </c:pt>
                <c:pt idx="8876">
                  <c:v>887.60004215873778</c:v>
                </c:pt>
                <c:pt idx="8877">
                  <c:v>887.70004216348752</c:v>
                </c:pt>
                <c:pt idx="8878">
                  <c:v>887.80004216823727</c:v>
                </c:pt>
                <c:pt idx="8879">
                  <c:v>887.90004217298701</c:v>
                </c:pt>
                <c:pt idx="8880">
                  <c:v>888.00004217773676</c:v>
                </c:pt>
                <c:pt idx="8881">
                  <c:v>888.1000421824865</c:v>
                </c:pt>
                <c:pt idx="8882">
                  <c:v>888.20004218723625</c:v>
                </c:pt>
                <c:pt idx="8883">
                  <c:v>888.30004219198599</c:v>
                </c:pt>
                <c:pt idx="8884">
                  <c:v>888.40004219673574</c:v>
                </c:pt>
                <c:pt idx="8885">
                  <c:v>888.50004220148548</c:v>
                </c:pt>
                <c:pt idx="8886">
                  <c:v>888.60004220623523</c:v>
                </c:pt>
                <c:pt idx="8887">
                  <c:v>888.70004221098498</c:v>
                </c:pt>
                <c:pt idx="8888">
                  <c:v>888.80004221573472</c:v>
                </c:pt>
                <c:pt idx="8889">
                  <c:v>888.90004222048447</c:v>
                </c:pt>
                <c:pt idx="8890">
                  <c:v>889.00004222523421</c:v>
                </c:pt>
                <c:pt idx="8891">
                  <c:v>889.10004222998396</c:v>
                </c:pt>
                <c:pt idx="8892">
                  <c:v>889.2000422347337</c:v>
                </c:pt>
                <c:pt idx="8893">
                  <c:v>889.30004223948345</c:v>
                </c:pt>
                <c:pt idx="8894">
                  <c:v>889.40004224423319</c:v>
                </c:pt>
                <c:pt idx="8895">
                  <c:v>889.50004224898294</c:v>
                </c:pt>
                <c:pt idx="8896">
                  <c:v>889.60004225373268</c:v>
                </c:pt>
                <c:pt idx="8897">
                  <c:v>889.70004225848243</c:v>
                </c:pt>
                <c:pt idx="8898">
                  <c:v>889.80004226323217</c:v>
                </c:pt>
                <c:pt idx="8899">
                  <c:v>889.90004226798192</c:v>
                </c:pt>
                <c:pt idx="8900">
                  <c:v>890.00004227273166</c:v>
                </c:pt>
                <c:pt idx="8901">
                  <c:v>890.10004227748141</c:v>
                </c:pt>
                <c:pt idx="8902">
                  <c:v>890.20004228223115</c:v>
                </c:pt>
                <c:pt idx="8903">
                  <c:v>890.3000422869809</c:v>
                </c:pt>
                <c:pt idx="8904">
                  <c:v>890.40004229173064</c:v>
                </c:pt>
                <c:pt idx="8905">
                  <c:v>890.50004229648039</c:v>
                </c:pt>
                <c:pt idx="8906">
                  <c:v>890.60004230123013</c:v>
                </c:pt>
                <c:pt idx="8907">
                  <c:v>890.70004230597988</c:v>
                </c:pt>
                <c:pt idx="8908">
                  <c:v>890.80004231072962</c:v>
                </c:pt>
                <c:pt idx="8909">
                  <c:v>890.90004231547937</c:v>
                </c:pt>
                <c:pt idx="8910">
                  <c:v>891.00004232022911</c:v>
                </c:pt>
                <c:pt idx="8911">
                  <c:v>891.10004232497886</c:v>
                </c:pt>
                <c:pt idx="8912">
                  <c:v>891.2000423297286</c:v>
                </c:pt>
                <c:pt idx="8913">
                  <c:v>891.30004233447835</c:v>
                </c:pt>
                <c:pt idx="8914">
                  <c:v>891.40004233922809</c:v>
                </c:pt>
                <c:pt idx="8915">
                  <c:v>891.50004234397784</c:v>
                </c:pt>
                <c:pt idx="8916">
                  <c:v>891.60004234872758</c:v>
                </c:pt>
                <c:pt idx="8917">
                  <c:v>891.70004235347733</c:v>
                </c:pt>
                <c:pt idx="8918">
                  <c:v>891.80004235822707</c:v>
                </c:pt>
                <c:pt idx="8919">
                  <c:v>891.90004236297682</c:v>
                </c:pt>
                <c:pt idx="8920">
                  <c:v>892.00004236772656</c:v>
                </c:pt>
                <c:pt idx="8921">
                  <c:v>892.10004237247631</c:v>
                </c:pt>
                <c:pt idx="8922">
                  <c:v>892.20004237722605</c:v>
                </c:pt>
                <c:pt idx="8923">
                  <c:v>892.3000423819758</c:v>
                </c:pt>
                <c:pt idx="8924">
                  <c:v>892.40004238672554</c:v>
                </c:pt>
                <c:pt idx="8925">
                  <c:v>892.50004239147529</c:v>
                </c:pt>
                <c:pt idx="8926">
                  <c:v>892.60004239622504</c:v>
                </c:pt>
                <c:pt idx="8927">
                  <c:v>892.70004240097478</c:v>
                </c:pt>
                <c:pt idx="8928">
                  <c:v>892.80004240572453</c:v>
                </c:pt>
                <c:pt idx="8929">
                  <c:v>892.90004241047427</c:v>
                </c:pt>
                <c:pt idx="8930">
                  <c:v>893.00004241522402</c:v>
                </c:pt>
                <c:pt idx="8931">
                  <c:v>893.10004241997376</c:v>
                </c:pt>
                <c:pt idx="8932">
                  <c:v>893.20004242472351</c:v>
                </c:pt>
                <c:pt idx="8933">
                  <c:v>893.30004242947325</c:v>
                </c:pt>
                <c:pt idx="8934">
                  <c:v>893.400042434223</c:v>
                </c:pt>
                <c:pt idx="8935">
                  <c:v>893.50004243897274</c:v>
                </c:pt>
                <c:pt idx="8936">
                  <c:v>893.60004244372249</c:v>
                </c:pt>
                <c:pt idx="8937">
                  <c:v>893.70004244847223</c:v>
                </c:pt>
                <c:pt idx="8938">
                  <c:v>893.80004245322198</c:v>
                </c:pt>
                <c:pt idx="8939">
                  <c:v>893.90004245797172</c:v>
                </c:pt>
                <c:pt idx="8940">
                  <c:v>894.00004246272147</c:v>
                </c:pt>
                <c:pt idx="8941">
                  <c:v>894.10004246747121</c:v>
                </c:pt>
                <c:pt idx="8942">
                  <c:v>894.20004247222096</c:v>
                </c:pt>
                <c:pt idx="8943">
                  <c:v>894.3000424769707</c:v>
                </c:pt>
                <c:pt idx="8944">
                  <c:v>894.40004248172045</c:v>
                </c:pt>
                <c:pt idx="8945">
                  <c:v>894.50004248647019</c:v>
                </c:pt>
                <c:pt idx="8946">
                  <c:v>894.60004249121994</c:v>
                </c:pt>
                <c:pt idx="8947">
                  <c:v>894.70004249596968</c:v>
                </c:pt>
                <c:pt idx="8948">
                  <c:v>894.80004250071943</c:v>
                </c:pt>
                <c:pt idx="8949">
                  <c:v>894.90004250546917</c:v>
                </c:pt>
                <c:pt idx="8950">
                  <c:v>895.00004251021892</c:v>
                </c:pt>
                <c:pt idx="8951">
                  <c:v>895.10004251496866</c:v>
                </c:pt>
                <c:pt idx="8952">
                  <c:v>895.20004251971841</c:v>
                </c:pt>
                <c:pt idx="8953">
                  <c:v>895.30004252446815</c:v>
                </c:pt>
                <c:pt idx="8954">
                  <c:v>895.4000425292179</c:v>
                </c:pt>
                <c:pt idx="8955">
                  <c:v>895.50004253396764</c:v>
                </c:pt>
                <c:pt idx="8956">
                  <c:v>895.60004253871739</c:v>
                </c:pt>
                <c:pt idx="8957">
                  <c:v>895.70004254346713</c:v>
                </c:pt>
                <c:pt idx="8958">
                  <c:v>895.80004254821688</c:v>
                </c:pt>
                <c:pt idx="8959">
                  <c:v>895.90004255296662</c:v>
                </c:pt>
                <c:pt idx="8960">
                  <c:v>896.00004255771637</c:v>
                </c:pt>
                <c:pt idx="8961">
                  <c:v>896.10004256246611</c:v>
                </c:pt>
                <c:pt idx="8962">
                  <c:v>896.20004256721586</c:v>
                </c:pt>
                <c:pt idx="8963">
                  <c:v>896.30004257196561</c:v>
                </c:pt>
                <c:pt idx="8964">
                  <c:v>896.40004257671535</c:v>
                </c:pt>
                <c:pt idx="8965">
                  <c:v>896.5000425814651</c:v>
                </c:pt>
                <c:pt idx="8966">
                  <c:v>896.60004258621484</c:v>
                </c:pt>
                <c:pt idx="8967">
                  <c:v>896.70004259096459</c:v>
                </c:pt>
                <c:pt idx="8968">
                  <c:v>896.80004259571433</c:v>
                </c:pt>
                <c:pt idx="8969">
                  <c:v>896.90004260046408</c:v>
                </c:pt>
                <c:pt idx="8970">
                  <c:v>897.00004260521382</c:v>
                </c:pt>
                <c:pt idx="8971">
                  <c:v>897.10004260996357</c:v>
                </c:pt>
                <c:pt idx="8972">
                  <c:v>897.20004261471331</c:v>
                </c:pt>
                <c:pt idx="8973">
                  <c:v>897.30004261946306</c:v>
                </c:pt>
                <c:pt idx="8974">
                  <c:v>897.4000426242128</c:v>
                </c:pt>
                <c:pt idx="8975">
                  <c:v>897.50004262896255</c:v>
                </c:pt>
                <c:pt idx="8976">
                  <c:v>897.60004263371229</c:v>
                </c:pt>
                <c:pt idx="8977">
                  <c:v>897.70004263846204</c:v>
                </c:pt>
                <c:pt idx="8978">
                  <c:v>897.80004264321178</c:v>
                </c:pt>
                <c:pt idx="8979">
                  <c:v>897.90004264796153</c:v>
                </c:pt>
                <c:pt idx="8980">
                  <c:v>898.00004265271127</c:v>
                </c:pt>
                <c:pt idx="8981">
                  <c:v>898.10004265746102</c:v>
                </c:pt>
                <c:pt idx="8982">
                  <c:v>898.20004266221076</c:v>
                </c:pt>
                <c:pt idx="8983">
                  <c:v>898.30004266696051</c:v>
                </c:pt>
                <c:pt idx="8984">
                  <c:v>898.40004267171025</c:v>
                </c:pt>
                <c:pt idx="8985">
                  <c:v>898.50004267646</c:v>
                </c:pt>
                <c:pt idx="8986">
                  <c:v>898.60004268120974</c:v>
                </c:pt>
                <c:pt idx="8987">
                  <c:v>898.70004268595949</c:v>
                </c:pt>
                <c:pt idx="8988">
                  <c:v>898.80004269070923</c:v>
                </c:pt>
                <c:pt idx="8989">
                  <c:v>898.90004269545898</c:v>
                </c:pt>
                <c:pt idx="8990">
                  <c:v>899.00004270020872</c:v>
                </c:pt>
                <c:pt idx="8991">
                  <c:v>899.10004270495847</c:v>
                </c:pt>
                <c:pt idx="8992">
                  <c:v>899.20004270970821</c:v>
                </c:pt>
                <c:pt idx="8993">
                  <c:v>899.30004271445796</c:v>
                </c:pt>
                <c:pt idx="8994">
                  <c:v>899.4000427192077</c:v>
                </c:pt>
                <c:pt idx="8995">
                  <c:v>899.50004272395745</c:v>
                </c:pt>
                <c:pt idx="8996">
                  <c:v>899.60004272870719</c:v>
                </c:pt>
                <c:pt idx="8997">
                  <c:v>899.70004273345694</c:v>
                </c:pt>
                <c:pt idx="8998">
                  <c:v>899.80004273820668</c:v>
                </c:pt>
                <c:pt idx="8999">
                  <c:v>899.90004274295643</c:v>
                </c:pt>
                <c:pt idx="9000">
                  <c:v>900.00004274770617</c:v>
                </c:pt>
                <c:pt idx="9001">
                  <c:v>900.10004275245592</c:v>
                </c:pt>
                <c:pt idx="9002">
                  <c:v>900.20004275720567</c:v>
                </c:pt>
                <c:pt idx="9003">
                  <c:v>900.30004276195541</c:v>
                </c:pt>
                <c:pt idx="9004">
                  <c:v>900.40004276670516</c:v>
                </c:pt>
                <c:pt idx="9005">
                  <c:v>900.5000427714549</c:v>
                </c:pt>
                <c:pt idx="9006">
                  <c:v>900.60004277620465</c:v>
                </c:pt>
                <c:pt idx="9007">
                  <c:v>900.70004278095439</c:v>
                </c:pt>
                <c:pt idx="9008">
                  <c:v>900.80004278570414</c:v>
                </c:pt>
                <c:pt idx="9009">
                  <c:v>900.90004279045388</c:v>
                </c:pt>
                <c:pt idx="9010">
                  <c:v>901.00004279520363</c:v>
                </c:pt>
                <c:pt idx="9011">
                  <c:v>901.10004279995337</c:v>
                </c:pt>
                <c:pt idx="9012">
                  <c:v>901.20004280470312</c:v>
                </c:pt>
                <c:pt idx="9013">
                  <c:v>901.30004280945286</c:v>
                </c:pt>
                <c:pt idx="9014">
                  <c:v>901.40004281420261</c:v>
                </c:pt>
                <c:pt idx="9015">
                  <c:v>901.50004281895235</c:v>
                </c:pt>
                <c:pt idx="9016">
                  <c:v>901.6000428237021</c:v>
                </c:pt>
                <c:pt idx="9017">
                  <c:v>901.70004282845184</c:v>
                </c:pt>
                <c:pt idx="9018">
                  <c:v>901.80004283320159</c:v>
                </c:pt>
                <c:pt idx="9019">
                  <c:v>901.90004283795133</c:v>
                </c:pt>
                <c:pt idx="9020">
                  <c:v>902.00004284270108</c:v>
                </c:pt>
                <c:pt idx="9021">
                  <c:v>902.10004284745082</c:v>
                </c:pt>
                <c:pt idx="9022">
                  <c:v>902.20004285220057</c:v>
                </c:pt>
                <c:pt idx="9023">
                  <c:v>902.30004285695031</c:v>
                </c:pt>
                <c:pt idx="9024">
                  <c:v>902.40004286170006</c:v>
                </c:pt>
                <c:pt idx="9025">
                  <c:v>902.5000428664498</c:v>
                </c:pt>
                <c:pt idx="9026">
                  <c:v>902.60004287119955</c:v>
                </c:pt>
                <c:pt idx="9027">
                  <c:v>902.70004287594929</c:v>
                </c:pt>
                <c:pt idx="9028">
                  <c:v>902.80004288069904</c:v>
                </c:pt>
                <c:pt idx="9029">
                  <c:v>902.90004288544878</c:v>
                </c:pt>
                <c:pt idx="9030">
                  <c:v>903.00004289019853</c:v>
                </c:pt>
                <c:pt idx="9031">
                  <c:v>903.10004289494827</c:v>
                </c:pt>
                <c:pt idx="9032">
                  <c:v>903.20004289969802</c:v>
                </c:pt>
                <c:pt idx="9033">
                  <c:v>903.30004290444776</c:v>
                </c:pt>
                <c:pt idx="9034">
                  <c:v>903.40004290919751</c:v>
                </c:pt>
                <c:pt idx="9035">
                  <c:v>903.50004291394725</c:v>
                </c:pt>
                <c:pt idx="9036">
                  <c:v>903.600042918697</c:v>
                </c:pt>
                <c:pt idx="9037">
                  <c:v>903.70004292344674</c:v>
                </c:pt>
                <c:pt idx="9038">
                  <c:v>903.80004292819649</c:v>
                </c:pt>
                <c:pt idx="9039">
                  <c:v>903.90004293294623</c:v>
                </c:pt>
                <c:pt idx="9040">
                  <c:v>904.00004293769598</c:v>
                </c:pt>
                <c:pt idx="9041">
                  <c:v>904.10004294244573</c:v>
                </c:pt>
                <c:pt idx="9042">
                  <c:v>904.20004294719547</c:v>
                </c:pt>
                <c:pt idx="9043">
                  <c:v>904.30004295194522</c:v>
                </c:pt>
                <c:pt idx="9044">
                  <c:v>904.40004295669496</c:v>
                </c:pt>
                <c:pt idx="9045">
                  <c:v>904.50004296144471</c:v>
                </c:pt>
                <c:pt idx="9046">
                  <c:v>904.60004296619445</c:v>
                </c:pt>
                <c:pt idx="9047">
                  <c:v>904.7000429709442</c:v>
                </c:pt>
                <c:pt idx="9048">
                  <c:v>904.80004297569394</c:v>
                </c:pt>
                <c:pt idx="9049">
                  <c:v>904.90004298044369</c:v>
                </c:pt>
                <c:pt idx="9050">
                  <c:v>905.00004298519343</c:v>
                </c:pt>
                <c:pt idx="9051">
                  <c:v>905.10004298994318</c:v>
                </c:pt>
                <c:pt idx="9052">
                  <c:v>905.20004299469292</c:v>
                </c:pt>
                <c:pt idx="9053">
                  <c:v>905.30004299944267</c:v>
                </c:pt>
                <c:pt idx="9054">
                  <c:v>905.40004300419241</c:v>
                </c:pt>
                <c:pt idx="9055">
                  <c:v>905.50004300894216</c:v>
                </c:pt>
                <c:pt idx="9056">
                  <c:v>905.6000430136919</c:v>
                </c:pt>
                <c:pt idx="9057">
                  <c:v>905.70004301844165</c:v>
                </c:pt>
                <c:pt idx="9058">
                  <c:v>905.80004302319139</c:v>
                </c:pt>
                <c:pt idx="9059">
                  <c:v>905.90004302794114</c:v>
                </c:pt>
                <c:pt idx="9060">
                  <c:v>906.00004303269088</c:v>
                </c:pt>
                <c:pt idx="9061">
                  <c:v>906.10004303744063</c:v>
                </c:pt>
                <c:pt idx="9062">
                  <c:v>906.20004304219037</c:v>
                </c:pt>
                <c:pt idx="9063">
                  <c:v>906.30004304694012</c:v>
                </c:pt>
                <c:pt idx="9064">
                  <c:v>906.40004305168986</c:v>
                </c:pt>
                <c:pt idx="9065">
                  <c:v>906.50004305643961</c:v>
                </c:pt>
                <c:pt idx="9066">
                  <c:v>906.60004306118935</c:v>
                </c:pt>
                <c:pt idx="9067">
                  <c:v>906.7000430659391</c:v>
                </c:pt>
                <c:pt idx="9068">
                  <c:v>906.80004307068884</c:v>
                </c:pt>
                <c:pt idx="9069">
                  <c:v>906.90004307543859</c:v>
                </c:pt>
                <c:pt idx="9070">
                  <c:v>907.00004308018833</c:v>
                </c:pt>
                <c:pt idx="9071">
                  <c:v>907.10004308493808</c:v>
                </c:pt>
                <c:pt idx="9072">
                  <c:v>907.20004308968782</c:v>
                </c:pt>
                <c:pt idx="9073">
                  <c:v>907.30004309443757</c:v>
                </c:pt>
                <c:pt idx="9074">
                  <c:v>907.40004309918731</c:v>
                </c:pt>
                <c:pt idx="9075">
                  <c:v>907.50004310393706</c:v>
                </c:pt>
                <c:pt idx="9076">
                  <c:v>907.6000431086868</c:v>
                </c:pt>
                <c:pt idx="9077">
                  <c:v>907.70004311343655</c:v>
                </c:pt>
                <c:pt idx="9078">
                  <c:v>907.8000431181863</c:v>
                </c:pt>
                <c:pt idx="9079">
                  <c:v>907.90004312293604</c:v>
                </c:pt>
                <c:pt idx="9080">
                  <c:v>908.00004312768579</c:v>
                </c:pt>
                <c:pt idx="9081">
                  <c:v>908.10004313243553</c:v>
                </c:pt>
                <c:pt idx="9082">
                  <c:v>908.20004313718528</c:v>
                </c:pt>
                <c:pt idx="9083">
                  <c:v>908.30004314193502</c:v>
                </c:pt>
                <c:pt idx="9084">
                  <c:v>908.40004314668477</c:v>
                </c:pt>
                <c:pt idx="9085">
                  <c:v>908.50004315143451</c:v>
                </c:pt>
                <c:pt idx="9086">
                  <c:v>908.60004315618426</c:v>
                </c:pt>
                <c:pt idx="9087">
                  <c:v>908.700043160934</c:v>
                </c:pt>
                <c:pt idx="9088">
                  <c:v>908.80004316568375</c:v>
                </c:pt>
                <c:pt idx="9089">
                  <c:v>908.90004317043349</c:v>
                </c:pt>
                <c:pt idx="9090">
                  <c:v>909.00004317518324</c:v>
                </c:pt>
                <c:pt idx="9091">
                  <c:v>909.10004317993298</c:v>
                </c:pt>
                <c:pt idx="9092">
                  <c:v>909.20004318468273</c:v>
                </c:pt>
                <c:pt idx="9093">
                  <c:v>909.30004318943247</c:v>
                </c:pt>
                <c:pt idx="9094">
                  <c:v>909.40004319418222</c:v>
                </c:pt>
                <c:pt idx="9095">
                  <c:v>909.50004319893196</c:v>
                </c:pt>
                <c:pt idx="9096">
                  <c:v>909.60004320368171</c:v>
                </c:pt>
                <c:pt idx="9097">
                  <c:v>909.70004320843145</c:v>
                </c:pt>
                <c:pt idx="9098">
                  <c:v>909.8000432131812</c:v>
                </c:pt>
                <c:pt idx="9099">
                  <c:v>909.90004321793094</c:v>
                </c:pt>
                <c:pt idx="9100">
                  <c:v>910.00004322268069</c:v>
                </c:pt>
                <c:pt idx="9101">
                  <c:v>910.10004322743043</c:v>
                </c:pt>
                <c:pt idx="9102">
                  <c:v>910.20004323218018</c:v>
                </c:pt>
                <c:pt idx="9103">
                  <c:v>910.30004323692992</c:v>
                </c:pt>
                <c:pt idx="9104">
                  <c:v>910.40004324167967</c:v>
                </c:pt>
                <c:pt idx="9105">
                  <c:v>910.50004324642941</c:v>
                </c:pt>
                <c:pt idx="9106">
                  <c:v>910.60004325117916</c:v>
                </c:pt>
                <c:pt idx="9107">
                  <c:v>910.7000432559289</c:v>
                </c:pt>
                <c:pt idx="9108">
                  <c:v>910.80004326067865</c:v>
                </c:pt>
                <c:pt idx="9109">
                  <c:v>910.90004326542839</c:v>
                </c:pt>
                <c:pt idx="9110">
                  <c:v>911.00004327017814</c:v>
                </c:pt>
                <c:pt idx="9111">
                  <c:v>911.10004327492788</c:v>
                </c:pt>
                <c:pt idx="9112">
                  <c:v>911.20004327967763</c:v>
                </c:pt>
                <c:pt idx="9113">
                  <c:v>911.30004328442737</c:v>
                </c:pt>
                <c:pt idx="9114">
                  <c:v>911.40004328917712</c:v>
                </c:pt>
                <c:pt idx="9115">
                  <c:v>911.50004329392686</c:v>
                </c:pt>
                <c:pt idx="9116">
                  <c:v>911.60004329867661</c:v>
                </c:pt>
                <c:pt idx="9117">
                  <c:v>911.70004330342636</c:v>
                </c:pt>
                <c:pt idx="9118">
                  <c:v>911.8000433081761</c:v>
                </c:pt>
                <c:pt idx="9119">
                  <c:v>911.90004331292585</c:v>
                </c:pt>
                <c:pt idx="9120">
                  <c:v>912.00004331767559</c:v>
                </c:pt>
                <c:pt idx="9121">
                  <c:v>912.10004332242534</c:v>
                </c:pt>
                <c:pt idx="9122">
                  <c:v>912.20004332717508</c:v>
                </c:pt>
                <c:pt idx="9123">
                  <c:v>912.30004333192483</c:v>
                </c:pt>
                <c:pt idx="9124">
                  <c:v>912.40004333667457</c:v>
                </c:pt>
                <c:pt idx="9125">
                  <c:v>912.50004334142432</c:v>
                </c:pt>
                <c:pt idx="9126">
                  <c:v>912.60004334617406</c:v>
                </c:pt>
                <c:pt idx="9127">
                  <c:v>912.70004335092381</c:v>
                </c:pt>
                <c:pt idx="9128">
                  <c:v>912.80004335567355</c:v>
                </c:pt>
                <c:pt idx="9129">
                  <c:v>912.9000433604233</c:v>
                </c:pt>
                <c:pt idx="9130">
                  <c:v>913.00004336517304</c:v>
                </c:pt>
                <c:pt idx="9131">
                  <c:v>913.10004336992279</c:v>
                </c:pt>
                <c:pt idx="9132">
                  <c:v>913.20004337467253</c:v>
                </c:pt>
                <c:pt idx="9133">
                  <c:v>913.30004337942228</c:v>
                </c:pt>
                <c:pt idx="9134">
                  <c:v>913.40004338417202</c:v>
                </c:pt>
                <c:pt idx="9135">
                  <c:v>913.50004338892177</c:v>
                </c:pt>
                <c:pt idx="9136">
                  <c:v>913.60004339367151</c:v>
                </c:pt>
                <c:pt idx="9137">
                  <c:v>913.70004339842126</c:v>
                </c:pt>
                <c:pt idx="9138">
                  <c:v>913.800043403171</c:v>
                </c:pt>
                <c:pt idx="9139">
                  <c:v>913.90004340792075</c:v>
                </c:pt>
                <c:pt idx="9140">
                  <c:v>914.00004341267049</c:v>
                </c:pt>
                <c:pt idx="9141">
                  <c:v>914.10004341742024</c:v>
                </c:pt>
                <c:pt idx="9142">
                  <c:v>914.20004342216998</c:v>
                </c:pt>
                <c:pt idx="9143">
                  <c:v>914.30004342691973</c:v>
                </c:pt>
                <c:pt idx="9144">
                  <c:v>914.40004343166947</c:v>
                </c:pt>
                <c:pt idx="9145">
                  <c:v>914.50004343641922</c:v>
                </c:pt>
                <c:pt idx="9146">
                  <c:v>914.60004344116896</c:v>
                </c:pt>
                <c:pt idx="9147">
                  <c:v>914.70004344591871</c:v>
                </c:pt>
                <c:pt idx="9148">
                  <c:v>914.80004345066845</c:v>
                </c:pt>
                <c:pt idx="9149">
                  <c:v>914.9000434554182</c:v>
                </c:pt>
                <c:pt idx="9150">
                  <c:v>915.00004346016794</c:v>
                </c:pt>
                <c:pt idx="9151">
                  <c:v>915.10004346491769</c:v>
                </c:pt>
                <c:pt idx="9152">
                  <c:v>915.20004346966743</c:v>
                </c:pt>
                <c:pt idx="9153">
                  <c:v>915.30004347441718</c:v>
                </c:pt>
                <c:pt idx="9154">
                  <c:v>915.40004347916692</c:v>
                </c:pt>
                <c:pt idx="9155">
                  <c:v>915.50004348391667</c:v>
                </c:pt>
                <c:pt idx="9156">
                  <c:v>915.60004348866642</c:v>
                </c:pt>
                <c:pt idx="9157">
                  <c:v>915.70004349341616</c:v>
                </c:pt>
                <c:pt idx="9158">
                  <c:v>915.80004349816591</c:v>
                </c:pt>
                <c:pt idx="9159">
                  <c:v>915.90004350291565</c:v>
                </c:pt>
                <c:pt idx="9160">
                  <c:v>916.0000435076654</c:v>
                </c:pt>
                <c:pt idx="9161">
                  <c:v>916.10004351241514</c:v>
                </c:pt>
                <c:pt idx="9162">
                  <c:v>916.20004351716489</c:v>
                </c:pt>
                <c:pt idx="9163">
                  <c:v>916.30004352191463</c:v>
                </c:pt>
                <c:pt idx="9164">
                  <c:v>916.40004352666438</c:v>
                </c:pt>
                <c:pt idx="9165">
                  <c:v>916.50004353141412</c:v>
                </c:pt>
                <c:pt idx="9166">
                  <c:v>916.60004353616387</c:v>
                </c:pt>
                <c:pt idx="9167">
                  <c:v>916.70004354091361</c:v>
                </c:pt>
                <c:pt idx="9168">
                  <c:v>916.80004354566336</c:v>
                </c:pt>
                <c:pt idx="9169">
                  <c:v>916.9000435504131</c:v>
                </c:pt>
                <c:pt idx="9170">
                  <c:v>917.00004355516285</c:v>
                </c:pt>
                <c:pt idx="9171">
                  <c:v>917.10004355991259</c:v>
                </c:pt>
                <c:pt idx="9172">
                  <c:v>917.20004356466234</c:v>
                </c:pt>
                <c:pt idx="9173">
                  <c:v>917.30004356941208</c:v>
                </c:pt>
                <c:pt idx="9174">
                  <c:v>917.40004357416183</c:v>
                </c:pt>
                <c:pt idx="9175">
                  <c:v>917.50004357891157</c:v>
                </c:pt>
                <c:pt idx="9176">
                  <c:v>917.60004358366132</c:v>
                </c:pt>
                <c:pt idx="9177">
                  <c:v>917.70004358841106</c:v>
                </c:pt>
                <c:pt idx="9178">
                  <c:v>917.80004359316081</c:v>
                </c:pt>
                <c:pt idx="9179">
                  <c:v>917.90004359791055</c:v>
                </c:pt>
                <c:pt idx="9180">
                  <c:v>918.0000436026603</c:v>
                </c:pt>
                <c:pt idx="9181">
                  <c:v>918.10004360741004</c:v>
                </c:pt>
                <c:pt idx="9182">
                  <c:v>918.20004361215979</c:v>
                </c:pt>
                <c:pt idx="9183">
                  <c:v>918.30004361690953</c:v>
                </c:pt>
                <c:pt idx="9184">
                  <c:v>918.40004362165928</c:v>
                </c:pt>
                <c:pt idx="9185">
                  <c:v>918.50004362640902</c:v>
                </c:pt>
                <c:pt idx="9186">
                  <c:v>918.60004363115877</c:v>
                </c:pt>
                <c:pt idx="9187">
                  <c:v>918.70004363590851</c:v>
                </c:pt>
                <c:pt idx="9188">
                  <c:v>918.80004364065826</c:v>
                </c:pt>
                <c:pt idx="9189">
                  <c:v>918.900043645408</c:v>
                </c:pt>
                <c:pt idx="9190">
                  <c:v>919.00004365015775</c:v>
                </c:pt>
                <c:pt idx="9191">
                  <c:v>919.10004365490749</c:v>
                </c:pt>
                <c:pt idx="9192">
                  <c:v>919.20004365965724</c:v>
                </c:pt>
                <c:pt idx="9193">
                  <c:v>919.30004366440699</c:v>
                </c:pt>
                <c:pt idx="9194">
                  <c:v>919.40004366915673</c:v>
                </c:pt>
                <c:pt idx="9195">
                  <c:v>919.50004367390648</c:v>
                </c:pt>
                <c:pt idx="9196">
                  <c:v>919.60004367865622</c:v>
                </c:pt>
                <c:pt idx="9197">
                  <c:v>919.70004368340597</c:v>
                </c:pt>
                <c:pt idx="9198">
                  <c:v>919.80004368815571</c:v>
                </c:pt>
                <c:pt idx="9199">
                  <c:v>919.90004369290546</c:v>
                </c:pt>
                <c:pt idx="9200">
                  <c:v>920.0000436976552</c:v>
                </c:pt>
                <c:pt idx="9201">
                  <c:v>920.10004370240495</c:v>
                </c:pt>
                <c:pt idx="9202">
                  <c:v>920.20004370715469</c:v>
                </c:pt>
                <c:pt idx="9203">
                  <c:v>920.30004371190444</c:v>
                </c:pt>
                <c:pt idx="9204">
                  <c:v>920.40004371665418</c:v>
                </c:pt>
                <c:pt idx="9205">
                  <c:v>920.50004372140393</c:v>
                </c:pt>
                <c:pt idx="9206">
                  <c:v>920.60004372615367</c:v>
                </c:pt>
                <c:pt idx="9207">
                  <c:v>920.70004373090342</c:v>
                </c:pt>
                <c:pt idx="9208">
                  <c:v>920.80004373565316</c:v>
                </c:pt>
                <c:pt idx="9209">
                  <c:v>920.90004374040291</c:v>
                </c:pt>
                <c:pt idx="9210">
                  <c:v>921.00004374515265</c:v>
                </c:pt>
                <c:pt idx="9211">
                  <c:v>921.1000437499024</c:v>
                </c:pt>
                <c:pt idx="9212">
                  <c:v>921.20004375465214</c:v>
                </c:pt>
                <c:pt idx="9213">
                  <c:v>921.30004375940189</c:v>
                </c:pt>
                <c:pt idx="9214">
                  <c:v>921.40004376415163</c:v>
                </c:pt>
                <c:pt idx="9215">
                  <c:v>921.50004376890138</c:v>
                </c:pt>
                <c:pt idx="9216">
                  <c:v>921.60004377365112</c:v>
                </c:pt>
                <c:pt idx="9217">
                  <c:v>921.70004377840087</c:v>
                </c:pt>
                <c:pt idx="9218">
                  <c:v>921.80004378315061</c:v>
                </c:pt>
                <c:pt idx="9219">
                  <c:v>921.90004378790036</c:v>
                </c:pt>
                <c:pt idx="9220">
                  <c:v>922.0000437926501</c:v>
                </c:pt>
                <c:pt idx="9221">
                  <c:v>922.10004379739985</c:v>
                </c:pt>
                <c:pt idx="9222">
                  <c:v>922.20004380214959</c:v>
                </c:pt>
                <c:pt idx="9223">
                  <c:v>922.30004380689934</c:v>
                </c:pt>
                <c:pt idx="9224">
                  <c:v>922.40004381164908</c:v>
                </c:pt>
                <c:pt idx="9225">
                  <c:v>922.50004381639883</c:v>
                </c:pt>
                <c:pt idx="9226">
                  <c:v>922.60004382114857</c:v>
                </c:pt>
                <c:pt idx="9227">
                  <c:v>922.70004382589832</c:v>
                </c:pt>
                <c:pt idx="9228">
                  <c:v>922.80004383064806</c:v>
                </c:pt>
                <c:pt idx="9229">
                  <c:v>922.90004383539781</c:v>
                </c:pt>
                <c:pt idx="9230">
                  <c:v>923.00004384014755</c:v>
                </c:pt>
                <c:pt idx="9231">
                  <c:v>923.1000438448973</c:v>
                </c:pt>
                <c:pt idx="9232">
                  <c:v>923.20004384964705</c:v>
                </c:pt>
                <c:pt idx="9233">
                  <c:v>923.30004385439679</c:v>
                </c:pt>
                <c:pt idx="9234">
                  <c:v>923.40004385914654</c:v>
                </c:pt>
                <c:pt idx="9235">
                  <c:v>923.50004386389628</c:v>
                </c:pt>
                <c:pt idx="9236">
                  <c:v>923.60004386864603</c:v>
                </c:pt>
                <c:pt idx="9237">
                  <c:v>923.70004387339577</c:v>
                </c:pt>
                <c:pt idx="9238">
                  <c:v>923.80004387814552</c:v>
                </c:pt>
                <c:pt idx="9239">
                  <c:v>923.90004388289526</c:v>
                </c:pt>
                <c:pt idx="9240">
                  <c:v>924.00004388764501</c:v>
                </c:pt>
                <c:pt idx="9241">
                  <c:v>924.10004389239475</c:v>
                </c:pt>
                <c:pt idx="9242">
                  <c:v>924.2000438971445</c:v>
                </c:pt>
                <c:pt idx="9243">
                  <c:v>924.30004390189424</c:v>
                </c:pt>
                <c:pt idx="9244">
                  <c:v>924.40004390664399</c:v>
                </c:pt>
                <c:pt idx="9245">
                  <c:v>924.50004391139373</c:v>
                </c:pt>
                <c:pt idx="9246">
                  <c:v>924.60004391614348</c:v>
                </c:pt>
                <c:pt idx="9247">
                  <c:v>924.70004392089322</c:v>
                </c:pt>
                <c:pt idx="9248">
                  <c:v>924.80004392564297</c:v>
                </c:pt>
                <c:pt idx="9249">
                  <c:v>924.90004393039271</c:v>
                </c:pt>
                <c:pt idx="9250">
                  <c:v>925.00004393514246</c:v>
                </c:pt>
                <c:pt idx="9251">
                  <c:v>925.1000439398922</c:v>
                </c:pt>
                <c:pt idx="9252">
                  <c:v>925.20004394464195</c:v>
                </c:pt>
                <c:pt idx="9253">
                  <c:v>925.30004394939169</c:v>
                </c:pt>
                <c:pt idx="9254">
                  <c:v>925.40004395414144</c:v>
                </c:pt>
                <c:pt idx="9255">
                  <c:v>925.50004395889118</c:v>
                </c:pt>
                <c:pt idx="9256">
                  <c:v>925.60004396364093</c:v>
                </c:pt>
                <c:pt idx="9257">
                  <c:v>925.70004396839067</c:v>
                </c:pt>
                <c:pt idx="9258">
                  <c:v>925.80004397314042</c:v>
                </c:pt>
                <c:pt idx="9259">
                  <c:v>925.90004397789016</c:v>
                </c:pt>
                <c:pt idx="9260">
                  <c:v>926.00004398263991</c:v>
                </c:pt>
                <c:pt idx="9261">
                  <c:v>926.10004398738965</c:v>
                </c:pt>
                <c:pt idx="9262">
                  <c:v>926.2000439921394</c:v>
                </c:pt>
                <c:pt idx="9263">
                  <c:v>926.30004399688914</c:v>
                </c:pt>
                <c:pt idx="9264">
                  <c:v>926.40004400163889</c:v>
                </c:pt>
                <c:pt idx="9265">
                  <c:v>926.50004400638863</c:v>
                </c:pt>
                <c:pt idx="9266">
                  <c:v>926.60004401113838</c:v>
                </c:pt>
                <c:pt idx="9267">
                  <c:v>926.70004401588812</c:v>
                </c:pt>
                <c:pt idx="9268">
                  <c:v>926.80004402063787</c:v>
                </c:pt>
                <c:pt idx="9269">
                  <c:v>926.90004402538761</c:v>
                </c:pt>
                <c:pt idx="9270">
                  <c:v>927.00004403013736</c:v>
                </c:pt>
                <c:pt idx="9271">
                  <c:v>927.10004403488711</c:v>
                </c:pt>
                <c:pt idx="9272">
                  <c:v>927.20004403963685</c:v>
                </c:pt>
                <c:pt idx="9273">
                  <c:v>927.3000440443866</c:v>
                </c:pt>
                <c:pt idx="9274">
                  <c:v>927.40004404913634</c:v>
                </c:pt>
                <c:pt idx="9275">
                  <c:v>927.50004405388609</c:v>
                </c:pt>
                <c:pt idx="9276">
                  <c:v>927.60004405863583</c:v>
                </c:pt>
                <c:pt idx="9277">
                  <c:v>927.70004406338558</c:v>
                </c:pt>
                <c:pt idx="9278">
                  <c:v>927.80004406813532</c:v>
                </c:pt>
                <c:pt idx="9279">
                  <c:v>927.90004407288507</c:v>
                </c:pt>
                <c:pt idx="9280">
                  <c:v>928.00004407763481</c:v>
                </c:pt>
                <c:pt idx="9281">
                  <c:v>928.10004408238456</c:v>
                </c:pt>
                <c:pt idx="9282">
                  <c:v>928.2000440871343</c:v>
                </c:pt>
                <c:pt idx="9283">
                  <c:v>928.30004409188405</c:v>
                </c:pt>
                <c:pt idx="9284">
                  <c:v>928.40004409663379</c:v>
                </c:pt>
                <c:pt idx="9285">
                  <c:v>928.50004410138354</c:v>
                </c:pt>
                <c:pt idx="9286">
                  <c:v>928.60004410613328</c:v>
                </c:pt>
                <c:pt idx="9287">
                  <c:v>928.70004411088303</c:v>
                </c:pt>
                <c:pt idx="9288">
                  <c:v>928.80004411563277</c:v>
                </c:pt>
                <c:pt idx="9289">
                  <c:v>928.90004412038252</c:v>
                </c:pt>
                <c:pt idx="9290">
                  <c:v>929.00004412513226</c:v>
                </c:pt>
                <c:pt idx="9291">
                  <c:v>929.10004412988201</c:v>
                </c:pt>
                <c:pt idx="9292">
                  <c:v>929.20004413463175</c:v>
                </c:pt>
                <c:pt idx="9293">
                  <c:v>929.3000441393815</c:v>
                </c:pt>
                <c:pt idx="9294">
                  <c:v>929.40004414413124</c:v>
                </c:pt>
                <c:pt idx="9295">
                  <c:v>929.50004414888099</c:v>
                </c:pt>
                <c:pt idx="9296">
                  <c:v>929.60004415363073</c:v>
                </c:pt>
                <c:pt idx="9297">
                  <c:v>929.70004415838048</c:v>
                </c:pt>
                <c:pt idx="9298">
                  <c:v>929.80004416313022</c:v>
                </c:pt>
                <c:pt idx="9299">
                  <c:v>929.90004416787997</c:v>
                </c:pt>
                <c:pt idx="9300">
                  <c:v>930.00004417262971</c:v>
                </c:pt>
                <c:pt idx="9301">
                  <c:v>930.10004417737946</c:v>
                </c:pt>
                <c:pt idx="9302">
                  <c:v>930.2000441821292</c:v>
                </c:pt>
                <c:pt idx="9303">
                  <c:v>930.30004418687895</c:v>
                </c:pt>
                <c:pt idx="9304">
                  <c:v>930.40004419162869</c:v>
                </c:pt>
                <c:pt idx="9305">
                  <c:v>930.50004419637844</c:v>
                </c:pt>
                <c:pt idx="9306">
                  <c:v>930.60004420112818</c:v>
                </c:pt>
                <c:pt idx="9307">
                  <c:v>930.70004420587793</c:v>
                </c:pt>
                <c:pt idx="9308">
                  <c:v>930.80004421062768</c:v>
                </c:pt>
                <c:pt idx="9309">
                  <c:v>930.90004421537742</c:v>
                </c:pt>
                <c:pt idx="9310">
                  <c:v>931.00004422012717</c:v>
                </c:pt>
                <c:pt idx="9311">
                  <c:v>931.10004422487691</c:v>
                </c:pt>
                <c:pt idx="9312">
                  <c:v>931.20004422962666</c:v>
                </c:pt>
                <c:pt idx="9313">
                  <c:v>931.3000442343764</c:v>
                </c:pt>
                <c:pt idx="9314">
                  <c:v>931.40004423912615</c:v>
                </c:pt>
                <c:pt idx="9315">
                  <c:v>931.50004424387589</c:v>
                </c:pt>
                <c:pt idx="9316">
                  <c:v>931.60004424862564</c:v>
                </c:pt>
                <c:pt idx="9317">
                  <c:v>931.70004425337538</c:v>
                </c:pt>
                <c:pt idx="9318">
                  <c:v>931.80004425812513</c:v>
                </c:pt>
                <c:pt idx="9319">
                  <c:v>931.90004426287487</c:v>
                </c:pt>
                <c:pt idx="9320">
                  <c:v>932.00004426762462</c:v>
                </c:pt>
                <c:pt idx="9321">
                  <c:v>932.10004427237436</c:v>
                </c:pt>
                <c:pt idx="9322">
                  <c:v>932.20004427712411</c:v>
                </c:pt>
                <c:pt idx="9323">
                  <c:v>932.30004428187385</c:v>
                </c:pt>
                <c:pt idx="9324">
                  <c:v>932.4000442866236</c:v>
                </c:pt>
                <c:pt idx="9325">
                  <c:v>932.50004429137334</c:v>
                </c:pt>
                <c:pt idx="9326">
                  <c:v>932.60004429612309</c:v>
                </c:pt>
                <c:pt idx="9327">
                  <c:v>932.70004430087283</c:v>
                </c:pt>
                <c:pt idx="9328">
                  <c:v>932.80004430562258</c:v>
                </c:pt>
                <c:pt idx="9329">
                  <c:v>932.90004431037232</c:v>
                </c:pt>
                <c:pt idx="9330">
                  <c:v>933.00004431512207</c:v>
                </c:pt>
                <c:pt idx="9331">
                  <c:v>933.10004431987181</c:v>
                </c:pt>
                <c:pt idx="9332">
                  <c:v>933.20004432462156</c:v>
                </c:pt>
                <c:pt idx="9333">
                  <c:v>933.3000443293713</c:v>
                </c:pt>
                <c:pt idx="9334">
                  <c:v>933.40004433412105</c:v>
                </c:pt>
                <c:pt idx="9335">
                  <c:v>933.50004433887079</c:v>
                </c:pt>
                <c:pt idx="9336">
                  <c:v>933.60004434362054</c:v>
                </c:pt>
                <c:pt idx="9337">
                  <c:v>933.70004434837028</c:v>
                </c:pt>
                <c:pt idx="9338">
                  <c:v>933.80004435312003</c:v>
                </c:pt>
                <c:pt idx="9339">
                  <c:v>933.90004435786977</c:v>
                </c:pt>
                <c:pt idx="9340">
                  <c:v>934.00004436261952</c:v>
                </c:pt>
                <c:pt idx="9341">
                  <c:v>934.10004436736926</c:v>
                </c:pt>
                <c:pt idx="9342">
                  <c:v>934.20004437211901</c:v>
                </c:pt>
                <c:pt idx="9343">
                  <c:v>934.30004437686875</c:v>
                </c:pt>
                <c:pt idx="9344">
                  <c:v>934.4000443816185</c:v>
                </c:pt>
                <c:pt idx="9345">
                  <c:v>934.50004438636824</c:v>
                </c:pt>
                <c:pt idx="9346">
                  <c:v>934.60004439111799</c:v>
                </c:pt>
                <c:pt idx="9347">
                  <c:v>934.70004439586774</c:v>
                </c:pt>
                <c:pt idx="9348">
                  <c:v>934.80004440061748</c:v>
                </c:pt>
                <c:pt idx="9349">
                  <c:v>934.90004440536723</c:v>
                </c:pt>
                <c:pt idx="9350">
                  <c:v>935.00004441011697</c:v>
                </c:pt>
                <c:pt idx="9351">
                  <c:v>935.10004441486672</c:v>
                </c:pt>
                <c:pt idx="9352">
                  <c:v>935.20004441961646</c:v>
                </c:pt>
                <c:pt idx="9353">
                  <c:v>935.30004442436621</c:v>
                </c:pt>
                <c:pt idx="9354">
                  <c:v>935.40004442911595</c:v>
                </c:pt>
                <c:pt idx="9355">
                  <c:v>935.5000444338657</c:v>
                </c:pt>
                <c:pt idx="9356">
                  <c:v>935.60004443861544</c:v>
                </c:pt>
                <c:pt idx="9357">
                  <c:v>935.70004444336519</c:v>
                </c:pt>
                <c:pt idx="9358">
                  <c:v>935.80004444811493</c:v>
                </c:pt>
                <c:pt idx="9359">
                  <c:v>935.90004445286468</c:v>
                </c:pt>
                <c:pt idx="9360">
                  <c:v>936.00004445761442</c:v>
                </c:pt>
                <c:pt idx="9361">
                  <c:v>936.10004446236417</c:v>
                </c:pt>
                <c:pt idx="9362">
                  <c:v>936.20004446711391</c:v>
                </c:pt>
                <c:pt idx="9363">
                  <c:v>936.30004447186366</c:v>
                </c:pt>
                <c:pt idx="9364">
                  <c:v>936.4000444766134</c:v>
                </c:pt>
                <c:pt idx="9365">
                  <c:v>936.50004448136315</c:v>
                </c:pt>
                <c:pt idx="9366">
                  <c:v>936.60004448611289</c:v>
                </c:pt>
                <c:pt idx="9367">
                  <c:v>936.70004449086264</c:v>
                </c:pt>
                <c:pt idx="9368">
                  <c:v>936.80004449561238</c:v>
                </c:pt>
                <c:pt idx="9369">
                  <c:v>936.90004450036213</c:v>
                </c:pt>
                <c:pt idx="9370">
                  <c:v>937.00004450511187</c:v>
                </c:pt>
                <c:pt idx="9371">
                  <c:v>937.10004450986162</c:v>
                </c:pt>
                <c:pt idx="9372">
                  <c:v>937.20004451461136</c:v>
                </c:pt>
                <c:pt idx="9373">
                  <c:v>937.30004451936111</c:v>
                </c:pt>
                <c:pt idx="9374">
                  <c:v>937.40004452411085</c:v>
                </c:pt>
                <c:pt idx="9375">
                  <c:v>937.5000445288606</c:v>
                </c:pt>
                <c:pt idx="9376">
                  <c:v>937.60004453361034</c:v>
                </c:pt>
                <c:pt idx="9377">
                  <c:v>937.70004453836009</c:v>
                </c:pt>
                <c:pt idx="9378">
                  <c:v>937.80004454310983</c:v>
                </c:pt>
                <c:pt idx="9379">
                  <c:v>937.90004454785958</c:v>
                </c:pt>
                <c:pt idx="9380">
                  <c:v>938.00004455260932</c:v>
                </c:pt>
                <c:pt idx="9381">
                  <c:v>938.10004455735907</c:v>
                </c:pt>
                <c:pt idx="9382">
                  <c:v>938.20004456210881</c:v>
                </c:pt>
                <c:pt idx="9383">
                  <c:v>938.30004456685856</c:v>
                </c:pt>
                <c:pt idx="9384">
                  <c:v>938.4000445716083</c:v>
                </c:pt>
                <c:pt idx="9385">
                  <c:v>938.50004457635805</c:v>
                </c:pt>
                <c:pt idx="9386">
                  <c:v>938.6000445811078</c:v>
                </c:pt>
                <c:pt idx="9387">
                  <c:v>938.70004458585754</c:v>
                </c:pt>
                <c:pt idx="9388">
                  <c:v>938.80004459060729</c:v>
                </c:pt>
                <c:pt idx="9389">
                  <c:v>938.90004459535703</c:v>
                </c:pt>
                <c:pt idx="9390">
                  <c:v>939.00004460010678</c:v>
                </c:pt>
                <c:pt idx="9391">
                  <c:v>939.10004460485652</c:v>
                </c:pt>
                <c:pt idx="9392">
                  <c:v>939.20004460960627</c:v>
                </c:pt>
                <c:pt idx="9393">
                  <c:v>939.30004461435601</c:v>
                </c:pt>
                <c:pt idx="9394">
                  <c:v>939.40004461910576</c:v>
                </c:pt>
                <c:pt idx="9395">
                  <c:v>939.5000446238555</c:v>
                </c:pt>
                <c:pt idx="9396">
                  <c:v>939.60004462860525</c:v>
                </c:pt>
                <c:pt idx="9397">
                  <c:v>939.70004463335499</c:v>
                </c:pt>
                <c:pt idx="9398">
                  <c:v>939.80004463810474</c:v>
                </c:pt>
                <c:pt idx="9399">
                  <c:v>939.90004464285448</c:v>
                </c:pt>
                <c:pt idx="9400">
                  <c:v>940.00004464760423</c:v>
                </c:pt>
                <c:pt idx="9401">
                  <c:v>940.10004465235397</c:v>
                </c:pt>
                <c:pt idx="9402">
                  <c:v>940.20004465710372</c:v>
                </c:pt>
                <c:pt idx="9403">
                  <c:v>940.30004466185346</c:v>
                </c:pt>
                <c:pt idx="9404">
                  <c:v>940.40004466660321</c:v>
                </c:pt>
                <c:pt idx="9405">
                  <c:v>940.50004467135295</c:v>
                </c:pt>
                <c:pt idx="9406">
                  <c:v>940.6000446761027</c:v>
                </c:pt>
                <c:pt idx="9407">
                  <c:v>940.70004468085244</c:v>
                </c:pt>
                <c:pt idx="9408">
                  <c:v>940.80004468560219</c:v>
                </c:pt>
                <c:pt idx="9409">
                  <c:v>940.90004469035193</c:v>
                </c:pt>
                <c:pt idx="9410">
                  <c:v>941.00004469510168</c:v>
                </c:pt>
                <c:pt idx="9411">
                  <c:v>941.10004469985142</c:v>
                </c:pt>
                <c:pt idx="9412">
                  <c:v>941.20004470460117</c:v>
                </c:pt>
                <c:pt idx="9413">
                  <c:v>941.30004470935091</c:v>
                </c:pt>
                <c:pt idx="9414">
                  <c:v>941.40004471410066</c:v>
                </c:pt>
                <c:pt idx="9415">
                  <c:v>941.5000447188504</c:v>
                </c:pt>
                <c:pt idx="9416">
                  <c:v>941.60004472360015</c:v>
                </c:pt>
                <c:pt idx="9417">
                  <c:v>941.70004472834989</c:v>
                </c:pt>
                <c:pt idx="9418">
                  <c:v>941.80004473309964</c:v>
                </c:pt>
                <c:pt idx="9419">
                  <c:v>941.90004473784938</c:v>
                </c:pt>
                <c:pt idx="9420">
                  <c:v>942.00004474259913</c:v>
                </c:pt>
                <c:pt idx="9421">
                  <c:v>942.10004474734887</c:v>
                </c:pt>
                <c:pt idx="9422">
                  <c:v>942.20004475209862</c:v>
                </c:pt>
                <c:pt idx="9423">
                  <c:v>942.30004475684837</c:v>
                </c:pt>
                <c:pt idx="9424">
                  <c:v>942.40004476159811</c:v>
                </c:pt>
                <c:pt idx="9425">
                  <c:v>942.50004476634786</c:v>
                </c:pt>
                <c:pt idx="9426">
                  <c:v>942.6000447710976</c:v>
                </c:pt>
                <c:pt idx="9427">
                  <c:v>942.70004477584735</c:v>
                </c:pt>
                <c:pt idx="9428">
                  <c:v>942.80004478059709</c:v>
                </c:pt>
                <c:pt idx="9429">
                  <c:v>942.90004478534684</c:v>
                </c:pt>
                <c:pt idx="9430">
                  <c:v>943.00004479009658</c:v>
                </c:pt>
                <c:pt idx="9431">
                  <c:v>943.10004479484633</c:v>
                </c:pt>
                <c:pt idx="9432">
                  <c:v>943.20004479959607</c:v>
                </c:pt>
                <c:pt idx="9433">
                  <c:v>943.30004480434582</c:v>
                </c:pt>
                <c:pt idx="9434">
                  <c:v>943.40004480909556</c:v>
                </c:pt>
                <c:pt idx="9435">
                  <c:v>943.50004481384531</c:v>
                </c:pt>
                <c:pt idx="9436">
                  <c:v>943.60004481859505</c:v>
                </c:pt>
                <c:pt idx="9437">
                  <c:v>943.7000448233448</c:v>
                </c:pt>
                <c:pt idx="9438">
                  <c:v>943.80004482809454</c:v>
                </c:pt>
                <c:pt idx="9439">
                  <c:v>943.90004483284429</c:v>
                </c:pt>
                <c:pt idx="9440">
                  <c:v>944.00004483759403</c:v>
                </c:pt>
                <c:pt idx="9441">
                  <c:v>944.10004484234378</c:v>
                </c:pt>
                <c:pt idx="9442">
                  <c:v>944.20004484709352</c:v>
                </c:pt>
                <c:pt idx="9443">
                  <c:v>944.30004485184327</c:v>
                </c:pt>
                <c:pt idx="9444">
                  <c:v>944.40004485659301</c:v>
                </c:pt>
                <c:pt idx="9445">
                  <c:v>944.50004486134276</c:v>
                </c:pt>
                <c:pt idx="9446">
                  <c:v>944.6000448660925</c:v>
                </c:pt>
                <c:pt idx="9447">
                  <c:v>944.70004487084225</c:v>
                </c:pt>
                <c:pt idx="9448">
                  <c:v>944.80004487559199</c:v>
                </c:pt>
                <c:pt idx="9449">
                  <c:v>944.90004488034174</c:v>
                </c:pt>
                <c:pt idx="9450">
                  <c:v>945.00004488509148</c:v>
                </c:pt>
                <c:pt idx="9451">
                  <c:v>945.10004488984123</c:v>
                </c:pt>
                <c:pt idx="9452">
                  <c:v>945.20004489459097</c:v>
                </c:pt>
                <c:pt idx="9453">
                  <c:v>945.30004489934072</c:v>
                </c:pt>
                <c:pt idx="9454">
                  <c:v>945.40004490409046</c:v>
                </c:pt>
                <c:pt idx="9455">
                  <c:v>945.50004490884021</c:v>
                </c:pt>
                <c:pt idx="9456">
                  <c:v>945.60004491358995</c:v>
                </c:pt>
                <c:pt idx="9457">
                  <c:v>945.7000449183397</c:v>
                </c:pt>
                <c:pt idx="9458">
                  <c:v>945.80004492308944</c:v>
                </c:pt>
                <c:pt idx="9459">
                  <c:v>945.90004492783919</c:v>
                </c:pt>
                <c:pt idx="9460">
                  <c:v>946.00004493258893</c:v>
                </c:pt>
                <c:pt idx="9461">
                  <c:v>946.10004493733868</c:v>
                </c:pt>
                <c:pt idx="9462">
                  <c:v>946.20004494208843</c:v>
                </c:pt>
                <c:pt idx="9463">
                  <c:v>946.30004494683817</c:v>
                </c:pt>
                <c:pt idx="9464">
                  <c:v>946.40004495158792</c:v>
                </c:pt>
                <c:pt idx="9465">
                  <c:v>946.50004495633766</c:v>
                </c:pt>
                <c:pt idx="9466">
                  <c:v>946.60004496108741</c:v>
                </c:pt>
                <c:pt idx="9467">
                  <c:v>946.70004496583715</c:v>
                </c:pt>
                <c:pt idx="9468">
                  <c:v>946.8000449705869</c:v>
                </c:pt>
                <c:pt idx="9469">
                  <c:v>946.90004497533664</c:v>
                </c:pt>
                <c:pt idx="9470">
                  <c:v>947.00004498008639</c:v>
                </c:pt>
                <c:pt idx="9471">
                  <c:v>947.10004498483613</c:v>
                </c:pt>
                <c:pt idx="9472">
                  <c:v>947.20004498958588</c:v>
                </c:pt>
                <c:pt idx="9473">
                  <c:v>947.30004499433562</c:v>
                </c:pt>
                <c:pt idx="9474">
                  <c:v>947.40004499908537</c:v>
                </c:pt>
                <c:pt idx="9475">
                  <c:v>947.50004500383511</c:v>
                </c:pt>
                <c:pt idx="9476">
                  <c:v>947.60004500858486</c:v>
                </c:pt>
                <c:pt idx="9477">
                  <c:v>947.7000450133346</c:v>
                </c:pt>
                <c:pt idx="9478">
                  <c:v>947.80004501808435</c:v>
                </c:pt>
                <c:pt idx="9479">
                  <c:v>947.90004502283409</c:v>
                </c:pt>
                <c:pt idx="9480">
                  <c:v>948.00004502758384</c:v>
                </c:pt>
                <c:pt idx="9481">
                  <c:v>948.10004503233358</c:v>
                </c:pt>
                <c:pt idx="9482">
                  <c:v>948.20004503708333</c:v>
                </c:pt>
                <c:pt idx="9483">
                  <c:v>948.30004504183307</c:v>
                </c:pt>
                <c:pt idx="9484">
                  <c:v>948.40004504658282</c:v>
                </c:pt>
                <c:pt idx="9485">
                  <c:v>948.50004505133256</c:v>
                </c:pt>
                <c:pt idx="9486">
                  <c:v>948.60004505608231</c:v>
                </c:pt>
                <c:pt idx="9487">
                  <c:v>948.70004506083205</c:v>
                </c:pt>
                <c:pt idx="9488">
                  <c:v>948.8000450655818</c:v>
                </c:pt>
                <c:pt idx="9489">
                  <c:v>948.90004507033154</c:v>
                </c:pt>
                <c:pt idx="9490">
                  <c:v>949.00004507508129</c:v>
                </c:pt>
                <c:pt idx="9491">
                  <c:v>949.10004507983103</c:v>
                </c:pt>
                <c:pt idx="9492">
                  <c:v>949.20004508458078</c:v>
                </c:pt>
                <c:pt idx="9493">
                  <c:v>949.30004508933052</c:v>
                </c:pt>
                <c:pt idx="9494">
                  <c:v>949.40004509408027</c:v>
                </c:pt>
                <c:pt idx="9495">
                  <c:v>949.50004509883001</c:v>
                </c:pt>
                <c:pt idx="9496">
                  <c:v>949.60004510357976</c:v>
                </c:pt>
                <c:pt idx="9497">
                  <c:v>949.7000451083295</c:v>
                </c:pt>
                <c:pt idx="9498">
                  <c:v>949.80004511307925</c:v>
                </c:pt>
                <c:pt idx="9499">
                  <c:v>949.90004511782899</c:v>
                </c:pt>
                <c:pt idx="9500">
                  <c:v>950.00004512257874</c:v>
                </c:pt>
                <c:pt idx="9501">
                  <c:v>950.10004512732849</c:v>
                </c:pt>
                <c:pt idx="9502">
                  <c:v>950.20004513207823</c:v>
                </c:pt>
                <c:pt idx="9503">
                  <c:v>950.30004513682798</c:v>
                </c:pt>
                <c:pt idx="9504">
                  <c:v>950.40004514157772</c:v>
                </c:pt>
                <c:pt idx="9505">
                  <c:v>950.50004514632747</c:v>
                </c:pt>
                <c:pt idx="9506">
                  <c:v>950.60004515107721</c:v>
                </c:pt>
                <c:pt idx="9507">
                  <c:v>950.70004515582696</c:v>
                </c:pt>
                <c:pt idx="9508">
                  <c:v>950.8000451605767</c:v>
                </c:pt>
                <c:pt idx="9509">
                  <c:v>950.90004516532645</c:v>
                </c:pt>
                <c:pt idx="9510">
                  <c:v>951.00004517007619</c:v>
                </c:pt>
                <c:pt idx="9511">
                  <c:v>951.10004517482594</c:v>
                </c:pt>
                <c:pt idx="9512">
                  <c:v>951.20004517957568</c:v>
                </c:pt>
                <c:pt idx="9513">
                  <c:v>951.30004518432543</c:v>
                </c:pt>
                <c:pt idx="9514">
                  <c:v>951.40004518907517</c:v>
                </c:pt>
                <c:pt idx="9515">
                  <c:v>951.50004519382492</c:v>
                </c:pt>
                <c:pt idx="9516">
                  <c:v>951.60004519857466</c:v>
                </c:pt>
                <c:pt idx="9517">
                  <c:v>951.70004520332441</c:v>
                </c:pt>
                <c:pt idx="9518">
                  <c:v>951.80004520807415</c:v>
                </c:pt>
                <c:pt idx="9519">
                  <c:v>951.9000452128239</c:v>
                </c:pt>
                <c:pt idx="9520">
                  <c:v>952.00004521757364</c:v>
                </c:pt>
                <c:pt idx="9521">
                  <c:v>952.10004522232339</c:v>
                </c:pt>
                <c:pt idx="9522">
                  <c:v>952.20004522707313</c:v>
                </c:pt>
                <c:pt idx="9523">
                  <c:v>952.30004523182288</c:v>
                </c:pt>
                <c:pt idx="9524">
                  <c:v>952.40004523657262</c:v>
                </c:pt>
                <c:pt idx="9525">
                  <c:v>952.50004524132237</c:v>
                </c:pt>
                <c:pt idx="9526">
                  <c:v>952.60004524607211</c:v>
                </c:pt>
                <c:pt idx="9527">
                  <c:v>952.70004525082186</c:v>
                </c:pt>
                <c:pt idx="9528">
                  <c:v>952.8000452555716</c:v>
                </c:pt>
                <c:pt idx="9529">
                  <c:v>952.90004526032135</c:v>
                </c:pt>
                <c:pt idx="9530">
                  <c:v>953.00004526507109</c:v>
                </c:pt>
                <c:pt idx="9531">
                  <c:v>953.10004526982084</c:v>
                </c:pt>
                <c:pt idx="9532">
                  <c:v>953.20004527457058</c:v>
                </c:pt>
                <c:pt idx="9533">
                  <c:v>953.30004527932033</c:v>
                </c:pt>
                <c:pt idx="9534">
                  <c:v>953.40004528407007</c:v>
                </c:pt>
                <c:pt idx="9535">
                  <c:v>953.50004528881982</c:v>
                </c:pt>
                <c:pt idx="9536">
                  <c:v>953.60004529356956</c:v>
                </c:pt>
                <c:pt idx="9537">
                  <c:v>953.70004529831931</c:v>
                </c:pt>
                <c:pt idx="9538">
                  <c:v>953.80004530306906</c:v>
                </c:pt>
                <c:pt idx="9539">
                  <c:v>953.9000453078188</c:v>
                </c:pt>
                <c:pt idx="9540">
                  <c:v>954.00004531256855</c:v>
                </c:pt>
                <c:pt idx="9541">
                  <c:v>954.10004531731829</c:v>
                </c:pt>
                <c:pt idx="9542">
                  <c:v>954.20004532206804</c:v>
                </c:pt>
                <c:pt idx="9543">
                  <c:v>954.30004532681778</c:v>
                </c:pt>
                <c:pt idx="9544">
                  <c:v>954.40004533156753</c:v>
                </c:pt>
                <c:pt idx="9545">
                  <c:v>954.50004533631727</c:v>
                </c:pt>
                <c:pt idx="9546">
                  <c:v>954.60004534106702</c:v>
                </c:pt>
                <c:pt idx="9547">
                  <c:v>954.70004534581676</c:v>
                </c:pt>
                <c:pt idx="9548">
                  <c:v>954.80004535056651</c:v>
                </c:pt>
                <c:pt idx="9549">
                  <c:v>954.90004535531625</c:v>
                </c:pt>
                <c:pt idx="9550">
                  <c:v>955.000045360066</c:v>
                </c:pt>
                <c:pt idx="9551">
                  <c:v>955.10004536481574</c:v>
                </c:pt>
                <c:pt idx="9552">
                  <c:v>955.20004536956549</c:v>
                </c:pt>
                <c:pt idx="9553">
                  <c:v>955.30004537431523</c:v>
                </c:pt>
                <c:pt idx="9554">
                  <c:v>955.40004537906498</c:v>
                </c:pt>
                <c:pt idx="9555">
                  <c:v>955.50004538381472</c:v>
                </c:pt>
                <c:pt idx="9556">
                  <c:v>955.60004538856447</c:v>
                </c:pt>
                <c:pt idx="9557">
                  <c:v>955.70004539331421</c:v>
                </c:pt>
                <c:pt idx="9558">
                  <c:v>955.80004539806396</c:v>
                </c:pt>
                <c:pt idx="9559">
                  <c:v>955.9000454028137</c:v>
                </c:pt>
                <c:pt idx="9560">
                  <c:v>956.00004540756345</c:v>
                </c:pt>
                <c:pt idx="9561">
                  <c:v>956.10004541231319</c:v>
                </c:pt>
                <c:pt idx="9562">
                  <c:v>956.20004541706294</c:v>
                </c:pt>
                <c:pt idx="9563">
                  <c:v>956.30004542181268</c:v>
                </c:pt>
                <c:pt idx="9564">
                  <c:v>956.40004542656243</c:v>
                </c:pt>
                <c:pt idx="9565">
                  <c:v>956.50004543131217</c:v>
                </c:pt>
                <c:pt idx="9566">
                  <c:v>956.60004543606192</c:v>
                </c:pt>
                <c:pt idx="9567">
                  <c:v>956.70004544081166</c:v>
                </c:pt>
                <c:pt idx="9568">
                  <c:v>956.80004544556141</c:v>
                </c:pt>
                <c:pt idx="9569">
                  <c:v>956.90004545031115</c:v>
                </c:pt>
                <c:pt idx="9570">
                  <c:v>957.0000454550609</c:v>
                </c:pt>
                <c:pt idx="9571">
                  <c:v>957.10004545981064</c:v>
                </c:pt>
                <c:pt idx="9572">
                  <c:v>957.20004546456039</c:v>
                </c:pt>
                <c:pt idx="9573">
                  <c:v>957.30004546931013</c:v>
                </c:pt>
                <c:pt idx="9574">
                  <c:v>957.40004547405988</c:v>
                </c:pt>
                <c:pt idx="9575">
                  <c:v>957.50004547880962</c:v>
                </c:pt>
                <c:pt idx="9576">
                  <c:v>957.60004548355937</c:v>
                </c:pt>
                <c:pt idx="9577">
                  <c:v>957.70004548830912</c:v>
                </c:pt>
                <c:pt idx="9578">
                  <c:v>957.80004549305886</c:v>
                </c:pt>
                <c:pt idx="9579">
                  <c:v>957.90004549780861</c:v>
                </c:pt>
                <c:pt idx="9580">
                  <c:v>958.00004550255835</c:v>
                </c:pt>
                <c:pt idx="9581">
                  <c:v>958.1000455073081</c:v>
                </c:pt>
                <c:pt idx="9582">
                  <c:v>958.20004551205784</c:v>
                </c:pt>
                <c:pt idx="9583">
                  <c:v>958.30004551680759</c:v>
                </c:pt>
                <c:pt idx="9584">
                  <c:v>958.40004552155733</c:v>
                </c:pt>
                <c:pt idx="9585">
                  <c:v>958.50004552630708</c:v>
                </c:pt>
                <c:pt idx="9586">
                  <c:v>958.60004553105682</c:v>
                </c:pt>
                <c:pt idx="9587">
                  <c:v>958.70004553580657</c:v>
                </c:pt>
                <c:pt idx="9588">
                  <c:v>958.80004554055631</c:v>
                </c:pt>
                <c:pt idx="9589">
                  <c:v>958.90004554530606</c:v>
                </c:pt>
                <c:pt idx="9590">
                  <c:v>959.0000455500558</c:v>
                </c:pt>
                <c:pt idx="9591">
                  <c:v>959.10004555480555</c:v>
                </c:pt>
                <c:pt idx="9592">
                  <c:v>959.20004555955529</c:v>
                </c:pt>
                <c:pt idx="9593">
                  <c:v>959.30004556430504</c:v>
                </c:pt>
                <c:pt idx="9594">
                  <c:v>959.40004556905478</c:v>
                </c:pt>
                <c:pt idx="9595">
                  <c:v>959.50004557380453</c:v>
                </c:pt>
                <c:pt idx="9596">
                  <c:v>959.60004557855427</c:v>
                </c:pt>
                <c:pt idx="9597">
                  <c:v>959.70004558330402</c:v>
                </c:pt>
                <c:pt idx="9598">
                  <c:v>959.80004558805376</c:v>
                </c:pt>
                <c:pt idx="9599">
                  <c:v>959.90004559280351</c:v>
                </c:pt>
                <c:pt idx="9600">
                  <c:v>960.00004559755325</c:v>
                </c:pt>
                <c:pt idx="9601">
                  <c:v>960.100045602303</c:v>
                </c:pt>
                <c:pt idx="9602">
                  <c:v>960.20004560705274</c:v>
                </c:pt>
                <c:pt idx="9603">
                  <c:v>960.30004561180249</c:v>
                </c:pt>
                <c:pt idx="9604">
                  <c:v>960.40004561655223</c:v>
                </c:pt>
                <c:pt idx="9605">
                  <c:v>960.50004562130198</c:v>
                </c:pt>
                <c:pt idx="9606">
                  <c:v>960.60004562605172</c:v>
                </c:pt>
                <c:pt idx="9607">
                  <c:v>960.70004563080147</c:v>
                </c:pt>
                <c:pt idx="9608">
                  <c:v>960.80004563555121</c:v>
                </c:pt>
                <c:pt idx="9609">
                  <c:v>960.90004564030096</c:v>
                </c:pt>
                <c:pt idx="9610">
                  <c:v>961.0000456450507</c:v>
                </c:pt>
                <c:pt idx="9611">
                  <c:v>961.10004564980045</c:v>
                </c:pt>
                <c:pt idx="9612">
                  <c:v>961.20004565455019</c:v>
                </c:pt>
                <c:pt idx="9613">
                  <c:v>961.30004565929994</c:v>
                </c:pt>
                <c:pt idx="9614">
                  <c:v>961.40004566404969</c:v>
                </c:pt>
                <c:pt idx="9615">
                  <c:v>961.50004566879943</c:v>
                </c:pt>
                <c:pt idx="9616">
                  <c:v>961.60004567354918</c:v>
                </c:pt>
                <c:pt idx="9617">
                  <c:v>961.70004567829892</c:v>
                </c:pt>
                <c:pt idx="9618">
                  <c:v>961.80004568304867</c:v>
                </c:pt>
                <c:pt idx="9619">
                  <c:v>961.90004568779841</c:v>
                </c:pt>
                <c:pt idx="9620">
                  <c:v>962.00004569254816</c:v>
                </c:pt>
                <c:pt idx="9621">
                  <c:v>962.1000456972979</c:v>
                </c:pt>
                <c:pt idx="9622">
                  <c:v>962.20004570204765</c:v>
                </c:pt>
                <c:pt idx="9623">
                  <c:v>962.30004570679739</c:v>
                </c:pt>
                <c:pt idx="9624">
                  <c:v>962.40004571154714</c:v>
                </c:pt>
                <c:pt idx="9625">
                  <c:v>962.50004571629688</c:v>
                </c:pt>
                <c:pt idx="9626">
                  <c:v>962.60004572104663</c:v>
                </c:pt>
                <c:pt idx="9627">
                  <c:v>962.70004572579637</c:v>
                </c:pt>
                <c:pt idx="9628">
                  <c:v>962.80004573054612</c:v>
                </c:pt>
                <c:pt idx="9629">
                  <c:v>962.90004573529586</c:v>
                </c:pt>
                <c:pt idx="9630">
                  <c:v>963.00004574004561</c:v>
                </c:pt>
                <c:pt idx="9631">
                  <c:v>963.10004574479535</c:v>
                </c:pt>
                <c:pt idx="9632">
                  <c:v>963.2000457495451</c:v>
                </c:pt>
                <c:pt idx="9633">
                  <c:v>963.30004575429484</c:v>
                </c:pt>
                <c:pt idx="9634">
                  <c:v>963.40004575904459</c:v>
                </c:pt>
                <c:pt idx="9635">
                  <c:v>963.50004576379433</c:v>
                </c:pt>
                <c:pt idx="9636">
                  <c:v>963.60004576854408</c:v>
                </c:pt>
                <c:pt idx="9637">
                  <c:v>963.70004577329382</c:v>
                </c:pt>
                <c:pt idx="9638">
                  <c:v>963.80004577804357</c:v>
                </c:pt>
                <c:pt idx="9639">
                  <c:v>963.90004578279331</c:v>
                </c:pt>
                <c:pt idx="9640">
                  <c:v>964.00004578754306</c:v>
                </c:pt>
                <c:pt idx="9641">
                  <c:v>964.1000457922928</c:v>
                </c:pt>
                <c:pt idx="9642">
                  <c:v>964.20004579704255</c:v>
                </c:pt>
                <c:pt idx="9643">
                  <c:v>964.30004580179229</c:v>
                </c:pt>
                <c:pt idx="9644">
                  <c:v>964.40004580654204</c:v>
                </c:pt>
                <c:pt idx="9645">
                  <c:v>964.50004581129178</c:v>
                </c:pt>
                <c:pt idx="9646">
                  <c:v>964.60004581604153</c:v>
                </c:pt>
                <c:pt idx="9647">
                  <c:v>964.70004582079127</c:v>
                </c:pt>
                <c:pt idx="9648">
                  <c:v>964.80004582554102</c:v>
                </c:pt>
                <c:pt idx="9649">
                  <c:v>964.90004583029076</c:v>
                </c:pt>
                <c:pt idx="9650">
                  <c:v>965.00004583504051</c:v>
                </c:pt>
                <c:pt idx="9651">
                  <c:v>965.10004583979025</c:v>
                </c:pt>
                <c:pt idx="9652">
                  <c:v>965.20004584454</c:v>
                </c:pt>
                <c:pt idx="9653">
                  <c:v>965.30004584928975</c:v>
                </c:pt>
                <c:pt idx="9654">
                  <c:v>965.40004585403949</c:v>
                </c:pt>
                <c:pt idx="9655">
                  <c:v>965.50004585878924</c:v>
                </c:pt>
                <c:pt idx="9656">
                  <c:v>965.60004586353898</c:v>
                </c:pt>
                <c:pt idx="9657">
                  <c:v>965.70004586828873</c:v>
                </c:pt>
                <c:pt idx="9658">
                  <c:v>965.80004587303847</c:v>
                </c:pt>
                <c:pt idx="9659">
                  <c:v>965.90004587778822</c:v>
                </c:pt>
                <c:pt idx="9660">
                  <c:v>966.00004588253796</c:v>
                </c:pt>
                <c:pt idx="9661">
                  <c:v>966.10004588728771</c:v>
                </c:pt>
                <c:pt idx="9662">
                  <c:v>966.20004589203745</c:v>
                </c:pt>
                <c:pt idx="9663">
                  <c:v>966.3000458967872</c:v>
                </c:pt>
                <c:pt idx="9664">
                  <c:v>966.40004590153694</c:v>
                </c:pt>
                <c:pt idx="9665">
                  <c:v>966.50004590628669</c:v>
                </c:pt>
                <c:pt idx="9666">
                  <c:v>966.60004591103643</c:v>
                </c:pt>
                <c:pt idx="9667">
                  <c:v>966.70004591578618</c:v>
                </c:pt>
                <c:pt idx="9668">
                  <c:v>966.80004592053592</c:v>
                </c:pt>
                <c:pt idx="9669">
                  <c:v>966.90004592528567</c:v>
                </c:pt>
                <c:pt idx="9670">
                  <c:v>967.00004593003541</c:v>
                </c:pt>
                <c:pt idx="9671">
                  <c:v>967.10004593478516</c:v>
                </c:pt>
                <c:pt idx="9672">
                  <c:v>967.2000459395349</c:v>
                </c:pt>
                <c:pt idx="9673">
                  <c:v>967.30004594428465</c:v>
                </c:pt>
                <c:pt idx="9674">
                  <c:v>967.40004594903439</c:v>
                </c:pt>
                <c:pt idx="9675">
                  <c:v>967.50004595378414</c:v>
                </c:pt>
                <c:pt idx="9676">
                  <c:v>967.60004595853388</c:v>
                </c:pt>
                <c:pt idx="9677">
                  <c:v>967.70004596328363</c:v>
                </c:pt>
                <c:pt idx="9678">
                  <c:v>967.80004596803337</c:v>
                </c:pt>
                <c:pt idx="9679">
                  <c:v>967.90004597278312</c:v>
                </c:pt>
                <c:pt idx="9680">
                  <c:v>968.00004597753286</c:v>
                </c:pt>
                <c:pt idx="9681">
                  <c:v>968.10004598228261</c:v>
                </c:pt>
                <c:pt idx="9682">
                  <c:v>968.20004598703235</c:v>
                </c:pt>
                <c:pt idx="9683">
                  <c:v>968.3000459917821</c:v>
                </c:pt>
                <c:pt idx="9684">
                  <c:v>968.40004599653184</c:v>
                </c:pt>
                <c:pt idx="9685">
                  <c:v>968.50004600128159</c:v>
                </c:pt>
                <c:pt idx="9686">
                  <c:v>968.60004600603133</c:v>
                </c:pt>
                <c:pt idx="9687">
                  <c:v>968.70004601078108</c:v>
                </c:pt>
                <c:pt idx="9688">
                  <c:v>968.80004601553082</c:v>
                </c:pt>
                <c:pt idx="9689">
                  <c:v>968.90004602028057</c:v>
                </c:pt>
                <c:pt idx="9690">
                  <c:v>969.00004602503031</c:v>
                </c:pt>
                <c:pt idx="9691">
                  <c:v>969.10004602978006</c:v>
                </c:pt>
                <c:pt idx="9692">
                  <c:v>969.20004603452981</c:v>
                </c:pt>
                <c:pt idx="9693">
                  <c:v>969.30004603927955</c:v>
                </c:pt>
                <c:pt idx="9694">
                  <c:v>969.4000460440293</c:v>
                </c:pt>
                <c:pt idx="9695">
                  <c:v>969.50004604877904</c:v>
                </c:pt>
                <c:pt idx="9696">
                  <c:v>969.60004605352879</c:v>
                </c:pt>
                <c:pt idx="9697">
                  <c:v>969.70004605827853</c:v>
                </c:pt>
                <c:pt idx="9698">
                  <c:v>969.80004606302828</c:v>
                </c:pt>
                <c:pt idx="9699">
                  <c:v>969.90004606777802</c:v>
                </c:pt>
                <c:pt idx="9700">
                  <c:v>970.00004607252777</c:v>
                </c:pt>
                <c:pt idx="9701">
                  <c:v>970.10004607727751</c:v>
                </c:pt>
                <c:pt idx="9702">
                  <c:v>970.20004608202726</c:v>
                </c:pt>
                <c:pt idx="9703">
                  <c:v>970.300046086777</c:v>
                </c:pt>
                <c:pt idx="9704">
                  <c:v>970.40004609152675</c:v>
                </c:pt>
                <c:pt idx="9705">
                  <c:v>970.50004609627649</c:v>
                </c:pt>
                <c:pt idx="9706">
                  <c:v>970.60004610102624</c:v>
                </c:pt>
                <c:pt idx="9707">
                  <c:v>970.70004610577598</c:v>
                </c:pt>
                <c:pt idx="9708">
                  <c:v>970.80004611052573</c:v>
                </c:pt>
                <c:pt idx="9709">
                  <c:v>970.90004611527547</c:v>
                </c:pt>
                <c:pt idx="9710">
                  <c:v>971.00004612002522</c:v>
                </c:pt>
                <c:pt idx="9711">
                  <c:v>971.10004612477496</c:v>
                </c:pt>
                <c:pt idx="9712">
                  <c:v>971.20004612952471</c:v>
                </c:pt>
                <c:pt idx="9713">
                  <c:v>971.30004613427445</c:v>
                </c:pt>
                <c:pt idx="9714">
                  <c:v>971.4000461390242</c:v>
                </c:pt>
                <c:pt idx="9715">
                  <c:v>971.50004614377394</c:v>
                </c:pt>
                <c:pt idx="9716">
                  <c:v>971.60004614852369</c:v>
                </c:pt>
                <c:pt idx="9717">
                  <c:v>971.70004615327343</c:v>
                </c:pt>
                <c:pt idx="9718">
                  <c:v>971.80004615802318</c:v>
                </c:pt>
                <c:pt idx="9719">
                  <c:v>971.90004616277292</c:v>
                </c:pt>
                <c:pt idx="9720">
                  <c:v>972.00004616752267</c:v>
                </c:pt>
                <c:pt idx="9721">
                  <c:v>972.10004617227241</c:v>
                </c:pt>
                <c:pt idx="9722">
                  <c:v>972.20004617702216</c:v>
                </c:pt>
                <c:pt idx="9723">
                  <c:v>972.3000461817719</c:v>
                </c:pt>
                <c:pt idx="9724">
                  <c:v>972.40004618652165</c:v>
                </c:pt>
                <c:pt idx="9725">
                  <c:v>972.50004619127139</c:v>
                </c:pt>
                <c:pt idx="9726">
                  <c:v>972.60004619602114</c:v>
                </c:pt>
                <c:pt idx="9727">
                  <c:v>972.70004620077088</c:v>
                </c:pt>
                <c:pt idx="9728">
                  <c:v>972.80004620552063</c:v>
                </c:pt>
                <c:pt idx="9729">
                  <c:v>972.90004621027038</c:v>
                </c:pt>
                <c:pt idx="9730">
                  <c:v>973.00004621502012</c:v>
                </c:pt>
                <c:pt idx="9731">
                  <c:v>973.10004621976987</c:v>
                </c:pt>
                <c:pt idx="9732">
                  <c:v>973.20004622451961</c:v>
                </c:pt>
                <c:pt idx="9733">
                  <c:v>973.30004622926936</c:v>
                </c:pt>
                <c:pt idx="9734">
                  <c:v>973.4000462340191</c:v>
                </c:pt>
                <c:pt idx="9735">
                  <c:v>973.50004623876885</c:v>
                </c:pt>
                <c:pt idx="9736">
                  <c:v>973.60004624351859</c:v>
                </c:pt>
                <c:pt idx="9737">
                  <c:v>973.70004624826834</c:v>
                </c:pt>
                <c:pt idx="9738">
                  <c:v>973.80004625301808</c:v>
                </c:pt>
                <c:pt idx="9739">
                  <c:v>973.90004625776783</c:v>
                </c:pt>
                <c:pt idx="9740">
                  <c:v>974.00004626251757</c:v>
                </c:pt>
                <c:pt idx="9741">
                  <c:v>974.10004626726732</c:v>
                </c:pt>
                <c:pt idx="9742">
                  <c:v>974.20004627201706</c:v>
                </c:pt>
                <c:pt idx="9743">
                  <c:v>974.30004627676681</c:v>
                </c:pt>
                <c:pt idx="9744">
                  <c:v>974.40004628151655</c:v>
                </c:pt>
                <c:pt idx="9745">
                  <c:v>974.5000462862663</c:v>
                </c:pt>
                <c:pt idx="9746">
                  <c:v>974.60004629101604</c:v>
                </c:pt>
                <c:pt idx="9747">
                  <c:v>974.70004629576579</c:v>
                </c:pt>
                <c:pt idx="9748">
                  <c:v>974.80004630051553</c:v>
                </c:pt>
                <c:pt idx="9749">
                  <c:v>974.90004630526528</c:v>
                </c:pt>
                <c:pt idx="9750">
                  <c:v>975.00004631001502</c:v>
                </c:pt>
                <c:pt idx="9751">
                  <c:v>975.10004631476477</c:v>
                </c:pt>
                <c:pt idx="9752">
                  <c:v>975.20004631951451</c:v>
                </c:pt>
                <c:pt idx="9753">
                  <c:v>975.30004632426426</c:v>
                </c:pt>
                <c:pt idx="9754">
                  <c:v>975.400046329014</c:v>
                </c:pt>
                <c:pt idx="9755">
                  <c:v>975.50004633376375</c:v>
                </c:pt>
                <c:pt idx="9756">
                  <c:v>975.60004633851349</c:v>
                </c:pt>
                <c:pt idx="9757">
                  <c:v>975.70004634326324</c:v>
                </c:pt>
                <c:pt idx="9758">
                  <c:v>975.80004634801298</c:v>
                </c:pt>
                <c:pt idx="9759">
                  <c:v>975.90004635276273</c:v>
                </c:pt>
                <c:pt idx="9760">
                  <c:v>976.00004635751247</c:v>
                </c:pt>
                <c:pt idx="9761">
                  <c:v>976.10004636226222</c:v>
                </c:pt>
                <c:pt idx="9762">
                  <c:v>976.20004636701196</c:v>
                </c:pt>
                <c:pt idx="9763">
                  <c:v>976.30004637176171</c:v>
                </c:pt>
                <c:pt idx="9764">
                  <c:v>976.40004637651145</c:v>
                </c:pt>
                <c:pt idx="9765">
                  <c:v>976.5000463812612</c:v>
                </c:pt>
                <c:pt idx="9766">
                  <c:v>976.60004638601094</c:v>
                </c:pt>
                <c:pt idx="9767">
                  <c:v>976.70004639076069</c:v>
                </c:pt>
                <c:pt idx="9768">
                  <c:v>976.80004639551044</c:v>
                </c:pt>
                <c:pt idx="9769">
                  <c:v>976.90004640026018</c:v>
                </c:pt>
                <c:pt idx="9770">
                  <c:v>977.00004640500993</c:v>
                </c:pt>
                <c:pt idx="9771">
                  <c:v>977.10004640975967</c:v>
                </c:pt>
                <c:pt idx="9772">
                  <c:v>977.20004641450942</c:v>
                </c:pt>
                <c:pt idx="9773">
                  <c:v>977.30004641925916</c:v>
                </c:pt>
                <c:pt idx="9774">
                  <c:v>977.40004642400891</c:v>
                </c:pt>
                <c:pt idx="9775">
                  <c:v>977.50004642875865</c:v>
                </c:pt>
                <c:pt idx="9776">
                  <c:v>977.6000464335084</c:v>
                </c:pt>
                <c:pt idx="9777">
                  <c:v>977.70004643825814</c:v>
                </c:pt>
                <c:pt idx="9778">
                  <c:v>977.80004644300789</c:v>
                </c:pt>
                <c:pt idx="9779">
                  <c:v>977.90004644775763</c:v>
                </c:pt>
                <c:pt idx="9780">
                  <c:v>978.00004645250738</c:v>
                </c:pt>
                <c:pt idx="9781">
                  <c:v>978.10004645725712</c:v>
                </c:pt>
                <c:pt idx="9782">
                  <c:v>978.20004646200687</c:v>
                </c:pt>
                <c:pt idx="9783">
                  <c:v>978.30004646675661</c:v>
                </c:pt>
                <c:pt idx="9784">
                  <c:v>978.40004647150636</c:v>
                </c:pt>
                <c:pt idx="9785">
                  <c:v>978.5000464762561</c:v>
                </c:pt>
                <c:pt idx="9786">
                  <c:v>978.60004648100585</c:v>
                </c:pt>
                <c:pt idx="9787">
                  <c:v>978.70004648575559</c:v>
                </c:pt>
                <c:pt idx="9788">
                  <c:v>978.80004649050534</c:v>
                </c:pt>
                <c:pt idx="9789">
                  <c:v>978.90004649525508</c:v>
                </c:pt>
                <c:pt idx="9790">
                  <c:v>979.00004650000483</c:v>
                </c:pt>
                <c:pt idx="9791">
                  <c:v>979.10004650475457</c:v>
                </c:pt>
                <c:pt idx="9792">
                  <c:v>979.20004650950432</c:v>
                </c:pt>
                <c:pt idx="9793">
                  <c:v>979.30004651425406</c:v>
                </c:pt>
                <c:pt idx="9794">
                  <c:v>979.40004651900381</c:v>
                </c:pt>
                <c:pt idx="9795">
                  <c:v>979.50004652375355</c:v>
                </c:pt>
                <c:pt idx="9796">
                  <c:v>979.6000465285033</c:v>
                </c:pt>
                <c:pt idx="9797">
                  <c:v>979.70004653325304</c:v>
                </c:pt>
                <c:pt idx="9798">
                  <c:v>979.80004653800279</c:v>
                </c:pt>
                <c:pt idx="9799">
                  <c:v>979.90004654275253</c:v>
                </c:pt>
                <c:pt idx="9800">
                  <c:v>980.00004654750228</c:v>
                </c:pt>
                <c:pt idx="9801">
                  <c:v>980.10004655225202</c:v>
                </c:pt>
                <c:pt idx="9802">
                  <c:v>980.20004655700177</c:v>
                </c:pt>
                <c:pt idx="9803">
                  <c:v>980.30004656175151</c:v>
                </c:pt>
                <c:pt idx="9804">
                  <c:v>980.40004656650126</c:v>
                </c:pt>
                <c:pt idx="9805">
                  <c:v>980.500046571251</c:v>
                </c:pt>
                <c:pt idx="9806">
                  <c:v>980.60004657600075</c:v>
                </c:pt>
                <c:pt idx="9807">
                  <c:v>980.7000465807505</c:v>
                </c:pt>
                <c:pt idx="9808">
                  <c:v>980.80004658550024</c:v>
                </c:pt>
                <c:pt idx="9809">
                  <c:v>980.90004659024999</c:v>
                </c:pt>
                <c:pt idx="9810">
                  <c:v>981.00004659499973</c:v>
                </c:pt>
                <c:pt idx="9811">
                  <c:v>981.10004659974948</c:v>
                </c:pt>
                <c:pt idx="9812">
                  <c:v>981.20004660449922</c:v>
                </c:pt>
                <c:pt idx="9813">
                  <c:v>981.30004660924897</c:v>
                </c:pt>
                <c:pt idx="9814">
                  <c:v>981.40004661399871</c:v>
                </c:pt>
                <c:pt idx="9815">
                  <c:v>981.50004661874846</c:v>
                </c:pt>
                <c:pt idx="9816">
                  <c:v>981.6000466234982</c:v>
                </c:pt>
                <c:pt idx="9817">
                  <c:v>981.70004662824795</c:v>
                </c:pt>
                <c:pt idx="9818">
                  <c:v>981.80004663299769</c:v>
                </c:pt>
                <c:pt idx="9819">
                  <c:v>981.90004663774744</c:v>
                </c:pt>
                <c:pt idx="9820">
                  <c:v>982.00004664249718</c:v>
                </c:pt>
                <c:pt idx="9821">
                  <c:v>982.10004664724693</c:v>
                </c:pt>
                <c:pt idx="9822">
                  <c:v>982.20004665199667</c:v>
                </c:pt>
                <c:pt idx="9823">
                  <c:v>982.30004665674642</c:v>
                </c:pt>
                <c:pt idx="9824">
                  <c:v>982.40004666149616</c:v>
                </c:pt>
                <c:pt idx="9825">
                  <c:v>982.50004666624591</c:v>
                </c:pt>
                <c:pt idx="9826">
                  <c:v>982.60004667099565</c:v>
                </c:pt>
                <c:pt idx="9827">
                  <c:v>982.7000466757454</c:v>
                </c:pt>
                <c:pt idx="9828">
                  <c:v>982.80004668049514</c:v>
                </c:pt>
                <c:pt idx="9829">
                  <c:v>982.90004668524489</c:v>
                </c:pt>
                <c:pt idx="9830">
                  <c:v>983.00004668999463</c:v>
                </c:pt>
                <c:pt idx="9831">
                  <c:v>983.10004669474438</c:v>
                </c:pt>
                <c:pt idx="9832">
                  <c:v>983.20004669949412</c:v>
                </c:pt>
                <c:pt idx="9833">
                  <c:v>983.30004670424387</c:v>
                </c:pt>
                <c:pt idx="9834">
                  <c:v>983.40004670899361</c:v>
                </c:pt>
                <c:pt idx="9835">
                  <c:v>983.50004671374336</c:v>
                </c:pt>
                <c:pt idx="9836">
                  <c:v>983.6000467184931</c:v>
                </c:pt>
                <c:pt idx="9837">
                  <c:v>983.70004672324285</c:v>
                </c:pt>
                <c:pt idx="9838">
                  <c:v>983.80004672799259</c:v>
                </c:pt>
                <c:pt idx="9839">
                  <c:v>983.90004673274234</c:v>
                </c:pt>
                <c:pt idx="9840">
                  <c:v>984.00004673749208</c:v>
                </c:pt>
                <c:pt idx="9841">
                  <c:v>984.10004674224183</c:v>
                </c:pt>
                <c:pt idx="9842">
                  <c:v>984.20004674699157</c:v>
                </c:pt>
                <c:pt idx="9843">
                  <c:v>984.30004675174132</c:v>
                </c:pt>
                <c:pt idx="9844">
                  <c:v>984.40004675649107</c:v>
                </c:pt>
                <c:pt idx="9845">
                  <c:v>984.50004676124081</c:v>
                </c:pt>
                <c:pt idx="9846">
                  <c:v>984.60004676599056</c:v>
                </c:pt>
                <c:pt idx="9847">
                  <c:v>984.7000467707403</c:v>
                </c:pt>
                <c:pt idx="9848">
                  <c:v>984.80004677549005</c:v>
                </c:pt>
                <c:pt idx="9849">
                  <c:v>984.90004678023979</c:v>
                </c:pt>
                <c:pt idx="9850">
                  <c:v>985.00004678498954</c:v>
                </c:pt>
                <c:pt idx="9851">
                  <c:v>985.10004678973928</c:v>
                </c:pt>
                <c:pt idx="9852">
                  <c:v>985.20004679448903</c:v>
                </c:pt>
                <c:pt idx="9853">
                  <c:v>985.30004679923877</c:v>
                </c:pt>
                <c:pt idx="9854">
                  <c:v>985.40004680398852</c:v>
                </c:pt>
                <c:pt idx="9855">
                  <c:v>985.50004680873826</c:v>
                </c:pt>
                <c:pt idx="9856">
                  <c:v>985.60004681348801</c:v>
                </c:pt>
                <c:pt idx="9857">
                  <c:v>985.70004681823775</c:v>
                </c:pt>
                <c:pt idx="9858">
                  <c:v>985.8000468229875</c:v>
                </c:pt>
                <c:pt idx="9859">
                  <c:v>985.90004682773724</c:v>
                </c:pt>
                <c:pt idx="9860">
                  <c:v>986.00004683248699</c:v>
                </c:pt>
                <c:pt idx="9861">
                  <c:v>986.10004683723673</c:v>
                </c:pt>
                <c:pt idx="9862">
                  <c:v>986.20004684198648</c:v>
                </c:pt>
                <c:pt idx="9863">
                  <c:v>986.30004684673622</c:v>
                </c:pt>
                <c:pt idx="9864">
                  <c:v>986.40004685148597</c:v>
                </c:pt>
                <c:pt idx="9865">
                  <c:v>986.50004685623571</c:v>
                </c:pt>
                <c:pt idx="9866">
                  <c:v>986.60004686098546</c:v>
                </c:pt>
                <c:pt idx="9867">
                  <c:v>986.7000468657352</c:v>
                </c:pt>
                <c:pt idx="9868">
                  <c:v>986.80004687048495</c:v>
                </c:pt>
                <c:pt idx="9869">
                  <c:v>986.90004687523469</c:v>
                </c:pt>
                <c:pt idx="9870">
                  <c:v>987.00004687998444</c:v>
                </c:pt>
                <c:pt idx="9871">
                  <c:v>987.10004688473418</c:v>
                </c:pt>
                <c:pt idx="9872">
                  <c:v>987.20004688948393</c:v>
                </c:pt>
                <c:pt idx="9873">
                  <c:v>987.30004689423367</c:v>
                </c:pt>
                <c:pt idx="9874">
                  <c:v>987.40004689898342</c:v>
                </c:pt>
                <c:pt idx="9875">
                  <c:v>987.50004690373316</c:v>
                </c:pt>
                <c:pt idx="9876">
                  <c:v>987.60004690848291</c:v>
                </c:pt>
                <c:pt idx="9877">
                  <c:v>987.70004691323265</c:v>
                </c:pt>
                <c:pt idx="9878">
                  <c:v>987.8000469179824</c:v>
                </c:pt>
                <c:pt idx="9879">
                  <c:v>987.90004692273214</c:v>
                </c:pt>
                <c:pt idx="9880">
                  <c:v>988.00004692748189</c:v>
                </c:pt>
                <c:pt idx="9881">
                  <c:v>988.10004693223163</c:v>
                </c:pt>
                <c:pt idx="9882">
                  <c:v>988.20004693698138</c:v>
                </c:pt>
                <c:pt idx="9883">
                  <c:v>988.30004694173113</c:v>
                </c:pt>
                <c:pt idx="9884">
                  <c:v>988.40004694648087</c:v>
                </c:pt>
                <c:pt idx="9885">
                  <c:v>988.50004695123062</c:v>
                </c:pt>
                <c:pt idx="9886">
                  <c:v>988.60004695598036</c:v>
                </c:pt>
                <c:pt idx="9887">
                  <c:v>988.70004696073011</c:v>
                </c:pt>
                <c:pt idx="9888">
                  <c:v>988.80004696547985</c:v>
                </c:pt>
                <c:pt idx="9889">
                  <c:v>988.9000469702296</c:v>
                </c:pt>
                <c:pt idx="9890">
                  <c:v>989.00004697497934</c:v>
                </c:pt>
                <c:pt idx="9891">
                  <c:v>989.10004697972909</c:v>
                </c:pt>
                <c:pt idx="9892">
                  <c:v>989.20004698447883</c:v>
                </c:pt>
                <c:pt idx="9893">
                  <c:v>989.30004698922858</c:v>
                </c:pt>
                <c:pt idx="9894">
                  <c:v>989.40004699397832</c:v>
                </c:pt>
                <c:pt idx="9895">
                  <c:v>989.50004699872807</c:v>
                </c:pt>
                <c:pt idx="9896">
                  <c:v>989.60004700347781</c:v>
                </c:pt>
                <c:pt idx="9897">
                  <c:v>989.70004700822756</c:v>
                </c:pt>
                <c:pt idx="9898">
                  <c:v>989.8000470129773</c:v>
                </c:pt>
                <c:pt idx="9899">
                  <c:v>989.90004701772705</c:v>
                </c:pt>
                <c:pt idx="9900">
                  <c:v>990.00004702247679</c:v>
                </c:pt>
                <c:pt idx="9901">
                  <c:v>990.10004702722654</c:v>
                </c:pt>
                <c:pt idx="9902">
                  <c:v>990.20004703197628</c:v>
                </c:pt>
                <c:pt idx="9903">
                  <c:v>990.30004703672603</c:v>
                </c:pt>
                <c:pt idx="9904">
                  <c:v>990.40004704147577</c:v>
                </c:pt>
                <c:pt idx="9905">
                  <c:v>990.50004704622552</c:v>
                </c:pt>
                <c:pt idx="9906">
                  <c:v>990.60004705097526</c:v>
                </c:pt>
                <c:pt idx="9907">
                  <c:v>990.70004705572501</c:v>
                </c:pt>
                <c:pt idx="9908">
                  <c:v>990.80004706047475</c:v>
                </c:pt>
                <c:pt idx="9909">
                  <c:v>990.9000470652245</c:v>
                </c:pt>
                <c:pt idx="9910">
                  <c:v>991.00004706997424</c:v>
                </c:pt>
                <c:pt idx="9911">
                  <c:v>991.10004707472399</c:v>
                </c:pt>
                <c:pt idx="9912">
                  <c:v>991.20004707947373</c:v>
                </c:pt>
                <c:pt idx="9913">
                  <c:v>991.30004708422348</c:v>
                </c:pt>
                <c:pt idx="9914">
                  <c:v>991.40004708897322</c:v>
                </c:pt>
                <c:pt idx="9915">
                  <c:v>991.50004709372297</c:v>
                </c:pt>
                <c:pt idx="9916">
                  <c:v>991.60004709847271</c:v>
                </c:pt>
                <c:pt idx="9917">
                  <c:v>991.70004710322246</c:v>
                </c:pt>
                <c:pt idx="9918">
                  <c:v>991.8000471079722</c:v>
                </c:pt>
                <c:pt idx="9919">
                  <c:v>991.90004711272195</c:v>
                </c:pt>
                <c:pt idx="9920">
                  <c:v>992.00004711747169</c:v>
                </c:pt>
                <c:pt idx="9921">
                  <c:v>992.10004712222144</c:v>
                </c:pt>
                <c:pt idx="9922">
                  <c:v>992.20004712697119</c:v>
                </c:pt>
                <c:pt idx="9923">
                  <c:v>992.30004713172093</c:v>
                </c:pt>
                <c:pt idx="9924">
                  <c:v>992.40004713647068</c:v>
                </c:pt>
                <c:pt idx="9925">
                  <c:v>992.50004714122042</c:v>
                </c:pt>
                <c:pt idx="9926">
                  <c:v>992.60004714597017</c:v>
                </c:pt>
                <c:pt idx="9927">
                  <c:v>992.70004715071991</c:v>
                </c:pt>
                <c:pt idx="9928">
                  <c:v>992.80004715546966</c:v>
                </c:pt>
                <c:pt idx="9929">
                  <c:v>992.9000471602194</c:v>
                </c:pt>
                <c:pt idx="9930">
                  <c:v>993.00004716496915</c:v>
                </c:pt>
                <c:pt idx="9931">
                  <c:v>993.10004716971889</c:v>
                </c:pt>
                <c:pt idx="9932">
                  <c:v>993.20004717446864</c:v>
                </c:pt>
                <c:pt idx="9933">
                  <c:v>993.30004717921838</c:v>
                </c:pt>
                <c:pt idx="9934">
                  <c:v>993.40004718396813</c:v>
                </c:pt>
                <c:pt idx="9935">
                  <c:v>993.50004718871787</c:v>
                </c:pt>
                <c:pt idx="9936">
                  <c:v>993.60004719346762</c:v>
                </c:pt>
                <c:pt idx="9937">
                  <c:v>993.70004719821736</c:v>
                </c:pt>
                <c:pt idx="9938">
                  <c:v>993.80004720296711</c:v>
                </c:pt>
                <c:pt idx="9939">
                  <c:v>993.90004720771685</c:v>
                </c:pt>
                <c:pt idx="9940">
                  <c:v>994.0000472124666</c:v>
                </c:pt>
                <c:pt idx="9941">
                  <c:v>994.10004721721634</c:v>
                </c:pt>
                <c:pt idx="9942">
                  <c:v>994.20004722196609</c:v>
                </c:pt>
                <c:pt idx="9943">
                  <c:v>994.30004722671583</c:v>
                </c:pt>
                <c:pt idx="9944">
                  <c:v>994.40004723146558</c:v>
                </c:pt>
                <c:pt idx="9945">
                  <c:v>994.50004723621532</c:v>
                </c:pt>
                <c:pt idx="9946">
                  <c:v>994.60004724096507</c:v>
                </c:pt>
                <c:pt idx="9947">
                  <c:v>994.70004724571481</c:v>
                </c:pt>
                <c:pt idx="9948">
                  <c:v>994.80004725046456</c:v>
                </c:pt>
                <c:pt idx="9949">
                  <c:v>994.9000472552143</c:v>
                </c:pt>
                <c:pt idx="9950">
                  <c:v>995.00004725996405</c:v>
                </c:pt>
                <c:pt idx="9951">
                  <c:v>995.10004726471379</c:v>
                </c:pt>
                <c:pt idx="9952">
                  <c:v>995.20004726946354</c:v>
                </c:pt>
                <c:pt idx="9953">
                  <c:v>995.30004727421328</c:v>
                </c:pt>
                <c:pt idx="9954">
                  <c:v>995.40004727896303</c:v>
                </c:pt>
                <c:pt idx="9955">
                  <c:v>995.50004728371277</c:v>
                </c:pt>
                <c:pt idx="9956">
                  <c:v>995.60004728846252</c:v>
                </c:pt>
                <c:pt idx="9957">
                  <c:v>995.70004729321226</c:v>
                </c:pt>
                <c:pt idx="9958">
                  <c:v>995.80004729796201</c:v>
                </c:pt>
                <c:pt idx="9959">
                  <c:v>995.90004730271176</c:v>
                </c:pt>
                <c:pt idx="9960">
                  <c:v>996.0000473074615</c:v>
                </c:pt>
                <c:pt idx="9961">
                  <c:v>996.10004731221125</c:v>
                </c:pt>
                <c:pt idx="9962">
                  <c:v>996.20004731696099</c:v>
                </c:pt>
                <c:pt idx="9963">
                  <c:v>996.30004732171074</c:v>
                </c:pt>
                <c:pt idx="9964">
                  <c:v>996.40004732646048</c:v>
                </c:pt>
                <c:pt idx="9965">
                  <c:v>996.50004733121023</c:v>
                </c:pt>
                <c:pt idx="9966">
                  <c:v>996.60004733595997</c:v>
                </c:pt>
                <c:pt idx="9967">
                  <c:v>996.70004734070972</c:v>
                </c:pt>
                <c:pt idx="9968">
                  <c:v>996.80004734545946</c:v>
                </c:pt>
                <c:pt idx="9969">
                  <c:v>996.90004735020921</c:v>
                </c:pt>
                <c:pt idx="9970">
                  <c:v>997.00004735495895</c:v>
                </c:pt>
                <c:pt idx="9971">
                  <c:v>997.1000473597087</c:v>
                </c:pt>
                <c:pt idx="9972">
                  <c:v>997.20004736445844</c:v>
                </c:pt>
                <c:pt idx="9973">
                  <c:v>997.30004736920819</c:v>
                </c:pt>
                <c:pt idx="9974">
                  <c:v>997.40004737395793</c:v>
                </c:pt>
                <c:pt idx="9975">
                  <c:v>997.50004737870768</c:v>
                </c:pt>
                <c:pt idx="9976">
                  <c:v>997.60004738345742</c:v>
                </c:pt>
                <c:pt idx="9977">
                  <c:v>997.70004738820717</c:v>
                </c:pt>
                <c:pt idx="9978">
                  <c:v>997.80004739295691</c:v>
                </c:pt>
                <c:pt idx="9979">
                  <c:v>997.90004739770666</c:v>
                </c:pt>
                <c:pt idx="9980">
                  <c:v>998.0000474024564</c:v>
                </c:pt>
                <c:pt idx="9981">
                  <c:v>998.10004740720615</c:v>
                </c:pt>
                <c:pt idx="9982">
                  <c:v>998.20004741195589</c:v>
                </c:pt>
                <c:pt idx="9983">
                  <c:v>998.30004741670564</c:v>
                </c:pt>
                <c:pt idx="9984">
                  <c:v>998.40004742145538</c:v>
                </c:pt>
                <c:pt idx="9985">
                  <c:v>998.50004742620513</c:v>
                </c:pt>
                <c:pt idx="9986">
                  <c:v>998.60004743095487</c:v>
                </c:pt>
                <c:pt idx="9987">
                  <c:v>998.70004743570462</c:v>
                </c:pt>
                <c:pt idx="9988">
                  <c:v>998.80004744045436</c:v>
                </c:pt>
                <c:pt idx="9989">
                  <c:v>998.90004744520411</c:v>
                </c:pt>
                <c:pt idx="9990">
                  <c:v>999.00004744995385</c:v>
                </c:pt>
                <c:pt idx="9991">
                  <c:v>999.1000474547036</c:v>
                </c:pt>
                <c:pt idx="9992">
                  <c:v>999.20004745945334</c:v>
                </c:pt>
                <c:pt idx="9993">
                  <c:v>999.30004746420309</c:v>
                </c:pt>
                <c:pt idx="9994">
                  <c:v>999.40004746895283</c:v>
                </c:pt>
                <c:pt idx="9995">
                  <c:v>999.50004747370258</c:v>
                </c:pt>
                <c:pt idx="9996">
                  <c:v>999.60004747845232</c:v>
                </c:pt>
                <c:pt idx="9997">
                  <c:v>999.70004748320207</c:v>
                </c:pt>
                <c:pt idx="9998">
                  <c:v>999.80004748795182</c:v>
                </c:pt>
                <c:pt idx="9999">
                  <c:v>999.90004749270156</c:v>
                </c:pt>
                <c:pt idx="10000">
                  <c:v>1000.0000474974513</c:v>
                </c:pt>
                <c:pt idx="10001">
                  <c:v>1000.1000475022011</c:v>
                </c:pt>
                <c:pt idx="10002">
                  <c:v>1000.2000475069508</c:v>
                </c:pt>
                <c:pt idx="10003">
                  <c:v>1000.3000475117005</c:v>
                </c:pt>
                <c:pt idx="10004">
                  <c:v>1000.4000475164503</c:v>
                </c:pt>
                <c:pt idx="10005">
                  <c:v>1000.5000475212</c:v>
                </c:pt>
                <c:pt idx="10006">
                  <c:v>1000.6000475259498</c:v>
                </c:pt>
                <c:pt idx="10007">
                  <c:v>1000.7000475306995</c:v>
                </c:pt>
                <c:pt idx="10008">
                  <c:v>1000.8000475354493</c:v>
                </c:pt>
                <c:pt idx="10009">
                  <c:v>1000.900047540199</c:v>
                </c:pt>
                <c:pt idx="10010">
                  <c:v>1001.0000475449488</c:v>
                </c:pt>
                <c:pt idx="10011">
                  <c:v>1001.1000475496985</c:v>
                </c:pt>
                <c:pt idx="10012">
                  <c:v>1001.2000475544482</c:v>
                </c:pt>
                <c:pt idx="10013">
                  <c:v>1001.300047559198</c:v>
                </c:pt>
                <c:pt idx="10014">
                  <c:v>1001.4000475639477</c:v>
                </c:pt>
                <c:pt idx="10015">
                  <c:v>1001.5000475686975</c:v>
                </c:pt>
                <c:pt idx="10016">
                  <c:v>1001.6000475734472</c:v>
                </c:pt>
                <c:pt idx="10017">
                  <c:v>1001.700047578197</c:v>
                </c:pt>
                <c:pt idx="10018">
                  <c:v>1001.8000475829467</c:v>
                </c:pt>
                <c:pt idx="10019">
                  <c:v>1001.9000475876965</c:v>
                </c:pt>
                <c:pt idx="10020">
                  <c:v>1002.0000475924462</c:v>
                </c:pt>
                <c:pt idx="10021">
                  <c:v>1002.100047597196</c:v>
                </c:pt>
                <c:pt idx="10022">
                  <c:v>1002.2000476019457</c:v>
                </c:pt>
                <c:pt idx="10023">
                  <c:v>1002.3000476066954</c:v>
                </c:pt>
                <c:pt idx="10024">
                  <c:v>1002.4000476114452</c:v>
                </c:pt>
                <c:pt idx="10025">
                  <c:v>1002.5000476161949</c:v>
                </c:pt>
                <c:pt idx="10026">
                  <c:v>1002.6000476209447</c:v>
                </c:pt>
                <c:pt idx="10027">
                  <c:v>1002.7000476256944</c:v>
                </c:pt>
                <c:pt idx="10028">
                  <c:v>1002.8000476304442</c:v>
                </c:pt>
                <c:pt idx="10029">
                  <c:v>1002.9000476351939</c:v>
                </c:pt>
                <c:pt idx="10030">
                  <c:v>1003.0000476399437</c:v>
                </c:pt>
                <c:pt idx="10031">
                  <c:v>1003.1000476446934</c:v>
                </c:pt>
                <c:pt idx="10032">
                  <c:v>1003.2000476494431</c:v>
                </c:pt>
                <c:pt idx="10033">
                  <c:v>1003.3000476541929</c:v>
                </c:pt>
                <c:pt idx="10034">
                  <c:v>1003.4000476589426</c:v>
                </c:pt>
                <c:pt idx="10035">
                  <c:v>1003.5000476636924</c:v>
                </c:pt>
                <c:pt idx="10036">
                  <c:v>1003.6000476684421</c:v>
                </c:pt>
                <c:pt idx="10037">
                  <c:v>1003.7000476731919</c:v>
                </c:pt>
                <c:pt idx="10038">
                  <c:v>1003.8000476779416</c:v>
                </c:pt>
                <c:pt idx="10039">
                  <c:v>1003.9000476826914</c:v>
                </c:pt>
                <c:pt idx="10040">
                  <c:v>1004.0000476874411</c:v>
                </c:pt>
                <c:pt idx="10041">
                  <c:v>1004.1000476921909</c:v>
                </c:pt>
                <c:pt idx="10042">
                  <c:v>1004.2000476969406</c:v>
                </c:pt>
                <c:pt idx="10043">
                  <c:v>1004.3000477016903</c:v>
                </c:pt>
                <c:pt idx="10044">
                  <c:v>1004.4000477064401</c:v>
                </c:pt>
                <c:pt idx="10045">
                  <c:v>1004.5000477111898</c:v>
                </c:pt>
                <c:pt idx="10046">
                  <c:v>1004.6000477159396</c:v>
                </c:pt>
                <c:pt idx="10047">
                  <c:v>1004.7000477206893</c:v>
                </c:pt>
                <c:pt idx="10048">
                  <c:v>1004.8000477254391</c:v>
                </c:pt>
                <c:pt idx="10049">
                  <c:v>1004.9000477301888</c:v>
                </c:pt>
                <c:pt idx="10050">
                  <c:v>1005.0000477349386</c:v>
                </c:pt>
                <c:pt idx="10051">
                  <c:v>1005.1000477396883</c:v>
                </c:pt>
                <c:pt idx="10052">
                  <c:v>1005.2000477444381</c:v>
                </c:pt>
                <c:pt idx="10053">
                  <c:v>1005.3000477491878</c:v>
                </c:pt>
                <c:pt idx="10054">
                  <c:v>1005.4000477539375</c:v>
                </c:pt>
                <c:pt idx="10055">
                  <c:v>1005.5000477586873</c:v>
                </c:pt>
                <c:pt idx="10056">
                  <c:v>1005.600047763437</c:v>
                </c:pt>
                <c:pt idx="10057">
                  <c:v>1005.7000477681868</c:v>
                </c:pt>
                <c:pt idx="10058">
                  <c:v>1005.8000477729365</c:v>
                </c:pt>
                <c:pt idx="10059">
                  <c:v>1005.9000477776863</c:v>
                </c:pt>
                <c:pt idx="10060">
                  <c:v>1006.000047782436</c:v>
                </c:pt>
                <c:pt idx="10061">
                  <c:v>1006.1000477871858</c:v>
                </c:pt>
                <c:pt idx="10062">
                  <c:v>1006.2000477919355</c:v>
                </c:pt>
                <c:pt idx="10063">
                  <c:v>1006.3000477966852</c:v>
                </c:pt>
                <c:pt idx="10064">
                  <c:v>1006.400047801435</c:v>
                </c:pt>
                <c:pt idx="10065">
                  <c:v>1006.5000478061847</c:v>
                </c:pt>
                <c:pt idx="10066">
                  <c:v>1006.6000478109345</c:v>
                </c:pt>
                <c:pt idx="10067">
                  <c:v>1006.7000478156842</c:v>
                </c:pt>
                <c:pt idx="10068">
                  <c:v>1006.800047820434</c:v>
                </c:pt>
                <c:pt idx="10069">
                  <c:v>1006.9000478251837</c:v>
                </c:pt>
                <c:pt idx="10070">
                  <c:v>1007.0000478299335</c:v>
                </c:pt>
                <c:pt idx="10071">
                  <c:v>1007.1000478346832</c:v>
                </c:pt>
                <c:pt idx="10072">
                  <c:v>1007.200047839433</c:v>
                </c:pt>
                <c:pt idx="10073">
                  <c:v>1007.3000478441827</c:v>
                </c:pt>
                <c:pt idx="10074">
                  <c:v>1007.4000478489324</c:v>
                </c:pt>
                <c:pt idx="10075">
                  <c:v>1007.5000478536822</c:v>
                </c:pt>
                <c:pt idx="10076">
                  <c:v>1007.6000478584319</c:v>
                </c:pt>
                <c:pt idx="10077">
                  <c:v>1007.7000478631817</c:v>
                </c:pt>
                <c:pt idx="10078">
                  <c:v>1007.8000478679314</c:v>
                </c:pt>
                <c:pt idx="10079">
                  <c:v>1007.9000478726812</c:v>
                </c:pt>
                <c:pt idx="10080">
                  <c:v>1008.0000478774309</c:v>
                </c:pt>
                <c:pt idx="10081">
                  <c:v>1008.1000478821807</c:v>
                </c:pt>
                <c:pt idx="10082">
                  <c:v>1008.2000478869304</c:v>
                </c:pt>
                <c:pt idx="10083">
                  <c:v>1008.3000478916802</c:v>
                </c:pt>
                <c:pt idx="10084">
                  <c:v>1008.4000478964299</c:v>
                </c:pt>
                <c:pt idx="10085">
                  <c:v>1008.5000479011796</c:v>
                </c:pt>
                <c:pt idx="10086">
                  <c:v>1008.6000479059294</c:v>
                </c:pt>
                <c:pt idx="10087">
                  <c:v>1008.7000479106791</c:v>
                </c:pt>
                <c:pt idx="10088">
                  <c:v>1008.8000479154289</c:v>
                </c:pt>
                <c:pt idx="10089">
                  <c:v>1008.9000479201786</c:v>
                </c:pt>
                <c:pt idx="10090">
                  <c:v>1009.0000479249284</c:v>
                </c:pt>
                <c:pt idx="10091">
                  <c:v>1009.1000479296781</c:v>
                </c:pt>
                <c:pt idx="10092">
                  <c:v>1009.2000479344279</c:v>
                </c:pt>
                <c:pt idx="10093">
                  <c:v>1009.3000479391776</c:v>
                </c:pt>
                <c:pt idx="10094">
                  <c:v>1009.4000479439273</c:v>
                </c:pt>
                <c:pt idx="10095">
                  <c:v>1009.5000479486771</c:v>
                </c:pt>
                <c:pt idx="10096">
                  <c:v>1009.6000479534268</c:v>
                </c:pt>
                <c:pt idx="10097">
                  <c:v>1009.7000479581766</c:v>
                </c:pt>
                <c:pt idx="10098">
                  <c:v>1009.8000479629263</c:v>
                </c:pt>
                <c:pt idx="10099">
                  <c:v>1009.9000479676761</c:v>
                </c:pt>
                <c:pt idx="10100">
                  <c:v>1010.0000479724258</c:v>
                </c:pt>
                <c:pt idx="10101">
                  <c:v>1010.1000479771756</c:v>
                </c:pt>
                <c:pt idx="10102">
                  <c:v>1010.2000479819253</c:v>
                </c:pt>
                <c:pt idx="10103">
                  <c:v>1010.3000479866751</c:v>
                </c:pt>
                <c:pt idx="10104">
                  <c:v>1010.4000479914248</c:v>
                </c:pt>
                <c:pt idx="10105">
                  <c:v>1010.5000479961745</c:v>
                </c:pt>
                <c:pt idx="10106">
                  <c:v>1010.6000480009243</c:v>
                </c:pt>
                <c:pt idx="10107">
                  <c:v>1010.700048005674</c:v>
                </c:pt>
                <c:pt idx="10108">
                  <c:v>1010.8000480104238</c:v>
                </c:pt>
                <c:pt idx="10109">
                  <c:v>1010.9000480151735</c:v>
                </c:pt>
                <c:pt idx="10110">
                  <c:v>1011.0000480199233</c:v>
                </c:pt>
                <c:pt idx="10111">
                  <c:v>1011.100048024673</c:v>
                </c:pt>
                <c:pt idx="10112">
                  <c:v>1011.2000480294228</c:v>
                </c:pt>
                <c:pt idx="10113">
                  <c:v>1011.3000480341725</c:v>
                </c:pt>
                <c:pt idx="10114">
                  <c:v>1011.4000480389223</c:v>
                </c:pt>
                <c:pt idx="10115">
                  <c:v>1011.500048043672</c:v>
                </c:pt>
                <c:pt idx="10116">
                  <c:v>1011.6000480484217</c:v>
                </c:pt>
                <c:pt idx="10117">
                  <c:v>1011.7000480531715</c:v>
                </c:pt>
                <c:pt idx="10118">
                  <c:v>1011.8000480579212</c:v>
                </c:pt>
                <c:pt idx="10119">
                  <c:v>1011.900048062671</c:v>
                </c:pt>
                <c:pt idx="10120">
                  <c:v>1012.0000480674207</c:v>
                </c:pt>
                <c:pt idx="10121">
                  <c:v>1012.1000480721705</c:v>
                </c:pt>
                <c:pt idx="10122">
                  <c:v>1012.2000480769202</c:v>
                </c:pt>
                <c:pt idx="10123">
                  <c:v>1012.30004808167</c:v>
                </c:pt>
                <c:pt idx="10124">
                  <c:v>1012.4000480864197</c:v>
                </c:pt>
                <c:pt idx="10125">
                  <c:v>1012.5000480911694</c:v>
                </c:pt>
                <c:pt idx="10126">
                  <c:v>1012.6000480959192</c:v>
                </c:pt>
                <c:pt idx="10127">
                  <c:v>1012.7000481006689</c:v>
                </c:pt>
                <c:pt idx="10128">
                  <c:v>1012.8000481054187</c:v>
                </c:pt>
                <c:pt idx="10129">
                  <c:v>1012.9000481101684</c:v>
                </c:pt>
                <c:pt idx="10130">
                  <c:v>1013.0000481149182</c:v>
                </c:pt>
                <c:pt idx="10131">
                  <c:v>1013.1000481196679</c:v>
                </c:pt>
                <c:pt idx="10132">
                  <c:v>1013.2000481244177</c:v>
                </c:pt>
                <c:pt idx="10133">
                  <c:v>1013.3000481291674</c:v>
                </c:pt>
                <c:pt idx="10134">
                  <c:v>1013.4000481339172</c:v>
                </c:pt>
                <c:pt idx="10135">
                  <c:v>1013.5000481386669</c:v>
                </c:pt>
                <c:pt idx="10136">
                  <c:v>1013.6000481434166</c:v>
                </c:pt>
                <c:pt idx="10137">
                  <c:v>1013.7000481481664</c:v>
                </c:pt>
                <c:pt idx="10138">
                  <c:v>1013.8000481529161</c:v>
                </c:pt>
                <c:pt idx="10139">
                  <c:v>1013.9000481576659</c:v>
                </c:pt>
                <c:pt idx="10140">
                  <c:v>1014.0000481624156</c:v>
                </c:pt>
                <c:pt idx="10141">
                  <c:v>1014.1000481671654</c:v>
                </c:pt>
                <c:pt idx="10142">
                  <c:v>1014.2000481719151</c:v>
                </c:pt>
                <c:pt idx="10143">
                  <c:v>1014.3000481766649</c:v>
                </c:pt>
                <c:pt idx="10144">
                  <c:v>1014.4000481814146</c:v>
                </c:pt>
                <c:pt idx="10145">
                  <c:v>1014.5000481861643</c:v>
                </c:pt>
                <c:pt idx="10146">
                  <c:v>1014.6000481909141</c:v>
                </c:pt>
                <c:pt idx="10147">
                  <c:v>1014.7000481956638</c:v>
                </c:pt>
                <c:pt idx="10148">
                  <c:v>1014.8000482004136</c:v>
                </c:pt>
                <c:pt idx="10149">
                  <c:v>1014.9000482051633</c:v>
                </c:pt>
                <c:pt idx="10150">
                  <c:v>1015.0000482099131</c:v>
                </c:pt>
                <c:pt idx="10151">
                  <c:v>1015.1000482146628</c:v>
                </c:pt>
                <c:pt idx="10152">
                  <c:v>1015.2000482194126</c:v>
                </c:pt>
                <c:pt idx="10153">
                  <c:v>1015.3000482241623</c:v>
                </c:pt>
                <c:pt idx="10154">
                  <c:v>1015.4000482289121</c:v>
                </c:pt>
                <c:pt idx="10155">
                  <c:v>1015.5000482336618</c:v>
                </c:pt>
                <c:pt idx="10156">
                  <c:v>1015.6000482384115</c:v>
                </c:pt>
                <c:pt idx="10157">
                  <c:v>1015.7000482431613</c:v>
                </c:pt>
                <c:pt idx="10158">
                  <c:v>1015.800048247911</c:v>
                </c:pt>
                <c:pt idx="10159">
                  <c:v>1015.9000482526608</c:v>
                </c:pt>
                <c:pt idx="10160">
                  <c:v>1016.0000482574105</c:v>
                </c:pt>
                <c:pt idx="10161">
                  <c:v>1016.1000482621603</c:v>
                </c:pt>
                <c:pt idx="10162">
                  <c:v>1016.20004826691</c:v>
                </c:pt>
                <c:pt idx="10163">
                  <c:v>1016.3000482716598</c:v>
                </c:pt>
                <c:pt idx="10164">
                  <c:v>1016.4000482764095</c:v>
                </c:pt>
                <c:pt idx="10165">
                  <c:v>1016.5000482811593</c:v>
                </c:pt>
                <c:pt idx="10166">
                  <c:v>1016.600048285909</c:v>
                </c:pt>
                <c:pt idx="10167">
                  <c:v>1016.7000482906587</c:v>
                </c:pt>
                <c:pt idx="10168">
                  <c:v>1016.8000482954085</c:v>
                </c:pt>
                <c:pt idx="10169">
                  <c:v>1016.9000483001582</c:v>
                </c:pt>
                <c:pt idx="10170">
                  <c:v>1017.000048304908</c:v>
                </c:pt>
                <c:pt idx="10171">
                  <c:v>1017.1000483096577</c:v>
                </c:pt>
                <c:pt idx="10172">
                  <c:v>1017.2000483144075</c:v>
                </c:pt>
                <c:pt idx="10173">
                  <c:v>1017.3000483191572</c:v>
                </c:pt>
                <c:pt idx="10174">
                  <c:v>1017.400048323907</c:v>
                </c:pt>
                <c:pt idx="10175">
                  <c:v>1017.5000483286567</c:v>
                </c:pt>
                <c:pt idx="10176">
                  <c:v>1017.6000483334064</c:v>
                </c:pt>
                <c:pt idx="10177">
                  <c:v>1017.7000483381562</c:v>
                </c:pt>
                <c:pt idx="10178">
                  <c:v>1017.8000483429059</c:v>
                </c:pt>
                <c:pt idx="10179">
                  <c:v>1017.9000483476557</c:v>
                </c:pt>
                <c:pt idx="10180">
                  <c:v>1018.0000483524054</c:v>
                </c:pt>
                <c:pt idx="10181">
                  <c:v>1018.1000483571552</c:v>
                </c:pt>
                <c:pt idx="10182">
                  <c:v>1018.2000483619049</c:v>
                </c:pt>
                <c:pt idx="10183">
                  <c:v>1018.3000483666547</c:v>
                </c:pt>
                <c:pt idx="10184">
                  <c:v>1018.4000483714044</c:v>
                </c:pt>
                <c:pt idx="10185">
                  <c:v>1018.5000483761542</c:v>
                </c:pt>
                <c:pt idx="10186">
                  <c:v>1018.6000483809039</c:v>
                </c:pt>
                <c:pt idx="10187">
                  <c:v>1018.7000483856536</c:v>
                </c:pt>
                <c:pt idx="10188">
                  <c:v>1018.8000483904034</c:v>
                </c:pt>
                <c:pt idx="10189">
                  <c:v>1018.9000483951531</c:v>
                </c:pt>
                <c:pt idx="10190">
                  <c:v>1019.0000483999029</c:v>
                </c:pt>
                <c:pt idx="10191">
                  <c:v>1019.1000484046526</c:v>
                </c:pt>
                <c:pt idx="10192">
                  <c:v>1019.2000484094024</c:v>
                </c:pt>
                <c:pt idx="10193">
                  <c:v>1019.3000484141521</c:v>
                </c:pt>
                <c:pt idx="10194">
                  <c:v>1019.4000484189019</c:v>
                </c:pt>
                <c:pt idx="10195">
                  <c:v>1019.5000484236516</c:v>
                </c:pt>
                <c:pt idx="10196">
                  <c:v>1019.6000484284014</c:v>
                </c:pt>
                <c:pt idx="10197">
                  <c:v>1019.7000484331511</c:v>
                </c:pt>
                <c:pt idx="10198">
                  <c:v>1019.8000484379008</c:v>
                </c:pt>
                <c:pt idx="10199">
                  <c:v>1019.9000484426506</c:v>
                </c:pt>
                <c:pt idx="10200">
                  <c:v>1020.0000484474003</c:v>
                </c:pt>
                <c:pt idx="10201">
                  <c:v>1020.1000484521501</c:v>
                </c:pt>
                <c:pt idx="10202">
                  <c:v>1020.2000484568998</c:v>
                </c:pt>
                <c:pt idx="10203">
                  <c:v>1020.3000484616496</c:v>
                </c:pt>
                <c:pt idx="10204">
                  <c:v>1020.4000484663993</c:v>
                </c:pt>
                <c:pt idx="10205">
                  <c:v>1020.5000484711491</c:v>
                </c:pt>
                <c:pt idx="10206">
                  <c:v>1020.6000484758988</c:v>
                </c:pt>
                <c:pt idx="10207">
                  <c:v>1020.7000484806485</c:v>
                </c:pt>
                <c:pt idx="10208">
                  <c:v>1020.8000484853983</c:v>
                </c:pt>
                <c:pt idx="10209">
                  <c:v>1020.900048490148</c:v>
                </c:pt>
                <c:pt idx="10210">
                  <c:v>1021.0000484948978</c:v>
                </c:pt>
                <c:pt idx="10211">
                  <c:v>1021.1000484996475</c:v>
                </c:pt>
                <c:pt idx="10212">
                  <c:v>1021.2000485043973</c:v>
                </c:pt>
                <c:pt idx="10213">
                  <c:v>1021.300048509147</c:v>
                </c:pt>
                <c:pt idx="10214">
                  <c:v>1021.4000485138968</c:v>
                </c:pt>
                <c:pt idx="10215">
                  <c:v>1021.5000485186465</c:v>
                </c:pt>
                <c:pt idx="10216">
                  <c:v>1021.6000485233963</c:v>
                </c:pt>
                <c:pt idx="10217">
                  <c:v>1021.700048528146</c:v>
                </c:pt>
                <c:pt idx="10218">
                  <c:v>1021.8000485328957</c:v>
                </c:pt>
                <c:pt idx="10219">
                  <c:v>1021.9000485376455</c:v>
                </c:pt>
                <c:pt idx="10220">
                  <c:v>1022.0000485423952</c:v>
                </c:pt>
                <c:pt idx="10221">
                  <c:v>1022.100048547145</c:v>
                </c:pt>
                <c:pt idx="10222">
                  <c:v>1022.2000485518947</c:v>
                </c:pt>
                <c:pt idx="10223">
                  <c:v>1022.3000485566445</c:v>
                </c:pt>
                <c:pt idx="10224">
                  <c:v>1022.4000485613942</c:v>
                </c:pt>
                <c:pt idx="10225">
                  <c:v>1022.500048566144</c:v>
                </c:pt>
                <c:pt idx="10226">
                  <c:v>1022.6000485708937</c:v>
                </c:pt>
                <c:pt idx="10227">
                  <c:v>1022.7000485756435</c:v>
                </c:pt>
                <c:pt idx="10228">
                  <c:v>1022.8000485803932</c:v>
                </c:pt>
                <c:pt idx="10229">
                  <c:v>1022.9000485851429</c:v>
                </c:pt>
                <c:pt idx="10230">
                  <c:v>1023.0000485898927</c:v>
                </c:pt>
                <c:pt idx="10231">
                  <c:v>1023.1000485946424</c:v>
                </c:pt>
                <c:pt idx="10232">
                  <c:v>1023.2000485993922</c:v>
                </c:pt>
                <c:pt idx="10233">
                  <c:v>1023.3000486041419</c:v>
                </c:pt>
                <c:pt idx="10234">
                  <c:v>1023.4000486088917</c:v>
                </c:pt>
                <c:pt idx="10235">
                  <c:v>1023.5000486136414</c:v>
                </c:pt>
                <c:pt idx="10236">
                  <c:v>1023.6000486183912</c:v>
                </c:pt>
                <c:pt idx="10237">
                  <c:v>1023.7000486231409</c:v>
                </c:pt>
                <c:pt idx="10238">
                  <c:v>1023.8000486278906</c:v>
                </c:pt>
                <c:pt idx="10239">
                  <c:v>1023.9000486326404</c:v>
                </c:pt>
                <c:pt idx="10240">
                  <c:v>1024.0000486373901</c:v>
                </c:pt>
                <c:pt idx="10241">
                  <c:v>1024.1000486421399</c:v>
                </c:pt>
                <c:pt idx="10242">
                  <c:v>1024.2000486468896</c:v>
                </c:pt>
                <c:pt idx="10243">
                  <c:v>1024.3000486516394</c:v>
                </c:pt>
                <c:pt idx="10244">
                  <c:v>1024.4000486563891</c:v>
                </c:pt>
                <c:pt idx="10245">
                  <c:v>1024.5000486611389</c:v>
                </c:pt>
                <c:pt idx="10246">
                  <c:v>1024.6000486658886</c:v>
                </c:pt>
                <c:pt idx="10247">
                  <c:v>1024.7000486706384</c:v>
                </c:pt>
                <c:pt idx="10248">
                  <c:v>1024.8000486753881</c:v>
                </c:pt>
                <c:pt idx="10249">
                  <c:v>1024.9000486801378</c:v>
                </c:pt>
                <c:pt idx="10250">
                  <c:v>1025.0000486848876</c:v>
                </c:pt>
                <c:pt idx="10251">
                  <c:v>1025.1000486896373</c:v>
                </c:pt>
                <c:pt idx="10252">
                  <c:v>1025.2000486943871</c:v>
                </c:pt>
                <c:pt idx="10253">
                  <c:v>1025.3000486991368</c:v>
                </c:pt>
                <c:pt idx="10254">
                  <c:v>1025.4000487038866</c:v>
                </c:pt>
                <c:pt idx="10255">
                  <c:v>1025.5000487086363</c:v>
                </c:pt>
                <c:pt idx="10256">
                  <c:v>1025.6000487133861</c:v>
                </c:pt>
                <c:pt idx="10257">
                  <c:v>1025.7000487181358</c:v>
                </c:pt>
                <c:pt idx="10258">
                  <c:v>1025.8000487228855</c:v>
                </c:pt>
                <c:pt idx="10259">
                  <c:v>1025.9000487276353</c:v>
                </c:pt>
                <c:pt idx="10260">
                  <c:v>1026.000048732385</c:v>
                </c:pt>
                <c:pt idx="10261">
                  <c:v>1026.1000487371348</c:v>
                </c:pt>
                <c:pt idx="10262">
                  <c:v>1026.2000487418845</c:v>
                </c:pt>
                <c:pt idx="10263">
                  <c:v>1026.3000487466343</c:v>
                </c:pt>
                <c:pt idx="10264">
                  <c:v>1026.400048751384</c:v>
                </c:pt>
                <c:pt idx="10265">
                  <c:v>1026.5000487561338</c:v>
                </c:pt>
                <c:pt idx="10266">
                  <c:v>1026.6000487608835</c:v>
                </c:pt>
                <c:pt idx="10267">
                  <c:v>1026.7000487656333</c:v>
                </c:pt>
                <c:pt idx="10268">
                  <c:v>1026.800048770383</c:v>
                </c:pt>
                <c:pt idx="10269">
                  <c:v>1026.9000487751327</c:v>
                </c:pt>
                <c:pt idx="10270">
                  <c:v>1027.0000487798825</c:v>
                </c:pt>
                <c:pt idx="10271">
                  <c:v>1027.1000487846322</c:v>
                </c:pt>
                <c:pt idx="10272">
                  <c:v>1027.200048789382</c:v>
                </c:pt>
                <c:pt idx="10273">
                  <c:v>1027.3000487941317</c:v>
                </c:pt>
                <c:pt idx="10274">
                  <c:v>1027.4000487988815</c:v>
                </c:pt>
                <c:pt idx="10275">
                  <c:v>1027.5000488036312</c:v>
                </c:pt>
                <c:pt idx="10276">
                  <c:v>1027.600048808381</c:v>
                </c:pt>
                <c:pt idx="10277">
                  <c:v>1027.7000488131307</c:v>
                </c:pt>
                <c:pt idx="10278">
                  <c:v>1027.8000488178805</c:v>
                </c:pt>
                <c:pt idx="10279">
                  <c:v>1027.9000488226302</c:v>
                </c:pt>
                <c:pt idx="10280">
                  <c:v>1028.0000488273799</c:v>
                </c:pt>
                <c:pt idx="10281">
                  <c:v>1028.1000488321297</c:v>
                </c:pt>
                <c:pt idx="10282">
                  <c:v>1028.2000488368794</c:v>
                </c:pt>
                <c:pt idx="10283">
                  <c:v>1028.3000488416292</c:v>
                </c:pt>
                <c:pt idx="10284">
                  <c:v>1028.4000488463789</c:v>
                </c:pt>
                <c:pt idx="10285">
                  <c:v>1028.5000488511287</c:v>
                </c:pt>
                <c:pt idx="10286">
                  <c:v>1028.6000488558784</c:v>
                </c:pt>
                <c:pt idx="10287">
                  <c:v>1028.7000488606282</c:v>
                </c:pt>
                <c:pt idx="10288">
                  <c:v>1028.8000488653779</c:v>
                </c:pt>
                <c:pt idx="10289">
                  <c:v>1028.9000488701276</c:v>
                </c:pt>
                <c:pt idx="10290">
                  <c:v>1029.0000488748774</c:v>
                </c:pt>
                <c:pt idx="10291">
                  <c:v>1029.1000488796271</c:v>
                </c:pt>
                <c:pt idx="10292">
                  <c:v>1029.2000488843769</c:v>
                </c:pt>
                <c:pt idx="10293">
                  <c:v>1029.3000488891266</c:v>
                </c:pt>
                <c:pt idx="10294">
                  <c:v>1029.4000488938764</c:v>
                </c:pt>
                <c:pt idx="10295">
                  <c:v>1029.5000488986261</c:v>
                </c:pt>
                <c:pt idx="10296">
                  <c:v>1029.6000489033759</c:v>
                </c:pt>
                <c:pt idx="10297">
                  <c:v>1029.7000489081256</c:v>
                </c:pt>
                <c:pt idx="10298">
                  <c:v>1029.8000489128754</c:v>
                </c:pt>
                <c:pt idx="10299">
                  <c:v>1029.9000489176251</c:v>
                </c:pt>
                <c:pt idx="10300">
                  <c:v>1030.0000489223748</c:v>
                </c:pt>
                <c:pt idx="10301">
                  <c:v>1030.1000489271246</c:v>
                </c:pt>
                <c:pt idx="10302">
                  <c:v>1030.2000489318743</c:v>
                </c:pt>
                <c:pt idx="10303">
                  <c:v>1030.3000489366241</c:v>
                </c:pt>
                <c:pt idx="10304">
                  <c:v>1030.4000489413738</c:v>
                </c:pt>
                <c:pt idx="10305">
                  <c:v>1030.5000489461236</c:v>
                </c:pt>
                <c:pt idx="10306">
                  <c:v>1030.6000489508733</c:v>
                </c:pt>
                <c:pt idx="10307">
                  <c:v>1030.7000489556231</c:v>
                </c:pt>
                <c:pt idx="10308">
                  <c:v>1030.8000489603728</c:v>
                </c:pt>
                <c:pt idx="10309">
                  <c:v>1030.9000489651226</c:v>
                </c:pt>
                <c:pt idx="10310">
                  <c:v>1031.0000489698723</c:v>
                </c:pt>
                <c:pt idx="10311">
                  <c:v>1031.100048974622</c:v>
                </c:pt>
                <c:pt idx="10312">
                  <c:v>1031.2000489793718</c:v>
                </c:pt>
                <c:pt idx="10313">
                  <c:v>1031.3000489841215</c:v>
                </c:pt>
                <c:pt idx="10314">
                  <c:v>1031.4000489888713</c:v>
                </c:pt>
                <c:pt idx="10315">
                  <c:v>1031.500048993621</c:v>
                </c:pt>
                <c:pt idx="10316">
                  <c:v>1031.6000489983708</c:v>
                </c:pt>
                <c:pt idx="10317">
                  <c:v>1031.7000490031205</c:v>
                </c:pt>
                <c:pt idx="10318">
                  <c:v>1031.8000490078703</c:v>
                </c:pt>
                <c:pt idx="10319">
                  <c:v>1031.90004901262</c:v>
                </c:pt>
                <c:pt idx="10320">
                  <c:v>1032.0000490173697</c:v>
                </c:pt>
                <c:pt idx="10321">
                  <c:v>1032.1000490221195</c:v>
                </c:pt>
                <c:pt idx="10322">
                  <c:v>1032.2000490268692</c:v>
                </c:pt>
                <c:pt idx="10323">
                  <c:v>1032.300049031619</c:v>
                </c:pt>
                <c:pt idx="10324">
                  <c:v>1032.4000490363687</c:v>
                </c:pt>
                <c:pt idx="10325">
                  <c:v>1032.5000490411185</c:v>
                </c:pt>
                <c:pt idx="10326">
                  <c:v>1032.6000490458682</c:v>
                </c:pt>
                <c:pt idx="10327">
                  <c:v>1032.700049050618</c:v>
                </c:pt>
                <c:pt idx="10328">
                  <c:v>1032.8000490553677</c:v>
                </c:pt>
                <c:pt idx="10329">
                  <c:v>1032.9000490601175</c:v>
                </c:pt>
                <c:pt idx="10330">
                  <c:v>1033.0000490648672</c:v>
                </c:pt>
                <c:pt idx="10331">
                  <c:v>1033.1000490696169</c:v>
                </c:pt>
                <c:pt idx="10332">
                  <c:v>1033.2000490743667</c:v>
                </c:pt>
                <c:pt idx="10333">
                  <c:v>1033.3000490791164</c:v>
                </c:pt>
                <c:pt idx="10334">
                  <c:v>1033.4000490838662</c:v>
                </c:pt>
                <c:pt idx="10335">
                  <c:v>1033.5000490886159</c:v>
                </c:pt>
                <c:pt idx="10336">
                  <c:v>1033.6000490933657</c:v>
                </c:pt>
                <c:pt idx="10337">
                  <c:v>1033.7000490981154</c:v>
                </c:pt>
                <c:pt idx="10338">
                  <c:v>1033.8000491028652</c:v>
                </c:pt>
                <c:pt idx="10339">
                  <c:v>1033.9000491076149</c:v>
                </c:pt>
                <c:pt idx="10340">
                  <c:v>1034.0000491123646</c:v>
                </c:pt>
                <c:pt idx="10341">
                  <c:v>1034.1000491171144</c:v>
                </c:pt>
                <c:pt idx="10342">
                  <c:v>1034.2000491218641</c:v>
                </c:pt>
                <c:pt idx="10343">
                  <c:v>1034.3000491266139</c:v>
                </c:pt>
                <c:pt idx="10344">
                  <c:v>1034.4000491313636</c:v>
                </c:pt>
                <c:pt idx="10345">
                  <c:v>1034.5000491361134</c:v>
                </c:pt>
                <c:pt idx="10346">
                  <c:v>1034.6000491408631</c:v>
                </c:pt>
                <c:pt idx="10347">
                  <c:v>1034.7000491456129</c:v>
                </c:pt>
                <c:pt idx="10348">
                  <c:v>1034.8000491503626</c:v>
                </c:pt>
                <c:pt idx="10349">
                  <c:v>1034.9000491551124</c:v>
                </c:pt>
                <c:pt idx="10350">
                  <c:v>1035.0000491598621</c:v>
                </c:pt>
                <c:pt idx="10351">
                  <c:v>1035.1000491646118</c:v>
                </c:pt>
                <c:pt idx="10352">
                  <c:v>1035.2000491693616</c:v>
                </c:pt>
                <c:pt idx="10353">
                  <c:v>1035.3000491741113</c:v>
                </c:pt>
                <c:pt idx="10354">
                  <c:v>1035.4000491788611</c:v>
                </c:pt>
                <c:pt idx="10355">
                  <c:v>1035.5000491836108</c:v>
                </c:pt>
                <c:pt idx="10356">
                  <c:v>1035.6000491883606</c:v>
                </c:pt>
                <c:pt idx="10357">
                  <c:v>1035.7000491931103</c:v>
                </c:pt>
                <c:pt idx="10358">
                  <c:v>1035.8000491978601</c:v>
                </c:pt>
                <c:pt idx="10359">
                  <c:v>1035.9000492026098</c:v>
                </c:pt>
                <c:pt idx="10360">
                  <c:v>1036.0000492073596</c:v>
                </c:pt>
                <c:pt idx="10361">
                  <c:v>1036.1000492121093</c:v>
                </c:pt>
                <c:pt idx="10362">
                  <c:v>1036.200049216859</c:v>
                </c:pt>
                <c:pt idx="10363">
                  <c:v>1036.3000492216088</c:v>
                </c:pt>
                <c:pt idx="10364">
                  <c:v>1036.4000492263585</c:v>
                </c:pt>
                <c:pt idx="10365">
                  <c:v>1036.5000492311083</c:v>
                </c:pt>
                <c:pt idx="10366">
                  <c:v>1036.600049235858</c:v>
                </c:pt>
                <c:pt idx="10367">
                  <c:v>1036.7000492406078</c:v>
                </c:pt>
                <c:pt idx="10368">
                  <c:v>1036.8000492453575</c:v>
                </c:pt>
                <c:pt idx="10369">
                  <c:v>1036.9000492501073</c:v>
                </c:pt>
                <c:pt idx="10370">
                  <c:v>1037.000049254857</c:v>
                </c:pt>
                <c:pt idx="10371">
                  <c:v>1037.1000492596067</c:v>
                </c:pt>
                <c:pt idx="10372">
                  <c:v>1037.2000492643565</c:v>
                </c:pt>
                <c:pt idx="10373">
                  <c:v>1037.3000492691062</c:v>
                </c:pt>
                <c:pt idx="10374">
                  <c:v>1037.400049273856</c:v>
                </c:pt>
                <c:pt idx="10375">
                  <c:v>1037.5000492786057</c:v>
                </c:pt>
                <c:pt idx="10376">
                  <c:v>1037.6000492833555</c:v>
                </c:pt>
                <c:pt idx="10377">
                  <c:v>1037.7000492881052</c:v>
                </c:pt>
                <c:pt idx="10378">
                  <c:v>1037.800049292855</c:v>
                </c:pt>
                <c:pt idx="10379">
                  <c:v>1037.9000492976047</c:v>
                </c:pt>
                <c:pt idx="10380">
                  <c:v>1038.0000493023545</c:v>
                </c:pt>
                <c:pt idx="10381">
                  <c:v>1038.1000493071042</c:v>
                </c:pt>
                <c:pt idx="10382">
                  <c:v>1038.2000493118539</c:v>
                </c:pt>
                <c:pt idx="10383">
                  <c:v>1038.3000493166037</c:v>
                </c:pt>
                <c:pt idx="10384">
                  <c:v>1038.4000493213534</c:v>
                </c:pt>
                <c:pt idx="10385">
                  <c:v>1038.5000493261032</c:v>
                </c:pt>
                <c:pt idx="10386">
                  <c:v>1038.6000493308529</c:v>
                </c:pt>
                <c:pt idx="10387">
                  <c:v>1038.7000493356027</c:v>
                </c:pt>
                <c:pt idx="10388">
                  <c:v>1038.8000493403524</c:v>
                </c:pt>
                <c:pt idx="10389">
                  <c:v>1038.9000493451022</c:v>
                </c:pt>
                <c:pt idx="10390">
                  <c:v>1039.0000493498519</c:v>
                </c:pt>
                <c:pt idx="10391">
                  <c:v>1039.1000493546017</c:v>
                </c:pt>
                <c:pt idx="10392">
                  <c:v>1039.2000493593514</c:v>
                </c:pt>
                <c:pt idx="10393">
                  <c:v>1039.3000493641011</c:v>
                </c:pt>
                <c:pt idx="10394">
                  <c:v>1039.4000493688509</c:v>
                </c:pt>
                <c:pt idx="10395">
                  <c:v>1039.5000493736006</c:v>
                </c:pt>
                <c:pt idx="10396">
                  <c:v>1039.6000493783504</c:v>
                </c:pt>
                <c:pt idx="10397">
                  <c:v>1039.7000493831001</c:v>
                </c:pt>
                <c:pt idx="10398">
                  <c:v>1039.8000493878499</c:v>
                </c:pt>
                <c:pt idx="10399">
                  <c:v>1039.9000493925996</c:v>
                </c:pt>
                <c:pt idx="10400">
                  <c:v>1040.0000493973494</c:v>
                </c:pt>
                <c:pt idx="10401">
                  <c:v>1040.1000494020991</c:v>
                </c:pt>
                <c:pt idx="10402">
                  <c:v>1040.2000494068488</c:v>
                </c:pt>
                <c:pt idx="10403">
                  <c:v>1040.3000494115986</c:v>
                </c:pt>
                <c:pt idx="10404">
                  <c:v>1040.4000494163483</c:v>
                </c:pt>
                <c:pt idx="10405">
                  <c:v>1040.5000494210981</c:v>
                </c:pt>
                <c:pt idx="10406">
                  <c:v>1040.6000494258478</c:v>
                </c:pt>
                <c:pt idx="10407">
                  <c:v>1040.7000494305976</c:v>
                </c:pt>
                <c:pt idx="10408">
                  <c:v>1040.8000494353473</c:v>
                </c:pt>
                <c:pt idx="10409">
                  <c:v>1040.9000494400971</c:v>
                </c:pt>
                <c:pt idx="10410">
                  <c:v>1041.0000494448468</c:v>
                </c:pt>
                <c:pt idx="10411">
                  <c:v>1041.1000494495966</c:v>
                </c:pt>
                <c:pt idx="10412">
                  <c:v>1041.2000494543463</c:v>
                </c:pt>
                <c:pt idx="10413">
                  <c:v>1041.300049459096</c:v>
                </c:pt>
                <c:pt idx="10414">
                  <c:v>1041.4000494638458</c:v>
                </c:pt>
                <c:pt idx="10415">
                  <c:v>1041.5000494685955</c:v>
                </c:pt>
                <c:pt idx="10416">
                  <c:v>1041.6000494733453</c:v>
                </c:pt>
                <c:pt idx="10417">
                  <c:v>1041.700049478095</c:v>
                </c:pt>
                <c:pt idx="10418">
                  <c:v>1041.8000494828448</c:v>
                </c:pt>
                <c:pt idx="10419">
                  <c:v>1041.9000494875945</c:v>
                </c:pt>
                <c:pt idx="10420">
                  <c:v>1042.0000494923443</c:v>
                </c:pt>
                <c:pt idx="10421">
                  <c:v>1042.100049497094</c:v>
                </c:pt>
                <c:pt idx="10422">
                  <c:v>1042.2000495018438</c:v>
                </c:pt>
                <c:pt idx="10423">
                  <c:v>1042.3000495065935</c:v>
                </c:pt>
                <c:pt idx="10424">
                  <c:v>1042.4000495113432</c:v>
                </c:pt>
                <c:pt idx="10425">
                  <c:v>1042.500049516093</c:v>
                </c:pt>
                <c:pt idx="10426">
                  <c:v>1042.6000495208427</c:v>
                </c:pt>
                <c:pt idx="10427">
                  <c:v>1042.7000495255925</c:v>
                </c:pt>
                <c:pt idx="10428">
                  <c:v>1042.8000495303422</c:v>
                </c:pt>
                <c:pt idx="10429">
                  <c:v>1042.900049535092</c:v>
                </c:pt>
                <c:pt idx="10430">
                  <c:v>1043.0000495398417</c:v>
                </c:pt>
                <c:pt idx="10431">
                  <c:v>1043.1000495445915</c:v>
                </c:pt>
                <c:pt idx="10432">
                  <c:v>1043.2000495493412</c:v>
                </c:pt>
                <c:pt idx="10433">
                  <c:v>1043.3000495540909</c:v>
                </c:pt>
                <c:pt idx="10434">
                  <c:v>1043.4000495588407</c:v>
                </c:pt>
                <c:pt idx="10435">
                  <c:v>1043.5000495635904</c:v>
                </c:pt>
                <c:pt idx="10436">
                  <c:v>1043.6000495683402</c:v>
                </c:pt>
                <c:pt idx="10437">
                  <c:v>1043.7000495730899</c:v>
                </c:pt>
                <c:pt idx="10438">
                  <c:v>1043.8000495778397</c:v>
                </c:pt>
                <c:pt idx="10439">
                  <c:v>1043.9000495825894</c:v>
                </c:pt>
                <c:pt idx="10440">
                  <c:v>1044.0000495873392</c:v>
                </c:pt>
                <c:pt idx="10441">
                  <c:v>1044.1000495920889</c:v>
                </c:pt>
                <c:pt idx="10442">
                  <c:v>1044.2000495968387</c:v>
                </c:pt>
                <c:pt idx="10443">
                  <c:v>1044.3000496015884</c:v>
                </c:pt>
                <c:pt idx="10444">
                  <c:v>1044.4000496063381</c:v>
                </c:pt>
                <c:pt idx="10445">
                  <c:v>1044.5000496110879</c:v>
                </c:pt>
                <c:pt idx="10446">
                  <c:v>1044.6000496158376</c:v>
                </c:pt>
                <c:pt idx="10447">
                  <c:v>1044.7000496205874</c:v>
                </c:pt>
                <c:pt idx="10448">
                  <c:v>1044.8000496253371</c:v>
                </c:pt>
                <c:pt idx="10449">
                  <c:v>1044.9000496300869</c:v>
                </c:pt>
                <c:pt idx="10450">
                  <c:v>1045.0000496348366</c:v>
                </c:pt>
                <c:pt idx="10451">
                  <c:v>1045.1000496395864</c:v>
                </c:pt>
                <c:pt idx="10452">
                  <c:v>1045.2000496443361</c:v>
                </c:pt>
                <c:pt idx="10453">
                  <c:v>1045.3000496490858</c:v>
                </c:pt>
                <c:pt idx="10454">
                  <c:v>1045.4000496538356</c:v>
                </c:pt>
                <c:pt idx="10455">
                  <c:v>1045.5000496585853</c:v>
                </c:pt>
                <c:pt idx="10456">
                  <c:v>1045.6000496633351</c:v>
                </c:pt>
                <c:pt idx="10457">
                  <c:v>1045.7000496680848</c:v>
                </c:pt>
                <c:pt idx="10458">
                  <c:v>1045.8000496728346</c:v>
                </c:pt>
                <c:pt idx="10459">
                  <c:v>1045.9000496775843</c:v>
                </c:pt>
                <c:pt idx="10460">
                  <c:v>1046.0000496823341</c:v>
                </c:pt>
                <c:pt idx="10461">
                  <c:v>1046.1000496870838</c:v>
                </c:pt>
                <c:pt idx="10462">
                  <c:v>1046.2000496918336</c:v>
                </c:pt>
                <c:pt idx="10463">
                  <c:v>1046.3000496965833</c:v>
                </c:pt>
                <c:pt idx="10464">
                  <c:v>1046.400049701333</c:v>
                </c:pt>
                <c:pt idx="10465">
                  <c:v>1046.5000497060828</c:v>
                </c:pt>
                <c:pt idx="10466">
                  <c:v>1046.6000497108325</c:v>
                </c:pt>
                <c:pt idx="10467">
                  <c:v>1046.7000497155823</c:v>
                </c:pt>
                <c:pt idx="10468">
                  <c:v>1046.800049720332</c:v>
                </c:pt>
                <c:pt idx="10469">
                  <c:v>1046.9000497250818</c:v>
                </c:pt>
                <c:pt idx="10470">
                  <c:v>1047.0000497298315</c:v>
                </c:pt>
                <c:pt idx="10471">
                  <c:v>1047.1000497345813</c:v>
                </c:pt>
                <c:pt idx="10472">
                  <c:v>1047.200049739331</c:v>
                </c:pt>
                <c:pt idx="10473">
                  <c:v>1047.3000497440808</c:v>
                </c:pt>
                <c:pt idx="10474">
                  <c:v>1047.4000497488305</c:v>
                </c:pt>
                <c:pt idx="10475">
                  <c:v>1047.5000497535802</c:v>
                </c:pt>
                <c:pt idx="10476">
                  <c:v>1047.60004975833</c:v>
                </c:pt>
                <c:pt idx="10477">
                  <c:v>1047.7000497630797</c:v>
                </c:pt>
                <c:pt idx="10478">
                  <c:v>1047.8000497678295</c:v>
                </c:pt>
                <c:pt idx="10479">
                  <c:v>1047.9000497725792</c:v>
                </c:pt>
                <c:pt idx="10480">
                  <c:v>1048.000049777329</c:v>
                </c:pt>
                <c:pt idx="10481">
                  <c:v>1048.1000497820787</c:v>
                </c:pt>
                <c:pt idx="10482">
                  <c:v>1048.2000497868285</c:v>
                </c:pt>
                <c:pt idx="10483">
                  <c:v>1048.3000497915782</c:v>
                </c:pt>
                <c:pt idx="10484">
                  <c:v>1048.4000497963279</c:v>
                </c:pt>
                <c:pt idx="10485">
                  <c:v>1048.5000498010777</c:v>
                </c:pt>
                <c:pt idx="10486">
                  <c:v>1048.6000498058274</c:v>
                </c:pt>
                <c:pt idx="10487">
                  <c:v>1048.7000498105772</c:v>
                </c:pt>
                <c:pt idx="10488">
                  <c:v>1048.8000498153269</c:v>
                </c:pt>
                <c:pt idx="10489">
                  <c:v>1048.9000498200767</c:v>
                </c:pt>
                <c:pt idx="10490">
                  <c:v>1049.0000498248264</c:v>
                </c:pt>
                <c:pt idx="10491">
                  <c:v>1049.1000498295762</c:v>
                </c:pt>
                <c:pt idx="10492">
                  <c:v>1049.2000498343259</c:v>
                </c:pt>
                <c:pt idx="10493">
                  <c:v>1049.3000498390757</c:v>
                </c:pt>
                <c:pt idx="10494">
                  <c:v>1049.4000498438254</c:v>
                </c:pt>
                <c:pt idx="10495">
                  <c:v>1049.5000498485751</c:v>
                </c:pt>
                <c:pt idx="10496">
                  <c:v>1049.6000498533249</c:v>
                </c:pt>
                <c:pt idx="10497">
                  <c:v>1049.7000498580746</c:v>
                </c:pt>
                <c:pt idx="10498">
                  <c:v>1049.8000498628244</c:v>
                </c:pt>
                <c:pt idx="10499">
                  <c:v>1049.9000498675741</c:v>
                </c:pt>
                <c:pt idx="10500">
                  <c:v>1050.0000498723239</c:v>
                </c:pt>
                <c:pt idx="10501">
                  <c:v>1050.1000498770736</c:v>
                </c:pt>
                <c:pt idx="10502">
                  <c:v>1050.2000498818234</c:v>
                </c:pt>
                <c:pt idx="10503">
                  <c:v>1050.3000498865731</c:v>
                </c:pt>
                <c:pt idx="10504">
                  <c:v>1050.4000498913229</c:v>
                </c:pt>
                <c:pt idx="10505">
                  <c:v>1050.5000498960726</c:v>
                </c:pt>
                <c:pt idx="10506">
                  <c:v>1050.6000499008223</c:v>
                </c:pt>
                <c:pt idx="10507">
                  <c:v>1050.7000499055721</c:v>
                </c:pt>
                <c:pt idx="10508">
                  <c:v>1050.8000499103218</c:v>
                </c:pt>
                <c:pt idx="10509">
                  <c:v>1050.9000499150716</c:v>
                </c:pt>
                <c:pt idx="10510">
                  <c:v>1051.0000499198213</c:v>
                </c:pt>
                <c:pt idx="10511">
                  <c:v>1051.1000499245711</c:v>
                </c:pt>
                <c:pt idx="10512">
                  <c:v>1051.2000499293208</c:v>
                </c:pt>
                <c:pt idx="10513">
                  <c:v>1051.3000499340706</c:v>
                </c:pt>
                <c:pt idx="10514">
                  <c:v>1051.4000499388203</c:v>
                </c:pt>
                <c:pt idx="10515">
                  <c:v>1051.50004994357</c:v>
                </c:pt>
                <c:pt idx="10516">
                  <c:v>1051.6000499483198</c:v>
                </c:pt>
                <c:pt idx="10517">
                  <c:v>1051.7000499530695</c:v>
                </c:pt>
                <c:pt idx="10518">
                  <c:v>1051.8000499578193</c:v>
                </c:pt>
                <c:pt idx="10519">
                  <c:v>1051.900049962569</c:v>
                </c:pt>
                <c:pt idx="10520">
                  <c:v>1052.0000499673188</c:v>
                </c:pt>
                <c:pt idx="10521">
                  <c:v>1052.1000499720685</c:v>
                </c:pt>
                <c:pt idx="10522">
                  <c:v>1052.2000499768183</c:v>
                </c:pt>
                <c:pt idx="10523">
                  <c:v>1052.300049981568</c:v>
                </c:pt>
                <c:pt idx="10524">
                  <c:v>1052.4000499863178</c:v>
                </c:pt>
                <c:pt idx="10525">
                  <c:v>1052.5000499910675</c:v>
                </c:pt>
                <c:pt idx="10526">
                  <c:v>1052.6000499958172</c:v>
                </c:pt>
                <c:pt idx="10527">
                  <c:v>1052.700050000567</c:v>
                </c:pt>
                <c:pt idx="10528">
                  <c:v>1052.8000500053167</c:v>
                </c:pt>
                <c:pt idx="10529">
                  <c:v>1052.9000500100665</c:v>
                </c:pt>
                <c:pt idx="10530">
                  <c:v>1053.0000500148162</c:v>
                </c:pt>
                <c:pt idx="10531">
                  <c:v>1053.100050019566</c:v>
                </c:pt>
                <c:pt idx="10532">
                  <c:v>1053.2000500243157</c:v>
                </c:pt>
                <c:pt idx="10533">
                  <c:v>1053.3000500290655</c:v>
                </c:pt>
                <c:pt idx="10534">
                  <c:v>1053.4000500338152</c:v>
                </c:pt>
                <c:pt idx="10535">
                  <c:v>1053.500050038565</c:v>
                </c:pt>
                <c:pt idx="10536">
                  <c:v>1053.6000500433147</c:v>
                </c:pt>
                <c:pt idx="10537">
                  <c:v>1053.7000500480644</c:v>
                </c:pt>
                <c:pt idx="10538">
                  <c:v>1053.8000500528142</c:v>
                </c:pt>
                <c:pt idx="10539">
                  <c:v>1053.9000500575639</c:v>
                </c:pt>
                <c:pt idx="10540">
                  <c:v>1054.0000500623137</c:v>
                </c:pt>
                <c:pt idx="10541">
                  <c:v>1054.1000500670634</c:v>
                </c:pt>
                <c:pt idx="10542">
                  <c:v>1054.2000500718132</c:v>
                </c:pt>
                <c:pt idx="10543">
                  <c:v>1054.3000500765629</c:v>
                </c:pt>
                <c:pt idx="10544">
                  <c:v>1054.4000500813127</c:v>
                </c:pt>
                <c:pt idx="10545">
                  <c:v>1054.5000500860624</c:v>
                </c:pt>
                <c:pt idx="10546">
                  <c:v>1054.6000500908121</c:v>
                </c:pt>
                <c:pt idx="10547">
                  <c:v>1054.7000500955619</c:v>
                </c:pt>
                <c:pt idx="10548">
                  <c:v>1054.8000501003116</c:v>
                </c:pt>
                <c:pt idx="10549">
                  <c:v>1054.9000501050614</c:v>
                </c:pt>
                <c:pt idx="10550">
                  <c:v>1055.0000501098111</c:v>
                </c:pt>
                <c:pt idx="10551">
                  <c:v>1055.1000501145609</c:v>
                </c:pt>
                <c:pt idx="10552">
                  <c:v>1055.2000501193106</c:v>
                </c:pt>
                <c:pt idx="10553">
                  <c:v>1055.3000501240604</c:v>
                </c:pt>
                <c:pt idx="10554">
                  <c:v>1055.4000501288101</c:v>
                </c:pt>
                <c:pt idx="10555">
                  <c:v>1055.5000501335599</c:v>
                </c:pt>
                <c:pt idx="10556">
                  <c:v>1055.6000501383096</c:v>
                </c:pt>
                <c:pt idx="10557">
                  <c:v>1055.7000501430593</c:v>
                </c:pt>
                <c:pt idx="10558">
                  <c:v>1055.8000501478091</c:v>
                </c:pt>
                <c:pt idx="10559">
                  <c:v>1055.9000501525588</c:v>
                </c:pt>
                <c:pt idx="10560">
                  <c:v>1056.0000501573086</c:v>
                </c:pt>
                <c:pt idx="10561">
                  <c:v>1056.1000501620583</c:v>
                </c:pt>
                <c:pt idx="10562">
                  <c:v>1056.2000501668081</c:v>
                </c:pt>
                <c:pt idx="10563">
                  <c:v>1056.3000501715578</c:v>
                </c:pt>
                <c:pt idx="10564">
                  <c:v>1056.4000501763076</c:v>
                </c:pt>
                <c:pt idx="10565">
                  <c:v>1056.5000501810573</c:v>
                </c:pt>
                <c:pt idx="10566">
                  <c:v>1056.600050185807</c:v>
                </c:pt>
                <c:pt idx="10567">
                  <c:v>1056.7000501905568</c:v>
                </c:pt>
                <c:pt idx="10568">
                  <c:v>1056.8000501953065</c:v>
                </c:pt>
                <c:pt idx="10569">
                  <c:v>1056.9000502000563</c:v>
                </c:pt>
                <c:pt idx="10570">
                  <c:v>1057.000050204806</c:v>
                </c:pt>
                <c:pt idx="10571">
                  <c:v>1057.1000502095558</c:v>
                </c:pt>
                <c:pt idx="10572">
                  <c:v>1057.2000502143055</c:v>
                </c:pt>
                <c:pt idx="10573">
                  <c:v>1057.3000502190553</c:v>
                </c:pt>
                <c:pt idx="10574">
                  <c:v>1057.400050223805</c:v>
                </c:pt>
                <c:pt idx="10575">
                  <c:v>1057.5000502285548</c:v>
                </c:pt>
                <c:pt idx="10576">
                  <c:v>1057.6000502333045</c:v>
                </c:pt>
                <c:pt idx="10577">
                  <c:v>1057.7000502380542</c:v>
                </c:pt>
                <c:pt idx="10578">
                  <c:v>1057.800050242804</c:v>
                </c:pt>
                <c:pt idx="10579">
                  <c:v>1057.9000502475537</c:v>
                </c:pt>
                <c:pt idx="10580">
                  <c:v>1058.0000502523035</c:v>
                </c:pt>
                <c:pt idx="10581">
                  <c:v>1058.1000502570532</c:v>
                </c:pt>
                <c:pt idx="10582">
                  <c:v>1058.200050261803</c:v>
                </c:pt>
                <c:pt idx="10583">
                  <c:v>1058.3000502665527</c:v>
                </c:pt>
                <c:pt idx="10584">
                  <c:v>1058.4000502713025</c:v>
                </c:pt>
                <c:pt idx="10585">
                  <c:v>1058.5000502760522</c:v>
                </c:pt>
                <c:pt idx="10586">
                  <c:v>1058.600050280802</c:v>
                </c:pt>
                <c:pt idx="10587">
                  <c:v>1058.7000502855517</c:v>
                </c:pt>
                <c:pt idx="10588">
                  <c:v>1058.8000502903014</c:v>
                </c:pt>
                <c:pt idx="10589">
                  <c:v>1058.9000502950512</c:v>
                </c:pt>
                <c:pt idx="10590">
                  <c:v>1059.0000502998009</c:v>
                </c:pt>
                <c:pt idx="10591">
                  <c:v>1059.1000503045507</c:v>
                </c:pt>
                <c:pt idx="10592">
                  <c:v>1059.2000503093004</c:v>
                </c:pt>
                <c:pt idx="10593">
                  <c:v>1059.3000503140502</c:v>
                </c:pt>
                <c:pt idx="10594">
                  <c:v>1059.4000503187999</c:v>
                </c:pt>
                <c:pt idx="10595">
                  <c:v>1059.5000503235497</c:v>
                </c:pt>
                <c:pt idx="10596">
                  <c:v>1059.6000503282994</c:v>
                </c:pt>
                <c:pt idx="10597">
                  <c:v>1059.7000503330491</c:v>
                </c:pt>
                <c:pt idx="10598">
                  <c:v>1059.8000503377989</c:v>
                </c:pt>
                <c:pt idx="10599">
                  <c:v>1059.9000503425486</c:v>
                </c:pt>
                <c:pt idx="10600">
                  <c:v>1060.0000503472984</c:v>
                </c:pt>
                <c:pt idx="10601">
                  <c:v>1060.1000503520481</c:v>
                </c:pt>
                <c:pt idx="10602">
                  <c:v>1060.2000503567979</c:v>
                </c:pt>
                <c:pt idx="10603">
                  <c:v>1060.3000503615476</c:v>
                </c:pt>
                <c:pt idx="10604">
                  <c:v>1060.4000503662974</c:v>
                </c:pt>
                <c:pt idx="10605">
                  <c:v>1060.5000503710471</c:v>
                </c:pt>
                <c:pt idx="10606">
                  <c:v>1060.6000503757969</c:v>
                </c:pt>
                <c:pt idx="10607">
                  <c:v>1060.7000503805466</c:v>
                </c:pt>
                <c:pt idx="10608">
                  <c:v>1060.8000503852963</c:v>
                </c:pt>
                <c:pt idx="10609">
                  <c:v>1060.9000503900461</c:v>
                </c:pt>
                <c:pt idx="10610">
                  <c:v>1061.0000503947958</c:v>
                </c:pt>
                <c:pt idx="10611">
                  <c:v>1061.1000503995456</c:v>
                </c:pt>
                <c:pt idx="10612">
                  <c:v>1061.2000504042953</c:v>
                </c:pt>
                <c:pt idx="10613">
                  <c:v>1061.3000504090451</c:v>
                </c:pt>
                <c:pt idx="10614">
                  <c:v>1061.4000504137948</c:v>
                </c:pt>
                <c:pt idx="10615">
                  <c:v>1061.5000504185446</c:v>
                </c:pt>
                <c:pt idx="10616">
                  <c:v>1061.6000504232943</c:v>
                </c:pt>
                <c:pt idx="10617">
                  <c:v>1061.7000504280441</c:v>
                </c:pt>
                <c:pt idx="10618">
                  <c:v>1061.8000504327938</c:v>
                </c:pt>
                <c:pt idx="10619">
                  <c:v>1061.9000504375435</c:v>
                </c:pt>
                <c:pt idx="10620">
                  <c:v>1062.0000504422933</c:v>
                </c:pt>
                <c:pt idx="10621">
                  <c:v>1062.100050447043</c:v>
                </c:pt>
                <c:pt idx="10622">
                  <c:v>1062.2000504517928</c:v>
                </c:pt>
                <c:pt idx="10623">
                  <c:v>1062.3000504565425</c:v>
                </c:pt>
                <c:pt idx="10624">
                  <c:v>1062.4000504612923</c:v>
                </c:pt>
                <c:pt idx="10625">
                  <c:v>1062.500050466042</c:v>
                </c:pt>
                <c:pt idx="10626">
                  <c:v>1062.6000504707918</c:v>
                </c:pt>
                <c:pt idx="10627">
                  <c:v>1062.7000504755415</c:v>
                </c:pt>
                <c:pt idx="10628">
                  <c:v>1062.8000504802912</c:v>
                </c:pt>
                <c:pt idx="10629">
                  <c:v>1062.900050485041</c:v>
                </c:pt>
                <c:pt idx="10630">
                  <c:v>1063.0000504897907</c:v>
                </c:pt>
                <c:pt idx="10631">
                  <c:v>1063.1000504945405</c:v>
                </c:pt>
                <c:pt idx="10632">
                  <c:v>1063.2000504992902</c:v>
                </c:pt>
                <c:pt idx="10633">
                  <c:v>1063.30005050404</c:v>
                </c:pt>
                <c:pt idx="10634">
                  <c:v>1063.4000505087897</c:v>
                </c:pt>
                <c:pt idx="10635">
                  <c:v>1063.5000505135395</c:v>
                </c:pt>
                <c:pt idx="10636">
                  <c:v>1063.6000505182892</c:v>
                </c:pt>
                <c:pt idx="10637">
                  <c:v>1063.700050523039</c:v>
                </c:pt>
                <c:pt idx="10638">
                  <c:v>1063.8000505277887</c:v>
                </c:pt>
                <c:pt idx="10639">
                  <c:v>1063.9000505325384</c:v>
                </c:pt>
                <c:pt idx="10640">
                  <c:v>1064.0000505372882</c:v>
                </c:pt>
                <c:pt idx="10641">
                  <c:v>1064.1000505420379</c:v>
                </c:pt>
                <c:pt idx="10642">
                  <c:v>1064.2000505467877</c:v>
                </c:pt>
                <c:pt idx="10643">
                  <c:v>1064.3000505515374</c:v>
                </c:pt>
                <c:pt idx="10644">
                  <c:v>1064.4000505562872</c:v>
                </c:pt>
                <c:pt idx="10645">
                  <c:v>1064.5000505610369</c:v>
                </c:pt>
                <c:pt idx="10646">
                  <c:v>1064.6000505657867</c:v>
                </c:pt>
                <c:pt idx="10647">
                  <c:v>1064.7000505705364</c:v>
                </c:pt>
                <c:pt idx="10648">
                  <c:v>1064.8000505752861</c:v>
                </c:pt>
                <c:pt idx="10649">
                  <c:v>1064.9000505800359</c:v>
                </c:pt>
                <c:pt idx="10650">
                  <c:v>1065.0000505847856</c:v>
                </c:pt>
                <c:pt idx="10651">
                  <c:v>1065.1000505895354</c:v>
                </c:pt>
                <c:pt idx="10652">
                  <c:v>1065.2000505942851</c:v>
                </c:pt>
                <c:pt idx="10653">
                  <c:v>1065.3000505990349</c:v>
                </c:pt>
                <c:pt idx="10654">
                  <c:v>1065.4000506037846</c:v>
                </c:pt>
                <c:pt idx="10655">
                  <c:v>1065.5000506085344</c:v>
                </c:pt>
                <c:pt idx="10656">
                  <c:v>1065.6000506132841</c:v>
                </c:pt>
                <c:pt idx="10657">
                  <c:v>1065.7000506180339</c:v>
                </c:pt>
                <c:pt idx="10658">
                  <c:v>1065.8000506227836</c:v>
                </c:pt>
                <c:pt idx="10659">
                  <c:v>1065.9000506275333</c:v>
                </c:pt>
                <c:pt idx="10660">
                  <c:v>1066.0000506322831</c:v>
                </c:pt>
                <c:pt idx="10661">
                  <c:v>1066.1000506370328</c:v>
                </c:pt>
                <c:pt idx="10662">
                  <c:v>1066.2000506417826</c:v>
                </c:pt>
                <c:pt idx="10663">
                  <c:v>1066.3000506465323</c:v>
                </c:pt>
                <c:pt idx="10664">
                  <c:v>1066.4000506512821</c:v>
                </c:pt>
                <c:pt idx="10665">
                  <c:v>1066.5000506560318</c:v>
                </c:pt>
                <c:pt idx="10666">
                  <c:v>1066.6000506607816</c:v>
                </c:pt>
                <c:pt idx="10667">
                  <c:v>1066.7000506655313</c:v>
                </c:pt>
                <c:pt idx="10668">
                  <c:v>1066.8000506702811</c:v>
                </c:pt>
                <c:pt idx="10669">
                  <c:v>1066.9000506750308</c:v>
                </c:pt>
                <c:pt idx="10670">
                  <c:v>1067.0000506797805</c:v>
                </c:pt>
                <c:pt idx="10671">
                  <c:v>1067.1000506845303</c:v>
                </c:pt>
                <c:pt idx="10672">
                  <c:v>1067.20005068928</c:v>
                </c:pt>
                <c:pt idx="10673">
                  <c:v>1067.3000506940298</c:v>
                </c:pt>
                <c:pt idx="10674">
                  <c:v>1067.4000506987795</c:v>
                </c:pt>
                <c:pt idx="10675">
                  <c:v>1067.5000507035293</c:v>
                </c:pt>
                <c:pt idx="10676">
                  <c:v>1067.600050708279</c:v>
                </c:pt>
                <c:pt idx="10677">
                  <c:v>1067.7000507130288</c:v>
                </c:pt>
                <c:pt idx="10678">
                  <c:v>1067.8000507177785</c:v>
                </c:pt>
                <c:pt idx="10679">
                  <c:v>1067.9000507225282</c:v>
                </c:pt>
                <c:pt idx="10680">
                  <c:v>1068.000050727278</c:v>
                </c:pt>
                <c:pt idx="10681">
                  <c:v>1068.1000507320277</c:v>
                </c:pt>
                <c:pt idx="10682">
                  <c:v>1068.2000507367775</c:v>
                </c:pt>
                <c:pt idx="10683">
                  <c:v>1068.3000507415272</c:v>
                </c:pt>
                <c:pt idx="10684">
                  <c:v>1068.400050746277</c:v>
                </c:pt>
                <c:pt idx="10685">
                  <c:v>1068.5000507510267</c:v>
                </c:pt>
                <c:pt idx="10686">
                  <c:v>1068.6000507557765</c:v>
                </c:pt>
                <c:pt idx="10687">
                  <c:v>1068.7000507605262</c:v>
                </c:pt>
                <c:pt idx="10688">
                  <c:v>1068.800050765276</c:v>
                </c:pt>
                <c:pt idx="10689">
                  <c:v>1068.9000507700257</c:v>
                </c:pt>
                <c:pt idx="10690">
                  <c:v>1069.0000507747754</c:v>
                </c:pt>
                <c:pt idx="10691">
                  <c:v>1069.1000507795252</c:v>
                </c:pt>
                <c:pt idx="10692">
                  <c:v>1069.2000507842749</c:v>
                </c:pt>
                <c:pt idx="10693">
                  <c:v>1069.3000507890247</c:v>
                </c:pt>
                <c:pt idx="10694">
                  <c:v>1069.4000507937744</c:v>
                </c:pt>
                <c:pt idx="10695">
                  <c:v>1069.5000507985242</c:v>
                </c:pt>
                <c:pt idx="10696">
                  <c:v>1069.6000508032739</c:v>
                </c:pt>
                <c:pt idx="10697">
                  <c:v>1069.7000508080237</c:v>
                </c:pt>
                <c:pt idx="10698">
                  <c:v>1069.8000508127734</c:v>
                </c:pt>
                <c:pt idx="10699">
                  <c:v>1069.9000508175232</c:v>
                </c:pt>
                <c:pt idx="10700">
                  <c:v>1070.0000508222729</c:v>
                </c:pt>
                <c:pt idx="10701">
                  <c:v>1070.1000508270226</c:v>
                </c:pt>
                <c:pt idx="10702">
                  <c:v>1070.2000508317724</c:v>
                </c:pt>
                <c:pt idx="10703">
                  <c:v>1070.3000508365221</c:v>
                </c:pt>
                <c:pt idx="10704">
                  <c:v>1070.4000508412719</c:v>
                </c:pt>
                <c:pt idx="10705">
                  <c:v>1070.5000508460216</c:v>
                </c:pt>
                <c:pt idx="10706">
                  <c:v>1070.6000508507714</c:v>
                </c:pt>
                <c:pt idx="10707">
                  <c:v>1070.7000508555211</c:v>
                </c:pt>
                <c:pt idx="10708">
                  <c:v>1070.8000508602709</c:v>
                </c:pt>
                <c:pt idx="10709">
                  <c:v>1070.9000508650206</c:v>
                </c:pt>
                <c:pt idx="10710">
                  <c:v>1071.0000508697703</c:v>
                </c:pt>
                <c:pt idx="10711">
                  <c:v>1071.1000508745201</c:v>
                </c:pt>
                <c:pt idx="10712">
                  <c:v>1071.2000508792698</c:v>
                </c:pt>
                <c:pt idx="10713">
                  <c:v>1071.3000508840196</c:v>
                </c:pt>
                <c:pt idx="10714">
                  <c:v>1071.4000508887693</c:v>
                </c:pt>
                <c:pt idx="10715">
                  <c:v>1071.5000508935191</c:v>
                </c:pt>
                <c:pt idx="10716">
                  <c:v>1071.6000508982688</c:v>
                </c:pt>
                <c:pt idx="10717">
                  <c:v>1071.7000509030186</c:v>
                </c:pt>
                <c:pt idx="10718">
                  <c:v>1071.8000509077683</c:v>
                </c:pt>
                <c:pt idx="10719">
                  <c:v>1071.9000509125181</c:v>
                </c:pt>
                <c:pt idx="10720">
                  <c:v>1072.0000509172678</c:v>
                </c:pt>
                <c:pt idx="10721">
                  <c:v>1072.1000509220175</c:v>
                </c:pt>
                <c:pt idx="10722">
                  <c:v>1072.2000509267673</c:v>
                </c:pt>
                <c:pt idx="10723">
                  <c:v>1072.300050931517</c:v>
                </c:pt>
                <c:pt idx="10724">
                  <c:v>1072.4000509362668</c:v>
                </c:pt>
                <c:pt idx="10725">
                  <c:v>1072.5000509410165</c:v>
                </c:pt>
                <c:pt idx="10726">
                  <c:v>1072.6000509457663</c:v>
                </c:pt>
                <c:pt idx="10727">
                  <c:v>1072.700050950516</c:v>
                </c:pt>
                <c:pt idx="10728">
                  <c:v>1072.8000509552658</c:v>
                </c:pt>
                <c:pt idx="10729">
                  <c:v>1072.9000509600155</c:v>
                </c:pt>
                <c:pt idx="10730">
                  <c:v>1073.0000509647653</c:v>
                </c:pt>
                <c:pt idx="10731">
                  <c:v>1073.100050969515</c:v>
                </c:pt>
                <c:pt idx="10732">
                  <c:v>1073.2000509742647</c:v>
                </c:pt>
                <c:pt idx="10733">
                  <c:v>1073.3000509790145</c:v>
                </c:pt>
                <c:pt idx="10734">
                  <c:v>1073.4000509837642</c:v>
                </c:pt>
                <c:pt idx="10735">
                  <c:v>1073.500050988514</c:v>
                </c:pt>
                <c:pt idx="10736">
                  <c:v>1073.6000509932637</c:v>
                </c:pt>
                <c:pt idx="10737">
                  <c:v>1073.7000509980135</c:v>
                </c:pt>
                <c:pt idx="10738">
                  <c:v>1073.8000510027632</c:v>
                </c:pt>
                <c:pt idx="10739">
                  <c:v>1073.900051007513</c:v>
                </c:pt>
                <c:pt idx="10740">
                  <c:v>1074.0000510122627</c:v>
                </c:pt>
                <c:pt idx="10741">
                  <c:v>1074.1000510170124</c:v>
                </c:pt>
                <c:pt idx="10742">
                  <c:v>1074.2000510217622</c:v>
                </c:pt>
                <c:pt idx="10743">
                  <c:v>1074.3000510265119</c:v>
                </c:pt>
                <c:pt idx="10744">
                  <c:v>1074.4000510312617</c:v>
                </c:pt>
                <c:pt idx="10745">
                  <c:v>1074.5000510360114</c:v>
                </c:pt>
                <c:pt idx="10746">
                  <c:v>1074.6000510407612</c:v>
                </c:pt>
                <c:pt idx="10747">
                  <c:v>1074.7000510455109</c:v>
                </c:pt>
                <c:pt idx="10748">
                  <c:v>1074.8000510502607</c:v>
                </c:pt>
                <c:pt idx="10749">
                  <c:v>1074.9000510550104</c:v>
                </c:pt>
                <c:pt idx="10750">
                  <c:v>1075.0000510597602</c:v>
                </c:pt>
                <c:pt idx="10751">
                  <c:v>1075.1000510645099</c:v>
                </c:pt>
                <c:pt idx="10752">
                  <c:v>1075.2000510692596</c:v>
                </c:pt>
                <c:pt idx="10753">
                  <c:v>1075.3000510740094</c:v>
                </c:pt>
                <c:pt idx="10754">
                  <c:v>1075.4000510787591</c:v>
                </c:pt>
                <c:pt idx="10755">
                  <c:v>1075.5000510835089</c:v>
                </c:pt>
                <c:pt idx="10756">
                  <c:v>1075.6000510882586</c:v>
                </c:pt>
                <c:pt idx="10757">
                  <c:v>1075.7000510930084</c:v>
                </c:pt>
                <c:pt idx="10758">
                  <c:v>1075.8000510977581</c:v>
                </c:pt>
                <c:pt idx="10759">
                  <c:v>1075.9000511025079</c:v>
                </c:pt>
                <c:pt idx="10760">
                  <c:v>1076.0000511072576</c:v>
                </c:pt>
                <c:pt idx="10761">
                  <c:v>1076.1000511120073</c:v>
                </c:pt>
                <c:pt idx="10762">
                  <c:v>1076.2000511167571</c:v>
                </c:pt>
                <c:pt idx="10763">
                  <c:v>1076.3000511215068</c:v>
                </c:pt>
                <c:pt idx="10764">
                  <c:v>1076.4000511262566</c:v>
                </c:pt>
                <c:pt idx="10765">
                  <c:v>1076.5000511310063</c:v>
                </c:pt>
                <c:pt idx="10766">
                  <c:v>1076.6000511357561</c:v>
                </c:pt>
                <c:pt idx="10767">
                  <c:v>1076.7000511405058</c:v>
                </c:pt>
                <c:pt idx="10768">
                  <c:v>1076.8000511452556</c:v>
                </c:pt>
                <c:pt idx="10769">
                  <c:v>1076.9000511500053</c:v>
                </c:pt>
                <c:pt idx="10770">
                  <c:v>1077.0000511547551</c:v>
                </c:pt>
                <c:pt idx="10771">
                  <c:v>1077.1000511595048</c:v>
                </c:pt>
                <c:pt idx="10772">
                  <c:v>1077.2000511642545</c:v>
                </c:pt>
                <c:pt idx="10773">
                  <c:v>1077.3000511690043</c:v>
                </c:pt>
                <c:pt idx="10774">
                  <c:v>1077.400051173754</c:v>
                </c:pt>
                <c:pt idx="10775">
                  <c:v>1077.5000511785038</c:v>
                </c:pt>
                <c:pt idx="10776">
                  <c:v>1077.6000511832535</c:v>
                </c:pt>
                <c:pt idx="10777">
                  <c:v>1077.7000511880033</c:v>
                </c:pt>
                <c:pt idx="10778">
                  <c:v>1077.800051192753</c:v>
                </c:pt>
                <c:pt idx="10779">
                  <c:v>1077.9000511975028</c:v>
                </c:pt>
                <c:pt idx="10780">
                  <c:v>1078.0000512022525</c:v>
                </c:pt>
                <c:pt idx="10781">
                  <c:v>1078.1000512070023</c:v>
                </c:pt>
                <c:pt idx="10782">
                  <c:v>1078.200051211752</c:v>
                </c:pt>
                <c:pt idx="10783">
                  <c:v>1078.3000512165017</c:v>
                </c:pt>
                <c:pt idx="10784">
                  <c:v>1078.4000512212515</c:v>
                </c:pt>
                <c:pt idx="10785">
                  <c:v>1078.5000512260012</c:v>
                </c:pt>
                <c:pt idx="10786">
                  <c:v>1078.600051230751</c:v>
                </c:pt>
                <c:pt idx="10787">
                  <c:v>1078.7000512355007</c:v>
                </c:pt>
                <c:pt idx="10788">
                  <c:v>1078.8000512402505</c:v>
                </c:pt>
                <c:pt idx="10789">
                  <c:v>1078.9000512450002</c:v>
                </c:pt>
                <c:pt idx="10790">
                  <c:v>1079.00005124975</c:v>
                </c:pt>
                <c:pt idx="10791">
                  <c:v>1079.1000512544997</c:v>
                </c:pt>
                <c:pt idx="10792">
                  <c:v>1079.2000512592494</c:v>
                </c:pt>
                <c:pt idx="10793">
                  <c:v>1079.3000512639992</c:v>
                </c:pt>
                <c:pt idx="10794">
                  <c:v>1079.4000512687489</c:v>
                </c:pt>
                <c:pt idx="10795">
                  <c:v>1079.5000512734987</c:v>
                </c:pt>
                <c:pt idx="10796">
                  <c:v>1079.6000512782484</c:v>
                </c:pt>
                <c:pt idx="10797">
                  <c:v>1079.7000512829982</c:v>
                </c:pt>
                <c:pt idx="10798">
                  <c:v>1079.8000512877479</c:v>
                </c:pt>
                <c:pt idx="10799">
                  <c:v>1079.9000512924977</c:v>
                </c:pt>
                <c:pt idx="10800">
                  <c:v>1080.0000512972474</c:v>
                </c:pt>
                <c:pt idx="10801">
                  <c:v>1080.1000513019972</c:v>
                </c:pt>
                <c:pt idx="10802">
                  <c:v>1080.2000513067469</c:v>
                </c:pt>
                <c:pt idx="10803">
                  <c:v>1080.3000513114966</c:v>
                </c:pt>
                <c:pt idx="10804">
                  <c:v>1080.4000513162464</c:v>
                </c:pt>
                <c:pt idx="10805">
                  <c:v>1080.5000513209961</c:v>
                </c:pt>
                <c:pt idx="10806">
                  <c:v>1080.6000513257459</c:v>
                </c:pt>
                <c:pt idx="10807">
                  <c:v>1080.7000513304956</c:v>
                </c:pt>
                <c:pt idx="10808">
                  <c:v>1080.8000513352454</c:v>
                </c:pt>
                <c:pt idx="10809">
                  <c:v>1080.9000513399951</c:v>
                </c:pt>
                <c:pt idx="10810">
                  <c:v>1081.0000513447449</c:v>
                </c:pt>
                <c:pt idx="10811">
                  <c:v>1081.1000513494946</c:v>
                </c:pt>
                <c:pt idx="10812">
                  <c:v>1081.2000513542444</c:v>
                </c:pt>
                <c:pt idx="10813">
                  <c:v>1081.3000513589941</c:v>
                </c:pt>
                <c:pt idx="10814">
                  <c:v>1081.4000513637438</c:v>
                </c:pt>
                <c:pt idx="10815">
                  <c:v>1081.5000513684936</c:v>
                </c:pt>
                <c:pt idx="10816">
                  <c:v>1081.6000513732433</c:v>
                </c:pt>
                <c:pt idx="10817">
                  <c:v>1081.7000513779931</c:v>
                </c:pt>
                <c:pt idx="10818">
                  <c:v>1081.8000513827428</c:v>
                </c:pt>
                <c:pt idx="10819">
                  <c:v>1081.9000513874926</c:v>
                </c:pt>
                <c:pt idx="10820">
                  <c:v>1082.0000513922423</c:v>
                </c:pt>
                <c:pt idx="10821">
                  <c:v>1082.1000513969921</c:v>
                </c:pt>
                <c:pt idx="10822">
                  <c:v>1082.2000514017418</c:v>
                </c:pt>
                <c:pt idx="10823">
                  <c:v>1082.3000514064915</c:v>
                </c:pt>
                <c:pt idx="10824">
                  <c:v>1082.4000514112413</c:v>
                </c:pt>
                <c:pt idx="10825">
                  <c:v>1082.500051415991</c:v>
                </c:pt>
                <c:pt idx="10826">
                  <c:v>1082.6000514207408</c:v>
                </c:pt>
                <c:pt idx="10827">
                  <c:v>1082.7000514254905</c:v>
                </c:pt>
                <c:pt idx="10828">
                  <c:v>1082.8000514302403</c:v>
                </c:pt>
                <c:pt idx="10829">
                  <c:v>1082.90005143499</c:v>
                </c:pt>
                <c:pt idx="10830">
                  <c:v>1083.0000514397398</c:v>
                </c:pt>
                <c:pt idx="10831">
                  <c:v>1083.1000514444895</c:v>
                </c:pt>
                <c:pt idx="10832">
                  <c:v>1083.2000514492393</c:v>
                </c:pt>
                <c:pt idx="10833">
                  <c:v>1083.300051453989</c:v>
                </c:pt>
                <c:pt idx="10834">
                  <c:v>1083.4000514587387</c:v>
                </c:pt>
                <c:pt idx="10835">
                  <c:v>1083.5000514634885</c:v>
                </c:pt>
                <c:pt idx="10836">
                  <c:v>1083.6000514682382</c:v>
                </c:pt>
                <c:pt idx="10837">
                  <c:v>1083.700051472988</c:v>
                </c:pt>
                <c:pt idx="10838">
                  <c:v>1083.8000514777377</c:v>
                </c:pt>
                <c:pt idx="10839">
                  <c:v>1083.9000514824875</c:v>
                </c:pt>
                <c:pt idx="10840">
                  <c:v>1084.0000514872372</c:v>
                </c:pt>
                <c:pt idx="10841">
                  <c:v>1084.100051491987</c:v>
                </c:pt>
                <c:pt idx="10842">
                  <c:v>1084.2000514967367</c:v>
                </c:pt>
                <c:pt idx="10843">
                  <c:v>1084.3000515014865</c:v>
                </c:pt>
                <c:pt idx="10844">
                  <c:v>1084.4000515062362</c:v>
                </c:pt>
                <c:pt idx="10845">
                  <c:v>1084.5000515109859</c:v>
                </c:pt>
                <c:pt idx="10846">
                  <c:v>1084.6000515157357</c:v>
                </c:pt>
                <c:pt idx="10847">
                  <c:v>1084.7000515204854</c:v>
                </c:pt>
                <c:pt idx="10848">
                  <c:v>1084.8000515252352</c:v>
                </c:pt>
                <c:pt idx="10849">
                  <c:v>1084.9000515299849</c:v>
                </c:pt>
                <c:pt idx="10850">
                  <c:v>1085.0000515347347</c:v>
                </c:pt>
                <c:pt idx="10851">
                  <c:v>1085.1000515394844</c:v>
                </c:pt>
                <c:pt idx="10852">
                  <c:v>1085.2000515442342</c:v>
                </c:pt>
                <c:pt idx="10853">
                  <c:v>1085.3000515489839</c:v>
                </c:pt>
                <c:pt idx="10854">
                  <c:v>1085.4000515537336</c:v>
                </c:pt>
                <c:pt idx="10855">
                  <c:v>1085.5000515584834</c:v>
                </c:pt>
                <c:pt idx="10856">
                  <c:v>1085.6000515632331</c:v>
                </c:pt>
                <c:pt idx="10857">
                  <c:v>1085.7000515679829</c:v>
                </c:pt>
                <c:pt idx="10858">
                  <c:v>1085.8000515727326</c:v>
                </c:pt>
                <c:pt idx="10859">
                  <c:v>1085.9000515774824</c:v>
                </c:pt>
                <c:pt idx="10860">
                  <c:v>1086.0000515822321</c:v>
                </c:pt>
                <c:pt idx="10861">
                  <c:v>1086.1000515869819</c:v>
                </c:pt>
                <c:pt idx="10862">
                  <c:v>1086.2000515917316</c:v>
                </c:pt>
                <c:pt idx="10863">
                  <c:v>1086.3000515964814</c:v>
                </c:pt>
                <c:pt idx="10864">
                  <c:v>1086.4000516012311</c:v>
                </c:pt>
                <c:pt idx="10865">
                  <c:v>1086.5000516059808</c:v>
                </c:pt>
                <c:pt idx="10866">
                  <c:v>1086.6000516107306</c:v>
                </c:pt>
                <c:pt idx="10867">
                  <c:v>1086.7000516154803</c:v>
                </c:pt>
                <c:pt idx="10868">
                  <c:v>1086.8000516202301</c:v>
                </c:pt>
                <c:pt idx="10869">
                  <c:v>1086.9000516249798</c:v>
                </c:pt>
                <c:pt idx="10870">
                  <c:v>1087.0000516297296</c:v>
                </c:pt>
                <c:pt idx="10871">
                  <c:v>1087.1000516344793</c:v>
                </c:pt>
                <c:pt idx="10872">
                  <c:v>1087.2000516392291</c:v>
                </c:pt>
                <c:pt idx="10873">
                  <c:v>1087.3000516439788</c:v>
                </c:pt>
                <c:pt idx="10874">
                  <c:v>1087.4000516487285</c:v>
                </c:pt>
                <c:pt idx="10875">
                  <c:v>1087.5000516534783</c:v>
                </c:pt>
                <c:pt idx="10876">
                  <c:v>1087.600051658228</c:v>
                </c:pt>
                <c:pt idx="10877">
                  <c:v>1087.7000516629778</c:v>
                </c:pt>
                <c:pt idx="10878">
                  <c:v>1087.8000516677275</c:v>
                </c:pt>
                <c:pt idx="10879">
                  <c:v>1087.9000516724773</c:v>
                </c:pt>
                <c:pt idx="10880">
                  <c:v>1088.000051677227</c:v>
                </c:pt>
                <c:pt idx="10881">
                  <c:v>1088.1000516819768</c:v>
                </c:pt>
                <c:pt idx="10882">
                  <c:v>1088.2000516867265</c:v>
                </c:pt>
                <c:pt idx="10883">
                  <c:v>1088.3000516914763</c:v>
                </c:pt>
                <c:pt idx="10884">
                  <c:v>1088.400051696226</c:v>
                </c:pt>
                <c:pt idx="10885">
                  <c:v>1088.5000517009757</c:v>
                </c:pt>
                <c:pt idx="10886">
                  <c:v>1088.6000517057255</c:v>
                </c:pt>
                <c:pt idx="10887">
                  <c:v>1088.7000517104752</c:v>
                </c:pt>
                <c:pt idx="10888">
                  <c:v>1088.800051715225</c:v>
                </c:pt>
                <c:pt idx="10889">
                  <c:v>1088.9000517199747</c:v>
                </c:pt>
                <c:pt idx="10890">
                  <c:v>1089.0000517247245</c:v>
                </c:pt>
                <c:pt idx="10891">
                  <c:v>1089.1000517294742</c:v>
                </c:pt>
                <c:pt idx="10892">
                  <c:v>1089.200051734224</c:v>
                </c:pt>
                <c:pt idx="10893">
                  <c:v>1089.3000517389737</c:v>
                </c:pt>
                <c:pt idx="10894">
                  <c:v>1089.4000517437235</c:v>
                </c:pt>
                <c:pt idx="10895">
                  <c:v>1089.5000517484732</c:v>
                </c:pt>
                <c:pt idx="10896">
                  <c:v>1089.6000517532229</c:v>
                </c:pt>
                <c:pt idx="10897">
                  <c:v>1089.7000517579727</c:v>
                </c:pt>
                <c:pt idx="10898">
                  <c:v>1089.8000517627224</c:v>
                </c:pt>
                <c:pt idx="10899">
                  <c:v>1089.9000517674722</c:v>
                </c:pt>
                <c:pt idx="10900">
                  <c:v>1090.0000517722219</c:v>
                </c:pt>
                <c:pt idx="10901">
                  <c:v>1090.1000517769717</c:v>
                </c:pt>
                <c:pt idx="10902">
                  <c:v>1090.2000517817214</c:v>
                </c:pt>
                <c:pt idx="10903">
                  <c:v>1090.3000517864712</c:v>
                </c:pt>
                <c:pt idx="10904">
                  <c:v>1090.4000517912209</c:v>
                </c:pt>
                <c:pt idx="10905">
                  <c:v>1090.5000517959706</c:v>
                </c:pt>
                <c:pt idx="10906">
                  <c:v>1090.6000518007204</c:v>
                </c:pt>
                <c:pt idx="10907">
                  <c:v>1090.7000518054701</c:v>
                </c:pt>
                <c:pt idx="10908">
                  <c:v>1090.8000518102199</c:v>
                </c:pt>
                <c:pt idx="10909">
                  <c:v>1090.9000518149696</c:v>
                </c:pt>
                <c:pt idx="10910">
                  <c:v>1091.0000518197194</c:v>
                </c:pt>
                <c:pt idx="10911">
                  <c:v>1091.1000518244691</c:v>
                </c:pt>
                <c:pt idx="10912">
                  <c:v>1091.2000518292189</c:v>
                </c:pt>
                <c:pt idx="10913">
                  <c:v>1091.3000518339686</c:v>
                </c:pt>
                <c:pt idx="10914">
                  <c:v>1091.4000518387184</c:v>
                </c:pt>
                <c:pt idx="10915">
                  <c:v>1091.5000518434681</c:v>
                </c:pt>
                <c:pt idx="10916">
                  <c:v>1091.6000518482178</c:v>
                </c:pt>
                <c:pt idx="10917">
                  <c:v>1091.7000518529676</c:v>
                </c:pt>
                <c:pt idx="10918">
                  <c:v>1091.8000518577173</c:v>
                </c:pt>
                <c:pt idx="10919">
                  <c:v>1091.9000518624671</c:v>
                </c:pt>
                <c:pt idx="10920">
                  <c:v>1092.0000518672168</c:v>
                </c:pt>
                <c:pt idx="10921">
                  <c:v>1092.1000518719666</c:v>
                </c:pt>
                <c:pt idx="10922">
                  <c:v>1092.2000518767163</c:v>
                </c:pt>
                <c:pt idx="10923">
                  <c:v>1092.3000518814661</c:v>
                </c:pt>
                <c:pt idx="10924">
                  <c:v>1092.4000518862158</c:v>
                </c:pt>
                <c:pt idx="10925">
                  <c:v>1092.5000518909656</c:v>
                </c:pt>
                <c:pt idx="10926">
                  <c:v>1092.6000518957153</c:v>
                </c:pt>
                <c:pt idx="10927">
                  <c:v>1092.700051900465</c:v>
                </c:pt>
                <c:pt idx="10928">
                  <c:v>1092.8000519052148</c:v>
                </c:pt>
                <c:pt idx="10929">
                  <c:v>1092.9000519099645</c:v>
                </c:pt>
                <c:pt idx="10930">
                  <c:v>1093.0000519147143</c:v>
                </c:pt>
                <c:pt idx="10931">
                  <c:v>1093.100051919464</c:v>
                </c:pt>
                <c:pt idx="10932">
                  <c:v>1093.2000519242138</c:v>
                </c:pt>
                <c:pt idx="10933">
                  <c:v>1093.3000519289635</c:v>
                </c:pt>
                <c:pt idx="10934">
                  <c:v>1093.4000519337133</c:v>
                </c:pt>
                <c:pt idx="10935">
                  <c:v>1093.500051938463</c:v>
                </c:pt>
                <c:pt idx="10936">
                  <c:v>1093.6000519432127</c:v>
                </c:pt>
                <c:pt idx="10937">
                  <c:v>1093.7000519479625</c:v>
                </c:pt>
                <c:pt idx="10938">
                  <c:v>1093.8000519527122</c:v>
                </c:pt>
                <c:pt idx="10939">
                  <c:v>1093.900051957462</c:v>
                </c:pt>
                <c:pt idx="10940">
                  <c:v>1094.0000519622117</c:v>
                </c:pt>
                <c:pt idx="10941">
                  <c:v>1094.1000519669615</c:v>
                </c:pt>
                <c:pt idx="10942">
                  <c:v>1094.2000519717112</c:v>
                </c:pt>
                <c:pt idx="10943">
                  <c:v>1094.300051976461</c:v>
                </c:pt>
                <c:pt idx="10944">
                  <c:v>1094.4000519812107</c:v>
                </c:pt>
                <c:pt idx="10945">
                  <c:v>1094.5000519859605</c:v>
                </c:pt>
                <c:pt idx="10946">
                  <c:v>1094.6000519907102</c:v>
                </c:pt>
                <c:pt idx="10947">
                  <c:v>1094.7000519954599</c:v>
                </c:pt>
                <c:pt idx="10948">
                  <c:v>1094.8000520002097</c:v>
                </c:pt>
                <c:pt idx="10949">
                  <c:v>1094.9000520049594</c:v>
                </c:pt>
                <c:pt idx="10950">
                  <c:v>1095.0000520097092</c:v>
                </c:pt>
                <c:pt idx="10951">
                  <c:v>1095.1000520144589</c:v>
                </c:pt>
                <c:pt idx="10952">
                  <c:v>1095.2000520192087</c:v>
                </c:pt>
                <c:pt idx="10953">
                  <c:v>1095.3000520239584</c:v>
                </c:pt>
                <c:pt idx="10954">
                  <c:v>1095.4000520287082</c:v>
                </c:pt>
                <c:pt idx="10955">
                  <c:v>1095.5000520334579</c:v>
                </c:pt>
                <c:pt idx="10956">
                  <c:v>1095.6000520382077</c:v>
                </c:pt>
                <c:pt idx="10957">
                  <c:v>1095.7000520429574</c:v>
                </c:pt>
                <c:pt idx="10958">
                  <c:v>1095.8000520477071</c:v>
                </c:pt>
                <c:pt idx="10959">
                  <c:v>1095.9000520524569</c:v>
                </c:pt>
                <c:pt idx="10960">
                  <c:v>1096.0000520572066</c:v>
                </c:pt>
                <c:pt idx="10961">
                  <c:v>1096.1000520619564</c:v>
                </c:pt>
                <c:pt idx="10962">
                  <c:v>1096.2000520667061</c:v>
                </c:pt>
                <c:pt idx="10963">
                  <c:v>1096.3000520714559</c:v>
                </c:pt>
                <c:pt idx="10964">
                  <c:v>1096.4000520762056</c:v>
                </c:pt>
                <c:pt idx="10965">
                  <c:v>1096.5000520809554</c:v>
                </c:pt>
                <c:pt idx="10966">
                  <c:v>1096.6000520857051</c:v>
                </c:pt>
                <c:pt idx="10967">
                  <c:v>1096.7000520904548</c:v>
                </c:pt>
                <c:pt idx="10968">
                  <c:v>1096.8000520952046</c:v>
                </c:pt>
                <c:pt idx="10969">
                  <c:v>1096.9000520999543</c:v>
                </c:pt>
                <c:pt idx="10970">
                  <c:v>1097.0000521047041</c:v>
                </c:pt>
                <c:pt idx="10971">
                  <c:v>1097.1000521094538</c:v>
                </c:pt>
                <c:pt idx="10972">
                  <c:v>1097.2000521142036</c:v>
                </c:pt>
                <c:pt idx="10973">
                  <c:v>1097.3000521189533</c:v>
                </c:pt>
                <c:pt idx="10974">
                  <c:v>1097.4000521237031</c:v>
                </c:pt>
                <c:pt idx="10975">
                  <c:v>1097.5000521284528</c:v>
                </c:pt>
                <c:pt idx="10976">
                  <c:v>1097.6000521332026</c:v>
                </c:pt>
                <c:pt idx="10977">
                  <c:v>1097.7000521379523</c:v>
                </c:pt>
                <c:pt idx="10978">
                  <c:v>1097.800052142702</c:v>
                </c:pt>
                <c:pt idx="10979">
                  <c:v>1097.9000521474518</c:v>
                </c:pt>
                <c:pt idx="10980">
                  <c:v>1098.0000521522015</c:v>
                </c:pt>
                <c:pt idx="10981">
                  <c:v>1098.1000521569513</c:v>
                </c:pt>
                <c:pt idx="10982">
                  <c:v>1098.200052161701</c:v>
                </c:pt>
                <c:pt idx="10983">
                  <c:v>1098.3000521664508</c:v>
                </c:pt>
                <c:pt idx="10984">
                  <c:v>1098.4000521712005</c:v>
                </c:pt>
                <c:pt idx="10985">
                  <c:v>1098.5000521759503</c:v>
                </c:pt>
                <c:pt idx="10986">
                  <c:v>1098.6000521807</c:v>
                </c:pt>
                <c:pt idx="10987">
                  <c:v>1098.7000521854497</c:v>
                </c:pt>
                <c:pt idx="10988">
                  <c:v>1098.8000521901995</c:v>
                </c:pt>
                <c:pt idx="10989">
                  <c:v>1098.9000521949492</c:v>
                </c:pt>
                <c:pt idx="10990">
                  <c:v>1099.000052199699</c:v>
                </c:pt>
                <c:pt idx="10991">
                  <c:v>1099.1000522044487</c:v>
                </c:pt>
                <c:pt idx="10992">
                  <c:v>1099.2000522091985</c:v>
                </c:pt>
                <c:pt idx="10993">
                  <c:v>1099.3000522139482</c:v>
                </c:pt>
                <c:pt idx="10994">
                  <c:v>1099.400052218698</c:v>
                </c:pt>
                <c:pt idx="10995">
                  <c:v>1099.5000522234477</c:v>
                </c:pt>
                <c:pt idx="10996">
                  <c:v>1099.6000522281975</c:v>
                </c:pt>
                <c:pt idx="10997">
                  <c:v>1099.7000522329472</c:v>
                </c:pt>
                <c:pt idx="10998">
                  <c:v>1099.8000522376969</c:v>
                </c:pt>
                <c:pt idx="10999">
                  <c:v>1099.9000522424467</c:v>
                </c:pt>
                <c:pt idx="11000">
                  <c:v>1100.0000522471964</c:v>
                </c:pt>
                <c:pt idx="11001">
                  <c:v>1100.1000522519462</c:v>
                </c:pt>
                <c:pt idx="11002">
                  <c:v>1100.2000522566959</c:v>
                </c:pt>
                <c:pt idx="11003">
                  <c:v>1100.3000522614457</c:v>
                </c:pt>
                <c:pt idx="11004">
                  <c:v>1100.4000522661954</c:v>
                </c:pt>
                <c:pt idx="11005">
                  <c:v>1100.5000522709452</c:v>
                </c:pt>
                <c:pt idx="11006">
                  <c:v>1100.6000522756949</c:v>
                </c:pt>
                <c:pt idx="11007">
                  <c:v>1100.7000522804447</c:v>
                </c:pt>
                <c:pt idx="11008">
                  <c:v>1100.8000522851944</c:v>
                </c:pt>
                <c:pt idx="11009">
                  <c:v>1100.9000522899441</c:v>
                </c:pt>
                <c:pt idx="11010">
                  <c:v>1101.0000522946939</c:v>
                </c:pt>
                <c:pt idx="11011">
                  <c:v>1101.1000522994436</c:v>
                </c:pt>
                <c:pt idx="11012">
                  <c:v>1101.2000523041934</c:v>
                </c:pt>
                <c:pt idx="11013">
                  <c:v>1101.3000523089431</c:v>
                </c:pt>
                <c:pt idx="11014">
                  <c:v>1101.4000523136929</c:v>
                </c:pt>
                <c:pt idx="11015">
                  <c:v>1101.5000523184426</c:v>
                </c:pt>
                <c:pt idx="11016">
                  <c:v>1101.6000523231924</c:v>
                </c:pt>
                <c:pt idx="11017">
                  <c:v>1101.7000523279421</c:v>
                </c:pt>
                <c:pt idx="11018">
                  <c:v>1101.8000523326918</c:v>
                </c:pt>
                <c:pt idx="11019">
                  <c:v>1101.9000523374416</c:v>
                </c:pt>
                <c:pt idx="11020">
                  <c:v>1102.0000523421913</c:v>
                </c:pt>
                <c:pt idx="11021">
                  <c:v>1102.1000523469411</c:v>
                </c:pt>
                <c:pt idx="11022">
                  <c:v>1102.2000523516908</c:v>
                </c:pt>
                <c:pt idx="11023">
                  <c:v>1102.3000523564406</c:v>
                </c:pt>
                <c:pt idx="11024">
                  <c:v>1102.4000523611903</c:v>
                </c:pt>
                <c:pt idx="11025">
                  <c:v>1102.5000523659401</c:v>
                </c:pt>
                <c:pt idx="11026">
                  <c:v>1102.6000523706898</c:v>
                </c:pt>
                <c:pt idx="11027">
                  <c:v>1102.7000523754396</c:v>
                </c:pt>
                <c:pt idx="11028">
                  <c:v>1102.8000523801893</c:v>
                </c:pt>
                <c:pt idx="11029">
                  <c:v>1102.900052384939</c:v>
                </c:pt>
                <c:pt idx="11030">
                  <c:v>1103.0000523896888</c:v>
                </c:pt>
                <c:pt idx="11031">
                  <c:v>1103.1000523944385</c:v>
                </c:pt>
                <c:pt idx="11032">
                  <c:v>1103.2000523991883</c:v>
                </c:pt>
                <c:pt idx="11033">
                  <c:v>1103.300052403938</c:v>
                </c:pt>
                <c:pt idx="11034">
                  <c:v>1103.4000524086878</c:v>
                </c:pt>
                <c:pt idx="11035">
                  <c:v>1103.5000524134375</c:v>
                </c:pt>
                <c:pt idx="11036">
                  <c:v>1103.6000524181873</c:v>
                </c:pt>
                <c:pt idx="11037">
                  <c:v>1103.700052422937</c:v>
                </c:pt>
                <c:pt idx="11038">
                  <c:v>1103.8000524276868</c:v>
                </c:pt>
                <c:pt idx="11039">
                  <c:v>1103.9000524324365</c:v>
                </c:pt>
                <c:pt idx="11040">
                  <c:v>1104.0000524371862</c:v>
                </c:pt>
                <c:pt idx="11041">
                  <c:v>1104.100052441936</c:v>
                </c:pt>
                <c:pt idx="11042">
                  <c:v>1104.2000524466857</c:v>
                </c:pt>
                <c:pt idx="11043">
                  <c:v>1104.3000524514355</c:v>
                </c:pt>
                <c:pt idx="11044">
                  <c:v>1104.4000524561852</c:v>
                </c:pt>
                <c:pt idx="11045">
                  <c:v>1104.500052460935</c:v>
                </c:pt>
                <c:pt idx="11046">
                  <c:v>1104.6000524656847</c:v>
                </c:pt>
                <c:pt idx="11047">
                  <c:v>1104.7000524704345</c:v>
                </c:pt>
                <c:pt idx="11048">
                  <c:v>1104.8000524751842</c:v>
                </c:pt>
                <c:pt idx="11049">
                  <c:v>1104.9000524799339</c:v>
                </c:pt>
                <c:pt idx="11050">
                  <c:v>1105.0000524846837</c:v>
                </c:pt>
                <c:pt idx="11051">
                  <c:v>1105.1000524894334</c:v>
                </c:pt>
                <c:pt idx="11052">
                  <c:v>1105.2000524941832</c:v>
                </c:pt>
                <c:pt idx="11053">
                  <c:v>1105.3000524989329</c:v>
                </c:pt>
                <c:pt idx="11054">
                  <c:v>1105.4000525036827</c:v>
                </c:pt>
                <c:pt idx="11055">
                  <c:v>1105.5000525084324</c:v>
                </c:pt>
                <c:pt idx="11056">
                  <c:v>1105.6000525131822</c:v>
                </c:pt>
                <c:pt idx="11057">
                  <c:v>1105.7000525179319</c:v>
                </c:pt>
                <c:pt idx="11058">
                  <c:v>1105.8000525226817</c:v>
                </c:pt>
                <c:pt idx="11059">
                  <c:v>1105.9000525274314</c:v>
                </c:pt>
                <c:pt idx="11060">
                  <c:v>1106.0000525321811</c:v>
                </c:pt>
                <c:pt idx="11061">
                  <c:v>1106.1000525369309</c:v>
                </c:pt>
                <c:pt idx="11062">
                  <c:v>1106.2000525416806</c:v>
                </c:pt>
                <c:pt idx="11063">
                  <c:v>1106.3000525464304</c:v>
                </c:pt>
                <c:pt idx="11064">
                  <c:v>1106.4000525511801</c:v>
                </c:pt>
                <c:pt idx="11065">
                  <c:v>1106.5000525559299</c:v>
                </c:pt>
                <c:pt idx="11066">
                  <c:v>1106.6000525606796</c:v>
                </c:pt>
                <c:pt idx="11067">
                  <c:v>1106.7000525654294</c:v>
                </c:pt>
                <c:pt idx="11068">
                  <c:v>1106.8000525701791</c:v>
                </c:pt>
                <c:pt idx="11069">
                  <c:v>1106.9000525749288</c:v>
                </c:pt>
                <c:pt idx="11070">
                  <c:v>1107.0000525796786</c:v>
                </c:pt>
                <c:pt idx="11071">
                  <c:v>1107.1000525844283</c:v>
                </c:pt>
                <c:pt idx="11072">
                  <c:v>1107.2000525891781</c:v>
                </c:pt>
                <c:pt idx="11073">
                  <c:v>1107.3000525939278</c:v>
                </c:pt>
                <c:pt idx="11074">
                  <c:v>1107.4000525986776</c:v>
                </c:pt>
                <c:pt idx="11075">
                  <c:v>1107.5000526034273</c:v>
                </c:pt>
                <c:pt idx="11076">
                  <c:v>1107.6000526081771</c:v>
                </c:pt>
                <c:pt idx="11077">
                  <c:v>1107.7000526129268</c:v>
                </c:pt>
                <c:pt idx="11078">
                  <c:v>1107.8000526176766</c:v>
                </c:pt>
                <c:pt idx="11079">
                  <c:v>1107.9000526224263</c:v>
                </c:pt>
                <c:pt idx="11080">
                  <c:v>1108.000052627176</c:v>
                </c:pt>
                <c:pt idx="11081">
                  <c:v>1108.1000526319258</c:v>
                </c:pt>
                <c:pt idx="11082">
                  <c:v>1108.2000526366755</c:v>
                </c:pt>
                <c:pt idx="11083">
                  <c:v>1108.3000526414253</c:v>
                </c:pt>
                <c:pt idx="11084">
                  <c:v>1108.400052646175</c:v>
                </c:pt>
                <c:pt idx="11085">
                  <c:v>1108.5000526509248</c:v>
                </c:pt>
                <c:pt idx="11086">
                  <c:v>1108.6000526556745</c:v>
                </c:pt>
                <c:pt idx="11087">
                  <c:v>1108.7000526604243</c:v>
                </c:pt>
                <c:pt idx="11088">
                  <c:v>1108.800052665174</c:v>
                </c:pt>
                <c:pt idx="11089">
                  <c:v>1108.9000526699238</c:v>
                </c:pt>
                <c:pt idx="11090">
                  <c:v>1109.0000526746735</c:v>
                </c:pt>
                <c:pt idx="11091">
                  <c:v>1109.1000526794232</c:v>
                </c:pt>
                <c:pt idx="11092">
                  <c:v>1109.200052684173</c:v>
                </c:pt>
                <c:pt idx="11093">
                  <c:v>1109.3000526889227</c:v>
                </c:pt>
                <c:pt idx="11094">
                  <c:v>1109.4000526936725</c:v>
                </c:pt>
                <c:pt idx="11095">
                  <c:v>1109.5000526984222</c:v>
                </c:pt>
                <c:pt idx="11096">
                  <c:v>1109.600052703172</c:v>
                </c:pt>
                <c:pt idx="11097">
                  <c:v>1109.7000527079217</c:v>
                </c:pt>
                <c:pt idx="11098">
                  <c:v>1109.8000527126715</c:v>
                </c:pt>
                <c:pt idx="11099">
                  <c:v>1109.9000527174212</c:v>
                </c:pt>
                <c:pt idx="11100">
                  <c:v>1110.0000527221709</c:v>
                </c:pt>
                <c:pt idx="11101">
                  <c:v>1110.1000527269207</c:v>
                </c:pt>
                <c:pt idx="11102">
                  <c:v>1110.2000527316704</c:v>
                </c:pt>
                <c:pt idx="11103">
                  <c:v>1110.3000527364202</c:v>
                </c:pt>
                <c:pt idx="11104">
                  <c:v>1110.4000527411699</c:v>
                </c:pt>
                <c:pt idx="11105">
                  <c:v>1110.5000527459197</c:v>
                </c:pt>
                <c:pt idx="11106">
                  <c:v>1110.6000527506694</c:v>
                </c:pt>
                <c:pt idx="11107">
                  <c:v>1110.7000527554192</c:v>
                </c:pt>
                <c:pt idx="11108">
                  <c:v>1110.8000527601689</c:v>
                </c:pt>
                <c:pt idx="11109">
                  <c:v>1110.9000527649187</c:v>
                </c:pt>
                <c:pt idx="11110">
                  <c:v>1111.0000527696684</c:v>
                </c:pt>
                <c:pt idx="11111">
                  <c:v>1111.1000527744181</c:v>
                </c:pt>
                <c:pt idx="11112">
                  <c:v>1111.2000527791679</c:v>
                </c:pt>
                <c:pt idx="11113">
                  <c:v>1111.3000527839176</c:v>
                </c:pt>
                <c:pt idx="11114">
                  <c:v>1111.4000527886674</c:v>
                </c:pt>
                <c:pt idx="11115">
                  <c:v>1111.5000527934171</c:v>
                </c:pt>
                <c:pt idx="11116">
                  <c:v>1111.6000527981669</c:v>
                </c:pt>
                <c:pt idx="11117">
                  <c:v>1111.7000528029166</c:v>
                </c:pt>
                <c:pt idx="11118">
                  <c:v>1111.8000528076664</c:v>
                </c:pt>
                <c:pt idx="11119">
                  <c:v>1111.9000528124161</c:v>
                </c:pt>
                <c:pt idx="11120">
                  <c:v>1112.0000528171659</c:v>
                </c:pt>
                <c:pt idx="11121">
                  <c:v>1112.1000528219156</c:v>
                </c:pt>
                <c:pt idx="11122">
                  <c:v>1112.2000528266653</c:v>
                </c:pt>
                <c:pt idx="11123">
                  <c:v>1112.3000528314151</c:v>
                </c:pt>
                <c:pt idx="11124">
                  <c:v>1112.4000528361648</c:v>
                </c:pt>
                <c:pt idx="11125">
                  <c:v>1112.5000528409146</c:v>
                </c:pt>
                <c:pt idx="11126">
                  <c:v>1112.6000528456643</c:v>
                </c:pt>
                <c:pt idx="11127">
                  <c:v>1112.7000528504141</c:v>
                </c:pt>
                <c:pt idx="11128">
                  <c:v>1112.8000528551638</c:v>
                </c:pt>
                <c:pt idx="11129">
                  <c:v>1112.9000528599136</c:v>
                </c:pt>
                <c:pt idx="11130">
                  <c:v>1113.0000528646633</c:v>
                </c:pt>
                <c:pt idx="11131">
                  <c:v>1113.100052869413</c:v>
                </c:pt>
                <c:pt idx="11132">
                  <c:v>1113.2000528741628</c:v>
                </c:pt>
                <c:pt idx="11133">
                  <c:v>1113.3000528789125</c:v>
                </c:pt>
                <c:pt idx="11134">
                  <c:v>1113.4000528836623</c:v>
                </c:pt>
                <c:pt idx="11135">
                  <c:v>1113.500052888412</c:v>
                </c:pt>
                <c:pt idx="11136">
                  <c:v>1113.6000528931618</c:v>
                </c:pt>
                <c:pt idx="11137">
                  <c:v>1113.7000528979115</c:v>
                </c:pt>
                <c:pt idx="11138">
                  <c:v>1113.8000529026613</c:v>
                </c:pt>
                <c:pt idx="11139">
                  <c:v>1113.900052907411</c:v>
                </c:pt>
                <c:pt idx="11140">
                  <c:v>1114.0000529121608</c:v>
                </c:pt>
                <c:pt idx="11141">
                  <c:v>1114.1000529169105</c:v>
                </c:pt>
                <c:pt idx="11142">
                  <c:v>1114.2000529216602</c:v>
                </c:pt>
                <c:pt idx="11143">
                  <c:v>1114.30005292641</c:v>
                </c:pt>
                <c:pt idx="11144">
                  <c:v>1114.4000529311597</c:v>
                </c:pt>
                <c:pt idx="11145">
                  <c:v>1114.5000529359095</c:v>
                </c:pt>
                <c:pt idx="11146">
                  <c:v>1114.6000529406592</c:v>
                </c:pt>
                <c:pt idx="11147">
                  <c:v>1114.700052945409</c:v>
                </c:pt>
                <c:pt idx="11148">
                  <c:v>1114.8000529501587</c:v>
                </c:pt>
                <c:pt idx="11149">
                  <c:v>1114.9000529549085</c:v>
                </c:pt>
                <c:pt idx="11150">
                  <c:v>1115.0000529596582</c:v>
                </c:pt>
                <c:pt idx="11151">
                  <c:v>1115.100052964408</c:v>
                </c:pt>
                <c:pt idx="11152">
                  <c:v>1115.2000529691577</c:v>
                </c:pt>
                <c:pt idx="11153">
                  <c:v>1115.3000529739074</c:v>
                </c:pt>
                <c:pt idx="11154">
                  <c:v>1115.4000529786572</c:v>
                </c:pt>
                <c:pt idx="11155">
                  <c:v>1115.5000529834069</c:v>
                </c:pt>
                <c:pt idx="11156">
                  <c:v>1115.6000529881567</c:v>
                </c:pt>
                <c:pt idx="11157">
                  <c:v>1115.7000529929064</c:v>
                </c:pt>
                <c:pt idx="11158">
                  <c:v>1115.8000529976562</c:v>
                </c:pt>
                <c:pt idx="11159">
                  <c:v>1115.9000530024059</c:v>
                </c:pt>
                <c:pt idx="11160">
                  <c:v>1116.0000530071557</c:v>
                </c:pt>
                <c:pt idx="11161">
                  <c:v>1116.1000530119054</c:v>
                </c:pt>
                <c:pt idx="11162">
                  <c:v>1116.2000530166551</c:v>
                </c:pt>
                <c:pt idx="11163">
                  <c:v>1116.3000530214049</c:v>
                </c:pt>
                <c:pt idx="11164">
                  <c:v>1116.4000530261546</c:v>
                </c:pt>
                <c:pt idx="11165">
                  <c:v>1116.5000530309044</c:v>
                </c:pt>
                <c:pt idx="11166">
                  <c:v>1116.6000530356541</c:v>
                </c:pt>
                <c:pt idx="11167">
                  <c:v>1116.7000530404039</c:v>
                </c:pt>
                <c:pt idx="11168">
                  <c:v>1116.8000530451536</c:v>
                </c:pt>
                <c:pt idx="11169">
                  <c:v>1116.9000530499034</c:v>
                </c:pt>
                <c:pt idx="11170">
                  <c:v>1117.0000530546531</c:v>
                </c:pt>
                <c:pt idx="11171">
                  <c:v>1117.1000530594029</c:v>
                </c:pt>
                <c:pt idx="11172">
                  <c:v>1117.2000530641526</c:v>
                </c:pt>
                <c:pt idx="11173">
                  <c:v>1117.3000530689023</c:v>
                </c:pt>
                <c:pt idx="11174">
                  <c:v>1117.4000530736521</c:v>
                </c:pt>
                <c:pt idx="11175">
                  <c:v>1117.5000530784018</c:v>
                </c:pt>
                <c:pt idx="11176">
                  <c:v>1117.6000530831516</c:v>
                </c:pt>
                <c:pt idx="11177">
                  <c:v>1117.7000530879013</c:v>
                </c:pt>
                <c:pt idx="11178">
                  <c:v>1117.8000530926511</c:v>
                </c:pt>
                <c:pt idx="11179">
                  <c:v>1117.9000530974008</c:v>
                </c:pt>
                <c:pt idx="11180">
                  <c:v>1118.0000531021506</c:v>
                </c:pt>
                <c:pt idx="11181">
                  <c:v>1118.1000531069003</c:v>
                </c:pt>
                <c:pt idx="11182">
                  <c:v>1118.20005311165</c:v>
                </c:pt>
                <c:pt idx="11183">
                  <c:v>1118.3000531163998</c:v>
                </c:pt>
                <c:pt idx="11184">
                  <c:v>1118.4000531211495</c:v>
                </c:pt>
                <c:pt idx="11185">
                  <c:v>1118.5000531258993</c:v>
                </c:pt>
                <c:pt idx="11186">
                  <c:v>1118.600053130649</c:v>
                </c:pt>
                <c:pt idx="11187">
                  <c:v>1118.7000531353988</c:v>
                </c:pt>
                <c:pt idx="11188">
                  <c:v>1118.8000531401485</c:v>
                </c:pt>
                <c:pt idx="11189">
                  <c:v>1118.9000531448983</c:v>
                </c:pt>
                <c:pt idx="11190">
                  <c:v>1119.000053149648</c:v>
                </c:pt>
                <c:pt idx="11191">
                  <c:v>1119.1000531543978</c:v>
                </c:pt>
                <c:pt idx="11192">
                  <c:v>1119.2000531591475</c:v>
                </c:pt>
                <c:pt idx="11193">
                  <c:v>1119.3000531638972</c:v>
                </c:pt>
                <c:pt idx="11194">
                  <c:v>1119.400053168647</c:v>
                </c:pt>
                <c:pt idx="11195">
                  <c:v>1119.5000531733967</c:v>
                </c:pt>
                <c:pt idx="11196">
                  <c:v>1119.6000531781465</c:v>
                </c:pt>
                <c:pt idx="11197">
                  <c:v>1119.7000531828962</c:v>
                </c:pt>
                <c:pt idx="11198">
                  <c:v>1119.800053187646</c:v>
                </c:pt>
                <c:pt idx="11199">
                  <c:v>1119.9000531923957</c:v>
                </c:pt>
                <c:pt idx="11200">
                  <c:v>1120.0000531971455</c:v>
                </c:pt>
                <c:pt idx="11201">
                  <c:v>1120.1000532018952</c:v>
                </c:pt>
                <c:pt idx="11202">
                  <c:v>1120.200053206645</c:v>
                </c:pt>
                <c:pt idx="11203">
                  <c:v>1120.3000532113947</c:v>
                </c:pt>
                <c:pt idx="11204">
                  <c:v>1120.4000532161444</c:v>
                </c:pt>
                <c:pt idx="11205">
                  <c:v>1120.5000532208942</c:v>
                </c:pt>
                <c:pt idx="11206">
                  <c:v>1120.6000532256439</c:v>
                </c:pt>
                <c:pt idx="11207">
                  <c:v>1120.7000532303937</c:v>
                </c:pt>
                <c:pt idx="11208">
                  <c:v>1120.8000532351434</c:v>
                </c:pt>
                <c:pt idx="11209">
                  <c:v>1120.9000532398932</c:v>
                </c:pt>
                <c:pt idx="11210">
                  <c:v>1121.0000532446429</c:v>
                </c:pt>
                <c:pt idx="11211">
                  <c:v>1121.1000532493927</c:v>
                </c:pt>
                <c:pt idx="11212">
                  <c:v>1121.2000532541424</c:v>
                </c:pt>
                <c:pt idx="11213">
                  <c:v>1121.3000532588921</c:v>
                </c:pt>
                <c:pt idx="11214">
                  <c:v>1121.4000532636419</c:v>
                </c:pt>
                <c:pt idx="11215">
                  <c:v>1121.5000532683916</c:v>
                </c:pt>
                <c:pt idx="11216">
                  <c:v>1121.6000532731414</c:v>
                </c:pt>
                <c:pt idx="11217">
                  <c:v>1121.7000532778911</c:v>
                </c:pt>
                <c:pt idx="11218">
                  <c:v>1121.8000532826409</c:v>
                </c:pt>
                <c:pt idx="11219">
                  <c:v>1121.9000532873906</c:v>
                </c:pt>
                <c:pt idx="11220">
                  <c:v>1122.0000532921404</c:v>
                </c:pt>
                <c:pt idx="11221">
                  <c:v>1122.1000532968901</c:v>
                </c:pt>
                <c:pt idx="11222">
                  <c:v>1122.2000533016399</c:v>
                </c:pt>
                <c:pt idx="11223">
                  <c:v>1122.3000533063896</c:v>
                </c:pt>
                <c:pt idx="11224">
                  <c:v>1122.4000533111393</c:v>
                </c:pt>
                <c:pt idx="11225">
                  <c:v>1122.5000533158891</c:v>
                </c:pt>
                <c:pt idx="11226">
                  <c:v>1122.6000533206388</c:v>
                </c:pt>
                <c:pt idx="11227">
                  <c:v>1122.7000533253886</c:v>
                </c:pt>
                <c:pt idx="11228">
                  <c:v>1122.8000533301383</c:v>
                </c:pt>
                <c:pt idx="11229">
                  <c:v>1122.9000533348881</c:v>
                </c:pt>
                <c:pt idx="11230">
                  <c:v>1123.0000533396378</c:v>
                </c:pt>
                <c:pt idx="11231">
                  <c:v>1123.1000533443876</c:v>
                </c:pt>
                <c:pt idx="11232">
                  <c:v>1123.2000533491373</c:v>
                </c:pt>
                <c:pt idx="11233">
                  <c:v>1123.3000533538871</c:v>
                </c:pt>
                <c:pt idx="11234">
                  <c:v>1123.4000533586368</c:v>
                </c:pt>
                <c:pt idx="11235">
                  <c:v>1123.5000533633865</c:v>
                </c:pt>
                <c:pt idx="11236">
                  <c:v>1123.6000533681363</c:v>
                </c:pt>
                <c:pt idx="11237">
                  <c:v>1123.700053372886</c:v>
                </c:pt>
                <c:pt idx="11238">
                  <c:v>1123.8000533776358</c:v>
                </c:pt>
                <c:pt idx="11239">
                  <c:v>1123.9000533823855</c:v>
                </c:pt>
                <c:pt idx="11240">
                  <c:v>1124.0000533871353</c:v>
                </c:pt>
                <c:pt idx="11241">
                  <c:v>1124.100053391885</c:v>
                </c:pt>
                <c:pt idx="11242">
                  <c:v>1124.2000533966348</c:v>
                </c:pt>
                <c:pt idx="11243">
                  <c:v>1124.3000534013845</c:v>
                </c:pt>
                <c:pt idx="11244">
                  <c:v>1124.4000534061342</c:v>
                </c:pt>
                <c:pt idx="11245">
                  <c:v>1124.500053410884</c:v>
                </c:pt>
                <c:pt idx="11246">
                  <c:v>1124.6000534156337</c:v>
                </c:pt>
                <c:pt idx="11247">
                  <c:v>1124.7000534203835</c:v>
                </c:pt>
                <c:pt idx="11248">
                  <c:v>1124.8000534251332</c:v>
                </c:pt>
                <c:pt idx="11249">
                  <c:v>1124.900053429883</c:v>
                </c:pt>
                <c:pt idx="11250">
                  <c:v>1125.0000534346327</c:v>
                </c:pt>
                <c:pt idx="11251">
                  <c:v>1125.1000534393825</c:v>
                </c:pt>
                <c:pt idx="11252">
                  <c:v>1125.2000534441322</c:v>
                </c:pt>
                <c:pt idx="11253">
                  <c:v>1125.300053448882</c:v>
                </c:pt>
                <c:pt idx="11254">
                  <c:v>1125.4000534536317</c:v>
                </c:pt>
                <c:pt idx="11255">
                  <c:v>1125.5000534583814</c:v>
                </c:pt>
                <c:pt idx="11256">
                  <c:v>1125.6000534631312</c:v>
                </c:pt>
                <c:pt idx="11257">
                  <c:v>1125.7000534678809</c:v>
                </c:pt>
                <c:pt idx="11258">
                  <c:v>1125.8000534726307</c:v>
                </c:pt>
                <c:pt idx="11259">
                  <c:v>1125.9000534773804</c:v>
                </c:pt>
                <c:pt idx="11260">
                  <c:v>1126.0000534821302</c:v>
                </c:pt>
                <c:pt idx="11261">
                  <c:v>1126.1000534868799</c:v>
                </c:pt>
                <c:pt idx="11262">
                  <c:v>1126.2000534916297</c:v>
                </c:pt>
                <c:pt idx="11263">
                  <c:v>1126.3000534963794</c:v>
                </c:pt>
                <c:pt idx="11264">
                  <c:v>1126.4000535011292</c:v>
                </c:pt>
                <c:pt idx="11265">
                  <c:v>1126.5000535058789</c:v>
                </c:pt>
                <c:pt idx="11266">
                  <c:v>1126.6000535106286</c:v>
                </c:pt>
                <c:pt idx="11267">
                  <c:v>1126.7000535153784</c:v>
                </c:pt>
                <c:pt idx="11268">
                  <c:v>1126.8000535201281</c:v>
                </c:pt>
                <c:pt idx="11269">
                  <c:v>1126.9000535248779</c:v>
                </c:pt>
                <c:pt idx="11270">
                  <c:v>1127.0000535296276</c:v>
                </c:pt>
                <c:pt idx="11271">
                  <c:v>1127.1000535343774</c:v>
                </c:pt>
                <c:pt idx="11272">
                  <c:v>1127.2000535391271</c:v>
                </c:pt>
                <c:pt idx="11273">
                  <c:v>1127.3000535438769</c:v>
                </c:pt>
                <c:pt idx="11274">
                  <c:v>1127.4000535486266</c:v>
                </c:pt>
                <c:pt idx="11275">
                  <c:v>1127.5000535533763</c:v>
                </c:pt>
                <c:pt idx="11276">
                  <c:v>1127.6000535581261</c:v>
                </c:pt>
                <c:pt idx="11277">
                  <c:v>1127.7000535628758</c:v>
                </c:pt>
                <c:pt idx="11278">
                  <c:v>1127.8000535676256</c:v>
                </c:pt>
                <c:pt idx="11279">
                  <c:v>1127.9000535723753</c:v>
                </c:pt>
                <c:pt idx="11280">
                  <c:v>1128.0000535771251</c:v>
                </c:pt>
                <c:pt idx="11281">
                  <c:v>1128.1000535818748</c:v>
                </c:pt>
                <c:pt idx="11282">
                  <c:v>1128.2000535866246</c:v>
                </c:pt>
                <c:pt idx="11283">
                  <c:v>1128.3000535913743</c:v>
                </c:pt>
                <c:pt idx="11284">
                  <c:v>1128.4000535961241</c:v>
                </c:pt>
                <c:pt idx="11285">
                  <c:v>1128.5000536008738</c:v>
                </c:pt>
                <c:pt idx="11286">
                  <c:v>1128.6000536056235</c:v>
                </c:pt>
                <c:pt idx="11287">
                  <c:v>1128.7000536103733</c:v>
                </c:pt>
                <c:pt idx="11288">
                  <c:v>1128.800053615123</c:v>
                </c:pt>
                <c:pt idx="11289">
                  <c:v>1128.9000536198728</c:v>
                </c:pt>
                <c:pt idx="11290">
                  <c:v>1129.0000536246225</c:v>
                </c:pt>
                <c:pt idx="11291">
                  <c:v>1129.1000536293723</c:v>
                </c:pt>
                <c:pt idx="11292">
                  <c:v>1129.200053634122</c:v>
                </c:pt>
                <c:pt idx="11293">
                  <c:v>1129.3000536388718</c:v>
                </c:pt>
                <c:pt idx="11294">
                  <c:v>1129.4000536436215</c:v>
                </c:pt>
                <c:pt idx="11295">
                  <c:v>1129.5000536483712</c:v>
                </c:pt>
                <c:pt idx="11296">
                  <c:v>1129.600053653121</c:v>
                </c:pt>
                <c:pt idx="11297">
                  <c:v>1129.7000536578707</c:v>
                </c:pt>
                <c:pt idx="11298">
                  <c:v>1129.8000536626205</c:v>
                </c:pt>
                <c:pt idx="11299">
                  <c:v>1129.9000536673702</c:v>
                </c:pt>
                <c:pt idx="11300">
                  <c:v>1130.00005367212</c:v>
                </c:pt>
                <c:pt idx="11301">
                  <c:v>1130.1000536768697</c:v>
                </c:pt>
                <c:pt idx="11302">
                  <c:v>1130.2000536816195</c:v>
                </c:pt>
                <c:pt idx="11303">
                  <c:v>1130.3000536863692</c:v>
                </c:pt>
                <c:pt idx="11304">
                  <c:v>1130.400053691119</c:v>
                </c:pt>
                <c:pt idx="11305">
                  <c:v>1130.5000536958687</c:v>
                </c:pt>
                <c:pt idx="11306">
                  <c:v>1130.6000537006184</c:v>
                </c:pt>
                <c:pt idx="11307">
                  <c:v>1130.7000537053682</c:v>
                </c:pt>
                <c:pt idx="11308">
                  <c:v>1130.8000537101179</c:v>
                </c:pt>
                <c:pt idx="11309">
                  <c:v>1130.9000537148677</c:v>
                </c:pt>
                <c:pt idx="11310">
                  <c:v>1131.0000537196174</c:v>
                </c:pt>
                <c:pt idx="11311">
                  <c:v>1131.1000537243672</c:v>
                </c:pt>
                <c:pt idx="11312">
                  <c:v>1131.2000537291169</c:v>
                </c:pt>
                <c:pt idx="11313">
                  <c:v>1131.3000537338667</c:v>
                </c:pt>
                <c:pt idx="11314">
                  <c:v>1131.4000537386164</c:v>
                </c:pt>
                <c:pt idx="11315">
                  <c:v>1131.5000537433662</c:v>
                </c:pt>
                <c:pt idx="11316">
                  <c:v>1131.6000537481159</c:v>
                </c:pt>
                <c:pt idx="11317">
                  <c:v>1131.7000537528656</c:v>
                </c:pt>
                <c:pt idx="11318">
                  <c:v>1131.8000537576154</c:v>
                </c:pt>
                <c:pt idx="11319">
                  <c:v>1131.9000537623651</c:v>
                </c:pt>
                <c:pt idx="11320">
                  <c:v>1132.0000537671149</c:v>
                </c:pt>
                <c:pt idx="11321">
                  <c:v>1132.1000537718646</c:v>
                </c:pt>
                <c:pt idx="11322">
                  <c:v>1132.2000537766144</c:v>
                </c:pt>
                <c:pt idx="11323">
                  <c:v>1132.3000537813641</c:v>
                </c:pt>
                <c:pt idx="11324">
                  <c:v>1132.4000537861139</c:v>
                </c:pt>
                <c:pt idx="11325">
                  <c:v>1132.5000537908636</c:v>
                </c:pt>
                <c:pt idx="11326">
                  <c:v>1132.6000537956133</c:v>
                </c:pt>
                <c:pt idx="11327">
                  <c:v>1132.7000538003631</c:v>
                </c:pt>
                <c:pt idx="11328">
                  <c:v>1132.8000538051128</c:v>
                </c:pt>
                <c:pt idx="11329">
                  <c:v>1132.9000538098626</c:v>
                </c:pt>
                <c:pt idx="11330">
                  <c:v>1133.0000538146123</c:v>
                </c:pt>
                <c:pt idx="11331">
                  <c:v>1133.1000538193621</c:v>
                </c:pt>
                <c:pt idx="11332">
                  <c:v>1133.2000538241118</c:v>
                </c:pt>
                <c:pt idx="11333">
                  <c:v>1133.3000538288616</c:v>
                </c:pt>
                <c:pt idx="11334">
                  <c:v>1133.4000538336113</c:v>
                </c:pt>
                <c:pt idx="11335">
                  <c:v>1133.5000538383611</c:v>
                </c:pt>
                <c:pt idx="11336">
                  <c:v>1133.6000538431108</c:v>
                </c:pt>
                <c:pt idx="11337">
                  <c:v>1133.7000538478605</c:v>
                </c:pt>
                <c:pt idx="11338">
                  <c:v>1133.8000538526103</c:v>
                </c:pt>
                <c:pt idx="11339">
                  <c:v>1133.90005385736</c:v>
                </c:pt>
                <c:pt idx="11340">
                  <c:v>1134.0000538621098</c:v>
                </c:pt>
                <c:pt idx="11341">
                  <c:v>1134.1000538668595</c:v>
                </c:pt>
                <c:pt idx="11342">
                  <c:v>1134.2000538716093</c:v>
                </c:pt>
                <c:pt idx="11343">
                  <c:v>1134.300053876359</c:v>
                </c:pt>
                <c:pt idx="11344">
                  <c:v>1134.4000538811088</c:v>
                </c:pt>
                <c:pt idx="11345">
                  <c:v>1134.5000538858585</c:v>
                </c:pt>
                <c:pt idx="11346">
                  <c:v>1134.6000538906083</c:v>
                </c:pt>
                <c:pt idx="11347">
                  <c:v>1134.700053895358</c:v>
                </c:pt>
                <c:pt idx="11348">
                  <c:v>1134.8000539001077</c:v>
                </c:pt>
                <c:pt idx="11349">
                  <c:v>1134.9000539048575</c:v>
                </c:pt>
                <c:pt idx="11350">
                  <c:v>1135.0000539096072</c:v>
                </c:pt>
                <c:pt idx="11351">
                  <c:v>1135.100053914357</c:v>
                </c:pt>
                <c:pt idx="11352">
                  <c:v>1135.2000539191067</c:v>
                </c:pt>
                <c:pt idx="11353">
                  <c:v>1135.3000539238565</c:v>
                </c:pt>
                <c:pt idx="11354">
                  <c:v>1135.4000539286062</c:v>
                </c:pt>
                <c:pt idx="11355">
                  <c:v>1135.500053933356</c:v>
                </c:pt>
                <c:pt idx="11356">
                  <c:v>1135.6000539381057</c:v>
                </c:pt>
                <c:pt idx="11357">
                  <c:v>1135.7000539428554</c:v>
                </c:pt>
                <c:pt idx="11358">
                  <c:v>1135.8000539476052</c:v>
                </c:pt>
                <c:pt idx="11359">
                  <c:v>1135.9000539523549</c:v>
                </c:pt>
                <c:pt idx="11360">
                  <c:v>1136.0000539571047</c:v>
                </c:pt>
                <c:pt idx="11361">
                  <c:v>1136.1000539618544</c:v>
                </c:pt>
                <c:pt idx="11362">
                  <c:v>1136.2000539666042</c:v>
                </c:pt>
                <c:pt idx="11363">
                  <c:v>1136.3000539713539</c:v>
                </c:pt>
                <c:pt idx="11364">
                  <c:v>1136.4000539761037</c:v>
                </c:pt>
                <c:pt idx="11365">
                  <c:v>1136.5000539808534</c:v>
                </c:pt>
                <c:pt idx="11366">
                  <c:v>1136.6000539856032</c:v>
                </c:pt>
                <c:pt idx="11367">
                  <c:v>1136.7000539903529</c:v>
                </c:pt>
                <c:pt idx="11368">
                  <c:v>1136.8000539951026</c:v>
                </c:pt>
                <c:pt idx="11369">
                  <c:v>1136.9000539998524</c:v>
                </c:pt>
                <c:pt idx="11370">
                  <c:v>1137.0000540046021</c:v>
                </c:pt>
                <c:pt idx="11371">
                  <c:v>1137.1000540093519</c:v>
                </c:pt>
                <c:pt idx="11372">
                  <c:v>1137.2000540141016</c:v>
                </c:pt>
                <c:pt idx="11373">
                  <c:v>1137.3000540188514</c:v>
                </c:pt>
                <c:pt idx="11374">
                  <c:v>1137.4000540236011</c:v>
                </c:pt>
                <c:pt idx="11375">
                  <c:v>1137.5000540283509</c:v>
                </c:pt>
                <c:pt idx="11376">
                  <c:v>1137.6000540331006</c:v>
                </c:pt>
                <c:pt idx="11377">
                  <c:v>1137.7000540378504</c:v>
                </c:pt>
                <c:pt idx="11378">
                  <c:v>1137.8000540426001</c:v>
                </c:pt>
                <c:pt idx="11379">
                  <c:v>1137.9000540473498</c:v>
                </c:pt>
                <c:pt idx="11380">
                  <c:v>1138.0000540520996</c:v>
                </c:pt>
                <c:pt idx="11381">
                  <c:v>1138.1000540568493</c:v>
                </c:pt>
                <c:pt idx="11382">
                  <c:v>1138.2000540615991</c:v>
                </c:pt>
                <c:pt idx="11383">
                  <c:v>1138.3000540663488</c:v>
                </c:pt>
                <c:pt idx="11384">
                  <c:v>1138.4000540710986</c:v>
                </c:pt>
                <c:pt idx="11385">
                  <c:v>1138.5000540758483</c:v>
                </c:pt>
                <c:pt idx="11386">
                  <c:v>1138.6000540805981</c:v>
                </c:pt>
                <c:pt idx="11387">
                  <c:v>1138.7000540853478</c:v>
                </c:pt>
                <c:pt idx="11388">
                  <c:v>1138.8000540900975</c:v>
                </c:pt>
                <c:pt idx="11389">
                  <c:v>1138.9000540948473</c:v>
                </c:pt>
                <c:pt idx="11390">
                  <c:v>1139.000054099597</c:v>
                </c:pt>
                <c:pt idx="11391">
                  <c:v>1139.1000541043468</c:v>
                </c:pt>
                <c:pt idx="11392">
                  <c:v>1139.2000541090965</c:v>
                </c:pt>
                <c:pt idx="11393">
                  <c:v>1139.3000541138463</c:v>
                </c:pt>
                <c:pt idx="11394">
                  <c:v>1139.400054118596</c:v>
                </c:pt>
                <c:pt idx="11395">
                  <c:v>1139.5000541233458</c:v>
                </c:pt>
                <c:pt idx="11396">
                  <c:v>1139.6000541280955</c:v>
                </c:pt>
                <c:pt idx="11397">
                  <c:v>1139.7000541328453</c:v>
                </c:pt>
                <c:pt idx="11398">
                  <c:v>1139.800054137595</c:v>
                </c:pt>
                <c:pt idx="11399">
                  <c:v>1139.9000541423447</c:v>
                </c:pt>
                <c:pt idx="11400">
                  <c:v>1140.0000541470945</c:v>
                </c:pt>
                <c:pt idx="11401">
                  <c:v>1140.1000541518442</c:v>
                </c:pt>
                <c:pt idx="11402">
                  <c:v>1140.200054156594</c:v>
                </c:pt>
                <c:pt idx="11403">
                  <c:v>1140.3000541613437</c:v>
                </c:pt>
                <c:pt idx="11404">
                  <c:v>1140.4000541660935</c:v>
                </c:pt>
                <c:pt idx="11405">
                  <c:v>1140.5000541708432</c:v>
                </c:pt>
                <c:pt idx="11406">
                  <c:v>1140.600054175593</c:v>
                </c:pt>
                <c:pt idx="11407">
                  <c:v>1140.7000541803427</c:v>
                </c:pt>
                <c:pt idx="11408">
                  <c:v>1140.8000541850924</c:v>
                </c:pt>
                <c:pt idx="11409">
                  <c:v>1140.9000541898422</c:v>
                </c:pt>
                <c:pt idx="11410">
                  <c:v>1141.0000541945919</c:v>
                </c:pt>
                <c:pt idx="11411">
                  <c:v>1141.1000541993417</c:v>
                </c:pt>
                <c:pt idx="11412">
                  <c:v>1141.2000542040914</c:v>
                </c:pt>
                <c:pt idx="11413">
                  <c:v>1141.3000542088412</c:v>
                </c:pt>
                <c:pt idx="11414">
                  <c:v>1141.4000542135909</c:v>
                </c:pt>
                <c:pt idx="11415">
                  <c:v>1141.5000542183407</c:v>
                </c:pt>
                <c:pt idx="11416">
                  <c:v>1141.6000542230904</c:v>
                </c:pt>
                <c:pt idx="11417">
                  <c:v>1141.7000542278402</c:v>
                </c:pt>
                <c:pt idx="11418">
                  <c:v>1141.8000542325899</c:v>
                </c:pt>
                <c:pt idx="11419">
                  <c:v>1141.9000542373396</c:v>
                </c:pt>
                <c:pt idx="11420">
                  <c:v>1142.0000542420894</c:v>
                </c:pt>
                <c:pt idx="11421">
                  <c:v>1142.1000542468391</c:v>
                </c:pt>
                <c:pt idx="11422">
                  <c:v>1142.2000542515889</c:v>
                </c:pt>
                <c:pt idx="11423">
                  <c:v>1142.3000542563386</c:v>
                </c:pt>
                <c:pt idx="11424">
                  <c:v>1142.4000542610884</c:v>
                </c:pt>
                <c:pt idx="11425">
                  <c:v>1142.5000542658381</c:v>
                </c:pt>
                <c:pt idx="11426">
                  <c:v>1142.6000542705879</c:v>
                </c:pt>
                <c:pt idx="11427">
                  <c:v>1142.7000542753376</c:v>
                </c:pt>
                <c:pt idx="11428">
                  <c:v>1142.8000542800874</c:v>
                </c:pt>
                <c:pt idx="11429">
                  <c:v>1142.9000542848371</c:v>
                </c:pt>
                <c:pt idx="11430">
                  <c:v>1143.0000542895868</c:v>
                </c:pt>
                <c:pt idx="11431">
                  <c:v>1143.1000542943366</c:v>
                </c:pt>
                <c:pt idx="11432">
                  <c:v>1143.2000542990863</c:v>
                </c:pt>
                <c:pt idx="11433">
                  <c:v>1143.3000543038361</c:v>
                </c:pt>
                <c:pt idx="11434">
                  <c:v>1143.4000543085858</c:v>
                </c:pt>
                <c:pt idx="11435">
                  <c:v>1143.5000543133356</c:v>
                </c:pt>
                <c:pt idx="11436">
                  <c:v>1143.6000543180853</c:v>
                </c:pt>
                <c:pt idx="11437">
                  <c:v>1143.7000543228351</c:v>
                </c:pt>
                <c:pt idx="11438">
                  <c:v>1143.8000543275848</c:v>
                </c:pt>
                <c:pt idx="11439">
                  <c:v>1143.9000543323345</c:v>
                </c:pt>
                <c:pt idx="11440">
                  <c:v>1144.0000543370843</c:v>
                </c:pt>
                <c:pt idx="11441">
                  <c:v>1144.100054341834</c:v>
                </c:pt>
                <c:pt idx="11442">
                  <c:v>1144.2000543465838</c:v>
                </c:pt>
                <c:pt idx="11443">
                  <c:v>1144.3000543513335</c:v>
                </c:pt>
                <c:pt idx="11444">
                  <c:v>1144.4000543560833</c:v>
                </c:pt>
                <c:pt idx="11445">
                  <c:v>1144.500054360833</c:v>
                </c:pt>
                <c:pt idx="11446">
                  <c:v>1144.6000543655828</c:v>
                </c:pt>
                <c:pt idx="11447">
                  <c:v>1144.7000543703325</c:v>
                </c:pt>
                <c:pt idx="11448">
                  <c:v>1144.8000543750823</c:v>
                </c:pt>
                <c:pt idx="11449">
                  <c:v>1144.900054379832</c:v>
                </c:pt>
                <c:pt idx="11450">
                  <c:v>1145.0000543845817</c:v>
                </c:pt>
                <c:pt idx="11451">
                  <c:v>1145.1000543893315</c:v>
                </c:pt>
                <c:pt idx="11452">
                  <c:v>1145.2000543940812</c:v>
                </c:pt>
                <c:pt idx="11453">
                  <c:v>1145.300054398831</c:v>
                </c:pt>
                <c:pt idx="11454">
                  <c:v>1145.4000544035807</c:v>
                </c:pt>
                <c:pt idx="11455">
                  <c:v>1145.5000544083305</c:v>
                </c:pt>
                <c:pt idx="11456">
                  <c:v>1145.6000544130802</c:v>
                </c:pt>
                <c:pt idx="11457">
                  <c:v>1145.70005441783</c:v>
                </c:pt>
                <c:pt idx="11458">
                  <c:v>1145.8000544225797</c:v>
                </c:pt>
                <c:pt idx="11459">
                  <c:v>1145.9000544273295</c:v>
                </c:pt>
                <c:pt idx="11460">
                  <c:v>1146.0000544320792</c:v>
                </c:pt>
                <c:pt idx="11461">
                  <c:v>1146.1000544368289</c:v>
                </c:pt>
                <c:pt idx="11462">
                  <c:v>1146.2000544415787</c:v>
                </c:pt>
                <c:pt idx="11463">
                  <c:v>1146.3000544463284</c:v>
                </c:pt>
                <c:pt idx="11464">
                  <c:v>1146.4000544510782</c:v>
                </c:pt>
                <c:pt idx="11465">
                  <c:v>1146.5000544558279</c:v>
                </c:pt>
                <c:pt idx="11466">
                  <c:v>1146.6000544605777</c:v>
                </c:pt>
                <c:pt idx="11467">
                  <c:v>1146.7000544653274</c:v>
                </c:pt>
                <c:pt idx="11468">
                  <c:v>1146.8000544700772</c:v>
                </c:pt>
                <c:pt idx="11469">
                  <c:v>1146.9000544748269</c:v>
                </c:pt>
                <c:pt idx="11470">
                  <c:v>1147.0000544795766</c:v>
                </c:pt>
                <c:pt idx="11471">
                  <c:v>1147.1000544843264</c:v>
                </c:pt>
                <c:pt idx="11472">
                  <c:v>1147.2000544890761</c:v>
                </c:pt>
                <c:pt idx="11473">
                  <c:v>1147.3000544938259</c:v>
                </c:pt>
                <c:pt idx="11474">
                  <c:v>1147.4000544985756</c:v>
                </c:pt>
                <c:pt idx="11475">
                  <c:v>1147.5000545033254</c:v>
                </c:pt>
                <c:pt idx="11476">
                  <c:v>1147.6000545080751</c:v>
                </c:pt>
                <c:pt idx="11477">
                  <c:v>1147.7000545128249</c:v>
                </c:pt>
                <c:pt idx="11478">
                  <c:v>1147.8000545175746</c:v>
                </c:pt>
                <c:pt idx="11479">
                  <c:v>1147.9000545223244</c:v>
                </c:pt>
                <c:pt idx="11480">
                  <c:v>1148.0000545270741</c:v>
                </c:pt>
                <c:pt idx="11481">
                  <c:v>1148.1000545318238</c:v>
                </c:pt>
                <c:pt idx="11482">
                  <c:v>1148.2000545365736</c:v>
                </c:pt>
                <c:pt idx="11483">
                  <c:v>1148.3000545413233</c:v>
                </c:pt>
                <c:pt idx="11484">
                  <c:v>1148.4000545460731</c:v>
                </c:pt>
                <c:pt idx="11485">
                  <c:v>1148.5000545508228</c:v>
                </c:pt>
                <c:pt idx="11486">
                  <c:v>1148.6000545555726</c:v>
                </c:pt>
                <c:pt idx="11487">
                  <c:v>1148.7000545603223</c:v>
                </c:pt>
                <c:pt idx="11488">
                  <c:v>1148.8000545650721</c:v>
                </c:pt>
                <c:pt idx="11489">
                  <c:v>1148.9000545698218</c:v>
                </c:pt>
                <c:pt idx="11490">
                  <c:v>1149.0000545745715</c:v>
                </c:pt>
                <c:pt idx="11491">
                  <c:v>1149.1000545793213</c:v>
                </c:pt>
                <c:pt idx="11492">
                  <c:v>1149.200054584071</c:v>
                </c:pt>
                <c:pt idx="11493">
                  <c:v>1149.3000545888208</c:v>
                </c:pt>
                <c:pt idx="11494">
                  <c:v>1149.4000545935705</c:v>
                </c:pt>
                <c:pt idx="11495">
                  <c:v>1149.5000545983203</c:v>
                </c:pt>
                <c:pt idx="11496">
                  <c:v>1149.60005460307</c:v>
                </c:pt>
                <c:pt idx="11497">
                  <c:v>1149.7000546078198</c:v>
                </c:pt>
                <c:pt idx="11498">
                  <c:v>1149.8000546125695</c:v>
                </c:pt>
                <c:pt idx="11499">
                  <c:v>1149.9000546173193</c:v>
                </c:pt>
                <c:pt idx="11500">
                  <c:v>1150.000054622069</c:v>
                </c:pt>
                <c:pt idx="11501">
                  <c:v>1150.1000546268187</c:v>
                </c:pt>
                <c:pt idx="11502">
                  <c:v>1150.2000546315685</c:v>
                </c:pt>
                <c:pt idx="11503">
                  <c:v>1150.3000546363182</c:v>
                </c:pt>
                <c:pt idx="11504">
                  <c:v>1150.400054641068</c:v>
                </c:pt>
                <c:pt idx="11505">
                  <c:v>1150.5000546458177</c:v>
                </c:pt>
                <c:pt idx="11506">
                  <c:v>1150.6000546505675</c:v>
                </c:pt>
                <c:pt idx="11507">
                  <c:v>1150.7000546553172</c:v>
                </c:pt>
                <c:pt idx="11508">
                  <c:v>1150.800054660067</c:v>
                </c:pt>
                <c:pt idx="11509">
                  <c:v>1150.9000546648167</c:v>
                </c:pt>
                <c:pt idx="11510">
                  <c:v>1151.0000546695665</c:v>
                </c:pt>
                <c:pt idx="11511">
                  <c:v>1151.1000546743162</c:v>
                </c:pt>
                <c:pt idx="11512">
                  <c:v>1151.2000546790659</c:v>
                </c:pt>
                <c:pt idx="11513">
                  <c:v>1151.3000546838157</c:v>
                </c:pt>
                <c:pt idx="11514">
                  <c:v>1151.4000546885654</c:v>
                </c:pt>
                <c:pt idx="11515">
                  <c:v>1151.5000546933152</c:v>
                </c:pt>
                <c:pt idx="11516">
                  <c:v>1151.6000546980649</c:v>
                </c:pt>
                <c:pt idx="11517">
                  <c:v>1151.7000547028147</c:v>
                </c:pt>
                <c:pt idx="11518">
                  <c:v>1151.8000547075644</c:v>
                </c:pt>
                <c:pt idx="11519">
                  <c:v>1151.9000547123142</c:v>
                </c:pt>
                <c:pt idx="11520">
                  <c:v>1152.0000547170639</c:v>
                </c:pt>
                <c:pt idx="11521">
                  <c:v>1152.1000547218136</c:v>
                </c:pt>
                <c:pt idx="11522">
                  <c:v>1152.2000547265634</c:v>
                </c:pt>
                <c:pt idx="11523">
                  <c:v>1152.3000547313131</c:v>
                </c:pt>
                <c:pt idx="11524">
                  <c:v>1152.4000547360629</c:v>
                </c:pt>
                <c:pt idx="11525">
                  <c:v>1152.5000547408126</c:v>
                </c:pt>
                <c:pt idx="11526">
                  <c:v>1152.6000547455624</c:v>
                </c:pt>
                <c:pt idx="11527">
                  <c:v>1152.7000547503121</c:v>
                </c:pt>
                <c:pt idx="11528">
                  <c:v>1152.8000547550619</c:v>
                </c:pt>
                <c:pt idx="11529">
                  <c:v>1152.9000547598116</c:v>
                </c:pt>
                <c:pt idx="11530">
                  <c:v>1153.0000547645614</c:v>
                </c:pt>
                <c:pt idx="11531">
                  <c:v>1153.1000547693111</c:v>
                </c:pt>
                <c:pt idx="11532">
                  <c:v>1153.2000547740608</c:v>
                </c:pt>
                <c:pt idx="11533">
                  <c:v>1153.3000547788106</c:v>
                </c:pt>
                <c:pt idx="11534">
                  <c:v>1153.4000547835603</c:v>
                </c:pt>
                <c:pt idx="11535">
                  <c:v>1153.5000547883101</c:v>
                </c:pt>
                <c:pt idx="11536">
                  <c:v>1153.6000547930598</c:v>
                </c:pt>
                <c:pt idx="11537">
                  <c:v>1153.7000547978096</c:v>
                </c:pt>
                <c:pt idx="11538">
                  <c:v>1153.8000548025593</c:v>
                </c:pt>
                <c:pt idx="11539">
                  <c:v>1153.9000548073091</c:v>
                </c:pt>
                <c:pt idx="11540">
                  <c:v>1154.0000548120588</c:v>
                </c:pt>
                <c:pt idx="11541">
                  <c:v>1154.1000548168086</c:v>
                </c:pt>
                <c:pt idx="11542">
                  <c:v>1154.2000548215583</c:v>
                </c:pt>
                <c:pt idx="11543">
                  <c:v>1154.300054826308</c:v>
                </c:pt>
                <c:pt idx="11544">
                  <c:v>1154.4000548310578</c:v>
                </c:pt>
                <c:pt idx="11545">
                  <c:v>1154.5000548358075</c:v>
                </c:pt>
                <c:pt idx="11546">
                  <c:v>1154.6000548405573</c:v>
                </c:pt>
                <c:pt idx="11547">
                  <c:v>1154.700054845307</c:v>
                </c:pt>
                <c:pt idx="11548">
                  <c:v>1154.8000548500568</c:v>
                </c:pt>
                <c:pt idx="11549">
                  <c:v>1154.9000548548065</c:v>
                </c:pt>
                <c:pt idx="11550">
                  <c:v>1155.0000548595563</c:v>
                </c:pt>
                <c:pt idx="11551">
                  <c:v>1155.100054864306</c:v>
                </c:pt>
                <c:pt idx="11552">
                  <c:v>1155.2000548690557</c:v>
                </c:pt>
                <c:pt idx="11553">
                  <c:v>1155.3000548738055</c:v>
                </c:pt>
                <c:pt idx="11554">
                  <c:v>1155.4000548785552</c:v>
                </c:pt>
                <c:pt idx="11555">
                  <c:v>1155.500054883305</c:v>
                </c:pt>
                <c:pt idx="11556">
                  <c:v>1155.6000548880547</c:v>
                </c:pt>
                <c:pt idx="11557">
                  <c:v>1155.7000548928045</c:v>
                </c:pt>
                <c:pt idx="11558">
                  <c:v>1155.8000548975542</c:v>
                </c:pt>
                <c:pt idx="11559">
                  <c:v>1155.900054902304</c:v>
                </c:pt>
                <c:pt idx="11560">
                  <c:v>1156.0000549070537</c:v>
                </c:pt>
                <c:pt idx="11561">
                  <c:v>1156.1000549118035</c:v>
                </c:pt>
                <c:pt idx="11562">
                  <c:v>1156.2000549165532</c:v>
                </c:pt>
                <c:pt idx="11563">
                  <c:v>1156.3000549213029</c:v>
                </c:pt>
                <c:pt idx="11564">
                  <c:v>1156.4000549260527</c:v>
                </c:pt>
                <c:pt idx="11565">
                  <c:v>1156.5000549308024</c:v>
                </c:pt>
                <c:pt idx="11566">
                  <c:v>1156.6000549355522</c:v>
                </c:pt>
                <c:pt idx="11567">
                  <c:v>1156.7000549403019</c:v>
                </c:pt>
                <c:pt idx="11568">
                  <c:v>1156.8000549450517</c:v>
                </c:pt>
                <c:pt idx="11569">
                  <c:v>1156.9000549498014</c:v>
                </c:pt>
                <c:pt idx="11570">
                  <c:v>1157.0000549545512</c:v>
                </c:pt>
                <c:pt idx="11571">
                  <c:v>1157.1000549593009</c:v>
                </c:pt>
                <c:pt idx="11572">
                  <c:v>1157.2000549640507</c:v>
                </c:pt>
                <c:pt idx="11573">
                  <c:v>1157.3000549688004</c:v>
                </c:pt>
                <c:pt idx="11574">
                  <c:v>1157.4000549735501</c:v>
                </c:pt>
                <c:pt idx="11575">
                  <c:v>1157.5000549782999</c:v>
                </c:pt>
                <c:pt idx="11576">
                  <c:v>1157.6000549830496</c:v>
                </c:pt>
                <c:pt idx="11577">
                  <c:v>1157.7000549877994</c:v>
                </c:pt>
                <c:pt idx="11578">
                  <c:v>1157.8000549925491</c:v>
                </c:pt>
                <c:pt idx="11579">
                  <c:v>1157.9000549972989</c:v>
                </c:pt>
                <c:pt idx="11580">
                  <c:v>1158.0000550020486</c:v>
                </c:pt>
                <c:pt idx="11581">
                  <c:v>1158.1000550067984</c:v>
                </c:pt>
                <c:pt idx="11582">
                  <c:v>1158.2000550115481</c:v>
                </c:pt>
                <c:pt idx="11583">
                  <c:v>1158.3000550162978</c:v>
                </c:pt>
                <c:pt idx="11584">
                  <c:v>1158.4000550210476</c:v>
                </c:pt>
                <c:pt idx="11585">
                  <c:v>1158.5000550257973</c:v>
                </c:pt>
                <c:pt idx="11586">
                  <c:v>1158.6000550305471</c:v>
                </c:pt>
                <c:pt idx="11587">
                  <c:v>1158.7000550352968</c:v>
                </c:pt>
                <c:pt idx="11588">
                  <c:v>1158.8000550400466</c:v>
                </c:pt>
                <c:pt idx="11589">
                  <c:v>1158.9000550447963</c:v>
                </c:pt>
                <c:pt idx="11590">
                  <c:v>1159.0000550495461</c:v>
                </c:pt>
                <c:pt idx="11591">
                  <c:v>1159.1000550542958</c:v>
                </c:pt>
                <c:pt idx="11592">
                  <c:v>1159.2000550590456</c:v>
                </c:pt>
                <c:pt idx="11593">
                  <c:v>1159.3000550637953</c:v>
                </c:pt>
                <c:pt idx="11594">
                  <c:v>1159.400055068545</c:v>
                </c:pt>
                <c:pt idx="11595">
                  <c:v>1159.5000550732948</c:v>
                </c:pt>
                <c:pt idx="11596">
                  <c:v>1159.6000550780445</c:v>
                </c:pt>
                <c:pt idx="11597">
                  <c:v>1159.7000550827943</c:v>
                </c:pt>
                <c:pt idx="11598">
                  <c:v>1159.800055087544</c:v>
                </c:pt>
                <c:pt idx="11599">
                  <c:v>1159.9000550922938</c:v>
                </c:pt>
                <c:pt idx="11600">
                  <c:v>1160.0000550970435</c:v>
                </c:pt>
                <c:pt idx="11601">
                  <c:v>1160.1000551017933</c:v>
                </c:pt>
                <c:pt idx="11602">
                  <c:v>1160.200055106543</c:v>
                </c:pt>
                <c:pt idx="11603">
                  <c:v>1160.3000551112927</c:v>
                </c:pt>
                <c:pt idx="11604">
                  <c:v>1160.4000551160425</c:v>
                </c:pt>
                <c:pt idx="11605">
                  <c:v>1160.5000551207922</c:v>
                </c:pt>
                <c:pt idx="11606">
                  <c:v>1160.600055125542</c:v>
                </c:pt>
                <c:pt idx="11607">
                  <c:v>1160.7000551302917</c:v>
                </c:pt>
                <c:pt idx="11608">
                  <c:v>1160.8000551350415</c:v>
                </c:pt>
                <c:pt idx="11609">
                  <c:v>1160.9000551397912</c:v>
                </c:pt>
                <c:pt idx="11610">
                  <c:v>1161.000055144541</c:v>
                </c:pt>
                <c:pt idx="11611">
                  <c:v>1161.1000551492907</c:v>
                </c:pt>
                <c:pt idx="11612">
                  <c:v>1161.2000551540405</c:v>
                </c:pt>
                <c:pt idx="11613">
                  <c:v>1161.3000551587902</c:v>
                </c:pt>
                <c:pt idx="11614">
                  <c:v>1161.4000551635399</c:v>
                </c:pt>
                <c:pt idx="11615">
                  <c:v>1161.5000551682897</c:v>
                </c:pt>
                <c:pt idx="11616">
                  <c:v>1161.6000551730394</c:v>
                </c:pt>
                <c:pt idx="11617">
                  <c:v>1161.7000551777892</c:v>
                </c:pt>
                <c:pt idx="11618">
                  <c:v>1161.8000551825389</c:v>
                </c:pt>
                <c:pt idx="11619">
                  <c:v>1161.9000551872887</c:v>
                </c:pt>
                <c:pt idx="11620">
                  <c:v>1162.0000551920384</c:v>
                </c:pt>
                <c:pt idx="11621">
                  <c:v>1162.1000551967882</c:v>
                </c:pt>
                <c:pt idx="11622">
                  <c:v>1162.2000552015379</c:v>
                </c:pt>
                <c:pt idx="11623">
                  <c:v>1162.3000552062877</c:v>
                </c:pt>
                <c:pt idx="11624">
                  <c:v>1162.4000552110374</c:v>
                </c:pt>
                <c:pt idx="11625">
                  <c:v>1162.5000552157871</c:v>
                </c:pt>
                <c:pt idx="11626">
                  <c:v>1162.6000552205369</c:v>
                </c:pt>
                <c:pt idx="11627">
                  <c:v>1162.7000552252866</c:v>
                </c:pt>
                <c:pt idx="11628">
                  <c:v>1162.8000552300364</c:v>
                </c:pt>
                <c:pt idx="11629">
                  <c:v>1162.9000552347861</c:v>
                </c:pt>
                <c:pt idx="11630">
                  <c:v>1163.0000552395359</c:v>
                </c:pt>
                <c:pt idx="11631">
                  <c:v>1163.1000552442856</c:v>
                </c:pt>
                <c:pt idx="11632">
                  <c:v>1163.2000552490354</c:v>
                </c:pt>
                <c:pt idx="11633">
                  <c:v>1163.3000552537851</c:v>
                </c:pt>
                <c:pt idx="11634">
                  <c:v>1163.4000552585348</c:v>
                </c:pt>
                <c:pt idx="11635">
                  <c:v>1163.5000552632846</c:v>
                </c:pt>
                <c:pt idx="11636">
                  <c:v>1163.6000552680343</c:v>
                </c:pt>
                <c:pt idx="11637">
                  <c:v>1163.7000552727841</c:v>
                </c:pt>
                <c:pt idx="11638">
                  <c:v>1163.8000552775338</c:v>
                </c:pt>
                <c:pt idx="11639">
                  <c:v>1163.9000552822836</c:v>
                </c:pt>
                <c:pt idx="11640">
                  <c:v>1164.0000552870333</c:v>
                </c:pt>
                <c:pt idx="11641">
                  <c:v>1164.1000552917831</c:v>
                </c:pt>
                <c:pt idx="11642">
                  <c:v>1164.2000552965328</c:v>
                </c:pt>
                <c:pt idx="11643">
                  <c:v>1164.3000553012826</c:v>
                </c:pt>
                <c:pt idx="11644">
                  <c:v>1164.4000553060323</c:v>
                </c:pt>
                <c:pt idx="11645">
                  <c:v>1164.500055310782</c:v>
                </c:pt>
                <c:pt idx="11646">
                  <c:v>1164.6000553155318</c:v>
                </c:pt>
                <c:pt idx="11647">
                  <c:v>1164.7000553202815</c:v>
                </c:pt>
                <c:pt idx="11648">
                  <c:v>1164.8000553250313</c:v>
                </c:pt>
                <c:pt idx="11649">
                  <c:v>1164.900055329781</c:v>
                </c:pt>
                <c:pt idx="11650">
                  <c:v>1165.0000553345308</c:v>
                </c:pt>
                <c:pt idx="11651">
                  <c:v>1165.1000553392805</c:v>
                </c:pt>
                <c:pt idx="11652">
                  <c:v>1165.2000553440303</c:v>
                </c:pt>
                <c:pt idx="11653">
                  <c:v>1165.30005534878</c:v>
                </c:pt>
                <c:pt idx="11654">
                  <c:v>1165.4000553535298</c:v>
                </c:pt>
                <c:pt idx="11655">
                  <c:v>1165.5000553582795</c:v>
                </c:pt>
                <c:pt idx="11656">
                  <c:v>1165.6000553630292</c:v>
                </c:pt>
                <c:pt idx="11657">
                  <c:v>1165.700055367779</c:v>
                </c:pt>
                <c:pt idx="11658">
                  <c:v>1165.8000553725287</c:v>
                </c:pt>
                <c:pt idx="11659">
                  <c:v>1165.9000553772785</c:v>
                </c:pt>
                <c:pt idx="11660">
                  <c:v>1166.0000553820282</c:v>
                </c:pt>
                <c:pt idx="11661">
                  <c:v>1166.100055386778</c:v>
                </c:pt>
                <c:pt idx="11662">
                  <c:v>1166.2000553915277</c:v>
                </c:pt>
                <c:pt idx="11663">
                  <c:v>1166.3000553962775</c:v>
                </c:pt>
                <c:pt idx="11664">
                  <c:v>1166.4000554010272</c:v>
                </c:pt>
                <c:pt idx="11665">
                  <c:v>1166.5000554057769</c:v>
                </c:pt>
                <c:pt idx="11666">
                  <c:v>1166.6000554105267</c:v>
                </c:pt>
                <c:pt idx="11667">
                  <c:v>1166.7000554152764</c:v>
                </c:pt>
                <c:pt idx="11668">
                  <c:v>1166.8000554200262</c:v>
                </c:pt>
                <c:pt idx="11669">
                  <c:v>1166.9000554247759</c:v>
                </c:pt>
                <c:pt idx="11670">
                  <c:v>1167.0000554295257</c:v>
                </c:pt>
                <c:pt idx="11671">
                  <c:v>1167.1000554342754</c:v>
                </c:pt>
                <c:pt idx="11672">
                  <c:v>1167.2000554390252</c:v>
                </c:pt>
                <c:pt idx="11673">
                  <c:v>1167.3000554437749</c:v>
                </c:pt>
                <c:pt idx="11674">
                  <c:v>1167.4000554485247</c:v>
                </c:pt>
                <c:pt idx="11675">
                  <c:v>1167.5000554532744</c:v>
                </c:pt>
                <c:pt idx="11676">
                  <c:v>1167.6000554580241</c:v>
                </c:pt>
                <c:pt idx="11677">
                  <c:v>1167.7000554627739</c:v>
                </c:pt>
                <c:pt idx="11678">
                  <c:v>1167.8000554675236</c:v>
                </c:pt>
                <c:pt idx="11679">
                  <c:v>1167.9000554722734</c:v>
                </c:pt>
                <c:pt idx="11680">
                  <c:v>1168.0000554770231</c:v>
                </c:pt>
                <c:pt idx="11681">
                  <c:v>1168.1000554817729</c:v>
                </c:pt>
                <c:pt idx="11682">
                  <c:v>1168.2000554865226</c:v>
                </c:pt>
                <c:pt idx="11683">
                  <c:v>1168.3000554912724</c:v>
                </c:pt>
                <c:pt idx="11684">
                  <c:v>1168.4000554960221</c:v>
                </c:pt>
                <c:pt idx="11685">
                  <c:v>1168.5000555007719</c:v>
                </c:pt>
                <c:pt idx="11686">
                  <c:v>1168.6000555055216</c:v>
                </c:pt>
                <c:pt idx="11687">
                  <c:v>1168.7000555102713</c:v>
                </c:pt>
                <c:pt idx="11688">
                  <c:v>1168.8000555150211</c:v>
                </c:pt>
                <c:pt idx="11689">
                  <c:v>1168.9000555197708</c:v>
                </c:pt>
                <c:pt idx="11690">
                  <c:v>1169.0000555245206</c:v>
                </c:pt>
                <c:pt idx="11691">
                  <c:v>1169.1000555292703</c:v>
                </c:pt>
                <c:pt idx="11692">
                  <c:v>1169.2000555340201</c:v>
                </c:pt>
                <c:pt idx="11693">
                  <c:v>1169.3000555387698</c:v>
                </c:pt>
                <c:pt idx="11694">
                  <c:v>1169.4000555435196</c:v>
                </c:pt>
                <c:pt idx="11695">
                  <c:v>1169.5000555482693</c:v>
                </c:pt>
                <c:pt idx="11696">
                  <c:v>1169.600055553019</c:v>
                </c:pt>
                <c:pt idx="11697">
                  <c:v>1169.7000555577688</c:v>
                </c:pt>
                <c:pt idx="11698">
                  <c:v>1169.8000555625185</c:v>
                </c:pt>
                <c:pt idx="11699">
                  <c:v>1169.9000555672683</c:v>
                </c:pt>
                <c:pt idx="11700">
                  <c:v>1170.000055572018</c:v>
                </c:pt>
                <c:pt idx="11701">
                  <c:v>1170.1000555767678</c:v>
                </c:pt>
                <c:pt idx="11702">
                  <c:v>1170.2000555815175</c:v>
                </c:pt>
                <c:pt idx="11703">
                  <c:v>1170.3000555862673</c:v>
                </c:pt>
                <c:pt idx="11704">
                  <c:v>1170.400055591017</c:v>
                </c:pt>
                <c:pt idx="11705">
                  <c:v>1170.5000555957668</c:v>
                </c:pt>
                <c:pt idx="11706">
                  <c:v>1170.6000556005165</c:v>
                </c:pt>
                <c:pt idx="11707">
                  <c:v>1170.7000556052662</c:v>
                </c:pt>
                <c:pt idx="11708">
                  <c:v>1170.800055610016</c:v>
                </c:pt>
                <c:pt idx="11709">
                  <c:v>1170.9000556147657</c:v>
                </c:pt>
                <c:pt idx="11710">
                  <c:v>1171.0000556195155</c:v>
                </c:pt>
                <c:pt idx="11711">
                  <c:v>1171.1000556242652</c:v>
                </c:pt>
                <c:pt idx="11712">
                  <c:v>1171.200055629015</c:v>
                </c:pt>
                <c:pt idx="11713">
                  <c:v>1171.3000556337647</c:v>
                </c:pt>
                <c:pt idx="11714">
                  <c:v>1171.4000556385145</c:v>
                </c:pt>
                <c:pt idx="11715">
                  <c:v>1171.5000556432642</c:v>
                </c:pt>
                <c:pt idx="11716">
                  <c:v>1171.6000556480139</c:v>
                </c:pt>
                <c:pt idx="11717">
                  <c:v>1171.7000556527637</c:v>
                </c:pt>
                <c:pt idx="11718">
                  <c:v>1171.8000556575134</c:v>
                </c:pt>
                <c:pt idx="11719">
                  <c:v>1171.9000556622632</c:v>
                </c:pt>
                <c:pt idx="11720">
                  <c:v>1172.0000556670129</c:v>
                </c:pt>
                <c:pt idx="11721">
                  <c:v>1172.1000556717627</c:v>
                </c:pt>
                <c:pt idx="11722">
                  <c:v>1172.2000556765124</c:v>
                </c:pt>
                <c:pt idx="11723">
                  <c:v>1172.3000556812622</c:v>
                </c:pt>
                <c:pt idx="11724">
                  <c:v>1172.4000556860119</c:v>
                </c:pt>
                <c:pt idx="11725">
                  <c:v>1172.5000556907617</c:v>
                </c:pt>
                <c:pt idx="11726">
                  <c:v>1172.6000556955114</c:v>
                </c:pt>
                <c:pt idx="11727">
                  <c:v>1172.7000557002611</c:v>
                </c:pt>
                <c:pt idx="11728">
                  <c:v>1172.8000557050109</c:v>
                </c:pt>
                <c:pt idx="11729">
                  <c:v>1172.9000557097606</c:v>
                </c:pt>
                <c:pt idx="11730">
                  <c:v>1173.0000557145104</c:v>
                </c:pt>
                <c:pt idx="11731">
                  <c:v>1173.1000557192601</c:v>
                </c:pt>
                <c:pt idx="11732">
                  <c:v>1173.2000557240099</c:v>
                </c:pt>
                <c:pt idx="11733">
                  <c:v>1173.3000557287596</c:v>
                </c:pt>
                <c:pt idx="11734">
                  <c:v>1173.4000557335094</c:v>
                </c:pt>
                <c:pt idx="11735">
                  <c:v>1173.5000557382591</c:v>
                </c:pt>
                <c:pt idx="11736">
                  <c:v>1173.6000557430089</c:v>
                </c:pt>
                <c:pt idx="11737">
                  <c:v>1173.7000557477586</c:v>
                </c:pt>
                <c:pt idx="11738">
                  <c:v>1173.8000557525083</c:v>
                </c:pt>
                <c:pt idx="11739">
                  <c:v>1173.9000557572581</c:v>
                </c:pt>
                <c:pt idx="11740">
                  <c:v>1174.0000557620078</c:v>
                </c:pt>
                <c:pt idx="11741">
                  <c:v>1174.1000557667576</c:v>
                </c:pt>
                <c:pt idx="11742">
                  <c:v>1174.2000557715073</c:v>
                </c:pt>
                <c:pt idx="11743">
                  <c:v>1174.3000557762571</c:v>
                </c:pt>
                <c:pt idx="11744">
                  <c:v>1174.4000557810068</c:v>
                </c:pt>
                <c:pt idx="11745">
                  <c:v>1174.5000557857566</c:v>
                </c:pt>
                <c:pt idx="11746">
                  <c:v>1174.6000557905063</c:v>
                </c:pt>
                <c:pt idx="11747">
                  <c:v>1174.700055795256</c:v>
                </c:pt>
                <c:pt idx="11748">
                  <c:v>1174.8000558000058</c:v>
                </c:pt>
                <c:pt idx="11749">
                  <c:v>1174.9000558047555</c:v>
                </c:pt>
                <c:pt idx="11750">
                  <c:v>1175.0000558095053</c:v>
                </c:pt>
                <c:pt idx="11751">
                  <c:v>1175.100055814255</c:v>
                </c:pt>
                <c:pt idx="11752">
                  <c:v>1175.2000558190048</c:v>
                </c:pt>
                <c:pt idx="11753">
                  <c:v>1175.3000558237545</c:v>
                </c:pt>
                <c:pt idx="11754">
                  <c:v>1175.4000558285043</c:v>
                </c:pt>
                <c:pt idx="11755">
                  <c:v>1175.500055833254</c:v>
                </c:pt>
                <c:pt idx="11756">
                  <c:v>1175.6000558380038</c:v>
                </c:pt>
                <c:pt idx="11757">
                  <c:v>1175.7000558427535</c:v>
                </c:pt>
                <c:pt idx="11758">
                  <c:v>1175.8000558475032</c:v>
                </c:pt>
                <c:pt idx="11759">
                  <c:v>1175.900055852253</c:v>
                </c:pt>
                <c:pt idx="11760">
                  <c:v>1176.0000558570027</c:v>
                </c:pt>
                <c:pt idx="11761">
                  <c:v>1176.1000558617525</c:v>
                </c:pt>
                <c:pt idx="11762">
                  <c:v>1176.2000558665022</c:v>
                </c:pt>
                <c:pt idx="11763">
                  <c:v>1176.300055871252</c:v>
                </c:pt>
                <c:pt idx="11764">
                  <c:v>1176.4000558760017</c:v>
                </c:pt>
                <c:pt idx="11765">
                  <c:v>1176.5000558807515</c:v>
                </c:pt>
                <c:pt idx="11766">
                  <c:v>1176.6000558855012</c:v>
                </c:pt>
                <c:pt idx="11767">
                  <c:v>1176.700055890251</c:v>
                </c:pt>
                <c:pt idx="11768">
                  <c:v>1176.8000558950007</c:v>
                </c:pt>
                <c:pt idx="11769">
                  <c:v>1176.9000558997504</c:v>
                </c:pt>
                <c:pt idx="11770">
                  <c:v>1177.0000559045002</c:v>
                </c:pt>
                <c:pt idx="11771">
                  <c:v>1177.1000559092499</c:v>
                </c:pt>
                <c:pt idx="11772">
                  <c:v>1177.2000559139997</c:v>
                </c:pt>
                <c:pt idx="11773">
                  <c:v>1177.3000559187494</c:v>
                </c:pt>
                <c:pt idx="11774">
                  <c:v>1177.4000559234992</c:v>
                </c:pt>
                <c:pt idx="11775">
                  <c:v>1177.5000559282489</c:v>
                </c:pt>
                <c:pt idx="11776">
                  <c:v>1177.6000559329987</c:v>
                </c:pt>
                <c:pt idx="11777">
                  <c:v>1177.7000559377484</c:v>
                </c:pt>
                <c:pt idx="11778">
                  <c:v>1177.8000559424981</c:v>
                </c:pt>
                <c:pt idx="11779">
                  <c:v>1177.9000559472479</c:v>
                </c:pt>
                <c:pt idx="11780">
                  <c:v>1178.0000559519976</c:v>
                </c:pt>
                <c:pt idx="11781">
                  <c:v>1178.1000559567474</c:v>
                </c:pt>
                <c:pt idx="11782">
                  <c:v>1178.2000559614971</c:v>
                </c:pt>
                <c:pt idx="11783">
                  <c:v>1178.3000559662469</c:v>
                </c:pt>
                <c:pt idx="11784">
                  <c:v>1178.4000559709966</c:v>
                </c:pt>
                <c:pt idx="11785">
                  <c:v>1178.5000559757464</c:v>
                </c:pt>
                <c:pt idx="11786">
                  <c:v>1178.6000559804961</c:v>
                </c:pt>
                <c:pt idx="11787">
                  <c:v>1178.7000559852459</c:v>
                </c:pt>
                <c:pt idx="11788">
                  <c:v>1178.8000559899956</c:v>
                </c:pt>
                <c:pt idx="11789">
                  <c:v>1178.9000559947453</c:v>
                </c:pt>
                <c:pt idx="11790">
                  <c:v>1179.0000559994951</c:v>
                </c:pt>
                <c:pt idx="11791">
                  <c:v>1179.1000560042448</c:v>
                </c:pt>
                <c:pt idx="11792">
                  <c:v>1179.2000560089946</c:v>
                </c:pt>
                <c:pt idx="11793">
                  <c:v>1179.3000560137443</c:v>
                </c:pt>
                <c:pt idx="11794">
                  <c:v>1179.4000560184941</c:v>
                </c:pt>
                <c:pt idx="11795">
                  <c:v>1179.5000560232438</c:v>
                </c:pt>
                <c:pt idx="11796">
                  <c:v>1179.6000560279936</c:v>
                </c:pt>
                <c:pt idx="11797">
                  <c:v>1179.7000560327433</c:v>
                </c:pt>
                <c:pt idx="11798">
                  <c:v>1179.8000560374931</c:v>
                </c:pt>
                <c:pt idx="11799">
                  <c:v>1179.9000560422428</c:v>
                </c:pt>
                <c:pt idx="11800">
                  <c:v>1180.0000560469925</c:v>
                </c:pt>
                <c:pt idx="11801">
                  <c:v>1180.1000560517423</c:v>
                </c:pt>
                <c:pt idx="11802">
                  <c:v>1180.200056056492</c:v>
                </c:pt>
                <c:pt idx="11803">
                  <c:v>1180.3000560612418</c:v>
                </c:pt>
                <c:pt idx="11804">
                  <c:v>1180.4000560659915</c:v>
                </c:pt>
                <c:pt idx="11805">
                  <c:v>1180.5000560707413</c:v>
                </c:pt>
                <c:pt idx="11806">
                  <c:v>1180.600056075491</c:v>
                </c:pt>
                <c:pt idx="11807">
                  <c:v>1180.7000560802408</c:v>
                </c:pt>
                <c:pt idx="11808">
                  <c:v>1180.8000560849905</c:v>
                </c:pt>
                <c:pt idx="11809">
                  <c:v>1180.9000560897402</c:v>
                </c:pt>
                <c:pt idx="11810">
                  <c:v>1181.00005609449</c:v>
                </c:pt>
                <c:pt idx="11811">
                  <c:v>1181.1000560992397</c:v>
                </c:pt>
                <c:pt idx="11812">
                  <c:v>1181.2000561039895</c:v>
                </c:pt>
                <c:pt idx="11813">
                  <c:v>1181.3000561087392</c:v>
                </c:pt>
                <c:pt idx="11814">
                  <c:v>1181.400056113489</c:v>
                </c:pt>
                <c:pt idx="11815">
                  <c:v>1181.5000561182387</c:v>
                </c:pt>
                <c:pt idx="11816">
                  <c:v>1181.6000561229885</c:v>
                </c:pt>
                <c:pt idx="11817">
                  <c:v>1181.7000561277382</c:v>
                </c:pt>
                <c:pt idx="11818">
                  <c:v>1181.800056132488</c:v>
                </c:pt>
                <c:pt idx="11819">
                  <c:v>1181.9000561372377</c:v>
                </c:pt>
                <c:pt idx="11820">
                  <c:v>1182.0000561419874</c:v>
                </c:pt>
                <c:pt idx="11821">
                  <c:v>1182.1000561467372</c:v>
                </c:pt>
                <c:pt idx="11822">
                  <c:v>1182.2000561514869</c:v>
                </c:pt>
                <c:pt idx="11823">
                  <c:v>1182.3000561562367</c:v>
                </c:pt>
                <c:pt idx="11824">
                  <c:v>1182.4000561609864</c:v>
                </c:pt>
                <c:pt idx="11825">
                  <c:v>1182.5000561657362</c:v>
                </c:pt>
                <c:pt idx="11826">
                  <c:v>1182.6000561704859</c:v>
                </c:pt>
                <c:pt idx="11827">
                  <c:v>1182.7000561752357</c:v>
                </c:pt>
                <c:pt idx="11828">
                  <c:v>1182.8000561799854</c:v>
                </c:pt>
                <c:pt idx="11829">
                  <c:v>1182.9000561847351</c:v>
                </c:pt>
                <c:pt idx="11830">
                  <c:v>1183.0000561894849</c:v>
                </c:pt>
                <c:pt idx="11831">
                  <c:v>1183.1000561942346</c:v>
                </c:pt>
                <c:pt idx="11832">
                  <c:v>1183.2000561989844</c:v>
                </c:pt>
                <c:pt idx="11833">
                  <c:v>1183.3000562037341</c:v>
                </c:pt>
                <c:pt idx="11834">
                  <c:v>1183.4000562084839</c:v>
                </c:pt>
                <c:pt idx="11835">
                  <c:v>1183.5000562132336</c:v>
                </c:pt>
                <c:pt idx="11836">
                  <c:v>1183.6000562179834</c:v>
                </c:pt>
                <c:pt idx="11837">
                  <c:v>1183.7000562227331</c:v>
                </c:pt>
                <c:pt idx="11838">
                  <c:v>1183.8000562274829</c:v>
                </c:pt>
                <c:pt idx="11839">
                  <c:v>1183.9000562322326</c:v>
                </c:pt>
                <c:pt idx="11840">
                  <c:v>1184.0000562369823</c:v>
                </c:pt>
                <c:pt idx="11841">
                  <c:v>1184.1000562417321</c:v>
                </c:pt>
                <c:pt idx="11842">
                  <c:v>1184.2000562464818</c:v>
                </c:pt>
                <c:pt idx="11843">
                  <c:v>1184.3000562512316</c:v>
                </c:pt>
                <c:pt idx="11844">
                  <c:v>1184.4000562559813</c:v>
                </c:pt>
                <c:pt idx="11845">
                  <c:v>1184.5000562607311</c:v>
                </c:pt>
                <c:pt idx="11846">
                  <c:v>1184.6000562654808</c:v>
                </c:pt>
                <c:pt idx="11847">
                  <c:v>1184.7000562702306</c:v>
                </c:pt>
                <c:pt idx="11848">
                  <c:v>1184.8000562749803</c:v>
                </c:pt>
                <c:pt idx="11849">
                  <c:v>1184.9000562797301</c:v>
                </c:pt>
                <c:pt idx="11850">
                  <c:v>1185.0000562844798</c:v>
                </c:pt>
                <c:pt idx="11851">
                  <c:v>1185.1000562892295</c:v>
                </c:pt>
                <c:pt idx="11852">
                  <c:v>1185.2000562939793</c:v>
                </c:pt>
                <c:pt idx="11853">
                  <c:v>1185.300056298729</c:v>
                </c:pt>
                <c:pt idx="11854">
                  <c:v>1185.4000563034788</c:v>
                </c:pt>
                <c:pt idx="11855">
                  <c:v>1185.5000563082285</c:v>
                </c:pt>
                <c:pt idx="11856">
                  <c:v>1185.6000563129783</c:v>
                </c:pt>
                <c:pt idx="11857">
                  <c:v>1185.700056317728</c:v>
                </c:pt>
                <c:pt idx="11858">
                  <c:v>1185.8000563224778</c:v>
                </c:pt>
                <c:pt idx="11859">
                  <c:v>1185.9000563272275</c:v>
                </c:pt>
                <c:pt idx="11860">
                  <c:v>1186.0000563319772</c:v>
                </c:pt>
                <c:pt idx="11861">
                  <c:v>1186.100056336727</c:v>
                </c:pt>
                <c:pt idx="11862">
                  <c:v>1186.2000563414767</c:v>
                </c:pt>
                <c:pt idx="11863">
                  <c:v>1186.3000563462265</c:v>
                </c:pt>
                <c:pt idx="11864">
                  <c:v>1186.4000563509762</c:v>
                </c:pt>
                <c:pt idx="11865">
                  <c:v>1186.500056355726</c:v>
                </c:pt>
                <c:pt idx="11866">
                  <c:v>1186.6000563604757</c:v>
                </c:pt>
                <c:pt idx="11867">
                  <c:v>1186.7000563652255</c:v>
                </c:pt>
                <c:pt idx="11868">
                  <c:v>1186.8000563699752</c:v>
                </c:pt>
                <c:pt idx="11869">
                  <c:v>1186.900056374725</c:v>
                </c:pt>
                <c:pt idx="11870">
                  <c:v>1187.0000563794747</c:v>
                </c:pt>
                <c:pt idx="11871">
                  <c:v>1187.1000563842244</c:v>
                </c:pt>
                <c:pt idx="11872">
                  <c:v>1187.2000563889742</c:v>
                </c:pt>
                <c:pt idx="11873">
                  <c:v>1187.3000563937239</c:v>
                </c:pt>
                <c:pt idx="11874">
                  <c:v>1187.4000563984737</c:v>
                </c:pt>
                <c:pt idx="11875">
                  <c:v>1187.5000564032234</c:v>
                </c:pt>
                <c:pt idx="11876">
                  <c:v>1187.6000564079732</c:v>
                </c:pt>
                <c:pt idx="11877">
                  <c:v>1187.7000564127229</c:v>
                </c:pt>
                <c:pt idx="11878">
                  <c:v>1187.8000564174727</c:v>
                </c:pt>
                <c:pt idx="11879">
                  <c:v>1187.9000564222224</c:v>
                </c:pt>
                <c:pt idx="11880">
                  <c:v>1188.0000564269722</c:v>
                </c:pt>
                <c:pt idx="11881">
                  <c:v>1188.1000564317219</c:v>
                </c:pt>
                <c:pt idx="11882">
                  <c:v>1188.2000564364716</c:v>
                </c:pt>
                <c:pt idx="11883">
                  <c:v>1188.3000564412214</c:v>
                </c:pt>
                <c:pt idx="11884">
                  <c:v>1188.4000564459711</c:v>
                </c:pt>
                <c:pt idx="11885">
                  <c:v>1188.5000564507209</c:v>
                </c:pt>
                <c:pt idx="11886">
                  <c:v>1188.6000564554706</c:v>
                </c:pt>
                <c:pt idx="11887">
                  <c:v>1188.7000564602204</c:v>
                </c:pt>
                <c:pt idx="11888">
                  <c:v>1188.8000564649701</c:v>
                </c:pt>
                <c:pt idx="11889">
                  <c:v>1188.9000564697199</c:v>
                </c:pt>
                <c:pt idx="11890">
                  <c:v>1189.0000564744696</c:v>
                </c:pt>
                <c:pt idx="11891">
                  <c:v>1189.1000564792193</c:v>
                </c:pt>
                <c:pt idx="11892">
                  <c:v>1189.2000564839691</c:v>
                </c:pt>
                <c:pt idx="11893">
                  <c:v>1189.3000564887188</c:v>
                </c:pt>
                <c:pt idx="11894">
                  <c:v>1189.4000564934686</c:v>
                </c:pt>
                <c:pt idx="11895">
                  <c:v>1189.5000564982183</c:v>
                </c:pt>
                <c:pt idx="11896">
                  <c:v>1189.6000565029681</c:v>
                </c:pt>
                <c:pt idx="11897">
                  <c:v>1189.7000565077178</c:v>
                </c:pt>
                <c:pt idx="11898">
                  <c:v>1189.8000565124676</c:v>
                </c:pt>
                <c:pt idx="11899">
                  <c:v>1189.9000565172173</c:v>
                </c:pt>
                <c:pt idx="11900">
                  <c:v>1190.0000565219671</c:v>
                </c:pt>
                <c:pt idx="11901">
                  <c:v>1190.1000565267168</c:v>
                </c:pt>
                <c:pt idx="11902">
                  <c:v>1190.2000565314665</c:v>
                </c:pt>
                <c:pt idx="11903">
                  <c:v>1190.3000565362163</c:v>
                </c:pt>
                <c:pt idx="11904">
                  <c:v>1190.400056540966</c:v>
                </c:pt>
                <c:pt idx="11905">
                  <c:v>1190.5000565457158</c:v>
                </c:pt>
                <c:pt idx="11906">
                  <c:v>1190.6000565504655</c:v>
                </c:pt>
                <c:pt idx="11907">
                  <c:v>1190.7000565552153</c:v>
                </c:pt>
                <c:pt idx="11908">
                  <c:v>1190.800056559965</c:v>
                </c:pt>
                <c:pt idx="11909">
                  <c:v>1190.9000565647148</c:v>
                </c:pt>
                <c:pt idx="11910">
                  <c:v>1191.0000565694645</c:v>
                </c:pt>
                <c:pt idx="11911">
                  <c:v>1191.1000565742142</c:v>
                </c:pt>
                <c:pt idx="11912">
                  <c:v>1191.200056578964</c:v>
                </c:pt>
                <c:pt idx="11913">
                  <c:v>1191.3000565837137</c:v>
                </c:pt>
                <c:pt idx="11914">
                  <c:v>1191.4000565884635</c:v>
                </c:pt>
                <c:pt idx="11915">
                  <c:v>1191.5000565932132</c:v>
                </c:pt>
                <c:pt idx="11916">
                  <c:v>1191.600056597963</c:v>
                </c:pt>
                <c:pt idx="11917">
                  <c:v>1191.7000566027127</c:v>
                </c:pt>
                <c:pt idx="11918">
                  <c:v>1191.8000566074625</c:v>
                </c:pt>
                <c:pt idx="11919">
                  <c:v>1191.9000566122122</c:v>
                </c:pt>
                <c:pt idx="11920">
                  <c:v>1192.000056616962</c:v>
                </c:pt>
                <c:pt idx="11921">
                  <c:v>1192.1000566217117</c:v>
                </c:pt>
                <c:pt idx="11922">
                  <c:v>1192.2000566264614</c:v>
                </c:pt>
                <c:pt idx="11923">
                  <c:v>1192.3000566312112</c:v>
                </c:pt>
                <c:pt idx="11924">
                  <c:v>1192.4000566359609</c:v>
                </c:pt>
                <c:pt idx="11925">
                  <c:v>1192.5000566407107</c:v>
                </c:pt>
                <c:pt idx="11926">
                  <c:v>1192.6000566454604</c:v>
                </c:pt>
                <c:pt idx="11927">
                  <c:v>1192.7000566502102</c:v>
                </c:pt>
                <c:pt idx="11928">
                  <c:v>1192.8000566549599</c:v>
                </c:pt>
                <c:pt idx="11929">
                  <c:v>1192.9000566597097</c:v>
                </c:pt>
                <c:pt idx="11930">
                  <c:v>1193.0000566644594</c:v>
                </c:pt>
                <c:pt idx="11931">
                  <c:v>1193.1000566692092</c:v>
                </c:pt>
                <c:pt idx="11932">
                  <c:v>1193.2000566739589</c:v>
                </c:pt>
                <c:pt idx="11933">
                  <c:v>1193.3000566787086</c:v>
                </c:pt>
                <c:pt idx="11934">
                  <c:v>1193.4000566834584</c:v>
                </c:pt>
                <c:pt idx="11935">
                  <c:v>1193.5000566882081</c:v>
                </c:pt>
                <c:pt idx="11936">
                  <c:v>1193.6000566929579</c:v>
                </c:pt>
                <c:pt idx="11937">
                  <c:v>1193.7000566977076</c:v>
                </c:pt>
                <c:pt idx="11938">
                  <c:v>1193.8000567024574</c:v>
                </c:pt>
                <c:pt idx="11939">
                  <c:v>1193.9000567072071</c:v>
                </c:pt>
                <c:pt idx="11940">
                  <c:v>1194.0000567119569</c:v>
                </c:pt>
                <c:pt idx="11941">
                  <c:v>1194.1000567167066</c:v>
                </c:pt>
                <c:pt idx="11942">
                  <c:v>1194.2000567214563</c:v>
                </c:pt>
                <c:pt idx="11943">
                  <c:v>1194.3000567262061</c:v>
                </c:pt>
                <c:pt idx="11944">
                  <c:v>1194.4000567309558</c:v>
                </c:pt>
                <c:pt idx="11945">
                  <c:v>1194.5000567357056</c:v>
                </c:pt>
                <c:pt idx="11946">
                  <c:v>1194.6000567404553</c:v>
                </c:pt>
                <c:pt idx="11947">
                  <c:v>1194.7000567452051</c:v>
                </c:pt>
                <c:pt idx="11948">
                  <c:v>1194.8000567499548</c:v>
                </c:pt>
                <c:pt idx="11949">
                  <c:v>1194.9000567547046</c:v>
                </c:pt>
                <c:pt idx="11950">
                  <c:v>1195.0000567594543</c:v>
                </c:pt>
                <c:pt idx="11951">
                  <c:v>1195.1000567642041</c:v>
                </c:pt>
                <c:pt idx="11952">
                  <c:v>1195.2000567689538</c:v>
                </c:pt>
                <c:pt idx="11953">
                  <c:v>1195.3000567737035</c:v>
                </c:pt>
                <c:pt idx="11954">
                  <c:v>1195.4000567784533</c:v>
                </c:pt>
                <c:pt idx="11955">
                  <c:v>1195.500056783203</c:v>
                </c:pt>
                <c:pt idx="11956">
                  <c:v>1195.6000567879528</c:v>
                </c:pt>
                <c:pt idx="11957">
                  <c:v>1195.7000567927025</c:v>
                </c:pt>
                <c:pt idx="11958">
                  <c:v>1195.8000567974523</c:v>
                </c:pt>
                <c:pt idx="11959">
                  <c:v>1195.900056802202</c:v>
                </c:pt>
                <c:pt idx="11960">
                  <c:v>1196.0000568069518</c:v>
                </c:pt>
                <c:pt idx="11961">
                  <c:v>1196.1000568117015</c:v>
                </c:pt>
                <c:pt idx="11962">
                  <c:v>1196.2000568164513</c:v>
                </c:pt>
                <c:pt idx="11963">
                  <c:v>1196.300056821201</c:v>
                </c:pt>
                <c:pt idx="11964">
                  <c:v>1196.4000568259507</c:v>
                </c:pt>
                <c:pt idx="11965">
                  <c:v>1196.5000568307005</c:v>
                </c:pt>
                <c:pt idx="11966">
                  <c:v>1196.6000568354502</c:v>
                </c:pt>
                <c:pt idx="11967">
                  <c:v>1196.7000568402</c:v>
                </c:pt>
                <c:pt idx="11968">
                  <c:v>1196.8000568449497</c:v>
                </c:pt>
                <c:pt idx="11969">
                  <c:v>1196.9000568496995</c:v>
                </c:pt>
                <c:pt idx="11970">
                  <c:v>1197.0000568544492</c:v>
                </c:pt>
                <c:pt idx="11971">
                  <c:v>1197.100056859199</c:v>
                </c:pt>
                <c:pt idx="11972">
                  <c:v>1197.2000568639487</c:v>
                </c:pt>
                <c:pt idx="11973">
                  <c:v>1197.3000568686984</c:v>
                </c:pt>
                <c:pt idx="11974">
                  <c:v>1197.4000568734482</c:v>
                </c:pt>
                <c:pt idx="11975">
                  <c:v>1197.5000568781979</c:v>
                </c:pt>
                <c:pt idx="11976">
                  <c:v>1197.6000568829477</c:v>
                </c:pt>
                <c:pt idx="11977">
                  <c:v>1197.7000568876974</c:v>
                </c:pt>
                <c:pt idx="11978">
                  <c:v>1197.8000568924472</c:v>
                </c:pt>
                <c:pt idx="11979">
                  <c:v>1197.9000568971969</c:v>
                </c:pt>
                <c:pt idx="11980">
                  <c:v>1198.0000569019467</c:v>
                </c:pt>
                <c:pt idx="11981">
                  <c:v>1198.1000569066964</c:v>
                </c:pt>
                <c:pt idx="11982">
                  <c:v>1198.2000569114462</c:v>
                </c:pt>
                <c:pt idx="11983">
                  <c:v>1198.3000569161959</c:v>
                </c:pt>
                <c:pt idx="11984">
                  <c:v>1198.4000569209456</c:v>
                </c:pt>
                <c:pt idx="11985">
                  <c:v>1198.5000569256954</c:v>
                </c:pt>
                <c:pt idx="11986">
                  <c:v>1198.6000569304451</c:v>
                </c:pt>
                <c:pt idx="11987">
                  <c:v>1198.7000569351949</c:v>
                </c:pt>
                <c:pt idx="11988">
                  <c:v>1198.8000569399446</c:v>
                </c:pt>
                <c:pt idx="11989">
                  <c:v>1198.9000569446944</c:v>
                </c:pt>
                <c:pt idx="11990">
                  <c:v>1199.0000569494441</c:v>
                </c:pt>
                <c:pt idx="11991">
                  <c:v>1199.1000569541939</c:v>
                </c:pt>
                <c:pt idx="11992">
                  <c:v>1199.2000569589436</c:v>
                </c:pt>
                <c:pt idx="11993">
                  <c:v>1199.3000569636934</c:v>
                </c:pt>
                <c:pt idx="11994">
                  <c:v>1199.4000569684431</c:v>
                </c:pt>
                <c:pt idx="11995">
                  <c:v>1199.5000569731928</c:v>
                </c:pt>
                <c:pt idx="11996">
                  <c:v>1199.6000569779426</c:v>
                </c:pt>
                <c:pt idx="11997">
                  <c:v>1199.7000569826923</c:v>
                </c:pt>
                <c:pt idx="11998">
                  <c:v>1199.8000569874421</c:v>
                </c:pt>
                <c:pt idx="11999">
                  <c:v>1199.9000569921918</c:v>
                </c:pt>
                <c:pt idx="12000">
                  <c:v>1200.0000569969416</c:v>
                </c:pt>
                <c:pt idx="12001">
                  <c:v>1200.1000570016913</c:v>
                </c:pt>
                <c:pt idx="12002">
                  <c:v>1200.2000570064411</c:v>
                </c:pt>
                <c:pt idx="12003">
                  <c:v>1200.3000570111908</c:v>
                </c:pt>
                <c:pt idx="12004">
                  <c:v>1200.4000570159405</c:v>
                </c:pt>
                <c:pt idx="12005">
                  <c:v>1200.5000570206903</c:v>
                </c:pt>
                <c:pt idx="12006">
                  <c:v>1200.60005702544</c:v>
                </c:pt>
                <c:pt idx="12007">
                  <c:v>1200.7000570301898</c:v>
                </c:pt>
                <c:pt idx="12008">
                  <c:v>1200.8000570349395</c:v>
                </c:pt>
                <c:pt idx="12009">
                  <c:v>1200.9000570396893</c:v>
                </c:pt>
                <c:pt idx="12010">
                  <c:v>1201.000057044439</c:v>
                </c:pt>
                <c:pt idx="12011">
                  <c:v>1201.1000570491888</c:v>
                </c:pt>
                <c:pt idx="12012">
                  <c:v>1201.2000570539385</c:v>
                </c:pt>
                <c:pt idx="12013">
                  <c:v>1201.3000570586883</c:v>
                </c:pt>
                <c:pt idx="12014">
                  <c:v>1201.400057063438</c:v>
                </c:pt>
                <c:pt idx="12015">
                  <c:v>1201.5000570681877</c:v>
                </c:pt>
                <c:pt idx="12016">
                  <c:v>1201.6000570729375</c:v>
                </c:pt>
                <c:pt idx="12017">
                  <c:v>1201.7000570776872</c:v>
                </c:pt>
                <c:pt idx="12018">
                  <c:v>1201.800057082437</c:v>
                </c:pt>
                <c:pt idx="12019">
                  <c:v>1201.9000570871867</c:v>
                </c:pt>
                <c:pt idx="12020">
                  <c:v>1202.0000570919365</c:v>
                </c:pt>
                <c:pt idx="12021">
                  <c:v>1202.1000570966862</c:v>
                </c:pt>
                <c:pt idx="12022">
                  <c:v>1202.200057101436</c:v>
                </c:pt>
                <c:pt idx="12023">
                  <c:v>1202.3000571061857</c:v>
                </c:pt>
                <c:pt idx="12024">
                  <c:v>1202.4000571109354</c:v>
                </c:pt>
                <c:pt idx="12025">
                  <c:v>1202.5000571156852</c:v>
                </c:pt>
                <c:pt idx="12026">
                  <c:v>1202.6000571204349</c:v>
                </c:pt>
                <c:pt idx="12027">
                  <c:v>1202.7000571251847</c:v>
                </c:pt>
                <c:pt idx="12028">
                  <c:v>1202.8000571299344</c:v>
                </c:pt>
                <c:pt idx="12029">
                  <c:v>1202.9000571346842</c:v>
                </c:pt>
                <c:pt idx="12030">
                  <c:v>1203.0000571394339</c:v>
                </c:pt>
                <c:pt idx="12031">
                  <c:v>1203.1000571441837</c:v>
                </c:pt>
                <c:pt idx="12032">
                  <c:v>1203.2000571489334</c:v>
                </c:pt>
                <c:pt idx="12033">
                  <c:v>1203.3000571536832</c:v>
                </c:pt>
                <c:pt idx="12034">
                  <c:v>1203.4000571584329</c:v>
                </c:pt>
                <c:pt idx="12035">
                  <c:v>1203.5000571631826</c:v>
                </c:pt>
                <c:pt idx="12036">
                  <c:v>1203.6000571679324</c:v>
                </c:pt>
                <c:pt idx="12037">
                  <c:v>1203.7000571726821</c:v>
                </c:pt>
                <c:pt idx="12038">
                  <c:v>1203.8000571774319</c:v>
                </c:pt>
                <c:pt idx="12039">
                  <c:v>1203.9000571821816</c:v>
                </c:pt>
                <c:pt idx="12040">
                  <c:v>1204.0000571869314</c:v>
                </c:pt>
                <c:pt idx="12041">
                  <c:v>1204.1000571916811</c:v>
                </c:pt>
                <c:pt idx="12042">
                  <c:v>1204.2000571964309</c:v>
                </c:pt>
                <c:pt idx="12043">
                  <c:v>1204.3000572011806</c:v>
                </c:pt>
                <c:pt idx="12044">
                  <c:v>1204.4000572059304</c:v>
                </c:pt>
                <c:pt idx="12045">
                  <c:v>1204.5000572106801</c:v>
                </c:pt>
                <c:pt idx="12046">
                  <c:v>1204.6000572154298</c:v>
                </c:pt>
                <c:pt idx="12047">
                  <c:v>1204.7000572201796</c:v>
                </c:pt>
                <c:pt idx="12048">
                  <c:v>1204.8000572249293</c:v>
                </c:pt>
                <c:pt idx="12049">
                  <c:v>1204.9000572296791</c:v>
                </c:pt>
                <c:pt idx="12050">
                  <c:v>1205.0000572344288</c:v>
                </c:pt>
                <c:pt idx="12051">
                  <c:v>1205.1000572391786</c:v>
                </c:pt>
                <c:pt idx="12052">
                  <c:v>1205.2000572439283</c:v>
                </c:pt>
                <c:pt idx="12053">
                  <c:v>1205.3000572486781</c:v>
                </c:pt>
                <c:pt idx="12054">
                  <c:v>1205.4000572534278</c:v>
                </c:pt>
                <c:pt idx="12055">
                  <c:v>1205.5000572581775</c:v>
                </c:pt>
                <c:pt idx="12056">
                  <c:v>1205.6000572629273</c:v>
                </c:pt>
                <c:pt idx="12057">
                  <c:v>1205.700057267677</c:v>
                </c:pt>
                <c:pt idx="12058">
                  <c:v>1205.8000572724268</c:v>
                </c:pt>
                <c:pt idx="12059">
                  <c:v>1205.9000572771765</c:v>
                </c:pt>
                <c:pt idx="12060">
                  <c:v>1206.0000572819263</c:v>
                </c:pt>
                <c:pt idx="12061">
                  <c:v>1206.100057286676</c:v>
                </c:pt>
                <c:pt idx="12062">
                  <c:v>1206.2000572914258</c:v>
                </c:pt>
                <c:pt idx="12063">
                  <c:v>1206.3000572961755</c:v>
                </c:pt>
                <c:pt idx="12064">
                  <c:v>1206.4000573009253</c:v>
                </c:pt>
                <c:pt idx="12065">
                  <c:v>1206.500057305675</c:v>
                </c:pt>
                <c:pt idx="12066">
                  <c:v>1206.6000573104247</c:v>
                </c:pt>
                <c:pt idx="12067">
                  <c:v>1206.7000573151745</c:v>
                </c:pt>
                <c:pt idx="12068">
                  <c:v>1206.8000573199242</c:v>
                </c:pt>
                <c:pt idx="12069">
                  <c:v>1206.900057324674</c:v>
                </c:pt>
                <c:pt idx="12070">
                  <c:v>1207.0000573294237</c:v>
                </c:pt>
                <c:pt idx="12071">
                  <c:v>1207.1000573341735</c:v>
                </c:pt>
                <c:pt idx="12072">
                  <c:v>1207.2000573389232</c:v>
                </c:pt>
                <c:pt idx="12073">
                  <c:v>1207.300057343673</c:v>
                </c:pt>
                <c:pt idx="12074">
                  <c:v>1207.4000573484227</c:v>
                </c:pt>
                <c:pt idx="12075">
                  <c:v>1207.5000573531725</c:v>
                </c:pt>
                <c:pt idx="12076">
                  <c:v>1207.6000573579222</c:v>
                </c:pt>
                <c:pt idx="12077">
                  <c:v>1207.7000573626719</c:v>
                </c:pt>
                <c:pt idx="12078">
                  <c:v>1207.8000573674217</c:v>
                </c:pt>
                <c:pt idx="12079">
                  <c:v>1207.9000573721714</c:v>
                </c:pt>
                <c:pt idx="12080">
                  <c:v>1208.0000573769212</c:v>
                </c:pt>
                <c:pt idx="12081">
                  <c:v>1208.1000573816709</c:v>
                </c:pt>
                <c:pt idx="12082">
                  <c:v>1208.2000573864207</c:v>
                </c:pt>
                <c:pt idx="12083">
                  <c:v>1208.3000573911704</c:v>
                </c:pt>
                <c:pt idx="12084">
                  <c:v>1208.4000573959202</c:v>
                </c:pt>
                <c:pt idx="12085">
                  <c:v>1208.5000574006699</c:v>
                </c:pt>
                <c:pt idx="12086">
                  <c:v>1208.6000574054196</c:v>
                </c:pt>
                <c:pt idx="12087">
                  <c:v>1208.7000574101694</c:v>
                </c:pt>
                <c:pt idx="12088">
                  <c:v>1208.8000574149191</c:v>
                </c:pt>
                <c:pt idx="12089">
                  <c:v>1208.9000574196689</c:v>
                </c:pt>
                <c:pt idx="12090">
                  <c:v>1209.0000574244186</c:v>
                </c:pt>
                <c:pt idx="12091">
                  <c:v>1209.1000574291684</c:v>
                </c:pt>
                <c:pt idx="12092">
                  <c:v>1209.2000574339181</c:v>
                </c:pt>
                <c:pt idx="12093">
                  <c:v>1209.3000574386679</c:v>
                </c:pt>
                <c:pt idx="12094">
                  <c:v>1209.4000574434176</c:v>
                </c:pt>
                <c:pt idx="12095">
                  <c:v>1209.5000574481674</c:v>
                </c:pt>
                <c:pt idx="12096">
                  <c:v>1209.6000574529171</c:v>
                </c:pt>
                <c:pt idx="12097">
                  <c:v>1209.7000574576668</c:v>
                </c:pt>
                <c:pt idx="12098">
                  <c:v>1209.8000574624166</c:v>
                </c:pt>
                <c:pt idx="12099">
                  <c:v>1209.9000574671663</c:v>
                </c:pt>
                <c:pt idx="12100">
                  <c:v>1210.0000574719161</c:v>
                </c:pt>
                <c:pt idx="12101">
                  <c:v>1210.1000574766658</c:v>
                </c:pt>
                <c:pt idx="12102">
                  <c:v>1210.2000574814156</c:v>
                </c:pt>
                <c:pt idx="12103">
                  <c:v>1210.3000574861653</c:v>
                </c:pt>
                <c:pt idx="12104">
                  <c:v>1210.4000574909151</c:v>
                </c:pt>
                <c:pt idx="12105">
                  <c:v>1210.5000574956648</c:v>
                </c:pt>
                <c:pt idx="12106">
                  <c:v>1210.6000575004146</c:v>
                </c:pt>
                <c:pt idx="12107">
                  <c:v>1210.7000575051643</c:v>
                </c:pt>
                <c:pt idx="12108">
                  <c:v>1210.800057509914</c:v>
                </c:pt>
                <c:pt idx="12109">
                  <c:v>1210.9000575146638</c:v>
                </c:pt>
                <c:pt idx="12110">
                  <c:v>1211.0000575194135</c:v>
                </c:pt>
                <c:pt idx="12111">
                  <c:v>1211.1000575241633</c:v>
                </c:pt>
                <c:pt idx="12112">
                  <c:v>1211.200057528913</c:v>
                </c:pt>
                <c:pt idx="12113">
                  <c:v>1211.3000575336628</c:v>
                </c:pt>
                <c:pt idx="12114">
                  <c:v>1211.4000575384125</c:v>
                </c:pt>
                <c:pt idx="12115">
                  <c:v>1211.5000575431623</c:v>
                </c:pt>
                <c:pt idx="12116">
                  <c:v>1211.600057547912</c:v>
                </c:pt>
                <c:pt idx="12117">
                  <c:v>1211.7000575526617</c:v>
                </c:pt>
                <c:pt idx="12118">
                  <c:v>1211.8000575574115</c:v>
                </c:pt>
                <c:pt idx="12119">
                  <c:v>1211.9000575621612</c:v>
                </c:pt>
                <c:pt idx="12120">
                  <c:v>1212.000057566911</c:v>
                </c:pt>
                <c:pt idx="12121">
                  <c:v>1212.1000575716607</c:v>
                </c:pt>
                <c:pt idx="12122">
                  <c:v>1212.2000575764105</c:v>
                </c:pt>
                <c:pt idx="12123">
                  <c:v>1212.3000575811602</c:v>
                </c:pt>
                <c:pt idx="12124">
                  <c:v>1212.40005758591</c:v>
                </c:pt>
                <c:pt idx="12125">
                  <c:v>1212.5000575906597</c:v>
                </c:pt>
                <c:pt idx="12126">
                  <c:v>1212.6000575954095</c:v>
                </c:pt>
                <c:pt idx="12127">
                  <c:v>1212.7000576001592</c:v>
                </c:pt>
                <c:pt idx="12128">
                  <c:v>1212.8000576049089</c:v>
                </c:pt>
                <c:pt idx="12129">
                  <c:v>1212.9000576096587</c:v>
                </c:pt>
                <c:pt idx="12130">
                  <c:v>1213.0000576144084</c:v>
                </c:pt>
                <c:pt idx="12131">
                  <c:v>1213.1000576191582</c:v>
                </c:pt>
                <c:pt idx="12132">
                  <c:v>1213.2000576239079</c:v>
                </c:pt>
                <c:pt idx="12133">
                  <c:v>1213.3000576286577</c:v>
                </c:pt>
                <c:pt idx="12134">
                  <c:v>1213.4000576334074</c:v>
                </c:pt>
                <c:pt idx="12135">
                  <c:v>1213.5000576381572</c:v>
                </c:pt>
                <c:pt idx="12136">
                  <c:v>1213.6000576429069</c:v>
                </c:pt>
                <c:pt idx="12137">
                  <c:v>1213.7000576476566</c:v>
                </c:pt>
                <c:pt idx="12138">
                  <c:v>1213.8000576524064</c:v>
                </c:pt>
                <c:pt idx="12139">
                  <c:v>1213.9000576571561</c:v>
                </c:pt>
                <c:pt idx="12140">
                  <c:v>1214.0000576619059</c:v>
                </c:pt>
                <c:pt idx="12141">
                  <c:v>1214.1000576666556</c:v>
                </c:pt>
                <c:pt idx="12142">
                  <c:v>1214.2000576714054</c:v>
                </c:pt>
                <c:pt idx="12143">
                  <c:v>1214.3000576761551</c:v>
                </c:pt>
                <c:pt idx="12144">
                  <c:v>1214.4000576809049</c:v>
                </c:pt>
                <c:pt idx="12145">
                  <c:v>1214.5000576856546</c:v>
                </c:pt>
                <c:pt idx="12146">
                  <c:v>1214.6000576904044</c:v>
                </c:pt>
                <c:pt idx="12147">
                  <c:v>1214.7000576951541</c:v>
                </c:pt>
                <c:pt idx="12148">
                  <c:v>1214.8000576999038</c:v>
                </c:pt>
                <c:pt idx="12149">
                  <c:v>1214.9000577046536</c:v>
                </c:pt>
                <c:pt idx="12150">
                  <c:v>1215.0000577094033</c:v>
                </c:pt>
                <c:pt idx="12151">
                  <c:v>1215.1000577141531</c:v>
                </c:pt>
                <c:pt idx="12152">
                  <c:v>1215.2000577189028</c:v>
                </c:pt>
                <c:pt idx="12153">
                  <c:v>1215.3000577236526</c:v>
                </c:pt>
                <c:pt idx="12154">
                  <c:v>1215.4000577284023</c:v>
                </c:pt>
                <c:pt idx="12155">
                  <c:v>1215.5000577331521</c:v>
                </c:pt>
                <c:pt idx="12156">
                  <c:v>1215.6000577379018</c:v>
                </c:pt>
                <c:pt idx="12157">
                  <c:v>1215.7000577426516</c:v>
                </c:pt>
                <c:pt idx="12158">
                  <c:v>1215.8000577474013</c:v>
                </c:pt>
                <c:pt idx="12159">
                  <c:v>1215.900057752151</c:v>
                </c:pt>
                <c:pt idx="12160">
                  <c:v>1216.0000577569008</c:v>
                </c:pt>
                <c:pt idx="12161">
                  <c:v>1216.1000577616505</c:v>
                </c:pt>
                <c:pt idx="12162">
                  <c:v>1216.2000577664003</c:v>
                </c:pt>
                <c:pt idx="12163">
                  <c:v>1216.30005777115</c:v>
                </c:pt>
                <c:pt idx="12164">
                  <c:v>1216.4000577758998</c:v>
                </c:pt>
                <c:pt idx="12165">
                  <c:v>1216.5000577806495</c:v>
                </c:pt>
                <c:pt idx="12166">
                  <c:v>1216.6000577853993</c:v>
                </c:pt>
                <c:pt idx="12167">
                  <c:v>1216.700057790149</c:v>
                </c:pt>
                <c:pt idx="12168">
                  <c:v>1216.8000577948987</c:v>
                </c:pt>
                <c:pt idx="12169">
                  <c:v>1216.9000577996485</c:v>
                </c:pt>
                <c:pt idx="12170">
                  <c:v>1217.0000578043982</c:v>
                </c:pt>
                <c:pt idx="12171">
                  <c:v>1217.100057809148</c:v>
                </c:pt>
                <c:pt idx="12172">
                  <c:v>1217.2000578138977</c:v>
                </c:pt>
                <c:pt idx="12173">
                  <c:v>1217.3000578186475</c:v>
                </c:pt>
                <c:pt idx="12174">
                  <c:v>1217.4000578233972</c:v>
                </c:pt>
                <c:pt idx="12175">
                  <c:v>1217.500057828147</c:v>
                </c:pt>
                <c:pt idx="12176">
                  <c:v>1217.6000578328967</c:v>
                </c:pt>
                <c:pt idx="12177">
                  <c:v>1217.7000578376465</c:v>
                </c:pt>
                <c:pt idx="12178">
                  <c:v>1217.8000578423962</c:v>
                </c:pt>
                <c:pt idx="12179">
                  <c:v>1217.9000578471459</c:v>
                </c:pt>
                <c:pt idx="12180">
                  <c:v>1218.0000578518957</c:v>
                </c:pt>
                <c:pt idx="12181">
                  <c:v>1218.1000578566454</c:v>
                </c:pt>
                <c:pt idx="12182">
                  <c:v>1218.2000578613952</c:v>
                </c:pt>
                <c:pt idx="12183">
                  <c:v>1218.3000578661449</c:v>
                </c:pt>
                <c:pt idx="12184">
                  <c:v>1218.4000578708947</c:v>
                </c:pt>
                <c:pt idx="12185">
                  <c:v>1218.5000578756444</c:v>
                </c:pt>
                <c:pt idx="12186">
                  <c:v>1218.6000578803942</c:v>
                </c:pt>
                <c:pt idx="12187">
                  <c:v>1218.7000578851439</c:v>
                </c:pt>
                <c:pt idx="12188">
                  <c:v>1218.8000578898937</c:v>
                </c:pt>
                <c:pt idx="12189">
                  <c:v>1218.9000578946434</c:v>
                </c:pt>
                <c:pt idx="12190">
                  <c:v>1219.0000578993931</c:v>
                </c:pt>
                <c:pt idx="12191">
                  <c:v>1219.1000579041429</c:v>
                </c:pt>
                <c:pt idx="12192">
                  <c:v>1219.2000579088926</c:v>
                </c:pt>
                <c:pt idx="12193">
                  <c:v>1219.3000579136424</c:v>
                </c:pt>
                <c:pt idx="12194">
                  <c:v>1219.4000579183921</c:v>
                </c:pt>
                <c:pt idx="12195">
                  <c:v>1219.5000579231419</c:v>
                </c:pt>
                <c:pt idx="12196">
                  <c:v>1219.6000579278916</c:v>
                </c:pt>
                <c:pt idx="12197">
                  <c:v>1219.7000579326414</c:v>
                </c:pt>
                <c:pt idx="12198">
                  <c:v>1219.8000579373911</c:v>
                </c:pt>
                <c:pt idx="12199">
                  <c:v>1219.9000579421408</c:v>
                </c:pt>
                <c:pt idx="12200">
                  <c:v>1220.0000579468906</c:v>
                </c:pt>
                <c:pt idx="12201">
                  <c:v>1220.1000579516403</c:v>
                </c:pt>
                <c:pt idx="12202">
                  <c:v>1220.2000579563901</c:v>
                </c:pt>
                <c:pt idx="12203">
                  <c:v>1220.3000579611398</c:v>
                </c:pt>
                <c:pt idx="12204">
                  <c:v>1220.4000579658896</c:v>
                </c:pt>
                <c:pt idx="12205">
                  <c:v>1220.5000579706393</c:v>
                </c:pt>
                <c:pt idx="12206">
                  <c:v>1220.6000579753891</c:v>
                </c:pt>
                <c:pt idx="12207">
                  <c:v>1220.7000579801388</c:v>
                </c:pt>
                <c:pt idx="12208">
                  <c:v>1220.8000579848886</c:v>
                </c:pt>
                <c:pt idx="12209">
                  <c:v>1220.9000579896383</c:v>
                </c:pt>
                <c:pt idx="12210">
                  <c:v>1221.000057994388</c:v>
                </c:pt>
                <c:pt idx="12211">
                  <c:v>1221.1000579991378</c:v>
                </c:pt>
                <c:pt idx="12212">
                  <c:v>1221.2000580038875</c:v>
                </c:pt>
                <c:pt idx="12213">
                  <c:v>1221.3000580086373</c:v>
                </c:pt>
                <c:pt idx="12214">
                  <c:v>1221.400058013387</c:v>
                </c:pt>
                <c:pt idx="12215">
                  <c:v>1221.5000580181368</c:v>
                </c:pt>
                <c:pt idx="12216">
                  <c:v>1221.6000580228865</c:v>
                </c:pt>
                <c:pt idx="12217">
                  <c:v>1221.7000580276363</c:v>
                </c:pt>
                <c:pt idx="12218">
                  <c:v>1221.800058032386</c:v>
                </c:pt>
                <c:pt idx="12219">
                  <c:v>1221.9000580371358</c:v>
                </c:pt>
                <c:pt idx="12220">
                  <c:v>1222.0000580418855</c:v>
                </c:pt>
                <c:pt idx="12221">
                  <c:v>1222.1000580466352</c:v>
                </c:pt>
                <c:pt idx="12222">
                  <c:v>1222.200058051385</c:v>
                </c:pt>
                <c:pt idx="12223">
                  <c:v>1222.3000580561347</c:v>
                </c:pt>
                <c:pt idx="12224">
                  <c:v>1222.4000580608845</c:v>
                </c:pt>
                <c:pt idx="12225">
                  <c:v>1222.5000580656342</c:v>
                </c:pt>
                <c:pt idx="12226">
                  <c:v>1222.600058070384</c:v>
                </c:pt>
                <c:pt idx="12227">
                  <c:v>1222.7000580751337</c:v>
                </c:pt>
                <c:pt idx="12228">
                  <c:v>1222.8000580798835</c:v>
                </c:pt>
                <c:pt idx="12229">
                  <c:v>1222.9000580846332</c:v>
                </c:pt>
                <c:pt idx="12230">
                  <c:v>1223.0000580893829</c:v>
                </c:pt>
                <c:pt idx="12231">
                  <c:v>1223.1000580941327</c:v>
                </c:pt>
                <c:pt idx="12232">
                  <c:v>1223.2000580988824</c:v>
                </c:pt>
                <c:pt idx="12233">
                  <c:v>1223.3000581036322</c:v>
                </c:pt>
                <c:pt idx="12234">
                  <c:v>1223.4000581083819</c:v>
                </c:pt>
                <c:pt idx="12235">
                  <c:v>1223.5000581131317</c:v>
                </c:pt>
                <c:pt idx="12236">
                  <c:v>1223.6000581178814</c:v>
                </c:pt>
                <c:pt idx="12237">
                  <c:v>1223.7000581226312</c:v>
                </c:pt>
                <c:pt idx="12238">
                  <c:v>1223.8000581273809</c:v>
                </c:pt>
                <c:pt idx="12239">
                  <c:v>1223.9000581321307</c:v>
                </c:pt>
                <c:pt idx="12240">
                  <c:v>1224.0000581368804</c:v>
                </c:pt>
                <c:pt idx="12241">
                  <c:v>1224.1000581416301</c:v>
                </c:pt>
                <c:pt idx="12242">
                  <c:v>1224.2000581463799</c:v>
                </c:pt>
                <c:pt idx="12243">
                  <c:v>1224.3000581511296</c:v>
                </c:pt>
                <c:pt idx="12244">
                  <c:v>1224.4000581558794</c:v>
                </c:pt>
                <c:pt idx="12245">
                  <c:v>1224.5000581606291</c:v>
                </c:pt>
                <c:pt idx="12246">
                  <c:v>1224.6000581653789</c:v>
                </c:pt>
                <c:pt idx="12247">
                  <c:v>1224.7000581701286</c:v>
                </c:pt>
                <c:pt idx="12248">
                  <c:v>1224.8000581748784</c:v>
                </c:pt>
                <c:pt idx="12249">
                  <c:v>1224.9000581796281</c:v>
                </c:pt>
                <c:pt idx="12250">
                  <c:v>1225.0000581843778</c:v>
                </c:pt>
                <c:pt idx="12251">
                  <c:v>1225.1000581891276</c:v>
                </c:pt>
                <c:pt idx="12252">
                  <c:v>1225.2000581938773</c:v>
                </c:pt>
                <c:pt idx="12253">
                  <c:v>1225.3000581986271</c:v>
                </c:pt>
                <c:pt idx="12254">
                  <c:v>1225.4000582033768</c:v>
                </c:pt>
                <c:pt idx="12255">
                  <c:v>1225.5000582081266</c:v>
                </c:pt>
                <c:pt idx="12256">
                  <c:v>1225.6000582128763</c:v>
                </c:pt>
                <c:pt idx="12257">
                  <c:v>1225.7000582176261</c:v>
                </c:pt>
                <c:pt idx="12258">
                  <c:v>1225.8000582223758</c:v>
                </c:pt>
                <c:pt idx="12259">
                  <c:v>1225.9000582271256</c:v>
                </c:pt>
                <c:pt idx="12260">
                  <c:v>1226.0000582318753</c:v>
                </c:pt>
                <c:pt idx="12261">
                  <c:v>1226.100058236625</c:v>
                </c:pt>
                <c:pt idx="12262">
                  <c:v>1226.2000582413748</c:v>
                </c:pt>
                <c:pt idx="12263">
                  <c:v>1226.3000582461245</c:v>
                </c:pt>
                <c:pt idx="12264">
                  <c:v>1226.4000582508743</c:v>
                </c:pt>
                <c:pt idx="12265">
                  <c:v>1226.500058255624</c:v>
                </c:pt>
                <c:pt idx="12266">
                  <c:v>1226.6000582603738</c:v>
                </c:pt>
                <c:pt idx="12267">
                  <c:v>1226.7000582651235</c:v>
                </c:pt>
                <c:pt idx="12268">
                  <c:v>1226.8000582698733</c:v>
                </c:pt>
                <c:pt idx="12269">
                  <c:v>1226.900058274623</c:v>
                </c:pt>
                <c:pt idx="12270">
                  <c:v>1227.0000582793728</c:v>
                </c:pt>
                <c:pt idx="12271">
                  <c:v>1227.1000582841225</c:v>
                </c:pt>
                <c:pt idx="12272">
                  <c:v>1227.2000582888722</c:v>
                </c:pt>
                <c:pt idx="12273">
                  <c:v>1227.300058293622</c:v>
                </c:pt>
                <c:pt idx="12274">
                  <c:v>1227.4000582983717</c:v>
                </c:pt>
                <c:pt idx="12275">
                  <c:v>1227.5000583031215</c:v>
                </c:pt>
                <c:pt idx="12276">
                  <c:v>1227.6000583078712</c:v>
                </c:pt>
                <c:pt idx="12277">
                  <c:v>1227.700058312621</c:v>
                </c:pt>
                <c:pt idx="12278">
                  <c:v>1227.8000583173707</c:v>
                </c:pt>
                <c:pt idx="12279">
                  <c:v>1227.9000583221205</c:v>
                </c:pt>
                <c:pt idx="12280">
                  <c:v>1228.0000583268702</c:v>
                </c:pt>
                <c:pt idx="12281">
                  <c:v>1228.1000583316199</c:v>
                </c:pt>
                <c:pt idx="12282">
                  <c:v>1228.2000583363697</c:v>
                </c:pt>
                <c:pt idx="12283">
                  <c:v>1228.3000583411194</c:v>
                </c:pt>
                <c:pt idx="12284">
                  <c:v>1228.4000583458692</c:v>
                </c:pt>
                <c:pt idx="12285">
                  <c:v>1228.5000583506189</c:v>
                </c:pt>
                <c:pt idx="12286">
                  <c:v>1228.6000583553687</c:v>
                </c:pt>
                <c:pt idx="12287">
                  <c:v>1228.7000583601184</c:v>
                </c:pt>
                <c:pt idx="12288">
                  <c:v>1228.8000583648682</c:v>
                </c:pt>
                <c:pt idx="12289">
                  <c:v>1228.9000583696179</c:v>
                </c:pt>
                <c:pt idx="12290">
                  <c:v>1229.0000583743677</c:v>
                </c:pt>
                <c:pt idx="12291">
                  <c:v>1229.1000583791174</c:v>
                </c:pt>
                <c:pt idx="12292">
                  <c:v>1229.2000583838671</c:v>
                </c:pt>
                <c:pt idx="12293">
                  <c:v>1229.3000583886169</c:v>
                </c:pt>
                <c:pt idx="12294">
                  <c:v>1229.4000583933666</c:v>
                </c:pt>
                <c:pt idx="12295">
                  <c:v>1229.5000583981164</c:v>
                </c:pt>
                <c:pt idx="12296">
                  <c:v>1229.6000584028661</c:v>
                </c:pt>
                <c:pt idx="12297">
                  <c:v>1229.7000584076159</c:v>
                </c:pt>
                <c:pt idx="12298">
                  <c:v>1229.8000584123656</c:v>
                </c:pt>
                <c:pt idx="12299">
                  <c:v>1229.9000584171154</c:v>
                </c:pt>
                <c:pt idx="12300">
                  <c:v>1230.0000584218651</c:v>
                </c:pt>
                <c:pt idx="12301">
                  <c:v>1230.1000584266149</c:v>
                </c:pt>
                <c:pt idx="12302">
                  <c:v>1230.2000584313646</c:v>
                </c:pt>
                <c:pt idx="12303">
                  <c:v>1230.3000584361143</c:v>
                </c:pt>
                <c:pt idx="12304">
                  <c:v>1230.4000584408641</c:v>
                </c:pt>
                <c:pt idx="12305">
                  <c:v>1230.5000584456138</c:v>
                </c:pt>
                <c:pt idx="12306">
                  <c:v>1230.6000584503636</c:v>
                </c:pt>
                <c:pt idx="12307">
                  <c:v>1230.7000584551133</c:v>
                </c:pt>
                <c:pt idx="12308">
                  <c:v>1230.8000584598631</c:v>
                </c:pt>
                <c:pt idx="12309">
                  <c:v>1230.9000584646128</c:v>
                </c:pt>
                <c:pt idx="12310">
                  <c:v>1231.0000584693626</c:v>
                </c:pt>
                <c:pt idx="12311">
                  <c:v>1231.1000584741123</c:v>
                </c:pt>
                <c:pt idx="12312">
                  <c:v>1231.200058478862</c:v>
                </c:pt>
                <c:pt idx="12313">
                  <c:v>1231.3000584836118</c:v>
                </c:pt>
                <c:pt idx="12314">
                  <c:v>1231.4000584883615</c:v>
                </c:pt>
                <c:pt idx="12315">
                  <c:v>1231.5000584931113</c:v>
                </c:pt>
                <c:pt idx="12316">
                  <c:v>1231.600058497861</c:v>
                </c:pt>
                <c:pt idx="12317">
                  <c:v>1231.7000585026108</c:v>
                </c:pt>
                <c:pt idx="12318">
                  <c:v>1231.8000585073605</c:v>
                </c:pt>
                <c:pt idx="12319">
                  <c:v>1231.9000585121103</c:v>
                </c:pt>
                <c:pt idx="12320">
                  <c:v>1232.00005851686</c:v>
                </c:pt>
                <c:pt idx="12321">
                  <c:v>1232.1000585216098</c:v>
                </c:pt>
                <c:pt idx="12322">
                  <c:v>1232.2000585263595</c:v>
                </c:pt>
                <c:pt idx="12323">
                  <c:v>1232.3000585311092</c:v>
                </c:pt>
                <c:pt idx="12324">
                  <c:v>1232.400058535859</c:v>
                </c:pt>
                <c:pt idx="12325">
                  <c:v>1232.5000585406087</c:v>
                </c:pt>
                <c:pt idx="12326">
                  <c:v>1232.6000585453585</c:v>
                </c:pt>
                <c:pt idx="12327">
                  <c:v>1232.7000585501082</c:v>
                </c:pt>
                <c:pt idx="12328">
                  <c:v>1232.800058554858</c:v>
                </c:pt>
                <c:pt idx="12329">
                  <c:v>1232.9000585596077</c:v>
                </c:pt>
                <c:pt idx="12330">
                  <c:v>1233.0000585643575</c:v>
                </c:pt>
                <c:pt idx="12331">
                  <c:v>1233.1000585691072</c:v>
                </c:pt>
                <c:pt idx="12332">
                  <c:v>1233.2000585738569</c:v>
                </c:pt>
                <c:pt idx="12333">
                  <c:v>1233.3000585786067</c:v>
                </c:pt>
                <c:pt idx="12334">
                  <c:v>1233.4000585833564</c:v>
                </c:pt>
                <c:pt idx="12335">
                  <c:v>1233.5000585881062</c:v>
                </c:pt>
                <c:pt idx="12336">
                  <c:v>1233.6000585928559</c:v>
                </c:pt>
                <c:pt idx="12337">
                  <c:v>1233.7000585976057</c:v>
                </c:pt>
                <c:pt idx="12338">
                  <c:v>1233.8000586023554</c:v>
                </c:pt>
                <c:pt idx="12339">
                  <c:v>1233.9000586071052</c:v>
                </c:pt>
                <c:pt idx="12340">
                  <c:v>1234.0000586118549</c:v>
                </c:pt>
                <c:pt idx="12341">
                  <c:v>1234.1000586166047</c:v>
                </c:pt>
                <c:pt idx="12342">
                  <c:v>1234.2000586213544</c:v>
                </c:pt>
                <c:pt idx="12343">
                  <c:v>1234.3000586261041</c:v>
                </c:pt>
                <c:pt idx="12344">
                  <c:v>1234.4000586308539</c:v>
                </c:pt>
                <c:pt idx="12345">
                  <c:v>1234.5000586356036</c:v>
                </c:pt>
                <c:pt idx="12346">
                  <c:v>1234.6000586403534</c:v>
                </c:pt>
                <c:pt idx="12347">
                  <c:v>1234.7000586451031</c:v>
                </c:pt>
                <c:pt idx="12348">
                  <c:v>1234.8000586498529</c:v>
                </c:pt>
                <c:pt idx="12349">
                  <c:v>1234.9000586546026</c:v>
                </c:pt>
                <c:pt idx="12350">
                  <c:v>1235.0000586593524</c:v>
                </c:pt>
                <c:pt idx="12351">
                  <c:v>1235.1000586641021</c:v>
                </c:pt>
                <c:pt idx="12352">
                  <c:v>1235.2000586688519</c:v>
                </c:pt>
                <c:pt idx="12353">
                  <c:v>1235.3000586736016</c:v>
                </c:pt>
                <c:pt idx="12354">
                  <c:v>1235.4000586783513</c:v>
                </c:pt>
                <c:pt idx="12355">
                  <c:v>1235.5000586831011</c:v>
                </c:pt>
                <c:pt idx="12356">
                  <c:v>1235.6000586878508</c:v>
                </c:pt>
                <c:pt idx="12357">
                  <c:v>1235.7000586926006</c:v>
                </c:pt>
                <c:pt idx="12358">
                  <c:v>1235.8000586973503</c:v>
                </c:pt>
                <c:pt idx="12359">
                  <c:v>1235.9000587021001</c:v>
                </c:pt>
                <c:pt idx="12360">
                  <c:v>1236.0000587068498</c:v>
                </c:pt>
                <c:pt idx="12361">
                  <c:v>1236.1000587115996</c:v>
                </c:pt>
                <c:pt idx="12362">
                  <c:v>1236.2000587163493</c:v>
                </c:pt>
                <c:pt idx="12363">
                  <c:v>1236.300058721099</c:v>
                </c:pt>
                <c:pt idx="12364">
                  <c:v>1236.4000587258488</c:v>
                </c:pt>
                <c:pt idx="12365">
                  <c:v>1236.5000587305985</c:v>
                </c:pt>
                <c:pt idx="12366">
                  <c:v>1236.6000587353483</c:v>
                </c:pt>
                <c:pt idx="12367">
                  <c:v>1236.700058740098</c:v>
                </c:pt>
                <c:pt idx="12368">
                  <c:v>1236.8000587448478</c:v>
                </c:pt>
                <c:pt idx="12369">
                  <c:v>1236.9000587495975</c:v>
                </c:pt>
                <c:pt idx="12370">
                  <c:v>1237.0000587543473</c:v>
                </c:pt>
                <c:pt idx="12371">
                  <c:v>1237.100058759097</c:v>
                </c:pt>
                <c:pt idx="12372">
                  <c:v>1237.2000587638468</c:v>
                </c:pt>
                <c:pt idx="12373">
                  <c:v>1237.3000587685965</c:v>
                </c:pt>
                <c:pt idx="12374">
                  <c:v>1237.4000587733462</c:v>
                </c:pt>
                <c:pt idx="12375">
                  <c:v>1237.500058778096</c:v>
                </c:pt>
                <c:pt idx="12376">
                  <c:v>1237.6000587828457</c:v>
                </c:pt>
                <c:pt idx="12377">
                  <c:v>1237.7000587875955</c:v>
                </c:pt>
                <c:pt idx="12378">
                  <c:v>1237.8000587923452</c:v>
                </c:pt>
                <c:pt idx="12379">
                  <c:v>1237.900058797095</c:v>
                </c:pt>
                <c:pt idx="12380">
                  <c:v>1238.0000588018447</c:v>
                </c:pt>
                <c:pt idx="12381">
                  <c:v>1238.1000588065945</c:v>
                </c:pt>
                <c:pt idx="12382">
                  <c:v>1238.2000588113442</c:v>
                </c:pt>
                <c:pt idx="12383">
                  <c:v>1238.300058816094</c:v>
                </c:pt>
                <c:pt idx="12384">
                  <c:v>1238.4000588208437</c:v>
                </c:pt>
                <c:pt idx="12385">
                  <c:v>1238.5000588255934</c:v>
                </c:pt>
                <c:pt idx="12386">
                  <c:v>1238.6000588303432</c:v>
                </c:pt>
                <c:pt idx="12387">
                  <c:v>1238.7000588350929</c:v>
                </c:pt>
                <c:pt idx="12388">
                  <c:v>1238.8000588398427</c:v>
                </c:pt>
                <c:pt idx="12389">
                  <c:v>1238.9000588445924</c:v>
                </c:pt>
                <c:pt idx="12390">
                  <c:v>1239.0000588493422</c:v>
                </c:pt>
                <c:pt idx="12391">
                  <c:v>1239.1000588540919</c:v>
                </c:pt>
                <c:pt idx="12392">
                  <c:v>1239.2000588588417</c:v>
                </c:pt>
                <c:pt idx="12393">
                  <c:v>1239.3000588635914</c:v>
                </c:pt>
                <c:pt idx="12394">
                  <c:v>1239.4000588683411</c:v>
                </c:pt>
                <c:pt idx="12395">
                  <c:v>1239.5000588730909</c:v>
                </c:pt>
                <c:pt idx="12396">
                  <c:v>1239.6000588778406</c:v>
                </c:pt>
                <c:pt idx="12397">
                  <c:v>1239.7000588825904</c:v>
                </c:pt>
                <c:pt idx="12398">
                  <c:v>1239.8000588873401</c:v>
                </c:pt>
                <c:pt idx="12399">
                  <c:v>1239.9000588920899</c:v>
                </c:pt>
                <c:pt idx="12400">
                  <c:v>1240.0000588968396</c:v>
                </c:pt>
                <c:pt idx="12401">
                  <c:v>1240.1000589015894</c:v>
                </c:pt>
                <c:pt idx="12402">
                  <c:v>1240.2000589063391</c:v>
                </c:pt>
                <c:pt idx="12403">
                  <c:v>1240.3000589110889</c:v>
                </c:pt>
                <c:pt idx="12404">
                  <c:v>1240.4000589158386</c:v>
                </c:pt>
                <c:pt idx="12405">
                  <c:v>1240.5000589205883</c:v>
                </c:pt>
                <c:pt idx="12406">
                  <c:v>1240.6000589253381</c:v>
                </c:pt>
                <c:pt idx="12407">
                  <c:v>1240.7000589300878</c:v>
                </c:pt>
                <c:pt idx="12408">
                  <c:v>1240.8000589348376</c:v>
                </c:pt>
                <c:pt idx="12409">
                  <c:v>1240.9000589395873</c:v>
                </c:pt>
                <c:pt idx="12410">
                  <c:v>1241.0000589443371</c:v>
                </c:pt>
                <c:pt idx="12411">
                  <c:v>1241.1000589490868</c:v>
                </c:pt>
                <c:pt idx="12412">
                  <c:v>1241.2000589538366</c:v>
                </c:pt>
                <c:pt idx="12413">
                  <c:v>1241.3000589585863</c:v>
                </c:pt>
                <c:pt idx="12414">
                  <c:v>1241.4000589633361</c:v>
                </c:pt>
                <c:pt idx="12415">
                  <c:v>1241.5000589680858</c:v>
                </c:pt>
                <c:pt idx="12416">
                  <c:v>1241.6000589728355</c:v>
                </c:pt>
                <c:pt idx="12417">
                  <c:v>1241.7000589775853</c:v>
                </c:pt>
                <c:pt idx="12418">
                  <c:v>1241.800058982335</c:v>
                </c:pt>
                <c:pt idx="12419">
                  <c:v>1241.9000589870848</c:v>
                </c:pt>
                <c:pt idx="12420">
                  <c:v>1242.0000589918345</c:v>
                </c:pt>
                <c:pt idx="12421">
                  <c:v>1242.1000589965843</c:v>
                </c:pt>
                <c:pt idx="12422">
                  <c:v>1242.200059001334</c:v>
                </c:pt>
                <c:pt idx="12423">
                  <c:v>1242.3000590060838</c:v>
                </c:pt>
                <c:pt idx="12424">
                  <c:v>1242.4000590108335</c:v>
                </c:pt>
                <c:pt idx="12425">
                  <c:v>1242.5000590155832</c:v>
                </c:pt>
                <c:pt idx="12426">
                  <c:v>1242.600059020333</c:v>
                </c:pt>
                <c:pt idx="12427">
                  <c:v>1242.7000590250827</c:v>
                </c:pt>
                <c:pt idx="12428">
                  <c:v>1242.8000590298325</c:v>
                </c:pt>
                <c:pt idx="12429">
                  <c:v>1242.9000590345822</c:v>
                </c:pt>
                <c:pt idx="12430">
                  <c:v>1243.000059039332</c:v>
                </c:pt>
                <c:pt idx="12431">
                  <c:v>1243.1000590440817</c:v>
                </c:pt>
                <c:pt idx="12432">
                  <c:v>1243.2000590488315</c:v>
                </c:pt>
                <c:pt idx="12433">
                  <c:v>1243.3000590535812</c:v>
                </c:pt>
                <c:pt idx="12434">
                  <c:v>1243.400059058331</c:v>
                </c:pt>
                <c:pt idx="12435">
                  <c:v>1243.5000590630807</c:v>
                </c:pt>
                <c:pt idx="12436">
                  <c:v>1243.6000590678304</c:v>
                </c:pt>
                <c:pt idx="12437">
                  <c:v>1243.7000590725802</c:v>
                </c:pt>
                <c:pt idx="12438">
                  <c:v>1243.8000590773299</c:v>
                </c:pt>
                <c:pt idx="12439">
                  <c:v>1243.9000590820797</c:v>
                </c:pt>
                <c:pt idx="12440">
                  <c:v>1244.0000590868294</c:v>
                </c:pt>
                <c:pt idx="12441">
                  <c:v>1244.1000590915792</c:v>
                </c:pt>
                <c:pt idx="12442">
                  <c:v>1244.2000590963289</c:v>
                </c:pt>
                <c:pt idx="12443">
                  <c:v>1244.3000591010787</c:v>
                </c:pt>
                <c:pt idx="12444">
                  <c:v>1244.4000591058284</c:v>
                </c:pt>
                <c:pt idx="12445">
                  <c:v>1244.5000591105781</c:v>
                </c:pt>
                <c:pt idx="12446">
                  <c:v>1244.6000591153279</c:v>
                </c:pt>
                <c:pt idx="12447">
                  <c:v>1244.7000591200776</c:v>
                </c:pt>
                <c:pt idx="12448">
                  <c:v>1244.8000591248274</c:v>
                </c:pt>
                <c:pt idx="12449">
                  <c:v>1244.9000591295771</c:v>
                </c:pt>
                <c:pt idx="12450">
                  <c:v>1245.0000591343269</c:v>
                </c:pt>
                <c:pt idx="12451">
                  <c:v>1245.1000591390766</c:v>
                </c:pt>
                <c:pt idx="12452">
                  <c:v>1245.2000591438264</c:v>
                </c:pt>
                <c:pt idx="12453">
                  <c:v>1245.3000591485761</c:v>
                </c:pt>
                <c:pt idx="12454">
                  <c:v>1245.4000591533259</c:v>
                </c:pt>
                <c:pt idx="12455">
                  <c:v>1245.5000591580756</c:v>
                </c:pt>
                <c:pt idx="12456">
                  <c:v>1245.6000591628253</c:v>
                </c:pt>
                <c:pt idx="12457">
                  <c:v>1245.7000591675751</c:v>
                </c:pt>
                <c:pt idx="12458">
                  <c:v>1245.8000591723248</c:v>
                </c:pt>
                <c:pt idx="12459">
                  <c:v>1245.9000591770746</c:v>
                </c:pt>
                <c:pt idx="12460">
                  <c:v>1246.0000591818243</c:v>
                </c:pt>
                <c:pt idx="12461">
                  <c:v>1246.1000591865741</c:v>
                </c:pt>
                <c:pt idx="12462">
                  <c:v>1246.2000591913238</c:v>
                </c:pt>
                <c:pt idx="12463">
                  <c:v>1246.3000591960736</c:v>
                </c:pt>
                <c:pt idx="12464">
                  <c:v>1246.4000592008233</c:v>
                </c:pt>
                <c:pt idx="12465">
                  <c:v>1246.5000592055731</c:v>
                </c:pt>
                <c:pt idx="12466">
                  <c:v>1246.6000592103228</c:v>
                </c:pt>
                <c:pt idx="12467">
                  <c:v>1246.7000592150725</c:v>
                </c:pt>
                <c:pt idx="12468">
                  <c:v>1246.8000592198223</c:v>
                </c:pt>
                <c:pt idx="12469">
                  <c:v>1246.900059224572</c:v>
                </c:pt>
                <c:pt idx="12470">
                  <c:v>1247.0000592293218</c:v>
                </c:pt>
                <c:pt idx="12471">
                  <c:v>1247.1000592340715</c:v>
                </c:pt>
                <c:pt idx="12472">
                  <c:v>1247.2000592388213</c:v>
                </c:pt>
                <c:pt idx="12473">
                  <c:v>1247.300059243571</c:v>
                </c:pt>
                <c:pt idx="12474">
                  <c:v>1247.4000592483208</c:v>
                </c:pt>
                <c:pt idx="12475">
                  <c:v>1247.5000592530705</c:v>
                </c:pt>
                <c:pt idx="12476">
                  <c:v>1247.6000592578202</c:v>
                </c:pt>
                <c:pt idx="12477">
                  <c:v>1247.70005926257</c:v>
                </c:pt>
                <c:pt idx="12478">
                  <c:v>1247.8000592673197</c:v>
                </c:pt>
                <c:pt idx="12479">
                  <c:v>1247.9000592720695</c:v>
                </c:pt>
                <c:pt idx="12480">
                  <c:v>1248.0000592768192</c:v>
                </c:pt>
                <c:pt idx="12481">
                  <c:v>1248.100059281569</c:v>
                </c:pt>
                <c:pt idx="12482">
                  <c:v>1248.2000592863187</c:v>
                </c:pt>
                <c:pt idx="12483">
                  <c:v>1248.3000592910685</c:v>
                </c:pt>
                <c:pt idx="12484">
                  <c:v>1248.4000592958182</c:v>
                </c:pt>
                <c:pt idx="12485">
                  <c:v>1248.500059300568</c:v>
                </c:pt>
                <c:pt idx="12486">
                  <c:v>1248.6000593053177</c:v>
                </c:pt>
                <c:pt idx="12487">
                  <c:v>1248.7000593100674</c:v>
                </c:pt>
                <c:pt idx="12488">
                  <c:v>1248.8000593148172</c:v>
                </c:pt>
                <c:pt idx="12489">
                  <c:v>1248.9000593195669</c:v>
                </c:pt>
                <c:pt idx="12490">
                  <c:v>1249.0000593243167</c:v>
                </c:pt>
                <c:pt idx="12491">
                  <c:v>1249.1000593290664</c:v>
                </c:pt>
                <c:pt idx="12492">
                  <c:v>1249.2000593338162</c:v>
                </c:pt>
                <c:pt idx="12493">
                  <c:v>1249.3000593385659</c:v>
                </c:pt>
                <c:pt idx="12494">
                  <c:v>1249.4000593433157</c:v>
                </c:pt>
                <c:pt idx="12495">
                  <c:v>1249.5000593480654</c:v>
                </c:pt>
                <c:pt idx="12496">
                  <c:v>1249.6000593528152</c:v>
                </c:pt>
                <c:pt idx="12497">
                  <c:v>1249.7000593575649</c:v>
                </c:pt>
                <c:pt idx="12498">
                  <c:v>1249.8000593623146</c:v>
                </c:pt>
                <c:pt idx="12499">
                  <c:v>1249.9000593670644</c:v>
                </c:pt>
                <c:pt idx="12500">
                  <c:v>1250.0000593718141</c:v>
                </c:pt>
                <c:pt idx="12501">
                  <c:v>1250.1000593765639</c:v>
                </c:pt>
                <c:pt idx="12502">
                  <c:v>1250.2000593813136</c:v>
                </c:pt>
                <c:pt idx="12503">
                  <c:v>1250.3000593860634</c:v>
                </c:pt>
                <c:pt idx="12504">
                  <c:v>1250.4000593908131</c:v>
                </c:pt>
                <c:pt idx="12505">
                  <c:v>1250.5000593955629</c:v>
                </c:pt>
                <c:pt idx="12506">
                  <c:v>1250.6000594003126</c:v>
                </c:pt>
                <c:pt idx="12507">
                  <c:v>1250.7000594050623</c:v>
                </c:pt>
                <c:pt idx="12508">
                  <c:v>1250.8000594098121</c:v>
                </c:pt>
                <c:pt idx="12509">
                  <c:v>1250.9000594145618</c:v>
                </c:pt>
                <c:pt idx="12510">
                  <c:v>1251.0000594193116</c:v>
                </c:pt>
                <c:pt idx="12511">
                  <c:v>1251.1000594240613</c:v>
                </c:pt>
                <c:pt idx="12512">
                  <c:v>1251.2000594288111</c:v>
                </c:pt>
                <c:pt idx="12513">
                  <c:v>1251.3000594335608</c:v>
                </c:pt>
                <c:pt idx="12514">
                  <c:v>1251.4000594383106</c:v>
                </c:pt>
                <c:pt idx="12515">
                  <c:v>1251.5000594430603</c:v>
                </c:pt>
                <c:pt idx="12516">
                  <c:v>1251.6000594478101</c:v>
                </c:pt>
                <c:pt idx="12517">
                  <c:v>1251.7000594525598</c:v>
                </c:pt>
                <c:pt idx="12518">
                  <c:v>1251.8000594573095</c:v>
                </c:pt>
                <c:pt idx="12519">
                  <c:v>1251.9000594620593</c:v>
                </c:pt>
                <c:pt idx="12520">
                  <c:v>1252.000059466809</c:v>
                </c:pt>
                <c:pt idx="12521">
                  <c:v>1252.1000594715588</c:v>
                </c:pt>
                <c:pt idx="12522">
                  <c:v>1252.2000594763085</c:v>
                </c:pt>
                <c:pt idx="12523">
                  <c:v>1252.3000594810583</c:v>
                </c:pt>
                <c:pt idx="12524">
                  <c:v>1252.400059485808</c:v>
                </c:pt>
                <c:pt idx="12525">
                  <c:v>1252.5000594905578</c:v>
                </c:pt>
                <c:pt idx="12526">
                  <c:v>1252.6000594953075</c:v>
                </c:pt>
                <c:pt idx="12527">
                  <c:v>1252.7000595000573</c:v>
                </c:pt>
                <c:pt idx="12528">
                  <c:v>1252.800059504807</c:v>
                </c:pt>
                <c:pt idx="12529">
                  <c:v>1252.9000595095567</c:v>
                </c:pt>
                <c:pt idx="12530">
                  <c:v>1253.0000595143065</c:v>
                </c:pt>
                <c:pt idx="12531">
                  <c:v>1253.1000595190562</c:v>
                </c:pt>
                <c:pt idx="12532">
                  <c:v>1253.200059523806</c:v>
                </c:pt>
                <c:pt idx="12533">
                  <c:v>1253.3000595285557</c:v>
                </c:pt>
                <c:pt idx="12534">
                  <c:v>1253.4000595333055</c:v>
                </c:pt>
                <c:pt idx="12535">
                  <c:v>1253.5000595380552</c:v>
                </c:pt>
                <c:pt idx="12536">
                  <c:v>1253.600059542805</c:v>
                </c:pt>
                <c:pt idx="12537">
                  <c:v>1253.7000595475547</c:v>
                </c:pt>
                <c:pt idx="12538">
                  <c:v>1253.8000595523044</c:v>
                </c:pt>
                <c:pt idx="12539">
                  <c:v>1253.9000595570542</c:v>
                </c:pt>
                <c:pt idx="12540">
                  <c:v>1254.0000595618039</c:v>
                </c:pt>
                <c:pt idx="12541">
                  <c:v>1254.1000595665537</c:v>
                </c:pt>
                <c:pt idx="12542">
                  <c:v>1254.2000595713034</c:v>
                </c:pt>
                <c:pt idx="12543">
                  <c:v>1254.3000595760532</c:v>
                </c:pt>
                <c:pt idx="12544">
                  <c:v>1254.4000595808029</c:v>
                </c:pt>
                <c:pt idx="12545">
                  <c:v>1254.5000595855527</c:v>
                </c:pt>
                <c:pt idx="12546">
                  <c:v>1254.6000595903024</c:v>
                </c:pt>
                <c:pt idx="12547">
                  <c:v>1254.7000595950522</c:v>
                </c:pt>
                <c:pt idx="12548">
                  <c:v>1254.8000595998019</c:v>
                </c:pt>
                <c:pt idx="12549">
                  <c:v>1254.9000596045516</c:v>
                </c:pt>
                <c:pt idx="12550">
                  <c:v>1255.0000596093014</c:v>
                </c:pt>
                <c:pt idx="12551">
                  <c:v>1255.1000596140511</c:v>
                </c:pt>
                <c:pt idx="12552">
                  <c:v>1255.2000596188009</c:v>
                </c:pt>
                <c:pt idx="12553">
                  <c:v>1255.3000596235506</c:v>
                </c:pt>
                <c:pt idx="12554">
                  <c:v>1255.4000596283004</c:v>
                </c:pt>
                <c:pt idx="12555">
                  <c:v>1255.5000596330501</c:v>
                </c:pt>
                <c:pt idx="12556">
                  <c:v>1255.6000596377999</c:v>
                </c:pt>
                <c:pt idx="12557">
                  <c:v>1255.7000596425496</c:v>
                </c:pt>
                <c:pt idx="12558">
                  <c:v>1255.8000596472993</c:v>
                </c:pt>
                <c:pt idx="12559">
                  <c:v>1255.9000596520491</c:v>
                </c:pt>
                <c:pt idx="12560">
                  <c:v>1256.0000596567988</c:v>
                </c:pt>
                <c:pt idx="12561">
                  <c:v>1256.1000596615486</c:v>
                </c:pt>
                <c:pt idx="12562">
                  <c:v>1256.2000596662983</c:v>
                </c:pt>
                <c:pt idx="12563">
                  <c:v>1256.3000596710481</c:v>
                </c:pt>
                <c:pt idx="12564">
                  <c:v>1256.4000596757978</c:v>
                </c:pt>
                <c:pt idx="12565">
                  <c:v>1256.5000596805476</c:v>
                </c:pt>
                <c:pt idx="12566">
                  <c:v>1256.6000596852973</c:v>
                </c:pt>
                <c:pt idx="12567">
                  <c:v>1256.7000596900471</c:v>
                </c:pt>
                <c:pt idx="12568">
                  <c:v>1256.8000596947968</c:v>
                </c:pt>
                <c:pt idx="12569">
                  <c:v>1256.9000596995465</c:v>
                </c:pt>
                <c:pt idx="12570">
                  <c:v>1257.0000597042963</c:v>
                </c:pt>
                <c:pt idx="12571">
                  <c:v>1257.100059709046</c:v>
                </c:pt>
                <c:pt idx="12572">
                  <c:v>1257.2000597137958</c:v>
                </c:pt>
                <c:pt idx="12573">
                  <c:v>1257.3000597185455</c:v>
                </c:pt>
                <c:pt idx="12574">
                  <c:v>1257.4000597232953</c:v>
                </c:pt>
                <c:pt idx="12575">
                  <c:v>1257.500059728045</c:v>
                </c:pt>
                <c:pt idx="12576">
                  <c:v>1257.6000597327948</c:v>
                </c:pt>
                <c:pt idx="12577">
                  <c:v>1257.7000597375445</c:v>
                </c:pt>
                <c:pt idx="12578">
                  <c:v>1257.8000597422943</c:v>
                </c:pt>
                <c:pt idx="12579">
                  <c:v>1257.900059747044</c:v>
                </c:pt>
                <c:pt idx="12580">
                  <c:v>1258.0000597517937</c:v>
                </c:pt>
                <c:pt idx="12581">
                  <c:v>1258.1000597565435</c:v>
                </c:pt>
                <c:pt idx="12582">
                  <c:v>1258.2000597612932</c:v>
                </c:pt>
                <c:pt idx="12583">
                  <c:v>1258.300059766043</c:v>
                </c:pt>
                <c:pt idx="12584">
                  <c:v>1258.4000597707927</c:v>
                </c:pt>
                <c:pt idx="12585">
                  <c:v>1258.5000597755425</c:v>
                </c:pt>
                <c:pt idx="12586">
                  <c:v>1258.6000597802922</c:v>
                </c:pt>
                <c:pt idx="12587">
                  <c:v>1258.700059785042</c:v>
                </c:pt>
                <c:pt idx="12588">
                  <c:v>1258.8000597897917</c:v>
                </c:pt>
                <c:pt idx="12589">
                  <c:v>1258.9000597945414</c:v>
                </c:pt>
                <c:pt idx="12590">
                  <c:v>1259.0000597992912</c:v>
                </c:pt>
                <c:pt idx="12591">
                  <c:v>1259.1000598040409</c:v>
                </c:pt>
                <c:pt idx="12592">
                  <c:v>1259.2000598087907</c:v>
                </c:pt>
                <c:pt idx="12593">
                  <c:v>1259.3000598135404</c:v>
                </c:pt>
                <c:pt idx="12594">
                  <c:v>1259.4000598182902</c:v>
                </c:pt>
                <c:pt idx="12595">
                  <c:v>1259.5000598230399</c:v>
                </c:pt>
                <c:pt idx="12596">
                  <c:v>1259.6000598277897</c:v>
                </c:pt>
                <c:pt idx="12597">
                  <c:v>1259.7000598325394</c:v>
                </c:pt>
                <c:pt idx="12598">
                  <c:v>1259.8000598372892</c:v>
                </c:pt>
                <c:pt idx="12599">
                  <c:v>1259.9000598420389</c:v>
                </c:pt>
                <c:pt idx="12600">
                  <c:v>1260.0000598467886</c:v>
                </c:pt>
                <c:pt idx="12601">
                  <c:v>1260.1000598515384</c:v>
                </c:pt>
                <c:pt idx="12602">
                  <c:v>1260.2000598562881</c:v>
                </c:pt>
                <c:pt idx="12603">
                  <c:v>1260.3000598610379</c:v>
                </c:pt>
                <c:pt idx="12604">
                  <c:v>1260.4000598657876</c:v>
                </c:pt>
                <c:pt idx="12605">
                  <c:v>1260.5000598705374</c:v>
                </c:pt>
                <c:pt idx="12606">
                  <c:v>1260.6000598752871</c:v>
                </c:pt>
                <c:pt idx="12607">
                  <c:v>1260.7000598800369</c:v>
                </c:pt>
                <c:pt idx="12608">
                  <c:v>1260.8000598847866</c:v>
                </c:pt>
                <c:pt idx="12609">
                  <c:v>1260.9000598895364</c:v>
                </c:pt>
                <c:pt idx="12610">
                  <c:v>1261.0000598942861</c:v>
                </c:pt>
                <c:pt idx="12611">
                  <c:v>1261.1000598990358</c:v>
                </c:pt>
                <c:pt idx="12612">
                  <c:v>1261.2000599037856</c:v>
                </c:pt>
                <c:pt idx="12613">
                  <c:v>1261.3000599085353</c:v>
                </c:pt>
                <c:pt idx="12614">
                  <c:v>1261.4000599132851</c:v>
                </c:pt>
                <c:pt idx="12615">
                  <c:v>1261.5000599180348</c:v>
                </c:pt>
                <c:pt idx="12616">
                  <c:v>1261.6000599227846</c:v>
                </c:pt>
                <c:pt idx="12617">
                  <c:v>1261.7000599275343</c:v>
                </c:pt>
                <c:pt idx="12618">
                  <c:v>1261.8000599322841</c:v>
                </c:pt>
                <c:pt idx="12619">
                  <c:v>1261.9000599370338</c:v>
                </c:pt>
                <c:pt idx="12620">
                  <c:v>1262.0000599417835</c:v>
                </c:pt>
                <c:pt idx="12621">
                  <c:v>1262.1000599465333</c:v>
                </c:pt>
                <c:pt idx="12622">
                  <c:v>1262.200059951283</c:v>
                </c:pt>
                <c:pt idx="12623">
                  <c:v>1262.3000599560328</c:v>
                </c:pt>
                <c:pt idx="12624">
                  <c:v>1262.4000599607825</c:v>
                </c:pt>
                <c:pt idx="12625">
                  <c:v>1262.5000599655323</c:v>
                </c:pt>
                <c:pt idx="12626">
                  <c:v>1262.600059970282</c:v>
                </c:pt>
                <c:pt idx="12627">
                  <c:v>1262.7000599750318</c:v>
                </c:pt>
                <c:pt idx="12628">
                  <c:v>1262.8000599797815</c:v>
                </c:pt>
                <c:pt idx="12629">
                  <c:v>1262.9000599845313</c:v>
                </c:pt>
                <c:pt idx="12630">
                  <c:v>1263.000059989281</c:v>
                </c:pt>
                <c:pt idx="12631">
                  <c:v>1263.1000599940307</c:v>
                </c:pt>
                <c:pt idx="12632">
                  <c:v>1263.2000599987805</c:v>
                </c:pt>
                <c:pt idx="12633">
                  <c:v>1263.3000600035302</c:v>
                </c:pt>
                <c:pt idx="12634">
                  <c:v>1263.40006000828</c:v>
                </c:pt>
                <c:pt idx="12635">
                  <c:v>1263.5000600130297</c:v>
                </c:pt>
                <c:pt idx="12636">
                  <c:v>1263.6000600177795</c:v>
                </c:pt>
                <c:pt idx="12637">
                  <c:v>1263.7000600225292</c:v>
                </c:pt>
                <c:pt idx="12638">
                  <c:v>1263.800060027279</c:v>
                </c:pt>
                <c:pt idx="12639">
                  <c:v>1263.9000600320287</c:v>
                </c:pt>
                <c:pt idx="12640">
                  <c:v>1264.0000600367785</c:v>
                </c:pt>
                <c:pt idx="12641">
                  <c:v>1264.1000600415282</c:v>
                </c:pt>
                <c:pt idx="12642">
                  <c:v>1264.2000600462779</c:v>
                </c:pt>
                <c:pt idx="12643">
                  <c:v>1264.3000600510277</c:v>
                </c:pt>
                <c:pt idx="12644">
                  <c:v>1264.4000600557774</c:v>
                </c:pt>
                <c:pt idx="12645">
                  <c:v>1264.5000600605272</c:v>
                </c:pt>
                <c:pt idx="12646">
                  <c:v>1264.6000600652769</c:v>
                </c:pt>
                <c:pt idx="12647">
                  <c:v>1264.7000600700267</c:v>
                </c:pt>
                <c:pt idx="12648">
                  <c:v>1264.8000600747764</c:v>
                </c:pt>
                <c:pt idx="12649">
                  <c:v>1264.9000600795262</c:v>
                </c:pt>
                <c:pt idx="12650">
                  <c:v>1265.0000600842759</c:v>
                </c:pt>
                <c:pt idx="12651">
                  <c:v>1265.1000600890256</c:v>
                </c:pt>
                <c:pt idx="12652">
                  <c:v>1265.2000600937754</c:v>
                </c:pt>
                <c:pt idx="12653">
                  <c:v>1265.3000600985251</c:v>
                </c:pt>
                <c:pt idx="12654">
                  <c:v>1265.4000601032749</c:v>
                </c:pt>
                <c:pt idx="12655">
                  <c:v>1265.5000601080246</c:v>
                </c:pt>
                <c:pt idx="12656">
                  <c:v>1265.6000601127744</c:v>
                </c:pt>
                <c:pt idx="12657">
                  <c:v>1265.7000601175241</c:v>
                </c:pt>
                <c:pt idx="12658">
                  <c:v>1265.8000601222739</c:v>
                </c:pt>
                <c:pt idx="12659">
                  <c:v>1265.9000601270236</c:v>
                </c:pt>
                <c:pt idx="12660">
                  <c:v>1266.0000601317734</c:v>
                </c:pt>
                <c:pt idx="12661">
                  <c:v>1266.1000601365231</c:v>
                </c:pt>
                <c:pt idx="12662">
                  <c:v>1266.2000601412728</c:v>
                </c:pt>
                <c:pt idx="12663">
                  <c:v>1266.3000601460226</c:v>
                </c:pt>
                <c:pt idx="12664">
                  <c:v>1266.4000601507723</c:v>
                </c:pt>
                <c:pt idx="12665">
                  <c:v>1266.5000601555221</c:v>
                </c:pt>
                <c:pt idx="12666">
                  <c:v>1266.6000601602718</c:v>
                </c:pt>
                <c:pt idx="12667">
                  <c:v>1266.7000601650216</c:v>
                </c:pt>
                <c:pt idx="12668">
                  <c:v>1266.8000601697713</c:v>
                </c:pt>
                <c:pt idx="12669">
                  <c:v>1266.9000601745211</c:v>
                </c:pt>
                <c:pt idx="12670">
                  <c:v>1267.0000601792708</c:v>
                </c:pt>
                <c:pt idx="12671">
                  <c:v>1267.1000601840205</c:v>
                </c:pt>
                <c:pt idx="12672">
                  <c:v>1267.2000601887703</c:v>
                </c:pt>
                <c:pt idx="12673">
                  <c:v>1267.30006019352</c:v>
                </c:pt>
                <c:pt idx="12674">
                  <c:v>1267.4000601982698</c:v>
                </c:pt>
                <c:pt idx="12675">
                  <c:v>1267.5000602030195</c:v>
                </c:pt>
                <c:pt idx="12676">
                  <c:v>1267.6000602077693</c:v>
                </c:pt>
                <c:pt idx="12677">
                  <c:v>1267.700060212519</c:v>
                </c:pt>
                <c:pt idx="12678">
                  <c:v>1267.8000602172688</c:v>
                </c:pt>
                <c:pt idx="12679">
                  <c:v>1267.9000602220185</c:v>
                </c:pt>
                <c:pt idx="12680">
                  <c:v>1268.0000602267683</c:v>
                </c:pt>
                <c:pt idx="12681">
                  <c:v>1268.100060231518</c:v>
                </c:pt>
                <c:pt idx="12682">
                  <c:v>1268.2000602362677</c:v>
                </c:pt>
                <c:pt idx="12683">
                  <c:v>1268.3000602410175</c:v>
                </c:pt>
                <c:pt idx="12684">
                  <c:v>1268.4000602457672</c:v>
                </c:pt>
                <c:pt idx="12685">
                  <c:v>1268.500060250517</c:v>
                </c:pt>
                <c:pt idx="12686">
                  <c:v>1268.6000602552667</c:v>
                </c:pt>
                <c:pt idx="12687">
                  <c:v>1268.7000602600165</c:v>
                </c:pt>
                <c:pt idx="12688">
                  <c:v>1268.8000602647662</c:v>
                </c:pt>
                <c:pt idx="12689">
                  <c:v>1268.900060269516</c:v>
                </c:pt>
                <c:pt idx="12690">
                  <c:v>1269.0000602742657</c:v>
                </c:pt>
                <c:pt idx="12691">
                  <c:v>1269.1000602790155</c:v>
                </c:pt>
                <c:pt idx="12692">
                  <c:v>1269.2000602837652</c:v>
                </c:pt>
                <c:pt idx="12693">
                  <c:v>1269.3000602885149</c:v>
                </c:pt>
                <c:pt idx="12694">
                  <c:v>1269.4000602932647</c:v>
                </c:pt>
                <c:pt idx="12695">
                  <c:v>1269.5000602980144</c:v>
                </c:pt>
                <c:pt idx="12696">
                  <c:v>1269.6000603027642</c:v>
                </c:pt>
                <c:pt idx="12697">
                  <c:v>1269.7000603075139</c:v>
                </c:pt>
                <c:pt idx="12698">
                  <c:v>1269.8000603122637</c:v>
                </c:pt>
                <c:pt idx="12699">
                  <c:v>1269.9000603170134</c:v>
                </c:pt>
                <c:pt idx="12700">
                  <c:v>1270.0000603217632</c:v>
                </c:pt>
                <c:pt idx="12701">
                  <c:v>1270.1000603265129</c:v>
                </c:pt>
                <c:pt idx="12702">
                  <c:v>1270.2000603312626</c:v>
                </c:pt>
                <c:pt idx="12703">
                  <c:v>1270.3000603360124</c:v>
                </c:pt>
                <c:pt idx="12704">
                  <c:v>1270.4000603407621</c:v>
                </c:pt>
                <c:pt idx="12705">
                  <c:v>1270.5000603455119</c:v>
                </c:pt>
                <c:pt idx="12706">
                  <c:v>1270.6000603502616</c:v>
                </c:pt>
                <c:pt idx="12707">
                  <c:v>1270.7000603550114</c:v>
                </c:pt>
                <c:pt idx="12708">
                  <c:v>1270.8000603597611</c:v>
                </c:pt>
                <c:pt idx="12709">
                  <c:v>1270.9000603645109</c:v>
                </c:pt>
                <c:pt idx="12710">
                  <c:v>1271.0000603692606</c:v>
                </c:pt>
                <c:pt idx="12711">
                  <c:v>1271.1000603740104</c:v>
                </c:pt>
                <c:pt idx="12712">
                  <c:v>1271.2000603787601</c:v>
                </c:pt>
                <c:pt idx="12713">
                  <c:v>1271.3000603835098</c:v>
                </c:pt>
                <c:pt idx="12714">
                  <c:v>1271.4000603882596</c:v>
                </c:pt>
                <c:pt idx="12715">
                  <c:v>1271.5000603930093</c:v>
                </c:pt>
                <c:pt idx="12716">
                  <c:v>1271.6000603977591</c:v>
                </c:pt>
                <c:pt idx="12717">
                  <c:v>1271.7000604025088</c:v>
                </c:pt>
                <c:pt idx="12718">
                  <c:v>1271.8000604072586</c:v>
                </c:pt>
                <c:pt idx="12719">
                  <c:v>1271.9000604120083</c:v>
                </c:pt>
                <c:pt idx="12720">
                  <c:v>1272.0000604167581</c:v>
                </c:pt>
                <c:pt idx="12721">
                  <c:v>1272.1000604215078</c:v>
                </c:pt>
                <c:pt idx="12722">
                  <c:v>1272.2000604262576</c:v>
                </c:pt>
                <c:pt idx="12723">
                  <c:v>1272.3000604310073</c:v>
                </c:pt>
                <c:pt idx="12724">
                  <c:v>1272.400060435757</c:v>
                </c:pt>
                <c:pt idx="12725">
                  <c:v>1272.5000604405068</c:v>
                </c:pt>
                <c:pt idx="12726">
                  <c:v>1272.6000604452565</c:v>
                </c:pt>
                <c:pt idx="12727">
                  <c:v>1272.7000604500063</c:v>
                </c:pt>
                <c:pt idx="12728">
                  <c:v>1272.800060454756</c:v>
                </c:pt>
                <c:pt idx="12729">
                  <c:v>1272.9000604595058</c:v>
                </c:pt>
                <c:pt idx="12730">
                  <c:v>1273.0000604642555</c:v>
                </c:pt>
                <c:pt idx="12731">
                  <c:v>1273.1000604690053</c:v>
                </c:pt>
                <c:pt idx="12732">
                  <c:v>1273.200060473755</c:v>
                </c:pt>
                <c:pt idx="12733">
                  <c:v>1273.3000604785047</c:v>
                </c:pt>
                <c:pt idx="12734">
                  <c:v>1273.4000604832545</c:v>
                </c:pt>
                <c:pt idx="12735">
                  <c:v>1273.5000604880042</c:v>
                </c:pt>
                <c:pt idx="12736">
                  <c:v>1273.600060492754</c:v>
                </c:pt>
                <c:pt idx="12737">
                  <c:v>1273.7000604975037</c:v>
                </c:pt>
                <c:pt idx="12738">
                  <c:v>1273.8000605022535</c:v>
                </c:pt>
                <c:pt idx="12739">
                  <c:v>1273.9000605070032</c:v>
                </c:pt>
                <c:pt idx="12740">
                  <c:v>1274.000060511753</c:v>
                </c:pt>
                <c:pt idx="12741">
                  <c:v>1274.1000605165027</c:v>
                </c:pt>
                <c:pt idx="12742">
                  <c:v>1274.2000605212525</c:v>
                </c:pt>
                <c:pt idx="12743">
                  <c:v>1274.3000605260022</c:v>
                </c:pt>
                <c:pt idx="12744">
                  <c:v>1274.4000605307519</c:v>
                </c:pt>
                <c:pt idx="12745">
                  <c:v>1274.5000605355017</c:v>
                </c:pt>
                <c:pt idx="12746">
                  <c:v>1274.6000605402514</c:v>
                </c:pt>
                <c:pt idx="12747">
                  <c:v>1274.7000605450012</c:v>
                </c:pt>
                <c:pt idx="12748">
                  <c:v>1274.8000605497509</c:v>
                </c:pt>
                <c:pt idx="12749">
                  <c:v>1274.9000605545007</c:v>
                </c:pt>
                <c:pt idx="12750">
                  <c:v>1275.0000605592504</c:v>
                </c:pt>
                <c:pt idx="12751">
                  <c:v>1275.1000605640002</c:v>
                </c:pt>
                <c:pt idx="12752">
                  <c:v>1275.2000605687499</c:v>
                </c:pt>
                <c:pt idx="12753">
                  <c:v>1275.3000605734996</c:v>
                </c:pt>
                <c:pt idx="12754">
                  <c:v>1275.4000605782494</c:v>
                </c:pt>
                <c:pt idx="12755">
                  <c:v>1275.5000605829991</c:v>
                </c:pt>
                <c:pt idx="12756">
                  <c:v>1275.6000605877489</c:v>
                </c:pt>
                <c:pt idx="12757">
                  <c:v>1275.7000605924986</c:v>
                </c:pt>
                <c:pt idx="12758">
                  <c:v>1275.8000605972484</c:v>
                </c:pt>
                <c:pt idx="12759">
                  <c:v>1275.9000606019981</c:v>
                </c:pt>
                <c:pt idx="12760">
                  <c:v>1276.0000606067479</c:v>
                </c:pt>
                <c:pt idx="12761">
                  <c:v>1276.1000606114976</c:v>
                </c:pt>
                <c:pt idx="12762">
                  <c:v>1276.2000606162474</c:v>
                </c:pt>
                <c:pt idx="12763">
                  <c:v>1276.3000606209971</c:v>
                </c:pt>
                <c:pt idx="12764">
                  <c:v>1276.4000606257468</c:v>
                </c:pt>
                <c:pt idx="12765">
                  <c:v>1276.5000606304966</c:v>
                </c:pt>
                <c:pt idx="12766">
                  <c:v>1276.6000606352463</c:v>
                </c:pt>
                <c:pt idx="12767">
                  <c:v>1276.7000606399961</c:v>
                </c:pt>
                <c:pt idx="12768">
                  <c:v>1276.8000606447458</c:v>
                </c:pt>
                <c:pt idx="12769">
                  <c:v>1276.9000606494956</c:v>
                </c:pt>
                <c:pt idx="12770">
                  <c:v>1277.0000606542453</c:v>
                </c:pt>
                <c:pt idx="12771">
                  <c:v>1277.1000606589951</c:v>
                </c:pt>
                <c:pt idx="12772">
                  <c:v>1277.2000606637448</c:v>
                </c:pt>
                <c:pt idx="12773">
                  <c:v>1277.3000606684946</c:v>
                </c:pt>
                <c:pt idx="12774">
                  <c:v>1277.4000606732443</c:v>
                </c:pt>
                <c:pt idx="12775">
                  <c:v>1277.500060677994</c:v>
                </c:pt>
                <c:pt idx="12776">
                  <c:v>1277.6000606827438</c:v>
                </c:pt>
                <c:pt idx="12777">
                  <c:v>1277.7000606874935</c:v>
                </c:pt>
                <c:pt idx="12778">
                  <c:v>1277.8000606922433</c:v>
                </c:pt>
                <c:pt idx="12779">
                  <c:v>1277.900060696993</c:v>
                </c:pt>
                <c:pt idx="12780">
                  <c:v>1278.0000607017428</c:v>
                </c:pt>
                <c:pt idx="12781">
                  <c:v>1278.1000607064925</c:v>
                </c:pt>
                <c:pt idx="12782">
                  <c:v>1278.2000607112423</c:v>
                </c:pt>
                <c:pt idx="12783">
                  <c:v>1278.300060715992</c:v>
                </c:pt>
                <c:pt idx="12784">
                  <c:v>1278.4000607207417</c:v>
                </c:pt>
                <c:pt idx="12785">
                  <c:v>1278.5000607254915</c:v>
                </c:pt>
                <c:pt idx="12786">
                  <c:v>1278.6000607302412</c:v>
                </c:pt>
                <c:pt idx="12787">
                  <c:v>1278.700060734991</c:v>
                </c:pt>
                <c:pt idx="12788">
                  <c:v>1278.8000607397407</c:v>
                </c:pt>
                <c:pt idx="12789">
                  <c:v>1278.9000607444905</c:v>
                </c:pt>
                <c:pt idx="12790">
                  <c:v>1279.0000607492402</c:v>
                </c:pt>
                <c:pt idx="12791">
                  <c:v>1279.10006075399</c:v>
                </c:pt>
                <c:pt idx="12792">
                  <c:v>1279.2000607587397</c:v>
                </c:pt>
                <c:pt idx="12793">
                  <c:v>1279.3000607634895</c:v>
                </c:pt>
                <c:pt idx="12794">
                  <c:v>1279.4000607682392</c:v>
                </c:pt>
                <c:pt idx="12795">
                  <c:v>1279.5000607729889</c:v>
                </c:pt>
                <c:pt idx="12796">
                  <c:v>1279.6000607777387</c:v>
                </c:pt>
                <c:pt idx="12797">
                  <c:v>1279.7000607824884</c:v>
                </c:pt>
                <c:pt idx="12798">
                  <c:v>1279.8000607872382</c:v>
                </c:pt>
                <c:pt idx="12799">
                  <c:v>1279.9000607919879</c:v>
                </c:pt>
                <c:pt idx="12800">
                  <c:v>1280.0000607967377</c:v>
                </c:pt>
                <c:pt idx="12801">
                  <c:v>1280.1000608014874</c:v>
                </c:pt>
                <c:pt idx="12802">
                  <c:v>1280.2000608062372</c:v>
                </c:pt>
                <c:pt idx="12803">
                  <c:v>1280.3000608109869</c:v>
                </c:pt>
                <c:pt idx="12804">
                  <c:v>1280.4000608157367</c:v>
                </c:pt>
                <c:pt idx="12805">
                  <c:v>1280.5000608204864</c:v>
                </c:pt>
                <c:pt idx="12806">
                  <c:v>1280.6000608252361</c:v>
                </c:pt>
                <c:pt idx="12807">
                  <c:v>1280.7000608299859</c:v>
                </c:pt>
                <c:pt idx="12808">
                  <c:v>1280.8000608347356</c:v>
                </c:pt>
                <c:pt idx="12809">
                  <c:v>1280.9000608394854</c:v>
                </c:pt>
                <c:pt idx="12810">
                  <c:v>1281.0000608442351</c:v>
                </c:pt>
                <c:pt idx="12811">
                  <c:v>1281.1000608489849</c:v>
                </c:pt>
                <c:pt idx="12812">
                  <c:v>1281.2000608537346</c:v>
                </c:pt>
                <c:pt idx="12813">
                  <c:v>1281.3000608584844</c:v>
                </c:pt>
                <c:pt idx="12814">
                  <c:v>1281.4000608632341</c:v>
                </c:pt>
                <c:pt idx="12815">
                  <c:v>1281.5000608679838</c:v>
                </c:pt>
                <c:pt idx="12816">
                  <c:v>1281.6000608727336</c:v>
                </c:pt>
                <c:pt idx="12817">
                  <c:v>1281.7000608774833</c:v>
                </c:pt>
                <c:pt idx="12818">
                  <c:v>1281.8000608822331</c:v>
                </c:pt>
                <c:pt idx="12819">
                  <c:v>1281.9000608869828</c:v>
                </c:pt>
                <c:pt idx="12820">
                  <c:v>1282.0000608917326</c:v>
                </c:pt>
                <c:pt idx="12821">
                  <c:v>1282.1000608964823</c:v>
                </c:pt>
                <c:pt idx="12822">
                  <c:v>1282.2000609012321</c:v>
                </c:pt>
                <c:pt idx="12823">
                  <c:v>1282.3000609059818</c:v>
                </c:pt>
                <c:pt idx="12824">
                  <c:v>1282.4000609107316</c:v>
                </c:pt>
                <c:pt idx="12825">
                  <c:v>1282.5000609154813</c:v>
                </c:pt>
                <c:pt idx="12826">
                  <c:v>1282.600060920231</c:v>
                </c:pt>
                <c:pt idx="12827">
                  <c:v>1282.7000609249808</c:v>
                </c:pt>
                <c:pt idx="12828">
                  <c:v>1282.8000609297305</c:v>
                </c:pt>
                <c:pt idx="12829">
                  <c:v>1282.9000609344803</c:v>
                </c:pt>
                <c:pt idx="12830">
                  <c:v>1283.00006093923</c:v>
                </c:pt>
                <c:pt idx="12831">
                  <c:v>1283.1000609439798</c:v>
                </c:pt>
                <c:pt idx="12832">
                  <c:v>1283.2000609487295</c:v>
                </c:pt>
                <c:pt idx="12833">
                  <c:v>1283.3000609534793</c:v>
                </c:pt>
                <c:pt idx="12834">
                  <c:v>1283.400060958229</c:v>
                </c:pt>
                <c:pt idx="12835">
                  <c:v>1283.5000609629788</c:v>
                </c:pt>
                <c:pt idx="12836">
                  <c:v>1283.6000609677285</c:v>
                </c:pt>
                <c:pt idx="12837">
                  <c:v>1283.7000609724782</c:v>
                </c:pt>
                <c:pt idx="12838">
                  <c:v>1283.800060977228</c:v>
                </c:pt>
                <c:pt idx="12839">
                  <c:v>1283.9000609819777</c:v>
                </c:pt>
                <c:pt idx="12840">
                  <c:v>1284.0000609867275</c:v>
                </c:pt>
                <c:pt idx="12841">
                  <c:v>1284.1000609914772</c:v>
                </c:pt>
                <c:pt idx="12842">
                  <c:v>1284.200060996227</c:v>
                </c:pt>
                <c:pt idx="12843">
                  <c:v>1284.3000610009767</c:v>
                </c:pt>
                <c:pt idx="12844">
                  <c:v>1284.4000610057265</c:v>
                </c:pt>
                <c:pt idx="12845">
                  <c:v>1284.5000610104762</c:v>
                </c:pt>
                <c:pt idx="12846">
                  <c:v>1284.6000610152259</c:v>
                </c:pt>
                <c:pt idx="12847">
                  <c:v>1284.7000610199757</c:v>
                </c:pt>
                <c:pt idx="12848">
                  <c:v>1284.8000610247254</c:v>
                </c:pt>
                <c:pt idx="12849">
                  <c:v>1284.9000610294752</c:v>
                </c:pt>
                <c:pt idx="12850">
                  <c:v>1285.0000610342249</c:v>
                </c:pt>
                <c:pt idx="12851">
                  <c:v>1285.1000610389747</c:v>
                </c:pt>
                <c:pt idx="12852">
                  <c:v>1285.2000610437244</c:v>
                </c:pt>
                <c:pt idx="12853">
                  <c:v>1285.3000610484742</c:v>
                </c:pt>
                <c:pt idx="12854">
                  <c:v>1285.4000610532239</c:v>
                </c:pt>
                <c:pt idx="12855">
                  <c:v>1285.5000610579737</c:v>
                </c:pt>
                <c:pt idx="12856">
                  <c:v>1285.6000610627234</c:v>
                </c:pt>
                <c:pt idx="12857">
                  <c:v>1285.7000610674731</c:v>
                </c:pt>
                <c:pt idx="12858">
                  <c:v>1285.8000610722229</c:v>
                </c:pt>
                <c:pt idx="12859">
                  <c:v>1285.9000610769726</c:v>
                </c:pt>
                <c:pt idx="12860">
                  <c:v>1286.0000610817224</c:v>
                </c:pt>
                <c:pt idx="12861">
                  <c:v>1286.1000610864721</c:v>
                </c:pt>
                <c:pt idx="12862">
                  <c:v>1286.2000610912219</c:v>
                </c:pt>
                <c:pt idx="12863">
                  <c:v>1286.3000610959716</c:v>
                </c:pt>
                <c:pt idx="12864">
                  <c:v>1286.4000611007214</c:v>
                </c:pt>
                <c:pt idx="12865">
                  <c:v>1286.5000611054711</c:v>
                </c:pt>
                <c:pt idx="12866">
                  <c:v>1286.6000611102208</c:v>
                </c:pt>
                <c:pt idx="12867">
                  <c:v>1286.7000611149706</c:v>
                </c:pt>
                <c:pt idx="12868">
                  <c:v>1286.8000611197203</c:v>
                </c:pt>
                <c:pt idx="12869">
                  <c:v>1286.9000611244701</c:v>
                </c:pt>
                <c:pt idx="12870">
                  <c:v>1287.0000611292198</c:v>
                </c:pt>
                <c:pt idx="12871">
                  <c:v>1287.1000611339696</c:v>
                </c:pt>
                <c:pt idx="12872">
                  <c:v>1287.2000611387193</c:v>
                </c:pt>
                <c:pt idx="12873">
                  <c:v>1287.3000611434691</c:v>
                </c:pt>
                <c:pt idx="12874">
                  <c:v>1287.4000611482188</c:v>
                </c:pt>
                <c:pt idx="12875">
                  <c:v>1287.5000611529686</c:v>
                </c:pt>
                <c:pt idx="12876">
                  <c:v>1287.6000611577183</c:v>
                </c:pt>
                <c:pt idx="12877">
                  <c:v>1287.700061162468</c:v>
                </c:pt>
                <c:pt idx="12878">
                  <c:v>1287.8000611672178</c:v>
                </c:pt>
                <c:pt idx="12879">
                  <c:v>1287.9000611719675</c:v>
                </c:pt>
                <c:pt idx="12880">
                  <c:v>1288.0000611767173</c:v>
                </c:pt>
                <c:pt idx="12881">
                  <c:v>1288.100061181467</c:v>
                </c:pt>
                <c:pt idx="12882">
                  <c:v>1288.2000611862168</c:v>
                </c:pt>
                <c:pt idx="12883">
                  <c:v>1288.3000611909665</c:v>
                </c:pt>
                <c:pt idx="12884">
                  <c:v>1288.4000611957163</c:v>
                </c:pt>
                <c:pt idx="12885">
                  <c:v>1288.500061200466</c:v>
                </c:pt>
                <c:pt idx="12886">
                  <c:v>1288.6000612052158</c:v>
                </c:pt>
                <c:pt idx="12887">
                  <c:v>1288.7000612099655</c:v>
                </c:pt>
                <c:pt idx="12888">
                  <c:v>1288.8000612147152</c:v>
                </c:pt>
                <c:pt idx="12889">
                  <c:v>1288.900061219465</c:v>
                </c:pt>
                <c:pt idx="12890">
                  <c:v>1289.0000612242147</c:v>
                </c:pt>
                <c:pt idx="12891">
                  <c:v>1289.1000612289645</c:v>
                </c:pt>
                <c:pt idx="12892">
                  <c:v>1289.2000612337142</c:v>
                </c:pt>
                <c:pt idx="12893">
                  <c:v>1289.300061238464</c:v>
                </c:pt>
                <c:pt idx="12894">
                  <c:v>1289.4000612432137</c:v>
                </c:pt>
                <c:pt idx="12895">
                  <c:v>1289.5000612479635</c:v>
                </c:pt>
                <c:pt idx="12896">
                  <c:v>1289.6000612527132</c:v>
                </c:pt>
                <c:pt idx="12897">
                  <c:v>1289.7000612574629</c:v>
                </c:pt>
                <c:pt idx="12898">
                  <c:v>1289.8000612622127</c:v>
                </c:pt>
                <c:pt idx="12899">
                  <c:v>1289.9000612669624</c:v>
                </c:pt>
                <c:pt idx="12900">
                  <c:v>1290.0000612717122</c:v>
                </c:pt>
                <c:pt idx="12901">
                  <c:v>1290.1000612764619</c:v>
                </c:pt>
                <c:pt idx="12902">
                  <c:v>1290.2000612812117</c:v>
                </c:pt>
                <c:pt idx="12903">
                  <c:v>1290.3000612859614</c:v>
                </c:pt>
                <c:pt idx="12904">
                  <c:v>1290.4000612907112</c:v>
                </c:pt>
                <c:pt idx="12905">
                  <c:v>1290.5000612954609</c:v>
                </c:pt>
                <c:pt idx="12906">
                  <c:v>1290.6000613002107</c:v>
                </c:pt>
                <c:pt idx="12907">
                  <c:v>1290.7000613049604</c:v>
                </c:pt>
                <c:pt idx="12908">
                  <c:v>1290.8000613097101</c:v>
                </c:pt>
                <c:pt idx="12909">
                  <c:v>1290.9000613144599</c:v>
                </c:pt>
                <c:pt idx="12910">
                  <c:v>1291.0000613192096</c:v>
                </c:pt>
                <c:pt idx="12911">
                  <c:v>1291.1000613239594</c:v>
                </c:pt>
                <c:pt idx="12912">
                  <c:v>1291.2000613287091</c:v>
                </c:pt>
                <c:pt idx="12913">
                  <c:v>1291.3000613334589</c:v>
                </c:pt>
                <c:pt idx="12914">
                  <c:v>1291.4000613382086</c:v>
                </c:pt>
                <c:pt idx="12915">
                  <c:v>1291.5000613429584</c:v>
                </c:pt>
                <c:pt idx="12916">
                  <c:v>1291.6000613477081</c:v>
                </c:pt>
                <c:pt idx="12917">
                  <c:v>1291.7000613524579</c:v>
                </c:pt>
                <c:pt idx="12918">
                  <c:v>1291.8000613572076</c:v>
                </c:pt>
                <c:pt idx="12919">
                  <c:v>1291.9000613619573</c:v>
                </c:pt>
                <c:pt idx="12920">
                  <c:v>1292.0000613667071</c:v>
                </c:pt>
                <c:pt idx="12921">
                  <c:v>1292.1000613714568</c:v>
                </c:pt>
                <c:pt idx="12922">
                  <c:v>1292.2000613762066</c:v>
                </c:pt>
                <c:pt idx="12923">
                  <c:v>1292.3000613809563</c:v>
                </c:pt>
                <c:pt idx="12924">
                  <c:v>1292.4000613857061</c:v>
                </c:pt>
                <c:pt idx="12925">
                  <c:v>1292.5000613904558</c:v>
                </c:pt>
                <c:pt idx="12926">
                  <c:v>1292.6000613952056</c:v>
                </c:pt>
                <c:pt idx="12927">
                  <c:v>1292.7000613999553</c:v>
                </c:pt>
                <c:pt idx="12928">
                  <c:v>1292.800061404705</c:v>
                </c:pt>
                <c:pt idx="12929">
                  <c:v>1292.9000614094548</c:v>
                </c:pt>
                <c:pt idx="12930">
                  <c:v>1293.0000614142045</c:v>
                </c:pt>
                <c:pt idx="12931">
                  <c:v>1293.1000614189543</c:v>
                </c:pt>
                <c:pt idx="12932">
                  <c:v>1293.200061423704</c:v>
                </c:pt>
                <c:pt idx="12933">
                  <c:v>1293.3000614284538</c:v>
                </c:pt>
                <c:pt idx="12934">
                  <c:v>1293.4000614332035</c:v>
                </c:pt>
                <c:pt idx="12935">
                  <c:v>1293.5000614379533</c:v>
                </c:pt>
                <c:pt idx="12936">
                  <c:v>1293.600061442703</c:v>
                </c:pt>
                <c:pt idx="12937">
                  <c:v>1293.7000614474528</c:v>
                </c:pt>
                <c:pt idx="12938">
                  <c:v>1293.8000614522025</c:v>
                </c:pt>
                <c:pt idx="12939">
                  <c:v>1293.9000614569522</c:v>
                </c:pt>
                <c:pt idx="12940">
                  <c:v>1294.000061461702</c:v>
                </c:pt>
                <c:pt idx="12941">
                  <c:v>1294.1000614664517</c:v>
                </c:pt>
                <c:pt idx="12942">
                  <c:v>1294.2000614712015</c:v>
                </c:pt>
                <c:pt idx="12943">
                  <c:v>1294.3000614759512</c:v>
                </c:pt>
                <c:pt idx="12944">
                  <c:v>1294.400061480701</c:v>
                </c:pt>
                <c:pt idx="12945">
                  <c:v>1294.5000614854507</c:v>
                </c:pt>
                <c:pt idx="12946">
                  <c:v>1294.6000614902005</c:v>
                </c:pt>
                <c:pt idx="12947">
                  <c:v>1294.7000614949502</c:v>
                </c:pt>
                <c:pt idx="12948">
                  <c:v>1294.8000614997</c:v>
                </c:pt>
                <c:pt idx="12949">
                  <c:v>1294.9000615044497</c:v>
                </c:pt>
                <c:pt idx="12950">
                  <c:v>1295.0000615091994</c:v>
                </c:pt>
                <c:pt idx="12951">
                  <c:v>1295.1000615139492</c:v>
                </c:pt>
                <c:pt idx="12952">
                  <c:v>1295.2000615186989</c:v>
                </c:pt>
                <c:pt idx="12953">
                  <c:v>1295.3000615234487</c:v>
                </c:pt>
                <c:pt idx="12954">
                  <c:v>1295.4000615281984</c:v>
                </c:pt>
                <c:pt idx="12955">
                  <c:v>1295.5000615329482</c:v>
                </c:pt>
                <c:pt idx="12956">
                  <c:v>1295.6000615376979</c:v>
                </c:pt>
                <c:pt idx="12957">
                  <c:v>1295.7000615424477</c:v>
                </c:pt>
                <c:pt idx="12958">
                  <c:v>1295.8000615471974</c:v>
                </c:pt>
                <c:pt idx="12959">
                  <c:v>1295.9000615519471</c:v>
                </c:pt>
                <c:pt idx="12960">
                  <c:v>1296.0000615566969</c:v>
                </c:pt>
                <c:pt idx="12961">
                  <c:v>1296.1000615614466</c:v>
                </c:pt>
                <c:pt idx="12962">
                  <c:v>1296.2000615661964</c:v>
                </c:pt>
                <c:pt idx="12963">
                  <c:v>1296.3000615709461</c:v>
                </c:pt>
                <c:pt idx="12964">
                  <c:v>1296.4000615756959</c:v>
                </c:pt>
                <c:pt idx="12965">
                  <c:v>1296.5000615804456</c:v>
                </c:pt>
                <c:pt idx="12966">
                  <c:v>1296.6000615851954</c:v>
                </c:pt>
                <c:pt idx="12967">
                  <c:v>1296.7000615899451</c:v>
                </c:pt>
                <c:pt idx="12968">
                  <c:v>1296.8000615946949</c:v>
                </c:pt>
                <c:pt idx="12969">
                  <c:v>1296.9000615994446</c:v>
                </c:pt>
                <c:pt idx="12970">
                  <c:v>1297.0000616041943</c:v>
                </c:pt>
                <c:pt idx="12971">
                  <c:v>1297.1000616089441</c:v>
                </c:pt>
                <c:pt idx="12972">
                  <c:v>1297.2000616136938</c:v>
                </c:pt>
                <c:pt idx="12973">
                  <c:v>1297.3000616184436</c:v>
                </c:pt>
                <c:pt idx="12974">
                  <c:v>1297.4000616231933</c:v>
                </c:pt>
                <c:pt idx="12975">
                  <c:v>1297.5000616279431</c:v>
                </c:pt>
                <c:pt idx="12976">
                  <c:v>1297.6000616326928</c:v>
                </c:pt>
                <c:pt idx="12977">
                  <c:v>1297.7000616374426</c:v>
                </c:pt>
                <c:pt idx="12978">
                  <c:v>1297.8000616421923</c:v>
                </c:pt>
                <c:pt idx="12979">
                  <c:v>1297.900061646942</c:v>
                </c:pt>
                <c:pt idx="12980">
                  <c:v>1298.0000616516918</c:v>
                </c:pt>
                <c:pt idx="12981">
                  <c:v>1298.1000616564415</c:v>
                </c:pt>
                <c:pt idx="12982">
                  <c:v>1298.2000616611913</c:v>
                </c:pt>
                <c:pt idx="12983">
                  <c:v>1298.300061665941</c:v>
                </c:pt>
                <c:pt idx="12984">
                  <c:v>1298.4000616706908</c:v>
                </c:pt>
                <c:pt idx="12985">
                  <c:v>1298.5000616754405</c:v>
                </c:pt>
                <c:pt idx="12986">
                  <c:v>1298.6000616801903</c:v>
                </c:pt>
                <c:pt idx="12987">
                  <c:v>1298.70006168494</c:v>
                </c:pt>
                <c:pt idx="12988">
                  <c:v>1298.8000616896898</c:v>
                </c:pt>
                <c:pt idx="12989">
                  <c:v>1298.9000616944395</c:v>
                </c:pt>
                <c:pt idx="12990">
                  <c:v>1299.0000616991892</c:v>
                </c:pt>
                <c:pt idx="12991">
                  <c:v>1299.100061703939</c:v>
                </c:pt>
                <c:pt idx="12992">
                  <c:v>1299.2000617086887</c:v>
                </c:pt>
                <c:pt idx="12993">
                  <c:v>1299.3000617134385</c:v>
                </c:pt>
                <c:pt idx="12994">
                  <c:v>1299.4000617181882</c:v>
                </c:pt>
                <c:pt idx="12995">
                  <c:v>1299.500061722938</c:v>
                </c:pt>
                <c:pt idx="12996">
                  <c:v>1299.6000617276877</c:v>
                </c:pt>
                <c:pt idx="12997">
                  <c:v>1299.7000617324375</c:v>
                </c:pt>
                <c:pt idx="12998">
                  <c:v>1299.8000617371872</c:v>
                </c:pt>
                <c:pt idx="12999">
                  <c:v>1299.900061741937</c:v>
                </c:pt>
                <c:pt idx="13000">
                  <c:v>1300.0000617466867</c:v>
                </c:pt>
                <c:pt idx="13001">
                  <c:v>1300.1000617514364</c:v>
                </c:pt>
                <c:pt idx="13002">
                  <c:v>1300.2000617561862</c:v>
                </c:pt>
                <c:pt idx="13003">
                  <c:v>1300.3000617609359</c:v>
                </c:pt>
                <c:pt idx="13004">
                  <c:v>1300.4000617656857</c:v>
                </c:pt>
                <c:pt idx="13005">
                  <c:v>1300.5000617704354</c:v>
                </c:pt>
                <c:pt idx="13006">
                  <c:v>1300.6000617751852</c:v>
                </c:pt>
                <c:pt idx="13007">
                  <c:v>1300.7000617799349</c:v>
                </c:pt>
                <c:pt idx="13008">
                  <c:v>1300.8000617846847</c:v>
                </c:pt>
                <c:pt idx="13009">
                  <c:v>1300.9000617894344</c:v>
                </c:pt>
                <c:pt idx="13010">
                  <c:v>1301.0000617941841</c:v>
                </c:pt>
                <c:pt idx="13011">
                  <c:v>1301.1000617989339</c:v>
                </c:pt>
                <c:pt idx="13012">
                  <c:v>1301.2000618036836</c:v>
                </c:pt>
                <c:pt idx="13013">
                  <c:v>1301.3000618084334</c:v>
                </c:pt>
                <c:pt idx="13014">
                  <c:v>1301.4000618131831</c:v>
                </c:pt>
                <c:pt idx="13015">
                  <c:v>1301.5000618179329</c:v>
                </c:pt>
                <c:pt idx="13016">
                  <c:v>1301.6000618226826</c:v>
                </c:pt>
                <c:pt idx="13017">
                  <c:v>1301.7000618274324</c:v>
                </c:pt>
                <c:pt idx="13018">
                  <c:v>1301.8000618321821</c:v>
                </c:pt>
                <c:pt idx="13019">
                  <c:v>1301.9000618369319</c:v>
                </c:pt>
                <c:pt idx="13020">
                  <c:v>1302.0000618416816</c:v>
                </c:pt>
                <c:pt idx="13021">
                  <c:v>1302.1000618464313</c:v>
                </c:pt>
                <c:pt idx="13022">
                  <c:v>1302.2000618511811</c:v>
                </c:pt>
                <c:pt idx="13023">
                  <c:v>1302.3000618559308</c:v>
                </c:pt>
                <c:pt idx="13024">
                  <c:v>1302.4000618606806</c:v>
                </c:pt>
                <c:pt idx="13025">
                  <c:v>1302.5000618654303</c:v>
                </c:pt>
                <c:pt idx="13026">
                  <c:v>1302.6000618701801</c:v>
                </c:pt>
                <c:pt idx="13027">
                  <c:v>1302.7000618749298</c:v>
                </c:pt>
                <c:pt idx="13028">
                  <c:v>1302.8000618796796</c:v>
                </c:pt>
                <c:pt idx="13029">
                  <c:v>1302.9000618844293</c:v>
                </c:pt>
                <c:pt idx="13030">
                  <c:v>1303.0000618891791</c:v>
                </c:pt>
                <c:pt idx="13031">
                  <c:v>1303.1000618939288</c:v>
                </c:pt>
                <c:pt idx="13032">
                  <c:v>1303.2000618986785</c:v>
                </c:pt>
                <c:pt idx="13033">
                  <c:v>1303.3000619034283</c:v>
                </c:pt>
                <c:pt idx="13034">
                  <c:v>1303.400061908178</c:v>
                </c:pt>
                <c:pt idx="13035">
                  <c:v>1303.5000619129278</c:v>
                </c:pt>
                <c:pt idx="13036">
                  <c:v>1303.6000619176775</c:v>
                </c:pt>
                <c:pt idx="13037">
                  <c:v>1303.7000619224273</c:v>
                </c:pt>
                <c:pt idx="13038">
                  <c:v>1303.800061927177</c:v>
                </c:pt>
                <c:pt idx="13039">
                  <c:v>1303.9000619319268</c:v>
                </c:pt>
                <c:pt idx="13040">
                  <c:v>1304.0000619366765</c:v>
                </c:pt>
                <c:pt idx="13041">
                  <c:v>1304.1000619414262</c:v>
                </c:pt>
                <c:pt idx="13042">
                  <c:v>1304.200061946176</c:v>
                </c:pt>
                <c:pt idx="13043">
                  <c:v>1304.3000619509257</c:v>
                </c:pt>
                <c:pt idx="13044">
                  <c:v>1304.4000619556755</c:v>
                </c:pt>
                <c:pt idx="13045">
                  <c:v>1304.5000619604252</c:v>
                </c:pt>
                <c:pt idx="13046">
                  <c:v>1304.600061965175</c:v>
                </c:pt>
                <c:pt idx="13047">
                  <c:v>1304.7000619699247</c:v>
                </c:pt>
                <c:pt idx="13048">
                  <c:v>1304.8000619746745</c:v>
                </c:pt>
                <c:pt idx="13049">
                  <c:v>1304.9000619794242</c:v>
                </c:pt>
                <c:pt idx="13050">
                  <c:v>1305.000061984174</c:v>
                </c:pt>
                <c:pt idx="13051">
                  <c:v>1305.1000619889237</c:v>
                </c:pt>
                <c:pt idx="13052">
                  <c:v>1305.2000619936734</c:v>
                </c:pt>
                <c:pt idx="13053">
                  <c:v>1305.3000619984232</c:v>
                </c:pt>
                <c:pt idx="13054">
                  <c:v>1305.4000620031729</c:v>
                </c:pt>
                <c:pt idx="13055">
                  <c:v>1305.5000620079227</c:v>
                </c:pt>
                <c:pt idx="13056">
                  <c:v>1305.6000620126724</c:v>
                </c:pt>
                <c:pt idx="13057">
                  <c:v>1305.7000620174222</c:v>
                </c:pt>
                <c:pt idx="13058">
                  <c:v>1305.8000620221719</c:v>
                </c:pt>
                <c:pt idx="13059">
                  <c:v>1305.9000620269217</c:v>
                </c:pt>
                <c:pt idx="13060">
                  <c:v>1306.0000620316714</c:v>
                </c:pt>
                <c:pt idx="13061">
                  <c:v>1306.1000620364211</c:v>
                </c:pt>
                <c:pt idx="13062">
                  <c:v>1306.2000620411709</c:v>
                </c:pt>
                <c:pt idx="13063">
                  <c:v>1306.3000620459206</c:v>
                </c:pt>
                <c:pt idx="13064">
                  <c:v>1306.4000620506704</c:v>
                </c:pt>
                <c:pt idx="13065">
                  <c:v>1306.5000620554201</c:v>
                </c:pt>
                <c:pt idx="13066">
                  <c:v>1306.6000620601699</c:v>
                </c:pt>
                <c:pt idx="13067">
                  <c:v>1306.7000620649196</c:v>
                </c:pt>
                <c:pt idx="13068">
                  <c:v>1306.8000620696694</c:v>
                </c:pt>
                <c:pt idx="13069">
                  <c:v>1306.9000620744191</c:v>
                </c:pt>
                <c:pt idx="13070">
                  <c:v>1307.0000620791689</c:v>
                </c:pt>
                <c:pt idx="13071">
                  <c:v>1307.1000620839186</c:v>
                </c:pt>
                <c:pt idx="13072">
                  <c:v>1307.2000620886683</c:v>
                </c:pt>
                <c:pt idx="13073">
                  <c:v>1307.3000620934181</c:v>
                </c:pt>
                <c:pt idx="13074">
                  <c:v>1307.4000620981678</c:v>
                </c:pt>
                <c:pt idx="13075">
                  <c:v>1307.5000621029176</c:v>
                </c:pt>
                <c:pt idx="13076">
                  <c:v>1307.6000621076673</c:v>
                </c:pt>
                <c:pt idx="13077">
                  <c:v>1307.7000621124171</c:v>
                </c:pt>
                <c:pt idx="13078">
                  <c:v>1307.8000621171668</c:v>
                </c:pt>
                <c:pt idx="13079">
                  <c:v>1307.9000621219166</c:v>
                </c:pt>
                <c:pt idx="13080">
                  <c:v>1308.0000621266663</c:v>
                </c:pt>
                <c:pt idx="13081">
                  <c:v>1308.1000621314161</c:v>
                </c:pt>
                <c:pt idx="13082">
                  <c:v>1308.2000621361658</c:v>
                </c:pt>
                <c:pt idx="13083">
                  <c:v>1308.3000621409155</c:v>
                </c:pt>
                <c:pt idx="13084">
                  <c:v>1308.4000621456653</c:v>
                </c:pt>
                <c:pt idx="13085">
                  <c:v>1308.500062150415</c:v>
                </c:pt>
                <c:pt idx="13086">
                  <c:v>1308.6000621551648</c:v>
                </c:pt>
                <c:pt idx="13087">
                  <c:v>1308.7000621599145</c:v>
                </c:pt>
                <c:pt idx="13088">
                  <c:v>1308.8000621646643</c:v>
                </c:pt>
                <c:pt idx="13089">
                  <c:v>1308.900062169414</c:v>
                </c:pt>
                <c:pt idx="13090">
                  <c:v>1309.0000621741638</c:v>
                </c:pt>
                <c:pt idx="13091">
                  <c:v>1309.1000621789135</c:v>
                </c:pt>
                <c:pt idx="13092">
                  <c:v>1309.2000621836632</c:v>
                </c:pt>
                <c:pt idx="13093">
                  <c:v>1309.300062188413</c:v>
                </c:pt>
                <c:pt idx="13094">
                  <c:v>1309.4000621931627</c:v>
                </c:pt>
                <c:pt idx="13095">
                  <c:v>1309.5000621979125</c:v>
                </c:pt>
                <c:pt idx="13096">
                  <c:v>1309.6000622026622</c:v>
                </c:pt>
                <c:pt idx="13097">
                  <c:v>1309.700062207412</c:v>
                </c:pt>
                <c:pt idx="13098">
                  <c:v>1309.8000622121617</c:v>
                </c:pt>
                <c:pt idx="13099">
                  <c:v>1309.9000622169115</c:v>
                </c:pt>
                <c:pt idx="13100">
                  <c:v>1310.0000622216612</c:v>
                </c:pt>
                <c:pt idx="13101">
                  <c:v>1310.100062226411</c:v>
                </c:pt>
                <c:pt idx="13102">
                  <c:v>1310.2000622311607</c:v>
                </c:pt>
                <c:pt idx="13103">
                  <c:v>1310.3000622359104</c:v>
                </c:pt>
                <c:pt idx="13104">
                  <c:v>1310.4000622406602</c:v>
                </c:pt>
                <c:pt idx="13105">
                  <c:v>1310.5000622454099</c:v>
                </c:pt>
                <c:pt idx="13106">
                  <c:v>1310.6000622501597</c:v>
                </c:pt>
                <c:pt idx="13107">
                  <c:v>1310.7000622549094</c:v>
                </c:pt>
                <c:pt idx="13108">
                  <c:v>1310.8000622596592</c:v>
                </c:pt>
                <c:pt idx="13109">
                  <c:v>1310.9000622644089</c:v>
                </c:pt>
                <c:pt idx="13110">
                  <c:v>1311.0000622691587</c:v>
                </c:pt>
                <c:pt idx="13111">
                  <c:v>1311.1000622739084</c:v>
                </c:pt>
                <c:pt idx="13112">
                  <c:v>1311.2000622786582</c:v>
                </c:pt>
                <c:pt idx="13113">
                  <c:v>1311.3000622834079</c:v>
                </c:pt>
                <c:pt idx="13114">
                  <c:v>1311.4000622881576</c:v>
                </c:pt>
                <c:pt idx="13115">
                  <c:v>1311.5000622929074</c:v>
                </c:pt>
                <c:pt idx="13116">
                  <c:v>1311.6000622976571</c:v>
                </c:pt>
                <c:pt idx="13117">
                  <c:v>1311.7000623024069</c:v>
                </c:pt>
                <c:pt idx="13118">
                  <c:v>1311.8000623071566</c:v>
                </c:pt>
                <c:pt idx="13119">
                  <c:v>1311.9000623119064</c:v>
                </c:pt>
                <c:pt idx="13120">
                  <c:v>1312.0000623166561</c:v>
                </c:pt>
                <c:pt idx="13121">
                  <c:v>1312.1000623214059</c:v>
                </c:pt>
                <c:pt idx="13122">
                  <c:v>1312.2000623261556</c:v>
                </c:pt>
                <c:pt idx="13123">
                  <c:v>1312.3000623309053</c:v>
                </c:pt>
                <c:pt idx="13124">
                  <c:v>1312.4000623356551</c:v>
                </c:pt>
                <c:pt idx="13125">
                  <c:v>1312.5000623404048</c:v>
                </c:pt>
                <c:pt idx="13126">
                  <c:v>1312.6000623451546</c:v>
                </c:pt>
                <c:pt idx="13127">
                  <c:v>1312.7000623499043</c:v>
                </c:pt>
                <c:pt idx="13128">
                  <c:v>1312.8000623546541</c:v>
                </c:pt>
                <c:pt idx="13129">
                  <c:v>1312.9000623594038</c:v>
                </c:pt>
                <c:pt idx="13130">
                  <c:v>1313.0000623641536</c:v>
                </c:pt>
                <c:pt idx="13131">
                  <c:v>1313.1000623689033</c:v>
                </c:pt>
                <c:pt idx="13132">
                  <c:v>1313.2000623736531</c:v>
                </c:pt>
                <c:pt idx="13133">
                  <c:v>1313.3000623784028</c:v>
                </c:pt>
                <c:pt idx="13134">
                  <c:v>1313.4000623831525</c:v>
                </c:pt>
                <c:pt idx="13135">
                  <c:v>1313.5000623879023</c:v>
                </c:pt>
                <c:pt idx="13136">
                  <c:v>1313.600062392652</c:v>
                </c:pt>
                <c:pt idx="13137">
                  <c:v>1313.7000623974018</c:v>
                </c:pt>
                <c:pt idx="13138">
                  <c:v>1313.8000624021515</c:v>
                </c:pt>
                <c:pt idx="13139">
                  <c:v>1313.9000624069013</c:v>
                </c:pt>
                <c:pt idx="13140">
                  <c:v>1314.000062411651</c:v>
                </c:pt>
                <c:pt idx="13141">
                  <c:v>1314.1000624164008</c:v>
                </c:pt>
                <c:pt idx="13142">
                  <c:v>1314.2000624211505</c:v>
                </c:pt>
                <c:pt idx="13143">
                  <c:v>1314.3000624259003</c:v>
                </c:pt>
                <c:pt idx="13144">
                  <c:v>1314.40006243065</c:v>
                </c:pt>
                <c:pt idx="13145">
                  <c:v>1314.5000624353997</c:v>
                </c:pt>
                <c:pt idx="13146">
                  <c:v>1314.6000624401495</c:v>
                </c:pt>
                <c:pt idx="13147">
                  <c:v>1314.7000624448992</c:v>
                </c:pt>
                <c:pt idx="13148">
                  <c:v>1314.800062449649</c:v>
                </c:pt>
                <c:pt idx="13149">
                  <c:v>1314.9000624543987</c:v>
                </c:pt>
                <c:pt idx="13150">
                  <c:v>1315.0000624591485</c:v>
                </c:pt>
                <c:pt idx="13151">
                  <c:v>1315.1000624638982</c:v>
                </c:pt>
                <c:pt idx="13152">
                  <c:v>1315.200062468648</c:v>
                </c:pt>
                <c:pt idx="13153">
                  <c:v>1315.3000624733977</c:v>
                </c:pt>
                <c:pt idx="13154">
                  <c:v>1315.4000624781474</c:v>
                </c:pt>
                <c:pt idx="13155">
                  <c:v>1315.5000624828972</c:v>
                </c:pt>
                <c:pt idx="13156">
                  <c:v>1315.6000624876469</c:v>
                </c:pt>
                <c:pt idx="13157">
                  <c:v>1315.7000624923967</c:v>
                </c:pt>
                <c:pt idx="13158">
                  <c:v>1315.8000624971464</c:v>
                </c:pt>
                <c:pt idx="13159">
                  <c:v>1315.9000625018962</c:v>
                </c:pt>
                <c:pt idx="13160">
                  <c:v>1316.0000625066459</c:v>
                </c:pt>
                <c:pt idx="13161">
                  <c:v>1316.1000625113957</c:v>
                </c:pt>
                <c:pt idx="13162">
                  <c:v>1316.2000625161454</c:v>
                </c:pt>
                <c:pt idx="13163">
                  <c:v>1316.3000625208952</c:v>
                </c:pt>
                <c:pt idx="13164">
                  <c:v>1316.4000625256449</c:v>
                </c:pt>
                <c:pt idx="13165">
                  <c:v>1316.5000625303946</c:v>
                </c:pt>
                <c:pt idx="13166">
                  <c:v>1316.6000625351444</c:v>
                </c:pt>
                <c:pt idx="13167">
                  <c:v>1316.7000625398941</c:v>
                </c:pt>
                <c:pt idx="13168">
                  <c:v>1316.8000625446439</c:v>
                </c:pt>
                <c:pt idx="13169">
                  <c:v>1316.9000625493936</c:v>
                </c:pt>
                <c:pt idx="13170">
                  <c:v>1317.0000625541434</c:v>
                </c:pt>
                <c:pt idx="13171">
                  <c:v>1317.1000625588931</c:v>
                </c:pt>
                <c:pt idx="13172">
                  <c:v>1317.2000625636429</c:v>
                </c:pt>
                <c:pt idx="13173">
                  <c:v>1317.3000625683926</c:v>
                </c:pt>
                <c:pt idx="13174">
                  <c:v>1317.4000625731423</c:v>
                </c:pt>
                <c:pt idx="13175">
                  <c:v>1317.5000625778921</c:v>
                </c:pt>
                <c:pt idx="13176">
                  <c:v>1317.6000625826418</c:v>
                </c:pt>
                <c:pt idx="13177">
                  <c:v>1317.7000625873916</c:v>
                </c:pt>
                <c:pt idx="13178">
                  <c:v>1317.8000625921413</c:v>
                </c:pt>
                <c:pt idx="13179">
                  <c:v>1317.9000625968911</c:v>
                </c:pt>
                <c:pt idx="13180">
                  <c:v>1318.0000626016408</c:v>
                </c:pt>
                <c:pt idx="13181">
                  <c:v>1318.1000626063906</c:v>
                </c:pt>
                <c:pt idx="13182">
                  <c:v>1318.2000626111403</c:v>
                </c:pt>
                <c:pt idx="13183">
                  <c:v>1318.3000626158901</c:v>
                </c:pt>
                <c:pt idx="13184">
                  <c:v>1318.4000626206398</c:v>
                </c:pt>
                <c:pt idx="13185">
                  <c:v>1318.5000626253895</c:v>
                </c:pt>
                <c:pt idx="13186">
                  <c:v>1318.6000626301393</c:v>
                </c:pt>
                <c:pt idx="13187">
                  <c:v>1318.700062634889</c:v>
                </c:pt>
                <c:pt idx="13188">
                  <c:v>1318.8000626396388</c:v>
                </c:pt>
                <c:pt idx="13189">
                  <c:v>1318.9000626443885</c:v>
                </c:pt>
                <c:pt idx="13190">
                  <c:v>1319.0000626491383</c:v>
                </c:pt>
                <c:pt idx="13191">
                  <c:v>1319.100062653888</c:v>
                </c:pt>
                <c:pt idx="13192">
                  <c:v>1319.2000626586378</c:v>
                </c:pt>
                <c:pt idx="13193">
                  <c:v>1319.3000626633875</c:v>
                </c:pt>
                <c:pt idx="13194">
                  <c:v>1319.4000626681373</c:v>
                </c:pt>
                <c:pt idx="13195">
                  <c:v>1319.500062672887</c:v>
                </c:pt>
                <c:pt idx="13196">
                  <c:v>1319.6000626776367</c:v>
                </c:pt>
                <c:pt idx="13197">
                  <c:v>1319.7000626823865</c:v>
                </c:pt>
                <c:pt idx="13198">
                  <c:v>1319.8000626871362</c:v>
                </c:pt>
                <c:pt idx="13199">
                  <c:v>1319.900062691886</c:v>
                </c:pt>
                <c:pt idx="13200">
                  <c:v>1320.0000626966357</c:v>
                </c:pt>
                <c:pt idx="13201">
                  <c:v>1320.1000627013855</c:v>
                </c:pt>
                <c:pt idx="13202">
                  <c:v>1320.2000627061352</c:v>
                </c:pt>
                <c:pt idx="13203">
                  <c:v>1320.300062710885</c:v>
                </c:pt>
                <c:pt idx="13204">
                  <c:v>1320.4000627156347</c:v>
                </c:pt>
                <c:pt idx="13205">
                  <c:v>1320.5000627203844</c:v>
                </c:pt>
                <c:pt idx="13206">
                  <c:v>1320.6000627251342</c:v>
                </c:pt>
                <c:pt idx="13207">
                  <c:v>1320.7000627298839</c:v>
                </c:pt>
                <c:pt idx="13208">
                  <c:v>1320.8000627346337</c:v>
                </c:pt>
                <c:pt idx="13209">
                  <c:v>1320.9000627393834</c:v>
                </c:pt>
                <c:pt idx="13210">
                  <c:v>1321.0000627441332</c:v>
                </c:pt>
                <c:pt idx="13211">
                  <c:v>1321.1000627488829</c:v>
                </c:pt>
                <c:pt idx="13212">
                  <c:v>1321.2000627536327</c:v>
                </c:pt>
                <c:pt idx="13213">
                  <c:v>1321.3000627583824</c:v>
                </c:pt>
                <c:pt idx="13214">
                  <c:v>1321.4000627631322</c:v>
                </c:pt>
                <c:pt idx="13215">
                  <c:v>1321.5000627678819</c:v>
                </c:pt>
                <c:pt idx="13216">
                  <c:v>1321.6000627726316</c:v>
                </c:pt>
                <c:pt idx="13217">
                  <c:v>1321.7000627773814</c:v>
                </c:pt>
                <c:pt idx="13218">
                  <c:v>1321.8000627821311</c:v>
                </c:pt>
                <c:pt idx="13219">
                  <c:v>1321.9000627868809</c:v>
                </c:pt>
                <c:pt idx="13220">
                  <c:v>1322.0000627916306</c:v>
                </c:pt>
                <c:pt idx="13221">
                  <c:v>1322.1000627963804</c:v>
                </c:pt>
                <c:pt idx="13222">
                  <c:v>1322.2000628011301</c:v>
                </c:pt>
                <c:pt idx="13223">
                  <c:v>1322.3000628058799</c:v>
                </c:pt>
                <c:pt idx="13224">
                  <c:v>1322.4000628106296</c:v>
                </c:pt>
                <c:pt idx="13225">
                  <c:v>1322.5000628153794</c:v>
                </c:pt>
                <c:pt idx="13226">
                  <c:v>1322.6000628201291</c:v>
                </c:pt>
                <c:pt idx="13227">
                  <c:v>1322.7000628248788</c:v>
                </c:pt>
                <c:pt idx="13228">
                  <c:v>1322.8000628296286</c:v>
                </c:pt>
                <c:pt idx="13229">
                  <c:v>1322.9000628343783</c:v>
                </c:pt>
                <c:pt idx="13230">
                  <c:v>1323.0000628391281</c:v>
                </c:pt>
                <c:pt idx="13231">
                  <c:v>1323.1000628438778</c:v>
                </c:pt>
                <c:pt idx="13232">
                  <c:v>1323.2000628486276</c:v>
                </c:pt>
                <c:pt idx="13233">
                  <c:v>1323.3000628533773</c:v>
                </c:pt>
                <c:pt idx="13234">
                  <c:v>1323.4000628581271</c:v>
                </c:pt>
                <c:pt idx="13235">
                  <c:v>1323.5000628628768</c:v>
                </c:pt>
                <c:pt idx="13236">
                  <c:v>1323.6000628676265</c:v>
                </c:pt>
                <c:pt idx="13237">
                  <c:v>1323.7000628723763</c:v>
                </c:pt>
                <c:pt idx="13238">
                  <c:v>1323.800062877126</c:v>
                </c:pt>
                <c:pt idx="13239">
                  <c:v>1323.9000628818758</c:v>
                </c:pt>
                <c:pt idx="13240">
                  <c:v>1324.0000628866255</c:v>
                </c:pt>
                <c:pt idx="13241">
                  <c:v>1324.1000628913753</c:v>
                </c:pt>
                <c:pt idx="13242">
                  <c:v>1324.200062896125</c:v>
                </c:pt>
                <c:pt idx="13243">
                  <c:v>1324.3000629008748</c:v>
                </c:pt>
                <c:pt idx="13244">
                  <c:v>1324.4000629056245</c:v>
                </c:pt>
                <c:pt idx="13245">
                  <c:v>1324.5000629103743</c:v>
                </c:pt>
                <c:pt idx="13246">
                  <c:v>1324.600062915124</c:v>
                </c:pt>
                <c:pt idx="13247">
                  <c:v>1324.7000629198737</c:v>
                </c:pt>
                <c:pt idx="13248">
                  <c:v>1324.8000629246235</c:v>
                </c:pt>
                <c:pt idx="13249">
                  <c:v>1324.9000629293732</c:v>
                </c:pt>
                <c:pt idx="13250">
                  <c:v>1325.000062934123</c:v>
                </c:pt>
                <c:pt idx="13251">
                  <c:v>1325.1000629388727</c:v>
                </c:pt>
                <c:pt idx="13252">
                  <c:v>1325.2000629436225</c:v>
                </c:pt>
                <c:pt idx="13253">
                  <c:v>1325.3000629483722</c:v>
                </c:pt>
                <c:pt idx="13254">
                  <c:v>1325.400062953122</c:v>
                </c:pt>
                <c:pt idx="13255">
                  <c:v>1325.5000629578717</c:v>
                </c:pt>
                <c:pt idx="13256">
                  <c:v>1325.6000629626215</c:v>
                </c:pt>
                <c:pt idx="13257">
                  <c:v>1325.7000629673712</c:v>
                </c:pt>
                <c:pt idx="13258">
                  <c:v>1325.8000629721209</c:v>
                </c:pt>
                <c:pt idx="13259">
                  <c:v>1325.9000629768707</c:v>
                </c:pt>
                <c:pt idx="13260">
                  <c:v>1326.0000629816204</c:v>
                </c:pt>
                <c:pt idx="13261">
                  <c:v>1326.1000629863702</c:v>
                </c:pt>
                <c:pt idx="13262">
                  <c:v>1326.2000629911199</c:v>
                </c:pt>
                <c:pt idx="13263">
                  <c:v>1326.3000629958697</c:v>
                </c:pt>
                <c:pt idx="13264">
                  <c:v>1326.4000630006194</c:v>
                </c:pt>
                <c:pt idx="13265">
                  <c:v>1326.5000630053692</c:v>
                </c:pt>
                <c:pt idx="13266">
                  <c:v>1326.6000630101189</c:v>
                </c:pt>
                <c:pt idx="13267">
                  <c:v>1326.7000630148686</c:v>
                </c:pt>
                <c:pt idx="13268">
                  <c:v>1326.8000630196184</c:v>
                </c:pt>
                <c:pt idx="13269">
                  <c:v>1326.9000630243681</c:v>
                </c:pt>
                <c:pt idx="13270">
                  <c:v>1327.0000630291179</c:v>
                </c:pt>
                <c:pt idx="13271">
                  <c:v>1327.1000630338676</c:v>
                </c:pt>
                <c:pt idx="13272">
                  <c:v>1327.2000630386174</c:v>
                </c:pt>
                <c:pt idx="13273">
                  <c:v>1327.3000630433671</c:v>
                </c:pt>
                <c:pt idx="13274">
                  <c:v>1327.4000630481169</c:v>
                </c:pt>
                <c:pt idx="13275">
                  <c:v>1327.5000630528666</c:v>
                </c:pt>
                <c:pt idx="13276">
                  <c:v>1327.6000630576164</c:v>
                </c:pt>
                <c:pt idx="13277">
                  <c:v>1327.7000630623661</c:v>
                </c:pt>
                <c:pt idx="13278">
                  <c:v>1327.8000630671158</c:v>
                </c:pt>
                <c:pt idx="13279">
                  <c:v>1327.9000630718656</c:v>
                </c:pt>
                <c:pt idx="13280">
                  <c:v>1328.0000630766153</c:v>
                </c:pt>
                <c:pt idx="13281">
                  <c:v>1328.1000630813651</c:v>
                </c:pt>
                <c:pt idx="13282">
                  <c:v>1328.2000630861148</c:v>
                </c:pt>
                <c:pt idx="13283">
                  <c:v>1328.3000630908646</c:v>
                </c:pt>
                <c:pt idx="13284">
                  <c:v>1328.4000630956143</c:v>
                </c:pt>
                <c:pt idx="13285">
                  <c:v>1328.5000631003641</c:v>
                </c:pt>
                <c:pt idx="13286">
                  <c:v>1328.6000631051138</c:v>
                </c:pt>
                <c:pt idx="13287">
                  <c:v>1328.7000631098635</c:v>
                </c:pt>
                <c:pt idx="13288">
                  <c:v>1328.8000631146133</c:v>
                </c:pt>
                <c:pt idx="13289">
                  <c:v>1328.900063119363</c:v>
                </c:pt>
                <c:pt idx="13290">
                  <c:v>1329.0000631241128</c:v>
                </c:pt>
                <c:pt idx="13291">
                  <c:v>1329.1000631288625</c:v>
                </c:pt>
                <c:pt idx="13292">
                  <c:v>1329.2000631336123</c:v>
                </c:pt>
                <c:pt idx="13293">
                  <c:v>1329.300063138362</c:v>
                </c:pt>
                <c:pt idx="13294">
                  <c:v>1329.4000631431118</c:v>
                </c:pt>
                <c:pt idx="13295">
                  <c:v>1329.5000631478615</c:v>
                </c:pt>
                <c:pt idx="13296">
                  <c:v>1329.6000631526113</c:v>
                </c:pt>
                <c:pt idx="13297">
                  <c:v>1329.700063157361</c:v>
                </c:pt>
                <c:pt idx="13298">
                  <c:v>1329.8000631621107</c:v>
                </c:pt>
                <c:pt idx="13299">
                  <c:v>1329.9000631668605</c:v>
                </c:pt>
                <c:pt idx="13300">
                  <c:v>1330.0000631716102</c:v>
                </c:pt>
                <c:pt idx="13301">
                  <c:v>1330.10006317636</c:v>
                </c:pt>
                <c:pt idx="13302">
                  <c:v>1330.2000631811097</c:v>
                </c:pt>
                <c:pt idx="13303">
                  <c:v>1330.3000631858595</c:v>
                </c:pt>
                <c:pt idx="13304">
                  <c:v>1330.4000631906092</c:v>
                </c:pt>
                <c:pt idx="13305">
                  <c:v>1330.500063195359</c:v>
                </c:pt>
                <c:pt idx="13306">
                  <c:v>1330.6000632001087</c:v>
                </c:pt>
                <c:pt idx="13307">
                  <c:v>1330.7000632048585</c:v>
                </c:pt>
                <c:pt idx="13308">
                  <c:v>1330.8000632096082</c:v>
                </c:pt>
                <c:pt idx="13309">
                  <c:v>1330.9000632143579</c:v>
                </c:pt>
                <c:pt idx="13310">
                  <c:v>1331.0000632191077</c:v>
                </c:pt>
                <c:pt idx="13311">
                  <c:v>1331.1000632238574</c:v>
                </c:pt>
                <c:pt idx="13312">
                  <c:v>1331.2000632286072</c:v>
                </c:pt>
                <c:pt idx="13313">
                  <c:v>1331.3000632333569</c:v>
                </c:pt>
                <c:pt idx="13314">
                  <c:v>1331.4000632381067</c:v>
                </c:pt>
                <c:pt idx="13315">
                  <c:v>1331.5000632428564</c:v>
                </c:pt>
                <c:pt idx="13316">
                  <c:v>1331.6000632476062</c:v>
                </c:pt>
                <c:pt idx="13317">
                  <c:v>1331.7000632523559</c:v>
                </c:pt>
                <c:pt idx="13318">
                  <c:v>1331.8000632571056</c:v>
                </c:pt>
                <c:pt idx="13319">
                  <c:v>1331.9000632618554</c:v>
                </c:pt>
                <c:pt idx="13320">
                  <c:v>1332.0000632666051</c:v>
                </c:pt>
                <c:pt idx="13321">
                  <c:v>1332.1000632713549</c:v>
                </c:pt>
                <c:pt idx="13322">
                  <c:v>1332.2000632761046</c:v>
                </c:pt>
                <c:pt idx="13323">
                  <c:v>1332.3000632808544</c:v>
                </c:pt>
                <c:pt idx="13324">
                  <c:v>1332.4000632856041</c:v>
                </c:pt>
                <c:pt idx="13325">
                  <c:v>1332.5000632903539</c:v>
                </c:pt>
                <c:pt idx="13326">
                  <c:v>1332.6000632951036</c:v>
                </c:pt>
                <c:pt idx="13327">
                  <c:v>1332.7000632998534</c:v>
                </c:pt>
                <c:pt idx="13328">
                  <c:v>1332.8000633046031</c:v>
                </c:pt>
                <c:pt idx="13329">
                  <c:v>1332.9000633093528</c:v>
                </c:pt>
                <c:pt idx="13330">
                  <c:v>1333.0000633141026</c:v>
                </c:pt>
                <c:pt idx="13331">
                  <c:v>1333.1000633188523</c:v>
                </c:pt>
                <c:pt idx="13332">
                  <c:v>1333.2000633236021</c:v>
                </c:pt>
                <c:pt idx="13333">
                  <c:v>1333.3000633283518</c:v>
                </c:pt>
                <c:pt idx="13334">
                  <c:v>1333.4000633331016</c:v>
                </c:pt>
                <c:pt idx="13335">
                  <c:v>1333.5000633378513</c:v>
                </c:pt>
                <c:pt idx="13336">
                  <c:v>1333.6000633426011</c:v>
                </c:pt>
                <c:pt idx="13337">
                  <c:v>1333.7000633473508</c:v>
                </c:pt>
                <c:pt idx="13338">
                  <c:v>1333.8000633521006</c:v>
                </c:pt>
                <c:pt idx="13339">
                  <c:v>1333.9000633568503</c:v>
                </c:pt>
                <c:pt idx="13340">
                  <c:v>1334.0000633616</c:v>
                </c:pt>
                <c:pt idx="13341">
                  <c:v>1334.1000633663498</c:v>
                </c:pt>
                <c:pt idx="13342">
                  <c:v>1334.2000633710995</c:v>
                </c:pt>
                <c:pt idx="13343">
                  <c:v>1334.3000633758493</c:v>
                </c:pt>
                <c:pt idx="13344">
                  <c:v>1334.400063380599</c:v>
                </c:pt>
                <c:pt idx="13345">
                  <c:v>1334.5000633853488</c:v>
                </c:pt>
                <c:pt idx="13346">
                  <c:v>1334.6000633900985</c:v>
                </c:pt>
                <c:pt idx="13347">
                  <c:v>1334.7000633948483</c:v>
                </c:pt>
                <c:pt idx="13348">
                  <c:v>1334.800063399598</c:v>
                </c:pt>
                <c:pt idx="13349">
                  <c:v>1334.9000634043477</c:v>
                </c:pt>
                <c:pt idx="13350">
                  <c:v>1335.0000634090975</c:v>
                </c:pt>
                <c:pt idx="13351">
                  <c:v>1335.1000634138472</c:v>
                </c:pt>
                <c:pt idx="13352">
                  <c:v>1335.200063418597</c:v>
                </c:pt>
                <c:pt idx="13353">
                  <c:v>1335.3000634233467</c:v>
                </c:pt>
                <c:pt idx="13354">
                  <c:v>1335.4000634280965</c:v>
                </c:pt>
                <c:pt idx="13355">
                  <c:v>1335.5000634328462</c:v>
                </c:pt>
                <c:pt idx="13356">
                  <c:v>1335.600063437596</c:v>
                </c:pt>
                <c:pt idx="13357">
                  <c:v>1335.7000634423457</c:v>
                </c:pt>
                <c:pt idx="13358">
                  <c:v>1335.8000634470955</c:v>
                </c:pt>
                <c:pt idx="13359">
                  <c:v>1335.9000634518452</c:v>
                </c:pt>
                <c:pt idx="13360">
                  <c:v>1336.0000634565949</c:v>
                </c:pt>
                <c:pt idx="13361">
                  <c:v>1336.1000634613447</c:v>
                </c:pt>
                <c:pt idx="13362">
                  <c:v>1336.2000634660944</c:v>
                </c:pt>
                <c:pt idx="13363">
                  <c:v>1336.3000634708442</c:v>
                </c:pt>
                <c:pt idx="13364">
                  <c:v>1336.4000634755939</c:v>
                </c:pt>
                <c:pt idx="13365">
                  <c:v>1336.5000634803437</c:v>
                </c:pt>
                <c:pt idx="13366">
                  <c:v>1336.6000634850934</c:v>
                </c:pt>
                <c:pt idx="13367">
                  <c:v>1336.7000634898432</c:v>
                </c:pt>
                <c:pt idx="13368">
                  <c:v>1336.8000634945929</c:v>
                </c:pt>
                <c:pt idx="13369">
                  <c:v>1336.9000634993427</c:v>
                </c:pt>
                <c:pt idx="13370">
                  <c:v>1337.0000635040924</c:v>
                </c:pt>
                <c:pt idx="13371">
                  <c:v>1337.1000635088421</c:v>
                </c:pt>
                <c:pt idx="13372">
                  <c:v>1337.2000635135919</c:v>
                </c:pt>
                <c:pt idx="13373">
                  <c:v>1337.3000635183416</c:v>
                </c:pt>
                <c:pt idx="13374">
                  <c:v>1337.4000635230914</c:v>
                </c:pt>
                <c:pt idx="13375">
                  <c:v>1337.5000635278411</c:v>
                </c:pt>
                <c:pt idx="13376">
                  <c:v>1337.6000635325909</c:v>
                </c:pt>
                <c:pt idx="13377">
                  <c:v>1337.7000635373406</c:v>
                </c:pt>
                <c:pt idx="13378">
                  <c:v>1337.8000635420904</c:v>
                </c:pt>
                <c:pt idx="13379">
                  <c:v>1337.9000635468401</c:v>
                </c:pt>
                <c:pt idx="13380">
                  <c:v>1338.0000635515898</c:v>
                </c:pt>
                <c:pt idx="13381">
                  <c:v>1338.1000635563396</c:v>
                </c:pt>
                <c:pt idx="13382">
                  <c:v>1338.2000635610893</c:v>
                </c:pt>
                <c:pt idx="13383">
                  <c:v>1338.3000635658391</c:v>
                </c:pt>
                <c:pt idx="13384">
                  <c:v>1338.4000635705888</c:v>
                </c:pt>
                <c:pt idx="13385">
                  <c:v>1338.5000635753386</c:v>
                </c:pt>
                <c:pt idx="13386">
                  <c:v>1338.6000635800883</c:v>
                </c:pt>
                <c:pt idx="13387">
                  <c:v>1338.7000635848381</c:v>
                </c:pt>
                <c:pt idx="13388">
                  <c:v>1338.8000635895878</c:v>
                </c:pt>
                <c:pt idx="13389">
                  <c:v>1338.9000635943376</c:v>
                </c:pt>
                <c:pt idx="13390">
                  <c:v>1339.0000635990873</c:v>
                </c:pt>
                <c:pt idx="13391">
                  <c:v>1339.100063603837</c:v>
                </c:pt>
                <c:pt idx="13392">
                  <c:v>1339.2000636085868</c:v>
                </c:pt>
                <c:pt idx="13393">
                  <c:v>1339.3000636133365</c:v>
                </c:pt>
                <c:pt idx="13394">
                  <c:v>1339.4000636180863</c:v>
                </c:pt>
                <c:pt idx="13395">
                  <c:v>1339.500063622836</c:v>
                </c:pt>
                <c:pt idx="13396">
                  <c:v>1339.6000636275858</c:v>
                </c:pt>
                <c:pt idx="13397">
                  <c:v>1339.7000636323355</c:v>
                </c:pt>
                <c:pt idx="13398">
                  <c:v>1339.8000636370853</c:v>
                </c:pt>
                <c:pt idx="13399">
                  <c:v>1339.900063641835</c:v>
                </c:pt>
                <c:pt idx="13400">
                  <c:v>1340.0000636465847</c:v>
                </c:pt>
                <c:pt idx="13401">
                  <c:v>1340.1000636513345</c:v>
                </c:pt>
                <c:pt idx="13402">
                  <c:v>1340.2000636560842</c:v>
                </c:pt>
                <c:pt idx="13403">
                  <c:v>1340.300063660834</c:v>
                </c:pt>
                <c:pt idx="13404">
                  <c:v>1340.4000636655837</c:v>
                </c:pt>
                <c:pt idx="13405">
                  <c:v>1340.5000636703335</c:v>
                </c:pt>
                <c:pt idx="13406">
                  <c:v>1340.6000636750832</c:v>
                </c:pt>
                <c:pt idx="13407">
                  <c:v>1340.700063679833</c:v>
                </c:pt>
                <c:pt idx="13408">
                  <c:v>1340.8000636845827</c:v>
                </c:pt>
                <c:pt idx="13409">
                  <c:v>1340.9000636893325</c:v>
                </c:pt>
                <c:pt idx="13410">
                  <c:v>1341.0000636940822</c:v>
                </c:pt>
                <c:pt idx="13411">
                  <c:v>1341.1000636988319</c:v>
                </c:pt>
                <c:pt idx="13412">
                  <c:v>1341.2000637035817</c:v>
                </c:pt>
                <c:pt idx="13413">
                  <c:v>1341.3000637083314</c:v>
                </c:pt>
                <c:pt idx="13414">
                  <c:v>1341.4000637130812</c:v>
                </c:pt>
                <c:pt idx="13415">
                  <c:v>1341.5000637178309</c:v>
                </c:pt>
                <c:pt idx="13416">
                  <c:v>1341.6000637225807</c:v>
                </c:pt>
                <c:pt idx="13417">
                  <c:v>1341.7000637273304</c:v>
                </c:pt>
                <c:pt idx="13418">
                  <c:v>1341.8000637320802</c:v>
                </c:pt>
                <c:pt idx="13419">
                  <c:v>1341.9000637368299</c:v>
                </c:pt>
                <c:pt idx="13420">
                  <c:v>1342.0000637415797</c:v>
                </c:pt>
                <c:pt idx="13421">
                  <c:v>1342.1000637463294</c:v>
                </c:pt>
                <c:pt idx="13422">
                  <c:v>1342.2000637510791</c:v>
                </c:pt>
                <c:pt idx="13423">
                  <c:v>1342.3000637558289</c:v>
                </c:pt>
                <c:pt idx="13424">
                  <c:v>1342.4000637605786</c:v>
                </c:pt>
                <c:pt idx="13425">
                  <c:v>1342.5000637653284</c:v>
                </c:pt>
                <c:pt idx="13426">
                  <c:v>1342.6000637700781</c:v>
                </c:pt>
                <c:pt idx="13427">
                  <c:v>1342.7000637748279</c:v>
                </c:pt>
                <c:pt idx="13428">
                  <c:v>1342.8000637795776</c:v>
                </c:pt>
                <c:pt idx="13429">
                  <c:v>1342.9000637843274</c:v>
                </c:pt>
                <c:pt idx="13430">
                  <c:v>1343.0000637890771</c:v>
                </c:pt>
                <c:pt idx="13431">
                  <c:v>1343.1000637938268</c:v>
                </c:pt>
                <c:pt idx="13432">
                  <c:v>1343.2000637985766</c:v>
                </c:pt>
                <c:pt idx="13433">
                  <c:v>1343.3000638033263</c:v>
                </c:pt>
                <c:pt idx="13434">
                  <c:v>1343.4000638080761</c:v>
                </c:pt>
                <c:pt idx="13435">
                  <c:v>1343.5000638128258</c:v>
                </c:pt>
                <c:pt idx="13436">
                  <c:v>1343.6000638175756</c:v>
                </c:pt>
                <c:pt idx="13437">
                  <c:v>1343.7000638223253</c:v>
                </c:pt>
                <c:pt idx="13438">
                  <c:v>1343.8000638270751</c:v>
                </c:pt>
                <c:pt idx="13439">
                  <c:v>1343.9000638318248</c:v>
                </c:pt>
                <c:pt idx="13440">
                  <c:v>1344.0000638365746</c:v>
                </c:pt>
                <c:pt idx="13441">
                  <c:v>1344.1000638413243</c:v>
                </c:pt>
                <c:pt idx="13442">
                  <c:v>1344.200063846074</c:v>
                </c:pt>
                <c:pt idx="13443">
                  <c:v>1344.3000638508238</c:v>
                </c:pt>
                <c:pt idx="13444">
                  <c:v>1344.4000638555735</c:v>
                </c:pt>
                <c:pt idx="13445">
                  <c:v>1344.5000638603233</c:v>
                </c:pt>
                <c:pt idx="13446">
                  <c:v>1344.600063865073</c:v>
                </c:pt>
                <c:pt idx="13447">
                  <c:v>1344.7000638698228</c:v>
                </c:pt>
                <c:pt idx="13448">
                  <c:v>1344.8000638745725</c:v>
                </c:pt>
                <c:pt idx="13449">
                  <c:v>1344.9000638793223</c:v>
                </c:pt>
                <c:pt idx="13450">
                  <c:v>1345.000063884072</c:v>
                </c:pt>
                <c:pt idx="13451">
                  <c:v>1345.1000638888218</c:v>
                </c:pt>
                <c:pt idx="13452">
                  <c:v>1345.2000638935715</c:v>
                </c:pt>
                <c:pt idx="13453">
                  <c:v>1345.3000638983212</c:v>
                </c:pt>
                <c:pt idx="13454">
                  <c:v>1345.400063903071</c:v>
                </c:pt>
                <c:pt idx="13455">
                  <c:v>1345.5000639078207</c:v>
                </c:pt>
                <c:pt idx="13456">
                  <c:v>1345.6000639125705</c:v>
                </c:pt>
                <c:pt idx="13457">
                  <c:v>1345.7000639173202</c:v>
                </c:pt>
                <c:pt idx="13458">
                  <c:v>1345.80006392207</c:v>
                </c:pt>
                <c:pt idx="13459">
                  <c:v>1345.9000639268197</c:v>
                </c:pt>
                <c:pt idx="13460">
                  <c:v>1346.0000639315695</c:v>
                </c:pt>
                <c:pt idx="13461">
                  <c:v>1346.1000639363192</c:v>
                </c:pt>
                <c:pt idx="13462">
                  <c:v>1346.2000639410689</c:v>
                </c:pt>
                <c:pt idx="13463">
                  <c:v>1346.3000639458187</c:v>
                </c:pt>
                <c:pt idx="13464">
                  <c:v>1346.4000639505684</c:v>
                </c:pt>
                <c:pt idx="13465">
                  <c:v>1346.5000639553182</c:v>
                </c:pt>
                <c:pt idx="13466">
                  <c:v>1346.6000639600679</c:v>
                </c:pt>
                <c:pt idx="13467">
                  <c:v>1346.7000639648177</c:v>
                </c:pt>
                <c:pt idx="13468">
                  <c:v>1346.8000639695674</c:v>
                </c:pt>
                <c:pt idx="13469">
                  <c:v>1346.9000639743172</c:v>
                </c:pt>
                <c:pt idx="13470">
                  <c:v>1347.0000639790669</c:v>
                </c:pt>
                <c:pt idx="13471">
                  <c:v>1347.1000639838167</c:v>
                </c:pt>
                <c:pt idx="13472">
                  <c:v>1347.2000639885664</c:v>
                </c:pt>
                <c:pt idx="13473">
                  <c:v>1347.3000639933161</c:v>
                </c:pt>
                <c:pt idx="13474">
                  <c:v>1347.4000639980659</c:v>
                </c:pt>
                <c:pt idx="13475">
                  <c:v>1347.5000640028156</c:v>
                </c:pt>
                <c:pt idx="13476">
                  <c:v>1347.6000640075654</c:v>
                </c:pt>
                <c:pt idx="13477">
                  <c:v>1347.7000640123151</c:v>
                </c:pt>
                <c:pt idx="13478">
                  <c:v>1347.8000640170649</c:v>
                </c:pt>
                <c:pt idx="13479">
                  <c:v>1347.9000640218146</c:v>
                </c:pt>
                <c:pt idx="13480">
                  <c:v>1348.0000640265644</c:v>
                </c:pt>
                <c:pt idx="13481">
                  <c:v>1348.1000640313141</c:v>
                </c:pt>
                <c:pt idx="13482">
                  <c:v>1348.2000640360638</c:v>
                </c:pt>
                <c:pt idx="13483">
                  <c:v>1348.3000640408136</c:v>
                </c:pt>
                <c:pt idx="13484">
                  <c:v>1348.4000640455633</c:v>
                </c:pt>
                <c:pt idx="13485">
                  <c:v>1348.5000640503131</c:v>
                </c:pt>
                <c:pt idx="13486">
                  <c:v>1348.6000640550628</c:v>
                </c:pt>
                <c:pt idx="13487">
                  <c:v>1348.7000640598126</c:v>
                </c:pt>
                <c:pt idx="13488">
                  <c:v>1348.8000640645623</c:v>
                </c:pt>
                <c:pt idx="13489">
                  <c:v>1348.9000640693121</c:v>
                </c:pt>
                <c:pt idx="13490">
                  <c:v>1349.0000640740618</c:v>
                </c:pt>
                <c:pt idx="13491">
                  <c:v>1349.1000640788116</c:v>
                </c:pt>
                <c:pt idx="13492">
                  <c:v>1349.2000640835613</c:v>
                </c:pt>
                <c:pt idx="13493">
                  <c:v>1349.300064088311</c:v>
                </c:pt>
                <c:pt idx="13494">
                  <c:v>1349.4000640930608</c:v>
                </c:pt>
                <c:pt idx="13495">
                  <c:v>1349.5000640978105</c:v>
                </c:pt>
                <c:pt idx="13496">
                  <c:v>1349.6000641025603</c:v>
                </c:pt>
                <c:pt idx="13497">
                  <c:v>1349.70006410731</c:v>
                </c:pt>
                <c:pt idx="13498">
                  <c:v>1349.8000641120598</c:v>
                </c:pt>
                <c:pt idx="13499">
                  <c:v>1349.9000641168095</c:v>
                </c:pt>
                <c:pt idx="13500">
                  <c:v>1350.0000641215593</c:v>
                </c:pt>
                <c:pt idx="13501">
                  <c:v>1350.100064126309</c:v>
                </c:pt>
                <c:pt idx="13502">
                  <c:v>1350.2000641310588</c:v>
                </c:pt>
                <c:pt idx="13503">
                  <c:v>1350.3000641358085</c:v>
                </c:pt>
                <c:pt idx="13504">
                  <c:v>1350.4000641405582</c:v>
                </c:pt>
                <c:pt idx="13505">
                  <c:v>1350.500064145308</c:v>
                </c:pt>
                <c:pt idx="13506">
                  <c:v>1350.6000641500577</c:v>
                </c:pt>
                <c:pt idx="13507">
                  <c:v>1350.7000641548075</c:v>
                </c:pt>
                <c:pt idx="13508">
                  <c:v>1350.8000641595572</c:v>
                </c:pt>
                <c:pt idx="13509">
                  <c:v>1350.900064164307</c:v>
                </c:pt>
                <c:pt idx="13510">
                  <c:v>1351.0000641690567</c:v>
                </c:pt>
                <c:pt idx="13511">
                  <c:v>1351.1000641738065</c:v>
                </c:pt>
                <c:pt idx="13512">
                  <c:v>1351.2000641785562</c:v>
                </c:pt>
                <c:pt idx="13513">
                  <c:v>1351.3000641833059</c:v>
                </c:pt>
                <c:pt idx="13514">
                  <c:v>1351.4000641880557</c:v>
                </c:pt>
                <c:pt idx="13515">
                  <c:v>1351.5000641928054</c:v>
                </c:pt>
                <c:pt idx="13516">
                  <c:v>1351.6000641975552</c:v>
                </c:pt>
                <c:pt idx="13517">
                  <c:v>1351.7000642023049</c:v>
                </c:pt>
                <c:pt idx="13518">
                  <c:v>1351.8000642070547</c:v>
                </c:pt>
                <c:pt idx="13519">
                  <c:v>1351.9000642118044</c:v>
                </c:pt>
                <c:pt idx="13520">
                  <c:v>1352.0000642165542</c:v>
                </c:pt>
                <c:pt idx="13521">
                  <c:v>1352.1000642213039</c:v>
                </c:pt>
                <c:pt idx="13522">
                  <c:v>1352.2000642260537</c:v>
                </c:pt>
                <c:pt idx="13523">
                  <c:v>1352.3000642308034</c:v>
                </c:pt>
                <c:pt idx="13524">
                  <c:v>1352.4000642355531</c:v>
                </c:pt>
                <c:pt idx="13525">
                  <c:v>1352.5000642403029</c:v>
                </c:pt>
                <c:pt idx="13526">
                  <c:v>1352.6000642450526</c:v>
                </c:pt>
                <c:pt idx="13527">
                  <c:v>1352.7000642498024</c:v>
                </c:pt>
                <c:pt idx="13528">
                  <c:v>1352.8000642545521</c:v>
                </c:pt>
                <c:pt idx="13529">
                  <c:v>1352.9000642593019</c:v>
                </c:pt>
                <c:pt idx="13530">
                  <c:v>1353.0000642640516</c:v>
                </c:pt>
                <c:pt idx="13531">
                  <c:v>1353.1000642688014</c:v>
                </c:pt>
                <c:pt idx="13532">
                  <c:v>1353.2000642735511</c:v>
                </c:pt>
                <c:pt idx="13533">
                  <c:v>1353.3000642783009</c:v>
                </c:pt>
                <c:pt idx="13534">
                  <c:v>1353.4000642830506</c:v>
                </c:pt>
                <c:pt idx="13535">
                  <c:v>1353.5000642878003</c:v>
                </c:pt>
                <c:pt idx="13536">
                  <c:v>1353.6000642925501</c:v>
                </c:pt>
                <c:pt idx="13537">
                  <c:v>1353.7000642972998</c:v>
                </c:pt>
                <c:pt idx="13538">
                  <c:v>1353.8000643020496</c:v>
                </c:pt>
                <c:pt idx="13539">
                  <c:v>1353.9000643067993</c:v>
                </c:pt>
                <c:pt idx="13540">
                  <c:v>1354.0000643115491</c:v>
                </c:pt>
                <c:pt idx="13541">
                  <c:v>1354.1000643162988</c:v>
                </c:pt>
                <c:pt idx="13542">
                  <c:v>1354.2000643210486</c:v>
                </c:pt>
                <c:pt idx="13543">
                  <c:v>1354.3000643257983</c:v>
                </c:pt>
                <c:pt idx="13544">
                  <c:v>1354.400064330548</c:v>
                </c:pt>
                <c:pt idx="13545">
                  <c:v>1354.5000643352978</c:v>
                </c:pt>
                <c:pt idx="13546">
                  <c:v>1354.6000643400475</c:v>
                </c:pt>
                <c:pt idx="13547">
                  <c:v>1354.7000643447973</c:v>
                </c:pt>
                <c:pt idx="13548">
                  <c:v>1354.800064349547</c:v>
                </c:pt>
                <c:pt idx="13549">
                  <c:v>1354.9000643542968</c:v>
                </c:pt>
                <c:pt idx="13550">
                  <c:v>1355.0000643590465</c:v>
                </c:pt>
                <c:pt idx="13551">
                  <c:v>1355.1000643637963</c:v>
                </c:pt>
                <c:pt idx="13552">
                  <c:v>1355.200064368546</c:v>
                </c:pt>
                <c:pt idx="13553">
                  <c:v>1355.3000643732958</c:v>
                </c:pt>
                <c:pt idx="13554">
                  <c:v>1355.4000643780455</c:v>
                </c:pt>
                <c:pt idx="13555">
                  <c:v>1355.5000643827952</c:v>
                </c:pt>
                <c:pt idx="13556">
                  <c:v>1355.600064387545</c:v>
                </c:pt>
                <c:pt idx="13557">
                  <c:v>1355.7000643922947</c:v>
                </c:pt>
                <c:pt idx="13558">
                  <c:v>1355.8000643970445</c:v>
                </c:pt>
                <c:pt idx="13559">
                  <c:v>1355.9000644017942</c:v>
                </c:pt>
                <c:pt idx="13560">
                  <c:v>1356.000064406544</c:v>
                </c:pt>
                <c:pt idx="13561">
                  <c:v>1356.1000644112937</c:v>
                </c:pt>
                <c:pt idx="13562">
                  <c:v>1356.2000644160435</c:v>
                </c:pt>
                <c:pt idx="13563">
                  <c:v>1356.3000644207932</c:v>
                </c:pt>
                <c:pt idx="13564">
                  <c:v>1356.400064425543</c:v>
                </c:pt>
                <c:pt idx="13565">
                  <c:v>1356.5000644302927</c:v>
                </c:pt>
                <c:pt idx="13566">
                  <c:v>1356.6000644350424</c:v>
                </c:pt>
                <c:pt idx="13567">
                  <c:v>1356.7000644397922</c:v>
                </c:pt>
                <c:pt idx="13568">
                  <c:v>1356.8000644445419</c:v>
                </c:pt>
                <c:pt idx="13569">
                  <c:v>1356.9000644492917</c:v>
                </c:pt>
                <c:pt idx="13570">
                  <c:v>1357.0000644540414</c:v>
                </c:pt>
                <c:pt idx="13571">
                  <c:v>1357.1000644587912</c:v>
                </c:pt>
                <c:pt idx="13572">
                  <c:v>1357.2000644635409</c:v>
                </c:pt>
                <c:pt idx="13573">
                  <c:v>1357.3000644682907</c:v>
                </c:pt>
                <c:pt idx="13574">
                  <c:v>1357.4000644730404</c:v>
                </c:pt>
                <c:pt idx="13575">
                  <c:v>1357.5000644777901</c:v>
                </c:pt>
                <c:pt idx="13576">
                  <c:v>1357.6000644825399</c:v>
                </c:pt>
                <c:pt idx="13577">
                  <c:v>1357.7000644872896</c:v>
                </c:pt>
                <c:pt idx="13578">
                  <c:v>1357.8000644920394</c:v>
                </c:pt>
                <c:pt idx="13579">
                  <c:v>1357.9000644967891</c:v>
                </c:pt>
                <c:pt idx="13580">
                  <c:v>1358.0000645015389</c:v>
                </c:pt>
                <c:pt idx="13581">
                  <c:v>1358.1000645062886</c:v>
                </c:pt>
                <c:pt idx="13582">
                  <c:v>1358.2000645110384</c:v>
                </c:pt>
                <c:pt idx="13583">
                  <c:v>1358.3000645157881</c:v>
                </c:pt>
                <c:pt idx="13584">
                  <c:v>1358.4000645205379</c:v>
                </c:pt>
                <c:pt idx="13585">
                  <c:v>1358.5000645252876</c:v>
                </c:pt>
                <c:pt idx="13586">
                  <c:v>1358.6000645300373</c:v>
                </c:pt>
                <c:pt idx="13587">
                  <c:v>1358.7000645347871</c:v>
                </c:pt>
                <c:pt idx="13588">
                  <c:v>1358.8000645395368</c:v>
                </c:pt>
                <c:pt idx="13589">
                  <c:v>1358.9000645442866</c:v>
                </c:pt>
                <c:pt idx="13590">
                  <c:v>1359.0000645490363</c:v>
                </c:pt>
                <c:pt idx="13591">
                  <c:v>1359.1000645537861</c:v>
                </c:pt>
                <c:pt idx="13592">
                  <c:v>1359.2000645585358</c:v>
                </c:pt>
                <c:pt idx="13593">
                  <c:v>1359.3000645632856</c:v>
                </c:pt>
                <c:pt idx="13594">
                  <c:v>1359.4000645680353</c:v>
                </c:pt>
                <c:pt idx="13595">
                  <c:v>1359.500064572785</c:v>
                </c:pt>
                <c:pt idx="13596">
                  <c:v>1359.6000645775348</c:v>
                </c:pt>
                <c:pt idx="13597">
                  <c:v>1359.7000645822845</c:v>
                </c:pt>
                <c:pt idx="13598">
                  <c:v>1359.8000645870343</c:v>
                </c:pt>
                <c:pt idx="13599">
                  <c:v>1359.900064591784</c:v>
                </c:pt>
                <c:pt idx="13600">
                  <c:v>1360.0000645965338</c:v>
                </c:pt>
                <c:pt idx="13601">
                  <c:v>1360.1000646012835</c:v>
                </c:pt>
                <c:pt idx="13602">
                  <c:v>1360.2000646060333</c:v>
                </c:pt>
                <c:pt idx="13603">
                  <c:v>1360.300064610783</c:v>
                </c:pt>
                <c:pt idx="13604">
                  <c:v>1360.4000646155328</c:v>
                </c:pt>
                <c:pt idx="13605">
                  <c:v>1360.5000646202825</c:v>
                </c:pt>
                <c:pt idx="13606">
                  <c:v>1360.6000646250322</c:v>
                </c:pt>
                <c:pt idx="13607">
                  <c:v>1360.700064629782</c:v>
                </c:pt>
                <c:pt idx="13608">
                  <c:v>1360.8000646345317</c:v>
                </c:pt>
                <c:pt idx="13609">
                  <c:v>1360.9000646392815</c:v>
                </c:pt>
                <c:pt idx="13610">
                  <c:v>1361.0000646440312</c:v>
                </c:pt>
                <c:pt idx="13611">
                  <c:v>1361.100064648781</c:v>
                </c:pt>
                <c:pt idx="13612">
                  <c:v>1361.2000646535307</c:v>
                </c:pt>
                <c:pt idx="13613">
                  <c:v>1361.3000646582805</c:v>
                </c:pt>
                <c:pt idx="13614">
                  <c:v>1361.4000646630302</c:v>
                </c:pt>
                <c:pt idx="13615">
                  <c:v>1361.50006466778</c:v>
                </c:pt>
                <c:pt idx="13616">
                  <c:v>1361.6000646725297</c:v>
                </c:pt>
                <c:pt idx="13617">
                  <c:v>1361.7000646772794</c:v>
                </c:pt>
                <c:pt idx="13618">
                  <c:v>1361.8000646820292</c:v>
                </c:pt>
                <c:pt idx="13619">
                  <c:v>1361.9000646867789</c:v>
                </c:pt>
                <c:pt idx="13620">
                  <c:v>1362.0000646915287</c:v>
                </c:pt>
                <c:pt idx="13621">
                  <c:v>1362.1000646962784</c:v>
                </c:pt>
                <c:pt idx="13622">
                  <c:v>1362.2000647010282</c:v>
                </c:pt>
                <c:pt idx="13623">
                  <c:v>1362.3000647057779</c:v>
                </c:pt>
                <c:pt idx="13624">
                  <c:v>1362.4000647105277</c:v>
                </c:pt>
                <c:pt idx="13625">
                  <c:v>1362.5000647152774</c:v>
                </c:pt>
                <c:pt idx="13626">
                  <c:v>1362.6000647200271</c:v>
                </c:pt>
                <c:pt idx="13627">
                  <c:v>1362.7000647247769</c:v>
                </c:pt>
                <c:pt idx="13628">
                  <c:v>1362.8000647295266</c:v>
                </c:pt>
                <c:pt idx="13629">
                  <c:v>1362.9000647342764</c:v>
                </c:pt>
                <c:pt idx="13630">
                  <c:v>1363.0000647390261</c:v>
                </c:pt>
                <c:pt idx="13631">
                  <c:v>1363.1000647437759</c:v>
                </c:pt>
                <c:pt idx="13632">
                  <c:v>1363.2000647485256</c:v>
                </c:pt>
                <c:pt idx="13633">
                  <c:v>1363.3000647532754</c:v>
                </c:pt>
                <c:pt idx="13634">
                  <c:v>1363.4000647580251</c:v>
                </c:pt>
                <c:pt idx="13635">
                  <c:v>1363.5000647627749</c:v>
                </c:pt>
                <c:pt idx="13636">
                  <c:v>1363.6000647675246</c:v>
                </c:pt>
                <c:pt idx="13637">
                  <c:v>1363.7000647722743</c:v>
                </c:pt>
                <c:pt idx="13638">
                  <c:v>1363.8000647770241</c:v>
                </c:pt>
                <c:pt idx="13639">
                  <c:v>1363.9000647817738</c:v>
                </c:pt>
                <c:pt idx="13640">
                  <c:v>1364.0000647865236</c:v>
                </c:pt>
                <c:pt idx="13641">
                  <c:v>1364.1000647912733</c:v>
                </c:pt>
                <c:pt idx="13642">
                  <c:v>1364.2000647960231</c:v>
                </c:pt>
                <c:pt idx="13643">
                  <c:v>1364.3000648007728</c:v>
                </c:pt>
                <c:pt idx="13644">
                  <c:v>1364.4000648055226</c:v>
                </c:pt>
                <c:pt idx="13645">
                  <c:v>1364.5000648102723</c:v>
                </c:pt>
                <c:pt idx="13646">
                  <c:v>1364.6000648150221</c:v>
                </c:pt>
                <c:pt idx="13647">
                  <c:v>1364.7000648197718</c:v>
                </c:pt>
                <c:pt idx="13648">
                  <c:v>1364.8000648245215</c:v>
                </c:pt>
                <c:pt idx="13649">
                  <c:v>1364.9000648292713</c:v>
                </c:pt>
                <c:pt idx="13650">
                  <c:v>1365.000064834021</c:v>
                </c:pt>
                <c:pt idx="13651">
                  <c:v>1365.1000648387708</c:v>
                </c:pt>
                <c:pt idx="13652">
                  <c:v>1365.2000648435205</c:v>
                </c:pt>
                <c:pt idx="13653">
                  <c:v>1365.3000648482703</c:v>
                </c:pt>
                <c:pt idx="13654">
                  <c:v>1365.40006485302</c:v>
                </c:pt>
                <c:pt idx="13655">
                  <c:v>1365.5000648577698</c:v>
                </c:pt>
                <c:pt idx="13656">
                  <c:v>1365.6000648625195</c:v>
                </c:pt>
                <c:pt idx="13657">
                  <c:v>1365.7000648672692</c:v>
                </c:pt>
                <c:pt idx="13658">
                  <c:v>1365.800064872019</c:v>
                </c:pt>
                <c:pt idx="13659">
                  <c:v>1365.9000648767687</c:v>
                </c:pt>
                <c:pt idx="13660">
                  <c:v>1366.0000648815185</c:v>
                </c:pt>
                <c:pt idx="13661">
                  <c:v>1366.1000648862682</c:v>
                </c:pt>
                <c:pt idx="13662">
                  <c:v>1366.200064891018</c:v>
                </c:pt>
                <c:pt idx="13663">
                  <c:v>1366.3000648957677</c:v>
                </c:pt>
                <c:pt idx="13664">
                  <c:v>1366.4000649005175</c:v>
                </c:pt>
                <c:pt idx="13665">
                  <c:v>1366.5000649052672</c:v>
                </c:pt>
                <c:pt idx="13666">
                  <c:v>1366.600064910017</c:v>
                </c:pt>
                <c:pt idx="13667">
                  <c:v>1366.7000649147667</c:v>
                </c:pt>
                <c:pt idx="13668">
                  <c:v>1366.8000649195164</c:v>
                </c:pt>
                <c:pt idx="13669">
                  <c:v>1366.9000649242662</c:v>
                </c:pt>
                <c:pt idx="13670">
                  <c:v>1367.0000649290159</c:v>
                </c:pt>
                <c:pt idx="13671">
                  <c:v>1367.1000649337657</c:v>
                </c:pt>
                <c:pt idx="13672">
                  <c:v>1367.2000649385154</c:v>
                </c:pt>
                <c:pt idx="13673">
                  <c:v>1367.3000649432652</c:v>
                </c:pt>
                <c:pt idx="13674">
                  <c:v>1367.4000649480149</c:v>
                </c:pt>
                <c:pt idx="13675">
                  <c:v>1367.5000649527647</c:v>
                </c:pt>
                <c:pt idx="13676">
                  <c:v>1367.6000649575144</c:v>
                </c:pt>
                <c:pt idx="13677">
                  <c:v>1367.7000649622642</c:v>
                </c:pt>
                <c:pt idx="13678">
                  <c:v>1367.8000649670139</c:v>
                </c:pt>
                <c:pt idx="13679">
                  <c:v>1367.9000649717636</c:v>
                </c:pt>
                <c:pt idx="13680">
                  <c:v>1368.0000649765134</c:v>
                </c:pt>
                <c:pt idx="13681">
                  <c:v>1368.1000649812631</c:v>
                </c:pt>
                <c:pt idx="13682">
                  <c:v>1368.2000649860129</c:v>
                </c:pt>
                <c:pt idx="13683">
                  <c:v>1368.3000649907626</c:v>
                </c:pt>
                <c:pt idx="13684">
                  <c:v>1368.4000649955124</c:v>
                </c:pt>
                <c:pt idx="13685">
                  <c:v>1368.5000650002621</c:v>
                </c:pt>
                <c:pt idx="13686">
                  <c:v>1368.6000650050119</c:v>
                </c:pt>
                <c:pt idx="13687">
                  <c:v>1368.7000650097616</c:v>
                </c:pt>
                <c:pt idx="13688">
                  <c:v>1368.8000650145113</c:v>
                </c:pt>
                <c:pt idx="13689">
                  <c:v>1368.9000650192611</c:v>
                </c:pt>
                <c:pt idx="13690">
                  <c:v>1369.0000650240108</c:v>
                </c:pt>
                <c:pt idx="13691">
                  <c:v>1369.1000650287606</c:v>
                </c:pt>
                <c:pt idx="13692">
                  <c:v>1369.2000650335103</c:v>
                </c:pt>
                <c:pt idx="13693">
                  <c:v>1369.3000650382601</c:v>
                </c:pt>
                <c:pt idx="13694">
                  <c:v>1369.4000650430098</c:v>
                </c:pt>
                <c:pt idx="13695">
                  <c:v>1369.5000650477596</c:v>
                </c:pt>
                <c:pt idx="13696">
                  <c:v>1369.6000650525093</c:v>
                </c:pt>
                <c:pt idx="13697">
                  <c:v>1369.7000650572591</c:v>
                </c:pt>
                <c:pt idx="13698">
                  <c:v>1369.8000650620088</c:v>
                </c:pt>
                <c:pt idx="13699">
                  <c:v>1369.9000650667585</c:v>
                </c:pt>
                <c:pt idx="13700">
                  <c:v>1370.0000650715083</c:v>
                </c:pt>
                <c:pt idx="13701">
                  <c:v>1370.100065076258</c:v>
                </c:pt>
                <c:pt idx="13702">
                  <c:v>1370.2000650810078</c:v>
                </c:pt>
                <c:pt idx="13703">
                  <c:v>1370.3000650857575</c:v>
                </c:pt>
                <c:pt idx="13704">
                  <c:v>1370.4000650905073</c:v>
                </c:pt>
                <c:pt idx="13705">
                  <c:v>1370.500065095257</c:v>
                </c:pt>
                <c:pt idx="13706">
                  <c:v>1370.6000651000068</c:v>
                </c:pt>
                <c:pt idx="13707">
                  <c:v>1370.7000651047565</c:v>
                </c:pt>
                <c:pt idx="13708">
                  <c:v>1370.8000651095062</c:v>
                </c:pt>
                <c:pt idx="13709">
                  <c:v>1370.900065114256</c:v>
                </c:pt>
                <c:pt idx="13710">
                  <c:v>1371.0000651190057</c:v>
                </c:pt>
                <c:pt idx="13711">
                  <c:v>1371.1000651237555</c:v>
                </c:pt>
                <c:pt idx="13712">
                  <c:v>1371.2000651285052</c:v>
                </c:pt>
                <c:pt idx="13713">
                  <c:v>1371.300065133255</c:v>
                </c:pt>
                <c:pt idx="13714">
                  <c:v>1371.4000651380047</c:v>
                </c:pt>
                <c:pt idx="13715">
                  <c:v>1371.5000651427545</c:v>
                </c:pt>
                <c:pt idx="13716">
                  <c:v>1371.6000651475042</c:v>
                </c:pt>
                <c:pt idx="13717">
                  <c:v>1371.700065152254</c:v>
                </c:pt>
                <c:pt idx="13718">
                  <c:v>1371.8000651570037</c:v>
                </c:pt>
                <c:pt idx="13719">
                  <c:v>1371.9000651617534</c:v>
                </c:pt>
                <c:pt idx="13720">
                  <c:v>1372.0000651665032</c:v>
                </c:pt>
                <c:pt idx="13721">
                  <c:v>1372.1000651712529</c:v>
                </c:pt>
                <c:pt idx="13722">
                  <c:v>1372.2000651760027</c:v>
                </c:pt>
                <c:pt idx="13723">
                  <c:v>1372.3000651807524</c:v>
                </c:pt>
                <c:pt idx="13724">
                  <c:v>1372.4000651855022</c:v>
                </c:pt>
                <c:pt idx="13725">
                  <c:v>1372.5000651902519</c:v>
                </c:pt>
                <c:pt idx="13726">
                  <c:v>1372.6000651950017</c:v>
                </c:pt>
                <c:pt idx="13727">
                  <c:v>1372.7000651997514</c:v>
                </c:pt>
                <c:pt idx="13728">
                  <c:v>1372.8000652045012</c:v>
                </c:pt>
                <c:pt idx="13729">
                  <c:v>1372.9000652092509</c:v>
                </c:pt>
                <c:pt idx="13730">
                  <c:v>1373.0000652140006</c:v>
                </c:pt>
                <c:pt idx="13731">
                  <c:v>1373.1000652187504</c:v>
                </c:pt>
                <c:pt idx="13732">
                  <c:v>1373.2000652235001</c:v>
                </c:pt>
                <c:pt idx="13733">
                  <c:v>1373.3000652282499</c:v>
                </c:pt>
                <c:pt idx="13734">
                  <c:v>1373.4000652329996</c:v>
                </c:pt>
                <c:pt idx="13735">
                  <c:v>1373.5000652377494</c:v>
                </c:pt>
                <c:pt idx="13736">
                  <c:v>1373.6000652424991</c:v>
                </c:pt>
                <c:pt idx="13737">
                  <c:v>1373.7000652472489</c:v>
                </c:pt>
                <c:pt idx="13738">
                  <c:v>1373.8000652519986</c:v>
                </c:pt>
                <c:pt idx="13739">
                  <c:v>1373.9000652567483</c:v>
                </c:pt>
                <c:pt idx="13740">
                  <c:v>1374.0000652614981</c:v>
                </c:pt>
                <c:pt idx="13741">
                  <c:v>1374.1000652662478</c:v>
                </c:pt>
                <c:pt idx="13742">
                  <c:v>1374.2000652709976</c:v>
                </c:pt>
                <c:pt idx="13743">
                  <c:v>1374.3000652757473</c:v>
                </c:pt>
                <c:pt idx="13744">
                  <c:v>1374.4000652804971</c:v>
                </c:pt>
                <c:pt idx="13745">
                  <c:v>1374.5000652852468</c:v>
                </c:pt>
                <c:pt idx="13746">
                  <c:v>1374.6000652899966</c:v>
                </c:pt>
                <c:pt idx="13747">
                  <c:v>1374.7000652947463</c:v>
                </c:pt>
                <c:pt idx="13748">
                  <c:v>1374.8000652994961</c:v>
                </c:pt>
                <c:pt idx="13749">
                  <c:v>1374.9000653042458</c:v>
                </c:pt>
                <c:pt idx="13750">
                  <c:v>1375.0000653089955</c:v>
                </c:pt>
                <c:pt idx="13751">
                  <c:v>1375.1000653137453</c:v>
                </c:pt>
                <c:pt idx="13752">
                  <c:v>1375.200065318495</c:v>
                </c:pt>
                <c:pt idx="13753">
                  <c:v>1375.3000653232448</c:v>
                </c:pt>
                <c:pt idx="13754">
                  <c:v>1375.4000653279945</c:v>
                </c:pt>
                <c:pt idx="13755">
                  <c:v>1375.5000653327443</c:v>
                </c:pt>
                <c:pt idx="13756">
                  <c:v>1375.600065337494</c:v>
                </c:pt>
                <c:pt idx="13757">
                  <c:v>1375.7000653422438</c:v>
                </c:pt>
                <c:pt idx="13758">
                  <c:v>1375.8000653469935</c:v>
                </c:pt>
                <c:pt idx="13759">
                  <c:v>1375.9000653517433</c:v>
                </c:pt>
                <c:pt idx="13760">
                  <c:v>1376.000065356493</c:v>
                </c:pt>
                <c:pt idx="13761">
                  <c:v>1376.1000653612427</c:v>
                </c:pt>
                <c:pt idx="13762">
                  <c:v>1376.2000653659925</c:v>
                </c:pt>
                <c:pt idx="13763">
                  <c:v>1376.3000653707422</c:v>
                </c:pt>
                <c:pt idx="13764">
                  <c:v>1376.400065375492</c:v>
                </c:pt>
                <c:pt idx="13765">
                  <c:v>1376.5000653802417</c:v>
                </c:pt>
                <c:pt idx="13766">
                  <c:v>1376.6000653849915</c:v>
                </c:pt>
                <c:pt idx="13767">
                  <c:v>1376.7000653897412</c:v>
                </c:pt>
                <c:pt idx="13768">
                  <c:v>1376.800065394491</c:v>
                </c:pt>
                <c:pt idx="13769">
                  <c:v>1376.9000653992407</c:v>
                </c:pt>
                <c:pt idx="13770">
                  <c:v>1377.0000654039904</c:v>
                </c:pt>
                <c:pt idx="13771">
                  <c:v>1377.1000654087402</c:v>
                </c:pt>
                <c:pt idx="13772">
                  <c:v>1377.2000654134899</c:v>
                </c:pt>
                <c:pt idx="13773">
                  <c:v>1377.3000654182397</c:v>
                </c:pt>
                <c:pt idx="13774">
                  <c:v>1377.4000654229894</c:v>
                </c:pt>
                <c:pt idx="13775">
                  <c:v>1377.5000654277392</c:v>
                </c:pt>
                <c:pt idx="13776">
                  <c:v>1377.6000654324889</c:v>
                </c:pt>
                <c:pt idx="13777">
                  <c:v>1377.7000654372387</c:v>
                </c:pt>
                <c:pt idx="13778">
                  <c:v>1377.8000654419884</c:v>
                </c:pt>
                <c:pt idx="13779">
                  <c:v>1377.9000654467382</c:v>
                </c:pt>
                <c:pt idx="13780">
                  <c:v>1378.0000654514879</c:v>
                </c:pt>
                <c:pt idx="13781">
                  <c:v>1378.1000654562376</c:v>
                </c:pt>
                <c:pt idx="13782">
                  <c:v>1378.2000654609874</c:v>
                </c:pt>
                <c:pt idx="13783">
                  <c:v>1378.3000654657371</c:v>
                </c:pt>
                <c:pt idx="13784">
                  <c:v>1378.4000654704869</c:v>
                </c:pt>
                <c:pt idx="13785">
                  <c:v>1378.5000654752366</c:v>
                </c:pt>
                <c:pt idx="13786">
                  <c:v>1378.6000654799864</c:v>
                </c:pt>
                <c:pt idx="13787">
                  <c:v>1378.7000654847361</c:v>
                </c:pt>
                <c:pt idx="13788">
                  <c:v>1378.8000654894859</c:v>
                </c:pt>
                <c:pt idx="13789">
                  <c:v>1378.9000654942356</c:v>
                </c:pt>
                <c:pt idx="13790">
                  <c:v>1379.0000654989854</c:v>
                </c:pt>
                <c:pt idx="13791">
                  <c:v>1379.1000655037351</c:v>
                </c:pt>
                <c:pt idx="13792">
                  <c:v>1379.2000655084848</c:v>
                </c:pt>
                <c:pt idx="13793">
                  <c:v>1379.3000655132346</c:v>
                </c:pt>
                <c:pt idx="13794">
                  <c:v>1379.4000655179843</c:v>
                </c:pt>
                <c:pt idx="13795">
                  <c:v>1379.5000655227341</c:v>
                </c:pt>
                <c:pt idx="13796">
                  <c:v>1379.6000655274838</c:v>
                </c:pt>
                <c:pt idx="13797">
                  <c:v>1379.7000655322336</c:v>
                </c:pt>
                <c:pt idx="13798">
                  <c:v>1379.8000655369833</c:v>
                </c:pt>
                <c:pt idx="13799">
                  <c:v>1379.9000655417331</c:v>
                </c:pt>
                <c:pt idx="13800">
                  <c:v>1380.0000655464828</c:v>
                </c:pt>
                <c:pt idx="13801">
                  <c:v>1380.1000655512325</c:v>
                </c:pt>
                <c:pt idx="13802">
                  <c:v>1380.2000655559823</c:v>
                </c:pt>
                <c:pt idx="13803">
                  <c:v>1380.300065560732</c:v>
                </c:pt>
                <c:pt idx="13804">
                  <c:v>1380.4000655654818</c:v>
                </c:pt>
                <c:pt idx="13805">
                  <c:v>1380.5000655702315</c:v>
                </c:pt>
                <c:pt idx="13806">
                  <c:v>1380.6000655749813</c:v>
                </c:pt>
                <c:pt idx="13807">
                  <c:v>1380.700065579731</c:v>
                </c:pt>
                <c:pt idx="13808">
                  <c:v>1380.8000655844808</c:v>
                </c:pt>
                <c:pt idx="13809">
                  <c:v>1380.9000655892305</c:v>
                </c:pt>
                <c:pt idx="13810">
                  <c:v>1381.0000655939803</c:v>
                </c:pt>
                <c:pt idx="13811">
                  <c:v>1381.10006559873</c:v>
                </c:pt>
                <c:pt idx="13812">
                  <c:v>1381.2000656034797</c:v>
                </c:pt>
                <c:pt idx="13813">
                  <c:v>1381.3000656082295</c:v>
                </c:pt>
                <c:pt idx="13814">
                  <c:v>1381.4000656129792</c:v>
                </c:pt>
                <c:pt idx="13815">
                  <c:v>1381.500065617729</c:v>
                </c:pt>
                <c:pt idx="13816">
                  <c:v>1381.6000656224787</c:v>
                </c:pt>
                <c:pt idx="13817">
                  <c:v>1381.7000656272285</c:v>
                </c:pt>
                <c:pt idx="13818">
                  <c:v>1381.8000656319782</c:v>
                </c:pt>
                <c:pt idx="13819">
                  <c:v>1381.900065636728</c:v>
                </c:pt>
                <c:pt idx="13820">
                  <c:v>1382.0000656414777</c:v>
                </c:pt>
                <c:pt idx="13821">
                  <c:v>1382.1000656462274</c:v>
                </c:pt>
                <c:pt idx="13822">
                  <c:v>1382.2000656509772</c:v>
                </c:pt>
                <c:pt idx="13823">
                  <c:v>1382.3000656557269</c:v>
                </c:pt>
                <c:pt idx="13824">
                  <c:v>1382.4000656604767</c:v>
                </c:pt>
                <c:pt idx="13825">
                  <c:v>1382.5000656652264</c:v>
                </c:pt>
                <c:pt idx="13826">
                  <c:v>1382.6000656699762</c:v>
                </c:pt>
                <c:pt idx="13827">
                  <c:v>1382.7000656747259</c:v>
                </c:pt>
                <c:pt idx="13828">
                  <c:v>1382.8000656794757</c:v>
                </c:pt>
                <c:pt idx="13829">
                  <c:v>1382.9000656842254</c:v>
                </c:pt>
                <c:pt idx="13830">
                  <c:v>1383.0000656889752</c:v>
                </c:pt>
                <c:pt idx="13831">
                  <c:v>1383.1000656937249</c:v>
                </c:pt>
                <c:pt idx="13832">
                  <c:v>1383.2000656984746</c:v>
                </c:pt>
                <c:pt idx="13833">
                  <c:v>1383.3000657032244</c:v>
                </c:pt>
                <c:pt idx="13834">
                  <c:v>1383.4000657079741</c:v>
                </c:pt>
                <c:pt idx="13835">
                  <c:v>1383.5000657127239</c:v>
                </c:pt>
                <c:pt idx="13836">
                  <c:v>1383.6000657174736</c:v>
                </c:pt>
                <c:pt idx="13837">
                  <c:v>1383.7000657222234</c:v>
                </c:pt>
                <c:pt idx="13838">
                  <c:v>1383.8000657269731</c:v>
                </c:pt>
                <c:pt idx="13839">
                  <c:v>1383.9000657317229</c:v>
                </c:pt>
                <c:pt idx="13840">
                  <c:v>1384.0000657364726</c:v>
                </c:pt>
                <c:pt idx="13841">
                  <c:v>1384.1000657412224</c:v>
                </c:pt>
                <c:pt idx="13842">
                  <c:v>1384.2000657459721</c:v>
                </c:pt>
                <c:pt idx="13843">
                  <c:v>1384.3000657507218</c:v>
                </c:pt>
                <c:pt idx="13844">
                  <c:v>1384.4000657554716</c:v>
                </c:pt>
                <c:pt idx="13845">
                  <c:v>1384.5000657602213</c:v>
                </c:pt>
                <c:pt idx="13846">
                  <c:v>1384.6000657649711</c:v>
                </c:pt>
                <c:pt idx="13847">
                  <c:v>1384.7000657697208</c:v>
                </c:pt>
                <c:pt idx="13848">
                  <c:v>1384.8000657744706</c:v>
                </c:pt>
                <c:pt idx="13849">
                  <c:v>1384.9000657792203</c:v>
                </c:pt>
                <c:pt idx="13850">
                  <c:v>1385.0000657839701</c:v>
                </c:pt>
                <c:pt idx="13851">
                  <c:v>1385.1000657887198</c:v>
                </c:pt>
                <c:pt idx="13852">
                  <c:v>1385.2000657934695</c:v>
                </c:pt>
                <c:pt idx="13853">
                  <c:v>1385.3000657982193</c:v>
                </c:pt>
                <c:pt idx="13854">
                  <c:v>1385.400065802969</c:v>
                </c:pt>
                <c:pt idx="13855">
                  <c:v>1385.5000658077188</c:v>
                </c:pt>
                <c:pt idx="13856">
                  <c:v>1385.6000658124685</c:v>
                </c:pt>
                <c:pt idx="13857">
                  <c:v>1385.7000658172183</c:v>
                </c:pt>
                <c:pt idx="13858">
                  <c:v>1385.800065821968</c:v>
                </c:pt>
                <c:pt idx="13859">
                  <c:v>1385.9000658267178</c:v>
                </c:pt>
                <c:pt idx="13860">
                  <c:v>1386.0000658314675</c:v>
                </c:pt>
                <c:pt idx="13861">
                  <c:v>1386.1000658362173</c:v>
                </c:pt>
                <c:pt idx="13862">
                  <c:v>1386.200065840967</c:v>
                </c:pt>
                <c:pt idx="13863">
                  <c:v>1386.3000658457167</c:v>
                </c:pt>
                <c:pt idx="13864">
                  <c:v>1386.4000658504665</c:v>
                </c:pt>
                <c:pt idx="13865">
                  <c:v>1386.5000658552162</c:v>
                </c:pt>
                <c:pt idx="13866">
                  <c:v>1386.600065859966</c:v>
                </c:pt>
                <c:pt idx="13867">
                  <c:v>1386.7000658647157</c:v>
                </c:pt>
                <c:pt idx="13868">
                  <c:v>1386.8000658694655</c:v>
                </c:pt>
                <c:pt idx="13869">
                  <c:v>1386.9000658742152</c:v>
                </c:pt>
                <c:pt idx="13870">
                  <c:v>1387.000065878965</c:v>
                </c:pt>
                <c:pt idx="13871">
                  <c:v>1387.1000658837147</c:v>
                </c:pt>
                <c:pt idx="13872">
                  <c:v>1387.2000658884645</c:v>
                </c:pt>
                <c:pt idx="13873">
                  <c:v>1387.3000658932142</c:v>
                </c:pt>
                <c:pt idx="13874">
                  <c:v>1387.4000658979639</c:v>
                </c:pt>
                <c:pt idx="13875">
                  <c:v>1387.5000659027137</c:v>
                </c:pt>
                <c:pt idx="13876">
                  <c:v>1387.6000659074634</c:v>
                </c:pt>
                <c:pt idx="13877">
                  <c:v>1387.7000659122132</c:v>
                </c:pt>
                <c:pt idx="13878">
                  <c:v>1387.8000659169629</c:v>
                </c:pt>
                <c:pt idx="13879">
                  <c:v>1387.9000659217127</c:v>
                </c:pt>
                <c:pt idx="13880">
                  <c:v>1388.0000659264624</c:v>
                </c:pt>
                <c:pt idx="13881">
                  <c:v>1388.1000659312122</c:v>
                </c:pt>
                <c:pt idx="13882">
                  <c:v>1388.2000659359619</c:v>
                </c:pt>
                <c:pt idx="13883">
                  <c:v>1388.3000659407116</c:v>
                </c:pt>
                <c:pt idx="13884">
                  <c:v>1388.4000659454614</c:v>
                </c:pt>
                <c:pt idx="13885">
                  <c:v>1388.5000659502111</c:v>
                </c:pt>
                <c:pt idx="13886">
                  <c:v>1388.6000659549609</c:v>
                </c:pt>
                <c:pt idx="13887">
                  <c:v>1388.7000659597106</c:v>
                </c:pt>
                <c:pt idx="13888">
                  <c:v>1388.8000659644604</c:v>
                </c:pt>
                <c:pt idx="13889">
                  <c:v>1388.9000659692101</c:v>
                </c:pt>
                <c:pt idx="13890">
                  <c:v>1389.0000659739599</c:v>
                </c:pt>
                <c:pt idx="13891">
                  <c:v>1389.1000659787096</c:v>
                </c:pt>
                <c:pt idx="13892">
                  <c:v>1389.2000659834594</c:v>
                </c:pt>
                <c:pt idx="13893">
                  <c:v>1389.3000659882091</c:v>
                </c:pt>
                <c:pt idx="13894">
                  <c:v>1389.4000659929588</c:v>
                </c:pt>
                <c:pt idx="13895">
                  <c:v>1389.5000659977086</c:v>
                </c:pt>
                <c:pt idx="13896">
                  <c:v>1389.6000660024583</c:v>
                </c:pt>
                <c:pt idx="13897">
                  <c:v>1389.7000660072081</c:v>
                </c:pt>
                <c:pt idx="13898">
                  <c:v>1389.8000660119578</c:v>
                </c:pt>
                <c:pt idx="13899">
                  <c:v>1389.9000660167076</c:v>
                </c:pt>
                <c:pt idx="13900">
                  <c:v>1390.0000660214573</c:v>
                </c:pt>
                <c:pt idx="13901">
                  <c:v>1390.1000660262071</c:v>
                </c:pt>
                <c:pt idx="13902">
                  <c:v>1390.2000660309568</c:v>
                </c:pt>
                <c:pt idx="13903">
                  <c:v>1390.3000660357065</c:v>
                </c:pt>
                <c:pt idx="13904">
                  <c:v>1390.4000660404563</c:v>
                </c:pt>
                <c:pt idx="13905">
                  <c:v>1390.500066045206</c:v>
                </c:pt>
                <c:pt idx="13906">
                  <c:v>1390.6000660499558</c:v>
                </c:pt>
                <c:pt idx="13907">
                  <c:v>1390.7000660547055</c:v>
                </c:pt>
                <c:pt idx="13908">
                  <c:v>1390.8000660594553</c:v>
                </c:pt>
                <c:pt idx="13909">
                  <c:v>1390.900066064205</c:v>
                </c:pt>
                <c:pt idx="13910">
                  <c:v>1391.0000660689548</c:v>
                </c:pt>
                <c:pt idx="13911">
                  <c:v>1391.1000660737045</c:v>
                </c:pt>
                <c:pt idx="13912">
                  <c:v>1391.2000660784543</c:v>
                </c:pt>
                <c:pt idx="13913">
                  <c:v>1391.300066083204</c:v>
                </c:pt>
                <c:pt idx="13914">
                  <c:v>1391.4000660879537</c:v>
                </c:pt>
                <c:pt idx="13915">
                  <c:v>1391.5000660927035</c:v>
                </c:pt>
                <c:pt idx="13916">
                  <c:v>1391.6000660974532</c:v>
                </c:pt>
                <c:pt idx="13917">
                  <c:v>1391.700066102203</c:v>
                </c:pt>
                <c:pt idx="13918">
                  <c:v>1391.8000661069527</c:v>
                </c:pt>
                <c:pt idx="13919">
                  <c:v>1391.9000661117025</c:v>
                </c:pt>
                <c:pt idx="13920">
                  <c:v>1392.0000661164522</c:v>
                </c:pt>
                <c:pt idx="13921">
                  <c:v>1392.100066121202</c:v>
                </c:pt>
                <c:pt idx="13922">
                  <c:v>1392.2000661259517</c:v>
                </c:pt>
                <c:pt idx="13923">
                  <c:v>1392.3000661307015</c:v>
                </c:pt>
                <c:pt idx="13924">
                  <c:v>1392.4000661354512</c:v>
                </c:pt>
                <c:pt idx="13925">
                  <c:v>1392.5000661402009</c:v>
                </c:pt>
                <c:pt idx="13926">
                  <c:v>1392.6000661449507</c:v>
                </c:pt>
                <c:pt idx="13927">
                  <c:v>1392.7000661497004</c:v>
                </c:pt>
                <c:pt idx="13928">
                  <c:v>1392.8000661544502</c:v>
                </c:pt>
                <c:pt idx="13929">
                  <c:v>1392.9000661591999</c:v>
                </c:pt>
                <c:pt idx="13930">
                  <c:v>1393.0000661639497</c:v>
                </c:pt>
                <c:pt idx="13931">
                  <c:v>1393.1000661686994</c:v>
                </c:pt>
                <c:pt idx="13932">
                  <c:v>1393.2000661734492</c:v>
                </c:pt>
                <c:pt idx="13933">
                  <c:v>1393.3000661781989</c:v>
                </c:pt>
                <c:pt idx="13934">
                  <c:v>1393.4000661829486</c:v>
                </c:pt>
                <c:pt idx="13935">
                  <c:v>1393.5000661876984</c:v>
                </c:pt>
                <c:pt idx="13936">
                  <c:v>1393.6000661924481</c:v>
                </c:pt>
                <c:pt idx="13937">
                  <c:v>1393.7000661971979</c:v>
                </c:pt>
                <c:pt idx="13938">
                  <c:v>1393.8000662019476</c:v>
                </c:pt>
                <c:pt idx="13939">
                  <c:v>1393.9000662066974</c:v>
                </c:pt>
                <c:pt idx="13940">
                  <c:v>1394.0000662114471</c:v>
                </c:pt>
                <c:pt idx="13941">
                  <c:v>1394.1000662161969</c:v>
                </c:pt>
                <c:pt idx="13942">
                  <c:v>1394.2000662209466</c:v>
                </c:pt>
                <c:pt idx="13943">
                  <c:v>1394.3000662256964</c:v>
                </c:pt>
                <c:pt idx="13944">
                  <c:v>1394.4000662304461</c:v>
                </c:pt>
                <c:pt idx="13945">
                  <c:v>1394.5000662351958</c:v>
                </c:pt>
                <c:pt idx="13946">
                  <c:v>1394.6000662399456</c:v>
                </c:pt>
                <c:pt idx="13947">
                  <c:v>1394.7000662446953</c:v>
                </c:pt>
                <c:pt idx="13948">
                  <c:v>1394.8000662494451</c:v>
                </c:pt>
                <c:pt idx="13949">
                  <c:v>1394.9000662541948</c:v>
                </c:pt>
                <c:pt idx="13950">
                  <c:v>1395.0000662589446</c:v>
                </c:pt>
                <c:pt idx="13951">
                  <c:v>1395.1000662636943</c:v>
                </c:pt>
                <c:pt idx="13952">
                  <c:v>1395.2000662684441</c:v>
                </c:pt>
                <c:pt idx="13953">
                  <c:v>1395.3000662731938</c:v>
                </c:pt>
                <c:pt idx="13954">
                  <c:v>1395.4000662779436</c:v>
                </c:pt>
                <c:pt idx="13955">
                  <c:v>1395.5000662826933</c:v>
                </c:pt>
                <c:pt idx="13956">
                  <c:v>1395.600066287443</c:v>
                </c:pt>
                <c:pt idx="13957">
                  <c:v>1395.7000662921928</c:v>
                </c:pt>
                <c:pt idx="13958">
                  <c:v>1395.8000662969425</c:v>
                </c:pt>
                <c:pt idx="13959">
                  <c:v>1395.9000663016923</c:v>
                </c:pt>
                <c:pt idx="13960">
                  <c:v>1396.000066306442</c:v>
                </c:pt>
                <c:pt idx="13961">
                  <c:v>1396.1000663111918</c:v>
                </c:pt>
                <c:pt idx="13962">
                  <c:v>1396.2000663159415</c:v>
                </c:pt>
                <c:pt idx="13963">
                  <c:v>1396.3000663206913</c:v>
                </c:pt>
                <c:pt idx="13964">
                  <c:v>1396.400066325441</c:v>
                </c:pt>
                <c:pt idx="13965">
                  <c:v>1396.5000663301907</c:v>
                </c:pt>
                <c:pt idx="13966">
                  <c:v>1396.6000663349405</c:v>
                </c:pt>
                <c:pt idx="13967">
                  <c:v>1396.7000663396902</c:v>
                </c:pt>
                <c:pt idx="13968">
                  <c:v>1396.80006634444</c:v>
                </c:pt>
                <c:pt idx="13969">
                  <c:v>1396.9000663491897</c:v>
                </c:pt>
                <c:pt idx="13970">
                  <c:v>1397.0000663539395</c:v>
                </c:pt>
                <c:pt idx="13971">
                  <c:v>1397.1000663586892</c:v>
                </c:pt>
                <c:pt idx="13972">
                  <c:v>1397.200066363439</c:v>
                </c:pt>
                <c:pt idx="13973">
                  <c:v>1397.3000663681887</c:v>
                </c:pt>
                <c:pt idx="13974">
                  <c:v>1397.4000663729385</c:v>
                </c:pt>
                <c:pt idx="13975">
                  <c:v>1397.5000663776882</c:v>
                </c:pt>
                <c:pt idx="13976">
                  <c:v>1397.6000663824379</c:v>
                </c:pt>
                <c:pt idx="13977">
                  <c:v>1397.7000663871877</c:v>
                </c:pt>
                <c:pt idx="13978">
                  <c:v>1397.8000663919374</c:v>
                </c:pt>
                <c:pt idx="13979">
                  <c:v>1397.9000663966872</c:v>
                </c:pt>
                <c:pt idx="13980">
                  <c:v>1398.0000664014369</c:v>
                </c:pt>
                <c:pt idx="13981">
                  <c:v>1398.1000664061867</c:v>
                </c:pt>
                <c:pt idx="13982">
                  <c:v>1398.2000664109364</c:v>
                </c:pt>
                <c:pt idx="13983">
                  <c:v>1398.3000664156862</c:v>
                </c:pt>
                <c:pt idx="13984">
                  <c:v>1398.4000664204359</c:v>
                </c:pt>
                <c:pt idx="13985">
                  <c:v>1398.5000664251857</c:v>
                </c:pt>
                <c:pt idx="13986">
                  <c:v>1398.6000664299354</c:v>
                </c:pt>
                <c:pt idx="13987">
                  <c:v>1398.7000664346851</c:v>
                </c:pt>
                <c:pt idx="13988">
                  <c:v>1398.8000664394349</c:v>
                </c:pt>
                <c:pt idx="13989">
                  <c:v>1398.9000664441846</c:v>
                </c:pt>
                <c:pt idx="13990">
                  <c:v>1399.0000664489344</c:v>
                </c:pt>
                <c:pt idx="13991">
                  <c:v>1399.1000664536841</c:v>
                </c:pt>
                <c:pt idx="13992">
                  <c:v>1399.2000664584339</c:v>
                </c:pt>
                <c:pt idx="13993">
                  <c:v>1399.3000664631836</c:v>
                </c:pt>
                <c:pt idx="13994">
                  <c:v>1399.4000664679334</c:v>
                </c:pt>
                <c:pt idx="13995">
                  <c:v>1399.5000664726831</c:v>
                </c:pt>
                <c:pt idx="13996">
                  <c:v>1399.6000664774328</c:v>
                </c:pt>
                <c:pt idx="13997">
                  <c:v>1399.7000664821826</c:v>
                </c:pt>
                <c:pt idx="13998">
                  <c:v>1399.8000664869323</c:v>
                </c:pt>
                <c:pt idx="13999">
                  <c:v>1399.9000664916821</c:v>
                </c:pt>
                <c:pt idx="14000">
                  <c:v>1400.0000664964318</c:v>
                </c:pt>
                <c:pt idx="14001">
                  <c:v>1400.1000665011816</c:v>
                </c:pt>
                <c:pt idx="14002">
                  <c:v>1400.2000665059313</c:v>
                </c:pt>
                <c:pt idx="14003">
                  <c:v>1400.3000665106811</c:v>
                </c:pt>
                <c:pt idx="14004">
                  <c:v>1400.4000665154308</c:v>
                </c:pt>
                <c:pt idx="14005">
                  <c:v>1400.5000665201806</c:v>
                </c:pt>
                <c:pt idx="14006">
                  <c:v>1400.6000665249303</c:v>
                </c:pt>
                <c:pt idx="14007">
                  <c:v>1400.70006652968</c:v>
                </c:pt>
                <c:pt idx="14008">
                  <c:v>1400.8000665344298</c:v>
                </c:pt>
                <c:pt idx="14009">
                  <c:v>1400.9000665391795</c:v>
                </c:pt>
                <c:pt idx="14010">
                  <c:v>1401.0000665439293</c:v>
                </c:pt>
                <c:pt idx="14011">
                  <c:v>1401.100066548679</c:v>
                </c:pt>
                <c:pt idx="14012">
                  <c:v>1401.2000665534288</c:v>
                </c:pt>
                <c:pt idx="14013">
                  <c:v>1401.3000665581785</c:v>
                </c:pt>
                <c:pt idx="14014">
                  <c:v>1401.4000665629283</c:v>
                </c:pt>
                <c:pt idx="14015">
                  <c:v>1401.500066567678</c:v>
                </c:pt>
                <c:pt idx="14016">
                  <c:v>1401.6000665724277</c:v>
                </c:pt>
                <c:pt idx="14017">
                  <c:v>1401.7000665771775</c:v>
                </c:pt>
                <c:pt idx="14018">
                  <c:v>1401.8000665819272</c:v>
                </c:pt>
                <c:pt idx="14019">
                  <c:v>1401.900066586677</c:v>
                </c:pt>
                <c:pt idx="14020">
                  <c:v>1402.0000665914267</c:v>
                </c:pt>
                <c:pt idx="14021">
                  <c:v>1402.1000665961765</c:v>
                </c:pt>
                <c:pt idx="14022">
                  <c:v>1402.2000666009262</c:v>
                </c:pt>
                <c:pt idx="14023">
                  <c:v>1402.300066605676</c:v>
                </c:pt>
                <c:pt idx="14024">
                  <c:v>1402.4000666104257</c:v>
                </c:pt>
                <c:pt idx="14025">
                  <c:v>1402.5000666151755</c:v>
                </c:pt>
                <c:pt idx="14026">
                  <c:v>1402.6000666199252</c:v>
                </c:pt>
                <c:pt idx="14027">
                  <c:v>1402.7000666246749</c:v>
                </c:pt>
                <c:pt idx="14028">
                  <c:v>1402.8000666294247</c:v>
                </c:pt>
                <c:pt idx="14029">
                  <c:v>1402.9000666341744</c:v>
                </c:pt>
                <c:pt idx="14030">
                  <c:v>1403.0000666389242</c:v>
                </c:pt>
                <c:pt idx="14031">
                  <c:v>1403.1000666436739</c:v>
                </c:pt>
                <c:pt idx="14032">
                  <c:v>1403.2000666484237</c:v>
                </c:pt>
                <c:pt idx="14033">
                  <c:v>1403.3000666531734</c:v>
                </c:pt>
                <c:pt idx="14034">
                  <c:v>1403.4000666579232</c:v>
                </c:pt>
                <c:pt idx="14035">
                  <c:v>1403.5000666626729</c:v>
                </c:pt>
                <c:pt idx="14036">
                  <c:v>1403.6000666674227</c:v>
                </c:pt>
                <c:pt idx="14037">
                  <c:v>1403.7000666721724</c:v>
                </c:pt>
                <c:pt idx="14038">
                  <c:v>1403.8000666769221</c:v>
                </c:pt>
                <c:pt idx="14039">
                  <c:v>1403.9000666816719</c:v>
                </c:pt>
                <c:pt idx="14040">
                  <c:v>1404.0000666864216</c:v>
                </c:pt>
                <c:pt idx="14041">
                  <c:v>1404.1000666911714</c:v>
                </c:pt>
                <c:pt idx="14042">
                  <c:v>1404.2000666959211</c:v>
                </c:pt>
                <c:pt idx="14043">
                  <c:v>1404.3000667006709</c:v>
                </c:pt>
                <c:pt idx="14044">
                  <c:v>1404.4000667054206</c:v>
                </c:pt>
                <c:pt idx="14045">
                  <c:v>1404.5000667101704</c:v>
                </c:pt>
                <c:pt idx="14046">
                  <c:v>1404.6000667149201</c:v>
                </c:pt>
                <c:pt idx="14047">
                  <c:v>1404.7000667196698</c:v>
                </c:pt>
                <c:pt idx="14048">
                  <c:v>1404.8000667244196</c:v>
                </c:pt>
                <c:pt idx="14049">
                  <c:v>1404.9000667291693</c:v>
                </c:pt>
                <c:pt idx="14050">
                  <c:v>1405.0000667339191</c:v>
                </c:pt>
                <c:pt idx="14051">
                  <c:v>1405.1000667386688</c:v>
                </c:pt>
                <c:pt idx="14052">
                  <c:v>1405.2000667434186</c:v>
                </c:pt>
                <c:pt idx="14053">
                  <c:v>1405.3000667481683</c:v>
                </c:pt>
                <c:pt idx="14054">
                  <c:v>1405.4000667529181</c:v>
                </c:pt>
                <c:pt idx="14055">
                  <c:v>1405.5000667576678</c:v>
                </c:pt>
                <c:pt idx="14056">
                  <c:v>1405.6000667624176</c:v>
                </c:pt>
                <c:pt idx="14057">
                  <c:v>1405.7000667671673</c:v>
                </c:pt>
                <c:pt idx="14058">
                  <c:v>1405.800066771917</c:v>
                </c:pt>
                <c:pt idx="14059">
                  <c:v>1405.9000667766668</c:v>
                </c:pt>
                <c:pt idx="14060">
                  <c:v>1406.0000667814165</c:v>
                </c:pt>
                <c:pt idx="14061">
                  <c:v>1406.1000667861663</c:v>
                </c:pt>
                <c:pt idx="14062">
                  <c:v>1406.200066790916</c:v>
                </c:pt>
                <c:pt idx="14063">
                  <c:v>1406.3000667956658</c:v>
                </c:pt>
                <c:pt idx="14064">
                  <c:v>1406.4000668004155</c:v>
                </c:pt>
                <c:pt idx="14065">
                  <c:v>1406.5000668051653</c:v>
                </c:pt>
                <c:pt idx="14066">
                  <c:v>1406.600066809915</c:v>
                </c:pt>
                <c:pt idx="14067">
                  <c:v>1406.7000668146648</c:v>
                </c:pt>
                <c:pt idx="14068">
                  <c:v>1406.8000668194145</c:v>
                </c:pt>
                <c:pt idx="14069">
                  <c:v>1406.9000668241642</c:v>
                </c:pt>
                <c:pt idx="14070">
                  <c:v>1407.000066828914</c:v>
                </c:pt>
                <c:pt idx="14071">
                  <c:v>1407.1000668336637</c:v>
                </c:pt>
                <c:pt idx="14072">
                  <c:v>1407.2000668384135</c:v>
                </c:pt>
                <c:pt idx="14073">
                  <c:v>1407.3000668431632</c:v>
                </c:pt>
                <c:pt idx="14074">
                  <c:v>1407.400066847913</c:v>
                </c:pt>
                <c:pt idx="14075">
                  <c:v>1407.5000668526627</c:v>
                </c:pt>
                <c:pt idx="14076">
                  <c:v>1407.6000668574125</c:v>
                </c:pt>
                <c:pt idx="14077">
                  <c:v>1407.7000668621622</c:v>
                </c:pt>
                <c:pt idx="14078">
                  <c:v>1407.8000668669119</c:v>
                </c:pt>
                <c:pt idx="14079">
                  <c:v>1407.9000668716617</c:v>
                </c:pt>
                <c:pt idx="14080">
                  <c:v>1408.0000668764114</c:v>
                </c:pt>
                <c:pt idx="14081">
                  <c:v>1408.1000668811612</c:v>
                </c:pt>
                <c:pt idx="14082">
                  <c:v>1408.2000668859109</c:v>
                </c:pt>
                <c:pt idx="14083">
                  <c:v>1408.3000668906607</c:v>
                </c:pt>
                <c:pt idx="14084">
                  <c:v>1408.4000668954104</c:v>
                </c:pt>
                <c:pt idx="14085">
                  <c:v>1408.5000669001602</c:v>
                </c:pt>
                <c:pt idx="14086">
                  <c:v>1408.6000669049099</c:v>
                </c:pt>
                <c:pt idx="14087">
                  <c:v>1408.7000669096597</c:v>
                </c:pt>
                <c:pt idx="14088">
                  <c:v>1408.8000669144094</c:v>
                </c:pt>
                <c:pt idx="14089">
                  <c:v>1408.9000669191591</c:v>
                </c:pt>
                <c:pt idx="14090">
                  <c:v>1409.0000669239089</c:v>
                </c:pt>
                <c:pt idx="14091">
                  <c:v>1409.1000669286586</c:v>
                </c:pt>
                <c:pt idx="14092">
                  <c:v>1409.2000669334084</c:v>
                </c:pt>
                <c:pt idx="14093">
                  <c:v>1409.3000669381581</c:v>
                </c:pt>
                <c:pt idx="14094">
                  <c:v>1409.4000669429079</c:v>
                </c:pt>
                <c:pt idx="14095">
                  <c:v>1409.5000669476576</c:v>
                </c:pt>
                <c:pt idx="14096">
                  <c:v>1409.6000669524074</c:v>
                </c:pt>
                <c:pt idx="14097">
                  <c:v>1409.7000669571571</c:v>
                </c:pt>
                <c:pt idx="14098">
                  <c:v>1409.8000669619069</c:v>
                </c:pt>
                <c:pt idx="14099">
                  <c:v>1409.9000669666566</c:v>
                </c:pt>
                <c:pt idx="14100">
                  <c:v>1410.0000669714063</c:v>
                </c:pt>
                <c:pt idx="14101">
                  <c:v>1410.1000669761561</c:v>
                </c:pt>
                <c:pt idx="14102">
                  <c:v>1410.2000669809058</c:v>
                </c:pt>
                <c:pt idx="14103">
                  <c:v>1410.3000669856556</c:v>
                </c:pt>
                <c:pt idx="14104">
                  <c:v>1410.4000669904053</c:v>
                </c:pt>
                <c:pt idx="14105">
                  <c:v>1410.5000669951551</c:v>
                </c:pt>
                <c:pt idx="14106">
                  <c:v>1410.6000669999048</c:v>
                </c:pt>
                <c:pt idx="14107">
                  <c:v>1410.7000670046546</c:v>
                </c:pt>
                <c:pt idx="14108">
                  <c:v>1410.8000670094043</c:v>
                </c:pt>
                <c:pt idx="14109">
                  <c:v>1410.900067014154</c:v>
                </c:pt>
                <c:pt idx="14110">
                  <c:v>1411.0000670189038</c:v>
                </c:pt>
                <c:pt idx="14111">
                  <c:v>1411.1000670236535</c:v>
                </c:pt>
                <c:pt idx="14112">
                  <c:v>1411.2000670284033</c:v>
                </c:pt>
                <c:pt idx="14113">
                  <c:v>1411.300067033153</c:v>
                </c:pt>
                <c:pt idx="14114">
                  <c:v>1411.4000670379028</c:v>
                </c:pt>
                <c:pt idx="14115">
                  <c:v>1411.5000670426525</c:v>
                </c:pt>
                <c:pt idx="14116">
                  <c:v>1411.6000670474023</c:v>
                </c:pt>
                <c:pt idx="14117">
                  <c:v>1411.700067052152</c:v>
                </c:pt>
                <c:pt idx="14118">
                  <c:v>1411.8000670569018</c:v>
                </c:pt>
                <c:pt idx="14119">
                  <c:v>1411.9000670616515</c:v>
                </c:pt>
                <c:pt idx="14120">
                  <c:v>1412.0000670664012</c:v>
                </c:pt>
                <c:pt idx="14121">
                  <c:v>1412.100067071151</c:v>
                </c:pt>
                <c:pt idx="14122">
                  <c:v>1412.2000670759007</c:v>
                </c:pt>
                <c:pt idx="14123">
                  <c:v>1412.3000670806505</c:v>
                </c:pt>
                <c:pt idx="14124">
                  <c:v>1412.4000670854002</c:v>
                </c:pt>
                <c:pt idx="14125">
                  <c:v>1412.50006709015</c:v>
                </c:pt>
                <c:pt idx="14126">
                  <c:v>1412.6000670948997</c:v>
                </c:pt>
                <c:pt idx="14127">
                  <c:v>1412.7000670996495</c:v>
                </c:pt>
                <c:pt idx="14128">
                  <c:v>1412.8000671043992</c:v>
                </c:pt>
                <c:pt idx="14129">
                  <c:v>1412.9000671091489</c:v>
                </c:pt>
                <c:pt idx="14130">
                  <c:v>1413.0000671138987</c:v>
                </c:pt>
                <c:pt idx="14131">
                  <c:v>1413.1000671186484</c:v>
                </c:pt>
                <c:pt idx="14132">
                  <c:v>1413.2000671233982</c:v>
                </c:pt>
                <c:pt idx="14133">
                  <c:v>1413.3000671281479</c:v>
                </c:pt>
                <c:pt idx="14134">
                  <c:v>1413.4000671328977</c:v>
                </c:pt>
                <c:pt idx="14135">
                  <c:v>1413.5000671376474</c:v>
                </c:pt>
                <c:pt idx="14136">
                  <c:v>1413.6000671423972</c:v>
                </c:pt>
                <c:pt idx="14137">
                  <c:v>1413.7000671471469</c:v>
                </c:pt>
                <c:pt idx="14138">
                  <c:v>1413.8000671518967</c:v>
                </c:pt>
                <c:pt idx="14139">
                  <c:v>1413.9000671566464</c:v>
                </c:pt>
                <c:pt idx="14140">
                  <c:v>1414.0000671613961</c:v>
                </c:pt>
                <c:pt idx="14141">
                  <c:v>1414.1000671661459</c:v>
                </c:pt>
                <c:pt idx="14142">
                  <c:v>1414.2000671708956</c:v>
                </c:pt>
                <c:pt idx="14143">
                  <c:v>1414.3000671756454</c:v>
                </c:pt>
                <c:pt idx="14144">
                  <c:v>1414.4000671803951</c:v>
                </c:pt>
                <c:pt idx="14145">
                  <c:v>1414.5000671851449</c:v>
                </c:pt>
                <c:pt idx="14146">
                  <c:v>1414.6000671898946</c:v>
                </c:pt>
                <c:pt idx="14147">
                  <c:v>1414.7000671946444</c:v>
                </c:pt>
                <c:pt idx="14148">
                  <c:v>1414.8000671993941</c:v>
                </c:pt>
                <c:pt idx="14149">
                  <c:v>1414.9000672041439</c:v>
                </c:pt>
                <c:pt idx="14150">
                  <c:v>1415.0000672088936</c:v>
                </c:pt>
                <c:pt idx="14151">
                  <c:v>1415.1000672136433</c:v>
                </c:pt>
                <c:pt idx="14152">
                  <c:v>1415.2000672183931</c:v>
                </c:pt>
                <c:pt idx="14153">
                  <c:v>1415.3000672231428</c:v>
                </c:pt>
                <c:pt idx="14154">
                  <c:v>1415.4000672278926</c:v>
                </c:pt>
                <c:pt idx="14155">
                  <c:v>1415.5000672326423</c:v>
                </c:pt>
                <c:pt idx="14156">
                  <c:v>1415.6000672373921</c:v>
                </c:pt>
                <c:pt idx="14157">
                  <c:v>1415.7000672421418</c:v>
                </c:pt>
                <c:pt idx="14158">
                  <c:v>1415.8000672468916</c:v>
                </c:pt>
                <c:pt idx="14159">
                  <c:v>1415.9000672516413</c:v>
                </c:pt>
                <c:pt idx="14160">
                  <c:v>1416.000067256391</c:v>
                </c:pt>
                <c:pt idx="14161">
                  <c:v>1416.1000672611408</c:v>
                </c:pt>
                <c:pt idx="14162">
                  <c:v>1416.2000672658905</c:v>
                </c:pt>
                <c:pt idx="14163">
                  <c:v>1416.3000672706403</c:v>
                </c:pt>
                <c:pt idx="14164">
                  <c:v>1416.40006727539</c:v>
                </c:pt>
                <c:pt idx="14165">
                  <c:v>1416.5000672801398</c:v>
                </c:pt>
                <c:pt idx="14166">
                  <c:v>1416.6000672848895</c:v>
                </c:pt>
                <c:pt idx="14167">
                  <c:v>1416.7000672896393</c:v>
                </c:pt>
                <c:pt idx="14168">
                  <c:v>1416.800067294389</c:v>
                </c:pt>
                <c:pt idx="14169">
                  <c:v>1416.9000672991388</c:v>
                </c:pt>
                <c:pt idx="14170">
                  <c:v>1417.0000673038885</c:v>
                </c:pt>
                <c:pt idx="14171">
                  <c:v>1417.1000673086382</c:v>
                </c:pt>
                <c:pt idx="14172">
                  <c:v>1417.200067313388</c:v>
                </c:pt>
                <c:pt idx="14173">
                  <c:v>1417.3000673181377</c:v>
                </c:pt>
                <c:pt idx="14174">
                  <c:v>1417.4000673228875</c:v>
                </c:pt>
                <c:pt idx="14175">
                  <c:v>1417.5000673276372</c:v>
                </c:pt>
                <c:pt idx="14176">
                  <c:v>1417.600067332387</c:v>
                </c:pt>
                <c:pt idx="14177">
                  <c:v>1417.7000673371367</c:v>
                </c:pt>
                <c:pt idx="14178">
                  <c:v>1417.8000673418865</c:v>
                </c:pt>
                <c:pt idx="14179">
                  <c:v>1417.9000673466362</c:v>
                </c:pt>
                <c:pt idx="14180">
                  <c:v>1418.000067351386</c:v>
                </c:pt>
                <c:pt idx="14181">
                  <c:v>1418.1000673561357</c:v>
                </c:pt>
                <c:pt idx="14182">
                  <c:v>1418.2000673608854</c:v>
                </c:pt>
                <c:pt idx="14183">
                  <c:v>1418.3000673656352</c:v>
                </c:pt>
                <c:pt idx="14184">
                  <c:v>1418.4000673703849</c:v>
                </c:pt>
                <c:pt idx="14185">
                  <c:v>1418.5000673751347</c:v>
                </c:pt>
                <c:pt idx="14186">
                  <c:v>1418.6000673798844</c:v>
                </c:pt>
                <c:pt idx="14187">
                  <c:v>1418.7000673846342</c:v>
                </c:pt>
                <c:pt idx="14188">
                  <c:v>1418.8000673893839</c:v>
                </c:pt>
                <c:pt idx="14189">
                  <c:v>1418.9000673941337</c:v>
                </c:pt>
                <c:pt idx="14190">
                  <c:v>1419.0000673988834</c:v>
                </c:pt>
                <c:pt idx="14191">
                  <c:v>1419.1000674036331</c:v>
                </c:pt>
                <c:pt idx="14192">
                  <c:v>1419.2000674083829</c:v>
                </c:pt>
                <c:pt idx="14193">
                  <c:v>1419.3000674131326</c:v>
                </c:pt>
                <c:pt idx="14194">
                  <c:v>1419.4000674178824</c:v>
                </c:pt>
                <c:pt idx="14195">
                  <c:v>1419.5000674226321</c:v>
                </c:pt>
                <c:pt idx="14196">
                  <c:v>1419.6000674273819</c:v>
                </c:pt>
                <c:pt idx="14197">
                  <c:v>1419.7000674321316</c:v>
                </c:pt>
                <c:pt idx="14198">
                  <c:v>1419.8000674368814</c:v>
                </c:pt>
                <c:pt idx="14199">
                  <c:v>1419.9000674416311</c:v>
                </c:pt>
                <c:pt idx="14200">
                  <c:v>1420.0000674463809</c:v>
                </c:pt>
                <c:pt idx="14201">
                  <c:v>1420.1000674511306</c:v>
                </c:pt>
                <c:pt idx="14202">
                  <c:v>1420.2000674558803</c:v>
                </c:pt>
                <c:pt idx="14203">
                  <c:v>1420.3000674606301</c:v>
                </c:pt>
                <c:pt idx="14204">
                  <c:v>1420.4000674653798</c:v>
                </c:pt>
                <c:pt idx="14205">
                  <c:v>1420.5000674701296</c:v>
                </c:pt>
                <c:pt idx="14206">
                  <c:v>1420.6000674748793</c:v>
                </c:pt>
                <c:pt idx="14207">
                  <c:v>1420.7000674796291</c:v>
                </c:pt>
                <c:pt idx="14208">
                  <c:v>1420.8000674843788</c:v>
                </c:pt>
                <c:pt idx="14209">
                  <c:v>1420.9000674891286</c:v>
                </c:pt>
                <c:pt idx="14210">
                  <c:v>1421.0000674938783</c:v>
                </c:pt>
                <c:pt idx="14211">
                  <c:v>1421.1000674986281</c:v>
                </c:pt>
                <c:pt idx="14212">
                  <c:v>1421.2000675033778</c:v>
                </c:pt>
                <c:pt idx="14213">
                  <c:v>1421.3000675081275</c:v>
                </c:pt>
                <c:pt idx="14214">
                  <c:v>1421.4000675128773</c:v>
                </c:pt>
                <c:pt idx="14215">
                  <c:v>1421.500067517627</c:v>
                </c:pt>
                <c:pt idx="14216">
                  <c:v>1421.6000675223768</c:v>
                </c:pt>
                <c:pt idx="14217">
                  <c:v>1421.7000675271265</c:v>
                </c:pt>
                <c:pt idx="14218">
                  <c:v>1421.8000675318763</c:v>
                </c:pt>
                <c:pt idx="14219">
                  <c:v>1421.900067536626</c:v>
                </c:pt>
                <c:pt idx="14220">
                  <c:v>1422.0000675413758</c:v>
                </c:pt>
                <c:pt idx="14221">
                  <c:v>1422.1000675461255</c:v>
                </c:pt>
                <c:pt idx="14222">
                  <c:v>1422.2000675508752</c:v>
                </c:pt>
                <c:pt idx="14223">
                  <c:v>1422.300067555625</c:v>
                </c:pt>
                <c:pt idx="14224">
                  <c:v>1422.4000675603747</c:v>
                </c:pt>
                <c:pt idx="14225">
                  <c:v>1422.5000675651245</c:v>
                </c:pt>
                <c:pt idx="14226">
                  <c:v>1422.6000675698742</c:v>
                </c:pt>
                <c:pt idx="14227">
                  <c:v>1422.700067574624</c:v>
                </c:pt>
                <c:pt idx="14228">
                  <c:v>1422.8000675793737</c:v>
                </c:pt>
                <c:pt idx="14229">
                  <c:v>1422.9000675841235</c:v>
                </c:pt>
                <c:pt idx="14230">
                  <c:v>1423.0000675888732</c:v>
                </c:pt>
                <c:pt idx="14231">
                  <c:v>1423.100067593623</c:v>
                </c:pt>
                <c:pt idx="14232">
                  <c:v>1423.2000675983727</c:v>
                </c:pt>
                <c:pt idx="14233">
                  <c:v>1423.3000676031224</c:v>
                </c:pt>
                <c:pt idx="14234">
                  <c:v>1423.4000676078722</c:v>
                </c:pt>
                <c:pt idx="14235">
                  <c:v>1423.5000676126219</c:v>
                </c:pt>
                <c:pt idx="14236">
                  <c:v>1423.6000676173717</c:v>
                </c:pt>
                <c:pt idx="14237">
                  <c:v>1423.7000676221214</c:v>
                </c:pt>
                <c:pt idx="14238">
                  <c:v>1423.8000676268712</c:v>
                </c:pt>
                <c:pt idx="14239">
                  <c:v>1423.9000676316209</c:v>
                </c:pt>
                <c:pt idx="14240">
                  <c:v>1424.0000676363707</c:v>
                </c:pt>
                <c:pt idx="14241">
                  <c:v>1424.1000676411204</c:v>
                </c:pt>
                <c:pt idx="14242">
                  <c:v>1424.2000676458701</c:v>
                </c:pt>
                <c:pt idx="14243">
                  <c:v>1424.3000676506199</c:v>
                </c:pt>
                <c:pt idx="14244">
                  <c:v>1424.4000676553696</c:v>
                </c:pt>
                <c:pt idx="14245">
                  <c:v>1424.5000676601194</c:v>
                </c:pt>
                <c:pt idx="14246">
                  <c:v>1424.6000676648691</c:v>
                </c:pt>
                <c:pt idx="14247">
                  <c:v>1424.7000676696189</c:v>
                </c:pt>
                <c:pt idx="14248">
                  <c:v>1424.8000676743686</c:v>
                </c:pt>
                <c:pt idx="14249">
                  <c:v>1424.9000676791184</c:v>
                </c:pt>
                <c:pt idx="14250">
                  <c:v>1425.0000676838681</c:v>
                </c:pt>
                <c:pt idx="14251">
                  <c:v>1425.1000676886179</c:v>
                </c:pt>
                <c:pt idx="14252">
                  <c:v>1425.2000676933676</c:v>
                </c:pt>
                <c:pt idx="14253">
                  <c:v>1425.3000676981173</c:v>
                </c:pt>
                <c:pt idx="14254">
                  <c:v>1425.4000677028671</c:v>
                </c:pt>
                <c:pt idx="14255">
                  <c:v>1425.5000677076168</c:v>
                </c:pt>
                <c:pt idx="14256">
                  <c:v>1425.6000677123666</c:v>
                </c:pt>
                <c:pt idx="14257">
                  <c:v>1425.7000677171163</c:v>
                </c:pt>
                <c:pt idx="14258">
                  <c:v>1425.8000677218661</c:v>
                </c:pt>
                <c:pt idx="14259">
                  <c:v>1425.9000677266158</c:v>
                </c:pt>
                <c:pt idx="14260">
                  <c:v>1426.0000677313656</c:v>
                </c:pt>
                <c:pt idx="14261">
                  <c:v>1426.1000677361153</c:v>
                </c:pt>
                <c:pt idx="14262">
                  <c:v>1426.2000677408651</c:v>
                </c:pt>
                <c:pt idx="14263">
                  <c:v>1426.3000677456148</c:v>
                </c:pt>
                <c:pt idx="14264">
                  <c:v>1426.4000677503645</c:v>
                </c:pt>
                <c:pt idx="14265">
                  <c:v>1426.5000677551143</c:v>
                </c:pt>
                <c:pt idx="14266">
                  <c:v>1426.600067759864</c:v>
                </c:pt>
                <c:pt idx="14267">
                  <c:v>1426.7000677646138</c:v>
                </c:pt>
                <c:pt idx="14268">
                  <c:v>1426.8000677693635</c:v>
                </c:pt>
                <c:pt idx="14269">
                  <c:v>1426.9000677741133</c:v>
                </c:pt>
                <c:pt idx="14270">
                  <c:v>1427.000067778863</c:v>
                </c:pt>
                <c:pt idx="14271">
                  <c:v>1427.1000677836128</c:v>
                </c:pt>
                <c:pt idx="14272">
                  <c:v>1427.2000677883625</c:v>
                </c:pt>
                <c:pt idx="14273">
                  <c:v>1427.3000677931122</c:v>
                </c:pt>
                <c:pt idx="14274">
                  <c:v>1427.400067797862</c:v>
                </c:pt>
                <c:pt idx="14275">
                  <c:v>1427.5000678026117</c:v>
                </c:pt>
                <c:pt idx="14276">
                  <c:v>1427.6000678073615</c:v>
                </c:pt>
                <c:pt idx="14277">
                  <c:v>1427.7000678121112</c:v>
                </c:pt>
                <c:pt idx="14278">
                  <c:v>1427.800067816861</c:v>
                </c:pt>
                <c:pt idx="14279">
                  <c:v>1427.9000678216107</c:v>
                </c:pt>
                <c:pt idx="14280">
                  <c:v>1428.0000678263605</c:v>
                </c:pt>
                <c:pt idx="14281">
                  <c:v>1428.1000678311102</c:v>
                </c:pt>
                <c:pt idx="14282">
                  <c:v>1428.20006783586</c:v>
                </c:pt>
                <c:pt idx="14283">
                  <c:v>1428.3000678406097</c:v>
                </c:pt>
                <c:pt idx="14284">
                  <c:v>1428.4000678453594</c:v>
                </c:pt>
                <c:pt idx="14285">
                  <c:v>1428.5000678501092</c:v>
                </c:pt>
                <c:pt idx="14286">
                  <c:v>1428.6000678548589</c:v>
                </c:pt>
                <c:pt idx="14287">
                  <c:v>1428.7000678596087</c:v>
                </c:pt>
                <c:pt idx="14288">
                  <c:v>1428.8000678643584</c:v>
                </c:pt>
                <c:pt idx="14289">
                  <c:v>1428.9000678691082</c:v>
                </c:pt>
                <c:pt idx="14290">
                  <c:v>1429.0000678738579</c:v>
                </c:pt>
                <c:pt idx="14291">
                  <c:v>1429.1000678786077</c:v>
                </c:pt>
                <c:pt idx="14292">
                  <c:v>1429.2000678833574</c:v>
                </c:pt>
                <c:pt idx="14293">
                  <c:v>1429.3000678881072</c:v>
                </c:pt>
                <c:pt idx="14294">
                  <c:v>1429.4000678928569</c:v>
                </c:pt>
                <c:pt idx="14295">
                  <c:v>1429.5000678976066</c:v>
                </c:pt>
                <c:pt idx="14296">
                  <c:v>1429.6000679023564</c:v>
                </c:pt>
                <c:pt idx="14297">
                  <c:v>1429.7000679071061</c:v>
                </c:pt>
                <c:pt idx="14298">
                  <c:v>1429.8000679118559</c:v>
                </c:pt>
                <c:pt idx="14299">
                  <c:v>1429.9000679166056</c:v>
                </c:pt>
                <c:pt idx="14300">
                  <c:v>1430.0000679213554</c:v>
                </c:pt>
                <c:pt idx="14301">
                  <c:v>1430.1000679261051</c:v>
                </c:pt>
                <c:pt idx="14302">
                  <c:v>1430.2000679308549</c:v>
                </c:pt>
                <c:pt idx="14303">
                  <c:v>1430.3000679356046</c:v>
                </c:pt>
                <c:pt idx="14304">
                  <c:v>1430.4000679403543</c:v>
                </c:pt>
                <c:pt idx="14305">
                  <c:v>1430.5000679451041</c:v>
                </c:pt>
                <c:pt idx="14306">
                  <c:v>1430.6000679498538</c:v>
                </c:pt>
                <c:pt idx="14307">
                  <c:v>1430.7000679546036</c:v>
                </c:pt>
                <c:pt idx="14308">
                  <c:v>1430.8000679593533</c:v>
                </c:pt>
                <c:pt idx="14309">
                  <c:v>1430.9000679641031</c:v>
                </c:pt>
                <c:pt idx="14310">
                  <c:v>1431.0000679688528</c:v>
                </c:pt>
                <c:pt idx="14311">
                  <c:v>1431.1000679736026</c:v>
                </c:pt>
                <c:pt idx="14312">
                  <c:v>1431.2000679783523</c:v>
                </c:pt>
                <c:pt idx="14313">
                  <c:v>1431.3000679831021</c:v>
                </c:pt>
                <c:pt idx="14314">
                  <c:v>1431.4000679878518</c:v>
                </c:pt>
                <c:pt idx="14315">
                  <c:v>1431.5000679926015</c:v>
                </c:pt>
                <c:pt idx="14316">
                  <c:v>1431.6000679973513</c:v>
                </c:pt>
                <c:pt idx="14317">
                  <c:v>1431.700068002101</c:v>
                </c:pt>
                <c:pt idx="14318">
                  <c:v>1431.8000680068508</c:v>
                </c:pt>
                <c:pt idx="14319">
                  <c:v>1431.9000680116005</c:v>
                </c:pt>
                <c:pt idx="14320">
                  <c:v>1432.0000680163503</c:v>
                </c:pt>
                <c:pt idx="14321">
                  <c:v>1432.1000680211</c:v>
                </c:pt>
                <c:pt idx="14322">
                  <c:v>1432.2000680258498</c:v>
                </c:pt>
                <c:pt idx="14323">
                  <c:v>1432.3000680305995</c:v>
                </c:pt>
                <c:pt idx="14324">
                  <c:v>1432.4000680353492</c:v>
                </c:pt>
                <c:pt idx="14325">
                  <c:v>1432.500068040099</c:v>
                </c:pt>
                <c:pt idx="14326">
                  <c:v>1432.6000680448487</c:v>
                </c:pt>
                <c:pt idx="14327">
                  <c:v>1432.7000680495985</c:v>
                </c:pt>
                <c:pt idx="14328">
                  <c:v>1432.8000680543482</c:v>
                </c:pt>
                <c:pt idx="14329">
                  <c:v>1432.900068059098</c:v>
                </c:pt>
                <c:pt idx="14330">
                  <c:v>1433.0000680638477</c:v>
                </c:pt>
                <c:pt idx="14331">
                  <c:v>1433.1000680685975</c:v>
                </c:pt>
                <c:pt idx="14332">
                  <c:v>1433.2000680733472</c:v>
                </c:pt>
                <c:pt idx="14333">
                  <c:v>1433.300068078097</c:v>
                </c:pt>
                <c:pt idx="14334">
                  <c:v>1433.4000680828467</c:v>
                </c:pt>
                <c:pt idx="14335">
                  <c:v>1433.5000680875964</c:v>
                </c:pt>
                <c:pt idx="14336">
                  <c:v>1433.6000680923462</c:v>
                </c:pt>
                <c:pt idx="14337">
                  <c:v>1433.7000680970959</c:v>
                </c:pt>
                <c:pt idx="14338">
                  <c:v>1433.8000681018457</c:v>
                </c:pt>
                <c:pt idx="14339">
                  <c:v>1433.9000681065954</c:v>
                </c:pt>
                <c:pt idx="14340">
                  <c:v>1434.0000681113452</c:v>
                </c:pt>
                <c:pt idx="14341">
                  <c:v>1434.1000681160949</c:v>
                </c:pt>
                <c:pt idx="14342">
                  <c:v>1434.2000681208447</c:v>
                </c:pt>
                <c:pt idx="14343">
                  <c:v>1434.3000681255944</c:v>
                </c:pt>
                <c:pt idx="14344">
                  <c:v>1434.4000681303442</c:v>
                </c:pt>
                <c:pt idx="14345">
                  <c:v>1434.5000681350939</c:v>
                </c:pt>
                <c:pt idx="14346">
                  <c:v>1434.6000681398436</c:v>
                </c:pt>
                <c:pt idx="14347">
                  <c:v>1434.7000681445934</c:v>
                </c:pt>
                <c:pt idx="14348">
                  <c:v>1434.8000681493431</c:v>
                </c:pt>
                <c:pt idx="14349">
                  <c:v>1434.9000681540929</c:v>
                </c:pt>
                <c:pt idx="14350">
                  <c:v>1435.0000681588426</c:v>
                </c:pt>
                <c:pt idx="14351">
                  <c:v>1435.1000681635924</c:v>
                </c:pt>
                <c:pt idx="14352">
                  <c:v>1435.2000681683421</c:v>
                </c:pt>
                <c:pt idx="14353">
                  <c:v>1435.3000681730919</c:v>
                </c:pt>
                <c:pt idx="14354">
                  <c:v>1435.4000681778416</c:v>
                </c:pt>
                <c:pt idx="14355">
                  <c:v>1435.5000681825913</c:v>
                </c:pt>
                <c:pt idx="14356">
                  <c:v>1435.6000681873411</c:v>
                </c:pt>
                <c:pt idx="14357">
                  <c:v>1435.7000681920908</c:v>
                </c:pt>
                <c:pt idx="14358">
                  <c:v>1435.8000681968406</c:v>
                </c:pt>
                <c:pt idx="14359">
                  <c:v>1435.9000682015903</c:v>
                </c:pt>
                <c:pt idx="14360">
                  <c:v>1436.0000682063401</c:v>
                </c:pt>
                <c:pt idx="14361">
                  <c:v>1436.1000682110898</c:v>
                </c:pt>
                <c:pt idx="14362">
                  <c:v>1436.2000682158396</c:v>
                </c:pt>
                <c:pt idx="14363">
                  <c:v>1436.3000682205893</c:v>
                </c:pt>
                <c:pt idx="14364">
                  <c:v>1436.4000682253391</c:v>
                </c:pt>
                <c:pt idx="14365">
                  <c:v>1436.5000682300888</c:v>
                </c:pt>
                <c:pt idx="14366">
                  <c:v>1436.6000682348385</c:v>
                </c:pt>
                <c:pt idx="14367">
                  <c:v>1436.7000682395883</c:v>
                </c:pt>
                <c:pt idx="14368">
                  <c:v>1436.800068244338</c:v>
                </c:pt>
                <c:pt idx="14369">
                  <c:v>1436.9000682490878</c:v>
                </c:pt>
                <c:pt idx="14370">
                  <c:v>1437.0000682538375</c:v>
                </c:pt>
                <c:pt idx="14371">
                  <c:v>1437.1000682585873</c:v>
                </c:pt>
                <c:pt idx="14372">
                  <c:v>1437.200068263337</c:v>
                </c:pt>
                <c:pt idx="14373">
                  <c:v>1437.3000682680868</c:v>
                </c:pt>
                <c:pt idx="14374">
                  <c:v>1437.4000682728365</c:v>
                </c:pt>
                <c:pt idx="14375">
                  <c:v>1437.5000682775863</c:v>
                </c:pt>
                <c:pt idx="14376">
                  <c:v>1437.600068282336</c:v>
                </c:pt>
                <c:pt idx="14377">
                  <c:v>1437.7000682870857</c:v>
                </c:pt>
                <c:pt idx="14378">
                  <c:v>1437.8000682918355</c:v>
                </c:pt>
                <c:pt idx="14379">
                  <c:v>1437.9000682965852</c:v>
                </c:pt>
                <c:pt idx="14380">
                  <c:v>1438.000068301335</c:v>
                </c:pt>
                <c:pt idx="14381">
                  <c:v>1438.1000683060847</c:v>
                </c:pt>
                <c:pt idx="14382">
                  <c:v>1438.2000683108345</c:v>
                </c:pt>
                <c:pt idx="14383">
                  <c:v>1438.3000683155842</c:v>
                </c:pt>
                <c:pt idx="14384">
                  <c:v>1438.400068320334</c:v>
                </c:pt>
                <c:pt idx="14385">
                  <c:v>1438.5000683250837</c:v>
                </c:pt>
                <c:pt idx="14386">
                  <c:v>1438.6000683298334</c:v>
                </c:pt>
                <c:pt idx="14387">
                  <c:v>1438.7000683345832</c:v>
                </c:pt>
                <c:pt idx="14388">
                  <c:v>1438.8000683393329</c:v>
                </c:pt>
                <c:pt idx="14389">
                  <c:v>1438.9000683440827</c:v>
                </c:pt>
                <c:pt idx="14390">
                  <c:v>1439.0000683488324</c:v>
                </c:pt>
                <c:pt idx="14391">
                  <c:v>1439.1000683535822</c:v>
                </c:pt>
                <c:pt idx="14392">
                  <c:v>1439.2000683583319</c:v>
                </c:pt>
                <c:pt idx="14393">
                  <c:v>1439.3000683630817</c:v>
                </c:pt>
                <c:pt idx="14394">
                  <c:v>1439.4000683678314</c:v>
                </c:pt>
                <c:pt idx="14395">
                  <c:v>1439.5000683725812</c:v>
                </c:pt>
                <c:pt idx="14396">
                  <c:v>1439.6000683773309</c:v>
                </c:pt>
                <c:pt idx="14397">
                  <c:v>1439.7000683820806</c:v>
                </c:pt>
                <c:pt idx="14398">
                  <c:v>1439.8000683868304</c:v>
                </c:pt>
                <c:pt idx="14399">
                  <c:v>1439.9000683915801</c:v>
                </c:pt>
                <c:pt idx="14400">
                  <c:v>1440.0000683963299</c:v>
                </c:pt>
                <c:pt idx="14401">
                  <c:v>1440.1000684010796</c:v>
                </c:pt>
                <c:pt idx="14402">
                  <c:v>1440.2000684058294</c:v>
                </c:pt>
                <c:pt idx="14403">
                  <c:v>1440.3000684105791</c:v>
                </c:pt>
                <c:pt idx="14404">
                  <c:v>1440.4000684153289</c:v>
                </c:pt>
                <c:pt idx="14405">
                  <c:v>1440.5000684200786</c:v>
                </c:pt>
                <c:pt idx="14406">
                  <c:v>1440.6000684248284</c:v>
                </c:pt>
                <c:pt idx="14407">
                  <c:v>1440.7000684295781</c:v>
                </c:pt>
                <c:pt idx="14408">
                  <c:v>1440.8000684343278</c:v>
                </c:pt>
                <c:pt idx="14409">
                  <c:v>1440.9000684390776</c:v>
                </c:pt>
                <c:pt idx="14410">
                  <c:v>1441.0000684438273</c:v>
                </c:pt>
                <c:pt idx="14411">
                  <c:v>1441.1000684485771</c:v>
                </c:pt>
                <c:pt idx="14412">
                  <c:v>1441.2000684533268</c:v>
                </c:pt>
                <c:pt idx="14413">
                  <c:v>1441.3000684580766</c:v>
                </c:pt>
                <c:pt idx="14414">
                  <c:v>1441.4000684628263</c:v>
                </c:pt>
                <c:pt idx="14415">
                  <c:v>1441.5000684675761</c:v>
                </c:pt>
                <c:pt idx="14416">
                  <c:v>1441.6000684723258</c:v>
                </c:pt>
                <c:pt idx="14417">
                  <c:v>1441.7000684770755</c:v>
                </c:pt>
                <c:pt idx="14418">
                  <c:v>1441.8000684818253</c:v>
                </c:pt>
                <c:pt idx="14419">
                  <c:v>1441.900068486575</c:v>
                </c:pt>
                <c:pt idx="14420">
                  <c:v>1442.0000684913248</c:v>
                </c:pt>
                <c:pt idx="14421">
                  <c:v>1442.1000684960745</c:v>
                </c:pt>
                <c:pt idx="14422">
                  <c:v>1442.2000685008243</c:v>
                </c:pt>
                <c:pt idx="14423">
                  <c:v>1442.300068505574</c:v>
                </c:pt>
                <c:pt idx="14424">
                  <c:v>1442.4000685103238</c:v>
                </c:pt>
                <c:pt idx="14425">
                  <c:v>1442.5000685150735</c:v>
                </c:pt>
                <c:pt idx="14426">
                  <c:v>1442.6000685198233</c:v>
                </c:pt>
                <c:pt idx="14427">
                  <c:v>1442.700068524573</c:v>
                </c:pt>
                <c:pt idx="14428">
                  <c:v>1442.8000685293227</c:v>
                </c:pt>
                <c:pt idx="14429">
                  <c:v>1442.9000685340725</c:v>
                </c:pt>
                <c:pt idx="14430">
                  <c:v>1443.0000685388222</c:v>
                </c:pt>
                <c:pt idx="14431">
                  <c:v>1443.100068543572</c:v>
                </c:pt>
                <c:pt idx="14432">
                  <c:v>1443.2000685483217</c:v>
                </c:pt>
                <c:pt idx="14433">
                  <c:v>1443.3000685530715</c:v>
                </c:pt>
                <c:pt idx="14434">
                  <c:v>1443.4000685578212</c:v>
                </c:pt>
                <c:pt idx="14435">
                  <c:v>1443.500068562571</c:v>
                </c:pt>
                <c:pt idx="14436">
                  <c:v>1443.6000685673207</c:v>
                </c:pt>
                <c:pt idx="14437">
                  <c:v>1443.7000685720704</c:v>
                </c:pt>
                <c:pt idx="14438">
                  <c:v>1443.8000685768202</c:v>
                </c:pt>
                <c:pt idx="14439">
                  <c:v>1443.9000685815699</c:v>
                </c:pt>
                <c:pt idx="14440">
                  <c:v>1444.0000685863197</c:v>
                </c:pt>
                <c:pt idx="14441">
                  <c:v>1444.1000685910694</c:v>
                </c:pt>
                <c:pt idx="14442">
                  <c:v>1444.2000685958192</c:v>
                </c:pt>
                <c:pt idx="14443">
                  <c:v>1444.3000686005689</c:v>
                </c:pt>
                <c:pt idx="14444">
                  <c:v>1444.4000686053187</c:v>
                </c:pt>
                <c:pt idx="14445">
                  <c:v>1444.5000686100684</c:v>
                </c:pt>
                <c:pt idx="14446">
                  <c:v>1444.6000686148182</c:v>
                </c:pt>
                <c:pt idx="14447">
                  <c:v>1444.7000686195679</c:v>
                </c:pt>
                <c:pt idx="14448">
                  <c:v>1444.8000686243176</c:v>
                </c:pt>
                <c:pt idx="14449">
                  <c:v>1444.9000686290674</c:v>
                </c:pt>
                <c:pt idx="14450">
                  <c:v>1445.0000686338171</c:v>
                </c:pt>
                <c:pt idx="14451">
                  <c:v>1445.1000686385669</c:v>
                </c:pt>
                <c:pt idx="14452">
                  <c:v>1445.2000686433166</c:v>
                </c:pt>
                <c:pt idx="14453">
                  <c:v>1445.3000686480664</c:v>
                </c:pt>
                <c:pt idx="14454">
                  <c:v>1445.4000686528161</c:v>
                </c:pt>
                <c:pt idx="14455">
                  <c:v>1445.5000686575659</c:v>
                </c:pt>
                <c:pt idx="14456">
                  <c:v>1445.6000686623156</c:v>
                </c:pt>
                <c:pt idx="14457">
                  <c:v>1445.7000686670654</c:v>
                </c:pt>
                <c:pt idx="14458">
                  <c:v>1445.8000686718151</c:v>
                </c:pt>
                <c:pt idx="14459">
                  <c:v>1445.9000686765648</c:v>
                </c:pt>
                <c:pt idx="14460">
                  <c:v>1446.0000686813146</c:v>
                </c:pt>
                <c:pt idx="14461">
                  <c:v>1446.1000686860643</c:v>
                </c:pt>
                <c:pt idx="14462">
                  <c:v>1446.2000686908141</c:v>
                </c:pt>
                <c:pt idx="14463">
                  <c:v>1446.3000686955638</c:v>
                </c:pt>
                <c:pt idx="14464">
                  <c:v>1446.4000687003136</c:v>
                </c:pt>
                <c:pt idx="14465">
                  <c:v>1446.5000687050633</c:v>
                </c:pt>
                <c:pt idx="14466">
                  <c:v>1446.6000687098131</c:v>
                </c:pt>
                <c:pt idx="14467">
                  <c:v>1446.7000687145628</c:v>
                </c:pt>
                <c:pt idx="14468">
                  <c:v>1446.8000687193125</c:v>
                </c:pt>
                <c:pt idx="14469">
                  <c:v>1446.9000687240623</c:v>
                </c:pt>
                <c:pt idx="14470">
                  <c:v>1447.000068728812</c:v>
                </c:pt>
                <c:pt idx="14471">
                  <c:v>1447.1000687335618</c:v>
                </c:pt>
                <c:pt idx="14472">
                  <c:v>1447.2000687383115</c:v>
                </c:pt>
                <c:pt idx="14473">
                  <c:v>1447.3000687430613</c:v>
                </c:pt>
                <c:pt idx="14474">
                  <c:v>1447.400068747811</c:v>
                </c:pt>
                <c:pt idx="14475">
                  <c:v>1447.5000687525608</c:v>
                </c:pt>
                <c:pt idx="14476">
                  <c:v>1447.6000687573105</c:v>
                </c:pt>
                <c:pt idx="14477">
                  <c:v>1447.7000687620603</c:v>
                </c:pt>
                <c:pt idx="14478">
                  <c:v>1447.80006876681</c:v>
                </c:pt>
                <c:pt idx="14479">
                  <c:v>1447.9000687715597</c:v>
                </c:pt>
                <c:pt idx="14480">
                  <c:v>1448.0000687763095</c:v>
                </c:pt>
                <c:pt idx="14481">
                  <c:v>1448.1000687810592</c:v>
                </c:pt>
                <c:pt idx="14482">
                  <c:v>1448.200068785809</c:v>
                </c:pt>
                <c:pt idx="14483">
                  <c:v>1448.3000687905587</c:v>
                </c:pt>
                <c:pt idx="14484">
                  <c:v>1448.4000687953085</c:v>
                </c:pt>
                <c:pt idx="14485">
                  <c:v>1448.5000688000582</c:v>
                </c:pt>
                <c:pt idx="14486">
                  <c:v>1448.600068804808</c:v>
                </c:pt>
                <c:pt idx="14487">
                  <c:v>1448.7000688095577</c:v>
                </c:pt>
                <c:pt idx="14488">
                  <c:v>1448.8000688143075</c:v>
                </c:pt>
                <c:pt idx="14489">
                  <c:v>1448.9000688190572</c:v>
                </c:pt>
                <c:pt idx="14490">
                  <c:v>1449.0000688238069</c:v>
                </c:pt>
                <c:pt idx="14491">
                  <c:v>1449.1000688285567</c:v>
                </c:pt>
                <c:pt idx="14492">
                  <c:v>1449.2000688333064</c:v>
                </c:pt>
                <c:pt idx="14493">
                  <c:v>1449.3000688380562</c:v>
                </c:pt>
                <c:pt idx="14494">
                  <c:v>1449.4000688428059</c:v>
                </c:pt>
                <c:pt idx="14495">
                  <c:v>1449.5000688475557</c:v>
                </c:pt>
                <c:pt idx="14496">
                  <c:v>1449.6000688523054</c:v>
                </c:pt>
                <c:pt idx="14497">
                  <c:v>1449.7000688570552</c:v>
                </c:pt>
                <c:pt idx="14498">
                  <c:v>1449.8000688618049</c:v>
                </c:pt>
                <c:pt idx="14499">
                  <c:v>1449.9000688665546</c:v>
                </c:pt>
                <c:pt idx="14500">
                  <c:v>1450.0000688713044</c:v>
                </c:pt>
                <c:pt idx="14501">
                  <c:v>1450.1000688760541</c:v>
                </c:pt>
                <c:pt idx="14502">
                  <c:v>1450.2000688808039</c:v>
                </c:pt>
                <c:pt idx="14503">
                  <c:v>1450.3000688855536</c:v>
                </c:pt>
                <c:pt idx="14504">
                  <c:v>1450.4000688903034</c:v>
                </c:pt>
                <c:pt idx="14505">
                  <c:v>1450.5000688950531</c:v>
                </c:pt>
                <c:pt idx="14506">
                  <c:v>1450.6000688998029</c:v>
                </c:pt>
                <c:pt idx="14507">
                  <c:v>1450.7000689045526</c:v>
                </c:pt>
                <c:pt idx="14508">
                  <c:v>1450.8000689093024</c:v>
                </c:pt>
                <c:pt idx="14509">
                  <c:v>1450.9000689140521</c:v>
                </c:pt>
                <c:pt idx="14510">
                  <c:v>1451.0000689188018</c:v>
                </c:pt>
                <c:pt idx="14511">
                  <c:v>1451.1000689235516</c:v>
                </c:pt>
                <c:pt idx="14512">
                  <c:v>1451.2000689283013</c:v>
                </c:pt>
                <c:pt idx="14513">
                  <c:v>1451.3000689330511</c:v>
                </c:pt>
                <c:pt idx="14514">
                  <c:v>1451.4000689378008</c:v>
                </c:pt>
                <c:pt idx="14515">
                  <c:v>1451.5000689425506</c:v>
                </c:pt>
                <c:pt idx="14516">
                  <c:v>1451.6000689473003</c:v>
                </c:pt>
                <c:pt idx="14517">
                  <c:v>1451.7000689520501</c:v>
                </c:pt>
                <c:pt idx="14518">
                  <c:v>1451.8000689567998</c:v>
                </c:pt>
                <c:pt idx="14519">
                  <c:v>1451.9000689615496</c:v>
                </c:pt>
                <c:pt idx="14520">
                  <c:v>1452.0000689662993</c:v>
                </c:pt>
                <c:pt idx="14521">
                  <c:v>1452.100068971049</c:v>
                </c:pt>
                <c:pt idx="14522">
                  <c:v>1452.2000689757988</c:v>
                </c:pt>
                <c:pt idx="14523">
                  <c:v>1452.3000689805485</c:v>
                </c:pt>
                <c:pt idx="14524">
                  <c:v>1452.4000689852983</c:v>
                </c:pt>
                <c:pt idx="14525">
                  <c:v>1452.500068990048</c:v>
                </c:pt>
                <c:pt idx="14526">
                  <c:v>1452.6000689947978</c:v>
                </c:pt>
                <c:pt idx="14527">
                  <c:v>1452.7000689995475</c:v>
                </c:pt>
                <c:pt idx="14528">
                  <c:v>1452.8000690042973</c:v>
                </c:pt>
                <c:pt idx="14529">
                  <c:v>1452.900069009047</c:v>
                </c:pt>
                <c:pt idx="14530">
                  <c:v>1453.0000690137967</c:v>
                </c:pt>
                <c:pt idx="14531">
                  <c:v>1453.1000690185465</c:v>
                </c:pt>
                <c:pt idx="14532">
                  <c:v>1453.2000690232962</c:v>
                </c:pt>
                <c:pt idx="14533">
                  <c:v>1453.300069028046</c:v>
                </c:pt>
                <c:pt idx="14534">
                  <c:v>1453.4000690327957</c:v>
                </c:pt>
                <c:pt idx="14535">
                  <c:v>1453.5000690375455</c:v>
                </c:pt>
                <c:pt idx="14536">
                  <c:v>1453.6000690422952</c:v>
                </c:pt>
                <c:pt idx="14537">
                  <c:v>1453.700069047045</c:v>
                </c:pt>
                <c:pt idx="14538">
                  <c:v>1453.8000690517947</c:v>
                </c:pt>
                <c:pt idx="14539">
                  <c:v>1453.9000690565445</c:v>
                </c:pt>
                <c:pt idx="14540">
                  <c:v>1454.0000690612942</c:v>
                </c:pt>
                <c:pt idx="14541">
                  <c:v>1454.1000690660439</c:v>
                </c:pt>
                <c:pt idx="14542">
                  <c:v>1454.2000690707937</c:v>
                </c:pt>
                <c:pt idx="14543">
                  <c:v>1454.3000690755434</c:v>
                </c:pt>
                <c:pt idx="14544">
                  <c:v>1454.4000690802932</c:v>
                </c:pt>
                <c:pt idx="14545">
                  <c:v>1454.5000690850429</c:v>
                </c:pt>
                <c:pt idx="14546">
                  <c:v>1454.6000690897927</c:v>
                </c:pt>
                <c:pt idx="14547">
                  <c:v>1454.7000690945424</c:v>
                </c:pt>
                <c:pt idx="14548">
                  <c:v>1454.8000690992922</c:v>
                </c:pt>
                <c:pt idx="14549">
                  <c:v>1454.9000691040419</c:v>
                </c:pt>
                <c:pt idx="14550">
                  <c:v>1455.0000691087916</c:v>
                </c:pt>
                <c:pt idx="14551">
                  <c:v>1455.1000691135414</c:v>
                </c:pt>
                <c:pt idx="14552">
                  <c:v>1455.2000691182911</c:v>
                </c:pt>
                <c:pt idx="14553">
                  <c:v>1455.3000691230409</c:v>
                </c:pt>
                <c:pt idx="14554">
                  <c:v>1455.4000691277906</c:v>
                </c:pt>
                <c:pt idx="14555">
                  <c:v>1455.5000691325404</c:v>
                </c:pt>
                <c:pt idx="14556">
                  <c:v>1455.6000691372901</c:v>
                </c:pt>
                <c:pt idx="14557">
                  <c:v>1455.7000691420399</c:v>
                </c:pt>
                <c:pt idx="14558">
                  <c:v>1455.8000691467896</c:v>
                </c:pt>
                <c:pt idx="14559">
                  <c:v>1455.9000691515394</c:v>
                </c:pt>
                <c:pt idx="14560">
                  <c:v>1456.0000691562891</c:v>
                </c:pt>
                <c:pt idx="14561">
                  <c:v>1456.1000691610388</c:v>
                </c:pt>
                <c:pt idx="14562">
                  <c:v>1456.2000691657886</c:v>
                </c:pt>
                <c:pt idx="14563">
                  <c:v>1456.3000691705383</c:v>
                </c:pt>
                <c:pt idx="14564">
                  <c:v>1456.4000691752881</c:v>
                </c:pt>
                <c:pt idx="14565">
                  <c:v>1456.5000691800378</c:v>
                </c:pt>
                <c:pt idx="14566">
                  <c:v>1456.6000691847876</c:v>
                </c:pt>
                <c:pt idx="14567">
                  <c:v>1456.7000691895373</c:v>
                </c:pt>
                <c:pt idx="14568">
                  <c:v>1456.8000691942871</c:v>
                </c:pt>
                <c:pt idx="14569">
                  <c:v>1456.9000691990368</c:v>
                </c:pt>
                <c:pt idx="14570">
                  <c:v>1457.0000692037866</c:v>
                </c:pt>
                <c:pt idx="14571">
                  <c:v>1457.1000692085363</c:v>
                </c:pt>
                <c:pt idx="14572">
                  <c:v>1457.200069213286</c:v>
                </c:pt>
                <c:pt idx="14573">
                  <c:v>1457.3000692180358</c:v>
                </c:pt>
                <c:pt idx="14574">
                  <c:v>1457.4000692227855</c:v>
                </c:pt>
                <c:pt idx="14575">
                  <c:v>1457.5000692275353</c:v>
                </c:pt>
                <c:pt idx="14576">
                  <c:v>1457.600069232285</c:v>
                </c:pt>
                <c:pt idx="14577">
                  <c:v>1457.7000692370348</c:v>
                </c:pt>
                <c:pt idx="14578">
                  <c:v>1457.8000692417845</c:v>
                </c:pt>
                <c:pt idx="14579">
                  <c:v>1457.9000692465343</c:v>
                </c:pt>
                <c:pt idx="14580">
                  <c:v>1458.000069251284</c:v>
                </c:pt>
                <c:pt idx="14581">
                  <c:v>1458.1000692560337</c:v>
                </c:pt>
                <c:pt idx="14582">
                  <c:v>1458.2000692607835</c:v>
                </c:pt>
                <c:pt idx="14583">
                  <c:v>1458.3000692655332</c:v>
                </c:pt>
                <c:pt idx="14584">
                  <c:v>1458.400069270283</c:v>
                </c:pt>
                <c:pt idx="14585">
                  <c:v>1458.5000692750327</c:v>
                </c:pt>
                <c:pt idx="14586">
                  <c:v>1458.6000692797825</c:v>
                </c:pt>
                <c:pt idx="14587">
                  <c:v>1458.7000692845322</c:v>
                </c:pt>
                <c:pt idx="14588">
                  <c:v>1458.800069289282</c:v>
                </c:pt>
                <c:pt idx="14589">
                  <c:v>1458.9000692940317</c:v>
                </c:pt>
                <c:pt idx="14590">
                  <c:v>1459.0000692987815</c:v>
                </c:pt>
                <c:pt idx="14591">
                  <c:v>1459.1000693035312</c:v>
                </c:pt>
                <c:pt idx="14592">
                  <c:v>1459.2000693082809</c:v>
                </c:pt>
                <c:pt idx="14593">
                  <c:v>1459.3000693130307</c:v>
                </c:pt>
                <c:pt idx="14594">
                  <c:v>1459.4000693177804</c:v>
                </c:pt>
                <c:pt idx="14595">
                  <c:v>1459.5000693225302</c:v>
                </c:pt>
                <c:pt idx="14596">
                  <c:v>1459.6000693272799</c:v>
                </c:pt>
                <c:pt idx="14597">
                  <c:v>1459.7000693320297</c:v>
                </c:pt>
                <c:pt idx="14598">
                  <c:v>1459.8000693367794</c:v>
                </c:pt>
                <c:pt idx="14599">
                  <c:v>1459.9000693415292</c:v>
                </c:pt>
                <c:pt idx="14600">
                  <c:v>1460.0000693462789</c:v>
                </c:pt>
                <c:pt idx="14601">
                  <c:v>1460.1000693510287</c:v>
                </c:pt>
                <c:pt idx="14602">
                  <c:v>1460.2000693557784</c:v>
                </c:pt>
                <c:pt idx="14603">
                  <c:v>1460.3000693605281</c:v>
                </c:pt>
                <c:pt idx="14604">
                  <c:v>1460.4000693652779</c:v>
                </c:pt>
                <c:pt idx="14605">
                  <c:v>1460.5000693700276</c:v>
                </c:pt>
                <c:pt idx="14606">
                  <c:v>1460.6000693747774</c:v>
                </c:pt>
                <c:pt idx="14607">
                  <c:v>1460.7000693795271</c:v>
                </c:pt>
                <c:pt idx="14608">
                  <c:v>1460.8000693842769</c:v>
                </c:pt>
                <c:pt idx="14609">
                  <c:v>1460.9000693890266</c:v>
                </c:pt>
                <c:pt idx="14610">
                  <c:v>1461.0000693937764</c:v>
                </c:pt>
                <c:pt idx="14611">
                  <c:v>1461.1000693985261</c:v>
                </c:pt>
                <c:pt idx="14612">
                  <c:v>1461.2000694032758</c:v>
                </c:pt>
                <c:pt idx="14613">
                  <c:v>1461.3000694080256</c:v>
                </c:pt>
                <c:pt idx="14614">
                  <c:v>1461.4000694127753</c:v>
                </c:pt>
                <c:pt idx="14615">
                  <c:v>1461.5000694175251</c:v>
                </c:pt>
                <c:pt idx="14616">
                  <c:v>1461.6000694222748</c:v>
                </c:pt>
                <c:pt idx="14617">
                  <c:v>1461.7000694270246</c:v>
                </c:pt>
                <c:pt idx="14618">
                  <c:v>1461.8000694317743</c:v>
                </c:pt>
                <c:pt idx="14619">
                  <c:v>1461.9000694365241</c:v>
                </c:pt>
                <c:pt idx="14620">
                  <c:v>1462.0000694412738</c:v>
                </c:pt>
                <c:pt idx="14621">
                  <c:v>1462.1000694460236</c:v>
                </c:pt>
                <c:pt idx="14622">
                  <c:v>1462.2000694507733</c:v>
                </c:pt>
                <c:pt idx="14623">
                  <c:v>1462.300069455523</c:v>
                </c:pt>
                <c:pt idx="14624">
                  <c:v>1462.4000694602728</c:v>
                </c:pt>
                <c:pt idx="14625">
                  <c:v>1462.5000694650225</c:v>
                </c:pt>
                <c:pt idx="14626">
                  <c:v>1462.6000694697723</c:v>
                </c:pt>
                <c:pt idx="14627">
                  <c:v>1462.700069474522</c:v>
                </c:pt>
                <c:pt idx="14628">
                  <c:v>1462.8000694792718</c:v>
                </c:pt>
                <c:pt idx="14629">
                  <c:v>1462.9000694840215</c:v>
                </c:pt>
                <c:pt idx="14630">
                  <c:v>1463.0000694887713</c:v>
                </c:pt>
                <c:pt idx="14631">
                  <c:v>1463.100069493521</c:v>
                </c:pt>
                <c:pt idx="14632">
                  <c:v>1463.2000694982708</c:v>
                </c:pt>
                <c:pt idx="14633">
                  <c:v>1463.3000695030205</c:v>
                </c:pt>
                <c:pt idx="14634">
                  <c:v>1463.4000695077702</c:v>
                </c:pt>
                <c:pt idx="14635">
                  <c:v>1463.50006951252</c:v>
                </c:pt>
                <c:pt idx="14636">
                  <c:v>1463.6000695172697</c:v>
                </c:pt>
                <c:pt idx="14637">
                  <c:v>1463.7000695220195</c:v>
                </c:pt>
                <c:pt idx="14638">
                  <c:v>1463.8000695267692</c:v>
                </c:pt>
                <c:pt idx="14639">
                  <c:v>1463.900069531519</c:v>
                </c:pt>
                <c:pt idx="14640">
                  <c:v>1464.0000695362687</c:v>
                </c:pt>
                <c:pt idx="14641">
                  <c:v>1464.1000695410185</c:v>
                </c:pt>
                <c:pt idx="14642">
                  <c:v>1464.2000695457682</c:v>
                </c:pt>
                <c:pt idx="14643">
                  <c:v>1464.3000695505179</c:v>
                </c:pt>
                <c:pt idx="14644">
                  <c:v>1464.4000695552677</c:v>
                </c:pt>
                <c:pt idx="14645">
                  <c:v>1464.5000695600174</c:v>
                </c:pt>
                <c:pt idx="14646">
                  <c:v>1464.6000695647672</c:v>
                </c:pt>
                <c:pt idx="14647">
                  <c:v>1464.7000695695169</c:v>
                </c:pt>
                <c:pt idx="14648">
                  <c:v>1464.8000695742667</c:v>
                </c:pt>
                <c:pt idx="14649">
                  <c:v>1464.9000695790164</c:v>
                </c:pt>
                <c:pt idx="14650">
                  <c:v>1465.0000695837662</c:v>
                </c:pt>
                <c:pt idx="14651">
                  <c:v>1465.1000695885159</c:v>
                </c:pt>
                <c:pt idx="14652">
                  <c:v>1465.2000695932657</c:v>
                </c:pt>
                <c:pt idx="14653">
                  <c:v>1465.3000695980154</c:v>
                </c:pt>
                <c:pt idx="14654">
                  <c:v>1465.4000696027651</c:v>
                </c:pt>
                <c:pt idx="14655">
                  <c:v>1465.5000696075149</c:v>
                </c:pt>
                <c:pt idx="14656">
                  <c:v>1465.6000696122646</c:v>
                </c:pt>
                <c:pt idx="14657">
                  <c:v>1465.7000696170144</c:v>
                </c:pt>
                <c:pt idx="14658">
                  <c:v>1465.8000696217641</c:v>
                </c:pt>
                <c:pt idx="14659">
                  <c:v>1465.9000696265139</c:v>
                </c:pt>
                <c:pt idx="14660">
                  <c:v>1466.0000696312636</c:v>
                </c:pt>
                <c:pt idx="14661">
                  <c:v>1466.1000696360134</c:v>
                </c:pt>
                <c:pt idx="14662">
                  <c:v>1466.2000696407631</c:v>
                </c:pt>
                <c:pt idx="14663">
                  <c:v>1466.3000696455128</c:v>
                </c:pt>
                <c:pt idx="14664">
                  <c:v>1466.4000696502626</c:v>
                </c:pt>
                <c:pt idx="14665">
                  <c:v>1466.5000696550123</c:v>
                </c:pt>
                <c:pt idx="14666">
                  <c:v>1466.6000696597621</c:v>
                </c:pt>
                <c:pt idx="14667">
                  <c:v>1466.7000696645118</c:v>
                </c:pt>
                <c:pt idx="14668">
                  <c:v>1466.8000696692616</c:v>
                </c:pt>
                <c:pt idx="14669">
                  <c:v>1466.9000696740113</c:v>
                </c:pt>
                <c:pt idx="14670">
                  <c:v>1467.0000696787611</c:v>
                </c:pt>
                <c:pt idx="14671">
                  <c:v>1467.1000696835108</c:v>
                </c:pt>
                <c:pt idx="14672">
                  <c:v>1467.2000696882606</c:v>
                </c:pt>
                <c:pt idx="14673">
                  <c:v>1467.3000696930103</c:v>
                </c:pt>
                <c:pt idx="14674">
                  <c:v>1467.40006969776</c:v>
                </c:pt>
                <c:pt idx="14675">
                  <c:v>1467.5000697025098</c:v>
                </c:pt>
                <c:pt idx="14676">
                  <c:v>1467.6000697072595</c:v>
                </c:pt>
                <c:pt idx="14677">
                  <c:v>1467.7000697120093</c:v>
                </c:pt>
                <c:pt idx="14678">
                  <c:v>1467.800069716759</c:v>
                </c:pt>
                <c:pt idx="14679">
                  <c:v>1467.9000697215088</c:v>
                </c:pt>
                <c:pt idx="14680">
                  <c:v>1468.0000697262585</c:v>
                </c:pt>
                <c:pt idx="14681">
                  <c:v>1468.1000697310083</c:v>
                </c:pt>
                <c:pt idx="14682">
                  <c:v>1468.200069735758</c:v>
                </c:pt>
                <c:pt idx="14683">
                  <c:v>1468.3000697405078</c:v>
                </c:pt>
                <c:pt idx="14684">
                  <c:v>1468.4000697452575</c:v>
                </c:pt>
                <c:pt idx="14685">
                  <c:v>1468.5000697500072</c:v>
                </c:pt>
                <c:pt idx="14686">
                  <c:v>1468.600069754757</c:v>
                </c:pt>
                <c:pt idx="14687">
                  <c:v>1468.7000697595067</c:v>
                </c:pt>
                <c:pt idx="14688">
                  <c:v>1468.8000697642565</c:v>
                </c:pt>
                <c:pt idx="14689">
                  <c:v>1468.9000697690062</c:v>
                </c:pt>
                <c:pt idx="14690">
                  <c:v>1469.000069773756</c:v>
                </c:pt>
                <c:pt idx="14691">
                  <c:v>1469.1000697785057</c:v>
                </c:pt>
                <c:pt idx="14692">
                  <c:v>1469.2000697832555</c:v>
                </c:pt>
                <c:pt idx="14693">
                  <c:v>1469.3000697880052</c:v>
                </c:pt>
                <c:pt idx="14694">
                  <c:v>1469.4000697927549</c:v>
                </c:pt>
                <c:pt idx="14695">
                  <c:v>1469.5000697975047</c:v>
                </c:pt>
                <c:pt idx="14696">
                  <c:v>1469.6000698022544</c:v>
                </c:pt>
                <c:pt idx="14697">
                  <c:v>1469.7000698070042</c:v>
                </c:pt>
                <c:pt idx="14698">
                  <c:v>1469.8000698117539</c:v>
                </c:pt>
                <c:pt idx="14699">
                  <c:v>1469.9000698165037</c:v>
                </c:pt>
                <c:pt idx="14700">
                  <c:v>1470.0000698212534</c:v>
                </c:pt>
                <c:pt idx="14701">
                  <c:v>1470.1000698260032</c:v>
                </c:pt>
                <c:pt idx="14702">
                  <c:v>1470.2000698307529</c:v>
                </c:pt>
                <c:pt idx="14703">
                  <c:v>1470.3000698355027</c:v>
                </c:pt>
                <c:pt idx="14704">
                  <c:v>1470.4000698402524</c:v>
                </c:pt>
                <c:pt idx="14705">
                  <c:v>1470.5000698450021</c:v>
                </c:pt>
                <c:pt idx="14706">
                  <c:v>1470.6000698497519</c:v>
                </c:pt>
                <c:pt idx="14707">
                  <c:v>1470.7000698545016</c:v>
                </c:pt>
                <c:pt idx="14708">
                  <c:v>1470.8000698592514</c:v>
                </c:pt>
                <c:pt idx="14709">
                  <c:v>1470.9000698640011</c:v>
                </c:pt>
                <c:pt idx="14710">
                  <c:v>1471.0000698687509</c:v>
                </c:pt>
                <c:pt idx="14711">
                  <c:v>1471.1000698735006</c:v>
                </c:pt>
                <c:pt idx="14712">
                  <c:v>1471.2000698782504</c:v>
                </c:pt>
                <c:pt idx="14713">
                  <c:v>1471.3000698830001</c:v>
                </c:pt>
                <c:pt idx="14714">
                  <c:v>1471.4000698877499</c:v>
                </c:pt>
                <c:pt idx="14715">
                  <c:v>1471.5000698924996</c:v>
                </c:pt>
                <c:pt idx="14716">
                  <c:v>1471.6000698972493</c:v>
                </c:pt>
                <c:pt idx="14717">
                  <c:v>1471.7000699019991</c:v>
                </c:pt>
                <c:pt idx="14718">
                  <c:v>1471.8000699067488</c:v>
                </c:pt>
                <c:pt idx="14719">
                  <c:v>1471.9000699114986</c:v>
                </c:pt>
                <c:pt idx="14720">
                  <c:v>1472.0000699162483</c:v>
                </c:pt>
                <c:pt idx="14721">
                  <c:v>1472.1000699209981</c:v>
                </c:pt>
                <c:pt idx="14722">
                  <c:v>1472.2000699257478</c:v>
                </c:pt>
                <c:pt idx="14723">
                  <c:v>1472.3000699304976</c:v>
                </c:pt>
                <c:pt idx="14724">
                  <c:v>1472.4000699352473</c:v>
                </c:pt>
                <c:pt idx="14725">
                  <c:v>1472.500069939997</c:v>
                </c:pt>
                <c:pt idx="14726">
                  <c:v>1472.6000699447468</c:v>
                </c:pt>
                <c:pt idx="14727">
                  <c:v>1472.7000699494965</c:v>
                </c:pt>
                <c:pt idx="14728">
                  <c:v>1472.8000699542463</c:v>
                </c:pt>
                <c:pt idx="14729">
                  <c:v>1472.900069958996</c:v>
                </c:pt>
                <c:pt idx="14730">
                  <c:v>1473.0000699637458</c:v>
                </c:pt>
                <c:pt idx="14731">
                  <c:v>1473.1000699684955</c:v>
                </c:pt>
                <c:pt idx="14732">
                  <c:v>1473.2000699732453</c:v>
                </c:pt>
                <c:pt idx="14733">
                  <c:v>1473.300069977995</c:v>
                </c:pt>
                <c:pt idx="14734">
                  <c:v>1473.4000699827448</c:v>
                </c:pt>
                <c:pt idx="14735">
                  <c:v>1473.5000699874945</c:v>
                </c:pt>
                <c:pt idx="14736">
                  <c:v>1473.6000699922442</c:v>
                </c:pt>
                <c:pt idx="14737">
                  <c:v>1473.700069996994</c:v>
                </c:pt>
                <c:pt idx="14738">
                  <c:v>1473.8000700017437</c:v>
                </c:pt>
                <c:pt idx="14739">
                  <c:v>1473.9000700064935</c:v>
                </c:pt>
                <c:pt idx="14740">
                  <c:v>1474.0000700112432</c:v>
                </c:pt>
                <c:pt idx="14741">
                  <c:v>1474.100070015993</c:v>
                </c:pt>
                <c:pt idx="14742">
                  <c:v>1474.2000700207427</c:v>
                </c:pt>
                <c:pt idx="14743">
                  <c:v>1474.3000700254925</c:v>
                </c:pt>
                <c:pt idx="14744">
                  <c:v>1474.4000700302422</c:v>
                </c:pt>
                <c:pt idx="14745">
                  <c:v>1474.5000700349919</c:v>
                </c:pt>
                <c:pt idx="14746">
                  <c:v>1474.6000700397417</c:v>
                </c:pt>
                <c:pt idx="14747">
                  <c:v>1474.7000700444914</c:v>
                </c:pt>
                <c:pt idx="14748">
                  <c:v>1474.8000700492412</c:v>
                </c:pt>
                <c:pt idx="14749">
                  <c:v>1474.9000700539909</c:v>
                </c:pt>
                <c:pt idx="14750">
                  <c:v>1475.0000700587407</c:v>
                </c:pt>
                <c:pt idx="14751">
                  <c:v>1475.1000700634904</c:v>
                </c:pt>
                <c:pt idx="14752">
                  <c:v>1475.2000700682402</c:v>
                </c:pt>
                <c:pt idx="14753">
                  <c:v>1475.3000700729899</c:v>
                </c:pt>
                <c:pt idx="14754">
                  <c:v>1475.4000700777397</c:v>
                </c:pt>
                <c:pt idx="14755">
                  <c:v>1475.5000700824894</c:v>
                </c:pt>
                <c:pt idx="14756">
                  <c:v>1475.6000700872391</c:v>
                </c:pt>
                <c:pt idx="14757">
                  <c:v>1475.7000700919889</c:v>
                </c:pt>
                <c:pt idx="14758">
                  <c:v>1475.8000700967386</c:v>
                </c:pt>
                <c:pt idx="14759">
                  <c:v>1475.9000701014884</c:v>
                </c:pt>
                <c:pt idx="14760">
                  <c:v>1476.0000701062381</c:v>
                </c:pt>
                <c:pt idx="14761">
                  <c:v>1476.1000701109879</c:v>
                </c:pt>
                <c:pt idx="14762">
                  <c:v>1476.2000701157376</c:v>
                </c:pt>
                <c:pt idx="14763">
                  <c:v>1476.3000701204874</c:v>
                </c:pt>
                <c:pt idx="14764">
                  <c:v>1476.4000701252371</c:v>
                </c:pt>
                <c:pt idx="14765">
                  <c:v>1476.5000701299869</c:v>
                </c:pt>
                <c:pt idx="14766">
                  <c:v>1476.6000701347366</c:v>
                </c:pt>
                <c:pt idx="14767">
                  <c:v>1476.7000701394863</c:v>
                </c:pt>
                <c:pt idx="14768">
                  <c:v>1476.8000701442361</c:v>
                </c:pt>
                <c:pt idx="14769">
                  <c:v>1476.9000701489858</c:v>
                </c:pt>
                <c:pt idx="14770">
                  <c:v>1477.0000701537356</c:v>
                </c:pt>
                <c:pt idx="14771">
                  <c:v>1477.1000701584853</c:v>
                </c:pt>
                <c:pt idx="14772">
                  <c:v>1477.2000701632351</c:v>
                </c:pt>
                <c:pt idx="14773">
                  <c:v>1477.3000701679848</c:v>
                </c:pt>
                <c:pt idx="14774">
                  <c:v>1477.4000701727346</c:v>
                </c:pt>
                <c:pt idx="14775">
                  <c:v>1477.5000701774843</c:v>
                </c:pt>
                <c:pt idx="14776">
                  <c:v>1477.600070182234</c:v>
                </c:pt>
                <c:pt idx="14777">
                  <c:v>1477.7000701869838</c:v>
                </c:pt>
                <c:pt idx="14778">
                  <c:v>1477.8000701917335</c:v>
                </c:pt>
                <c:pt idx="14779">
                  <c:v>1477.9000701964833</c:v>
                </c:pt>
                <c:pt idx="14780">
                  <c:v>1478.000070201233</c:v>
                </c:pt>
                <c:pt idx="14781">
                  <c:v>1478.1000702059828</c:v>
                </c:pt>
                <c:pt idx="14782">
                  <c:v>1478.2000702107325</c:v>
                </c:pt>
                <c:pt idx="14783">
                  <c:v>1478.3000702154823</c:v>
                </c:pt>
                <c:pt idx="14784">
                  <c:v>1478.400070220232</c:v>
                </c:pt>
                <c:pt idx="14785">
                  <c:v>1478.5000702249818</c:v>
                </c:pt>
                <c:pt idx="14786">
                  <c:v>1478.6000702297315</c:v>
                </c:pt>
                <c:pt idx="14787">
                  <c:v>1478.7000702344812</c:v>
                </c:pt>
                <c:pt idx="14788">
                  <c:v>1478.800070239231</c:v>
                </c:pt>
                <c:pt idx="14789">
                  <c:v>1478.9000702439807</c:v>
                </c:pt>
                <c:pt idx="14790">
                  <c:v>1479.0000702487305</c:v>
                </c:pt>
                <c:pt idx="14791">
                  <c:v>1479.1000702534802</c:v>
                </c:pt>
                <c:pt idx="14792">
                  <c:v>1479.20007025823</c:v>
                </c:pt>
                <c:pt idx="14793">
                  <c:v>1479.3000702629797</c:v>
                </c:pt>
                <c:pt idx="14794">
                  <c:v>1479.4000702677295</c:v>
                </c:pt>
                <c:pt idx="14795">
                  <c:v>1479.5000702724792</c:v>
                </c:pt>
                <c:pt idx="14796">
                  <c:v>1479.600070277229</c:v>
                </c:pt>
                <c:pt idx="14797">
                  <c:v>1479.7000702819787</c:v>
                </c:pt>
                <c:pt idx="14798">
                  <c:v>1479.8000702867284</c:v>
                </c:pt>
                <c:pt idx="14799">
                  <c:v>1479.9000702914782</c:v>
                </c:pt>
                <c:pt idx="14800">
                  <c:v>1480.0000702962279</c:v>
                </c:pt>
                <c:pt idx="14801">
                  <c:v>1480.1000703009777</c:v>
                </c:pt>
                <c:pt idx="14802">
                  <c:v>1480.2000703057274</c:v>
                </c:pt>
                <c:pt idx="14803">
                  <c:v>1480.3000703104772</c:v>
                </c:pt>
                <c:pt idx="14804">
                  <c:v>1480.4000703152269</c:v>
                </c:pt>
                <c:pt idx="14805">
                  <c:v>1480.5000703199767</c:v>
                </c:pt>
                <c:pt idx="14806">
                  <c:v>1480.6000703247264</c:v>
                </c:pt>
                <c:pt idx="14807">
                  <c:v>1480.7000703294761</c:v>
                </c:pt>
                <c:pt idx="14808">
                  <c:v>1480.8000703342259</c:v>
                </c:pt>
                <c:pt idx="14809">
                  <c:v>1480.9000703389756</c:v>
                </c:pt>
                <c:pt idx="14810">
                  <c:v>1481.0000703437254</c:v>
                </c:pt>
                <c:pt idx="14811">
                  <c:v>1481.1000703484751</c:v>
                </c:pt>
                <c:pt idx="14812">
                  <c:v>1481.2000703532249</c:v>
                </c:pt>
                <c:pt idx="14813">
                  <c:v>1481.3000703579746</c:v>
                </c:pt>
                <c:pt idx="14814">
                  <c:v>1481.4000703627244</c:v>
                </c:pt>
                <c:pt idx="14815">
                  <c:v>1481.5000703674741</c:v>
                </c:pt>
                <c:pt idx="14816">
                  <c:v>1481.6000703722239</c:v>
                </c:pt>
                <c:pt idx="14817">
                  <c:v>1481.7000703769736</c:v>
                </c:pt>
                <c:pt idx="14818">
                  <c:v>1481.8000703817233</c:v>
                </c:pt>
                <c:pt idx="14819">
                  <c:v>1481.9000703864731</c:v>
                </c:pt>
                <c:pt idx="14820">
                  <c:v>1482.0000703912228</c:v>
                </c:pt>
                <c:pt idx="14821">
                  <c:v>1482.1000703959726</c:v>
                </c:pt>
                <c:pt idx="14822">
                  <c:v>1482.2000704007223</c:v>
                </c:pt>
                <c:pt idx="14823">
                  <c:v>1482.3000704054721</c:v>
                </c:pt>
                <c:pt idx="14824">
                  <c:v>1482.4000704102218</c:v>
                </c:pt>
                <c:pt idx="14825">
                  <c:v>1482.5000704149716</c:v>
                </c:pt>
                <c:pt idx="14826">
                  <c:v>1482.6000704197213</c:v>
                </c:pt>
                <c:pt idx="14827">
                  <c:v>1482.7000704244711</c:v>
                </c:pt>
                <c:pt idx="14828">
                  <c:v>1482.8000704292208</c:v>
                </c:pt>
                <c:pt idx="14829">
                  <c:v>1482.9000704339705</c:v>
                </c:pt>
                <c:pt idx="14830">
                  <c:v>1483.0000704387203</c:v>
                </c:pt>
                <c:pt idx="14831">
                  <c:v>1483.10007044347</c:v>
                </c:pt>
                <c:pt idx="14832">
                  <c:v>1483.2000704482198</c:v>
                </c:pt>
                <c:pt idx="14833">
                  <c:v>1483.3000704529695</c:v>
                </c:pt>
                <c:pt idx="14834">
                  <c:v>1483.4000704577193</c:v>
                </c:pt>
                <c:pt idx="14835">
                  <c:v>1483.500070462469</c:v>
                </c:pt>
                <c:pt idx="14836">
                  <c:v>1483.6000704672188</c:v>
                </c:pt>
                <c:pt idx="14837">
                  <c:v>1483.7000704719685</c:v>
                </c:pt>
                <c:pt idx="14838">
                  <c:v>1483.8000704767182</c:v>
                </c:pt>
                <c:pt idx="14839">
                  <c:v>1483.900070481468</c:v>
                </c:pt>
                <c:pt idx="14840">
                  <c:v>1484.0000704862177</c:v>
                </c:pt>
                <c:pt idx="14841">
                  <c:v>1484.1000704909675</c:v>
                </c:pt>
                <c:pt idx="14842">
                  <c:v>1484.2000704957172</c:v>
                </c:pt>
                <c:pt idx="14843">
                  <c:v>1484.300070500467</c:v>
                </c:pt>
                <c:pt idx="14844">
                  <c:v>1484.4000705052167</c:v>
                </c:pt>
                <c:pt idx="14845">
                  <c:v>1484.5000705099665</c:v>
                </c:pt>
                <c:pt idx="14846">
                  <c:v>1484.6000705147162</c:v>
                </c:pt>
                <c:pt idx="14847">
                  <c:v>1484.700070519466</c:v>
                </c:pt>
                <c:pt idx="14848">
                  <c:v>1484.8000705242157</c:v>
                </c:pt>
                <c:pt idx="14849">
                  <c:v>1484.9000705289654</c:v>
                </c:pt>
                <c:pt idx="14850">
                  <c:v>1485.0000705337152</c:v>
                </c:pt>
                <c:pt idx="14851">
                  <c:v>1485.1000705384649</c:v>
                </c:pt>
                <c:pt idx="14852">
                  <c:v>1485.2000705432147</c:v>
                </c:pt>
                <c:pt idx="14853">
                  <c:v>1485.3000705479644</c:v>
                </c:pt>
                <c:pt idx="14854">
                  <c:v>1485.4000705527142</c:v>
                </c:pt>
                <c:pt idx="14855">
                  <c:v>1485.5000705574639</c:v>
                </c:pt>
                <c:pt idx="14856">
                  <c:v>1485.6000705622137</c:v>
                </c:pt>
                <c:pt idx="14857">
                  <c:v>1485.7000705669634</c:v>
                </c:pt>
                <c:pt idx="14858">
                  <c:v>1485.8000705717131</c:v>
                </c:pt>
                <c:pt idx="14859">
                  <c:v>1485.9000705764629</c:v>
                </c:pt>
                <c:pt idx="14860">
                  <c:v>1486.0000705812126</c:v>
                </c:pt>
                <c:pt idx="14861">
                  <c:v>1486.1000705859624</c:v>
                </c:pt>
                <c:pt idx="14862">
                  <c:v>1486.2000705907121</c:v>
                </c:pt>
                <c:pt idx="14863">
                  <c:v>1486.3000705954619</c:v>
                </c:pt>
                <c:pt idx="14864">
                  <c:v>1486.4000706002116</c:v>
                </c:pt>
                <c:pt idx="14865">
                  <c:v>1486.5000706049614</c:v>
                </c:pt>
                <c:pt idx="14866">
                  <c:v>1486.6000706097111</c:v>
                </c:pt>
                <c:pt idx="14867">
                  <c:v>1486.7000706144609</c:v>
                </c:pt>
                <c:pt idx="14868">
                  <c:v>1486.8000706192106</c:v>
                </c:pt>
                <c:pt idx="14869">
                  <c:v>1486.9000706239603</c:v>
                </c:pt>
                <c:pt idx="14870">
                  <c:v>1487.0000706287101</c:v>
                </c:pt>
                <c:pt idx="14871">
                  <c:v>1487.1000706334598</c:v>
                </c:pt>
                <c:pt idx="14872">
                  <c:v>1487.2000706382096</c:v>
                </c:pt>
                <c:pt idx="14873">
                  <c:v>1487.3000706429593</c:v>
                </c:pt>
                <c:pt idx="14874">
                  <c:v>1487.4000706477091</c:v>
                </c:pt>
                <c:pt idx="14875">
                  <c:v>1487.5000706524588</c:v>
                </c:pt>
                <c:pt idx="14876">
                  <c:v>1487.6000706572086</c:v>
                </c:pt>
                <c:pt idx="14877">
                  <c:v>1487.7000706619583</c:v>
                </c:pt>
                <c:pt idx="14878">
                  <c:v>1487.8000706667081</c:v>
                </c:pt>
                <c:pt idx="14879">
                  <c:v>1487.9000706714578</c:v>
                </c:pt>
                <c:pt idx="14880">
                  <c:v>1488.0000706762075</c:v>
                </c:pt>
                <c:pt idx="14881">
                  <c:v>1488.1000706809573</c:v>
                </c:pt>
                <c:pt idx="14882">
                  <c:v>1488.200070685707</c:v>
                </c:pt>
                <c:pt idx="14883">
                  <c:v>1488.3000706904568</c:v>
                </c:pt>
                <c:pt idx="14884">
                  <c:v>1488.4000706952065</c:v>
                </c:pt>
                <c:pt idx="14885">
                  <c:v>1488.5000706999563</c:v>
                </c:pt>
                <c:pt idx="14886">
                  <c:v>1488.600070704706</c:v>
                </c:pt>
                <c:pt idx="14887">
                  <c:v>1488.7000707094558</c:v>
                </c:pt>
                <c:pt idx="14888">
                  <c:v>1488.8000707142055</c:v>
                </c:pt>
                <c:pt idx="14889">
                  <c:v>1488.9000707189552</c:v>
                </c:pt>
                <c:pt idx="14890">
                  <c:v>1489.000070723705</c:v>
                </c:pt>
                <c:pt idx="14891">
                  <c:v>1489.1000707284547</c:v>
                </c:pt>
                <c:pt idx="14892">
                  <c:v>1489.2000707332045</c:v>
                </c:pt>
                <c:pt idx="14893">
                  <c:v>1489.3000707379542</c:v>
                </c:pt>
                <c:pt idx="14894">
                  <c:v>1489.400070742704</c:v>
                </c:pt>
                <c:pt idx="14895">
                  <c:v>1489.5000707474537</c:v>
                </c:pt>
                <c:pt idx="14896">
                  <c:v>1489.6000707522035</c:v>
                </c:pt>
                <c:pt idx="14897">
                  <c:v>1489.7000707569532</c:v>
                </c:pt>
                <c:pt idx="14898">
                  <c:v>1489.800070761703</c:v>
                </c:pt>
                <c:pt idx="14899">
                  <c:v>1489.9000707664527</c:v>
                </c:pt>
                <c:pt idx="14900">
                  <c:v>1490.0000707712024</c:v>
                </c:pt>
                <c:pt idx="14901">
                  <c:v>1490.1000707759522</c:v>
                </c:pt>
                <c:pt idx="14902">
                  <c:v>1490.2000707807019</c:v>
                </c:pt>
                <c:pt idx="14903">
                  <c:v>1490.3000707854517</c:v>
                </c:pt>
                <c:pt idx="14904">
                  <c:v>1490.4000707902014</c:v>
                </c:pt>
                <c:pt idx="14905">
                  <c:v>1490.5000707949512</c:v>
                </c:pt>
                <c:pt idx="14906">
                  <c:v>1490.6000707997009</c:v>
                </c:pt>
                <c:pt idx="14907">
                  <c:v>1490.7000708044507</c:v>
                </c:pt>
                <c:pt idx="14908">
                  <c:v>1490.8000708092004</c:v>
                </c:pt>
                <c:pt idx="14909">
                  <c:v>1490.9000708139502</c:v>
                </c:pt>
                <c:pt idx="14910">
                  <c:v>1491.0000708186999</c:v>
                </c:pt>
                <c:pt idx="14911">
                  <c:v>1491.1000708234496</c:v>
                </c:pt>
                <c:pt idx="14912">
                  <c:v>1491.2000708281994</c:v>
                </c:pt>
                <c:pt idx="14913">
                  <c:v>1491.3000708329491</c:v>
                </c:pt>
                <c:pt idx="14914">
                  <c:v>1491.4000708376989</c:v>
                </c:pt>
                <c:pt idx="14915">
                  <c:v>1491.5000708424486</c:v>
                </c:pt>
                <c:pt idx="14916">
                  <c:v>1491.6000708471984</c:v>
                </c:pt>
                <c:pt idx="14917">
                  <c:v>1491.7000708519481</c:v>
                </c:pt>
                <c:pt idx="14918">
                  <c:v>1491.8000708566979</c:v>
                </c:pt>
                <c:pt idx="14919">
                  <c:v>1491.9000708614476</c:v>
                </c:pt>
                <c:pt idx="14920">
                  <c:v>1492.0000708661973</c:v>
                </c:pt>
                <c:pt idx="14921">
                  <c:v>1492.1000708709471</c:v>
                </c:pt>
                <c:pt idx="14922">
                  <c:v>1492.2000708756968</c:v>
                </c:pt>
                <c:pt idx="14923">
                  <c:v>1492.3000708804466</c:v>
                </c:pt>
                <c:pt idx="14924">
                  <c:v>1492.4000708851963</c:v>
                </c:pt>
                <c:pt idx="14925">
                  <c:v>1492.5000708899461</c:v>
                </c:pt>
                <c:pt idx="14926">
                  <c:v>1492.6000708946958</c:v>
                </c:pt>
                <c:pt idx="14927">
                  <c:v>1492.7000708994456</c:v>
                </c:pt>
                <c:pt idx="14928">
                  <c:v>1492.8000709041953</c:v>
                </c:pt>
                <c:pt idx="14929">
                  <c:v>1492.9000709089451</c:v>
                </c:pt>
                <c:pt idx="14930">
                  <c:v>1493.0000709136948</c:v>
                </c:pt>
                <c:pt idx="14931">
                  <c:v>1493.1000709184445</c:v>
                </c:pt>
                <c:pt idx="14932">
                  <c:v>1493.2000709231943</c:v>
                </c:pt>
                <c:pt idx="14933">
                  <c:v>1493.300070927944</c:v>
                </c:pt>
                <c:pt idx="14934">
                  <c:v>1493.4000709326938</c:v>
                </c:pt>
                <c:pt idx="14935">
                  <c:v>1493.5000709374435</c:v>
                </c:pt>
                <c:pt idx="14936">
                  <c:v>1493.6000709421933</c:v>
                </c:pt>
                <c:pt idx="14937">
                  <c:v>1493.700070946943</c:v>
                </c:pt>
                <c:pt idx="14938">
                  <c:v>1493.8000709516928</c:v>
                </c:pt>
                <c:pt idx="14939">
                  <c:v>1493.9000709564425</c:v>
                </c:pt>
                <c:pt idx="14940">
                  <c:v>1494.0000709611923</c:v>
                </c:pt>
                <c:pt idx="14941">
                  <c:v>1494.100070965942</c:v>
                </c:pt>
                <c:pt idx="14942">
                  <c:v>1494.2000709706917</c:v>
                </c:pt>
                <c:pt idx="14943">
                  <c:v>1494.3000709754415</c:v>
                </c:pt>
                <c:pt idx="14944">
                  <c:v>1494.4000709801912</c:v>
                </c:pt>
                <c:pt idx="14945">
                  <c:v>1494.500070984941</c:v>
                </c:pt>
                <c:pt idx="14946">
                  <c:v>1494.6000709896907</c:v>
                </c:pt>
                <c:pt idx="14947">
                  <c:v>1494.7000709944405</c:v>
                </c:pt>
                <c:pt idx="14948">
                  <c:v>1494.8000709991902</c:v>
                </c:pt>
                <c:pt idx="14949">
                  <c:v>1494.90007100394</c:v>
                </c:pt>
                <c:pt idx="14950">
                  <c:v>1495.0000710086897</c:v>
                </c:pt>
                <c:pt idx="14951">
                  <c:v>1495.1000710134394</c:v>
                </c:pt>
                <c:pt idx="14952">
                  <c:v>1495.2000710181892</c:v>
                </c:pt>
                <c:pt idx="14953">
                  <c:v>1495.3000710229389</c:v>
                </c:pt>
                <c:pt idx="14954">
                  <c:v>1495.4000710276887</c:v>
                </c:pt>
                <c:pt idx="14955">
                  <c:v>1495.5000710324384</c:v>
                </c:pt>
                <c:pt idx="14956">
                  <c:v>1495.6000710371882</c:v>
                </c:pt>
                <c:pt idx="14957">
                  <c:v>1495.7000710419379</c:v>
                </c:pt>
                <c:pt idx="14958">
                  <c:v>1495.8000710466877</c:v>
                </c:pt>
                <c:pt idx="14959">
                  <c:v>1495.9000710514374</c:v>
                </c:pt>
                <c:pt idx="14960">
                  <c:v>1496.0000710561872</c:v>
                </c:pt>
                <c:pt idx="14961">
                  <c:v>1496.1000710609369</c:v>
                </c:pt>
                <c:pt idx="14962">
                  <c:v>1496.2000710656866</c:v>
                </c:pt>
                <c:pt idx="14963">
                  <c:v>1496.3000710704364</c:v>
                </c:pt>
                <c:pt idx="14964">
                  <c:v>1496.4000710751861</c:v>
                </c:pt>
                <c:pt idx="14965">
                  <c:v>1496.5000710799359</c:v>
                </c:pt>
                <c:pt idx="14966">
                  <c:v>1496.6000710846856</c:v>
                </c:pt>
                <c:pt idx="14967">
                  <c:v>1496.7000710894354</c:v>
                </c:pt>
                <c:pt idx="14968">
                  <c:v>1496.8000710941851</c:v>
                </c:pt>
                <c:pt idx="14969">
                  <c:v>1496.9000710989349</c:v>
                </c:pt>
                <c:pt idx="14970">
                  <c:v>1497.0000711036846</c:v>
                </c:pt>
                <c:pt idx="14971">
                  <c:v>1497.1000711084343</c:v>
                </c:pt>
                <c:pt idx="14972">
                  <c:v>1497.2000711131841</c:v>
                </c:pt>
                <c:pt idx="14973">
                  <c:v>1497.3000711179338</c:v>
                </c:pt>
                <c:pt idx="14974">
                  <c:v>1497.4000711226836</c:v>
                </c:pt>
                <c:pt idx="14975">
                  <c:v>1497.5000711274333</c:v>
                </c:pt>
                <c:pt idx="14976">
                  <c:v>1497.6000711321831</c:v>
                </c:pt>
                <c:pt idx="14977">
                  <c:v>1497.7000711369328</c:v>
                </c:pt>
                <c:pt idx="14978">
                  <c:v>1497.8000711416826</c:v>
                </c:pt>
                <c:pt idx="14979">
                  <c:v>1497.9000711464323</c:v>
                </c:pt>
                <c:pt idx="14980">
                  <c:v>1498.0000711511821</c:v>
                </c:pt>
                <c:pt idx="14981">
                  <c:v>1498.1000711559318</c:v>
                </c:pt>
                <c:pt idx="14982">
                  <c:v>1498.2000711606815</c:v>
                </c:pt>
                <c:pt idx="14983">
                  <c:v>1498.3000711654313</c:v>
                </c:pt>
                <c:pt idx="14984">
                  <c:v>1498.400071170181</c:v>
                </c:pt>
                <c:pt idx="14985">
                  <c:v>1498.5000711749308</c:v>
                </c:pt>
                <c:pt idx="14986">
                  <c:v>1498.6000711796805</c:v>
                </c:pt>
                <c:pt idx="14987">
                  <c:v>1498.7000711844303</c:v>
                </c:pt>
                <c:pt idx="14988">
                  <c:v>1498.80007118918</c:v>
                </c:pt>
                <c:pt idx="14989">
                  <c:v>1498.9000711939298</c:v>
                </c:pt>
                <c:pt idx="14990">
                  <c:v>1499.0000711986795</c:v>
                </c:pt>
                <c:pt idx="14991">
                  <c:v>1499.1000712034293</c:v>
                </c:pt>
                <c:pt idx="14992">
                  <c:v>1499.200071208179</c:v>
                </c:pt>
                <c:pt idx="14993">
                  <c:v>1499.3000712129287</c:v>
                </c:pt>
                <c:pt idx="14994">
                  <c:v>1499.4000712176785</c:v>
                </c:pt>
                <c:pt idx="14995">
                  <c:v>1499.5000712224282</c:v>
                </c:pt>
                <c:pt idx="14996">
                  <c:v>1499.600071227178</c:v>
                </c:pt>
                <c:pt idx="14997">
                  <c:v>1499.7000712319277</c:v>
                </c:pt>
                <c:pt idx="14998">
                  <c:v>1499.8000712366775</c:v>
                </c:pt>
                <c:pt idx="14999">
                  <c:v>1499.9000712414272</c:v>
                </c:pt>
                <c:pt idx="15000">
                  <c:v>1500.000071246177</c:v>
                </c:pt>
                <c:pt idx="15001">
                  <c:v>1500.1000712509267</c:v>
                </c:pt>
                <c:pt idx="15002">
                  <c:v>1500.2000712556764</c:v>
                </c:pt>
                <c:pt idx="15003">
                  <c:v>1500.3000712604262</c:v>
                </c:pt>
                <c:pt idx="15004">
                  <c:v>1500.4000712651759</c:v>
                </c:pt>
                <c:pt idx="15005">
                  <c:v>1500.5000712699257</c:v>
                </c:pt>
                <c:pt idx="15006">
                  <c:v>1500.6000712746754</c:v>
                </c:pt>
                <c:pt idx="15007">
                  <c:v>1500.7000712794252</c:v>
                </c:pt>
                <c:pt idx="15008">
                  <c:v>1500.8000712841749</c:v>
                </c:pt>
                <c:pt idx="15009">
                  <c:v>1500.9000712889247</c:v>
                </c:pt>
                <c:pt idx="15010">
                  <c:v>1501.0000712936744</c:v>
                </c:pt>
                <c:pt idx="15011">
                  <c:v>1501.1000712984242</c:v>
                </c:pt>
                <c:pt idx="15012">
                  <c:v>1501.2000713031739</c:v>
                </c:pt>
                <c:pt idx="15013">
                  <c:v>1501.3000713079236</c:v>
                </c:pt>
                <c:pt idx="15014">
                  <c:v>1501.4000713126734</c:v>
                </c:pt>
                <c:pt idx="15015">
                  <c:v>1501.5000713174231</c:v>
                </c:pt>
                <c:pt idx="15016">
                  <c:v>1501.6000713221729</c:v>
                </c:pt>
                <c:pt idx="15017">
                  <c:v>1501.7000713269226</c:v>
                </c:pt>
                <c:pt idx="15018">
                  <c:v>1501.8000713316724</c:v>
                </c:pt>
                <c:pt idx="15019">
                  <c:v>1501.9000713364221</c:v>
                </c:pt>
                <c:pt idx="15020">
                  <c:v>1502.0000713411719</c:v>
                </c:pt>
                <c:pt idx="15021">
                  <c:v>1502.1000713459216</c:v>
                </c:pt>
                <c:pt idx="15022">
                  <c:v>1502.2000713506714</c:v>
                </c:pt>
                <c:pt idx="15023">
                  <c:v>1502.3000713554211</c:v>
                </c:pt>
                <c:pt idx="15024">
                  <c:v>1502.4000713601708</c:v>
                </c:pt>
                <c:pt idx="15025">
                  <c:v>1502.5000713649206</c:v>
                </c:pt>
                <c:pt idx="15026">
                  <c:v>1502.6000713696703</c:v>
                </c:pt>
                <c:pt idx="15027">
                  <c:v>1502.7000713744201</c:v>
                </c:pt>
                <c:pt idx="15028">
                  <c:v>1502.8000713791698</c:v>
                </c:pt>
                <c:pt idx="15029">
                  <c:v>1502.9000713839196</c:v>
                </c:pt>
                <c:pt idx="15030">
                  <c:v>1503.0000713886693</c:v>
                </c:pt>
                <c:pt idx="15031">
                  <c:v>1503.1000713934191</c:v>
                </c:pt>
                <c:pt idx="15032">
                  <c:v>1503.2000713981688</c:v>
                </c:pt>
                <c:pt idx="15033">
                  <c:v>1503.3000714029185</c:v>
                </c:pt>
                <c:pt idx="15034">
                  <c:v>1503.4000714076683</c:v>
                </c:pt>
                <c:pt idx="15035">
                  <c:v>1503.500071412418</c:v>
                </c:pt>
                <c:pt idx="15036">
                  <c:v>1503.6000714171678</c:v>
                </c:pt>
                <c:pt idx="15037">
                  <c:v>1503.7000714219175</c:v>
                </c:pt>
                <c:pt idx="15038">
                  <c:v>1503.8000714266673</c:v>
                </c:pt>
                <c:pt idx="15039">
                  <c:v>1503.900071431417</c:v>
                </c:pt>
                <c:pt idx="15040">
                  <c:v>1504.0000714361668</c:v>
                </c:pt>
                <c:pt idx="15041">
                  <c:v>1504.1000714409165</c:v>
                </c:pt>
                <c:pt idx="15042">
                  <c:v>1504.2000714456663</c:v>
                </c:pt>
                <c:pt idx="15043">
                  <c:v>1504.300071450416</c:v>
                </c:pt>
                <c:pt idx="15044">
                  <c:v>1504.4000714551657</c:v>
                </c:pt>
                <c:pt idx="15045">
                  <c:v>1504.5000714599155</c:v>
                </c:pt>
                <c:pt idx="15046">
                  <c:v>1504.6000714646652</c:v>
                </c:pt>
                <c:pt idx="15047">
                  <c:v>1504.700071469415</c:v>
                </c:pt>
                <c:pt idx="15048">
                  <c:v>1504.8000714741647</c:v>
                </c:pt>
                <c:pt idx="15049">
                  <c:v>1504.9000714789145</c:v>
                </c:pt>
                <c:pt idx="15050">
                  <c:v>1505.0000714836642</c:v>
                </c:pt>
                <c:pt idx="15051">
                  <c:v>1505.100071488414</c:v>
                </c:pt>
                <c:pt idx="15052">
                  <c:v>1505.2000714931637</c:v>
                </c:pt>
                <c:pt idx="15053">
                  <c:v>1505.3000714979135</c:v>
                </c:pt>
                <c:pt idx="15054">
                  <c:v>1505.4000715026632</c:v>
                </c:pt>
                <c:pt idx="15055">
                  <c:v>1505.5000715074129</c:v>
                </c:pt>
                <c:pt idx="15056">
                  <c:v>1505.6000715121627</c:v>
                </c:pt>
                <c:pt idx="15057">
                  <c:v>1505.7000715169124</c:v>
                </c:pt>
                <c:pt idx="15058">
                  <c:v>1505.8000715216622</c:v>
                </c:pt>
                <c:pt idx="15059">
                  <c:v>1505.9000715264119</c:v>
                </c:pt>
                <c:pt idx="15060">
                  <c:v>1506.0000715311617</c:v>
                </c:pt>
                <c:pt idx="15061">
                  <c:v>1506.1000715359114</c:v>
                </c:pt>
                <c:pt idx="15062">
                  <c:v>1506.2000715406612</c:v>
                </c:pt>
                <c:pt idx="15063">
                  <c:v>1506.3000715454109</c:v>
                </c:pt>
                <c:pt idx="15064">
                  <c:v>1506.4000715501606</c:v>
                </c:pt>
                <c:pt idx="15065">
                  <c:v>1506.5000715549104</c:v>
                </c:pt>
                <c:pt idx="15066">
                  <c:v>1506.6000715596601</c:v>
                </c:pt>
                <c:pt idx="15067">
                  <c:v>1506.7000715644099</c:v>
                </c:pt>
                <c:pt idx="15068">
                  <c:v>1506.8000715691596</c:v>
                </c:pt>
                <c:pt idx="15069">
                  <c:v>1506.9000715739094</c:v>
                </c:pt>
                <c:pt idx="15070">
                  <c:v>1507.0000715786591</c:v>
                </c:pt>
                <c:pt idx="15071">
                  <c:v>1507.1000715834089</c:v>
                </c:pt>
                <c:pt idx="15072">
                  <c:v>1507.2000715881586</c:v>
                </c:pt>
                <c:pt idx="15073">
                  <c:v>1507.3000715929084</c:v>
                </c:pt>
                <c:pt idx="15074">
                  <c:v>1507.4000715976581</c:v>
                </c:pt>
                <c:pt idx="15075">
                  <c:v>1507.5000716024078</c:v>
                </c:pt>
                <c:pt idx="15076">
                  <c:v>1507.6000716071576</c:v>
                </c:pt>
                <c:pt idx="15077">
                  <c:v>1507.7000716119073</c:v>
                </c:pt>
                <c:pt idx="15078">
                  <c:v>1507.8000716166571</c:v>
                </c:pt>
                <c:pt idx="15079">
                  <c:v>1507.9000716214068</c:v>
                </c:pt>
                <c:pt idx="15080">
                  <c:v>1508.0000716261566</c:v>
                </c:pt>
                <c:pt idx="15081">
                  <c:v>1508.1000716309063</c:v>
                </c:pt>
                <c:pt idx="15082">
                  <c:v>1508.2000716356561</c:v>
                </c:pt>
                <c:pt idx="15083">
                  <c:v>1508.3000716404058</c:v>
                </c:pt>
                <c:pt idx="15084">
                  <c:v>1508.4000716451555</c:v>
                </c:pt>
                <c:pt idx="15085">
                  <c:v>1508.5000716499053</c:v>
                </c:pt>
                <c:pt idx="15086">
                  <c:v>1508.600071654655</c:v>
                </c:pt>
                <c:pt idx="15087">
                  <c:v>1508.7000716594048</c:v>
                </c:pt>
                <c:pt idx="15088">
                  <c:v>1508.8000716641545</c:v>
                </c:pt>
                <c:pt idx="15089">
                  <c:v>1508.9000716689043</c:v>
                </c:pt>
                <c:pt idx="15090">
                  <c:v>1509.000071673654</c:v>
                </c:pt>
                <c:pt idx="15091">
                  <c:v>1509.1000716784038</c:v>
                </c:pt>
                <c:pt idx="15092">
                  <c:v>1509.2000716831535</c:v>
                </c:pt>
                <c:pt idx="15093">
                  <c:v>1509.3000716879033</c:v>
                </c:pt>
                <c:pt idx="15094">
                  <c:v>1509.400071692653</c:v>
                </c:pt>
                <c:pt idx="15095">
                  <c:v>1509.5000716974027</c:v>
                </c:pt>
                <c:pt idx="15096">
                  <c:v>1509.6000717021525</c:v>
                </c:pt>
                <c:pt idx="15097">
                  <c:v>1509.7000717069022</c:v>
                </c:pt>
                <c:pt idx="15098">
                  <c:v>1509.800071711652</c:v>
                </c:pt>
                <c:pt idx="15099">
                  <c:v>1509.9000717164017</c:v>
                </c:pt>
                <c:pt idx="15100">
                  <c:v>1510.0000717211515</c:v>
                </c:pt>
                <c:pt idx="15101">
                  <c:v>1510.1000717259012</c:v>
                </c:pt>
                <c:pt idx="15102">
                  <c:v>1510.200071730651</c:v>
                </c:pt>
                <c:pt idx="15103">
                  <c:v>1510.3000717354007</c:v>
                </c:pt>
                <c:pt idx="15104">
                  <c:v>1510.4000717401505</c:v>
                </c:pt>
                <c:pt idx="15105">
                  <c:v>1510.5000717449002</c:v>
                </c:pt>
                <c:pt idx="15106">
                  <c:v>1510.6000717496499</c:v>
                </c:pt>
                <c:pt idx="15107">
                  <c:v>1510.7000717543997</c:v>
                </c:pt>
                <c:pt idx="15108">
                  <c:v>1510.8000717591494</c:v>
                </c:pt>
                <c:pt idx="15109">
                  <c:v>1510.9000717638992</c:v>
                </c:pt>
                <c:pt idx="15110">
                  <c:v>1511.0000717686489</c:v>
                </c:pt>
                <c:pt idx="15111">
                  <c:v>1511.1000717733987</c:v>
                </c:pt>
                <c:pt idx="15112">
                  <c:v>1511.2000717781484</c:v>
                </c:pt>
                <c:pt idx="15113">
                  <c:v>1511.3000717828982</c:v>
                </c:pt>
                <c:pt idx="15114">
                  <c:v>1511.4000717876479</c:v>
                </c:pt>
                <c:pt idx="15115">
                  <c:v>1511.5000717923976</c:v>
                </c:pt>
                <c:pt idx="15116">
                  <c:v>1511.6000717971474</c:v>
                </c:pt>
                <c:pt idx="15117">
                  <c:v>1511.7000718018971</c:v>
                </c:pt>
                <c:pt idx="15118">
                  <c:v>1511.8000718066469</c:v>
                </c:pt>
                <c:pt idx="15119">
                  <c:v>1511.9000718113966</c:v>
                </c:pt>
                <c:pt idx="15120">
                  <c:v>1512.0000718161464</c:v>
                </c:pt>
                <c:pt idx="15121">
                  <c:v>1512.1000718208961</c:v>
                </c:pt>
                <c:pt idx="15122">
                  <c:v>1512.2000718256459</c:v>
                </c:pt>
                <c:pt idx="15123">
                  <c:v>1512.3000718303956</c:v>
                </c:pt>
                <c:pt idx="15124">
                  <c:v>1512.4000718351454</c:v>
                </c:pt>
                <c:pt idx="15125">
                  <c:v>1512.5000718398951</c:v>
                </c:pt>
                <c:pt idx="15126">
                  <c:v>1512.6000718446448</c:v>
                </c:pt>
                <c:pt idx="15127">
                  <c:v>1512.7000718493946</c:v>
                </c:pt>
                <c:pt idx="15128">
                  <c:v>1512.8000718541443</c:v>
                </c:pt>
                <c:pt idx="15129">
                  <c:v>1512.9000718588941</c:v>
                </c:pt>
                <c:pt idx="15130">
                  <c:v>1513.0000718636438</c:v>
                </c:pt>
                <c:pt idx="15131">
                  <c:v>1513.1000718683936</c:v>
                </c:pt>
                <c:pt idx="15132">
                  <c:v>1513.2000718731433</c:v>
                </c:pt>
                <c:pt idx="15133">
                  <c:v>1513.3000718778931</c:v>
                </c:pt>
                <c:pt idx="15134">
                  <c:v>1513.4000718826428</c:v>
                </c:pt>
                <c:pt idx="15135">
                  <c:v>1513.5000718873926</c:v>
                </c:pt>
                <c:pt idx="15136">
                  <c:v>1513.6000718921423</c:v>
                </c:pt>
                <c:pt idx="15137">
                  <c:v>1513.700071896892</c:v>
                </c:pt>
                <c:pt idx="15138">
                  <c:v>1513.8000719016418</c:v>
                </c:pt>
                <c:pt idx="15139">
                  <c:v>1513.9000719063915</c:v>
                </c:pt>
                <c:pt idx="15140">
                  <c:v>1514.0000719111413</c:v>
                </c:pt>
                <c:pt idx="15141">
                  <c:v>1514.100071915891</c:v>
                </c:pt>
                <c:pt idx="15142">
                  <c:v>1514.2000719206408</c:v>
                </c:pt>
                <c:pt idx="15143">
                  <c:v>1514.3000719253905</c:v>
                </c:pt>
                <c:pt idx="15144">
                  <c:v>1514.4000719301403</c:v>
                </c:pt>
                <c:pt idx="15145">
                  <c:v>1514.50007193489</c:v>
                </c:pt>
                <c:pt idx="15146">
                  <c:v>1514.6000719396397</c:v>
                </c:pt>
                <c:pt idx="15147">
                  <c:v>1514.7000719443895</c:v>
                </c:pt>
                <c:pt idx="15148">
                  <c:v>1514.8000719491392</c:v>
                </c:pt>
                <c:pt idx="15149">
                  <c:v>1514.900071953889</c:v>
                </c:pt>
                <c:pt idx="15150">
                  <c:v>1515.0000719586387</c:v>
                </c:pt>
                <c:pt idx="15151">
                  <c:v>1515.1000719633885</c:v>
                </c:pt>
                <c:pt idx="15152">
                  <c:v>1515.2000719681382</c:v>
                </c:pt>
                <c:pt idx="15153">
                  <c:v>1515.300071972888</c:v>
                </c:pt>
                <c:pt idx="15154">
                  <c:v>1515.4000719776377</c:v>
                </c:pt>
                <c:pt idx="15155">
                  <c:v>1515.5000719823875</c:v>
                </c:pt>
                <c:pt idx="15156">
                  <c:v>1515.6000719871372</c:v>
                </c:pt>
                <c:pt idx="15157">
                  <c:v>1515.7000719918869</c:v>
                </c:pt>
                <c:pt idx="15158">
                  <c:v>1515.8000719966367</c:v>
                </c:pt>
                <c:pt idx="15159">
                  <c:v>1515.9000720013864</c:v>
                </c:pt>
                <c:pt idx="15160">
                  <c:v>1516.0000720061362</c:v>
                </c:pt>
                <c:pt idx="15161">
                  <c:v>1516.1000720108859</c:v>
                </c:pt>
                <c:pt idx="15162">
                  <c:v>1516.2000720156357</c:v>
                </c:pt>
                <c:pt idx="15163">
                  <c:v>1516.3000720203854</c:v>
                </c:pt>
                <c:pt idx="15164">
                  <c:v>1516.4000720251352</c:v>
                </c:pt>
                <c:pt idx="15165">
                  <c:v>1516.5000720298849</c:v>
                </c:pt>
                <c:pt idx="15166">
                  <c:v>1516.6000720346346</c:v>
                </c:pt>
                <c:pt idx="15167">
                  <c:v>1516.7000720393844</c:v>
                </c:pt>
                <c:pt idx="15168">
                  <c:v>1516.8000720441341</c:v>
                </c:pt>
                <c:pt idx="15169">
                  <c:v>1516.9000720488839</c:v>
                </c:pt>
                <c:pt idx="15170">
                  <c:v>1517.0000720536336</c:v>
                </c:pt>
                <c:pt idx="15171">
                  <c:v>1517.1000720583834</c:v>
                </c:pt>
                <c:pt idx="15172">
                  <c:v>1517.2000720631331</c:v>
                </c:pt>
                <c:pt idx="15173">
                  <c:v>1517.3000720678829</c:v>
                </c:pt>
                <c:pt idx="15174">
                  <c:v>1517.4000720726326</c:v>
                </c:pt>
                <c:pt idx="15175">
                  <c:v>1517.5000720773824</c:v>
                </c:pt>
                <c:pt idx="15176">
                  <c:v>1517.6000720821321</c:v>
                </c:pt>
                <c:pt idx="15177">
                  <c:v>1517.7000720868818</c:v>
                </c:pt>
                <c:pt idx="15178">
                  <c:v>1517.8000720916316</c:v>
                </c:pt>
                <c:pt idx="15179">
                  <c:v>1517.9000720963813</c:v>
                </c:pt>
                <c:pt idx="15180">
                  <c:v>1518.0000721011311</c:v>
                </c:pt>
                <c:pt idx="15181">
                  <c:v>1518.1000721058808</c:v>
                </c:pt>
                <c:pt idx="15182">
                  <c:v>1518.2000721106306</c:v>
                </c:pt>
                <c:pt idx="15183">
                  <c:v>1518.3000721153803</c:v>
                </c:pt>
                <c:pt idx="15184">
                  <c:v>1518.4000721201301</c:v>
                </c:pt>
                <c:pt idx="15185">
                  <c:v>1518.5000721248798</c:v>
                </c:pt>
                <c:pt idx="15186">
                  <c:v>1518.6000721296296</c:v>
                </c:pt>
                <c:pt idx="15187">
                  <c:v>1518.7000721343793</c:v>
                </c:pt>
                <c:pt idx="15188">
                  <c:v>1518.800072139129</c:v>
                </c:pt>
                <c:pt idx="15189">
                  <c:v>1518.9000721438788</c:v>
                </c:pt>
                <c:pt idx="15190">
                  <c:v>1519.0000721486285</c:v>
                </c:pt>
                <c:pt idx="15191">
                  <c:v>1519.1000721533783</c:v>
                </c:pt>
                <c:pt idx="15192">
                  <c:v>1519.200072158128</c:v>
                </c:pt>
                <c:pt idx="15193">
                  <c:v>1519.3000721628778</c:v>
                </c:pt>
                <c:pt idx="15194">
                  <c:v>1519.4000721676275</c:v>
                </c:pt>
                <c:pt idx="15195">
                  <c:v>1519.5000721723773</c:v>
                </c:pt>
                <c:pt idx="15196">
                  <c:v>1519.600072177127</c:v>
                </c:pt>
                <c:pt idx="15197">
                  <c:v>1519.7000721818767</c:v>
                </c:pt>
                <c:pt idx="15198">
                  <c:v>1519.8000721866265</c:v>
                </c:pt>
                <c:pt idx="15199">
                  <c:v>1519.9000721913762</c:v>
                </c:pt>
                <c:pt idx="15200">
                  <c:v>1520.000072196126</c:v>
                </c:pt>
                <c:pt idx="15201">
                  <c:v>1520.1000722008757</c:v>
                </c:pt>
                <c:pt idx="15202">
                  <c:v>1520.2000722056255</c:v>
                </c:pt>
                <c:pt idx="15203">
                  <c:v>1520.3000722103752</c:v>
                </c:pt>
                <c:pt idx="15204">
                  <c:v>1520.400072215125</c:v>
                </c:pt>
                <c:pt idx="15205">
                  <c:v>1520.5000722198747</c:v>
                </c:pt>
                <c:pt idx="15206">
                  <c:v>1520.6000722246245</c:v>
                </c:pt>
                <c:pt idx="15207">
                  <c:v>1520.7000722293742</c:v>
                </c:pt>
                <c:pt idx="15208">
                  <c:v>1520.8000722341239</c:v>
                </c:pt>
                <c:pt idx="15209">
                  <c:v>1520.9000722388737</c:v>
                </c:pt>
                <c:pt idx="15210">
                  <c:v>1521.0000722436234</c:v>
                </c:pt>
                <c:pt idx="15211">
                  <c:v>1521.1000722483732</c:v>
                </c:pt>
                <c:pt idx="15212">
                  <c:v>1521.2000722531229</c:v>
                </c:pt>
                <c:pt idx="15213">
                  <c:v>1521.3000722578727</c:v>
                </c:pt>
                <c:pt idx="15214">
                  <c:v>1521.4000722626224</c:v>
                </c:pt>
                <c:pt idx="15215">
                  <c:v>1521.5000722673722</c:v>
                </c:pt>
                <c:pt idx="15216">
                  <c:v>1521.6000722721219</c:v>
                </c:pt>
                <c:pt idx="15217">
                  <c:v>1521.7000722768717</c:v>
                </c:pt>
                <c:pt idx="15218">
                  <c:v>1521.8000722816214</c:v>
                </c:pt>
                <c:pt idx="15219">
                  <c:v>1521.9000722863711</c:v>
                </c:pt>
                <c:pt idx="15220">
                  <c:v>1522.0000722911209</c:v>
                </c:pt>
                <c:pt idx="15221">
                  <c:v>1522.1000722958706</c:v>
                </c:pt>
                <c:pt idx="15222">
                  <c:v>1522.2000723006204</c:v>
                </c:pt>
                <c:pt idx="15223">
                  <c:v>1522.3000723053701</c:v>
                </c:pt>
                <c:pt idx="15224">
                  <c:v>1522.4000723101199</c:v>
                </c:pt>
                <c:pt idx="15225">
                  <c:v>1522.5000723148696</c:v>
                </c:pt>
                <c:pt idx="15226">
                  <c:v>1522.6000723196194</c:v>
                </c:pt>
                <c:pt idx="15227">
                  <c:v>1522.7000723243691</c:v>
                </c:pt>
                <c:pt idx="15228">
                  <c:v>1522.8000723291188</c:v>
                </c:pt>
                <c:pt idx="15229">
                  <c:v>1522.9000723338686</c:v>
                </c:pt>
                <c:pt idx="15230">
                  <c:v>1523.0000723386183</c:v>
                </c:pt>
                <c:pt idx="15231">
                  <c:v>1523.1000723433681</c:v>
                </c:pt>
                <c:pt idx="15232">
                  <c:v>1523.2000723481178</c:v>
                </c:pt>
                <c:pt idx="15233">
                  <c:v>1523.3000723528676</c:v>
                </c:pt>
                <c:pt idx="15234">
                  <c:v>1523.4000723576173</c:v>
                </c:pt>
                <c:pt idx="15235">
                  <c:v>1523.5000723623671</c:v>
                </c:pt>
                <c:pt idx="15236">
                  <c:v>1523.6000723671168</c:v>
                </c:pt>
                <c:pt idx="15237">
                  <c:v>1523.7000723718666</c:v>
                </c:pt>
                <c:pt idx="15238">
                  <c:v>1523.8000723766163</c:v>
                </c:pt>
                <c:pt idx="15239">
                  <c:v>1523.900072381366</c:v>
                </c:pt>
                <c:pt idx="15240">
                  <c:v>1524.0000723861158</c:v>
                </c:pt>
                <c:pt idx="15241">
                  <c:v>1524.1000723908655</c:v>
                </c:pt>
                <c:pt idx="15242">
                  <c:v>1524.2000723956153</c:v>
                </c:pt>
                <c:pt idx="15243">
                  <c:v>1524.300072400365</c:v>
                </c:pt>
                <c:pt idx="15244">
                  <c:v>1524.4000724051148</c:v>
                </c:pt>
                <c:pt idx="15245">
                  <c:v>1524.5000724098645</c:v>
                </c:pt>
                <c:pt idx="15246">
                  <c:v>1524.6000724146143</c:v>
                </c:pt>
                <c:pt idx="15247">
                  <c:v>1524.700072419364</c:v>
                </c:pt>
                <c:pt idx="15248">
                  <c:v>1524.8000724241138</c:v>
                </c:pt>
                <c:pt idx="15249">
                  <c:v>1524.9000724288635</c:v>
                </c:pt>
                <c:pt idx="15250">
                  <c:v>1525.0000724336132</c:v>
                </c:pt>
                <c:pt idx="15251">
                  <c:v>1525.100072438363</c:v>
                </c:pt>
                <c:pt idx="15252">
                  <c:v>1525.2000724431127</c:v>
                </c:pt>
                <c:pt idx="15253">
                  <c:v>1525.3000724478625</c:v>
                </c:pt>
                <c:pt idx="15254">
                  <c:v>1525.4000724526122</c:v>
                </c:pt>
                <c:pt idx="15255">
                  <c:v>1525.500072457362</c:v>
                </c:pt>
                <c:pt idx="15256">
                  <c:v>1525.6000724621117</c:v>
                </c:pt>
                <c:pt idx="15257">
                  <c:v>1525.7000724668615</c:v>
                </c:pt>
                <c:pt idx="15258">
                  <c:v>1525.8000724716112</c:v>
                </c:pt>
                <c:pt idx="15259">
                  <c:v>1525.9000724763609</c:v>
                </c:pt>
                <c:pt idx="15260">
                  <c:v>1526.0000724811107</c:v>
                </c:pt>
                <c:pt idx="15261">
                  <c:v>1526.1000724858604</c:v>
                </c:pt>
                <c:pt idx="15262">
                  <c:v>1526.2000724906102</c:v>
                </c:pt>
                <c:pt idx="15263">
                  <c:v>1526.3000724953599</c:v>
                </c:pt>
                <c:pt idx="15264">
                  <c:v>1526.4000725001097</c:v>
                </c:pt>
                <c:pt idx="15265">
                  <c:v>1526.5000725048594</c:v>
                </c:pt>
                <c:pt idx="15266">
                  <c:v>1526.6000725096092</c:v>
                </c:pt>
                <c:pt idx="15267">
                  <c:v>1526.7000725143589</c:v>
                </c:pt>
                <c:pt idx="15268">
                  <c:v>1526.8000725191087</c:v>
                </c:pt>
                <c:pt idx="15269">
                  <c:v>1526.9000725238584</c:v>
                </c:pt>
                <c:pt idx="15270">
                  <c:v>1527.0000725286081</c:v>
                </c:pt>
                <c:pt idx="15271">
                  <c:v>1527.1000725333579</c:v>
                </c:pt>
                <c:pt idx="15272">
                  <c:v>1527.2000725381076</c:v>
                </c:pt>
                <c:pt idx="15273">
                  <c:v>1527.3000725428574</c:v>
                </c:pt>
                <c:pt idx="15274">
                  <c:v>1527.4000725476071</c:v>
                </c:pt>
                <c:pt idx="15275">
                  <c:v>1527.5000725523569</c:v>
                </c:pt>
                <c:pt idx="15276">
                  <c:v>1527.6000725571066</c:v>
                </c:pt>
                <c:pt idx="15277">
                  <c:v>1527.7000725618564</c:v>
                </c:pt>
                <c:pt idx="15278">
                  <c:v>1527.8000725666061</c:v>
                </c:pt>
                <c:pt idx="15279">
                  <c:v>1527.9000725713558</c:v>
                </c:pt>
                <c:pt idx="15280">
                  <c:v>1528.0000725761056</c:v>
                </c:pt>
                <c:pt idx="15281">
                  <c:v>1528.1000725808553</c:v>
                </c:pt>
                <c:pt idx="15282">
                  <c:v>1528.2000725856051</c:v>
                </c:pt>
                <c:pt idx="15283">
                  <c:v>1528.3000725903548</c:v>
                </c:pt>
                <c:pt idx="15284">
                  <c:v>1528.4000725951046</c:v>
                </c:pt>
                <c:pt idx="15285">
                  <c:v>1528.5000725998543</c:v>
                </c:pt>
                <c:pt idx="15286">
                  <c:v>1528.6000726046041</c:v>
                </c:pt>
                <c:pt idx="15287">
                  <c:v>1528.7000726093538</c:v>
                </c:pt>
                <c:pt idx="15288">
                  <c:v>1528.8000726141036</c:v>
                </c:pt>
                <c:pt idx="15289">
                  <c:v>1528.9000726188533</c:v>
                </c:pt>
                <c:pt idx="15290">
                  <c:v>1529.000072623603</c:v>
                </c:pt>
                <c:pt idx="15291">
                  <c:v>1529.1000726283528</c:v>
                </c:pt>
                <c:pt idx="15292">
                  <c:v>1529.2000726331025</c:v>
                </c:pt>
                <c:pt idx="15293">
                  <c:v>1529.3000726378523</c:v>
                </c:pt>
                <c:pt idx="15294">
                  <c:v>1529.400072642602</c:v>
                </c:pt>
                <c:pt idx="15295">
                  <c:v>1529.5000726473518</c:v>
                </c:pt>
                <c:pt idx="15296">
                  <c:v>1529.6000726521015</c:v>
                </c:pt>
                <c:pt idx="15297">
                  <c:v>1529.7000726568513</c:v>
                </c:pt>
                <c:pt idx="15298">
                  <c:v>1529.800072661601</c:v>
                </c:pt>
                <c:pt idx="15299">
                  <c:v>1529.9000726663508</c:v>
                </c:pt>
                <c:pt idx="15300">
                  <c:v>1530.0000726711005</c:v>
                </c:pt>
                <c:pt idx="15301">
                  <c:v>1530.1000726758502</c:v>
                </c:pt>
                <c:pt idx="15302">
                  <c:v>1530.2000726806</c:v>
                </c:pt>
                <c:pt idx="15303">
                  <c:v>1530.3000726853497</c:v>
                </c:pt>
                <c:pt idx="15304">
                  <c:v>1530.4000726900995</c:v>
                </c:pt>
                <c:pt idx="15305">
                  <c:v>1530.5000726948492</c:v>
                </c:pt>
                <c:pt idx="15306">
                  <c:v>1530.600072699599</c:v>
                </c:pt>
                <c:pt idx="15307">
                  <c:v>1530.7000727043487</c:v>
                </c:pt>
                <c:pt idx="15308">
                  <c:v>1530.8000727090985</c:v>
                </c:pt>
                <c:pt idx="15309">
                  <c:v>1530.9000727138482</c:v>
                </c:pt>
                <c:pt idx="15310">
                  <c:v>1531.0000727185979</c:v>
                </c:pt>
                <c:pt idx="15311">
                  <c:v>1531.1000727233477</c:v>
                </c:pt>
                <c:pt idx="15312">
                  <c:v>1531.2000727280974</c:v>
                </c:pt>
                <c:pt idx="15313">
                  <c:v>1531.3000727328472</c:v>
                </c:pt>
                <c:pt idx="15314">
                  <c:v>1531.4000727375969</c:v>
                </c:pt>
                <c:pt idx="15315">
                  <c:v>1531.5000727423467</c:v>
                </c:pt>
                <c:pt idx="15316">
                  <c:v>1531.6000727470964</c:v>
                </c:pt>
                <c:pt idx="15317">
                  <c:v>1531.7000727518462</c:v>
                </c:pt>
                <c:pt idx="15318">
                  <c:v>1531.8000727565959</c:v>
                </c:pt>
                <c:pt idx="15319">
                  <c:v>1531.9000727613457</c:v>
                </c:pt>
                <c:pt idx="15320">
                  <c:v>1532.0000727660954</c:v>
                </c:pt>
                <c:pt idx="15321">
                  <c:v>1532.1000727708451</c:v>
                </c:pt>
                <c:pt idx="15322">
                  <c:v>1532.2000727755949</c:v>
                </c:pt>
                <c:pt idx="15323">
                  <c:v>1532.3000727803446</c:v>
                </c:pt>
                <c:pt idx="15324">
                  <c:v>1532.4000727850944</c:v>
                </c:pt>
                <c:pt idx="15325">
                  <c:v>1532.5000727898441</c:v>
                </c:pt>
                <c:pt idx="15326">
                  <c:v>1532.6000727945939</c:v>
                </c:pt>
                <c:pt idx="15327">
                  <c:v>1532.7000727993436</c:v>
                </c:pt>
                <c:pt idx="15328">
                  <c:v>1532.8000728040934</c:v>
                </c:pt>
                <c:pt idx="15329">
                  <c:v>1532.9000728088431</c:v>
                </c:pt>
                <c:pt idx="15330">
                  <c:v>1533.0000728135929</c:v>
                </c:pt>
                <c:pt idx="15331">
                  <c:v>1533.1000728183426</c:v>
                </c:pt>
                <c:pt idx="15332">
                  <c:v>1533.2000728230923</c:v>
                </c:pt>
                <c:pt idx="15333">
                  <c:v>1533.3000728278421</c:v>
                </c:pt>
                <c:pt idx="15334">
                  <c:v>1533.4000728325918</c:v>
                </c:pt>
                <c:pt idx="15335">
                  <c:v>1533.5000728373416</c:v>
                </c:pt>
                <c:pt idx="15336">
                  <c:v>1533.6000728420913</c:v>
                </c:pt>
                <c:pt idx="15337">
                  <c:v>1533.7000728468411</c:v>
                </c:pt>
                <c:pt idx="15338">
                  <c:v>1533.8000728515908</c:v>
                </c:pt>
                <c:pt idx="15339">
                  <c:v>1533.9000728563406</c:v>
                </c:pt>
                <c:pt idx="15340">
                  <c:v>1534.0000728610903</c:v>
                </c:pt>
                <c:pt idx="15341">
                  <c:v>1534.10007286584</c:v>
                </c:pt>
                <c:pt idx="15342">
                  <c:v>1534.2000728705898</c:v>
                </c:pt>
                <c:pt idx="15343">
                  <c:v>1534.3000728753395</c:v>
                </c:pt>
                <c:pt idx="15344">
                  <c:v>1534.4000728800893</c:v>
                </c:pt>
                <c:pt idx="15345">
                  <c:v>1534.500072884839</c:v>
                </c:pt>
                <c:pt idx="15346">
                  <c:v>1534.6000728895888</c:v>
                </c:pt>
                <c:pt idx="15347">
                  <c:v>1534.7000728943385</c:v>
                </c:pt>
                <c:pt idx="15348">
                  <c:v>1534.8000728990883</c:v>
                </c:pt>
                <c:pt idx="15349">
                  <c:v>1534.900072903838</c:v>
                </c:pt>
                <c:pt idx="15350">
                  <c:v>1535.0000729085878</c:v>
                </c:pt>
                <c:pt idx="15351">
                  <c:v>1535.1000729133375</c:v>
                </c:pt>
                <c:pt idx="15352">
                  <c:v>1535.2000729180872</c:v>
                </c:pt>
                <c:pt idx="15353">
                  <c:v>1535.300072922837</c:v>
                </c:pt>
                <c:pt idx="15354">
                  <c:v>1535.4000729275867</c:v>
                </c:pt>
                <c:pt idx="15355">
                  <c:v>1535.5000729323365</c:v>
                </c:pt>
                <c:pt idx="15356">
                  <c:v>1535.6000729370862</c:v>
                </c:pt>
                <c:pt idx="15357">
                  <c:v>1535.700072941836</c:v>
                </c:pt>
                <c:pt idx="15358">
                  <c:v>1535.8000729465857</c:v>
                </c:pt>
                <c:pt idx="15359">
                  <c:v>1535.9000729513355</c:v>
                </c:pt>
                <c:pt idx="15360">
                  <c:v>1536.0000729560852</c:v>
                </c:pt>
                <c:pt idx="15361">
                  <c:v>1536.100072960835</c:v>
                </c:pt>
                <c:pt idx="15362">
                  <c:v>1536.2000729655847</c:v>
                </c:pt>
                <c:pt idx="15363">
                  <c:v>1536.3000729703344</c:v>
                </c:pt>
                <c:pt idx="15364">
                  <c:v>1536.4000729750842</c:v>
                </c:pt>
                <c:pt idx="15365">
                  <c:v>1536.5000729798339</c:v>
                </c:pt>
                <c:pt idx="15366">
                  <c:v>1536.6000729845837</c:v>
                </c:pt>
                <c:pt idx="15367">
                  <c:v>1536.7000729893334</c:v>
                </c:pt>
                <c:pt idx="15368">
                  <c:v>1536.8000729940832</c:v>
                </c:pt>
                <c:pt idx="15369">
                  <c:v>1536.9000729988329</c:v>
                </c:pt>
                <c:pt idx="15370">
                  <c:v>1537.0000730035827</c:v>
                </c:pt>
                <c:pt idx="15371">
                  <c:v>1537.1000730083324</c:v>
                </c:pt>
                <c:pt idx="15372">
                  <c:v>1537.2000730130821</c:v>
                </c:pt>
                <c:pt idx="15373">
                  <c:v>1537.3000730178319</c:v>
                </c:pt>
                <c:pt idx="15374">
                  <c:v>1537.4000730225816</c:v>
                </c:pt>
                <c:pt idx="15375">
                  <c:v>1537.5000730273314</c:v>
                </c:pt>
                <c:pt idx="15376">
                  <c:v>1537.6000730320811</c:v>
                </c:pt>
                <c:pt idx="15377">
                  <c:v>1537.7000730368309</c:v>
                </c:pt>
                <c:pt idx="15378">
                  <c:v>1537.8000730415806</c:v>
                </c:pt>
                <c:pt idx="15379">
                  <c:v>1537.9000730463304</c:v>
                </c:pt>
                <c:pt idx="15380">
                  <c:v>1538.0000730510801</c:v>
                </c:pt>
                <c:pt idx="15381">
                  <c:v>1538.1000730558299</c:v>
                </c:pt>
                <c:pt idx="15382">
                  <c:v>1538.2000730605796</c:v>
                </c:pt>
                <c:pt idx="15383">
                  <c:v>1538.3000730653293</c:v>
                </c:pt>
                <c:pt idx="15384">
                  <c:v>1538.4000730700791</c:v>
                </c:pt>
                <c:pt idx="15385">
                  <c:v>1538.5000730748288</c:v>
                </c:pt>
                <c:pt idx="15386">
                  <c:v>1538.6000730795786</c:v>
                </c:pt>
                <c:pt idx="15387">
                  <c:v>1538.7000730843283</c:v>
                </c:pt>
                <c:pt idx="15388">
                  <c:v>1538.8000730890781</c:v>
                </c:pt>
                <c:pt idx="15389">
                  <c:v>1538.9000730938278</c:v>
                </c:pt>
                <c:pt idx="15390">
                  <c:v>1539.0000730985776</c:v>
                </c:pt>
                <c:pt idx="15391">
                  <c:v>1539.1000731033273</c:v>
                </c:pt>
                <c:pt idx="15392">
                  <c:v>1539.200073108077</c:v>
                </c:pt>
                <c:pt idx="15393">
                  <c:v>1539.3000731128268</c:v>
                </c:pt>
                <c:pt idx="15394">
                  <c:v>1539.4000731175765</c:v>
                </c:pt>
                <c:pt idx="15395">
                  <c:v>1539.5000731223263</c:v>
                </c:pt>
                <c:pt idx="15396">
                  <c:v>1539.600073127076</c:v>
                </c:pt>
                <c:pt idx="15397">
                  <c:v>1539.7000731318258</c:v>
                </c:pt>
                <c:pt idx="15398">
                  <c:v>1539.8000731365755</c:v>
                </c:pt>
                <c:pt idx="15399">
                  <c:v>1539.9000731413253</c:v>
                </c:pt>
                <c:pt idx="15400">
                  <c:v>1540.000073146075</c:v>
                </c:pt>
                <c:pt idx="15401">
                  <c:v>1540.1000731508248</c:v>
                </c:pt>
                <c:pt idx="15402">
                  <c:v>1540.2000731555745</c:v>
                </c:pt>
                <c:pt idx="15403">
                  <c:v>1540.3000731603242</c:v>
                </c:pt>
                <c:pt idx="15404">
                  <c:v>1540.400073165074</c:v>
                </c:pt>
                <c:pt idx="15405">
                  <c:v>1540.5000731698237</c:v>
                </c:pt>
                <c:pt idx="15406">
                  <c:v>1540.6000731745735</c:v>
                </c:pt>
                <c:pt idx="15407">
                  <c:v>1540.7000731793232</c:v>
                </c:pt>
                <c:pt idx="15408">
                  <c:v>1540.800073184073</c:v>
                </c:pt>
                <c:pt idx="15409">
                  <c:v>1540.9000731888227</c:v>
                </c:pt>
                <c:pt idx="15410">
                  <c:v>1541.0000731935725</c:v>
                </c:pt>
                <c:pt idx="15411">
                  <c:v>1541.1000731983222</c:v>
                </c:pt>
                <c:pt idx="15412">
                  <c:v>1541.200073203072</c:v>
                </c:pt>
                <c:pt idx="15413">
                  <c:v>1541.3000732078217</c:v>
                </c:pt>
                <c:pt idx="15414">
                  <c:v>1541.4000732125714</c:v>
                </c:pt>
                <c:pt idx="15415">
                  <c:v>1541.5000732173212</c:v>
                </c:pt>
                <c:pt idx="15416">
                  <c:v>1541.6000732220709</c:v>
                </c:pt>
                <c:pt idx="15417">
                  <c:v>1541.7000732268207</c:v>
                </c:pt>
                <c:pt idx="15418">
                  <c:v>1541.8000732315704</c:v>
                </c:pt>
                <c:pt idx="15419">
                  <c:v>1541.9000732363202</c:v>
                </c:pt>
                <c:pt idx="15420">
                  <c:v>1542.0000732410699</c:v>
                </c:pt>
                <c:pt idx="15421">
                  <c:v>1542.1000732458197</c:v>
                </c:pt>
                <c:pt idx="15422">
                  <c:v>1542.2000732505694</c:v>
                </c:pt>
                <c:pt idx="15423">
                  <c:v>1542.3000732553191</c:v>
                </c:pt>
                <c:pt idx="15424">
                  <c:v>1542.4000732600689</c:v>
                </c:pt>
                <c:pt idx="15425">
                  <c:v>1542.5000732648186</c:v>
                </c:pt>
                <c:pt idx="15426">
                  <c:v>1542.6000732695684</c:v>
                </c:pt>
                <c:pt idx="15427">
                  <c:v>1542.7000732743181</c:v>
                </c:pt>
                <c:pt idx="15428">
                  <c:v>1542.8000732790679</c:v>
                </c:pt>
                <c:pt idx="15429">
                  <c:v>1542.9000732838176</c:v>
                </c:pt>
                <c:pt idx="15430">
                  <c:v>1543.0000732885674</c:v>
                </c:pt>
                <c:pt idx="15431">
                  <c:v>1543.1000732933171</c:v>
                </c:pt>
                <c:pt idx="15432">
                  <c:v>1543.2000732980669</c:v>
                </c:pt>
                <c:pt idx="15433">
                  <c:v>1543.3000733028166</c:v>
                </c:pt>
                <c:pt idx="15434">
                  <c:v>1543.4000733075663</c:v>
                </c:pt>
                <c:pt idx="15435">
                  <c:v>1543.5000733123161</c:v>
                </c:pt>
                <c:pt idx="15436">
                  <c:v>1543.6000733170658</c:v>
                </c:pt>
                <c:pt idx="15437">
                  <c:v>1543.7000733218156</c:v>
                </c:pt>
                <c:pt idx="15438">
                  <c:v>1543.8000733265653</c:v>
                </c:pt>
                <c:pt idx="15439">
                  <c:v>1543.9000733313151</c:v>
                </c:pt>
                <c:pt idx="15440">
                  <c:v>1544.0000733360648</c:v>
                </c:pt>
                <c:pt idx="15441">
                  <c:v>1544.1000733408146</c:v>
                </c:pt>
                <c:pt idx="15442">
                  <c:v>1544.2000733455643</c:v>
                </c:pt>
                <c:pt idx="15443">
                  <c:v>1544.3000733503141</c:v>
                </c:pt>
                <c:pt idx="15444">
                  <c:v>1544.4000733550638</c:v>
                </c:pt>
                <c:pt idx="15445">
                  <c:v>1544.5000733598135</c:v>
                </c:pt>
                <c:pt idx="15446">
                  <c:v>1544.6000733645633</c:v>
                </c:pt>
                <c:pt idx="15447">
                  <c:v>1544.700073369313</c:v>
                </c:pt>
                <c:pt idx="15448">
                  <c:v>1544.8000733740628</c:v>
                </c:pt>
                <c:pt idx="15449">
                  <c:v>1544.9000733788125</c:v>
                </c:pt>
                <c:pt idx="15450">
                  <c:v>1545.0000733835623</c:v>
                </c:pt>
                <c:pt idx="15451">
                  <c:v>1545.100073388312</c:v>
                </c:pt>
                <c:pt idx="15452">
                  <c:v>1545.2000733930618</c:v>
                </c:pt>
                <c:pt idx="15453">
                  <c:v>1545.3000733978115</c:v>
                </c:pt>
                <c:pt idx="15454">
                  <c:v>1545.4000734025612</c:v>
                </c:pt>
                <c:pt idx="15455">
                  <c:v>1545.500073407311</c:v>
                </c:pt>
                <c:pt idx="15456">
                  <c:v>1545.6000734120607</c:v>
                </c:pt>
                <c:pt idx="15457">
                  <c:v>1545.7000734168105</c:v>
                </c:pt>
                <c:pt idx="15458">
                  <c:v>1545.8000734215602</c:v>
                </c:pt>
                <c:pt idx="15459">
                  <c:v>1545.90007342631</c:v>
                </c:pt>
                <c:pt idx="15460">
                  <c:v>1546.0000734310597</c:v>
                </c:pt>
                <c:pt idx="15461">
                  <c:v>1546.1000734358095</c:v>
                </c:pt>
                <c:pt idx="15462">
                  <c:v>1546.2000734405592</c:v>
                </c:pt>
                <c:pt idx="15463">
                  <c:v>1546.300073445309</c:v>
                </c:pt>
                <c:pt idx="15464">
                  <c:v>1546.4000734500587</c:v>
                </c:pt>
                <c:pt idx="15465">
                  <c:v>1546.5000734548084</c:v>
                </c:pt>
                <c:pt idx="15466">
                  <c:v>1546.6000734595582</c:v>
                </c:pt>
                <c:pt idx="15467">
                  <c:v>1546.7000734643079</c:v>
                </c:pt>
                <c:pt idx="15468">
                  <c:v>1546.8000734690577</c:v>
                </c:pt>
                <c:pt idx="15469">
                  <c:v>1546.9000734738074</c:v>
                </c:pt>
                <c:pt idx="15470">
                  <c:v>1547.0000734785572</c:v>
                </c:pt>
                <c:pt idx="15471">
                  <c:v>1547.1000734833069</c:v>
                </c:pt>
                <c:pt idx="15472">
                  <c:v>1547.2000734880567</c:v>
                </c:pt>
                <c:pt idx="15473">
                  <c:v>1547.3000734928064</c:v>
                </c:pt>
                <c:pt idx="15474">
                  <c:v>1547.4000734975561</c:v>
                </c:pt>
                <c:pt idx="15475">
                  <c:v>1547.5000735023059</c:v>
                </c:pt>
                <c:pt idx="15476">
                  <c:v>1547.6000735070556</c:v>
                </c:pt>
                <c:pt idx="15477">
                  <c:v>1547.7000735118054</c:v>
                </c:pt>
                <c:pt idx="15478">
                  <c:v>1547.8000735165551</c:v>
                </c:pt>
                <c:pt idx="15479">
                  <c:v>1547.9000735213049</c:v>
                </c:pt>
                <c:pt idx="15480">
                  <c:v>1548.0000735260546</c:v>
                </c:pt>
                <c:pt idx="15481">
                  <c:v>1548.1000735308044</c:v>
                </c:pt>
                <c:pt idx="15482">
                  <c:v>1548.2000735355541</c:v>
                </c:pt>
                <c:pt idx="15483">
                  <c:v>1548.3000735403039</c:v>
                </c:pt>
                <c:pt idx="15484">
                  <c:v>1548.4000735450536</c:v>
                </c:pt>
                <c:pt idx="15485">
                  <c:v>1548.5000735498033</c:v>
                </c:pt>
                <c:pt idx="15486">
                  <c:v>1548.6000735545531</c:v>
                </c:pt>
                <c:pt idx="15487">
                  <c:v>1548.7000735593028</c:v>
                </c:pt>
                <c:pt idx="15488">
                  <c:v>1548.8000735640526</c:v>
                </c:pt>
                <c:pt idx="15489">
                  <c:v>1548.9000735688023</c:v>
                </c:pt>
                <c:pt idx="15490">
                  <c:v>1549.0000735735521</c:v>
                </c:pt>
                <c:pt idx="15491">
                  <c:v>1549.1000735783018</c:v>
                </c:pt>
                <c:pt idx="15492">
                  <c:v>1549.2000735830516</c:v>
                </c:pt>
                <c:pt idx="15493">
                  <c:v>1549.3000735878013</c:v>
                </c:pt>
                <c:pt idx="15494">
                  <c:v>1549.4000735925511</c:v>
                </c:pt>
                <c:pt idx="15495">
                  <c:v>1549.5000735973008</c:v>
                </c:pt>
                <c:pt idx="15496">
                  <c:v>1549.6000736020505</c:v>
                </c:pt>
                <c:pt idx="15497">
                  <c:v>1549.7000736068003</c:v>
                </c:pt>
                <c:pt idx="15498">
                  <c:v>1549.80007361155</c:v>
                </c:pt>
                <c:pt idx="15499">
                  <c:v>1549.9000736162998</c:v>
                </c:pt>
                <c:pt idx="15500">
                  <c:v>1550.0000736210495</c:v>
                </c:pt>
                <c:pt idx="15501">
                  <c:v>1550.1000736257993</c:v>
                </c:pt>
              </c:numCache>
            </c:numRef>
          </c:xVal>
          <c:yVal>
            <c:numRef>
              <c:f>Sheet1!$F$50:$F$15551</c:f>
              <c:numCache>
                <c:formatCode>General</c:formatCode>
                <c:ptCount val="15502"/>
                <c:pt idx="0">
                  <c:v>0.46751761436462402</c:v>
                </c:pt>
                <c:pt idx="1">
                  <c:v>0.46753084659576416</c:v>
                </c:pt>
                <c:pt idx="2">
                  <c:v>0.46752101182937622</c:v>
                </c:pt>
                <c:pt idx="3">
                  <c:v>0.46750879287719727</c:v>
                </c:pt>
                <c:pt idx="4">
                  <c:v>0.46750718355178833</c:v>
                </c:pt>
                <c:pt idx="5">
                  <c:v>0.46751520037651062</c:v>
                </c:pt>
                <c:pt idx="6">
                  <c:v>0.46750259399414062</c:v>
                </c:pt>
                <c:pt idx="7">
                  <c:v>0.46752405166625977</c:v>
                </c:pt>
                <c:pt idx="8">
                  <c:v>0.46752610802650452</c:v>
                </c:pt>
                <c:pt idx="9">
                  <c:v>0.46751251816749573</c:v>
                </c:pt>
                <c:pt idx="10">
                  <c:v>0.46752047538757324</c:v>
                </c:pt>
                <c:pt idx="11">
                  <c:v>0.46752983331680298</c:v>
                </c:pt>
                <c:pt idx="12">
                  <c:v>0.46751651167869568</c:v>
                </c:pt>
                <c:pt idx="13">
                  <c:v>0.46751943230628967</c:v>
                </c:pt>
                <c:pt idx="14">
                  <c:v>0.46751460433006287</c:v>
                </c:pt>
                <c:pt idx="15">
                  <c:v>0.46752560138702393</c:v>
                </c:pt>
                <c:pt idx="16">
                  <c:v>0.46753224730491638</c:v>
                </c:pt>
                <c:pt idx="17">
                  <c:v>0.46751195192337036</c:v>
                </c:pt>
                <c:pt idx="18">
                  <c:v>0.46750158071517944</c:v>
                </c:pt>
                <c:pt idx="19">
                  <c:v>0.46750530600547791</c:v>
                </c:pt>
                <c:pt idx="20">
                  <c:v>0.46750965714454651</c:v>
                </c:pt>
                <c:pt idx="21">
                  <c:v>0.4675152599811554</c:v>
                </c:pt>
                <c:pt idx="22">
                  <c:v>0.46751159429550171</c:v>
                </c:pt>
                <c:pt idx="23">
                  <c:v>0.46751052141189575</c:v>
                </c:pt>
                <c:pt idx="24">
                  <c:v>0.46751496195793152</c:v>
                </c:pt>
                <c:pt idx="25">
                  <c:v>0.46752184629440308</c:v>
                </c:pt>
                <c:pt idx="26">
                  <c:v>0.46751329302787781</c:v>
                </c:pt>
                <c:pt idx="27">
                  <c:v>0.46751776337623596</c:v>
                </c:pt>
                <c:pt idx="28">
                  <c:v>0.46749985218048096</c:v>
                </c:pt>
                <c:pt idx="29">
                  <c:v>0.46750801801681519</c:v>
                </c:pt>
                <c:pt idx="30">
                  <c:v>0.46752527356147766</c:v>
                </c:pt>
                <c:pt idx="31">
                  <c:v>0.46752795577049255</c:v>
                </c:pt>
                <c:pt idx="32">
                  <c:v>0.46752569079399109</c:v>
                </c:pt>
                <c:pt idx="33">
                  <c:v>0.46752119064331055</c:v>
                </c:pt>
                <c:pt idx="34">
                  <c:v>0.46751528978347778</c:v>
                </c:pt>
                <c:pt idx="35">
                  <c:v>0.46753647923469543</c:v>
                </c:pt>
                <c:pt idx="36">
                  <c:v>0.46753805875778198</c:v>
                </c:pt>
                <c:pt idx="37">
                  <c:v>0.46753275394439697</c:v>
                </c:pt>
                <c:pt idx="38">
                  <c:v>0.46753588318824768</c:v>
                </c:pt>
                <c:pt idx="39">
                  <c:v>0.4675460159778595</c:v>
                </c:pt>
                <c:pt idx="40">
                  <c:v>0.46753585338592529</c:v>
                </c:pt>
                <c:pt idx="41">
                  <c:v>0.46751669049263</c:v>
                </c:pt>
                <c:pt idx="42">
                  <c:v>0.46752044558525085</c:v>
                </c:pt>
                <c:pt idx="43">
                  <c:v>0.46752482652664185</c:v>
                </c:pt>
                <c:pt idx="44">
                  <c:v>0.46753016114234924</c:v>
                </c:pt>
                <c:pt idx="45">
                  <c:v>0.46753546595573425</c:v>
                </c:pt>
                <c:pt idx="46">
                  <c:v>0.46753138303756714</c:v>
                </c:pt>
                <c:pt idx="47">
                  <c:v>0.46753501892089844</c:v>
                </c:pt>
                <c:pt idx="48">
                  <c:v>0.46754270792007446</c:v>
                </c:pt>
                <c:pt idx="49">
                  <c:v>0.46752703189849854</c:v>
                </c:pt>
                <c:pt idx="50">
                  <c:v>0.46751609444618225</c:v>
                </c:pt>
                <c:pt idx="51">
                  <c:v>0.46751222014427185</c:v>
                </c:pt>
                <c:pt idx="52">
                  <c:v>0.46753853559494019</c:v>
                </c:pt>
                <c:pt idx="53">
                  <c:v>0.46753084659576416</c:v>
                </c:pt>
                <c:pt idx="54">
                  <c:v>0.46753475069999695</c:v>
                </c:pt>
                <c:pt idx="55">
                  <c:v>0.46755146980285645</c:v>
                </c:pt>
                <c:pt idx="56">
                  <c:v>0.46755588054656982</c:v>
                </c:pt>
                <c:pt idx="57">
                  <c:v>0.46752813458442688</c:v>
                </c:pt>
                <c:pt idx="58">
                  <c:v>0.46754270792007446</c:v>
                </c:pt>
                <c:pt idx="59">
                  <c:v>0.46753022074699402</c:v>
                </c:pt>
                <c:pt idx="60">
                  <c:v>0.4675261378288269</c:v>
                </c:pt>
                <c:pt idx="61">
                  <c:v>0.46754294633865356</c:v>
                </c:pt>
                <c:pt idx="62">
                  <c:v>0.46753886342048645</c:v>
                </c:pt>
                <c:pt idx="63">
                  <c:v>0.46751931309700012</c:v>
                </c:pt>
                <c:pt idx="64">
                  <c:v>0.46751406788825989</c:v>
                </c:pt>
                <c:pt idx="65">
                  <c:v>0.4675280749797821</c:v>
                </c:pt>
                <c:pt idx="66">
                  <c:v>0.46751248836517334</c:v>
                </c:pt>
                <c:pt idx="67">
                  <c:v>0.46752753853797913</c:v>
                </c:pt>
                <c:pt idx="68">
                  <c:v>0.46753424406051636</c:v>
                </c:pt>
                <c:pt idx="69">
                  <c:v>0.46753782033920288</c:v>
                </c:pt>
                <c:pt idx="70">
                  <c:v>0.46752288937568665</c:v>
                </c:pt>
                <c:pt idx="71">
                  <c:v>0.46752139925956726</c:v>
                </c:pt>
                <c:pt idx="72">
                  <c:v>0.46752578020095825</c:v>
                </c:pt>
                <c:pt idx="73">
                  <c:v>0.46752369403839111</c:v>
                </c:pt>
                <c:pt idx="74">
                  <c:v>0.46751460433006287</c:v>
                </c:pt>
                <c:pt idx="75">
                  <c:v>0.46752047538757324</c:v>
                </c:pt>
                <c:pt idx="76">
                  <c:v>0.46752655506134033</c:v>
                </c:pt>
                <c:pt idx="77">
                  <c:v>0.46752816438674927</c:v>
                </c:pt>
                <c:pt idx="78">
                  <c:v>0.46751439571380615</c:v>
                </c:pt>
                <c:pt idx="79">
                  <c:v>0.46751132607460022</c:v>
                </c:pt>
                <c:pt idx="80">
                  <c:v>0.46751394867897034</c:v>
                </c:pt>
                <c:pt idx="81">
                  <c:v>0.46751704812049866</c:v>
                </c:pt>
                <c:pt idx="82">
                  <c:v>0.46750041842460632</c:v>
                </c:pt>
                <c:pt idx="83">
                  <c:v>0.46751213073730469</c:v>
                </c:pt>
                <c:pt idx="84">
                  <c:v>0.46751943230628967</c:v>
                </c:pt>
                <c:pt idx="85">
                  <c:v>0.46752682328224182</c:v>
                </c:pt>
                <c:pt idx="86">
                  <c:v>0.46751296520233154</c:v>
                </c:pt>
                <c:pt idx="87">
                  <c:v>0.46752399206161499</c:v>
                </c:pt>
                <c:pt idx="88">
                  <c:v>0.46751350164413452</c:v>
                </c:pt>
                <c:pt idx="89">
                  <c:v>0.46749585866928101</c:v>
                </c:pt>
                <c:pt idx="90">
                  <c:v>0.4675121009349823</c:v>
                </c:pt>
                <c:pt idx="91">
                  <c:v>0.46752309799194336</c:v>
                </c:pt>
                <c:pt idx="92">
                  <c:v>0.46752220392227173</c:v>
                </c:pt>
                <c:pt idx="93">
                  <c:v>0.46751698851585388</c:v>
                </c:pt>
                <c:pt idx="94">
                  <c:v>0.46752473711967468</c:v>
                </c:pt>
                <c:pt idx="95">
                  <c:v>0.46753033995628357</c:v>
                </c:pt>
                <c:pt idx="96">
                  <c:v>0.46753925085067749</c:v>
                </c:pt>
                <c:pt idx="97">
                  <c:v>0.46750849485397339</c:v>
                </c:pt>
                <c:pt idx="98">
                  <c:v>0.46751484274864197</c:v>
                </c:pt>
                <c:pt idx="99">
                  <c:v>0.46751934289932251</c:v>
                </c:pt>
                <c:pt idx="100">
                  <c:v>0.46753141283988953</c:v>
                </c:pt>
                <c:pt idx="101">
                  <c:v>0.46752715110778809</c:v>
                </c:pt>
                <c:pt idx="102">
                  <c:v>0.46753180027008057</c:v>
                </c:pt>
                <c:pt idx="103">
                  <c:v>0.46752479672431946</c:v>
                </c:pt>
                <c:pt idx="104">
                  <c:v>0.46752864122390747</c:v>
                </c:pt>
                <c:pt idx="105">
                  <c:v>0.46752890944480896</c:v>
                </c:pt>
                <c:pt idx="106">
                  <c:v>0.46752876043319702</c:v>
                </c:pt>
                <c:pt idx="107">
                  <c:v>0.46754419803619385</c:v>
                </c:pt>
                <c:pt idx="108">
                  <c:v>0.4675275981426239</c:v>
                </c:pt>
                <c:pt idx="109">
                  <c:v>0.46753767132759094</c:v>
                </c:pt>
                <c:pt idx="110">
                  <c:v>0.46753919124603271</c:v>
                </c:pt>
                <c:pt idx="111">
                  <c:v>0.46753200888633728</c:v>
                </c:pt>
                <c:pt idx="112">
                  <c:v>0.46751794219017029</c:v>
                </c:pt>
                <c:pt idx="113">
                  <c:v>0.46752846240997314</c:v>
                </c:pt>
                <c:pt idx="114">
                  <c:v>0.46753814816474915</c:v>
                </c:pt>
                <c:pt idx="115">
                  <c:v>0.46754315495491028</c:v>
                </c:pt>
                <c:pt idx="116">
                  <c:v>0.46753501892089844</c:v>
                </c:pt>
                <c:pt idx="117">
                  <c:v>0.46753093600273132</c:v>
                </c:pt>
                <c:pt idx="118">
                  <c:v>0.46753555536270142</c:v>
                </c:pt>
                <c:pt idx="119">
                  <c:v>0.4675370454788208</c:v>
                </c:pt>
                <c:pt idx="120">
                  <c:v>0.46752375364303589</c:v>
                </c:pt>
                <c:pt idx="121">
                  <c:v>0.46752560138702393</c:v>
                </c:pt>
                <c:pt idx="122">
                  <c:v>0.46752852201461792</c:v>
                </c:pt>
                <c:pt idx="123">
                  <c:v>0.46753528714179993</c:v>
                </c:pt>
                <c:pt idx="124">
                  <c:v>0.46754938364028931</c:v>
                </c:pt>
                <c:pt idx="125">
                  <c:v>0.46753406524658203</c:v>
                </c:pt>
                <c:pt idx="126">
                  <c:v>0.46753305196762085</c:v>
                </c:pt>
                <c:pt idx="127">
                  <c:v>0.46753072738647461</c:v>
                </c:pt>
                <c:pt idx="128">
                  <c:v>0.46752563118934631</c:v>
                </c:pt>
                <c:pt idx="129">
                  <c:v>0.4675213098526001</c:v>
                </c:pt>
                <c:pt idx="130">
                  <c:v>0.46752852201461792</c:v>
                </c:pt>
                <c:pt idx="131">
                  <c:v>0.46752795577049255</c:v>
                </c:pt>
                <c:pt idx="132">
                  <c:v>0.46752753853797913</c:v>
                </c:pt>
                <c:pt idx="133">
                  <c:v>0.4675159752368927</c:v>
                </c:pt>
                <c:pt idx="134">
                  <c:v>0.46753674745559692</c:v>
                </c:pt>
                <c:pt idx="135">
                  <c:v>0.46751129627227783</c:v>
                </c:pt>
                <c:pt idx="136">
                  <c:v>0.4675368070602417</c:v>
                </c:pt>
                <c:pt idx="137">
                  <c:v>0.46753993630409241</c:v>
                </c:pt>
                <c:pt idx="138">
                  <c:v>0.46752661466598511</c:v>
                </c:pt>
                <c:pt idx="139">
                  <c:v>0.46752491593360901</c:v>
                </c:pt>
                <c:pt idx="140">
                  <c:v>0.46751198172569275</c:v>
                </c:pt>
                <c:pt idx="141">
                  <c:v>0.46751183271408081</c:v>
                </c:pt>
                <c:pt idx="142">
                  <c:v>0.46752005815505981</c:v>
                </c:pt>
                <c:pt idx="143">
                  <c:v>0.46751534938812256</c:v>
                </c:pt>
                <c:pt idx="144">
                  <c:v>0.46751561760902405</c:v>
                </c:pt>
                <c:pt idx="145">
                  <c:v>0.46752074360847473</c:v>
                </c:pt>
                <c:pt idx="146">
                  <c:v>0.46751943230628967</c:v>
                </c:pt>
                <c:pt idx="147">
                  <c:v>0.46752312779426575</c:v>
                </c:pt>
                <c:pt idx="148">
                  <c:v>0.46753588318824768</c:v>
                </c:pt>
                <c:pt idx="149">
                  <c:v>0.46752902865409851</c:v>
                </c:pt>
                <c:pt idx="150">
                  <c:v>0.46752774715423584</c:v>
                </c:pt>
                <c:pt idx="151">
                  <c:v>0.46751466393470764</c:v>
                </c:pt>
                <c:pt idx="152">
                  <c:v>0.46752071380615234</c:v>
                </c:pt>
                <c:pt idx="153">
                  <c:v>0.46751102805137634</c:v>
                </c:pt>
                <c:pt idx="154">
                  <c:v>0.4675280749797821</c:v>
                </c:pt>
                <c:pt idx="155">
                  <c:v>0.46752965450286865</c:v>
                </c:pt>
                <c:pt idx="156">
                  <c:v>0.46751952171325684</c:v>
                </c:pt>
                <c:pt idx="157">
                  <c:v>0.46752437949180603</c:v>
                </c:pt>
                <c:pt idx="158">
                  <c:v>0.46751996874809265</c:v>
                </c:pt>
                <c:pt idx="159">
                  <c:v>0.46751967072486877</c:v>
                </c:pt>
                <c:pt idx="160">
                  <c:v>0.46750748157501221</c:v>
                </c:pt>
                <c:pt idx="161">
                  <c:v>0.46752402186393738</c:v>
                </c:pt>
                <c:pt idx="162">
                  <c:v>0.46753820776939392</c:v>
                </c:pt>
                <c:pt idx="163">
                  <c:v>0.46751832962036133</c:v>
                </c:pt>
                <c:pt idx="164">
                  <c:v>0.46751755475997925</c:v>
                </c:pt>
                <c:pt idx="165">
                  <c:v>0.46752095222473145</c:v>
                </c:pt>
                <c:pt idx="166">
                  <c:v>0.46751779317855835</c:v>
                </c:pt>
                <c:pt idx="167">
                  <c:v>0.46751528978347778</c:v>
                </c:pt>
                <c:pt idx="168">
                  <c:v>0.46751949191093445</c:v>
                </c:pt>
                <c:pt idx="169">
                  <c:v>0.46750196814537048</c:v>
                </c:pt>
                <c:pt idx="170">
                  <c:v>0.46750950813293457</c:v>
                </c:pt>
                <c:pt idx="171">
                  <c:v>0.46751484274864197</c:v>
                </c:pt>
                <c:pt idx="172">
                  <c:v>0.46752616763114929</c:v>
                </c:pt>
                <c:pt idx="173">
                  <c:v>0.46752095222473145</c:v>
                </c:pt>
                <c:pt idx="174">
                  <c:v>0.46752521395683289</c:v>
                </c:pt>
                <c:pt idx="175">
                  <c:v>0.46753886342048645</c:v>
                </c:pt>
                <c:pt idx="176">
                  <c:v>0.46754324436187744</c:v>
                </c:pt>
                <c:pt idx="177">
                  <c:v>0.46754056215286255</c:v>
                </c:pt>
                <c:pt idx="178">
                  <c:v>0.46752837300300598</c:v>
                </c:pt>
                <c:pt idx="179">
                  <c:v>0.46752691268920898</c:v>
                </c:pt>
                <c:pt idx="180">
                  <c:v>0.46751537919044495</c:v>
                </c:pt>
                <c:pt idx="181">
                  <c:v>0.46753355860710144</c:v>
                </c:pt>
                <c:pt idx="182">
                  <c:v>0.46752670407295227</c:v>
                </c:pt>
                <c:pt idx="183">
                  <c:v>0.46752297878265381</c:v>
                </c:pt>
                <c:pt idx="184">
                  <c:v>0.46752408146858215</c:v>
                </c:pt>
                <c:pt idx="185">
                  <c:v>0.46752828359603882</c:v>
                </c:pt>
                <c:pt idx="186">
                  <c:v>0.46753445267677307</c:v>
                </c:pt>
                <c:pt idx="187">
                  <c:v>0.46752238273620605</c:v>
                </c:pt>
                <c:pt idx="188">
                  <c:v>0.46751424670219421</c:v>
                </c:pt>
                <c:pt idx="189">
                  <c:v>0.46751916408538818</c:v>
                </c:pt>
                <c:pt idx="190">
                  <c:v>0.46752458810806274</c:v>
                </c:pt>
                <c:pt idx="191">
                  <c:v>0.46751481294631958</c:v>
                </c:pt>
                <c:pt idx="192">
                  <c:v>0.46753141283988953</c:v>
                </c:pt>
                <c:pt idx="193">
                  <c:v>0.46751600503921509</c:v>
                </c:pt>
                <c:pt idx="194">
                  <c:v>0.46752685308456421</c:v>
                </c:pt>
                <c:pt idx="195">
                  <c:v>0.46753054857254028</c:v>
                </c:pt>
                <c:pt idx="196">
                  <c:v>0.46753287315368652</c:v>
                </c:pt>
                <c:pt idx="197">
                  <c:v>0.46752890944480896</c:v>
                </c:pt>
                <c:pt idx="198">
                  <c:v>0.46752101182937622</c:v>
                </c:pt>
                <c:pt idx="199">
                  <c:v>0.46753770112991333</c:v>
                </c:pt>
                <c:pt idx="200">
                  <c:v>0.4674706757068634</c:v>
                </c:pt>
                <c:pt idx="201">
                  <c:v>0.46680331230163574</c:v>
                </c:pt>
                <c:pt idx="202">
                  <c:v>0.46669518947601318</c:v>
                </c:pt>
                <c:pt idx="203">
                  <c:v>0.46672722697257996</c:v>
                </c:pt>
                <c:pt idx="204">
                  <c:v>0.46681857109069824</c:v>
                </c:pt>
                <c:pt idx="205">
                  <c:v>0.46707120537757874</c:v>
                </c:pt>
                <c:pt idx="206">
                  <c:v>0.46752023696899414</c:v>
                </c:pt>
                <c:pt idx="207">
                  <c:v>0.46752387285232544</c:v>
                </c:pt>
                <c:pt idx="208">
                  <c:v>0.46751391887664795</c:v>
                </c:pt>
                <c:pt idx="209">
                  <c:v>0.46751993894577026</c:v>
                </c:pt>
                <c:pt idx="210">
                  <c:v>0.46751442551612854</c:v>
                </c:pt>
                <c:pt idx="211">
                  <c:v>0.46752142906188965</c:v>
                </c:pt>
                <c:pt idx="212">
                  <c:v>0.46753129363059998</c:v>
                </c:pt>
                <c:pt idx="213">
                  <c:v>0.46752724051475525</c:v>
                </c:pt>
                <c:pt idx="214">
                  <c:v>0.46752136945724487</c:v>
                </c:pt>
                <c:pt idx="215">
                  <c:v>0.46753168106079102</c:v>
                </c:pt>
                <c:pt idx="216">
                  <c:v>0.46751844882965088</c:v>
                </c:pt>
                <c:pt idx="217">
                  <c:v>0.46753466129302979</c:v>
                </c:pt>
                <c:pt idx="218">
                  <c:v>0.46752327680587769</c:v>
                </c:pt>
                <c:pt idx="219">
                  <c:v>0.4675096869468689</c:v>
                </c:pt>
                <c:pt idx="220">
                  <c:v>0.46750941872596741</c:v>
                </c:pt>
                <c:pt idx="221">
                  <c:v>0.46751293540000916</c:v>
                </c:pt>
                <c:pt idx="222">
                  <c:v>0.46751892566680908</c:v>
                </c:pt>
                <c:pt idx="223">
                  <c:v>0.46752318739891052</c:v>
                </c:pt>
                <c:pt idx="224">
                  <c:v>0.46751528978347778</c:v>
                </c:pt>
                <c:pt idx="225">
                  <c:v>0.46752485632896423</c:v>
                </c:pt>
                <c:pt idx="226">
                  <c:v>0.46752709150314331</c:v>
                </c:pt>
                <c:pt idx="227">
                  <c:v>0.46753057837486267</c:v>
                </c:pt>
                <c:pt idx="228">
                  <c:v>0.46752652525901794</c:v>
                </c:pt>
                <c:pt idx="229">
                  <c:v>0.46752142906188965</c:v>
                </c:pt>
                <c:pt idx="230">
                  <c:v>0.46752801537513733</c:v>
                </c:pt>
                <c:pt idx="231">
                  <c:v>0.46752250194549561</c:v>
                </c:pt>
                <c:pt idx="232">
                  <c:v>0.46751910448074341</c:v>
                </c:pt>
                <c:pt idx="233">
                  <c:v>0.46752384305000305</c:v>
                </c:pt>
                <c:pt idx="234">
                  <c:v>0.46752250194549561</c:v>
                </c:pt>
                <c:pt idx="235">
                  <c:v>0.46751466393470764</c:v>
                </c:pt>
                <c:pt idx="236">
                  <c:v>0.46751716732978821</c:v>
                </c:pt>
                <c:pt idx="237">
                  <c:v>0.46752184629440308</c:v>
                </c:pt>
                <c:pt idx="238">
                  <c:v>0.46751308441162109</c:v>
                </c:pt>
                <c:pt idx="239">
                  <c:v>0.46752604842185974</c:v>
                </c:pt>
                <c:pt idx="240">
                  <c:v>0.46752828359603882</c:v>
                </c:pt>
                <c:pt idx="241">
                  <c:v>0.46752867102622986</c:v>
                </c:pt>
                <c:pt idx="242">
                  <c:v>0.46752288937568665</c:v>
                </c:pt>
                <c:pt idx="243">
                  <c:v>0.46753537654876709</c:v>
                </c:pt>
                <c:pt idx="244">
                  <c:v>0.46753951907157898</c:v>
                </c:pt>
                <c:pt idx="245">
                  <c:v>0.46752193570137024</c:v>
                </c:pt>
                <c:pt idx="246">
                  <c:v>0.46752217411994934</c:v>
                </c:pt>
                <c:pt idx="247">
                  <c:v>0.46752083301544189</c:v>
                </c:pt>
                <c:pt idx="248">
                  <c:v>0.46751484274864197</c:v>
                </c:pt>
                <c:pt idx="249">
                  <c:v>0.46751353144645691</c:v>
                </c:pt>
                <c:pt idx="250">
                  <c:v>0.46752169728279114</c:v>
                </c:pt>
                <c:pt idx="251">
                  <c:v>0.467537522315979</c:v>
                </c:pt>
                <c:pt idx="252">
                  <c:v>0.46753400564193726</c:v>
                </c:pt>
                <c:pt idx="253">
                  <c:v>0.46752750873565674</c:v>
                </c:pt>
                <c:pt idx="254">
                  <c:v>0.46753579378128052</c:v>
                </c:pt>
                <c:pt idx="255">
                  <c:v>0.46753150224685669</c:v>
                </c:pt>
                <c:pt idx="256">
                  <c:v>0.46752431988716125</c:v>
                </c:pt>
                <c:pt idx="257">
                  <c:v>0.46751067042350769</c:v>
                </c:pt>
                <c:pt idx="258">
                  <c:v>0.46751949191093445</c:v>
                </c:pt>
                <c:pt idx="259">
                  <c:v>0.46752774715423584</c:v>
                </c:pt>
                <c:pt idx="260">
                  <c:v>0.46752867102622986</c:v>
                </c:pt>
                <c:pt idx="261">
                  <c:v>0.46753174066543579</c:v>
                </c:pt>
                <c:pt idx="262">
                  <c:v>0.46753501892089844</c:v>
                </c:pt>
                <c:pt idx="263">
                  <c:v>0.46752947568893433</c:v>
                </c:pt>
                <c:pt idx="264">
                  <c:v>0.46753570437431335</c:v>
                </c:pt>
                <c:pt idx="265">
                  <c:v>0.46752145886421204</c:v>
                </c:pt>
                <c:pt idx="266">
                  <c:v>0.46750664710998535</c:v>
                </c:pt>
                <c:pt idx="267">
                  <c:v>0.4675142765045166</c:v>
                </c:pt>
                <c:pt idx="268">
                  <c:v>0.46750468015670776</c:v>
                </c:pt>
                <c:pt idx="269">
                  <c:v>0.46750926971435547</c:v>
                </c:pt>
                <c:pt idx="270">
                  <c:v>0.4675220251083374</c:v>
                </c:pt>
                <c:pt idx="271">
                  <c:v>0.46752941608428955</c:v>
                </c:pt>
                <c:pt idx="272">
                  <c:v>0.46751534938812256</c:v>
                </c:pt>
                <c:pt idx="273">
                  <c:v>0.46752193570137024</c:v>
                </c:pt>
                <c:pt idx="274">
                  <c:v>0.46749970316886902</c:v>
                </c:pt>
                <c:pt idx="275">
                  <c:v>0.46752089262008667</c:v>
                </c:pt>
                <c:pt idx="276">
                  <c:v>0.46752876043319702</c:v>
                </c:pt>
                <c:pt idx="277">
                  <c:v>0.46750852465629578</c:v>
                </c:pt>
                <c:pt idx="278">
                  <c:v>0.46752077341079712</c:v>
                </c:pt>
                <c:pt idx="279">
                  <c:v>0.46751227974891663</c:v>
                </c:pt>
                <c:pt idx="280">
                  <c:v>0.46752095222473145</c:v>
                </c:pt>
                <c:pt idx="281">
                  <c:v>0.46751740574836731</c:v>
                </c:pt>
                <c:pt idx="282">
                  <c:v>0.46750035881996155</c:v>
                </c:pt>
                <c:pt idx="283">
                  <c:v>0.46750450134277344</c:v>
                </c:pt>
                <c:pt idx="284">
                  <c:v>0.4675254225730896</c:v>
                </c:pt>
                <c:pt idx="285">
                  <c:v>0.46750518679618835</c:v>
                </c:pt>
                <c:pt idx="286">
                  <c:v>0.46750041842460632</c:v>
                </c:pt>
                <c:pt idx="287">
                  <c:v>0.46750879287719727</c:v>
                </c:pt>
                <c:pt idx="288">
                  <c:v>0.46751070022583008</c:v>
                </c:pt>
                <c:pt idx="289">
                  <c:v>0.46751827001571655</c:v>
                </c:pt>
                <c:pt idx="290">
                  <c:v>0.46752572059631348</c:v>
                </c:pt>
                <c:pt idx="291">
                  <c:v>0.46750980615615845</c:v>
                </c:pt>
                <c:pt idx="292">
                  <c:v>0.46750780940055847</c:v>
                </c:pt>
                <c:pt idx="293">
                  <c:v>0.46750304102897644</c:v>
                </c:pt>
                <c:pt idx="294">
                  <c:v>0.46749842166900635</c:v>
                </c:pt>
                <c:pt idx="295">
                  <c:v>0.4675043523311615</c:v>
                </c:pt>
                <c:pt idx="296">
                  <c:v>0.46752005815505981</c:v>
                </c:pt>
                <c:pt idx="297">
                  <c:v>0.46750745177268982</c:v>
                </c:pt>
                <c:pt idx="298">
                  <c:v>0.46751114726066589</c:v>
                </c:pt>
                <c:pt idx="299">
                  <c:v>0.46750643849372864</c:v>
                </c:pt>
                <c:pt idx="300">
                  <c:v>0.46752113103866577</c:v>
                </c:pt>
                <c:pt idx="301">
                  <c:v>0.46751073002815247</c:v>
                </c:pt>
                <c:pt idx="302">
                  <c:v>0.46751558780670166</c:v>
                </c:pt>
                <c:pt idx="303">
                  <c:v>0.46751567721366882</c:v>
                </c:pt>
                <c:pt idx="304">
                  <c:v>0.46752235293388367</c:v>
                </c:pt>
                <c:pt idx="305">
                  <c:v>0.46750891208648682</c:v>
                </c:pt>
                <c:pt idx="306">
                  <c:v>0.46750766038894653</c:v>
                </c:pt>
                <c:pt idx="307">
                  <c:v>0.4675179123878479</c:v>
                </c:pt>
                <c:pt idx="308">
                  <c:v>0.46752274036407471</c:v>
                </c:pt>
                <c:pt idx="309">
                  <c:v>0.46753084659576416</c:v>
                </c:pt>
                <c:pt idx="310">
                  <c:v>0.46752244234085083</c:v>
                </c:pt>
                <c:pt idx="311">
                  <c:v>0.46753421425819397</c:v>
                </c:pt>
                <c:pt idx="312">
                  <c:v>0.46750977635383606</c:v>
                </c:pt>
                <c:pt idx="313">
                  <c:v>0.46750551462173462</c:v>
                </c:pt>
                <c:pt idx="314">
                  <c:v>0.46749481558799744</c:v>
                </c:pt>
                <c:pt idx="315">
                  <c:v>0.46749776601791382</c:v>
                </c:pt>
                <c:pt idx="316">
                  <c:v>0.46750897169113159</c:v>
                </c:pt>
                <c:pt idx="317">
                  <c:v>0.4675135612487793</c:v>
                </c:pt>
                <c:pt idx="318">
                  <c:v>0.46750724315643311</c:v>
                </c:pt>
                <c:pt idx="319">
                  <c:v>0.46752274036407471</c:v>
                </c:pt>
                <c:pt idx="320">
                  <c:v>0.46751582622528076</c:v>
                </c:pt>
                <c:pt idx="321">
                  <c:v>0.46752423048019409</c:v>
                </c:pt>
                <c:pt idx="322">
                  <c:v>0.46752730011940002</c:v>
                </c:pt>
                <c:pt idx="323">
                  <c:v>0.46753814816474915</c:v>
                </c:pt>
                <c:pt idx="324">
                  <c:v>0.46754178404808044</c:v>
                </c:pt>
                <c:pt idx="325">
                  <c:v>0.46750840544700623</c:v>
                </c:pt>
                <c:pt idx="326">
                  <c:v>0.46752151846885681</c:v>
                </c:pt>
                <c:pt idx="327">
                  <c:v>0.46751862764358521</c:v>
                </c:pt>
                <c:pt idx="328">
                  <c:v>0.46750879287719727</c:v>
                </c:pt>
                <c:pt idx="329">
                  <c:v>0.46751284599304199</c:v>
                </c:pt>
                <c:pt idx="330">
                  <c:v>0.46752369403839111</c:v>
                </c:pt>
                <c:pt idx="331">
                  <c:v>0.46752512454986572</c:v>
                </c:pt>
                <c:pt idx="332">
                  <c:v>0.46753004193305969</c:v>
                </c:pt>
                <c:pt idx="333">
                  <c:v>0.46751800179481506</c:v>
                </c:pt>
                <c:pt idx="334">
                  <c:v>0.46751081943511963</c:v>
                </c:pt>
                <c:pt idx="335">
                  <c:v>0.4675305187702179</c:v>
                </c:pt>
                <c:pt idx="336">
                  <c:v>0.46752870082855225</c:v>
                </c:pt>
                <c:pt idx="337">
                  <c:v>0.46751639246940613</c:v>
                </c:pt>
                <c:pt idx="338">
                  <c:v>0.46752464771270752</c:v>
                </c:pt>
                <c:pt idx="339">
                  <c:v>0.46752998232841492</c:v>
                </c:pt>
                <c:pt idx="340">
                  <c:v>0.4675230085849762</c:v>
                </c:pt>
                <c:pt idx="341">
                  <c:v>0.46752670407295227</c:v>
                </c:pt>
                <c:pt idx="342">
                  <c:v>0.46751305460929871</c:v>
                </c:pt>
                <c:pt idx="343">
                  <c:v>0.46751123666763306</c:v>
                </c:pt>
                <c:pt idx="344">
                  <c:v>0.46750634908676147</c:v>
                </c:pt>
                <c:pt idx="345">
                  <c:v>0.46751305460929871</c:v>
                </c:pt>
                <c:pt idx="346">
                  <c:v>0.46752190589904785</c:v>
                </c:pt>
                <c:pt idx="347">
                  <c:v>0.46753576397895813</c:v>
                </c:pt>
                <c:pt idx="348">
                  <c:v>0.46751946210861206</c:v>
                </c:pt>
                <c:pt idx="349">
                  <c:v>0.46750882267951965</c:v>
                </c:pt>
                <c:pt idx="350">
                  <c:v>0.4675309956073761</c:v>
                </c:pt>
                <c:pt idx="351">
                  <c:v>0.46751660108566284</c:v>
                </c:pt>
                <c:pt idx="352">
                  <c:v>0.46750235557556152</c:v>
                </c:pt>
                <c:pt idx="353">
                  <c:v>0.46750953793525696</c:v>
                </c:pt>
                <c:pt idx="354">
                  <c:v>0.46751910448074341</c:v>
                </c:pt>
                <c:pt idx="355">
                  <c:v>0.46752104163169861</c:v>
                </c:pt>
                <c:pt idx="356">
                  <c:v>0.46749392151832581</c:v>
                </c:pt>
                <c:pt idx="357">
                  <c:v>0.46751776337623596</c:v>
                </c:pt>
                <c:pt idx="358">
                  <c:v>0.46752089262008667</c:v>
                </c:pt>
                <c:pt idx="359">
                  <c:v>0.46753305196762085</c:v>
                </c:pt>
                <c:pt idx="360">
                  <c:v>0.46751692891120911</c:v>
                </c:pt>
                <c:pt idx="361">
                  <c:v>0.46750888228416443</c:v>
                </c:pt>
                <c:pt idx="362">
                  <c:v>0.46751293540000916</c:v>
                </c:pt>
                <c:pt idx="363">
                  <c:v>0.46751460433006287</c:v>
                </c:pt>
                <c:pt idx="364">
                  <c:v>0.46752381324768066</c:v>
                </c:pt>
                <c:pt idx="365">
                  <c:v>0.46751466393470764</c:v>
                </c:pt>
                <c:pt idx="366">
                  <c:v>0.46749788522720337</c:v>
                </c:pt>
                <c:pt idx="367">
                  <c:v>0.46752089262008667</c:v>
                </c:pt>
                <c:pt idx="368">
                  <c:v>0.46753081679344177</c:v>
                </c:pt>
                <c:pt idx="369">
                  <c:v>0.4675176739692688</c:v>
                </c:pt>
                <c:pt idx="370">
                  <c:v>0.4675176739692688</c:v>
                </c:pt>
                <c:pt idx="371">
                  <c:v>0.467518150806427</c:v>
                </c:pt>
                <c:pt idx="372">
                  <c:v>0.46750181913375854</c:v>
                </c:pt>
                <c:pt idx="373">
                  <c:v>0.46750625967979431</c:v>
                </c:pt>
                <c:pt idx="374">
                  <c:v>0.46751570701599121</c:v>
                </c:pt>
                <c:pt idx="375">
                  <c:v>0.46751466393470764</c:v>
                </c:pt>
                <c:pt idx="376">
                  <c:v>0.46751952171325684</c:v>
                </c:pt>
                <c:pt idx="377">
                  <c:v>0.46753191947937012</c:v>
                </c:pt>
                <c:pt idx="378">
                  <c:v>0.46753177046775818</c:v>
                </c:pt>
                <c:pt idx="379">
                  <c:v>0.46753457188606262</c:v>
                </c:pt>
                <c:pt idx="380">
                  <c:v>0.46753013134002686</c:v>
                </c:pt>
                <c:pt idx="381">
                  <c:v>0.46752947568893433</c:v>
                </c:pt>
                <c:pt idx="382">
                  <c:v>0.46750408411026001</c:v>
                </c:pt>
                <c:pt idx="383">
                  <c:v>0.46750727295875549</c:v>
                </c:pt>
                <c:pt idx="384">
                  <c:v>0.46752974390983582</c:v>
                </c:pt>
                <c:pt idx="385">
                  <c:v>0.467529296875</c:v>
                </c:pt>
                <c:pt idx="386">
                  <c:v>0.46752843260765076</c:v>
                </c:pt>
                <c:pt idx="387">
                  <c:v>0.46752801537513733</c:v>
                </c:pt>
                <c:pt idx="388">
                  <c:v>0.46751096844673157</c:v>
                </c:pt>
                <c:pt idx="389">
                  <c:v>0.46752601861953735</c:v>
                </c:pt>
                <c:pt idx="390">
                  <c:v>0.46752890944480896</c:v>
                </c:pt>
                <c:pt idx="391">
                  <c:v>0.46752110123634338</c:v>
                </c:pt>
                <c:pt idx="392">
                  <c:v>0.46751505136489868</c:v>
                </c:pt>
                <c:pt idx="393">
                  <c:v>0.46751454472541809</c:v>
                </c:pt>
                <c:pt idx="394">
                  <c:v>0.46752035617828369</c:v>
                </c:pt>
                <c:pt idx="395">
                  <c:v>0.46751827001571655</c:v>
                </c:pt>
                <c:pt idx="396">
                  <c:v>0.46750959753990173</c:v>
                </c:pt>
                <c:pt idx="397">
                  <c:v>0.46751299500465393</c:v>
                </c:pt>
                <c:pt idx="398">
                  <c:v>0.46752205491065979</c:v>
                </c:pt>
                <c:pt idx="399">
                  <c:v>0.46751531958580017</c:v>
                </c:pt>
                <c:pt idx="400">
                  <c:v>0.46750956773757935</c:v>
                </c:pt>
                <c:pt idx="401">
                  <c:v>0.46750950813293457</c:v>
                </c:pt>
                <c:pt idx="402">
                  <c:v>0.46750813722610474</c:v>
                </c:pt>
                <c:pt idx="403">
                  <c:v>0.46751737594604492</c:v>
                </c:pt>
                <c:pt idx="404">
                  <c:v>0.46752449870109558</c:v>
                </c:pt>
                <c:pt idx="405">
                  <c:v>0.46750789880752563</c:v>
                </c:pt>
                <c:pt idx="406">
                  <c:v>0.4675101637840271</c:v>
                </c:pt>
                <c:pt idx="407">
                  <c:v>0.46751037240028381</c:v>
                </c:pt>
                <c:pt idx="408">
                  <c:v>0.46752843260765076</c:v>
                </c:pt>
                <c:pt idx="409">
                  <c:v>0.4675041139125824</c:v>
                </c:pt>
                <c:pt idx="410">
                  <c:v>0.46752628684043884</c:v>
                </c:pt>
                <c:pt idx="411">
                  <c:v>0.46752846240997314</c:v>
                </c:pt>
                <c:pt idx="412">
                  <c:v>0.46751844882965088</c:v>
                </c:pt>
                <c:pt idx="413">
                  <c:v>0.46752896904945374</c:v>
                </c:pt>
                <c:pt idx="414">
                  <c:v>0.467521071434021</c:v>
                </c:pt>
                <c:pt idx="415">
                  <c:v>0.46752771735191345</c:v>
                </c:pt>
                <c:pt idx="416">
                  <c:v>0.46750715374946594</c:v>
                </c:pt>
                <c:pt idx="417">
                  <c:v>0.46751192212104797</c:v>
                </c:pt>
                <c:pt idx="418">
                  <c:v>0.4675060510635376</c:v>
                </c:pt>
                <c:pt idx="419">
                  <c:v>0.46751821041107178</c:v>
                </c:pt>
                <c:pt idx="420">
                  <c:v>0.46752387285232544</c:v>
                </c:pt>
                <c:pt idx="421">
                  <c:v>0.46751865744590759</c:v>
                </c:pt>
                <c:pt idx="422">
                  <c:v>0.46752214431762695</c:v>
                </c:pt>
                <c:pt idx="423">
                  <c:v>0.467518150806427</c:v>
                </c:pt>
                <c:pt idx="424">
                  <c:v>0.46752363443374634</c:v>
                </c:pt>
                <c:pt idx="425">
                  <c:v>0.46751782298088074</c:v>
                </c:pt>
                <c:pt idx="426">
                  <c:v>0.46752524375915527</c:v>
                </c:pt>
                <c:pt idx="427">
                  <c:v>0.46751856803894043</c:v>
                </c:pt>
                <c:pt idx="428">
                  <c:v>0.46751010417938232</c:v>
                </c:pt>
                <c:pt idx="429">
                  <c:v>0.46752476692199707</c:v>
                </c:pt>
                <c:pt idx="430">
                  <c:v>0.46752583980560303</c:v>
                </c:pt>
                <c:pt idx="431">
                  <c:v>0.46751174330711365</c:v>
                </c:pt>
                <c:pt idx="432">
                  <c:v>0.46751740574836731</c:v>
                </c:pt>
                <c:pt idx="433">
                  <c:v>0.46751809120178223</c:v>
                </c:pt>
                <c:pt idx="434">
                  <c:v>0.46751022338867188</c:v>
                </c:pt>
                <c:pt idx="435">
                  <c:v>0.46750533580780029</c:v>
                </c:pt>
                <c:pt idx="436">
                  <c:v>0.4675200879573822</c:v>
                </c:pt>
                <c:pt idx="437">
                  <c:v>0.46750101447105408</c:v>
                </c:pt>
                <c:pt idx="438">
                  <c:v>0.46752160787582397</c:v>
                </c:pt>
                <c:pt idx="439">
                  <c:v>0.4675331711769104</c:v>
                </c:pt>
                <c:pt idx="440">
                  <c:v>0.46752563118934631</c:v>
                </c:pt>
                <c:pt idx="441">
                  <c:v>0.46752536296844482</c:v>
                </c:pt>
                <c:pt idx="442">
                  <c:v>0.46753379702568054</c:v>
                </c:pt>
                <c:pt idx="443">
                  <c:v>0.46754598617553711</c:v>
                </c:pt>
                <c:pt idx="444">
                  <c:v>0.46752515435218811</c:v>
                </c:pt>
                <c:pt idx="445">
                  <c:v>0.46752643585205078</c:v>
                </c:pt>
                <c:pt idx="446">
                  <c:v>0.46750882267951965</c:v>
                </c:pt>
                <c:pt idx="447">
                  <c:v>0.46751680970191956</c:v>
                </c:pt>
                <c:pt idx="448">
                  <c:v>0.46752035617828369</c:v>
                </c:pt>
                <c:pt idx="449">
                  <c:v>0.46752071380615234</c:v>
                </c:pt>
                <c:pt idx="450">
                  <c:v>0.46752408146858215</c:v>
                </c:pt>
                <c:pt idx="451">
                  <c:v>0.46752679347991943</c:v>
                </c:pt>
                <c:pt idx="452">
                  <c:v>0.46751675009727478</c:v>
                </c:pt>
                <c:pt idx="453">
                  <c:v>0.46752721071243286</c:v>
                </c:pt>
                <c:pt idx="454">
                  <c:v>0.46751922369003296</c:v>
                </c:pt>
                <c:pt idx="455">
                  <c:v>0.46751299500465393</c:v>
                </c:pt>
                <c:pt idx="456">
                  <c:v>0.46753928065299988</c:v>
                </c:pt>
                <c:pt idx="457">
                  <c:v>0.46751728653907776</c:v>
                </c:pt>
                <c:pt idx="458">
                  <c:v>0.46751919388771057</c:v>
                </c:pt>
                <c:pt idx="459">
                  <c:v>0.46752595901489258</c:v>
                </c:pt>
                <c:pt idx="460">
                  <c:v>0.4675157368183136</c:v>
                </c:pt>
                <c:pt idx="461">
                  <c:v>0.46752429008483887</c:v>
                </c:pt>
                <c:pt idx="462">
                  <c:v>0.46751448512077332</c:v>
                </c:pt>
                <c:pt idx="463">
                  <c:v>0.46752938628196716</c:v>
                </c:pt>
                <c:pt idx="464">
                  <c:v>0.46753460168838501</c:v>
                </c:pt>
                <c:pt idx="465">
                  <c:v>0.46753594279289246</c:v>
                </c:pt>
                <c:pt idx="466">
                  <c:v>0.46753296256065369</c:v>
                </c:pt>
                <c:pt idx="467">
                  <c:v>0.46753484010696411</c:v>
                </c:pt>
                <c:pt idx="468">
                  <c:v>0.46751883625984192</c:v>
                </c:pt>
                <c:pt idx="469">
                  <c:v>0.46752104163169861</c:v>
                </c:pt>
                <c:pt idx="470">
                  <c:v>0.46750849485397339</c:v>
                </c:pt>
                <c:pt idx="471">
                  <c:v>0.46750935912132263</c:v>
                </c:pt>
                <c:pt idx="472">
                  <c:v>0.46748673915863037</c:v>
                </c:pt>
                <c:pt idx="473">
                  <c:v>0.46683931350708008</c:v>
                </c:pt>
                <c:pt idx="474">
                  <c:v>0.4666786789894104</c:v>
                </c:pt>
                <c:pt idx="475">
                  <c:v>0.46671256422996521</c:v>
                </c:pt>
                <c:pt idx="476">
                  <c:v>0.46680319309234619</c:v>
                </c:pt>
                <c:pt idx="477">
                  <c:v>0.46697133779525757</c:v>
                </c:pt>
                <c:pt idx="478">
                  <c:v>0.46747708320617676</c:v>
                </c:pt>
                <c:pt idx="479">
                  <c:v>0.46752440929412842</c:v>
                </c:pt>
                <c:pt idx="480">
                  <c:v>0.46751073002815247</c:v>
                </c:pt>
                <c:pt idx="481">
                  <c:v>0.46750584244728088</c:v>
                </c:pt>
                <c:pt idx="482">
                  <c:v>0.46751433610916138</c:v>
                </c:pt>
                <c:pt idx="483">
                  <c:v>0.46752199530601501</c:v>
                </c:pt>
                <c:pt idx="484">
                  <c:v>0.46751198172569275</c:v>
                </c:pt>
                <c:pt idx="485">
                  <c:v>0.46751701831817627</c:v>
                </c:pt>
                <c:pt idx="486">
                  <c:v>0.46753853559494019</c:v>
                </c:pt>
                <c:pt idx="487">
                  <c:v>0.46752822399139404</c:v>
                </c:pt>
                <c:pt idx="488">
                  <c:v>0.4675268828868866</c:v>
                </c:pt>
                <c:pt idx="489">
                  <c:v>0.4675251841545105</c:v>
                </c:pt>
                <c:pt idx="490">
                  <c:v>0.46752217411994934</c:v>
                </c:pt>
                <c:pt idx="491">
                  <c:v>0.46753630042076111</c:v>
                </c:pt>
                <c:pt idx="492">
                  <c:v>0.46752890944480896</c:v>
                </c:pt>
                <c:pt idx="493">
                  <c:v>0.46752685308456421</c:v>
                </c:pt>
                <c:pt idx="494">
                  <c:v>0.46752640604972839</c:v>
                </c:pt>
                <c:pt idx="495">
                  <c:v>0.46751946210861206</c:v>
                </c:pt>
                <c:pt idx="496">
                  <c:v>0.46752974390983582</c:v>
                </c:pt>
                <c:pt idx="497">
                  <c:v>0.46751841902732849</c:v>
                </c:pt>
                <c:pt idx="498">
                  <c:v>0.46752557158470154</c:v>
                </c:pt>
                <c:pt idx="499">
                  <c:v>0.46753352880477905</c:v>
                </c:pt>
                <c:pt idx="500">
                  <c:v>0.46752828359603882</c:v>
                </c:pt>
                <c:pt idx="501">
                  <c:v>0.46751758456230164</c:v>
                </c:pt>
                <c:pt idx="502">
                  <c:v>0.46753376722335815</c:v>
                </c:pt>
                <c:pt idx="503">
                  <c:v>0.46751546859741211</c:v>
                </c:pt>
                <c:pt idx="504">
                  <c:v>0.46753484010696411</c:v>
                </c:pt>
                <c:pt idx="505">
                  <c:v>0.46753862500190735</c:v>
                </c:pt>
                <c:pt idx="506">
                  <c:v>0.46752834320068359</c:v>
                </c:pt>
                <c:pt idx="507">
                  <c:v>0.4675297737121582</c:v>
                </c:pt>
                <c:pt idx="508">
                  <c:v>0.46753805875778198</c:v>
                </c:pt>
                <c:pt idx="509">
                  <c:v>0.46753549575805664</c:v>
                </c:pt>
                <c:pt idx="510">
                  <c:v>0.46753248572349548</c:v>
                </c:pt>
                <c:pt idx="511">
                  <c:v>0.46753361821174622</c:v>
                </c:pt>
                <c:pt idx="512">
                  <c:v>0.46753272414207458</c:v>
                </c:pt>
                <c:pt idx="513">
                  <c:v>0.46753603219985962</c:v>
                </c:pt>
                <c:pt idx="514">
                  <c:v>0.46751710772514343</c:v>
                </c:pt>
                <c:pt idx="515">
                  <c:v>0.46752572059631348</c:v>
                </c:pt>
                <c:pt idx="516">
                  <c:v>0.46752503514289856</c:v>
                </c:pt>
                <c:pt idx="517">
                  <c:v>0.46752288937568665</c:v>
                </c:pt>
                <c:pt idx="518">
                  <c:v>0.46753442287445068</c:v>
                </c:pt>
                <c:pt idx="519">
                  <c:v>0.46752083301544189</c:v>
                </c:pt>
                <c:pt idx="520">
                  <c:v>0.46751734614372253</c:v>
                </c:pt>
                <c:pt idx="521">
                  <c:v>0.4675268828868866</c:v>
                </c:pt>
                <c:pt idx="522">
                  <c:v>0.46750879287719727</c:v>
                </c:pt>
                <c:pt idx="523">
                  <c:v>0.46751540899276733</c:v>
                </c:pt>
                <c:pt idx="524">
                  <c:v>0.46752193570137024</c:v>
                </c:pt>
                <c:pt idx="525">
                  <c:v>0.46752434968948364</c:v>
                </c:pt>
                <c:pt idx="526">
                  <c:v>0.46752366423606873</c:v>
                </c:pt>
                <c:pt idx="527">
                  <c:v>0.46751415729522705</c:v>
                </c:pt>
                <c:pt idx="528">
                  <c:v>0.46752700209617615</c:v>
                </c:pt>
                <c:pt idx="529">
                  <c:v>0.46750923991203308</c:v>
                </c:pt>
                <c:pt idx="530">
                  <c:v>0.46752318739891052</c:v>
                </c:pt>
                <c:pt idx="531">
                  <c:v>0.46751308441162109</c:v>
                </c:pt>
                <c:pt idx="532">
                  <c:v>0.46751311421394348</c:v>
                </c:pt>
                <c:pt idx="533">
                  <c:v>0.46752852201461792</c:v>
                </c:pt>
                <c:pt idx="534">
                  <c:v>0.46750852465629578</c:v>
                </c:pt>
                <c:pt idx="535">
                  <c:v>0.46751973032951355</c:v>
                </c:pt>
                <c:pt idx="536">
                  <c:v>0.46751722693443298</c:v>
                </c:pt>
                <c:pt idx="537">
                  <c:v>0.46751859784126282</c:v>
                </c:pt>
                <c:pt idx="538">
                  <c:v>0.46753183007240295</c:v>
                </c:pt>
                <c:pt idx="539">
                  <c:v>0.46752852201461792</c:v>
                </c:pt>
                <c:pt idx="540">
                  <c:v>0.46751055121421814</c:v>
                </c:pt>
                <c:pt idx="541">
                  <c:v>0.46751636266708374</c:v>
                </c:pt>
                <c:pt idx="542">
                  <c:v>0.46752145886421204</c:v>
                </c:pt>
                <c:pt idx="543">
                  <c:v>0.46750557422637939</c:v>
                </c:pt>
                <c:pt idx="544">
                  <c:v>0.46751779317855835</c:v>
                </c:pt>
                <c:pt idx="545">
                  <c:v>0.46752455830574036</c:v>
                </c:pt>
                <c:pt idx="546">
                  <c:v>0.46750473976135254</c:v>
                </c:pt>
                <c:pt idx="547">
                  <c:v>0.46750256419181824</c:v>
                </c:pt>
                <c:pt idx="548">
                  <c:v>0.46751692891120911</c:v>
                </c:pt>
                <c:pt idx="549">
                  <c:v>0.46750542521476746</c:v>
                </c:pt>
                <c:pt idx="550">
                  <c:v>0.46752214431762695</c:v>
                </c:pt>
                <c:pt idx="551">
                  <c:v>0.46751269698143005</c:v>
                </c:pt>
                <c:pt idx="552">
                  <c:v>0.46751368045806885</c:v>
                </c:pt>
                <c:pt idx="553">
                  <c:v>0.46754488348960876</c:v>
                </c:pt>
                <c:pt idx="554">
                  <c:v>0.46753114461898804</c:v>
                </c:pt>
                <c:pt idx="555">
                  <c:v>0.46753323078155518</c:v>
                </c:pt>
                <c:pt idx="556">
                  <c:v>0.46750795841217041</c:v>
                </c:pt>
                <c:pt idx="557">
                  <c:v>0.46751710772514343</c:v>
                </c:pt>
                <c:pt idx="558">
                  <c:v>0.46752741932868958</c:v>
                </c:pt>
                <c:pt idx="559">
                  <c:v>0.46752572059631348</c:v>
                </c:pt>
                <c:pt idx="560">
                  <c:v>0.46752482652664185</c:v>
                </c:pt>
                <c:pt idx="561">
                  <c:v>0.4675142765045166</c:v>
                </c:pt>
                <c:pt idx="562">
                  <c:v>0.46751275658607483</c:v>
                </c:pt>
                <c:pt idx="563">
                  <c:v>0.4675179123878479</c:v>
                </c:pt>
                <c:pt idx="564">
                  <c:v>0.46750614047050476</c:v>
                </c:pt>
                <c:pt idx="565">
                  <c:v>0.46752738952636719</c:v>
                </c:pt>
                <c:pt idx="566">
                  <c:v>0.46753960847854614</c:v>
                </c:pt>
                <c:pt idx="567">
                  <c:v>0.46753025054931641</c:v>
                </c:pt>
                <c:pt idx="568">
                  <c:v>0.46752375364303589</c:v>
                </c:pt>
                <c:pt idx="569">
                  <c:v>0.46751692891120911</c:v>
                </c:pt>
                <c:pt idx="570">
                  <c:v>0.46752908825874329</c:v>
                </c:pt>
                <c:pt idx="571">
                  <c:v>0.46754032373428345</c:v>
                </c:pt>
                <c:pt idx="572">
                  <c:v>0.46750959753990173</c:v>
                </c:pt>
                <c:pt idx="573">
                  <c:v>0.46752402186393738</c:v>
                </c:pt>
                <c:pt idx="574">
                  <c:v>0.46752959489822388</c:v>
                </c:pt>
                <c:pt idx="575">
                  <c:v>0.46752879023551941</c:v>
                </c:pt>
                <c:pt idx="576">
                  <c:v>0.46752884984016418</c:v>
                </c:pt>
                <c:pt idx="577">
                  <c:v>0.46752229332923889</c:v>
                </c:pt>
                <c:pt idx="578">
                  <c:v>0.46753004193305969</c:v>
                </c:pt>
                <c:pt idx="579">
                  <c:v>0.46752250194549561</c:v>
                </c:pt>
                <c:pt idx="580">
                  <c:v>0.46752053499221802</c:v>
                </c:pt>
                <c:pt idx="581">
                  <c:v>0.4675234854221344</c:v>
                </c:pt>
                <c:pt idx="582">
                  <c:v>0.4675261378288269</c:v>
                </c:pt>
                <c:pt idx="583">
                  <c:v>0.46752962470054626</c:v>
                </c:pt>
                <c:pt idx="584">
                  <c:v>0.46752583980560303</c:v>
                </c:pt>
                <c:pt idx="585">
                  <c:v>0.46752315759658813</c:v>
                </c:pt>
                <c:pt idx="586">
                  <c:v>0.46752598881721497</c:v>
                </c:pt>
                <c:pt idx="587">
                  <c:v>0.4675125777721405</c:v>
                </c:pt>
                <c:pt idx="588">
                  <c:v>0.46751818060874939</c:v>
                </c:pt>
                <c:pt idx="589">
                  <c:v>0.46752250194549561</c:v>
                </c:pt>
                <c:pt idx="590">
                  <c:v>0.4675300121307373</c:v>
                </c:pt>
                <c:pt idx="591">
                  <c:v>0.46751537919044495</c:v>
                </c:pt>
                <c:pt idx="592">
                  <c:v>0.46752908825874329</c:v>
                </c:pt>
                <c:pt idx="593">
                  <c:v>0.46751618385314941</c:v>
                </c:pt>
                <c:pt idx="594">
                  <c:v>0.46751543879508972</c:v>
                </c:pt>
                <c:pt idx="595">
                  <c:v>0.46752136945724487</c:v>
                </c:pt>
                <c:pt idx="596">
                  <c:v>0.46751374006271362</c:v>
                </c:pt>
                <c:pt idx="597">
                  <c:v>0.46751382946968079</c:v>
                </c:pt>
                <c:pt idx="598">
                  <c:v>0.46751666069030762</c:v>
                </c:pt>
                <c:pt idx="599">
                  <c:v>0.46752831339836121</c:v>
                </c:pt>
                <c:pt idx="600">
                  <c:v>0.46752068400382996</c:v>
                </c:pt>
                <c:pt idx="601">
                  <c:v>0.4675220251083374</c:v>
                </c:pt>
                <c:pt idx="602">
                  <c:v>0.4675174355506897</c:v>
                </c:pt>
                <c:pt idx="603">
                  <c:v>0.46751654148101807</c:v>
                </c:pt>
                <c:pt idx="604">
                  <c:v>0.46752408146858215</c:v>
                </c:pt>
                <c:pt idx="605">
                  <c:v>0.46753281354904175</c:v>
                </c:pt>
                <c:pt idx="606">
                  <c:v>0.46751800179481506</c:v>
                </c:pt>
                <c:pt idx="607">
                  <c:v>0.4675104022026062</c:v>
                </c:pt>
                <c:pt idx="608">
                  <c:v>0.46752279996871948</c:v>
                </c:pt>
                <c:pt idx="609">
                  <c:v>0.46751758456230164</c:v>
                </c:pt>
                <c:pt idx="610">
                  <c:v>0.46752595901489258</c:v>
                </c:pt>
                <c:pt idx="611">
                  <c:v>0.46752703189849854</c:v>
                </c:pt>
                <c:pt idx="612">
                  <c:v>0.46752721071243286</c:v>
                </c:pt>
                <c:pt idx="613">
                  <c:v>0.46752101182937622</c:v>
                </c:pt>
                <c:pt idx="614">
                  <c:v>0.4675079882144928</c:v>
                </c:pt>
                <c:pt idx="615">
                  <c:v>0.46750858426094055</c:v>
                </c:pt>
                <c:pt idx="616">
                  <c:v>0.4675249457359314</c:v>
                </c:pt>
                <c:pt idx="617">
                  <c:v>0.46751788258552551</c:v>
                </c:pt>
                <c:pt idx="618">
                  <c:v>0.46753215789794922</c:v>
                </c:pt>
                <c:pt idx="619">
                  <c:v>0.46754726767539978</c:v>
                </c:pt>
                <c:pt idx="620">
                  <c:v>0.46753644943237305</c:v>
                </c:pt>
                <c:pt idx="621">
                  <c:v>0.46753409504890442</c:v>
                </c:pt>
                <c:pt idx="622">
                  <c:v>0.46753755211830139</c:v>
                </c:pt>
                <c:pt idx="623">
                  <c:v>0.46754583716392517</c:v>
                </c:pt>
                <c:pt idx="624">
                  <c:v>0.46753734350204468</c:v>
                </c:pt>
                <c:pt idx="625">
                  <c:v>0.46753641963005066</c:v>
                </c:pt>
                <c:pt idx="626">
                  <c:v>0.46752682328224182</c:v>
                </c:pt>
                <c:pt idx="627">
                  <c:v>0.4675217866897583</c:v>
                </c:pt>
                <c:pt idx="628">
                  <c:v>0.46754106879234314</c:v>
                </c:pt>
                <c:pt idx="629">
                  <c:v>0.46751430630683899</c:v>
                </c:pt>
                <c:pt idx="630">
                  <c:v>0.46753612160682678</c:v>
                </c:pt>
                <c:pt idx="631">
                  <c:v>0.4675394594669342</c:v>
                </c:pt>
                <c:pt idx="632">
                  <c:v>0.46751660108566284</c:v>
                </c:pt>
                <c:pt idx="633">
                  <c:v>0.46752801537513733</c:v>
                </c:pt>
                <c:pt idx="634">
                  <c:v>0.46752917766571045</c:v>
                </c:pt>
                <c:pt idx="635">
                  <c:v>0.46752879023551941</c:v>
                </c:pt>
                <c:pt idx="636">
                  <c:v>0.4675118625164032</c:v>
                </c:pt>
                <c:pt idx="637">
                  <c:v>0.46752119064331055</c:v>
                </c:pt>
                <c:pt idx="638">
                  <c:v>0.46751371026039124</c:v>
                </c:pt>
                <c:pt idx="639">
                  <c:v>0.46750643849372864</c:v>
                </c:pt>
                <c:pt idx="640">
                  <c:v>0.46752777695655823</c:v>
                </c:pt>
                <c:pt idx="641">
                  <c:v>0.4675288200378418</c:v>
                </c:pt>
                <c:pt idx="642">
                  <c:v>0.46754124760627747</c:v>
                </c:pt>
                <c:pt idx="643">
                  <c:v>0.46752968430519104</c:v>
                </c:pt>
                <c:pt idx="644">
                  <c:v>0.46753737330436707</c:v>
                </c:pt>
                <c:pt idx="645">
                  <c:v>0.4675242006778717</c:v>
                </c:pt>
                <c:pt idx="646">
                  <c:v>0.46751794219017029</c:v>
                </c:pt>
                <c:pt idx="647">
                  <c:v>0.46752890944480896</c:v>
                </c:pt>
                <c:pt idx="648">
                  <c:v>0.4674970805644989</c:v>
                </c:pt>
                <c:pt idx="649">
                  <c:v>0.46752738952636719</c:v>
                </c:pt>
                <c:pt idx="650">
                  <c:v>0.46753042936325073</c:v>
                </c:pt>
                <c:pt idx="651">
                  <c:v>0.46752327680587769</c:v>
                </c:pt>
                <c:pt idx="652">
                  <c:v>0.46752539277076721</c:v>
                </c:pt>
                <c:pt idx="653">
                  <c:v>0.4675200879573822</c:v>
                </c:pt>
                <c:pt idx="654">
                  <c:v>0.46752321720123291</c:v>
                </c:pt>
                <c:pt idx="655">
                  <c:v>0.46753045916557312</c:v>
                </c:pt>
                <c:pt idx="656">
                  <c:v>0.46754106879234314</c:v>
                </c:pt>
                <c:pt idx="657">
                  <c:v>0.46751731634140015</c:v>
                </c:pt>
                <c:pt idx="658">
                  <c:v>0.46750569343566895</c:v>
                </c:pt>
                <c:pt idx="659">
                  <c:v>0.46753144264221191</c:v>
                </c:pt>
                <c:pt idx="660">
                  <c:v>0.4675319492816925</c:v>
                </c:pt>
                <c:pt idx="661">
                  <c:v>0.46752539277076721</c:v>
                </c:pt>
                <c:pt idx="662">
                  <c:v>0.46752843260765076</c:v>
                </c:pt>
                <c:pt idx="663">
                  <c:v>0.46751171350479126</c:v>
                </c:pt>
                <c:pt idx="664">
                  <c:v>0.46752747893333435</c:v>
                </c:pt>
                <c:pt idx="665">
                  <c:v>0.4675251841545105</c:v>
                </c:pt>
                <c:pt idx="666">
                  <c:v>0.46754181385040283</c:v>
                </c:pt>
                <c:pt idx="667">
                  <c:v>0.46753466129302979</c:v>
                </c:pt>
                <c:pt idx="668">
                  <c:v>0.46753436326980591</c:v>
                </c:pt>
                <c:pt idx="669">
                  <c:v>0.46751880645751953</c:v>
                </c:pt>
                <c:pt idx="670">
                  <c:v>0.46752393245697021</c:v>
                </c:pt>
                <c:pt idx="671">
                  <c:v>0.46752133965492249</c:v>
                </c:pt>
                <c:pt idx="672">
                  <c:v>0.46753627061843872</c:v>
                </c:pt>
                <c:pt idx="673">
                  <c:v>0.4675428569316864</c:v>
                </c:pt>
                <c:pt idx="674">
                  <c:v>0.46751376986503601</c:v>
                </c:pt>
                <c:pt idx="675">
                  <c:v>0.46751654148101807</c:v>
                </c:pt>
                <c:pt idx="676">
                  <c:v>0.46751439571380615</c:v>
                </c:pt>
                <c:pt idx="677">
                  <c:v>0.46752217411994934</c:v>
                </c:pt>
                <c:pt idx="678">
                  <c:v>0.46752604842185974</c:v>
                </c:pt>
                <c:pt idx="679">
                  <c:v>0.46753808856010437</c:v>
                </c:pt>
                <c:pt idx="680">
                  <c:v>0.46752730011940002</c:v>
                </c:pt>
                <c:pt idx="681">
                  <c:v>0.46750044822692871</c:v>
                </c:pt>
                <c:pt idx="682">
                  <c:v>0.46751222014427185</c:v>
                </c:pt>
                <c:pt idx="683">
                  <c:v>0.46753796935081482</c:v>
                </c:pt>
                <c:pt idx="684">
                  <c:v>0.46752184629440308</c:v>
                </c:pt>
                <c:pt idx="685">
                  <c:v>0.46750462055206299</c:v>
                </c:pt>
                <c:pt idx="686">
                  <c:v>0.46752429008483887</c:v>
                </c:pt>
                <c:pt idx="687">
                  <c:v>0.46753025054931641</c:v>
                </c:pt>
                <c:pt idx="688">
                  <c:v>0.46752235293388367</c:v>
                </c:pt>
                <c:pt idx="689">
                  <c:v>0.46753090620040894</c:v>
                </c:pt>
                <c:pt idx="690">
                  <c:v>0.46753838658332825</c:v>
                </c:pt>
                <c:pt idx="691">
                  <c:v>0.46752545237541199</c:v>
                </c:pt>
                <c:pt idx="692">
                  <c:v>0.46753972768783569</c:v>
                </c:pt>
                <c:pt idx="693">
                  <c:v>0.46752461791038513</c:v>
                </c:pt>
                <c:pt idx="694">
                  <c:v>0.46753376722335815</c:v>
                </c:pt>
                <c:pt idx="695">
                  <c:v>0.46753880381584167</c:v>
                </c:pt>
                <c:pt idx="696">
                  <c:v>0.46755328774452209</c:v>
                </c:pt>
                <c:pt idx="697">
                  <c:v>0.46754136681556702</c:v>
                </c:pt>
                <c:pt idx="698">
                  <c:v>0.46753424406051636</c:v>
                </c:pt>
                <c:pt idx="699">
                  <c:v>0.46752509474754333</c:v>
                </c:pt>
                <c:pt idx="700">
                  <c:v>0.46752622723579407</c:v>
                </c:pt>
                <c:pt idx="701">
                  <c:v>0.46753305196762085</c:v>
                </c:pt>
                <c:pt idx="702">
                  <c:v>0.4675191342830658</c:v>
                </c:pt>
                <c:pt idx="703">
                  <c:v>0.46751740574836731</c:v>
                </c:pt>
                <c:pt idx="704">
                  <c:v>0.46753367781639099</c:v>
                </c:pt>
                <c:pt idx="705">
                  <c:v>0.46753031015396118</c:v>
                </c:pt>
                <c:pt idx="706">
                  <c:v>0.46752825379371643</c:v>
                </c:pt>
                <c:pt idx="707">
                  <c:v>0.46752133965492249</c:v>
                </c:pt>
                <c:pt idx="708">
                  <c:v>0.46751764416694641</c:v>
                </c:pt>
                <c:pt idx="709">
                  <c:v>0.46752184629440308</c:v>
                </c:pt>
                <c:pt idx="710">
                  <c:v>0.46752399206161499</c:v>
                </c:pt>
                <c:pt idx="711">
                  <c:v>0.46752622723579407</c:v>
                </c:pt>
                <c:pt idx="712">
                  <c:v>0.46752971410751343</c:v>
                </c:pt>
                <c:pt idx="713">
                  <c:v>0.46753957867622375</c:v>
                </c:pt>
                <c:pt idx="714">
                  <c:v>0.46751955151557922</c:v>
                </c:pt>
                <c:pt idx="715">
                  <c:v>0.46753349900245667</c:v>
                </c:pt>
                <c:pt idx="716">
                  <c:v>0.46752831339836121</c:v>
                </c:pt>
                <c:pt idx="717">
                  <c:v>0.46752732992172241</c:v>
                </c:pt>
                <c:pt idx="718">
                  <c:v>0.46752327680587769</c:v>
                </c:pt>
                <c:pt idx="719">
                  <c:v>0.46752402186393738</c:v>
                </c:pt>
                <c:pt idx="720">
                  <c:v>0.4675324559211731</c:v>
                </c:pt>
                <c:pt idx="721">
                  <c:v>0.46752721071243286</c:v>
                </c:pt>
                <c:pt idx="722">
                  <c:v>0.46751704812049866</c:v>
                </c:pt>
                <c:pt idx="723">
                  <c:v>0.46751639246940613</c:v>
                </c:pt>
                <c:pt idx="724">
                  <c:v>0.46751520037651062</c:v>
                </c:pt>
                <c:pt idx="725">
                  <c:v>0.46751764416694641</c:v>
                </c:pt>
                <c:pt idx="726">
                  <c:v>0.46752399206161499</c:v>
                </c:pt>
                <c:pt idx="727">
                  <c:v>0.46752551198005676</c:v>
                </c:pt>
                <c:pt idx="728">
                  <c:v>0.46751141548156738</c:v>
                </c:pt>
                <c:pt idx="729">
                  <c:v>0.46752163767814636</c:v>
                </c:pt>
                <c:pt idx="730">
                  <c:v>0.46752727031707764</c:v>
                </c:pt>
                <c:pt idx="731">
                  <c:v>0.46752944588661194</c:v>
                </c:pt>
                <c:pt idx="732">
                  <c:v>0.46752354502677917</c:v>
                </c:pt>
                <c:pt idx="733">
                  <c:v>0.46753072738647461</c:v>
                </c:pt>
                <c:pt idx="734">
                  <c:v>0.46752917766571045</c:v>
                </c:pt>
                <c:pt idx="735">
                  <c:v>0.46752092242240906</c:v>
                </c:pt>
                <c:pt idx="736">
                  <c:v>0.46754047274589539</c:v>
                </c:pt>
                <c:pt idx="737">
                  <c:v>0.46753236651420593</c:v>
                </c:pt>
                <c:pt idx="738">
                  <c:v>0.46752065420150757</c:v>
                </c:pt>
                <c:pt idx="739">
                  <c:v>0.46752625703811646</c:v>
                </c:pt>
                <c:pt idx="740">
                  <c:v>0.46751675009727478</c:v>
                </c:pt>
                <c:pt idx="741">
                  <c:v>0.46751868724822998</c:v>
                </c:pt>
                <c:pt idx="742">
                  <c:v>0.46751114726066589</c:v>
                </c:pt>
                <c:pt idx="743">
                  <c:v>0.46751204133033752</c:v>
                </c:pt>
                <c:pt idx="744">
                  <c:v>0.46751496195793152</c:v>
                </c:pt>
                <c:pt idx="745">
                  <c:v>0.46751987934112549</c:v>
                </c:pt>
                <c:pt idx="746">
                  <c:v>0.46752676367759705</c:v>
                </c:pt>
                <c:pt idx="747">
                  <c:v>0.46751305460929871</c:v>
                </c:pt>
                <c:pt idx="748">
                  <c:v>0.46752333641052246</c:v>
                </c:pt>
                <c:pt idx="749">
                  <c:v>0.46752476692199707</c:v>
                </c:pt>
                <c:pt idx="750">
                  <c:v>0.46749940514564514</c:v>
                </c:pt>
                <c:pt idx="751">
                  <c:v>0.46752306818962097</c:v>
                </c:pt>
                <c:pt idx="752">
                  <c:v>0.46752521395683289</c:v>
                </c:pt>
                <c:pt idx="753">
                  <c:v>0.46753102540969849</c:v>
                </c:pt>
                <c:pt idx="754">
                  <c:v>0.46754184365272522</c:v>
                </c:pt>
                <c:pt idx="755">
                  <c:v>0.46751156449317932</c:v>
                </c:pt>
                <c:pt idx="756">
                  <c:v>0.46752163767814636</c:v>
                </c:pt>
                <c:pt idx="757">
                  <c:v>0.46751189231872559</c:v>
                </c:pt>
                <c:pt idx="758">
                  <c:v>0.46753069758415222</c:v>
                </c:pt>
                <c:pt idx="759">
                  <c:v>0.467061847448349</c:v>
                </c:pt>
                <c:pt idx="760">
                  <c:v>0.46668773889541626</c:v>
                </c:pt>
                <c:pt idx="761">
                  <c:v>0.4667026698589325</c:v>
                </c:pt>
                <c:pt idx="762">
                  <c:v>0.4667833149433136</c:v>
                </c:pt>
                <c:pt idx="763">
                  <c:v>0.46687224507331848</c:v>
                </c:pt>
                <c:pt idx="764">
                  <c:v>0.46738630533218384</c:v>
                </c:pt>
                <c:pt idx="765">
                  <c:v>0.46750757098197937</c:v>
                </c:pt>
                <c:pt idx="766">
                  <c:v>0.46751561760902405</c:v>
                </c:pt>
                <c:pt idx="767">
                  <c:v>0.46752220392227173</c:v>
                </c:pt>
                <c:pt idx="768">
                  <c:v>0.46751311421394348</c:v>
                </c:pt>
                <c:pt idx="769">
                  <c:v>0.46752527356147766</c:v>
                </c:pt>
                <c:pt idx="770">
                  <c:v>0.46752381324768066</c:v>
                </c:pt>
                <c:pt idx="771">
                  <c:v>0.46750828623771667</c:v>
                </c:pt>
                <c:pt idx="772">
                  <c:v>0.46751400828361511</c:v>
                </c:pt>
                <c:pt idx="773">
                  <c:v>0.46752002835273743</c:v>
                </c:pt>
                <c:pt idx="774">
                  <c:v>0.46751400828361511</c:v>
                </c:pt>
                <c:pt idx="775">
                  <c:v>0.46750849485397339</c:v>
                </c:pt>
                <c:pt idx="776">
                  <c:v>0.46750709414482117</c:v>
                </c:pt>
                <c:pt idx="777">
                  <c:v>0.46751716732978821</c:v>
                </c:pt>
                <c:pt idx="778">
                  <c:v>0.46751329302787781</c:v>
                </c:pt>
                <c:pt idx="779">
                  <c:v>0.46751466393470764</c:v>
                </c:pt>
                <c:pt idx="780">
                  <c:v>0.46749529242515564</c:v>
                </c:pt>
                <c:pt idx="781">
                  <c:v>0.46749421954154968</c:v>
                </c:pt>
                <c:pt idx="782">
                  <c:v>0.4675060510635376</c:v>
                </c:pt>
                <c:pt idx="783">
                  <c:v>0.46749779582023621</c:v>
                </c:pt>
                <c:pt idx="784">
                  <c:v>0.46749961376190186</c:v>
                </c:pt>
                <c:pt idx="785">
                  <c:v>0.46750298142433167</c:v>
                </c:pt>
                <c:pt idx="786">
                  <c:v>0.46750065684318542</c:v>
                </c:pt>
                <c:pt idx="787">
                  <c:v>0.46748793125152588</c:v>
                </c:pt>
                <c:pt idx="788">
                  <c:v>0.46750167012214661</c:v>
                </c:pt>
                <c:pt idx="789">
                  <c:v>0.46751296520233154</c:v>
                </c:pt>
                <c:pt idx="790">
                  <c:v>0.46752086281776428</c:v>
                </c:pt>
                <c:pt idx="791">
                  <c:v>0.46750685572624207</c:v>
                </c:pt>
                <c:pt idx="792">
                  <c:v>0.46749502420425415</c:v>
                </c:pt>
                <c:pt idx="793">
                  <c:v>0.46751025319099426</c:v>
                </c:pt>
                <c:pt idx="794">
                  <c:v>0.46749621629714966</c:v>
                </c:pt>
                <c:pt idx="795">
                  <c:v>0.46748673915863037</c:v>
                </c:pt>
                <c:pt idx="796">
                  <c:v>0.46749716997146606</c:v>
                </c:pt>
                <c:pt idx="797">
                  <c:v>0.4674898087978363</c:v>
                </c:pt>
                <c:pt idx="798">
                  <c:v>0.4674944281578064</c:v>
                </c:pt>
                <c:pt idx="799">
                  <c:v>0.46750146150588989</c:v>
                </c:pt>
                <c:pt idx="800">
                  <c:v>0.4674983024597168</c:v>
                </c:pt>
                <c:pt idx="801">
                  <c:v>0.46749153733253479</c:v>
                </c:pt>
                <c:pt idx="802">
                  <c:v>0.46749001741409302</c:v>
                </c:pt>
                <c:pt idx="803">
                  <c:v>0.46748694777488708</c:v>
                </c:pt>
                <c:pt idx="804">
                  <c:v>0.46747583150863647</c:v>
                </c:pt>
                <c:pt idx="805">
                  <c:v>0.46748405694961548</c:v>
                </c:pt>
                <c:pt idx="806">
                  <c:v>0.46748235821723938</c:v>
                </c:pt>
                <c:pt idx="807">
                  <c:v>0.46749520301818848</c:v>
                </c:pt>
                <c:pt idx="808">
                  <c:v>0.46748948097229004</c:v>
                </c:pt>
                <c:pt idx="809">
                  <c:v>0.46749424934387207</c:v>
                </c:pt>
                <c:pt idx="810">
                  <c:v>0.46749573945999146</c:v>
                </c:pt>
                <c:pt idx="811">
                  <c:v>0.46749049425125122</c:v>
                </c:pt>
                <c:pt idx="812">
                  <c:v>0.46749114990234375</c:v>
                </c:pt>
                <c:pt idx="813">
                  <c:v>0.46750897169113159</c:v>
                </c:pt>
                <c:pt idx="814">
                  <c:v>0.46749666333198547</c:v>
                </c:pt>
                <c:pt idx="815">
                  <c:v>0.46747606992721558</c:v>
                </c:pt>
                <c:pt idx="816">
                  <c:v>0.46748575568199158</c:v>
                </c:pt>
                <c:pt idx="817">
                  <c:v>0.46747839450836182</c:v>
                </c:pt>
                <c:pt idx="818">
                  <c:v>0.4674953818321228</c:v>
                </c:pt>
                <c:pt idx="819">
                  <c:v>0.46749740839004517</c:v>
                </c:pt>
                <c:pt idx="820">
                  <c:v>0.467497318983078</c:v>
                </c:pt>
                <c:pt idx="821">
                  <c:v>0.46749129891395569</c:v>
                </c:pt>
                <c:pt idx="822">
                  <c:v>0.467479407787323</c:v>
                </c:pt>
                <c:pt idx="823">
                  <c:v>0.46748793125152588</c:v>
                </c:pt>
                <c:pt idx="824">
                  <c:v>0.46751627326011658</c:v>
                </c:pt>
                <c:pt idx="825">
                  <c:v>0.46750771999359131</c:v>
                </c:pt>
                <c:pt idx="826">
                  <c:v>0.46748614311218262</c:v>
                </c:pt>
                <c:pt idx="827">
                  <c:v>0.46749404072761536</c:v>
                </c:pt>
                <c:pt idx="828">
                  <c:v>0.46750634908676147</c:v>
                </c:pt>
                <c:pt idx="829">
                  <c:v>0.4674910306930542</c:v>
                </c:pt>
                <c:pt idx="830">
                  <c:v>0.46747633814811707</c:v>
                </c:pt>
                <c:pt idx="831">
                  <c:v>0.46749004721641541</c:v>
                </c:pt>
                <c:pt idx="832">
                  <c:v>0.46747779846191406</c:v>
                </c:pt>
                <c:pt idx="833">
                  <c:v>0.46747010946273804</c:v>
                </c:pt>
                <c:pt idx="834">
                  <c:v>0.46747472882270813</c:v>
                </c:pt>
                <c:pt idx="835">
                  <c:v>0.46748256683349609</c:v>
                </c:pt>
                <c:pt idx="836">
                  <c:v>0.46746784448623657</c:v>
                </c:pt>
                <c:pt idx="837">
                  <c:v>0.46746173501014709</c:v>
                </c:pt>
                <c:pt idx="838">
                  <c:v>0.46745586395263672</c:v>
                </c:pt>
                <c:pt idx="839">
                  <c:v>0.46745356917381287</c:v>
                </c:pt>
                <c:pt idx="840">
                  <c:v>0.46744659543037415</c:v>
                </c:pt>
                <c:pt idx="841">
                  <c:v>0.46744120121002197</c:v>
                </c:pt>
                <c:pt idx="842">
                  <c:v>0.46744725108146667</c:v>
                </c:pt>
                <c:pt idx="843">
                  <c:v>0.46743854880332947</c:v>
                </c:pt>
                <c:pt idx="844">
                  <c:v>0.4674333930015564</c:v>
                </c:pt>
                <c:pt idx="845">
                  <c:v>0.46742725372314453</c:v>
                </c:pt>
                <c:pt idx="846">
                  <c:v>0.46742701530456543</c:v>
                </c:pt>
                <c:pt idx="847">
                  <c:v>0.46742129325866699</c:v>
                </c:pt>
                <c:pt idx="848">
                  <c:v>0.46740323305130005</c:v>
                </c:pt>
                <c:pt idx="849">
                  <c:v>0.46741172671318054</c:v>
                </c:pt>
                <c:pt idx="850">
                  <c:v>0.46740353107452393</c:v>
                </c:pt>
                <c:pt idx="851">
                  <c:v>0.46739348769187927</c:v>
                </c:pt>
                <c:pt idx="852">
                  <c:v>0.46739980578422546</c:v>
                </c:pt>
                <c:pt idx="853">
                  <c:v>0.46740642189979553</c:v>
                </c:pt>
                <c:pt idx="854">
                  <c:v>0.46740269660949707</c:v>
                </c:pt>
                <c:pt idx="855">
                  <c:v>0.46740308403968811</c:v>
                </c:pt>
                <c:pt idx="856">
                  <c:v>0.46740570664405823</c:v>
                </c:pt>
                <c:pt idx="857">
                  <c:v>0.467397540807724</c:v>
                </c:pt>
                <c:pt idx="858">
                  <c:v>0.46740180253982544</c:v>
                </c:pt>
                <c:pt idx="859">
                  <c:v>0.46739667654037476</c:v>
                </c:pt>
                <c:pt idx="860">
                  <c:v>0.46739175915718079</c:v>
                </c:pt>
                <c:pt idx="861">
                  <c:v>0.46737575531005859</c:v>
                </c:pt>
                <c:pt idx="862">
                  <c:v>0.46736463904380798</c:v>
                </c:pt>
                <c:pt idx="863">
                  <c:v>0.46735543012619019</c:v>
                </c:pt>
                <c:pt idx="864">
                  <c:v>0.46736401319503784</c:v>
                </c:pt>
                <c:pt idx="865">
                  <c:v>0.46733710169792175</c:v>
                </c:pt>
                <c:pt idx="866">
                  <c:v>0.46733132004737854</c:v>
                </c:pt>
                <c:pt idx="867">
                  <c:v>0.46732163429260254</c:v>
                </c:pt>
                <c:pt idx="868">
                  <c:v>0.46729603409767151</c:v>
                </c:pt>
                <c:pt idx="869">
                  <c:v>0.46728497743606567</c:v>
                </c:pt>
                <c:pt idx="870">
                  <c:v>0.46725434064865112</c:v>
                </c:pt>
                <c:pt idx="871">
                  <c:v>0.46725401282310486</c:v>
                </c:pt>
                <c:pt idx="872">
                  <c:v>0.46724012494087219</c:v>
                </c:pt>
                <c:pt idx="873">
                  <c:v>0.46721386909484863</c:v>
                </c:pt>
                <c:pt idx="874">
                  <c:v>0.46720331907272339</c:v>
                </c:pt>
                <c:pt idx="875">
                  <c:v>0.4671732485294342</c:v>
                </c:pt>
                <c:pt idx="876">
                  <c:v>0.46713477373123169</c:v>
                </c:pt>
                <c:pt idx="877">
                  <c:v>0.46712270379066467</c:v>
                </c:pt>
                <c:pt idx="878">
                  <c:v>0.46709734201431274</c:v>
                </c:pt>
                <c:pt idx="879">
                  <c:v>0.46705320477485657</c:v>
                </c:pt>
                <c:pt idx="880">
                  <c:v>0.46701690554618835</c:v>
                </c:pt>
                <c:pt idx="881">
                  <c:v>0.46698528528213501</c:v>
                </c:pt>
                <c:pt idx="882">
                  <c:v>0.46698370575904846</c:v>
                </c:pt>
                <c:pt idx="883">
                  <c:v>0.46697357296943665</c:v>
                </c:pt>
                <c:pt idx="884">
                  <c:v>0.46692946553230286</c:v>
                </c:pt>
                <c:pt idx="885">
                  <c:v>0.46694853901863098</c:v>
                </c:pt>
                <c:pt idx="886">
                  <c:v>0.46693029999732971</c:v>
                </c:pt>
                <c:pt idx="887">
                  <c:v>0.46692484617233276</c:v>
                </c:pt>
                <c:pt idx="888">
                  <c:v>0.46693277359008789</c:v>
                </c:pt>
                <c:pt idx="889">
                  <c:v>0.46692249178886414</c:v>
                </c:pt>
                <c:pt idx="890">
                  <c:v>0.46690839529037476</c:v>
                </c:pt>
                <c:pt idx="891">
                  <c:v>0.4669155478477478</c:v>
                </c:pt>
                <c:pt idx="892">
                  <c:v>0.46690604090690613</c:v>
                </c:pt>
                <c:pt idx="893">
                  <c:v>0.46690759062767029</c:v>
                </c:pt>
                <c:pt idx="894">
                  <c:v>0.46691137552261353</c:v>
                </c:pt>
                <c:pt idx="895">
                  <c:v>0.46690285205841064</c:v>
                </c:pt>
                <c:pt idx="896">
                  <c:v>0.46689152717590332</c:v>
                </c:pt>
                <c:pt idx="897">
                  <c:v>0.46690380573272705</c:v>
                </c:pt>
                <c:pt idx="898">
                  <c:v>0.46689832210540771</c:v>
                </c:pt>
                <c:pt idx="899">
                  <c:v>0.46691179275512695</c:v>
                </c:pt>
                <c:pt idx="900">
                  <c:v>0.46689113974571228</c:v>
                </c:pt>
                <c:pt idx="901">
                  <c:v>0.46688571572303772</c:v>
                </c:pt>
                <c:pt idx="902">
                  <c:v>0.46689388155937195</c:v>
                </c:pt>
                <c:pt idx="903">
                  <c:v>0.46688717603683472</c:v>
                </c:pt>
                <c:pt idx="904">
                  <c:v>0.46689093112945557</c:v>
                </c:pt>
                <c:pt idx="905">
                  <c:v>0.46688154339790344</c:v>
                </c:pt>
                <c:pt idx="906">
                  <c:v>0.46687445044517517</c:v>
                </c:pt>
                <c:pt idx="907">
                  <c:v>0.46687984466552734</c:v>
                </c:pt>
                <c:pt idx="908">
                  <c:v>0.46688553690910339</c:v>
                </c:pt>
                <c:pt idx="909">
                  <c:v>0.46686539053916931</c:v>
                </c:pt>
                <c:pt idx="910">
                  <c:v>0.46687886118888855</c:v>
                </c:pt>
                <c:pt idx="911">
                  <c:v>0.46688646078109741</c:v>
                </c:pt>
                <c:pt idx="912">
                  <c:v>0.46689042448997498</c:v>
                </c:pt>
                <c:pt idx="913">
                  <c:v>0.46689540147781372</c:v>
                </c:pt>
                <c:pt idx="914">
                  <c:v>0.46690818667411804</c:v>
                </c:pt>
                <c:pt idx="915">
                  <c:v>0.46690097451210022</c:v>
                </c:pt>
                <c:pt idx="916">
                  <c:v>0.46688762307167053</c:v>
                </c:pt>
                <c:pt idx="917">
                  <c:v>0.46689844131469727</c:v>
                </c:pt>
                <c:pt idx="918">
                  <c:v>0.46690040826797485</c:v>
                </c:pt>
                <c:pt idx="919">
                  <c:v>0.46689119935035706</c:v>
                </c:pt>
                <c:pt idx="920">
                  <c:v>0.46688550710678101</c:v>
                </c:pt>
                <c:pt idx="921">
                  <c:v>0.46688026189804077</c:v>
                </c:pt>
                <c:pt idx="922">
                  <c:v>0.4668755829334259</c:v>
                </c:pt>
                <c:pt idx="923">
                  <c:v>0.46686890721321106</c:v>
                </c:pt>
                <c:pt idx="924">
                  <c:v>0.46687531471252441</c:v>
                </c:pt>
                <c:pt idx="925">
                  <c:v>0.46689972281455994</c:v>
                </c:pt>
                <c:pt idx="926">
                  <c:v>0.46688500046730042</c:v>
                </c:pt>
                <c:pt idx="927">
                  <c:v>0.46688535809516907</c:v>
                </c:pt>
                <c:pt idx="928">
                  <c:v>0.46687856316566467</c:v>
                </c:pt>
                <c:pt idx="929">
                  <c:v>0.4668826162815094</c:v>
                </c:pt>
                <c:pt idx="930">
                  <c:v>0.4668591320514679</c:v>
                </c:pt>
                <c:pt idx="931">
                  <c:v>0.4668768048286438</c:v>
                </c:pt>
                <c:pt idx="932">
                  <c:v>0.46687421202659607</c:v>
                </c:pt>
                <c:pt idx="933">
                  <c:v>0.46688026189804077</c:v>
                </c:pt>
                <c:pt idx="934">
                  <c:v>0.46688172221183777</c:v>
                </c:pt>
                <c:pt idx="935">
                  <c:v>0.46689382195472717</c:v>
                </c:pt>
                <c:pt idx="936">
                  <c:v>0.46687006950378418</c:v>
                </c:pt>
                <c:pt idx="937">
                  <c:v>0.46686559915542603</c:v>
                </c:pt>
                <c:pt idx="938">
                  <c:v>0.46688035130500793</c:v>
                </c:pt>
                <c:pt idx="939">
                  <c:v>0.46688532829284668</c:v>
                </c:pt>
                <c:pt idx="940">
                  <c:v>0.4668709933757782</c:v>
                </c:pt>
                <c:pt idx="941">
                  <c:v>0.46686035394668579</c:v>
                </c:pt>
                <c:pt idx="942">
                  <c:v>0.46687272191047668</c:v>
                </c:pt>
                <c:pt idx="943">
                  <c:v>0.46687620878219604</c:v>
                </c:pt>
                <c:pt idx="944">
                  <c:v>0.46687459945678711</c:v>
                </c:pt>
                <c:pt idx="945">
                  <c:v>0.46687617897987366</c:v>
                </c:pt>
                <c:pt idx="946">
                  <c:v>0.46688473224639893</c:v>
                </c:pt>
                <c:pt idx="947">
                  <c:v>0.46688732504844666</c:v>
                </c:pt>
                <c:pt idx="948">
                  <c:v>0.4668680727481842</c:v>
                </c:pt>
                <c:pt idx="949">
                  <c:v>0.46686890721321106</c:v>
                </c:pt>
                <c:pt idx="950">
                  <c:v>0.46686780452728271</c:v>
                </c:pt>
                <c:pt idx="951">
                  <c:v>0.46686691045761108</c:v>
                </c:pt>
                <c:pt idx="952">
                  <c:v>0.46686562895774841</c:v>
                </c:pt>
                <c:pt idx="953">
                  <c:v>0.46687853336334229</c:v>
                </c:pt>
                <c:pt idx="954">
                  <c:v>0.4668598473072052</c:v>
                </c:pt>
                <c:pt idx="955">
                  <c:v>0.46685978770256042</c:v>
                </c:pt>
                <c:pt idx="956">
                  <c:v>0.46687039732933044</c:v>
                </c:pt>
                <c:pt idx="957">
                  <c:v>0.46685466170310974</c:v>
                </c:pt>
                <c:pt idx="958">
                  <c:v>0.46684825420379639</c:v>
                </c:pt>
                <c:pt idx="959">
                  <c:v>0.46685674786567688</c:v>
                </c:pt>
                <c:pt idx="960">
                  <c:v>0.46689772605895996</c:v>
                </c:pt>
                <c:pt idx="961">
                  <c:v>0.46687820553779602</c:v>
                </c:pt>
                <c:pt idx="962">
                  <c:v>0.46686869859695435</c:v>
                </c:pt>
                <c:pt idx="963">
                  <c:v>0.46688145399093628</c:v>
                </c:pt>
                <c:pt idx="964">
                  <c:v>0.46687838435173035</c:v>
                </c:pt>
                <c:pt idx="965">
                  <c:v>0.46686401963233948</c:v>
                </c:pt>
                <c:pt idx="966">
                  <c:v>0.46686092019081116</c:v>
                </c:pt>
                <c:pt idx="967">
                  <c:v>0.46687552332878113</c:v>
                </c:pt>
                <c:pt idx="968">
                  <c:v>0.466866135597229</c:v>
                </c:pt>
                <c:pt idx="969">
                  <c:v>0.46686586737632751</c:v>
                </c:pt>
                <c:pt idx="970">
                  <c:v>0.46686413884162903</c:v>
                </c:pt>
                <c:pt idx="971">
                  <c:v>0.46685752272605896</c:v>
                </c:pt>
                <c:pt idx="972">
                  <c:v>0.46687057614326477</c:v>
                </c:pt>
                <c:pt idx="973">
                  <c:v>0.46686255931854248</c:v>
                </c:pt>
                <c:pt idx="974">
                  <c:v>0.46686527132987976</c:v>
                </c:pt>
                <c:pt idx="975">
                  <c:v>0.4668651819229126</c:v>
                </c:pt>
                <c:pt idx="976">
                  <c:v>0.46683403849601746</c:v>
                </c:pt>
                <c:pt idx="977">
                  <c:v>0.46686455607414246</c:v>
                </c:pt>
                <c:pt idx="978">
                  <c:v>0.46685293316841125</c:v>
                </c:pt>
                <c:pt idx="979">
                  <c:v>0.46684795618057251</c:v>
                </c:pt>
                <c:pt idx="980">
                  <c:v>0.46684494614601135</c:v>
                </c:pt>
                <c:pt idx="981">
                  <c:v>0.46685418486595154</c:v>
                </c:pt>
                <c:pt idx="982">
                  <c:v>0.46686726808547974</c:v>
                </c:pt>
                <c:pt idx="983">
                  <c:v>0.46686166524887085</c:v>
                </c:pt>
                <c:pt idx="984">
                  <c:v>0.46685236692428589</c:v>
                </c:pt>
                <c:pt idx="985">
                  <c:v>0.46684911847114563</c:v>
                </c:pt>
                <c:pt idx="986">
                  <c:v>0.46687012910842896</c:v>
                </c:pt>
                <c:pt idx="987">
                  <c:v>0.4668610692024231</c:v>
                </c:pt>
                <c:pt idx="988">
                  <c:v>0.46685230731964111</c:v>
                </c:pt>
                <c:pt idx="989">
                  <c:v>0.46685034036636353</c:v>
                </c:pt>
                <c:pt idx="990">
                  <c:v>0.46684542298316956</c:v>
                </c:pt>
                <c:pt idx="991">
                  <c:v>0.46682378649711609</c:v>
                </c:pt>
                <c:pt idx="992">
                  <c:v>0.46682697534561157</c:v>
                </c:pt>
                <c:pt idx="993">
                  <c:v>0.46684545278549194</c:v>
                </c:pt>
                <c:pt idx="994">
                  <c:v>0.46684131026268005</c:v>
                </c:pt>
                <c:pt idx="995">
                  <c:v>0.46684181690216064</c:v>
                </c:pt>
                <c:pt idx="996">
                  <c:v>0.46683335304260254</c:v>
                </c:pt>
                <c:pt idx="997">
                  <c:v>0.46682500839233398</c:v>
                </c:pt>
                <c:pt idx="998">
                  <c:v>0.46683347225189209</c:v>
                </c:pt>
                <c:pt idx="999">
                  <c:v>0.46683827042579651</c:v>
                </c:pt>
                <c:pt idx="1000">
                  <c:v>0.46682834625244141</c:v>
                </c:pt>
                <c:pt idx="1001">
                  <c:v>0.46682316064834595</c:v>
                </c:pt>
                <c:pt idx="1002">
                  <c:v>0.46681669354438782</c:v>
                </c:pt>
                <c:pt idx="1003">
                  <c:v>0.46682441234588623</c:v>
                </c:pt>
                <c:pt idx="1004">
                  <c:v>0.46680623292922974</c:v>
                </c:pt>
                <c:pt idx="1005">
                  <c:v>0.46680495142936707</c:v>
                </c:pt>
                <c:pt idx="1006">
                  <c:v>0.46682390570640564</c:v>
                </c:pt>
                <c:pt idx="1007">
                  <c:v>0.46682405471801758</c:v>
                </c:pt>
                <c:pt idx="1008">
                  <c:v>0.46682518720626831</c:v>
                </c:pt>
                <c:pt idx="1009">
                  <c:v>0.46680030226707458</c:v>
                </c:pt>
                <c:pt idx="1010">
                  <c:v>0.46679732203483582</c:v>
                </c:pt>
                <c:pt idx="1011">
                  <c:v>0.46681788563728333</c:v>
                </c:pt>
                <c:pt idx="1012">
                  <c:v>0.46679461002349854</c:v>
                </c:pt>
                <c:pt idx="1013">
                  <c:v>0.46680131554603577</c:v>
                </c:pt>
                <c:pt idx="1014">
                  <c:v>0.46680697798728943</c:v>
                </c:pt>
                <c:pt idx="1015">
                  <c:v>0.46680796146392822</c:v>
                </c:pt>
                <c:pt idx="1016">
                  <c:v>0.46678602695465088</c:v>
                </c:pt>
                <c:pt idx="1017">
                  <c:v>0.46678110957145691</c:v>
                </c:pt>
                <c:pt idx="1018">
                  <c:v>0.46678674221038818</c:v>
                </c:pt>
                <c:pt idx="1019">
                  <c:v>0.46678903698921204</c:v>
                </c:pt>
                <c:pt idx="1020">
                  <c:v>0.46677136421203613</c:v>
                </c:pt>
                <c:pt idx="1021">
                  <c:v>0.46678504347801208</c:v>
                </c:pt>
                <c:pt idx="1022">
                  <c:v>0.46677258610725403</c:v>
                </c:pt>
                <c:pt idx="1023">
                  <c:v>0.46677586436271667</c:v>
                </c:pt>
                <c:pt idx="1024">
                  <c:v>0.46677759289741516</c:v>
                </c:pt>
                <c:pt idx="1025">
                  <c:v>0.46677795052528381</c:v>
                </c:pt>
                <c:pt idx="1026">
                  <c:v>0.46677449345588684</c:v>
                </c:pt>
                <c:pt idx="1027">
                  <c:v>0.46676322817802429</c:v>
                </c:pt>
                <c:pt idx="1028">
                  <c:v>0.46676787734031677</c:v>
                </c:pt>
                <c:pt idx="1029">
                  <c:v>0.46676573157310486</c:v>
                </c:pt>
                <c:pt idx="1030">
                  <c:v>0.46676728129386902</c:v>
                </c:pt>
                <c:pt idx="1031">
                  <c:v>0.46676218509674072</c:v>
                </c:pt>
                <c:pt idx="1032">
                  <c:v>0.466764897108078</c:v>
                </c:pt>
                <c:pt idx="1033">
                  <c:v>0.46676453948020935</c:v>
                </c:pt>
                <c:pt idx="1034">
                  <c:v>0.46674913167953491</c:v>
                </c:pt>
                <c:pt idx="1035">
                  <c:v>0.4667542576789856</c:v>
                </c:pt>
                <c:pt idx="1036">
                  <c:v>0.46676820516586304</c:v>
                </c:pt>
                <c:pt idx="1037">
                  <c:v>0.46675312519073486</c:v>
                </c:pt>
                <c:pt idx="1038">
                  <c:v>0.46672865748405457</c:v>
                </c:pt>
                <c:pt idx="1039">
                  <c:v>0.46675139665603638</c:v>
                </c:pt>
                <c:pt idx="1040">
                  <c:v>0.46674421429634094</c:v>
                </c:pt>
                <c:pt idx="1041">
                  <c:v>0.46675211191177368</c:v>
                </c:pt>
                <c:pt idx="1042">
                  <c:v>0.46675458550453186</c:v>
                </c:pt>
                <c:pt idx="1043">
                  <c:v>0.46674647927284241</c:v>
                </c:pt>
                <c:pt idx="1044">
                  <c:v>0.46673846244812012</c:v>
                </c:pt>
                <c:pt idx="1045">
                  <c:v>0.4667646586894989</c:v>
                </c:pt>
                <c:pt idx="1046">
                  <c:v>0.46660977602005005</c:v>
                </c:pt>
                <c:pt idx="1047">
                  <c:v>0.4659765362739563</c:v>
                </c:pt>
                <c:pt idx="1048">
                  <c:v>0.46591979265213013</c:v>
                </c:pt>
                <c:pt idx="1049">
                  <c:v>0.46594786643981934</c:v>
                </c:pt>
                <c:pt idx="1050">
                  <c:v>0.46600988507270813</c:v>
                </c:pt>
                <c:pt idx="1051">
                  <c:v>0.4665050208568573</c:v>
                </c:pt>
                <c:pt idx="1052">
                  <c:v>0.46672874689102173</c:v>
                </c:pt>
                <c:pt idx="1053">
                  <c:v>0.46672415733337402</c:v>
                </c:pt>
                <c:pt idx="1054">
                  <c:v>0.4667152464389801</c:v>
                </c:pt>
                <c:pt idx="1055">
                  <c:v>0.46671992540359497</c:v>
                </c:pt>
                <c:pt idx="1056">
                  <c:v>0.46672415733337402</c:v>
                </c:pt>
                <c:pt idx="1057">
                  <c:v>0.46671590209007263</c:v>
                </c:pt>
                <c:pt idx="1058">
                  <c:v>0.46671149134635925</c:v>
                </c:pt>
                <c:pt idx="1059">
                  <c:v>0.46672230958938599</c:v>
                </c:pt>
                <c:pt idx="1060">
                  <c:v>0.46670147776603699</c:v>
                </c:pt>
                <c:pt idx="1061">
                  <c:v>0.46671062707901001</c:v>
                </c:pt>
                <c:pt idx="1062">
                  <c:v>0.46670630574226379</c:v>
                </c:pt>
                <c:pt idx="1063">
                  <c:v>0.46669912338256836</c:v>
                </c:pt>
                <c:pt idx="1064">
                  <c:v>0.46669396758079529</c:v>
                </c:pt>
                <c:pt idx="1065">
                  <c:v>0.46669039130210876</c:v>
                </c:pt>
                <c:pt idx="1066">
                  <c:v>0.46668556332588196</c:v>
                </c:pt>
                <c:pt idx="1067">
                  <c:v>0.46669450402259827</c:v>
                </c:pt>
                <c:pt idx="1068">
                  <c:v>0.46668672561645508</c:v>
                </c:pt>
                <c:pt idx="1069">
                  <c:v>0.46668326854705811</c:v>
                </c:pt>
                <c:pt idx="1070">
                  <c:v>0.46668058633804321</c:v>
                </c:pt>
                <c:pt idx="1071">
                  <c:v>0.46668809652328491</c:v>
                </c:pt>
                <c:pt idx="1072">
                  <c:v>0.46668273210525513</c:v>
                </c:pt>
                <c:pt idx="1073">
                  <c:v>0.4666687548160553</c:v>
                </c:pt>
                <c:pt idx="1074">
                  <c:v>0.46665990352630615</c:v>
                </c:pt>
                <c:pt idx="1075">
                  <c:v>0.46663868427276611</c:v>
                </c:pt>
                <c:pt idx="1076">
                  <c:v>0.46664911508560181</c:v>
                </c:pt>
                <c:pt idx="1077">
                  <c:v>0.46666300296783447</c:v>
                </c:pt>
                <c:pt idx="1078">
                  <c:v>0.46663603186607361</c:v>
                </c:pt>
                <c:pt idx="1079">
                  <c:v>0.46664610505104065</c:v>
                </c:pt>
                <c:pt idx="1080">
                  <c:v>0.4666283130645752</c:v>
                </c:pt>
                <c:pt idx="1081">
                  <c:v>0.4666348397731781</c:v>
                </c:pt>
                <c:pt idx="1082">
                  <c:v>0.46664196252822876</c:v>
                </c:pt>
                <c:pt idx="1083">
                  <c:v>0.46664527058601379</c:v>
                </c:pt>
                <c:pt idx="1084">
                  <c:v>0.46664002537727356</c:v>
                </c:pt>
                <c:pt idx="1085">
                  <c:v>0.46662193536758423</c:v>
                </c:pt>
                <c:pt idx="1086">
                  <c:v>0.46662408113479614</c:v>
                </c:pt>
                <c:pt idx="1087">
                  <c:v>0.46662762761116028</c:v>
                </c:pt>
                <c:pt idx="1088">
                  <c:v>0.46660611033439636</c:v>
                </c:pt>
                <c:pt idx="1089">
                  <c:v>0.46660679578781128</c:v>
                </c:pt>
                <c:pt idx="1090">
                  <c:v>0.4666236937046051</c:v>
                </c:pt>
                <c:pt idx="1091">
                  <c:v>0.46660727262496948</c:v>
                </c:pt>
                <c:pt idx="1092">
                  <c:v>0.46661791205406189</c:v>
                </c:pt>
                <c:pt idx="1093">
                  <c:v>0.46663811802864075</c:v>
                </c:pt>
                <c:pt idx="1094">
                  <c:v>0.46661138534545898</c:v>
                </c:pt>
                <c:pt idx="1095">
                  <c:v>0.46660089492797852</c:v>
                </c:pt>
                <c:pt idx="1096">
                  <c:v>0.46659126877784729</c:v>
                </c:pt>
                <c:pt idx="1097">
                  <c:v>0.46660101413726807</c:v>
                </c:pt>
                <c:pt idx="1098">
                  <c:v>0.46658620238304138</c:v>
                </c:pt>
                <c:pt idx="1099">
                  <c:v>0.46661433577537537</c:v>
                </c:pt>
                <c:pt idx="1100">
                  <c:v>0.46661287546157837</c:v>
                </c:pt>
                <c:pt idx="1101">
                  <c:v>0.46659266948699951</c:v>
                </c:pt>
                <c:pt idx="1102">
                  <c:v>0.4665796160697937</c:v>
                </c:pt>
                <c:pt idx="1103">
                  <c:v>0.46658873558044434</c:v>
                </c:pt>
                <c:pt idx="1104">
                  <c:v>0.46659365296363831</c:v>
                </c:pt>
                <c:pt idx="1105">
                  <c:v>0.46658822894096375</c:v>
                </c:pt>
                <c:pt idx="1106">
                  <c:v>0.46659368276596069</c:v>
                </c:pt>
                <c:pt idx="1107">
                  <c:v>0.46658191084861755</c:v>
                </c:pt>
                <c:pt idx="1108">
                  <c:v>0.46657532453536987</c:v>
                </c:pt>
                <c:pt idx="1109">
                  <c:v>0.46657738089561462</c:v>
                </c:pt>
                <c:pt idx="1110">
                  <c:v>0.46658751368522644</c:v>
                </c:pt>
                <c:pt idx="1111">
                  <c:v>0.4665687084197998</c:v>
                </c:pt>
                <c:pt idx="1112">
                  <c:v>0.46658259630203247</c:v>
                </c:pt>
                <c:pt idx="1113">
                  <c:v>0.4665752649307251</c:v>
                </c:pt>
                <c:pt idx="1114">
                  <c:v>0.46658781170845032</c:v>
                </c:pt>
                <c:pt idx="1115">
                  <c:v>0.4665645956993103</c:v>
                </c:pt>
                <c:pt idx="1116">
                  <c:v>0.46657076478004456</c:v>
                </c:pt>
                <c:pt idx="1117">
                  <c:v>0.46655610203742981</c:v>
                </c:pt>
                <c:pt idx="1118">
                  <c:v>0.46654635667800903</c:v>
                </c:pt>
                <c:pt idx="1119">
                  <c:v>0.46653693914413452</c:v>
                </c:pt>
                <c:pt idx="1120">
                  <c:v>0.46654346585273743</c:v>
                </c:pt>
                <c:pt idx="1121">
                  <c:v>0.46654435992240906</c:v>
                </c:pt>
                <c:pt idx="1122">
                  <c:v>0.46656030416488647</c:v>
                </c:pt>
                <c:pt idx="1123">
                  <c:v>0.46655035018920898</c:v>
                </c:pt>
                <c:pt idx="1124">
                  <c:v>0.46655741333961487</c:v>
                </c:pt>
                <c:pt idx="1125">
                  <c:v>0.46655473113059998</c:v>
                </c:pt>
                <c:pt idx="1126">
                  <c:v>0.46655690670013428</c:v>
                </c:pt>
                <c:pt idx="1127">
                  <c:v>0.46654996275901794</c:v>
                </c:pt>
                <c:pt idx="1128">
                  <c:v>0.46653863787651062</c:v>
                </c:pt>
                <c:pt idx="1129">
                  <c:v>0.46655160188674927</c:v>
                </c:pt>
                <c:pt idx="1130">
                  <c:v>0.46653437614440918</c:v>
                </c:pt>
                <c:pt idx="1131">
                  <c:v>0.46653509140014648</c:v>
                </c:pt>
                <c:pt idx="1132">
                  <c:v>0.46653559803962708</c:v>
                </c:pt>
                <c:pt idx="1133">
                  <c:v>0.46653687953948975</c:v>
                </c:pt>
                <c:pt idx="1134">
                  <c:v>0.46653857827186584</c:v>
                </c:pt>
                <c:pt idx="1135">
                  <c:v>0.4665280282497406</c:v>
                </c:pt>
                <c:pt idx="1136">
                  <c:v>0.46652325987815857</c:v>
                </c:pt>
                <c:pt idx="1137">
                  <c:v>0.46653565764427185</c:v>
                </c:pt>
                <c:pt idx="1138">
                  <c:v>0.46652266383171082</c:v>
                </c:pt>
                <c:pt idx="1139">
                  <c:v>0.46650725603103638</c:v>
                </c:pt>
                <c:pt idx="1140">
                  <c:v>0.46650156378746033</c:v>
                </c:pt>
                <c:pt idx="1141">
                  <c:v>0.46649903059005737</c:v>
                </c:pt>
                <c:pt idx="1142">
                  <c:v>0.46650800108909607</c:v>
                </c:pt>
                <c:pt idx="1143">
                  <c:v>0.46650645136833191</c:v>
                </c:pt>
                <c:pt idx="1144">
                  <c:v>0.46651482582092285</c:v>
                </c:pt>
                <c:pt idx="1145">
                  <c:v>0.46650943160057068</c:v>
                </c:pt>
                <c:pt idx="1146">
                  <c:v>0.46650716662406921</c:v>
                </c:pt>
                <c:pt idx="1147">
                  <c:v>0.46650409698486328</c:v>
                </c:pt>
                <c:pt idx="1148">
                  <c:v>0.46650755405426025</c:v>
                </c:pt>
                <c:pt idx="1149">
                  <c:v>0.46650117635726929</c:v>
                </c:pt>
                <c:pt idx="1150">
                  <c:v>0.46650135517120361</c:v>
                </c:pt>
                <c:pt idx="1151">
                  <c:v>0.46650511026382446</c:v>
                </c:pt>
                <c:pt idx="1152">
                  <c:v>0.46650543808937073</c:v>
                </c:pt>
                <c:pt idx="1153">
                  <c:v>0.46649929881095886</c:v>
                </c:pt>
                <c:pt idx="1154">
                  <c:v>0.46648988127708435</c:v>
                </c:pt>
                <c:pt idx="1155">
                  <c:v>0.46650010347366333</c:v>
                </c:pt>
                <c:pt idx="1156">
                  <c:v>0.46650275588035583</c:v>
                </c:pt>
                <c:pt idx="1157">
                  <c:v>0.46649336814880371</c:v>
                </c:pt>
                <c:pt idx="1158">
                  <c:v>0.46647322177886963</c:v>
                </c:pt>
                <c:pt idx="1159">
                  <c:v>0.46646642684936523</c:v>
                </c:pt>
                <c:pt idx="1160">
                  <c:v>0.46649181842803955</c:v>
                </c:pt>
                <c:pt idx="1161">
                  <c:v>0.46648797392845154</c:v>
                </c:pt>
                <c:pt idx="1162">
                  <c:v>0.46647247672080994</c:v>
                </c:pt>
                <c:pt idx="1163">
                  <c:v>0.46647721529006958</c:v>
                </c:pt>
                <c:pt idx="1164">
                  <c:v>0.4664732813835144</c:v>
                </c:pt>
                <c:pt idx="1165">
                  <c:v>0.46645694971084595</c:v>
                </c:pt>
                <c:pt idx="1166">
                  <c:v>0.46645569801330566</c:v>
                </c:pt>
                <c:pt idx="1167">
                  <c:v>0.46644824743270874</c:v>
                </c:pt>
                <c:pt idx="1168">
                  <c:v>0.46645975112915039</c:v>
                </c:pt>
                <c:pt idx="1169">
                  <c:v>0.4664580225944519</c:v>
                </c:pt>
                <c:pt idx="1170">
                  <c:v>0.46646830439567566</c:v>
                </c:pt>
                <c:pt idx="1171">
                  <c:v>0.46645763516426086</c:v>
                </c:pt>
                <c:pt idx="1172">
                  <c:v>0.46641674637794495</c:v>
                </c:pt>
                <c:pt idx="1173">
                  <c:v>0.466409832239151</c:v>
                </c:pt>
                <c:pt idx="1174">
                  <c:v>0.46642789244651794</c:v>
                </c:pt>
                <c:pt idx="1175">
                  <c:v>0.46641314029693604</c:v>
                </c:pt>
                <c:pt idx="1176">
                  <c:v>0.46642264723777771</c:v>
                </c:pt>
                <c:pt idx="1177">
                  <c:v>0.46640974283218384</c:v>
                </c:pt>
                <c:pt idx="1178">
                  <c:v>0.46641591191291809</c:v>
                </c:pt>
                <c:pt idx="1179">
                  <c:v>0.46642139554023743</c:v>
                </c:pt>
                <c:pt idx="1180">
                  <c:v>0.46642643213272095</c:v>
                </c:pt>
                <c:pt idx="1181">
                  <c:v>0.46642607450485229</c:v>
                </c:pt>
                <c:pt idx="1182">
                  <c:v>0.4664289653301239</c:v>
                </c:pt>
                <c:pt idx="1183">
                  <c:v>0.46643629670143127</c:v>
                </c:pt>
                <c:pt idx="1184">
                  <c:v>0.46642217040061951</c:v>
                </c:pt>
                <c:pt idx="1185">
                  <c:v>0.46642011404037476</c:v>
                </c:pt>
                <c:pt idx="1186">
                  <c:v>0.46642374992370605</c:v>
                </c:pt>
                <c:pt idx="1187">
                  <c:v>0.46640041470527649</c:v>
                </c:pt>
                <c:pt idx="1188">
                  <c:v>0.46640682220458984</c:v>
                </c:pt>
                <c:pt idx="1189">
                  <c:v>0.46641427278518677</c:v>
                </c:pt>
                <c:pt idx="1190">
                  <c:v>0.46638917922973633</c:v>
                </c:pt>
                <c:pt idx="1191">
                  <c:v>0.46638423204421997</c:v>
                </c:pt>
                <c:pt idx="1192">
                  <c:v>0.46641463041305542</c:v>
                </c:pt>
                <c:pt idx="1193">
                  <c:v>0.46640035510063171</c:v>
                </c:pt>
                <c:pt idx="1194">
                  <c:v>0.46640804409980774</c:v>
                </c:pt>
                <c:pt idx="1195">
                  <c:v>0.46640029549598694</c:v>
                </c:pt>
                <c:pt idx="1196">
                  <c:v>0.46639871597290039</c:v>
                </c:pt>
                <c:pt idx="1197">
                  <c:v>0.46638309955596924</c:v>
                </c:pt>
                <c:pt idx="1198">
                  <c:v>0.46640744805335999</c:v>
                </c:pt>
                <c:pt idx="1199">
                  <c:v>0.46638640761375427</c:v>
                </c:pt>
                <c:pt idx="1200">
                  <c:v>0.46638908982276917</c:v>
                </c:pt>
                <c:pt idx="1201">
                  <c:v>0.46637707948684692</c:v>
                </c:pt>
                <c:pt idx="1202">
                  <c:v>0.46637445688247681</c:v>
                </c:pt>
                <c:pt idx="1203">
                  <c:v>0.46637192368507385</c:v>
                </c:pt>
                <c:pt idx="1204">
                  <c:v>0.46636858582496643</c:v>
                </c:pt>
                <c:pt idx="1205">
                  <c:v>0.46635347604751587</c:v>
                </c:pt>
                <c:pt idx="1206">
                  <c:v>0.46635237336158752</c:v>
                </c:pt>
                <c:pt idx="1207">
                  <c:v>0.46634784340858459</c:v>
                </c:pt>
                <c:pt idx="1208">
                  <c:v>0.46634981036186218</c:v>
                </c:pt>
                <c:pt idx="1209">
                  <c:v>0.46634185314178467</c:v>
                </c:pt>
                <c:pt idx="1210">
                  <c:v>0.46635019779205322</c:v>
                </c:pt>
                <c:pt idx="1211">
                  <c:v>0.46634581685066223</c:v>
                </c:pt>
                <c:pt idx="1212">
                  <c:v>0.46634611487388611</c:v>
                </c:pt>
                <c:pt idx="1213">
                  <c:v>0.46632722020149231</c:v>
                </c:pt>
                <c:pt idx="1214">
                  <c:v>0.46633070707321167</c:v>
                </c:pt>
                <c:pt idx="1215">
                  <c:v>0.46635070443153381</c:v>
                </c:pt>
                <c:pt idx="1216">
                  <c:v>0.46632674336433411</c:v>
                </c:pt>
                <c:pt idx="1217">
                  <c:v>0.46632355451583862</c:v>
                </c:pt>
                <c:pt idx="1218">
                  <c:v>0.46632039546966553</c:v>
                </c:pt>
                <c:pt idx="1219">
                  <c:v>0.46632039546966553</c:v>
                </c:pt>
                <c:pt idx="1220">
                  <c:v>0.46632760763168335</c:v>
                </c:pt>
                <c:pt idx="1221">
                  <c:v>0.46631529927253723</c:v>
                </c:pt>
                <c:pt idx="1222">
                  <c:v>0.46631607413291931</c:v>
                </c:pt>
                <c:pt idx="1223">
                  <c:v>0.46629628539085388</c:v>
                </c:pt>
                <c:pt idx="1224">
                  <c:v>0.46631494164466858</c:v>
                </c:pt>
                <c:pt idx="1225">
                  <c:v>0.4663105309009552</c:v>
                </c:pt>
                <c:pt idx="1226">
                  <c:v>0.46629863977432251</c:v>
                </c:pt>
                <c:pt idx="1227">
                  <c:v>0.46630436182022095</c:v>
                </c:pt>
                <c:pt idx="1228">
                  <c:v>0.46629735827445984</c:v>
                </c:pt>
                <c:pt idx="1229">
                  <c:v>0.46629190444946289</c:v>
                </c:pt>
                <c:pt idx="1230">
                  <c:v>0.46628004312515259</c:v>
                </c:pt>
                <c:pt idx="1231">
                  <c:v>0.46627503633499146</c:v>
                </c:pt>
                <c:pt idx="1232">
                  <c:v>0.46628713607788086</c:v>
                </c:pt>
                <c:pt idx="1233">
                  <c:v>0.46627154946327209</c:v>
                </c:pt>
                <c:pt idx="1234">
                  <c:v>0.46627053618431091</c:v>
                </c:pt>
                <c:pt idx="1235">
                  <c:v>0.46627041697502136</c:v>
                </c:pt>
                <c:pt idx="1236">
                  <c:v>0.46626138687133789</c:v>
                </c:pt>
                <c:pt idx="1237">
                  <c:v>0.46625950932502747</c:v>
                </c:pt>
                <c:pt idx="1238">
                  <c:v>0.46625864505767822</c:v>
                </c:pt>
                <c:pt idx="1239">
                  <c:v>0.46625351905822754</c:v>
                </c:pt>
                <c:pt idx="1240">
                  <c:v>0.46625992655754089</c:v>
                </c:pt>
                <c:pt idx="1241">
                  <c:v>0.46625345945358276</c:v>
                </c:pt>
                <c:pt idx="1242">
                  <c:v>0.46624171733856201</c:v>
                </c:pt>
                <c:pt idx="1243">
                  <c:v>0.46623930335044861</c:v>
                </c:pt>
                <c:pt idx="1244">
                  <c:v>0.46624773740768433</c:v>
                </c:pt>
                <c:pt idx="1245">
                  <c:v>0.46626532077789307</c:v>
                </c:pt>
                <c:pt idx="1246">
                  <c:v>0.4662531316280365</c:v>
                </c:pt>
                <c:pt idx="1247">
                  <c:v>0.46624231338500977</c:v>
                </c:pt>
                <c:pt idx="1248">
                  <c:v>0.46623188257217407</c:v>
                </c:pt>
                <c:pt idx="1249">
                  <c:v>0.46622884273529053</c:v>
                </c:pt>
                <c:pt idx="1250">
                  <c:v>0.46621859073638916</c:v>
                </c:pt>
                <c:pt idx="1251">
                  <c:v>0.46621799468994141</c:v>
                </c:pt>
                <c:pt idx="1252">
                  <c:v>0.46623018383979797</c:v>
                </c:pt>
                <c:pt idx="1253">
                  <c:v>0.46621400117874146</c:v>
                </c:pt>
                <c:pt idx="1254">
                  <c:v>0.46622097492218018</c:v>
                </c:pt>
                <c:pt idx="1255">
                  <c:v>0.46621286869049072</c:v>
                </c:pt>
                <c:pt idx="1256">
                  <c:v>0.46619540452957153</c:v>
                </c:pt>
                <c:pt idx="1257">
                  <c:v>0.46620169281959534</c:v>
                </c:pt>
                <c:pt idx="1258">
                  <c:v>0.46619659662246704</c:v>
                </c:pt>
                <c:pt idx="1259">
                  <c:v>0.46619370579719543</c:v>
                </c:pt>
                <c:pt idx="1260">
                  <c:v>0.46620053052902222</c:v>
                </c:pt>
                <c:pt idx="1261">
                  <c:v>0.46621102094650269</c:v>
                </c:pt>
                <c:pt idx="1262">
                  <c:v>0.46619272232055664</c:v>
                </c:pt>
                <c:pt idx="1263">
                  <c:v>0.46619731187820435</c:v>
                </c:pt>
                <c:pt idx="1264">
                  <c:v>0.46618440747261047</c:v>
                </c:pt>
                <c:pt idx="1265">
                  <c:v>0.46617850661277771</c:v>
                </c:pt>
                <c:pt idx="1266">
                  <c:v>0.4661870002746582</c:v>
                </c:pt>
                <c:pt idx="1267">
                  <c:v>0.46616765856742859</c:v>
                </c:pt>
                <c:pt idx="1268">
                  <c:v>0.46616232395172119</c:v>
                </c:pt>
                <c:pt idx="1269">
                  <c:v>0.46617418527603149</c:v>
                </c:pt>
                <c:pt idx="1270">
                  <c:v>0.46617165207862854</c:v>
                </c:pt>
                <c:pt idx="1271">
                  <c:v>0.46615675091743469</c:v>
                </c:pt>
                <c:pt idx="1272">
                  <c:v>0.46615207195281982</c:v>
                </c:pt>
                <c:pt idx="1273">
                  <c:v>0.46613794565200806</c:v>
                </c:pt>
                <c:pt idx="1274">
                  <c:v>0.46614664793014526</c:v>
                </c:pt>
                <c:pt idx="1275">
                  <c:v>0.46614915132522583</c:v>
                </c:pt>
                <c:pt idx="1276">
                  <c:v>0.46614256501197815</c:v>
                </c:pt>
                <c:pt idx="1277">
                  <c:v>0.4661276638507843</c:v>
                </c:pt>
                <c:pt idx="1278">
                  <c:v>0.46609330177307129</c:v>
                </c:pt>
                <c:pt idx="1279">
                  <c:v>0.46609848737716675</c:v>
                </c:pt>
                <c:pt idx="1280">
                  <c:v>0.46608725190162659</c:v>
                </c:pt>
                <c:pt idx="1281">
                  <c:v>0.46609476208686829</c:v>
                </c:pt>
                <c:pt idx="1282">
                  <c:v>0.46610698103904724</c:v>
                </c:pt>
                <c:pt idx="1283">
                  <c:v>0.46608594059944153</c:v>
                </c:pt>
                <c:pt idx="1284">
                  <c:v>0.46607357263565063</c:v>
                </c:pt>
                <c:pt idx="1285">
                  <c:v>0.46608614921569824</c:v>
                </c:pt>
                <c:pt idx="1286">
                  <c:v>0.46608293056488037</c:v>
                </c:pt>
                <c:pt idx="1287">
                  <c:v>0.46606841683387756</c:v>
                </c:pt>
                <c:pt idx="1288">
                  <c:v>0.46608147025108337</c:v>
                </c:pt>
                <c:pt idx="1289">
                  <c:v>0.46607115864753723</c:v>
                </c:pt>
                <c:pt idx="1290">
                  <c:v>0.46604689955711365</c:v>
                </c:pt>
                <c:pt idx="1291">
                  <c:v>0.46602553129196167</c:v>
                </c:pt>
                <c:pt idx="1292">
                  <c:v>0.46603542566299438</c:v>
                </c:pt>
                <c:pt idx="1293">
                  <c:v>0.46601417660713196</c:v>
                </c:pt>
                <c:pt idx="1294">
                  <c:v>0.46599510312080383</c:v>
                </c:pt>
                <c:pt idx="1295">
                  <c:v>0.46598556637763977</c:v>
                </c:pt>
                <c:pt idx="1296">
                  <c:v>0.46598842740058899</c:v>
                </c:pt>
                <c:pt idx="1297">
                  <c:v>0.46598246693611145</c:v>
                </c:pt>
                <c:pt idx="1298">
                  <c:v>0.46598568558692932</c:v>
                </c:pt>
                <c:pt idx="1299">
                  <c:v>0.46596166491508484</c:v>
                </c:pt>
                <c:pt idx="1300">
                  <c:v>0.46590718626976013</c:v>
                </c:pt>
                <c:pt idx="1301">
                  <c:v>0.46591705083847046</c:v>
                </c:pt>
                <c:pt idx="1302">
                  <c:v>0.46588936448097229</c:v>
                </c:pt>
                <c:pt idx="1303">
                  <c:v>0.46585267782211304</c:v>
                </c:pt>
                <c:pt idx="1304">
                  <c:v>0.46584466099739075</c:v>
                </c:pt>
                <c:pt idx="1305">
                  <c:v>0.46582803130149841</c:v>
                </c:pt>
                <c:pt idx="1306">
                  <c:v>0.46582141518592834</c:v>
                </c:pt>
                <c:pt idx="1307">
                  <c:v>0.46581000089645386</c:v>
                </c:pt>
                <c:pt idx="1308">
                  <c:v>0.46577802300453186</c:v>
                </c:pt>
                <c:pt idx="1309">
                  <c:v>0.46574902534484863</c:v>
                </c:pt>
                <c:pt idx="1310">
                  <c:v>0.46572259068489075</c:v>
                </c:pt>
                <c:pt idx="1311">
                  <c:v>0.4656941294670105</c:v>
                </c:pt>
                <c:pt idx="1312">
                  <c:v>0.4656815230846405</c:v>
                </c:pt>
                <c:pt idx="1313">
                  <c:v>0.46565231680870056</c:v>
                </c:pt>
                <c:pt idx="1314">
                  <c:v>0.46563604474067688</c:v>
                </c:pt>
                <c:pt idx="1315">
                  <c:v>0.46559977531433105</c:v>
                </c:pt>
                <c:pt idx="1316">
                  <c:v>0.46553394198417664</c:v>
                </c:pt>
                <c:pt idx="1317">
                  <c:v>0.46550378203392029</c:v>
                </c:pt>
                <c:pt idx="1318">
                  <c:v>0.46547171473503113</c:v>
                </c:pt>
                <c:pt idx="1319">
                  <c:v>0.46537858247756958</c:v>
                </c:pt>
                <c:pt idx="1320">
                  <c:v>0.46524402499198914</c:v>
                </c:pt>
                <c:pt idx="1321">
                  <c:v>0.46512573957443237</c:v>
                </c:pt>
                <c:pt idx="1322">
                  <c:v>0.46489840745925903</c:v>
                </c:pt>
                <c:pt idx="1323">
                  <c:v>0.46455508470535278</c:v>
                </c:pt>
                <c:pt idx="1324">
                  <c:v>0.46415486931800842</c:v>
                </c:pt>
                <c:pt idx="1325">
                  <c:v>0.46360990405082703</c:v>
                </c:pt>
                <c:pt idx="1326">
                  <c:v>0.46300271153450012</c:v>
                </c:pt>
                <c:pt idx="1327">
                  <c:v>0.46251454949378967</c:v>
                </c:pt>
                <c:pt idx="1328">
                  <c:v>0.46223628520965576</c:v>
                </c:pt>
                <c:pt idx="1329">
                  <c:v>0.46201214194297791</c:v>
                </c:pt>
                <c:pt idx="1330">
                  <c:v>0.46180149912834167</c:v>
                </c:pt>
                <c:pt idx="1331">
                  <c:v>0.46162769198417664</c:v>
                </c:pt>
                <c:pt idx="1332">
                  <c:v>0.46154305338859558</c:v>
                </c:pt>
                <c:pt idx="1333">
                  <c:v>0.46146455407142639</c:v>
                </c:pt>
                <c:pt idx="1334">
                  <c:v>0.46139034628868103</c:v>
                </c:pt>
                <c:pt idx="1335">
                  <c:v>0.46134445071220398</c:v>
                </c:pt>
                <c:pt idx="1336">
                  <c:v>0.46130600571632385</c:v>
                </c:pt>
                <c:pt idx="1337">
                  <c:v>0.46127656102180481</c:v>
                </c:pt>
                <c:pt idx="1338">
                  <c:v>0.4611784815788269</c:v>
                </c:pt>
                <c:pt idx="1339">
                  <c:v>0.46110129356384277</c:v>
                </c:pt>
                <c:pt idx="1340">
                  <c:v>0.4610544741153717</c:v>
                </c:pt>
                <c:pt idx="1341">
                  <c:v>0.46100634336471558</c:v>
                </c:pt>
                <c:pt idx="1342">
                  <c:v>0.46093323826789856</c:v>
                </c:pt>
                <c:pt idx="1343">
                  <c:v>0.46084663271903992</c:v>
                </c:pt>
                <c:pt idx="1344">
                  <c:v>0.46083828806877136</c:v>
                </c:pt>
                <c:pt idx="1345">
                  <c:v>0.46078133583068848</c:v>
                </c:pt>
                <c:pt idx="1346">
                  <c:v>0.46070030331611633</c:v>
                </c:pt>
                <c:pt idx="1347">
                  <c:v>0.46063053607940674</c:v>
                </c:pt>
                <c:pt idx="1348">
                  <c:v>0.46061000227928162</c:v>
                </c:pt>
                <c:pt idx="1349">
                  <c:v>0.46055537462234497</c:v>
                </c:pt>
                <c:pt idx="1350">
                  <c:v>0.46049365401268005</c:v>
                </c:pt>
                <c:pt idx="1351">
                  <c:v>0.46042633056640625</c:v>
                </c:pt>
                <c:pt idx="1352">
                  <c:v>0.46039369702339172</c:v>
                </c:pt>
                <c:pt idx="1353">
                  <c:v>0.46036309003829956</c:v>
                </c:pt>
                <c:pt idx="1354">
                  <c:v>0.46029990911483765</c:v>
                </c:pt>
                <c:pt idx="1355">
                  <c:v>0.46026724576950073</c:v>
                </c:pt>
                <c:pt idx="1356">
                  <c:v>0.46024394035339355</c:v>
                </c:pt>
                <c:pt idx="1357">
                  <c:v>0.46021550893783569</c:v>
                </c:pt>
                <c:pt idx="1358">
                  <c:v>0.46017420291900635</c:v>
                </c:pt>
                <c:pt idx="1359">
                  <c:v>0.46012753248214722</c:v>
                </c:pt>
                <c:pt idx="1360">
                  <c:v>0.46009626984596252</c:v>
                </c:pt>
                <c:pt idx="1361">
                  <c:v>0.46004101634025574</c:v>
                </c:pt>
                <c:pt idx="1362">
                  <c:v>0.45999112725257874</c:v>
                </c:pt>
                <c:pt idx="1363">
                  <c:v>0.45995691418647766</c:v>
                </c:pt>
                <c:pt idx="1364">
                  <c:v>0.45993417501449585</c:v>
                </c:pt>
                <c:pt idx="1365">
                  <c:v>0.45988219976425171</c:v>
                </c:pt>
                <c:pt idx="1366">
                  <c:v>0.45981857180595398</c:v>
                </c:pt>
                <c:pt idx="1367">
                  <c:v>0.45977109670639038</c:v>
                </c:pt>
                <c:pt idx="1368">
                  <c:v>0.45975664258003235</c:v>
                </c:pt>
                <c:pt idx="1369">
                  <c:v>0.45973744988441467</c:v>
                </c:pt>
                <c:pt idx="1370">
                  <c:v>0.45965328812599182</c:v>
                </c:pt>
                <c:pt idx="1371">
                  <c:v>0.45965373516082764</c:v>
                </c:pt>
                <c:pt idx="1372">
                  <c:v>0.45964166522026062</c:v>
                </c:pt>
                <c:pt idx="1373">
                  <c:v>0.4596005380153656</c:v>
                </c:pt>
                <c:pt idx="1374">
                  <c:v>0.4595528244972229</c:v>
                </c:pt>
                <c:pt idx="1375">
                  <c:v>0.45953807234764099</c:v>
                </c:pt>
                <c:pt idx="1376">
                  <c:v>0.45951727032661438</c:v>
                </c:pt>
                <c:pt idx="1377">
                  <c:v>0.45948600769042969</c:v>
                </c:pt>
                <c:pt idx="1378">
                  <c:v>0.45946058630943298</c:v>
                </c:pt>
                <c:pt idx="1379">
                  <c:v>0.45942553877830505</c:v>
                </c:pt>
                <c:pt idx="1380">
                  <c:v>0.45939189195632935</c:v>
                </c:pt>
                <c:pt idx="1381">
                  <c:v>0.45935750007629395</c:v>
                </c:pt>
                <c:pt idx="1382">
                  <c:v>0.45932713150978088</c:v>
                </c:pt>
                <c:pt idx="1383">
                  <c:v>0.45931380987167358</c:v>
                </c:pt>
                <c:pt idx="1384">
                  <c:v>0.45932283997535706</c:v>
                </c:pt>
                <c:pt idx="1385">
                  <c:v>0.45929864048957825</c:v>
                </c:pt>
                <c:pt idx="1386">
                  <c:v>0.45924636721611023</c:v>
                </c:pt>
                <c:pt idx="1387">
                  <c:v>0.45922708511352539</c:v>
                </c:pt>
                <c:pt idx="1388">
                  <c:v>0.4588581919670105</c:v>
                </c:pt>
                <c:pt idx="1389">
                  <c:v>0.45833441615104675</c:v>
                </c:pt>
                <c:pt idx="1390">
                  <c:v>0.45828631520271301</c:v>
                </c:pt>
                <c:pt idx="1391">
                  <c:v>0.45833030343055725</c:v>
                </c:pt>
                <c:pt idx="1392">
                  <c:v>0.45834964513778687</c:v>
                </c:pt>
                <c:pt idx="1393">
                  <c:v>0.45881584286689758</c:v>
                </c:pt>
                <c:pt idx="1394">
                  <c:v>0.45896044373512268</c:v>
                </c:pt>
                <c:pt idx="1395">
                  <c:v>0.45896384119987488</c:v>
                </c:pt>
                <c:pt idx="1396">
                  <c:v>0.45893317461013794</c:v>
                </c:pt>
                <c:pt idx="1397">
                  <c:v>0.45888838171958923</c:v>
                </c:pt>
                <c:pt idx="1398">
                  <c:v>0.45885923504829407</c:v>
                </c:pt>
                <c:pt idx="1399">
                  <c:v>0.45883786678314209</c:v>
                </c:pt>
                <c:pt idx="1400">
                  <c:v>0.4588240385055542</c:v>
                </c:pt>
                <c:pt idx="1401">
                  <c:v>0.45879817008972168</c:v>
                </c:pt>
                <c:pt idx="1402">
                  <c:v>0.45875349640846252</c:v>
                </c:pt>
                <c:pt idx="1403">
                  <c:v>0.4587155282497406</c:v>
                </c:pt>
                <c:pt idx="1404">
                  <c:v>0.45865768194198608</c:v>
                </c:pt>
                <c:pt idx="1405">
                  <c:v>0.45865041017532349</c:v>
                </c:pt>
                <c:pt idx="1406">
                  <c:v>0.45861572027206421</c:v>
                </c:pt>
                <c:pt idx="1407">
                  <c:v>0.45859596133232117</c:v>
                </c:pt>
                <c:pt idx="1408">
                  <c:v>0.45857051014900208</c:v>
                </c:pt>
                <c:pt idx="1409">
                  <c:v>0.45852738618850708</c:v>
                </c:pt>
                <c:pt idx="1410">
                  <c:v>0.45845183730125427</c:v>
                </c:pt>
                <c:pt idx="1411">
                  <c:v>0.45843234658241272</c:v>
                </c:pt>
                <c:pt idx="1412">
                  <c:v>0.4584161639213562</c:v>
                </c:pt>
                <c:pt idx="1413">
                  <c:v>0.45840835571289062</c:v>
                </c:pt>
                <c:pt idx="1414">
                  <c:v>0.45834702253341675</c:v>
                </c:pt>
                <c:pt idx="1415">
                  <c:v>0.45830038189888</c:v>
                </c:pt>
                <c:pt idx="1416">
                  <c:v>0.45827245712280273</c:v>
                </c:pt>
                <c:pt idx="1417">
                  <c:v>0.45824071764945984</c:v>
                </c:pt>
                <c:pt idx="1418">
                  <c:v>0.45818701386451721</c:v>
                </c:pt>
                <c:pt idx="1419">
                  <c:v>0.45811298489570618</c:v>
                </c:pt>
                <c:pt idx="1420">
                  <c:v>0.45809793472290039</c:v>
                </c:pt>
                <c:pt idx="1421">
                  <c:v>0.45810562372207642</c:v>
                </c:pt>
                <c:pt idx="1422">
                  <c:v>0.4580862820148468</c:v>
                </c:pt>
                <c:pt idx="1423">
                  <c:v>0.45803621411323547</c:v>
                </c:pt>
                <c:pt idx="1424">
                  <c:v>0.45796304941177368</c:v>
                </c:pt>
                <c:pt idx="1425">
                  <c:v>0.45793047547340393</c:v>
                </c:pt>
                <c:pt idx="1426">
                  <c:v>0.45788812637329102</c:v>
                </c:pt>
                <c:pt idx="1427">
                  <c:v>0.45785993337631226</c:v>
                </c:pt>
                <c:pt idx="1428">
                  <c:v>0.4578450620174408</c:v>
                </c:pt>
                <c:pt idx="1429">
                  <c:v>0.4578249454498291</c:v>
                </c:pt>
                <c:pt idx="1430">
                  <c:v>0.45782032608985901</c:v>
                </c:pt>
                <c:pt idx="1431">
                  <c:v>0.45778727531433105</c:v>
                </c:pt>
                <c:pt idx="1432">
                  <c:v>0.45773026347160339</c:v>
                </c:pt>
                <c:pt idx="1433">
                  <c:v>0.4576725959777832</c:v>
                </c:pt>
                <c:pt idx="1434">
                  <c:v>0.45764276385307312</c:v>
                </c:pt>
                <c:pt idx="1435">
                  <c:v>0.45761579275131226</c:v>
                </c:pt>
                <c:pt idx="1436">
                  <c:v>0.45756635069847107</c:v>
                </c:pt>
                <c:pt idx="1437">
                  <c:v>0.45752733945846558</c:v>
                </c:pt>
                <c:pt idx="1438">
                  <c:v>0.4574909508228302</c:v>
                </c:pt>
                <c:pt idx="1439">
                  <c:v>0.45744961500167847</c:v>
                </c:pt>
                <c:pt idx="1440">
                  <c:v>0.45741468667984009</c:v>
                </c:pt>
                <c:pt idx="1441">
                  <c:v>0.45736989378929138</c:v>
                </c:pt>
                <c:pt idx="1442">
                  <c:v>0.45735093951225281</c:v>
                </c:pt>
                <c:pt idx="1443">
                  <c:v>0.45734095573425293</c:v>
                </c:pt>
                <c:pt idx="1444">
                  <c:v>0.45728433132171631</c:v>
                </c:pt>
                <c:pt idx="1445">
                  <c:v>0.45723962783813477</c:v>
                </c:pt>
                <c:pt idx="1446">
                  <c:v>0.45718026161193848</c:v>
                </c:pt>
                <c:pt idx="1447">
                  <c:v>0.45715856552124023</c:v>
                </c:pt>
                <c:pt idx="1448">
                  <c:v>0.45715045928955078</c:v>
                </c:pt>
                <c:pt idx="1449">
                  <c:v>0.45710882544517517</c:v>
                </c:pt>
                <c:pt idx="1450">
                  <c:v>0.45705914497375488</c:v>
                </c:pt>
                <c:pt idx="1451">
                  <c:v>0.45703202486038208</c:v>
                </c:pt>
                <c:pt idx="1452">
                  <c:v>0.45700886845588684</c:v>
                </c:pt>
                <c:pt idx="1453">
                  <c:v>0.45698356628417969</c:v>
                </c:pt>
                <c:pt idx="1454">
                  <c:v>0.45694348216056824</c:v>
                </c:pt>
                <c:pt idx="1455">
                  <c:v>0.45691019296646118</c:v>
                </c:pt>
                <c:pt idx="1456">
                  <c:v>0.45685997605323792</c:v>
                </c:pt>
                <c:pt idx="1457">
                  <c:v>0.45682498812675476</c:v>
                </c:pt>
                <c:pt idx="1458">
                  <c:v>0.45678690075874329</c:v>
                </c:pt>
                <c:pt idx="1459">
                  <c:v>0.45675191283226013</c:v>
                </c:pt>
                <c:pt idx="1460">
                  <c:v>0.45672139525413513</c:v>
                </c:pt>
                <c:pt idx="1461">
                  <c:v>0.45666810870170593</c:v>
                </c:pt>
                <c:pt idx="1462">
                  <c:v>0.45663568377494812</c:v>
                </c:pt>
                <c:pt idx="1463">
                  <c:v>0.45657369494438171</c:v>
                </c:pt>
                <c:pt idx="1464">
                  <c:v>0.45654588937759399</c:v>
                </c:pt>
                <c:pt idx="1465">
                  <c:v>0.45651042461395264</c:v>
                </c:pt>
                <c:pt idx="1466">
                  <c:v>0.45646563172340393</c:v>
                </c:pt>
                <c:pt idx="1467">
                  <c:v>0.45642587542533875</c:v>
                </c:pt>
                <c:pt idx="1468">
                  <c:v>0.45637974143028259</c:v>
                </c:pt>
                <c:pt idx="1469">
                  <c:v>0.45634916424751282</c:v>
                </c:pt>
                <c:pt idx="1470">
                  <c:v>0.45625197887420654</c:v>
                </c:pt>
                <c:pt idx="1471">
                  <c:v>0.45614966750144958</c:v>
                </c:pt>
                <c:pt idx="1472">
                  <c:v>0.45607998967170715</c:v>
                </c:pt>
                <c:pt idx="1473">
                  <c:v>0.45602905750274658</c:v>
                </c:pt>
                <c:pt idx="1474">
                  <c:v>0.45598909258842468</c:v>
                </c:pt>
                <c:pt idx="1475">
                  <c:v>0.45594477653503418</c:v>
                </c:pt>
                <c:pt idx="1476">
                  <c:v>0.45589351654052734</c:v>
                </c:pt>
                <c:pt idx="1477">
                  <c:v>0.45584127306938171</c:v>
                </c:pt>
                <c:pt idx="1478">
                  <c:v>0.45578017830848694</c:v>
                </c:pt>
                <c:pt idx="1479">
                  <c:v>0.45571917295455933</c:v>
                </c:pt>
                <c:pt idx="1480">
                  <c:v>0.45566394925117493</c:v>
                </c:pt>
                <c:pt idx="1481">
                  <c:v>0.45561724901199341</c:v>
                </c:pt>
                <c:pt idx="1482">
                  <c:v>0.45555886626243591</c:v>
                </c:pt>
                <c:pt idx="1483">
                  <c:v>0.45551022887229919</c:v>
                </c:pt>
                <c:pt idx="1484">
                  <c:v>0.4554695188999176</c:v>
                </c:pt>
                <c:pt idx="1485">
                  <c:v>0.45544427633285522</c:v>
                </c:pt>
                <c:pt idx="1486">
                  <c:v>0.45541006326675415</c:v>
                </c:pt>
                <c:pt idx="1487">
                  <c:v>0.45538350939750671</c:v>
                </c:pt>
                <c:pt idx="1488">
                  <c:v>0.45537760853767395</c:v>
                </c:pt>
                <c:pt idx="1489">
                  <c:v>0.45534676313400269</c:v>
                </c:pt>
                <c:pt idx="1490">
                  <c:v>0.45530518889427185</c:v>
                </c:pt>
                <c:pt idx="1491">
                  <c:v>0.45520439743995667</c:v>
                </c:pt>
                <c:pt idx="1492">
                  <c:v>0.45519882440567017</c:v>
                </c:pt>
                <c:pt idx="1493">
                  <c:v>0.45518249273300171</c:v>
                </c:pt>
                <c:pt idx="1494">
                  <c:v>0.45516365766525269</c:v>
                </c:pt>
                <c:pt idx="1495">
                  <c:v>0.45514893531799316</c:v>
                </c:pt>
                <c:pt idx="1496">
                  <c:v>0.45510938763618469</c:v>
                </c:pt>
                <c:pt idx="1497">
                  <c:v>0.45508775115013123</c:v>
                </c:pt>
                <c:pt idx="1498">
                  <c:v>0.45507243275642395</c:v>
                </c:pt>
                <c:pt idx="1499">
                  <c:v>0.45501160621643066</c:v>
                </c:pt>
                <c:pt idx="1500">
                  <c:v>0.45495721697807312</c:v>
                </c:pt>
                <c:pt idx="1501">
                  <c:v>0.45491203665733337</c:v>
                </c:pt>
                <c:pt idx="1502">
                  <c:v>0.45489197969436646</c:v>
                </c:pt>
                <c:pt idx="1503">
                  <c:v>0.45487168431282043</c:v>
                </c:pt>
                <c:pt idx="1504">
                  <c:v>0.45484548807144165</c:v>
                </c:pt>
                <c:pt idx="1505">
                  <c:v>0.45483696460723877</c:v>
                </c:pt>
                <c:pt idx="1506">
                  <c:v>0.45482721924781799</c:v>
                </c:pt>
                <c:pt idx="1507">
                  <c:v>0.45481002330780029</c:v>
                </c:pt>
                <c:pt idx="1508">
                  <c:v>0.4547845721244812</c:v>
                </c:pt>
                <c:pt idx="1509">
                  <c:v>0.45473352074623108</c:v>
                </c:pt>
                <c:pt idx="1510">
                  <c:v>0.45470628142356873</c:v>
                </c:pt>
                <c:pt idx="1511">
                  <c:v>0.45468994975090027</c:v>
                </c:pt>
                <c:pt idx="1512">
                  <c:v>0.45468354225158691</c:v>
                </c:pt>
                <c:pt idx="1513">
                  <c:v>0.45466780662536621</c:v>
                </c:pt>
                <c:pt idx="1514">
                  <c:v>0.45464050769805908</c:v>
                </c:pt>
                <c:pt idx="1515">
                  <c:v>0.45459583401679993</c:v>
                </c:pt>
                <c:pt idx="1516">
                  <c:v>0.45457223057746887</c:v>
                </c:pt>
                <c:pt idx="1517">
                  <c:v>0.45458042621612549</c:v>
                </c:pt>
                <c:pt idx="1518">
                  <c:v>0.45456308126449585</c:v>
                </c:pt>
                <c:pt idx="1519">
                  <c:v>0.45454427599906921</c:v>
                </c:pt>
                <c:pt idx="1520">
                  <c:v>0.45451691746711731</c:v>
                </c:pt>
                <c:pt idx="1521">
                  <c:v>0.45450776815414429</c:v>
                </c:pt>
                <c:pt idx="1522">
                  <c:v>0.45449325442314148</c:v>
                </c:pt>
                <c:pt idx="1523">
                  <c:v>0.45449313521385193</c:v>
                </c:pt>
                <c:pt idx="1524">
                  <c:v>0.45441904664039612</c:v>
                </c:pt>
                <c:pt idx="1525">
                  <c:v>0.45437178015708923</c:v>
                </c:pt>
                <c:pt idx="1526">
                  <c:v>0.45435857772827148</c:v>
                </c:pt>
                <c:pt idx="1527">
                  <c:v>0.45433825254440308</c:v>
                </c:pt>
                <c:pt idx="1528">
                  <c:v>0.45432496070861816</c:v>
                </c:pt>
                <c:pt idx="1529">
                  <c:v>0.45431238412857056</c:v>
                </c:pt>
                <c:pt idx="1530">
                  <c:v>0.45428690314292908</c:v>
                </c:pt>
                <c:pt idx="1531">
                  <c:v>0.45423737168312073</c:v>
                </c:pt>
                <c:pt idx="1532">
                  <c:v>0.45422238111495972</c:v>
                </c:pt>
                <c:pt idx="1533">
                  <c:v>0.45420557260513306</c:v>
                </c:pt>
                <c:pt idx="1534">
                  <c:v>0.45419150590896606</c:v>
                </c:pt>
                <c:pt idx="1535">
                  <c:v>0.45416790246963501</c:v>
                </c:pt>
                <c:pt idx="1536">
                  <c:v>0.45409965515136719</c:v>
                </c:pt>
                <c:pt idx="1537">
                  <c:v>0.4540843665599823</c:v>
                </c:pt>
                <c:pt idx="1538">
                  <c:v>0.45408332347869873</c:v>
                </c:pt>
                <c:pt idx="1539">
                  <c:v>0.45402857661247253</c:v>
                </c:pt>
                <c:pt idx="1540">
                  <c:v>0.45398926734924316</c:v>
                </c:pt>
                <c:pt idx="1541">
                  <c:v>0.45391860604286194</c:v>
                </c:pt>
                <c:pt idx="1542">
                  <c:v>0.4538942277431488</c:v>
                </c:pt>
                <c:pt idx="1543">
                  <c:v>0.45387539267539978</c:v>
                </c:pt>
                <c:pt idx="1544">
                  <c:v>0.4538438618183136</c:v>
                </c:pt>
                <c:pt idx="1545">
                  <c:v>0.45382490754127502</c:v>
                </c:pt>
                <c:pt idx="1546">
                  <c:v>0.45377275347709656</c:v>
                </c:pt>
                <c:pt idx="1547">
                  <c:v>0.4537321925163269</c:v>
                </c:pt>
                <c:pt idx="1548">
                  <c:v>0.45366013050079346</c:v>
                </c:pt>
                <c:pt idx="1549">
                  <c:v>0.45361536741256714</c:v>
                </c:pt>
                <c:pt idx="1550">
                  <c:v>0.4535863995552063</c:v>
                </c:pt>
                <c:pt idx="1551">
                  <c:v>0.45351588726043701</c:v>
                </c:pt>
                <c:pt idx="1552">
                  <c:v>0.45350345969200134</c:v>
                </c:pt>
                <c:pt idx="1553">
                  <c:v>0.45348435640335083</c:v>
                </c:pt>
                <c:pt idx="1554">
                  <c:v>0.45346000790596008</c:v>
                </c:pt>
                <c:pt idx="1555">
                  <c:v>0.45342576503753662</c:v>
                </c:pt>
                <c:pt idx="1556">
                  <c:v>0.45338821411132812</c:v>
                </c:pt>
                <c:pt idx="1557">
                  <c:v>0.45339903235435486</c:v>
                </c:pt>
                <c:pt idx="1558">
                  <c:v>0.45338648557662964</c:v>
                </c:pt>
                <c:pt idx="1559">
                  <c:v>0.45336654782295227</c:v>
                </c:pt>
                <c:pt idx="1560">
                  <c:v>0.453319251537323</c:v>
                </c:pt>
                <c:pt idx="1561">
                  <c:v>0.45325565338134766</c:v>
                </c:pt>
                <c:pt idx="1562">
                  <c:v>0.45324176549911499</c:v>
                </c:pt>
                <c:pt idx="1563">
                  <c:v>0.45321810245513916</c:v>
                </c:pt>
                <c:pt idx="1564">
                  <c:v>0.45319679379463196</c:v>
                </c:pt>
                <c:pt idx="1565">
                  <c:v>0.45315566658973694</c:v>
                </c:pt>
                <c:pt idx="1566">
                  <c:v>0.45310059189796448</c:v>
                </c:pt>
                <c:pt idx="1567">
                  <c:v>0.45310285687446594</c:v>
                </c:pt>
                <c:pt idx="1568">
                  <c:v>0.45306277275085449</c:v>
                </c:pt>
                <c:pt idx="1569">
                  <c:v>0.45303604006767273</c:v>
                </c:pt>
                <c:pt idx="1570">
                  <c:v>0.45300224423408508</c:v>
                </c:pt>
                <c:pt idx="1571">
                  <c:v>0.45294785499572754</c:v>
                </c:pt>
                <c:pt idx="1572">
                  <c:v>0.45293918251991272</c:v>
                </c:pt>
                <c:pt idx="1573">
                  <c:v>0.45293408632278442</c:v>
                </c:pt>
                <c:pt idx="1574">
                  <c:v>0.45292535424232483</c:v>
                </c:pt>
                <c:pt idx="1575">
                  <c:v>0.45292600989341736</c:v>
                </c:pt>
                <c:pt idx="1576">
                  <c:v>0.4528975784778595</c:v>
                </c:pt>
                <c:pt idx="1577">
                  <c:v>0.45290881395339966</c:v>
                </c:pt>
                <c:pt idx="1578">
                  <c:v>0.45287880301475525</c:v>
                </c:pt>
                <c:pt idx="1579">
                  <c:v>0.45283889770507812</c:v>
                </c:pt>
                <c:pt idx="1580">
                  <c:v>0.45278149843215942</c:v>
                </c:pt>
                <c:pt idx="1581">
                  <c:v>0.45271188020706177</c:v>
                </c:pt>
                <c:pt idx="1582">
                  <c:v>0.45269456505775452</c:v>
                </c:pt>
                <c:pt idx="1583">
                  <c:v>0.45265829563140869</c:v>
                </c:pt>
                <c:pt idx="1584">
                  <c:v>0.45263898372650146</c:v>
                </c:pt>
                <c:pt idx="1585">
                  <c:v>0.45257890224456787</c:v>
                </c:pt>
                <c:pt idx="1586">
                  <c:v>0.45256656408309937</c:v>
                </c:pt>
                <c:pt idx="1587">
                  <c:v>0.45255866646766663</c:v>
                </c:pt>
                <c:pt idx="1588">
                  <c:v>0.4525313675403595</c:v>
                </c:pt>
                <c:pt idx="1589">
                  <c:v>0.45252162218093872</c:v>
                </c:pt>
                <c:pt idx="1590">
                  <c:v>0.45249521732330322</c:v>
                </c:pt>
                <c:pt idx="1591">
                  <c:v>0.45244234800338745</c:v>
                </c:pt>
                <c:pt idx="1592">
                  <c:v>0.45241278409957886</c:v>
                </c:pt>
                <c:pt idx="1593">
                  <c:v>0.45238807797431946</c:v>
                </c:pt>
                <c:pt idx="1594">
                  <c:v>0.45237401127815247</c:v>
                </c:pt>
                <c:pt idx="1595">
                  <c:v>0.4523690938949585</c:v>
                </c:pt>
                <c:pt idx="1596">
                  <c:v>0.45236554741859436</c:v>
                </c:pt>
                <c:pt idx="1597">
                  <c:v>0.45233568549156189</c:v>
                </c:pt>
                <c:pt idx="1598">
                  <c:v>0.45231911540031433</c:v>
                </c:pt>
                <c:pt idx="1599">
                  <c:v>0.45227956771850586</c:v>
                </c:pt>
                <c:pt idx="1600">
                  <c:v>0.45222896337509155</c:v>
                </c:pt>
                <c:pt idx="1601">
                  <c:v>0.45219379663467407</c:v>
                </c:pt>
                <c:pt idx="1602">
                  <c:v>0.4521503746509552</c:v>
                </c:pt>
                <c:pt idx="1603">
                  <c:v>0.45212745666503906</c:v>
                </c:pt>
                <c:pt idx="1604">
                  <c:v>0.45208415389060974</c:v>
                </c:pt>
                <c:pt idx="1605">
                  <c:v>0.45204940438270569</c:v>
                </c:pt>
                <c:pt idx="1606">
                  <c:v>0.45200955867767334</c:v>
                </c:pt>
                <c:pt idx="1607">
                  <c:v>0.45199814438819885</c:v>
                </c:pt>
                <c:pt idx="1608">
                  <c:v>0.45196482539176941</c:v>
                </c:pt>
                <c:pt idx="1609">
                  <c:v>0.45188367366790771</c:v>
                </c:pt>
                <c:pt idx="1610">
                  <c:v>0.45182260870933533</c:v>
                </c:pt>
                <c:pt idx="1611">
                  <c:v>0.45173153281211853</c:v>
                </c:pt>
                <c:pt idx="1612">
                  <c:v>0.45169815421104431</c:v>
                </c:pt>
                <c:pt idx="1613">
                  <c:v>0.45166951417922974</c:v>
                </c:pt>
                <c:pt idx="1614">
                  <c:v>0.45161384344100952</c:v>
                </c:pt>
                <c:pt idx="1615">
                  <c:v>0.451568603515625</c:v>
                </c:pt>
                <c:pt idx="1616">
                  <c:v>0.45151549577713013</c:v>
                </c:pt>
                <c:pt idx="1617">
                  <c:v>0.45149222016334534</c:v>
                </c:pt>
                <c:pt idx="1618">
                  <c:v>0.45148086547851562</c:v>
                </c:pt>
                <c:pt idx="1619">
                  <c:v>0.45145684480667114</c:v>
                </c:pt>
                <c:pt idx="1620">
                  <c:v>0.45139813423156738</c:v>
                </c:pt>
                <c:pt idx="1621">
                  <c:v>0.45133808255195618</c:v>
                </c:pt>
                <c:pt idx="1622">
                  <c:v>0.45130887627601624</c:v>
                </c:pt>
                <c:pt idx="1623">
                  <c:v>0.45130699872970581</c:v>
                </c:pt>
                <c:pt idx="1624">
                  <c:v>0.45129284262657166</c:v>
                </c:pt>
                <c:pt idx="1625">
                  <c:v>0.45125782489776611</c:v>
                </c:pt>
                <c:pt idx="1626">
                  <c:v>0.45122995972633362</c:v>
                </c:pt>
                <c:pt idx="1627">
                  <c:v>0.45120003819465637</c:v>
                </c:pt>
                <c:pt idx="1628">
                  <c:v>0.45116451382637024</c:v>
                </c:pt>
                <c:pt idx="1629">
                  <c:v>0.45112422108650208</c:v>
                </c:pt>
                <c:pt idx="1630">
                  <c:v>0.45108059048652649</c:v>
                </c:pt>
                <c:pt idx="1631">
                  <c:v>0.45104062557220459</c:v>
                </c:pt>
                <c:pt idx="1632">
                  <c:v>0.45104971528053284</c:v>
                </c:pt>
                <c:pt idx="1633">
                  <c:v>0.45102477073669434</c:v>
                </c:pt>
                <c:pt idx="1634">
                  <c:v>0.45100438594818115</c:v>
                </c:pt>
                <c:pt idx="1635">
                  <c:v>0.45093622803688049</c:v>
                </c:pt>
                <c:pt idx="1636">
                  <c:v>0.450888991355896</c:v>
                </c:pt>
                <c:pt idx="1637">
                  <c:v>0.4508870542049408</c:v>
                </c:pt>
                <c:pt idx="1638">
                  <c:v>0.45088383555412292</c:v>
                </c:pt>
                <c:pt idx="1639">
                  <c:v>0.45085102319717407</c:v>
                </c:pt>
                <c:pt idx="1640">
                  <c:v>0.45080861449241638</c:v>
                </c:pt>
                <c:pt idx="1641">
                  <c:v>0.45073264837265015</c:v>
                </c:pt>
                <c:pt idx="1642">
                  <c:v>0.45067909359931946</c:v>
                </c:pt>
                <c:pt idx="1643">
                  <c:v>0.45065933465957642</c:v>
                </c:pt>
                <c:pt idx="1644">
                  <c:v>0.45063471794128418</c:v>
                </c:pt>
                <c:pt idx="1645">
                  <c:v>0.45062515139579773</c:v>
                </c:pt>
                <c:pt idx="1646">
                  <c:v>0.45058256387710571</c:v>
                </c:pt>
                <c:pt idx="1647">
                  <c:v>0.45054343342781067</c:v>
                </c:pt>
                <c:pt idx="1648">
                  <c:v>0.45049452781677246</c:v>
                </c:pt>
                <c:pt idx="1649">
                  <c:v>0.45049846172332764</c:v>
                </c:pt>
                <c:pt idx="1650">
                  <c:v>0.45046469569206238</c:v>
                </c:pt>
                <c:pt idx="1651">
                  <c:v>0.45043393969535828</c:v>
                </c:pt>
                <c:pt idx="1652">
                  <c:v>0.45040294528007507</c:v>
                </c:pt>
                <c:pt idx="1653">
                  <c:v>0.45040503144264221</c:v>
                </c:pt>
                <c:pt idx="1654">
                  <c:v>0.45039710402488708</c:v>
                </c:pt>
                <c:pt idx="1655">
                  <c:v>0.45037683844566345</c:v>
                </c:pt>
                <c:pt idx="1656">
                  <c:v>0.45034593343734741</c:v>
                </c:pt>
                <c:pt idx="1657">
                  <c:v>0.45034456253051758</c:v>
                </c:pt>
                <c:pt idx="1658">
                  <c:v>0.45031788945198059</c:v>
                </c:pt>
                <c:pt idx="1659">
                  <c:v>0.45030492544174194</c:v>
                </c:pt>
                <c:pt idx="1660">
                  <c:v>0.45029640197753906</c:v>
                </c:pt>
                <c:pt idx="1661">
                  <c:v>0.45025300979614258</c:v>
                </c:pt>
                <c:pt idx="1662">
                  <c:v>0.45020586252212524</c:v>
                </c:pt>
                <c:pt idx="1663">
                  <c:v>0.45018178224563599</c:v>
                </c:pt>
                <c:pt idx="1664">
                  <c:v>0.45016756653785706</c:v>
                </c:pt>
                <c:pt idx="1665">
                  <c:v>0.4501701295375824</c:v>
                </c:pt>
                <c:pt idx="1666">
                  <c:v>0.45015665888786316</c:v>
                </c:pt>
                <c:pt idx="1667">
                  <c:v>0.45015108585357666</c:v>
                </c:pt>
                <c:pt idx="1668">
                  <c:v>0.45014739036560059</c:v>
                </c:pt>
                <c:pt idx="1669">
                  <c:v>0.4501187801361084</c:v>
                </c:pt>
                <c:pt idx="1670">
                  <c:v>0.45011168718338013</c:v>
                </c:pt>
                <c:pt idx="1671">
                  <c:v>0.45008537173271179</c:v>
                </c:pt>
                <c:pt idx="1672">
                  <c:v>0.45006915926933289</c:v>
                </c:pt>
                <c:pt idx="1673">
                  <c:v>0.45007473230361938</c:v>
                </c:pt>
                <c:pt idx="1674">
                  <c:v>0.44986680150032043</c:v>
                </c:pt>
                <c:pt idx="1675">
                  <c:v>0.44923612475395203</c:v>
                </c:pt>
                <c:pt idx="1676">
                  <c:v>0.44912281632423401</c:v>
                </c:pt>
                <c:pt idx="1677">
                  <c:v>0.44911307096481323</c:v>
                </c:pt>
                <c:pt idx="1678">
                  <c:v>0.44917744398117065</c:v>
                </c:pt>
                <c:pt idx="1679">
                  <c:v>0.44952666759490967</c:v>
                </c:pt>
                <c:pt idx="1680">
                  <c:v>0.44983071088790894</c:v>
                </c:pt>
                <c:pt idx="1681">
                  <c:v>0.44979989528656006</c:v>
                </c:pt>
                <c:pt idx="1682">
                  <c:v>0.44977393746376038</c:v>
                </c:pt>
                <c:pt idx="1683">
                  <c:v>0.44976121187210083</c:v>
                </c:pt>
                <c:pt idx="1684">
                  <c:v>0.4497186541557312</c:v>
                </c:pt>
                <c:pt idx="1685">
                  <c:v>0.44965735077857971</c:v>
                </c:pt>
                <c:pt idx="1686">
                  <c:v>0.44958865642547607</c:v>
                </c:pt>
                <c:pt idx="1687">
                  <c:v>0.44951507449150085</c:v>
                </c:pt>
                <c:pt idx="1688">
                  <c:v>0.44945615530014038</c:v>
                </c:pt>
                <c:pt idx="1689">
                  <c:v>0.44942072033882141</c:v>
                </c:pt>
                <c:pt idx="1690">
                  <c:v>0.44940012693405151</c:v>
                </c:pt>
                <c:pt idx="1691">
                  <c:v>0.44937595725059509</c:v>
                </c:pt>
                <c:pt idx="1692">
                  <c:v>0.44933807849884033</c:v>
                </c:pt>
                <c:pt idx="1693">
                  <c:v>0.4493371844291687</c:v>
                </c:pt>
                <c:pt idx="1694">
                  <c:v>0.44931691884994507</c:v>
                </c:pt>
                <c:pt idx="1695">
                  <c:v>0.44929784536361694</c:v>
                </c:pt>
                <c:pt idx="1696">
                  <c:v>0.44928675889968872</c:v>
                </c:pt>
                <c:pt idx="1697">
                  <c:v>0.44927766919136047</c:v>
                </c:pt>
                <c:pt idx="1698">
                  <c:v>0.44926723837852478</c:v>
                </c:pt>
                <c:pt idx="1699">
                  <c:v>0.44924604892730713</c:v>
                </c:pt>
                <c:pt idx="1700">
                  <c:v>0.44922584295272827</c:v>
                </c:pt>
                <c:pt idx="1701">
                  <c:v>0.44921660423278809</c:v>
                </c:pt>
                <c:pt idx="1702">
                  <c:v>0.44920456409454346</c:v>
                </c:pt>
                <c:pt idx="1703">
                  <c:v>0.44917118549346924</c:v>
                </c:pt>
                <c:pt idx="1704">
                  <c:v>0.44913244247436523</c:v>
                </c:pt>
                <c:pt idx="1705">
                  <c:v>0.44909760355949402</c:v>
                </c:pt>
                <c:pt idx="1706">
                  <c:v>0.44908615946769714</c:v>
                </c:pt>
                <c:pt idx="1707">
                  <c:v>0.44907233119010925</c:v>
                </c:pt>
                <c:pt idx="1708">
                  <c:v>0.44902715086936951</c:v>
                </c:pt>
                <c:pt idx="1709">
                  <c:v>0.44895190000534058</c:v>
                </c:pt>
                <c:pt idx="1710">
                  <c:v>0.44887197017669678</c:v>
                </c:pt>
                <c:pt idx="1711">
                  <c:v>0.44884863495826721</c:v>
                </c:pt>
                <c:pt idx="1712">
                  <c:v>0.44883230328559875</c:v>
                </c:pt>
                <c:pt idx="1713">
                  <c:v>0.44881254434585571</c:v>
                </c:pt>
                <c:pt idx="1714">
                  <c:v>0.44881755113601685</c:v>
                </c:pt>
                <c:pt idx="1715">
                  <c:v>0.44879329204559326</c:v>
                </c:pt>
                <c:pt idx="1716">
                  <c:v>0.44870635867118835</c:v>
                </c:pt>
                <c:pt idx="1717">
                  <c:v>0.44863834977149963</c:v>
                </c:pt>
                <c:pt idx="1718">
                  <c:v>0.44861066341400146</c:v>
                </c:pt>
                <c:pt idx="1719">
                  <c:v>0.44861519336700439</c:v>
                </c:pt>
                <c:pt idx="1720">
                  <c:v>0.44861328601837158</c:v>
                </c:pt>
                <c:pt idx="1721">
                  <c:v>0.44860532879829407</c:v>
                </c:pt>
                <c:pt idx="1722">
                  <c:v>0.44857493042945862</c:v>
                </c:pt>
                <c:pt idx="1723">
                  <c:v>0.44853225350379944</c:v>
                </c:pt>
                <c:pt idx="1724">
                  <c:v>0.44849324226379395</c:v>
                </c:pt>
                <c:pt idx="1725">
                  <c:v>0.4484449028968811</c:v>
                </c:pt>
                <c:pt idx="1726">
                  <c:v>0.44839131832122803</c:v>
                </c:pt>
                <c:pt idx="1727">
                  <c:v>0.44834083318710327</c:v>
                </c:pt>
                <c:pt idx="1728">
                  <c:v>0.44833663105964661</c:v>
                </c:pt>
                <c:pt idx="1729">
                  <c:v>0.4483163058757782</c:v>
                </c:pt>
                <c:pt idx="1730">
                  <c:v>0.44829750061035156</c:v>
                </c:pt>
                <c:pt idx="1731">
                  <c:v>0.44827231764793396</c:v>
                </c:pt>
                <c:pt idx="1732">
                  <c:v>0.44824919104576111</c:v>
                </c:pt>
                <c:pt idx="1733">
                  <c:v>0.44822207093238831</c:v>
                </c:pt>
                <c:pt idx="1734">
                  <c:v>0.44820961356163025</c:v>
                </c:pt>
                <c:pt idx="1735">
                  <c:v>0.44820404052734375</c:v>
                </c:pt>
                <c:pt idx="1736">
                  <c:v>0.44818073511123657</c:v>
                </c:pt>
                <c:pt idx="1737">
                  <c:v>0.44815197587013245</c:v>
                </c:pt>
                <c:pt idx="1738">
                  <c:v>0.44807550311088562</c:v>
                </c:pt>
                <c:pt idx="1739">
                  <c:v>0.4480290412902832</c:v>
                </c:pt>
                <c:pt idx="1740">
                  <c:v>0.4480006992816925</c:v>
                </c:pt>
                <c:pt idx="1741">
                  <c:v>0.44798719882965088</c:v>
                </c:pt>
                <c:pt idx="1742">
                  <c:v>0.44797858595848083</c:v>
                </c:pt>
                <c:pt idx="1743">
                  <c:v>0.44795453548431396</c:v>
                </c:pt>
                <c:pt idx="1744">
                  <c:v>0.4479164183139801</c:v>
                </c:pt>
                <c:pt idx="1745">
                  <c:v>0.44787424802780151</c:v>
                </c:pt>
                <c:pt idx="1746">
                  <c:v>0.44783711433410645</c:v>
                </c:pt>
                <c:pt idx="1747">
                  <c:v>0.44783571362495422</c:v>
                </c:pt>
                <c:pt idx="1748">
                  <c:v>0.44783064723014832</c:v>
                </c:pt>
                <c:pt idx="1749">
                  <c:v>0.44778138399124146</c:v>
                </c:pt>
                <c:pt idx="1750">
                  <c:v>0.44773924350738525</c:v>
                </c:pt>
                <c:pt idx="1751">
                  <c:v>0.44770857691764832</c:v>
                </c:pt>
                <c:pt idx="1752">
                  <c:v>0.44768056273460388</c:v>
                </c:pt>
                <c:pt idx="1753">
                  <c:v>0.44764912128448486</c:v>
                </c:pt>
                <c:pt idx="1754">
                  <c:v>0.4476318359375</c:v>
                </c:pt>
                <c:pt idx="1755">
                  <c:v>0.44759389758110046</c:v>
                </c:pt>
                <c:pt idx="1756">
                  <c:v>0.4475652277469635</c:v>
                </c:pt>
                <c:pt idx="1757">
                  <c:v>0.44751378893852234</c:v>
                </c:pt>
                <c:pt idx="1758">
                  <c:v>0.44748324155807495</c:v>
                </c:pt>
                <c:pt idx="1759">
                  <c:v>0.44745510816574097</c:v>
                </c:pt>
                <c:pt idx="1760">
                  <c:v>0.44742491841316223</c:v>
                </c:pt>
                <c:pt idx="1761">
                  <c:v>0.4473339319229126</c:v>
                </c:pt>
                <c:pt idx="1762">
                  <c:v>0.44724854826927185</c:v>
                </c:pt>
                <c:pt idx="1763">
                  <c:v>0.44711726903915405</c:v>
                </c:pt>
                <c:pt idx="1764">
                  <c:v>0.44704616069793701</c:v>
                </c:pt>
                <c:pt idx="1765">
                  <c:v>0.44701570272445679</c:v>
                </c:pt>
                <c:pt idx="1766">
                  <c:v>0.44697889685630798</c:v>
                </c:pt>
                <c:pt idx="1767">
                  <c:v>0.44694444537162781</c:v>
                </c:pt>
                <c:pt idx="1768">
                  <c:v>0.44690400362014771</c:v>
                </c:pt>
                <c:pt idx="1769">
                  <c:v>0.44684815406799316</c:v>
                </c:pt>
                <c:pt idx="1770">
                  <c:v>0.44677069783210754</c:v>
                </c:pt>
                <c:pt idx="1771">
                  <c:v>0.44673112034797668</c:v>
                </c:pt>
                <c:pt idx="1772">
                  <c:v>0.44667026400566101</c:v>
                </c:pt>
                <c:pt idx="1773">
                  <c:v>0.44662377238273621</c:v>
                </c:pt>
                <c:pt idx="1774">
                  <c:v>0.44657468795776367</c:v>
                </c:pt>
                <c:pt idx="1775">
                  <c:v>0.44648075103759766</c:v>
                </c:pt>
                <c:pt idx="1776">
                  <c:v>0.44645404815673828</c:v>
                </c:pt>
                <c:pt idx="1777">
                  <c:v>0.44643357396125793</c:v>
                </c:pt>
                <c:pt idx="1778">
                  <c:v>0.44641125202178955</c:v>
                </c:pt>
                <c:pt idx="1779">
                  <c:v>0.44639065861701965</c:v>
                </c:pt>
                <c:pt idx="1780">
                  <c:v>0.4463236927986145</c:v>
                </c:pt>
                <c:pt idx="1781">
                  <c:v>0.44620674848556519</c:v>
                </c:pt>
                <c:pt idx="1782">
                  <c:v>0.44608736038208008</c:v>
                </c:pt>
                <c:pt idx="1783">
                  <c:v>0.4460347592830658</c:v>
                </c:pt>
                <c:pt idx="1784">
                  <c:v>0.44602450728416443</c:v>
                </c:pt>
                <c:pt idx="1785">
                  <c:v>0.44600921869277954</c:v>
                </c:pt>
                <c:pt idx="1786">
                  <c:v>0.44600632786750793</c:v>
                </c:pt>
                <c:pt idx="1787">
                  <c:v>0.44597956538200378</c:v>
                </c:pt>
                <c:pt idx="1788">
                  <c:v>0.44593331217765808</c:v>
                </c:pt>
                <c:pt idx="1789">
                  <c:v>0.4458882212638855</c:v>
                </c:pt>
                <c:pt idx="1790">
                  <c:v>0.44583868980407715</c:v>
                </c:pt>
                <c:pt idx="1791">
                  <c:v>0.44582617282867432</c:v>
                </c:pt>
                <c:pt idx="1792">
                  <c:v>0.44582274556159973</c:v>
                </c:pt>
                <c:pt idx="1793">
                  <c:v>0.44579315185546875</c:v>
                </c:pt>
                <c:pt idx="1794">
                  <c:v>0.44574505090713501</c:v>
                </c:pt>
                <c:pt idx="1795">
                  <c:v>0.44570499658584595</c:v>
                </c:pt>
                <c:pt idx="1796">
                  <c:v>0.44569650292396545</c:v>
                </c:pt>
                <c:pt idx="1797">
                  <c:v>0.44570231437683105</c:v>
                </c:pt>
                <c:pt idx="1798">
                  <c:v>0.44570097327232361</c:v>
                </c:pt>
                <c:pt idx="1799">
                  <c:v>0.44570872187614441</c:v>
                </c:pt>
                <c:pt idx="1800">
                  <c:v>0.44568750262260437</c:v>
                </c:pt>
                <c:pt idx="1801">
                  <c:v>0.44567626714706421</c:v>
                </c:pt>
                <c:pt idx="1802">
                  <c:v>0.44563454389572144</c:v>
                </c:pt>
                <c:pt idx="1803">
                  <c:v>0.44559264183044434</c:v>
                </c:pt>
                <c:pt idx="1804">
                  <c:v>0.44559627771377563</c:v>
                </c:pt>
                <c:pt idx="1805">
                  <c:v>0.44558495283126831</c:v>
                </c:pt>
                <c:pt idx="1806">
                  <c:v>0.44557672739028931</c:v>
                </c:pt>
                <c:pt idx="1807">
                  <c:v>0.44556522369384766</c:v>
                </c:pt>
                <c:pt idx="1808">
                  <c:v>0.44555065035820007</c:v>
                </c:pt>
                <c:pt idx="1809">
                  <c:v>0.4455203115940094</c:v>
                </c:pt>
                <c:pt idx="1810">
                  <c:v>0.4455009400844574</c:v>
                </c:pt>
                <c:pt idx="1811">
                  <c:v>0.44547554850578308</c:v>
                </c:pt>
                <c:pt idx="1812">
                  <c:v>0.44545483589172363</c:v>
                </c:pt>
                <c:pt idx="1813">
                  <c:v>0.44540631771087646</c:v>
                </c:pt>
                <c:pt idx="1814">
                  <c:v>0.44536000490188599</c:v>
                </c:pt>
                <c:pt idx="1815">
                  <c:v>0.44535741209983826</c:v>
                </c:pt>
                <c:pt idx="1816">
                  <c:v>0.4453141987323761</c:v>
                </c:pt>
                <c:pt idx="1817">
                  <c:v>0.44531917572021484</c:v>
                </c:pt>
                <c:pt idx="1818">
                  <c:v>0.44531342387199402</c:v>
                </c:pt>
                <c:pt idx="1819">
                  <c:v>0.44527715444564819</c:v>
                </c:pt>
                <c:pt idx="1820">
                  <c:v>0.44525006413459778</c:v>
                </c:pt>
                <c:pt idx="1821">
                  <c:v>0.44516363739967346</c:v>
                </c:pt>
                <c:pt idx="1822">
                  <c:v>0.4450947642326355</c:v>
                </c:pt>
                <c:pt idx="1823">
                  <c:v>0.44507971405982971</c:v>
                </c:pt>
                <c:pt idx="1824">
                  <c:v>0.44507187604904175</c:v>
                </c:pt>
                <c:pt idx="1825">
                  <c:v>0.44507515430450439</c:v>
                </c:pt>
                <c:pt idx="1826">
                  <c:v>0.44505706429481506</c:v>
                </c:pt>
                <c:pt idx="1827">
                  <c:v>0.44504809379577637</c:v>
                </c:pt>
                <c:pt idx="1828">
                  <c:v>0.44501432776451111</c:v>
                </c:pt>
                <c:pt idx="1829">
                  <c:v>0.44499868154525757</c:v>
                </c:pt>
                <c:pt idx="1830">
                  <c:v>0.44500246644020081</c:v>
                </c:pt>
                <c:pt idx="1831">
                  <c:v>0.44500443339347839</c:v>
                </c:pt>
                <c:pt idx="1832">
                  <c:v>0.44496548175811768</c:v>
                </c:pt>
                <c:pt idx="1833">
                  <c:v>0.44496175646781921</c:v>
                </c:pt>
                <c:pt idx="1834">
                  <c:v>0.44493484497070312</c:v>
                </c:pt>
                <c:pt idx="1835">
                  <c:v>0.44490784406661987</c:v>
                </c:pt>
                <c:pt idx="1836">
                  <c:v>0.4448910653591156</c:v>
                </c:pt>
                <c:pt idx="1837">
                  <c:v>0.44486963748931885</c:v>
                </c:pt>
                <c:pt idx="1838">
                  <c:v>0.44484412670135498</c:v>
                </c:pt>
                <c:pt idx="1839">
                  <c:v>0.44482830166816711</c:v>
                </c:pt>
                <c:pt idx="1840">
                  <c:v>0.44480198621749878</c:v>
                </c:pt>
                <c:pt idx="1841">
                  <c:v>0.44478833675384521</c:v>
                </c:pt>
                <c:pt idx="1842">
                  <c:v>0.44479021430015564</c:v>
                </c:pt>
                <c:pt idx="1843">
                  <c:v>0.44476377964019775</c:v>
                </c:pt>
                <c:pt idx="1844">
                  <c:v>0.44476541876792908</c:v>
                </c:pt>
                <c:pt idx="1845">
                  <c:v>0.44475740194320679</c:v>
                </c:pt>
                <c:pt idx="1846">
                  <c:v>0.4447476863861084</c:v>
                </c:pt>
                <c:pt idx="1847">
                  <c:v>0.44474288821220398</c:v>
                </c:pt>
                <c:pt idx="1848">
                  <c:v>0.44476175308227539</c:v>
                </c:pt>
                <c:pt idx="1849">
                  <c:v>0.4447634220123291</c:v>
                </c:pt>
                <c:pt idx="1850">
                  <c:v>0.44474250078201294</c:v>
                </c:pt>
                <c:pt idx="1851">
                  <c:v>0.44471430778503418</c:v>
                </c:pt>
                <c:pt idx="1852">
                  <c:v>0.44466584920883179</c:v>
                </c:pt>
                <c:pt idx="1853">
                  <c:v>0.44460299611091614</c:v>
                </c:pt>
                <c:pt idx="1854">
                  <c:v>0.44457072019577026</c:v>
                </c:pt>
                <c:pt idx="1855">
                  <c:v>0.4445393979549408</c:v>
                </c:pt>
                <c:pt idx="1856">
                  <c:v>0.4445265531539917</c:v>
                </c:pt>
                <c:pt idx="1857">
                  <c:v>0.44451883435249329</c:v>
                </c:pt>
                <c:pt idx="1858">
                  <c:v>0.44452372193336487</c:v>
                </c:pt>
                <c:pt idx="1859">
                  <c:v>0.44451740384101868</c:v>
                </c:pt>
                <c:pt idx="1860">
                  <c:v>0.44450822472572327</c:v>
                </c:pt>
                <c:pt idx="1861">
                  <c:v>0.4445037841796875</c:v>
                </c:pt>
                <c:pt idx="1862">
                  <c:v>0.44450089335441589</c:v>
                </c:pt>
                <c:pt idx="1863">
                  <c:v>0.44446554780006409</c:v>
                </c:pt>
                <c:pt idx="1864">
                  <c:v>0.4444047212600708</c:v>
                </c:pt>
                <c:pt idx="1865">
                  <c:v>0.44437241554260254</c:v>
                </c:pt>
                <c:pt idx="1866">
                  <c:v>0.44434347748756409</c:v>
                </c:pt>
                <c:pt idx="1867">
                  <c:v>0.44429883360862732</c:v>
                </c:pt>
                <c:pt idx="1868">
                  <c:v>0.44427594542503357</c:v>
                </c:pt>
                <c:pt idx="1869">
                  <c:v>0.44427144527435303</c:v>
                </c:pt>
                <c:pt idx="1870">
                  <c:v>0.44424730539321899</c:v>
                </c:pt>
                <c:pt idx="1871">
                  <c:v>0.44420725107192993</c:v>
                </c:pt>
                <c:pt idx="1872">
                  <c:v>0.44419229030609131</c:v>
                </c:pt>
                <c:pt idx="1873">
                  <c:v>0.44419097900390625</c:v>
                </c:pt>
                <c:pt idx="1874">
                  <c:v>0.44418007135391235</c:v>
                </c:pt>
                <c:pt idx="1875">
                  <c:v>0.44417679309844971</c:v>
                </c:pt>
                <c:pt idx="1876">
                  <c:v>0.44414335489273071</c:v>
                </c:pt>
                <c:pt idx="1877">
                  <c:v>0.44410312175750732</c:v>
                </c:pt>
                <c:pt idx="1878">
                  <c:v>0.44408395886421204</c:v>
                </c:pt>
                <c:pt idx="1879">
                  <c:v>0.44405928254127502</c:v>
                </c:pt>
                <c:pt idx="1880">
                  <c:v>0.44403085112571716</c:v>
                </c:pt>
                <c:pt idx="1881">
                  <c:v>0.44401809573173523</c:v>
                </c:pt>
                <c:pt idx="1882">
                  <c:v>0.44400444626808167</c:v>
                </c:pt>
                <c:pt idx="1883">
                  <c:v>0.44401618838310242</c:v>
                </c:pt>
                <c:pt idx="1884">
                  <c:v>0.44398295879364014</c:v>
                </c:pt>
                <c:pt idx="1885">
                  <c:v>0.44397276639938354</c:v>
                </c:pt>
                <c:pt idx="1886">
                  <c:v>0.44395244121551514</c:v>
                </c:pt>
                <c:pt idx="1887">
                  <c:v>0.44393995404243469</c:v>
                </c:pt>
                <c:pt idx="1888">
                  <c:v>0.44390136003494263</c:v>
                </c:pt>
                <c:pt idx="1889">
                  <c:v>0.44387465715408325</c:v>
                </c:pt>
                <c:pt idx="1890">
                  <c:v>0.44380852580070496</c:v>
                </c:pt>
                <c:pt idx="1891">
                  <c:v>0.44374772906303406</c:v>
                </c:pt>
                <c:pt idx="1892">
                  <c:v>0.4437277615070343</c:v>
                </c:pt>
                <c:pt idx="1893">
                  <c:v>0.44369438290596008</c:v>
                </c:pt>
                <c:pt idx="1894">
                  <c:v>0.44368389248847961</c:v>
                </c:pt>
                <c:pt idx="1895">
                  <c:v>0.44364607334136963</c:v>
                </c:pt>
                <c:pt idx="1896">
                  <c:v>0.44360807538032532</c:v>
                </c:pt>
                <c:pt idx="1897">
                  <c:v>0.44355672597885132</c:v>
                </c:pt>
                <c:pt idx="1898">
                  <c:v>0.44352692365646362</c:v>
                </c:pt>
                <c:pt idx="1899">
                  <c:v>0.44353005290031433</c:v>
                </c:pt>
                <c:pt idx="1900">
                  <c:v>0.44350826740264893</c:v>
                </c:pt>
                <c:pt idx="1901">
                  <c:v>0.44351488351821899</c:v>
                </c:pt>
                <c:pt idx="1902">
                  <c:v>0.44350233674049377</c:v>
                </c:pt>
                <c:pt idx="1903">
                  <c:v>0.44346091151237488</c:v>
                </c:pt>
                <c:pt idx="1904">
                  <c:v>0.44336912035942078</c:v>
                </c:pt>
                <c:pt idx="1905">
                  <c:v>0.44328668713569641</c:v>
                </c:pt>
                <c:pt idx="1906">
                  <c:v>0.44321492314338684</c:v>
                </c:pt>
                <c:pt idx="1907">
                  <c:v>0.4431515634059906</c:v>
                </c:pt>
                <c:pt idx="1908">
                  <c:v>0.44314086437225342</c:v>
                </c:pt>
                <c:pt idx="1909">
                  <c:v>0.44311812520027161</c:v>
                </c:pt>
                <c:pt idx="1910">
                  <c:v>0.44306495785713196</c:v>
                </c:pt>
                <c:pt idx="1911">
                  <c:v>0.44293692708015442</c:v>
                </c:pt>
                <c:pt idx="1912">
                  <c:v>0.44282513856887817</c:v>
                </c:pt>
                <c:pt idx="1913">
                  <c:v>0.44271495938301086</c:v>
                </c:pt>
                <c:pt idx="1914">
                  <c:v>0.44266641139984131</c:v>
                </c:pt>
                <c:pt idx="1915">
                  <c:v>0.44261863827705383</c:v>
                </c:pt>
                <c:pt idx="1916">
                  <c:v>0.44259315729141235</c:v>
                </c:pt>
                <c:pt idx="1917">
                  <c:v>0.44256862998008728</c:v>
                </c:pt>
                <c:pt idx="1918">
                  <c:v>0.44250795245170593</c:v>
                </c:pt>
                <c:pt idx="1919">
                  <c:v>0.44238901138305664</c:v>
                </c:pt>
                <c:pt idx="1920">
                  <c:v>0.44224637746810913</c:v>
                </c:pt>
                <c:pt idx="1921">
                  <c:v>0.44210454821586609</c:v>
                </c:pt>
                <c:pt idx="1922">
                  <c:v>0.44197738170623779</c:v>
                </c:pt>
                <c:pt idx="1923">
                  <c:v>0.44184499979019165</c:v>
                </c:pt>
                <c:pt idx="1924">
                  <c:v>0.44177889823913574</c:v>
                </c:pt>
                <c:pt idx="1925">
                  <c:v>0.44175797700881958</c:v>
                </c:pt>
                <c:pt idx="1926">
                  <c:v>0.44174009561538696</c:v>
                </c:pt>
                <c:pt idx="1927">
                  <c:v>0.44171628355979919</c:v>
                </c:pt>
                <c:pt idx="1928">
                  <c:v>0.44172295928001404</c:v>
                </c:pt>
                <c:pt idx="1929">
                  <c:v>0.44171065092086792</c:v>
                </c:pt>
                <c:pt idx="1930">
                  <c:v>0.44168278574943542</c:v>
                </c:pt>
                <c:pt idx="1931">
                  <c:v>0.44161966443061829</c:v>
                </c:pt>
                <c:pt idx="1932">
                  <c:v>0.44159254431724548</c:v>
                </c:pt>
                <c:pt idx="1933">
                  <c:v>0.44156622886657715</c:v>
                </c:pt>
                <c:pt idx="1934">
                  <c:v>0.44156357645988464</c:v>
                </c:pt>
                <c:pt idx="1935">
                  <c:v>0.44155773520469666</c:v>
                </c:pt>
                <c:pt idx="1936">
                  <c:v>0.44157317280769348</c:v>
                </c:pt>
                <c:pt idx="1937">
                  <c:v>0.44155895709991455</c:v>
                </c:pt>
                <c:pt idx="1938">
                  <c:v>0.44152966141700745</c:v>
                </c:pt>
                <c:pt idx="1939">
                  <c:v>0.44148075580596924</c:v>
                </c:pt>
                <c:pt idx="1940">
                  <c:v>0.44142609834671021</c:v>
                </c:pt>
                <c:pt idx="1941">
                  <c:v>0.44139772653579712</c:v>
                </c:pt>
                <c:pt idx="1942">
                  <c:v>0.4413713812828064</c:v>
                </c:pt>
                <c:pt idx="1943">
                  <c:v>0.44136589765548706</c:v>
                </c:pt>
                <c:pt idx="1944">
                  <c:v>0.44132721424102783</c:v>
                </c:pt>
                <c:pt idx="1945">
                  <c:v>0.44128745794296265</c:v>
                </c:pt>
                <c:pt idx="1946">
                  <c:v>0.44122773408889771</c:v>
                </c:pt>
                <c:pt idx="1947">
                  <c:v>0.44117289781570435</c:v>
                </c:pt>
                <c:pt idx="1948">
                  <c:v>0.44112271070480347</c:v>
                </c:pt>
                <c:pt idx="1949">
                  <c:v>0.44109821319580078</c:v>
                </c:pt>
                <c:pt idx="1950">
                  <c:v>0.44108694791793823</c:v>
                </c:pt>
                <c:pt idx="1951">
                  <c:v>0.44109392166137695</c:v>
                </c:pt>
                <c:pt idx="1952">
                  <c:v>0.44107916951179504</c:v>
                </c:pt>
                <c:pt idx="1953">
                  <c:v>0.44106203317642212</c:v>
                </c:pt>
                <c:pt idx="1954">
                  <c:v>0.44106808304786682</c:v>
                </c:pt>
                <c:pt idx="1955">
                  <c:v>0.44107118248939514</c:v>
                </c:pt>
                <c:pt idx="1956">
                  <c:v>0.44105669856071472</c:v>
                </c:pt>
                <c:pt idx="1957">
                  <c:v>0.4410402774810791</c:v>
                </c:pt>
                <c:pt idx="1958">
                  <c:v>0.4410378634929657</c:v>
                </c:pt>
                <c:pt idx="1959">
                  <c:v>0.44097653031349182</c:v>
                </c:pt>
                <c:pt idx="1960">
                  <c:v>0.44084671139717102</c:v>
                </c:pt>
                <c:pt idx="1961">
                  <c:v>0.44015708565711975</c:v>
                </c:pt>
                <c:pt idx="1962">
                  <c:v>0.43995001912117004</c:v>
                </c:pt>
                <c:pt idx="1963">
                  <c:v>0.43993601202964783</c:v>
                </c:pt>
                <c:pt idx="1964">
                  <c:v>0.4400353729724884</c:v>
                </c:pt>
                <c:pt idx="1965">
                  <c:v>0.44026598334312439</c:v>
                </c:pt>
                <c:pt idx="1966">
                  <c:v>0.44071146845817566</c:v>
                </c:pt>
                <c:pt idx="1967">
                  <c:v>0.44072258472442627</c:v>
                </c:pt>
                <c:pt idx="1968">
                  <c:v>0.44069185853004456</c:v>
                </c:pt>
                <c:pt idx="1969">
                  <c:v>0.44063717126846313</c:v>
                </c:pt>
                <c:pt idx="1970">
                  <c:v>0.44056496024131775</c:v>
                </c:pt>
                <c:pt idx="1971">
                  <c:v>0.44055113196372986</c:v>
                </c:pt>
                <c:pt idx="1972">
                  <c:v>0.44051644206047058</c:v>
                </c:pt>
                <c:pt idx="1973">
                  <c:v>0.44049897789955139</c:v>
                </c:pt>
                <c:pt idx="1974">
                  <c:v>0.44051375985145569</c:v>
                </c:pt>
                <c:pt idx="1975">
                  <c:v>0.44049212336540222</c:v>
                </c:pt>
                <c:pt idx="1976">
                  <c:v>0.44048234820365906</c:v>
                </c:pt>
                <c:pt idx="1977">
                  <c:v>0.44050216674804688</c:v>
                </c:pt>
                <c:pt idx="1978">
                  <c:v>0.44048178195953369</c:v>
                </c:pt>
                <c:pt idx="1979">
                  <c:v>0.44042837619781494</c:v>
                </c:pt>
                <c:pt idx="1980">
                  <c:v>0.4403931200504303</c:v>
                </c:pt>
                <c:pt idx="1981">
                  <c:v>0.44036504626274109</c:v>
                </c:pt>
                <c:pt idx="1982">
                  <c:v>0.44030508399009705</c:v>
                </c:pt>
                <c:pt idx="1983">
                  <c:v>0.44023334980010986</c:v>
                </c:pt>
                <c:pt idx="1984">
                  <c:v>0.44017547369003296</c:v>
                </c:pt>
                <c:pt idx="1985">
                  <c:v>0.44012835621833801</c:v>
                </c:pt>
                <c:pt idx="1986">
                  <c:v>0.44007968902587891</c:v>
                </c:pt>
                <c:pt idx="1987">
                  <c:v>0.44001922011375427</c:v>
                </c:pt>
                <c:pt idx="1988">
                  <c:v>0.4399944543838501</c:v>
                </c:pt>
                <c:pt idx="1989">
                  <c:v>0.43996632099151611</c:v>
                </c:pt>
                <c:pt idx="1990">
                  <c:v>0.43996691703796387</c:v>
                </c:pt>
                <c:pt idx="1991">
                  <c:v>0.43997040390968323</c:v>
                </c:pt>
                <c:pt idx="1992">
                  <c:v>0.43997466564178467</c:v>
                </c:pt>
                <c:pt idx="1993">
                  <c:v>0.43996387720108032</c:v>
                </c:pt>
                <c:pt idx="1994">
                  <c:v>0.43995633721351624</c:v>
                </c:pt>
                <c:pt idx="1995">
                  <c:v>0.43992158770561218</c:v>
                </c:pt>
                <c:pt idx="1996">
                  <c:v>0.43989023566246033</c:v>
                </c:pt>
                <c:pt idx="1997">
                  <c:v>0.4398726224899292</c:v>
                </c:pt>
                <c:pt idx="1998">
                  <c:v>0.4398568868637085</c:v>
                </c:pt>
                <c:pt idx="1999">
                  <c:v>0.43985262513160706</c:v>
                </c:pt>
                <c:pt idx="2000">
                  <c:v>0.43984296917915344</c:v>
                </c:pt>
                <c:pt idx="2001">
                  <c:v>0.43982747197151184</c:v>
                </c:pt>
                <c:pt idx="2002">
                  <c:v>0.43980222940444946</c:v>
                </c:pt>
                <c:pt idx="2003">
                  <c:v>0.4397578239440918</c:v>
                </c:pt>
                <c:pt idx="2004">
                  <c:v>0.43970382213592529</c:v>
                </c:pt>
                <c:pt idx="2005">
                  <c:v>0.4396832287311554</c:v>
                </c:pt>
                <c:pt idx="2006">
                  <c:v>0.43967622518539429</c:v>
                </c:pt>
                <c:pt idx="2007">
                  <c:v>0.43966418504714966</c:v>
                </c:pt>
                <c:pt idx="2008">
                  <c:v>0.43963712453842163</c:v>
                </c:pt>
                <c:pt idx="2009">
                  <c:v>0.43960288166999817</c:v>
                </c:pt>
                <c:pt idx="2010">
                  <c:v>0.43957775831222534</c:v>
                </c:pt>
                <c:pt idx="2011">
                  <c:v>0.43956217169761658</c:v>
                </c:pt>
                <c:pt idx="2012">
                  <c:v>0.43951019644737244</c:v>
                </c:pt>
                <c:pt idx="2013">
                  <c:v>0.43948182463645935</c:v>
                </c:pt>
                <c:pt idx="2014">
                  <c:v>0.43946659564971924</c:v>
                </c:pt>
                <c:pt idx="2015">
                  <c:v>0.43943396210670471</c:v>
                </c:pt>
                <c:pt idx="2016">
                  <c:v>0.43937879800796509</c:v>
                </c:pt>
                <c:pt idx="2017">
                  <c:v>0.43930742144584656</c:v>
                </c:pt>
                <c:pt idx="2018">
                  <c:v>0.43923786282539368</c:v>
                </c:pt>
                <c:pt idx="2019">
                  <c:v>0.43912142515182495</c:v>
                </c:pt>
                <c:pt idx="2020">
                  <c:v>0.43904387950897217</c:v>
                </c:pt>
                <c:pt idx="2021">
                  <c:v>0.43901002407073975</c:v>
                </c:pt>
                <c:pt idx="2022">
                  <c:v>0.43896853923797607</c:v>
                </c:pt>
                <c:pt idx="2023">
                  <c:v>0.43894153833389282</c:v>
                </c:pt>
                <c:pt idx="2024">
                  <c:v>0.43890693783760071</c:v>
                </c:pt>
                <c:pt idx="2025">
                  <c:v>0.43887576460838318</c:v>
                </c:pt>
                <c:pt idx="2026">
                  <c:v>0.43887010216712952</c:v>
                </c:pt>
                <c:pt idx="2027">
                  <c:v>0.43883204460144043</c:v>
                </c:pt>
                <c:pt idx="2028">
                  <c:v>0.43884670734405518</c:v>
                </c:pt>
                <c:pt idx="2029">
                  <c:v>0.43880540132522583</c:v>
                </c:pt>
                <c:pt idx="2030">
                  <c:v>0.4387364387512207</c:v>
                </c:pt>
                <c:pt idx="2031">
                  <c:v>0.43868637084960938</c:v>
                </c:pt>
                <c:pt idx="2032">
                  <c:v>0.43863460421562195</c:v>
                </c:pt>
                <c:pt idx="2033">
                  <c:v>0.43857523798942566</c:v>
                </c:pt>
                <c:pt idx="2034">
                  <c:v>0.43853014707565308</c:v>
                </c:pt>
                <c:pt idx="2035">
                  <c:v>0.4384789764881134</c:v>
                </c:pt>
                <c:pt idx="2036">
                  <c:v>0.43848425149917603</c:v>
                </c:pt>
                <c:pt idx="2037">
                  <c:v>0.43848049640655518</c:v>
                </c:pt>
                <c:pt idx="2038">
                  <c:v>0.4384307861328125</c:v>
                </c:pt>
                <c:pt idx="2039">
                  <c:v>0.43835017085075378</c:v>
                </c:pt>
                <c:pt idx="2040">
                  <c:v>0.43828797340393066</c:v>
                </c:pt>
                <c:pt idx="2041">
                  <c:v>0.43818849325180054</c:v>
                </c:pt>
                <c:pt idx="2042">
                  <c:v>0.43791964650154114</c:v>
                </c:pt>
                <c:pt idx="2043">
                  <c:v>0.43766236305236816</c:v>
                </c:pt>
                <c:pt idx="2044">
                  <c:v>0.43767061829566956</c:v>
                </c:pt>
                <c:pt idx="2045">
                  <c:v>0.43765276670455933</c:v>
                </c:pt>
                <c:pt idx="2046">
                  <c:v>0.43764132261276245</c:v>
                </c:pt>
                <c:pt idx="2047">
                  <c:v>0.43762576580047607</c:v>
                </c:pt>
                <c:pt idx="2048">
                  <c:v>0.43761041760444641</c:v>
                </c:pt>
                <c:pt idx="2049">
                  <c:v>0.4376085102558136</c:v>
                </c:pt>
                <c:pt idx="2050">
                  <c:v>0.43755277991294861</c:v>
                </c:pt>
                <c:pt idx="2051">
                  <c:v>0.43746224045753479</c:v>
                </c:pt>
                <c:pt idx="2052">
                  <c:v>0.4374459981918335</c:v>
                </c:pt>
                <c:pt idx="2053">
                  <c:v>0.43744450807571411</c:v>
                </c:pt>
                <c:pt idx="2054">
                  <c:v>0.43739691376686096</c:v>
                </c:pt>
                <c:pt idx="2055">
                  <c:v>0.43736192584037781</c:v>
                </c:pt>
                <c:pt idx="2056">
                  <c:v>0.4373096227645874</c:v>
                </c:pt>
                <c:pt idx="2057">
                  <c:v>0.43727856874465942</c:v>
                </c:pt>
                <c:pt idx="2058">
                  <c:v>0.43719989061355591</c:v>
                </c:pt>
                <c:pt idx="2059">
                  <c:v>0.43707087635993958</c:v>
                </c:pt>
                <c:pt idx="2060">
                  <c:v>0.43703287839889526</c:v>
                </c:pt>
                <c:pt idx="2061">
                  <c:v>0.43699154257774353</c:v>
                </c:pt>
                <c:pt idx="2062">
                  <c:v>0.43695014715194702</c:v>
                </c:pt>
                <c:pt idx="2063">
                  <c:v>0.43689808249473572</c:v>
                </c:pt>
                <c:pt idx="2064">
                  <c:v>0.43685004115104675</c:v>
                </c:pt>
                <c:pt idx="2065">
                  <c:v>0.43683326244354248</c:v>
                </c:pt>
                <c:pt idx="2066">
                  <c:v>0.43682023882865906</c:v>
                </c:pt>
                <c:pt idx="2067">
                  <c:v>0.43678948283195496</c:v>
                </c:pt>
                <c:pt idx="2068">
                  <c:v>0.43673691153526306</c:v>
                </c:pt>
                <c:pt idx="2069">
                  <c:v>0.43666401505470276</c:v>
                </c:pt>
                <c:pt idx="2070">
                  <c:v>0.4365403950214386</c:v>
                </c:pt>
                <c:pt idx="2071">
                  <c:v>0.43641930818557739</c:v>
                </c:pt>
                <c:pt idx="2072">
                  <c:v>0.43629172444343567</c:v>
                </c:pt>
                <c:pt idx="2073">
                  <c:v>0.4362494945526123</c:v>
                </c:pt>
                <c:pt idx="2074">
                  <c:v>0.4362226128578186</c:v>
                </c:pt>
                <c:pt idx="2075">
                  <c:v>0.43620476126670837</c:v>
                </c:pt>
                <c:pt idx="2076">
                  <c:v>0.43618884682655334</c:v>
                </c:pt>
                <c:pt idx="2077">
                  <c:v>0.43615299463272095</c:v>
                </c:pt>
                <c:pt idx="2078">
                  <c:v>0.43611106276512146</c:v>
                </c:pt>
                <c:pt idx="2079">
                  <c:v>0.43602576851844788</c:v>
                </c:pt>
                <c:pt idx="2080">
                  <c:v>0.43587321043014526</c:v>
                </c:pt>
                <c:pt idx="2081">
                  <c:v>0.43574601411819458</c:v>
                </c:pt>
                <c:pt idx="2082">
                  <c:v>0.43566340208053589</c:v>
                </c:pt>
                <c:pt idx="2083">
                  <c:v>0.43557131290435791</c:v>
                </c:pt>
                <c:pt idx="2084">
                  <c:v>0.43551665544509888</c:v>
                </c:pt>
                <c:pt idx="2085">
                  <c:v>0.43545818328857422</c:v>
                </c:pt>
                <c:pt idx="2086">
                  <c:v>0.43545868992805481</c:v>
                </c:pt>
                <c:pt idx="2087">
                  <c:v>0.43543481826782227</c:v>
                </c:pt>
                <c:pt idx="2088">
                  <c:v>0.43539875745773315</c:v>
                </c:pt>
                <c:pt idx="2089">
                  <c:v>0.4353477954864502</c:v>
                </c:pt>
                <c:pt idx="2090">
                  <c:v>0.43532374501228333</c:v>
                </c:pt>
                <c:pt idx="2091">
                  <c:v>0.43529254198074341</c:v>
                </c:pt>
                <c:pt idx="2092">
                  <c:v>0.43530192971229553</c:v>
                </c:pt>
                <c:pt idx="2093">
                  <c:v>0.43527445197105408</c:v>
                </c:pt>
                <c:pt idx="2094">
                  <c:v>0.43522420525550842</c:v>
                </c:pt>
                <c:pt idx="2095">
                  <c:v>0.43520143628120422</c:v>
                </c:pt>
                <c:pt idx="2096">
                  <c:v>0.43517860770225525</c:v>
                </c:pt>
                <c:pt idx="2097">
                  <c:v>0.43512812256813049</c:v>
                </c:pt>
                <c:pt idx="2098">
                  <c:v>0.43504756689071655</c:v>
                </c:pt>
                <c:pt idx="2099">
                  <c:v>0.43495452404022217</c:v>
                </c:pt>
                <c:pt idx="2100">
                  <c:v>0.43491449952125549</c:v>
                </c:pt>
                <c:pt idx="2101">
                  <c:v>0.43483665585517883</c:v>
                </c:pt>
                <c:pt idx="2102">
                  <c:v>0.43470430374145508</c:v>
                </c:pt>
                <c:pt idx="2103">
                  <c:v>0.43462079763412476</c:v>
                </c:pt>
                <c:pt idx="2104">
                  <c:v>0.43457916378974915</c:v>
                </c:pt>
                <c:pt idx="2105">
                  <c:v>0.43453285098075867</c:v>
                </c:pt>
                <c:pt idx="2106">
                  <c:v>0.43451032042503357</c:v>
                </c:pt>
                <c:pt idx="2107">
                  <c:v>0.43449655175209045</c:v>
                </c:pt>
                <c:pt idx="2108">
                  <c:v>0.43445670604705811</c:v>
                </c:pt>
                <c:pt idx="2109">
                  <c:v>0.43444550037384033</c:v>
                </c:pt>
                <c:pt idx="2110">
                  <c:v>0.4344150722026825</c:v>
                </c:pt>
                <c:pt idx="2111">
                  <c:v>0.43435513973236084</c:v>
                </c:pt>
                <c:pt idx="2112">
                  <c:v>0.434308260679245</c:v>
                </c:pt>
                <c:pt idx="2113">
                  <c:v>0.43430203199386597</c:v>
                </c:pt>
                <c:pt idx="2114">
                  <c:v>0.43430900573730469</c:v>
                </c:pt>
                <c:pt idx="2115">
                  <c:v>0.43426188826560974</c:v>
                </c:pt>
                <c:pt idx="2116">
                  <c:v>0.4342353343963623</c:v>
                </c:pt>
                <c:pt idx="2117">
                  <c:v>0.43423330783843994</c:v>
                </c:pt>
                <c:pt idx="2118">
                  <c:v>0.43421009182929993</c:v>
                </c:pt>
                <c:pt idx="2119">
                  <c:v>0.43416199088096619</c:v>
                </c:pt>
                <c:pt idx="2120">
                  <c:v>0.43409687280654907</c:v>
                </c:pt>
                <c:pt idx="2121">
                  <c:v>0.43405470252037048</c:v>
                </c:pt>
                <c:pt idx="2122">
                  <c:v>0.43404734134674072</c:v>
                </c:pt>
                <c:pt idx="2123">
                  <c:v>0.43405228853225708</c:v>
                </c:pt>
                <c:pt idx="2124">
                  <c:v>0.43402352929115295</c:v>
                </c:pt>
                <c:pt idx="2125">
                  <c:v>0.43398433923721313</c:v>
                </c:pt>
                <c:pt idx="2126">
                  <c:v>0.43394953012466431</c:v>
                </c:pt>
                <c:pt idx="2127">
                  <c:v>0.43394389748573303</c:v>
                </c:pt>
                <c:pt idx="2128">
                  <c:v>0.43390020728111267</c:v>
                </c:pt>
                <c:pt idx="2129">
                  <c:v>0.4338245689868927</c:v>
                </c:pt>
                <c:pt idx="2130">
                  <c:v>0.43376436829566956</c:v>
                </c:pt>
                <c:pt idx="2131">
                  <c:v>0.43372052907943726</c:v>
                </c:pt>
                <c:pt idx="2132">
                  <c:v>0.43370407819747925</c:v>
                </c:pt>
                <c:pt idx="2133">
                  <c:v>0.43369007110595703</c:v>
                </c:pt>
                <c:pt idx="2134">
                  <c:v>0.43359437584877014</c:v>
                </c:pt>
                <c:pt idx="2135">
                  <c:v>0.43352538347244263</c:v>
                </c:pt>
                <c:pt idx="2136">
                  <c:v>0.43348953127861023</c:v>
                </c:pt>
                <c:pt idx="2137">
                  <c:v>0.43342965841293335</c:v>
                </c:pt>
                <c:pt idx="2138">
                  <c:v>0.43337517976760864</c:v>
                </c:pt>
                <c:pt idx="2139">
                  <c:v>0.43328630924224854</c:v>
                </c:pt>
                <c:pt idx="2140">
                  <c:v>0.43326631188392639</c:v>
                </c:pt>
                <c:pt idx="2141">
                  <c:v>0.43323922157287598</c:v>
                </c:pt>
                <c:pt idx="2142">
                  <c:v>0.43320992588996887</c:v>
                </c:pt>
                <c:pt idx="2143">
                  <c:v>0.43317380547523499</c:v>
                </c:pt>
                <c:pt idx="2144">
                  <c:v>0.4331270158290863</c:v>
                </c:pt>
                <c:pt idx="2145">
                  <c:v>0.43307161331176758</c:v>
                </c:pt>
                <c:pt idx="2146">
                  <c:v>0.43303465843200684</c:v>
                </c:pt>
                <c:pt idx="2147">
                  <c:v>0.43301141262054443</c:v>
                </c:pt>
                <c:pt idx="2148">
                  <c:v>0.4329979419708252</c:v>
                </c:pt>
                <c:pt idx="2149">
                  <c:v>0.43300917744636536</c:v>
                </c:pt>
                <c:pt idx="2150">
                  <c:v>0.43298539519309998</c:v>
                </c:pt>
                <c:pt idx="2151">
                  <c:v>0.43293511867523193</c:v>
                </c:pt>
                <c:pt idx="2152">
                  <c:v>0.43290573358535767</c:v>
                </c:pt>
                <c:pt idx="2153">
                  <c:v>0.43286862969398499</c:v>
                </c:pt>
                <c:pt idx="2154">
                  <c:v>0.43278235197067261</c:v>
                </c:pt>
                <c:pt idx="2155">
                  <c:v>0.43270900845527649</c:v>
                </c:pt>
                <c:pt idx="2156">
                  <c:v>0.43265649676322937</c:v>
                </c:pt>
                <c:pt idx="2157">
                  <c:v>0.43265596032142639</c:v>
                </c:pt>
                <c:pt idx="2158">
                  <c:v>0.43263491988182068</c:v>
                </c:pt>
                <c:pt idx="2159">
                  <c:v>0.43259260058403015</c:v>
                </c:pt>
                <c:pt idx="2160">
                  <c:v>0.43251088261604309</c:v>
                </c:pt>
                <c:pt idx="2161">
                  <c:v>0.43245223164558411</c:v>
                </c:pt>
                <c:pt idx="2162">
                  <c:v>0.43230238556861877</c:v>
                </c:pt>
                <c:pt idx="2163">
                  <c:v>0.43218919634819031</c:v>
                </c:pt>
                <c:pt idx="2164">
                  <c:v>0.43214362859725952</c:v>
                </c:pt>
                <c:pt idx="2165">
                  <c:v>0.43211480975151062</c:v>
                </c:pt>
                <c:pt idx="2166">
                  <c:v>0.43212732672691345</c:v>
                </c:pt>
                <c:pt idx="2167">
                  <c:v>0.43210324645042419</c:v>
                </c:pt>
                <c:pt idx="2168">
                  <c:v>0.43208548426628113</c:v>
                </c:pt>
                <c:pt idx="2169">
                  <c:v>0.43207758665084839</c:v>
                </c:pt>
                <c:pt idx="2170">
                  <c:v>0.4320639967918396</c:v>
                </c:pt>
                <c:pt idx="2171">
                  <c:v>0.43205931782722473</c:v>
                </c:pt>
                <c:pt idx="2172">
                  <c:v>0.4320618212223053</c:v>
                </c:pt>
                <c:pt idx="2173">
                  <c:v>0.4320620596408844</c:v>
                </c:pt>
                <c:pt idx="2174">
                  <c:v>0.43206310272216797</c:v>
                </c:pt>
                <c:pt idx="2175">
                  <c:v>0.43204808235168457</c:v>
                </c:pt>
                <c:pt idx="2176">
                  <c:v>0.43202692270278931</c:v>
                </c:pt>
                <c:pt idx="2177">
                  <c:v>0.43199479579925537</c:v>
                </c:pt>
                <c:pt idx="2178">
                  <c:v>0.4319293200969696</c:v>
                </c:pt>
                <c:pt idx="2179">
                  <c:v>0.43183079361915588</c:v>
                </c:pt>
                <c:pt idx="2180">
                  <c:v>0.43177753686904907</c:v>
                </c:pt>
                <c:pt idx="2181">
                  <c:v>0.4317399263381958</c:v>
                </c:pt>
                <c:pt idx="2182">
                  <c:v>0.43171632289886475</c:v>
                </c:pt>
                <c:pt idx="2183">
                  <c:v>0.43156778812408447</c:v>
                </c:pt>
                <c:pt idx="2184">
                  <c:v>0.43142765760421753</c:v>
                </c:pt>
                <c:pt idx="2185">
                  <c:v>0.43138152360916138</c:v>
                </c:pt>
                <c:pt idx="2186">
                  <c:v>0.43137466907501221</c:v>
                </c:pt>
                <c:pt idx="2187">
                  <c:v>0.43133655190467834</c:v>
                </c:pt>
                <c:pt idx="2188">
                  <c:v>0.43129482865333557</c:v>
                </c:pt>
                <c:pt idx="2189">
                  <c:v>0.43125885725021362</c:v>
                </c:pt>
                <c:pt idx="2190">
                  <c:v>0.43122822046279907</c:v>
                </c:pt>
                <c:pt idx="2191">
                  <c:v>0.43119212985038757</c:v>
                </c:pt>
                <c:pt idx="2192">
                  <c:v>0.43111473321914673</c:v>
                </c:pt>
                <c:pt idx="2193">
                  <c:v>0.43104833364486694</c:v>
                </c:pt>
                <c:pt idx="2194">
                  <c:v>0.43100789189338684</c:v>
                </c:pt>
                <c:pt idx="2195">
                  <c:v>0.43095096945762634</c:v>
                </c:pt>
                <c:pt idx="2196">
                  <c:v>0.43087866902351379</c:v>
                </c:pt>
                <c:pt idx="2197">
                  <c:v>0.43085402250289917</c:v>
                </c:pt>
                <c:pt idx="2198">
                  <c:v>0.43083521723747253</c:v>
                </c:pt>
                <c:pt idx="2199">
                  <c:v>0.43083038926124573</c:v>
                </c:pt>
                <c:pt idx="2200">
                  <c:v>0.43069395422935486</c:v>
                </c:pt>
                <c:pt idx="2201">
                  <c:v>0.43038561940193176</c:v>
                </c:pt>
                <c:pt idx="2202">
                  <c:v>0.43020787835121155</c:v>
                </c:pt>
                <c:pt idx="2203">
                  <c:v>0.43011662364006042</c:v>
                </c:pt>
                <c:pt idx="2204">
                  <c:v>0.42999958992004395</c:v>
                </c:pt>
                <c:pt idx="2205">
                  <c:v>0.42977091670036316</c:v>
                </c:pt>
                <c:pt idx="2206">
                  <c:v>0.42954567074775696</c:v>
                </c:pt>
                <c:pt idx="2207">
                  <c:v>0.42946851253509521</c:v>
                </c:pt>
                <c:pt idx="2208">
                  <c:v>0.4294370710849762</c:v>
                </c:pt>
                <c:pt idx="2209">
                  <c:v>0.42940232157707214</c:v>
                </c:pt>
                <c:pt idx="2210">
                  <c:v>0.4292660653591156</c:v>
                </c:pt>
                <c:pt idx="2211">
                  <c:v>0.42912065982818604</c:v>
                </c:pt>
                <c:pt idx="2212">
                  <c:v>0.42902454733848572</c:v>
                </c:pt>
                <c:pt idx="2213">
                  <c:v>0.42898446321487427</c:v>
                </c:pt>
                <c:pt idx="2214">
                  <c:v>0.4289095401763916</c:v>
                </c:pt>
                <c:pt idx="2215">
                  <c:v>0.42887642979621887</c:v>
                </c:pt>
                <c:pt idx="2216">
                  <c:v>0.42887428402900696</c:v>
                </c:pt>
                <c:pt idx="2217">
                  <c:v>0.42885342240333557</c:v>
                </c:pt>
                <c:pt idx="2218">
                  <c:v>0.42884624004364014</c:v>
                </c:pt>
                <c:pt idx="2219">
                  <c:v>0.42882677912712097</c:v>
                </c:pt>
                <c:pt idx="2220">
                  <c:v>0.42880550026893616</c:v>
                </c:pt>
                <c:pt idx="2221">
                  <c:v>0.42869284749031067</c:v>
                </c:pt>
                <c:pt idx="2222">
                  <c:v>0.42860254645347595</c:v>
                </c:pt>
                <c:pt idx="2223">
                  <c:v>0.4284786581993103</c:v>
                </c:pt>
                <c:pt idx="2224">
                  <c:v>0.4283764660358429</c:v>
                </c:pt>
                <c:pt idx="2225">
                  <c:v>0.42835515737533569</c:v>
                </c:pt>
                <c:pt idx="2226">
                  <c:v>0.42832717299461365</c:v>
                </c:pt>
                <c:pt idx="2227">
                  <c:v>0.42827636003494263</c:v>
                </c:pt>
                <c:pt idx="2228">
                  <c:v>0.42822453379631042</c:v>
                </c:pt>
                <c:pt idx="2229">
                  <c:v>0.42820999026298523</c:v>
                </c:pt>
                <c:pt idx="2230">
                  <c:v>0.42822128534317017</c:v>
                </c:pt>
                <c:pt idx="2231">
                  <c:v>0.42821025848388672</c:v>
                </c:pt>
                <c:pt idx="2232">
                  <c:v>0.4281717836856842</c:v>
                </c:pt>
                <c:pt idx="2233">
                  <c:v>0.42815232276916504</c:v>
                </c:pt>
                <c:pt idx="2234">
                  <c:v>0.42815154790878296</c:v>
                </c:pt>
                <c:pt idx="2235">
                  <c:v>0.4281330406665802</c:v>
                </c:pt>
                <c:pt idx="2236">
                  <c:v>0.42814290523529053</c:v>
                </c:pt>
                <c:pt idx="2237">
                  <c:v>0.42811846733093262</c:v>
                </c:pt>
                <c:pt idx="2238">
                  <c:v>0.42810651659965515</c:v>
                </c:pt>
                <c:pt idx="2239">
                  <c:v>0.42807832360267639</c:v>
                </c:pt>
                <c:pt idx="2240">
                  <c:v>0.42803695797920227</c:v>
                </c:pt>
                <c:pt idx="2241">
                  <c:v>0.42792469263076782</c:v>
                </c:pt>
                <c:pt idx="2242">
                  <c:v>0.42785897850990295</c:v>
                </c:pt>
                <c:pt idx="2243">
                  <c:v>0.42778179049491882</c:v>
                </c:pt>
                <c:pt idx="2244">
                  <c:v>0.42771509289741516</c:v>
                </c:pt>
                <c:pt idx="2245">
                  <c:v>0.42769032716751099</c:v>
                </c:pt>
                <c:pt idx="2246">
                  <c:v>0.4276670515537262</c:v>
                </c:pt>
                <c:pt idx="2247">
                  <c:v>0.42734724283218384</c:v>
                </c:pt>
                <c:pt idx="2248">
                  <c:v>0.42678990960121155</c:v>
                </c:pt>
                <c:pt idx="2249">
                  <c:v>0.42664182186126709</c:v>
                </c:pt>
                <c:pt idx="2250">
                  <c:v>0.42654001712799072</c:v>
                </c:pt>
                <c:pt idx="2251">
                  <c:v>0.42653051018714905</c:v>
                </c:pt>
                <c:pt idx="2252">
                  <c:v>0.42700028419494629</c:v>
                </c:pt>
                <c:pt idx="2253">
                  <c:v>0.42716804146766663</c:v>
                </c:pt>
                <c:pt idx="2254">
                  <c:v>0.42713361978530884</c:v>
                </c:pt>
                <c:pt idx="2255">
                  <c:v>0.4270603358745575</c:v>
                </c:pt>
                <c:pt idx="2256">
                  <c:v>0.42703500390052795</c:v>
                </c:pt>
                <c:pt idx="2257">
                  <c:v>0.42703309655189514</c:v>
                </c:pt>
                <c:pt idx="2258">
                  <c:v>0.42700833082199097</c:v>
                </c:pt>
                <c:pt idx="2259">
                  <c:v>0.4269396960735321</c:v>
                </c:pt>
                <c:pt idx="2260">
                  <c:v>0.42687037587165833</c:v>
                </c:pt>
                <c:pt idx="2261">
                  <c:v>0.42675212025642395</c:v>
                </c:pt>
                <c:pt idx="2262">
                  <c:v>0.4266207218170166</c:v>
                </c:pt>
                <c:pt idx="2263">
                  <c:v>0.4265744686126709</c:v>
                </c:pt>
                <c:pt idx="2264">
                  <c:v>0.42656755447387695</c:v>
                </c:pt>
                <c:pt idx="2265">
                  <c:v>0.42657932639122009</c:v>
                </c:pt>
                <c:pt idx="2266">
                  <c:v>0.4265521764755249</c:v>
                </c:pt>
                <c:pt idx="2267">
                  <c:v>0.42653563618659973</c:v>
                </c:pt>
                <c:pt idx="2268">
                  <c:v>0.42649266123771667</c:v>
                </c:pt>
                <c:pt idx="2269">
                  <c:v>0.42643669247627258</c:v>
                </c:pt>
                <c:pt idx="2270">
                  <c:v>0.4263872504234314</c:v>
                </c:pt>
                <c:pt idx="2271">
                  <c:v>0.42614668607711792</c:v>
                </c:pt>
                <c:pt idx="2272">
                  <c:v>0.42591783404350281</c:v>
                </c:pt>
                <c:pt idx="2273">
                  <c:v>0.42584016919136047</c:v>
                </c:pt>
                <c:pt idx="2274">
                  <c:v>0.42579597234725952</c:v>
                </c:pt>
                <c:pt idx="2275">
                  <c:v>0.42577552795410156</c:v>
                </c:pt>
                <c:pt idx="2276">
                  <c:v>0.42577552795410156</c:v>
                </c:pt>
                <c:pt idx="2277">
                  <c:v>0.42575913667678833</c:v>
                </c:pt>
                <c:pt idx="2278">
                  <c:v>0.42574521899223328</c:v>
                </c:pt>
                <c:pt idx="2279">
                  <c:v>0.42573940753936768</c:v>
                </c:pt>
                <c:pt idx="2280">
                  <c:v>0.42570418119430542</c:v>
                </c:pt>
                <c:pt idx="2281">
                  <c:v>0.42558678984642029</c:v>
                </c:pt>
                <c:pt idx="2282">
                  <c:v>0.42546388506889343</c:v>
                </c:pt>
                <c:pt idx="2283">
                  <c:v>0.42522376775741577</c:v>
                </c:pt>
                <c:pt idx="2284">
                  <c:v>0.42503681778907776</c:v>
                </c:pt>
                <c:pt idx="2285">
                  <c:v>0.42499372363090515</c:v>
                </c:pt>
                <c:pt idx="2286">
                  <c:v>0.42499697208404541</c:v>
                </c:pt>
                <c:pt idx="2287">
                  <c:v>0.42498362064361572</c:v>
                </c:pt>
                <c:pt idx="2288">
                  <c:v>0.42498347163200378</c:v>
                </c:pt>
                <c:pt idx="2289">
                  <c:v>0.42496919631958008</c:v>
                </c:pt>
                <c:pt idx="2290">
                  <c:v>0.42495083808898926</c:v>
                </c:pt>
                <c:pt idx="2291">
                  <c:v>0.42493879795074463</c:v>
                </c:pt>
                <c:pt idx="2292">
                  <c:v>0.42491716146469116</c:v>
                </c:pt>
                <c:pt idx="2293">
                  <c:v>0.42486518621444702</c:v>
                </c:pt>
                <c:pt idx="2294">
                  <c:v>0.42484036087989807</c:v>
                </c:pt>
                <c:pt idx="2295">
                  <c:v>0.42481726408004761</c:v>
                </c:pt>
                <c:pt idx="2296">
                  <c:v>0.42477965354919434</c:v>
                </c:pt>
                <c:pt idx="2297">
                  <c:v>0.42475765943527222</c:v>
                </c:pt>
                <c:pt idx="2298">
                  <c:v>0.42473965883255005</c:v>
                </c:pt>
                <c:pt idx="2299">
                  <c:v>0.42473754286766052</c:v>
                </c:pt>
                <c:pt idx="2300">
                  <c:v>0.42467468976974487</c:v>
                </c:pt>
                <c:pt idx="2301">
                  <c:v>0.42463895678520203</c:v>
                </c:pt>
                <c:pt idx="2302">
                  <c:v>0.42460343241691589</c:v>
                </c:pt>
                <c:pt idx="2303">
                  <c:v>0.42453393340110779</c:v>
                </c:pt>
                <c:pt idx="2304">
                  <c:v>0.42447996139526367</c:v>
                </c:pt>
                <c:pt idx="2305">
                  <c:v>0.42441383004188538</c:v>
                </c:pt>
                <c:pt idx="2306">
                  <c:v>0.42439860105514526</c:v>
                </c:pt>
                <c:pt idx="2307">
                  <c:v>0.42437145113945007</c:v>
                </c:pt>
                <c:pt idx="2308">
                  <c:v>0.42438998818397522</c:v>
                </c:pt>
                <c:pt idx="2309">
                  <c:v>0.42437934875488281</c:v>
                </c:pt>
                <c:pt idx="2310">
                  <c:v>0.42429956793785095</c:v>
                </c:pt>
                <c:pt idx="2311">
                  <c:v>0.42422541975975037</c:v>
                </c:pt>
                <c:pt idx="2312">
                  <c:v>0.42418178915977478</c:v>
                </c:pt>
                <c:pt idx="2313">
                  <c:v>0.4241507351398468</c:v>
                </c:pt>
                <c:pt idx="2314">
                  <c:v>0.42407912015914917</c:v>
                </c:pt>
                <c:pt idx="2315">
                  <c:v>0.42401608824729919</c:v>
                </c:pt>
                <c:pt idx="2316">
                  <c:v>0.42395174503326416</c:v>
                </c:pt>
                <c:pt idx="2317">
                  <c:v>0.42393532395362854</c:v>
                </c:pt>
                <c:pt idx="2318">
                  <c:v>0.42394202947616577</c:v>
                </c:pt>
                <c:pt idx="2319">
                  <c:v>0.42392206192016602</c:v>
                </c:pt>
                <c:pt idx="2320">
                  <c:v>0.42388042807579041</c:v>
                </c:pt>
                <c:pt idx="2321">
                  <c:v>0.42381751537322998</c:v>
                </c:pt>
                <c:pt idx="2322">
                  <c:v>0.42377451062202454</c:v>
                </c:pt>
                <c:pt idx="2323">
                  <c:v>0.42376995086669922</c:v>
                </c:pt>
                <c:pt idx="2324">
                  <c:v>0.42371997237205505</c:v>
                </c:pt>
                <c:pt idx="2325">
                  <c:v>0.42353916168212891</c:v>
                </c:pt>
                <c:pt idx="2326">
                  <c:v>0.42345258593559265</c:v>
                </c:pt>
                <c:pt idx="2327">
                  <c:v>0.42342668771743774</c:v>
                </c:pt>
                <c:pt idx="2328">
                  <c:v>0.423442542552948</c:v>
                </c:pt>
                <c:pt idx="2329">
                  <c:v>0.4234185516834259</c:v>
                </c:pt>
                <c:pt idx="2330">
                  <c:v>0.42334985733032227</c:v>
                </c:pt>
                <c:pt idx="2331">
                  <c:v>0.42321056127548218</c:v>
                </c:pt>
                <c:pt idx="2332">
                  <c:v>0.42308095097541809</c:v>
                </c:pt>
                <c:pt idx="2333">
                  <c:v>0.4230542778968811</c:v>
                </c:pt>
                <c:pt idx="2334">
                  <c:v>0.42305287718772888</c:v>
                </c:pt>
                <c:pt idx="2335">
                  <c:v>0.42303133010864258</c:v>
                </c:pt>
                <c:pt idx="2336">
                  <c:v>0.42297178506851196</c:v>
                </c:pt>
                <c:pt idx="2337">
                  <c:v>0.42291522026062012</c:v>
                </c:pt>
                <c:pt idx="2338">
                  <c:v>0.42287924885749817</c:v>
                </c:pt>
                <c:pt idx="2339">
                  <c:v>0.42284119129180908</c:v>
                </c:pt>
                <c:pt idx="2340">
                  <c:v>0.42275911569595337</c:v>
                </c:pt>
                <c:pt idx="2341">
                  <c:v>0.42259612679481506</c:v>
                </c:pt>
                <c:pt idx="2342">
                  <c:v>0.42246276140213013</c:v>
                </c:pt>
                <c:pt idx="2343">
                  <c:v>0.42239928245544434</c:v>
                </c:pt>
                <c:pt idx="2344">
                  <c:v>0.42233684659004211</c:v>
                </c:pt>
                <c:pt idx="2345">
                  <c:v>0.42227581143379211</c:v>
                </c:pt>
                <c:pt idx="2346">
                  <c:v>0.42225557565689087</c:v>
                </c:pt>
                <c:pt idx="2347">
                  <c:v>0.42224088311195374</c:v>
                </c:pt>
                <c:pt idx="2348">
                  <c:v>0.42223748564720154</c:v>
                </c:pt>
                <c:pt idx="2349">
                  <c:v>0.42222929000854492</c:v>
                </c:pt>
                <c:pt idx="2350">
                  <c:v>0.42221543192863464</c:v>
                </c:pt>
                <c:pt idx="2351">
                  <c:v>0.42216655611991882</c:v>
                </c:pt>
                <c:pt idx="2352">
                  <c:v>0.42212626338005066</c:v>
                </c:pt>
                <c:pt idx="2353">
                  <c:v>0.4220852255821228</c:v>
                </c:pt>
                <c:pt idx="2354">
                  <c:v>0.42208570241928101</c:v>
                </c:pt>
                <c:pt idx="2355">
                  <c:v>0.42209139466285706</c:v>
                </c:pt>
                <c:pt idx="2356">
                  <c:v>0.42206773161888123</c:v>
                </c:pt>
                <c:pt idx="2357">
                  <c:v>0.42206272482872009</c:v>
                </c:pt>
                <c:pt idx="2358">
                  <c:v>0.42204725742340088</c:v>
                </c:pt>
                <c:pt idx="2359">
                  <c:v>0.42200639843940735</c:v>
                </c:pt>
                <c:pt idx="2360">
                  <c:v>0.42195886373519897</c:v>
                </c:pt>
                <c:pt idx="2361">
                  <c:v>0.42188352346420288</c:v>
                </c:pt>
                <c:pt idx="2362">
                  <c:v>0.42171511054039001</c:v>
                </c:pt>
                <c:pt idx="2363">
                  <c:v>0.42157313227653503</c:v>
                </c:pt>
                <c:pt idx="2364">
                  <c:v>0.42153370380401611</c:v>
                </c:pt>
                <c:pt idx="2365">
                  <c:v>0.42149841785430908</c:v>
                </c:pt>
                <c:pt idx="2366">
                  <c:v>0.42145106196403503</c:v>
                </c:pt>
                <c:pt idx="2367">
                  <c:v>0.42140451073646545</c:v>
                </c:pt>
                <c:pt idx="2368">
                  <c:v>0.42137041687965393</c:v>
                </c:pt>
                <c:pt idx="2369">
                  <c:v>0.42132151126861572</c:v>
                </c:pt>
                <c:pt idx="2370">
                  <c:v>0.42128565907478333</c:v>
                </c:pt>
                <c:pt idx="2371">
                  <c:v>0.42121276259422302</c:v>
                </c:pt>
                <c:pt idx="2372">
                  <c:v>0.42099565267562866</c:v>
                </c:pt>
                <c:pt idx="2373">
                  <c:v>0.42087265849113464</c:v>
                </c:pt>
                <c:pt idx="2374">
                  <c:v>0.42084372043609619</c:v>
                </c:pt>
                <c:pt idx="2375">
                  <c:v>0.42078143358230591</c:v>
                </c:pt>
                <c:pt idx="2376">
                  <c:v>0.42070692777633667</c:v>
                </c:pt>
                <c:pt idx="2377">
                  <c:v>0.42062395811080933</c:v>
                </c:pt>
                <c:pt idx="2378">
                  <c:v>0.42057645320892334</c:v>
                </c:pt>
                <c:pt idx="2379">
                  <c:v>0.42054787278175354</c:v>
                </c:pt>
                <c:pt idx="2380">
                  <c:v>0.42048683762550354</c:v>
                </c:pt>
                <c:pt idx="2381">
                  <c:v>0.42041245102882385</c:v>
                </c:pt>
                <c:pt idx="2382">
                  <c:v>0.42011791467666626</c:v>
                </c:pt>
                <c:pt idx="2383">
                  <c:v>0.41989326477050781</c:v>
                </c:pt>
                <c:pt idx="2384">
                  <c:v>0.41981932520866394</c:v>
                </c:pt>
                <c:pt idx="2385">
                  <c:v>0.41977283358573914</c:v>
                </c:pt>
                <c:pt idx="2386">
                  <c:v>0.41969591379165649</c:v>
                </c:pt>
                <c:pt idx="2387">
                  <c:v>0.41964489221572876</c:v>
                </c:pt>
                <c:pt idx="2388">
                  <c:v>0.41961458325386047</c:v>
                </c:pt>
                <c:pt idx="2389">
                  <c:v>0.41958039999008179</c:v>
                </c:pt>
                <c:pt idx="2390">
                  <c:v>0.41954010725021362</c:v>
                </c:pt>
                <c:pt idx="2391">
                  <c:v>0.41952180862426758</c:v>
                </c:pt>
                <c:pt idx="2392">
                  <c:v>0.41947022080421448</c:v>
                </c:pt>
                <c:pt idx="2393">
                  <c:v>0.41944703459739685</c:v>
                </c:pt>
                <c:pt idx="2394">
                  <c:v>0.41944372653961182</c:v>
                </c:pt>
                <c:pt idx="2395">
                  <c:v>0.41943767666816711</c:v>
                </c:pt>
                <c:pt idx="2396">
                  <c:v>0.41943708062171936</c:v>
                </c:pt>
                <c:pt idx="2397">
                  <c:v>0.41941499710083008</c:v>
                </c:pt>
                <c:pt idx="2398">
                  <c:v>0.41940200328826904</c:v>
                </c:pt>
                <c:pt idx="2399">
                  <c:v>0.41934981942176819</c:v>
                </c:pt>
                <c:pt idx="2400">
                  <c:v>0.41929411888122559</c:v>
                </c:pt>
                <c:pt idx="2401">
                  <c:v>0.41924175620079041</c:v>
                </c:pt>
                <c:pt idx="2402">
                  <c:v>0.41911247372627258</c:v>
                </c:pt>
                <c:pt idx="2403">
                  <c:v>0.41900497674942017</c:v>
                </c:pt>
                <c:pt idx="2404">
                  <c:v>0.41897901892662048</c:v>
                </c:pt>
                <c:pt idx="2405">
                  <c:v>0.4189625084400177</c:v>
                </c:pt>
                <c:pt idx="2406">
                  <c:v>0.41889813542366028</c:v>
                </c:pt>
                <c:pt idx="2407">
                  <c:v>0.41887855529785156</c:v>
                </c:pt>
                <c:pt idx="2408">
                  <c:v>0.41885465383529663</c:v>
                </c:pt>
                <c:pt idx="2409">
                  <c:v>0.41884198784828186</c:v>
                </c:pt>
                <c:pt idx="2410">
                  <c:v>0.41881498694419861</c:v>
                </c:pt>
                <c:pt idx="2411">
                  <c:v>0.41878694295883179</c:v>
                </c:pt>
                <c:pt idx="2412">
                  <c:v>0.41870519518852234</c:v>
                </c:pt>
                <c:pt idx="2413">
                  <c:v>0.41863617300987244</c:v>
                </c:pt>
                <c:pt idx="2414">
                  <c:v>0.41862946748733521</c:v>
                </c:pt>
                <c:pt idx="2415">
                  <c:v>0.41861060261726379</c:v>
                </c:pt>
                <c:pt idx="2416">
                  <c:v>0.4185996949672699</c:v>
                </c:pt>
                <c:pt idx="2417">
                  <c:v>0.41857591271400452</c:v>
                </c:pt>
                <c:pt idx="2418">
                  <c:v>0.41855305433273315</c:v>
                </c:pt>
                <c:pt idx="2419">
                  <c:v>0.41855335235595703</c:v>
                </c:pt>
                <c:pt idx="2420">
                  <c:v>0.41854280233383179</c:v>
                </c:pt>
                <c:pt idx="2421">
                  <c:v>0.4185241162776947</c:v>
                </c:pt>
                <c:pt idx="2422">
                  <c:v>0.41850495338439941</c:v>
                </c:pt>
                <c:pt idx="2423">
                  <c:v>0.41848814487457275</c:v>
                </c:pt>
                <c:pt idx="2424">
                  <c:v>0.41846978664398193</c:v>
                </c:pt>
                <c:pt idx="2425">
                  <c:v>0.4184710681438446</c:v>
                </c:pt>
                <c:pt idx="2426">
                  <c:v>0.41845560073852539</c:v>
                </c:pt>
                <c:pt idx="2427">
                  <c:v>0.41836464405059814</c:v>
                </c:pt>
                <c:pt idx="2428">
                  <c:v>0.41828137636184692</c:v>
                </c:pt>
                <c:pt idx="2429">
                  <c:v>0.41823765635490417</c:v>
                </c:pt>
                <c:pt idx="2430">
                  <c:v>0.41813850402832031</c:v>
                </c:pt>
                <c:pt idx="2431">
                  <c:v>0.41806060075759888</c:v>
                </c:pt>
                <c:pt idx="2432">
                  <c:v>0.41785433888435364</c:v>
                </c:pt>
                <c:pt idx="2433">
                  <c:v>0.41759350895881653</c:v>
                </c:pt>
                <c:pt idx="2434">
                  <c:v>0.41743016242980957</c:v>
                </c:pt>
                <c:pt idx="2435">
                  <c:v>0.41737550497055054</c:v>
                </c:pt>
                <c:pt idx="2436">
                  <c:v>0.41737249493598938</c:v>
                </c:pt>
                <c:pt idx="2437">
                  <c:v>0.41734176874160767</c:v>
                </c:pt>
                <c:pt idx="2438">
                  <c:v>0.41731235384941101</c:v>
                </c:pt>
                <c:pt idx="2439">
                  <c:v>0.41723114252090454</c:v>
                </c:pt>
                <c:pt idx="2440">
                  <c:v>0.41709709167480469</c:v>
                </c:pt>
                <c:pt idx="2441">
                  <c:v>0.41706964373588562</c:v>
                </c:pt>
                <c:pt idx="2442">
                  <c:v>0.41699710488319397</c:v>
                </c:pt>
                <c:pt idx="2443">
                  <c:v>0.4169677197933197</c:v>
                </c:pt>
                <c:pt idx="2444">
                  <c:v>0.41693150997161865</c:v>
                </c:pt>
                <c:pt idx="2445">
                  <c:v>0.41688093543052673</c:v>
                </c:pt>
                <c:pt idx="2446">
                  <c:v>0.41683012247085571</c:v>
                </c:pt>
                <c:pt idx="2447">
                  <c:v>0.41681510210037231</c:v>
                </c:pt>
                <c:pt idx="2448">
                  <c:v>0.41681981086730957</c:v>
                </c:pt>
                <c:pt idx="2449">
                  <c:v>0.41677075624465942</c:v>
                </c:pt>
                <c:pt idx="2450">
                  <c:v>0.41668948531150818</c:v>
                </c:pt>
                <c:pt idx="2451">
                  <c:v>0.41666275262832642</c:v>
                </c:pt>
                <c:pt idx="2452">
                  <c:v>0.41650488972663879</c:v>
                </c:pt>
                <c:pt idx="2453">
                  <c:v>0.4163593053817749</c:v>
                </c:pt>
                <c:pt idx="2454">
                  <c:v>0.41630598902702332</c:v>
                </c:pt>
                <c:pt idx="2455">
                  <c:v>0.41626381874084473</c:v>
                </c:pt>
                <c:pt idx="2456">
                  <c:v>0.41624599695205688</c:v>
                </c:pt>
                <c:pt idx="2457">
                  <c:v>0.41623261570930481</c:v>
                </c:pt>
                <c:pt idx="2458">
                  <c:v>0.41621339321136475</c:v>
                </c:pt>
                <c:pt idx="2459">
                  <c:v>0.41620904207229614</c:v>
                </c:pt>
                <c:pt idx="2460">
                  <c:v>0.41617143154144287</c:v>
                </c:pt>
                <c:pt idx="2461">
                  <c:v>0.41610446572303772</c:v>
                </c:pt>
                <c:pt idx="2462">
                  <c:v>0.41607445478439331</c:v>
                </c:pt>
                <c:pt idx="2463">
                  <c:v>0.4159562885761261</c:v>
                </c:pt>
                <c:pt idx="2464">
                  <c:v>0.4158739447593689</c:v>
                </c:pt>
                <c:pt idx="2465">
                  <c:v>0.41582721471786499</c:v>
                </c:pt>
                <c:pt idx="2466">
                  <c:v>0.41577458381652832</c:v>
                </c:pt>
                <c:pt idx="2467">
                  <c:v>0.41576719284057617</c:v>
                </c:pt>
                <c:pt idx="2468">
                  <c:v>0.41578233242034912</c:v>
                </c:pt>
                <c:pt idx="2469">
                  <c:v>0.41578465700149536</c:v>
                </c:pt>
                <c:pt idx="2470">
                  <c:v>0.41578212380409241</c:v>
                </c:pt>
                <c:pt idx="2471">
                  <c:v>0.41572463512420654</c:v>
                </c:pt>
                <c:pt idx="2472">
                  <c:v>0.41568636894226074</c:v>
                </c:pt>
                <c:pt idx="2473">
                  <c:v>0.41570460796356201</c:v>
                </c:pt>
                <c:pt idx="2474">
                  <c:v>0.41571375727653503</c:v>
                </c:pt>
                <c:pt idx="2475">
                  <c:v>0.41570937633514404</c:v>
                </c:pt>
                <c:pt idx="2476">
                  <c:v>0.41567718982696533</c:v>
                </c:pt>
                <c:pt idx="2477">
                  <c:v>0.41566234827041626</c:v>
                </c:pt>
                <c:pt idx="2478">
                  <c:v>0.41565626859664917</c:v>
                </c:pt>
                <c:pt idx="2479">
                  <c:v>0.4156651496887207</c:v>
                </c:pt>
                <c:pt idx="2480">
                  <c:v>0.4156455397605896</c:v>
                </c:pt>
                <c:pt idx="2481">
                  <c:v>0.41558253765106201</c:v>
                </c:pt>
                <c:pt idx="2482">
                  <c:v>0.415336012840271</c:v>
                </c:pt>
                <c:pt idx="2483">
                  <c:v>0.41494780778884888</c:v>
                </c:pt>
                <c:pt idx="2484">
                  <c:v>0.41458231210708618</c:v>
                </c:pt>
                <c:pt idx="2485">
                  <c:v>0.4144514799118042</c:v>
                </c:pt>
                <c:pt idx="2486">
                  <c:v>0.41441652178764343</c:v>
                </c:pt>
                <c:pt idx="2487">
                  <c:v>0.41439270973205566</c:v>
                </c:pt>
                <c:pt idx="2488">
                  <c:v>0.41440385580062866</c:v>
                </c:pt>
                <c:pt idx="2489">
                  <c:v>0.41438278555870056</c:v>
                </c:pt>
                <c:pt idx="2490">
                  <c:v>0.41437581181526184</c:v>
                </c:pt>
                <c:pt idx="2491">
                  <c:v>0.41435480117797852</c:v>
                </c:pt>
                <c:pt idx="2492">
                  <c:v>0.4143560528755188</c:v>
                </c:pt>
                <c:pt idx="2493">
                  <c:v>0.41431301832199097</c:v>
                </c:pt>
                <c:pt idx="2494">
                  <c:v>0.4142778217792511</c:v>
                </c:pt>
                <c:pt idx="2495">
                  <c:v>0.41423338651657104</c:v>
                </c:pt>
                <c:pt idx="2496">
                  <c:v>0.41410112380981445</c:v>
                </c:pt>
                <c:pt idx="2497">
                  <c:v>0.41385555267333984</c:v>
                </c:pt>
                <c:pt idx="2498">
                  <c:v>0.41375118494033813</c:v>
                </c:pt>
                <c:pt idx="2499">
                  <c:v>0.41373589634895325</c:v>
                </c:pt>
                <c:pt idx="2500">
                  <c:v>0.41373011469841003</c:v>
                </c:pt>
                <c:pt idx="2501">
                  <c:v>0.41372430324554443</c:v>
                </c:pt>
                <c:pt idx="2502">
                  <c:v>0.41369667649269104</c:v>
                </c:pt>
                <c:pt idx="2503">
                  <c:v>0.41363528370857239</c:v>
                </c:pt>
                <c:pt idx="2504">
                  <c:v>0.41356894373893738</c:v>
                </c:pt>
                <c:pt idx="2505">
                  <c:v>0.4134787917137146</c:v>
                </c:pt>
                <c:pt idx="2506">
                  <c:v>0.41339680552482605</c:v>
                </c:pt>
                <c:pt idx="2507">
                  <c:v>0.41335326433181763</c:v>
                </c:pt>
                <c:pt idx="2508">
                  <c:v>0.41323453187942505</c:v>
                </c:pt>
                <c:pt idx="2509">
                  <c:v>0.41318479180335999</c:v>
                </c:pt>
                <c:pt idx="2510">
                  <c:v>0.41318815946578979</c:v>
                </c:pt>
                <c:pt idx="2511">
                  <c:v>0.41318491101264954</c:v>
                </c:pt>
                <c:pt idx="2512">
                  <c:v>0.41317260265350342</c:v>
                </c:pt>
                <c:pt idx="2513">
                  <c:v>0.41317975521087646</c:v>
                </c:pt>
                <c:pt idx="2514">
                  <c:v>0.41316202282905579</c:v>
                </c:pt>
                <c:pt idx="2515">
                  <c:v>0.41314694285392761</c:v>
                </c:pt>
                <c:pt idx="2516">
                  <c:v>0.41312307119369507</c:v>
                </c:pt>
                <c:pt idx="2517">
                  <c:v>0.41308683156967163</c:v>
                </c:pt>
                <c:pt idx="2518">
                  <c:v>0.41302049160003662</c:v>
                </c:pt>
                <c:pt idx="2519">
                  <c:v>0.41287237405776978</c:v>
                </c:pt>
                <c:pt idx="2520">
                  <c:v>0.41278180480003357</c:v>
                </c:pt>
                <c:pt idx="2521">
                  <c:v>0.41276222467422485</c:v>
                </c:pt>
                <c:pt idx="2522">
                  <c:v>0.41272994875907898</c:v>
                </c:pt>
                <c:pt idx="2523">
                  <c:v>0.41274052858352661</c:v>
                </c:pt>
                <c:pt idx="2524">
                  <c:v>0.41270476579666138</c:v>
                </c:pt>
                <c:pt idx="2525">
                  <c:v>0.41267663240432739</c:v>
                </c:pt>
                <c:pt idx="2526">
                  <c:v>0.41263994574546814</c:v>
                </c:pt>
                <c:pt idx="2527">
                  <c:v>0.41260090470314026</c:v>
                </c:pt>
                <c:pt idx="2528">
                  <c:v>0.41259080171585083</c:v>
                </c:pt>
                <c:pt idx="2529">
                  <c:v>0.41253587603569031</c:v>
                </c:pt>
                <c:pt idx="2530">
                  <c:v>0.41246220469474792</c:v>
                </c:pt>
                <c:pt idx="2531">
                  <c:v>0.41242650151252747</c:v>
                </c:pt>
                <c:pt idx="2532">
                  <c:v>0.41236954927444458</c:v>
                </c:pt>
                <c:pt idx="2533">
                  <c:v>0.41237056255340576</c:v>
                </c:pt>
                <c:pt idx="2534">
                  <c:v>0.41234087944030762</c:v>
                </c:pt>
                <c:pt idx="2535">
                  <c:v>0.41227775812149048</c:v>
                </c:pt>
                <c:pt idx="2536">
                  <c:v>0.41220974922180176</c:v>
                </c:pt>
                <c:pt idx="2537">
                  <c:v>0.41215205192565918</c:v>
                </c:pt>
                <c:pt idx="2538">
                  <c:v>0.41213870048522949</c:v>
                </c:pt>
                <c:pt idx="2539">
                  <c:v>0.41213089227676392</c:v>
                </c:pt>
                <c:pt idx="2540">
                  <c:v>0.41209626197814941</c:v>
                </c:pt>
                <c:pt idx="2541">
                  <c:v>0.41202890872955322</c:v>
                </c:pt>
                <c:pt idx="2542">
                  <c:v>0.41201499104499817</c:v>
                </c:pt>
                <c:pt idx="2543">
                  <c:v>0.41202619671821594</c:v>
                </c:pt>
                <c:pt idx="2544">
                  <c:v>0.41201522946357727</c:v>
                </c:pt>
                <c:pt idx="2545">
                  <c:v>0.41202372312545776</c:v>
                </c:pt>
                <c:pt idx="2546">
                  <c:v>0.41203299164772034</c:v>
                </c:pt>
                <c:pt idx="2547">
                  <c:v>0.41199970245361328</c:v>
                </c:pt>
                <c:pt idx="2548">
                  <c:v>0.41193839907646179</c:v>
                </c:pt>
                <c:pt idx="2549">
                  <c:v>0.41191115975379944</c:v>
                </c:pt>
                <c:pt idx="2550">
                  <c:v>0.41187351942062378</c:v>
                </c:pt>
                <c:pt idx="2551">
                  <c:v>0.41168347001075745</c:v>
                </c:pt>
                <c:pt idx="2552">
                  <c:v>0.41142839193344116</c:v>
                </c:pt>
                <c:pt idx="2553">
                  <c:v>0.4113163948059082</c:v>
                </c:pt>
                <c:pt idx="2554">
                  <c:v>0.41124647855758667</c:v>
                </c:pt>
                <c:pt idx="2555">
                  <c:v>0.41121625900268555</c:v>
                </c:pt>
                <c:pt idx="2556">
                  <c:v>0.41119307279586792</c:v>
                </c:pt>
                <c:pt idx="2557">
                  <c:v>0.41115486621856689</c:v>
                </c:pt>
                <c:pt idx="2558">
                  <c:v>0.41111341118812561</c:v>
                </c:pt>
                <c:pt idx="2559">
                  <c:v>0.4110262393951416</c:v>
                </c:pt>
                <c:pt idx="2560">
                  <c:v>0.41097801923751831</c:v>
                </c:pt>
                <c:pt idx="2561">
                  <c:v>0.41091129183769226</c:v>
                </c:pt>
                <c:pt idx="2562">
                  <c:v>0.41076269745826721</c:v>
                </c:pt>
                <c:pt idx="2563">
                  <c:v>0.41066649556159973</c:v>
                </c:pt>
                <c:pt idx="2564">
                  <c:v>0.41057324409484863</c:v>
                </c:pt>
                <c:pt idx="2565">
                  <c:v>0.41045522689819336</c:v>
                </c:pt>
                <c:pt idx="2566">
                  <c:v>0.41037866473197937</c:v>
                </c:pt>
                <c:pt idx="2567">
                  <c:v>0.41025051474571228</c:v>
                </c:pt>
                <c:pt idx="2568">
                  <c:v>0.41018742322921753</c:v>
                </c:pt>
                <c:pt idx="2569">
                  <c:v>0.41015246510505676</c:v>
                </c:pt>
                <c:pt idx="2570">
                  <c:v>0.41008678078651428</c:v>
                </c:pt>
                <c:pt idx="2571">
                  <c:v>0.41001662611961365</c:v>
                </c:pt>
                <c:pt idx="2572">
                  <c:v>0.4099678099155426</c:v>
                </c:pt>
                <c:pt idx="2573">
                  <c:v>0.40983977913856506</c:v>
                </c:pt>
                <c:pt idx="2574">
                  <c:v>0.40980732440948486</c:v>
                </c:pt>
                <c:pt idx="2575">
                  <c:v>0.40978261828422546</c:v>
                </c:pt>
                <c:pt idx="2576">
                  <c:v>0.40973889827728271</c:v>
                </c:pt>
                <c:pt idx="2577">
                  <c:v>0.40973514318466187</c:v>
                </c:pt>
                <c:pt idx="2578">
                  <c:v>0.40968480706214905</c:v>
                </c:pt>
                <c:pt idx="2579">
                  <c:v>0.40965962409973145</c:v>
                </c:pt>
                <c:pt idx="2580">
                  <c:v>0.40961840748786926</c:v>
                </c:pt>
                <c:pt idx="2581">
                  <c:v>0.4096207320690155</c:v>
                </c:pt>
                <c:pt idx="2582">
                  <c:v>0.40957152843475342</c:v>
                </c:pt>
                <c:pt idx="2583">
                  <c:v>0.4095500111579895</c:v>
                </c:pt>
                <c:pt idx="2584">
                  <c:v>0.40950033068656921</c:v>
                </c:pt>
                <c:pt idx="2585">
                  <c:v>0.40945124626159668</c:v>
                </c:pt>
                <c:pt idx="2586">
                  <c:v>0.40945908427238464</c:v>
                </c:pt>
                <c:pt idx="2587">
                  <c:v>0.40942201018333435</c:v>
                </c:pt>
                <c:pt idx="2588">
                  <c:v>0.40937787294387817</c:v>
                </c:pt>
                <c:pt idx="2589">
                  <c:v>0.40937513113021851</c:v>
                </c:pt>
                <c:pt idx="2590">
                  <c:v>0.40903791785240173</c:v>
                </c:pt>
                <c:pt idx="2591">
                  <c:v>0.40854570269584656</c:v>
                </c:pt>
                <c:pt idx="2592">
                  <c:v>0.4085022509098053</c:v>
                </c:pt>
                <c:pt idx="2593">
                  <c:v>0.40853255987167358</c:v>
                </c:pt>
                <c:pt idx="2594">
                  <c:v>0.40850505232810974</c:v>
                </c:pt>
                <c:pt idx="2595">
                  <c:v>0.40881097316741943</c:v>
                </c:pt>
                <c:pt idx="2596">
                  <c:v>0.40887096524238586</c:v>
                </c:pt>
                <c:pt idx="2597">
                  <c:v>0.40881615877151489</c:v>
                </c:pt>
                <c:pt idx="2598">
                  <c:v>0.40879929065704346</c:v>
                </c:pt>
                <c:pt idx="2599">
                  <c:v>0.40877684950828552</c:v>
                </c:pt>
                <c:pt idx="2600">
                  <c:v>0.40873163938522339</c:v>
                </c:pt>
                <c:pt idx="2601">
                  <c:v>0.40862512588500977</c:v>
                </c:pt>
                <c:pt idx="2602">
                  <c:v>0.40855938196182251</c:v>
                </c:pt>
                <c:pt idx="2603">
                  <c:v>0.40853443741798401</c:v>
                </c:pt>
                <c:pt idx="2604">
                  <c:v>0.40850242972373962</c:v>
                </c:pt>
                <c:pt idx="2605">
                  <c:v>0.40850532054901123</c:v>
                </c:pt>
                <c:pt idx="2606">
                  <c:v>0.40841349959373474</c:v>
                </c:pt>
                <c:pt idx="2607">
                  <c:v>0.40822544693946838</c:v>
                </c:pt>
                <c:pt idx="2608">
                  <c:v>0.40805146098136902</c:v>
                </c:pt>
                <c:pt idx="2609">
                  <c:v>0.40793204307556152</c:v>
                </c:pt>
                <c:pt idx="2610">
                  <c:v>0.40788757801055908</c:v>
                </c:pt>
                <c:pt idx="2611">
                  <c:v>0.40786516666412354</c:v>
                </c:pt>
                <c:pt idx="2612">
                  <c:v>0.40780925750732422</c:v>
                </c:pt>
                <c:pt idx="2613">
                  <c:v>0.40770271420478821</c:v>
                </c:pt>
                <c:pt idx="2614">
                  <c:v>0.40761533379554749</c:v>
                </c:pt>
                <c:pt idx="2615">
                  <c:v>0.40755492448806763</c:v>
                </c:pt>
                <c:pt idx="2616">
                  <c:v>0.40753492712974548</c:v>
                </c:pt>
                <c:pt idx="2617">
                  <c:v>0.40751874446868896</c:v>
                </c:pt>
                <c:pt idx="2618">
                  <c:v>0.40749534964561462</c:v>
                </c:pt>
                <c:pt idx="2619">
                  <c:v>0.40742066502571106</c:v>
                </c:pt>
                <c:pt idx="2620">
                  <c:v>0.4073178768157959</c:v>
                </c:pt>
                <c:pt idx="2621">
                  <c:v>0.40726056694984436</c:v>
                </c:pt>
                <c:pt idx="2622">
                  <c:v>0.40719643235206604</c:v>
                </c:pt>
                <c:pt idx="2623">
                  <c:v>0.40713214874267578</c:v>
                </c:pt>
                <c:pt idx="2624">
                  <c:v>0.40696626901626587</c:v>
                </c:pt>
                <c:pt idx="2625">
                  <c:v>0.4068244993686676</c:v>
                </c:pt>
                <c:pt idx="2626">
                  <c:v>0.4067833423614502</c:v>
                </c:pt>
                <c:pt idx="2627">
                  <c:v>0.40676066279411316</c:v>
                </c:pt>
                <c:pt idx="2628">
                  <c:v>0.40675535798072815</c:v>
                </c:pt>
                <c:pt idx="2629">
                  <c:v>0.40674328804016113</c:v>
                </c:pt>
                <c:pt idx="2630">
                  <c:v>0.4067503809928894</c:v>
                </c:pt>
                <c:pt idx="2631">
                  <c:v>0.40673953294754028</c:v>
                </c:pt>
                <c:pt idx="2632">
                  <c:v>0.40673097968101501</c:v>
                </c:pt>
                <c:pt idx="2633">
                  <c:v>0.40672296285629272</c:v>
                </c:pt>
                <c:pt idx="2634">
                  <c:v>0.40671351552009583</c:v>
                </c:pt>
                <c:pt idx="2635">
                  <c:v>0.40669733285903931</c:v>
                </c:pt>
                <c:pt idx="2636">
                  <c:v>0.40669423341751099</c:v>
                </c:pt>
                <c:pt idx="2637">
                  <c:v>0.40664824843406677</c:v>
                </c:pt>
                <c:pt idx="2638">
                  <c:v>0.40659761428833008</c:v>
                </c:pt>
                <c:pt idx="2639">
                  <c:v>0.40651431679725647</c:v>
                </c:pt>
                <c:pt idx="2640">
                  <c:v>0.40631264448165894</c:v>
                </c:pt>
                <c:pt idx="2641">
                  <c:v>0.40604507923126221</c:v>
                </c:pt>
                <c:pt idx="2642">
                  <c:v>0.40587517619132996</c:v>
                </c:pt>
                <c:pt idx="2643">
                  <c:v>0.40577101707458496</c:v>
                </c:pt>
                <c:pt idx="2644">
                  <c:v>0.40570962429046631</c:v>
                </c:pt>
                <c:pt idx="2645">
                  <c:v>0.40571054816246033</c:v>
                </c:pt>
                <c:pt idx="2646">
                  <c:v>0.40573623776435852</c:v>
                </c:pt>
                <c:pt idx="2647">
                  <c:v>0.40572869777679443</c:v>
                </c:pt>
                <c:pt idx="2648">
                  <c:v>0.40571588277816772</c:v>
                </c:pt>
                <c:pt idx="2649">
                  <c:v>0.4056532084941864</c:v>
                </c:pt>
                <c:pt idx="2650">
                  <c:v>0.40565240383148193</c:v>
                </c:pt>
                <c:pt idx="2651">
                  <c:v>0.40564754605293274</c:v>
                </c:pt>
                <c:pt idx="2652">
                  <c:v>0.40567401051521301</c:v>
                </c:pt>
                <c:pt idx="2653">
                  <c:v>0.40561503171920776</c:v>
                </c:pt>
                <c:pt idx="2654">
                  <c:v>0.40552124381065369</c:v>
                </c:pt>
                <c:pt idx="2655">
                  <c:v>0.40539240837097168</c:v>
                </c:pt>
                <c:pt idx="2656">
                  <c:v>0.40531209111213684</c:v>
                </c:pt>
                <c:pt idx="2657">
                  <c:v>0.40528920292854309</c:v>
                </c:pt>
                <c:pt idx="2658">
                  <c:v>0.40525224804878235</c:v>
                </c:pt>
                <c:pt idx="2659">
                  <c:v>0.40520673990249634</c:v>
                </c:pt>
                <c:pt idx="2660">
                  <c:v>0.40518391132354736</c:v>
                </c:pt>
                <c:pt idx="2661">
                  <c:v>0.40500977635383606</c:v>
                </c:pt>
                <c:pt idx="2662">
                  <c:v>0.40492469072341919</c:v>
                </c:pt>
                <c:pt idx="2663">
                  <c:v>0.4048907458782196</c:v>
                </c:pt>
                <c:pt idx="2664">
                  <c:v>0.404876708984375</c:v>
                </c:pt>
                <c:pt idx="2665">
                  <c:v>0.40483102202415466</c:v>
                </c:pt>
                <c:pt idx="2666">
                  <c:v>0.40476280450820923</c:v>
                </c:pt>
                <c:pt idx="2667">
                  <c:v>0.40463688969612122</c:v>
                </c:pt>
                <c:pt idx="2668">
                  <c:v>0.40449658036231995</c:v>
                </c:pt>
                <c:pt idx="2669">
                  <c:v>0.4044625461101532</c:v>
                </c:pt>
                <c:pt idx="2670">
                  <c:v>0.40438246726989746</c:v>
                </c:pt>
                <c:pt idx="2671">
                  <c:v>0.40432789921760559</c:v>
                </c:pt>
                <c:pt idx="2672">
                  <c:v>0.40433457493782043</c:v>
                </c:pt>
                <c:pt idx="2673">
                  <c:v>0.40432840585708618</c:v>
                </c:pt>
                <c:pt idx="2674">
                  <c:v>0.40431979298591614</c:v>
                </c:pt>
                <c:pt idx="2675">
                  <c:v>0.40430146455764771</c:v>
                </c:pt>
                <c:pt idx="2676">
                  <c:v>0.40431308746337891</c:v>
                </c:pt>
                <c:pt idx="2677">
                  <c:v>0.40432345867156982</c:v>
                </c:pt>
                <c:pt idx="2678">
                  <c:v>0.40431830286979675</c:v>
                </c:pt>
                <c:pt idx="2679">
                  <c:v>0.40429887175559998</c:v>
                </c:pt>
                <c:pt idx="2680">
                  <c:v>0.40425366163253784</c:v>
                </c:pt>
                <c:pt idx="2681">
                  <c:v>0.40422457456588745</c:v>
                </c:pt>
                <c:pt idx="2682">
                  <c:v>0.40412658452987671</c:v>
                </c:pt>
                <c:pt idx="2683">
                  <c:v>0.40405493974685669</c:v>
                </c:pt>
                <c:pt idx="2684">
                  <c:v>0.40401315689086914</c:v>
                </c:pt>
                <c:pt idx="2685">
                  <c:v>0.4039844274520874</c:v>
                </c:pt>
                <c:pt idx="2686">
                  <c:v>0.40394741296768188</c:v>
                </c:pt>
                <c:pt idx="2687">
                  <c:v>0.40381732583045959</c:v>
                </c:pt>
                <c:pt idx="2688">
                  <c:v>0.40370303392410278</c:v>
                </c:pt>
                <c:pt idx="2689">
                  <c:v>0.40366297960281372</c:v>
                </c:pt>
                <c:pt idx="2690">
                  <c:v>0.40365228056907654</c:v>
                </c:pt>
                <c:pt idx="2691">
                  <c:v>0.40357154607772827</c:v>
                </c:pt>
                <c:pt idx="2692">
                  <c:v>0.40347117185592651</c:v>
                </c:pt>
                <c:pt idx="2693">
                  <c:v>0.40344816446304321</c:v>
                </c:pt>
                <c:pt idx="2694">
                  <c:v>0.40328893065452576</c:v>
                </c:pt>
                <c:pt idx="2695">
                  <c:v>0.40311449766159058</c:v>
                </c:pt>
                <c:pt idx="2696">
                  <c:v>0.40302112698554993</c:v>
                </c:pt>
                <c:pt idx="2697">
                  <c:v>0.40297135710716248</c:v>
                </c:pt>
                <c:pt idx="2698">
                  <c:v>0.40293195843696594</c:v>
                </c:pt>
                <c:pt idx="2699">
                  <c:v>0.40290892124176025</c:v>
                </c:pt>
                <c:pt idx="2700">
                  <c:v>0.40291282534599304</c:v>
                </c:pt>
                <c:pt idx="2701">
                  <c:v>0.40291118621826172</c:v>
                </c:pt>
                <c:pt idx="2702">
                  <c:v>0.40290725231170654</c:v>
                </c:pt>
                <c:pt idx="2703">
                  <c:v>0.40285718441009521</c:v>
                </c:pt>
                <c:pt idx="2704">
                  <c:v>0.40281388163566589</c:v>
                </c:pt>
                <c:pt idx="2705">
                  <c:v>0.40281644463539124</c:v>
                </c:pt>
                <c:pt idx="2706">
                  <c:v>0.40279984474182129</c:v>
                </c:pt>
                <c:pt idx="2707">
                  <c:v>0.4027160108089447</c:v>
                </c:pt>
                <c:pt idx="2708">
                  <c:v>0.40263634920120239</c:v>
                </c:pt>
                <c:pt idx="2709">
                  <c:v>0.40255904197692871</c:v>
                </c:pt>
                <c:pt idx="2710">
                  <c:v>0.40254762768745422</c:v>
                </c:pt>
                <c:pt idx="2711">
                  <c:v>0.40253520011901855</c:v>
                </c:pt>
                <c:pt idx="2712">
                  <c:v>0.40249857306480408</c:v>
                </c:pt>
                <c:pt idx="2713">
                  <c:v>0.40246507525444031</c:v>
                </c:pt>
                <c:pt idx="2714">
                  <c:v>0.40245354175567627</c:v>
                </c:pt>
                <c:pt idx="2715">
                  <c:v>0.40244737267494202</c:v>
                </c:pt>
                <c:pt idx="2716">
                  <c:v>0.40242353081703186</c:v>
                </c:pt>
                <c:pt idx="2717">
                  <c:v>0.40242773294448853</c:v>
                </c:pt>
                <c:pt idx="2718">
                  <c:v>0.40244323015213013</c:v>
                </c:pt>
                <c:pt idx="2719">
                  <c:v>0.40244755148887634</c:v>
                </c:pt>
                <c:pt idx="2720">
                  <c:v>0.40240636467933655</c:v>
                </c:pt>
                <c:pt idx="2721">
                  <c:v>0.40237808227539062</c:v>
                </c:pt>
                <c:pt idx="2722">
                  <c:v>0.40235275030136108</c:v>
                </c:pt>
                <c:pt idx="2723">
                  <c:v>0.40237361192703247</c:v>
                </c:pt>
                <c:pt idx="2724">
                  <c:v>0.40236136317253113</c:v>
                </c:pt>
                <c:pt idx="2725">
                  <c:v>0.40233787894248962</c:v>
                </c:pt>
                <c:pt idx="2726">
                  <c:v>0.40230214595794678</c:v>
                </c:pt>
                <c:pt idx="2727">
                  <c:v>0.4022962749004364</c:v>
                </c:pt>
                <c:pt idx="2728">
                  <c:v>0.40226569771766663</c:v>
                </c:pt>
                <c:pt idx="2729">
                  <c:v>0.40223488211631775</c:v>
                </c:pt>
                <c:pt idx="2730">
                  <c:v>0.40223658084869385</c:v>
                </c:pt>
                <c:pt idx="2731">
                  <c:v>0.40219774842262268</c:v>
                </c:pt>
                <c:pt idx="2732">
                  <c:v>0.40207037329673767</c:v>
                </c:pt>
                <c:pt idx="2733">
                  <c:v>0.40194088220596313</c:v>
                </c:pt>
                <c:pt idx="2734">
                  <c:v>0.40193599462509155</c:v>
                </c:pt>
                <c:pt idx="2735">
                  <c:v>0.40193790197372437</c:v>
                </c:pt>
                <c:pt idx="2736">
                  <c:v>0.40190893411636353</c:v>
                </c:pt>
                <c:pt idx="2737">
                  <c:v>0.40187940001487732</c:v>
                </c:pt>
                <c:pt idx="2738">
                  <c:v>0.40179088711738586</c:v>
                </c:pt>
                <c:pt idx="2739">
                  <c:v>0.40177920460700989</c:v>
                </c:pt>
                <c:pt idx="2740">
                  <c:v>0.40177777409553528</c:v>
                </c:pt>
                <c:pt idx="2741">
                  <c:v>0.40173885226249695</c:v>
                </c:pt>
                <c:pt idx="2742">
                  <c:v>0.4017069935798645</c:v>
                </c:pt>
                <c:pt idx="2743">
                  <c:v>0.40167856216430664</c:v>
                </c:pt>
                <c:pt idx="2744">
                  <c:v>0.40164613723754883</c:v>
                </c:pt>
                <c:pt idx="2745">
                  <c:v>0.40157380700111389</c:v>
                </c:pt>
                <c:pt idx="2746">
                  <c:v>0.40154349803924561</c:v>
                </c:pt>
                <c:pt idx="2747">
                  <c:v>0.40153017640113831</c:v>
                </c:pt>
                <c:pt idx="2748">
                  <c:v>0.40145203471183777</c:v>
                </c:pt>
                <c:pt idx="2749">
                  <c:v>0.40134426951408386</c:v>
                </c:pt>
                <c:pt idx="2750">
                  <c:v>0.40119728446006775</c:v>
                </c:pt>
                <c:pt idx="2751">
                  <c:v>0.40114042162895203</c:v>
                </c:pt>
                <c:pt idx="2752">
                  <c:v>0.40110564231872559</c:v>
                </c:pt>
                <c:pt idx="2753">
                  <c:v>0.40104031562805176</c:v>
                </c:pt>
                <c:pt idx="2754">
                  <c:v>0.40100148320198059</c:v>
                </c:pt>
                <c:pt idx="2755">
                  <c:v>0.40096777677536011</c:v>
                </c:pt>
                <c:pt idx="2756">
                  <c:v>0.40096646547317505</c:v>
                </c:pt>
                <c:pt idx="2757">
                  <c:v>0.40095248818397522</c:v>
                </c:pt>
                <c:pt idx="2758">
                  <c:v>0.40093287825584412</c:v>
                </c:pt>
                <c:pt idx="2759">
                  <c:v>0.40093982219696045</c:v>
                </c:pt>
                <c:pt idx="2760">
                  <c:v>0.40094107389450073</c:v>
                </c:pt>
                <c:pt idx="2761">
                  <c:v>0.40093344449996948</c:v>
                </c:pt>
                <c:pt idx="2762">
                  <c:v>0.40092176198959351</c:v>
                </c:pt>
                <c:pt idx="2763">
                  <c:v>0.40091043710708618</c:v>
                </c:pt>
                <c:pt idx="2764">
                  <c:v>0.40090027451515198</c:v>
                </c:pt>
                <c:pt idx="2765">
                  <c:v>0.40086862444877625</c:v>
                </c:pt>
                <c:pt idx="2766">
                  <c:v>0.40077891945838928</c:v>
                </c:pt>
                <c:pt idx="2767">
                  <c:v>0.40067934989929199</c:v>
                </c:pt>
                <c:pt idx="2768">
                  <c:v>0.40062770247459412</c:v>
                </c:pt>
                <c:pt idx="2769">
                  <c:v>0.40061050653457642</c:v>
                </c:pt>
                <c:pt idx="2770">
                  <c:v>0.40061080455780029</c:v>
                </c:pt>
                <c:pt idx="2771">
                  <c:v>0.40059328079223633</c:v>
                </c:pt>
                <c:pt idx="2772">
                  <c:v>0.40057563781738281</c:v>
                </c:pt>
                <c:pt idx="2773">
                  <c:v>0.40057262778282166</c:v>
                </c:pt>
                <c:pt idx="2774">
                  <c:v>0.40056884288787842</c:v>
                </c:pt>
                <c:pt idx="2775">
                  <c:v>0.40056079626083374</c:v>
                </c:pt>
                <c:pt idx="2776">
                  <c:v>0.40056908130645752</c:v>
                </c:pt>
                <c:pt idx="2777">
                  <c:v>0.40058040618896484</c:v>
                </c:pt>
                <c:pt idx="2778">
                  <c:v>0.40056931972503662</c:v>
                </c:pt>
                <c:pt idx="2779">
                  <c:v>0.40051195025444031</c:v>
                </c:pt>
                <c:pt idx="2780">
                  <c:v>0.40037751197814941</c:v>
                </c:pt>
                <c:pt idx="2781">
                  <c:v>0.40015044808387756</c:v>
                </c:pt>
                <c:pt idx="2782">
                  <c:v>0.4000910222530365</c:v>
                </c:pt>
                <c:pt idx="2783">
                  <c:v>0.40011125802993774</c:v>
                </c:pt>
                <c:pt idx="2784">
                  <c:v>0.39994674921035767</c:v>
                </c:pt>
                <c:pt idx="2785">
                  <c:v>0.39976322650909424</c:v>
                </c:pt>
                <c:pt idx="2786">
                  <c:v>0.3997509777545929</c:v>
                </c:pt>
                <c:pt idx="2787">
                  <c:v>0.39975419640541077</c:v>
                </c:pt>
                <c:pt idx="2788">
                  <c:v>0.39974945783615112</c:v>
                </c:pt>
                <c:pt idx="2789">
                  <c:v>0.39972716569900513</c:v>
                </c:pt>
                <c:pt idx="2790">
                  <c:v>0.39970868825912476</c:v>
                </c:pt>
                <c:pt idx="2791">
                  <c:v>0.39971518516540527</c:v>
                </c:pt>
                <c:pt idx="2792">
                  <c:v>0.39972949028015137</c:v>
                </c:pt>
                <c:pt idx="2793">
                  <c:v>0.39966928958892822</c:v>
                </c:pt>
                <c:pt idx="2794">
                  <c:v>0.39952340722084045</c:v>
                </c:pt>
                <c:pt idx="2795">
                  <c:v>0.3994985818862915</c:v>
                </c:pt>
                <c:pt idx="2796">
                  <c:v>0.39949467778205872</c:v>
                </c:pt>
                <c:pt idx="2797">
                  <c:v>0.39945754408836365</c:v>
                </c:pt>
                <c:pt idx="2798">
                  <c:v>0.39943194389343262</c:v>
                </c:pt>
                <c:pt idx="2799">
                  <c:v>0.39931157231330872</c:v>
                </c:pt>
                <c:pt idx="2800">
                  <c:v>0.3991568386554718</c:v>
                </c:pt>
                <c:pt idx="2801">
                  <c:v>0.3990929126739502</c:v>
                </c:pt>
                <c:pt idx="2802">
                  <c:v>0.3989829421043396</c:v>
                </c:pt>
                <c:pt idx="2803">
                  <c:v>0.39885866641998291</c:v>
                </c:pt>
                <c:pt idx="2804">
                  <c:v>0.39863309264183044</c:v>
                </c:pt>
                <c:pt idx="2805">
                  <c:v>0.39841008186340332</c:v>
                </c:pt>
                <c:pt idx="2806">
                  <c:v>0.39829820394515991</c:v>
                </c:pt>
                <c:pt idx="2807">
                  <c:v>0.39825519919395447</c:v>
                </c:pt>
                <c:pt idx="2808">
                  <c:v>0.39824828505516052</c:v>
                </c:pt>
                <c:pt idx="2809">
                  <c:v>0.39824286103248596</c:v>
                </c:pt>
                <c:pt idx="2810">
                  <c:v>0.3982275128364563</c:v>
                </c:pt>
                <c:pt idx="2811">
                  <c:v>0.39822718501091003</c:v>
                </c:pt>
                <c:pt idx="2812">
                  <c:v>0.39818760752677917</c:v>
                </c:pt>
                <c:pt idx="2813">
                  <c:v>0.39817193150520325</c:v>
                </c:pt>
                <c:pt idx="2814">
                  <c:v>0.39817047119140625</c:v>
                </c:pt>
                <c:pt idx="2815">
                  <c:v>0.39812758564949036</c:v>
                </c:pt>
                <c:pt idx="2816">
                  <c:v>0.39812478423118591</c:v>
                </c:pt>
                <c:pt idx="2817">
                  <c:v>0.39811325073242188</c:v>
                </c:pt>
                <c:pt idx="2818">
                  <c:v>0.39796680212020874</c:v>
                </c:pt>
                <c:pt idx="2819">
                  <c:v>0.39778715372085571</c:v>
                </c:pt>
                <c:pt idx="2820">
                  <c:v>0.39764624834060669</c:v>
                </c:pt>
                <c:pt idx="2821">
                  <c:v>0.39749464392662048</c:v>
                </c:pt>
                <c:pt idx="2822">
                  <c:v>0.39741456508636475</c:v>
                </c:pt>
                <c:pt idx="2823">
                  <c:v>0.39737844467163086</c:v>
                </c:pt>
                <c:pt idx="2824">
                  <c:v>0.39733394980430603</c:v>
                </c:pt>
                <c:pt idx="2825">
                  <c:v>0.39731064438819885</c:v>
                </c:pt>
                <c:pt idx="2826">
                  <c:v>0.3972896933555603</c:v>
                </c:pt>
                <c:pt idx="2827">
                  <c:v>0.3972831666469574</c:v>
                </c:pt>
                <c:pt idx="2828">
                  <c:v>0.39726588129997253</c:v>
                </c:pt>
                <c:pt idx="2829">
                  <c:v>0.39723625779151917</c:v>
                </c:pt>
                <c:pt idx="2830">
                  <c:v>0.39722567796707153</c:v>
                </c:pt>
                <c:pt idx="2831">
                  <c:v>0.39721447229385376</c:v>
                </c:pt>
                <c:pt idx="2832">
                  <c:v>0.39715713262557983</c:v>
                </c:pt>
                <c:pt idx="2833">
                  <c:v>0.39711907505989075</c:v>
                </c:pt>
                <c:pt idx="2834">
                  <c:v>0.39709088206291199</c:v>
                </c:pt>
                <c:pt idx="2835">
                  <c:v>0.39707306027412415</c:v>
                </c:pt>
                <c:pt idx="2836">
                  <c:v>0.39704540371894836</c:v>
                </c:pt>
                <c:pt idx="2837">
                  <c:v>0.39696118235588074</c:v>
                </c:pt>
                <c:pt idx="2838">
                  <c:v>0.39690878987312317</c:v>
                </c:pt>
                <c:pt idx="2839">
                  <c:v>0.39687463641166687</c:v>
                </c:pt>
                <c:pt idx="2840">
                  <c:v>0.39687031507492065</c:v>
                </c:pt>
                <c:pt idx="2841">
                  <c:v>0.39683708548545837</c:v>
                </c:pt>
                <c:pt idx="2842">
                  <c:v>0.39677813649177551</c:v>
                </c:pt>
                <c:pt idx="2843">
                  <c:v>0.39670044183731079</c:v>
                </c:pt>
                <c:pt idx="2844">
                  <c:v>0.39664679765701294</c:v>
                </c:pt>
                <c:pt idx="2845">
                  <c:v>0.3965618908405304</c:v>
                </c:pt>
                <c:pt idx="2846">
                  <c:v>0.39645004272460938</c:v>
                </c:pt>
                <c:pt idx="2847">
                  <c:v>0.39636346697807312</c:v>
                </c:pt>
                <c:pt idx="2848">
                  <c:v>0.39627420902252197</c:v>
                </c:pt>
                <c:pt idx="2849">
                  <c:v>0.39607664942741394</c:v>
                </c:pt>
                <c:pt idx="2850">
                  <c:v>0.39570987224578857</c:v>
                </c:pt>
                <c:pt idx="2851">
                  <c:v>0.39550167322158813</c:v>
                </c:pt>
                <c:pt idx="2852">
                  <c:v>0.39542117714881897</c:v>
                </c:pt>
                <c:pt idx="2853">
                  <c:v>0.39538753032684326</c:v>
                </c:pt>
                <c:pt idx="2854">
                  <c:v>0.39536863565444946</c:v>
                </c:pt>
                <c:pt idx="2855">
                  <c:v>0.39535623788833618</c:v>
                </c:pt>
                <c:pt idx="2856">
                  <c:v>0.39535096287727356</c:v>
                </c:pt>
                <c:pt idx="2857">
                  <c:v>0.39535269141197205</c:v>
                </c:pt>
                <c:pt idx="2858">
                  <c:v>0.39533808827400208</c:v>
                </c:pt>
                <c:pt idx="2859">
                  <c:v>0.39532443881034851</c:v>
                </c:pt>
                <c:pt idx="2860">
                  <c:v>0.39530566334724426</c:v>
                </c:pt>
                <c:pt idx="2861">
                  <c:v>0.39526763558387756</c:v>
                </c:pt>
                <c:pt idx="2862">
                  <c:v>0.39530298113822937</c:v>
                </c:pt>
                <c:pt idx="2863">
                  <c:v>0.39527371525764465</c:v>
                </c:pt>
                <c:pt idx="2864">
                  <c:v>0.39517232775688171</c:v>
                </c:pt>
                <c:pt idx="2865">
                  <c:v>0.39508494734764099</c:v>
                </c:pt>
                <c:pt idx="2866">
                  <c:v>0.39504200220108032</c:v>
                </c:pt>
                <c:pt idx="2867">
                  <c:v>0.39497169852256775</c:v>
                </c:pt>
                <c:pt idx="2868">
                  <c:v>0.39485141634941101</c:v>
                </c:pt>
                <c:pt idx="2869">
                  <c:v>0.39479956030845642</c:v>
                </c:pt>
                <c:pt idx="2870">
                  <c:v>0.39478349685668945</c:v>
                </c:pt>
                <c:pt idx="2871">
                  <c:v>0.39470598101615906</c:v>
                </c:pt>
                <c:pt idx="2872">
                  <c:v>0.39467611908912659</c:v>
                </c:pt>
                <c:pt idx="2873">
                  <c:v>0.39466336369514465</c:v>
                </c:pt>
                <c:pt idx="2874">
                  <c:v>0.39462143182754517</c:v>
                </c:pt>
                <c:pt idx="2875">
                  <c:v>0.39460793137550354</c:v>
                </c:pt>
                <c:pt idx="2876">
                  <c:v>0.3943152129650116</c:v>
                </c:pt>
                <c:pt idx="2877">
                  <c:v>0.39380624890327454</c:v>
                </c:pt>
                <c:pt idx="2878">
                  <c:v>0.39371675252914429</c:v>
                </c:pt>
                <c:pt idx="2879">
                  <c:v>0.3937031626701355</c:v>
                </c:pt>
                <c:pt idx="2880">
                  <c:v>0.39371684193611145</c:v>
                </c:pt>
                <c:pt idx="2881">
                  <c:v>0.39419716596603394</c:v>
                </c:pt>
                <c:pt idx="2882">
                  <c:v>0.39440923929214478</c:v>
                </c:pt>
                <c:pt idx="2883">
                  <c:v>0.394398033618927</c:v>
                </c:pt>
                <c:pt idx="2884">
                  <c:v>0.39433985948562622</c:v>
                </c:pt>
                <c:pt idx="2885">
                  <c:v>0.39425528049468994</c:v>
                </c:pt>
                <c:pt idx="2886">
                  <c:v>0.39417782425880432</c:v>
                </c:pt>
                <c:pt idx="2887">
                  <c:v>0.3940909206867218</c:v>
                </c:pt>
                <c:pt idx="2888">
                  <c:v>0.39403781294822693</c:v>
                </c:pt>
                <c:pt idx="2889">
                  <c:v>0.39398011565208435</c:v>
                </c:pt>
                <c:pt idx="2890">
                  <c:v>0.3939952552318573</c:v>
                </c:pt>
                <c:pt idx="2891">
                  <c:v>0.39397591352462769</c:v>
                </c:pt>
                <c:pt idx="2892">
                  <c:v>0.39381963014602661</c:v>
                </c:pt>
                <c:pt idx="2893">
                  <c:v>0.39368695020675659</c:v>
                </c:pt>
                <c:pt idx="2894">
                  <c:v>0.39358887076377869</c:v>
                </c:pt>
                <c:pt idx="2895">
                  <c:v>0.3935433030128479</c:v>
                </c:pt>
                <c:pt idx="2896">
                  <c:v>0.3935350775718689</c:v>
                </c:pt>
                <c:pt idx="2897">
                  <c:v>0.39355698227882385</c:v>
                </c:pt>
                <c:pt idx="2898">
                  <c:v>0.39350983500480652</c:v>
                </c:pt>
                <c:pt idx="2899">
                  <c:v>0.39345088601112366</c:v>
                </c:pt>
                <c:pt idx="2900">
                  <c:v>0.39344307780265808</c:v>
                </c:pt>
                <c:pt idx="2901">
                  <c:v>0.39344951510429382</c:v>
                </c:pt>
                <c:pt idx="2902">
                  <c:v>0.3934282660484314</c:v>
                </c:pt>
                <c:pt idx="2903">
                  <c:v>0.39339527487754822</c:v>
                </c:pt>
                <c:pt idx="2904">
                  <c:v>0.39336377382278442</c:v>
                </c:pt>
                <c:pt idx="2905">
                  <c:v>0.3933873176574707</c:v>
                </c:pt>
                <c:pt idx="2906">
                  <c:v>0.39334297180175781</c:v>
                </c:pt>
                <c:pt idx="2907">
                  <c:v>0.39330604672431946</c:v>
                </c:pt>
                <c:pt idx="2908">
                  <c:v>0.39326760172843933</c:v>
                </c:pt>
                <c:pt idx="2909">
                  <c:v>0.39315095543861389</c:v>
                </c:pt>
                <c:pt idx="2910">
                  <c:v>0.39312595129013062</c:v>
                </c:pt>
                <c:pt idx="2911">
                  <c:v>0.39305153489112854</c:v>
                </c:pt>
                <c:pt idx="2912">
                  <c:v>0.3928874135017395</c:v>
                </c:pt>
                <c:pt idx="2913">
                  <c:v>0.39280274510383606</c:v>
                </c:pt>
                <c:pt idx="2914">
                  <c:v>0.39277049899101257</c:v>
                </c:pt>
                <c:pt idx="2915">
                  <c:v>0.39274469017982483</c:v>
                </c:pt>
                <c:pt idx="2916">
                  <c:v>0.39269605278968811</c:v>
                </c:pt>
                <c:pt idx="2917">
                  <c:v>0.39268475770950317</c:v>
                </c:pt>
                <c:pt idx="2918">
                  <c:v>0.39268457889556885</c:v>
                </c:pt>
                <c:pt idx="2919">
                  <c:v>0.39266711473464966</c:v>
                </c:pt>
                <c:pt idx="2920">
                  <c:v>0.39261612296104431</c:v>
                </c:pt>
                <c:pt idx="2921">
                  <c:v>0.39255931973457336</c:v>
                </c:pt>
                <c:pt idx="2922">
                  <c:v>0.39254063367843628</c:v>
                </c:pt>
                <c:pt idx="2923">
                  <c:v>0.39251160621643066</c:v>
                </c:pt>
                <c:pt idx="2924">
                  <c:v>0.39250952005386353</c:v>
                </c:pt>
                <c:pt idx="2925">
                  <c:v>0.39246839284896851</c:v>
                </c:pt>
                <c:pt idx="2926">
                  <c:v>0.39233949780464172</c:v>
                </c:pt>
                <c:pt idx="2927">
                  <c:v>0.39229390025138855</c:v>
                </c:pt>
                <c:pt idx="2928">
                  <c:v>0.39227709174156189</c:v>
                </c:pt>
                <c:pt idx="2929">
                  <c:v>0.39226421713829041</c:v>
                </c:pt>
                <c:pt idx="2930">
                  <c:v>0.39222806692123413</c:v>
                </c:pt>
                <c:pt idx="2931">
                  <c:v>0.39219802618026733</c:v>
                </c:pt>
                <c:pt idx="2932">
                  <c:v>0.39218977093696594</c:v>
                </c:pt>
                <c:pt idx="2933">
                  <c:v>0.392179936170578</c:v>
                </c:pt>
                <c:pt idx="2934">
                  <c:v>0.39215126633644104</c:v>
                </c:pt>
                <c:pt idx="2935">
                  <c:v>0.39209192991256714</c:v>
                </c:pt>
                <c:pt idx="2936">
                  <c:v>0.39201447367668152</c:v>
                </c:pt>
                <c:pt idx="2937">
                  <c:v>0.39195960760116577</c:v>
                </c:pt>
                <c:pt idx="2938">
                  <c:v>0.39190062880516052</c:v>
                </c:pt>
                <c:pt idx="2939">
                  <c:v>0.39158532023429871</c:v>
                </c:pt>
                <c:pt idx="2940">
                  <c:v>0.3910316526889801</c:v>
                </c:pt>
                <c:pt idx="2941">
                  <c:v>0.39077883958816528</c:v>
                </c:pt>
                <c:pt idx="2942">
                  <c:v>0.3907320499420166</c:v>
                </c:pt>
                <c:pt idx="2943">
                  <c:v>0.39070320129394531</c:v>
                </c:pt>
                <c:pt idx="2944">
                  <c:v>0.39067840576171875</c:v>
                </c:pt>
                <c:pt idx="2945">
                  <c:v>0.39064791798591614</c:v>
                </c:pt>
                <c:pt idx="2946">
                  <c:v>0.39064225554466248</c:v>
                </c:pt>
                <c:pt idx="2947">
                  <c:v>0.3906053900718689</c:v>
                </c:pt>
                <c:pt idx="2948">
                  <c:v>0.39057058095932007</c:v>
                </c:pt>
                <c:pt idx="2949">
                  <c:v>0.39056074619293213</c:v>
                </c:pt>
                <c:pt idx="2950">
                  <c:v>0.39054980874061584</c:v>
                </c:pt>
                <c:pt idx="2951">
                  <c:v>0.39052820205688477</c:v>
                </c:pt>
                <c:pt idx="2952">
                  <c:v>0.39052140712738037</c:v>
                </c:pt>
                <c:pt idx="2953">
                  <c:v>0.39052751660346985</c:v>
                </c:pt>
                <c:pt idx="2954">
                  <c:v>0.39046812057495117</c:v>
                </c:pt>
                <c:pt idx="2955">
                  <c:v>0.39039522409439087</c:v>
                </c:pt>
                <c:pt idx="2956">
                  <c:v>0.39037036895751953</c:v>
                </c:pt>
                <c:pt idx="2957">
                  <c:v>0.39037373661994934</c:v>
                </c:pt>
                <c:pt idx="2958">
                  <c:v>0.39035528898239136</c:v>
                </c:pt>
                <c:pt idx="2959">
                  <c:v>0.39033707976341248</c:v>
                </c:pt>
                <c:pt idx="2960">
                  <c:v>0.3903508186340332</c:v>
                </c:pt>
                <c:pt idx="2961">
                  <c:v>0.39032056927680969</c:v>
                </c:pt>
                <c:pt idx="2962">
                  <c:v>0.39027538895606995</c:v>
                </c:pt>
                <c:pt idx="2963">
                  <c:v>0.3902529776096344</c:v>
                </c:pt>
                <c:pt idx="2964">
                  <c:v>0.39024779200553894</c:v>
                </c:pt>
                <c:pt idx="2965">
                  <c:v>0.39021867513656616</c:v>
                </c:pt>
                <c:pt idx="2966">
                  <c:v>0.39020004868507385</c:v>
                </c:pt>
                <c:pt idx="2967">
                  <c:v>0.39017418026924133</c:v>
                </c:pt>
                <c:pt idx="2968">
                  <c:v>0.39013731479644775</c:v>
                </c:pt>
                <c:pt idx="2969">
                  <c:v>0.39006310701370239</c:v>
                </c:pt>
                <c:pt idx="2970">
                  <c:v>0.39002993702888489</c:v>
                </c:pt>
                <c:pt idx="2971">
                  <c:v>0.3900054395198822</c:v>
                </c:pt>
                <c:pt idx="2972">
                  <c:v>0.38997358083724976</c:v>
                </c:pt>
                <c:pt idx="2973">
                  <c:v>0.38996496796607971</c:v>
                </c:pt>
                <c:pt idx="2974">
                  <c:v>0.38995358347892761</c:v>
                </c:pt>
                <c:pt idx="2975">
                  <c:v>0.38993632793426514</c:v>
                </c:pt>
                <c:pt idx="2976">
                  <c:v>0.389821857213974</c:v>
                </c:pt>
                <c:pt idx="2977">
                  <c:v>0.3897131085395813</c:v>
                </c:pt>
                <c:pt idx="2978">
                  <c:v>0.3896850049495697</c:v>
                </c:pt>
                <c:pt idx="2979">
                  <c:v>0.38964977860450745</c:v>
                </c:pt>
                <c:pt idx="2980">
                  <c:v>0.3896363377571106</c:v>
                </c:pt>
                <c:pt idx="2981">
                  <c:v>0.38960686326026917</c:v>
                </c:pt>
                <c:pt idx="2982">
                  <c:v>0.38953709602355957</c:v>
                </c:pt>
                <c:pt idx="2983">
                  <c:v>0.38941356539726257</c:v>
                </c:pt>
                <c:pt idx="2984">
                  <c:v>0.38931542634963989</c:v>
                </c:pt>
                <c:pt idx="2985">
                  <c:v>0.38926845788955688</c:v>
                </c:pt>
                <c:pt idx="2986">
                  <c:v>0.38923865556716919</c:v>
                </c:pt>
                <c:pt idx="2987">
                  <c:v>0.38918194174766541</c:v>
                </c:pt>
                <c:pt idx="2988">
                  <c:v>0.38916543126106262</c:v>
                </c:pt>
                <c:pt idx="2989">
                  <c:v>0.38912421464920044</c:v>
                </c:pt>
                <c:pt idx="2990">
                  <c:v>0.38910409808158875</c:v>
                </c:pt>
                <c:pt idx="2991">
                  <c:v>0.38904795050621033</c:v>
                </c:pt>
                <c:pt idx="2992">
                  <c:v>0.38899490237236023</c:v>
                </c:pt>
                <c:pt idx="2993">
                  <c:v>0.38896375894546509</c:v>
                </c:pt>
                <c:pt idx="2994">
                  <c:v>0.38894400000572205</c:v>
                </c:pt>
                <c:pt idx="2995">
                  <c:v>0.38895332813262939</c:v>
                </c:pt>
                <c:pt idx="2996">
                  <c:v>0.38894355297088623</c:v>
                </c:pt>
                <c:pt idx="2997">
                  <c:v>0.38893160223960876</c:v>
                </c:pt>
                <c:pt idx="2998">
                  <c:v>0.38883563876152039</c:v>
                </c:pt>
                <c:pt idx="2999">
                  <c:v>0.38874194025993347</c:v>
                </c:pt>
                <c:pt idx="3000">
                  <c:v>0.38865315914154053</c:v>
                </c:pt>
                <c:pt idx="3001">
                  <c:v>0.38841786980628967</c:v>
                </c:pt>
                <c:pt idx="3002">
                  <c:v>0.38824304938316345</c:v>
                </c:pt>
                <c:pt idx="3003">
                  <c:v>0.38818866014480591</c:v>
                </c:pt>
                <c:pt idx="3004">
                  <c:v>0.38817217946052551</c:v>
                </c:pt>
                <c:pt idx="3005">
                  <c:v>0.38813844323158264</c:v>
                </c:pt>
                <c:pt idx="3006">
                  <c:v>0.3881092369556427</c:v>
                </c:pt>
                <c:pt idx="3007">
                  <c:v>0.38809481263160706</c:v>
                </c:pt>
                <c:pt idx="3008">
                  <c:v>0.38806194067001343</c:v>
                </c:pt>
                <c:pt idx="3009">
                  <c:v>0.38806697726249695</c:v>
                </c:pt>
                <c:pt idx="3010">
                  <c:v>0.38807746767997742</c:v>
                </c:pt>
                <c:pt idx="3011">
                  <c:v>0.38805857300758362</c:v>
                </c:pt>
                <c:pt idx="3012">
                  <c:v>0.38802158832550049</c:v>
                </c:pt>
                <c:pt idx="3013">
                  <c:v>0.38791781663894653</c:v>
                </c:pt>
                <c:pt idx="3014">
                  <c:v>0.38785094022750854</c:v>
                </c:pt>
                <c:pt idx="3015">
                  <c:v>0.38769626617431641</c:v>
                </c:pt>
                <c:pt idx="3016">
                  <c:v>0.38751673698425293</c:v>
                </c:pt>
                <c:pt idx="3017">
                  <c:v>0.38737699389457703</c:v>
                </c:pt>
                <c:pt idx="3018">
                  <c:v>0.38732936978340149</c:v>
                </c:pt>
                <c:pt idx="3019">
                  <c:v>0.38729628920555115</c:v>
                </c:pt>
                <c:pt idx="3020">
                  <c:v>0.38719809055328369</c:v>
                </c:pt>
                <c:pt idx="3021">
                  <c:v>0.3870847225189209</c:v>
                </c:pt>
                <c:pt idx="3022">
                  <c:v>0.38698902726173401</c:v>
                </c:pt>
                <c:pt idx="3023">
                  <c:v>0.38689324259757996</c:v>
                </c:pt>
                <c:pt idx="3024">
                  <c:v>0.38685363531112671</c:v>
                </c:pt>
                <c:pt idx="3025">
                  <c:v>0.38684931397438049</c:v>
                </c:pt>
                <c:pt idx="3026">
                  <c:v>0.38683974742889404</c:v>
                </c:pt>
                <c:pt idx="3027">
                  <c:v>0.38683310151100159</c:v>
                </c:pt>
                <c:pt idx="3028">
                  <c:v>0.38681948184967041</c:v>
                </c:pt>
                <c:pt idx="3029">
                  <c:v>0.38682335615158081</c:v>
                </c:pt>
                <c:pt idx="3030">
                  <c:v>0.38670375943183899</c:v>
                </c:pt>
                <c:pt idx="3031">
                  <c:v>0.38650476932525635</c:v>
                </c:pt>
                <c:pt idx="3032">
                  <c:v>0.38638174533843994</c:v>
                </c:pt>
                <c:pt idx="3033">
                  <c:v>0.38633280992507935</c:v>
                </c:pt>
                <c:pt idx="3034">
                  <c:v>0.38633719086647034</c:v>
                </c:pt>
                <c:pt idx="3035">
                  <c:v>0.38631638884544373</c:v>
                </c:pt>
                <c:pt idx="3036">
                  <c:v>0.38630327582359314</c:v>
                </c:pt>
                <c:pt idx="3037">
                  <c:v>0.38631546497344971</c:v>
                </c:pt>
                <c:pt idx="3038">
                  <c:v>0.38630282878875732</c:v>
                </c:pt>
                <c:pt idx="3039">
                  <c:v>0.38626980781555176</c:v>
                </c:pt>
                <c:pt idx="3040">
                  <c:v>0.38624551892280579</c:v>
                </c:pt>
                <c:pt idx="3041">
                  <c:v>0.38620728254318237</c:v>
                </c:pt>
                <c:pt idx="3042">
                  <c:v>0.38619640469551086</c:v>
                </c:pt>
                <c:pt idx="3043">
                  <c:v>0.38615959882736206</c:v>
                </c:pt>
                <c:pt idx="3044">
                  <c:v>0.3861701488494873</c:v>
                </c:pt>
                <c:pt idx="3045">
                  <c:v>0.38616073131561279</c:v>
                </c:pt>
                <c:pt idx="3046">
                  <c:v>0.38606938719749451</c:v>
                </c:pt>
                <c:pt idx="3047">
                  <c:v>0.38588377833366394</c:v>
                </c:pt>
                <c:pt idx="3048">
                  <c:v>0.38567885756492615</c:v>
                </c:pt>
                <c:pt idx="3049">
                  <c:v>0.38528850674629211</c:v>
                </c:pt>
                <c:pt idx="3050">
                  <c:v>0.38483855128288269</c:v>
                </c:pt>
                <c:pt idx="3051">
                  <c:v>0.38460394740104675</c:v>
                </c:pt>
                <c:pt idx="3052">
                  <c:v>0.38452726602554321</c:v>
                </c:pt>
                <c:pt idx="3053">
                  <c:v>0.38446053862571716</c:v>
                </c:pt>
                <c:pt idx="3054">
                  <c:v>0.38441565632820129</c:v>
                </c:pt>
                <c:pt idx="3055">
                  <c:v>0.3844221830368042</c:v>
                </c:pt>
                <c:pt idx="3056">
                  <c:v>0.38443458080291748</c:v>
                </c:pt>
                <c:pt idx="3057">
                  <c:v>0.38440212607383728</c:v>
                </c:pt>
                <c:pt idx="3058">
                  <c:v>0.38434827327728271</c:v>
                </c:pt>
                <c:pt idx="3059">
                  <c:v>0.38433936238288879</c:v>
                </c:pt>
                <c:pt idx="3060">
                  <c:v>0.38436168432235718</c:v>
                </c:pt>
                <c:pt idx="3061">
                  <c:v>0.38434576988220215</c:v>
                </c:pt>
                <c:pt idx="3062">
                  <c:v>0.3843025267124176</c:v>
                </c:pt>
                <c:pt idx="3063">
                  <c:v>0.38429951667785645</c:v>
                </c:pt>
                <c:pt idx="3064">
                  <c:v>0.38424262404441833</c:v>
                </c:pt>
                <c:pt idx="3065">
                  <c:v>0.38420599699020386</c:v>
                </c:pt>
                <c:pt idx="3066">
                  <c:v>0.38417571783065796</c:v>
                </c:pt>
                <c:pt idx="3067">
                  <c:v>0.38416028022766113</c:v>
                </c:pt>
                <c:pt idx="3068">
                  <c:v>0.3840944766998291</c:v>
                </c:pt>
                <c:pt idx="3069">
                  <c:v>0.38398358225822449</c:v>
                </c:pt>
                <c:pt idx="3070">
                  <c:v>0.38395938277244568</c:v>
                </c:pt>
                <c:pt idx="3071">
                  <c:v>0.38398313522338867</c:v>
                </c:pt>
                <c:pt idx="3072">
                  <c:v>0.38397157192230225</c:v>
                </c:pt>
                <c:pt idx="3073">
                  <c:v>0.38390040397644043</c:v>
                </c:pt>
                <c:pt idx="3074">
                  <c:v>0.38387158513069153</c:v>
                </c:pt>
                <c:pt idx="3075">
                  <c:v>0.38386285305023193</c:v>
                </c:pt>
                <c:pt idx="3076">
                  <c:v>0.38387244939804077</c:v>
                </c:pt>
                <c:pt idx="3077">
                  <c:v>0.38387620449066162</c:v>
                </c:pt>
                <c:pt idx="3078">
                  <c:v>0.38385450839996338</c:v>
                </c:pt>
                <c:pt idx="3079">
                  <c:v>0.38381874561309814</c:v>
                </c:pt>
                <c:pt idx="3080">
                  <c:v>0.38378822803497314</c:v>
                </c:pt>
                <c:pt idx="3081">
                  <c:v>0.38375148177146912</c:v>
                </c:pt>
                <c:pt idx="3082">
                  <c:v>0.38373160362243652</c:v>
                </c:pt>
                <c:pt idx="3083">
                  <c:v>0.38367971777915955</c:v>
                </c:pt>
                <c:pt idx="3084">
                  <c:v>0.3835885226726532</c:v>
                </c:pt>
                <c:pt idx="3085">
                  <c:v>0.38353520631790161</c:v>
                </c:pt>
                <c:pt idx="3086">
                  <c:v>0.38346374034881592</c:v>
                </c:pt>
                <c:pt idx="3087">
                  <c:v>0.38343077898025513</c:v>
                </c:pt>
                <c:pt idx="3088">
                  <c:v>0.38336247205734253</c:v>
                </c:pt>
                <c:pt idx="3089">
                  <c:v>0.38332518935203552</c:v>
                </c:pt>
                <c:pt idx="3090">
                  <c:v>0.38331013917922974</c:v>
                </c:pt>
                <c:pt idx="3091">
                  <c:v>0.383282870054245</c:v>
                </c:pt>
                <c:pt idx="3092">
                  <c:v>0.38324916362762451</c:v>
                </c:pt>
                <c:pt idx="3093">
                  <c:v>0.38317164778709412</c:v>
                </c:pt>
                <c:pt idx="3094">
                  <c:v>0.38307717442512512</c:v>
                </c:pt>
                <c:pt idx="3095">
                  <c:v>0.38304924964904785</c:v>
                </c:pt>
                <c:pt idx="3096">
                  <c:v>0.38303443789482117</c:v>
                </c:pt>
                <c:pt idx="3097">
                  <c:v>0.3829990029335022</c:v>
                </c:pt>
                <c:pt idx="3098">
                  <c:v>0.38297191262245178</c:v>
                </c:pt>
                <c:pt idx="3099">
                  <c:v>0.38295382261276245</c:v>
                </c:pt>
                <c:pt idx="3100">
                  <c:v>0.38292279839515686</c:v>
                </c:pt>
                <c:pt idx="3101">
                  <c:v>0.38291031122207642</c:v>
                </c:pt>
                <c:pt idx="3102">
                  <c:v>0.38290265202522278</c:v>
                </c:pt>
                <c:pt idx="3103">
                  <c:v>0.38281810283660889</c:v>
                </c:pt>
                <c:pt idx="3104">
                  <c:v>0.38275167346000671</c:v>
                </c:pt>
                <c:pt idx="3105">
                  <c:v>0.3827252984046936</c:v>
                </c:pt>
                <c:pt idx="3106">
                  <c:v>0.38272565603256226</c:v>
                </c:pt>
                <c:pt idx="3107">
                  <c:v>0.3827483057975769</c:v>
                </c:pt>
                <c:pt idx="3108">
                  <c:v>0.38274011015892029</c:v>
                </c:pt>
                <c:pt idx="3109">
                  <c:v>0.38270324468612671</c:v>
                </c:pt>
                <c:pt idx="3110">
                  <c:v>0.38267815113067627</c:v>
                </c:pt>
                <c:pt idx="3111">
                  <c:v>0.38267886638641357</c:v>
                </c:pt>
                <c:pt idx="3112">
                  <c:v>0.38264796137809753</c:v>
                </c:pt>
                <c:pt idx="3113">
                  <c:v>0.38256892561912537</c:v>
                </c:pt>
                <c:pt idx="3114">
                  <c:v>0.38253402709960938</c:v>
                </c:pt>
                <c:pt idx="3115">
                  <c:v>0.38247755169868469</c:v>
                </c:pt>
                <c:pt idx="3116">
                  <c:v>0.38248038291931152</c:v>
                </c:pt>
                <c:pt idx="3117">
                  <c:v>0.38250377774238586</c:v>
                </c:pt>
                <c:pt idx="3118">
                  <c:v>0.38249048590660095</c:v>
                </c:pt>
                <c:pt idx="3119">
                  <c:v>0.38246908783912659</c:v>
                </c:pt>
                <c:pt idx="3120">
                  <c:v>0.38242828845977783</c:v>
                </c:pt>
                <c:pt idx="3121">
                  <c:v>0.38238075375556946</c:v>
                </c:pt>
                <c:pt idx="3122">
                  <c:v>0.38235732913017273</c:v>
                </c:pt>
                <c:pt idx="3123">
                  <c:v>0.38234362006187439</c:v>
                </c:pt>
                <c:pt idx="3124">
                  <c:v>0.38231295347213745</c:v>
                </c:pt>
                <c:pt idx="3125">
                  <c:v>0.38228419423103333</c:v>
                </c:pt>
                <c:pt idx="3126">
                  <c:v>0.38227736949920654</c:v>
                </c:pt>
                <c:pt idx="3127">
                  <c:v>0.38226446509361267</c:v>
                </c:pt>
                <c:pt idx="3128">
                  <c:v>0.38227573037147522</c:v>
                </c:pt>
                <c:pt idx="3129">
                  <c:v>0.38227227330207825</c:v>
                </c:pt>
                <c:pt idx="3130">
                  <c:v>0.38225892186164856</c:v>
                </c:pt>
                <c:pt idx="3131">
                  <c:v>0.3822137713432312</c:v>
                </c:pt>
                <c:pt idx="3132">
                  <c:v>0.38220494985580444</c:v>
                </c:pt>
                <c:pt idx="3133">
                  <c:v>0.38220334053039551</c:v>
                </c:pt>
                <c:pt idx="3134">
                  <c:v>0.38221374154090881</c:v>
                </c:pt>
                <c:pt idx="3135">
                  <c:v>0.38222414255142212</c:v>
                </c:pt>
                <c:pt idx="3136">
                  <c:v>0.38221850991249084</c:v>
                </c:pt>
                <c:pt idx="3137">
                  <c:v>0.3821645975112915</c:v>
                </c:pt>
                <c:pt idx="3138">
                  <c:v>0.38214042782783508</c:v>
                </c:pt>
                <c:pt idx="3139">
                  <c:v>0.38211938738822937</c:v>
                </c:pt>
                <c:pt idx="3140">
                  <c:v>0.38209381699562073</c:v>
                </c:pt>
                <c:pt idx="3141">
                  <c:v>0.38207024335861206</c:v>
                </c:pt>
                <c:pt idx="3142">
                  <c:v>0.38200533390045166</c:v>
                </c:pt>
                <c:pt idx="3143">
                  <c:v>0.38192176818847656</c:v>
                </c:pt>
                <c:pt idx="3144">
                  <c:v>0.38185250759124756</c:v>
                </c:pt>
                <c:pt idx="3145">
                  <c:v>0.38183587789535522</c:v>
                </c:pt>
                <c:pt idx="3146">
                  <c:v>0.38183069229125977</c:v>
                </c:pt>
                <c:pt idx="3147">
                  <c:v>0.38182002305984497</c:v>
                </c:pt>
                <c:pt idx="3148">
                  <c:v>0.38180357217788696</c:v>
                </c:pt>
                <c:pt idx="3149">
                  <c:v>0.38178965449333191</c:v>
                </c:pt>
                <c:pt idx="3150">
                  <c:v>0.38177111744880676</c:v>
                </c:pt>
                <c:pt idx="3151">
                  <c:v>0.38178521394729614</c:v>
                </c:pt>
                <c:pt idx="3152">
                  <c:v>0.38179042935371399</c:v>
                </c:pt>
                <c:pt idx="3153">
                  <c:v>0.3817351758480072</c:v>
                </c:pt>
                <c:pt idx="3154">
                  <c:v>0.38162750005722046</c:v>
                </c:pt>
                <c:pt idx="3155">
                  <c:v>0.38154652714729309</c:v>
                </c:pt>
                <c:pt idx="3156">
                  <c:v>0.38150987029075623</c:v>
                </c:pt>
                <c:pt idx="3157">
                  <c:v>0.38151034712791443</c:v>
                </c:pt>
                <c:pt idx="3158">
                  <c:v>0.38150465488433838</c:v>
                </c:pt>
                <c:pt idx="3159">
                  <c:v>0.38145685195922852</c:v>
                </c:pt>
                <c:pt idx="3160">
                  <c:v>0.3814215362071991</c:v>
                </c:pt>
                <c:pt idx="3161">
                  <c:v>0.38139861822128296</c:v>
                </c:pt>
                <c:pt idx="3162">
                  <c:v>0.38133203983306885</c:v>
                </c:pt>
                <c:pt idx="3163">
                  <c:v>0.38068056106567383</c:v>
                </c:pt>
                <c:pt idx="3164">
                  <c:v>0.38055071234703064</c:v>
                </c:pt>
                <c:pt idx="3165">
                  <c:v>0.3805105984210968</c:v>
                </c:pt>
                <c:pt idx="3166">
                  <c:v>0.38056337833404541</c:v>
                </c:pt>
                <c:pt idx="3167">
                  <c:v>0.38083761930465698</c:v>
                </c:pt>
                <c:pt idx="3168">
                  <c:v>0.38124117255210876</c:v>
                </c:pt>
                <c:pt idx="3169">
                  <c:v>0.38122278451919556</c:v>
                </c:pt>
                <c:pt idx="3170">
                  <c:v>0.38110882043838501</c:v>
                </c:pt>
                <c:pt idx="3171">
                  <c:v>0.38099199533462524</c:v>
                </c:pt>
                <c:pt idx="3172">
                  <c:v>0.38093569874763489</c:v>
                </c:pt>
                <c:pt idx="3173">
                  <c:v>0.38090237975120544</c:v>
                </c:pt>
                <c:pt idx="3174">
                  <c:v>0.38073170185089111</c:v>
                </c:pt>
                <c:pt idx="3175">
                  <c:v>0.38023889064788818</c:v>
                </c:pt>
                <c:pt idx="3176">
                  <c:v>0.37985631823539734</c:v>
                </c:pt>
                <c:pt idx="3177">
                  <c:v>0.37971717119216919</c:v>
                </c:pt>
                <c:pt idx="3178">
                  <c:v>0.37964624166488647</c:v>
                </c:pt>
                <c:pt idx="3179">
                  <c:v>0.37959033250808716</c:v>
                </c:pt>
                <c:pt idx="3180">
                  <c:v>0.37954503297805786</c:v>
                </c:pt>
                <c:pt idx="3181">
                  <c:v>0.37952098250389099</c:v>
                </c:pt>
                <c:pt idx="3182">
                  <c:v>0.37948897480964661</c:v>
                </c:pt>
                <c:pt idx="3183">
                  <c:v>0.37948033213615417</c:v>
                </c:pt>
                <c:pt idx="3184">
                  <c:v>0.37946298718452454</c:v>
                </c:pt>
                <c:pt idx="3185">
                  <c:v>0.37942978739738464</c:v>
                </c:pt>
                <c:pt idx="3186">
                  <c:v>0.3793911337852478</c:v>
                </c:pt>
                <c:pt idx="3187">
                  <c:v>0.37931227684020996</c:v>
                </c:pt>
                <c:pt idx="3188">
                  <c:v>0.37927678227424622</c:v>
                </c:pt>
                <c:pt idx="3189">
                  <c:v>0.37926340103149414</c:v>
                </c:pt>
                <c:pt idx="3190">
                  <c:v>0.37927922606468201</c:v>
                </c:pt>
                <c:pt idx="3191">
                  <c:v>0.37927931547164917</c:v>
                </c:pt>
                <c:pt idx="3192">
                  <c:v>0.37925365567207336</c:v>
                </c:pt>
                <c:pt idx="3193">
                  <c:v>0.37924039363861084</c:v>
                </c:pt>
                <c:pt idx="3194">
                  <c:v>0.37921655178070068</c:v>
                </c:pt>
                <c:pt idx="3195">
                  <c:v>0.37917613983154297</c:v>
                </c:pt>
                <c:pt idx="3196">
                  <c:v>0.37910228967666626</c:v>
                </c:pt>
                <c:pt idx="3197">
                  <c:v>0.37902149558067322</c:v>
                </c:pt>
                <c:pt idx="3198">
                  <c:v>0.37895268201828003</c:v>
                </c:pt>
                <c:pt idx="3199">
                  <c:v>0.37891608476638794</c:v>
                </c:pt>
                <c:pt idx="3200">
                  <c:v>0.37891724705696106</c:v>
                </c:pt>
                <c:pt idx="3201">
                  <c:v>0.3788478672504425</c:v>
                </c:pt>
                <c:pt idx="3202">
                  <c:v>0.37870389223098755</c:v>
                </c:pt>
                <c:pt idx="3203">
                  <c:v>0.37858414649963379</c:v>
                </c:pt>
                <c:pt idx="3204">
                  <c:v>0.37842762470245361</c:v>
                </c:pt>
                <c:pt idx="3205">
                  <c:v>0.37831887602806091</c:v>
                </c:pt>
                <c:pt idx="3206">
                  <c:v>0.37821856141090393</c:v>
                </c:pt>
                <c:pt idx="3207">
                  <c:v>0.37812218070030212</c:v>
                </c:pt>
                <c:pt idx="3208">
                  <c:v>0.37808644771575928</c:v>
                </c:pt>
                <c:pt idx="3209">
                  <c:v>0.3780515193939209</c:v>
                </c:pt>
                <c:pt idx="3210">
                  <c:v>0.37805697321891785</c:v>
                </c:pt>
                <c:pt idx="3211">
                  <c:v>0.37804931402206421</c:v>
                </c:pt>
                <c:pt idx="3212">
                  <c:v>0.37802201509475708</c:v>
                </c:pt>
                <c:pt idx="3213">
                  <c:v>0.37797841429710388</c:v>
                </c:pt>
                <c:pt idx="3214">
                  <c:v>0.37794199585914612</c:v>
                </c:pt>
                <c:pt idx="3215">
                  <c:v>0.37792551517486572</c:v>
                </c:pt>
                <c:pt idx="3216">
                  <c:v>0.37788757681846619</c:v>
                </c:pt>
                <c:pt idx="3217">
                  <c:v>0.37787443399429321</c:v>
                </c:pt>
                <c:pt idx="3218">
                  <c:v>0.37784618139266968</c:v>
                </c:pt>
                <c:pt idx="3219">
                  <c:v>0.3778013288974762</c:v>
                </c:pt>
                <c:pt idx="3220">
                  <c:v>0.37776970863342285</c:v>
                </c:pt>
                <c:pt idx="3221">
                  <c:v>0.37774041295051575</c:v>
                </c:pt>
                <c:pt idx="3222">
                  <c:v>0.37765622138977051</c:v>
                </c:pt>
                <c:pt idx="3223">
                  <c:v>0.37734821438789368</c:v>
                </c:pt>
                <c:pt idx="3224">
                  <c:v>0.37717512249946594</c:v>
                </c:pt>
                <c:pt idx="3225">
                  <c:v>0.37711328268051147</c:v>
                </c:pt>
                <c:pt idx="3226">
                  <c:v>0.37711310386657715</c:v>
                </c:pt>
                <c:pt idx="3227">
                  <c:v>0.37709623575210571</c:v>
                </c:pt>
                <c:pt idx="3228">
                  <c:v>0.37703961133956909</c:v>
                </c:pt>
                <c:pt idx="3229">
                  <c:v>0.37697893381118774</c:v>
                </c:pt>
                <c:pt idx="3230">
                  <c:v>0.37697836756706238</c:v>
                </c:pt>
                <c:pt idx="3231">
                  <c:v>0.37695547938346863</c:v>
                </c:pt>
                <c:pt idx="3232">
                  <c:v>0.3769538402557373</c:v>
                </c:pt>
                <c:pt idx="3233">
                  <c:v>0.37696355581283569</c:v>
                </c:pt>
                <c:pt idx="3234">
                  <c:v>0.376973956823349</c:v>
                </c:pt>
                <c:pt idx="3235">
                  <c:v>0.37695616483688354</c:v>
                </c:pt>
                <c:pt idx="3236">
                  <c:v>0.37692007422447205</c:v>
                </c:pt>
                <c:pt idx="3237">
                  <c:v>0.37692314386367798</c:v>
                </c:pt>
                <c:pt idx="3238">
                  <c:v>0.37690460681915283</c:v>
                </c:pt>
                <c:pt idx="3239">
                  <c:v>0.3768831193447113</c:v>
                </c:pt>
                <c:pt idx="3240">
                  <c:v>0.37672194838523865</c:v>
                </c:pt>
                <c:pt idx="3241">
                  <c:v>0.37659043073654175</c:v>
                </c:pt>
                <c:pt idx="3242">
                  <c:v>0.37650400400161743</c:v>
                </c:pt>
                <c:pt idx="3243">
                  <c:v>0.37648800015449524</c:v>
                </c:pt>
                <c:pt idx="3244">
                  <c:v>0.37643828988075256</c:v>
                </c:pt>
                <c:pt idx="3245">
                  <c:v>0.37640026211738586</c:v>
                </c:pt>
                <c:pt idx="3246">
                  <c:v>0.37638425827026367</c:v>
                </c:pt>
                <c:pt idx="3247">
                  <c:v>0.37638473510742188</c:v>
                </c:pt>
                <c:pt idx="3248">
                  <c:v>0.3763754665851593</c:v>
                </c:pt>
                <c:pt idx="3249">
                  <c:v>0.3763488233089447</c:v>
                </c:pt>
                <c:pt idx="3250">
                  <c:v>0.37635675072669983</c:v>
                </c:pt>
                <c:pt idx="3251">
                  <c:v>0.37635725736618042</c:v>
                </c:pt>
                <c:pt idx="3252">
                  <c:v>0.37632793188095093</c:v>
                </c:pt>
                <c:pt idx="3253">
                  <c:v>0.37631088495254517</c:v>
                </c:pt>
                <c:pt idx="3254">
                  <c:v>0.37629735469818115</c:v>
                </c:pt>
                <c:pt idx="3255">
                  <c:v>0.3762843906879425</c:v>
                </c:pt>
                <c:pt idx="3256">
                  <c:v>0.37620905041694641</c:v>
                </c:pt>
                <c:pt idx="3257">
                  <c:v>0.37613144516944885</c:v>
                </c:pt>
                <c:pt idx="3258">
                  <c:v>0.37606030702590942</c:v>
                </c:pt>
                <c:pt idx="3259">
                  <c:v>0.37600293755531311</c:v>
                </c:pt>
                <c:pt idx="3260">
                  <c:v>0.37597596645355225</c:v>
                </c:pt>
                <c:pt idx="3261">
                  <c:v>0.37585538625717163</c:v>
                </c:pt>
                <c:pt idx="3262">
                  <c:v>0.37572520971298218</c:v>
                </c:pt>
                <c:pt idx="3263">
                  <c:v>0.37561306357383728</c:v>
                </c:pt>
                <c:pt idx="3264">
                  <c:v>0.37558081746101379</c:v>
                </c:pt>
                <c:pt idx="3265">
                  <c:v>0.37553617358207703</c:v>
                </c:pt>
                <c:pt idx="3266">
                  <c:v>0.37540572881698608</c:v>
                </c:pt>
                <c:pt idx="3267">
                  <c:v>0.37528672814369202</c:v>
                </c:pt>
                <c:pt idx="3268">
                  <c:v>0.37520283460617065</c:v>
                </c:pt>
                <c:pt idx="3269">
                  <c:v>0.37515074014663696</c:v>
                </c:pt>
                <c:pt idx="3270">
                  <c:v>0.37511914968490601</c:v>
                </c:pt>
                <c:pt idx="3271">
                  <c:v>0.37506911158561707</c:v>
                </c:pt>
                <c:pt idx="3272">
                  <c:v>0.37508159875869751</c:v>
                </c:pt>
                <c:pt idx="3273">
                  <c:v>0.37508687376976013</c:v>
                </c:pt>
                <c:pt idx="3274">
                  <c:v>0.37506598234176636</c:v>
                </c:pt>
                <c:pt idx="3275">
                  <c:v>0.3750055730342865</c:v>
                </c:pt>
                <c:pt idx="3276">
                  <c:v>0.37494096159934998</c:v>
                </c:pt>
                <c:pt idx="3277">
                  <c:v>0.37492918968200684</c:v>
                </c:pt>
                <c:pt idx="3278">
                  <c:v>0.37489545345306396</c:v>
                </c:pt>
                <c:pt idx="3279">
                  <c:v>0.37483057379722595</c:v>
                </c:pt>
                <c:pt idx="3280">
                  <c:v>0.3747277557849884</c:v>
                </c:pt>
                <c:pt idx="3281">
                  <c:v>0.3747020959854126</c:v>
                </c:pt>
                <c:pt idx="3282">
                  <c:v>0.37468042969703674</c:v>
                </c:pt>
                <c:pt idx="3283">
                  <c:v>0.37465119361877441</c:v>
                </c:pt>
                <c:pt idx="3284">
                  <c:v>0.37462684512138367</c:v>
                </c:pt>
                <c:pt idx="3285">
                  <c:v>0.37458354234695435</c:v>
                </c:pt>
                <c:pt idx="3286">
                  <c:v>0.3745916485786438</c:v>
                </c:pt>
                <c:pt idx="3287">
                  <c:v>0.37457376718521118</c:v>
                </c:pt>
                <c:pt idx="3288">
                  <c:v>0.37454110383987427</c:v>
                </c:pt>
                <c:pt idx="3289">
                  <c:v>0.37452200055122375</c:v>
                </c:pt>
                <c:pt idx="3290">
                  <c:v>0.37449446320533752</c:v>
                </c:pt>
                <c:pt idx="3291">
                  <c:v>0.37448897957801819</c:v>
                </c:pt>
                <c:pt idx="3292">
                  <c:v>0.37447810173034668</c:v>
                </c:pt>
                <c:pt idx="3293">
                  <c:v>0.37446328997612</c:v>
                </c:pt>
                <c:pt idx="3294">
                  <c:v>0.37441867589950562</c:v>
                </c:pt>
                <c:pt idx="3295">
                  <c:v>0.37438753247261047</c:v>
                </c:pt>
                <c:pt idx="3296">
                  <c:v>0.37435716390609741</c:v>
                </c:pt>
                <c:pt idx="3297">
                  <c:v>0.37434250116348267</c:v>
                </c:pt>
                <c:pt idx="3298">
                  <c:v>0.37433162331581116</c:v>
                </c:pt>
                <c:pt idx="3299">
                  <c:v>0.37428674101829529</c:v>
                </c:pt>
                <c:pt idx="3300">
                  <c:v>0.37421360611915588</c:v>
                </c:pt>
                <c:pt idx="3301">
                  <c:v>0.37415143847465515</c:v>
                </c:pt>
                <c:pt idx="3302">
                  <c:v>0.37412124872207642</c:v>
                </c:pt>
                <c:pt idx="3303">
                  <c:v>0.3740571141242981</c:v>
                </c:pt>
                <c:pt idx="3304">
                  <c:v>0.37399175763130188</c:v>
                </c:pt>
                <c:pt idx="3305">
                  <c:v>0.37390750646591187</c:v>
                </c:pt>
                <c:pt idx="3306">
                  <c:v>0.37383890151977539</c:v>
                </c:pt>
                <c:pt idx="3307">
                  <c:v>0.37383869290351868</c:v>
                </c:pt>
                <c:pt idx="3308">
                  <c:v>0.37382081151008606</c:v>
                </c:pt>
                <c:pt idx="3309">
                  <c:v>0.37382146716117859</c:v>
                </c:pt>
                <c:pt idx="3310">
                  <c:v>0.37382033467292786</c:v>
                </c:pt>
                <c:pt idx="3311">
                  <c:v>0.37376967072486877</c:v>
                </c:pt>
                <c:pt idx="3312">
                  <c:v>0.37369662523269653</c:v>
                </c:pt>
                <c:pt idx="3313">
                  <c:v>0.37357348203659058</c:v>
                </c:pt>
                <c:pt idx="3314">
                  <c:v>0.37351348996162415</c:v>
                </c:pt>
                <c:pt idx="3315">
                  <c:v>0.37349110841751099</c:v>
                </c:pt>
                <c:pt idx="3316">
                  <c:v>0.37345120310783386</c:v>
                </c:pt>
                <c:pt idx="3317">
                  <c:v>0.37342005968093872</c:v>
                </c:pt>
                <c:pt idx="3318">
                  <c:v>0.37336832284927368</c:v>
                </c:pt>
                <c:pt idx="3319">
                  <c:v>0.37333205342292786</c:v>
                </c:pt>
                <c:pt idx="3320">
                  <c:v>0.37331998348236084</c:v>
                </c:pt>
                <c:pt idx="3321">
                  <c:v>0.37330591678619385</c:v>
                </c:pt>
                <c:pt idx="3322">
                  <c:v>0.37327286601066589</c:v>
                </c:pt>
                <c:pt idx="3323">
                  <c:v>0.37324345111846924</c:v>
                </c:pt>
                <c:pt idx="3324">
                  <c:v>0.37315794825553894</c:v>
                </c:pt>
                <c:pt idx="3325">
                  <c:v>0.3729625940322876</c:v>
                </c:pt>
                <c:pt idx="3326">
                  <c:v>0.37290471792221069</c:v>
                </c:pt>
                <c:pt idx="3327">
                  <c:v>0.37288019061088562</c:v>
                </c:pt>
                <c:pt idx="3328">
                  <c:v>0.37282031774520874</c:v>
                </c:pt>
                <c:pt idx="3329">
                  <c:v>0.37278464436531067</c:v>
                </c:pt>
                <c:pt idx="3330">
                  <c:v>0.37278541922569275</c:v>
                </c:pt>
                <c:pt idx="3331">
                  <c:v>0.37273192405700684</c:v>
                </c:pt>
                <c:pt idx="3332">
                  <c:v>0.37268659472465515</c:v>
                </c:pt>
                <c:pt idx="3333">
                  <c:v>0.37264788150787354</c:v>
                </c:pt>
                <c:pt idx="3334">
                  <c:v>0.37262168526649475</c:v>
                </c:pt>
                <c:pt idx="3335">
                  <c:v>0.37261885404586792</c:v>
                </c:pt>
                <c:pt idx="3336">
                  <c:v>0.37256935238838196</c:v>
                </c:pt>
                <c:pt idx="3337">
                  <c:v>0.3725048303604126</c:v>
                </c:pt>
                <c:pt idx="3338">
                  <c:v>0.37234756350517273</c:v>
                </c:pt>
                <c:pt idx="3339">
                  <c:v>0.37220293283462524</c:v>
                </c:pt>
                <c:pt idx="3340">
                  <c:v>0.3721403181552887</c:v>
                </c:pt>
                <c:pt idx="3341">
                  <c:v>0.37206515669822693</c:v>
                </c:pt>
                <c:pt idx="3342">
                  <c:v>0.37199100852012634</c:v>
                </c:pt>
                <c:pt idx="3343">
                  <c:v>0.37192854285240173</c:v>
                </c:pt>
                <c:pt idx="3344">
                  <c:v>0.37192365527153015</c:v>
                </c:pt>
                <c:pt idx="3345">
                  <c:v>0.37187877297401428</c:v>
                </c:pt>
                <c:pt idx="3346">
                  <c:v>0.37179860472679138</c:v>
                </c:pt>
                <c:pt idx="3347">
                  <c:v>0.37176725268363953</c:v>
                </c:pt>
                <c:pt idx="3348">
                  <c:v>0.37176427245140076</c:v>
                </c:pt>
                <c:pt idx="3349">
                  <c:v>0.3717522919178009</c:v>
                </c:pt>
                <c:pt idx="3350">
                  <c:v>0.37177091836929321</c:v>
                </c:pt>
                <c:pt idx="3351">
                  <c:v>0.37177309393882751</c:v>
                </c:pt>
                <c:pt idx="3352">
                  <c:v>0.37175533175468445</c:v>
                </c:pt>
                <c:pt idx="3353">
                  <c:v>0.37175241112709045</c:v>
                </c:pt>
                <c:pt idx="3354">
                  <c:v>0.37171763181686401</c:v>
                </c:pt>
                <c:pt idx="3355">
                  <c:v>0.37157979607582092</c:v>
                </c:pt>
                <c:pt idx="3356">
                  <c:v>0.3714604377746582</c:v>
                </c:pt>
                <c:pt idx="3357">
                  <c:v>0.37144014239311218</c:v>
                </c:pt>
                <c:pt idx="3358">
                  <c:v>0.37137323617935181</c:v>
                </c:pt>
                <c:pt idx="3359">
                  <c:v>0.37126383185386658</c:v>
                </c:pt>
                <c:pt idx="3360">
                  <c:v>0.3711947500705719</c:v>
                </c:pt>
                <c:pt idx="3361">
                  <c:v>0.3711685836315155</c:v>
                </c:pt>
                <c:pt idx="3362">
                  <c:v>0.37115705013275146</c:v>
                </c:pt>
                <c:pt idx="3363">
                  <c:v>0.37112385034561157</c:v>
                </c:pt>
                <c:pt idx="3364">
                  <c:v>0.37112155556678772</c:v>
                </c:pt>
                <c:pt idx="3365">
                  <c:v>0.37110313773155212</c:v>
                </c:pt>
                <c:pt idx="3366">
                  <c:v>0.37107795476913452</c:v>
                </c:pt>
                <c:pt idx="3367">
                  <c:v>0.37104949355125427</c:v>
                </c:pt>
                <c:pt idx="3368">
                  <c:v>0.37105685472488403</c:v>
                </c:pt>
                <c:pt idx="3369">
                  <c:v>0.37105453014373779</c:v>
                </c:pt>
                <c:pt idx="3370">
                  <c:v>0.37103930115699768</c:v>
                </c:pt>
                <c:pt idx="3371">
                  <c:v>0.37100529670715332</c:v>
                </c:pt>
                <c:pt idx="3372">
                  <c:v>0.37101519107818604</c:v>
                </c:pt>
                <c:pt idx="3373">
                  <c:v>0.37097457051277161</c:v>
                </c:pt>
                <c:pt idx="3374">
                  <c:v>0.37091591954231262</c:v>
                </c:pt>
                <c:pt idx="3375">
                  <c:v>0.37089082598686218</c:v>
                </c:pt>
                <c:pt idx="3376">
                  <c:v>0.37073403596878052</c:v>
                </c:pt>
                <c:pt idx="3377">
                  <c:v>0.37042891979217529</c:v>
                </c:pt>
                <c:pt idx="3378">
                  <c:v>0.37020716071128845</c:v>
                </c:pt>
                <c:pt idx="3379">
                  <c:v>0.3700278103351593</c:v>
                </c:pt>
                <c:pt idx="3380">
                  <c:v>0.36986234784126282</c:v>
                </c:pt>
                <c:pt idx="3381">
                  <c:v>0.36970314383506775</c:v>
                </c:pt>
                <c:pt idx="3382">
                  <c:v>0.36950588226318359</c:v>
                </c:pt>
                <c:pt idx="3383">
                  <c:v>0.36931490898132324</c:v>
                </c:pt>
                <c:pt idx="3384">
                  <c:v>0.36917844414710999</c:v>
                </c:pt>
                <c:pt idx="3385">
                  <c:v>0.36914929747581482</c:v>
                </c:pt>
                <c:pt idx="3386">
                  <c:v>0.36915907263755798</c:v>
                </c:pt>
                <c:pt idx="3387">
                  <c:v>0.36912381649017334</c:v>
                </c:pt>
                <c:pt idx="3388">
                  <c:v>0.36907282471656799</c:v>
                </c:pt>
                <c:pt idx="3389">
                  <c:v>0.36903363466262817</c:v>
                </c:pt>
                <c:pt idx="3390">
                  <c:v>0.36900985240936279</c:v>
                </c:pt>
                <c:pt idx="3391">
                  <c:v>0.36896517872810364</c:v>
                </c:pt>
                <c:pt idx="3392">
                  <c:v>0.36893272399902344</c:v>
                </c:pt>
                <c:pt idx="3393">
                  <c:v>0.36895477771759033</c:v>
                </c:pt>
                <c:pt idx="3394">
                  <c:v>0.36892467737197876</c:v>
                </c:pt>
                <c:pt idx="3395">
                  <c:v>0.36891204118728638</c:v>
                </c:pt>
                <c:pt idx="3396">
                  <c:v>0.36888110637664795</c:v>
                </c:pt>
                <c:pt idx="3397">
                  <c:v>0.36885842680931091</c:v>
                </c:pt>
                <c:pt idx="3398">
                  <c:v>0.36881569027900696</c:v>
                </c:pt>
                <c:pt idx="3399">
                  <c:v>0.3688046932220459</c:v>
                </c:pt>
                <c:pt idx="3400">
                  <c:v>0.36879366636276245</c:v>
                </c:pt>
                <c:pt idx="3401">
                  <c:v>0.36875882744789124</c:v>
                </c:pt>
                <c:pt idx="3402">
                  <c:v>0.36873519420623779</c:v>
                </c:pt>
                <c:pt idx="3403">
                  <c:v>0.36872377991676331</c:v>
                </c:pt>
                <c:pt idx="3404">
                  <c:v>0.36870762705802917</c:v>
                </c:pt>
                <c:pt idx="3405">
                  <c:v>0.36868679523468018</c:v>
                </c:pt>
                <c:pt idx="3406">
                  <c:v>0.36866039037704468</c:v>
                </c:pt>
                <c:pt idx="3407">
                  <c:v>0.36862021684646606</c:v>
                </c:pt>
                <c:pt idx="3408">
                  <c:v>0.36858606338500977</c:v>
                </c:pt>
                <c:pt idx="3409">
                  <c:v>0.36852914094924927</c:v>
                </c:pt>
                <c:pt idx="3410">
                  <c:v>0.36850517988204956</c:v>
                </c:pt>
                <c:pt idx="3411">
                  <c:v>0.3684769868850708</c:v>
                </c:pt>
                <c:pt idx="3412">
                  <c:v>0.36843779683113098</c:v>
                </c:pt>
                <c:pt idx="3413">
                  <c:v>0.36837711930274963</c:v>
                </c:pt>
                <c:pt idx="3414">
                  <c:v>0.368122398853302</c:v>
                </c:pt>
                <c:pt idx="3415">
                  <c:v>0.36792603135108948</c:v>
                </c:pt>
                <c:pt idx="3416">
                  <c:v>0.36783769726753235</c:v>
                </c:pt>
                <c:pt idx="3417">
                  <c:v>0.36773061752319336</c:v>
                </c:pt>
                <c:pt idx="3418">
                  <c:v>0.36769375205039978</c:v>
                </c:pt>
                <c:pt idx="3419">
                  <c:v>0.3676593005657196</c:v>
                </c:pt>
                <c:pt idx="3420">
                  <c:v>0.36767220497131348</c:v>
                </c:pt>
                <c:pt idx="3421">
                  <c:v>0.36764428019523621</c:v>
                </c:pt>
                <c:pt idx="3422">
                  <c:v>0.36765566468238831</c:v>
                </c:pt>
                <c:pt idx="3423">
                  <c:v>0.36765804886817932</c:v>
                </c:pt>
                <c:pt idx="3424">
                  <c:v>0.36764946579933167</c:v>
                </c:pt>
                <c:pt idx="3425">
                  <c:v>0.36762887239456177</c:v>
                </c:pt>
                <c:pt idx="3426">
                  <c:v>0.36758977174758911</c:v>
                </c:pt>
                <c:pt idx="3427">
                  <c:v>0.36754924058914185</c:v>
                </c:pt>
                <c:pt idx="3428">
                  <c:v>0.36755561828613281</c:v>
                </c:pt>
                <c:pt idx="3429">
                  <c:v>0.36754599213600159</c:v>
                </c:pt>
                <c:pt idx="3430">
                  <c:v>0.36753970384597778</c:v>
                </c:pt>
                <c:pt idx="3431">
                  <c:v>0.36754369735717773</c:v>
                </c:pt>
                <c:pt idx="3432">
                  <c:v>0.36754825711250305</c:v>
                </c:pt>
                <c:pt idx="3433">
                  <c:v>0.3675360381603241</c:v>
                </c:pt>
                <c:pt idx="3434">
                  <c:v>0.36751919984817505</c:v>
                </c:pt>
                <c:pt idx="3435">
                  <c:v>0.36748814582824707</c:v>
                </c:pt>
                <c:pt idx="3436">
                  <c:v>0.36742085218429565</c:v>
                </c:pt>
                <c:pt idx="3437">
                  <c:v>0.36739519238471985</c:v>
                </c:pt>
                <c:pt idx="3438">
                  <c:v>0.36733102798461914</c:v>
                </c:pt>
                <c:pt idx="3439">
                  <c:v>0.36719322204589844</c:v>
                </c:pt>
                <c:pt idx="3440">
                  <c:v>0.36698159575462341</c:v>
                </c:pt>
                <c:pt idx="3441">
                  <c:v>0.36677214503288269</c:v>
                </c:pt>
                <c:pt idx="3442">
                  <c:v>0.36663901805877686</c:v>
                </c:pt>
                <c:pt idx="3443">
                  <c:v>0.36659172177314758</c:v>
                </c:pt>
                <c:pt idx="3444">
                  <c:v>0.36655300855636597</c:v>
                </c:pt>
                <c:pt idx="3445">
                  <c:v>0.36650454998016357</c:v>
                </c:pt>
                <c:pt idx="3446">
                  <c:v>0.36647796630859375</c:v>
                </c:pt>
                <c:pt idx="3447">
                  <c:v>0.36641606688499451</c:v>
                </c:pt>
                <c:pt idx="3448">
                  <c:v>0.36636427044868469</c:v>
                </c:pt>
                <c:pt idx="3449">
                  <c:v>0.36587506532669067</c:v>
                </c:pt>
                <c:pt idx="3450">
                  <c:v>0.36548581719398499</c:v>
                </c:pt>
                <c:pt idx="3451">
                  <c:v>0.3655015230178833</c:v>
                </c:pt>
                <c:pt idx="3452">
                  <c:v>0.36552751064300537</c:v>
                </c:pt>
                <c:pt idx="3453">
                  <c:v>0.3655954897403717</c:v>
                </c:pt>
                <c:pt idx="3454">
                  <c:v>0.36606031656265259</c:v>
                </c:pt>
                <c:pt idx="3455">
                  <c:v>0.36604440212249756</c:v>
                </c:pt>
                <c:pt idx="3456">
                  <c:v>0.36596092581748962</c:v>
                </c:pt>
                <c:pt idx="3457">
                  <c:v>0.36594101786613464</c:v>
                </c:pt>
                <c:pt idx="3458">
                  <c:v>0.36595535278320312</c:v>
                </c:pt>
                <c:pt idx="3459">
                  <c:v>0.36592388153076172</c:v>
                </c:pt>
                <c:pt idx="3460">
                  <c:v>0.3658943772315979</c:v>
                </c:pt>
                <c:pt idx="3461">
                  <c:v>0.36586713790893555</c:v>
                </c:pt>
                <c:pt idx="3462">
                  <c:v>0.36583283543586731</c:v>
                </c:pt>
                <c:pt idx="3463">
                  <c:v>0.36581027507781982</c:v>
                </c:pt>
                <c:pt idx="3464">
                  <c:v>0.36577126383781433</c:v>
                </c:pt>
                <c:pt idx="3465">
                  <c:v>0.36571720242500305</c:v>
                </c:pt>
                <c:pt idx="3466">
                  <c:v>0.36558857560157776</c:v>
                </c:pt>
                <c:pt idx="3467">
                  <c:v>0.36543318629264832</c:v>
                </c:pt>
                <c:pt idx="3468">
                  <c:v>0.36535131931304932</c:v>
                </c:pt>
                <c:pt idx="3469">
                  <c:v>0.36532843112945557</c:v>
                </c:pt>
                <c:pt idx="3470">
                  <c:v>0.36521416902542114</c:v>
                </c:pt>
                <c:pt idx="3471">
                  <c:v>0.36516335606575012</c:v>
                </c:pt>
                <c:pt idx="3472">
                  <c:v>0.3651292622089386</c:v>
                </c:pt>
                <c:pt idx="3473">
                  <c:v>0.36511212587356567</c:v>
                </c:pt>
                <c:pt idx="3474">
                  <c:v>0.36508303880691528</c:v>
                </c:pt>
                <c:pt idx="3475">
                  <c:v>0.36507406830787659</c:v>
                </c:pt>
                <c:pt idx="3476">
                  <c:v>0.3650653064250946</c:v>
                </c:pt>
                <c:pt idx="3477">
                  <c:v>0.36499148607254028</c:v>
                </c:pt>
                <c:pt idx="3478">
                  <c:v>0.36490169167518616</c:v>
                </c:pt>
                <c:pt idx="3479">
                  <c:v>0.36480900645256042</c:v>
                </c:pt>
                <c:pt idx="3480">
                  <c:v>0.36468750238418579</c:v>
                </c:pt>
                <c:pt idx="3481">
                  <c:v>0.3646208643913269</c:v>
                </c:pt>
                <c:pt idx="3482">
                  <c:v>0.36457210779190063</c:v>
                </c:pt>
                <c:pt idx="3483">
                  <c:v>0.3645622730255127</c:v>
                </c:pt>
                <c:pt idx="3484">
                  <c:v>0.36450827121734619</c:v>
                </c:pt>
                <c:pt idx="3485">
                  <c:v>0.36442780494689941</c:v>
                </c:pt>
                <c:pt idx="3486">
                  <c:v>0.36438488960266113</c:v>
                </c:pt>
                <c:pt idx="3487">
                  <c:v>0.36437502503395081</c:v>
                </c:pt>
                <c:pt idx="3488">
                  <c:v>0.36435824632644653</c:v>
                </c:pt>
                <c:pt idx="3489">
                  <c:v>0.3643525242805481</c:v>
                </c:pt>
                <c:pt idx="3490">
                  <c:v>0.36430487036705017</c:v>
                </c:pt>
                <c:pt idx="3491">
                  <c:v>0.36424773931503296</c:v>
                </c:pt>
                <c:pt idx="3492">
                  <c:v>0.36418777704238892</c:v>
                </c:pt>
                <c:pt idx="3493">
                  <c:v>0.36412137746810913</c:v>
                </c:pt>
                <c:pt idx="3494">
                  <c:v>0.36409920454025269</c:v>
                </c:pt>
                <c:pt idx="3495">
                  <c:v>0.364105224609375</c:v>
                </c:pt>
                <c:pt idx="3496">
                  <c:v>0.3640846312046051</c:v>
                </c:pt>
                <c:pt idx="3497">
                  <c:v>0.36408260464668274</c:v>
                </c:pt>
                <c:pt idx="3498">
                  <c:v>0.36408320069313049</c:v>
                </c:pt>
                <c:pt idx="3499">
                  <c:v>0.36402976512908936</c:v>
                </c:pt>
                <c:pt idx="3500">
                  <c:v>0.36395454406738281</c:v>
                </c:pt>
                <c:pt idx="3501">
                  <c:v>0.3638746440410614</c:v>
                </c:pt>
                <c:pt idx="3502">
                  <c:v>0.36377179622650146</c:v>
                </c:pt>
                <c:pt idx="3503">
                  <c:v>0.36364021897315979</c:v>
                </c:pt>
                <c:pt idx="3504">
                  <c:v>0.36354607343673706</c:v>
                </c:pt>
                <c:pt idx="3505">
                  <c:v>0.36346903443336487</c:v>
                </c:pt>
                <c:pt idx="3506">
                  <c:v>0.36343136429786682</c:v>
                </c:pt>
                <c:pt idx="3507">
                  <c:v>0.36333423852920532</c:v>
                </c:pt>
                <c:pt idx="3508">
                  <c:v>0.36313804984092712</c:v>
                </c:pt>
                <c:pt idx="3509">
                  <c:v>0.36300912499427795</c:v>
                </c:pt>
                <c:pt idx="3510">
                  <c:v>0.36297318339347839</c:v>
                </c:pt>
                <c:pt idx="3511">
                  <c:v>0.36292862892150879</c:v>
                </c:pt>
                <c:pt idx="3512">
                  <c:v>0.3628498911857605</c:v>
                </c:pt>
                <c:pt idx="3513">
                  <c:v>0.36283978819847107</c:v>
                </c:pt>
                <c:pt idx="3514">
                  <c:v>0.36282390356063843</c:v>
                </c:pt>
                <c:pt idx="3515">
                  <c:v>0.36279046535491943</c:v>
                </c:pt>
                <c:pt idx="3516">
                  <c:v>0.36277878284454346</c:v>
                </c:pt>
                <c:pt idx="3517">
                  <c:v>0.36277231574058533</c:v>
                </c:pt>
                <c:pt idx="3518">
                  <c:v>0.36276331543922424</c:v>
                </c:pt>
                <c:pt idx="3519">
                  <c:v>0.36275696754455566</c:v>
                </c:pt>
                <c:pt idx="3520">
                  <c:v>0.36268973350524902</c:v>
                </c:pt>
                <c:pt idx="3521">
                  <c:v>0.36261984705924988</c:v>
                </c:pt>
                <c:pt idx="3522">
                  <c:v>0.36256170272827148</c:v>
                </c:pt>
                <c:pt idx="3523">
                  <c:v>0.3625062108039856</c:v>
                </c:pt>
                <c:pt idx="3524">
                  <c:v>0.36250007152557373</c:v>
                </c:pt>
                <c:pt idx="3525">
                  <c:v>0.36249950528144836</c:v>
                </c:pt>
                <c:pt idx="3526">
                  <c:v>0.36251372098922729</c:v>
                </c:pt>
                <c:pt idx="3527">
                  <c:v>0.36251887679100037</c:v>
                </c:pt>
                <c:pt idx="3528">
                  <c:v>0.36246976256370544</c:v>
                </c:pt>
                <c:pt idx="3529">
                  <c:v>0.36244302988052368</c:v>
                </c:pt>
                <c:pt idx="3530">
                  <c:v>0.36243337392807007</c:v>
                </c:pt>
                <c:pt idx="3531">
                  <c:v>0.36242714524269104</c:v>
                </c:pt>
                <c:pt idx="3532">
                  <c:v>0.36242192983627319</c:v>
                </c:pt>
                <c:pt idx="3533">
                  <c:v>0.3623981773853302</c:v>
                </c:pt>
                <c:pt idx="3534">
                  <c:v>0.36237087845802307</c:v>
                </c:pt>
                <c:pt idx="3535">
                  <c:v>0.36233052611351013</c:v>
                </c:pt>
                <c:pt idx="3536">
                  <c:v>0.36230379343032837</c:v>
                </c:pt>
                <c:pt idx="3537">
                  <c:v>0.36226564645767212</c:v>
                </c:pt>
                <c:pt idx="3538">
                  <c:v>0.36195796728134155</c:v>
                </c:pt>
                <c:pt idx="3539">
                  <c:v>0.36139065027236938</c:v>
                </c:pt>
                <c:pt idx="3540">
                  <c:v>0.36091089248657227</c:v>
                </c:pt>
                <c:pt idx="3541">
                  <c:v>0.36071661114692688</c:v>
                </c:pt>
                <c:pt idx="3542">
                  <c:v>0.36068892478942871</c:v>
                </c:pt>
                <c:pt idx="3543">
                  <c:v>0.36068850755691528</c:v>
                </c:pt>
                <c:pt idx="3544">
                  <c:v>0.36067268252372742</c:v>
                </c:pt>
                <c:pt idx="3545">
                  <c:v>0.3606438934803009</c:v>
                </c:pt>
                <c:pt idx="3546">
                  <c:v>0.36065021157264709</c:v>
                </c:pt>
                <c:pt idx="3547">
                  <c:v>0.36065191030502319</c:v>
                </c:pt>
                <c:pt idx="3548">
                  <c:v>0.36056813597679138</c:v>
                </c:pt>
                <c:pt idx="3549">
                  <c:v>0.36052137613296509</c:v>
                </c:pt>
                <c:pt idx="3550">
                  <c:v>0.36048790812492371</c:v>
                </c:pt>
                <c:pt idx="3551">
                  <c:v>0.36045533418655396</c:v>
                </c:pt>
                <c:pt idx="3552">
                  <c:v>0.36044025421142578</c:v>
                </c:pt>
                <c:pt idx="3553">
                  <c:v>0.36043041944503784</c:v>
                </c:pt>
                <c:pt idx="3554">
                  <c:v>0.36041393876075745</c:v>
                </c:pt>
                <c:pt idx="3555">
                  <c:v>0.3604048490524292</c:v>
                </c:pt>
                <c:pt idx="3556">
                  <c:v>0.36040773987770081</c:v>
                </c:pt>
                <c:pt idx="3557">
                  <c:v>0.36042428016662598</c:v>
                </c:pt>
                <c:pt idx="3558">
                  <c:v>0.36036330461502075</c:v>
                </c:pt>
                <c:pt idx="3559">
                  <c:v>0.36019721627235413</c:v>
                </c:pt>
                <c:pt idx="3560">
                  <c:v>0.36009693145751953</c:v>
                </c:pt>
                <c:pt idx="3561">
                  <c:v>0.36000192165374756</c:v>
                </c:pt>
                <c:pt idx="3562">
                  <c:v>0.35990425944328308</c:v>
                </c:pt>
                <c:pt idx="3563">
                  <c:v>0.35974052548408508</c:v>
                </c:pt>
                <c:pt idx="3564">
                  <c:v>0.35948130488395691</c:v>
                </c:pt>
                <c:pt idx="3565">
                  <c:v>0.35938075184822083</c:v>
                </c:pt>
                <c:pt idx="3566">
                  <c:v>0.35937014222145081</c:v>
                </c:pt>
                <c:pt idx="3567">
                  <c:v>0.35935384035110474</c:v>
                </c:pt>
                <c:pt idx="3568">
                  <c:v>0.35932865738868713</c:v>
                </c:pt>
                <c:pt idx="3569">
                  <c:v>0.35931569337844849</c:v>
                </c:pt>
                <c:pt idx="3570">
                  <c:v>0.35928374528884888</c:v>
                </c:pt>
                <c:pt idx="3571">
                  <c:v>0.35928142070770264</c:v>
                </c:pt>
                <c:pt idx="3572">
                  <c:v>0.35929113626480103</c:v>
                </c:pt>
                <c:pt idx="3573">
                  <c:v>0.35928067564964294</c:v>
                </c:pt>
                <c:pt idx="3574">
                  <c:v>0.35923343896865845</c:v>
                </c:pt>
                <c:pt idx="3575">
                  <c:v>0.359243243932724</c:v>
                </c:pt>
                <c:pt idx="3576">
                  <c:v>0.35924819111824036</c:v>
                </c:pt>
                <c:pt idx="3577">
                  <c:v>0.3592187762260437</c:v>
                </c:pt>
                <c:pt idx="3578">
                  <c:v>0.35911500453948975</c:v>
                </c:pt>
                <c:pt idx="3579">
                  <c:v>0.35908061265945435</c:v>
                </c:pt>
                <c:pt idx="3580">
                  <c:v>0.35904714465141296</c:v>
                </c:pt>
                <c:pt idx="3581">
                  <c:v>0.35906201601028442</c:v>
                </c:pt>
                <c:pt idx="3582">
                  <c:v>0.35905212163925171</c:v>
                </c:pt>
                <c:pt idx="3583">
                  <c:v>0.35895156860351562</c:v>
                </c:pt>
                <c:pt idx="3584">
                  <c:v>0.35890203714370728</c:v>
                </c:pt>
                <c:pt idx="3585">
                  <c:v>0.35887962579727173</c:v>
                </c:pt>
                <c:pt idx="3586">
                  <c:v>0.35887411236763</c:v>
                </c:pt>
                <c:pt idx="3587">
                  <c:v>0.35872352123260498</c:v>
                </c:pt>
                <c:pt idx="3588">
                  <c:v>0.35853397846221924</c:v>
                </c:pt>
                <c:pt idx="3589">
                  <c:v>0.35849204659461975</c:v>
                </c:pt>
                <c:pt idx="3590">
                  <c:v>0.35847645998001099</c:v>
                </c:pt>
                <c:pt idx="3591">
                  <c:v>0.35845553874969482</c:v>
                </c:pt>
                <c:pt idx="3592">
                  <c:v>0.35842233896255493</c:v>
                </c:pt>
                <c:pt idx="3593">
                  <c:v>0.35835254192352295</c:v>
                </c:pt>
                <c:pt idx="3594">
                  <c:v>0.35835102200508118</c:v>
                </c:pt>
                <c:pt idx="3595">
                  <c:v>0.35836449265480042</c:v>
                </c:pt>
                <c:pt idx="3596">
                  <c:v>0.35837289690971375</c:v>
                </c:pt>
                <c:pt idx="3597">
                  <c:v>0.35837596654891968</c:v>
                </c:pt>
                <c:pt idx="3598">
                  <c:v>0.35838750004768372</c:v>
                </c:pt>
                <c:pt idx="3599">
                  <c:v>0.35839411616325378</c:v>
                </c:pt>
                <c:pt idx="3600">
                  <c:v>0.35840258002281189</c:v>
                </c:pt>
                <c:pt idx="3601">
                  <c:v>0.35839098691940308</c:v>
                </c:pt>
                <c:pt idx="3602">
                  <c:v>0.35835292935371399</c:v>
                </c:pt>
                <c:pt idx="3603">
                  <c:v>0.35828480124473572</c:v>
                </c:pt>
                <c:pt idx="3604">
                  <c:v>0.35823836922645569</c:v>
                </c:pt>
                <c:pt idx="3605">
                  <c:v>0.35822153091430664</c:v>
                </c:pt>
                <c:pt idx="3606">
                  <c:v>0.35821470618247986</c:v>
                </c:pt>
                <c:pt idx="3607">
                  <c:v>0.35822364687919617</c:v>
                </c:pt>
                <c:pt idx="3608">
                  <c:v>0.35823351144790649</c:v>
                </c:pt>
                <c:pt idx="3609">
                  <c:v>0.35823991894721985</c:v>
                </c:pt>
                <c:pt idx="3610">
                  <c:v>0.35822767019271851</c:v>
                </c:pt>
                <c:pt idx="3611">
                  <c:v>0.35819268226623535</c:v>
                </c:pt>
                <c:pt idx="3612">
                  <c:v>0.35805889964103699</c:v>
                </c:pt>
                <c:pt idx="3613">
                  <c:v>0.35798445343971252</c:v>
                </c:pt>
                <c:pt idx="3614">
                  <c:v>0.35792598128318787</c:v>
                </c:pt>
                <c:pt idx="3615">
                  <c:v>0.35782447457313538</c:v>
                </c:pt>
                <c:pt idx="3616">
                  <c:v>0.35775747895240784</c:v>
                </c:pt>
                <c:pt idx="3617">
                  <c:v>0.35773366689682007</c:v>
                </c:pt>
                <c:pt idx="3618">
                  <c:v>0.35771751403808594</c:v>
                </c:pt>
                <c:pt idx="3619">
                  <c:v>0.35771980881690979</c:v>
                </c:pt>
                <c:pt idx="3620">
                  <c:v>0.35772842168807983</c:v>
                </c:pt>
                <c:pt idx="3621">
                  <c:v>0.35772183537483215</c:v>
                </c:pt>
                <c:pt idx="3622">
                  <c:v>0.35773420333862305</c:v>
                </c:pt>
                <c:pt idx="3623">
                  <c:v>0.35772687196731567</c:v>
                </c:pt>
                <c:pt idx="3624">
                  <c:v>0.35771802067756653</c:v>
                </c:pt>
                <c:pt idx="3625">
                  <c:v>0.35759234428405762</c:v>
                </c:pt>
                <c:pt idx="3626">
                  <c:v>0.35750910639762878</c:v>
                </c:pt>
                <c:pt idx="3627">
                  <c:v>0.35747566819190979</c:v>
                </c:pt>
                <c:pt idx="3628">
                  <c:v>0.35743892192840576</c:v>
                </c:pt>
                <c:pt idx="3629">
                  <c:v>0.35740822553634644</c:v>
                </c:pt>
                <c:pt idx="3630">
                  <c:v>0.35738652944564819</c:v>
                </c:pt>
                <c:pt idx="3631">
                  <c:v>0.35735908150672913</c:v>
                </c:pt>
                <c:pt idx="3632">
                  <c:v>0.35730400681495667</c:v>
                </c:pt>
                <c:pt idx="3633">
                  <c:v>0.35726478695869446</c:v>
                </c:pt>
                <c:pt idx="3634">
                  <c:v>0.35719302296638489</c:v>
                </c:pt>
                <c:pt idx="3635">
                  <c:v>0.35706844925880432</c:v>
                </c:pt>
                <c:pt idx="3636">
                  <c:v>0.35690134763717651</c:v>
                </c:pt>
                <c:pt idx="3637">
                  <c:v>0.35679909586906433</c:v>
                </c:pt>
                <c:pt idx="3638">
                  <c:v>0.35673096776008606</c:v>
                </c:pt>
                <c:pt idx="3639">
                  <c:v>0.35663115978240967</c:v>
                </c:pt>
                <c:pt idx="3640">
                  <c:v>0.35658082365989685</c:v>
                </c:pt>
                <c:pt idx="3641">
                  <c:v>0.35656115412712097</c:v>
                </c:pt>
                <c:pt idx="3642">
                  <c:v>0.35654342174530029</c:v>
                </c:pt>
                <c:pt idx="3643">
                  <c:v>0.35654765367507935</c:v>
                </c:pt>
                <c:pt idx="3644">
                  <c:v>0.35652181506156921</c:v>
                </c:pt>
                <c:pt idx="3645">
                  <c:v>0.35650122165679932</c:v>
                </c:pt>
                <c:pt idx="3646">
                  <c:v>0.35651105642318726</c:v>
                </c:pt>
                <c:pt idx="3647">
                  <c:v>0.35650324821472168</c:v>
                </c:pt>
                <c:pt idx="3648">
                  <c:v>0.35648363828659058</c:v>
                </c:pt>
                <c:pt idx="3649">
                  <c:v>0.35648900270462036</c:v>
                </c:pt>
                <c:pt idx="3650">
                  <c:v>0.35645478963851929</c:v>
                </c:pt>
                <c:pt idx="3651">
                  <c:v>0.35641682147979736</c:v>
                </c:pt>
                <c:pt idx="3652">
                  <c:v>0.35643252730369568</c:v>
                </c:pt>
                <c:pt idx="3653">
                  <c:v>0.35645270347595215</c:v>
                </c:pt>
                <c:pt idx="3654">
                  <c:v>0.35640192031860352</c:v>
                </c:pt>
                <c:pt idx="3655">
                  <c:v>0.35638520121574402</c:v>
                </c:pt>
                <c:pt idx="3656">
                  <c:v>0.35638105869293213</c:v>
                </c:pt>
                <c:pt idx="3657">
                  <c:v>0.35637462139129639</c:v>
                </c:pt>
                <c:pt idx="3658">
                  <c:v>0.3563607931137085</c:v>
                </c:pt>
                <c:pt idx="3659">
                  <c:v>0.35634678602218628</c:v>
                </c:pt>
                <c:pt idx="3660">
                  <c:v>0.35635191202163696</c:v>
                </c:pt>
                <c:pt idx="3661">
                  <c:v>0.35633578896522522</c:v>
                </c:pt>
                <c:pt idx="3662">
                  <c:v>0.35625332593917847</c:v>
                </c:pt>
                <c:pt idx="3663">
                  <c:v>0.35608607530593872</c:v>
                </c:pt>
                <c:pt idx="3664">
                  <c:v>0.35600373148918152</c:v>
                </c:pt>
                <c:pt idx="3665">
                  <c:v>0.35596385598182678</c:v>
                </c:pt>
                <c:pt idx="3666">
                  <c:v>0.35592448711395264</c:v>
                </c:pt>
                <c:pt idx="3667">
                  <c:v>0.3558935821056366</c:v>
                </c:pt>
                <c:pt idx="3668">
                  <c:v>0.35584965348243713</c:v>
                </c:pt>
                <c:pt idx="3669">
                  <c:v>0.35582095384597778</c:v>
                </c:pt>
                <c:pt idx="3670">
                  <c:v>0.35576951503753662</c:v>
                </c:pt>
                <c:pt idx="3671">
                  <c:v>0.35570216178894043</c:v>
                </c:pt>
                <c:pt idx="3672">
                  <c:v>0.35570597648620605</c:v>
                </c:pt>
                <c:pt idx="3673">
                  <c:v>0.35570776462554932</c:v>
                </c:pt>
                <c:pt idx="3674">
                  <c:v>0.35566672682762146</c:v>
                </c:pt>
                <c:pt idx="3675">
                  <c:v>0.35565736889839172</c:v>
                </c:pt>
                <c:pt idx="3676">
                  <c:v>0.35566616058349609</c:v>
                </c:pt>
                <c:pt idx="3677">
                  <c:v>0.3556315004825592</c:v>
                </c:pt>
                <c:pt idx="3678">
                  <c:v>0.35561719536781311</c:v>
                </c:pt>
                <c:pt idx="3679">
                  <c:v>0.35562571883201599</c:v>
                </c:pt>
                <c:pt idx="3680">
                  <c:v>0.35561844706535339</c:v>
                </c:pt>
                <c:pt idx="3681">
                  <c:v>0.35558530688285828</c:v>
                </c:pt>
                <c:pt idx="3682">
                  <c:v>0.35559231042861938</c:v>
                </c:pt>
                <c:pt idx="3683">
                  <c:v>0.35559844970703125</c:v>
                </c:pt>
                <c:pt idx="3684">
                  <c:v>0.35558244585990906</c:v>
                </c:pt>
                <c:pt idx="3685">
                  <c:v>0.35558155179023743</c:v>
                </c:pt>
                <c:pt idx="3686">
                  <c:v>0.35557898879051208</c:v>
                </c:pt>
                <c:pt idx="3687">
                  <c:v>0.35551154613494873</c:v>
                </c:pt>
                <c:pt idx="3688">
                  <c:v>0.35541602969169617</c:v>
                </c:pt>
                <c:pt idx="3689">
                  <c:v>0.35535132884979248</c:v>
                </c:pt>
                <c:pt idx="3690">
                  <c:v>0.3552800714969635</c:v>
                </c:pt>
                <c:pt idx="3691">
                  <c:v>0.35526010394096375</c:v>
                </c:pt>
                <c:pt idx="3692">
                  <c:v>0.35503876209259033</c:v>
                </c:pt>
                <c:pt idx="3693">
                  <c:v>0.35461097955703735</c:v>
                </c:pt>
                <c:pt idx="3694">
                  <c:v>0.35453581809997559</c:v>
                </c:pt>
                <c:pt idx="3695">
                  <c:v>0.35452365875244141</c:v>
                </c:pt>
                <c:pt idx="3696">
                  <c:v>0.35447731614112854</c:v>
                </c:pt>
                <c:pt idx="3697">
                  <c:v>0.35447552800178528</c:v>
                </c:pt>
                <c:pt idx="3698">
                  <c:v>0.35446277260780334</c:v>
                </c:pt>
                <c:pt idx="3699">
                  <c:v>0.35448026657104492</c:v>
                </c:pt>
                <c:pt idx="3700">
                  <c:v>0.35446599125862122</c:v>
                </c:pt>
                <c:pt idx="3701">
                  <c:v>0.35443466901779175</c:v>
                </c:pt>
                <c:pt idx="3702">
                  <c:v>0.35436597466468811</c:v>
                </c:pt>
                <c:pt idx="3703">
                  <c:v>0.35434126853942871</c:v>
                </c:pt>
                <c:pt idx="3704">
                  <c:v>0.35430461168289185</c:v>
                </c:pt>
                <c:pt idx="3705">
                  <c:v>0.35429784655570984</c:v>
                </c:pt>
                <c:pt idx="3706">
                  <c:v>0.354320228099823</c:v>
                </c:pt>
                <c:pt idx="3707">
                  <c:v>0.35429507493972778</c:v>
                </c:pt>
                <c:pt idx="3708">
                  <c:v>0.35423725843429565</c:v>
                </c:pt>
                <c:pt idx="3709">
                  <c:v>0.35418036580085754</c:v>
                </c:pt>
                <c:pt idx="3710">
                  <c:v>0.35413730144500732</c:v>
                </c:pt>
                <c:pt idx="3711">
                  <c:v>0.35412472486495972</c:v>
                </c:pt>
                <c:pt idx="3712">
                  <c:v>0.35389822721481323</c:v>
                </c:pt>
                <c:pt idx="3713">
                  <c:v>0.35364124178886414</c:v>
                </c:pt>
                <c:pt idx="3714">
                  <c:v>0.35350212454795837</c:v>
                </c:pt>
                <c:pt idx="3715">
                  <c:v>0.35341846942901611</c:v>
                </c:pt>
                <c:pt idx="3716">
                  <c:v>0.35341116786003113</c:v>
                </c:pt>
                <c:pt idx="3717">
                  <c:v>0.35339555144309998</c:v>
                </c:pt>
                <c:pt idx="3718">
                  <c:v>0.3533976674079895</c:v>
                </c:pt>
                <c:pt idx="3719">
                  <c:v>0.35338428616523743</c:v>
                </c:pt>
                <c:pt idx="3720">
                  <c:v>0.35336360335350037</c:v>
                </c:pt>
                <c:pt idx="3721">
                  <c:v>0.35332989692687988</c:v>
                </c:pt>
                <c:pt idx="3722">
                  <c:v>0.35326102375984192</c:v>
                </c:pt>
                <c:pt idx="3723">
                  <c:v>0.35315531492233276</c:v>
                </c:pt>
                <c:pt idx="3724">
                  <c:v>0.35307800769805908</c:v>
                </c:pt>
                <c:pt idx="3725">
                  <c:v>0.35299018025398254</c:v>
                </c:pt>
                <c:pt idx="3726">
                  <c:v>0.35293403267860413</c:v>
                </c:pt>
                <c:pt idx="3727">
                  <c:v>0.35292300581932068</c:v>
                </c:pt>
                <c:pt idx="3728">
                  <c:v>0.35290941596031189</c:v>
                </c:pt>
                <c:pt idx="3729">
                  <c:v>0.35291755199432373</c:v>
                </c:pt>
                <c:pt idx="3730">
                  <c:v>0.35290807485580444</c:v>
                </c:pt>
                <c:pt idx="3731">
                  <c:v>0.35288900136947632</c:v>
                </c:pt>
                <c:pt idx="3732">
                  <c:v>0.35282143950462341</c:v>
                </c:pt>
                <c:pt idx="3733">
                  <c:v>0.35278069972991943</c:v>
                </c:pt>
                <c:pt idx="3734">
                  <c:v>0.35258200764656067</c:v>
                </c:pt>
                <c:pt idx="3735">
                  <c:v>0.35236209630966187</c:v>
                </c:pt>
                <c:pt idx="3736">
                  <c:v>0.35232651233673096</c:v>
                </c:pt>
                <c:pt idx="3737">
                  <c:v>0.35232847929000854</c:v>
                </c:pt>
                <c:pt idx="3738">
                  <c:v>0.3523356020450592</c:v>
                </c:pt>
                <c:pt idx="3739">
                  <c:v>0.35232707858085632</c:v>
                </c:pt>
                <c:pt idx="3740">
                  <c:v>0.35231146216392517</c:v>
                </c:pt>
                <c:pt idx="3741">
                  <c:v>0.35232794284820557</c:v>
                </c:pt>
                <c:pt idx="3742">
                  <c:v>0.35233339667320251</c:v>
                </c:pt>
                <c:pt idx="3743">
                  <c:v>0.3523428738117218</c:v>
                </c:pt>
                <c:pt idx="3744">
                  <c:v>0.35232540965080261</c:v>
                </c:pt>
                <c:pt idx="3745">
                  <c:v>0.35227268934249878</c:v>
                </c:pt>
                <c:pt idx="3746">
                  <c:v>0.3522607684135437</c:v>
                </c:pt>
                <c:pt idx="3747">
                  <c:v>0.35225656628608704</c:v>
                </c:pt>
                <c:pt idx="3748">
                  <c:v>0.35226097702980042</c:v>
                </c:pt>
                <c:pt idx="3749">
                  <c:v>0.35221958160400391</c:v>
                </c:pt>
                <c:pt idx="3750">
                  <c:v>0.35221180319786072</c:v>
                </c:pt>
                <c:pt idx="3751">
                  <c:v>0.35221308469772339</c:v>
                </c:pt>
                <c:pt idx="3752">
                  <c:v>0.35220023989677429</c:v>
                </c:pt>
                <c:pt idx="3753">
                  <c:v>0.3522087037563324</c:v>
                </c:pt>
                <c:pt idx="3754">
                  <c:v>0.35220745205879211</c:v>
                </c:pt>
                <c:pt idx="3755">
                  <c:v>0.35219091176986694</c:v>
                </c:pt>
                <c:pt idx="3756">
                  <c:v>0.35216578841209412</c:v>
                </c:pt>
                <c:pt idx="3757">
                  <c:v>0.3520875871181488</c:v>
                </c:pt>
                <c:pt idx="3758">
                  <c:v>0.3519502580165863</c:v>
                </c:pt>
                <c:pt idx="3759">
                  <c:v>0.35189422965049744</c:v>
                </c:pt>
                <c:pt idx="3760">
                  <c:v>0.35187870264053345</c:v>
                </c:pt>
                <c:pt idx="3761">
                  <c:v>0.35186398029327393</c:v>
                </c:pt>
                <c:pt idx="3762">
                  <c:v>0.35185936093330383</c:v>
                </c:pt>
                <c:pt idx="3763">
                  <c:v>0.35187217593193054</c:v>
                </c:pt>
                <c:pt idx="3764">
                  <c:v>0.35184362530708313</c:v>
                </c:pt>
                <c:pt idx="3765">
                  <c:v>0.35182157158851624</c:v>
                </c:pt>
                <c:pt idx="3766">
                  <c:v>0.35181534290313721</c:v>
                </c:pt>
                <c:pt idx="3767">
                  <c:v>0.35179945826530457</c:v>
                </c:pt>
                <c:pt idx="3768">
                  <c:v>0.35178983211517334</c:v>
                </c:pt>
                <c:pt idx="3769">
                  <c:v>0.35179638862609863</c:v>
                </c:pt>
                <c:pt idx="3770">
                  <c:v>0.35179370641708374</c:v>
                </c:pt>
                <c:pt idx="3771">
                  <c:v>0.35179305076599121</c:v>
                </c:pt>
                <c:pt idx="3772">
                  <c:v>0.35178127884864807</c:v>
                </c:pt>
                <c:pt idx="3773">
                  <c:v>0.35175439715385437</c:v>
                </c:pt>
                <c:pt idx="3774">
                  <c:v>0.35170391201972961</c:v>
                </c:pt>
                <c:pt idx="3775">
                  <c:v>0.35168629884719849</c:v>
                </c:pt>
                <c:pt idx="3776">
                  <c:v>0.35168150067329407</c:v>
                </c:pt>
                <c:pt idx="3777">
                  <c:v>0.35168495774269104</c:v>
                </c:pt>
                <c:pt idx="3778">
                  <c:v>0.35166910290718079</c:v>
                </c:pt>
                <c:pt idx="3779">
                  <c:v>0.3515821099281311</c:v>
                </c:pt>
                <c:pt idx="3780">
                  <c:v>0.35154563188552856</c:v>
                </c:pt>
                <c:pt idx="3781">
                  <c:v>0.35153096914291382</c:v>
                </c:pt>
                <c:pt idx="3782">
                  <c:v>0.35151255130767822</c:v>
                </c:pt>
                <c:pt idx="3783">
                  <c:v>0.3515150249004364</c:v>
                </c:pt>
                <c:pt idx="3784">
                  <c:v>0.35148459672927856</c:v>
                </c:pt>
                <c:pt idx="3785">
                  <c:v>0.351450115442276</c:v>
                </c:pt>
                <c:pt idx="3786">
                  <c:v>0.35141769051551819</c:v>
                </c:pt>
                <c:pt idx="3787">
                  <c:v>0.35137096047401428</c:v>
                </c:pt>
                <c:pt idx="3788">
                  <c:v>0.35132598876953125</c:v>
                </c:pt>
                <c:pt idx="3789">
                  <c:v>0.35126486420631409</c:v>
                </c:pt>
                <c:pt idx="3790">
                  <c:v>0.35122406482696533</c:v>
                </c:pt>
                <c:pt idx="3791">
                  <c:v>0.35121643543243408</c:v>
                </c:pt>
                <c:pt idx="3792">
                  <c:v>0.35058459639549255</c:v>
                </c:pt>
                <c:pt idx="3793">
                  <c:v>0.35028550028800964</c:v>
                </c:pt>
                <c:pt idx="3794">
                  <c:v>0.35026168823242188</c:v>
                </c:pt>
                <c:pt idx="3795">
                  <c:v>0.35027787089347839</c:v>
                </c:pt>
                <c:pt idx="3796">
                  <c:v>0.35037553310394287</c:v>
                </c:pt>
                <c:pt idx="3797">
                  <c:v>0.35091972351074219</c:v>
                </c:pt>
                <c:pt idx="3798">
                  <c:v>0.35098856687545776</c:v>
                </c:pt>
                <c:pt idx="3799">
                  <c:v>0.35094153881072998</c:v>
                </c:pt>
                <c:pt idx="3800">
                  <c:v>0.35089251399040222</c:v>
                </c:pt>
                <c:pt idx="3801">
                  <c:v>0.35084161162376404</c:v>
                </c:pt>
                <c:pt idx="3802">
                  <c:v>0.35080724954605103</c:v>
                </c:pt>
                <c:pt idx="3803">
                  <c:v>0.35075679421424866</c:v>
                </c:pt>
                <c:pt idx="3804">
                  <c:v>0.3507561981678009</c:v>
                </c:pt>
                <c:pt idx="3805">
                  <c:v>0.35072088241577148</c:v>
                </c:pt>
                <c:pt idx="3806">
                  <c:v>0.35070720314979553</c:v>
                </c:pt>
                <c:pt idx="3807">
                  <c:v>0.35068124532699585</c:v>
                </c:pt>
                <c:pt idx="3808">
                  <c:v>0.35056966543197632</c:v>
                </c:pt>
                <c:pt idx="3809">
                  <c:v>0.35046267509460449</c:v>
                </c:pt>
                <c:pt idx="3810">
                  <c:v>0.35037228465080261</c:v>
                </c:pt>
                <c:pt idx="3811">
                  <c:v>0.35036000609397888</c:v>
                </c:pt>
                <c:pt idx="3812">
                  <c:v>0.35028770565986633</c:v>
                </c:pt>
                <c:pt idx="3813">
                  <c:v>0.35017949342727661</c:v>
                </c:pt>
                <c:pt idx="3814">
                  <c:v>0.35013318061828613</c:v>
                </c:pt>
                <c:pt idx="3815">
                  <c:v>0.35009264945983887</c:v>
                </c:pt>
                <c:pt idx="3816">
                  <c:v>0.35009205341339111</c:v>
                </c:pt>
                <c:pt idx="3817">
                  <c:v>0.35009601712226868</c:v>
                </c:pt>
                <c:pt idx="3818">
                  <c:v>0.35008308291435242</c:v>
                </c:pt>
                <c:pt idx="3819">
                  <c:v>0.35009646415710449</c:v>
                </c:pt>
                <c:pt idx="3820">
                  <c:v>0.35005185008049011</c:v>
                </c:pt>
                <c:pt idx="3821">
                  <c:v>0.35002109408378601</c:v>
                </c:pt>
                <c:pt idx="3822">
                  <c:v>0.34999790787696838</c:v>
                </c:pt>
                <c:pt idx="3823">
                  <c:v>0.349994957447052</c:v>
                </c:pt>
                <c:pt idx="3824">
                  <c:v>0.34993076324462891</c:v>
                </c:pt>
                <c:pt idx="3825">
                  <c:v>0.34989333152770996</c:v>
                </c:pt>
                <c:pt idx="3826">
                  <c:v>0.34987971186637878</c:v>
                </c:pt>
                <c:pt idx="3827">
                  <c:v>0.34987121820449829</c:v>
                </c:pt>
                <c:pt idx="3828">
                  <c:v>0.34987270832061768</c:v>
                </c:pt>
                <c:pt idx="3829">
                  <c:v>0.34983465075492859</c:v>
                </c:pt>
                <c:pt idx="3830">
                  <c:v>0.34980383515357971</c:v>
                </c:pt>
                <c:pt idx="3831">
                  <c:v>0.3498089611530304</c:v>
                </c:pt>
                <c:pt idx="3832">
                  <c:v>0.34984314441680908</c:v>
                </c:pt>
                <c:pt idx="3833">
                  <c:v>0.34979590773582458</c:v>
                </c:pt>
                <c:pt idx="3834">
                  <c:v>0.34976658225059509</c:v>
                </c:pt>
                <c:pt idx="3835">
                  <c:v>0.34975409507751465</c:v>
                </c:pt>
                <c:pt idx="3836">
                  <c:v>0.34969481825828552</c:v>
                </c:pt>
                <c:pt idx="3837">
                  <c:v>0.34962832927703857</c:v>
                </c:pt>
                <c:pt idx="3838">
                  <c:v>0.3495669960975647</c:v>
                </c:pt>
                <c:pt idx="3839">
                  <c:v>0.34951794147491455</c:v>
                </c:pt>
                <c:pt idx="3840">
                  <c:v>0.34942859411239624</c:v>
                </c:pt>
                <c:pt idx="3841">
                  <c:v>0.34933167695999146</c:v>
                </c:pt>
                <c:pt idx="3842">
                  <c:v>0.34930351376533508</c:v>
                </c:pt>
                <c:pt idx="3843">
                  <c:v>0.34930902719497681</c:v>
                </c:pt>
                <c:pt idx="3844">
                  <c:v>0.3493046760559082</c:v>
                </c:pt>
                <c:pt idx="3845">
                  <c:v>0.34922352433204651</c:v>
                </c:pt>
                <c:pt idx="3846">
                  <c:v>0.34916061162948608</c:v>
                </c:pt>
                <c:pt idx="3847">
                  <c:v>0.349153071641922</c:v>
                </c:pt>
                <c:pt idx="3848">
                  <c:v>0.34911242127418518</c:v>
                </c:pt>
                <c:pt idx="3849">
                  <c:v>0.3490104079246521</c:v>
                </c:pt>
                <c:pt idx="3850">
                  <c:v>0.34892511367797852</c:v>
                </c:pt>
                <c:pt idx="3851">
                  <c:v>0.34890177845954895</c:v>
                </c:pt>
                <c:pt idx="3852">
                  <c:v>0.348888099193573</c:v>
                </c:pt>
                <c:pt idx="3853">
                  <c:v>0.34885132312774658</c:v>
                </c:pt>
                <c:pt idx="3854">
                  <c:v>0.34878069162368774</c:v>
                </c:pt>
                <c:pt idx="3855">
                  <c:v>0.34874099493026733</c:v>
                </c:pt>
                <c:pt idx="3856">
                  <c:v>0.34871160984039307</c:v>
                </c:pt>
                <c:pt idx="3857">
                  <c:v>0.34868353605270386</c:v>
                </c:pt>
                <c:pt idx="3858">
                  <c:v>0.34865626692771912</c:v>
                </c:pt>
                <c:pt idx="3859">
                  <c:v>0.34863832592964172</c:v>
                </c:pt>
                <c:pt idx="3860">
                  <c:v>0.34861117601394653</c:v>
                </c:pt>
                <c:pt idx="3861">
                  <c:v>0.34857967495918274</c:v>
                </c:pt>
                <c:pt idx="3862">
                  <c:v>0.34857529401779175</c:v>
                </c:pt>
                <c:pt idx="3863">
                  <c:v>0.34855896234512329</c:v>
                </c:pt>
                <c:pt idx="3864">
                  <c:v>0.34855768084526062</c:v>
                </c:pt>
                <c:pt idx="3865">
                  <c:v>0.34854975342750549</c:v>
                </c:pt>
                <c:pt idx="3866">
                  <c:v>0.34852579236030579</c:v>
                </c:pt>
                <c:pt idx="3867">
                  <c:v>0.34850481152534485</c:v>
                </c:pt>
                <c:pt idx="3868">
                  <c:v>0.34845536947250366</c:v>
                </c:pt>
                <c:pt idx="3869">
                  <c:v>0.34839767217636108</c:v>
                </c:pt>
                <c:pt idx="3870">
                  <c:v>0.34836989641189575</c:v>
                </c:pt>
                <c:pt idx="3871">
                  <c:v>0.34835425019264221</c:v>
                </c:pt>
                <c:pt idx="3872">
                  <c:v>0.34832718968391418</c:v>
                </c:pt>
                <c:pt idx="3873">
                  <c:v>0.34834375977516174</c:v>
                </c:pt>
                <c:pt idx="3874">
                  <c:v>0.34832620620727539</c:v>
                </c:pt>
                <c:pt idx="3875">
                  <c:v>0.34831544756889343</c:v>
                </c:pt>
                <c:pt idx="3876">
                  <c:v>0.34828454256057739</c:v>
                </c:pt>
                <c:pt idx="3877">
                  <c:v>0.34824177622795105</c:v>
                </c:pt>
                <c:pt idx="3878">
                  <c:v>0.34826096892356873</c:v>
                </c:pt>
                <c:pt idx="3879">
                  <c:v>0.34827572107315063</c:v>
                </c:pt>
                <c:pt idx="3880">
                  <c:v>0.34825155138969421</c:v>
                </c:pt>
                <c:pt idx="3881">
                  <c:v>0.34819820523262024</c:v>
                </c:pt>
                <c:pt idx="3882">
                  <c:v>0.34815993905067444</c:v>
                </c:pt>
                <c:pt idx="3883">
                  <c:v>0.34806254506111145</c:v>
                </c:pt>
                <c:pt idx="3884">
                  <c:v>0.34772130846977234</c:v>
                </c:pt>
                <c:pt idx="3885">
                  <c:v>0.3474174439907074</c:v>
                </c:pt>
                <c:pt idx="3886">
                  <c:v>0.34727475047111511</c:v>
                </c:pt>
                <c:pt idx="3887">
                  <c:v>0.34722235798835754</c:v>
                </c:pt>
                <c:pt idx="3888">
                  <c:v>0.34721279144287109</c:v>
                </c:pt>
                <c:pt idx="3889">
                  <c:v>0.34720548987388611</c:v>
                </c:pt>
                <c:pt idx="3890">
                  <c:v>0.34719425439834595</c:v>
                </c:pt>
                <c:pt idx="3891">
                  <c:v>0.34713208675384521</c:v>
                </c:pt>
                <c:pt idx="3892">
                  <c:v>0.34710535407066345</c:v>
                </c:pt>
                <c:pt idx="3893">
                  <c:v>0.34705612063407898</c:v>
                </c:pt>
                <c:pt idx="3894">
                  <c:v>0.34700489044189453</c:v>
                </c:pt>
                <c:pt idx="3895">
                  <c:v>0.3470073938369751</c:v>
                </c:pt>
                <c:pt idx="3896">
                  <c:v>0.34698614478111267</c:v>
                </c:pt>
                <c:pt idx="3897">
                  <c:v>0.34696561098098755</c:v>
                </c:pt>
                <c:pt idx="3898">
                  <c:v>0.34695234894752502</c:v>
                </c:pt>
                <c:pt idx="3899">
                  <c:v>0.34691837430000305</c:v>
                </c:pt>
                <c:pt idx="3900">
                  <c:v>0.34694808721542358</c:v>
                </c:pt>
                <c:pt idx="3901">
                  <c:v>0.34693321585655212</c:v>
                </c:pt>
                <c:pt idx="3902">
                  <c:v>0.346915602684021</c:v>
                </c:pt>
                <c:pt idx="3903">
                  <c:v>0.3469175398349762</c:v>
                </c:pt>
                <c:pt idx="3904">
                  <c:v>0.3469289243221283</c:v>
                </c:pt>
                <c:pt idx="3905">
                  <c:v>0.34692832827568054</c:v>
                </c:pt>
                <c:pt idx="3906">
                  <c:v>0.34691658616065979</c:v>
                </c:pt>
                <c:pt idx="3907">
                  <c:v>0.34692966938018799</c:v>
                </c:pt>
                <c:pt idx="3908">
                  <c:v>0.3469008207321167</c:v>
                </c:pt>
                <c:pt idx="3909">
                  <c:v>0.34688669443130493</c:v>
                </c:pt>
                <c:pt idx="3910">
                  <c:v>0.3468635082244873</c:v>
                </c:pt>
                <c:pt idx="3911">
                  <c:v>0.34682914614677429</c:v>
                </c:pt>
                <c:pt idx="3912">
                  <c:v>0.34684121608734131</c:v>
                </c:pt>
                <c:pt idx="3913">
                  <c:v>0.34682011604309082</c:v>
                </c:pt>
                <c:pt idx="3914">
                  <c:v>0.34681585431098938</c:v>
                </c:pt>
                <c:pt idx="3915">
                  <c:v>0.34680789709091187</c:v>
                </c:pt>
                <c:pt idx="3916">
                  <c:v>0.34682184457778931</c:v>
                </c:pt>
                <c:pt idx="3917">
                  <c:v>0.34678938984870911</c:v>
                </c:pt>
                <c:pt idx="3918">
                  <c:v>0.34679552912712097</c:v>
                </c:pt>
                <c:pt idx="3919">
                  <c:v>0.34673941135406494</c:v>
                </c:pt>
                <c:pt idx="3920">
                  <c:v>0.34669122099876404</c:v>
                </c:pt>
                <c:pt idx="3921">
                  <c:v>0.34663313627243042</c:v>
                </c:pt>
                <c:pt idx="3922">
                  <c:v>0.34661415219306946</c:v>
                </c:pt>
                <c:pt idx="3923">
                  <c:v>0.34663820266723633</c:v>
                </c:pt>
                <c:pt idx="3924">
                  <c:v>0.34663161635398865</c:v>
                </c:pt>
                <c:pt idx="3925">
                  <c:v>0.34662443399429321</c:v>
                </c:pt>
                <c:pt idx="3926">
                  <c:v>0.3466353714466095</c:v>
                </c:pt>
                <c:pt idx="3927">
                  <c:v>0.34660139679908752</c:v>
                </c:pt>
                <c:pt idx="3928">
                  <c:v>0.34660342335700989</c:v>
                </c:pt>
                <c:pt idx="3929">
                  <c:v>0.34657755494117737</c:v>
                </c:pt>
                <c:pt idx="3930">
                  <c:v>0.34656822681427002</c:v>
                </c:pt>
                <c:pt idx="3931">
                  <c:v>0.34656137228012085</c:v>
                </c:pt>
                <c:pt idx="3932">
                  <c:v>0.34652996063232422</c:v>
                </c:pt>
                <c:pt idx="3933">
                  <c:v>0.34650510549545288</c:v>
                </c:pt>
                <c:pt idx="3934">
                  <c:v>0.34647950530052185</c:v>
                </c:pt>
                <c:pt idx="3935">
                  <c:v>0.34645348787307739</c:v>
                </c:pt>
                <c:pt idx="3936">
                  <c:v>0.34638765454292297</c:v>
                </c:pt>
                <c:pt idx="3937">
                  <c:v>0.34635952115058899</c:v>
                </c:pt>
                <c:pt idx="3938">
                  <c:v>0.34633579850196838</c:v>
                </c:pt>
                <c:pt idx="3939">
                  <c:v>0.34632182121276855</c:v>
                </c:pt>
                <c:pt idx="3940">
                  <c:v>0.3463214635848999</c:v>
                </c:pt>
                <c:pt idx="3941">
                  <c:v>0.34621873497962952</c:v>
                </c:pt>
                <c:pt idx="3942">
                  <c:v>0.34606662392616272</c:v>
                </c:pt>
                <c:pt idx="3943">
                  <c:v>0.34601232409477234</c:v>
                </c:pt>
                <c:pt idx="3944">
                  <c:v>0.34600052237510681</c:v>
                </c:pt>
                <c:pt idx="3945">
                  <c:v>0.34599855542182922</c:v>
                </c:pt>
                <c:pt idx="3946">
                  <c:v>0.34600690007209778</c:v>
                </c:pt>
                <c:pt idx="3947">
                  <c:v>0.34598374366760254</c:v>
                </c:pt>
                <c:pt idx="3948">
                  <c:v>0.3459298312664032</c:v>
                </c:pt>
                <c:pt idx="3949">
                  <c:v>0.34592202305793762</c:v>
                </c:pt>
                <c:pt idx="3950">
                  <c:v>0.34589046239852905</c:v>
                </c:pt>
                <c:pt idx="3951">
                  <c:v>0.34587544202804565</c:v>
                </c:pt>
                <c:pt idx="3952">
                  <c:v>0.34585469961166382</c:v>
                </c:pt>
                <c:pt idx="3953">
                  <c:v>0.34573990106582642</c:v>
                </c:pt>
                <c:pt idx="3954">
                  <c:v>0.345660001039505</c:v>
                </c:pt>
                <c:pt idx="3955">
                  <c:v>0.34561115503311157</c:v>
                </c:pt>
                <c:pt idx="3956">
                  <c:v>0.34555560350418091</c:v>
                </c:pt>
                <c:pt idx="3957">
                  <c:v>0.34535607695579529</c:v>
                </c:pt>
                <c:pt idx="3958">
                  <c:v>0.34516921639442444</c:v>
                </c:pt>
                <c:pt idx="3959">
                  <c:v>0.34510317444801331</c:v>
                </c:pt>
                <c:pt idx="3960">
                  <c:v>0.34503448009490967</c:v>
                </c:pt>
                <c:pt idx="3961">
                  <c:v>0.34500467777252197</c:v>
                </c:pt>
                <c:pt idx="3962">
                  <c:v>0.34498029947280884</c:v>
                </c:pt>
                <c:pt idx="3963">
                  <c:v>0.34486058354377747</c:v>
                </c:pt>
                <c:pt idx="3964">
                  <c:v>0.34473967552185059</c:v>
                </c:pt>
                <c:pt idx="3965">
                  <c:v>0.34467196464538574</c:v>
                </c:pt>
                <c:pt idx="3966">
                  <c:v>0.34463018178939819</c:v>
                </c:pt>
                <c:pt idx="3967">
                  <c:v>0.34459874033927917</c:v>
                </c:pt>
                <c:pt idx="3968">
                  <c:v>0.34457123279571533</c:v>
                </c:pt>
                <c:pt idx="3969">
                  <c:v>0.34449869394302368</c:v>
                </c:pt>
                <c:pt idx="3970">
                  <c:v>0.3444216251373291</c:v>
                </c:pt>
                <c:pt idx="3971">
                  <c:v>0.34433621168136597</c:v>
                </c:pt>
                <c:pt idx="3972">
                  <c:v>0.34430405497550964</c:v>
                </c:pt>
                <c:pt idx="3973">
                  <c:v>0.34425234794616699</c:v>
                </c:pt>
                <c:pt idx="3974">
                  <c:v>0.34422898292541504</c:v>
                </c:pt>
                <c:pt idx="3975">
                  <c:v>0.34420463442802429</c:v>
                </c:pt>
                <c:pt idx="3976">
                  <c:v>0.34416970610618591</c:v>
                </c:pt>
                <c:pt idx="3977">
                  <c:v>0.34414908289909363</c:v>
                </c:pt>
                <c:pt idx="3978">
                  <c:v>0.34409880638122559</c:v>
                </c:pt>
                <c:pt idx="3979">
                  <c:v>0.34403514862060547</c:v>
                </c:pt>
                <c:pt idx="3980">
                  <c:v>0.34402328729629517</c:v>
                </c:pt>
                <c:pt idx="3981">
                  <c:v>0.34398806095123291</c:v>
                </c:pt>
                <c:pt idx="3982">
                  <c:v>0.34394577145576477</c:v>
                </c:pt>
                <c:pt idx="3983">
                  <c:v>0.34397163987159729</c:v>
                </c:pt>
                <c:pt idx="3984">
                  <c:v>0.34396448731422424</c:v>
                </c:pt>
                <c:pt idx="3985">
                  <c:v>0.34395930171012878</c:v>
                </c:pt>
                <c:pt idx="3986">
                  <c:v>0.3439503014087677</c:v>
                </c:pt>
                <c:pt idx="3987">
                  <c:v>0.34393444657325745</c:v>
                </c:pt>
                <c:pt idx="3988">
                  <c:v>0.34394261240959167</c:v>
                </c:pt>
                <c:pt idx="3989">
                  <c:v>0.34394142031669617</c:v>
                </c:pt>
                <c:pt idx="3990">
                  <c:v>0.34392029047012329</c:v>
                </c:pt>
                <c:pt idx="3991">
                  <c:v>0.34391030669212341</c:v>
                </c:pt>
                <c:pt idx="3992">
                  <c:v>0.34391152858734131</c:v>
                </c:pt>
                <c:pt idx="3993">
                  <c:v>0.34387922286987305</c:v>
                </c:pt>
                <c:pt idx="3994">
                  <c:v>0.34383314847946167</c:v>
                </c:pt>
                <c:pt idx="3995">
                  <c:v>0.34381470084190369</c:v>
                </c:pt>
                <c:pt idx="3996">
                  <c:v>0.34376794099807739</c:v>
                </c:pt>
                <c:pt idx="3997">
                  <c:v>0.34370401501655579</c:v>
                </c:pt>
                <c:pt idx="3998">
                  <c:v>0.34370926022529602</c:v>
                </c:pt>
                <c:pt idx="3999">
                  <c:v>0.34369078278541565</c:v>
                </c:pt>
                <c:pt idx="4000">
                  <c:v>0.34367775917053223</c:v>
                </c:pt>
                <c:pt idx="4001">
                  <c:v>0.34363776445388794</c:v>
                </c:pt>
                <c:pt idx="4002">
                  <c:v>0.34364458918571472</c:v>
                </c:pt>
                <c:pt idx="4003">
                  <c:v>0.34360328316688538</c:v>
                </c:pt>
                <c:pt idx="4004">
                  <c:v>0.34359246492385864</c:v>
                </c:pt>
                <c:pt idx="4005">
                  <c:v>0.34353357553482056</c:v>
                </c:pt>
                <c:pt idx="4006">
                  <c:v>0.34344258904457092</c:v>
                </c:pt>
                <c:pt idx="4007">
                  <c:v>0.3433830738067627</c:v>
                </c:pt>
                <c:pt idx="4008">
                  <c:v>0.34334594011306763</c:v>
                </c:pt>
                <c:pt idx="4009">
                  <c:v>0.34336790442466736</c:v>
                </c:pt>
                <c:pt idx="4010">
                  <c:v>0.34335452318191528</c:v>
                </c:pt>
                <c:pt idx="4011">
                  <c:v>0.3433336615562439</c:v>
                </c:pt>
                <c:pt idx="4012">
                  <c:v>0.34328737854957581</c:v>
                </c:pt>
                <c:pt idx="4013">
                  <c:v>0.34326696395874023</c:v>
                </c:pt>
                <c:pt idx="4014">
                  <c:v>0.34324494004249573</c:v>
                </c:pt>
                <c:pt idx="4015">
                  <c:v>0.34322839975357056</c:v>
                </c:pt>
                <c:pt idx="4016">
                  <c:v>0.34320470690727234</c:v>
                </c:pt>
                <c:pt idx="4017">
                  <c:v>0.34316328167915344</c:v>
                </c:pt>
                <c:pt idx="4018">
                  <c:v>0.34310799837112427</c:v>
                </c:pt>
                <c:pt idx="4019">
                  <c:v>0.34306034445762634</c:v>
                </c:pt>
                <c:pt idx="4020">
                  <c:v>0.34304419159889221</c:v>
                </c:pt>
                <c:pt idx="4021">
                  <c:v>0.34301772713661194</c:v>
                </c:pt>
                <c:pt idx="4022">
                  <c:v>0.34296926856040955</c:v>
                </c:pt>
                <c:pt idx="4023">
                  <c:v>0.34285679459571838</c:v>
                </c:pt>
                <c:pt idx="4024">
                  <c:v>0.34272414445877075</c:v>
                </c:pt>
                <c:pt idx="4025">
                  <c:v>0.34262695908546448</c:v>
                </c:pt>
                <c:pt idx="4026">
                  <c:v>0.34257236123085022</c:v>
                </c:pt>
                <c:pt idx="4027">
                  <c:v>0.34253355860710144</c:v>
                </c:pt>
                <c:pt idx="4028">
                  <c:v>0.34246677160263062</c:v>
                </c:pt>
                <c:pt idx="4029">
                  <c:v>0.34242743253707886</c:v>
                </c:pt>
                <c:pt idx="4030">
                  <c:v>0.34243902564048767</c:v>
                </c:pt>
                <c:pt idx="4031">
                  <c:v>0.34240546822547913</c:v>
                </c:pt>
                <c:pt idx="4032">
                  <c:v>0.34241798520088196</c:v>
                </c:pt>
                <c:pt idx="4033">
                  <c:v>0.34241455793380737</c:v>
                </c:pt>
                <c:pt idx="4034">
                  <c:v>0.34240758419036865</c:v>
                </c:pt>
                <c:pt idx="4035">
                  <c:v>0.34240099787712097</c:v>
                </c:pt>
                <c:pt idx="4036">
                  <c:v>0.34237384796142578</c:v>
                </c:pt>
                <c:pt idx="4037">
                  <c:v>0.34239524602890015</c:v>
                </c:pt>
                <c:pt idx="4038">
                  <c:v>0.34239533543586731</c:v>
                </c:pt>
                <c:pt idx="4039">
                  <c:v>0.34236988425254822</c:v>
                </c:pt>
                <c:pt idx="4040">
                  <c:v>0.34233188629150391</c:v>
                </c:pt>
                <c:pt idx="4041">
                  <c:v>0.34231612086296082</c:v>
                </c:pt>
                <c:pt idx="4042">
                  <c:v>0.34231621026992798</c:v>
                </c:pt>
                <c:pt idx="4043">
                  <c:v>0.3423488438129425</c:v>
                </c:pt>
                <c:pt idx="4044">
                  <c:v>0.3423180878162384</c:v>
                </c:pt>
                <c:pt idx="4045">
                  <c:v>0.34230664372444153</c:v>
                </c:pt>
                <c:pt idx="4046">
                  <c:v>0.34223058819770813</c:v>
                </c:pt>
                <c:pt idx="4047">
                  <c:v>0.34208229184150696</c:v>
                </c:pt>
                <c:pt idx="4048">
                  <c:v>0.34187176823616028</c:v>
                </c:pt>
                <c:pt idx="4049">
                  <c:v>0.34168043732643127</c:v>
                </c:pt>
                <c:pt idx="4050">
                  <c:v>0.34161520004272461</c:v>
                </c:pt>
                <c:pt idx="4051">
                  <c:v>0.34161794185638428</c:v>
                </c:pt>
                <c:pt idx="4052">
                  <c:v>0.3415931761264801</c:v>
                </c:pt>
                <c:pt idx="4053">
                  <c:v>0.34158614277839661</c:v>
                </c:pt>
                <c:pt idx="4054">
                  <c:v>0.34159034490585327</c:v>
                </c:pt>
                <c:pt idx="4055">
                  <c:v>0.34158757328987122</c:v>
                </c:pt>
                <c:pt idx="4056">
                  <c:v>0.34157374501228333</c:v>
                </c:pt>
                <c:pt idx="4057">
                  <c:v>0.34156930446624756</c:v>
                </c:pt>
                <c:pt idx="4058">
                  <c:v>0.34157839417457581</c:v>
                </c:pt>
                <c:pt idx="4059">
                  <c:v>0.34156832098960876</c:v>
                </c:pt>
                <c:pt idx="4060">
                  <c:v>0.34155914187431335</c:v>
                </c:pt>
                <c:pt idx="4061">
                  <c:v>0.34155675768852234</c:v>
                </c:pt>
                <c:pt idx="4062">
                  <c:v>0.34153220057487488</c:v>
                </c:pt>
                <c:pt idx="4063">
                  <c:v>0.34148192405700684</c:v>
                </c:pt>
                <c:pt idx="4064">
                  <c:v>0.34141311049461365</c:v>
                </c:pt>
                <c:pt idx="4065">
                  <c:v>0.34132888913154602</c:v>
                </c:pt>
                <c:pt idx="4066">
                  <c:v>0.34127220511436462</c:v>
                </c:pt>
                <c:pt idx="4067">
                  <c:v>0.34129047393798828</c:v>
                </c:pt>
                <c:pt idx="4068">
                  <c:v>0.34129747748374939</c:v>
                </c:pt>
                <c:pt idx="4069">
                  <c:v>0.34127599000930786</c:v>
                </c:pt>
                <c:pt idx="4070">
                  <c:v>0.34124261140823364</c:v>
                </c:pt>
                <c:pt idx="4071">
                  <c:v>0.34121716022491455</c:v>
                </c:pt>
                <c:pt idx="4072">
                  <c:v>0.34119099378585815</c:v>
                </c:pt>
                <c:pt idx="4073">
                  <c:v>0.34116306900978088</c:v>
                </c:pt>
                <c:pt idx="4074">
                  <c:v>0.34112080931663513</c:v>
                </c:pt>
                <c:pt idx="4075">
                  <c:v>0.34107762575149536</c:v>
                </c:pt>
                <c:pt idx="4076">
                  <c:v>0.34105026721954346</c:v>
                </c:pt>
                <c:pt idx="4077">
                  <c:v>0.3410409688949585</c:v>
                </c:pt>
                <c:pt idx="4078">
                  <c:v>0.34044677019119263</c:v>
                </c:pt>
                <c:pt idx="4079">
                  <c:v>0.34015622735023499</c:v>
                </c:pt>
                <c:pt idx="4080">
                  <c:v>0.34013551473617554</c:v>
                </c:pt>
                <c:pt idx="4081">
                  <c:v>0.34016567468643188</c:v>
                </c:pt>
                <c:pt idx="4082">
                  <c:v>0.34023144841194153</c:v>
                </c:pt>
                <c:pt idx="4083">
                  <c:v>0.34073728322982788</c:v>
                </c:pt>
                <c:pt idx="4084">
                  <c:v>0.34077376127243042</c:v>
                </c:pt>
                <c:pt idx="4085">
                  <c:v>0.34078556299209595</c:v>
                </c:pt>
                <c:pt idx="4086">
                  <c:v>0.34076064825057983</c:v>
                </c:pt>
                <c:pt idx="4087">
                  <c:v>0.34073767066001892</c:v>
                </c:pt>
                <c:pt idx="4088">
                  <c:v>0.34074088931083679</c:v>
                </c:pt>
                <c:pt idx="4089">
                  <c:v>0.34075149893760681</c:v>
                </c:pt>
                <c:pt idx="4090">
                  <c:v>0.34074240922927856</c:v>
                </c:pt>
                <c:pt idx="4091">
                  <c:v>0.34072595834732056</c:v>
                </c:pt>
                <c:pt idx="4092">
                  <c:v>0.34068110585212708</c:v>
                </c:pt>
                <c:pt idx="4093">
                  <c:v>0.34067416191101074</c:v>
                </c:pt>
                <c:pt idx="4094">
                  <c:v>0.34063982963562012</c:v>
                </c:pt>
                <c:pt idx="4095">
                  <c:v>0.34061241149902344</c:v>
                </c:pt>
                <c:pt idx="4096">
                  <c:v>0.34058144688606262</c:v>
                </c:pt>
                <c:pt idx="4097">
                  <c:v>0.34053903818130493</c:v>
                </c:pt>
                <c:pt idx="4098">
                  <c:v>0.34050214290618896</c:v>
                </c:pt>
                <c:pt idx="4099">
                  <c:v>0.34043875336647034</c:v>
                </c:pt>
                <c:pt idx="4100">
                  <c:v>0.34036141633987427</c:v>
                </c:pt>
                <c:pt idx="4101">
                  <c:v>0.34031027555465698</c:v>
                </c:pt>
                <c:pt idx="4102">
                  <c:v>0.34028008580207825</c:v>
                </c:pt>
                <c:pt idx="4103">
                  <c:v>0.34018781781196594</c:v>
                </c:pt>
                <c:pt idx="4104">
                  <c:v>0.34013938903808594</c:v>
                </c:pt>
                <c:pt idx="4105">
                  <c:v>0.34011062979698181</c:v>
                </c:pt>
                <c:pt idx="4106">
                  <c:v>0.34009045362472534</c:v>
                </c:pt>
                <c:pt idx="4107">
                  <c:v>0.3400346040725708</c:v>
                </c:pt>
                <c:pt idx="4108">
                  <c:v>0.33995485305786133</c:v>
                </c:pt>
                <c:pt idx="4109">
                  <c:v>0.33990627527236938</c:v>
                </c:pt>
                <c:pt idx="4110">
                  <c:v>0.33989524841308594</c:v>
                </c:pt>
                <c:pt idx="4111">
                  <c:v>0.3398604691028595</c:v>
                </c:pt>
                <c:pt idx="4112">
                  <c:v>0.33982071280479431</c:v>
                </c:pt>
                <c:pt idx="4113">
                  <c:v>0.3397553563117981</c:v>
                </c:pt>
                <c:pt idx="4114">
                  <c:v>0.33970311284065247</c:v>
                </c:pt>
                <c:pt idx="4115">
                  <c:v>0.33967918157577515</c:v>
                </c:pt>
                <c:pt idx="4116">
                  <c:v>0.33965596556663513</c:v>
                </c:pt>
                <c:pt idx="4117">
                  <c:v>0.33963623642921448</c:v>
                </c:pt>
                <c:pt idx="4118">
                  <c:v>0.33962839841842651</c:v>
                </c:pt>
                <c:pt idx="4119">
                  <c:v>0.33962860703468323</c:v>
                </c:pt>
                <c:pt idx="4120">
                  <c:v>0.33960893750190735</c:v>
                </c:pt>
                <c:pt idx="4121">
                  <c:v>0.33956500887870789</c:v>
                </c:pt>
                <c:pt idx="4122">
                  <c:v>0.3395189642906189</c:v>
                </c:pt>
                <c:pt idx="4123">
                  <c:v>0.33946689963340759</c:v>
                </c:pt>
                <c:pt idx="4124">
                  <c:v>0.33942133188247681</c:v>
                </c:pt>
                <c:pt idx="4125">
                  <c:v>0.3393842875957489</c:v>
                </c:pt>
                <c:pt idx="4126">
                  <c:v>0.33932721614837646</c:v>
                </c:pt>
                <c:pt idx="4127">
                  <c:v>0.33930954337120056</c:v>
                </c:pt>
                <c:pt idx="4128">
                  <c:v>0.33930042386054993</c:v>
                </c:pt>
                <c:pt idx="4129">
                  <c:v>0.33930620551109314</c:v>
                </c:pt>
                <c:pt idx="4130">
                  <c:v>0.3392530083656311</c:v>
                </c:pt>
                <c:pt idx="4131">
                  <c:v>0.33922478556632996</c:v>
                </c:pt>
                <c:pt idx="4132">
                  <c:v>0.33922043442726135</c:v>
                </c:pt>
                <c:pt idx="4133">
                  <c:v>0.33919072151184082</c:v>
                </c:pt>
                <c:pt idx="4134">
                  <c:v>0.33914384245872498</c:v>
                </c:pt>
                <c:pt idx="4135">
                  <c:v>0.33907949924468994</c:v>
                </c:pt>
                <c:pt idx="4136">
                  <c:v>0.33905887603759766</c:v>
                </c:pt>
                <c:pt idx="4137">
                  <c:v>0.33905947208404541</c:v>
                </c:pt>
                <c:pt idx="4138">
                  <c:v>0.33901253342628479</c:v>
                </c:pt>
                <c:pt idx="4139">
                  <c:v>0.33898541331291199</c:v>
                </c:pt>
                <c:pt idx="4140">
                  <c:v>0.33892834186553955</c:v>
                </c:pt>
                <c:pt idx="4141">
                  <c:v>0.33889448642730713</c:v>
                </c:pt>
                <c:pt idx="4142">
                  <c:v>0.33888149261474609</c:v>
                </c:pt>
                <c:pt idx="4143">
                  <c:v>0.33886066079139709</c:v>
                </c:pt>
                <c:pt idx="4144">
                  <c:v>0.33882144093513489</c:v>
                </c:pt>
                <c:pt idx="4145">
                  <c:v>0.33876204490661621</c:v>
                </c:pt>
                <c:pt idx="4146">
                  <c:v>0.33870306611061096</c:v>
                </c:pt>
                <c:pt idx="4147">
                  <c:v>0.33863610029220581</c:v>
                </c:pt>
                <c:pt idx="4148">
                  <c:v>0.3386102020740509</c:v>
                </c:pt>
                <c:pt idx="4149">
                  <c:v>0.33860474824905396</c:v>
                </c:pt>
                <c:pt idx="4150">
                  <c:v>0.33857947587966919</c:v>
                </c:pt>
                <c:pt idx="4151">
                  <c:v>0.33858874440193176</c:v>
                </c:pt>
                <c:pt idx="4152">
                  <c:v>0.33855900168418884</c:v>
                </c:pt>
                <c:pt idx="4153">
                  <c:v>0.33852824568748474</c:v>
                </c:pt>
                <c:pt idx="4154">
                  <c:v>0.33852839469909668</c:v>
                </c:pt>
                <c:pt idx="4155">
                  <c:v>0.33852070569992065</c:v>
                </c:pt>
                <c:pt idx="4156">
                  <c:v>0.33852401375770569</c:v>
                </c:pt>
                <c:pt idx="4157">
                  <c:v>0.33847036957740784</c:v>
                </c:pt>
                <c:pt idx="4158">
                  <c:v>0.33843016624450684</c:v>
                </c:pt>
                <c:pt idx="4159">
                  <c:v>0.33840781450271606</c:v>
                </c:pt>
                <c:pt idx="4160">
                  <c:v>0.3383944034576416</c:v>
                </c:pt>
                <c:pt idx="4161">
                  <c:v>0.33835974335670471</c:v>
                </c:pt>
                <c:pt idx="4162">
                  <c:v>0.33835208415985107</c:v>
                </c:pt>
                <c:pt idx="4163">
                  <c:v>0.33833569288253784</c:v>
                </c:pt>
                <c:pt idx="4164">
                  <c:v>0.33834114670753479</c:v>
                </c:pt>
                <c:pt idx="4165">
                  <c:v>0.33832183480262756</c:v>
                </c:pt>
                <c:pt idx="4166">
                  <c:v>0.33828407526016235</c:v>
                </c:pt>
                <c:pt idx="4167">
                  <c:v>0.33825990557670593</c:v>
                </c:pt>
                <c:pt idx="4168">
                  <c:v>0.33820465207099915</c:v>
                </c:pt>
                <c:pt idx="4169">
                  <c:v>0.33814048767089844</c:v>
                </c:pt>
                <c:pt idx="4170">
                  <c:v>0.33806335926055908</c:v>
                </c:pt>
                <c:pt idx="4171">
                  <c:v>0.33801981806755066</c:v>
                </c:pt>
                <c:pt idx="4172">
                  <c:v>0.33796012401580811</c:v>
                </c:pt>
                <c:pt idx="4173">
                  <c:v>0.33795294165611267</c:v>
                </c:pt>
                <c:pt idx="4174">
                  <c:v>0.33793917298316956</c:v>
                </c:pt>
                <c:pt idx="4175">
                  <c:v>0.33789655566215515</c:v>
                </c:pt>
                <c:pt idx="4176">
                  <c:v>0.33781829476356506</c:v>
                </c:pt>
                <c:pt idx="4177">
                  <c:v>0.33777177333831787</c:v>
                </c:pt>
                <c:pt idx="4178">
                  <c:v>0.33771035075187683</c:v>
                </c:pt>
                <c:pt idx="4179">
                  <c:v>0.33760198950767517</c:v>
                </c:pt>
                <c:pt idx="4180">
                  <c:v>0.33751392364501953</c:v>
                </c:pt>
                <c:pt idx="4181">
                  <c:v>0.33746063709259033</c:v>
                </c:pt>
                <c:pt idx="4182">
                  <c:v>0.33735427260398865</c:v>
                </c:pt>
                <c:pt idx="4183">
                  <c:v>0.33723130822181702</c:v>
                </c:pt>
                <c:pt idx="4184">
                  <c:v>0.33715218305587769</c:v>
                </c:pt>
                <c:pt idx="4185">
                  <c:v>0.33710348606109619</c:v>
                </c:pt>
                <c:pt idx="4186">
                  <c:v>0.3370894193649292</c:v>
                </c:pt>
                <c:pt idx="4187">
                  <c:v>0.33707806468009949</c:v>
                </c:pt>
                <c:pt idx="4188">
                  <c:v>0.33704927563667297</c:v>
                </c:pt>
                <c:pt idx="4189">
                  <c:v>0.33703917264938354</c:v>
                </c:pt>
                <c:pt idx="4190">
                  <c:v>0.33704808354377747</c:v>
                </c:pt>
                <c:pt idx="4191">
                  <c:v>0.33700838685035706</c:v>
                </c:pt>
                <c:pt idx="4192">
                  <c:v>0.33697062730789185</c:v>
                </c:pt>
                <c:pt idx="4193">
                  <c:v>0.33693280816078186</c:v>
                </c:pt>
                <c:pt idx="4194">
                  <c:v>0.33688563108444214</c:v>
                </c:pt>
                <c:pt idx="4195">
                  <c:v>0.33682563900947571</c:v>
                </c:pt>
                <c:pt idx="4196">
                  <c:v>0.33678537607192993</c:v>
                </c:pt>
                <c:pt idx="4197">
                  <c:v>0.33676907420158386</c:v>
                </c:pt>
                <c:pt idx="4198">
                  <c:v>0.33674845099449158</c:v>
                </c:pt>
                <c:pt idx="4199">
                  <c:v>0.33674994111061096</c:v>
                </c:pt>
                <c:pt idx="4200">
                  <c:v>0.3367297351360321</c:v>
                </c:pt>
                <c:pt idx="4201">
                  <c:v>0.33671513199806213</c:v>
                </c:pt>
                <c:pt idx="4202">
                  <c:v>0.33668702840805054</c:v>
                </c:pt>
                <c:pt idx="4203">
                  <c:v>0.33667168021202087</c:v>
                </c:pt>
                <c:pt idx="4204">
                  <c:v>0.3366389274597168</c:v>
                </c:pt>
                <c:pt idx="4205">
                  <c:v>0.33657640218734741</c:v>
                </c:pt>
                <c:pt idx="4206">
                  <c:v>0.3365023136138916</c:v>
                </c:pt>
                <c:pt idx="4207">
                  <c:v>0.33642402291297913</c:v>
                </c:pt>
                <c:pt idx="4208">
                  <c:v>0.33639588952064514</c:v>
                </c:pt>
                <c:pt idx="4209">
                  <c:v>0.33635279536247253</c:v>
                </c:pt>
                <c:pt idx="4210">
                  <c:v>0.33632355928421021</c:v>
                </c:pt>
                <c:pt idx="4211">
                  <c:v>0.33628147840499878</c:v>
                </c:pt>
                <c:pt idx="4212">
                  <c:v>0.33622440695762634</c:v>
                </c:pt>
                <c:pt idx="4213">
                  <c:v>0.3362138569355011</c:v>
                </c:pt>
                <c:pt idx="4214">
                  <c:v>0.33618262410163879</c:v>
                </c:pt>
                <c:pt idx="4215">
                  <c:v>0.33613553643226624</c:v>
                </c:pt>
                <c:pt idx="4216">
                  <c:v>0.33607921004295349</c:v>
                </c:pt>
                <c:pt idx="4217">
                  <c:v>0.33606055378913879</c:v>
                </c:pt>
                <c:pt idx="4218">
                  <c:v>0.33602693676948547</c:v>
                </c:pt>
                <c:pt idx="4219">
                  <c:v>0.33600616455078125</c:v>
                </c:pt>
                <c:pt idx="4220">
                  <c:v>0.33596280217170715</c:v>
                </c:pt>
                <c:pt idx="4221">
                  <c:v>0.3358740508556366</c:v>
                </c:pt>
                <c:pt idx="4222">
                  <c:v>0.3358551561832428</c:v>
                </c:pt>
                <c:pt idx="4223">
                  <c:v>0.33583948016166687</c:v>
                </c:pt>
                <c:pt idx="4224">
                  <c:v>0.33584102988243103</c:v>
                </c:pt>
                <c:pt idx="4225">
                  <c:v>0.33580943942070007</c:v>
                </c:pt>
                <c:pt idx="4226">
                  <c:v>0.33581238985061646</c:v>
                </c:pt>
                <c:pt idx="4227">
                  <c:v>0.33582884073257446</c:v>
                </c:pt>
                <c:pt idx="4228">
                  <c:v>0.33580419421195984</c:v>
                </c:pt>
                <c:pt idx="4229">
                  <c:v>0.33577454090118408</c:v>
                </c:pt>
                <c:pt idx="4230">
                  <c:v>0.33575347065925598</c:v>
                </c:pt>
                <c:pt idx="4231">
                  <c:v>0.33574569225311279</c:v>
                </c:pt>
                <c:pt idx="4232">
                  <c:v>0.33572825789451599</c:v>
                </c:pt>
                <c:pt idx="4233">
                  <c:v>0.33572864532470703</c:v>
                </c:pt>
                <c:pt idx="4234">
                  <c:v>0.33566755056381226</c:v>
                </c:pt>
                <c:pt idx="4235">
                  <c:v>0.33563190698623657</c:v>
                </c:pt>
                <c:pt idx="4236">
                  <c:v>0.33559983968734741</c:v>
                </c:pt>
                <c:pt idx="4237">
                  <c:v>0.33558014035224915</c:v>
                </c:pt>
                <c:pt idx="4238">
                  <c:v>0.3355596661567688</c:v>
                </c:pt>
                <c:pt idx="4239">
                  <c:v>0.33553993701934814</c:v>
                </c:pt>
                <c:pt idx="4240">
                  <c:v>0.33554500341415405</c:v>
                </c:pt>
                <c:pt idx="4241">
                  <c:v>0.33554363250732422</c:v>
                </c:pt>
                <c:pt idx="4242">
                  <c:v>0.33554193377494812</c:v>
                </c:pt>
                <c:pt idx="4243">
                  <c:v>0.33549192547798157</c:v>
                </c:pt>
                <c:pt idx="4244">
                  <c:v>0.33546170592308044</c:v>
                </c:pt>
                <c:pt idx="4245">
                  <c:v>0.33542606234550476</c:v>
                </c:pt>
                <c:pt idx="4246">
                  <c:v>0.33543401956558228</c:v>
                </c:pt>
                <c:pt idx="4247">
                  <c:v>0.33541750907897949</c:v>
                </c:pt>
                <c:pt idx="4248">
                  <c:v>0.33532384037971497</c:v>
                </c:pt>
                <c:pt idx="4249">
                  <c:v>0.33526051044464111</c:v>
                </c:pt>
                <c:pt idx="4250">
                  <c:v>0.33524224162101746</c:v>
                </c:pt>
                <c:pt idx="4251">
                  <c:v>0.33513191342353821</c:v>
                </c:pt>
                <c:pt idx="4252">
                  <c:v>0.3350180983543396</c:v>
                </c:pt>
                <c:pt idx="4253">
                  <c:v>0.33488434553146362</c:v>
                </c:pt>
                <c:pt idx="4254">
                  <c:v>0.33482509851455688</c:v>
                </c:pt>
                <c:pt idx="4255">
                  <c:v>0.33480426669120789</c:v>
                </c:pt>
                <c:pt idx="4256">
                  <c:v>0.33474603295326233</c:v>
                </c:pt>
                <c:pt idx="4257">
                  <c:v>0.33471006155014038</c:v>
                </c:pt>
                <c:pt idx="4258">
                  <c:v>0.33464863896369934</c:v>
                </c:pt>
                <c:pt idx="4259">
                  <c:v>0.33458679914474487</c:v>
                </c:pt>
                <c:pt idx="4260">
                  <c:v>0.33457618951797485</c:v>
                </c:pt>
                <c:pt idx="4261">
                  <c:v>0.33453977108001709</c:v>
                </c:pt>
                <c:pt idx="4262">
                  <c:v>0.33450475335121155</c:v>
                </c:pt>
                <c:pt idx="4263">
                  <c:v>0.33448714017868042</c:v>
                </c:pt>
                <c:pt idx="4264">
                  <c:v>0.33446484804153442</c:v>
                </c:pt>
                <c:pt idx="4265">
                  <c:v>0.33445018529891968</c:v>
                </c:pt>
                <c:pt idx="4266">
                  <c:v>0.33441916108131409</c:v>
                </c:pt>
                <c:pt idx="4267">
                  <c:v>0.33436122536659241</c:v>
                </c:pt>
                <c:pt idx="4268">
                  <c:v>0.33432924747467041</c:v>
                </c:pt>
                <c:pt idx="4269">
                  <c:v>0.33431452512741089</c:v>
                </c:pt>
                <c:pt idx="4270">
                  <c:v>0.33427736163139343</c:v>
                </c:pt>
                <c:pt idx="4271">
                  <c:v>0.33422631025314331</c:v>
                </c:pt>
                <c:pt idx="4272">
                  <c:v>0.3342018723487854</c:v>
                </c:pt>
                <c:pt idx="4273">
                  <c:v>0.3341803252696991</c:v>
                </c:pt>
                <c:pt idx="4274">
                  <c:v>0.33415681123733521</c:v>
                </c:pt>
                <c:pt idx="4275">
                  <c:v>0.3341621458530426</c:v>
                </c:pt>
                <c:pt idx="4276">
                  <c:v>0.33414840698242188</c:v>
                </c:pt>
                <c:pt idx="4277">
                  <c:v>0.33412629365921021</c:v>
                </c:pt>
                <c:pt idx="4278">
                  <c:v>0.33412536978721619</c:v>
                </c:pt>
                <c:pt idx="4279">
                  <c:v>0.33411630988121033</c:v>
                </c:pt>
                <c:pt idx="4280">
                  <c:v>0.33409792184829712</c:v>
                </c:pt>
                <c:pt idx="4281">
                  <c:v>0.3340715765953064</c:v>
                </c:pt>
                <c:pt idx="4282">
                  <c:v>0.33404248952865601</c:v>
                </c:pt>
                <c:pt idx="4283">
                  <c:v>0.33403977751731873</c:v>
                </c:pt>
                <c:pt idx="4284">
                  <c:v>0.33402290940284729</c:v>
                </c:pt>
                <c:pt idx="4285">
                  <c:v>0.33401453495025635</c:v>
                </c:pt>
                <c:pt idx="4286">
                  <c:v>0.33400252461433411</c:v>
                </c:pt>
                <c:pt idx="4287">
                  <c:v>0.33397385478019714</c:v>
                </c:pt>
                <c:pt idx="4288">
                  <c:v>0.33396533131599426</c:v>
                </c:pt>
                <c:pt idx="4289">
                  <c:v>0.33397442102432251</c:v>
                </c:pt>
                <c:pt idx="4290">
                  <c:v>0.33396121859550476</c:v>
                </c:pt>
                <c:pt idx="4291">
                  <c:v>0.33391913771629333</c:v>
                </c:pt>
                <c:pt idx="4292">
                  <c:v>0.33388549089431763</c:v>
                </c:pt>
                <c:pt idx="4293">
                  <c:v>0.33387094736099243</c:v>
                </c:pt>
                <c:pt idx="4294">
                  <c:v>0.33384403586387634</c:v>
                </c:pt>
                <c:pt idx="4295">
                  <c:v>0.33373993635177612</c:v>
                </c:pt>
                <c:pt idx="4296">
                  <c:v>0.33359616994857788</c:v>
                </c:pt>
                <c:pt idx="4297">
                  <c:v>0.33354276418685913</c:v>
                </c:pt>
                <c:pt idx="4298">
                  <c:v>0.33349409699440002</c:v>
                </c:pt>
                <c:pt idx="4299">
                  <c:v>0.33345323801040649</c:v>
                </c:pt>
                <c:pt idx="4300">
                  <c:v>0.33345305919647217</c:v>
                </c:pt>
                <c:pt idx="4301">
                  <c:v>0.33343121409416199</c:v>
                </c:pt>
                <c:pt idx="4302">
                  <c:v>0.33340910077095032</c:v>
                </c:pt>
                <c:pt idx="4303">
                  <c:v>0.33338251709938049</c:v>
                </c:pt>
                <c:pt idx="4304">
                  <c:v>0.33331888914108276</c:v>
                </c:pt>
                <c:pt idx="4305">
                  <c:v>0.33328020572662354</c:v>
                </c:pt>
                <c:pt idx="4306">
                  <c:v>0.33325845003128052</c:v>
                </c:pt>
                <c:pt idx="4307">
                  <c:v>0.3332485556602478</c:v>
                </c:pt>
                <c:pt idx="4308">
                  <c:v>0.33323642611503601</c:v>
                </c:pt>
                <c:pt idx="4309">
                  <c:v>0.33322799205780029</c:v>
                </c:pt>
                <c:pt idx="4310">
                  <c:v>0.33321237564086914</c:v>
                </c:pt>
                <c:pt idx="4311">
                  <c:v>0.33316197991371155</c:v>
                </c:pt>
                <c:pt idx="4312">
                  <c:v>0.33314692974090576</c:v>
                </c:pt>
                <c:pt idx="4313">
                  <c:v>0.33313867449760437</c:v>
                </c:pt>
                <c:pt idx="4314">
                  <c:v>0.33312135934829712</c:v>
                </c:pt>
                <c:pt idx="4315">
                  <c:v>0.33311671018600464</c:v>
                </c:pt>
                <c:pt idx="4316">
                  <c:v>0.33307230472564697</c:v>
                </c:pt>
                <c:pt idx="4317">
                  <c:v>0.33303582668304443</c:v>
                </c:pt>
                <c:pt idx="4318">
                  <c:v>0.33299213647842407</c:v>
                </c:pt>
                <c:pt idx="4319">
                  <c:v>0.33294737339019775</c:v>
                </c:pt>
                <c:pt idx="4320">
                  <c:v>0.33290591835975647</c:v>
                </c:pt>
                <c:pt idx="4321">
                  <c:v>0.3328242301940918</c:v>
                </c:pt>
                <c:pt idx="4322">
                  <c:v>0.33273836970329285</c:v>
                </c:pt>
                <c:pt idx="4323">
                  <c:v>0.33269831538200378</c:v>
                </c:pt>
                <c:pt idx="4324">
                  <c:v>0.33269056677818298</c:v>
                </c:pt>
                <c:pt idx="4325">
                  <c:v>0.33266600966453552</c:v>
                </c:pt>
                <c:pt idx="4326">
                  <c:v>0.33259937167167664</c:v>
                </c:pt>
                <c:pt idx="4327">
                  <c:v>0.33257010579109192</c:v>
                </c:pt>
                <c:pt idx="4328">
                  <c:v>0.33255606889724731</c:v>
                </c:pt>
                <c:pt idx="4329">
                  <c:v>0.33247822523117065</c:v>
                </c:pt>
                <c:pt idx="4330">
                  <c:v>0.3324243426322937</c:v>
                </c:pt>
                <c:pt idx="4331">
                  <c:v>0.33236989378929138</c:v>
                </c:pt>
                <c:pt idx="4332">
                  <c:v>0.3323330283164978</c:v>
                </c:pt>
                <c:pt idx="4333">
                  <c:v>0.33230146765708923</c:v>
                </c:pt>
                <c:pt idx="4334">
                  <c:v>0.33226415514945984</c:v>
                </c:pt>
                <c:pt idx="4335">
                  <c:v>0.33221226930618286</c:v>
                </c:pt>
                <c:pt idx="4336">
                  <c:v>0.33219337463378906</c:v>
                </c:pt>
                <c:pt idx="4337">
                  <c:v>0.33214700222015381</c:v>
                </c:pt>
                <c:pt idx="4338">
                  <c:v>0.33212849497795105</c:v>
                </c:pt>
                <c:pt idx="4339">
                  <c:v>0.33211418986320496</c:v>
                </c:pt>
                <c:pt idx="4340">
                  <c:v>0.33209991455078125</c:v>
                </c:pt>
                <c:pt idx="4341">
                  <c:v>0.33208638429641724</c:v>
                </c:pt>
                <c:pt idx="4342">
                  <c:v>0.3320755660533905</c:v>
                </c:pt>
                <c:pt idx="4343">
                  <c:v>0.33208930492401123</c:v>
                </c:pt>
                <c:pt idx="4344">
                  <c:v>0.33207565546035767</c:v>
                </c:pt>
                <c:pt idx="4345">
                  <c:v>0.33203166723251343</c:v>
                </c:pt>
                <c:pt idx="4346">
                  <c:v>0.33197313547134399</c:v>
                </c:pt>
                <c:pt idx="4347">
                  <c:v>0.33196493983268738</c:v>
                </c:pt>
                <c:pt idx="4348">
                  <c:v>0.33193302154541016</c:v>
                </c:pt>
                <c:pt idx="4349">
                  <c:v>0.33190202713012695</c:v>
                </c:pt>
                <c:pt idx="4350">
                  <c:v>0.3318597674369812</c:v>
                </c:pt>
                <c:pt idx="4351">
                  <c:v>0.33182772994041443</c:v>
                </c:pt>
                <c:pt idx="4352">
                  <c:v>0.33180901408195496</c:v>
                </c:pt>
                <c:pt idx="4353">
                  <c:v>0.33177092671394348</c:v>
                </c:pt>
                <c:pt idx="4354">
                  <c:v>0.33172988891601562</c:v>
                </c:pt>
                <c:pt idx="4355">
                  <c:v>0.33172732591629028</c:v>
                </c:pt>
                <c:pt idx="4356">
                  <c:v>0.33170056343078613</c:v>
                </c:pt>
                <c:pt idx="4357">
                  <c:v>0.33169662952423096</c:v>
                </c:pt>
                <c:pt idx="4358">
                  <c:v>0.33167955279350281</c:v>
                </c:pt>
                <c:pt idx="4359">
                  <c:v>0.33166268467903137</c:v>
                </c:pt>
                <c:pt idx="4360">
                  <c:v>0.33164367079734802</c:v>
                </c:pt>
                <c:pt idx="4361">
                  <c:v>0.33161091804504395</c:v>
                </c:pt>
                <c:pt idx="4362">
                  <c:v>0.33158382773399353</c:v>
                </c:pt>
                <c:pt idx="4363">
                  <c:v>0.33155784010887146</c:v>
                </c:pt>
                <c:pt idx="4364">
                  <c:v>0.33094435930252075</c:v>
                </c:pt>
                <c:pt idx="4365">
                  <c:v>0.33061075210571289</c:v>
                </c:pt>
                <c:pt idx="4366">
                  <c:v>0.33059746026992798</c:v>
                </c:pt>
                <c:pt idx="4367">
                  <c:v>0.33067405223846436</c:v>
                </c:pt>
                <c:pt idx="4368">
                  <c:v>0.33077573776245117</c:v>
                </c:pt>
                <c:pt idx="4369">
                  <c:v>0.33128774166107178</c:v>
                </c:pt>
                <c:pt idx="4370">
                  <c:v>0.33134087920188904</c:v>
                </c:pt>
                <c:pt idx="4371">
                  <c:v>0.33132824301719666</c:v>
                </c:pt>
                <c:pt idx="4372">
                  <c:v>0.33129474520683289</c:v>
                </c:pt>
                <c:pt idx="4373">
                  <c:v>0.33122795820236206</c:v>
                </c:pt>
                <c:pt idx="4374">
                  <c:v>0.33117741346359253</c:v>
                </c:pt>
                <c:pt idx="4375">
                  <c:v>0.33116158843040466</c:v>
                </c:pt>
                <c:pt idx="4376">
                  <c:v>0.33112022280693054</c:v>
                </c:pt>
                <c:pt idx="4377">
                  <c:v>0.33108136057853699</c:v>
                </c:pt>
                <c:pt idx="4378">
                  <c:v>0.33100888133049011</c:v>
                </c:pt>
                <c:pt idx="4379">
                  <c:v>0.33098521828651428</c:v>
                </c:pt>
                <c:pt idx="4380">
                  <c:v>0.33099269866943359</c:v>
                </c:pt>
                <c:pt idx="4381">
                  <c:v>0.33095452189445496</c:v>
                </c:pt>
                <c:pt idx="4382">
                  <c:v>0.33089876174926758</c:v>
                </c:pt>
                <c:pt idx="4383">
                  <c:v>0.33086651563644409</c:v>
                </c:pt>
                <c:pt idx="4384">
                  <c:v>0.33085861802101135</c:v>
                </c:pt>
                <c:pt idx="4385">
                  <c:v>0.33081939816474915</c:v>
                </c:pt>
                <c:pt idx="4386">
                  <c:v>0.33080747723579407</c:v>
                </c:pt>
                <c:pt idx="4387">
                  <c:v>0.33080089092254639</c:v>
                </c:pt>
                <c:pt idx="4388">
                  <c:v>0.3307807445526123</c:v>
                </c:pt>
                <c:pt idx="4389">
                  <c:v>0.33077147603034973</c:v>
                </c:pt>
                <c:pt idx="4390">
                  <c:v>0.33076131343841553</c:v>
                </c:pt>
                <c:pt idx="4391">
                  <c:v>0.33077290654182434</c:v>
                </c:pt>
                <c:pt idx="4392">
                  <c:v>0.33074739575386047</c:v>
                </c:pt>
                <c:pt idx="4393">
                  <c:v>0.3307134211063385</c:v>
                </c:pt>
                <c:pt idx="4394">
                  <c:v>0.33068543672561646</c:v>
                </c:pt>
                <c:pt idx="4395">
                  <c:v>0.33066907525062561</c:v>
                </c:pt>
                <c:pt idx="4396">
                  <c:v>0.33062011003494263</c:v>
                </c:pt>
                <c:pt idx="4397">
                  <c:v>0.33058986067771912</c:v>
                </c:pt>
                <c:pt idx="4398">
                  <c:v>0.33057832717895508</c:v>
                </c:pt>
                <c:pt idx="4399">
                  <c:v>0.33054208755493164</c:v>
                </c:pt>
                <c:pt idx="4400">
                  <c:v>0.33051168918609619</c:v>
                </c:pt>
                <c:pt idx="4401">
                  <c:v>0.33044400811195374</c:v>
                </c:pt>
                <c:pt idx="4402">
                  <c:v>0.33038309216499329</c:v>
                </c:pt>
                <c:pt idx="4403">
                  <c:v>0.33037975430488586</c:v>
                </c:pt>
                <c:pt idx="4404">
                  <c:v>0.33034667372703552</c:v>
                </c:pt>
                <c:pt idx="4405">
                  <c:v>0.33035454154014587</c:v>
                </c:pt>
                <c:pt idx="4406">
                  <c:v>0.33032497763633728</c:v>
                </c:pt>
                <c:pt idx="4407">
                  <c:v>0.33030775189399719</c:v>
                </c:pt>
                <c:pt idx="4408">
                  <c:v>0.33028095960617065</c:v>
                </c:pt>
                <c:pt idx="4409">
                  <c:v>0.330262690782547</c:v>
                </c:pt>
                <c:pt idx="4410">
                  <c:v>0.33020365238189697</c:v>
                </c:pt>
                <c:pt idx="4411">
                  <c:v>0.33013498783111572</c:v>
                </c:pt>
                <c:pt idx="4412">
                  <c:v>0.33004146814346313</c:v>
                </c:pt>
                <c:pt idx="4413">
                  <c:v>0.32996490597724915</c:v>
                </c:pt>
                <c:pt idx="4414">
                  <c:v>0.32987231016159058</c:v>
                </c:pt>
                <c:pt idx="4415">
                  <c:v>0.32975578308105469</c:v>
                </c:pt>
                <c:pt idx="4416">
                  <c:v>0.32969057559967041</c:v>
                </c:pt>
                <c:pt idx="4417">
                  <c:v>0.3296760618686676</c:v>
                </c:pt>
                <c:pt idx="4418">
                  <c:v>0.32964864373207092</c:v>
                </c:pt>
                <c:pt idx="4419">
                  <c:v>0.32962048053741455</c:v>
                </c:pt>
                <c:pt idx="4420">
                  <c:v>0.32958182692527771</c:v>
                </c:pt>
                <c:pt idx="4421">
                  <c:v>0.32955735921859741</c:v>
                </c:pt>
                <c:pt idx="4422">
                  <c:v>0.32954385876655579</c:v>
                </c:pt>
                <c:pt idx="4423">
                  <c:v>0.3294929563999176</c:v>
                </c:pt>
                <c:pt idx="4424">
                  <c:v>0.32947054505348206</c:v>
                </c:pt>
                <c:pt idx="4425">
                  <c:v>0.32941967248916626</c:v>
                </c:pt>
                <c:pt idx="4426">
                  <c:v>0.32940557599067688</c:v>
                </c:pt>
                <c:pt idx="4427">
                  <c:v>0.32939645648002625</c:v>
                </c:pt>
                <c:pt idx="4428">
                  <c:v>0.32937753200531006</c:v>
                </c:pt>
                <c:pt idx="4429">
                  <c:v>0.32936748862266541</c:v>
                </c:pt>
                <c:pt idx="4430">
                  <c:v>0.32933023571968079</c:v>
                </c:pt>
                <c:pt idx="4431">
                  <c:v>0.32930552959442139</c:v>
                </c:pt>
                <c:pt idx="4432">
                  <c:v>0.32927826046943665</c:v>
                </c:pt>
                <c:pt idx="4433">
                  <c:v>0.32924467325210571</c:v>
                </c:pt>
                <c:pt idx="4434">
                  <c:v>0.32923915982246399</c:v>
                </c:pt>
                <c:pt idx="4435">
                  <c:v>0.32924267649650574</c:v>
                </c:pt>
                <c:pt idx="4436">
                  <c:v>0.3292064368724823</c:v>
                </c:pt>
                <c:pt idx="4437">
                  <c:v>0.32920637726783752</c:v>
                </c:pt>
                <c:pt idx="4438">
                  <c:v>0.32918313145637512</c:v>
                </c:pt>
                <c:pt idx="4439">
                  <c:v>0.32914900779724121</c:v>
                </c:pt>
                <c:pt idx="4440">
                  <c:v>0.32911479473114014</c:v>
                </c:pt>
                <c:pt idx="4441">
                  <c:v>0.32908931374549866</c:v>
                </c:pt>
                <c:pt idx="4442">
                  <c:v>0.32903933525085449</c:v>
                </c:pt>
                <c:pt idx="4443">
                  <c:v>0.32901164889335632</c:v>
                </c:pt>
                <c:pt idx="4444">
                  <c:v>0.32897740602493286</c:v>
                </c:pt>
                <c:pt idx="4445">
                  <c:v>0.32894733548164368</c:v>
                </c:pt>
                <c:pt idx="4446">
                  <c:v>0.32892799377441406</c:v>
                </c:pt>
                <c:pt idx="4447">
                  <c:v>0.32892739772796631</c:v>
                </c:pt>
                <c:pt idx="4448">
                  <c:v>0.3288690447807312</c:v>
                </c:pt>
                <c:pt idx="4449">
                  <c:v>0.32874003052711487</c:v>
                </c:pt>
                <c:pt idx="4450">
                  <c:v>0.32870581746101379</c:v>
                </c:pt>
                <c:pt idx="4451">
                  <c:v>0.32868272066116333</c:v>
                </c:pt>
                <c:pt idx="4452">
                  <c:v>0.32863667607307434</c:v>
                </c:pt>
                <c:pt idx="4453">
                  <c:v>0.3285999596118927</c:v>
                </c:pt>
                <c:pt idx="4454">
                  <c:v>0.32858532667160034</c:v>
                </c:pt>
                <c:pt idx="4455">
                  <c:v>0.32854411005973816</c:v>
                </c:pt>
                <c:pt idx="4456">
                  <c:v>0.32852840423583984</c:v>
                </c:pt>
                <c:pt idx="4457">
                  <c:v>0.32846656441688538</c:v>
                </c:pt>
                <c:pt idx="4458">
                  <c:v>0.32846203446388245</c:v>
                </c:pt>
                <c:pt idx="4459">
                  <c:v>0.32842898368835449</c:v>
                </c:pt>
                <c:pt idx="4460">
                  <c:v>0.32841065526008606</c:v>
                </c:pt>
                <c:pt idx="4461">
                  <c:v>0.3283672034740448</c:v>
                </c:pt>
                <c:pt idx="4462">
                  <c:v>0.3283698558807373</c:v>
                </c:pt>
                <c:pt idx="4463">
                  <c:v>0.32829993963241577</c:v>
                </c:pt>
                <c:pt idx="4464">
                  <c:v>0.32825776934623718</c:v>
                </c:pt>
                <c:pt idx="4465">
                  <c:v>0.32825049757957458</c:v>
                </c:pt>
                <c:pt idx="4466">
                  <c:v>0.32820963859558105</c:v>
                </c:pt>
                <c:pt idx="4467">
                  <c:v>0.32816037535667419</c:v>
                </c:pt>
                <c:pt idx="4468">
                  <c:v>0.32811141014099121</c:v>
                </c:pt>
                <c:pt idx="4469">
                  <c:v>0.32808223366737366</c:v>
                </c:pt>
                <c:pt idx="4470">
                  <c:v>0.32806280255317688</c:v>
                </c:pt>
                <c:pt idx="4471">
                  <c:v>0.32800525426864624</c:v>
                </c:pt>
                <c:pt idx="4472">
                  <c:v>0.32788950204849243</c:v>
                </c:pt>
                <c:pt idx="4473">
                  <c:v>0.32770428061485291</c:v>
                </c:pt>
                <c:pt idx="4474">
                  <c:v>0.32763266563415527</c:v>
                </c:pt>
                <c:pt idx="4475">
                  <c:v>0.32758614420890808</c:v>
                </c:pt>
                <c:pt idx="4476">
                  <c:v>0.32755360007286072</c:v>
                </c:pt>
                <c:pt idx="4477">
                  <c:v>0.32753562927246094</c:v>
                </c:pt>
                <c:pt idx="4478">
                  <c:v>0.32750257849693298</c:v>
                </c:pt>
                <c:pt idx="4479">
                  <c:v>0.32750585675239563</c:v>
                </c:pt>
                <c:pt idx="4480">
                  <c:v>0.3274739682674408</c:v>
                </c:pt>
                <c:pt idx="4481">
                  <c:v>0.32742869853973389</c:v>
                </c:pt>
                <c:pt idx="4482">
                  <c:v>0.32742977142333984</c:v>
                </c:pt>
                <c:pt idx="4483">
                  <c:v>0.32742679119110107</c:v>
                </c:pt>
                <c:pt idx="4484">
                  <c:v>0.327402263879776</c:v>
                </c:pt>
                <c:pt idx="4485">
                  <c:v>0.32734745740890503</c:v>
                </c:pt>
                <c:pt idx="4486">
                  <c:v>0.32733321189880371</c:v>
                </c:pt>
                <c:pt idx="4487">
                  <c:v>0.32729434967041016</c:v>
                </c:pt>
                <c:pt idx="4488">
                  <c:v>0.3272685706615448</c:v>
                </c:pt>
                <c:pt idx="4489">
                  <c:v>0.32726642489433289</c:v>
                </c:pt>
                <c:pt idx="4490">
                  <c:v>0.32725843787193298</c:v>
                </c:pt>
                <c:pt idx="4491">
                  <c:v>0.32724687457084656</c:v>
                </c:pt>
                <c:pt idx="4492">
                  <c:v>0.32721987366676331</c:v>
                </c:pt>
                <c:pt idx="4493">
                  <c:v>0.32718268036842346</c:v>
                </c:pt>
                <c:pt idx="4494">
                  <c:v>0.32718101143836975</c:v>
                </c:pt>
                <c:pt idx="4495">
                  <c:v>0.32718768715858459</c:v>
                </c:pt>
                <c:pt idx="4496">
                  <c:v>0.32716315984725952</c:v>
                </c:pt>
                <c:pt idx="4497">
                  <c:v>0.32712128758430481</c:v>
                </c:pt>
                <c:pt idx="4498">
                  <c:v>0.32710480690002441</c:v>
                </c:pt>
                <c:pt idx="4499">
                  <c:v>0.32709133625030518</c:v>
                </c:pt>
                <c:pt idx="4500">
                  <c:v>0.32705572247505188</c:v>
                </c:pt>
                <c:pt idx="4501">
                  <c:v>0.32701694965362549</c:v>
                </c:pt>
                <c:pt idx="4502">
                  <c:v>0.32698222994804382</c:v>
                </c:pt>
                <c:pt idx="4503">
                  <c:v>0.32696694135665894</c:v>
                </c:pt>
                <c:pt idx="4504">
                  <c:v>0.32686451077461243</c:v>
                </c:pt>
                <c:pt idx="4505">
                  <c:v>0.32673215866088867</c:v>
                </c:pt>
                <c:pt idx="4506">
                  <c:v>0.32665932178497314</c:v>
                </c:pt>
                <c:pt idx="4507">
                  <c:v>0.32665479183197021</c:v>
                </c:pt>
                <c:pt idx="4508">
                  <c:v>0.32661923766136169</c:v>
                </c:pt>
                <c:pt idx="4509">
                  <c:v>0.32658547163009644</c:v>
                </c:pt>
                <c:pt idx="4510">
                  <c:v>0.32656645774841309</c:v>
                </c:pt>
                <c:pt idx="4511">
                  <c:v>0.32655352354049683</c:v>
                </c:pt>
                <c:pt idx="4512">
                  <c:v>0.3265501856803894</c:v>
                </c:pt>
                <c:pt idx="4513">
                  <c:v>0.32653781771659851</c:v>
                </c:pt>
                <c:pt idx="4514">
                  <c:v>0.3264850378036499</c:v>
                </c:pt>
                <c:pt idx="4515">
                  <c:v>0.32646676898002625</c:v>
                </c:pt>
                <c:pt idx="4516">
                  <c:v>0.32644429802894592</c:v>
                </c:pt>
                <c:pt idx="4517">
                  <c:v>0.3264068067073822</c:v>
                </c:pt>
                <c:pt idx="4518">
                  <c:v>0.32639035582542419</c:v>
                </c:pt>
                <c:pt idx="4519">
                  <c:v>0.32640630006790161</c:v>
                </c:pt>
                <c:pt idx="4520">
                  <c:v>0.3263968825340271</c:v>
                </c:pt>
                <c:pt idx="4521">
                  <c:v>0.32634598016738892</c:v>
                </c:pt>
                <c:pt idx="4522">
                  <c:v>0.32628411054611206</c:v>
                </c:pt>
                <c:pt idx="4523">
                  <c:v>0.32623592019081116</c:v>
                </c:pt>
                <c:pt idx="4524">
                  <c:v>0.32620742917060852</c:v>
                </c:pt>
                <c:pt idx="4525">
                  <c:v>0.32618293166160583</c:v>
                </c:pt>
                <c:pt idx="4526">
                  <c:v>0.32613366842269897</c:v>
                </c:pt>
                <c:pt idx="4527">
                  <c:v>0.32611840963363647</c:v>
                </c:pt>
                <c:pt idx="4528">
                  <c:v>0.32609471678733826</c:v>
                </c:pt>
                <c:pt idx="4529">
                  <c:v>0.32606828212738037</c:v>
                </c:pt>
                <c:pt idx="4530">
                  <c:v>0.32603007555007935</c:v>
                </c:pt>
                <c:pt idx="4531">
                  <c:v>0.32601979374885559</c:v>
                </c:pt>
                <c:pt idx="4532">
                  <c:v>0.32596558332443237</c:v>
                </c:pt>
                <c:pt idx="4533">
                  <c:v>0.3259139358997345</c:v>
                </c:pt>
                <c:pt idx="4534">
                  <c:v>0.32586324214935303</c:v>
                </c:pt>
                <c:pt idx="4535">
                  <c:v>0.32581537961959839</c:v>
                </c:pt>
                <c:pt idx="4536">
                  <c:v>0.32577139139175415</c:v>
                </c:pt>
                <c:pt idx="4537">
                  <c:v>0.3257623016834259</c:v>
                </c:pt>
                <c:pt idx="4538">
                  <c:v>0.32573303580284119</c:v>
                </c:pt>
                <c:pt idx="4539">
                  <c:v>0.32571247220039368</c:v>
                </c:pt>
                <c:pt idx="4540">
                  <c:v>0.32569286227226257</c:v>
                </c:pt>
                <c:pt idx="4541">
                  <c:v>0.32567581534385681</c:v>
                </c:pt>
                <c:pt idx="4542">
                  <c:v>0.32567945122718811</c:v>
                </c:pt>
                <c:pt idx="4543">
                  <c:v>0.325672447681427</c:v>
                </c:pt>
                <c:pt idx="4544">
                  <c:v>0.32565990090370178</c:v>
                </c:pt>
                <c:pt idx="4545">
                  <c:v>0.32564541697502136</c:v>
                </c:pt>
                <c:pt idx="4546">
                  <c:v>0.32563197612762451</c:v>
                </c:pt>
                <c:pt idx="4547">
                  <c:v>0.32556486129760742</c:v>
                </c:pt>
                <c:pt idx="4548">
                  <c:v>0.3254929780960083</c:v>
                </c:pt>
                <c:pt idx="4549">
                  <c:v>0.32546794414520264</c:v>
                </c:pt>
                <c:pt idx="4550">
                  <c:v>0.32544207572937012</c:v>
                </c:pt>
                <c:pt idx="4551">
                  <c:v>0.32540461421012878</c:v>
                </c:pt>
                <c:pt idx="4552">
                  <c:v>0.32537302374839783</c:v>
                </c:pt>
                <c:pt idx="4553">
                  <c:v>0.32529991865158081</c:v>
                </c:pt>
                <c:pt idx="4554">
                  <c:v>0.3252374529838562</c:v>
                </c:pt>
                <c:pt idx="4555">
                  <c:v>0.325216144323349</c:v>
                </c:pt>
                <c:pt idx="4556">
                  <c:v>0.32520574331283569</c:v>
                </c:pt>
                <c:pt idx="4557">
                  <c:v>0.32517144083976746</c:v>
                </c:pt>
                <c:pt idx="4558">
                  <c:v>0.32511720061302185</c:v>
                </c:pt>
                <c:pt idx="4559">
                  <c:v>0.32508331537246704</c:v>
                </c:pt>
                <c:pt idx="4560">
                  <c:v>0.32504934072494507</c:v>
                </c:pt>
                <c:pt idx="4561">
                  <c:v>0.32501277327537537</c:v>
                </c:pt>
                <c:pt idx="4562">
                  <c:v>0.32498043775558472</c:v>
                </c:pt>
                <c:pt idx="4563">
                  <c:v>0.32493218779563904</c:v>
                </c:pt>
                <c:pt idx="4564">
                  <c:v>0.3249126672744751</c:v>
                </c:pt>
                <c:pt idx="4565">
                  <c:v>0.32486408948898315</c:v>
                </c:pt>
                <c:pt idx="4566">
                  <c:v>0.32483294606208801</c:v>
                </c:pt>
                <c:pt idx="4567">
                  <c:v>0.32480943202972412</c:v>
                </c:pt>
                <c:pt idx="4568">
                  <c:v>0.3247712254524231</c:v>
                </c:pt>
                <c:pt idx="4569">
                  <c:v>0.32472407817840576</c:v>
                </c:pt>
                <c:pt idx="4570">
                  <c:v>0.32470616698265076</c:v>
                </c:pt>
                <c:pt idx="4571">
                  <c:v>0.32466715574264526</c:v>
                </c:pt>
                <c:pt idx="4572">
                  <c:v>0.32462051510810852</c:v>
                </c:pt>
                <c:pt idx="4573">
                  <c:v>0.32461851835250854</c:v>
                </c:pt>
                <c:pt idx="4574">
                  <c:v>0.32456442713737488</c:v>
                </c:pt>
                <c:pt idx="4575">
                  <c:v>0.32452559471130371</c:v>
                </c:pt>
                <c:pt idx="4576">
                  <c:v>0.3245188295841217</c:v>
                </c:pt>
                <c:pt idx="4577">
                  <c:v>0.32452410459518433</c:v>
                </c:pt>
                <c:pt idx="4578">
                  <c:v>0.32451841235160828</c:v>
                </c:pt>
                <c:pt idx="4579">
                  <c:v>0.32447612285614014</c:v>
                </c:pt>
                <c:pt idx="4580">
                  <c:v>0.32444083690643311</c:v>
                </c:pt>
                <c:pt idx="4581">
                  <c:v>0.32441097497940063</c:v>
                </c:pt>
                <c:pt idx="4582">
                  <c:v>0.32429930567741394</c:v>
                </c:pt>
                <c:pt idx="4583">
                  <c:v>0.32423979043960571</c:v>
                </c:pt>
                <c:pt idx="4584">
                  <c:v>0.32416433095932007</c:v>
                </c:pt>
                <c:pt idx="4585">
                  <c:v>0.32406440377235413</c:v>
                </c:pt>
                <c:pt idx="4586">
                  <c:v>0.32403653860092163</c:v>
                </c:pt>
                <c:pt idx="4587">
                  <c:v>0.3240145742893219</c:v>
                </c:pt>
                <c:pt idx="4588">
                  <c:v>0.32398515939712524</c:v>
                </c:pt>
                <c:pt idx="4589">
                  <c:v>0.32390996813774109</c:v>
                </c:pt>
                <c:pt idx="4590">
                  <c:v>0.32381439208984375</c:v>
                </c:pt>
                <c:pt idx="4591">
                  <c:v>0.32380455732345581</c:v>
                </c:pt>
                <c:pt idx="4592">
                  <c:v>0.32376080751419067</c:v>
                </c:pt>
                <c:pt idx="4593">
                  <c:v>0.32370960712432861</c:v>
                </c:pt>
                <c:pt idx="4594">
                  <c:v>0.32370355725288391</c:v>
                </c:pt>
                <c:pt idx="4595">
                  <c:v>0.32365414500236511</c:v>
                </c:pt>
                <c:pt idx="4596">
                  <c:v>0.32355812191963196</c:v>
                </c:pt>
                <c:pt idx="4597">
                  <c:v>0.32355692982673645</c:v>
                </c:pt>
                <c:pt idx="4598">
                  <c:v>0.32353630661964417</c:v>
                </c:pt>
                <c:pt idx="4599">
                  <c:v>0.32350006699562073</c:v>
                </c:pt>
                <c:pt idx="4600">
                  <c:v>0.32345312833786011</c:v>
                </c:pt>
                <c:pt idx="4601">
                  <c:v>0.3234582245349884</c:v>
                </c:pt>
                <c:pt idx="4602">
                  <c:v>0.32344219088554382</c:v>
                </c:pt>
                <c:pt idx="4603">
                  <c:v>0.3234240710735321</c:v>
                </c:pt>
                <c:pt idx="4604">
                  <c:v>0.32337191700935364</c:v>
                </c:pt>
                <c:pt idx="4605">
                  <c:v>0.32337251305580139</c:v>
                </c:pt>
                <c:pt idx="4606">
                  <c:v>0.32335761189460754</c:v>
                </c:pt>
                <c:pt idx="4607">
                  <c:v>0.32330453395843506</c:v>
                </c:pt>
                <c:pt idx="4608">
                  <c:v>0.32329961657524109</c:v>
                </c:pt>
                <c:pt idx="4609">
                  <c:v>0.32323944568634033</c:v>
                </c:pt>
                <c:pt idx="4610">
                  <c:v>0.32319247722625732</c:v>
                </c:pt>
                <c:pt idx="4611">
                  <c:v>0.32318657636642456</c:v>
                </c:pt>
                <c:pt idx="4612">
                  <c:v>0.32319110631942749</c:v>
                </c:pt>
                <c:pt idx="4613">
                  <c:v>0.32315278053283691</c:v>
                </c:pt>
                <c:pt idx="4614">
                  <c:v>0.32310423254966736</c:v>
                </c:pt>
                <c:pt idx="4615">
                  <c:v>0.32308849692344666</c:v>
                </c:pt>
                <c:pt idx="4616">
                  <c:v>0.32303646206855774</c:v>
                </c:pt>
                <c:pt idx="4617">
                  <c:v>0.32299345731735229</c:v>
                </c:pt>
                <c:pt idx="4618">
                  <c:v>0.32298830151557922</c:v>
                </c:pt>
                <c:pt idx="4619">
                  <c:v>0.32298865914344788</c:v>
                </c:pt>
                <c:pt idx="4620">
                  <c:v>0.32296386361122131</c:v>
                </c:pt>
                <c:pt idx="4621">
                  <c:v>0.32294020056724548</c:v>
                </c:pt>
                <c:pt idx="4622">
                  <c:v>0.32292771339416504</c:v>
                </c:pt>
                <c:pt idx="4623">
                  <c:v>0.322927325963974</c:v>
                </c:pt>
                <c:pt idx="4624">
                  <c:v>0.32284089922904968</c:v>
                </c:pt>
                <c:pt idx="4625">
                  <c:v>0.32277613878250122</c:v>
                </c:pt>
                <c:pt idx="4626">
                  <c:v>0.32275238633155823</c:v>
                </c:pt>
                <c:pt idx="4627">
                  <c:v>0.32269874215126038</c:v>
                </c:pt>
                <c:pt idx="4628">
                  <c:v>0.32270094752311707</c:v>
                </c:pt>
                <c:pt idx="4629">
                  <c:v>0.32263898849487305</c:v>
                </c:pt>
                <c:pt idx="4630">
                  <c:v>0.32261204719543457</c:v>
                </c:pt>
                <c:pt idx="4631">
                  <c:v>0.32259371876716614</c:v>
                </c:pt>
                <c:pt idx="4632">
                  <c:v>0.32256662845611572</c:v>
                </c:pt>
                <c:pt idx="4633">
                  <c:v>0.32257384061813354</c:v>
                </c:pt>
                <c:pt idx="4634">
                  <c:v>0.32251200079917908</c:v>
                </c:pt>
                <c:pt idx="4635">
                  <c:v>0.32246968150138855</c:v>
                </c:pt>
                <c:pt idx="4636">
                  <c:v>0.32248249650001526</c:v>
                </c:pt>
                <c:pt idx="4637">
                  <c:v>0.32247516512870789</c:v>
                </c:pt>
                <c:pt idx="4638">
                  <c:v>0.32247188687324524</c:v>
                </c:pt>
                <c:pt idx="4639">
                  <c:v>0.32246315479278564</c:v>
                </c:pt>
                <c:pt idx="4640">
                  <c:v>0.32246455550193787</c:v>
                </c:pt>
                <c:pt idx="4641">
                  <c:v>0.3224300742149353</c:v>
                </c:pt>
                <c:pt idx="4642">
                  <c:v>0.32242065668106079</c:v>
                </c:pt>
                <c:pt idx="4643">
                  <c:v>0.32241925597190857</c:v>
                </c:pt>
                <c:pt idx="4644">
                  <c:v>0.32234510779380798</c:v>
                </c:pt>
                <c:pt idx="4645">
                  <c:v>0.3222757875919342</c:v>
                </c:pt>
                <c:pt idx="4646">
                  <c:v>0.32222157716751099</c:v>
                </c:pt>
                <c:pt idx="4647">
                  <c:v>0.32221484184265137</c:v>
                </c:pt>
                <c:pt idx="4648">
                  <c:v>0.32220906019210815</c:v>
                </c:pt>
                <c:pt idx="4649">
                  <c:v>0.32214817404747009</c:v>
                </c:pt>
                <c:pt idx="4650">
                  <c:v>0.32196235656738281</c:v>
                </c:pt>
                <c:pt idx="4651">
                  <c:v>0.32131227850914001</c:v>
                </c:pt>
                <c:pt idx="4652">
                  <c:v>0.32124677300453186</c:v>
                </c:pt>
                <c:pt idx="4653">
                  <c:v>0.32125541567802429</c:v>
                </c:pt>
                <c:pt idx="4654">
                  <c:v>0.32121297717094421</c:v>
                </c:pt>
                <c:pt idx="4655">
                  <c:v>0.3215537965297699</c:v>
                </c:pt>
                <c:pt idx="4656">
                  <c:v>0.32185378670692444</c:v>
                </c:pt>
                <c:pt idx="4657">
                  <c:v>0.32185468077659607</c:v>
                </c:pt>
                <c:pt idx="4658">
                  <c:v>0.32184761762619019</c:v>
                </c:pt>
                <c:pt idx="4659">
                  <c:v>0.32182300090789795</c:v>
                </c:pt>
                <c:pt idx="4660">
                  <c:v>0.32179203629493713</c:v>
                </c:pt>
                <c:pt idx="4661">
                  <c:v>0.32177653908729553</c:v>
                </c:pt>
                <c:pt idx="4662">
                  <c:v>0.32177257537841797</c:v>
                </c:pt>
                <c:pt idx="4663">
                  <c:v>0.3217470645904541</c:v>
                </c:pt>
                <c:pt idx="4664">
                  <c:v>0.32172501087188721</c:v>
                </c:pt>
                <c:pt idx="4665">
                  <c:v>0.32171168923377991</c:v>
                </c:pt>
                <c:pt idx="4666">
                  <c:v>0.32166564464569092</c:v>
                </c:pt>
                <c:pt idx="4667">
                  <c:v>0.32165423035621643</c:v>
                </c:pt>
                <c:pt idx="4668">
                  <c:v>0.32164520025253296</c:v>
                </c:pt>
                <c:pt idx="4669">
                  <c:v>0.3216174840927124</c:v>
                </c:pt>
                <c:pt idx="4670">
                  <c:v>0.32158949971199036</c:v>
                </c:pt>
                <c:pt idx="4671">
                  <c:v>0.32149198651313782</c:v>
                </c:pt>
                <c:pt idx="4672">
                  <c:v>0.32138901948928833</c:v>
                </c:pt>
                <c:pt idx="4673">
                  <c:v>0.32136544585227966</c:v>
                </c:pt>
                <c:pt idx="4674">
                  <c:v>0.32132020592689514</c:v>
                </c:pt>
                <c:pt idx="4675">
                  <c:v>0.3212878406047821</c:v>
                </c:pt>
                <c:pt idx="4676">
                  <c:v>0.32123872637748718</c:v>
                </c:pt>
                <c:pt idx="4677">
                  <c:v>0.32121691107749939</c:v>
                </c:pt>
                <c:pt idx="4678">
                  <c:v>0.32120731472969055</c:v>
                </c:pt>
                <c:pt idx="4679">
                  <c:v>0.32117065787315369</c:v>
                </c:pt>
                <c:pt idx="4680">
                  <c:v>0.32114598155021667</c:v>
                </c:pt>
                <c:pt idx="4681">
                  <c:v>0.32106560468673706</c:v>
                </c:pt>
                <c:pt idx="4682">
                  <c:v>0.32102370262145996</c:v>
                </c:pt>
                <c:pt idx="4683">
                  <c:v>0.32096102833747864</c:v>
                </c:pt>
                <c:pt idx="4684">
                  <c:v>0.32087552547454834</c:v>
                </c:pt>
                <c:pt idx="4685">
                  <c:v>0.32084387540817261</c:v>
                </c:pt>
                <c:pt idx="4686">
                  <c:v>0.32079076766967773</c:v>
                </c:pt>
                <c:pt idx="4687">
                  <c:v>0.32074746489524841</c:v>
                </c:pt>
                <c:pt idx="4688">
                  <c:v>0.32070660591125488</c:v>
                </c:pt>
                <c:pt idx="4689">
                  <c:v>0.32065880298614502</c:v>
                </c:pt>
                <c:pt idx="4690">
                  <c:v>0.32064634561538696</c:v>
                </c:pt>
                <c:pt idx="4691">
                  <c:v>0.32063582539558411</c:v>
                </c:pt>
                <c:pt idx="4692">
                  <c:v>0.32062265276908875</c:v>
                </c:pt>
                <c:pt idx="4693">
                  <c:v>0.32057526707649231</c:v>
                </c:pt>
                <c:pt idx="4694">
                  <c:v>0.32054457068443298</c:v>
                </c:pt>
                <c:pt idx="4695">
                  <c:v>0.32055720686912537</c:v>
                </c:pt>
                <c:pt idx="4696">
                  <c:v>0.32054656744003296</c:v>
                </c:pt>
                <c:pt idx="4697">
                  <c:v>0.32051438093185425</c:v>
                </c:pt>
                <c:pt idx="4698">
                  <c:v>0.32047069072723389</c:v>
                </c:pt>
                <c:pt idx="4699">
                  <c:v>0.3204272985458374</c:v>
                </c:pt>
                <c:pt idx="4700">
                  <c:v>0.32040366530418396</c:v>
                </c:pt>
                <c:pt idx="4701">
                  <c:v>0.32036089897155762</c:v>
                </c:pt>
                <c:pt idx="4702">
                  <c:v>0.3202967643737793</c:v>
                </c:pt>
                <c:pt idx="4703">
                  <c:v>0.32024842500686646</c:v>
                </c:pt>
                <c:pt idx="4704">
                  <c:v>0.32019466161727905</c:v>
                </c:pt>
                <c:pt idx="4705">
                  <c:v>0.32016211748123169</c:v>
                </c:pt>
                <c:pt idx="4706">
                  <c:v>0.32013329863548279</c:v>
                </c:pt>
                <c:pt idx="4707">
                  <c:v>0.32011663913726807</c:v>
                </c:pt>
                <c:pt idx="4708">
                  <c:v>0.32006508111953735</c:v>
                </c:pt>
                <c:pt idx="4709">
                  <c:v>0.3199957013130188</c:v>
                </c:pt>
                <c:pt idx="4710">
                  <c:v>0.3199714720249176</c:v>
                </c:pt>
                <c:pt idx="4711">
                  <c:v>0.31994906067848206</c:v>
                </c:pt>
                <c:pt idx="4712">
                  <c:v>0.31991362571716309</c:v>
                </c:pt>
                <c:pt idx="4713">
                  <c:v>0.31987512111663818</c:v>
                </c:pt>
                <c:pt idx="4714">
                  <c:v>0.31982603669166565</c:v>
                </c:pt>
                <c:pt idx="4715">
                  <c:v>0.31980982422828674</c:v>
                </c:pt>
                <c:pt idx="4716">
                  <c:v>0.31978189945220947</c:v>
                </c:pt>
                <c:pt idx="4717">
                  <c:v>0.31974554061889648</c:v>
                </c:pt>
                <c:pt idx="4718">
                  <c:v>0.31971588730812073</c:v>
                </c:pt>
                <c:pt idx="4719">
                  <c:v>0.31971389055252075</c:v>
                </c:pt>
                <c:pt idx="4720">
                  <c:v>0.31969711184501648</c:v>
                </c:pt>
                <c:pt idx="4721">
                  <c:v>0.31968173384666443</c:v>
                </c:pt>
                <c:pt idx="4722">
                  <c:v>0.31966209411621094</c:v>
                </c:pt>
                <c:pt idx="4723">
                  <c:v>0.31961286067962646</c:v>
                </c:pt>
                <c:pt idx="4724">
                  <c:v>0.31958487629890442</c:v>
                </c:pt>
                <c:pt idx="4725">
                  <c:v>0.31951498985290527</c:v>
                </c:pt>
                <c:pt idx="4726">
                  <c:v>0.31948605179786682</c:v>
                </c:pt>
                <c:pt idx="4727">
                  <c:v>0.31944215297698975</c:v>
                </c:pt>
                <c:pt idx="4728">
                  <c:v>0.31940022110939026</c:v>
                </c:pt>
                <c:pt idx="4729">
                  <c:v>0.31931495666503906</c:v>
                </c:pt>
                <c:pt idx="4730">
                  <c:v>0.31924864649772644</c:v>
                </c:pt>
                <c:pt idx="4731">
                  <c:v>0.31920734047889709</c:v>
                </c:pt>
                <c:pt idx="4732">
                  <c:v>0.31920802593231201</c:v>
                </c:pt>
                <c:pt idx="4733">
                  <c:v>0.31916972994804382</c:v>
                </c:pt>
                <c:pt idx="4734">
                  <c:v>0.31912770867347717</c:v>
                </c:pt>
                <c:pt idx="4735">
                  <c:v>0.31911805272102356</c:v>
                </c:pt>
                <c:pt idx="4736">
                  <c:v>0.3190147876739502</c:v>
                </c:pt>
                <c:pt idx="4737">
                  <c:v>0.31896743178367615</c:v>
                </c:pt>
                <c:pt idx="4738">
                  <c:v>0.31896728277206421</c:v>
                </c:pt>
                <c:pt idx="4739">
                  <c:v>0.31893306970596313</c:v>
                </c:pt>
                <c:pt idx="4740">
                  <c:v>0.31887274980545044</c:v>
                </c:pt>
                <c:pt idx="4741">
                  <c:v>0.31884622573852539</c:v>
                </c:pt>
                <c:pt idx="4742">
                  <c:v>0.31882339715957642</c:v>
                </c:pt>
                <c:pt idx="4743">
                  <c:v>0.31880366802215576</c:v>
                </c:pt>
                <c:pt idx="4744">
                  <c:v>0.31876960396766663</c:v>
                </c:pt>
                <c:pt idx="4745">
                  <c:v>0.31872817873954773</c:v>
                </c:pt>
                <c:pt idx="4746">
                  <c:v>0.31868112087249756</c:v>
                </c:pt>
                <c:pt idx="4747">
                  <c:v>0.3186773955821991</c:v>
                </c:pt>
                <c:pt idx="4748">
                  <c:v>0.31863033771514893</c:v>
                </c:pt>
                <c:pt idx="4749">
                  <c:v>0.31863546371459961</c:v>
                </c:pt>
                <c:pt idx="4750">
                  <c:v>0.31862080097198486</c:v>
                </c:pt>
                <c:pt idx="4751">
                  <c:v>0.31857061386108398</c:v>
                </c:pt>
                <c:pt idx="4752">
                  <c:v>0.31849586963653564</c:v>
                </c:pt>
                <c:pt idx="4753">
                  <c:v>0.31846731901168823</c:v>
                </c:pt>
                <c:pt idx="4754">
                  <c:v>0.31844419240951538</c:v>
                </c:pt>
                <c:pt idx="4755">
                  <c:v>0.31836074590682983</c:v>
                </c:pt>
                <c:pt idx="4756">
                  <c:v>0.31833952665328979</c:v>
                </c:pt>
                <c:pt idx="4757">
                  <c:v>0.31834501028060913</c:v>
                </c:pt>
                <c:pt idx="4758">
                  <c:v>0.31834101676940918</c:v>
                </c:pt>
                <c:pt idx="4759">
                  <c:v>0.3182729184627533</c:v>
                </c:pt>
                <c:pt idx="4760">
                  <c:v>0.31827625632286072</c:v>
                </c:pt>
                <c:pt idx="4761">
                  <c:v>0.31820419430732727</c:v>
                </c:pt>
                <c:pt idx="4762">
                  <c:v>0.31810283660888672</c:v>
                </c:pt>
                <c:pt idx="4763">
                  <c:v>0.31805679202079773</c:v>
                </c:pt>
                <c:pt idx="4764">
                  <c:v>0.3180522620677948</c:v>
                </c:pt>
                <c:pt idx="4765">
                  <c:v>0.31800541281700134</c:v>
                </c:pt>
                <c:pt idx="4766">
                  <c:v>0.31795069575309753</c:v>
                </c:pt>
                <c:pt idx="4767">
                  <c:v>0.31786441802978516</c:v>
                </c:pt>
                <c:pt idx="4768">
                  <c:v>0.31783819198608398</c:v>
                </c:pt>
                <c:pt idx="4769">
                  <c:v>0.31781718134880066</c:v>
                </c:pt>
                <c:pt idx="4770">
                  <c:v>0.31780880689620972</c:v>
                </c:pt>
                <c:pt idx="4771">
                  <c:v>0.31779220700263977</c:v>
                </c:pt>
                <c:pt idx="4772">
                  <c:v>0.31778359413146973</c:v>
                </c:pt>
                <c:pt idx="4773">
                  <c:v>0.31777769327163696</c:v>
                </c:pt>
                <c:pt idx="4774">
                  <c:v>0.31776413321495056</c:v>
                </c:pt>
                <c:pt idx="4775">
                  <c:v>0.31776165962219238</c:v>
                </c:pt>
                <c:pt idx="4776">
                  <c:v>0.31775519251823425</c:v>
                </c:pt>
                <c:pt idx="4777">
                  <c:v>0.31773102283477783</c:v>
                </c:pt>
                <c:pt idx="4778">
                  <c:v>0.31768393516540527</c:v>
                </c:pt>
                <c:pt idx="4779">
                  <c:v>0.31760293245315552</c:v>
                </c:pt>
                <c:pt idx="4780">
                  <c:v>0.31733804941177368</c:v>
                </c:pt>
                <c:pt idx="4781">
                  <c:v>0.31715938448905945</c:v>
                </c:pt>
                <c:pt idx="4782">
                  <c:v>0.31711560487747192</c:v>
                </c:pt>
                <c:pt idx="4783">
                  <c:v>0.31712517142295837</c:v>
                </c:pt>
                <c:pt idx="4784">
                  <c:v>0.31712198257446289</c:v>
                </c:pt>
                <c:pt idx="4785">
                  <c:v>0.31709778308868408</c:v>
                </c:pt>
                <c:pt idx="4786">
                  <c:v>0.31710025668144226</c:v>
                </c:pt>
                <c:pt idx="4787">
                  <c:v>0.31707161664962769</c:v>
                </c:pt>
                <c:pt idx="4788">
                  <c:v>0.31706005334854126</c:v>
                </c:pt>
                <c:pt idx="4789">
                  <c:v>0.31702780723571777</c:v>
                </c:pt>
                <c:pt idx="4790">
                  <c:v>0.31701433658599854</c:v>
                </c:pt>
                <c:pt idx="4791">
                  <c:v>0.31697925925254822</c:v>
                </c:pt>
                <c:pt idx="4792">
                  <c:v>0.31697121262550354</c:v>
                </c:pt>
                <c:pt idx="4793">
                  <c:v>0.31695449352264404</c:v>
                </c:pt>
                <c:pt idx="4794">
                  <c:v>0.3169243335723877</c:v>
                </c:pt>
                <c:pt idx="4795">
                  <c:v>0.31688231229782104</c:v>
                </c:pt>
                <c:pt idx="4796">
                  <c:v>0.31682884693145752</c:v>
                </c:pt>
                <c:pt idx="4797">
                  <c:v>0.31674805283546448</c:v>
                </c:pt>
                <c:pt idx="4798">
                  <c:v>0.31671395897865295</c:v>
                </c:pt>
                <c:pt idx="4799">
                  <c:v>0.31671500205993652</c:v>
                </c:pt>
                <c:pt idx="4800">
                  <c:v>0.31672295928001404</c:v>
                </c:pt>
                <c:pt idx="4801">
                  <c:v>0.31670615077018738</c:v>
                </c:pt>
                <c:pt idx="4802">
                  <c:v>0.31671103835105896</c:v>
                </c:pt>
                <c:pt idx="4803">
                  <c:v>0.31669291853904724</c:v>
                </c:pt>
                <c:pt idx="4804">
                  <c:v>0.31669092178344727</c:v>
                </c:pt>
                <c:pt idx="4805">
                  <c:v>0.3166852593421936</c:v>
                </c:pt>
                <c:pt idx="4806">
                  <c:v>0.31666594743728638</c:v>
                </c:pt>
                <c:pt idx="4807">
                  <c:v>0.31661412119865417</c:v>
                </c:pt>
                <c:pt idx="4808">
                  <c:v>0.31657677888870239</c:v>
                </c:pt>
                <c:pt idx="4809">
                  <c:v>0.3165384829044342</c:v>
                </c:pt>
                <c:pt idx="4810">
                  <c:v>0.31647491455078125</c:v>
                </c:pt>
                <c:pt idx="4811">
                  <c:v>0.31646177172660828</c:v>
                </c:pt>
                <c:pt idx="4812">
                  <c:v>0.31645119190216064</c:v>
                </c:pt>
                <c:pt idx="4813">
                  <c:v>0.31643816828727722</c:v>
                </c:pt>
                <c:pt idx="4814">
                  <c:v>0.31642645597457886</c:v>
                </c:pt>
                <c:pt idx="4815">
                  <c:v>0.3164297342300415</c:v>
                </c:pt>
                <c:pt idx="4816">
                  <c:v>0.31641969084739685</c:v>
                </c:pt>
                <c:pt idx="4817">
                  <c:v>0.31641891598701477</c:v>
                </c:pt>
                <c:pt idx="4818">
                  <c:v>0.316414475440979</c:v>
                </c:pt>
                <c:pt idx="4819">
                  <c:v>0.31642699241638184</c:v>
                </c:pt>
                <c:pt idx="4820">
                  <c:v>0.31639584898948669</c:v>
                </c:pt>
                <c:pt idx="4821">
                  <c:v>0.31636476516723633</c:v>
                </c:pt>
                <c:pt idx="4822">
                  <c:v>0.31631991267204285</c:v>
                </c:pt>
                <c:pt idx="4823">
                  <c:v>0.31623756885528564</c:v>
                </c:pt>
                <c:pt idx="4824">
                  <c:v>0.3161831796169281</c:v>
                </c:pt>
                <c:pt idx="4825">
                  <c:v>0.31615579128265381</c:v>
                </c:pt>
                <c:pt idx="4826">
                  <c:v>0.31612426042556763</c:v>
                </c:pt>
                <c:pt idx="4827">
                  <c:v>0.31609740853309631</c:v>
                </c:pt>
                <c:pt idx="4828">
                  <c:v>0.31606879830360413</c:v>
                </c:pt>
                <c:pt idx="4829">
                  <c:v>0.31605112552642822</c:v>
                </c:pt>
                <c:pt idx="4830">
                  <c:v>0.31602728366851807</c:v>
                </c:pt>
                <c:pt idx="4831">
                  <c:v>0.31601560115814209</c:v>
                </c:pt>
                <c:pt idx="4832">
                  <c:v>0.31599944829940796</c:v>
                </c:pt>
                <c:pt idx="4833">
                  <c:v>0.31598553061485291</c:v>
                </c:pt>
                <c:pt idx="4834">
                  <c:v>0.31599888205528259</c:v>
                </c:pt>
                <c:pt idx="4835">
                  <c:v>0.31598380208015442</c:v>
                </c:pt>
                <c:pt idx="4836">
                  <c:v>0.31598886847496033</c:v>
                </c:pt>
                <c:pt idx="4837">
                  <c:v>0.31597611308097839</c:v>
                </c:pt>
                <c:pt idx="4838">
                  <c:v>0.31597918272018433</c:v>
                </c:pt>
                <c:pt idx="4839">
                  <c:v>0.31596875190734863</c:v>
                </c:pt>
                <c:pt idx="4840">
                  <c:v>0.31594192981719971</c:v>
                </c:pt>
                <c:pt idx="4841">
                  <c:v>0.31591668725013733</c:v>
                </c:pt>
                <c:pt idx="4842">
                  <c:v>0.31581878662109375</c:v>
                </c:pt>
                <c:pt idx="4843">
                  <c:v>0.31570813059806824</c:v>
                </c:pt>
                <c:pt idx="4844">
                  <c:v>0.31565657258033752</c:v>
                </c:pt>
                <c:pt idx="4845">
                  <c:v>0.31564399600028992</c:v>
                </c:pt>
                <c:pt idx="4846">
                  <c:v>0.31566748023033142</c:v>
                </c:pt>
                <c:pt idx="4847">
                  <c:v>0.3156445324420929</c:v>
                </c:pt>
                <c:pt idx="4848">
                  <c:v>0.31561586260795593</c:v>
                </c:pt>
                <c:pt idx="4849">
                  <c:v>0.31561681628227234</c:v>
                </c:pt>
                <c:pt idx="4850">
                  <c:v>0.31560251116752625</c:v>
                </c:pt>
                <c:pt idx="4851">
                  <c:v>0.31556308269500732</c:v>
                </c:pt>
                <c:pt idx="4852">
                  <c:v>0.31557947397232056</c:v>
                </c:pt>
                <c:pt idx="4853">
                  <c:v>0.3155464231967926</c:v>
                </c:pt>
                <c:pt idx="4854">
                  <c:v>0.31554901599884033</c:v>
                </c:pt>
                <c:pt idx="4855">
                  <c:v>0.31555673480033875</c:v>
                </c:pt>
                <c:pt idx="4856">
                  <c:v>0.31553825736045837</c:v>
                </c:pt>
                <c:pt idx="4857">
                  <c:v>0.31551811099052429</c:v>
                </c:pt>
                <c:pt idx="4858">
                  <c:v>0.31548404693603516</c:v>
                </c:pt>
                <c:pt idx="4859">
                  <c:v>0.31546574831008911</c:v>
                </c:pt>
                <c:pt idx="4860">
                  <c:v>0.31539222598075867</c:v>
                </c:pt>
                <c:pt idx="4861">
                  <c:v>0.31538093090057373</c:v>
                </c:pt>
                <c:pt idx="4862">
                  <c:v>0.31536921858787537</c:v>
                </c:pt>
                <c:pt idx="4863">
                  <c:v>0.31538635492324829</c:v>
                </c:pt>
                <c:pt idx="4864">
                  <c:v>0.31538262963294983</c:v>
                </c:pt>
                <c:pt idx="4865">
                  <c:v>0.31537076830863953</c:v>
                </c:pt>
                <c:pt idx="4866">
                  <c:v>0.31536707282066345</c:v>
                </c:pt>
                <c:pt idx="4867">
                  <c:v>0.31538254022598267</c:v>
                </c:pt>
                <c:pt idx="4868">
                  <c:v>0.31537806987762451</c:v>
                </c:pt>
                <c:pt idx="4869">
                  <c:v>0.31530863046646118</c:v>
                </c:pt>
                <c:pt idx="4870">
                  <c:v>0.31520485877990723</c:v>
                </c:pt>
                <c:pt idx="4871">
                  <c:v>0.31517195701599121</c:v>
                </c:pt>
                <c:pt idx="4872">
                  <c:v>0.31517267227172852</c:v>
                </c:pt>
                <c:pt idx="4873">
                  <c:v>0.31513658165931702</c:v>
                </c:pt>
                <c:pt idx="4874">
                  <c:v>0.31510165333747864</c:v>
                </c:pt>
                <c:pt idx="4875">
                  <c:v>0.31508424878120422</c:v>
                </c:pt>
                <c:pt idx="4876">
                  <c:v>0.31504747271537781</c:v>
                </c:pt>
                <c:pt idx="4877">
                  <c:v>0.31504917144775391</c:v>
                </c:pt>
                <c:pt idx="4878">
                  <c:v>0.31501311063766479</c:v>
                </c:pt>
                <c:pt idx="4879">
                  <c:v>0.31501680612564087</c:v>
                </c:pt>
                <c:pt idx="4880">
                  <c:v>0.31500294804573059</c:v>
                </c:pt>
                <c:pt idx="4881">
                  <c:v>0.3149895966053009</c:v>
                </c:pt>
                <c:pt idx="4882">
                  <c:v>0.31498813629150391</c:v>
                </c:pt>
                <c:pt idx="4883">
                  <c:v>0.31497633457183838</c:v>
                </c:pt>
                <c:pt idx="4884">
                  <c:v>0.31493213772773743</c:v>
                </c:pt>
                <c:pt idx="4885">
                  <c:v>0.31491145491600037</c:v>
                </c:pt>
                <c:pt idx="4886">
                  <c:v>0.31490921974182129</c:v>
                </c:pt>
                <c:pt idx="4887">
                  <c:v>0.3149128258228302</c:v>
                </c:pt>
                <c:pt idx="4888">
                  <c:v>0.31490418314933777</c:v>
                </c:pt>
                <c:pt idx="4889">
                  <c:v>0.31487876176834106</c:v>
                </c:pt>
                <c:pt idx="4890">
                  <c:v>0.31486180424690247</c:v>
                </c:pt>
                <c:pt idx="4891">
                  <c:v>0.31487751007080078</c:v>
                </c:pt>
                <c:pt idx="4892">
                  <c:v>0.31485646963119507</c:v>
                </c:pt>
                <c:pt idx="4893">
                  <c:v>0.31485593318939209</c:v>
                </c:pt>
                <c:pt idx="4894">
                  <c:v>0.31486856937408447</c:v>
                </c:pt>
                <c:pt idx="4895">
                  <c:v>0.31484067440032959</c:v>
                </c:pt>
                <c:pt idx="4896">
                  <c:v>0.31484997272491455</c:v>
                </c:pt>
                <c:pt idx="4897">
                  <c:v>0.31483858823776245</c:v>
                </c:pt>
                <c:pt idx="4898">
                  <c:v>0.31482097506523132</c:v>
                </c:pt>
                <c:pt idx="4899">
                  <c:v>0.31480738520622253</c:v>
                </c:pt>
                <c:pt idx="4900">
                  <c:v>0.3147909939289093</c:v>
                </c:pt>
                <c:pt idx="4901">
                  <c:v>0.31478995084762573</c:v>
                </c:pt>
                <c:pt idx="4902">
                  <c:v>0.31479048728942871</c:v>
                </c:pt>
                <c:pt idx="4903">
                  <c:v>0.31478273868560791</c:v>
                </c:pt>
                <c:pt idx="4904">
                  <c:v>0.31474116444587708</c:v>
                </c:pt>
                <c:pt idx="4905">
                  <c:v>0.31471043825149536</c:v>
                </c:pt>
                <c:pt idx="4906">
                  <c:v>0.31469833850860596</c:v>
                </c:pt>
                <c:pt idx="4907">
                  <c:v>0.31469756364822388</c:v>
                </c:pt>
                <c:pt idx="4908">
                  <c:v>0.31471937894821167</c:v>
                </c:pt>
                <c:pt idx="4909">
                  <c:v>0.31469607353210449</c:v>
                </c:pt>
                <c:pt idx="4910">
                  <c:v>0.31469866633415222</c:v>
                </c:pt>
                <c:pt idx="4911">
                  <c:v>0.31467968225479126</c:v>
                </c:pt>
                <c:pt idx="4912">
                  <c:v>0.31468319892883301</c:v>
                </c:pt>
                <c:pt idx="4913">
                  <c:v>0.31465998291969299</c:v>
                </c:pt>
                <c:pt idx="4914">
                  <c:v>0.31463593244552612</c:v>
                </c:pt>
                <c:pt idx="4915">
                  <c:v>0.31463122367858887</c:v>
                </c:pt>
                <c:pt idx="4916">
                  <c:v>0.3146151602268219</c:v>
                </c:pt>
                <c:pt idx="4917">
                  <c:v>0.31457844376564026</c:v>
                </c:pt>
                <c:pt idx="4918">
                  <c:v>0.31454217433929443</c:v>
                </c:pt>
                <c:pt idx="4919">
                  <c:v>0.31456580758094788</c:v>
                </c:pt>
                <c:pt idx="4920">
                  <c:v>0.3145621120929718</c:v>
                </c:pt>
                <c:pt idx="4921">
                  <c:v>0.31453347206115723</c:v>
                </c:pt>
                <c:pt idx="4922">
                  <c:v>0.31453371047973633</c:v>
                </c:pt>
                <c:pt idx="4923">
                  <c:v>0.31449040770530701</c:v>
                </c:pt>
                <c:pt idx="4924">
                  <c:v>0.31444776058197021</c:v>
                </c:pt>
                <c:pt idx="4925">
                  <c:v>0.31443092226982117</c:v>
                </c:pt>
                <c:pt idx="4926">
                  <c:v>0.31441518664360046</c:v>
                </c:pt>
                <c:pt idx="4927">
                  <c:v>0.31440407037734985</c:v>
                </c:pt>
                <c:pt idx="4928">
                  <c:v>0.31441286206245422</c:v>
                </c:pt>
                <c:pt idx="4929">
                  <c:v>0.31438344717025757</c:v>
                </c:pt>
                <c:pt idx="4930">
                  <c:v>0.3143579363822937</c:v>
                </c:pt>
                <c:pt idx="4931">
                  <c:v>0.31435179710388184</c:v>
                </c:pt>
                <c:pt idx="4932">
                  <c:v>0.31433477997779846</c:v>
                </c:pt>
                <c:pt idx="4933">
                  <c:v>0.31433716416358948</c:v>
                </c:pt>
                <c:pt idx="4934">
                  <c:v>0.31434506177902222</c:v>
                </c:pt>
                <c:pt idx="4935">
                  <c:v>0.31430298089981079</c:v>
                </c:pt>
                <c:pt idx="4936">
                  <c:v>0.31426161527633667</c:v>
                </c:pt>
                <c:pt idx="4937">
                  <c:v>0.31426289677619934</c:v>
                </c:pt>
                <c:pt idx="4938">
                  <c:v>0.31424599885940552</c:v>
                </c:pt>
                <c:pt idx="4939">
                  <c:v>0.31419861316680908</c:v>
                </c:pt>
                <c:pt idx="4940">
                  <c:v>0.31410962343215942</c:v>
                </c:pt>
                <c:pt idx="4941">
                  <c:v>0.31407499313354492</c:v>
                </c:pt>
                <c:pt idx="4942">
                  <c:v>0.31406283378601074</c:v>
                </c:pt>
                <c:pt idx="4943">
                  <c:v>0.31399592757225037</c:v>
                </c:pt>
                <c:pt idx="4944">
                  <c:v>0.3139880895614624</c:v>
                </c:pt>
                <c:pt idx="4945">
                  <c:v>0.3139955997467041</c:v>
                </c:pt>
                <c:pt idx="4946">
                  <c:v>0.31397739052772522</c:v>
                </c:pt>
                <c:pt idx="4947">
                  <c:v>0.31400021910667419</c:v>
                </c:pt>
                <c:pt idx="4948">
                  <c:v>0.31399822235107422</c:v>
                </c:pt>
                <c:pt idx="4949">
                  <c:v>0.31400468945503235</c:v>
                </c:pt>
                <c:pt idx="4950">
                  <c:v>0.31399255990982056</c:v>
                </c:pt>
                <c:pt idx="4951">
                  <c:v>0.31396862864494324</c:v>
                </c:pt>
                <c:pt idx="4952">
                  <c:v>0.31394517421722412</c:v>
                </c:pt>
                <c:pt idx="4953">
                  <c:v>0.31394645571708679</c:v>
                </c:pt>
                <c:pt idx="4954">
                  <c:v>0.31395018100738525</c:v>
                </c:pt>
                <c:pt idx="4955">
                  <c:v>0.31393247842788696</c:v>
                </c:pt>
                <c:pt idx="4956">
                  <c:v>0.31389385461807251</c:v>
                </c:pt>
                <c:pt idx="4957">
                  <c:v>0.31387540698051453</c:v>
                </c:pt>
                <c:pt idx="4958">
                  <c:v>0.31384897232055664</c:v>
                </c:pt>
                <c:pt idx="4959">
                  <c:v>0.31386706233024597</c:v>
                </c:pt>
                <c:pt idx="4960">
                  <c:v>0.31383687257766724</c:v>
                </c:pt>
                <c:pt idx="4961">
                  <c:v>0.31381481885910034</c:v>
                </c:pt>
                <c:pt idx="4962">
                  <c:v>0.31377682089805603</c:v>
                </c:pt>
                <c:pt idx="4963">
                  <c:v>0.3137630820274353</c:v>
                </c:pt>
                <c:pt idx="4964">
                  <c:v>0.31375250220298767</c:v>
                </c:pt>
                <c:pt idx="4965">
                  <c:v>0.31374651193618774</c:v>
                </c:pt>
                <c:pt idx="4966">
                  <c:v>0.31370347738265991</c:v>
                </c:pt>
                <c:pt idx="4967">
                  <c:v>0.31370049715042114</c:v>
                </c:pt>
                <c:pt idx="4968">
                  <c:v>0.31370329856872559</c:v>
                </c:pt>
                <c:pt idx="4969">
                  <c:v>0.3136773407459259</c:v>
                </c:pt>
                <c:pt idx="4970">
                  <c:v>0.31366708874702454</c:v>
                </c:pt>
                <c:pt idx="4971">
                  <c:v>0.31363397836685181</c:v>
                </c:pt>
                <c:pt idx="4972">
                  <c:v>0.31361541152000427</c:v>
                </c:pt>
                <c:pt idx="4973">
                  <c:v>0.31360536813735962</c:v>
                </c:pt>
                <c:pt idx="4974">
                  <c:v>0.31359463930130005</c:v>
                </c:pt>
                <c:pt idx="4975">
                  <c:v>0.31357568502426147</c:v>
                </c:pt>
                <c:pt idx="4976">
                  <c:v>0.31357526779174805</c:v>
                </c:pt>
                <c:pt idx="4977">
                  <c:v>0.31356972455978394</c:v>
                </c:pt>
                <c:pt idx="4978">
                  <c:v>0.31355714797973633</c:v>
                </c:pt>
                <c:pt idx="4979">
                  <c:v>0.3135610818862915</c:v>
                </c:pt>
                <c:pt idx="4980">
                  <c:v>0.31356966495513916</c:v>
                </c:pt>
                <c:pt idx="4981">
                  <c:v>0.31354984641075134</c:v>
                </c:pt>
                <c:pt idx="4982">
                  <c:v>0.31354299187660217</c:v>
                </c:pt>
                <c:pt idx="4983">
                  <c:v>0.31354838609695435</c:v>
                </c:pt>
                <c:pt idx="4984">
                  <c:v>0.3135400116443634</c:v>
                </c:pt>
                <c:pt idx="4985">
                  <c:v>0.31351900100708008</c:v>
                </c:pt>
                <c:pt idx="4986">
                  <c:v>0.31351089477539062</c:v>
                </c:pt>
                <c:pt idx="4987">
                  <c:v>0.31350573897361755</c:v>
                </c:pt>
                <c:pt idx="4988">
                  <c:v>0.3134746253490448</c:v>
                </c:pt>
                <c:pt idx="4989">
                  <c:v>0.31349411606788635</c:v>
                </c:pt>
                <c:pt idx="4990">
                  <c:v>0.31348457932472229</c:v>
                </c:pt>
                <c:pt idx="4991">
                  <c:v>0.31345170736312866</c:v>
                </c:pt>
                <c:pt idx="4992">
                  <c:v>0.31344237923622131</c:v>
                </c:pt>
                <c:pt idx="4993">
                  <c:v>0.31310752034187317</c:v>
                </c:pt>
                <c:pt idx="4994">
                  <c:v>0.31258130073547363</c:v>
                </c:pt>
                <c:pt idx="4995">
                  <c:v>0.31261906027793884</c:v>
                </c:pt>
                <c:pt idx="4996">
                  <c:v>0.31269276142120361</c:v>
                </c:pt>
                <c:pt idx="4997">
                  <c:v>0.31274262070655823</c:v>
                </c:pt>
                <c:pt idx="4998">
                  <c:v>0.3132554292678833</c:v>
                </c:pt>
                <c:pt idx="4999">
                  <c:v>0.31344866752624512</c:v>
                </c:pt>
                <c:pt idx="5000">
                  <c:v>0.31342983245849609</c:v>
                </c:pt>
                <c:pt idx="5001">
                  <c:v>0.31340104341506958</c:v>
                </c:pt>
                <c:pt idx="5002">
                  <c:v>0.31336599588394165</c:v>
                </c:pt>
                <c:pt idx="5003">
                  <c:v>0.31330278515815735</c:v>
                </c:pt>
                <c:pt idx="5004">
                  <c:v>0.31326401233673096</c:v>
                </c:pt>
                <c:pt idx="5005">
                  <c:v>0.31323754787445068</c:v>
                </c:pt>
                <c:pt idx="5006">
                  <c:v>0.31321975588798523</c:v>
                </c:pt>
                <c:pt idx="5007">
                  <c:v>0.31319430470466614</c:v>
                </c:pt>
                <c:pt idx="5008">
                  <c:v>0.31317174434661865</c:v>
                </c:pt>
                <c:pt idx="5009">
                  <c:v>0.31318008899688721</c:v>
                </c:pt>
                <c:pt idx="5010">
                  <c:v>0.31316778063774109</c:v>
                </c:pt>
                <c:pt idx="5011">
                  <c:v>0.31315836310386658</c:v>
                </c:pt>
                <c:pt idx="5012">
                  <c:v>0.31314212083816528</c:v>
                </c:pt>
                <c:pt idx="5013">
                  <c:v>0.31308096647262573</c:v>
                </c:pt>
                <c:pt idx="5014">
                  <c:v>0.3130585253238678</c:v>
                </c:pt>
                <c:pt idx="5015">
                  <c:v>0.31303912401199341</c:v>
                </c:pt>
                <c:pt idx="5016">
                  <c:v>0.31294795870780945</c:v>
                </c:pt>
                <c:pt idx="5017">
                  <c:v>0.3129221498966217</c:v>
                </c:pt>
                <c:pt idx="5018">
                  <c:v>0.31290668249130249</c:v>
                </c:pt>
                <c:pt idx="5019">
                  <c:v>0.31286093592643738</c:v>
                </c:pt>
                <c:pt idx="5020">
                  <c:v>0.31283882260322571</c:v>
                </c:pt>
                <c:pt idx="5021">
                  <c:v>0.31279468536376953</c:v>
                </c:pt>
                <c:pt idx="5022">
                  <c:v>0.31272703409194946</c:v>
                </c:pt>
                <c:pt idx="5023">
                  <c:v>0.31271347403526306</c:v>
                </c:pt>
                <c:pt idx="5024">
                  <c:v>0.31271544098854065</c:v>
                </c:pt>
                <c:pt idx="5025">
                  <c:v>0.31272143125534058</c:v>
                </c:pt>
                <c:pt idx="5026">
                  <c:v>0.31268927454948425</c:v>
                </c:pt>
                <c:pt idx="5027">
                  <c:v>0.31268569827079773</c:v>
                </c:pt>
                <c:pt idx="5028">
                  <c:v>0.31266957521438599</c:v>
                </c:pt>
                <c:pt idx="5029">
                  <c:v>0.3126700222492218</c:v>
                </c:pt>
                <c:pt idx="5030">
                  <c:v>0.31267467141151428</c:v>
                </c:pt>
                <c:pt idx="5031">
                  <c:v>0.31265705823898315</c:v>
                </c:pt>
                <c:pt idx="5032">
                  <c:v>0.31263464689254761</c:v>
                </c:pt>
                <c:pt idx="5033">
                  <c:v>0.31258726119995117</c:v>
                </c:pt>
                <c:pt idx="5034">
                  <c:v>0.3125893771648407</c:v>
                </c:pt>
                <c:pt idx="5035">
                  <c:v>0.3125796914100647</c:v>
                </c:pt>
                <c:pt idx="5036">
                  <c:v>0.31255793571472168</c:v>
                </c:pt>
                <c:pt idx="5037">
                  <c:v>0.31253284215927124</c:v>
                </c:pt>
                <c:pt idx="5038">
                  <c:v>0.31254833936691284</c:v>
                </c:pt>
                <c:pt idx="5039">
                  <c:v>0.31252729892730713</c:v>
                </c:pt>
                <c:pt idx="5040">
                  <c:v>0.31253510713577271</c:v>
                </c:pt>
                <c:pt idx="5041">
                  <c:v>0.31249266862869263</c:v>
                </c:pt>
                <c:pt idx="5042">
                  <c:v>0.31245312094688416</c:v>
                </c:pt>
                <c:pt idx="5043">
                  <c:v>0.31245094537734985</c:v>
                </c:pt>
                <c:pt idx="5044">
                  <c:v>0.31242561340332031</c:v>
                </c:pt>
                <c:pt idx="5045">
                  <c:v>0.31238114833831787</c:v>
                </c:pt>
                <c:pt idx="5046">
                  <c:v>0.31239822506904602</c:v>
                </c:pt>
                <c:pt idx="5047">
                  <c:v>0.3123723566532135</c:v>
                </c:pt>
                <c:pt idx="5048">
                  <c:v>0.3123222291469574</c:v>
                </c:pt>
                <c:pt idx="5049">
                  <c:v>0.31232234835624695</c:v>
                </c:pt>
                <c:pt idx="5050">
                  <c:v>0.31230261921882629</c:v>
                </c:pt>
                <c:pt idx="5051">
                  <c:v>0.31217122077941895</c:v>
                </c:pt>
                <c:pt idx="5052">
                  <c:v>0.3120269775390625</c:v>
                </c:pt>
                <c:pt idx="5053">
                  <c:v>0.31200376152992249</c:v>
                </c:pt>
                <c:pt idx="5054">
                  <c:v>0.31200510263442993</c:v>
                </c:pt>
                <c:pt idx="5055">
                  <c:v>0.31199541687965393</c:v>
                </c:pt>
                <c:pt idx="5056">
                  <c:v>0.31198346614837646</c:v>
                </c:pt>
                <c:pt idx="5057">
                  <c:v>0.3119831383228302</c:v>
                </c:pt>
                <c:pt idx="5058">
                  <c:v>0.31197112798690796</c:v>
                </c:pt>
                <c:pt idx="5059">
                  <c:v>0.31195774674415588</c:v>
                </c:pt>
                <c:pt idx="5060">
                  <c:v>0.31196135282516479</c:v>
                </c:pt>
                <c:pt idx="5061">
                  <c:v>0.31197124719619751</c:v>
                </c:pt>
                <c:pt idx="5062">
                  <c:v>0.31196221709251404</c:v>
                </c:pt>
                <c:pt idx="5063">
                  <c:v>0.31195178627967834</c:v>
                </c:pt>
                <c:pt idx="5064">
                  <c:v>0.31193313002586365</c:v>
                </c:pt>
                <c:pt idx="5065">
                  <c:v>0.31191948056221008</c:v>
                </c:pt>
                <c:pt idx="5066">
                  <c:v>0.31191813945770264</c:v>
                </c:pt>
                <c:pt idx="5067">
                  <c:v>0.31186595559120178</c:v>
                </c:pt>
                <c:pt idx="5068">
                  <c:v>0.31182879209518433</c:v>
                </c:pt>
                <c:pt idx="5069">
                  <c:v>0.31182223558425903</c:v>
                </c:pt>
                <c:pt idx="5070">
                  <c:v>0.31180542707443237</c:v>
                </c:pt>
                <c:pt idx="5071">
                  <c:v>0.31178304553031921</c:v>
                </c:pt>
                <c:pt idx="5072">
                  <c:v>0.31178131699562073</c:v>
                </c:pt>
                <c:pt idx="5073">
                  <c:v>0.31176716089248657</c:v>
                </c:pt>
                <c:pt idx="5074">
                  <c:v>0.31173047423362732</c:v>
                </c:pt>
                <c:pt idx="5075">
                  <c:v>0.31171929836273193</c:v>
                </c:pt>
                <c:pt idx="5076">
                  <c:v>0.31173422932624817</c:v>
                </c:pt>
                <c:pt idx="5077">
                  <c:v>0.31170672178268433</c:v>
                </c:pt>
                <c:pt idx="5078">
                  <c:v>0.31162285804748535</c:v>
                </c:pt>
                <c:pt idx="5079">
                  <c:v>0.31161445379257202</c:v>
                </c:pt>
                <c:pt idx="5080">
                  <c:v>0.31160783767700195</c:v>
                </c:pt>
                <c:pt idx="5081">
                  <c:v>0.31159526109695435</c:v>
                </c:pt>
                <c:pt idx="5082">
                  <c:v>0.31158620119094849</c:v>
                </c:pt>
                <c:pt idx="5083">
                  <c:v>0.31156975030899048</c:v>
                </c:pt>
                <c:pt idx="5084">
                  <c:v>0.3115614652633667</c:v>
                </c:pt>
                <c:pt idx="5085">
                  <c:v>0.31154307723045349</c:v>
                </c:pt>
                <c:pt idx="5086">
                  <c:v>0.31154268980026245</c:v>
                </c:pt>
                <c:pt idx="5087">
                  <c:v>0.31153014302253723</c:v>
                </c:pt>
                <c:pt idx="5088">
                  <c:v>0.31152677536010742</c:v>
                </c:pt>
                <c:pt idx="5089">
                  <c:v>0.31150910258293152</c:v>
                </c:pt>
                <c:pt idx="5090">
                  <c:v>0.31151175498962402</c:v>
                </c:pt>
                <c:pt idx="5091">
                  <c:v>0.31151920557022095</c:v>
                </c:pt>
                <c:pt idx="5092">
                  <c:v>0.31153863668441772</c:v>
                </c:pt>
                <c:pt idx="5093">
                  <c:v>0.31153258681297302</c:v>
                </c:pt>
                <c:pt idx="5094">
                  <c:v>0.31153377890586853</c:v>
                </c:pt>
                <c:pt idx="5095">
                  <c:v>0.31152734160423279</c:v>
                </c:pt>
                <c:pt idx="5096">
                  <c:v>0.31151854991912842</c:v>
                </c:pt>
                <c:pt idx="5097">
                  <c:v>0.3115125298500061</c:v>
                </c:pt>
                <c:pt idx="5098">
                  <c:v>0.31151899695396423</c:v>
                </c:pt>
                <c:pt idx="5099">
                  <c:v>0.31148937344551086</c:v>
                </c:pt>
                <c:pt idx="5100">
                  <c:v>0.31148067116737366</c:v>
                </c:pt>
                <c:pt idx="5101">
                  <c:v>0.31148374080657959</c:v>
                </c:pt>
                <c:pt idx="5102">
                  <c:v>0.31145143508911133</c:v>
                </c:pt>
                <c:pt idx="5103">
                  <c:v>0.31142130494117737</c:v>
                </c:pt>
                <c:pt idx="5104">
                  <c:v>0.31141525506973267</c:v>
                </c:pt>
                <c:pt idx="5105">
                  <c:v>0.31139412522315979</c:v>
                </c:pt>
                <c:pt idx="5106">
                  <c:v>0.31132993102073669</c:v>
                </c:pt>
                <c:pt idx="5107">
                  <c:v>0.31127333641052246</c:v>
                </c:pt>
                <c:pt idx="5108">
                  <c:v>0.31127813458442688</c:v>
                </c:pt>
                <c:pt idx="5109">
                  <c:v>0.31128820776939392</c:v>
                </c:pt>
                <c:pt idx="5110">
                  <c:v>0.31127223372459412</c:v>
                </c:pt>
                <c:pt idx="5111">
                  <c:v>0.31125932931900024</c:v>
                </c:pt>
                <c:pt idx="5112">
                  <c:v>0.3112628161907196</c:v>
                </c:pt>
                <c:pt idx="5113">
                  <c:v>0.31121960282325745</c:v>
                </c:pt>
                <c:pt idx="5114">
                  <c:v>0.31118243932723999</c:v>
                </c:pt>
                <c:pt idx="5115">
                  <c:v>0.31115704774856567</c:v>
                </c:pt>
                <c:pt idx="5116">
                  <c:v>0.3111305832862854</c:v>
                </c:pt>
                <c:pt idx="5117">
                  <c:v>0.31114810705184937</c:v>
                </c:pt>
                <c:pt idx="5118">
                  <c:v>0.31112736463546753</c:v>
                </c:pt>
                <c:pt idx="5119">
                  <c:v>0.31110382080078125</c:v>
                </c:pt>
                <c:pt idx="5120">
                  <c:v>0.31108570098876953</c:v>
                </c:pt>
                <c:pt idx="5121">
                  <c:v>0.31102743744850159</c:v>
                </c:pt>
                <c:pt idx="5122">
                  <c:v>0.31100064516067505</c:v>
                </c:pt>
                <c:pt idx="5123">
                  <c:v>0.31099355220794678</c:v>
                </c:pt>
                <c:pt idx="5124">
                  <c:v>0.31099987030029297</c:v>
                </c:pt>
                <c:pt idx="5125">
                  <c:v>0.31098350882530212</c:v>
                </c:pt>
                <c:pt idx="5126">
                  <c:v>0.31098967790603638</c:v>
                </c:pt>
                <c:pt idx="5127">
                  <c:v>0.31097567081451416</c:v>
                </c:pt>
                <c:pt idx="5128">
                  <c:v>0.31095197796821594</c:v>
                </c:pt>
                <c:pt idx="5129">
                  <c:v>0.31095871329307556</c:v>
                </c:pt>
                <c:pt idx="5130">
                  <c:v>0.3109678328037262</c:v>
                </c:pt>
                <c:pt idx="5131">
                  <c:v>0.31093251705169678</c:v>
                </c:pt>
                <c:pt idx="5132">
                  <c:v>0.31090584397315979</c:v>
                </c:pt>
                <c:pt idx="5133">
                  <c:v>0.31088981032371521</c:v>
                </c:pt>
                <c:pt idx="5134">
                  <c:v>0.31087616086006165</c:v>
                </c:pt>
                <c:pt idx="5135">
                  <c:v>0.3108411431312561</c:v>
                </c:pt>
                <c:pt idx="5136">
                  <c:v>0.31082668900489807</c:v>
                </c:pt>
                <c:pt idx="5137">
                  <c:v>0.31082314252853394</c:v>
                </c:pt>
                <c:pt idx="5138">
                  <c:v>0.31084585189819336</c:v>
                </c:pt>
                <c:pt idx="5139">
                  <c:v>0.31084504723548889</c:v>
                </c:pt>
                <c:pt idx="5140">
                  <c:v>0.31082278490066528</c:v>
                </c:pt>
                <c:pt idx="5141">
                  <c:v>0.31076282262802124</c:v>
                </c:pt>
                <c:pt idx="5142">
                  <c:v>0.31076717376708984</c:v>
                </c:pt>
                <c:pt idx="5143">
                  <c:v>0.31075933575630188</c:v>
                </c:pt>
                <c:pt idx="5144">
                  <c:v>0.31075263023376465</c:v>
                </c:pt>
                <c:pt idx="5145">
                  <c:v>0.31074339151382446</c:v>
                </c:pt>
                <c:pt idx="5146">
                  <c:v>0.31072193384170532</c:v>
                </c:pt>
                <c:pt idx="5147">
                  <c:v>0.31068733334541321</c:v>
                </c:pt>
                <c:pt idx="5148">
                  <c:v>0.31067168712615967</c:v>
                </c:pt>
                <c:pt idx="5149">
                  <c:v>0.31061547994613647</c:v>
                </c:pt>
                <c:pt idx="5150">
                  <c:v>0.31062105298042297</c:v>
                </c:pt>
                <c:pt idx="5151">
                  <c:v>0.31061354279518127</c:v>
                </c:pt>
                <c:pt idx="5152">
                  <c:v>0.31060051918029785</c:v>
                </c:pt>
                <c:pt idx="5153">
                  <c:v>0.31061002612113953</c:v>
                </c:pt>
                <c:pt idx="5154">
                  <c:v>0.3106042742729187</c:v>
                </c:pt>
                <c:pt idx="5155">
                  <c:v>0.31059661507606506</c:v>
                </c:pt>
                <c:pt idx="5156">
                  <c:v>0.31057727336883545</c:v>
                </c:pt>
                <c:pt idx="5157">
                  <c:v>0.31059730052947998</c:v>
                </c:pt>
                <c:pt idx="5158">
                  <c:v>0.31055501103401184</c:v>
                </c:pt>
                <c:pt idx="5159">
                  <c:v>0.31054189801216125</c:v>
                </c:pt>
                <c:pt idx="5160">
                  <c:v>0.31054472923278809</c:v>
                </c:pt>
                <c:pt idx="5161">
                  <c:v>0.31048017740249634</c:v>
                </c:pt>
                <c:pt idx="5162">
                  <c:v>0.31044182181358337</c:v>
                </c:pt>
                <c:pt idx="5163">
                  <c:v>0.31042549014091492</c:v>
                </c:pt>
                <c:pt idx="5164">
                  <c:v>0.31043028831481934</c:v>
                </c:pt>
                <c:pt idx="5165">
                  <c:v>0.31044372916221619</c:v>
                </c:pt>
                <c:pt idx="5166">
                  <c:v>0.31041184067726135</c:v>
                </c:pt>
                <c:pt idx="5167">
                  <c:v>0.31040361523628235</c:v>
                </c:pt>
                <c:pt idx="5168">
                  <c:v>0.31036767363548279</c:v>
                </c:pt>
                <c:pt idx="5169">
                  <c:v>0.3103669285774231</c:v>
                </c:pt>
                <c:pt idx="5170">
                  <c:v>0.31036287546157837</c:v>
                </c:pt>
                <c:pt idx="5171">
                  <c:v>0.31035977602005005</c:v>
                </c:pt>
                <c:pt idx="5172">
                  <c:v>0.3103502094745636</c:v>
                </c:pt>
                <c:pt idx="5173">
                  <c:v>0.31034725904464722</c:v>
                </c:pt>
                <c:pt idx="5174">
                  <c:v>0.31033366918563843</c:v>
                </c:pt>
                <c:pt idx="5175">
                  <c:v>0.31030625104904175</c:v>
                </c:pt>
                <c:pt idx="5176">
                  <c:v>0.31032422184944153</c:v>
                </c:pt>
                <c:pt idx="5177">
                  <c:v>0.3103143572807312</c:v>
                </c:pt>
                <c:pt idx="5178">
                  <c:v>0.31028962135314941</c:v>
                </c:pt>
                <c:pt idx="5179">
                  <c:v>0.31024765968322754</c:v>
                </c:pt>
                <c:pt idx="5180">
                  <c:v>0.31022679805755615</c:v>
                </c:pt>
                <c:pt idx="5181">
                  <c:v>0.31020185351371765</c:v>
                </c:pt>
                <c:pt idx="5182">
                  <c:v>0.31018975377082825</c:v>
                </c:pt>
                <c:pt idx="5183">
                  <c:v>0.31018853187561035</c:v>
                </c:pt>
                <c:pt idx="5184">
                  <c:v>0.31008407473564148</c:v>
                </c:pt>
                <c:pt idx="5185">
                  <c:v>0.3100452721118927</c:v>
                </c:pt>
                <c:pt idx="5186">
                  <c:v>0.31002545356750488</c:v>
                </c:pt>
                <c:pt idx="5187">
                  <c:v>0.30997899174690247</c:v>
                </c:pt>
                <c:pt idx="5188">
                  <c:v>0.30994978547096252</c:v>
                </c:pt>
                <c:pt idx="5189">
                  <c:v>0.30990365147590637</c:v>
                </c:pt>
                <c:pt idx="5190">
                  <c:v>0.30990156531333923</c:v>
                </c:pt>
                <c:pt idx="5191">
                  <c:v>0.30989712476730347</c:v>
                </c:pt>
                <c:pt idx="5192">
                  <c:v>0.30989012122154236</c:v>
                </c:pt>
                <c:pt idx="5193">
                  <c:v>0.30989861488342285</c:v>
                </c:pt>
                <c:pt idx="5194">
                  <c:v>0.30990499258041382</c:v>
                </c:pt>
                <c:pt idx="5195">
                  <c:v>0.3098713755607605</c:v>
                </c:pt>
                <c:pt idx="5196">
                  <c:v>0.30983397364616394</c:v>
                </c:pt>
                <c:pt idx="5197">
                  <c:v>0.3098469078540802</c:v>
                </c:pt>
                <c:pt idx="5198">
                  <c:v>0.3098246157169342</c:v>
                </c:pt>
                <c:pt idx="5199">
                  <c:v>0.30982249975204468</c:v>
                </c:pt>
                <c:pt idx="5200">
                  <c:v>0.30981543660163879</c:v>
                </c:pt>
                <c:pt idx="5201">
                  <c:v>0.30978846549987793</c:v>
                </c:pt>
                <c:pt idx="5202">
                  <c:v>0.30976134538650513</c:v>
                </c:pt>
                <c:pt idx="5203">
                  <c:v>0.30973681807518005</c:v>
                </c:pt>
                <c:pt idx="5204">
                  <c:v>0.30973809957504272</c:v>
                </c:pt>
                <c:pt idx="5205">
                  <c:v>0.30973327159881592</c:v>
                </c:pt>
                <c:pt idx="5206">
                  <c:v>0.30970844626426697</c:v>
                </c:pt>
                <c:pt idx="5207">
                  <c:v>0.30967852473258972</c:v>
                </c:pt>
                <c:pt idx="5208">
                  <c:v>0.3096635639667511</c:v>
                </c:pt>
                <c:pt idx="5209">
                  <c:v>0.30962738394737244</c:v>
                </c:pt>
                <c:pt idx="5210">
                  <c:v>0.30951204895973206</c:v>
                </c:pt>
                <c:pt idx="5211">
                  <c:v>0.30950489640235901</c:v>
                </c:pt>
                <c:pt idx="5212">
                  <c:v>0.30949941277503967</c:v>
                </c:pt>
                <c:pt idx="5213">
                  <c:v>0.3094952404499054</c:v>
                </c:pt>
                <c:pt idx="5214">
                  <c:v>0.3094770610332489</c:v>
                </c:pt>
                <c:pt idx="5215">
                  <c:v>0.30945307016372681</c:v>
                </c:pt>
                <c:pt idx="5216">
                  <c:v>0.30945155024528503</c:v>
                </c:pt>
                <c:pt idx="5217">
                  <c:v>0.30945679545402527</c:v>
                </c:pt>
                <c:pt idx="5218">
                  <c:v>0.30943387746810913</c:v>
                </c:pt>
                <c:pt idx="5219">
                  <c:v>0.30941012501716614</c:v>
                </c:pt>
                <c:pt idx="5220">
                  <c:v>0.30941051244735718</c:v>
                </c:pt>
                <c:pt idx="5221">
                  <c:v>0.3093966543674469</c:v>
                </c:pt>
                <c:pt idx="5222">
                  <c:v>0.3093571662902832</c:v>
                </c:pt>
                <c:pt idx="5223">
                  <c:v>0.30933427810668945</c:v>
                </c:pt>
                <c:pt idx="5224">
                  <c:v>0.30933123826980591</c:v>
                </c:pt>
                <c:pt idx="5225">
                  <c:v>0.30932986736297607</c:v>
                </c:pt>
                <c:pt idx="5226">
                  <c:v>0.30932348966598511</c:v>
                </c:pt>
                <c:pt idx="5227">
                  <c:v>0.3093315064907074</c:v>
                </c:pt>
                <c:pt idx="5228">
                  <c:v>0.30929309129714966</c:v>
                </c:pt>
                <c:pt idx="5229">
                  <c:v>0.30929464101791382</c:v>
                </c:pt>
                <c:pt idx="5230">
                  <c:v>0.30928227305412292</c:v>
                </c:pt>
                <c:pt idx="5231">
                  <c:v>0.30927231907844543</c:v>
                </c:pt>
                <c:pt idx="5232">
                  <c:v>0.30925363302230835</c:v>
                </c:pt>
                <c:pt idx="5233">
                  <c:v>0.30921608209609985</c:v>
                </c:pt>
                <c:pt idx="5234">
                  <c:v>0.30921286344528198</c:v>
                </c:pt>
                <c:pt idx="5235">
                  <c:v>0.30919191241264343</c:v>
                </c:pt>
                <c:pt idx="5236">
                  <c:v>0.30916464328765869</c:v>
                </c:pt>
                <c:pt idx="5237">
                  <c:v>0.30906236171722412</c:v>
                </c:pt>
                <c:pt idx="5238">
                  <c:v>0.30899977684020996</c:v>
                </c:pt>
                <c:pt idx="5239">
                  <c:v>0.30900847911834717</c:v>
                </c:pt>
                <c:pt idx="5240">
                  <c:v>0.30901134014129639</c:v>
                </c:pt>
                <c:pt idx="5241">
                  <c:v>0.30899089574813843</c:v>
                </c:pt>
                <c:pt idx="5242">
                  <c:v>0.30900037288665771</c:v>
                </c:pt>
                <c:pt idx="5243">
                  <c:v>0.30897623300552368</c:v>
                </c:pt>
                <c:pt idx="5244">
                  <c:v>0.30897510051727295</c:v>
                </c:pt>
                <c:pt idx="5245">
                  <c:v>0.30895692110061646</c:v>
                </c:pt>
                <c:pt idx="5246">
                  <c:v>0.30895346403121948</c:v>
                </c:pt>
                <c:pt idx="5247">
                  <c:v>0.30897283554077148</c:v>
                </c:pt>
                <c:pt idx="5248">
                  <c:v>0.30895918607711792</c:v>
                </c:pt>
                <c:pt idx="5249">
                  <c:v>0.30895933508872986</c:v>
                </c:pt>
                <c:pt idx="5250">
                  <c:v>0.30895388126373291</c:v>
                </c:pt>
                <c:pt idx="5251">
                  <c:v>0.30893954634666443</c:v>
                </c:pt>
                <c:pt idx="5252">
                  <c:v>0.3089175820350647</c:v>
                </c:pt>
                <c:pt idx="5253">
                  <c:v>0.30892321467399597</c:v>
                </c:pt>
                <c:pt idx="5254">
                  <c:v>0.30886346101760864</c:v>
                </c:pt>
                <c:pt idx="5255">
                  <c:v>0.30883750319480896</c:v>
                </c:pt>
                <c:pt idx="5256">
                  <c:v>0.30885887145996094</c:v>
                </c:pt>
                <c:pt idx="5257">
                  <c:v>0.30884489417076111</c:v>
                </c:pt>
                <c:pt idx="5258">
                  <c:v>0.30886715650558472</c:v>
                </c:pt>
                <c:pt idx="5259">
                  <c:v>0.30883610248565674</c:v>
                </c:pt>
                <c:pt idx="5260">
                  <c:v>0.30882754921913147</c:v>
                </c:pt>
                <c:pt idx="5261">
                  <c:v>0.30883696675300598</c:v>
                </c:pt>
                <c:pt idx="5262">
                  <c:v>0.30881842970848083</c:v>
                </c:pt>
                <c:pt idx="5263">
                  <c:v>0.30877301096916199</c:v>
                </c:pt>
                <c:pt idx="5264">
                  <c:v>0.30871763825416565</c:v>
                </c:pt>
                <c:pt idx="5265">
                  <c:v>0.30871880054473877</c:v>
                </c:pt>
                <c:pt idx="5266">
                  <c:v>0.30872684717178345</c:v>
                </c:pt>
                <c:pt idx="5267">
                  <c:v>0.30872067809104919</c:v>
                </c:pt>
                <c:pt idx="5268">
                  <c:v>0.30869871377944946</c:v>
                </c:pt>
                <c:pt idx="5269">
                  <c:v>0.30868074297904968</c:v>
                </c:pt>
                <c:pt idx="5270">
                  <c:v>0.3086887001991272</c:v>
                </c:pt>
                <c:pt idx="5271">
                  <c:v>0.30868318676948547</c:v>
                </c:pt>
                <c:pt idx="5272">
                  <c:v>0.30867645144462585</c:v>
                </c:pt>
                <c:pt idx="5273">
                  <c:v>0.3086637556552887</c:v>
                </c:pt>
                <c:pt idx="5274">
                  <c:v>0.30863401293754578</c:v>
                </c:pt>
                <c:pt idx="5275">
                  <c:v>0.30861181020736694</c:v>
                </c:pt>
                <c:pt idx="5276">
                  <c:v>0.30856087803840637</c:v>
                </c:pt>
                <c:pt idx="5277">
                  <c:v>0.30855563282966614</c:v>
                </c:pt>
                <c:pt idx="5278">
                  <c:v>0.30853888392448425</c:v>
                </c:pt>
                <c:pt idx="5279">
                  <c:v>0.30793061852455139</c:v>
                </c:pt>
                <c:pt idx="5280">
                  <c:v>0.30768057703971863</c:v>
                </c:pt>
                <c:pt idx="5281">
                  <c:v>0.30770063400268555</c:v>
                </c:pt>
                <c:pt idx="5282">
                  <c:v>0.30779993534088135</c:v>
                </c:pt>
                <c:pt idx="5283">
                  <c:v>0.30794724822044373</c:v>
                </c:pt>
                <c:pt idx="5284">
                  <c:v>0.30847203731536865</c:v>
                </c:pt>
                <c:pt idx="5285">
                  <c:v>0.30851861834526062</c:v>
                </c:pt>
                <c:pt idx="5286">
                  <c:v>0.3084903359413147</c:v>
                </c:pt>
                <c:pt idx="5287">
                  <c:v>0.30849331617355347</c:v>
                </c:pt>
                <c:pt idx="5288">
                  <c:v>0.30848824977874756</c:v>
                </c:pt>
                <c:pt idx="5289">
                  <c:v>0.308453768491745</c:v>
                </c:pt>
                <c:pt idx="5290">
                  <c:v>0.30843043327331543</c:v>
                </c:pt>
                <c:pt idx="5291">
                  <c:v>0.30841368436813354</c:v>
                </c:pt>
                <c:pt idx="5292">
                  <c:v>0.3084014356136322</c:v>
                </c:pt>
                <c:pt idx="5293">
                  <c:v>0.30836281180381775</c:v>
                </c:pt>
                <c:pt idx="5294">
                  <c:v>0.30831709504127502</c:v>
                </c:pt>
                <c:pt idx="5295">
                  <c:v>0.30826994776725769</c:v>
                </c:pt>
                <c:pt idx="5296">
                  <c:v>0.3082575798034668</c:v>
                </c:pt>
                <c:pt idx="5297">
                  <c:v>0.30824178457260132</c:v>
                </c:pt>
                <c:pt idx="5298">
                  <c:v>0.30824431777000427</c:v>
                </c:pt>
                <c:pt idx="5299">
                  <c:v>0.30823203921318054</c:v>
                </c:pt>
                <c:pt idx="5300">
                  <c:v>0.3082338273525238</c:v>
                </c:pt>
                <c:pt idx="5301">
                  <c:v>0.30822807550430298</c:v>
                </c:pt>
                <c:pt idx="5302">
                  <c:v>0.30822885036468506</c:v>
                </c:pt>
                <c:pt idx="5303">
                  <c:v>0.30819565057754517</c:v>
                </c:pt>
                <c:pt idx="5304">
                  <c:v>0.30818864703178406</c:v>
                </c:pt>
                <c:pt idx="5305">
                  <c:v>0.30817684531211853</c:v>
                </c:pt>
                <c:pt idx="5306">
                  <c:v>0.30817306041717529</c:v>
                </c:pt>
                <c:pt idx="5307">
                  <c:v>0.30815023183822632</c:v>
                </c:pt>
                <c:pt idx="5308">
                  <c:v>0.30815708637237549</c:v>
                </c:pt>
                <c:pt idx="5309">
                  <c:v>0.3081398606300354</c:v>
                </c:pt>
                <c:pt idx="5310">
                  <c:v>0.30812561511993408</c:v>
                </c:pt>
                <c:pt idx="5311">
                  <c:v>0.30812758207321167</c:v>
                </c:pt>
                <c:pt idx="5312">
                  <c:v>0.30812892317771912</c:v>
                </c:pt>
                <c:pt idx="5313">
                  <c:v>0.30812996625900269</c:v>
                </c:pt>
                <c:pt idx="5314">
                  <c:v>0.30811688303947449</c:v>
                </c:pt>
                <c:pt idx="5315">
                  <c:v>0.30810943245887756</c:v>
                </c:pt>
                <c:pt idx="5316">
                  <c:v>0.30808341503143311</c:v>
                </c:pt>
                <c:pt idx="5317">
                  <c:v>0.30804628133773804</c:v>
                </c:pt>
                <c:pt idx="5318">
                  <c:v>0.30803725123405457</c:v>
                </c:pt>
                <c:pt idx="5319">
                  <c:v>0.30801531672477722</c:v>
                </c:pt>
                <c:pt idx="5320">
                  <c:v>0.30799877643585205</c:v>
                </c:pt>
                <c:pt idx="5321">
                  <c:v>0.30799517035484314</c:v>
                </c:pt>
                <c:pt idx="5322">
                  <c:v>0.30797266960144043</c:v>
                </c:pt>
                <c:pt idx="5323">
                  <c:v>0.30795636773109436</c:v>
                </c:pt>
                <c:pt idx="5324">
                  <c:v>0.30795362591743469</c:v>
                </c:pt>
                <c:pt idx="5325">
                  <c:v>0.30796167254447937</c:v>
                </c:pt>
                <c:pt idx="5326">
                  <c:v>0.30791449546813965</c:v>
                </c:pt>
                <c:pt idx="5327">
                  <c:v>0.30789589881896973</c:v>
                </c:pt>
                <c:pt idx="5328">
                  <c:v>0.30789828300476074</c:v>
                </c:pt>
                <c:pt idx="5329">
                  <c:v>0.30787572264671326</c:v>
                </c:pt>
                <c:pt idx="5330">
                  <c:v>0.30784317851066589</c:v>
                </c:pt>
                <c:pt idx="5331">
                  <c:v>0.30782535672187805</c:v>
                </c:pt>
                <c:pt idx="5332">
                  <c:v>0.30781394243240356</c:v>
                </c:pt>
                <c:pt idx="5333">
                  <c:v>0.30780059099197388</c:v>
                </c:pt>
                <c:pt idx="5334">
                  <c:v>0.30779558420181274</c:v>
                </c:pt>
                <c:pt idx="5335">
                  <c:v>0.30777844786643982</c:v>
                </c:pt>
                <c:pt idx="5336">
                  <c:v>0.30777439475059509</c:v>
                </c:pt>
                <c:pt idx="5337">
                  <c:v>0.30776840448379517</c:v>
                </c:pt>
                <c:pt idx="5338">
                  <c:v>0.30777731537818909</c:v>
                </c:pt>
                <c:pt idx="5339">
                  <c:v>0.3077753484249115</c:v>
                </c:pt>
                <c:pt idx="5340">
                  <c:v>0.30777502059936523</c:v>
                </c:pt>
                <c:pt idx="5341">
                  <c:v>0.30776166915893555</c:v>
                </c:pt>
                <c:pt idx="5342">
                  <c:v>0.3077559769153595</c:v>
                </c:pt>
                <c:pt idx="5343">
                  <c:v>0.30770653486251831</c:v>
                </c:pt>
                <c:pt idx="5344">
                  <c:v>0.30769726634025574</c:v>
                </c:pt>
                <c:pt idx="5345">
                  <c:v>0.30768987536430359</c:v>
                </c:pt>
                <c:pt idx="5346">
                  <c:v>0.30766686797142029</c:v>
                </c:pt>
                <c:pt idx="5347">
                  <c:v>0.30766755342483521</c:v>
                </c:pt>
                <c:pt idx="5348">
                  <c:v>0.30762821435928345</c:v>
                </c:pt>
                <c:pt idx="5349">
                  <c:v>0.30763331055641174</c:v>
                </c:pt>
                <c:pt idx="5350">
                  <c:v>0.30762067437171936</c:v>
                </c:pt>
                <c:pt idx="5351">
                  <c:v>0.3076111376285553</c:v>
                </c:pt>
                <c:pt idx="5352">
                  <c:v>0.3075907826423645</c:v>
                </c:pt>
                <c:pt idx="5353">
                  <c:v>0.30757594108581543</c:v>
                </c:pt>
                <c:pt idx="5354">
                  <c:v>0.307564377784729</c:v>
                </c:pt>
                <c:pt idx="5355">
                  <c:v>0.30756330490112305</c:v>
                </c:pt>
                <c:pt idx="5356">
                  <c:v>0.30754011869430542</c:v>
                </c:pt>
                <c:pt idx="5357">
                  <c:v>0.30751210451126099</c:v>
                </c:pt>
                <c:pt idx="5358">
                  <c:v>0.30748927593231201</c:v>
                </c:pt>
                <c:pt idx="5359">
                  <c:v>0.30746856331825256</c:v>
                </c:pt>
                <c:pt idx="5360">
                  <c:v>0.30743759870529175</c:v>
                </c:pt>
                <c:pt idx="5361">
                  <c:v>0.30743485689163208</c:v>
                </c:pt>
                <c:pt idx="5362">
                  <c:v>0.30739179253578186</c:v>
                </c:pt>
                <c:pt idx="5363">
                  <c:v>0.30739575624465942</c:v>
                </c:pt>
                <c:pt idx="5364">
                  <c:v>0.3073851466178894</c:v>
                </c:pt>
                <c:pt idx="5365">
                  <c:v>0.30736947059631348</c:v>
                </c:pt>
                <c:pt idx="5366">
                  <c:v>0.3073747456073761</c:v>
                </c:pt>
                <c:pt idx="5367">
                  <c:v>0.30737549066543579</c:v>
                </c:pt>
                <c:pt idx="5368">
                  <c:v>0.30736148357391357</c:v>
                </c:pt>
                <c:pt idx="5369">
                  <c:v>0.30734461545944214</c:v>
                </c:pt>
                <c:pt idx="5370">
                  <c:v>0.30731245875358582</c:v>
                </c:pt>
                <c:pt idx="5371">
                  <c:v>0.30733272433280945</c:v>
                </c:pt>
                <c:pt idx="5372">
                  <c:v>0.30734410881996155</c:v>
                </c:pt>
                <c:pt idx="5373">
                  <c:v>0.30733141303062439</c:v>
                </c:pt>
                <c:pt idx="5374">
                  <c:v>0.30731961131095886</c:v>
                </c:pt>
                <c:pt idx="5375">
                  <c:v>0.30730730295181274</c:v>
                </c:pt>
                <c:pt idx="5376">
                  <c:v>0.30728074908256531</c:v>
                </c:pt>
                <c:pt idx="5377">
                  <c:v>0.30729421973228455</c:v>
                </c:pt>
                <c:pt idx="5378">
                  <c:v>0.30727735161781311</c:v>
                </c:pt>
                <c:pt idx="5379">
                  <c:v>0.30727735161781311</c:v>
                </c:pt>
                <c:pt idx="5380">
                  <c:v>0.30726966261863708</c:v>
                </c:pt>
                <c:pt idx="5381">
                  <c:v>0.30726823210716248</c:v>
                </c:pt>
                <c:pt idx="5382">
                  <c:v>0.30726015567779541</c:v>
                </c:pt>
                <c:pt idx="5383">
                  <c:v>0.30723288655281067</c:v>
                </c:pt>
                <c:pt idx="5384">
                  <c:v>0.30722871422767639</c:v>
                </c:pt>
                <c:pt idx="5385">
                  <c:v>0.30721539258956909</c:v>
                </c:pt>
                <c:pt idx="5386">
                  <c:v>0.30721983313560486</c:v>
                </c:pt>
                <c:pt idx="5387">
                  <c:v>0.30721175670623779</c:v>
                </c:pt>
                <c:pt idx="5388">
                  <c:v>0.3072182834148407</c:v>
                </c:pt>
                <c:pt idx="5389">
                  <c:v>0.30720260739326477</c:v>
                </c:pt>
                <c:pt idx="5390">
                  <c:v>0.30720436573028564</c:v>
                </c:pt>
                <c:pt idx="5391">
                  <c:v>0.30719438195228577</c:v>
                </c:pt>
                <c:pt idx="5392">
                  <c:v>0.30715370178222656</c:v>
                </c:pt>
                <c:pt idx="5393">
                  <c:v>0.30715632438659668</c:v>
                </c:pt>
                <c:pt idx="5394">
                  <c:v>0.30713397264480591</c:v>
                </c:pt>
                <c:pt idx="5395">
                  <c:v>0.30713602900505066</c:v>
                </c:pt>
                <c:pt idx="5396">
                  <c:v>0.30707839131355286</c:v>
                </c:pt>
                <c:pt idx="5397">
                  <c:v>0.30706274509429932</c:v>
                </c:pt>
                <c:pt idx="5398">
                  <c:v>0.30705174803733826</c:v>
                </c:pt>
                <c:pt idx="5399">
                  <c:v>0.30703809857368469</c:v>
                </c:pt>
                <c:pt idx="5400">
                  <c:v>0.30704048275947571</c:v>
                </c:pt>
                <c:pt idx="5401">
                  <c:v>0.30703049898147583</c:v>
                </c:pt>
                <c:pt idx="5402">
                  <c:v>0.30700439214706421</c:v>
                </c:pt>
                <c:pt idx="5403">
                  <c:v>0.30700290203094482</c:v>
                </c:pt>
                <c:pt idx="5404">
                  <c:v>0.30699265003204346</c:v>
                </c:pt>
                <c:pt idx="5405">
                  <c:v>0.30697649717330933</c:v>
                </c:pt>
                <c:pt idx="5406">
                  <c:v>0.30694517493247986</c:v>
                </c:pt>
                <c:pt idx="5407">
                  <c:v>0.30694514513015747</c:v>
                </c:pt>
                <c:pt idx="5408">
                  <c:v>0.30694395303726196</c:v>
                </c:pt>
                <c:pt idx="5409">
                  <c:v>0.30690297484397888</c:v>
                </c:pt>
                <c:pt idx="5410">
                  <c:v>0.30686014890670776</c:v>
                </c:pt>
                <c:pt idx="5411">
                  <c:v>0.30686590075492859</c:v>
                </c:pt>
                <c:pt idx="5412">
                  <c:v>0.30684143304824829</c:v>
                </c:pt>
                <c:pt idx="5413">
                  <c:v>0.30679208040237427</c:v>
                </c:pt>
                <c:pt idx="5414">
                  <c:v>0.30680853128433228</c:v>
                </c:pt>
                <c:pt idx="5415">
                  <c:v>0.30680924654006958</c:v>
                </c:pt>
                <c:pt idx="5416">
                  <c:v>0.30679354071617126</c:v>
                </c:pt>
                <c:pt idx="5417">
                  <c:v>0.30679202079772949</c:v>
                </c:pt>
                <c:pt idx="5418">
                  <c:v>0.30677920579910278</c:v>
                </c:pt>
                <c:pt idx="5419">
                  <c:v>0.30679965019226074</c:v>
                </c:pt>
                <c:pt idx="5420">
                  <c:v>0.30679738521575928</c:v>
                </c:pt>
                <c:pt idx="5421">
                  <c:v>0.30679097771644592</c:v>
                </c:pt>
                <c:pt idx="5422">
                  <c:v>0.30675584077835083</c:v>
                </c:pt>
                <c:pt idx="5423">
                  <c:v>0.30674552917480469</c:v>
                </c:pt>
                <c:pt idx="5424">
                  <c:v>0.30670854449272156</c:v>
                </c:pt>
                <c:pt idx="5425">
                  <c:v>0.30669689178466797</c:v>
                </c:pt>
                <c:pt idx="5426">
                  <c:v>0.30667242407798767</c:v>
                </c:pt>
                <c:pt idx="5427">
                  <c:v>0.30666202306747437</c:v>
                </c:pt>
                <c:pt idx="5428">
                  <c:v>0.30666181445121765</c:v>
                </c:pt>
                <c:pt idx="5429">
                  <c:v>0.30666753649711609</c:v>
                </c:pt>
                <c:pt idx="5430">
                  <c:v>0.30667412281036377</c:v>
                </c:pt>
                <c:pt idx="5431">
                  <c:v>0.30665269494056702</c:v>
                </c:pt>
                <c:pt idx="5432">
                  <c:v>0.30664417147636414</c:v>
                </c:pt>
                <c:pt idx="5433">
                  <c:v>0.30663123726844788</c:v>
                </c:pt>
                <c:pt idx="5434">
                  <c:v>0.30662864446640015</c:v>
                </c:pt>
                <c:pt idx="5435">
                  <c:v>0.30661818385124207</c:v>
                </c:pt>
                <c:pt idx="5436">
                  <c:v>0.30659568309783936</c:v>
                </c:pt>
                <c:pt idx="5437">
                  <c:v>0.30658617615699768</c:v>
                </c:pt>
                <c:pt idx="5438">
                  <c:v>0.30655872821807861</c:v>
                </c:pt>
                <c:pt idx="5439">
                  <c:v>0.30652156472206116</c:v>
                </c:pt>
                <c:pt idx="5440">
                  <c:v>0.30651092529296875</c:v>
                </c:pt>
                <c:pt idx="5441">
                  <c:v>0.30650228261947632</c:v>
                </c:pt>
                <c:pt idx="5442">
                  <c:v>0.30651876330375671</c:v>
                </c:pt>
                <c:pt idx="5443">
                  <c:v>0.30651625990867615</c:v>
                </c:pt>
                <c:pt idx="5444">
                  <c:v>0.3064827024936676</c:v>
                </c:pt>
                <c:pt idx="5445">
                  <c:v>0.30646669864654541</c:v>
                </c:pt>
                <c:pt idx="5446">
                  <c:v>0.30645310878753662</c:v>
                </c:pt>
                <c:pt idx="5447">
                  <c:v>0.30647715926170349</c:v>
                </c:pt>
                <c:pt idx="5448">
                  <c:v>0.30646038055419922</c:v>
                </c:pt>
                <c:pt idx="5449">
                  <c:v>0.30643653869628906</c:v>
                </c:pt>
                <c:pt idx="5450">
                  <c:v>0.30641701817512512</c:v>
                </c:pt>
                <c:pt idx="5451">
                  <c:v>0.3064233660697937</c:v>
                </c:pt>
                <c:pt idx="5452">
                  <c:v>0.3064039945602417</c:v>
                </c:pt>
                <c:pt idx="5453">
                  <c:v>0.30639436841011047</c:v>
                </c:pt>
                <c:pt idx="5454">
                  <c:v>0.30637696385383606</c:v>
                </c:pt>
                <c:pt idx="5455">
                  <c:v>0.30634349584579468</c:v>
                </c:pt>
                <c:pt idx="5456">
                  <c:v>0.30634093284606934</c:v>
                </c:pt>
                <c:pt idx="5457">
                  <c:v>0.30635499954223633</c:v>
                </c:pt>
                <c:pt idx="5458">
                  <c:v>0.30633270740509033</c:v>
                </c:pt>
                <c:pt idx="5459">
                  <c:v>0.30631822347640991</c:v>
                </c:pt>
                <c:pt idx="5460">
                  <c:v>0.30632942914962769</c:v>
                </c:pt>
                <c:pt idx="5461">
                  <c:v>0.30632376670837402</c:v>
                </c:pt>
                <c:pt idx="5462">
                  <c:v>0.30632206797599792</c:v>
                </c:pt>
                <c:pt idx="5463">
                  <c:v>0.30631425976753235</c:v>
                </c:pt>
                <c:pt idx="5464">
                  <c:v>0.30630418658256531</c:v>
                </c:pt>
                <c:pt idx="5465">
                  <c:v>0.30620595812797546</c:v>
                </c:pt>
                <c:pt idx="5466">
                  <c:v>0.30613362789154053</c:v>
                </c:pt>
                <c:pt idx="5467">
                  <c:v>0.30614393949508667</c:v>
                </c:pt>
                <c:pt idx="5468">
                  <c:v>0.30613452196121216</c:v>
                </c:pt>
                <c:pt idx="5469">
                  <c:v>0.30613163113594055</c:v>
                </c:pt>
                <c:pt idx="5470">
                  <c:v>0.3061252236366272</c:v>
                </c:pt>
                <c:pt idx="5471">
                  <c:v>0.30611389875411987</c:v>
                </c:pt>
                <c:pt idx="5472">
                  <c:v>0.30610755085945129</c:v>
                </c:pt>
                <c:pt idx="5473">
                  <c:v>0.30610513687133789</c:v>
                </c:pt>
                <c:pt idx="5474">
                  <c:v>0.30609941482543945</c:v>
                </c:pt>
                <c:pt idx="5475">
                  <c:v>0.30608230829238892</c:v>
                </c:pt>
                <c:pt idx="5476">
                  <c:v>0.30607905983924866</c:v>
                </c:pt>
                <c:pt idx="5477">
                  <c:v>0.30605453252792358</c:v>
                </c:pt>
                <c:pt idx="5478">
                  <c:v>0.30606082081794739</c:v>
                </c:pt>
                <c:pt idx="5479">
                  <c:v>0.30605629086494446</c:v>
                </c:pt>
                <c:pt idx="5480">
                  <c:v>0.3060564398765564</c:v>
                </c:pt>
                <c:pt idx="5481">
                  <c:v>0.30604919791221619</c:v>
                </c:pt>
                <c:pt idx="5482">
                  <c:v>0.30606377124786377</c:v>
                </c:pt>
                <c:pt idx="5483">
                  <c:v>0.3060564398765564</c:v>
                </c:pt>
                <c:pt idx="5484">
                  <c:v>0.30603906512260437</c:v>
                </c:pt>
                <c:pt idx="5485">
                  <c:v>0.3060300350189209</c:v>
                </c:pt>
                <c:pt idx="5486">
                  <c:v>0.30602356791496277</c:v>
                </c:pt>
                <c:pt idx="5487">
                  <c:v>0.30602967739105225</c:v>
                </c:pt>
                <c:pt idx="5488">
                  <c:v>0.30601480603218079</c:v>
                </c:pt>
                <c:pt idx="5489">
                  <c:v>0.30599990487098694</c:v>
                </c:pt>
                <c:pt idx="5490">
                  <c:v>0.30599790811538696</c:v>
                </c:pt>
                <c:pt idx="5491">
                  <c:v>0.30597469210624695</c:v>
                </c:pt>
                <c:pt idx="5492">
                  <c:v>0.30593085289001465</c:v>
                </c:pt>
                <c:pt idx="5493">
                  <c:v>0.30592495203018188</c:v>
                </c:pt>
                <c:pt idx="5494">
                  <c:v>0.30593100190162659</c:v>
                </c:pt>
                <c:pt idx="5495">
                  <c:v>0.30591323971748352</c:v>
                </c:pt>
                <c:pt idx="5496">
                  <c:v>0.30591428279876709</c:v>
                </c:pt>
                <c:pt idx="5497">
                  <c:v>0.30591875314712524</c:v>
                </c:pt>
                <c:pt idx="5498">
                  <c:v>0.30590534210205078</c:v>
                </c:pt>
                <c:pt idx="5499">
                  <c:v>0.30590608716011047</c:v>
                </c:pt>
                <c:pt idx="5500">
                  <c:v>0.30589714646339417</c:v>
                </c:pt>
                <c:pt idx="5501">
                  <c:v>0.30587196350097656</c:v>
                </c:pt>
                <c:pt idx="5502">
                  <c:v>0.30587366223335266</c:v>
                </c:pt>
                <c:pt idx="5503">
                  <c:v>0.30586269497871399</c:v>
                </c:pt>
                <c:pt idx="5504">
                  <c:v>0.30584132671356201</c:v>
                </c:pt>
                <c:pt idx="5505">
                  <c:v>0.30582991242408752</c:v>
                </c:pt>
                <c:pt idx="5506">
                  <c:v>0.30582401156425476</c:v>
                </c:pt>
                <c:pt idx="5507">
                  <c:v>0.30580714344978333</c:v>
                </c:pt>
                <c:pt idx="5508">
                  <c:v>0.30577605962753296</c:v>
                </c:pt>
                <c:pt idx="5509">
                  <c:v>0.30576109886169434</c:v>
                </c:pt>
                <c:pt idx="5510">
                  <c:v>0.30573713779449463</c:v>
                </c:pt>
                <c:pt idx="5511">
                  <c:v>0.30572032928466797</c:v>
                </c:pt>
                <c:pt idx="5512">
                  <c:v>0.30570480227470398</c:v>
                </c:pt>
                <c:pt idx="5513">
                  <c:v>0.30571037530899048</c:v>
                </c:pt>
                <c:pt idx="5514">
                  <c:v>0.30572208762168884</c:v>
                </c:pt>
                <c:pt idx="5515">
                  <c:v>0.30571684241294861</c:v>
                </c:pt>
                <c:pt idx="5516">
                  <c:v>0.30571088194847107</c:v>
                </c:pt>
                <c:pt idx="5517">
                  <c:v>0.30572351813316345</c:v>
                </c:pt>
                <c:pt idx="5518">
                  <c:v>0.30569323897361755</c:v>
                </c:pt>
                <c:pt idx="5519">
                  <c:v>0.30566644668579102</c:v>
                </c:pt>
                <c:pt idx="5520">
                  <c:v>0.3056505024433136</c:v>
                </c:pt>
                <c:pt idx="5521">
                  <c:v>0.30561327934265137</c:v>
                </c:pt>
                <c:pt idx="5522">
                  <c:v>0.30562439560890198</c:v>
                </c:pt>
                <c:pt idx="5523">
                  <c:v>0.30561310052871704</c:v>
                </c:pt>
                <c:pt idx="5524">
                  <c:v>0.30561119318008423</c:v>
                </c:pt>
                <c:pt idx="5525">
                  <c:v>0.30561453104019165</c:v>
                </c:pt>
                <c:pt idx="5526">
                  <c:v>0.30562332272529602</c:v>
                </c:pt>
                <c:pt idx="5527">
                  <c:v>0.30561256408691406</c:v>
                </c:pt>
                <c:pt idx="5528">
                  <c:v>0.30559569597244263</c:v>
                </c:pt>
                <c:pt idx="5529">
                  <c:v>0.30557861924171448</c:v>
                </c:pt>
                <c:pt idx="5530">
                  <c:v>0.30557560920715332</c:v>
                </c:pt>
                <c:pt idx="5531">
                  <c:v>0.30558818578720093</c:v>
                </c:pt>
                <c:pt idx="5532">
                  <c:v>0.30556070804595947</c:v>
                </c:pt>
                <c:pt idx="5533">
                  <c:v>0.30556443333625793</c:v>
                </c:pt>
                <c:pt idx="5534">
                  <c:v>0.30559846758842468</c:v>
                </c:pt>
                <c:pt idx="5535">
                  <c:v>0.30559629201889038</c:v>
                </c:pt>
                <c:pt idx="5536">
                  <c:v>0.30559217929840088</c:v>
                </c:pt>
                <c:pt idx="5537">
                  <c:v>0.30560481548309326</c:v>
                </c:pt>
                <c:pt idx="5538">
                  <c:v>0.30557540059089661</c:v>
                </c:pt>
                <c:pt idx="5539">
                  <c:v>0.30554342269897461</c:v>
                </c:pt>
                <c:pt idx="5540">
                  <c:v>0.30548951029777527</c:v>
                </c:pt>
                <c:pt idx="5541">
                  <c:v>0.30549183487892151</c:v>
                </c:pt>
                <c:pt idx="5542">
                  <c:v>0.30548191070556641</c:v>
                </c:pt>
                <c:pt idx="5543">
                  <c:v>0.30546393990516663</c:v>
                </c:pt>
                <c:pt idx="5544">
                  <c:v>0.3054337203502655</c:v>
                </c:pt>
                <c:pt idx="5545">
                  <c:v>0.30542245507240295</c:v>
                </c:pt>
                <c:pt idx="5546">
                  <c:v>0.30544033646583557</c:v>
                </c:pt>
                <c:pt idx="5547">
                  <c:v>0.30543118715286255</c:v>
                </c:pt>
                <c:pt idx="5548">
                  <c:v>0.30543121695518494</c:v>
                </c:pt>
                <c:pt idx="5549">
                  <c:v>0.30543628334999084</c:v>
                </c:pt>
                <c:pt idx="5550">
                  <c:v>0.305411696434021</c:v>
                </c:pt>
                <c:pt idx="5551">
                  <c:v>0.30539360642433167</c:v>
                </c:pt>
                <c:pt idx="5552">
                  <c:v>0.30538943409919739</c:v>
                </c:pt>
                <c:pt idx="5553">
                  <c:v>0.30536797642707825</c:v>
                </c:pt>
                <c:pt idx="5554">
                  <c:v>0.30536371469497681</c:v>
                </c:pt>
                <c:pt idx="5555">
                  <c:v>0.30536672472953796</c:v>
                </c:pt>
                <c:pt idx="5556">
                  <c:v>0.30534976720809937</c:v>
                </c:pt>
                <c:pt idx="5557">
                  <c:v>0.30534029006958008</c:v>
                </c:pt>
                <c:pt idx="5558">
                  <c:v>0.30532774329185486</c:v>
                </c:pt>
                <c:pt idx="5559">
                  <c:v>0.30530771613121033</c:v>
                </c:pt>
                <c:pt idx="5560">
                  <c:v>0.30529239773750305</c:v>
                </c:pt>
                <c:pt idx="5561">
                  <c:v>0.30528411269187927</c:v>
                </c:pt>
                <c:pt idx="5562">
                  <c:v>0.30528244376182556</c:v>
                </c:pt>
                <c:pt idx="5563">
                  <c:v>0.30527228116989136</c:v>
                </c:pt>
                <c:pt idx="5564">
                  <c:v>0.30521616339683533</c:v>
                </c:pt>
                <c:pt idx="5565">
                  <c:v>0.30482205748558044</c:v>
                </c:pt>
                <c:pt idx="5566">
                  <c:v>0.30434325337409973</c:v>
                </c:pt>
                <c:pt idx="5567">
                  <c:v>0.30432480573654175</c:v>
                </c:pt>
                <c:pt idx="5568">
                  <c:v>0.30440807342529297</c:v>
                </c:pt>
                <c:pt idx="5569">
                  <c:v>0.30449241399765015</c:v>
                </c:pt>
                <c:pt idx="5570">
                  <c:v>0.30502006411552429</c:v>
                </c:pt>
                <c:pt idx="5571">
                  <c:v>0.30515396595001221</c:v>
                </c:pt>
                <c:pt idx="5572">
                  <c:v>0.30513131618499756</c:v>
                </c:pt>
                <c:pt idx="5573">
                  <c:v>0.3051241934299469</c:v>
                </c:pt>
                <c:pt idx="5574">
                  <c:v>0.30511868000030518</c:v>
                </c:pt>
                <c:pt idx="5575">
                  <c:v>0.30510619282722473</c:v>
                </c:pt>
                <c:pt idx="5576">
                  <c:v>0.30509260296821594</c:v>
                </c:pt>
                <c:pt idx="5577">
                  <c:v>0.30509018898010254</c:v>
                </c:pt>
                <c:pt idx="5578">
                  <c:v>0.30508092045783997</c:v>
                </c:pt>
                <c:pt idx="5579">
                  <c:v>0.30507469177246094</c:v>
                </c:pt>
                <c:pt idx="5580">
                  <c:v>0.30507636070251465</c:v>
                </c:pt>
                <c:pt idx="5581">
                  <c:v>0.30504906177520752</c:v>
                </c:pt>
                <c:pt idx="5582">
                  <c:v>0.30500888824462891</c:v>
                </c:pt>
                <c:pt idx="5583">
                  <c:v>0.30495443940162659</c:v>
                </c:pt>
                <c:pt idx="5584">
                  <c:v>0.3049333393573761</c:v>
                </c:pt>
                <c:pt idx="5585">
                  <c:v>0.30493015050888062</c:v>
                </c:pt>
                <c:pt idx="5586">
                  <c:v>0.3048902153968811</c:v>
                </c:pt>
                <c:pt idx="5587">
                  <c:v>0.30488470196723938</c:v>
                </c:pt>
                <c:pt idx="5588">
                  <c:v>0.30488261580467224</c:v>
                </c:pt>
                <c:pt idx="5589">
                  <c:v>0.3048662543296814</c:v>
                </c:pt>
                <c:pt idx="5590">
                  <c:v>0.30482023954391479</c:v>
                </c:pt>
                <c:pt idx="5591">
                  <c:v>0.30479294061660767</c:v>
                </c:pt>
                <c:pt idx="5592">
                  <c:v>0.30477741360664368</c:v>
                </c:pt>
                <c:pt idx="5593">
                  <c:v>0.30475214123725891</c:v>
                </c:pt>
                <c:pt idx="5594">
                  <c:v>0.30474650859832764</c:v>
                </c:pt>
                <c:pt idx="5595">
                  <c:v>0.30472567677497864</c:v>
                </c:pt>
                <c:pt idx="5596">
                  <c:v>0.30471768975257874</c:v>
                </c:pt>
                <c:pt idx="5597">
                  <c:v>0.30473291873931885</c:v>
                </c:pt>
                <c:pt idx="5598">
                  <c:v>0.30470749735832214</c:v>
                </c:pt>
                <c:pt idx="5599">
                  <c:v>0.30468186736106873</c:v>
                </c:pt>
                <c:pt idx="5600">
                  <c:v>0.30467912554740906</c:v>
                </c:pt>
                <c:pt idx="5601">
                  <c:v>0.30468025803565979</c:v>
                </c:pt>
                <c:pt idx="5602">
                  <c:v>0.30467259883880615</c:v>
                </c:pt>
                <c:pt idx="5603">
                  <c:v>0.30464982986450195</c:v>
                </c:pt>
                <c:pt idx="5604">
                  <c:v>0.30463507771492004</c:v>
                </c:pt>
                <c:pt idx="5605">
                  <c:v>0.30460560321807861</c:v>
                </c:pt>
                <c:pt idx="5606">
                  <c:v>0.30455228686332703</c:v>
                </c:pt>
                <c:pt idx="5607">
                  <c:v>0.3045627772808075</c:v>
                </c:pt>
                <c:pt idx="5608">
                  <c:v>0.30454325675964355</c:v>
                </c:pt>
                <c:pt idx="5609">
                  <c:v>0.30453860759735107</c:v>
                </c:pt>
                <c:pt idx="5610">
                  <c:v>0.30450308322906494</c:v>
                </c:pt>
                <c:pt idx="5611">
                  <c:v>0.30449578166007996</c:v>
                </c:pt>
                <c:pt idx="5612">
                  <c:v>0.30449652671813965</c:v>
                </c:pt>
                <c:pt idx="5613">
                  <c:v>0.30448734760284424</c:v>
                </c:pt>
                <c:pt idx="5614">
                  <c:v>0.30449670553207397</c:v>
                </c:pt>
                <c:pt idx="5615">
                  <c:v>0.304493248462677</c:v>
                </c:pt>
                <c:pt idx="5616">
                  <c:v>0.30447661876678467</c:v>
                </c:pt>
                <c:pt idx="5617">
                  <c:v>0.30445593595504761</c:v>
                </c:pt>
                <c:pt idx="5618">
                  <c:v>0.30445012450218201</c:v>
                </c:pt>
                <c:pt idx="5619">
                  <c:v>0.30444890260696411</c:v>
                </c:pt>
                <c:pt idx="5620">
                  <c:v>0.30440521240234375</c:v>
                </c:pt>
                <c:pt idx="5621">
                  <c:v>0.3043588399887085</c:v>
                </c:pt>
                <c:pt idx="5622">
                  <c:v>0.30433306097984314</c:v>
                </c:pt>
                <c:pt idx="5623">
                  <c:v>0.30428475141525269</c:v>
                </c:pt>
                <c:pt idx="5624">
                  <c:v>0.30425277352333069</c:v>
                </c:pt>
                <c:pt idx="5625">
                  <c:v>0.3042474091053009</c:v>
                </c:pt>
                <c:pt idx="5626">
                  <c:v>0.30424049496650696</c:v>
                </c:pt>
                <c:pt idx="5627">
                  <c:v>0.30422854423522949</c:v>
                </c:pt>
                <c:pt idx="5628">
                  <c:v>0.3042161762714386</c:v>
                </c:pt>
                <c:pt idx="5629">
                  <c:v>0.30419594049453735</c:v>
                </c:pt>
                <c:pt idx="5630">
                  <c:v>0.3041958212852478</c:v>
                </c:pt>
                <c:pt idx="5631">
                  <c:v>0.30418610572814941</c:v>
                </c:pt>
                <c:pt idx="5632">
                  <c:v>0.30415639281272888</c:v>
                </c:pt>
                <c:pt idx="5633">
                  <c:v>0.30414009094238281</c:v>
                </c:pt>
                <c:pt idx="5634">
                  <c:v>0.30413380265235901</c:v>
                </c:pt>
                <c:pt idx="5635">
                  <c:v>0.30411034822463989</c:v>
                </c:pt>
                <c:pt idx="5636">
                  <c:v>0.30410113930702209</c:v>
                </c:pt>
                <c:pt idx="5637">
                  <c:v>0.30405694246292114</c:v>
                </c:pt>
                <c:pt idx="5638">
                  <c:v>0.30403447151184082</c:v>
                </c:pt>
                <c:pt idx="5639">
                  <c:v>0.30401253700256348</c:v>
                </c:pt>
                <c:pt idx="5640">
                  <c:v>0.30399432778358459</c:v>
                </c:pt>
                <c:pt idx="5641">
                  <c:v>0.30400353670120239</c:v>
                </c:pt>
                <c:pt idx="5642">
                  <c:v>0.30400553345680237</c:v>
                </c:pt>
                <c:pt idx="5643">
                  <c:v>0.30399549007415771</c:v>
                </c:pt>
                <c:pt idx="5644">
                  <c:v>0.30397328734397888</c:v>
                </c:pt>
                <c:pt idx="5645">
                  <c:v>0.30397599935531616</c:v>
                </c:pt>
                <c:pt idx="5646">
                  <c:v>0.30397406220436096</c:v>
                </c:pt>
                <c:pt idx="5647">
                  <c:v>0.30396163463592529</c:v>
                </c:pt>
                <c:pt idx="5648">
                  <c:v>0.30396649241447449</c:v>
                </c:pt>
                <c:pt idx="5649">
                  <c:v>0.30396810173988342</c:v>
                </c:pt>
                <c:pt idx="5650">
                  <c:v>0.30397197604179382</c:v>
                </c:pt>
                <c:pt idx="5651">
                  <c:v>0.30395430326461792</c:v>
                </c:pt>
                <c:pt idx="5652">
                  <c:v>0.30390319228172302</c:v>
                </c:pt>
                <c:pt idx="5653">
                  <c:v>0.3039017915725708</c:v>
                </c:pt>
                <c:pt idx="5654">
                  <c:v>0.30388477444648743</c:v>
                </c:pt>
                <c:pt idx="5655">
                  <c:v>0.3038850724697113</c:v>
                </c:pt>
                <c:pt idx="5656">
                  <c:v>0.30390241742134094</c:v>
                </c:pt>
                <c:pt idx="5657">
                  <c:v>0.30388861894607544</c:v>
                </c:pt>
                <c:pt idx="5658">
                  <c:v>0.30387765169143677</c:v>
                </c:pt>
                <c:pt idx="5659">
                  <c:v>0.3038790225982666</c:v>
                </c:pt>
                <c:pt idx="5660">
                  <c:v>0.30387213826179504</c:v>
                </c:pt>
                <c:pt idx="5661">
                  <c:v>0.30386674404144287</c:v>
                </c:pt>
                <c:pt idx="5662">
                  <c:v>0.30387663841247559</c:v>
                </c:pt>
                <c:pt idx="5663">
                  <c:v>0.30386701226234436</c:v>
                </c:pt>
                <c:pt idx="5664">
                  <c:v>0.3038100004196167</c:v>
                </c:pt>
                <c:pt idx="5665">
                  <c:v>0.30379971861839294</c:v>
                </c:pt>
                <c:pt idx="5666">
                  <c:v>0.30378425121307373</c:v>
                </c:pt>
                <c:pt idx="5667">
                  <c:v>0.30377534031867981</c:v>
                </c:pt>
                <c:pt idx="5668">
                  <c:v>0.3037988543510437</c:v>
                </c:pt>
                <c:pt idx="5669">
                  <c:v>0.30378636717796326</c:v>
                </c:pt>
                <c:pt idx="5670">
                  <c:v>0.30378657579421997</c:v>
                </c:pt>
                <c:pt idx="5671">
                  <c:v>0.30376929044723511</c:v>
                </c:pt>
                <c:pt idx="5672">
                  <c:v>0.3037315309047699</c:v>
                </c:pt>
                <c:pt idx="5673">
                  <c:v>0.30373799800872803</c:v>
                </c:pt>
                <c:pt idx="5674">
                  <c:v>0.30373993515968323</c:v>
                </c:pt>
                <c:pt idx="5675">
                  <c:v>0.30372336506843567</c:v>
                </c:pt>
                <c:pt idx="5676">
                  <c:v>0.30372521281242371</c:v>
                </c:pt>
                <c:pt idx="5677">
                  <c:v>0.3037295937538147</c:v>
                </c:pt>
                <c:pt idx="5678">
                  <c:v>0.30370804667472839</c:v>
                </c:pt>
                <c:pt idx="5679">
                  <c:v>0.30371260643005371</c:v>
                </c:pt>
                <c:pt idx="5680">
                  <c:v>0.30369856953620911</c:v>
                </c:pt>
                <c:pt idx="5681">
                  <c:v>0.30368500947952271</c:v>
                </c:pt>
                <c:pt idx="5682">
                  <c:v>0.3036896288394928</c:v>
                </c:pt>
                <c:pt idx="5683">
                  <c:v>0.30369651317596436</c:v>
                </c:pt>
                <c:pt idx="5684">
                  <c:v>0.3036842942237854</c:v>
                </c:pt>
                <c:pt idx="5685">
                  <c:v>0.30369201302528381</c:v>
                </c:pt>
                <c:pt idx="5686">
                  <c:v>0.30367851257324219</c:v>
                </c:pt>
                <c:pt idx="5687">
                  <c:v>0.30367925763130188</c:v>
                </c:pt>
                <c:pt idx="5688">
                  <c:v>0.3036695122718811</c:v>
                </c:pt>
                <c:pt idx="5689">
                  <c:v>0.30368423461914062</c:v>
                </c:pt>
                <c:pt idx="5690">
                  <c:v>0.30366569757461548</c:v>
                </c:pt>
                <c:pt idx="5691">
                  <c:v>0.30363142490386963</c:v>
                </c:pt>
                <c:pt idx="5692">
                  <c:v>0.30363583564758301</c:v>
                </c:pt>
                <c:pt idx="5693">
                  <c:v>0.30363398790359497</c:v>
                </c:pt>
                <c:pt idx="5694">
                  <c:v>0.30361455678939819</c:v>
                </c:pt>
                <c:pt idx="5695">
                  <c:v>0.30360355973243713</c:v>
                </c:pt>
                <c:pt idx="5696">
                  <c:v>0.30360129475593567</c:v>
                </c:pt>
                <c:pt idx="5697">
                  <c:v>0.30359625816345215</c:v>
                </c:pt>
                <c:pt idx="5698">
                  <c:v>0.30360010266304016</c:v>
                </c:pt>
                <c:pt idx="5699">
                  <c:v>0.30359837412834167</c:v>
                </c:pt>
                <c:pt idx="5700">
                  <c:v>0.30357101559638977</c:v>
                </c:pt>
                <c:pt idx="5701">
                  <c:v>0.30355095863342285</c:v>
                </c:pt>
                <c:pt idx="5702">
                  <c:v>0.30353239178657532</c:v>
                </c:pt>
                <c:pt idx="5703">
                  <c:v>0.30351933836936951</c:v>
                </c:pt>
                <c:pt idx="5704">
                  <c:v>0.30352276563644409</c:v>
                </c:pt>
                <c:pt idx="5705">
                  <c:v>0.30350244045257568</c:v>
                </c:pt>
                <c:pt idx="5706">
                  <c:v>0.30350065231323242</c:v>
                </c:pt>
                <c:pt idx="5707">
                  <c:v>0.30349248647689819</c:v>
                </c:pt>
                <c:pt idx="5708">
                  <c:v>0.30346134305000305</c:v>
                </c:pt>
                <c:pt idx="5709">
                  <c:v>0.30345740914344788</c:v>
                </c:pt>
                <c:pt idx="5710">
                  <c:v>0.30341514945030212</c:v>
                </c:pt>
                <c:pt idx="5711">
                  <c:v>0.30343174934387207</c:v>
                </c:pt>
                <c:pt idx="5712">
                  <c:v>0.30341342091560364</c:v>
                </c:pt>
                <c:pt idx="5713">
                  <c:v>0.30336803197860718</c:v>
                </c:pt>
                <c:pt idx="5714">
                  <c:v>0.30335515737533569</c:v>
                </c:pt>
                <c:pt idx="5715">
                  <c:v>0.30333611369132996</c:v>
                </c:pt>
                <c:pt idx="5716">
                  <c:v>0.3033408522605896</c:v>
                </c:pt>
                <c:pt idx="5717">
                  <c:v>0.30332913994789124</c:v>
                </c:pt>
                <c:pt idx="5718">
                  <c:v>0.30332580208778381</c:v>
                </c:pt>
                <c:pt idx="5719">
                  <c:v>0.30329993367195129</c:v>
                </c:pt>
                <c:pt idx="5720">
                  <c:v>0.30330044031143188</c:v>
                </c:pt>
                <c:pt idx="5721">
                  <c:v>0.30327972769737244</c:v>
                </c:pt>
                <c:pt idx="5722">
                  <c:v>0.30329149961471558</c:v>
                </c:pt>
                <c:pt idx="5723">
                  <c:v>0.30328208208084106</c:v>
                </c:pt>
                <c:pt idx="5724">
                  <c:v>0.30326554179191589</c:v>
                </c:pt>
                <c:pt idx="5725">
                  <c:v>0.3032633364200592</c:v>
                </c:pt>
                <c:pt idx="5726">
                  <c:v>0.30327439308166504</c:v>
                </c:pt>
                <c:pt idx="5727">
                  <c:v>0.3032785952091217</c:v>
                </c:pt>
                <c:pt idx="5728">
                  <c:v>0.30324453115463257</c:v>
                </c:pt>
                <c:pt idx="5729">
                  <c:v>0.30320531129837036</c:v>
                </c:pt>
                <c:pt idx="5730">
                  <c:v>0.30317521095275879</c:v>
                </c:pt>
                <c:pt idx="5731">
                  <c:v>0.30319377779960632</c:v>
                </c:pt>
                <c:pt idx="5732">
                  <c:v>0.30317962169647217</c:v>
                </c:pt>
                <c:pt idx="5733">
                  <c:v>0.30318421125411987</c:v>
                </c:pt>
                <c:pt idx="5734">
                  <c:v>0.30315092206001282</c:v>
                </c:pt>
                <c:pt idx="5735">
                  <c:v>0.3031526505947113</c:v>
                </c:pt>
                <c:pt idx="5736">
                  <c:v>0.30314341187477112</c:v>
                </c:pt>
                <c:pt idx="5737">
                  <c:v>0.30312409996986389</c:v>
                </c:pt>
                <c:pt idx="5738">
                  <c:v>0.30312114953994751</c:v>
                </c:pt>
                <c:pt idx="5739">
                  <c:v>0.30314344167709351</c:v>
                </c:pt>
                <c:pt idx="5740">
                  <c:v>0.3031345009803772</c:v>
                </c:pt>
                <c:pt idx="5741">
                  <c:v>0.30312055349349976</c:v>
                </c:pt>
                <c:pt idx="5742">
                  <c:v>0.30309396982192993</c:v>
                </c:pt>
                <c:pt idx="5743">
                  <c:v>0.30309182405471802</c:v>
                </c:pt>
                <c:pt idx="5744">
                  <c:v>0.30306348204612732</c:v>
                </c:pt>
                <c:pt idx="5745">
                  <c:v>0.30301195383071899</c:v>
                </c:pt>
                <c:pt idx="5746">
                  <c:v>0.30298483371734619</c:v>
                </c:pt>
                <c:pt idx="5747">
                  <c:v>0.30298280715942383</c:v>
                </c:pt>
                <c:pt idx="5748">
                  <c:v>0.30298084020614624</c:v>
                </c:pt>
                <c:pt idx="5749">
                  <c:v>0.30296066403388977</c:v>
                </c:pt>
                <c:pt idx="5750">
                  <c:v>0.30295094847679138</c:v>
                </c:pt>
                <c:pt idx="5751">
                  <c:v>0.30294102430343628</c:v>
                </c:pt>
                <c:pt idx="5752">
                  <c:v>0.30292060971260071</c:v>
                </c:pt>
                <c:pt idx="5753">
                  <c:v>0.3029138445854187</c:v>
                </c:pt>
                <c:pt idx="5754">
                  <c:v>0.3029082715511322</c:v>
                </c:pt>
                <c:pt idx="5755">
                  <c:v>0.30287262797355652</c:v>
                </c:pt>
                <c:pt idx="5756">
                  <c:v>0.30285888910293579</c:v>
                </c:pt>
                <c:pt idx="5757">
                  <c:v>0.30283945798873901</c:v>
                </c:pt>
                <c:pt idx="5758">
                  <c:v>0.30283591151237488</c:v>
                </c:pt>
                <c:pt idx="5759">
                  <c:v>0.30282363295555115</c:v>
                </c:pt>
                <c:pt idx="5760">
                  <c:v>0.30280220508575439</c:v>
                </c:pt>
                <c:pt idx="5761">
                  <c:v>0.30277717113494873</c:v>
                </c:pt>
                <c:pt idx="5762">
                  <c:v>0.30276122689247131</c:v>
                </c:pt>
                <c:pt idx="5763">
                  <c:v>0.3027605414390564</c:v>
                </c:pt>
                <c:pt idx="5764">
                  <c:v>0.30276378989219666</c:v>
                </c:pt>
                <c:pt idx="5765">
                  <c:v>0.30274379253387451</c:v>
                </c:pt>
                <c:pt idx="5766">
                  <c:v>0.30276972055435181</c:v>
                </c:pt>
                <c:pt idx="5767">
                  <c:v>0.30275356769561768</c:v>
                </c:pt>
                <c:pt idx="5768">
                  <c:v>0.3027416467666626</c:v>
                </c:pt>
                <c:pt idx="5769">
                  <c:v>0.30275565385818481</c:v>
                </c:pt>
                <c:pt idx="5770">
                  <c:v>0.30275329947471619</c:v>
                </c:pt>
                <c:pt idx="5771">
                  <c:v>0.30274596810340881</c:v>
                </c:pt>
                <c:pt idx="5772">
                  <c:v>0.30272728204727173</c:v>
                </c:pt>
                <c:pt idx="5773">
                  <c:v>0.30264732241630554</c:v>
                </c:pt>
                <c:pt idx="5774">
                  <c:v>0.30263245105743408</c:v>
                </c:pt>
                <c:pt idx="5775">
                  <c:v>0.30262088775634766</c:v>
                </c:pt>
                <c:pt idx="5776">
                  <c:v>0.30263945460319519</c:v>
                </c:pt>
                <c:pt idx="5777">
                  <c:v>0.30260190367698669</c:v>
                </c:pt>
                <c:pt idx="5778">
                  <c:v>0.30260050296783447</c:v>
                </c:pt>
                <c:pt idx="5779">
                  <c:v>0.30260553956031799</c:v>
                </c:pt>
                <c:pt idx="5780">
                  <c:v>0.302581787109375</c:v>
                </c:pt>
                <c:pt idx="5781">
                  <c:v>0.30258429050445557</c:v>
                </c:pt>
                <c:pt idx="5782">
                  <c:v>0.30256232619285583</c:v>
                </c:pt>
                <c:pt idx="5783">
                  <c:v>0.30254140496253967</c:v>
                </c:pt>
                <c:pt idx="5784">
                  <c:v>0.30252489447593689</c:v>
                </c:pt>
                <c:pt idx="5785">
                  <c:v>0.3025156557559967</c:v>
                </c:pt>
                <c:pt idx="5786">
                  <c:v>0.30252450704574585</c:v>
                </c:pt>
                <c:pt idx="5787">
                  <c:v>0.3024599552154541</c:v>
                </c:pt>
                <c:pt idx="5788">
                  <c:v>0.30244433879852295</c:v>
                </c:pt>
                <c:pt idx="5789">
                  <c:v>0.30243399739265442</c:v>
                </c:pt>
                <c:pt idx="5790">
                  <c:v>0.30240198969841003</c:v>
                </c:pt>
                <c:pt idx="5791">
                  <c:v>0.30238291621208191</c:v>
                </c:pt>
                <c:pt idx="5792">
                  <c:v>0.30238673090934753</c:v>
                </c:pt>
                <c:pt idx="5793">
                  <c:v>0.30237311124801636</c:v>
                </c:pt>
                <c:pt idx="5794">
                  <c:v>0.30236062407493591</c:v>
                </c:pt>
                <c:pt idx="5795">
                  <c:v>0.30236926674842834</c:v>
                </c:pt>
                <c:pt idx="5796">
                  <c:v>0.30234447121620178</c:v>
                </c:pt>
                <c:pt idx="5797">
                  <c:v>0.30235365033149719</c:v>
                </c:pt>
                <c:pt idx="5798">
                  <c:v>0.3023618757724762</c:v>
                </c:pt>
                <c:pt idx="5799">
                  <c:v>0.30231943726539612</c:v>
                </c:pt>
                <c:pt idx="5800">
                  <c:v>0.30226761102676392</c:v>
                </c:pt>
                <c:pt idx="5801">
                  <c:v>0.30226072669029236</c:v>
                </c:pt>
                <c:pt idx="5802">
                  <c:v>0.30223333835601807</c:v>
                </c:pt>
                <c:pt idx="5803">
                  <c:v>0.30220603942871094</c:v>
                </c:pt>
                <c:pt idx="5804">
                  <c:v>0.30216735601425171</c:v>
                </c:pt>
                <c:pt idx="5805">
                  <c:v>0.30214530229568481</c:v>
                </c:pt>
                <c:pt idx="5806">
                  <c:v>0.30209469795227051</c:v>
                </c:pt>
                <c:pt idx="5807">
                  <c:v>0.30209025740623474</c:v>
                </c:pt>
                <c:pt idx="5808">
                  <c:v>0.30207103490829468</c:v>
                </c:pt>
                <c:pt idx="5809">
                  <c:v>0.30205732583999634</c:v>
                </c:pt>
                <c:pt idx="5810">
                  <c:v>0.30204835534095764</c:v>
                </c:pt>
                <c:pt idx="5811">
                  <c:v>0.30204007029533386</c:v>
                </c:pt>
                <c:pt idx="5812">
                  <c:v>0.30205076932907104</c:v>
                </c:pt>
                <c:pt idx="5813">
                  <c:v>0.30205261707305908</c:v>
                </c:pt>
                <c:pt idx="5814">
                  <c:v>0.302045077085495</c:v>
                </c:pt>
                <c:pt idx="5815">
                  <c:v>0.30203491449356079</c:v>
                </c:pt>
                <c:pt idx="5816">
                  <c:v>0.30204173922538757</c:v>
                </c:pt>
                <c:pt idx="5817">
                  <c:v>0.30199322104454041</c:v>
                </c:pt>
                <c:pt idx="5818">
                  <c:v>0.3019653856754303</c:v>
                </c:pt>
                <c:pt idx="5819">
                  <c:v>0.30196702480316162</c:v>
                </c:pt>
                <c:pt idx="5820">
                  <c:v>0.30194211006164551</c:v>
                </c:pt>
                <c:pt idx="5821">
                  <c:v>0.30191051959991455</c:v>
                </c:pt>
                <c:pt idx="5822">
                  <c:v>0.30191013216972351</c:v>
                </c:pt>
                <c:pt idx="5823">
                  <c:v>0.30190104246139526</c:v>
                </c:pt>
                <c:pt idx="5824">
                  <c:v>0.30185303092002869</c:v>
                </c:pt>
                <c:pt idx="5825">
                  <c:v>0.30183815956115723</c:v>
                </c:pt>
                <c:pt idx="5826">
                  <c:v>0.30184122920036316</c:v>
                </c:pt>
                <c:pt idx="5827">
                  <c:v>0.30184480547904968</c:v>
                </c:pt>
                <c:pt idx="5828">
                  <c:v>0.3018156886100769</c:v>
                </c:pt>
                <c:pt idx="5829">
                  <c:v>0.3017861545085907</c:v>
                </c:pt>
                <c:pt idx="5830">
                  <c:v>0.30177238583564758</c:v>
                </c:pt>
                <c:pt idx="5831">
                  <c:v>0.30176311731338501</c:v>
                </c:pt>
                <c:pt idx="5832">
                  <c:v>0.30173215270042419</c:v>
                </c:pt>
                <c:pt idx="5833">
                  <c:v>0.30170154571533203</c:v>
                </c:pt>
                <c:pt idx="5834">
                  <c:v>0.30168169736862183</c:v>
                </c:pt>
                <c:pt idx="5835">
                  <c:v>0.30167880654335022</c:v>
                </c:pt>
                <c:pt idx="5836">
                  <c:v>0.30168089270591736</c:v>
                </c:pt>
                <c:pt idx="5837">
                  <c:v>0.30167093873023987</c:v>
                </c:pt>
                <c:pt idx="5838">
                  <c:v>0.30166828632354736</c:v>
                </c:pt>
                <c:pt idx="5839">
                  <c:v>0.30165556073188782</c:v>
                </c:pt>
                <c:pt idx="5840">
                  <c:v>0.30161583423614502</c:v>
                </c:pt>
                <c:pt idx="5841">
                  <c:v>0.30157259106636047</c:v>
                </c:pt>
                <c:pt idx="5842">
                  <c:v>0.30153533816337585</c:v>
                </c:pt>
                <c:pt idx="5843">
                  <c:v>0.30152201652526855</c:v>
                </c:pt>
                <c:pt idx="5844">
                  <c:v>0.30150026082992554</c:v>
                </c:pt>
                <c:pt idx="5845">
                  <c:v>0.30145788192749023</c:v>
                </c:pt>
                <c:pt idx="5846">
                  <c:v>0.30143269896507263</c:v>
                </c:pt>
                <c:pt idx="5847">
                  <c:v>0.30141210556030273</c:v>
                </c:pt>
                <c:pt idx="5848">
                  <c:v>0.3013482391834259</c:v>
                </c:pt>
                <c:pt idx="5849">
                  <c:v>0.30132436752319336</c:v>
                </c:pt>
                <c:pt idx="5850">
                  <c:v>0.30130383372306824</c:v>
                </c:pt>
                <c:pt idx="5851">
                  <c:v>0.301229327917099</c:v>
                </c:pt>
                <c:pt idx="5852">
                  <c:v>0.30055394768714905</c:v>
                </c:pt>
                <c:pt idx="5853">
                  <c:v>0.30042201280593872</c:v>
                </c:pt>
                <c:pt idx="5854">
                  <c:v>0.30047032237052917</c:v>
                </c:pt>
                <c:pt idx="5855">
                  <c:v>0.30057504773139954</c:v>
                </c:pt>
                <c:pt idx="5856">
                  <c:v>0.30081832408905029</c:v>
                </c:pt>
                <c:pt idx="5857">
                  <c:v>0.30127626657485962</c:v>
                </c:pt>
                <c:pt idx="5858">
                  <c:v>0.30126821994781494</c:v>
                </c:pt>
                <c:pt idx="5859">
                  <c:v>0.30126357078552246</c:v>
                </c:pt>
                <c:pt idx="5860">
                  <c:v>0.30125388503074646</c:v>
                </c:pt>
                <c:pt idx="5861">
                  <c:v>0.30123582482337952</c:v>
                </c:pt>
                <c:pt idx="5862">
                  <c:v>0.30121716856956482</c:v>
                </c:pt>
                <c:pt idx="5863">
                  <c:v>0.30120810866355896</c:v>
                </c:pt>
                <c:pt idx="5864">
                  <c:v>0.30120307207107544</c:v>
                </c:pt>
                <c:pt idx="5865">
                  <c:v>0.30120614171028137</c:v>
                </c:pt>
                <c:pt idx="5866">
                  <c:v>0.30120736360549927</c:v>
                </c:pt>
                <c:pt idx="5867">
                  <c:v>0.30119222402572632</c:v>
                </c:pt>
                <c:pt idx="5868">
                  <c:v>0.30119204521179199</c:v>
                </c:pt>
                <c:pt idx="5869">
                  <c:v>0.30116403102874756</c:v>
                </c:pt>
                <c:pt idx="5870">
                  <c:v>0.30111953616142273</c:v>
                </c:pt>
                <c:pt idx="5871">
                  <c:v>0.301104336977005</c:v>
                </c:pt>
                <c:pt idx="5872">
                  <c:v>0.30108267068862915</c:v>
                </c:pt>
                <c:pt idx="5873">
                  <c:v>0.30108126997947693</c:v>
                </c:pt>
                <c:pt idx="5874">
                  <c:v>0.30106657743453979</c:v>
                </c:pt>
                <c:pt idx="5875">
                  <c:v>0.3010532557964325</c:v>
                </c:pt>
                <c:pt idx="5876">
                  <c:v>0.30103948712348938</c:v>
                </c:pt>
                <c:pt idx="5877">
                  <c:v>0.30103084444999695</c:v>
                </c:pt>
                <c:pt idx="5878">
                  <c:v>0.30100563168525696</c:v>
                </c:pt>
                <c:pt idx="5879">
                  <c:v>0.30101057887077332</c:v>
                </c:pt>
                <c:pt idx="5880">
                  <c:v>0.30099740624427795</c:v>
                </c:pt>
                <c:pt idx="5881">
                  <c:v>0.30097115039825439</c:v>
                </c:pt>
                <c:pt idx="5882">
                  <c:v>0.30097582936286926</c:v>
                </c:pt>
                <c:pt idx="5883">
                  <c:v>0.3009679913520813</c:v>
                </c:pt>
                <c:pt idx="5884">
                  <c:v>0.30095565319061279</c:v>
                </c:pt>
                <c:pt idx="5885">
                  <c:v>0.30093565583229065</c:v>
                </c:pt>
                <c:pt idx="5886">
                  <c:v>0.30092057585716248</c:v>
                </c:pt>
                <c:pt idx="5887">
                  <c:v>0.30090397596359253</c:v>
                </c:pt>
                <c:pt idx="5888">
                  <c:v>0.30088415741920471</c:v>
                </c:pt>
                <c:pt idx="5889">
                  <c:v>0.30087396502494812</c:v>
                </c:pt>
                <c:pt idx="5890">
                  <c:v>0.30084756016731262</c:v>
                </c:pt>
                <c:pt idx="5891">
                  <c:v>0.30074092745780945</c:v>
                </c:pt>
                <c:pt idx="5892">
                  <c:v>0.30071434378623962</c:v>
                </c:pt>
                <c:pt idx="5893">
                  <c:v>0.30070659518241882</c:v>
                </c:pt>
                <c:pt idx="5894">
                  <c:v>0.3006807267665863</c:v>
                </c:pt>
                <c:pt idx="5895">
                  <c:v>0.30067935585975647</c:v>
                </c:pt>
                <c:pt idx="5896">
                  <c:v>0.3006584644317627</c:v>
                </c:pt>
                <c:pt idx="5897">
                  <c:v>0.30066195130348206</c:v>
                </c:pt>
                <c:pt idx="5898">
                  <c:v>0.30065250396728516</c:v>
                </c:pt>
                <c:pt idx="5899">
                  <c:v>0.30063605308532715</c:v>
                </c:pt>
                <c:pt idx="5900">
                  <c:v>0.30062931776046753</c:v>
                </c:pt>
                <c:pt idx="5901">
                  <c:v>0.30062976479530334</c:v>
                </c:pt>
                <c:pt idx="5902">
                  <c:v>0.30063191056251526</c:v>
                </c:pt>
                <c:pt idx="5903">
                  <c:v>0.30060887336730957</c:v>
                </c:pt>
                <c:pt idx="5904">
                  <c:v>0.30060896277427673</c:v>
                </c:pt>
                <c:pt idx="5905">
                  <c:v>0.30059316754341125</c:v>
                </c:pt>
                <c:pt idx="5906">
                  <c:v>0.30056601762771606</c:v>
                </c:pt>
                <c:pt idx="5907">
                  <c:v>0.30055686831474304</c:v>
                </c:pt>
                <c:pt idx="5908">
                  <c:v>0.30052697658538818</c:v>
                </c:pt>
                <c:pt idx="5909">
                  <c:v>0.300516277551651</c:v>
                </c:pt>
                <c:pt idx="5910">
                  <c:v>0.30051034688949585</c:v>
                </c:pt>
                <c:pt idx="5911">
                  <c:v>0.30052503943443298</c:v>
                </c:pt>
                <c:pt idx="5912">
                  <c:v>0.30051541328430176</c:v>
                </c:pt>
                <c:pt idx="5913">
                  <c:v>0.30049151182174683</c:v>
                </c:pt>
                <c:pt idx="5914">
                  <c:v>0.30049988627433777</c:v>
                </c:pt>
                <c:pt idx="5915">
                  <c:v>0.30048990249633789</c:v>
                </c:pt>
                <c:pt idx="5916">
                  <c:v>0.30045682191848755</c:v>
                </c:pt>
                <c:pt idx="5917">
                  <c:v>0.3004610538482666</c:v>
                </c:pt>
                <c:pt idx="5918">
                  <c:v>0.30044621229171753</c:v>
                </c:pt>
                <c:pt idx="5919">
                  <c:v>0.30043306946754456</c:v>
                </c:pt>
                <c:pt idx="5920">
                  <c:v>0.30042329430580139</c:v>
                </c:pt>
                <c:pt idx="5921">
                  <c:v>0.30041229724884033</c:v>
                </c:pt>
                <c:pt idx="5922">
                  <c:v>0.30041459202766418</c:v>
                </c:pt>
                <c:pt idx="5923">
                  <c:v>0.30040860176086426</c:v>
                </c:pt>
                <c:pt idx="5924">
                  <c:v>0.30038729310035706</c:v>
                </c:pt>
                <c:pt idx="5925">
                  <c:v>0.30036509037017822</c:v>
                </c:pt>
                <c:pt idx="5926">
                  <c:v>0.30038121342658997</c:v>
                </c:pt>
                <c:pt idx="5927">
                  <c:v>0.30033794045448303</c:v>
                </c:pt>
                <c:pt idx="5928">
                  <c:v>0.30028963088989258</c:v>
                </c:pt>
                <c:pt idx="5929">
                  <c:v>0.30027589201927185</c:v>
                </c:pt>
                <c:pt idx="5930">
                  <c:v>0.30026209354400635</c:v>
                </c:pt>
                <c:pt idx="5931">
                  <c:v>0.3002626895904541</c:v>
                </c:pt>
                <c:pt idx="5932">
                  <c:v>0.30024531483650208</c:v>
                </c:pt>
                <c:pt idx="5933">
                  <c:v>0.30024757981300354</c:v>
                </c:pt>
                <c:pt idx="5934">
                  <c:v>0.30021846294403076</c:v>
                </c:pt>
                <c:pt idx="5935">
                  <c:v>0.30020052194595337</c:v>
                </c:pt>
                <c:pt idx="5936">
                  <c:v>0.30017942190170288</c:v>
                </c:pt>
                <c:pt idx="5937">
                  <c:v>0.30017241835594177</c:v>
                </c:pt>
                <c:pt idx="5938">
                  <c:v>0.30013340711593628</c:v>
                </c:pt>
                <c:pt idx="5939">
                  <c:v>0.30012986063957214</c:v>
                </c:pt>
                <c:pt idx="5940">
                  <c:v>0.30013576149940491</c:v>
                </c:pt>
                <c:pt idx="5941">
                  <c:v>0.30012834072113037</c:v>
                </c:pt>
                <c:pt idx="5942">
                  <c:v>0.30007389187812805</c:v>
                </c:pt>
                <c:pt idx="5943">
                  <c:v>0.3000759482383728</c:v>
                </c:pt>
                <c:pt idx="5944">
                  <c:v>0.30004024505615234</c:v>
                </c:pt>
                <c:pt idx="5945">
                  <c:v>0.30000856518745422</c:v>
                </c:pt>
                <c:pt idx="5946">
                  <c:v>0.29999247193336487</c:v>
                </c:pt>
                <c:pt idx="5947">
                  <c:v>0.29994910955429077</c:v>
                </c:pt>
                <c:pt idx="5948">
                  <c:v>0.29991990327835083</c:v>
                </c:pt>
                <c:pt idx="5949">
                  <c:v>0.29988300800323486</c:v>
                </c:pt>
                <c:pt idx="5950">
                  <c:v>0.29984587430953979</c:v>
                </c:pt>
                <c:pt idx="5951">
                  <c:v>0.29982516169548035</c:v>
                </c:pt>
                <c:pt idx="5952">
                  <c:v>0.29984408617019653</c:v>
                </c:pt>
                <c:pt idx="5953">
                  <c:v>0.29984745383262634</c:v>
                </c:pt>
                <c:pt idx="5954">
                  <c:v>0.2998318076133728</c:v>
                </c:pt>
                <c:pt idx="5955">
                  <c:v>0.29980412125587463</c:v>
                </c:pt>
                <c:pt idx="5956">
                  <c:v>0.29979211091995239</c:v>
                </c:pt>
                <c:pt idx="5957">
                  <c:v>0.29977080225944519</c:v>
                </c:pt>
                <c:pt idx="5958">
                  <c:v>0.29976180195808411</c:v>
                </c:pt>
                <c:pt idx="5959">
                  <c:v>0.29977360367774963</c:v>
                </c:pt>
                <c:pt idx="5960">
                  <c:v>0.29976370930671692</c:v>
                </c:pt>
                <c:pt idx="5961">
                  <c:v>0.29976487159729004</c:v>
                </c:pt>
                <c:pt idx="5962">
                  <c:v>0.29975259304046631</c:v>
                </c:pt>
                <c:pt idx="5963">
                  <c:v>0.29975169897079468</c:v>
                </c:pt>
                <c:pt idx="5964">
                  <c:v>0.29975771903991699</c:v>
                </c:pt>
                <c:pt idx="5965">
                  <c:v>0.29972335696220398</c:v>
                </c:pt>
                <c:pt idx="5966">
                  <c:v>0.29964429140090942</c:v>
                </c:pt>
                <c:pt idx="5967">
                  <c:v>0.29959312081336975</c:v>
                </c:pt>
                <c:pt idx="5968">
                  <c:v>0.29956808686256409</c:v>
                </c:pt>
                <c:pt idx="5969">
                  <c:v>0.29956600069999695</c:v>
                </c:pt>
                <c:pt idx="5970">
                  <c:v>0.29956915974617004</c:v>
                </c:pt>
                <c:pt idx="5971">
                  <c:v>0.29953879117965698</c:v>
                </c:pt>
                <c:pt idx="5972">
                  <c:v>0.29953065514564514</c:v>
                </c:pt>
                <c:pt idx="5973">
                  <c:v>0.29952579736709595</c:v>
                </c:pt>
                <c:pt idx="5974">
                  <c:v>0.29952400922775269</c:v>
                </c:pt>
                <c:pt idx="5975">
                  <c:v>0.29951754212379456</c:v>
                </c:pt>
                <c:pt idx="5976">
                  <c:v>0.29946964979171753</c:v>
                </c:pt>
                <c:pt idx="5977">
                  <c:v>0.29944181442260742</c:v>
                </c:pt>
                <c:pt idx="5978">
                  <c:v>0.29938957095146179</c:v>
                </c:pt>
                <c:pt idx="5979">
                  <c:v>0.29936608672142029</c:v>
                </c:pt>
                <c:pt idx="5980">
                  <c:v>0.29935258626937866</c:v>
                </c:pt>
                <c:pt idx="5981">
                  <c:v>0.29934263229370117</c:v>
                </c:pt>
                <c:pt idx="5982">
                  <c:v>0.29933992028236389</c:v>
                </c:pt>
                <c:pt idx="5983">
                  <c:v>0.29934105277061462</c:v>
                </c:pt>
                <c:pt idx="5984">
                  <c:v>0.29933583736419678</c:v>
                </c:pt>
                <c:pt idx="5985">
                  <c:v>0.29932361841201782</c:v>
                </c:pt>
                <c:pt idx="5986">
                  <c:v>0.2992977499961853</c:v>
                </c:pt>
                <c:pt idx="5987">
                  <c:v>0.29926383495330811</c:v>
                </c:pt>
                <c:pt idx="5988">
                  <c:v>0.29926797747612</c:v>
                </c:pt>
                <c:pt idx="5989">
                  <c:v>0.29927995800971985</c:v>
                </c:pt>
                <c:pt idx="5990">
                  <c:v>0.29926273226737976</c:v>
                </c:pt>
                <c:pt idx="5991">
                  <c:v>0.29922172427177429</c:v>
                </c:pt>
                <c:pt idx="5992">
                  <c:v>0.29915493726730347</c:v>
                </c:pt>
                <c:pt idx="5993">
                  <c:v>0.29910951852798462</c:v>
                </c:pt>
                <c:pt idx="5994">
                  <c:v>0.29908391833305359</c:v>
                </c:pt>
                <c:pt idx="5995">
                  <c:v>0.29904776811599731</c:v>
                </c:pt>
                <c:pt idx="5996">
                  <c:v>0.29902321100234985</c:v>
                </c:pt>
                <c:pt idx="5997">
                  <c:v>0.29899773001670837</c:v>
                </c:pt>
                <c:pt idx="5998">
                  <c:v>0.29898920655250549</c:v>
                </c:pt>
                <c:pt idx="5999">
                  <c:v>0.29896169900894165</c:v>
                </c:pt>
                <c:pt idx="6000">
                  <c:v>0.29897540807723999</c:v>
                </c:pt>
                <c:pt idx="6001">
                  <c:v>0.29897326231002808</c:v>
                </c:pt>
                <c:pt idx="6002">
                  <c:v>0.29895699024200439</c:v>
                </c:pt>
                <c:pt idx="6003">
                  <c:v>0.29894769191741943</c:v>
                </c:pt>
                <c:pt idx="6004">
                  <c:v>0.29894411563873291</c:v>
                </c:pt>
                <c:pt idx="6005">
                  <c:v>0.29897043108940125</c:v>
                </c:pt>
                <c:pt idx="6006">
                  <c:v>0.29897484183311462</c:v>
                </c:pt>
                <c:pt idx="6007">
                  <c:v>0.29896754026412964</c:v>
                </c:pt>
                <c:pt idx="6008">
                  <c:v>0.29894143342971802</c:v>
                </c:pt>
                <c:pt idx="6009">
                  <c:v>0.29894247651100159</c:v>
                </c:pt>
                <c:pt idx="6010">
                  <c:v>0.29895061254501343</c:v>
                </c:pt>
                <c:pt idx="6011">
                  <c:v>0.29891958832740784</c:v>
                </c:pt>
                <c:pt idx="6012">
                  <c:v>0.29891559481620789</c:v>
                </c:pt>
                <c:pt idx="6013">
                  <c:v>0.29890763759613037</c:v>
                </c:pt>
                <c:pt idx="6014">
                  <c:v>0.29891395568847656</c:v>
                </c:pt>
                <c:pt idx="6015">
                  <c:v>0.29888859391212463</c:v>
                </c:pt>
                <c:pt idx="6016">
                  <c:v>0.29888272285461426</c:v>
                </c:pt>
                <c:pt idx="6017">
                  <c:v>0.29886788129806519</c:v>
                </c:pt>
                <c:pt idx="6018">
                  <c:v>0.29885271191596985</c:v>
                </c:pt>
                <c:pt idx="6019">
                  <c:v>0.29885214567184448</c:v>
                </c:pt>
                <c:pt idx="6020">
                  <c:v>0.2988075315952301</c:v>
                </c:pt>
                <c:pt idx="6021">
                  <c:v>0.29879048466682434</c:v>
                </c:pt>
                <c:pt idx="6022">
                  <c:v>0.29879090189933777</c:v>
                </c:pt>
                <c:pt idx="6023">
                  <c:v>0.29879099130630493</c:v>
                </c:pt>
                <c:pt idx="6024">
                  <c:v>0.2987883985042572</c:v>
                </c:pt>
                <c:pt idx="6025">
                  <c:v>0.2987944483757019</c:v>
                </c:pt>
                <c:pt idx="6026">
                  <c:v>0.29875865578651428</c:v>
                </c:pt>
                <c:pt idx="6027">
                  <c:v>0.29873299598693848</c:v>
                </c:pt>
                <c:pt idx="6028">
                  <c:v>0.29868108034133911</c:v>
                </c:pt>
                <c:pt idx="6029">
                  <c:v>0.29862609505653381</c:v>
                </c:pt>
                <c:pt idx="6030">
                  <c:v>0.29861044883728027</c:v>
                </c:pt>
                <c:pt idx="6031">
                  <c:v>0.29860624670982361</c:v>
                </c:pt>
                <c:pt idx="6032">
                  <c:v>0.2985846996307373</c:v>
                </c:pt>
                <c:pt idx="6033">
                  <c:v>0.29853543639183044</c:v>
                </c:pt>
                <c:pt idx="6034">
                  <c:v>0.29853707551956177</c:v>
                </c:pt>
                <c:pt idx="6035">
                  <c:v>0.29850801825523376</c:v>
                </c:pt>
                <c:pt idx="6036">
                  <c:v>0.29846799373626709</c:v>
                </c:pt>
                <c:pt idx="6037">
                  <c:v>0.29846110939979553</c:v>
                </c:pt>
                <c:pt idx="6038">
                  <c:v>0.29847148060798645</c:v>
                </c:pt>
                <c:pt idx="6039">
                  <c:v>0.29844951629638672</c:v>
                </c:pt>
                <c:pt idx="6040">
                  <c:v>0.29843667149543762</c:v>
                </c:pt>
                <c:pt idx="6041">
                  <c:v>0.29843872785568237</c:v>
                </c:pt>
                <c:pt idx="6042">
                  <c:v>0.29843369126319885</c:v>
                </c:pt>
                <c:pt idx="6043">
                  <c:v>0.29844141006469727</c:v>
                </c:pt>
                <c:pt idx="6044">
                  <c:v>0.29843306541442871</c:v>
                </c:pt>
                <c:pt idx="6045">
                  <c:v>0.29841089248657227</c:v>
                </c:pt>
                <c:pt idx="6046">
                  <c:v>0.29839417338371277</c:v>
                </c:pt>
                <c:pt idx="6047">
                  <c:v>0.29837995767593384</c:v>
                </c:pt>
                <c:pt idx="6048">
                  <c:v>0.29836663603782654</c:v>
                </c:pt>
                <c:pt idx="6049">
                  <c:v>0.29837691783905029</c:v>
                </c:pt>
                <c:pt idx="6050">
                  <c:v>0.29835346341133118</c:v>
                </c:pt>
                <c:pt idx="6051">
                  <c:v>0.29834407567977905</c:v>
                </c:pt>
                <c:pt idx="6052">
                  <c:v>0.29833045601844788</c:v>
                </c:pt>
                <c:pt idx="6053">
                  <c:v>0.29833716154098511</c:v>
                </c:pt>
                <c:pt idx="6054">
                  <c:v>0.29832535982131958</c:v>
                </c:pt>
                <c:pt idx="6055">
                  <c:v>0.29832944273948669</c:v>
                </c:pt>
                <c:pt idx="6056">
                  <c:v>0.29831767082214355</c:v>
                </c:pt>
                <c:pt idx="6057">
                  <c:v>0.29831898212432861</c:v>
                </c:pt>
                <c:pt idx="6058">
                  <c:v>0.29830852150917053</c:v>
                </c:pt>
                <c:pt idx="6059">
                  <c:v>0.29829752445220947</c:v>
                </c:pt>
                <c:pt idx="6060">
                  <c:v>0.29825347661972046</c:v>
                </c:pt>
                <c:pt idx="6061">
                  <c:v>0.29824107885360718</c:v>
                </c:pt>
                <c:pt idx="6062">
                  <c:v>0.29822888970375061</c:v>
                </c:pt>
                <c:pt idx="6063">
                  <c:v>0.29820770025253296</c:v>
                </c:pt>
                <c:pt idx="6064">
                  <c:v>0.29819521307945251</c:v>
                </c:pt>
                <c:pt idx="6065">
                  <c:v>0.29817476868629456</c:v>
                </c:pt>
                <c:pt idx="6066">
                  <c:v>0.29815074801445007</c:v>
                </c:pt>
                <c:pt idx="6067">
                  <c:v>0.29813101887702942</c:v>
                </c:pt>
                <c:pt idx="6068">
                  <c:v>0.2981383204460144</c:v>
                </c:pt>
                <c:pt idx="6069">
                  <c:v>0.2981126606464386</c:v>
                </c:pt>
                <c:pt idx="6070">
                  <c:v>0.29808145761489868</c:v>
                </c:pt>
                <c:pt idx="6071">
                  <c:v>0.29808571934700012</c:v>
                </c:pt>
                <c:pt idx="6072">
                  <c:v>0.29808935523033142</c:v>
                </c:pt>
                <c:pt idx="6073">
                  <c:v>0.29803881049156189</c:v>
                </c:pt>
                <c:pt idx="6074">
                  <c:v>0.29803138971328735</c:v>
                </c:pt>
                <c:pt idx="6075">
                  <c:v>0.29800215363502502</c:v>
                </c:pt>
                <c:pt idx="6076">
                  <c:v>0.29796364903450012</c:v>
                </c:pt>
                <c:pt idx="6077">
                  <c:v>0.29797521233558655</c:v>
                </c:pt>
                <c:pt idx="6078">
                  <c:v>0.29798322916030884</c:v>
                </c:pt>
                <c:pt idx="6079">
                  <c:v>0.29795542359352112</c:v>
                </c:pt>
                <c:pt idx="6080">
                  <c:v>0.29794797301292419</c:v>
                </c:pt>
                <c:pt idx="6081">
                  <c:v>0.29794842004776001</c:v>
                </c:pt>
                <c:pt idx="6082">
                  <c:v>0.29790180921554565</c:v>
                </c:pt>
                <c:pt idx="6083">
                  <c:v>0.29788872599601746</c:v>
                </c:pt>
                <c:pt idx="6084">
                  <c:v>0.29789349436759949</c:v>
                </c:pt>
                <c:pt idx="6085">
                  <c:v>0.29787135124206543</c:v>
                </c:pt>
                <c:pt idx="6086">
                  <c:v>0.29787519574165344</c:v>
                </c:pt>
                <c:pt idx="6087">
                  <c:v>0.29786628484725952</c:v>
                </c:pt>
                <c:pt idx="6088">
                  <c:v>0.29786568880081177</c:v>
                </c:pt>
                <c:pt idx="6089">
                  <c:v>0.29786378145217896</c:v>
                </c:pt>
                <c:pt idx="6090">
                  <c:v>0.29785835742950439</c:v>
                </c:pt>
                <c:pt idx="6091">
                  <c:v>0.29785659909248352</c:v>
                </c:pt>
                <c:pt idx="6092">
                  <c:v>0.29784557223320007</c:v>
                </c:pt>
                <c:pt idx="6093">
                  <c:v>0.2978438138961792</c:v>
                </c:pt>
                <c:pt idx="6094">
                  <c:v>0.29785558581352234</c:v>
                </c:pt>
                <c:pt idx="6095">
                  <c:v>0.29784992337226868</c:v>
                </c:pt>
                <c:pt idx="6096">
                  <c:v>0.29783934354782104</c:v>
                </c:pt>
                <c:pt idx="6097">
                  <c:v>0.29782679677009583</c:v>
                </c:pt>
                <c:pt idx="6098">
                  <c:v>0.2978324294090271</c:v>
                </c:pt>
                <c:pt idx="6099">
                  <c:v>0.29782092571258545</c:v>
                </c:pt>
                <c:pt idx="6100">
                  <c:v>0.29782670736312866</c:v>
                </c:pt>
                <c:pt idx="6101">
                  <c:v>0.29781147837638855</c:v>
                </c:pt>
                <c:pt idx="6102">
                  <c:v>0.29782229661941528</c:v>
                </c:pt>
                <c:pt idx="6103">
                  <c:v>0.29779589176177979</c:v>
                </c:pt>
                <c:pt idx="6104">
                  <c:v>0.2977883517742157</c:v>
                </c:pt>
                <c:pt idx="6105">
                  <c:v>0.29781141877174377</c:v>
                </c:pt>
                <c:pt idx="6106">
                  <c:v>0.29779532551765442</c:v>
                </c:pt>
                <c:pt idx="6107">
                  <c:v>0.29778248071670532</c:v>
                </c:pt>
                <c:pt idx="6108">
                  <c:v>0.29776346683502197</c:v>
                </c:pt>
                <c:pt idx="6109">
                  <c:v>0.29776078462600708</c:v>
                </c:pt>
                <c:pt idx="6110">
                  <c:v>0.29774698615074158</c:v>
                </c:pt>
                <c:pt idx="6111">
                  <c:v>0.2977333664894104</c:v>
                </c:pt>
                <c:pt idx="6112">
                  <c:v>0.29773181676864624</c:v>
                </c:pt>
                <c:pt idx="6113">
                  <c:v>0.29773280024528503</c:v>
                </c:pt>
                <c:pt idx="6114">
                  <c:v>0.29771691560745239</c:v>
                </c:pt>
                <c:pt idx="6115">
                  <c:v>0.29771777987480164</c:v>
                </c:pt>
                <c:pt idx="6116">
                  <c:v>0.2977161705493927</c:v>
                </c:pt>
                <c:pt idx="6117">
                  <c:v>0.29770377278327942</c:v>
                </c:pt>
                <c:pt idx="6118">
                  <c:v>0.29769843816757202</c:v>
                </c:pt>
                <c:pt idx="6119">
                  <c:v>0.29771238565444946</c:v>
                </c:pt>
                <c:pt idx="6120">
                  <c:v>0.29769232869148254</c:v>
                </c:pt>
                <c:pt idx="6121">
                  <c:v>0.2976611852645874</c:v>
                </c:pt>
                <c:pt idx="6122">
                  <c:v>0.29764974117279053</c:v>
                </c:pt>
                <c:pt idx="6123">
                  <c:v>0.29761156439781189</c:v>
                </c:pt>
                <c:pt idx="6124">
                  <c:v>0.29762169718742371</c:v>
                </c:pt>
                <c:pt idx="6125">
                  <c:v>0.29762914776802063</c:v>
                </c:pt>
                <c:pt idx="6126">
                  <c:v>0.29760459065437317</c:v>
                </c:pt>
                <c:pt idx="6127">
                  <c:v>0.29760140180587769</c:v>
                </c:pt>
                <c:pt idx="6128">
                  <c:v>0.29758632183074951</c:v>
                </c:pt>
                <c:pt idx="6129">
                  <c:v>0.29757261276245117</c:v>
                </c:pt>
                <c:pt idx="6130">
                  <c:v>0.29756155610084534</c:v>
                </c:pt>
                <c:pt idx="6131">
                  <c:v>0.29756265878677368</c:v>
                </c:pt>
                <c:pt idx="6132">
                  <c:v>0.29755273461341858</c:v>
                </c:pt>
                <c:pt idx="6133">
                  <c:v>0.29754328727722168</c:v>
                </c:pt>
                <c:pt idx="6134">
                  <c:v>0.2975534200668335</c:v>
                </c:pt>
                <c:pt idx="6135">
                  <c:v>0.29751309752464294</c:v>
                </c:pt>
                <c:pt idx="6136">
                  <c:v>0.29749682545661926</c:v>
                </c:pt>
                <c:pt idx="6137">
                  <c:v>0.29747018218040466</c:v>
                </c:pt>
                <c:pt idx="6138">
                  <c:v>0.29745832085609436</c:v>
                </c:pt>
                <c:pt idx="6139">
                  <c:v>0.29744893312454224</c:v>
                </c:pt>
                <c:pt idx="6140">
                  <c:v>0.29744318127632141</c:v>
                </c:pt>
                <c:pt idx="6141">
                  <c:v>0.29744204878807068</c:v>
                </c:pt>
                <c:pt idx="6142">
                  <c:v>0.29743057489395142</c:v>
                </c:pt>
                <c:pt idx="6143">
                  <c:v>0.29742112755775452</c:v>
                </c:pt>
                <c:pt idx="6144">
                  <c:v>0.29739049077033997</c:v>
                </c:pt>
                <c:pt idx="6145">
                  <c:v>0.29735660552978516</c:v>
                </c:pt>
                <c:pt idx="6146">
                  <c:v>0.29734653234481812</c:v>
                </c:pt>
                <c:pt idx="6147">
                  <c:v>0.29732412099838257</c:v>
                </c:pt>
                <c:pt idx="6148">
                  <c:v>0.29730871319770813</c:v>
                </c:pt>
                <c:pt idx="6149">
                  <c:v>0.29729044437408447</c:v>
                </c:pt>
                <c:pt idx="6150">
                  <c:v>0.29727354645729065</c:v>
                </c:pt>
                <c:pt idx="6151">
                  <c:v>0.29722237586975098</c:v>
                </c:pt>
                <c:pt idx="6152">
                  <c:v>0.29716917872428894</c:v>
                </c:pt>
                <c:pt idx="6153">
                  <c:v>0.29714101552963257</c:v>
                </c:pt>
                <c:pt idx="6154">
                  <c:v>0.29712629318237305</c:v>
                </c:pt>
                <c:pt idx="6155">
                  <c:v>0.29712608456611633</c:v>
                </c:pt>
                <c:pt idx="6156">
                  <c:v>0.29714199900627136</c:v>
                </c:pt>
                <c:pt idx="6157">
                  <c:v>0.29713869094848633</c:v>
                </c:pt>
                <c:pt idx="6158">
                  <c:v>0.29712387919425964</c:v>
                </c:pt>
                <c:pt idx="6159">
                  <c:v>0.29710233211517334</c:v>
                </c:pt>
                <c:pt idx="6160">
                  <c:v>0.29710164666175842</c:v>
                </c:pt>
                <c:pt idx="6161">
                  <c:v>0.2971043586730957</c:v>
                </c:pt>
                <c:pt idx="6162">
                  <c:v>0.29709732532501221</c:v>
                </c:pt>
                <c:pt idx="6163">
                  <c:v>0.29709100723266602</c:v>
                </c:pt>
                <c:pt idx="6164">
                  <c:v>0.29708492755889893</c:v>
                </c:pt>
                <c:pt idx="6165">
                  <c:v>0.29707103967666626</c:v>
                </c:pt>
                <c:pt idx="6166">
                  <c:v>0.29704263806343079</c:v>
                </c:pt>
                <c:pt idx="6167">
                  <c:v>0.29704645276069641</c:v>
                </c:pt>
                <c:pt idx="6168">
                  <c:v>0.29703614115715027</c:v>
                </c:pt>
                <c:pt idx="6169">
                  <c:v>0.29705092310905457</c:v>
                </c:pt>
                <c:pt idx="6170">
                  <c:v>0.29704546928405762</c:v>
                </c:pt>
                <c:pt idx="6171">
                  <c:v>0.29701492190361023</c:v>
                </c:pt>
                <c:pt idx="6172">
                  <c:v>0.297040194272995</c:v>
                </c:pt>
                <c:pt idx="6173">
                  <c:v>0.29701888561248779</c:v>
                </c:pt>
                <c:pt idx="6174">
                  <c:v>0.29699498414993286</c:v>
                </c:pt>
                <c:pt idx="6175">
                  <c:v>0.29699048399925232</c:v>
                </c:pt>
                <c:pt idx="6176">
                  <c:v>0.29697275161743164</c:v>
                </c:pt>
                <c:pt idx="6177">
                  <c:v>0.29698008298873901</c:v>
                </c:pt>
                <c:pt idx="6178">
                  <c:v>0.29695436358451843</c:v>
                </c:pt>
                <c:pt idx="6179">
                  <c:v>0.29695948958396912</c:v>
                </c:pt>
                <c:pt idx="6180">
                  <c:v>0.29696264863014221</c:v>
                </c:pt>
                <c:pt idx="6181">
                  <c:v>0.29695349931716919</c:v>
                </c:pt>
                <c:pt idx="6182">
                  <c:v>0.29693296551704407</c:v>
                </c:pt>
                <c:pt idx="6183">
                  <c:v>0.29691869020462036</c:v>
                </c:pt>
                <c:pt idx="6184">
                  <c:v>0.29689037799835205</c:v>
                </c:pt>
                <c:pt idx="6185">
                  <c:v>0.29686221480369568</c:v>
                </c:pt>
                <c:pt idx="6186">
                  <c:v>0.29684054851531982</c:v>
                </c:pt>
                <c:pt idx="6187">
                  <c:v>0.29684180021286011</c:v>
                </c:pt>
                <c:pt idx="6188">
                  <c:v>0.29683107137680054</c:v>
                </c:pt>
                <c:pt idx="6189">
                  <c:v>0.29680794477462769</c:v>
                </c:pt>
                <c:pt idx="6190">
                  <c:v>0.29678800702095032</c:v>
                </c:pt>
                <c:pt idx="6191">
                  <c:v>0.29678788781166077</c:v>
                </c:pt>
                <c:pt idx="6192">
                  <c:v>0.29680505394935608</c:v>
                </c:pt>
                <c:pt idx="6193">
                  <c:v>0.29678964614868164</c:v>
                </c:pt>
                <c:pt idx="6194">
                  <c:v>0.2967408299446106</c:v>
                </c:pt>
                <c:pt idx="6195">
                  <c:v>0.29607397317886353</c:v>
                </c:pt>
                <c:pt idx="6196">
                  <c:v>0.29595521092414856</c:v>
                </c:pt>
                <c:pt idx="6197">
                  <c:v>0.29596355557441711</c:v>
                </c:pt>
                <c:pt idx="6198">
                  <c:v>0.29603222012519836</c:v>
                </c:pt>
                <c:pt idx="6199">
                  <c:v>0.2962762713432312</c:v>
                </c:pt>
                <c:pt idx="6200">
                  <c:v>0.29670879244804382</c:v>
                </c:pt>
                <c:pt idx="6201">
                  <c:v>0.29668599367141724</c:v>
                </c:pt>
                <c:pt idx="6202">
                  <c:v>0.29668137431144714</c:v>
                </c:pt>
                <c:pt idx="6203">
                  <c:v>0.29667335748672485</c:v>
                </c:pt>
                <c:pt idx="6204">
                  <c:v>0.29663446545600891</c:v>
                </c:pt>
                <c:pt idx="6205">
                  <c:v>0.29662084579467773</c:v>
                </c:pt>
                <c:pt idx="6206">
                  <c:v>0.29663941264152527</c:v>
                </c:pt>
                <c:pt idx="6207">
                  <c:v>0.29663571715354919</c:v>
                </c:pt>
                <c:pt idx="6208">
                  <c:v>0.2966156005859375</c:v>
                </c:pt>
                <c:pt idx="6209">
                  <c:v>0.29659900069236755</c:v>
                </c:pt>
                <c:pt idx="6210">
                  <c:v>0.2966008186340332</c:v>
                </c:pt>
                <c:pt idx="6211">
                  <c:v>0.29660817980766296</c:v>
                </c:pt>
                <c:pt idx="6212">
                  <c:v>0.29658207297325134</c:v>
                </c:pt>
                <c:pt idx="6213">
                  <c:v>0.29656818509101868</c:v>
                </c:pt>
                <c:pt idx="6214">
                  <c:v>0.29653805494308472</c:v>
                </c:pt>
                <c:pt idx="6215">
                  <c:v>0.29653498530387878</c:v>
                </c:pt>
                <c:pt idx="6216">
                  <c:v>0.29651239514350891</c:v>
                </c:pt>
                <c:pt idx="6217">
                  <c:v>0.2964901328086853</c:v>
                </c:pt>
                <c:pt idx="6218">
                  <c:v>0.29649406671524048</c:v>
                </c:pt>
                <c:pt idx="6219">
                  <c:v>0.29647782444953918</c:v>
                </c:pt>
                <c:pt idx="6220">
                  <c:v>0.29643282294273376</c:v>
                </c:pt>
                <c:pt idx="6221">
                  <c:v>0.29643294215202332</c:v>
                </c:pt>
                <c:pt idx="6222">
                  <c:v>0.29639202356338501</c:v>
                </c:pt>
                <c:pt idx="6223">
                  <c:v>0.29623371362686157</c:v>
                </c:pt>
                <c:pt idx="6224">
                  <c:v>0.29615849256515503</c:v>
                </c:pt>
                <c:pt idx="6225">
                  <c:v>0.29613566398620605</c:v>
                </c:pt>
                <c:pt idx="6226">
                  <c:v>0.29612553119659424</c:v>
                </c:pt>
                <c:pt idx="6227">
                  <c:v>0.29611319303512573</c:v>
                </c:pt>
                <c:pt idx="6228">
                  <c:v>0.29611599445343018</c:v>
                </c:pt>
                <c:pt idx="6229">
                  <c:v>0.29610267281532288</c:v>
                </c:pt>
                <c:pt idx="6230">
                  <c:v>0.2960999608039856</c:v>
                </c:pt>
                <c:pt idx="6231">
                  <c:v>0.29608216881752014</c:v>
                </c:pt>
                <c:pt idx="6232">
                  <c:v>0.29604136943817139</c:v>
                </c:pt>
                <c:pt idx="6233">
                  <c:v>0.2960340678691864</c:v>
                </c:pt>
                <c:pt idx="6234">
                  <c:v>0.29604810476303101</c:v>
                </c:pt>
                <c:pt idx="6235">
                  <c:v>0.29601529240608215</c:v>
                </c:pt>
                <c:pt idx="6236">
                  <c:v>0.29599791765213013</c:v>
                </c:pt>
                <c:pt idx="6237">
                  <c:v>0.29599976539611816</c:v>
                </c:pt>
                <c:pt idx="6238">
                  <c:v>0.29600989818572998</c:v>
                </c:pt>
                <c:pt idx="6239">
                  <c:v>0.29599130153656006</c:v>
                </c:pt>
                <c:pt idx="6240">
                  <c:v>0.29597172141075134</c:v>
                </c:pt>
                <c:pt idx="6241">
                  <c:v>0.29592642188072205</c:v>
                </c:pt>
                <c:pt idx="6242">
                  <c:v>0.29588210582733154</c:v>
                </c:pt>
                <c:pt idx="6243">
                  <c:v>0.29588362574577332</c:v>
                </c:pt>
                <c:pt idx="6244">
                  <c:v>0.29588201642036438</c:v>
                </c:pt>
                <c:pt idx="6245">
                  <c:v>0.29586201906204224</c:v>
                </c:pt>
                <c:pt idx="6246">
                  <c:v>0.29587295651435852</c:v>
                </c:pt>
                <c:pt idx="6247">
                  <c:v>0.29585826396942139</c:v>
                </c:pt>
                <c:pt idx="6248">
                  <c:v>0.29585787653923035</c:v>
                </c:pt>
                <c:pt idx="6249">
                  <c:v>0.29585859179496765</c:v>
                </c:pt>
                <c:pt idx="6250">
                  <c:v>0.2958047091960907</c:v>
                </c:pt>
                <c:pt idx="6251">
                  <c:v>0.29575732350349426</c:v>
                </c:pt>
                <c:pt idx="6252">
                  <c:v>0.29573565721511841</c:v>
                </c:pt>
                <c:pt idx="6253">
                  <c:v>0.29574194550514221</c:v>
                </c:pt>
                <c:pt idx="6254">
                  <c:v>0.29574123024940491</c:v>
                </c:pt>
                <c:pt idx="6255">
                  <c:v>0.29572737216949463</c:v>
                </c:pt>
                <c:pt idx="6256">
                  <c:v>0.2957192063331604</c:v>
                </c:pt>
                <c:pt idx="6257">
                  <c:v>0.29571953415870667</c:v>
                </c:pt>
                <c:pt idx="6258">
                  <c:v>0.295707106590271</c:v>
                </c:pt>
                <c:pt idx="6259">
                  <c:v>0.29571482539176941</c:v>
                </c:pt>
                <c:pt idx="6260">
                  <c:v>0.29572105407714844</c:v>
                </c:pt>
                <c:pt idx="6261">
                  <c:v>0.29572299122810364</c:v>
                </c:pt>
                <c:pt idx="6262">
                  <c:v>0.29570060968399048</c:v>
                </c:pt>
                <c:pt idx="6263">
                  <c:v>0.29568129777908325</c:v>
                </c:pt>
                <c:pt idx="6264">
                  <c:v>0.29564496874809265</c:v>
                </c:pt>
                <c:pt idx="6265">
                  <c:v>0.29566529393196106</c:v>
                </c:pt>
                <c:pt idx="6266">
                  <c:v>0.29565778374671936</c:v>
                </c:pt>
                <c:pt idx="6267">
                  <c:v>0.29566040635108948</c:v>
                </c:pt>
                <c:pt idx="6268">
                  <c:v>0.29564735293388367</c:v>
                </c:pt>
                <c:pt idx="6269">
                  <c:v>0.29564225673675537</c:v>
                </c:pt>
                <c:pt idx="6270">
                  <c:v>0.2956317663192749</c:v>
                </c:pt>
                <c:pt idx="6271">
                  <c:v>0.29560601711273193</c:v>
                </c:pt>
                <c:pt idx="6272">
                  <c:v>0.2956031858921051</c:v>
                </c:pt>
                <c:pt idx="6273">
                  <c:v>0.29555621743202209</c:v>
                </c:pt>
                <c:pt idx="6274">
                  <c:v>0.29554516077041626</c:v>
                </c:pt>
                <c:pt idx="6275">
                  <c:v>0.29554387927055359</c:v>
                </c:pt>
                <c:pt idx="6276">
                  <c:v>0.2954966127872467</c:v>
                </c:pt>
                <c:pt idx="6277">
                  <c:v>0.29548317193984985</c:v>
                </c:pt>
                <c:pt idx="6278">
                  <c:v>0.29548153281211853</c:v>
                </c:pt>
                <c:pt idx="6279">
                  <c:v>0.29546850919723511</c:v>
                </c:pt>
                <c:pt idx="6280">
                  <c:v>0.29548606276512146</c:v>
                </c:pt>
                <c:pt idx="6281">
                  <c:v>0.29546740651130676</c:v>
                </c:pt>
                <c:pt idx="6282">
                  <c:v>0.29547277092933655</c:v>
                </c:pt>
                <c:pt idx="6283">
                  <c:v>0.29545661807060242</c:v>
                </c:pt>
                <c:pt idx="6284">
                  <c:v>0.29547327756881714</c:v>
                </c:pt>
                <c:pt idx="6285">
                  <c:v>0.29546064138412476</c:v>
                </c:pt>
                <c:pt idx="6286">
                  <c:v>0.29545235633850098</c:v>
                </c:pt>
                <c:pt idx="6287">
                  <c:v>0.29544469714164734</c:v>
                </c:pt>
                <c:pt idx="6288">
                  <c:v>0.29543831944465637</c:v>
                </c:pt>
                <c:pt idx="6289">
                  <c:v>0.29543104767799377</c:v>
                </c:pt>
                <c:pt idx="6290">
                  <c:v>0.29542762041091919</c:v>
                </c:pt>
                <c:pt idx="6291">
                  <c:v>0.29542964696884155</c:v>
                </c:pt>
                <c:pt idx="6292">
                  <c:v>0.29542890191078186</c:v>
                </c:pt>
                <c:pt idx="6293">
                  <c:v>0.29542696475982666</c:v>
                </c:pt>
                <c:pt idx="6294">
                  <c:v>0.29541647434234619</c:v>
                </c:pt>
                <c:pt idx="6295">
                  <c:v>0.29537749290466309</c:v>
                </c:pt>
                <c:pt idx="6296">
                  <c:v>0.29533997178077698</c:v>
                </c:pt>
                <c:pt idx="6297">
                  <c:v>0.29522356390953064</c:v>
                </c:pt>
                <c:pt idx="6298">
                  <c:v>0.29517969489097595</c:v>
                </c:pt>
                <c:pt idx="6299">
                  <c:v>0.29517650604248047</c:v>
                </c:pt>
                <c:pt idx="6300">
                  <c:v>0.29517942667007446</c:v>
                </c:pt>
                <c:pt idx="6301">
                  <c:v>0.29518219828605652</c:v>
                </c:pt>
                <c:pt idx="6302">
                  <c:v>0.29518923163414001</c:v>
                </c:pt>
                <c:pt idx="6303">
                  <c:v>0.29519593715667725</c:v>
                </c:pt>
                <c:pt idx="6304">
                  <c:v>0.29517874121665955</c:v>
                </c:pt>
                <c:pt idx="6305">
                  <c:v>0.2951715886592865</c:v>
                </c:pt>
                <c:pt idx="6306">
                  <c:v>0.29517209529876709</c:v>
                </c:pt>
                <c:pt idx="6307">
                  <c:v>0.29514873027801514</c:v>
                </c:pt>
                <c:pt idx="6308">
                  <c:v>0.29513373970985413</c:v>
                </c:pt>
                <c:pt idx="6309">
                  <c:v>0.29511761665344238</c:v>
                </c:pt>
                <c:pt idx="6310">
                  <c:v>0.2950969934463501</c:v>
                </c:pt>
                <c:pt idx="6311">
                  <c:v>0.29507467150688171</c:v>
                </c:pt>
                <c:pt idx="6312">
                  <c:v>0.29507738351821899</c:v>
                </c:pt>
                <c:pt idx="6313">
                  <c:v>0.29508176445960999</c:v>
                </c:pt>
                <c:pt idx="6314">
                  <c:v>0.29505819082260132</c:v>
                </c:pt>
                <c:pt idx="6315">
                  <c:v>0.29505708813667297</c:v>
                </c:pt>
                <c:pt idx="6316">
                  <c:v>0.29505741596221924</c:v>
                </c:pt>
                <c:pt idx="6317">
                  <c:v>0.29504853487014771</c:v>
                </c:pt>
                <c:pt idx="6318">
                  <c:v>0.29504400491714478</c:v>
                </c:pt>
                <c:pt idx="6319">
                  <c:v>0.2950274646282196</c:v>
                </c:pt>
                <c:pt idx="6320">
                  <c:v>0.29504427313804626</c:v>
                </c:pt>
                <c:pt idx="6321">
                  <c:v>0.29501676559448242</c:v>
                </c:pt>
                <c:pt idx="6322">
                  <c:v>0.29501652717590332</c:v>
                </c:pt>
                <c:pt idx="6323">
                  <c:v>0.29499524831771851</c:v>
                </c:pt>
                <c:pt idx="6324">
                  <c:v>0.29498058557510376</c:v>
                </c:pt>
                <c:pt idx="6325">
                  <c:v>0.29497554898262024</c:v>
                </c:pt>
                <c:pt idx="6326">
                  <c:v>0.29496726393699646</c:v>
                </c:pt>
                <c:pt idx="6327">
                  <c:v>0.29497113823890686</c:v>
                </c:pt>
                <c:pt idx="6328">
                  <c:v>0.29494306445121765</c:v>
                </c:pt>
                <c:pt idx="6329">
                  <c:v>0.29495266079902649</c:v>
                </c:pt>
                <c:pt idx="6330">
                  <c:v>0.29495406150817871</c:v>
                </c:pt>
                <c:pt idx="6331">
                  <c:v>0.29494068026542664</c:v>
                </c:pt>
                <c:pt idx="6332">
                  <c:v>0.29494673013687134</c:v>
                </c:pt>
                <c:pt idx="6333">
                  <c:v>0.2949516773223877</c:v>
                </c:pt>
                <c:pt idx="6334">
                  <c:v>0.29494580626487732</c:v>
                </c:pt>
                <c:pt idx="6335">
                  <c:v>0.29494139552116394</c:v>
                </c:pt>
                <c:pt idx="6336">
                  <c:v>0.29492953419685364</c:v>
                </c:pt>
                <c:pt idx="6337">
                  <c:v>0.29493021965026855</c:v>
                </c:pt>
                <c:pt idx="6338">
                  <c:v>0.29490271210670471</c:v>
                </c:pt>
                <c:pt idx="6339">
                  <c:v>0.29487603902816772</c:v>
                </c:pt>
                <c:pt idx="6340">
                  <c:v>0.29488906264305115</c:v>
                </c:pt>
                <c:pt idx="6341">
                  <c:v>0.29488223791122437</c:v>
                </c:pt>
                <c:pt idx="6342">
                  <c:v>0.29486730694770813</c:v>
                </c:pt>
                <c:pt idx="6343">
                  <c:v>0.29486721754074097</c:v>
                </c:pt>
                <c:pt idx="6344">
                  <c:v>0.29485028982162476</c:v>
                </c:pt>
                <c:pt idx="6345">
                  <c:v>0.29485607147216797</c:v>
                </c:pt>
                <c:pt idx="6346">
                  <c:v>0.29484981298446655</c:v>
                </c:pt>
                <c:pt idx="6347">
                  <c:v>0.29485955834388733</c:v>
                </c:pt>
                <c:pt idx="6348">
                  <c:v>0.29484871029853821</c:v>
                </c:pt>
                <c:pt idx="6349">
                  <c:v>0.29482725262641907</c:v>
                </c:pt>
                <c:pt idx="6350">
                  <c:v>0.29482033848762512</c:v>
                </c:pt>
                <c:pt idx="6351">
                  <c:v>0.29482096433639526</c:v>
                </c:pt>
                <c:pt idx="6352">
                  <c:v>0.29481810331344604</c:v>
                </c:pt>
                <c:pt idx="6353">
                  <c:v>0.2948060929775238</c:v>
                </c:pt>
                <c:pt idx="6354">
                  <c:v>0.29479885101318359</c:v>
                </c:pt>
                <c:pt idx="6355">
                  <c:v>0.2947956919670105</c:v>
                </c:pt>
                <c:pt idx="6356">
                  <c:v>0.29478475451469421</c:v>
                </c:pt>
                <c:pt idx="6357">
                  <c:v>0.29477518796920776</c:v>
                </c:pt>
                <c:pt idx="6358">
                  <c:v>0.29477399587631226</c:v>
                </c:pt>
                <c:pt idx="6359">
                  <c:v>0.29476061463356018</c:v>
                </c:pt>
                <c:pt idx="6360">
                  <c:v>0.29474335908889771</c:v>
                </c:pt>
                <c:pt idx="6361">
                  <c:v>0.29464256763458252</c:v>
                </c:pt>
                <c:pt idx="6362">
                  <c:v>0.29456481337547302</c:v>
                </c:pt>
                <c:pt idx="6363">
                  <c:v>0.29456758499145508</c:v>
                </c:pt>
                <c:pt idx="6364">
                  <c:v>0.29457169771194458</c:v>
                </c:pt>
                <c:pt idx="6365">
                  <c:v>0.29455527663230896</c:v>
                </c:pt>
                <c:pt idx="6366">
                  <c:v>0.29454848170280457</c:v>
                </c:pt>
                <c:pt idx="6367">
                  <c:v>0.294523686170578</c:v>
                </c:pt>
                <c:pt idx="6368">
                  <c:v>0.29453736543655396</c:v>
                </c:pt>
                <c:pt idx="6369">
                  <c:v>0.29451766610145569</c:v>
                </c:pt>
                <c:pt idx="6370">
                  <c:v>0.29451483488082886</c:v>
                </c:pt>
                <c:pt idx="6371">
                  <c:v>0.29448914527893066</c:v>
                </c:pt>
                <c:pt idx="6372">
                  <c:v>0.29446873068809509</c:v>
                </c:pt>
                <c:pt idx="6373">
                  <c:v>0.2944636344909668</c:v>
                </c:pt>
                <c:pt idx="6374">
                  <c:v>0.2944391667842865</c:v>
                </c:pt>
                <c:pt idx="6375">
                  <c:v>0.29443284869194031</c:v>
                </c:pt>
                <c:pt idx="6376">
                  <c:v>0.29444506764411926</c:v>
                </c:pt>
                <c:pt idx="6377">
                  <c:v>0.29441753029823303</c:v>
                </c:pt>
                <c:pt idx="6378">
                  <c:v>0.29441869258880615</c:v>
                </c:pt>
                <c:pt idx="6379">
                  <c:v>0.29442319273948669</c:v>
                </c:pt>
                <c:pt idx="6380">
                  <c:v>0.29441171884536743</c:v>
                </c:pt>
                <c:pt idx="6381">
                  <c:v>0.29438570141792297</c:v>
                </c:pt>
                <c:pt idx="6382">
                  <c:v>0.29429987072944641</c:v>
                </c:pt>
                <c:pt idx="6383">
                  <c:v>0.29426473379135132</c:v>
                </c:pt>
                <c:pt idx="6384">
                  <c:v>0.29426544904708862</c:v>
                </c:pt>
                <c:pt idx="6385">
                  <c:v>0.29425123333930969</c:v>
                </c:pt>
                <c:pt idx="6386">
                  <c:v>0.29424688220024109</c:v>
                </c:pt>
                <c:pt idx="6387">
                  <c:v>0.29426327347755432</c:v>
                </c:pt>
                <c:pt idx="6388">
                  <c:v>0.29422146081924438</c:v>
                </c:pt>
                <c:pt idx="6389">
                  <c:v>0.29423132538795471</c:v>
                </c:pt>
                <c:pt idx="6390">
                  <c:v>0.29424223303794861</c:v>
                </c:pt>
                <c:pt idx="6391">
                  <c:v>0.29423680901527405</c:v>
                </c:pt>
                <c:pt idx="6392">
                  <c:v>0.29421919584274292</c:v>
                </c:pt>
                <c:pt idx="6393">
                  <c:v>0.29422256350517273</c:v>
                </c:pt>
                <c:pt idx="6394">
                  <c:v>0.2942081093788147</c:v>
                </c:pt>
                <c:pt idx="6395">
                  <c:v>0.29419884085655212</c:v>
                </c:pt>
                <c:pt idx="6396">
                  <c:v>0.29420125484466553</c:v>
                </c:pt>
                <c:pt idx="6397">
                  <c:v>0.29417300224304199</c:v>
                </c:pt>
                <c:pt idx="6398">
                  <c:v>0.29415300488471985</c:v>
                </c:pt>
                <c:pt idx="6399">
                  <c:v>0.29414281249046326</c:v>
                </c:pt>
                <c:pt idx="6400">
                  <c:v>0.29413813352584839</c:v>
                </c:pt>
                <c:pt idx="6401">
                  <c:v>0.29414570331573486</c:v>
                </c:pt>
                <c:pt idx="6402">
                  <c:v>0.29412898421287537</c:v>
                </c:pt>
                <c:pt idx="6403">
                  <c:v>0.29412993788719177</c:v>
                </c:pt>
                <c:pt idx="6404">
                  <c:v>0.29412990808486938</c:v>
                </c:pt>
                <c:pt idx="6405">
                  <c:v>0.29406842589378357</c:v>
                </c:pt>
                <c:pt idx="6406">
                  <c:v>0.29396921396255493</c:v>
                </c:pt>
                <c:pt idx="6407">
                  <c:v>0.29393494129180908</c:v>
                </c:pt>
                <c:pt idx="6408">
                  <c:v>0.29393148422241211</c:v>
                </c:pt>
                <c:pt idx="6409">
                  <c:v>0.29390725493431091</c:v>
                </c:pt>
                <c:pt idx="6410">
                  <c:v>0.29391241073608398</c:v>
                </c:pt>
                <c:pt idx="6411">
                  <c:v>0.29389157891273499</c:v>
                </c:pt>
                <c:pt idx="6412">
                  <c:v>0.29390197992324829</c:v>
                </c:pt>
                <c:pt idx="6413">
                  <c:v>0.29388165473937988</c:v>
                </c:pt>
                <c:pt idx="6414">
                  <c:v>0.29390072822570801</c:v>
                </c:pt>
                <c:pt idx="6415">
                  <c:v>0.29390335083007812</c:v>
                </c:pt>
                <c:pt idx="6416">
                  <c:v>0.29389584064483643</c:v>
                </c:pt>
                <c:pt idx="6417">
                  <c:v>0.29389497637748718</c:v>
                </c:pt>
                <c:pt idx="6418">
                  <c:v>0.29390382766723633</c:v>
                </c:pt>
                <c:pt idx="6419">
                  <c:v>0.29388874769210815</c:v>
                </c:pt>
                <c:pt idx="6420">
                  <c:v>0.29384219646453857</c:v>
                </c:pt>
                <c:pt idx="6421">
                  <c:v>0.29380673170089722</c:v>
                </c:pt>
                <c:pt idx="6422">
                  <c:v>0.29381036758422852</c:v>
                </c:pt>
                <c:pt idx="6423">
                  <c:v>0.29379159212112427</c:v>
                </c:pt>
                <c:pt idx="6424">
                  <c:v>0.29377153515815735</c:v>
                </c:pt>
                <c:pt idx="6425">
                  <c:v>0.29375451803207397</c:v>
                </c:pt>
                <c:pt idx="6426">
                  <c:v>0.29369854927062988</c:v>
                </c:pt>
                <c:pt idx="6427">
                  <c:v>0.29368752241134644</c:v>
                </c:pt>
                <c:pt idx="6428">
                  <c:v>0.29368859529495239</c:v>
                </c:pt>
                <c:pt idx="6429">
                  <c:v>0.29367718100547791</c:v>
                </c:pt>
                <c:pt idx="6430">
                  <c:v>0.29367697238922119</c:v>
                </c:pt>
                <c:pt idx="6431">
                  <c:v>0.29366388916969299</c:v>
                </c:pt>
                <c:pt idx="6432">
                  <c:v>0.29364407062530518</c:v>
                </c:pt>
                <c:pt idx="6433">
                  <c:v>0.29364266991615295</c:v>
                </c:pt>
                <c:pt idx="6434">
                  <c:v>0.29363489151000977</c:v>
                </c:pt>
                <c:pt idx="6435">
                  <c:v>0.29363924264907837</c:v>
                </c:pt>
                <c:pt idx="6436">
                  <c:v>0.29362514615058899</c:v>
                </c:pt>
                <c:pt idx="6437">
                  <c:v>0.29361492395401001</c:v>
                </c:pt>
                <c:pt idx="6438">
                  <c:v>0.29360857605934143</c:v>
                </c:pt>
                <c:pt idx="6439">
                  <c:v>0.2936016321182251</c:v>
                </c:pt>
                <c:pt idx="6440">
                  <c:v>0.29358142614364624</c:v>
                </c:pt>
                <c:pt idx="6441">
                  <c:v>0.29356563091278076</c:v>
                </c:pt>
                <c:pt idx="6442">
                  <c:v>0.29353123903274536</c:v>
                </c:pt>
                <c:pt idx="6443">
                  <c:v>0.29348194599151611</c:v>
                </c:pt>
                <c:pt idx="6444">
                  <c:v>0.29344308376312256</c:v>
                </c:pt>
                <c:pt idx="6445">
                  <c:v>0.29341903328895569</c:v>
                </c:pt>
                <c:pt idx="6446">
                  <c:v>0.29339680075645447</c:v>
                </c:pt>
                <c:pt idx="6447">
                  <c:v>0.29337039589881897</c:v>
                </c:pt>
                <c:pt idx="6448">
                  <c:v>0.29333478212356567</c:v>
                </c:pt>
                <c:pt idx="6449">
                  <c:v>0.29332014918327332</c:v>
                </c:pt>
                <c:pt idx="6450">
                  <c:v>0.29327353835105896</c:v>
                </c:pt>
                <c:pt idx="6451">
                  <c:v>0.29326549172401428</c:v>
                </c:pt>
                <c:pt idx="6452">
                  <c:v>0.29326874017715454</c:v>
                </c:pt>
                <c:pt idx="6453">
                  <c:v>0.29326292872428894</c:v>
                </c:pt>
                <c:pt idx="6454">
                  <c:v>0.29322251677513123</c:v>
                </c:pt>
                <c:pt idx="6455">
                  <c:v>0.29321578145027161</c:v>
                </c:pt>
                <c:pt idx="6456">
                  <c:v>0.29320716857910156</c:v>
                </c:pt>
                <c:pt idx="6457">
                  <c:v>0.29321223497390747</c:v>
                </c:pt>
                <c:pt idx="6458">
                  <c:v>0.29314914345741272</c:v>
                </c:pt>
                <c:pt idx="6459">
                  <c:v>0.29310798645019531</c:v>
                </c:pt>
                <c:pt idx="6460">
                  <c:v>0.29309210181236267</c:v>
                </c:pt>
                <c:pt idx="6461">
                  <c:v>0.29309216141700745</c:v>
                </c:pt>
                <c:pt idx="6462">
                  <c:v>0.29308539628982544</c:v>
                </c:pt>
                <c:pt idx="6463">
                  <c:v>0.29307863116264343</c:v>
                </c:pt>
                <c:pt idx="6464">
                  <c:v>0.29308429360389709</c:v>
                </c:pt>
                <c:pt idx="6465">
                  <c:v>0.29306885600090027</c:v>
                </c:pt>
                <c:pt idx="6466">
                  <c:v>0.29306790232658386</c:v>
                </c:pt>
                <c:pt idx="6467">
                  <c:v>0.29305586218833923</c:v>
                </c:pt>
                <c:pt idx="6468">
                  <c:v>0.29302453994750977</c:v>
                </c:pt>
                <c:pt idx="6469">
                  <c:v>0.29299405217170715</c:v>
                </c:pt>
                <c:pt idx="6470">
                  <c:v>0.2930091917514801</c:v>
                </c:pt>
                <c:pt idx="6471">
                  <c:v>0.29298803210258484</c:v>
                </c:pt>
                <c:pt idx="6472">
                  <c:v>0.29296585917472839</c:v>
                </c:pt>
                <c:pt idx="6473">
                  <c:v>0.29296952486038208</c:v>
                </c:pt>
                <c:pt idx="6474">
                  <c:v>0.29297029972076416</c:v>
                </c:pt>
                <c:pt idx="6475">
                  <c:v>0.29297274351119995</c:v>
                </c:pt>
                <c:pt idx="6476">
                  <c:v>0.29296860098838806</c:v>
                </c:pt>
                <c:pt idx="6477">
                  <c:v>0.29293584823608398</c:v>
                </c:pt>
                <c:pt idx="6478">
                  <c:v>0.29293942451477051</c:v>
                </c:pt>
                <c:pt idx="6479">
                  <c:v>0.2929081916809082</c:v>
                </c:pt>
                <c:pt idx="6480">
                  <c:v>0.29266610741615295</c:v>
                </c:pt>
                <c:pt idx="6481">
                  <c:v>0.29209697246551514</c:v>
                </c:pt>
                <c:pt idx="6482">
                  <c:v>0.29210445284843445</c:v>
                </c:pt>
                <c:pt idx="6483">
                  <c:v>0.29216396808624268</c:v>
                </c:pt>
                <c:pt idx="6484">
                  <c:v>0.29221048951148987</c:v>
                </c:pt>
                <c:pt idx="6485">
                  <c:v>0.29266658425331116</c:v>
                </c:pt>
                <c:pt idx="6486">
                  <c:v>0.29291117191314697</c:v>
                </c:pt>
                <c:pt idx="6487">
                  <c:v>0.29289594292640686</c:v>
                </c:pt>
                <c:pt idx="6488">
                  <c:v>0.29286518692970276</c:v>
                </c:pt>
                <c:pt idx="6489">
                  <c:v>0.29286861419677734</c:v>
                </c:pt>
                <c:pt idx="6490">
                  <c:v>0.29287025332450867</c:v>
                </c:pt>
                <c:pt idx="6491">
                  <c:v>0.29284322261810303</c:v>
                </c:pt>
                <c:pt idx="6492">
                  <c:v>0.2928110659122467</c:v>
                </c:pt>
                <c:pt idx="6493">
                  <c:v>0.29276254773139954</c:v>
                </c:pt>
                <c:pt idx="6494">
                  <c:v>0.29271712899208069</c:v>
                </c:pt>
                <c:pt idx="6495">
                  <c:v>0.29269638657569885</c:v>
                </c:pt>
                <c:pt idx="6496">
                  <c:v>0.29269343614578247</c:v>
                </c:pt>
                <c:pt idx="6497">
                  <c:v>0.292695552110672</c:v>
                </c:pt>
                <c:pt idx="6498">
                  <c:v>0.29270839691162109</c:v>
                </c:pt>
                <c:pt idx="6499">
                  <c:v>0.29269352555274963</c:v>
                </c:pt>
                <c:pt idx="6500">
                  <c:v>0.29267182946205139</c:v>
                </c:pt>
                <c:pt idx="6501">
                  <c:v>0.29264792799949646</c:v>
                </c:pt>
                <c:pt idx="6502">
                  <c:v>0.29260310530662537</c:v>
                </c:pt>
                <c:pt idx="6503">
                  <c:v>0.2925819456577301</c:v>
                </c:pt>
                <c:pt idx="6504">
                  <c:v>0.29259228706359863</c:v>
                </c:pt>
                <c:pt idx="6505">
                  <c:v>0.29259642958641052</c:v>
                </c:pt>
                <c:pt idx="6506">
                  <c:v>0.29259505867958069</c:v>
                </c:pt>
                <c:pt idx="6507">
                  <c:v>0.29257813096046448</c:v>
                </c:pt>
                <c:pt idx="6508">
                  <c:v>0.29256632924079895</c:v>
                </c:pt>
                <c:pt idx="6509">
                  <c:v>0.29253691434860229</c:v>
                </c:pt>
                <c:pt idx="6510">
                  <c:v>0.2925335168838501</c:v>
                </c:pt>
                <c:pt idx="6511">
                  <c:v>0.29253891110420227</c:v>
                </c:pt>
                <c:pt idx="6512">
                  <c:v>0.29252061247825623</c:v>
                </c:pt>
                <c:pt idx="6513">
                  <c:v>0.29253441095352173</c:v>
                </c:pt>
                <c:pt idx="6514">
                  <c:v>0.2925201952457428</c:v>
                </c:pt>
                <c:pt idx="6515">
                  <c:v>0.29249891638755798</c:v>
                </c:pt>
                <c:pt idx="6516">
                  <c:v>0.29251307249069214</c:v>
                </c:pt>
                <c:pt idx="6517">
                  <c:v>0.2924974262714386</c:v>
                </c:pt>
                <c:pt idx="6518">
                  <c:v>0.29249167442321777</c:v>
                </c:pt>
                <c:pt idx="6519">
                  <c:v>0.29248568415641785</c:v>
                </c:pt>
                <c:pt idx="6520">
                  <c:v>0.29246515035629272</c:v>
                </c:pt>
                <c:pt idx="6521">
                  <c:v>0.29244574904441833</c:v>
                </c:pt>
                <c:pt idx="6522">
                  <c:v>0.29245725274085999</c:v>
                </c:pt>
                <c:pt idx="6523">
                  <c:v>0.29244136810302734</c:v>
                </c:pt>
                <c:pt idx="6524">
                  <c:v>0.29238095879554749</c:v>
                </c:pt>
                <c:pt idx="6525">
                  <c:v>0.29237478971481323</c:v>
                </c:pt>
                <c:pt idx="6526">
                  <c:v>0.29235607385635376</c:v>
                </c:pt>
                <c:pt idx="6527">
                  <c:v>0.29232731461524963</c:v>
                </c:pt>
                <c:pt idx="6528">
                  <c:v>0.29232445359230042</c:v>
                </c:pt>
                <c:pt idx="6529">
                  <c:v>0.29231545329093933</c:v>
                </c:pt>
                <c:pt idx="6530">
                  <c:v>0.29231831431388855</c:v>
                </c:pt>
                <c:pt idx="6531">
                  <c:v>0.29232057929039001</c:v>
                </c:pt>
                <c:pt idx="6532">
                  <c:v>0.29230302572250366</c:v>
                </c:pt>
                <c:pt idx="6533">
                  <c:v>0.2923034131526947</c:v>
                </c:pt>
                <c:pt idx="6534">
                  <c:v>0.2922646701335907</c:v>
                </c:pt>
                <c:pt idx="6535">
                  <c:v>0.2922523021697998</c:v>
                </c:pt>
                <c:pt idx="6536">
                  <c:v>0.29223689436912537</c:v>
                </c:pt>
                <c:pt idx="6537">
                  <c:v>0.29223173856735229</c:v>
                </c:pt>
                <c:pt idx="6538">
                  <c:v>0.29221376776695251</c:v>
                </c:pt>
                <c:pt idx="6539">
                  <c:v>0.29219970107078552</c:v>
                </c:pt>
                <c:pt idx="6540">
                  <c:v>0.29219236969947815</c:v>
                </c:pt>
                <c:pt idx="6541">
                  <c:v>0.29219621419906616</c:v>
                </c:pt>
                <c:pt idx="6542">
                  <c:v>0.29221311211585999</c:v>
                </c:pt>
                <c:pt idx="6543">
                  <c:v>0.29219254851341248</c:v>
                </c:pt>
                <c:pt idx="6544">
                  <c:v>0.29220178723335266</c:v>
                </c:pt>
                <c:pt idx="6545">
                  <c:v>0.29217350482940674</c:v>
                </c:pt>
                <c:pt idx="6546">
                  <c:v>0.29215836524963379</c:v>
                </c:pt>
                <c:pt idx="6547">
                  <c:v>0.29212689399719238</c:v>
                </c:pt>
                <c:pt idx="6548">
                  <c:v>0.29211661219596863</c:v>
                </c:pt>
                <c:pt idx="6549">
                  <c:v>0.29210337996482849</c:v>
                </c:pt>
                <c:pt idx="6550">
                  <c:v>0.29209470748901367</c:v>
                </c:pt>
                <c:pt idx="6551">
                  <c:v>0.29209843277931213</c:v>
                </c:pt>
                <c:pt idx="6552">
                  <c:v>0.29207304120063782</c:v>
                </c:pt>
                <c:pt idx="6553">
                  <c:v>0.29207101464271545</c:v>
                </c:pt>
                <c:pt idx="6554">
                  <c:v>0.2920672595500946</c:v>
                </c:pt>
                <c:pt idx="6555">
                  <c:v>0.29205521941184998</c:v>
                </c:pt>
                <c:pt idx="6556">
                  <c:v>0.29206836223602295</c:v>
                </c:pt>
                <c:pt idx="6557">
                  <c:v>0.29202571511268616</c:v>
                </c:pt>
                <c:pt idx="6558">
                  <c:v>0.29205557703971863</c:v>
                </c:pt>
                <c:pt idx="6559">
                  <c:v>0.29207032918930054</c:v>
                </c:pt>
                <c:pt idx="6560">
                  <c:v>0.29204228520393372</c:v>
                </c:pt>
                <c:pt idx="6561">
                  <c:v>0.29205191135406494</c:v>
                </c:pt>
                <c:pt idx="6562">
                  <c:v>0.29205384850502014</c:v>
                </c:pt>
                <c:pt idx="6563">
                  <c:v>0.2920394241809845</c:v>
                </c:pt>
                <c:pt idx="6564">
                  <c:v>0.29204273223876953</c:v>
                </c:pt>
                <c:pt idx="6565">
                  <c:v>0.29202747344970703</c:v>
                </c:pt>
                <c:pt idx="6566">
                  <c:v>0.29202443361282349</c:v>
                </c:pt>
                <c:pt idx="6567">
                  <c:v>0.29203379154205322</c:v>
                </c:pt>
                <c:pt idx="6568">
                  <c:v>0.29203447699546814</c:v>
                </c:pt>
                <c:pt idx="6569">
                  <c:v>0.29199939966201782</c:v>
                </c:pt>
                <c:pt idx="6570">
                  <c:v>0.29200863838195801</c:v>
                </c:pt>
                <c:pt idx="6571">
                  <c:v>0.29199177026748657</c:v>
                </c:pt>
                <c:pt idx="6572">
                  <c:v>0.29198408126831055</c:v>
                </c:pt>
                <c:pt idx="6573">
                  <c:v>0.29199376702308655</c:v>
                </c:pt>
                <c:pt idx="6574">
                  <c:v>0.29198566079139709</c:v>
                </c:pt>
                <c:pt idx="6575">
                  <c:v>0.29198303818702698</c:v>
                </c:pt>
                <c:pt idx="6576">
                  <c:v>0.29197981953620911</c:v>
                </c:pt>
                <c:pt idx="6577">
                  <c:v>0.29198148846626282</c:v>
                </c:pt>
                <c:pt idx="6578">
                  <c:v>0.2919694185256958</c:v>
                </c:pt>
                <c:pt idx="6579">
                  <c:v>0.29195010662078857</c:v>
                </c:pt>
                <c:pt idx="6580">
                  <c:v>0.29192620515823364</c:v>
                </c:pt>
                <c:pt idx="6581">
                  <c:v>0.29192906618118286</c:v>
                </c:pt>
                <c:pt idx="6582">
                  <c:v>0.29192328453063965</c:v>
                </c:pt>
                <c:pt idx="6583">
                  <c:v>0.29191547632217407</c:v>
                </c:pt>
                <c:pt idx="6584">
                  <c:v>0.29190263152122498</c:v>
                </c:pt>
                <c:pt idx="6585">
                  <c:v>0.29189911484718323</c:v>
                </c:pt>
                <c:pt idx="6586">
                  <c:v>0.29187998175621033</c:v>
                </c:pt>
                <c:pt idx="6587">
                  <c:v>0.29187312722206116</c:v>
                </c:pt>
                <c:pt idx="6588">
                  <c:v>0.29185616970062256</c:v>
                </c:pt>
                <c:pt idx="6589">
                  <c:v>0.29187172651290894</c:v>
                </c:pt>
                <c:pt idx="6590">
                  <c:v>0.2918325662612915</c:v>
                </c:pt>
                <c:pt idx="6591">
                  <c:v>0.29183068871498108</c:v>
                </c:pt>
                <c:pt idx="6592">
                  <c:v>0.29182013869285583</c:v>
                </c:pt>
                <c:pt idx="6593">
                  <c:v>0.29183319211006165</c:v>
                </c:pt>
                <c:pt idx="6594">
                  <c:v>0.29183420538902283</c:v>
                </c:pt>
                <c:pt idx="6595">
                  <c:v>0.29181051254272461</c:v>
                </c:pt>
                <c:pt idx="6596">
                  <c:v>0.29180771112442017</c:v>
                </c:pt>
                <c:pt idx="6597">
                  <c:v>0.2917846143245697</c:v>
                </c:pt>
                <c:pt idx="6598">
                  <c:v>0.29176962375640869</c:v>
                </c:pt>
                <c:pt idx="6599">
                  <c:v>0.29174754023551941</c:v>
                </c:pt>
                <c:pt idx="6600">
                  <c:v>0.29173311591148376</c:v>
                </c:pt>
                <c:pt idx="6601">
                  <c:v>0.29172253608703613</c:v>
                </c:pt>
                <c:pt idx="6602">
                  <c:v>0.29169860482215881</c:v>
                </c:pt>
                <c:pt idx="6603">
                  <c:v>0.29167777299880981</c:v>
                </c:pt>
                <c:pt idx="6604">
                  <c:v>0.2916257381439209</c:v>
                </c:pt>
                <c:pt idx="6605">
                  <c:v>0.29159179329872131</c:v>
                </c:pt>
                <c:pt idx="6606">
                  <c:v>0.29157096147537231</c:v>
                </c:pt>
                <c:pt idx="6607">
                  <c:v>0.29155859351158142</c:v>
                </c:pt>
                <c:pt idx="6608">
                  <c:v>0.29157441854476929</c:v>
                </c:pt>
                <c:pt idx="6609">
                  <c:v>0.2915615439414978</c:v>
                </c:pt>
                <c:pt idx="6610">
                  <c:v>0.29155412316322327</c:v>
                </c:pt>
                <c:pt idx="6611">
                  <c:v>0.29155215620994568</c:v>
                </c:pt>
                <c:pt idx="6612">
                  <c:v>0.29154661297798157</c:v>
                </c:pt>
                <c:pt idx="6613">
                  <c:v>0.29153254628181458</c:v>
                </c:pt>
                <c:pt idx="6614">
                  <c:v>0.2915101945400238</c:v>
                </c:pt>
                <c:pt idx="6615">
                  <c:v>0.29149764776229858</c:v>
                </c:pt>
                <c:pt idx="6616">
                  <c:v>0.29149565100669861</c:v>
                </c:pt>
                <c:pt idx="6617">
                  <c:v>0.29148900508880615</c:v>
                </c:pt>
                <c:pt idx="6618">
                  <c:v>0.29150566458702087</c:v>
                </c:pt>
                <c:pt idx="6619">
                  <c:v>0.29149380326271057</c:v>
                </c:pt>
                <c:pt idx="6620">
                  <c:v>0.29148939251899719</c:v>
                </c:pt>
                <c:pt idx="6621">
                  <c:v>0.29149135947227478</c:v>
                </c:pt>
                <c:pt idx="6622">
                  <c:v>0.29148966073989868</c:v>
                </c:pt>
                <c:pt idx="6623">
                  <c:v>0.29147425293922424</c:v>
                </c:pt>
                <c:pt idx="6624">
                  <c:v>0.29146885871887207</c:v>
                </c:pt>
                <c:pt idx="6625">
                  <c:v>0.29146358370780945</c:v>
                </c:pt>
                <c:pt idx="6626">
                  <c:v>0.29146638512611389</c:v>
                </c:pt>
                <c:pt idx="6627">
                  <c:v>0.29146140813827515</c:v>
                </c:pt>
                <c:pt idx="6628">
                  <c:v>0.29143160581588745</c:v>
                </c:pt>
                <c:pt idx="6629">
                  <c:v>0.29140576720237732</c:v>
                </c:pt>
                <c:pt idx="6630">
                  <c:v>0.29141435027122498</c:v>
                </c:pt>
                <c:pt idx="6631">
                  <c:v>0.29139983654022217</c:v>
                </c:pt>
                <c:pt idx="6632">
                  <c:v>0.29139187932014465</c:v>
                </c:pt>
                <c:pt idx="6633">
                  <c:v>0.29134902358055115</c:v>
                </c:pt>
                <c:pt idx="6634">
                  <c:v>0.29131922125816345</c:v>
                </c:pt>
                <c:pt idx="6635">
                  <c:v>0.29130256175994873</c:v>
                </c:pt>
                <c:pt idx="6636">
                  <c:v>0.29128202795982361</c:v>
                </c:pt>
                <c:pt idx="6637">
                  <c:v>0.29127776622772217</c:v>
                </c:pt>
                <c:pt idx="6638">
                  <c:v>0.29127922654151917</c:v>
                </c:pt>
                <c:pt idx="6639">
                  <c:v>0.29126328229904175</c:v>
                </c:pt>
                <c:pt idx="6640">
                  <c:v>0.29125738143920898</c:v>
                </c:pt>
                <c:pt idx="6641">
                  <c:v>0.29124408960342407</c:v>
                </c:pt>
                <c:pt idx="6642">
                  <c:v>0.29125088453292847</c:v>
                </c:pt>
                <c:pt idx="6643">
                  <c:v>0.29124093055725098</c:v>
                </c:pt>
                <c:pt idx="6644">
                  <c:v>0.29121538996696472</c:v>
                </c:pt>
                <c:pt idx="6645">
                  <c:v>0.29116842150688171</c:v>
                </c:pt>
                <c:pt idx="6646">
                  <c:v>0.29113635420799255</c:v>
                </c:pt>
                <c:pt idx="6647">
                  <c:v>0.29113471508026123</c:v>
                </c:pt>
                <c:pt idx="6648">
                  <c:v>0.29109647870063782</c:v>
                </c:pt>
                <c:pt idx="6649">
                  <c:v>0.29109156131744385</c:v>
                </c:pt>
                <c:pt idx="6650">
                  <c:v>0.29109001159667969</c:v>
                </c:pt>
                <c:pt idx="6651">
                  <c:v>0.29107707738876343</c:v>
                </c:pt>
                <c:pt idx="6652">
                  <c:v>0.29107332229614258</c:v>
                </c:pt>
                <c:pt idx="6653">
                  <c:v>0.29107958078384399</c:v>
                </c:pt>
                <c:pt idx="6654">
                  <c:v>0.2910740077495575</c:v>
                </c:pt>
                <c:pt idx="6655">
                  <c:v>0.2910408079624176</c:v>
                </c:pt>
                <c:pt idx="6656">
                  <c:v>0.29101994633674622</c:v>
                </c:pt>
                <c:pt idx="6657">
                  <c:v>0.29100945591926575</c:v>
                </c:pt>
                <c:pt idx="6658">
                  <c:v>0.29100370407104492</c:v>
                </c:pt>
                <c:pt idx="6659">
                  <c:v>0.2909868061542511</c:v>
                </c:pt>
                <c:pt idx="6660">
                  <c:v>0.29097092151641846</c:v>
                </c:pt>
                <c:pt idx="6661">
                  <c:v>0.29098305106163025</c:v>
                </c:pt>
                <c:pt idx="6662">
                  <c:v>0.29096123576164246</c:v>
                </c:pt>
                <c:pt idx="6663">
                  <c:v>0.29095622897148132</c:v>
                </c:pt>
                <c:pt idx="6664">
                  <c:v>0.29095110297203064</c:v>
                </c:pt>
                <c:pt idx="6665">
                  <c:v>0.29093834757804871</c:v>
                </c:pt>
                <c:pt idx="6666">
                  <c:v>0.29093843698501587</c:v>
                </c:pt>
                <c:pt idx="6667">
                  <c:v>0.29091992974281311</c:v>
                </c:pt>
                <c:pt idx="6668">
                  <c:v>0.290914386510849</c:v>
                </c:pt>
                <c:pt idx="6669">
                  <c:v>0.29088664054870605</c:v>
                </c:pt>
                <c:pt idx="6670">
                  <c:v>0.29086205363273621</c:v>
                </c:pt>
                <c:pt idx="6671">
                  <c:v>0.29083338379859924</c:v>
                </c:pt>
                <c:pt idx="6672">
                  <c:v>0.29078760743141174</c:v>
                </c:pt>
                <c:pt idx="6673">
                  <c:v>0.29077351093292236</c:v>
                </c:pt>
                <c:pt idx="6674">
                  <c:v>0.29076316952705383</c:v>
                </c:pt>
                <c:pt idx="6675">
                  <c:v>0.29077279567718506</c:v>
                </c:pt>
                <c:pt idx="6676">
                  <c:v>0.29078409075737</c:v>
                </c:pt>
                <c:pt idx="6677">
                  <c:v>0.29077300429344177</c:v>
                </c:pt>
                <c:pt idx="6678">
                  <c:v>0.29076096415519714</c:v>
                </c:pt>
                <c:pt idx="6679">
                  <c:v>0.29077127575874329</c:v>
                </c:pt>
                <c:pt idx="6680">
                  <c:v>0.29074260592460632</c:v>
                </c:pt>
                <c:pt idx="6681">
                  <c:v>0.29072922468185425</c:v>
                </c:pt>
                <c:pt idx="6682">
                  <c:v>0.29064300656318665</c:v>
                </c:pt>
                <c:pt idx="6683">
                  <c:v>0.29063314199447632</c:v>
                </c:pt>
                <c:pt idx="6684">
                  <c:v>0.29062700271606445</c:v>
                </c:pt>
                <c:pt idx="6685">
                  <c:v>0.2905917763710022</c:v>
                </c:pt>
                <c:pt idx="6686">
                  <c:v>0.29057842493057251</c:v>
                </c:pt>
                <c:pt idx="6687">
                  <c:v>0.29055196046829224</c:v>
                </c:pt>
                <c:pt idx="6688">
                  <c:v>0.29053395986557007</c:v>
                </c:pt>
                <c:pt idx="6689">
                  <c:v>0.29052197933197021</c:v>
                </c:pt>
                <c:pt idx="6690">
                  <c:v>0.29051250219345093</c:v>
                </c:pt>
                <c:pt idx="6691">
                  <c:v>0.29051944613456726</c:v>
                </c:pt>
                <c:pt idx="6692">
                  <c:v>0.29050076007843018</c:v>
                </c:pt>
                <c:pt idx="6693">
                  <c:v>0.29048043489456177</c:v>
                </c:pt>
                <c:pt idx="6694">
                  <c:v>0.29047632217407227</c:v>
                </c:pt>
                <c:pt idx="6695">
                  <c:v>0.29045990109443665</c:v>
                </c:pt>
                <c:pt idx="6696">
                  <c:v>0.29042747616767883</c:v>
                </c:pt>
                <c:pt idx="6697">
                  <c:v>0.2904190719127655</c:v>
                </c:pt>
                <c:pt idx="6698">
                  <c:v>0.29042738676071167</c:v>
                </c:pt>
                <c:pt idx="6699">
                  <c:v>0.29041758179664612</c:v>
                </c:pt>
                <c:pt idx="6700">
                  <c:v>0.29043170809745789</c:v>
                </c:pt>
                <c:pt idx="6701">
                  <c:v>0.2904263436794281</c:v>
                </c:pt>
                <c:pt idx="6702">
                  <c:v>0.29042994976043701</c:v>
                </c:pt>
                <c:pt idx="6703">
                  <c:v>0.2904130220413208</c:v>
                </c:pt>
                <c:pt idx="6704">
                  <c:v>0.29042708873748779</c:v>
                </c:pt>
                <c:pt idx="6705">
                  <c:v>0.29042160511016846</c:v>
                </c:pt>
                <c:pt idx="6706">
                  <c:v>0.29040265083312988</c:v>
                </c:pt>
                <c:pt idx="6707">
                  <c:v>0.290385901927948</c:v>
                </c:pt>
                <c:pt idx="6708">
                  <c:v>0.29036435484886169</c:v>
                </c:pt>
                <c:pt idx="6709">
                  <c:v>0.29034042358398438</c:v>
                </c:pt>
                <c:pt idx="6710">
                  <c:v>0.290336012840271</c:v>
                </c:pt>
                <c:pt idx="6711">
                  <c:v>0.29030093550682068</c:v>
                </c:pt>
                <c:pt idx="6712">
                  <c:v>0.29028445482254028</c:v>
                </c:pt>
                <c:pt idx="6713">
                  <c:v>0.29029065370559692</c:v>
                </c:pt>
                <c:pt idx="6714">
                  <c:v>0.29028898477554321</c:v>
                </c:pt>
                <c:pt idx="6715">
                  <c:v>0.29030123353004456</c:v>
                </c:pt>
                <c:pt idx="6716">
                  <c:v>0.29023051261901855</c:v>
                </c:pt>
                <c:pt idx="6717">
                  <c:v>0.29019790887832642</c:v>
                </c:pt>
                <c:pt idx="6718">
                  <c:v>0.29021069407463074</c:v>
                </c:pt>
                <c:pt idx="6719">
                  <c:v>0.29021728038787842</c:v>
                </c:pt>
                <c:pt idx="6720">
                  <c:v>0.29019075632095337</c:v>
                </c:pt>
                <c:pt idx="6721">
                  <c:v>0.29018115997314453</c:v>
                </c:pt>
                <c:pt idx="6722">
                  <c:v>0.29019856452941895</c:v>
                </c:pt>
                <c:pt idx="6723">
                  <c:v>0.29018008708953857</c:v>
                </c:pt>
                <c:pt idx="6724">
                  <c:v>0.29017212986946106</c:v>
                </c:pt>
                <c:pt idx="6725">
                  <c:v>0.2901577353477478</c:v>
                </c:pt>
                <c:pt idx="6726">
                  <c:v>0.29015859961509705</c:v>
                </c:pt>
                <c:pt idx="6727">
                  <c:v>0.29014956951141357</c:v>
                </c:pt>
                <c:pt idx="6728">
                  <c:v>0.29015177488327026</c:v>
                </c:pt>
                <c:pt idx="6729">
                  <c:v>0.29014143347740173</c:v>
                </c:pt>
                <c:pt idx="6730">
                  <c:v>0.29012858867645264</c:v>
                </c:pt>
                <c:pt idx="6731">
                  <c:v>0.29008689522743225</c:v>
                </c:pt>
                <c:pt idx="6732">
                  <c:v>0.29005995392799377</c:v>
                </c:pt>
                <c:pt idx="6733">
                  <c:v>0.2900320291519165</c:v>
                </c:pt>
                <c:pt idx="6734">
                  <c:v>0.29003629088401794</c:v>
                </c:pt>
                <c:pt idx="6735">
                  <c:v>0.29004743695259094</c:v>
                </c:pt>
                <c:pt idx="6736">
                  <c:v>0.29003781080245972</c:v>
                </c:pt>
                <c:pt idx="6737">
                  <c:v>0.29003250598907471</c:v>
                </c:pt>
                <c:pt idx="6738">
                  <c:v>0.29000958800315857</c:v>
                </c:pt>
                <c:pt idx="6739">
                  <c:v>0.2900090217590332</c:v>
                </c:pt>
                <c:pt idx="6740">
                  <c:v>0.2900053858757019</c:v>
                </c:pt>
                <c:pt idx="6741">
                  <c:v>0.29001861810684204</c:v>
                </c:pt>
                <c:pt idx="6742">
                  <c:v>0.29001268744468689</c:v>
                </c:pt>
                <c:pt idx="6743">
                  <c:v>0.29000896215438843</c:v>
                </c:pt>
                <c:pt idx="6744">
                  <c:v>0.29000407457351685</c:v>
                </c:pt>
                <c:pt idx="6745">
                  <c:v>0.2900119423866272</c:v>
                </c:pt>
                <c:pt idx="6746">
                  <c:v>0.290019690990448</c:v>
                </c:pt>
                <c:pt idx="6747">
                  <c:v>0.29000186920166016</c:v>
                </c:pt>
                <c:pt idx="6748">
                  <c:v>0.28996840119361877</c:v>
                </c:pt>
                <c:pt idx="6749">
                  <c:v>0.28998041152954102</c:v>
                </c:pt>
                <c:pt idx="6750">
                  <c:v>0.28996455669403076</c:v>
                </c:pt>
                <c:pt idx="6751">
                  <c:v>0.28994843363761902</c:v>
                </c:pt>
                <c:pt idx="6752">
                  <c:v>0.28996065258979797</c:v>
                </c:pt>
                <c:pt idx="6753">
                  <c:v>0.28992357850074768</c:v>
                </c:pt>
                <c:pt idx="6754">
                  <c:v>0.2899133563041687</c:v>
                </c:pt>
                <c:pt idx="6755">
                  <c:v>0.28990450501441956</c:v>
                </c:pt>
                <c:pt idx="6756">
                  <c:v>0.28989836573600769</c:v>
                </c:pt>
                <c:pt idx="6757">
                  <c:v>0.28988873958587646</c:v>
                </c:pt>
                <c:pt idx="6758">
                  <c:v>0.28989359736442566</c:v>
                </c:pt>
                <c:pt idx="6759">
                  <c:v>0.28989046812057495</c:v>
                </c:pt>
                <c:pt idx="6760">
                  <c:v>0.28990229964256287</c:v>
                </c:pt>
                <c:pt idx="6761">
                  <c:v>0.28990375995635986</c:v>
                </c:pt>
                <c:pt idx="6762">
                  <c:v>0.28989690542221069</c:v>
                </c:pt>
                <c:pt idx="6763">
                  <c:v>0.28988862037658691</c:v>
                </c:pt>
                <c:pt idx="6764">
                  <c:v>0.28985771536827087</c:v>
                </c:pt>
                <c:pt idx="6765">
                  <c:v>0.28981474041938782</c:v>
                </c:pt>
                <c:pt idx="6766">
                  <c:v>0.28969407081604004</c:v>
                </c:pt>
                <c:pt idx="6767">
                  <c:v>0.28903615474700928</c:v>
                </c:pt>
                <c:pt idx="6768">
                  <c:v>0.28895056247711182</c:v>
                </c:pt>
                <c:pt idx="6769">
                  <c:v>0.28898602724075317</c:v>
                </c:pt>
                <c:pt idx="6770">
                  <c:v>0.28907376527786255</c:v>
                </c:pt>
                <c:pt idx="6771">
                  <c:v>0.2893688976764679</c:v>
                </c:pt>
                <c:pt idx="6772">
                  <c:v>0.28977671265602112</c:v>
                </c:pt>
                <c:pt idx="6773">
                  <c:v>0.2897661030292511</c:v>
                </c:pt>
                <c:pt idx="6774">
                  <c:v>0.28971943259239197</c:v>
                </c:pt>
                <c:pt idx="6775">
                  <c:v>0.28968432545661926</c:v>
                </c:pt>
                <c:pt idx="6776">
                  <c:v>0.2896675169467926</c:v>
                </c:pt>
                <c:pt idx="6777">
                  <c:v>0.28967052698135376</c:v>
                </c:pt>
                <c:pt idx="6778">
                  <c:v>0.28966090083122253</c:v>
                </c:pt>
                <c:pt idx="6779">
                  <c:v>0.28965109586715698</c:v>
                </c:pt>
                <c:pt idx="6780">
                  <c:v>0.28962996602058411</c:v>
                </c:pt>
                <c:pt idx="6781">
                  <c:v>0.28964072465896606</c:v>
                </c:pt>
                <c:pt idx="6782">
                  <c:v>0.28964948654174805</c:v>
                </c:pt>
                <c:pt idx="6783">
                  <c:v>0.28963825106620789</c:v>
                </c:pt>
                <c:pt idx="6784">
                  <c:v>0.28966572880744934</c:v>
                </c:pt>
                <c:pt idx="6785">
                  <c:v>0.2896479070186615</c:v>
                </c:pt>
                <c:pt idx="6786">
                  <c:v>0.28964325785636902</c:v>
                </c:pt>
                <c:pt idx="6787">
                  <c:v>0.28964024782180786</c:v>
                </c:pt>
                <c:pt idx="6788">
                  <c:v>0.28961670398712158</c:v>
                </c:pt>
                <c:pt idx="6789">
                  <c:v>0.28959566354751587</c:v>
                </c:pt>
                <c:pt idx="6790">
                  <c:v>0.28958851099014282</c:v>
                </c:pt>
                <c:pt idx="6791">
                  <c:v>0.28960567712783813</c:v>
                </c:pt>
                <c:pt idx="6792">
                  <c:v>0.28960329294204712</c:v>
                </c:pt>
                <c:pt idx="6793">
                  <c:v>0.28957262635231018</c:v>
                </c:pt>
                <c:pt idx="6794">
                  <c:v>0.28956800699234009</c:v>
                </c:pt>
                <c:pt idx="6795">
                  <c:v>0.28957584500312805</c:v>
                </c:pt>
                <c:pt idx="6796">
                  <c:v>0.28956100344657898</c:v>
                </c:pt>
                <c:pt idx="6797">
                  <c:v>0.28956767916679382</c:v>
                </c:pt>
                <c:pt idx="6798">
                  <c:v>0.2895599901676178</c:v>
                </c:pt>
                <c:pt idx="6799">
                  <c:v>0.2895582914352417</c:v>
                </c:pt>
                <c:pt idx="6800">
                  <c:v>0.28954231739044189</c:v>
                </c:pt>
                <c:pt idx="6801">
                  <c:v>0.28954377770423889</c:v>
                </c:pt>
                <c:pt idx="6802">
                  <c:v>0.28952938318252563</c:v>
                </c:pt>
                <c:pt idx="6803">
                  <c:v>0.28952315449714661</c:v>
                </c:pt>
                <c:pt idx="6804">
                  <c:v>0.28950381278991699</c:v>
                </c:pt>
                <c:pt idx="6805">
                  <c:v>0.28947970271110535</c:v>
                </c:pt>
                <c:pt idx="6806">
                  <c:v>0.28946563601493835</c:v>
                </c:pt>
                <c:pt idx="6807">
                  <c:v>0.28943413496017456</c:v>
                </c:pt>
                <c:pt idx="6808">
                  <c:v>0.28941622376441956</c:v>
                </c:pt>
                <c:pt idx="6809">
                  <c:v>0.28936475515365601</c:v>
                </c:pt>
                <c:pt idx="6810">
                  <c:v>0.28934782743453979</c:v>
                </c:pt>
                <c:pt idx="6811">
                  <c:v>0.28933173418045044</c:v>
                </c:pt>
                <c:pt idx="6812">
                  <c:v>0.289345383644104</c:v>
                </c:pt>
                <c:pt idx="6813">
                  <c:v>0.28932729363441467</c:v>
                </c:pt>
                <c:pt idx="6814">
                  <c:v>0.28929612040519714</c:v>
                </c:pt>
                <c:pt idx="6815">
                  <c:v>0.28928771615028381</c:v>
                </c:pt>
                <c:pt idx="6816">
                  <c:v>0.28928998112678528</c:v>
                </c:pt>
                <c:pt idx="6817">
                  <c:v>0.28930151462554932</c:v>
                </c:pt>
                <c:pt idx="6818">
                  <c:v>0.28929784893989563</c:v>
                </c:pt>
                <c:pt idx="6819">
                  <c:v>0.28928914666175842</c:v>
                </c:pt>
                <c:pt idx="6820">
                  <c:v>0.28929460048675537</c:v>
                </c:pt>
                <c:pt idx="6821">
                  <c:v>0.28927460312843323</c:v>
                </c:pt>
                <c:pt idx="6822">
                  <c:v>0.28925052285194397</c:v>
                </c:pt>
                <c:pt idx="6823">
                  <c:v>0.28921857476234436</c:v>
                </c:pt>
                <c:pt idx="6824">
                  <c:v>0.28919810056686401</c:v>
                </c:pt>
                <c:pt idx="6825">
                  <c:v>0.28920292854309082</c:v>
                </c:pt>
                <c:pt idx="6826">
                  <c:v>0.28919565677642822</c:v>
                </c:pt>
                <c:pt idx="6827">
                  <c:v>0.28919252753257751</c:v>
                </c:pt>
                <c:pt idx="6828">
                  <c:v>0.28916066884994507</c:v>
                </c:pt>
                <c:pt idx="6829">
                  <c:v>0.28917071223258972</c:v>
                </c:pt>
                <c:pt idx="6830">
                  <c:v>0.28917896747589111</c:v>
                </c:pt>
                <c:pt idx="6831">
                  <c:v>0.28915056586265564</c:v>
                </c:pt>
                <c:pt idx="6832">
                  <c:v>0.2891380786895752</c:v>
                </c:pt>
                <c:pt idx="6833">
                  <c:v>0.28914904594421387</c:v>
                </c:pt>
                <c:pt idx="6834">
                  <c:v>0.28913673758506775</c:v>
                </c:pt>
                <c:pt idx="6835">
                  <c:v>0.28911504149436951</c:v>
                </c:pt>
                <c:pt idx="6836">
                  <c:v>0.28910383582115173</c:v>
                </c:pt>
                <c:pt idx="6837">
                  <c:v>0.2891005277633667</c:v>
                </c:pt>
                <c:pt idx="6838">
                  <c:v>0.28908127546310425</c:v>
                </c:pt>
                <c:pt idx="6839">
                  <c:v>0.28906041383743286</c:v>
                </c:pt>
                <c:pt idx="6840">
                  <c:v>0.28902295231819153</c:v>
                </c:pt>
                <c:pt idx="6841">
                  <c:v>0.28901225328445435</c:v>
                </c:pt>
                <c:pt idx="6842">
                  <c:v>0.28900313377380371</c:v>
                </c:pt>
                <c:pt idx="6843">
                  <c:v>0.28896361589431763</c:v>
                </c:pt>
                <c:pt idx="6844">
                  <c:v>0.28892406821250916</c:v>
                </c:pt>
                <c:pt idx="6845">
                  <c:v>0.28891485929489136</c:v>
                </c:pt>
                <c:pt idx="6846">
                  <c:v>0.28890880942344666</c:v>
                </c:pt>
                <c:pt idx="6847">
                  <c:v>0.28889742493629456</c:v>
                </c:pt>
                <c:pt idx="6848">
                  <c:v>0.28888508677482605</c:v>
                </c:pt>
                <c:pt idx="6849">
                  <c:v>0.28886878490447998</c:v>
                </c:pt>
                <c:pt idx="6850">
                  <c:v>0.28880280256271362</c:v>
                </c:pt>
                <c:pt idx="6851">
                  <c:v>0.28875413537025452</c:v>
                </c:pt>
                <c:pt idx="6852">
                  <c:v>0.28873035311698914</c:v>
                </c:pt>
                <c:pt idx="6853">
                  <c:v>0.2887192964553833</c:v>
                </c:pt>
                <c:pt idx="6854">
                  <c:v>0.28871262073516846</c:v>
                </c:pt>
                <c:pt idx="6855">
                  <c:v>0.28871619701385498</c:v>
                </c:pt>
                <c:pt idx="6856">
                  <c:v>0.28869494795799255</c:v>
                </c:pt>
                <c:pt idx="6857">
                  <c:v>0.28869891166687012</c:v>
                </c:pt>
                <c:pt idx="6858">
                  <c:v>0.28868204355239868</c:v>
                </c:pt>
                <c:pt idx="6859">
                  <c:v>0.28866979479789734</c:v>
                </c:pt>
                <c:pt idx="6860">
                  <c:v>0.28862825036048889</c:v>
                </c:pt>
                <c:pt idx="6861">
                  <c:v>0.28860965371131897</c:v>
                </c:pt>
                <c:pt idx="6862">
                  <c:v>0.28862082958221436</c:v>
                </c:pt>
                <c:pt idx="6863">
                  <c:v>0.28861871361732483</c:v>
                </c:pt>
                <c:pt idx="6864">
                  <c:v>0.28860649466514587</c:v>
                </c:pt>
                <c:pt idx="6865">
                  <c:v>0.28860381245613098</c:v>
                </c:pt>
                <c:pt idx="6866">
                  <c:v>0.28860455751419067</c:v>
                </c:pt>
                <c:pt idx="6867">
                  <c:v>0.28857994079589844</c:v>
                </c:pt>
                <c:pt idx="6868">
                  <c:v>0.28852695226669312</c:v>
                </c:pt>
                <c:pt idx="6869">
                  <c:v>0.28850570321083069</c:v>
                </c:pt>
                <c:pt idx="6870">
                  <c:v>0.2884935736656189</c:v>
                </c:pt>
                <c:pt idx="6871">
                  <c:v>0.2884877622127533</c:v>
                </c:pt>
                <c:pt idx="6872">
                  <c:v>0.2885039746761322</c:v>
                </c:pt>
                <c:pt idx="6873">
                  <c:v>0.28850376605987549</c:v>
                </c:pt>
                <c:pt idx="6874">
                  <c:v>0.28847536444664001</c:v>
                </c:pt>
                <c:pt idx="6875">
                  <c:v>0.28848975896835327</c:v>
                </c:pt>
                <c:pt idx="6876">
                  <c:v>0.28848513960838318</c:v>
                </c:pt>
                <c:pt idx="6877">
                  <c:v>0.28844526410102844</c:v>
                </c:pt>
                <c:pt idx="6878">
                  <c:v>0.28844824433326721</c:v>
                </c:pt>
                <c:pt idx="6879">
                  <c:v>0.28846484422683716</c:v>
                </c:pt>
                <c:pt idx="6880">
                  <c:v>0.28841358423233032</c:v>
                </c:pt>
                <c:pt idx="6881">
                  <c:v>0.28838562965393066</c:v>
                </c:pt>
                <c:pt idx="6882">
                  <c:v>0.28838986158370972</c:v>
                </c:pt>
                <c:pt idx="6883">
                  <c:v>0.28837290406227112</c:v>
                </c:pt>
                <c:pt idx="6884">
                  <c:v>0.28837990760803223</c:v>
                </c:pt>
                <c:pt idx="6885">
                  <c:v>0.28836506605148315</c:v>
                </c:pt>
                <c:pt idx="6886">
                  <c:v>0.28834837675094604</c:v>
                </c:pt>
                <c:pt idx="6887">
                  <c:v>0.28835108876228333</c:v>
                </c:pt>
                <c:pt idx="6888">
                  <c:v>0.28836622834205627</c:v>
                </c:pt>
                <c:pt idx="6889">
                  <c:v>0.28834962844848633</c:v>
                </c:pt>
                <c:pt idx="6890">
                  <c:v>0.28833848237991333</c:v>
                </c:pt>
                <c:pt idx="6891">
                  <c:v>0.28832355141639709</c:v>
                </c:pt>
                <c:pt idx="6892">
                  <c:v>0.28831499814987183</c:v>
                </c:pt>
                <c:pt idx="6893">
                  <c:v>0.28832036256790161</c:v>
                </c:pt>
                <c:pt idx="6894">
                  <c:v>0.28832444548606873</c:v>
                </c:pt>
                <c:pt idx="6895">
                  <c:v>0.28831204771995544</c:v>
                </c:pt>
                <c:pt idx="6896">
                  <c:v>0.28831353783607483</c:v>
                </c:pt>
                <c:pt idx="6897">
                  <c:v>0.28830912709236145</c:v>
                </c:pt>
                <c:pt idx="6898">
                  <c:v>0.28831273317337036</c:v>
                </c:pt>
                <c:pt idx="6899">
                  <c:v>0.28831273317337036</c:v>
                </c:pt>
                <c:pt idx="6900">
                  <c:v>0.28830915689468384</c:v>
                </c:pt>
                <c:pt idx="6901">
                  <c:v>0.28827089071273804</c:v>
                </c:pt>
                <c:pt idx="6902">
                  <c:v>0.28824526071548462</c:v>
                </c:pt>
                <c:pt idx="6903">
                  <c:v>0.2882266640663147</c:v>
                </c:pt>
                <c:pt idx="6904">
                  <c:v>0.28821417689323425</c:v>
                </c:pt>
                <c:pt idx="6905">
                  <c:v>0.28820767998695374</c:v>
                </c:pt>
                <c:pt idx="6906">
                  <c:v>0.28817299008369446</c:v>
                </c:pt>
                <c:pt idx="6907">
                  <c:v>0.28810876607894897</c:v>
                </c:pt>
                <c:pt idx="6908">
                  <c:v>0.28808584809303284</c:v>
                </c:pt>
                <c:pt idx="6909">
                  <c:v>0.28810888528823853</c:v>
                </c:pt>
                <c:pt idx="6910">
                  <c:v>0.28809714317321777</c:v>
                </c:pt>
                <c:pt idx="6911">
                  <c:v>0.28809496760368347</c:v>
                </c:pt>
                <c:pt idx="6912">
                  <c:v>0.28809159994125366</c:v>
                </c:pt>
                <c:pt idx="6913">
                  <c:v>0.2880854606628418</c:v>
                </c:pt>
                <c:pt idx="6914">
                  <c:v>0.28803813457489014</c:v>
                </c:pt>
                <c:pt idx="6915">
                  <c:v>0.28803420066833496</c:v>
                </c:pt>
                <c:pt idx="6916">
                  <c:v>0.28804343938827515</c:v>
                </c:pt>
                <c:pt idx="6917">
                  <c:v>0.28801402449607849</c:v>
                </c:pt>
                <c:pt idx="6918">
                  <c:v>0.28801244497299194</c:v>
                </c:pt>
                <c:pt idx="6919">
                  <c:v>0.28798919916152954</c:v>
                </c:pt>
                <c:pt idx="6920">
                  <c:v>0.28799402713775635</c:v>
                </c:pt>
                <c:pt idx="6921">
                  <c:v>0.28798666596412659</c:v>
                </c:pt>
                <c:pt idx="6922">
                  <c:v>0.28797602653503418</c:v>
                </c:pt>
                <c:pt idx="6923">
                  <c:v>0.28792920708656311</c:v>
                </c:pt>
                <c:pt idx="6924">
                  <c:v>0.28790318965911865</c:v>
                </c:pt>
                <c:pt idx="6925">
                  <c:v>0.28790274262428284</c:v>
                </c:pt>
                <c:pt idx="6926">
                  <c:v>0.28789409995079041</c:v>
                </c:pt>
                <c:pt idx="6927">
                  <c:v>0.28790166974067688</c:v>
                </c:pt>
                <c:pt idx="6928">
                  <c:v>0.28789868950843811</c:v>
                </c:pt>
                <c:pt idx="6929">
                  <c:v>0.28786382079124451</c:v>
                </c:pt>
                <c:pt idx="6930">
                  <c:v>0.2878318727016449</c:v>
                </c:pt>
                <c:pt idx="6931">
                  <c:v>0.28780966997146606</c:v>
                </c:pt>
                <c:pt idx="6932">
                  <c:v>0.28777900338172913</c:v>
                </c:pt>
                <c:pt idx="6933">
                  <c:v>0.28775650262832642</c:v>
                </c:pt>
                <c:pt idx="6934">
                  <c:v>0.28776967525482178</c:v>
                </c:pt>
                <c:pt idx="6935">
                  <c:v>0.28774157166481018</c:v>
                </c:pt>
                <c:pt idx="6936">
                  <c:v>0.28773662447929382</c:v>
                </c:pt>
                <c:pt idx="6937">
                  <c:v>0.28774154186248779</c:v>
                </c:pt>
                <c:pt idx="6938">
                  <c:v>0.2877449095249176</c:v>
                </c:pt>
                <c:pt idx="6939">
                  <c:v>0.28773728013038635</c:v>
                </c:pt>
                <c:pt idx="6940">
                  <c:v>0.28773936629295349</c:v>
                </c:pt>
                <c:pt idx="6941">
                  <c:v>0.28771567344665527</c:v>
                </c:pt>
                <c:pt idx="6942">
                  <c:v>0.28768616914749146</c:v>
                </c:pt>
                <c:pt idx="6943">
                  <c:v>0.28766593337059021</c:v>
                </c:pt>
                <c:pt idx="6944">
                  <c:v>0.28765848278999329</c:v>
                </c:pt>
                <c:pt idx="6945">
                  <c:v>0.28765439987182617</c:v>
                </c:pt>
                <c:pt idx="6946">
                  <c:v>0.28765332698822021</c:v>
                </c:pt>
                <c:pt idx="6947">
                  <c:v>0.2876240611076355</c:v>
                </c:pt>
                <c:pt idx="6948">
                  <c:v>0.28762075304985046</c:v>
                </c:pt>
                <c:pt idx="6949">
                  <c:v>0.28760057687759399</c:v>
                </c:pt>
                <c:pt idx="6950">
                  <c:v>0.28759986162185669</c:v>
                </c:pt>
                <c:pt idx="6951">
                  <c:v>0.28759744763374329</c:v>
                </c:pt>
                <c:pt idx="6952">
                  <c:v>0.28758475184440613</c:v>
                </c:pt>
                <c:pt idx="6953">
                  <c:v>0.28760242462158203</c:v>
                </c:pt>
                <c:pt idx="6954">
                  <c:v>0.28758567571640015</c:v>
                </c:pt>
                <c:pt idx="6955">
                  <c:v>0.28761079907417297</c:v>
                </c:pt>
                <c:pt idx="6956">
                  <c:v>0.28759768605232239</c:v>
                </c:pt>
                <c:pt idx="6957">
                  <c:v>0.28759118914604187</c:v>
                </c:pt>
                <c:pt idx="6958">
                  <c:v>0.28757870197296143</c:v>
                </c:pt>
                <c:pt idx="6959">
                  <c:v>0.28754857182502747</c:v>
                </c:pt>
                <c:pt idx="6960">
                  <c:v>0.28753912448883057</c:v>
                </c:pt>
                <c:pt idx="6961">
                  <c:v>0.28754186630249023</c:v>
                </c:pt>
                <c:pt idx="6962">
                  <c:v>0.28751963376998901</c:v>
                </c:pt>
                <c:pt idx="6963">
                  <c:v>0.28751888871192932</c:v>
                </c:pt>
                <c:pt idx="6964">
                  <c:v>0.28750917315483093</c:v>
                </c:pt>
                <c:pt idx="6965">
                  <c:v>0.28750810027122498</c:v>
                </c:pt>
                <c:pt idx="6966">
                  <c:v>0.28747981786727905</c:v>
                </c:pt>
                <c:pt idx="6967">
                  <c:v>0.2874850332736969</c:v>
                </c:pt>
                <c:pt idx="6968">
                  <c:v>0.28748136758804321</c:v>
                </c:pt>
                <c:pt idx="6969">
                  <c:v>0.28745687007904053</c:v>
                </c:pt>
                <c:pt idx="6970">
                  <c:v>0.2874457836151123</c:v>
                </c:pt>
                <c:pt idx="6971">
                  <c:v>0.2874247133731842</c:v>
                </c:pt>
                <c:pt idx="6972">
                  <c:v>0.28741204738616943</c:v>
                </c:pt>
                <c:pt idx="6973">
                  <c:v>0.28741434216499329</c:v>
                </c:pt>
                <c:pt idx="6974">
                  <c:v>0.2874036431312561</c:v>
                </c:pt>
                <c:pt idx="6975">
                  <c:v>0.28738665580749512</c:v>
                </c:pt>
                <c:pt idx="6976">
                  <c:v>0.28736129403114319</c:v>
                </c:pt>
                <c:pt idx="6977">
                  <c:v>0.28736761212348938</c:v>
                </c:pt>
                <c:pt idx="6978">
                  <c:v>0.28736340999603271</c:v>
                </c:pt>
                <c:pt idx="6979">
                  <c:v>0.28735172748565674</c:v>
                </c:pt>
                <c:pt idx="6980">
                  <c:v>0.28734767436981201</c:v>
                </c:pt>
                <c:pt idx="6981">
                  <c:v>0.28734233975410461</c:v>
                </c:pt>
                <c:pt idx="6982">
                  <c:v>0.2873271107673645</c:v>
                </c:pt>
                <c:pt idx="6983">
                  <c:v>0.28732499480247498</c:v>
                </c:pt>
                <c:pt idx="6984">
                  <c:v>0.2873324453830719</c:v>
                </c:pt>
                <c:pt idx="6985">
                  <c:v>0.28730574250221252</c:v>
                </c:pt>
                <c:pt idx="6986">
                  <c:v>0.28729724884033203</c:v>
                </c:pt>
                <c:pt idx="6987">
                  <c:v>0.28728613257408142</c:v>
                </c:pt>
                <c:pt idx="6988">
                  <c:v>0.28730809688568115</c:v>
                </c:pt>
                <c:pt idx="6989">
                  <c:v>0.28730985522270203</c:v>
                </c:pt>
                <c:pt idx="6990">
                  <c:v>0.28730025887489319</c:v>
                </c:pt>
                <c:pt idx="6991">
                  <c:v>0.28729227185249329</c:v>
                </c:pt>
                <c:pt idx="6992">
                  <c:v>0.28728434443473816</c:v>
                </c:pt>
                <c:pt idx="6993">
                  <c:v>0.28729185461997986</c:v>
                </c:pt>
                <c:pt idx="6994">
                  <c:v>0.28728178143501282</c:v>
                </c:pt>
                <c:pt idx="6995">
                  <c:v>0.2872689962387085</c:v>
                </c:pt>
                <c:pt idx="6996">
                  <c:v>0.28725722432136536</c:v>
                </c:pt>
                <c:pt idx="6997">
                  <c:v>0.28725984692573547</c:v>
                </c:pt>
                <c:pt idx="6998">
                  <c:v>0.2872576117515564</c:v>
                </c:pt>
                <c:pt idx="6999">
                  <c:v>0.28724634647369385</c:v>
                </c:pt>
                <c:pt idx="7000">
                  <c:v>0.28725579380989075</c:v>
                </c:pt>
                <c:pt idx="7001">
                  <c:v>0.28723624348640442</c:v>
                </c:pt>
                <c:pt idx="7002">
                  <c:v>0.28722548484802246</c:v>
                </c:pt>
                <c:pt idx="7003">
                  <c:v>0.28720736503601074</c:v>
                </c:pt>
                <c:pt idx="7004">
                  <c:v>0.28720158338546753</c:v>
                </c:pt>
                <c:pt idx="7005">
                  <c:v>0.28719598054885864</c:v>
                </c:pt>
                <c:pt idx="7006">
                  <c:v>0.2871839702129364</c:v>
                </c:pt>
                <c:pt idx="7007">
                  <c:v>0.287178635597229</c:v>
                </c:pt>
                <c:pt idx="7008">
                  <c:v>0.28716376423835754</c:v>
                </c:pt>
                <c:pt idx="7009">
                  <c:v>0.28715255856513977</c:v>
                </c:pt>
                <c:pt idx="7010">
                  <c:v>0.28713849186897278</c:v>
                </c:pt>
                <c:pt idx="7011">
                  <c:v>0.28714722394943237</c:v>
                </c:pt>
                <c:pt idx="7012">
                  <c:v>0.28713881969451904</c:v>
                </c:pt>
                <c:pt idx="7013">
                  <c:v>0.28713396191596985</c:v>
                </c:pt>
                <c:pt idx="7014">
                  <c:v>0.28710058331489563</c:v>
                </c:pt>
                <c:pt idx="7015">
                  <c:v>0.2871062159538269</c:v>
                </c:pt>
                <c:pt idx="7016">
                  <c:v>0.28710803389549255</c:v>
                </c:pt>
                <c:pt idx="7017">
                  <c:v>0.28711149096488953</c:v>
                </c:pt>
                <c:pt idx="7018">
                  <c:v>0.28703975677490234</c:v>
                </c:pt>
                <c:pt idx="7019">
                  <c:v>0.28700399398803711</c:v>
                </c:pt>
                <c:pt idx="7020">
                  <c:v>0.2869846522808075</c:v>
                </c:pt>
                <c:pt idx="7021">
                  <c:v>0.28697246313095093</c:v>
                </c:pt>
                <c:pt idx="7022">
                  <c:v>0.28696933388710022</c:v>
                </c:pt>
                <c:pt idx="7023">
                  <c:v>0.28694257140159607</c:v>
                </c:pt>
                <c:pt idx="7024">
                  <c:v>0.28695327043533325</c:v>
                </c:pt>
                <c:pt idx="7025">
                  <c:v>0.28696125745773315</c:v>
                </c:pt>
                <c:pt idx="7026">
                  <c:v>0.28697383403778076</c:v>
                </c:pt>
                <c:pt idx="7027">
                  <c:v>0.28696271777153015</c:v>
                </c:pt>
                <c:pt idx="7028">
                  <c:v>0.2869323194026947</c:v>
                </c:pt>
                <c:pt idx="7029">
                  <c:v>0.28692895174026489</c:v>
                </c:pt>
                <c:pt idx="7030">
                  <c:v>0.28692561388015747</c:v>
                </c:pt>
                <c:pt idx="7031">
                  <c:v>0.28691291809082031</c:v>
                </c:pt>
                <c:pt idx="7032">
                  <c:v>0.28689166903495789</c:v>
                </c:pt>
                <c:pt idx="7033">
                  <c:v>0.28686991333961487</c:v>
                </c:pt>
                <c:pt idx="7034">
                  <c:v>0.28685760498046875</c:v>
                </c:pt>
                <c:pt idx="7035">
                  <c:v>0.2868446409702301</c:v>
                </c:pt>
                <c:pt idx="7036">
                  <c:v>0.28684094548225403</c:v>
                </c:pt>
                <c:pt idx="7037">
                  <c:v>0.28682759404182434</c:v>
                </c:pt>
                <c:pt idx="7038">
                  <c:v>0.28680717945098877</c:v>
                </c:pt>
                <c:pt idx="7039">
                  <c:v>0.28682273626327515</c:v>
                </c:pt>
                <c:pt idx="7040">
                  <c:v>0.28680604696273804</c:v>
                </c:pt>
                <c:pt idx="7041">
                  <c:v>0.28678974509239197</c:v>
                </c:pt>
                <c:pt idx="7042">
                  <c:v>0.28678646683692932</c:v>
                </c:pt>
                <c:pt idx="7043">
                  <c:v>0.28676882386207581</c:v>
                </c:pt>
                <c:pt idx="7044">
                  <c:v>0.28677836060523987</c:v>
                </c:pt>
                <c:pt idx="7045">
                  <c:v>0.28676602244377136</c:v>
                </c:pt>
                <c:pt idx="7046">
                  <c:v>0.2867506742477417</c:v>
                </c:pt>
                <c:pt idx="7047">
                  <c:v>0.28674218058586121</c:v>
                </c:pt>
                <c:pt idx="7048">
                  <c:v>0.28673937916755676</c:v>
                </c:pt>
                <c:pt idx="7049">
                  <c:v>0.28673666715621948</c:v>
                </c:pt>
                <c:pt idx="7050">
                  <c:v>0.286741703748703</c:v>
                </c:pt>
                <c:pt idx="7051">
                  <c:v>0.28673186898231506</c:v>
                </c:pt>
                <c:pt idx="7052">
                  <c:v>0.28671556711196899</c:v>
                </c:pt>
                <c:pt idx="7053">
                  <c:v>0.28628489375114441</c:v>
                </c:pt>
                <c:pt idx="7054">
                  <c:v>0.28584718704223633</c:v>
                </c:pt>
                <c:pt idx="7055">
                  <c:v>0.28588256239891052</c:v>
                </c:pt>
                <c:pt idx="7056">
                  <c:v>0.28595367074012756</c:v>
                </c:pt>
                <c:pt idx="7057">
                  <c:v>0.28603130578994751</c:v>
                </c:pt>
                <c:pt idx="7058">
                  <c:v>0.28653296828269958</c:v>
                </c:pt>
                <c:pt idx="7059">
                  <c:v>0.28658732771873474</c:v>
                </c:pt>
                <c:pt idx="7060">
                  <c:v>0.28655803203582764</c:v>
                </c:pt>
                <c:pt idx="7061">
                  <c:v>0.28654864430427551</c:v>
                </c:pt>
                <c:pt idx="7062">
                  <c:v>0.28652462363243103</c:v>
                </c:pt>
                <c:pt idx="7063">
                  <c:v>0.28651055693626404</c:v>
                </c:pt>
                <c:pt idx="7064">
                  <c:v>0.28651261329650879</c:v>
                </c:pt>
                <c:pt idx="7065">
                  <c:v>0.28651660680770874</c:v>
                </c:pt>
                <c:pt idx="7066">
                  <c:v>0.28649044036865234</c:v>
                </c:pt>
                <c:pt idx="7067">
                  <c:v>0.28646782040596008</c:v>
                </c:pt>
                <c:pt idx="7068">
                  <c:v>0.28645846247673035</c:v>
                </c:pt>
                <c:pt idx="7069">
                  <c:v>0.28646403551101685</c:v>
                </c:pt>
                <c:pt idx="7070">
                  <c:v>0.28644725680351257</c:v>
                </c:pt>
                <c:pt idx="7071">
                  <c:v>0.28642779588699341</c:v>
                </c:pt>
                <c:pt idx="7072">
                  <c:v>0.28640779852867126</c:v>
                </c:pt>
                <c:pt idx="7073">
                  <c:v>0.28640434145927429</c:v>
                </c:pt>
                <c:pt idx="7074">
                  <c:v>0.2863476574420929</c:v>
                </c:pt>
                <c:pt idx="7075">
                  <c:v>0.2862897515296936</c:v>
                </c:pt>
                <c:pt idx="7076">
                  <c:v>0.28625693917274475</c:v>
                </c:pt>
                <c:pt idx="7077">
                  <c:v>0.28625383973121643</c:v>
                </c:pt>
                <c:pt idx="7078">
                  <c:v>0.28629142045974731</c:v>
                </c:pt>
                <c:pt idx="7079">
                  <c:v>0.28629234433174133</c:v>
                </c:pt>
                <c:pt idx="7080">
                  <c:v>0.28626382350921631</c:v>
                </c:pt>
                <c:pt idx="7081">
                  <c:v>0.28627446293830872</c:v>
                </c:pt>
                <c:pt idx="7082">
                  <c:v>0.28626531362533569</c:v>
                </c:pt>
                <c:pt idx="7083">
                  <c:v>0.28624382615089417</c:v>
                </c:pt>
                <c:pt idx="7084">
                  <c:v>0.28621560335159302</c:v>
                </c:pt>
                <c:pt idx="7085">
                  <c:v>0.28620344400405884</c:v>
                </c:pt>
                <c:pt idx="7086">
                  <c:v>0.28618359565734863</c:v>
                </c:pt>
                <c:pt idx="7087">
                  <c:v>0.2861785888671875</c:v>
                </c:pt>
                <c:pt idx="7088">
                  <c:v>0.28614756464958191</c:v>
                </c:pt>
                <c:pt idx="7089">
                  <c:v>0.28614205121994019</c:v>
                </c:pt>
                <c:pt idx="7090">
                  <c:v>0.28610843420028687</c:v>
                </c:pt>
                <c:pt idx="7091">
                  <c:v>0.28610461950302124</c:v>
                </c:pt>
                <c:pt idx="7092">
                  <c:v>0.28608822822570801</c:v>
                </c:pt>
                <c:pt idx="7093">
                  <c:v>0.28609767556190491</c:v>
                </c:pt>
                <c:pt idx="7094">
                  <c:v>0.28610047698020935</c:v>
                </c:pt>
                <c:pt idx="7095">
                  <c:v>0.28611063957214355</c:v>
                </c:pt>
                <c:pt idx="7096">
                  <c:v>0.28610485792160034</c:v>
                </c:pt>
                <c:pt idx="7097">
                  <c:v>0.2860809862613678</c:v>
                </c:pt>
                <c:pt idx="7098">
                  <c:v>0.28608065843582153</c:v>
                </c:pt>
                <c:pt idx="7099">
                  <c:v>0.28606298565864563</c:v>
                </c:pt>
                <c:pt idx="7100">
                  <c:v>0.28602617979049683</c:v>
                </c:pt>
                <c:pt idx="7101">
                  <c:v>0.28601726889610291</c:v>
                </c:pt>
                <c:pt idx="7102">
                  <c:v>0.28600877523422241</c:v>
                </c:pt>
                <c:pt idx="7103">
                  <c:v>0.28600472211837769</c:v>
                </c:pt>
                <c:pt idx="7104">
                  <c:v>0.28599181771278381</c:v>
                </c:pt>
                <c:pt idx="7105">
                  <c:v>0.2859923243522644</c:v>
                </c:pt>
                <c:pt idx="7106">
                  <c:v>0.28598549962043762</c:v>
                </c:pt>
                <c:pt idx="7107">
                  <c:v>0.28598353266716003</c:v>
                </c:pt>
                <c:pt idx="7108">
                  <c:v>0.28598389029502869</c:v>
                </c:pt>
                <c:pt idx="7109">
                  <c:v>0.28598716855049133</c:v>
                </c:pt>
                <c:pt idx="7110">
                  <c:v>0.28598907589912415</c:v>
                </c:pt>
                <c:pt idx="7111">
                  <c:v>0.28597989678382874</c:v>
                </c:pt>
                <c:pt idx="7112">
                  <c:v>0.28596892952919006</c:v>
                </c:pt>
                <c:pt idx="7113">
                  <c:v>0.28593912720680237</c:v>
                </c:pt>
                <c:pt idx="7114">
                  <c:v>0.28590801358222961</c:v>
                </c:pt>
                <c:pt idx="7115">
                  <c:v>0.28589805960655212</c:v>
                </c:pt>
                <c:pt idx="7116">
                  <c:v>0.28589347004890442</c:v>
                </c:pt>
                <c:pt idx="7117">
                  <c:v>0.28589591383934021</c:v>
                </c:pt>
                <c:pt idx="7118">
                  <c:v>0.28588774800300598</c:v>
                </c:pt>
                <c:pt idx="7119">
                  <c:v>0.28585702180862427</c:v>
                </c:pt>
                <c:pt idx="7120">
                  <c:v>0.28584304451942444</c:v>
                </c:pt>
                <c:pt idx="7121">
                  <c:v>0.2858368456363678</c:v>
                </c:pt>
                <c:pt idx="7122">
                  <c:v>0.28583377599716187</c:v>
                </c:pt>
                <c:pt idx="7123">
                  <c:v>0.28582561016082764</c:v>
                </c:pt>
                <c:pt idx="7124">
                  <c:v>0.28581276535987854</c:v>
                </c:pt>
                <c:pt idx="7125">
                  <c:v>0.28580737113952637</c:v>
                </c:pt>
                <c:pt idx="7126">
                  <c:v>0.28578677773475647</c:v>
                </c:pt>
                <c:pt idx="7127">
                  <c:v>0.28578898310661316</c:v>
                </c:pt>
                <c:pt idx="7128">
                  <c:v>0.28579023480415344</c:v>
                </c:pt>
                <c:pt idx="7129">
                  <c:v>0.28573757410049438</c:v>
                </c:pt>
                <c:pt idx="7130">
                  <c:v>0.28573885560035706</c:v>
                </c:pt>
                <c:pt idx="7131">
                  <c:v>0.28570365905761719</c:v>
                </c:pt>
                <c:pt idx="7132">
                  <c:v>0.28570103645324707</c:v>
                </c:pt>
                <c:pt idx="7133">
                  <c:v>0.28569638729095459</c:v>
                </c:pt>
                <c:pt idx="7134">
                  <c:v>0.28567442297935486</c:v>
                </c:pt>
                <c:pt idx="7135">
                  <c:v>0.28567001223564148</c:v>
                </c:pt>
                <c:pt idx="7136">
                  <c:v>0.28568190336227417</c:v>
                </c:pt>
                <c:pt idx="7137">
                  <c:v>0.28567126393318176</c:v>
                </c:pt>
                <c:pt idx="7138">
                  <c:v>0.28566387295722961</c:v>
                </c:pt>
                <c:pt idx="7139">
                  <c:v>0.28566637635231018</c:v>
                </c:pt>
                <c:pt idx="7140">
                  <c:v>0.28564295172691345</c:v>
                </c:pt>
                <c:pt idx="7141">
                  <c:v>0.28564116358757019</c:v>
                </c:pt>
                <c:pt idx="7142">
                  <c:v>0.28563281893730164</c:v>
                </c:pt>
                <c:pt idx="7143">
                  <c:v>0.28562197089195251</c:v>
                </c:pt>
                <c:pt idx="7144">
                  <c:v>0.28560721874237061</c:v>
                </c:pt>
                <c:pt idx="7145">
                  <c:v>0.28559878468513489</c:v>
                </c:pt>
                <c:pt idx="7146">
                  <c:v>0.28557050228118896</c:v>
                </c:pt>
                <c:pt idx="7147">
                  <c:v>0.28557994961738586</c:v>
                </c:pt>
                <c:pt idx="7148">
                  <c:v>0.28557643294334412</c:v>
                </c:pt>
                <c:pt idx="7149">
                  <c:v>0.28557676076889038</c:v>
                </c:pt>
                <c:pt idx="7150">
                  <c:v>0.28556564450263977</c:v>
                </c:pt>
                <c:pt idx="7151">
                  <c:v>0.28556919097900391</c:v>
                </c:pt>
                <c:pt idx="7152">
                  <c:v>0.28557166457176208</c:v>
                </c:pt>
                <c:pt idx="7153">
                  <c:v>0.28554344177246094</c:v>
                </c:pt>
                <c:pt idx="7154">
                  <c:v>0.28554779291152954</c:v>
                </c:pt>
                <c:pt idx="7155">
                  <c:v>0.28554022312164307</c:v>
                </c:pt>
                <c:pt idx="7156">
                  <c:v>0.28553286194801331</c:v>
                </c:pt>
                <c:pt idx="7157">
                  <c:v>0.28549453616142273</c:v>
                </c:pt>
                <c:pt idx="7158">
                  <c:v>0.28550106287002563</c:v>
                </c:pt>
                <c:pt idx="7159">
                  <c:v>0.28549483418464661</c:v>
                </c:pt>
                <c:pt idx="7160">
                  <c:v>0.28549391031265259</c:v>
                </c:pt>
                <c:pt idx="7161">
                  <c:v>0.28549015522003174</c:v>
                </c:pt>
                <c:pt idx="7162">
                  <c:v>0.28546851873397827</c:v>
                </c:pt>
                <c:pt idx="7163">
                  <c:v>0.28545308113098145</c:v>
                </c:pt>
                <c:pt idx="7164">
                  <c:v>0.2854505181312561</c:v>
                </c:pt>
                <c:pt idx="7165">
                  <c:v>0.28544491529464722</c:v>
                </c:pt>
                <c:pt idx="7166">
                  <c:v>0.28544145822525024</c:v>
                </c:pt>
                <c:pt idx="7167">
                  <c:v>0.28543183207511902</c:v>
                </c:pt>
                <c:pt idx="7168">
                  <c:v>0.28542840480804443</c:v>
                </c:pt>
                <c:pt idx="7169">
                  <c:v>0.28542444109916687</c:v>
                </c:pt>
                <c:pt idx="7170">
                  <c:v>0.2854246199131012</c:v>
                </c:pt>
                <c:pt idx="7171">
                  <c:v>0.28543293476104736</c:v>
                </c:pt>
                <c:pt idx="7172">
                  <c:v>0.28542178869247437</c:v>
                </c:pt>
                <c:pt idx="7173">
                  <c:v>0.28539490699768066</c:v>
                </c:pt>
                <c:pt idx="7174">
                  <c:v>0.28539678454399109</c:v>
                </c:pt>
                <c:pt idx="7175">
                  <c:v>0.28538453578948975</c:v>
                </c:pt>
                <c:pt idx="7176">
                  <c:v>0.28537368774414062</c:v>
                </c:pt>
                <c:pt idx="7177">
                  <c:v>0.28538241982460022</c:v>
                </c:pt>
                <c:pt idx="7178">
                  <c:v>0.28536826372146606</c:v>
                </c:pt>
                <c:pt idx="7179">
                  <c:v>0.28535744547843933</c:v>
                </c:pt>
                <c:pt idx="7180">
                  <c:v>0.28535744547843933</c:v>
                </c:pt>
                <c:pt idx="7181">
                  <c:v>0.28534024953842163</c:v>
                </c:pt>
                <c:pt idx="7182">
                  <c:v>0.28534701466560364</c:v>
                </c:pt>
                <c:pt idx="7183">
                  <c:v>0.28534454107284546</c:v>
                </c:pt>
                <c:pt idx="7184">
                  <c:v>0.28532376885414124</c:v>
                </c:pt>
                <c:pt idx="7185">
                  <c:v>0.28533193469047546</c:v>
                </c:pt>
                <c:pt idx="7186">
                  <c:v>0.2853255569934845</c:v>
                </c:pt>
                <c:pt idx="7187">
                  <c:v>0.28527876734733582</c:v>
                </c:pt>
                <c:pt idx="7188">
                  <c:v>0.28526389598846436</c:v>
                </c:pt>
                <c:pt idx="7189">
                  <c:v>0.28525939583778381</c:v>
                </c:pt>
                <c:pt idx="7190">
                  <c:v>0.28523984551429749</c:v>
                </c:pt>
                <c:pt idx="7191">
                  <c:v>0.28523087501525879</c:v>
                </c:pt>
                <c:pt idx="7192">
                  <c:v>0.28521540760993958</c:v>
                </c:pt>
                <c:pt idx="7193">
                  <c:v>0.28523051738739014</c:v>
                </c:pt>
                <c:pt idx="7194">
                  <c:v>0.28521436452865601</c:v>
                </c:pt>
                <c:pt idx="7195">
                  <c:v>0.28520658612251282</c:v>
                </c:pt>
                <c:pt idx="7196">
                  <c:v>0.28519731760025024</c:v>
                </c:pt>
                <c:pt idx="7197">
                  <c:v>0.28520724177360535</c:v>
                </c:pt>
                <c:pt idx="7198">
                  <c:v>0.28519156575202942</c:v>
                </c:pt>
                <c:pt idx="7199">
                  <c:v>0.28518614172935486</c:v>
                </c:pt>
                <c:pt idx="7200">
                  <c:v>0.28516495227813721</c:v>
                </c:pt>
                <c:pt idx="7201">
                  <c:v>0.28517332673072815</c:v>
                </c:pt>
                <c:pt idx="7202">
                  <c:v>0.28516301512718201</c:v>
                </c:pt>
                <c:pt idx="7203">
                  <c:v>0.28514117002487183</c:v>
                </c:pt>
                <c:pt idx="7204">
                  <c:v>0.2851162850856781</c:v>
                </c:pt>
                <c:pt idx="7205">
                  <c:v>0.28507909178733826</c:v>
                </c:pt>
                <c:pt idx="7206">
                  <c:v>0.28506314754486084</c:v>
                </c:pt>
                <c:pt idx="7207">
                  <c:v>0.28504526615142822</c:v>
                </c:pt>
                <c:pt idx="7208">
                  <c:v>0.28503385186195374</c:v>
                </c:pt>
                <c:pt idx="7209">
                  <c:v>0.28502640128135681</c:v>
                </c:pt>
                <c:pt idx="7210">
                  <c:v>0.28501266241073608</c:v>
                </c:pt>
                <c:pt idx="7211">
                  <c:v>0.28497141599655151</c:v>
                </c:pt>
                <c:pt idx="7212">
                  <c:v>0.28494694828987122</c:v>
                </c:pt>
                <c:pt idx="7213">
                  <c:v>0.28491353988647461</c:v>
                </c:pt>
                <c:pt idx="7214">
                  <c:v>0.28490963578224182</c:v>
                </c:pt>
                <c:pt idx="7215">
                  <c:v>0.28489959239959717</c:v>
                </c:pt>
                <c:pt idx="7216">
                  <c:v>0.28489410877227783</c:v>
                </c:pt>
                <c:pt idx="7217">
                  <c:v>0.28486692905426025</c:v>
                </c:pt>
                <c:pt idx="7218">
                  <c:v>0.28487053513526917</c:v>
                </c:pt>
                <c:pt idx="7219">
                  <c:v>0.28486433625221252</c:v>
                </c:pt>
                <c:pt idx="7220">
                  <c:v>0.28485545516014099</c:v>
                </c:pt>
                <c:pt idx="7221">
                  <c:v>0.28485384583473206</c:v>
                </c:pt>
                <c:pt idx="7222">
                  <c:v>0.28483179211616516</c:v>
                </c:pt>
                <c:pt idx="7223">
                  <c:v>0.28480184078216553</c:v>
                </c:pt>
                <c:pt idx="7224">
                  <c:v>0.28477030992507935</c:v>
                </c:pt>
                <c:pt idx="7225">
                  <c:v>0.28475701808929443</c:v>
                </c:pt>
                <c:pt idx="7226">
                  <c:v>0.28475961089134216</c:v>
                </c:pt>
                <c:pt idx="7227">
                  <c:v>0.2847246527671814</c:v>
                </c:pt>
                <c:pt idx="7228">
                  <c:v>0.2847009003162384</c:v>
                </c:pt>
                <c:pt idx="7229">
                  <c:v>0.28467020392417908</c:v>
                </c:pt>
                <c:pt idx="7230">
                  <c:v>0.28462913632392883</c:v>
                </c:pt>
                <c:pt idx="7231">
                  <c:v>0.28461942076683044</c:v>
                </c:pt>
                <c:pt idx="7232">
                  <c:v>0.28459447622299194</c:v>
                </c:pt>
                <c:pt idx="7233">
                  <c:v>0.2845725417137146</c:v>
                </c:pt>
                <c:pt idx="7234">
                  <c:v>0.28456491231918335</c:v>
                </c:pt>
                <c:pt idx="7235">
                  <c:v>0.2845759391784668</c:v>
                </c:pt>
                <c:pt idx="7236">
                  <c:v>0.28455942869186401</c:v>
                </c:pt>
                <c:pt idx="7237">
                  <c:v>0.28457081317901611</c:v>
                </c:pt>
                <c:pt idx="7238">
                  <c:v>0.2845534086227417</c:v>
                </c:pt>
                <c:pt idx="7239">
                  <c:v>0.28453543782234192</c:v>
                </c:pt>
                <c:pt idx="7240">
                  <c:v>0.2845538854598999</c:v>
                </c:pt>
                <c:pt idx="7241">
                  <c:v>0.28454917669296265</c:v>
                </c:pt>
                <c:pt idx="7242">
                  <c:v>0.28455832600593567</c:v>
                </c:pt>
                <c:pt idx="7243">
                  <c:v>0.28455689549446106</c:v>
                </c:pt>
                <c:pt idx="7244">
                  <c:v>0.28453648090362549</c:v>
                </c:pt>
                <c:pt idx="7245">
                  <c:v>0.28453785181045532</c:v>
                </c:pt>
                <c:pt idx="7246">
                  <c:v>0.28452226519584656</c:v>
                </c:pt>
                <c:pt idx="7247">
                  <c:v>0.28454157710075378</c:v>
                </c:pt>
                <c:pt idx="7248">
                  <c:v>0.28454315662384033</c:v>
                </c:pt>
                <c:pt idx="7249">
                  <c:v>0.28451085090637207</c:v>
                </c:pt>
                <c:pt idx="7250">
                  <c:v>0.28452196717262268</c:v>
                </c:pt>
                <c:pt idx="7251">
                  <c:v>0.28451171517372131</c:v>
                </c:pt>
                <c:pt idx="7252">
                  <c:v>0.28447225689888</c:v>
                </c:pt>
                <c:pt idx="7253">
                  <c:v>0.28448149561882019</c:v>
                </c:pt>
                <c:pt idx="7254">
                  <c:v>0.2844749391078949</c:v>
                </c:pt>
                <c:pt idx="7255">
                  <c:v>0.284434974193573</c:v>
                </c:pt>
                <c:pt idx="7256">
                  <c:v>0.28439426422119141</c:v>
                </c:pt>
                <c:pt idx="7257">
                  <c:v>0.28438830375671387</c:v>
                </c:pt>
                <c:pt idx="7258">
                  <c:v>0.28436443209648132</c:v>
                </c:pt>
                <c:pt idx="7259">
                  <c:v>0.28437116742134094</c:v>
                </c:pt>
                <c:pt idx="7260">
                  <c:v>0.28435912728309631</c:v>
                </c:pt>
                <c:pt idx="7261">
                  <c:v>0.28436344861984253</c:v>
                </c:pt>
                <c:pt idx="7262">
                  <c:v>0.28434213995933533</c:v>
                </c:pt>
                <c:pt idx="7263">
                  <c:v>0.28429919481277466</c:v>
                </c:pt>
                <c:pt idx="7264">
                  <c:v>0.28425458073616028</c:v>
                </c:pt>
                <c:pt idx="7265">
                  <c:v>0.28424480557441711</c:v>
                </c:pt>
                <c:pt idx="7266">
                  <c:v>0.28421390056610107</c:v>
                </c:pt>
                <c:pt idx="7267">
                  <c:v>0.28421461582183838</c:v>
                </c:pt>
                <c:pt idx="7268">
                  <c:v>0.28419354557991028</c:v>
                </c:pt>
                <c:pt idx="7269">
                  <c:v>0.28419250249862671</c:v>
                </c:pt>
                <c:pt idx="7270">
                  <c:v>0.28420481085777283</c:v>
                </c:pt>
                <c:pt idx="7271">
                  <c:v>0.28421288728713989</c:v>
                </c:pt>
                <c:pt idx="7272">
                  <c:v>0.28418943285942078</c:v>
                </c:pt>
                <c:pt idx="7273">
                  <c:v>0.28417429327964783</c:v>
                </c:pt>
                <c:pt idx="7274">
                  <c:v>0.28417861461639404</c:v>
                </c:pt>
                <c:pt idx="7275">
                  <c:v>0.28416785597801208</c:v>
                </c:pt>
                <c:pt idx="7276">
                  <c:v>0.28413978219032288</c:v>
                </c:pt>
                <c:pt idx="7277">
                  <c:v>0.28413909673690796</c:v>
                </c:pt>
                <c:pt idx="7278">
                  <c:v>0.28412732481956482</c:v>
                </c:pt>
                <c:pt idx="7279">
                  <c:v>0.28409275412559509</c:v>
                </c:pt>
                <c:pt idx="7280">
                  <c:v>0.28409257531166077</c:v>
                </c:pt>
                <c:pt idx="7281">
                  <c:v>0.28410395979881287</c:v>
                </c:pt>
                <c:pt idx="7282">
                  <c:v>0.28409701585769653</c:v>
                </c:pt>
                <c:pt idx="7283">
                  <c:v>0.28412503004074097</c:v>
                </c:pt>
                <c:pt idx="7284">
                  <c:v>0.28409752249717712</c:v>
                </c:pt>
                <c:pt idx="7285">
                  <c:v>0.28406792879104614</c:v>
                </c:pt>
                <c:pt idx="7286">
                  <c:v>0.28407490253448486</c:v>
                </c:pt>
                <c:pt idx="7287">
                  <c:v>0.28407281637191772</c:v>
                </c:pt>
                <c:pt idx="7288">
                  <c:v>0.2840619683265686</c:v>
                </c:pt>
                <c:pt idx="7289">
                  <c:v>0.2840445339679718</c:v>
                </c:pt>
                <c:pt idx="7290">
                  <c:v>0.28403353691101074</c:v>
                </c:pt>
                <c:pt idx="7291">
                  <c:v>0.2839789092540741</c:v>
                </c:pt>
                <c:pt idx="7292">
                  <c:v>0.28371253609657288</c:v>
                </c:pt>
                <c:pt idx="7293">
                  <c:v>0.28257116675376892</c:v>
                </c:pt>
                <c:pt idx="7294">
                  <c:v>0.28136992454528809</c:v>
                </c:pt>
                <c:pt idx="7295">
                  <c:v>0.2800825834274292</c:v>
                </c:pt>
                <c:pt idx="7296">
                  <c:v>0.27862635254859924</c:v>
                </c:pt>
                <c:pt idx="7297">
                  <c:v>0.27765285968780518</c:v>
                </c:pt>
                <c:pt idx="7298">
                  <c:v>0.27605214715003967</c:v>
                </c:pt>
                <c:pt idx="7299">
                  <c:v>0.27466356754302979</c:v>
                </c:pt>
                <c:pt idx="7300">
                  <c:v>0.27286550402641296</c:v>
                </c:pt>
                <c:pt idx="7301">
                  <c:v>0.27128666639328003</c:v>
                </c:pt>
                <c:pt idx="7302">
                  <c:v>0.26996889710426331</c:v>
                </c:pt>
                <c:pt idx="7303">
                  <c:v>0.26885735988616943</c:v>
                </c:pt>
                <c:pt idx="7304">
                  <c:v>0.26774787902832031</c:v>
                </c:pt>
                <c:pt idx="7305">
                  <c:v>0.26656612753868103</c:v>
                </c:pt>
                <c:pt idx="7306">
                  <c:v>0.26491251587867737</c:v>
                </c:pt>
                <c:pt idx="7307">
                  <c:v>0.263011634349823</c:v>
                </c:pt>
                <c:pt idx="7308">
                  <c:v>0.26089191436767578</c:v>
                </c:pt>
                <c:pt idx="7309">
                  <c:v>0.25923585891723633</c:v>
                </c:pt>
                <c:pt idx="7310">
                  <c:v>0.25760146975517273</c:v>
                </c:pt>
                <c:pt idx="7311">
                  <c:v>0.25563168525695801</c:v>
                </c:pt>
                <c:pt idx="7312">
                  <c:v>0.25421863794326782</c:v>
                </c:pt>
                <c:pt idx="7313">
                  <c:v>0.2527661919593811</c:v>
                </c:pt>
                <c:pt idx="7314">
                  <c:v>0.25122120976448059</c:v>
                </c:pt>
                <c:pt idx="7315">
                  <c:v>0.24939188361167908</c:v>
                </c:pt>
                <c:pt idx="7316">
                  <c:v>0.24694548547267914</c:v>
                </c:pt>
                <c:pt idx="7317">
                  <c:v>0.24451336264610291</c:v>
                </c:pt>
                <c:pt idx="7318">
                  <c:v>0.24272085726261139</c:v>
                </c:pt>
                <c:pt idx="7319">
                  <c:v>0.24045239388942719</c:v>
                </c:pt>
                <c:pt idx="7320">
                  <c:v>0.23886749148368835</c:v>
                </c:pt>
                <c:pt idx="7321">
                  <c:v>0.23689965903759003</c:v>
                </c:pt>
                <c:pt idx="7322">
                  <c:v>0.23567856848239899</c:v>
                </c:pt>
                <c:pt idx="7323">
                  <c:v>0.2338690459728241</c:v>
                </c:pt>
                <c:pt idx="7324">
                  <c:v>0.23232568800449371</c:v>
                </c:pt>
                <c:pt idx="7325">
                  <c:v>0.23047348856925964</c:v>
                </c:pt>
                <c:pt idx="7326">
                  <c:v>0.22904977202415466</c:v>
                </c:pt>
                <c:pt idx="7327">
                  <c:v>0.22722050547599792</c:v>
                </c:pt>
                <c:pt idx="7328">
                  <c:v>0.22540751099586487</c:v>
                </c:pt>
                <c:pt idx="7329">
                  <c:v>0.2237744927406311</c:v>
                </c:pt>
                <c:pt idx="7330">
                  <c:v>0.22258174419403076</c:v>
                </c:pt>
                <c:pt idx="7331">
                  <c:v>0.22139887511730194</c:v>
                </c:pt>
                <c:pt idx="7332">
                  <c:v>0.22070561349391937</c:v>
                </c:pt>
                <c:pt idx="7333">
                  <c:v>0.21940626204013824</c:v>
                </c:pt>
                <c:pt idx="7334">
                  <c:v>0.21792876720428467</c:v>
                </c:pt>
                <c:pt idx="7335">
                  <c:v>0.21700453758239746</c:v>
                </c:pt>
                <c:pt idx="7336">
                  <c:v>0.21596373617649078</c:v>
                </c:pt>
                <c:pt idx="7337">
                  <c:v>0.21446463465690613</c:v>
                </c:pt>
                <c:pt idx="7338">
                  <c:v>0.21337194740772247</c:v>
                </c:pt>
                <c:pt idx="7339">
                  <c:v>0.21244719624519348</c:v>
                </c:pt>
                <c:pt idx="7340">
                  <c:v>0.21125201880931854</c:v>
                </c:pt>
                <c:pt idx="7341">
                  <c:v>0.21022990345954895</c:v>
                </c:pt>
                <c:pt idx="7342">
                  <c:v>0.2090972363948822</c:v>
                </c:pt>
                <c:pt idx="7343">
                  <c:v>0.20843584835529327</c:v>
                </c:pt>
                <c:pt idx="7344">
                  <c:v>0.20814785361289978</c:v>
                </c:pt>
                <c:pt idx="7345">
                  <c:v>0.20812298357486725</c:v>
                </c:pt>
                <c:pt idx="7346">
                  <c:v>0.20816351473331451</c:v>
                </c:pt>
                <c:pt idx="7347">
                  <c:v>0.20818215608596802</c:v>
                </c:pt>
                <c:pt idx="7348">
                  <c:v>0.20816881954669952</c:v>
                </c:pt>
                <c:pt idx="7349">
                  <c:v>0.20816420018672943</c:v>
                </c:pt>
                <c:pt idx="7350">
                  <c:v>0.20818041265010834</c:v>
                </c:pt>
                <c:pt idx="7351">
                  <c:v>0.20823878049850464</c:v>
                </c:pt>
                <c:pt idx="7352">
                  <c:v>0.20830005407333374</c:v>
                </c:pt>
                <c:pt idx="7353">
                  <c:v>0.2083374410867691</c:v>
                </c:pt>
                <c:pt idx="7354">
                  <c:v>0.20840270817279816</c:v>
                </c:pt>
                <c:pt idx="7355">
                  <c:v>0.20841845870018005</c:v>
                </c:pt>
                <c:pt idx="7356">
                  <c:v>0.2084442675113678</c:v>
                </c:pt>
                <c:pt idx="7357">
                  <c:v>0.20849330723285675</c:v>
                </c:pt>
                <c:pt idx="7358">
                  <c:v>0.20855741202831268</c:v>
                </c:pt>
                <c:pt idx="7359">
                  <c:v>0.20863477885723114</c:v>
                </c:pt>
                <c:pt idx="7360">
                  <c:v>0.20876571536064148</c:v>
                </c:pt>
                <c:pt idx="7361">
                  <c:v>0.20890681445598602</c:v>
                </c:pt>
                <c:pt idx="7362">
                  <c:v>0.20902954041957855</c:v>
                </c:pt>
                <c:pt idx="7363">
                  <c:v>0.20914271473884583</c:v>
                </c:pt>
                <c:pt idx="7364">
                  <c:v>0.20931623876094818</c:v>
                </c:pt>
                <c:pt idx="7365">
                  <c:v>0.20970915257930756</c:v>
                </c:pt>
                <c:pt idx="7366">
                  <c:v>0.21002483367919922</c:v>
                </c:pt>
                <c:pt idx="7367">
                  <c:v>0.21039840579032898</c:v>
                </c:pt>
                <c:pt idx="7368">
                  <c:v>0.21089842915534973</c:v>
                </c:pt>
                <c:pt idx="7369">
                  <c:v>0.21123534440994263</c:v>
                </c:pt>
                <c:pt idx="7370">
                  <c:v>0.21149294078350067</c:v>
                </c:pt>
                <c:pt idx="7371">
                  <c:v>0.21163888275623322</c:v>
                </c:pt>
                <c:pt idx="7372">
                  <c:v>0.21172051131725311</c:v>
                </c:pt>
                <c:pt idx="7373">
                  <c:v>0.2122073620557785</c:v>
                </c:pt>
                <c:pt idx="7374">
                  <c:v>0.21305751800537109</c:v>
                </c:pt>
                <c:pt idx="7375">
                  <c:v>0.2137565016746521</c:v>
                </c:pt>
                <c:pt idx="7376">
                  <c:v>0.21415263414382935</c:v>
                </c:pt>
                <c:pt idx="7377">
                  <c:v>0.21453265845775604</c:v>
                </c:pt>
                <c:pt idx="7378">
                  <c:v>0.21501447260379791</c:v>
                </c:pt>
                <c:pt idx="7379">
                  <c:v>0.21545568108558655</c:v>
                </c:pt>
                <c:pt idx="7380">
                  <c:v>0.2159629613161087</c:v>
                </c:pt>
                <c:pt idx="7381">
                  <c:v>0.21690839529037476</c:v>
                </c:pt>
                <c:pt idx="7382">
                  <c:v>0.2176755964756012</c:v>
                </c:pt>
                <c:pt idx="7383">
                  <c:v>0.21782678365707397</c:v>
                </c:pt>
                <c:pt idx="7384">
                  <c:v>0.21792894601821899</c:v>
                </c:pt>
                <c:pt idx="7385">
                  <c:v>0.218118816614151</c:v>
                </c:pt>
                <c:pt idx="7386">
                  <c:v>0.21831092238426208</c:v>
                </c:pt>
                <c:pt idx="7387">
                  <c:v>0.2186661958694458</c:v>
                </c:pt>
                <c:pt idx="7388">
                  <c:v>0.21893733739852905</c:v>
                </c:pt>
                <c:pt idx="7389">
                  <c:v>0.21912626922130585</c:v>
                </c:pt>
                <c:pt idx="7390">
                  <c:v>0.21949087083339691</c:v>
                </c:pt>
                <c:pt idx="7391">
                  <c:v>0.21993766725063324</c:v>
                </c:pt>
                <c:pt idx="7392">
                  <c:v>0.22016286849975586</c:v>
                </c:pt>
                <c:pt idx="7393">
                  <c:v>0.22040322422981262</c:v>
                </c:pt>
                <c:pt idx="7394">
                  <c:v>0.22089481353759766</c:v>
                </c:pt>
                <c:pt idx="7395">
                  <c:v>0.22116085886955261</c:v>
                </c:pt>
                <c:pt idx="7396">
                  <c:v>0.22072179615497589</c:v>
                </c:pt>
                <c:pt idx="7397">
                  <c:v>0.22033944725990295</c:v>
                </c:pt>
                <c:pt idx="7398">
                  <c:v>0.22045429050922394</c:v>
                </c:pt>
                <c:pt idx="7399">
                  <c:v>0.22071099281311035</c:v>
                </c:pt>
                <c:pt idx="7400">
                  <c:v>0.22101368010044098</c:v>
                </c:pt>
                <c:pt idx="7401">
                  <c:v>0.22186391055583954</c:v>
                </c:pt>
                <c:pt idx="7402">
                  <c:v>0.22250114381313324</c:v>
                </c:pt>
                <c:pt idx="7403">
                  <c:v>0.22329691052436829</c:v>
                </c:pt>
                <c:pt idx="7404">
                  <c:v>0.22368279099464417</c:v>
                </c:pt>
                <c:pt idx="7405">
                  <c:v>0.22376333177089691</c:v>
                </c:pt>
                <c:pt idx="7406">
                  <c:v>0.22376585006713867</c:v>
                </c:pt>
                <c:pt idx="7407">
                  <c:v>0.22376267611980438</c:v>
                </c:pt>
                <c:pt idx="7408">
                  <c:v>0.22375692427158356</c:v>
                </c:pt>
                <c:pt idx="7409">
                  <c:v>0.22377315163612366</c:v>
                </c:pt>
                <c:pt idx="7410">
                  <c:v>0.22376035153865814</c:v>
                </c:pt>
                <c:pt idx="7411">
                  <c:v>0.22369194030761719</c:v>
                </c:pt>
                <c:pt idx="7412">
                  <c:v>0.22376936674118042</c:v>
                </c:pt>
                <c:pt idx="7413">
                  <c:v>0.224318727850914</c:v>
                </c:pt>
                <c:pt idx="7414">
                  <c:v>0.22499270737171173</c:v>
                </c:pt>
                <c:pt idx="7415">
                  <c:v>0.22493518888950348</c:v>
                </c:pt>
                <c:pt idx="7416">
                  <c:v>0.22497142851352692</c:v>
                </c:pt>
                <c:pt idx="7417">
                  <c:v>0.22510488331317902</c:v>
                </c:pt>
                <c:pt idx="7418">
                  <c:v>0.22515791654586792</c:v>
                </c:pt>
                <c:pt idx="7419">
                  <c:v>0.22515952587127686</c:v>
                </c:pt>
                <c:pt idx="7420">
                  <c:v>0.22530925273895264</c:v>
                </c:pt>
                <c:pt idx="7421">
                  <c:v>0.22570155560970306</c:v>
                </c:pt>
                <c:pt idx="7422">
                  <c:v>0.22579941153526306</c:v>
                </c:pt>
                <c:pt idx="7423">
                  <c:v>0.2258417010307312</c:v>
                </c:pt>
                <c:pt idx="7424">
                  <c:v>0.226004958152771</c:v>
                </c:pt>
                <c:pt idx="7425">
                  <c:v>0.22607448697090149</c:v>
                </c:pt>
                <c:pt idx="7426">
                  <c:v>0.22635357081890106</c:v>
                </c:pt>
                <c:pt idx="7427">
                  <c:v>0.2265845388174057</c:v>
                </c:pt>
                <c:pt idx="7428">
                  <c:v>0.22674156725406647</c:v>
                </c:pt>
                <c:pt idx="7429">
                  <c:v>0.22687797248363495</c:v>
                </c:pt>
                <c:pt idx="7430">
                  <c:v>0.22691813111305237</c:v>
                </c:pt>
                <c:pt idx="7431">
                  <c:v>0.22692841291427612</c:v>
                </c:pt>
                <c:pt idx="7432">
                  <c:v>0.22695945203304291</c:v>
                </c:pt>
                <c:pt idx="7433">
                  <c:v>0.22709459066390991</c:v>
                </c:pt>
                <c:pt idx="7434">
                  <c:v>0.22716151177883148</c:v>
                </c:pt>
                <c:pt idx="7435">
                  <c:v>0.22726523876190186</c:v>
                </c:pt>
                <c:pt idx="7436">
                  <c:v>0.22750063240528107</c:v>
                </c:pt>
                <c:pt idx="7437">
                  <c:v>0.22800068557262421</c:v>
                </c:pt>
                <c:pt idx="7438">
                  <c:v>0.22849349677562714</c:v>
                </c:pt>
                <c:pt idx="7439">
                  <c:v>0.22862857580184937</c:v>
                </c:pt>
                <c:pt idx="7440">
                  <c:v>0.22868593037128448</c:v>
                </c:pt>
                <c:pt idx="7441">
                  <c:v>0.22881375253200531</c:v>
                </c:pt>
                <c:pt idx="7442">
                  <c:v>0.22885024547576904</c:v>
                </c:pt>
                <c:pt idx="7443">
                  <c:v>0.22899831831455231</c:v>
                </c:pt>
                <c:pt idx="7444">
                  <c:v>0.22919005155563354</c:v>
                </c:pt>
                <c:pt idx="7445">
                  <c:v>0.22934532165527344</c:v>
                </c:pt>
                <c:pt idx="7446">
                  <c:v>0.22938291728496552</c:v>
                </c:pt>
                <c:pt idx="7447">
                  <c:v>0.22954669594764709</c:v>
                </c:pt>
                <c:pt idx="7448">
                  <c:v>0.22989851236343384</c:v>
                </c:pt>
                <c:pt idx="7449">
                  <c:v>0.23018696904182434</c:v>
                </c:pt>
                <c:pt idx="7450">
                  <c:v>0.23031337559223175</c:v>
                </c:pt>
                <c:pt idx="7451">
                  <c:v>0.23039166629314423</c:v>
                </c:pt>
                <c:pt idx="7452">
                  <c:v>0.23059724271297455</c:v>
                </c:pt>
                <c:pt idx="7453">
                  <c:v>0.23083874583244324</c:v>
                </c:pt>
                <c:pt idx="7454">
                  <c:v>0.23084908723831177</c:v>
                </c:pt>
                <c:pt idx="7455">
                  <c:v>0.23093214631080627</c:v>
                </c:pt>
                <c:pt idx="7456">
                  <c:v>0.2310299277305603</c:v>
                </c:pt>
                <c:pt idx="7457">
                  <c:v>0.23109070956707001</c:v>
                </c:pt>
                <c:pt idx="7458">
                  <c:v>0.2312488853931427</c:v>
                </c:pt>
                <c:pt idx="7459">
                  <c:v>0.23132523894309998</c:v>
                </c:pt>
                <c:pt idx="7460">
                  <c:v>0.23138149082660675</c:v>
                </c:pt>
                <c:pt idx="7461">
                  <c:v>0.23146112263202667</c:v>
                </c:pt>
                <c:pt idx="7462">
                  <c:v>0.23158404231071472</c:v>
                </c:pt>
                <c:pt idx="7463">
                  <c:v>0.23169082403182983</c:v>
                </c:pt>
                <c:pt idx="7464">
                  <c:v>0.23183895647525787</c:v>
                </c:pt>
                <c:pt idx="7465">
                  <c:v>0.2318674772977829</c:v>
                </c:pt>
                <c:pt idx="7466">
                  <c:v>0.23193275928497314</c:v>
                </c:pt>
                <c:pt idx="7467">
                  <c:v>0.23194411396980286</c:v>
                </c:pt>
                <c:pt idx="7468">
                  <c:v>0.23194189369678497</c:v>
                </c:pt>
                <c:pt idx="7469">
                  <c:v>0.23206907510757446</c:v>
                </c:pt>
                <c:pt idx="7470">
                  <c:v>0.23218786716461182</c:v>
                </c:pt>
                <c:pt idx="7471">
                  <c:v>0.23232516646385193</c:v>
                </c:pt>
                <c:pt idx="7472">
                  <c:v>0.23261591792106628</c:v>
                </c:pt>
                <c:pt idx="7473">
                  <c:v>0.23277325928211212</c:v>
                </c:pt>
                <c:pt idx="7474">
                  <c:v>0.23282204568386078</c:v>
                </c:pt>
                <c:pt idx="7475">
                  <c:v>0.23289185762405396</c:v>
                </c:pt>
                <c:pt idx="7476">
                  <c:v>0.23290641605854034</c:v>
                </c:pt>
                <c:pt idx="7477">
                  <c:v>0.23289881646633148</c:v>
                </c:pt>
                <c:pt idx="7478">
                  <c:v>0.23289990425109863</c:v>
                </c:pt>
                <c:pt idx="7479">
                  <c:v>0.23302565515041351</c:v>
                </c:pt>
                <c:pt idx="7480">
                  <c:v>0.23316656053066254</c:v>
                </c:pt>
                <c:pt idx="7481">
                  <c:v>0.23316431045532227</c:v>
                </c:pt>
                <c:pt idx="7482">
                  <c:v>0.23314066231250763</c:v>
                </c:pt>
                <c:pt idx="7483">
                  <c:v>0.23318402469158173</c:v>
                </c:pt>
                <c:pt idx="7484">
                  <c:v>0.233184814453125</c:v>
                </c:pt>
                <c:pt idx="7485">
                  <c:v>0.23312413692474365</c:v>
                </c:pt>
                <c:pt idx="7486">
                  <c:v>0.23318250477313995</c:v>
                </c:pt>
                <c:pt idx="7487">
                  <c:v>0.23319828510284424</c:v>
                </c:pt>
                <c:pt idx="7488">
                  <c:v>0.23318830132484436</c:v>
                </c:pt>
                <c:pt idx="7489">
                  <c:v>0.23321510851383209</c:v>
                </c:pt>
                <c:pt idx="7490">
                  <c:v>0.23322866857051849</c:v>
                </c:pt>
                <c:pt idx="7491">
                  <c:v>0.23324434459209442</c:v>
                </c:pt>
                <c:pt idx="7492">
                  <c:v>0.23323684930801392</c:v>
                </c:pt>
                <c:pt idx="7493">
                  <c:v>0.23324152827262878</c:v>
                </c:pt>
                <c:pt idx="7494">
                  <c:v>0.23322407901287079</c:v>
                </c:pt>
                <c:pt idx="7495">
                  <c:v>0.23324134945869446</c:v>
                </c:pt>
                <c:pt idx="7496">
                  <c:v>0.23320682346820831</c:v>
                </c:pt>
                <c:pt idx="7497">
                  <c:v>0.23323467373847961</c:v>
                </c:pt>
                <c:pt idx="7498">
                  <c:v>0.23335474729537964</c:v>
                </c:pt>
                <c:pt idx="7499">
                  <c:v>0.23340177536010742</c:v>
                </c:pt>
                <c:pt idx="7500">
                  <c:v>0.23346090316772461</c:v>
                </c:pt>
                <c:pt idx="7501">
                  <c:v>0.23353143036365509</c:v>
                </c:pt>
                <c:pt idx="7502">
                  <c:v>0.23351109027862549</c:v>
                </c:pt>
                <c:pt idx="7503">
                  <c:v>0.23347818851470947</c:v>
                </c:pt>
                <c:pt idx="7504">
                  <c:v>0.23351864516735077</c:v>
                </c:pt>
                <c:pt idx="7505">
                  <c:v>0.23353810608386993</c:v>
                </c:pt>
                <c:pt idx="7506">
                  <c:v>0.23353311419487</c:v>
                </c:pt>
                <c:pt idx="7507">
                  <c:v>0.23358017206192017</c:v>
                </c:pt>
                <c:pt idx="7508">
                  <c:v>0.23378828167915344</c:v>
                </c:pt>
                <c:pt idx="7509">
                  <c:v>0.23383435606956482</c:v>
                </c:pt>
                <c:pt idx="7510">
                  <c:v>0.23382379114627838</c:v>
                </c:pt>
                <c:pt idx="7511">
                  <c:v>0.23381708562374115</c:v>
                </c:pt>
                <c:pt idx="7512">
                  <c:v>0.23377355933189392</c:v>
                </c:pt>
                <c:pt idx="7513">
                  <c:v>0.23377130925655365</c:v>
                </c:pt>
                <c:pt idx="7514">
                  <c:v>0.2338622510433197</c:v>
                </c:pt>
                <c:pt idx="7515">
                  <c:v>0.23387695848941803</c:v>
                </c:pt>
                <c:pt idx="7516">
                  <c:v>0.23386988043785095</c:v>
                </c:pt>
                <c:pt idx="7517">
                  <c:v>0.2339647114276886</c:v>
                </c:pt>
                <c:pt idx="7518">
                  <c:v>0.23406510055065155</c:v>
                </c:pt>
                <c:pt idx="7519">
                  <c:v>0.2342831939458847</c:v>
                </c:pt>
                <c:pt idx="7520">
                  <c:v>0.23433832824230194</c:v>
                </c:pt>
                <c:pt idx="7521">
                  <c:v>0.23435726761817932</c:v>
                </c:pt>
                <c:pt idx="7522">
                  <c:v>0.23436473309993744</c:v>
                </c:pt>
                <c:pt idx="7523">
                  <c:v>0.23438651859760284</c:v>
                </c:pt>
                <c:pt idx="7524">
                  <c:v>0.23440060019493103</c:v>
                </c:pt>
                <c:pt idx="7525">
                  <c:v>0.23436866700649261</c:v>
                </c:pt>
                <c:pt idx="7526">
                  <c:v>0.23432937264442444</c:v>
                </c:pt>
                <c:pt idx="7527">
                  <c:v>0.23435646295547485</c:v>
                </c:pt>
                <c:pt idx="7528">
                  <c:v>0.23453976213932037</c:v>
                </c:pt>
                <c:pt idx="7529">
                  <c:v>0.23456823825836182</c:v>
                </c:pt>
                <c:pt idx="7530">
                  <c:v>0.23450987040996552</c:v>
                </c:pt>
                <c:pt idx="7531">
                  <c:v>0.23447653651237488</c:v>
                </c:pt>
                <c:pt idx="7532">
                  <c:v>0.23451922833919525</c:v>
                </c:pt>
                <c:pt idx="7533">
                  <c:v>0.23454985022544861</c:v>
                </c:pt>
                <c:pt idx="7534">
                  <c:v>0.23460416495800018</c:v>
                </c:pt>
                <c:pt idx="7535">
                  <c:v>0.2346825897693634</c:v>
                </c:pt>
                <c:pt idx="7536">
                  <c:v>0.23476818203926086</c:v>
                </c:pt>
                <c:pt idx="7537">
                  <c:v>0.23483066260814667</c:v>
                </c:pt>
                <c:pt idx="7538">
                  <c:v>0.23476850986480713</c:v>
                </c:pt>
                <c:pt idx="7539">
                  <c:v>0.2347290962934494</c:v>
                </c:pt>
                <c:pt idx="7540">
                  <c:v>0.23489862680435181</c:v>
                </c:pt>
                <c:pt idx="7541">
                  <c:v>0.23498433828353882</c:v>
                </c:pt>
                <c:pt idx="7542">
                  <c:v>0.23494769632816315</c:v>
                </c:pt>
                <c:pt idx="7543">
                  <c:v>0.23501883447170258</c:v>
                </c:pt>
                <c:pt idx="7544">
                  <c:v>0.23513628542423248</c:v>
                </c:pt>
                <c:pt idx="7545">
                  <c:v>0.23517024517059326</c:v>
                </c:pt>
                <c:pt idx="7546">
                  <c:v>0.2352624237537384</c:v>
                </c:pt>
                <c:pt idx="7547">
                  <c:v>0.23531082272529602</c:v>
                </c:pt>
                <c:pt idx="7548">
                  <c:v>0.23526036739349365</c:v>
                </c:pt>
                <c:pt idx="7549">
                  <c:v>0.2352592945098877</c:v>
                </c:pt>
                <c:pt idx="7550">
                  <c:v>0.23524904251098633</c:v>
                </c:pt>
                <c:pt idx="7551">
                  <c:v>0.23524655401706696</c:v>
                </c:pt>
                <c:pt idx="7552">
                  <c:v>0.2352478951215744</c:v>
                </c:pt>
                <c:pt idx="7553">
                  <c:v>0.23525272309780121</c:v>
                </c:pt>
                <c:pt idx="7554">
                  <c:v>0.23532497882843018</c:v>
                </c:pt>
                <c:pt idx="7555">
                  <c:v>0.23539026081562042</c:v>
                </c:pt>
                <c:pt idx="7556">
                  <c:v>0.23553873598575592</c:v>
                </c:pt>
                <c:pt idx="7557">
                  <c:v>0.23558095097541809</c:v>
                </c:pt>
                <c:pt idx="7558">
                  <c:v>0.23555707931518555</c:v>
                </c:pt>
                <c:pt idx="7559">
                  <c:v>0.23557884991168976</c:v>
                </c:pt>
                <c:pt idx="7560">
                  <c:v>0.23562470078468323</c:v>
                </c:pt>
                <c:pt idx="7561">
                  <c:v>0.23557424545288086</c:v>
                </c:pt>
                <c:pt idx="7562">
                  <c:v>0.23552559316158295</c:v>
                </c:pt>
                <c:pt idx="7563">
                  <c:v>0.23551227152347565</c:v>
                </c:pt>
                <c:pt idx="7564">
                  <c:v>0.23558114469051361</c:v>
                </c:pt>
                <c:pt idx="7565">
                  <c:v>0.23561237752437592</c:v>
                </c:pt>
                <c:pt idx="7566">
                  <c:v>0.23559701442718506</c:v>
                </c:pt>
                <c:pt idx="7567">
                  <c:v>0.23559774458408356</c:v>
                </c:pt>
                <c:pt idx="7568">
                  <c:v>0.23561778664588928</c:v>
                </c:pt>
                <c:pt idx="7569">
                  <c:v>0.23556607961654663</c:v>
                </c:pt>
                <c:pt idx="7570">
                  <c:v>0.23558729887008667</c:v>
                </c:pt>
                <c:pt idx="7571">
                  <c:v>0.23562087118625641</c:v>
                </c:pt>
                <c:pt idx="7572">
                  <c:v>0.2356376051902771</c:v>
                </c:pt>
                <c:pt idx="7573">
                  <c:v>0.23556104302406311</c:v>
                </c:pt>
                <c:pt idx="7574">
                  <c:v>0.23554004728794098</c:v>
                </c:pt>
                <c:pt idx="7575">
                  <c:v>0.23554915189743042</c:v>
                </c:pt>
                <c:pt idx="7576">
                  <c:v>0.23559087514877319</c:v>
                </c:pt>
                <c:pt idx="7577">
                  <c:v>0.23559752106666565</c:v>
                </c:pt>
                <c:pt idx="7578">
                  <c:v>0.23557822406291962</c:v>
                </c:pt>
                <c:pt idx="7579">
                  <c:v>0.23555079102516174</c:v>
                </c:pt>
                <c:pt idx="7580">
                  <c:v>0.23555015027523041</c:v>
                </c:pt>
                <c:pt idx="7581">
                  <c:v>0.23554025590419769</c:v>
                </c:pt>
                <c:pt idx="7582">
                  <c:v>0.23556511104106903</c:v>
                </c:pt>
                <c:pt idx="7583">
                  <c:v>0.23556503653526306</c:v>
                </c:pt>
                <c:pt idx="7584">
                  <c:v>0.23556305468082428</c:v>
                </c:pt>
                <c:pt idx="7585">
                  <c:v>0.23555837571620941</c:v>
                </c:pt>
                <c:pt idx="7586">
                  <c:v>0.23551291227340698</c:v>
                </c:pt>
                <c:pt idx="7587">
                  <c:v>0.23553861677646637</c:v>
                </c:pt>
                <c:pt idx="7588">
                  <c:v>0.23556187748908997</c:v>
                </c:pt>
                <c:pt idx="7589">
                  <c:v>0.23552235960960388</c:v>
                </c:pt>
                <c:pt idx="7590">
                  <c:v>0.23549824953079224</c:v>
                </c:pt>
                <c:pt idx="7591">
                  <c:v>0.23556016385555267</c:v>
                </c:pt>
                <c:pt idx="7592">
                  <c:v>0.23558588325977325</c:v>
                </c:pt>
                <c:pt idx="7593">
                  <c:v>0.23557519912719727</c:v>
                </c:pt>
                <c:pt idx="7594">
                  <c:v>0.23559650778770447</c:v>
                </c:pt>
                <c:pt idx="7595">
                  <c:v>0.23560264706611633</c:v>
                </c:pt>
                <c:pt idx="7596">
                  <c:v>0.23558370769023895</c:v>
                </c:pt>
                <c:pt idx="7597">
                  <c:v>0.23553118109703064</c:v>
                </c:pt>
                <c:pt idx="7598">
                  <c:v>0.23551169037818909</c:v>
                </c:pt>
                <c:pt idx="7599">
                  <c:v>0.23551143705844879</c:v>
                </c:pt>
                <c:pt idx="7600">
                  <c:v>0.23549985885620117</c:v>
                </c:pt>
                <c:pt idx="7601">
                  <c:v>0.23553319275379181</c:v>
                </c:pt>
                <c:pt idx="7602">
                  <c:v>0.23553748428821564</c:v>
                </c:pt>
                <c:pt idx="7603">
                  <c:v>0.2355162501335144</c:v>
                </c:pt>
                <c:pt idx="7604">
                  <c:v>0.23548081517219543</c:v>
                </c:pt>
                <c:pt idx="7605">
                  <c:v>0.23549869656562805</c:v>
                </c:pt>
                <c:pt idx="7606">
                  <c:v>0.23547783493995667</c:v>
                </c:pt>
                <c:pt idx="7607">
                  <c:v>0.23546510934829712</c:v>
                </c:pt>
                <c:pt idx="7608">
                  <c:v>0.23553812503814697</c:v>
                </c:pt>
                <c:pt idx="7609">
                  <c:v>0.2355516105890274</c:v>
                </c:pt>
                <c:pt idx="7610">
                  <c:v>0.23556067049503326</c:v>
                </c:pt>
                <c:pt idx="7611">
                  <c:v>0.23555777966976166</c:v>
                </c:pt>
                <c:pt idx="7612">
                  <c:v>0.23554202914237976</c:v>
                </c:pt>
                <c:pt idx="7613">
                  <c:v>0.23555327951908112</c:v>
                </c:pt>
                <c:pt idx="7614">
                  <c:v>0.23554216325283051</c:v>
                </c:pt>
                <c:pt idx="7615">
                  <c:v>0.23553375899791718</c:v>
                </c:pt>
                <c:pt idx="7616">
                  <c:v>0.23557418584823608</c:v>
                </c:pt>
                <c:pt idx="7617">
                  <c:v>0.2354845404624939</c:v>
                </c:pt>
                <c:pt idx="7618">
                  <c:v>0.23544211685657501</c:v>
                </c:pt>
                <c:pt idx="7619">
                  <c:v>0.23544828593730927</c:v>
                </c:pt>
                <c:pt idx="7620">
                  <c:v>0.23549279570579529</c:v>
                </c:pt>
                <c:pt idx="7621">
                  <c:v>0.23551379144191742</c:v>
                </c:pt>
                <c:pt idx="7622">
                  <c:v>0.23551228642463684</c:v>
                </c:pt>
                <c:pt idx="7623">
                  <c:v>0.2355264276266098</c:v>
                </c:pt>
                <c:pt idx="7624">
                  <c:v>0.2355087548494339</c:v>
                </c:pt>
                <c:pt idx="7625">
                  <c:v>0.2355344146490097</c:v>
                </c:pt>
                <c:pt idx="7626">
                  <c:v>0.2355310320854187</c:v>
                </c:pt>
                <c:pt idx="7627">
                  <c:v>0.23557697236537933</c:v>
                </c:pt>
                <c:pt idx="7628">
                  <c:v>0.23553398251533508</c:v>
                </c:pt>
                <c:pt idx="7629">
                  <c:v>0.23550911247730255</c:v>
                </c:pt>
                <c:pt idx="7630">
                  <c:v>0.23555177450180054</c:v>
                </c:pt>
                <c:pt idx="7631">
                  <c:v>0.23560221493244171</c:v>
                </c:pt>
                <c:pt idx="7632">
                  <c:v>0.23561477661132812</c:v>
                </c:pt>
                <c:pt idx="7633">
                  <c:v>0.23556315898895264</c:v>
                </c:pt>
                <c:pt idx="7634">
                  <c:v>0.23550978302955627</c:v>
                </c:pt>
                <c:pt idx="7635">
                  <c:v>0.23550888895988464</c:v>
                </c:pt>
                <c:pt idx="7636">
                  <c:v>0.23552286624908447</c:v>
                </c:pt>
                <c:pt idx="7637">
                  <c:v>0.235520139336586</c:v>
                </c:pt>
                <c:pt idx="7638">
                  <c:v>0.23549722135066986</c:v>
                </c:pt>
                <c:pt idx="7639">
                  <c:v>0.23548920452594757</c:v>
                </c:pt>
                <c:pt idx="7640">
                  <c:v>0.23546463251113892</c:v>
                </c:pt>
                <c:pt idx="7641">
                  <c:v>0.23544962704181671</c:v>
                </c:pt>
                <c:pt idx="7642">
                  <c:v>0.23552310466766357</c:v>
                </c:pt>
                <c:pt idx="7643">
                  <c:v>0.23552212119102478</c:v>
                </c:pt>
                <c:pt idx="7644">
                  <c:v>0.23548170924186707</c:v>
                </c:pt>
                <c:pt idx="7645">
                  <c:v>0.23544339835643768</c:v>
                </c:pt>
                <c:pt idx="7646">
                  <c:v>0.23543281853199005</c:v>
                </c:pt>
                <c:pt idx="7647">
                  <c:v>0.23547042906284332</c:v>
                </c:pt>
                <c:pt idx="7648">
                  <c:v>0.23551604151725769</c:v>
                </c:pt>
                <c:pt idx="7649">
                  <c:v>0.23553711175918579</c:v>
                </c:pt>
                <c:pt idx="7650">
                  <c:v>0.23558838665485382</c:v>
                </c:pt>
                <c:pt idx="7651">
                  <c:v>0.23556369543075562</c:v>
                </c:pt>
                <c:pt idx="7652">
                  <c:v>0.2355351448059082</c:v>
                </c:pt>
                <c:pt idx="7653">
                  <c:v>0.23552495241165161</c:v>
                </c:pt>
                <c:pt idx="7654">
                  <c:v>0.23546428978443146</c:v>
                </c:pt>
                <c:pt idx="7655">
                  <c:v>0.23547756671905518</c:v>
                </c:pt>
                <c:pt idx="7656">
                  <c:v>0.2355273962020874</c:v>
                </c:pt>
                <c:pt idx="7657">
                  <c:v>0.23558054864406586</c:v>
                </c:pt>
                <c:pt idx="7658">
                  <c:v>0.23558193445205688</c:v>
                </c:pt>
                <c:pt idx="7659">
                  <c:v>0.23563426733016968</c:v>
                </c:pt>
                <c:pt idx="7660">
                  <c:v>0.23564356565475464</c:v>
                </c:pt>
                <c:pt idx="7661">
                  <c:v>0.23564299941062927</c:v>
                </c:pt>
                <c:pt idx="7662">
                  <c:v>0.2356412410736084</c:v>
                </c:pt>
                <c:pt idx="7663">
                  <c:v>0.23564319312572479</c:v>
                </c:pt>
                <c:pt idx="7664">
                  <c:v>0.23564833402633667</c:v>
                </c:pt>
                <c:pt idx="7665">
                  <c:v>0.2356354296207428</c:v>
                </c:pt>
                <c:pt idx="7666">
                  <c:v>0.2355661541223526</c:v>
                </c:pt>
                <c:pt idx="7667">
                  <c:v>0.23550403118133545</c:v>
                </c:pt>
                <c:pt idx="7668">
                  <c:v>0.23548126220703125</c:v>
                </c:pt>
                <c:pt idx="7669">
                  <c:v>0.23549775779247284</c:v>
                </c:pt>
                <c:pt idx="7670">
                  <c:v>0.2354634553194046</c:v>
                </c:pt>
                <c:pt idx="7671">
                  <c:v>0.23541328310966492</c:v>
                </c:pt>
                <c:pt idx="7672">
                  <c:v>0.2354453057050705</c:v>
                </c:pt>
                <c:pt idx="7673">
                  <c:v>0.23545455932617188</c:v>
                </c:pt>
                <c:pt idx="7674">
                  <c:v>0.23553375899791718</c:v>
                </c:pt>
                <c:pt idx="7675">
                  <c:v>0.23556867241859436</c:v>
                </c:pt>
                <c:pt idx="7676">
                  <c:v>0.23558679223060608</c:v>
                </c:pt>
                <c:pt idx="7677">
                  <c:v>0.23558598756790161</c:v>
                </c:pt>
                <c:pt idx="7678">
                  <c:v>0.23555648326873779</c:v>
                </c:pt>
                <c:pt idx="7679">
                  <c:v>0.23553456366062164</c:v>
                </c:pt>
                <c:pt idx="7680">
                  <c:v>0.23555079102516174</c:v>
                </c:pt>
                <c:pt idx="7681">
                  <c:v>0.23557807505130768</c:v>
                </c:pt>
                <c:pt idx="7682">
                  <c:v>0.23497763276100159</c:v>
                </c:pt>
                <c:pt idx="7683">
                  <c:v>0.23476344347000122</c:v>
                </c:pt>
                <c:pt idx="7684">
                  <c:v>0.23479017615318298</c:v>
                </c:pt>
                <c:pt idx="7685">
                  <c:v>0.23484073579311371</c:v>
                </c:pt>
                <c:pt idx="7686">
                  <c:v>0.23498772084712982</c:v>
                </c:pt>
                <c:pt idx="7687">
                  <c:v>0.23553316295146942</c:v>
                </c:pt>
                <c:pt idx="7688">
                  <c:v>0.23558719456195831</c:v>
                </c:pt>
                <c:pt idx="7689">
                  <c:v>0.2355038970708847</c:v>
                </c:pt>
                <c:pt idx="7690">
                  <c:v>0.23546065390110016</c:v>
                </c:pt>
                <c:pt idx="7691">
                  <c:v>0.23544879257678986</c:v>
                </c:pt>
                <c:pt idx="7692">
                  <c:v>0.23543068766593933</c:v>
                </c:pt>
                <c:pt idx="7693">
                  <c:v>0.23543916642665863</c:v>
                </c:pt>
                <c:pt idx="7694">
                  <c:v>0.23546171188354492</c:v>
                </c:pt>
                <c:pt idx="7695">
                  <c:v>0.23549565672874451</c:v>
                </c:pt>
                <c:pt idx="7696">
                  <c:v>0.2355256974697113</c:v>
                </c:pt>
                <c:pt idx="7697">
                  <c:v>0.2355426549911499</c:v>
                </c:pt>
                <c:pt idx="7698">
                  <c:v>0.23553356528282166</c:v>
                </c:pt>
                <c:pt idx="7699">
                  <c:v>0.23549805581569672</c:v>
                </c:pt>
                <c:pt idx="7700">
                  <c:v>0.23544754087924957</c:v>
                </c:pt>
                <c:pt idx="7701">
                  <c:v>0.23545661568641663</c:v>
                </c:pt>
                <c:pt idx="7702">
                  <c:v>0.235422283411026</c:v>
                </c:pt>
                <c:pt idx="7703">
                  <c:v>0.23544774949550629</c:v>
                </c:pt>
                <c:pt idx="7704">
                  <c:v>0.23550070822238922</c:v>
                </c:pt>
                <c:pt idx="7705">
                  <c:v>0.23544448614120483</c:v>
                </c:pt>
                <c:pt idx="7706">
                  <c:v>0.23539766669273376</c:v>
                </c:pt>
                <c:pt idx="7707">
                  <c:v>0.23540912568569183</c:v>
                </c:pt>
                <c:pt idx="7708">
                  <c:v>0.23546998202800751</c:v>
                </c:pt>
                <c:pt idx="7709">
                  <c:v>0.23546585440635681</c:v>
                </c:pt>
                <c:pt idx="7710">
                  <c:v>0.23546311259269714</c:v>
                </c:pt>
                <c:pt idx="7711">
                  <c:v>0.23546615242958069</c:v>
                </c:pt>
                <c:pt idx="7712">
                  <c:v>0.23541556298732758</c:v>
                </c:pt>
                <c:pt idx="7713">
                  <c:v>0.23541511595249176</c:v>
                </c:pt>
                <c:pt idx="7714">
                  <c:v>0.23542051017284393</c:v>
                </c:pt>
                <c:pt idx="7715">
                  <c:v>0.23535625636577606</c:v>
                </c:pt>
                <c:pt idx="7716">
                  <c:v>0.23528595268726349</c:v>
                </c:pt>
                <c:pt idx="7717">
                  <c:v>0.23530663549900055</c:v>
                </c:pt>
                <c:pt idx="7718">
                  <c:v>0.23535054922103882</c:v>
                </c:pt>
                <c:pt idx="7719">
                  <c:v>0.23533345758914948</c:v>
                </c:pt>
                <c:pt idx="7720">
                  <c:v>0.23532694578170776</c:v>
                </c:pt>
                <c:pt idx="7721">
                  <c:v>0.23537012934684753</c:v>
                </c:pt>
                <c:pt idx="7722">
                  <c:v>0.23540219664573669</c:v>
                </c:pt>
                <c:pt idx="7723">
                  <c:v>0.23540149629116058</c:v>
                </c:pt>
                <c:pt idx="7724">
                  <c:v>0.23540005087852478</c:v>
                </c:pt>
                <c:pt idx="7725">
                  <c:v>0.23542001843452454</c:v>
                </c:pt>
                <c:pt idx="7726">
                  <c:v>0.23537664115428925</c:v>
                </c:pt>
                <c:pt idx="7727">
                  <c:v>0.23534952104091644</c:v>
                </c:pt>
                <c:pt idx="7728">
                  <c:v>0.23532068729400635</c:v>
                </c:pt>
                <c:pt idx="7729">
                  <c:v>0.2353406697511673</c:v>
                </c:pt>
                <c:pt idx="7730">
                  <c:v>0.23533205687999725</c:v>
                </c:pt>
                <c:pt idx="7731">
                  <c:v>0.2353632003068924</c:v>
                </c:pt>
                <c:pt idx="7732">
                  <c:v>0.23533585667610168</c:v>
                </c:pt>
                <c:pt idx="7733">
                  <c:v>0.23529207706451416</c:v>
                </c:pt>
                <c:pt idx="7734">
                  <c:v>0.235324427485466</c:v>
                </c:pt>
                <c:pt idx="7735">
                  <c:v>0.23534342646598816</c:v>
                </c:pt>
                <c:pt idx="7736">
                  <c:v>0.23535352945327759</c:v>
                </c:pt>
                <c:pt idx="7737">
                  <c:v>0.23531867563724518</c:v>
                </c:pt>
                <c:pt idx="7738">
                  <c:v>0.23523914813995361</c:v>
                </c:pt>
                <c:pt idx="7739">
                  <c:v>0.23525044322013855</c:v>
                </c:pt>
                <c:pt idx="7740">
                  <c:v>0.23526769876480103</c:v>
                </c:pt>
                <c:pt idx="7741">
                  <c:v>0.23520001769065857</c:v>
                </c:pt>
                <c:pt idx="7742">
                  <c:v>0.23522360622882843</c:v>
                </c:pt>
                <c:pt idx="7743">
                  <c:v>0.23529809713363647</c:v>
                </c:pt>
                <c:pt idx="7744">
                  <c:v>0.23531909286975861</c:v>
                </c:pt>
                <c:pt idx="7745">
                  <c:v>0.23530904948711395</c:v>
                </c:pt>
                <c:pt idx="7746">
                  <c:v>0.23528881371021271</c:v>
                </c:pt>
                <c:pt idx="7747">
                  <c:v>0.2353227287530899</c:v>
                </c:pt>
                <c:pt idx="7748">
                  <c:v>0.2353571355342865</c:v>
                </c:pt>
                <c:pt idx="7749">
                  <c:v>0.23531907796859741</c:v>
                </c:pt>
                <c:pt idx="7750">
                  <c:v>0.23530499637126923</c:v>
                </c:pt>
                <c:pt idx="7751">
                  <c:v>0.23530560731887817</c:v>
                </c:pt>
                <c:pt idx="7752">
                  <c:v>0.23531875014305115</c:v>
                </c:pt>
                <c:pt idx="7753">
                  <c:v>0.2352803647518158</c:v>
                </c:pt>
                <c:pt idx="7754">
                  <c:v>0.23525679111480713</c:v>
                </c:pt>
                <c:pt idx="7755">
                  <c:v>0.23521274328231812</c:v>
                </c:pt>
                <c:pt idx="7756">
                  <c:v>0.2351965457201004</c:v>
                </c:pt>
                <c:pt idx="7757">
                  <c:v>0.23520629107952118</c:v>
                </c:pt>
                <c:pt idx="7758">
                  <c:v>0.23521871864795685</c:v>
                </c:pt>
                <c:pt idx="7759">
                  <c:v>0.23521162569522858</c:v>
                </c:pt>
                <c:pt idx="7760">
                  <c:v>0.23523414134979248</c:v>
                </c:pt>
                <c:pt idx="7761">
                  <c:v>0.23526673018932343</c:v>
                </c:pt>
                <c:pt idx="7762">
                  <c:v>0.23526905477046967</c:v>
                </c:pt>
                <c:pt idx="7763">
                  <c:v>0.23524880409240723</c:v>
                </c:pt>
                <c:pt idx="7764">
                  <c:v>0.2352185994386673</c:v>
                </c:pt>
                <c:pt idx="7765">
                  <c:v>0.23520484566688538</c:v>
                </c:pt>
                <c:pt idx="7766">
                  <c:v>0.23523230850696564</c:v>
                </c:pt>
                <c:pt idx="7767">
                  <c:v>0.23532445728778839</c:v>
                </c:pt>
                <c:pt idx="7768">
                  <c:v>0.23533657193183899</c:v>
                </c:pt>
                <c:pt idx="7769">
                  <c:v>0.23533374071121216</c:v>
                </c:pt>
                <c:pt idx="7770">
                  <c:v>0.2353413999080658</c:v>
                </c:pt>
                <c:pt idx="7771">
                  <c:v>0.23528769612312317</c:v>
                </c:pt>
                <c:pt idx="7772">
                  <c:v>0.23528693616390228</c:v>
                </c:pt>
                <c:pt idx="7773">
                  <c:v>0.23536741733551025</c:v>
                </c:pt>
                <c:pt idx="7774">
                  <c:v>0.23534443974494934</c:v>
                </c:pt>
                <c:pt idx="7775">
                  <c:v>0.23537322878837585</c:v>
                </c:pt>
                <c:pt idx="7776">
                  <c:v>0.23533403873443604</c:v>
                </c:pt>
                <c:pt idx="7777">
                  <c:v>0.23523195087909698</c:v>
                </c:pt>
                <c:pt idx="7778">
                  <c:v>0.23520973324775696</c:v>
                </c:pt>
                <c:pt idx="7779">
                  <c:v>0.23523391783237457</c:v>
                </c:pt>
                <c:pt idx="7780">
                  <c:v>0.2352282702922821</c:v>
                </c:pt>
                <c:pt idx="7781">
                  <c:v>0.23525555431842804</c:v>
                </c:pt>
                <c:pt idx="7782">
                  <c:v>0.235247403383255</c:v>
                </c:pt>
                <c:pt idx="7783">
                  <c:v>0.2352527379989624</c:v>
                </c:pt>
                <c:pt idx="7784">
                  <c:v>0.23527055978775024</c:v>
                </c:pt>
                <c:pt idx="7785">
                  <c:v>0.23525018990039825</c:v>
                </c:pt>
                <c:pt idx="7786">
                  <c:v>0.23525190353393555</c:v>
                </c:pt>
                <c:pt idx="7787">
                  <c:v>0.2352672666311264</c:v>
                </c:pt>
                <c:pt idx="7788">
                  <c:v>0.23522299528121948</c:v>
                </c:pt>
                <c:pt idx="7789">
                  <c:v>0.23519019782543182</c:v>
                </c:pt>
                <c:pt idx="7790">
                  <c:v>0.23518039286136627</c:v>
                </c:pt>
                <c:pt idx="7791">
                  <c:v>0.23514309525489807</c:v>
                </c:pt>
                <c:pt idx="7792">
                  <c:v>0.2351219654083252</c:v>
                </c:pt>
                <c:pt idx="7793">
                  <c:v>0.23513908684253693</c:v>
                </c:pt>
                <c:pt idx="7794">
                  <c:v>0.23515115678310394</c:v>
                </c:pt>
                <c:pt idx="7795">
                  <c:v>0.23514579236507416</c:v>
                </c:pt>
                <c:pt idx="7796">
                  <c:v>0.23520728945732117</c:v>
                </c:pt>
                <c:pt idx="7797">
                  <c:v>0.23525996506214142</c:v>
                </c:pt>
                <c:pt idx="7798">
                  <c:v>0.23525567352771759</c:v>
                </c:pt>
                <c:pt idx="7799">
                  <c:v>0.23524810373783112</c:v>
                </c:pt>
                <c:pt idx="7800">
                  <c:v>0.23523418605327606</c:v>
                </c:pt>
                <c:pt idx="7801">
                  <c:v>0.23521199822425842</c:v>
                </c:pt>
                <c:pt idx="7802">
                  <c:v>0.23519827425479889</c:v>
                </c:pt>
                <c:pt idx="7803">
                  <c:v>0.23520007729530334</c:v>
                </c:pt>
                <c:pt idx="7804">
                  <c:v>0.23518459498882294</c:v>
                </c:pt>
                <c:pt idx="7805">
                  <c:v>0.23518738150596619</c:v>
                </c:pt>
                <c:pt idx="7806">
                  <c:v>0.23520824313163757</c:v>
                </c:pt>
                <c:pt idx="7807">
                  <c:v>0.23524057865142822</c:v>
                </c:pt>
                <c:pt idx="7808">
                  <c:v>0.2352142333984375</c:v>
                </c:pt>
                <c:pt idx="7809">
                  <c:v>0.23517167568206787</c:v>
                </c:pt>
                <c:pt idx="7810">
                  <c:v>0.23513533174991608</c:v>
                </c:pt>
                <c:pt idx="7811">
                  <c:v>0.23512627184391022</c:v>
                </c:pt>
                <c:pt idx="7812">
                  <c:v>0.23513934016227722</c:v>
                </c:pt>
                <c:pt idx="7813">
                  <c:v>0.23513713479042053</c:v>
                </c:pt>
                <c:pt idx="7814">
                  <c:v>0.23510169982910156</c:v>
                </c:pt>
                <c:pt idx="7815">
                  <c:v>0.23513570427894592</c:v>
                </c:pt>
                <c:pt idx="7816">
                  <c:v>0.23510804772377014</c:v>
                </c:pt>
                <c:pt idx="7817">
                  <c:v>0.2351159006357193</c:v>
                </c:pt>
                <c:pt idx="7818">
                  <c:v>0.235129714012146</c:v>
                </c:pt>
                <c:pt idx="7819">
                  <c:v>0.23514118790626526</c:v>
                </c:pt>
                <c:pt idx="7820">
                  <c:v>0.23514083027839661</c:v>
                </c:pt>
                <c:pt idx="7821">
                  <c:v>0.23514895141124725</c:v>
                </c:pt>
                <c:pt idx="7822">
                  <c:v>0.23518379032611847</c:v>
                </c:pt>
                <c:pt idx="7823">
                  <c:v>0.23520441353321075</c:v>
                </c:pt>
                <c:pt idx="7824">
                  <c:v>0.23516614735126495</c:v>
                </c:pt>
                <c:pt idx="7825">
                  <c:v>0.23514321446418762</c:v>
                </c:pt>
                <c:pt idx="7826">
                  <c:v>0.23517458140850067</c:v>
                </c:pt>
                <c:pt idx="7827">
                  <c:v>0.23518379032611847</c:v>
                </c:pt>
                <c:pt idx="7828">
                  <c:v>0.23516117036342621</c:v>
                </c:pt>
                <c:pt idx="7829">
                  <c:v>0.23513646423816681</c:v>
                </c:pt>
                <c:pt idx="7830">
                  <c:v>0.23514623939990997</c:v>
                </c:pt>
                <c:pt idx="7831">
                  <c:v>0.23512120544910431</c:v>
                </c:pt>
                <c:pt idx="7832">
                  <c:v>0.23519159853458405</c:v>
                </c:pt>
                <c:pt idx="7833">
                  <c:v>0.23530319333076477</c:v>
                </c:pt>
                <c:pt idx="7834">
                  <c:v>0.23534449934959412</c:v>
                </c:pt>
                <c:pt idx="7835">
                  <c:v>0.23535309731960297</c:v>
                </c:pt>
                <c:pt idx="7836">
                  <c:v>0.23530378937721252</c:v>
                </c:pt>
                <c:pt idx="7837">
                  <c:v>0.23522929847240448</c:v>
                </c:pt>
                <c:pt idx="7838">
                  <c:v>0.23526641726493835</c:v>
                </c:pt>
                <c:pt idx="7839">
                  <c:v>0.23527169227600098</c:v>
                </c:pt>
                <c:pt idx="7840">
                  <c:v>0.23522664606571198</c:v>
                </c:pt>
                <c:pt idx="7841">
                  <c:v>0.2351834774017334</c:v>
                </c:pt>
                <c:pt idx="7842">
                  <c:v>0.23514148592948914</c:v>
                </c:pt>
                <c:pt idx="7843">
                  <c:v>0.2351570725440979</c:v>
                </c:pt>
                <c:pt idx="7844">
                  <c:v>0.2351812869310379</c:v>
                </c:pt>
                <c:pt idx="7845">
                  <c:v>0.23516745865345001</c:v>
                </c:pt>
                <c:pt idx="7846">
                  <c:v>0.23513588309288025</c:v>
                </c:pt>
                <c:pt idx="7847">
                  <c:v>0.23512832820415497</c:v>
                </c:pt>
                <c:pt idx="7848">
                  <c:v>0.23516577482223511</c:v>
                </c:pt>
                <c:pt idx="7849">
                  <c:v>0.23522096872329712</c:v>
                </c:pt>
                <c:pt idx="7850">
                  <c:v>0.23518070578575134</c:v>
                </c:pt>
                <c:pt idx="7851">
                  <c:v>0.23513154685497284</c:v>
                </c:pt>
                <c:pt idx="7852">
                  <c:v>0.2351357489824295</c:v>
                </c:pt>
                <c:pt idx="7853">
                  <c:v>0.23513481020927429</c:v>
                </c:pt>
                <c:pt idx="7854">
                  <c:v>0.23512783646583557</c:v>
                </c:pt>
                <c:pt idx="7855">
                  <c:v>0.23508179187774658</c:v>
                </c:pt>
                <c:pt idx="7856">
                  <c:v>0.2350788414478302</c:v>
                </c:pt>
                <c:pt idx="7857">
                  <c:v>0.23508134484291077</c:v>
                </c:pt>
                <c:pt idx="7858">
                  <c:v>0.23510146141052246</c:v>
                </c:pt>
                <c:pt idx="7859">
                  <c:v>0.23510664701461792</c:v>
                </c:pt>
                <c:pt idx="7860">
                  <c:v>0.23509539663791656</c:v>
                </c:pt>
                <c:pt idx="7861">
                  <c:v>0.23509630560874939</c:v>
                </c:pt>
                <c:pt idx="7862">
                  <c:v>0.23511809110641479</c:v>
                </c:pt>
                <c:pt idx="7863">
                  <c:v>0.23514737188816071</c:v>
                </c:pt>
                <c:pt idx="7864">
                  <c:v>0.23512972891330719</c:v>
                </c:pt>
                <c:pt idx="7865">
                  <c:v>0.23509977757930756</c:v>
                </c:pt>
                <c:pt idx="7866">
                  <c:v>0.23506763577461243</c:v>
                </c:pt>
                <c:pt idx="7867">
                  <c:v>0.23502877354621887</c:v>
                </c:pt>
                <c:pt idx="7868">
                  <c:v>0.23505271971225739</c:v>
                </c:pt>
                <c:pt idx="7869">
                  <c:v>0.2350778728723526</c:v>
                </c:pt>
                <c:pt idx="7870">
                  <c:v>0.23508349061012268</c:v>
                </c:pt>
                <c:pt idx="7871">
                  <c:v>0.23510840535163879</c:v>
                </c:pt>
                <c:pt idx="7872">
                  <c:v>0.23511408269405365</c:v>
                </c:pt>
                <c:pt idx="7873">
                  <c:v>0.23512111604213715</c:v>
                </c:pt>
                <c:pt idx="7874">
                  <c:v>0.23513075709342957</c:v>
                </c:pt>
                <c:pt idx="7875">
                  <c:v>0.23509946465492249</c:v>
                </c:pt>
                <c:pt idx="7876">
                  <c:v>0.23507122695446014</c:v>
                </c:pt>
                <c:pt idx="7877">
                  <c:v>0.23511816561222076</c:v>
                </c:pt>
                <c:pt idx="7878">
                  <c:v>0.23517341911792755</c:v>
                </c:pt>
                <c:pt idx="7879">
                  <c:v>0.23516947031021118</c:v>
                </c:pt>
                <c:pt idx="7880">
                  <c:v>0.23514148592948914</c:v>
                </c:pt>
                <c:pt idx="7881">
                  <c:v>0.23513369262218475</c:v>
                </c:pt>
                <c:pt idx="7882">
                  <c:v>0.23510372638702393</c:v>
                </c:pt>
                <c:pt idx="7883">
                  <c:v>0.23512578010559082</c:v>
                </c:pt>
                <c:pt idx="7884">
                  <c:v>0.23522472381591797</c:v>
                </c:pt>
                <c:pt idx="7885">
                  <c:v>0.23523066937923431</c:v>
                </c:pt>
                <c:pt idx="7886">
                  <c:v>0.23520366847515106</c:v>
                </c:pt>
                <c:pt idx="7887">
                  <c:v>0.23517844080924988</c:v>
                </c:pt>
                <c:pt idx="7888">
                  <c:v>0.23521693050861359</c:v>
                </c:pt>
                <c:pt idx="7889">
                  <c:v>0.23522472381591797</c:v>
                </c:pt>
                <c:pt idx="7890">
                  <c:v>0.23520228266716003</c:v>
                </c:pt>
                <c:pt idx="7891">
                  <c:v>0.23517763614654541</c:v>
                </c:pt>
                <c:pt idx="7892">
                  <c:v>0.23511925339698792</c:v>
                </c:pt>
                <c:pt idx="7893">
                  <c:v>0.23507735133171082</c:v>
                </c:pt>
                <c:pt idx="7894">
                  <c:v>0.23512540757656097</c:v>
                </c:pt>
                <c:pt idx="7895">
                  <c:v>0.2351517528295517</c:v>
                </c:pt>
                <c:pt idx="7896">
                  <c:v>0.23513689637184143</c:v>
                </c:pt>
                <c:pt idx="7897">
                  <c:v>0.23514887690544128</c:v>
                </c:pt>
                <c:pt idx="7898">
                  <c:v>0.23513413965702057</c:v>
                </c:pt>
                <c:pt idx="7899">
                  <c:v>0.23513303697109222</c:v>
                </c:pt>
                <c:pt idx="7900">
                  <c:v>0.23512981832027435</c:v>
                </c:pt>
                <c:pt idx="7901">
                  <c:v>0.23515881597995758</c:v>
                </c:pt>
                <c:pt idx="7902">
                  <c:v>0.2351253479719162</c:v>
                </c:pt>
                <c:pt idx="7903">
                  <c:v>0.23513486981391907</c:v>
                </c:pt>
                <c:pt idx="7904">
                  <c:v>0.23512376844882965</c:v>
                </c:pt>
                <c:pt idx="7905">
                  <c:v>0.23510263860225677</c:v>
                </c:pt>
                <c:pt idx="7906">
                  <c:v>0.23505544662475586</c:v>
                </c:pt>
                <c:pt idx="7907">
                  <c:v>0.23504193127155304</c:v>
                </c:pt>
                <c:pt idx="7908">
                  <c:v>0.23512163758277893</c:v>
                </c:pt>
                <c:pt idx="7909">
                  <c:v>0.23522074520587921</c:v>
                </c:pt>
                <c:pt idx="7910">
                  <c:v>0.235251784324646</c:v>
                </c:pt>
                <c:pt idx="7911">
                  <c:v>0.23522216081619263</c:v>
                </c:pt>
                <c:pt idx="7912">
                  <c:v>0.23514194786548615</c:v>
                </c:pt>
                <c:pt idx="7913">
                  <c:v>0.23505657911300659</c:v>
                </c:pt>
                <c:pt idx="7914">
                  <c:v>0.2349899560213089</c:v>
                </c:pt>
                <c:pt idx="7915">
                  <c:v>0.23498106002807617</c:v>
                </c:pt>
                <c:pt idx="7916">
                  <c:v>0.23501592874526978</c:v>
                </c:pt>
                <c:pt idx="7917">
                  <c:v>0.2350383847951889</c:v>
                </c:pt>
                <c:pt idx="7918">
                  <c:v>0.23500536382198334</c:v>
                </c:pt>
                <c:pt idx="7919">
                  <c:v>0.23500588536262512</c:v>
                </c:pt>
                <c:pt idx="7920">
                  <c:v>0.23494268953800201</c:v>
                </c:pt>
                <c:pt idx="7921">
                  <c:v>0.23487329483032227</c:v>
                </c:pt>
                <c:pt idx="7922">
                  <c:v>0.23489299416542053</c:v>
                </c:pt>
                <c:pt idx="7923">
                  <c:v>0.2349449098110199</c:v>
                </c:pt>
                <c:pt idx="7924">
                  <c:v>0.23494748771190643</c:v>
                </c:pt>
                <c:pt idx="7925">
                  <c:v>0.23493671417236328</c:v>
                </c:pt>
                <c:pt idx="7926">
                  <c:v>0.23492036759853363</c:v>
                </c:pt>
                <c:pt idx="7927">
                  <c:v>0.23485912382602692</c:v>
                </c:pt>
                <c:pt idx="7928">
                  <c:v>0.23478889465332031</c:v>
                </c:pt>
                <c:pt idx="7929">
                  <c:v>0.23482123017311096</c:v>
                </c:pt>
                <c:pt idx="7930">
                  <c:v>0.23485471308231354</c:v>
                </c:pt>
                <c:pt idx="7931">
                  <c:v>0.23486003279685974</c:v>
                </c:pt>
                <c:pt idx="7932">
                  <c:v>0.23484337329864502</c:v>
                </c:pt>
                <c:pt idx="7933">
                  <c:v>0.23485282063484192</c:v>
                </c:pt>
                <c:pt idx="7934">
                  <c:v>0.2348783016204834</c:v>
                </c:pt>
                <c:pt idx="7935">
                  <c:v>0.23486372828483582</c:v>
                </c:pt>
                <c:pt idx="7936">
                  <c:v>0.23482486605644226</c:v>
                </c:pt>
                <c:pt idx="7937">
                  <c:v>0.2348107248544693</c:v>
                </c:pt>
                <c:pt idx="7938">
                  <c:v>0.23482392728328705</c:v>
                </c:pt>
                <c:pt idx="7939">
                  <c:v>0.23487046360969543</c:v>
                </c:pt>
                <c:pt idx="7940">
                  <c:v>0.23487326502799988</c:v>
                </c:pt>
                <c:pt idx="7941">
                  <c:v>0.23486407101154327</c:v>
                </c:pt>
                <c:pt idx="7942">
                  <c:v>0.23487313091754913</c:v>
                </c:pt>
                <c:pt idx="7943">
                  <c:v>0.23488332331180573</c:v>
                </c:pt>
                <c:pt idx="7944">
                  <c:v>0.23484927415847778</c:v>
                </c:pt>
                <c:pt idx="7945">
                  <c:v>0.23484858870506287</c:v>
                </c:pt>
                <c:pt idx="7946">
                  <c:v>0.23488868772983551</c:v>
                </c:pt>
                <c:pt idx="7947">
                  <c:v>0.23485057055950165</c:v>
                </c:pt>
                <c:pt idx="7948">
                  <c:v>0.23484206199645996</c:v>
                </c:pt>
                <c:pt idx="7949">
                  <c:v>0.23491431772708893</c:v>
                </c:pt>
                <c:pt idx="7950">
                  <c:v>0.23492199182510376</c:v>
                </c:pt>
                <c:pt idx="7951">
                  <c:v>0.23491154611110687</c:v>
                </c:pt>
                <c:pt idx="7952">
                  <c:v>0.23482224345207214</c:v>
                </c:pt>
                <c:pt idx="7953">
                  <c:v>0.2347944974899292</c:v>
                </c:pt>
                <c:pt idx="7954">
                  <c:v>0.2348419576883316</c:v>
                </c:pt>
                <c:pt idx="7955">
                  <c:v>0.23485015332698822</c:v>
                </c:pt>
                <c:pt idx="7956">
                  <c:v>0.2348884791135788</c:v>
                </c:pt>
                <c:pt idx="7957">
                  <c:v>0.23490658402442932</c:v>
                </c:pt>
                <c:pt idx="7958">
                  <c:v>0.23486490547657013</c:v>
                </c:pt>
                <c:pt idx="7959">
                  <c:v>0.23481978476047516</c:v>
                </c:pt>
                <c:pt idx="7960">
                  <c:v>0.23485061526298523</c:v>
                </c:pt>
                <c:pt idx="7961">
                  <c:v>0.2348712682723999</c:v>
                </c:pt>
                <c:pt idx="7962">
                  <c:v>0.23487718403339386</c:v>
                </c:pt>
                <c:pt idx="7963">
                  <c:v>0.23489131033420563</c:v>
                </c:pt>
                <c:pt idx="7964">
                  <c:v>0.2348620593547821</c:v>
                </c:pt>
                <c:pt idx="7965">
                  <c:v>0.23481336236000061</c:v>
                </c:pt>
                <c:pt idx="7966">
                  <c:v>0.23479045927524567</c:v>
                </c:pt>
                <c:pt idx="7967">
                  <c:v>0.23477844893932343</c:v>
                </c:pt>
                <c:pt idx="7968">
                  <c:v>0.23433484137058258</c:v>
                </c:pt>
                <c:pt idx="7969">
                  <c:v>0.23396092653274536</c:v>
                </c:pt>
                <c:pt idx="7970">
                  <c:v>0.23403961956501007</c:v>
                </c:pt>
                <c:pt idx="7971">
                  <c:v>0.23413388431072235</c:v>
                </c:pt>
                <c:pt idx="7972">
                  <c:v>0.23419541120529175</c:v>
                </c:pt>
                <c:pt idx="7973">
                  <c:v>0.23475538194179535</c:v>
                </c:pt>
                <c:pt idx="7974">
                  <c:v>0.23489139974117279</c:v>
                </c:pt>
                <c:pt idx="7975">
                  <c:v>0.23487807810306549</c:v>
                </c:pt>
                <c:pt idx="7976">
                  <c:v>0.2348664402961731</c:v>
                </c:pt>
                <c:pt idx="7977">
                  <c:v>0.23485293984413147</c:v>
                </c:pt>
                <c:pt idx="7978">
                  <c:v>0.23484468460083008</c:v>
                </c:pt>
                <c:pt idx="7979">
                  <c:v>0.23487712442874908</c:v>
                </c:pt>
                <c:pt idx="7980">
                  <c:v>0.23489589989185333</c:v>
                </c:pt>
                <c:pt idx="7981">
                  <c:v>0.23488987982273102</c:v>
                </c:pt>
                <c:pt idx="7982">
                  <c:v>0.23488889634609222</c:v>
                </c:pt>
                <c:pt idx="7983">
                  <c:v>0.23487617075443268</c:v>
                </c:pt>
                <c:pt idx="7984">
                  <c:v>0.23486383259296417</c:v>
                </c:pt>
                <c:pt idx="7985">
                  <c:v>0.23484255373477936</c:v>
                </c:pt>
                <c:pt idx="7986">
                  <c:v>0.23486506938934326</c:v>
                </c:pt>
                <c:pt idx="7987">
                  <c:v>0.23489591479301453</c:v>
                </c:pt>
                <c:pt idx="7988">
                  <c:v>0.23486222326755524</c:v>
                </c:pt>
                <c:pt idx="7989">
                  <c:v>0.234791100025177</c:v>
                </c:pt>
                <c:pt idx="7990">
                  <c:v>0.23487024009227753</c:v>
                </c:pt>
                <c:pt idx="7991">
                  <c:v>0.23496979475021362</c:v>
                </c:pt>
                <c:pt idx="7992">
                  <c:v>0.23492459952831268</c:v>
                </c:pt>
                <c:pt idx="7993">
                  <c:v>0.23490114510059357</c:v>
                </c:pt>
                <c:pt idx="7994">
                  <c:v>0.23489825427532196</c:v>
                </c:pt>
                <c:pt idx="7995">
                  <c:v>0.23491334915161133</c:v>
                </c:pt>
                <c:pt idx="7996">
                  <c:v>0.23490619659423828</c:v>
                </c:pt>
                <c:pt idx="7997">
                  <c:v>0.23486252129077911</c:v>
                </c:pt>
                <c:pt idx="7998">
                  <c:v>0.23483081161975861</c:v>
                </c:pt>
                <c:pt idx="7999">
                  <c:v>0.23479393124580383</c:v>
                </c:pt>
                <c:pt idx="8000">
                  <c:v>0.23480696976184845</c:v>
                </c:pt>
                <c:pt idx="8001">
                  <c:v>0.23486317694187164</c:v>
                </c:pt>
                <c:pt idx="8002">
                  <c:v>0.23483651876449585</c:v>
                </c:pt>
                <c:pt idx="8003">
                  <c:v>0.23478017747402191</c:v>
                </c:pt>
                <c:pt idx="8004">
                  <c:v>0.23476813733577728</c:v>
                </c:pt>
                <c:pt idx="8005">
                  <c:v>0.23479779064655304</c:v>
                </c:pt>
                <c:pt idx="8006">
                  <c:v>0.23482334613800049</c:v>
                </c:pt>
                <c:pt idx="8007">
                  <c:v>0.23485609889030457</c:v>
                </c:pt>
                <c:pt idx="8008">
                  <c:v>0.23484174907207489</c:v>
                </c:pt>
                <c:pt idx="8009">
                  <c:v>0.23485052585601807</c:v>
                </c:pt>
                <c:pt idx="8010">
                  <c:v>0.23483701050281525</c:v>
                </c:pt>
                <c:pt idx="8011">
                  <c:v>0.23486129939556122</c:v>
                </c:pt>
                <c:pt idx="8012">
                  <c:v>0.23485933244228363</c:v>
                </c:pt>
                <c:pt idx="8013">
                  <c:v>0.23484760522842407</c:v>
                </c:pt>
                <c:pt idx="8014">
                  <c:v>0.23480749130249023</c:v>
                </c:pt>
                <c:pt idx="8015">
                  <c:v>0.23480042815208435</c:v>
                </c:pt>
                <c:pt idx="8016">
                  <c:v>0.23484569787979126</c:v>
                </c:pt>
                <c:pt idx="8017">
                  <c:v>0.23483602702617645</c:v>
                </c:pt>
                <c:pt idx="8018">
                  <c:v>0.23483508825302124</c:v>
                </c:pt>
                <c:pt idx="8019">
                  <c:v>0.23482751846313477</c:v>
                </c:pt>
                <c:pt idx="8020">
                  <c:v>0.23483799397945404</c:v>
                </c:pt>
                <c:pt idx="8021">
                  <c:v>0.23488146066665649</c:v>
                </c:pt>
                <c:pt idx="8022">
                  <c:v>0.23489418625831604</c:v>
                </c:pt>
                <c:pt idx="8023">
                  <c:v>0.23489929735660553</c:v>
                </c:pt>
                <c:pt idx="8024">
                  <c:v>0.23489208519458771</c:v>
                </c:pt>
                <c:pt idx="8025">
                  <c:v>0.23485210537910461</c:v>
                </c:pt>
                <c:pt idx="8026">
                  <c:v>0.23484310507774353</c:v>
                </c:pt>
                <c:pt idx="8027">
                  <c:v>0.23485413193702698</c:v>
                </c:pt>
                <c:pt idx="8028">
                  <c:v>0.23485890030860901</c:v>
                </c:pt>
                <c:pt idx="8029">
                  <c:v>0.23484605550765991</c:v>
                </c:pt>
                <c:pt idx="8030">
                  <c:v>0.23478324711322784</c:v>
                </c:pt>
                <c:pt idx="8031">
                  <c:v>0.2347247451543808</c:v>
                </c:pt>
                <c:pt idx="8032">
                  <c:v>0.23476319015026093</c:v>
                </c:pt>
                <c:pt idx="8033">
                  <c:v>0.23475514352321625</c:v>
                </c:pt>
                <c:pt idx="8034">
                  <c:v>0.23471935093402863</c:v>
                </c:pt>
                <c:pt idx="8035">
                  <c:v>0.23473924398422241</c:v>
                </c:pt>
                <c:pt idx="8036">
                  <c:v>0.23477141559123993</c:v>
                </c:pt>
                <c:pt idx="8037">
                  <c:v>0.23476186394691467</c:v>
                </c:pt>
                <c:pt idx="8038">
                  <c:v>0.23478004336357117</c:v>
                </c:pt>
                <c:pt idx="8039">
                  <c:v>0.23484870791435242</c:v>
                </c:pt>
                <c:pt idx="8040">
                  <c:v>0.2348608523607254</c:v>
                </c:pt>
                <c:pt idx="8041">
                  <c:v>0.23482589423656464</c:v>
                </c:pt>
                <c:pt idx="8042">
                  <c:v>0.23485328257083893</c:v>
                </c:pt>
                <c:pt idx="8043">
                  <c:v>0.23483952879905701</c:v>
                </c:pt>
                <c:pt idx="8044">
                  <c:v>0.23478595912456512</c:v>
                </c:pt>
                <c:pt idx="8045">
                  <c:v>0.23481929302215576</c:v>
                </c:pt>
                <c:pt idx="8046">
                  <c:v>0.23486332595348358</c:v>
                </c:pt>
                <c:pt idx="8047">
                  <c:v>0.23484250903129578</c:v>
                </c:pt>
                <c:pt idx="8048">
                  <c:v>0.23483735322952271</c:v>
                </c:pt>
                <c:pt idx="8049">
                  <c:v>0.23481032252311707</c:v>
                </c:pt>
                <c:pt idx="8050">
                  <c:v>0.23482568562030792</c:v>
                </c:pt>
                <c:pt idx="8051">
                  <c:v>0.23480667173862457</c:v>
                </c:pt>
                <c:pt idx="8052">
                  <c:v>0.23482553660869598</c:v>
                </c:pt>
                <c:pt idx="8053">
                  <c:v>0.23483313620090485</c:v>
                </c:pt>
                <c:pt idx="8054">
                  <c:v>0.23481188714504242</c:v>
                </c:pt>
                <c:pt idx="8055">
                  <c:v>0.23482479155063629</c:v>
                </c:pt>
                <c:pt idx="8056">
                  <c:v>0.23481562733650208</c:v>
                </c:pt>
                <c:pt idx="8057">
                  <c:v>0.23480266332626343</c:v>
                </c:pt>
                <c:pt idx="8058">
                  <c:v>0.23477320373058319</c:v>
                </c:pt>
                <c:pt idx="8059">
                  <c:v>0.23469379544258118</c:v>
                </c:pt>
                <c:pt idx="8060">
                  <c:v>0.2347080260515213</c:v>
                </c:pt>
                <c:pt idx="8061">
                  <c:v>0.23472277820110321</c:v>
                </c:pt>
                <c:pt idx="8062">
                  <c:v>0.23471948504447937</c:v>
                </c:pt>
                <c:pt idx="8063">
                  <c:v>0.23471760749816895</c:v>
                </c:pt>
                <c:pt idx="8064">
                  <c:v>0.23472146689891815</c:v>
                </c:pt>
                <c:pt idx="8065">
                  <c:v>0.23473040759563446</c:v>
                </c:pt>
                <c:pt idx="8066">
                  <c:v>0.23474377393722534</c:v>
                </c:pt>
                <c:pt idx="8067">
                  <c:v>0.23476490378379822</c:v>
                </c:pt>
                <c:pt idx="8068">
                  <c:v>0.23472940921783447</c:v>
                </c:pt>
                <c:pt idx="8069">
                  <c:v>0.23473280668258667</c:v>
                </c:pt>
                <c:pt idx="8070">
                  <c:v>0.23470377922058105</c:v>
                </c:pt>
                <c:pt idx="8071">
                  <c:v>0.23470702767372131</c:v>
                </c:pt>
                <c:pt idx="8072">
                  <c:v>0.23474301397800446</c:v>
                </c:pt>
                <c:pt idx="8073">
                  <c:v>0.23478555679321289</c:v>
                </c:pt>
                <c:pt idx="8074">
                  <c:v>0.23480401933193207</c:v>
                </c:pt>
                <c:pt idx="8075">
                  <c:v>0.23475247621536255</c:v>
                </c:pt>
                <c:pt idx="8076">
                  <c:v>0.23471154272556305</c:v>
                </c:pt>
                <c:pt idx="8077">
                  <c:v>0.23469629883766174</c:v>
                </c:pt>
                <c:pt idx="8078">
                  <c:v>0.2346932590007782</c:v>
                </c:pt>
                <c:pt idx="8079">
                  <c:v>0.2346777468919754</c:v>
                </c:pt>
                <c:pt idx="8080">
                  <c:v>0.23467925190925598</c:v>
                </c:pt>
                <c:pt idx="8081">
                  <c:v>0.23466692864894867</c:v>
                </c:pt>
                <c:pt idx="8082">
                  <c:v>0.23467534780502319</c:v>
                </c:pt>
                <c:pt idx="8083">
                  <c:v>0.23472405970096588</c:v>
                </c:pt>
                <c:pt idx="8084">
                  <c:v>0.23472584784030914</c:v>
                </c:pt>
                <c:pt idx="8085">
                  <c:v>0.23467607796192169</c:v>
                </c:pt>
                <c:pt idx="8086">
                  <c:v>0.23469634354114532</c:v>
                </c:pt>
                <c:pt idx="8087">
                  <c:v>0.23470717668533325</c:v>
                </c:pt>
                <c:pt idx="8088">
                  <c:v>0.23468184471130371</c:v>
                </c:pt>
                <c:pt idx="8089">
                  <c:v>0.23465406894683838</c:v>
                </c:pt>
                <c:pt idx="8090">
                  <c:v>0.23465237021446228</c:v>
                </c:pt>
                <c:pt idx="8091">
                  <c:v>0.23464113473892212</c:v>
                </c:pt>
                <c:pt idx="8092">
                  <c:v>0.23464688658714294</c:v>
                </c:pt>
                <c:pt idx="8093">
                  <c:v>0.2346530556678772</c:v>
                </c:pt>
                <c:pt idx="8094">
                  <c:v>0.23467439413070679</c:v>
                </c:pt>
                <c:pt idx="8095">
                  <c:v>0.23466910421848297</c:v>
                </c:pt>
                <c:pt idx="8096">
                  <c:v>0.23464645445346832</c:v>
                </c:pt>
                <c:pt idx="8097">
                  <c:v>0.23466041684150696</c:v>
                </c:pt>
                <c:pt idx="8098">
                  <c:v>0.23462623357772827</c:v>
                </c:pt>
                <c:pt idx="8099">
                  <c:v>0.23459221422672272</c:v>
                </c:pt>
                <c:pt idx="8100">
                  <c:v>0.23460733890533447</c:v>
                </c:pt>
                <c:pt idx="8101">
                  <c:v>0.23459051549434662</c:v>
                </c:pt>
                <c:pt idx="8102">
                  <c:v>0.23457473516464233</c:v>
                </c:pt>
                <c:pt idx="8103">
                  <c:v>0.23461763560771942</c:v>
                </c:pt>
                <c:pt idx="8104">
                  <c:v>0.23463469743728638</c:v>
                </c:pt>
                <c:pt idx="8105">
                  <c:v>0.23466122150421143</c:v>
                </c:pt>
                <c:pt idx="8106">
                  <c:v>0.23465000092983246</c:v>
                </c:pt>
                <c:pt idx="8107">
                  <c:v>0.23461438715457916</c:v>
                </c:pt>
                <c:pt idx="8108">
                  <c:v>0.23460927605628967</c:v>
                </c:pt>
                <c:pt idx="8109">
                  <c:v>0.23464815318584442</c:v>
                </c:pt>
                <c:pt idx="8110">
                  <c:v>0.23463207483291626</c:v>
                </c:pt>
                <c:pt idx="8111">
                  <c:v>0.23465493321418762</c:v>
                </c:pt>
                <c:pt idx="8112">
                  <c:v>0.23468434810638428</c:v>
                </c:pt>
                <c:pt idx="8113">
                  <c:v>0.23468717932701111</c:v>
                </c:pt>
                <c:pt idx="8114">
                  <c:v>0.23467251658439636</c:v>
                </c:pt>
                <c:pt idx="8115">
                  <c:v>0.23464600741863251</c:v>
                </c:pt>
                <c:pt idx="8116">
                  <c:v>0.23462077975273132</c:v>
                </c:pt>
                <c:pt idx="8117">
                  <c:v>0.23463521897792816</c:v>
                </c:pt>
                <c:pt idx="8118">
                  <c:v>0.23466101288795471</c:v>
                </c:pt>
                <c:pt idx="8119">
                  <c:v>0.23464442789554596</c:v>
                </c:pt>
                <c:pt idx="8120">
                  <c:v>0.23460999131202698</c:v>
                </c:pt>
                <c:pt idx="8121">
                  <c:v>0.23457112908363342</c:v>
                </c:pt>
                <c:pt idx="8122">
                  <c:v>0.23459285497665405</c:v>
                </c:pt>
                <c:pt idx="8123">
                  <c:v>0.23460245132446289</c:v>
                </c:pt>
                <c:pt idx="8124">
                  <c:v>0.23463514447212219</c:v>
                </c:pt>
                <c:pt idx="8125">
                  <c:v>0.23463991284370422</c:v>
                </c:pt>
                <c:pt idx="8126">
                  <c:v>0.23462143540382385</c:v>
                </c:pt>
                <c:pt idx="8127">
                  <c:v>0.23463955521583557</c:v>
                </c:pt>
                <c:pt idx="8128">
                  <c:v>0.23464246094226837</c:v>
                </c:pt>
                <c:pt idx="8129">
                  <c:v>0.23464851081371307</c:v>
                </c:pt>
                <c:pt idx="8130">
                  <c:v>0.23459698259830475</c:v>
                </c:pt>
                <c:pt idx="8131">
                  <c:v>0.23456554114818573</c:v>
                </c:pt>
                <c:pt idx="8132">
                  <c:v>0.23457141220569611</c:v>
                </c:pt>
                <c:pt idx="8133">
                  <c:v>0.23457781970500946</c:v>
                </c:pt>
                <c:pt idx="8134">
                  <c:v>0.23461455106735229</c:v>
                </c:pt>
                <c:pt idx="8135">
                  <c:v>0.2346252053976059</c:v>
                </c:pt>
                <c:pt idx="8136">
                  <c:v>0.23466368019580841</c:v>
                </c:pt>
                <c:pt idx="8137">
                  <c:v>0.23463456332683563</c:v>
                </c:pt>
                <c:pt idx="8138">
                  <c:v>0.23457582294940948</c:v>
                </c:pt>
                <c:pt idx="8139">
                  <c:v>0.23457765579223633</c:v>
                </c:pt>
                <c:pt idx="8140">
                  <c:v>0.23455551266670227</c:v>
                </c:pt>
                <c:pt idx="8141">
                  <c:v>0.23455493152141571</c:v>
                </c:pt>
                <c:pt idx="8142">
                  <c:v>0.23454408347606659</c:v>
                </c:pt>
                <c:pt idx="8143">
                  <c:v>0.234481081366539</c:v>
                </c:pt>
                <c:pt idx="8144">
                  <c:v>0.23451478779315948</c:v>
                </c:pt>
                <c:pt idx="8145">
                  <c:v>0.23457063734531403</c:v>
                </c:pt>
                <c:pt idx="8146">
                  <c:v>0.2345697283744812</c:v>
                </c:pt>
                <c:pt idx="8147">
                  <c:v>0.23457691073417664</c:v>
                </c:pt>
                <c:pt idx="8148">
                  <c:v>0.23457230627536774</c:v>
                </c:pt>
                <c:pt idx="8149">
                  <c:v>0.23457707464694977</c:v>
                </c:pt>
                <c:pt idx="8150">
                  <c:v>0.2345924973487854</c:v>
                </c:pt>
                <c:pt idx="8151">
                  <c:v>0.23461784422397614</c:v>
                </c:pt>
                <c:pt idx="8152">
                  <c:v>0.23456798493862152</c:v>
                </c:pt>
                <c:pt idx="8153">
                  <c:v>0.23454910516738892</c:v>
                </c:pt>
                <c:pt idx="8154">
                  <c:v>0.23455259203910828</c:v>
                </c:pt>
                <c:pt idx="8155">
                  <c:v>0.234578937292099</c:v>
                </c:pt>
                <c:pt idx="8156">
                  <c:v>0.23460495471954346</c:v>
                </c:pt>
                <c:pt idx="8157">
                  <c:v>0.23455968499183655</c:v>
                </c:pt>
                <c:pt idx="8158">
                  <c:v>0.23453110456466675</c:v>
                </c:pt>
                <c:pt idx="8159">
                  <c:v>0.23453767597675323</c:v>
                </c:pt>
                <c:pt idx="8160">
                  <c:v>0.23450970649719238</c:v>
                </c:pt>
                <c:pt idx="8161">
                  <c:v>0.23451144993305206</c:v>
                </c:pt>
                <c:pt idx="8162">
                  <c:v>0.23453350365161896</c:v>
                </c:pt>
                <c:pt idx="8163">
                  <c:v>0.23453925549983978</c:v>
                </c:pt>
                <c:pt idx="8164">
                  <c:v>0.23456209897994995</c:v>
                </c:pt>
                <c:pt idx="8165">
                  <c:v>0.23455296456813812</c:v>
                </c:pt>
                <c:pt idx="8166">
                  <c:v>0.2345537394285202</c:v>
                </c:pt>
                <c:pt idx="8167">
                  <c:v>0.23455046117305756</c:v>
                </c:pt>
                <c:pt idx="8168">
                  <c:v>0.23460796475410461</c:v>
                </c:pt>
                <c:pt idx="8169">
                  <c:v>0.23461377620697021</c:v>
                </c:pt>
                <c:pt idx="8170">
                  <c:v>0.23457926511764526</c:v>
                </c:pt>
                <c:pt idx="8171">
                  <c:v>0.23455707728862762</c:v>
                </c:pt>
                <c:pt idx="8172">
                  <c:v>0.23454535007476807</c:v>
                </c:pt>
                <c:pt idx="8173">
                  <c:v>0.23455072939395905</c:v>
                </c:pt>
                <c:pt idx="8174">
                  <c:v>0.23454411327838898</c:v>
                </c:pt>
                <c:pt idx="8175">
                  <c:v>0.23450036346912384</c:v>
                </c:pt>
                <c:pt idx="8176">
                  <c:v>0.23453718423843384</c:v>
                </c:pt>
                <c:pt idx="8177">
                  <c:v>0.23455342650413513</c:v>
                </c:pt>
                <c:pt idx="8178">
                  <c:v>0.23452708125114441</c:v>
                </c:pt>
                <c:pt idx="8179">
                  <c:v>0.23453696072101593</c:v>
                </c:pt>
                <c:pt idx="8180">
                  <c:v>0.23454290628433228</c:v>
                </c:pt>
                <c:pt idx="8181">
                  <c:v>0.23454216122627258</c:v>
                </c:pt>
                <c:pt idx="8182">
                  <c:v>0.23455440998077393</c:v>
                </c:pt>
                <c:pt idx="8183">
                  <c:v>0.2345784455537796</c:v>
                </c:pt>
                <c:pt idx="8184">
                  <c:v>0.23452487587928772</c:v>
                </c:pt>
                <c:pt idx="8185">
                  <c:v>0.23452275991439819</c:v>
                </c:pt>
                <c:pt idx="8186">
                  <c:v>0.23452790081501007</c:v>
                </c:pt>
                <c:pt idx="8187">
                  <c:v>0.23451274633407593</c:v>
                </c:pt>
                <c:pt idx="8188">
                  <c:v>0.23450236022472382</c:v>
                </c:pt>
                <c:pt idx="8189">
                  <c:v>0.23452582955360413</c:v>
                </c:pt>
                <c:pt idx="8190">
                  <c:v>0.23451237380504608</c:v>
                </c:pt>
                <c:pt idx="8191">
                  <c:v>0.23452319204807281</c:v>
                </c:pt>
                <c:pt idx="8192">
                  <c:v>0.23452793061733246</c:v>
                </c:pt>
                <c:pt idx="8193">
                  <c:v>0.23451302945613861</c:v>
                </c:pt>
                <c:pt idx="8194">
                  <c:v>0.2344980388879776</c:v>
                </c:pt>
                <c:pt idx="8195">
                  <c:v>0.23448014259338379</c:v>
                </c:pt>
                <c:pt idx="8196">
                  <c:v>0.23446930944919586</c:v>
                </c:pt>
                <c:pt idx="8197">
                  <c:v>0.23446644842624664</c:v>
                </c:pt>
                <c:pt idx="8198">
                  <c:v>0.23446531593799591</c:v>
                </c:pt>
                <c:pt idx="8199">
                  <c:v>0.23450309038162231</c:v>
                </c:pt>
                <c:pt idx="8200">
                  <c:v>0.23455055058002472</c:v>
                </c:pt>
                <c:pt idx="8201">
                  <c:v>0.23452578485012054</c:v>
                </c:pt>
                <c:pt idx="8202">
                  <c:v>0.23450309038162231</c:v>
                </c:pt>
                <c:pt idx="8203">
                  <c:v>0.23451392352581024</c:v>
                </c:pt>
                <c:pt idx="8204">
                  <c:v>0.23451150953769684</c:v>
                </c:pt>
                <c:pt idx="8205">
                  <c:v>0.23451671004295349</c:v>
                </c:pt>
                <c:pt idx="8206">
                  <c:v>0.23452560603618622</c:v>
                </c:pt>
                <c:pt idx="8207">
                  <c:v>0.23453955352306366</c:v>
                </c:pt>
                <c:pt idx="8208">
                  <c:v>0.23454518616199493</c:v>
                </c:pt>
                <c:pt idx="8209">
                  <c:v>0.23455829918384552</c:v>
                </c:pt>
                <c:pt idx="8210">
                  <c:v>0.23456335067749023</c:v>
                </c:pt>
                <c:pt idx="8211">
                  <c:v>0.23452837765216827</c:v>
                </c:pt>
                <c:pt idx="8212">
                  <c:v>0.23450702428817749</c:v>
                </c:pt>
                <c:pt idx="8213">
                  <c:v>0.23449410498142242</c:v>
                </c:pt>
                <c:pt idx="8214">
                  <c:v>0.23446591198444366</c:v>
                </c:pt>
                <c:pt idx="8215">
                  <c:v>0.23446193337440491</c:v>
                </c:pt>
                <c:pt idx="8216">
                  <c:v>0.23446367681026459</c:v>
                </c:pt>
                <c:pt idx="8217">
                  <c:v>0.23447713255882263</c:v>
                </c:pt>
                <c:pt idx="8218">
                  <c:v>0.23445989191532135</c:v>
                </c:pt>
                <c:pt idx="8219">
                  <c:v>0.23446115851402283</c:v>
                </c:pt>
                <c:pt idx="8220">
                  <c:v>0.2344907820224762</c:v>
                </c:pt>
                <c:pt idx="8221">
                  <c:v>0.23452186584472656</c:v>
                </c:pt>
                <c:pt idx="8222">
                  <c:v>0.23452630639076233</c:v>
                </c:pt>
                <c:pt idx="8223">
                  <c:v>0.2345632016658783</c:v>
                </c:pt>
                <c:pt idx="8224">
                  <c:v>0.23456442356109619</c:v>
                </c:pt>
                <c:pt idx="8225">
                  <c:v>0.23449794948101044</c:v>
                </c:pt>
                <c:pt idx="8226">
                  <c:v>0.23448105156421661</c:v>
                </c:pt>
                <c:pt idx="8227">
                  <c:v>0.2344953864812851</c:v>
                </c:pt>
                <c:pt idx="8228">
                  <c:v>0.23446385562419891</c:v>
                </c:pt>
                <c:pt idx="8229">
                  <c:v>0.2344641387462616</c:v>
                </c:pt>
                <c:pt idx="8230">
                  <c:v>0.23448669910430908</c:v>
                </c:pt>
                <c:pt idx="8231">
                  <c:v>0.23448263108730316</c:v>
                </c:pt>
                <c:pt idx="8232">
                  <c:v>0.23449666798114777</c:v>
                </c:pt>
                <c:pt idx="8233">
                  <c:v>0.23452350497245789</c:v>
                </c:pt>
                <c:pt idx="8234">
                  <c:v>0.23451273143291473</c:v>
                </c:pt>
                <c:pt idx="8235">
                  <c:v>0.23446729779243469</c:v>
                </c:pt>
                <c:pt idx="8236">
                  <c:v>0.23447231948375702</c:v>
                </c:pt>
                <c:pt idx="8237">
                  <c:v>0.23447501659393311</c:v>
                </c:pt>
                <c:pt idx="8238">
                  <c:v>0.23445592820644379</c:v>
                </c:pt>
                <c:pt idx="8239">
                  <c:v>0.23443989455699921</c:v>
                </c:pt>
                <c:pt idx="8240">
                  <c:v>0.23445537686347961</c:v>
                </c:pt>
                <c:pt idx="8241">
                  <c:v>0.23447659611701965</c:v>
                </c:pt>
                <c:pt idx="8242">
                  <c:v>0.23447011411190033</c:v>
                </c:pt>
                <c:pt idx="8243">
                  <c:v>0.23446929454803467</c:v>
                </c:pt>
                <c:pt idx="8244">
                  <c:v>0.23445259034633636</c:v>
                </c:pt>
                <c:pt idx="8245">
                  <c:v>0.23446381092071533</c:v>
                </c:pt>
                <c:pt idx="8246">
                  <c:v>0.2344590425491333</c:v>
                </c:pt>
                <c:pt idx="8247">
                  <c:v>0.23443439602851868</c:v>
                </c:pt>
                <c:pt idx="8248">
                  <c:v>0.23440445959568024</c:v>
                </c:pt>
                <c:pt idx="8249">
                  <c:v>0.23438723385334015</c:v>
                </c:pt>
                <c:pt idx="8250">
                  <c:v>0.23437339067459106</c:v>
                </c:pt>
                <c:pt idx="8251">
                  <c:v>0.23438036441802979</c:v>
                </c:pt>
                <c:pt idx="8252">
                  <c:v>0.23434014618396759</c:v>
                </c:pt>
                <c:pt idx="8253">
                  <c:v>0.23430991172790527</c:v>
                </c:pt>
                <c:pt idx="8254">
                  <c:v>0.23413610458374023</c:v>
                </c:pt>
                <c:pt idx="8255">
                  <c:v>0.23352234065532684</c:v>
                </c:pt>
                <c:pt idx="8256">
                  <c:v>0.23351283371448517</c:v>
                </c:pt>
                <c:pt idx="8257">
                  <c:v>0.23354639112949371</c:v>
                </c:pt>
                <c:pt idx="8258">
                  <c:v>0.23367033898830414</c:v>
                </c:pt>
                <c:pt idx="8259">
                  <c:v>0.23409505188465118</c:v>
                </c:pt>
                <c:pt idx="8260">
                  <c:v>0.23439030349254608</c:v>
                </c:pt>
                <c:pt idx="8261">
                  <c:v>0.23439909517765045</c:v>
                </c:pt>
                <c:pt idx="8262">
                  <c:v>0.23438474535942078</c:v>
                </c:pt>
                <c:pt idx="8263">
                  <c:v>0.23435854911804199</c:v>
                </c:pt>
                <c:pt idx="8264">
                  <c:v>0.23442690074443817</c:v>
                </c:pt>
                <c:pt idx="8265">
                  <c:v>0.23448300361633301</c:v>
                </c:pt>
                <c:pt idx="8266">
                  <c:v>0.23440293967723846</c:v>
                </c:pt>
                <c:pt idx="8267">
                  <c:v>0.23434014618396759</c:v>
                </c:pt>
                <c:pt idx="8268">
                  <c:v>0.23436655104160309</c:v>
                </c:pt>
                <c:pt idx="8269">
                  <c:v>0.23431658744812012</c:v>
                </c:pt>
                <c:pt idx="8270">
                  <c:v>0.23431341350078583</c:v>
                </c:pt>
                <c:pt idx="8271">
                  <c:v>0.23431225121021271</c:v>
                </c:pt>
                <c:pt idx="8272">
                  <c:v>0.23435503244400024</c:v>
                </c:pt>
                <c:pt idx="8273">
                  <c:v>0.23434728384017944</c:v>
                </c:pt>
                <c:pt idx="8274">
                  <c:v>0.23433168232440948</c:v>
                </c:pt>
                <c:pt idx="8275">
                  <c:v>0.23432309925556183</c:v>
                </c:pt>
                <c:pt idx="8276">
                  <c:v>0.23427581787109375</c:v>
                </c:pt>
                <c:pt idx="8277">
                  <c:v>0.23427322506904602</c:v>
                </c:pt>
                <c:pt idx="8278">
                  <c:v>0.23426970839500427</c:v>
                </c:pt>
                <c:pt idx="8279">
                  <c:v>0.23426751792430878</c:v>
                </c:pt>
                <c:pt idx="8280">
                  <c:v>0.23428410291671753</c:v>
                </c:pt>
                <c:pt idx="8281">
                  <c:v>0.2343079000711441</c:v>
                </c:pt>
                <c:pt idx="8282">
                  <c:v>0.23428533971309662</c:v>
                </c:pt>
                <c:pt idx="8283">
                  <c:v>0.23427985608577728</c:v>
                </c:pt>
                <c:pt idx="8284">
                  <c:v>0.23430091142654419</c:v>
                </c:pt>
                <c:pt idx="8285">
                  <c:v>0.23430360853672028</c:v>
                </c:pt>
                <c:pt idx="8286">
                  <c:v>0.23427335917949677</c:v>
                </c:pt>
                <c:pt idx="8287">
                  <c:v>0.23425315320491791</c:v>
                </c:pt>
                <c:pt idx="8288">
                  <c:v>0.23429803550243378</c:v>
                </c:pt>
                <c:pt idx="8289">
                  <c:v>0.23431365191936493</c:v>
                </c:pt>
                <c:pt idx="8290">
                  <c:v>0.23427750170230865</c:v>
                </c:pt>
                <c:pt idx="8291">
                  <c:v>0.23429381847381592</c:v>
                </c:pt>
                <c:pt idx="8292">
                  <c:v>0.23432296514511108</c:v>
                </c:pt>
                <c:pt idx="8293">
                  <c:v>0.23428308963775635</c:v>
                </c:pt>
                <c:pt idx="8294">
                  <c:v>0.23429402709007263</c:v>
                </c:pt>
                <c:pt idx="8295">
                  <c:v>0.23430900275707245</c:v>
                </c:pt>
                <c:pt idx="8296">
                  <c:v>0.23431253433227539</c:v>
                </c:pt>
                <c:pt idx="8297">
                  <c:v>0.23430417478084564</c:v>
                </c:pt>
                <c:pt idx="8298">
                  <c:v>0.2343030571937561</c:v>
                </c:pt>
                <c:pt idx="8299">
                  <c:v>0.23427760601043701</c:v>
                </c:pt>
                <c:pt idx="8300">
                  <c:v>0.23428134620189667</c:v>
                </c:pt>
                <c:pt idx="8301">
                  <c:v>0.23426991701126099</c:v>
                </c:pt>
                <c:pt idx="8302">
                  <c:v>0.23426064848899841</c:v>
                </c:pt>
                <c:pt idx="8303">
                  <c:v>0.23426090180873871</c:v>
                </c:pt>
                <c:pt idx="8304">
                  <c:v>0.23427435755729675</c:v>
                </c:pt>
                <c:pt idx="8305">
                  <c:v>0.23428259789943695</c:v>
                </c:pt>
                <c:pt idx="8306">
                  <c:v>0.23430478572845459</c:v>
                </c:pt>
                <c:pt idx="8307">
                  <c:v>0.23427039384841919</c:v>
                </c:pt>
                <c:pt idx="8308">
                  <c:v>0.23426686227321625</c:v>
                </c:pt>
                <c:pt idx="8309">
                  <c:v>0.23435556888580322</c:v>
                </c:pt>
                <c:pt idx="8310">
                  <c:v>0.23433971405029297</c:v>
                </c:pt>
                <c:pt idx="8311">
                  <c:v>0.2342710942029953</c:v>
                </c:pt>
                <c:pt idx="8312">
                  <c:v>0.23423203825950623</c:v>
                </c:pt>
                <c:pt idx="8313">
                  <c:v>0.23423038423061371</c:v>
                </c:pt>
                <c:pt idx="8314">
                  <c:v>0.23422662913799286</c:v>
                </c:pt>
                <c:pt idx="8315">
                  <c:v>0.23423308134078979</c:v>
                </c:pt>
                <c:pt idx="8316">
                  <c:v>0.23425540328025818</c:v>
                </c:pt>
                <c:pt idx="8317">
                  <c:v>0.23427672684192657</c:v>
                </c:pt>
                <c:pt idx="8318">
                  <c:v>0.23429147899150848</c:v>
                </c:pt>
                <c:pt idx="8319">
                  <c:v>0.23428304493427277</c:v>
                </c:pt>
                <c:pt idx="8320">
                  <c:v>0.23425433039665222</c:v>
                </c:pt>
                <c:pt idx="8321">
                  <c:v>0.23424907028675079</c:v>
                </c:pt>
                <c:pt idx="8322">
                  <c:v>0.23427154123783112</c:v>
                </c:pt>
                <c:pt idx="8323">
                  <c:v>0.23426894843578339</c:v>
                </c:pt>
                <c:pt idx="8324">
                  <c:v>0.23427268862724304</c:v>
                </c:pt>
                <c:pt idx="8325">
                  <c:v>0.23428438603878021</c:v>
                </c:pt>
                <c:pt idx="8326">
                  <c:v>0.23425683379173279</c:v>
                </c:pt>
                <c:pt idx="8327">
                  <c:v>0.23427285254001617</c:v>
                </c:pt>
                <c:pt idx="8328">
                  <c:v>0.23427051305770874</c:v>
                </c:pt>
                <c:pt idx="8329">
                  <c:v>0.23423822224140167</c:v>
                </c:pt>
                <c:pt idx="8330">
                  <c:v>0.23422698676586151</c:v>
                </c:pt>
                <c:pt idx="8331">
                  <c:v>0.23420609533786774</c:v>
                </c:pt>
                <c:pt idx="8332">
                  <c:v>0.23415747284889221</c:v>
                </c:pt>
                <c:pt idx="8333">
                  <c:v>0.23412954807281494</c:v>
                </c:pt>
                <c:pt idx="8334">
                  <c:v>0.23410806059837341</c:v>
                </c:pt>
                <c:pt idx="8335">
                  <c:v>0.23409175872802734</c:v>
                </c:pt>
                <c:pt idx="8336">
                  <c:v>0.23408125340938568</c:v>
                </c:pt>
                <c:pt idx="8337">
                  <c:v>0.2340121865272522</c:v>
                </c:pt>
                <c:pt idx="8338">
                  <c:v>0.23391111195087433</c:v>
                </c:pt>
                <c:pt idx="8339">
                  <c:v>0.2339216023683548</c:v>
                </c:pt>
                <c:pt idx="8340">
                  <c:v>0.23393227159976959</c:v>
                </c:pt>
                <c:pt idx="8341">
                  <c:v>0.23394691944122314</c:v>
                </c:pt>
                <c:pt idx="8342">
                  <c:v>0.23392011225223541</c:v>
                </c:pt>
                <c:pt idx="8343">
                  <c:v>0.23387080430984497</c:v>
                </c:pt>
                <c:pt idx="8344">
                  <c:v>0.23387958109378815</c:v>
                </c:pt>
                <c:pt idx="8345">
                  <c:v>0.23387478291988373</c:v>
                </c:pt>
                <c:pt idx="8346">
                  <c:v>0.23385535180568695</c:v>
                </c:pt>
                <c:pt idx="8347">
                  <c:v>0.23379415273666382</c:v>
                </c:pt>
                <c:pt idx="8348">
                  <c:v>0.23374615609645844</c:v>
                </c:pt>
                <c:pt idx="8349">
                  <c:v>0.23373965919017792</c:v>
                </c:pt>
                <c:pt idx="8350">
                  <c:v>0.23371748626232147</c:v>
                </c:pt>
                <c:pt idx="8351">
                  <c:v>0.23369449377059937</c:v>
                </c:pt>
                <c:pt idx="8352">
                  <c:v>0.23368313908576965</c:v>
                </c:pt>
                <c:pt idx="8353">
                  <c:v>0.23364688456058502</c:v>
                </c:pt>
                <c:pt idx="8354">
                  <c:v>0.23361772298812866</c:v>
                </c:pt>
                <c:pt idx="8355">
                  <c:v>0.23360736668109894</c:v>
                </c:pt>
                <c:pt idx="8356">
                  <c:v>0.23354062438011169</c:v>
                </c:pt>
                <c:pt idx="8357">
                  <c:v>0.23354941606521606</c:v>
                </c:pt>
                <c:pt idx="8358">
                  <c:v>0.23356530070304871</c:v>
                </c:pt>
                <c:pt idx="8359">
                  <c:v>0.23358136415481567</c:v>
                </c:pt>
                <c:pt idx="8360">
                  <c:v>0.23363097012042999</c:v>
                </c:pt>
                <c:pt idx="8361">
                  <c:v>0.23363690078258514</c:v>
                </c:pt>
                <c:pt idx="8362">
                  <c:v>0.23357716202735901</c:v>
                </c:pt>
                <c:pt idx="8363">
                  <c:v>0.23356704413890839</c:v>
                </c:pt>
                <c:pt idx="8364">
                  <c:v>0.23354813456535339</c:v>
                </c:pt>
                <c:pt idx="8365">
                  <c:v>0.23352125287055969</c:v>
                </c:pt>
                <c:pt idx="8366">
                  <c:v>0.23349465429782867</c:v>
                </c:pt>
                <c:pt idx="8367">
                  <c:v>0.23353339731693268</c:v>
                </c:pt>
                <c:pt idx="8368">
                  <c:v>0.23352093994617462</c:v>
                </c:pt>
                <c:pt idx="8369">
                  <c:v>0.23351563513278961</c:v>
                </c:pt>
                <c:pt idx="8370">
                  <c:v>0.23351539671421051</c:v>
                </c:pt>
                <c:pt idx="8371">
                  <c:v>0.23352669179439545</c:v>
                </c:pt>
                <c:pt idx="8372">
                  <c:v>0.23351792991161346</c:v>
                </c:pt>
                <c:pt idx="8373">
                  <c:v>0.23352453112602234</c:v>
                </c:pt>
                <c:pt idx="8374">
                  <c:v>0.23351097106933594</c:v>
                </c:pt>
                <c:pt idx="8375">
                  <c:v>0.23350395262241364</c:v>
                </c:pt>
                <c:pt idx="8376">
                  <c:v>0.23351402580738068</c:v>
                </c:pt>
                <c:pt idx="8377">
                  <c:v>0.23352660238742828</c:v>
                </c:pt>
                <c:pt idx="8378">
                  <c:v>0.23350374400615692</c:v>
                </c:pt>
                <c:pt idx="8379">
                  <c:v>0.23349003493785858</c:v>
                </c:pt>
                <c:pt idx="8380">
                  <c:v>0.23354311287403107</c:v>
                </c:pt>
                <c:pt idx="8381">
                  <c:v>0.2335384339094162</c:v>
                </c:pt>
                <c:pt idx="8382">
                  <c:v>0.23352396488189697</c:v>
                </c:pt>
                <c:pt idx="8383">
                  <c:v>0.23354409635066986</c:v>
                </c:pt>
                <c:pt idx="8384">
                  <c:v>0.23352155089378357</c:v>
                </c:pt>
                <c:pt idx="8385">
                  <c:v>0.23349198698997498</c:v>
                </c:pt>
                <c:pt idx="8386">
                  <c:v>0.23340550065040588</c:v>
                </c:pt>
                <c:pt idx="8387">
                  <c:v>0.23336857557296753</c:v>
                </c:pt>
                <c:pt idx="8388">
                  <c:v>0.23340125381946564</c:v>
                </c:pt>
                <c:pt idx="8389">
                  <c:v>0.23343542218208313</c:v>
                </c:pt>
                <c:pt idx="8390">
                  <c:v>0.23341450095176697</c:v>
                </c:pt>
                <c:pt idx="8391">
                  <c:v>0.23342065513134003</c:v>
                </c:pt>
                <c:pt idx="8392">
                  <c:v>0.23345844447612762</c:v>
                </c:pt>
                <c:pt idx="8393">
                  <c:v>0.23351486027240753</c:v>
                </c:pt>
                <c:pt idx="8394">
                  <c:v>0.23354810476303101</c:v>
                </c:pt>
                <c:pt idx="8395">
                  <c:v>0.2335725873708725</c:v>
                </c:pt>
                <c:pt idx="8396">
                  <c:v>0.2336203008890152</c:v>
                </c:pt>
                <c:pt idx="8397">
                  <c:v>0.23362934589385986</c:v>
                </c:pt>
                <c:pt idx="8398">
                  <c:v>0.23359055817127228</c:v>
                </c:pt>
                <c:pt idx="8399">
                  <c:v>0.23354165256023407</c:v>
                </c:pt>
                <c:pt idx="8400">
                  <c:v>0.23349499702453613</c:v>
                </c:pt>
                <c:pt idx="8401">
                  <c:v>0.23345589637756348</c:v>
                </c:pt>
                <c:pt idx="8402">
                  <c:v>0.23341475427150726</c:v>
                </c:pt>
                <c:pt idx="8403">
                  <c:v>0.23342366516590118</c:v>
                </c:pt>
                <c:pt idx="8404">
                  <c:v>0.23339056968688965</c:v>
                </c:pt>
                <c:pt idx="8405">
                  <c:v>0.23333266377449036</c:v>
                </c:pt>
                <c:pt idx="8406">
                  <c:v>0.2333233505487442</c:v>
                </c:pt>
                <c:pt idx="8407">
                  <c:v>0.23334319889545441</c:v>
                </c:pt>
                <c:pt idx="8408">
                  <c:v>0.2333342432975769</c:v>
                </c:pt>
                <c:pt idx="8409">
                  <c:v>0.23332418501377106</c:v>
                </c:pt>
                <c:pt idx="8410">
                  <c:v>0.23332135379314423</c:v>
                </c:pt>
                <c:pt idx="8411">
                  <c:v>0.23331236839294434</c:v>
                </c:pt>
                <c:pt idx="8412">
                  <c:v>0.23322217166423798</c:v>
                </c:pt>
                <c:pt idx="8413">
                  <c:v>0.23315790295600891</c:v>
                </c:pt>
                <c:pt idx="8414">
                  <c:v>0.23309248685836792</c:v>
                </c:pt>
                <c:pt idx="8415">
                  <c:v>0.23302079737186432</c:v>
                </c:pt>
                <c:pt idx="8416">
                  <c:v>0.23299954831600189</c:v>
                </c:pt>
                <c:pt idx="8417">
                  <c:v>0.23297572135925293</c:v>
                </c:pt>
                <c:pt idx="8418">
                  <c:v>0.23292414844036102</c:v>
                </c:pt>
                <c:pt idx="8419">
                  <c:v>0.23292005062103271</c:v>
                </c:pt>
                <c:pt idx="8420">
                  <c:v>0.2329365611076355</c:v>
                </c:pt>
                <c:pt idx="8421">
                  <c:v>0.23291784524917603</c:v>
                </c:pt>
                <c:pt idx="8422">
                  <c:v>0.23291026055812836</c:v>
                </c:pt>
                <c:pt idx="8423">
                  <c:v>0.23293586075305939</c:v>
                </c:pt>
                <c:pt idx="8424">
                  <c:v>0.23299141228199005</c:v>
                </c:pt>
                <c:pt idx="8425">
                  <c:v>0.23297519981861115</c:v>
                </c:pt>
                <c:pt idx="8426">
                  <c:v>0.23293785750865936</c:v>
                </c:pt>
                <c:pt idx="8427">
                  <c:v>0.23294287919998169</c:v>
                </c:pt>
                <c:pt idx="8428">
                  <c:v>0.23289617896080017</c:v>
                </c:pt>
                <c:pt idx="8429">
                  <c:v>0.2328488677740097</c:v>
                </c:pt>
                <c:pt idx="8430">
                  <c:v>0.23281371593475342</c:v>
                </c:pt>
                <c:pt idx="8431">
                  <c:v>0.23274482786655426</c:v>
                </c:pt>
                <c:pt idx="8432">
                  <c:v>0.23270522058010101</c:v>
                </c:pt>
                <c:pt idx="8433">
                  <c:v>0.23268406093120575</c:v>
                </c:pt>
                <c:pt idx="8434">
                  <c:v>0.23268209397792816</c:v>
                </c:pt>
                <c:pt idx="8435">
                  <c:v>0.23270983994007111</c:v>
                </c:pt>
                <c:pt idx="8436">
                  <c:v>0.23271504044532776</c:v>
                </c:pt>
                <c:pt idx="8437">
                  <c:v>0.2326531857252121</c:v>
                </c:pt>
                <c:pt idx="8438">
                  <c:v>0.23257307708263397</c:v>
                </c:pt>
                <c:pt idx="8439">
                  <c:v>0.23241189122200012</c:v>
                </c:pt>
                <c:pt idx="8440">
                  <c:v>0.23223410546779633</c:v>
                </c:pt>
                <c:pt idx="8441">
                  <c:v>0.23210291564464569</c:v>
                </c:pt>
                <c:pt idx="8442">
                  <c:v>0.2320496141910553</c:v>
                </c:pt>
                <c:pt idx="8443">
                  <c:v>0.23203341662883759</c:v>
                </c:pt>
                <c:pt idx="8444">
                  <c:v>0.23199014365673065</c:v>
                </c:pt>
                <c:pt idx="8445">
                  <c:v>0.23194852471351624</c:v>
                </c:pt>
                <c:pt idx="8446">
                  <c:v>0.23191075026988983</c:v>
                </c:pt>
                <c:pt idx="8447">
                  <c:v>0.23189727962017059</c:v>
                </c:pt>
                <c:pt idx="8448">
                  <c:v>0.23192253708839417</c:v>
                </c:pt>
                <c:pt idx="8449">
                  <c:v>0.2319207638502121</c:v>
                </c:pt>
                <c:pt idx="8450">
                  <c:v>0.23191848397254944</c:v>
                </c:pt>
                <c:pt idx="8451">
                  <c:v>0.23192793130874634</c:v>
                </c:pt>
                <c:pt idx="8452">
                  <c:v>0.23190425336360931</c:v>
                </c:pt>
                <c:pt idx="8453">
                  <c:v>0.2318853884935379</c:v>
                </c:pt>
                <c:pt idx="8454">
                  <c:v>0.23182500898838043</c:v>
                </c:pt>
                <c:pt idx="8455">
                  <c:v>0.23179295659065247</c:v>
                </c:pt>
                <c:pt idx="8456">
                  <c:v>0.2318045049905777</c:v>
                </c:pt>
                <c:pt idx="8457">
                  <c:v>0.23177996277809143</c:v>
                </c:pt>
                <c:pt idx="8458">
                  <c:v>0.23177380859851837</c:v>
                </c:pt>
                <c:pt idx="8459">
                  <c:v>0.2317911833524704</c:v>
                </c:pt>
                <c:pt idx="8460">
                  <c:v>0.23177219927310944</c:v>
                </c:pt>
                <c:pt idx="8461">
                  <c:v>0.23172539472579956</c:v>
                </c:pt>
                <c:pt idx="8462">
                  <c:v>0.23168343305587769</c:v>
                </c:pt>
                <c:pt idx="8463">
                  <c:v>0.23166996240615845</c:v>
                </c:pt>
                <c:pt idx="8464">
                  <c:v>0.23161396384239197</c:v>
                </c:pt>
                <c:pt idx="8465">
                  <c:v>0.23155508935451508</c:v>
                </c:pt>
                <c:pt idx="8466">
                  <c:v>0.23152591288089752</c:v>
                </c:pt>
                <c:pt idx="8467">
                  <c:v>0.23154209554195404</c:v>
                </c:pt>
                <c:pt idx="8468">
                  <c:v>0.23155088722705841</c:v>
                </c:pt>
                <c:pt idx="8469">
                  <c:v>0.23155134916305542</c:v>
                </c:pt>
                <c:pt idx="8470">
                  <c:v>0.23151098191738129</c:v>
                </c:pt>
                <c:pt idx="8471">
                  <c:v>0.23139499127864838</c:v>
                </c:pt>
                <c:pt idx="8472">
                  <c:v>0.23130770027637482</c:v>
                </c:pt>
                <c:pt idx="8473">
                  <c:v>0.23130190372467041</c:v>
                </c:pt>
                <c:pt idx="8474">
                  <c:v>0.23133054375648499</c:v>
                </c:pt>
                <c:pt idx="8475">
                  <c:v>0.2313496321439743</c:v>
                </c:pt>
                <c:pt idx="8476">
                  <c:v>0.23139704763889313</c:v>
                </c:pt>
                <c:pt idx="8477">
                  <c:v>0.23141512274742126</c:v>
                </c:pt>
                <c:pt idx="8478">
                  <c:v>0.23136815428733826</c:v>
                </c:pt>
                <c:pt idx="8479">
                  <c:v>0.23130212724208832</c:v>
                </c:pt>
                <c:pt idx="8480">
                  <c:v>0.23128083348274231</c:v>
                </c:pt>
                <c:pt idx="8481">
                  <c:v>0.23124799132347107</c:v>
                </c:pt>
                <c:pt idx="8482">
                  <c:v>0.23123210668563843</c:v>
                </c:pt>
                <c:pt idx="8483">
                  <c:v>0.23122766613960266</c:v>
                </c:pt>
                <c:pt idx="8484">
                  <c:v>0.23122288286685944</c:v>
                </c:pt>
                <c:pt idx="8485">
                  <c:v>0.23120629787445068</c:v>
                </c:pt>
                <c:pt idx="8486">
                  <c:v>0.23107098042964935</c:v>
                </c:pt>
                <c:pt idx="8487">
                  <c:v>0.2309025377035141</c:v>
                </c:pt>
                <c:pt idx="8488">
                  <c:v>0.2307523787021637</c:v>
                </c:pt>
                <c:pt idx="8489">
                  <c:v>0.23068371415138245</c:v>
                </c:pt>
                <c:pt idx="8490">
                  <c:v>0.23070521652698517</c:v>
                </c:pt>
                <c:pt idx="8491">
                  <c:v>0.2307375967502594</c:v>
                </c:pt>
                <c:pt idx="8492">
                  <c:v>0.23076240718364716</c:v>
                </c:pt>
                <c:pt idx="8493">
                  <c:v>0.23071989417076111</c:v>
                </c:pt>
                <c:pt idx="8494">
                  <c:v>0.23070201277732849</c:v>
                </c:pt>
                <c:pt idx="8495">
                  <c:v>0.23068784177303314</c:v>
                </c:pt>
                <c:pt idx="8496">
                  <c:v>0.23067639768123627</c:v>
                </c:pt>
                <c:pt idx="8497">
                  <c:v>0.23070746660232544</c:v>
                </c:pt>
                <c:pt idx="8498">
                  <c:v>0.23071785271167755</c:v>
                </c:pt>
                <c:pt idx="8499">
                  <c:v>0.23070590198040009</c:v>
                </c:pt>
                <c:pt idx="8500">
                  <c:v>0.23071305453777313</c:v>
                </c:pt>
                <c:pt idx="8501">
                  <c:v>0.2307070791721344</c:v>
                </c:pt>
                <c:pt idx="8502">
                  <c:v>0.23068754374980927</c:v>
                </c:pt>
                <c:pt idx="8503">
                  <c:v>0.23067538440227509</c:v>
                </c:pt>
                <c:pt idx="8504">
                  <c:v>0.23064412176609039</c:v>
                </c:pt>
                <c:pt idx="8505">
                  <c:v>0.23064504563808441</c:v>
                </c:pt>
                <c:pt idx="8506">
                  <c:v>0.23065023124217987</c:v>
                </c:pt>
                <c:pt idx="8507">
                  <c:v>0.23066233098506927</c:v>
                </c:pt>
                <c:pt idx="8508">
                  <c:v>0.23067063093185425</c:v>
                </c:pt>
                <c:pt idx="8509">
                  <c:v>0.23065654933452606</c:v>
                </c:pt>
                <c:pt idx="8510">
                  <c:v>0.23064899444580078</c:v>
                </c:pt>
                <c:pt idx="8511">
                  <c:v>0.23062761127948761</c:v>
                </c:pt>
                <c:pt idx="8512">
                  <c:v>0.23057837784290314</c:v>
                </c:pt>
                <c:pt idx="8513">
                  <c:v>0.23049776256084442</c:v>
                </c:pt>
                <c:pt idx="8514">
                  <c:v>0.23038402199745178</c:v>
                </c:pt>
                <c:pt idx="8515">
                  <c:v>0.23041197657585144</c:v>
                </c:pt>
                <c:pt idx="8516">
                  <c:v>0.23052296042442322</c:v>
                </c:pt>
                <c:pt idx="8517">
                  <c:v>0.23050962388515472</c:v>
                </c:pt>
                <c:pt idx="8518">
                  <c:v>0.23050236701965332</c:v>
                </c:pt>
                <c:pt idx="8519">
                  <c:v>0.23050603270530701</c:v>
                </c:pt>
                <c:pt idx="8520">
                  <c:v>0.2304346114397049</c:v>
                </c:pt>
                <c:pt idx="8521">
                  <c:v>0.23037664592266083</c:v>
                </c:pt>
                <c:pt idx="8522">
                  <c:v>0.23035484552383423</c:v>
                </c:pt>
                <c:pt idx="8523">
                  <c:v>0.23036591708660126</c:v>
                </c:pt>
                <c:pt idx="8524">
                  <c:v>0.23035110533237457</c:v>
                </c:pt>
                <c:pt idx="8525">
                  <c:v>0.23033896088600159</c:v>
                </c:pt>
                <c:pt idx="8526">
                  <c:v>0.23034250736236572</c:v>
                </c:pt>
                <c:pt idx="8527">
                  <c:v>0.23034308850765228</c:v>
                </c:pt>
                <c:pt idx="8528">
                  <c:v>0.23037619888782501</c:v>
                </c:pt>
                <c:pt idx="8529">
                  <c:v>0.23036357760429382</c:v>
                </c:pt>
                <c:pt idx="8530">
                  <c:v>0.23036195337772369</c:v>
                </c:pt>
                <c:pt idx="8531">
                  <c:v>0.23034088313579559</c:v>
                </c:pt>
                <c:pt idx="8532">
                  <c:v>0.23033377528190613</c:v>
                </c:pt>
                <c:pt idx="8533">
                  <c:v>0.23033115267753601</c:v>
                </c:pt>
                <c:pt idx="8534">
                  <c:v>0.23033487796783447</c:v>
                </c:pt>
                <c:pt idx="8535">
                  <c:v>0.2302999347448349</c:v>
                </c:pt>
                <c:pt idx="8536">
                  <c:v>0.23028786480426788</c:v>
                </c:pt>
                <c:pt idx="8537">
                  <c:v>0.23024313151836395</c:v>
                </c:pt>
                <c:pt idx="8538">
                  <c:v>0.23023040592670441</c:v>
                </c:pt>
                <c:pt idx="8539">
                  <c:v>0.23021037876605988</c:v>
                </c:pt>
                <c:pt idx="8540">
                  <c:v>0.23021234571933746</c:v>
                </c:pt>
                <c:pt idx="8541">
                  <c:v>0.23020263016223907</c:v>
                </c:pt>
                <c:pt idx="8542">
                  <c:v>0.23015040159225464</c:v>
                </c:pt>
                <c:pt idx="8543">
                  <c:v>0.23014041781425476</c:v>
                </c:pt>
                <c:pt idx="8544">
                  <c:v>0.23018792271614075</c:v>
                </c:pt>
                <c:pt idx="8545">
                  <c:v>0.23021265864372253</c:v>
                </c:pt>
                <c:pt idx="8546">
                  <c:v>0.2302124947309494</c:v>
                </c:pt>
                <c:pt idx="8547">
                  <c:v>0.23021781444549561</c:v>
                </c:pt>
                <c:pt idx="8548">
                  <c:v>0.23018646240234375</c:v>
                </c:pt>
                <c:pt idx="8549">
                  <c:v>0.23015116155147552</c:v>
                </c:pt>
                <c:pt idx="8550">
                  <c:v>0.23009786009788513</c:v>
                </c:pt>
                <c:pt idx="8551">
                  <c:v>0.2300957590341568</c:v>
                </c:pt>
                <c:pt idx="8552">
                  <c:v>0.23009538650512695</c:v>
                </c:pt>
                <c:pt idx="8553">
                  <c:v>0.23006913065910339</c:v>
                </c:pt>
                <c:pt idx="8554">
                  <c:v>0.23001329600811005</c:v>
                </c:pt>
                <c:pt idx="8555">
                  <c:v>0.22997516393661499</c:v>
                </c:pt>
                <c:pt idx="8556">
                  <c:v>0.22996765375137329</c:v>
                </c:pt>
                <c:pt idx="8557">
                  <c:v>0.22997952997684479</c:v>
                </c:pt>
                <c:pt idx="8558">
                  <c:v>0.22998882830142975</c:v>
                </c:pt>
                <c:pt idx="8559">
                  <c:v>0.22998939454555511</c:v>
                </c:pt>
                <c:pt idx="8560">
                  <c:v>0.22998373210430145</c:v>
                </c:pt>
                <c:pt idx="8561">
                  <c:v>0.2299874871969223</c:v>
                </c:pt>
                <c:pt idx="8562">
                  <c:v>0.2299785315990448</c:v>
                </c:pt>
                <c:pt idx="8563">
                  <c:v>0.22994843125343323</c:v>
                </c:pt>
                <c:pt idx="8564">
                  <c:v>0.2299259752035141</c:v>
                </c:pt>
                <c:pt idx="8565">
                  <c:v>0.22992895543575287</c:v>
                </c:pt>
                <c:pt idx="8566">
                  <c:v>0.22993877530097961</c:v>
                </c:pt>
                <c:pt idx="8567">
                  <c:v>0.22996152937412262</c:v>
                </c:pt>
                <c:pt idx="8568">
                  <c:v>0.22994379699230194</c:v>
                </c:pt>
                <c:pt idx="8569">
                  <c:v>0.2299293726682663</c:v>
                </c:pt>
                <c:pt idx="8570">
                  <c:v>0.22987060248851776</c:v>
                </c:pt>
                <c:pt idx="8571">
                  <c:v>0.22980889678001404</c:v>
                </c:pt>
                <c:pt idx="8572">
                  <c:v>0.22977642714977264</c:v>
                </c:pt>
                <c:pt idx="8573">
                  <c:v>0.22975975275039673</c:v>
                </c:pt>
                <c:pt idx="8574">
                  <c:v>0.22977258265018463</c:v>
                </c:pt>
                <c:pt idx="8575">
                  <c:v>0.22978027164936066</c:v>
                </c:pt>
                <c:pt idx="8576">
                  <c:v>0.2298000305891037</c:v>
                </c:pt>
                <c:pt idx="8577">
                  <c:v>0.2297835499048233</c:v>
                </c:pt>
                <c:pt idx="8578">
                  <c:v>0.22978335618972778</c:v>
                </c:pt>
                <c:pt idx="8579">
                  <c:v>0.22980974614620209</c:v>
                </c:pt>
                <c:pt idx="8580">
                  <c:v>0.22980092465877533</c:v>
                </c:pt>
                <c:pt idx="8581">
                  <c:v>0.22981229424476624</c:v>
                </c:pt>
                <c:pt idx="8582">
                  <c:v>0.22983960807323456</c:v>
                </c:pt>
                <c:pt idx="8583">
                  <c:v>0.22986699640750885</c:v>
                </c:pt>
                <c:pt idx="8584">
                  <c:v>0.22987249493598938</c:v>
                </c:pt>
                <c:pt idx="8585">
                  <c:v>0.22985434532165527</c:v>
                </c:pt>
                <c:pt idx="8586">
                  <c:v>0.22981713712215424</c:v>
                </c:pt>
                <c:pt idx="8587">
                  <c:v>0.22979386150836945</c:v>
                </c:pt>
                <c:pt idx="8588">
                  <c:v>0.229777991771698</c:v>
                </c:pt>
                <c:pt idx="8589">
                  <c:v>0.22975555062294006</c:v>
                </c:pt>
                <c:pt idx="8590">
                  <c:v>0.22976124286651611</c:v>
                </c:pt>
                <c:pt idx="8591">
                  <c:v>0.22978973388671875</c:v>
                </c:pt>
                <c:pt idx="8592">
                  <c:v>0.22980965673923492</c:v>
                </c:pt>
                <c:pt idx="8593">
                  <c:v>0.22974888980388641</c:v>
                </c:pt>
                <c:pt idx="8594">
                  <c:v>0.22972418367862701</c:v>
                </c:pt>
                <c:pt idx="8595">
                  <c:v>0.229696124792099</c:v>
                </c:pt>
                <c:pt idx="8596">
                  <c:v>0.22963210940361023</c:v>
                </c:pt>
                <c:pt idx="8597">
                  <c:v>0.22938944399356842</c:v>
                </c:pt>
                <c:pt idx="8598">
                  <c:v>0.22886240482330322</c:v>
                </c:pt>
                <c:pt idx="8599">
                  <c:v>0.22887808084487915</c:v>
                </c:pt>
                <c:pt idx="8600">
                  <c:v>0.22892919182777405</c:v>
                </c:pt>
                <c:pt idx="8601">
                  <c:v>0.22899028658866882</c:v>
                </c:pt>
                <c:pt idx="8602">
                  <c:v>0.22944264113903046</c:v>
                </c:pt>
                <c:pt idx="8603">
                  <c:v>0.2296929657459259</c:v>
                </c:pt>
                <c:pt idx="8604">
                  <c:v>0.22968244552612305</c:v>
                </c:pt>
                <c:pt idx="8605">
                  <c:v>0.22970965504646301</c:v>
                </c:pt>
                <c:pt idx="8606">
                  <c:v>0.22970026731491089</c:v>
                </c:pt>
                <c:pt idx="8607">
                  <c:v>0.22967924177646637</c:v>
                </c:pt>
                <c:pt idx="8608">
                  <c:v>0.22967050969600677</c:v>
                </c:pt>
                <c:pt idx="8609">
                  <c:v>0.22965335845947266</c:v>
                </c:pt>
                <c:pt idx="8610">
                  <c:v>0.2296367734670639</c:v>
                </c:pt>
                <c:pt idx="8611">
                  <c:v>0.22961318492889404</c:v>
                </c:pt>
                <c:pt idx="8612">
                  <c:v>0.22962364554405212</c:v>
                </c:pt>
                <c:pt idx="8613">
                  <c:v>0.22962033748626709</c:v>
                </c:pt>
                <c:pt idx="8614">
                  <c:v>0.22963108122348785</c:v>
                </c:pt>
                <c:pt idx="8615">
                  <c:v>0.22964902222156525</c:v>
                </c:pt>
                <c:pt idx="8616">
                  <c:v>0.22968493402004242</c:v>
                </c:pt>
                <c:pt idx="8617">
                  <c:v>0.22971412539482117</c:v>
                </c:pt>
                <c:pt idx="8618">
                  <c:v>0.22969233989715576</c:v>
                </c:pt>
                <c:pt idx="8619">
                  <c:v>0.22967453300952911</c:v>
                </c:pt>
                <c:pt idx="8620">
                  <c:v>0.22967620193958282</c:v>
                </c:pt>
                <c:pt idx="8621">
                  <c:v>0.22966714203357697</c:v>
                </c:pt>
                <c:pt idx="8622">
                  <c:v>0.22966459393501282</c:v>
                </c:pt>
                <c:pt idx="8623">
                  <c:v>0.22966726124286652</c:v>
                </c:pt>
                <c:pt idx="8624">
                  <c:v>0.22966253757476807</c:v>
                </c:pt>
                <c:pt idx="8625">
                  <c:v>0.22963258624076843</c:v>
                </c:pt>
                <c:pt idx="8626">
                  <c:v>0.22962848842144012</c:v>
                </c:pt>
                <c:pt idx="8627">
                  <c:v>0.22963552176952362</c:v>
                </c:pt>
                <c:pt idx="8628">
                  <c:v>0.22961507737636566</c:v>
                </c:pt>
                <c:pt idx="8629">
                  <c:v>0.2295946478843689</c:v>
                </c:pt>
                <c:pt idx="8630">
                  <c:v>0.22959217429161072</c:v>
                </c:pt>
                <c:pt idx="8631">
                  <c:v>0.22960343956947327</c:v>
                </c:pt>
                <c:pt idx="8632">
                  <c:v>0.22960697114467621</c:v>
                </c:pt>
                <c:pt idx="8633">
                  <c:v>0.22964651882648468</c:v>
                </c:pt>
                <c:pt idx="8634">
                  <c:v>0.22964775562286377</c:v>
                </c:pt>
                <c:pt idx="8635">
                  <c:v>0.22961363196372986</c:v>
                </c:pt>
                <c:pt idx="8636">
                  <c:v>0.22959807515144348</c:v>
                </c:pt>
                <c:pt idx="8637">
                  <c:v>0.22960975766181946</c:v>
                </c:pt>
                <c:pt idx="8638">
                  <c:v>0.22963397204875946</c:v>
                </c:pt>
                <c:pt idx="8639">
                  <c:v>0.22964675724506378</c:v>
                </c:pt>
                <c:pt idx="8640">
                  <c:v>0.2296556830406189</c:v>
                </c:pt>
                <c:pt idx="8641">
                  <c:v>0.22961357235908508</c:v>
                </c:pt>
                <c:pt idx="8642">
                  <c:v>0.22961856424808502</c:v>
                </c:pt>
                <c:pt idx="8643">
                  <c:v>0.22962500154972076</c:v>
                </c:pt>
                <c:pt idx="8644">
                  <c:v>0.22963693737983704</c:v>
                </c:pt>
                <c:pt idx="8645">
                  <c:v>0.2296002060174942</c:v>
                </c:pt>
                <c:pt idx="8646">
                  <c:v>0.22955219447612762</c:v>
                </c:pt>
                <c:pt idx="8647">
                  <c:v>0.22951829433441162</c:v>
                </c:pt>
                <c:pt idx="8648">
                  <c:v>0.22948382794857025</c:v>
                </c:pt>
                <c:pt idx="8649">
                  <c:v>0.22947879135608673</c:v>
                </c:pt>
                <c:pt idx="8650">
                  <c:v>0.22951909899711609</c:v>
                </c:pt>
                <c:pt idx="8651">
                  <c:v>0.22956085205078125</c:v>
                </c:pt>
                <c:pt idx="8652">
                  <c:v>0.22959910333156586</c:v>
                </c:pt>
                <c:pt idx="8653">
                  <c:v>0.22960294783115387</c:v>
                </c:pt>
                <c:pt idx="8654">
                  <c:v>0.22960904240608215</c:v>
                </c:pt>
                <c:pt idx="8655">
                  <c:v>0.22960442304611206</c:v>
                </c:pt>
                <c:pt idx="8656">
                  <c:v>0.22958099842071533</c:v>
                </c:pt>
                <c:pt idx="8657">
                  <c:v>0.22956173121929169</c:v>
                </c:pt>
                <c:pt idx="8658">
                  <c:v>0.22958797216415405</c:v>
                </c:pt>
                <c:pt idx="8659">
                  <c:v>0.22960810363292694</c:v>
                </c:pt>
                <c:pt idx="8660">
                  <c:v>0.22962149977684021</c:v>
                </c:pt>
                <c:pt idx="8661">
                  <c:v>0.22959569096565247</c:v>
                </c:pt>
                <c:pt idx="8662">
                  <c:v>0.22958247363567352</c:v>
                </c:pt>
                <c:pt idx="8663">
                  <c:v>0.22958536446094513</c:v>
                </c:pt>
                <c:pt idx="8664">
                  <c:v>0.22957813739776611</c:v>
                </c:pt>
                <c:pt idx="8665">
                  <c:v>0.22956351935863495</c:v>
                </c:pt>
                <c:pt idx="8666">
                  <c:v>0.22957007586956024</c:v>
                </c:pt>
                <c:pt idx="8667">
                  <c:v>0.2295805811882019</c:v>
                </c:pt>
                <c:pt idx="8668">
                  <c:v>0.22960942983627319</c:v>
                </c:pt>
                <c:pt idx="8669">
                  <c:v>0.22957870364189148</c:v>
                </c:pt>
                <c:pt idx="8670">
                  <c:v>0.22953391075134277</c:v>
                </c:pt>
                <c:pt idx="8671">
                  <c:v>0.22950479388237</c:v>
                </c:pt>
                <c:pt idx="8672">
                  <c:v>0.22952118515968323</c:v>
                </c:pt>
                <c:pt idx="8673">
                  <c:v>0.22954118251800537</c:v>
                </c:pt>
                <c:pt idx="8674">
                  <c:v>0.22953903675079346</c:v>
                </c:pt>
                <c:pt idx="8675">
                  <c:v>0.2295343428850174</c:v>
                </c:pt>
                <c:pt idx="8676">
                  <c:v>0.22954213619232178</c:v>
                </c:pt>
                <c:pt idx="8677">
                  <c:v>0.22953327000141144</c:v>
                </c:pt>
                <c:pt idx="8678">
                  <c:v>0.22952601313591003</c:v>
                </c:pt>
                <c:pt idx="8679">
                  <c:v>0.22953131794929504</c:v>
                </c:pt>
                <c:pt idx="8680">
                  <c:v>0.22954414784908295</c:v>
                </c:pt>
                <c:pt idx="8681">
                  <c:v>0.22952501475811005</c:v>
                </c:pt>
                <c:pt idx="8682">
                  <c:v>0.22953015565872192</c:v>
                </c:pt>
                <c:pt idx="8683">
                  <c:v>0.22954536974430084</c:v>
                </c:pt>
                <c:pt idx="8684">
                  <c:v>0.2295386791229248</c:v>
                </c:pt>
                <c:pt idx="8685">
                  <c:v>0.2295520007610321</c:v>
                </c:pt>
                <c:pt idx="8686">
                  <c:v>0.22956587374210358</c:v>
                </c:pt>
                <c:pt idx="8687">
                  <c:v>0.22955511510372162</c:v>
                </c:pt>
                <c:pt idx="8688">
                  <c:v>0.22956715524196625</c:v>
                </c:pt>
                <c:pt idx="8689">
                  <c:v>0.22955673933029175</c:v>
                </c:pt>
                <c:pt idx="8690">
                  <c:v>0.22957581281661987</c:v>
                </c:pt>
                <c:pt idx="8691">
                  <c:v>0.22959025204181671</c:v>
                </c:pt>
                <c:pt idx="8692">
                  <c:v>0.22958424687385559</c:v>
                </c:pt>
                <c:pt idx="8693">
                  <c:v>0.22956827282905579</c:v>
                </c:pt>
                <c:pt idx="8694">
                  <c:v>0.22957952320575714</c:v>
                </c:pt>
                <c:pt idx="8695">
                  <c:v>0.22955645620822906</c:v>
                </c:pt>
                <c:pt idx="8696">
                  <c:v>0.22953653335571289</c:v>
                </c:pt>
                <c:pt idx="8697">
                  <c:v>0.22952872514724731</c:v>
                </c:pt>
                <c:pt idx="8698">
                  <c:v>0.2295258492231369</c:v>
                </c:pt>
                <c:pt idx="8699">
                  <c:v>0.2295081615447998</c:v>
                </c:pt>
                <c:pt idx="8700">
                  <c:v>0.22948278486728668</c:v>
                </c:pt>
                <c:pt idx="8701">
                  <c:v>0.22948926687240601</c:v>
                </c:pt>
                <c:pt idx="8702">
                  <c:v>0.22949342429637909</c:v>
                </c:pt>
                <c:pt idx="8703">
                  <c:v>0.22948379814624786</c:v>
                </c:pt>
                <c:pt idx="8704">
                  <c:v>0.22951565682888031</c:v>
                </c:pt>
                <c:pt idx="8705">
                  <c:v>0.22950959205627441</c:v>
                </c:pt>
                <c:pt idx="8706">
                  <c:v>0.22949843108654022</c:v>
                </c:pt>
                <c:pt idx="8707">
                  <c:v>0.22947958111763</c:v>
                </c:pt>
                <c:pt idx="8708">
                  <c:v>0.22947531938552856</c:v>
                </c:pt>
                <c:pt idx="8709">
                  <c:v>0.22948659956455231</c:v>
                </c:pt>
                <c:pt idx="8710">
                  <c:v>0.22952966392040253</c:v>
                </c:pt>
                <c:pt idx="8711">
                  <c:v>0.22951494157314301</c:v>
                </c:pt>
                <c:pt idx="8712">
                  <c:v>0.22953808307647705</c:v>
                </c:pt>
                <c:pt idx="8713">
                  <c:v>0.22954605519771576</c:v>
                </c:pt>
                <c:pt idx="8714">
                  <c:v>0.22955073416233063</c:v>
                </c:pt>
                <c:pt idx="8715">
                  <c:v>0.22954289615154266</c:v>
                </c:pt>
                <c:pt idx="8716">
                  <c:v>0.22951298952102661</c:v>
                </c:pt>
                <c:pt idx="8717">
                  <c:v>0.22947743535041809</c:v>
                </c:pt>
                <c:pt idx="8718">
                  <c:v>0.22950500249862671</c:v>
                </c:pt>
                <c:pt idx="8719">
                  <c:v>0.22951677441596985</c:v>
                </c:pt>
                <c:pt idx="8720">
                  <c:v>0.22952637076377869</c:v>
                </c:pt>
                <c:pt idx="8721">
                  <c:v>0.22952595353126526</c:v>
                </c:pt>
                <c:pt idx="8722">
                  <c:v>0.22951002418994904</c:v>
                </c:pt>
                <c:pt idx="8723">
                  <c:v>0.22950679063796997</c:v>
                </c:pt>
                <c:pt idx="8724">
                  <c:v>0.22951862215995789</c:v>
                </c:pt>
                <c:pt idx="8725">
                  <c:v>0.22952297329902649</c:v>
                </c:pt>
                <c:pt idx="8726">
                  <c:v>0.22952450811862946</c:v>
                </c:pt>
                <c:pt idx="8727">
                  <c:v>0.22951787710189819</c:v>
                </c:pt>
                <c:pt idx="8728">
                  <c:v>0.22954000532627106</c:v>
                </c:pt>
                <c:pt idx="8729">
                  <c:v>0.22955694794654846</c:v>
                </c:pt>
                <c:pt idx="8730">
                  <c:v>0.22955514490604401</c:v>
                </c:pt>
                <c:pt idx="8731">
                  <c:v>0.22953030467033386</c:v>
                </c:pt>
                <c:pt idx="8732">
                  <c:v>0.22952532768249512</c:v>
                </c:pt>
                <c:pt idx="8733">
                  <c:v>0.22953249514102936</c:v>
                </c:pt>
                <c:pt idx="8734">
                  <c:v>0.22955800592899323</c:v>
                </c:pt>
                <c:pt idx="8735">
                  <c:v>0.22953863441944122</c:v>
                </c:pt>
                <c:pt idx="8736">
                  <c:v>0.22954075038433075</c:v>
                </c:pt>
                <c:pt idx="8737">
                  <c:v>0.22957132756710052</c:v>
                </c:pt>
                <c:pt idx="8738">
                  <c:v>0.22956617176532745</c:v>
                </c:pt>
                <c:pt idx="8739">
                  <c:v>0.22954417765140533</c:v>
                </c:pt>
                <c:pt idx="8740">
                  <c:v>0.22954413294792175</c:v>
                </c:pt>
                <c:pt idx="8741">
                  <c:v>0.22954030334949493</c:v>
                </c:pt>
                <c:pt idx="8742">
                  <c:v>0.22955930233001709</c:v>
                </c:pt>
                <c:pt idx="8743">
                  <c:v>0.22957438230514526</c:v>
                </c:pt>
                <c:pt idx="8744">
                  <c:v>0.22956646978855133</c:v>
                </c:pt>
                <c:pt idx="8745">
                  <c:v>0.22954925894737244</c:v>
                </c:pt>
                <c:pt idx="8746">
                  <c:v>0.22956818342208862</c:v>
                </c:pt>
                <c:pt idx="8747">
                  <c:v>0.22958560287952423</c:v>
                </c:pt>
                <c:pt idx="8748">
                  <c:v>0.22961121797561646</c:v>
                </c:pt>
                <c:pt idx="8749">
                  <c:v>0.22968384623527527</c:v>
                </c:pt>
                <c:pt idx="8750">
                  <c:v>0.22968989610671997</c:v>
                </c:pt>
                <c:pt idx="8751">
                  <c:v>0.22965563833713531</c:v>
                </c:pt>
                <c:pt idx="8752">
                  <c:v>0.22969666123390198</c:v>
                </c:pt>
                <c:pt idx="8753">
                  <c:v>0.22976639866828918</c:v>
                </c:pt>
                <c:pt idx="8754">
                  <c:v>0.22976437211036682</c:v>
                </c:pt>
                <c:pt idx="8755">
                  <c:v>0.22968059778213501</c:v>
                </c:pt>
                <c:pt idx="8756">
                  <c:v>0.22957496345043182</c:v>
                </c:pt>
                <c:pt idx="8757">
                  <c:v>0.22952178120613098</c:v>
                </c:pt>
                <c:pt idx="8758">
                  <c:v>0.22956672310829163</c:v>
                </c:pt>
                <c:pt idx="8759">
                  <c:v>0.22961597144603729</c:v>
                </c:pt>
                <c:pt idx="8760">
                  <c:v>0.22960928082466125</c:v>
                </c:pt>
                <c:pt idx="8761">
                  <c:v>0.22958403825759888</c:v>
                </c:pt>
                <c:pt idx="8762">
                  <c:v>0.22957697510719299</c:v>
                </c:pt>
                <c:pt idx="8763">
                  <c:v>0.22958396375179291</c:v>
                </c:pt>
                <c:pt idx="8764">
                  <c:v>0.2295839935541153</c:v>
                </c:pt>
                <c:pt idx="8765">
                  <c:v>0.22961640357971191</c:v>
                </c:pt>
                <c:pt idx="8766">
                  <c:v>0.22964507341384888</c:v>
                </c:pt>
                <c:pt idx="8767">
                  <c:v>0.22960406541824341</c:v>
                </c:pt>
                <c:pt idx="8768">
                  <c:v>0.229548379778862</c:v>
                </c:pt>
                <c:pt idx="8769">
                  <c:v>0.22954142093658447</c:v>
                </c:pt>
                <c:pt idx="8770">
                  <c:v>0.22954337298870087</c:v>
                </c:pt>
                <c:pt idx="8771">
                  <c:v>0.22957287728786469</c:v>
                </c:pt>
                <c:pt idx="8772">
                  <c:v>0.22958888113498688</c:v>
                </c:pt>
                <c:pt idx="8773">
                  <c:v>0.22955837845802307</c:v>
                </c:pt>
                <c:pt idx="8774">
                  <c:v>0.22954681515693665</c:v>
                </c:pt>
                <c:pt idx="8775">
                  <c:v>0.22959508001804352</c:v>
                </c:pt>
                <c:pt idx="8776">
                  <c:v>0.22963418066501617</c:v>
                </c:pt>
                <c:pt idx="8777">
                  <c:v>0.22960203886032104</c:v>
                </c:pt>
                <c:pt idx="8778">
                  <c:v>0.22954699397087097</c:v>
                </c:pt>
                <c:pt idx="8779">
                  <c:v>0.22956967353820801</c:v>
                </c:pt>
                <c:pt idx="8780">
                  <c:v>0.22958256304264069</c:v>
                </c:pt>
                <c:pt idx="8781">
                  <c:v>0.22957658767700195</c:v>
                </c:pt>
                <c:pt idx="8782">
                  <c:v>0.2295689731836319</c:v>
                </c:pt>
                <c:pt idx="8783">
                  <c:v>0.22960548102855682</c:v>
                </c:pt>
                <c:pt idx="8784">
                  <c:v>0.22963328659534454</c:v>
                </c:pt>
                <c:pt idx="8785">
                  <c:v>0.22962209582328796</c:v>
                </c:pt>
                <c:pt idx="8786">
                  <c:v>0.22959816455841064</c:v>
                </c:pt>
                <c:pt idx="8787">
                  <c:v>0.22959131002426147</c:v>
                </c:pt>
                <c:pt idx="8788">
                  <c:v>0.22960585355758667</c:v>
                </c:pt>
                <c:pt idx="8789">
                  <c:v>0.22962526977062225</c:v>
                </c:pt>
                <c:pt idx="8790">
                  <c:v>0.22960218787193298</c:v>
                </c:pt>
                <c:pt idx="8791">
                  <c:v>0.22958824038505554</c:v>
                </c:pt>
                <c:pt idx="8792">
                  <c:v>0.22956955432891846</c:v>
                </c:pt>
                <c:pt idx="8793">
                  <c:v>0.22954657673835754</c:v>
                </c:pt>
                <c:pt idx="8794">
                  <c:v>0.22955651581287384</c:v>
                </c:pt>
                <c:pt idx="8795">
                  <c:v>0.22958110272884369</c:v>
                </c:pt>
                <c:pt idx="8796">
                  <c:v>0.22961422801017761</c:v>
                </c:pt>
                <c:pt idx="8797">
                  <c:v>0.22956801950931549</c:v>
                </c:pt>
                <c:pt idx="8798">
                  <c:v>0.22952614724636078</c:v>
                </c:pt>
                <c:pt idx="8799">
                  <c:v>0.22958102822303772</c:v>
                </c:pt>
                <c:pt idx="8800">
                  <c:v>0.22961330413818359</c:v>
                </c:pt>
                <c:pt idx="8801">
                  <c:v>0.22963091731071472</c:v>
                </c:pt>
                <c:pt idx="8802">
                  <c:v>0.2296244353055954</c:v>
                </c:pt>
                <c:pt idx="8803">
                  <c:v>0.22959762811660767</c:v>
                </c:pt>
                <c:pt idx="8804">
                  <c:v>0.22956348955631256</c:v>
                </c:pt>
                <c:pt idx="8805">
                  <c:v>0.22960023581981659</c:v>
                </c:pt>
                <c:pt idx="8806">
                  <c:v>0.22960792481899261</c:v>
                </c:pt>
                <c:pt idx="8807">
                  <c:v>0.22958330810070038</c:v>
                </c:pt>
                <c:pt idx="8808">
                  <c:v>0.22958238422870636</c:v>
                </c:pt>
                <c:pt idx="8809">
                  <c:v>0.22957757115364075</c:v>
                </c:pt>
                <c:pt idx="8810">
                  <c:v>0.22953173518180847</c:v>
                </c:pt>
                <c:pt idx="8811">
                  <c:v>0.22952421009540558</c:v>
                </c:pt>
                <c:pt idx="8812">
                  <c:v>0.22959329187870026</c:v>
                </c:pt>
                <c:pt idx="8813">
                  <c:v>0.22960716485977173</c:v>
                </c:pt>
                <c:pt idx="8814">
                  <c:v>0.22958262264728546</c:v>
                </c:pt>
                <c:pt idx="8815">
                  <c:v>0.2295917421579361</c:v>
                </c:pt>
                <c:pt idx="8816">
                  <c:v>0.22957383096218109</c:v>
                </c:pt>
                <c:pt idx="8817">
                  <c:v>0.22959677875041962</c:v>
                </c:pt>
                <c:pt idx="8818">
                  <c:v>0.22963801026344299</c:v>
                </c:pt>
                <c:pt idx="8819">
                  <c:v>0.22966064512729645</c:v>
                </c:pt>
                <c:pt idx="8820">
                  <c:v>0.22965376079082489</c:v>
                </c:pt>
                <c:pt idx="8821">
                  <c:v>0.22964166104793549</c:v>
                </c:pt>
                <c:pt idx="8822">
                  <c:v>0.22965487837791443</c:v>
                </c:pt>
                <c:pt idx="8823">
                  <c:v>0.22964943945407867</c:v>
                </c:pt>
                <c:pt idx="8824">
                  <c:v>0.22965888679027557</c:v>
                </c:pt>
                <c:pt idx="8825">
                  <c:v>0.22970083355903625</c:v>
                </c:pt>
                <c:pt idx="8826">
                  <c:v>0.22969050705432892</c:v>
                </c:pt>
                <c:pt idx="8827">
                  <c:v>0.22966453433036804</c:v>
                </c:pt>
                <c:pt idx="8828">
                  <c:v>0.22962668538093567</c:v>
                </c:pt>
                <c:pt idx="8829">
                  <c:v>0.22963474690914154</c:v>
                </c:pt>
                <c:pt idx="8830">
                  <c:v>0.2296292781829834</c:v>
                </c:pt>
                <c:pt idx="8831">
                  <c:v>0.22962434589862823</c:v>
                </c:pt>
                <c:pt idx="8832">
                  <c:v>0.22962178289890289</c:v>
                </c:pt>
                <c:pt idx="8833">
                  <c:v>0.22960758209228516</c:v>
                </c:pt>
                <c:pt idx="8834">
                  <c:v>0.22962228953838348</c:v>
                </c:pt>
                <c:pt idx="8835">
                  <c:v>0.22966700792312622</c:v>
                </c:pt>
                <c:pt idx="8836">
                  <c:v>0.22969035804271698</c:v>
                </c:pt>
                <c:pt idx="8837">
                  <c:v>0.22967571020126343</c:v>
                </c:pt>
                <c:pt idx="8838">
                  <c:v>0.22961843013763428</c:v>
                </c:pt>
                <c:pt idx="8839">
                  <c:v>0.22955808043479919</c:v>
                </c:pt>
                <c:pt idx="8840">
                  <c:v>0.22955398261547089</c:v>
                </c:pt>
                <c:pt idx="8841">
                  <c:v>0.22955833375453949</c:v>
                </c:pt>
                <c:pt idx="8842">
                  <c:v>0.22955624759197235</c:v>
                </c:pt>
                <c:pt idx="8843">
                  <c:v>0.22955802083015442</c:v>
                </c:pt>
                <c:pt idx="8844">
                  <c:v>0.22957704961299896</c:v>
                </c:pt>
                <c:pt idx="8845">
                  <c:v>0.22962449491024017</c:v>
                </c:pt>
                <c:pt idx="8846">
                  <c:v>0.22963921725749969</c:v>
                </c:pt>
                <c:pt idx="8847">
                  <c:v>0.22960971295833588</c:v>
                </c:pt>
                <c:pt idx="8848">
                  <c:v>0.22961461544036865</c:v>
                </c:pt>
                <c:pt idx="8849">
                  <c:v>0.22962318360805511</c:v>
                </c:pt>
                <c:pt idx="8850">
                  <c:v>0.22964291274547577</c:v>
                </c:pt>
                <c:pt idx="8851">
                  <c:v>0.22965423762798309</c:v>
                </c:pt>
                <c:pt idx="8852">
                  <c:v>0.22961026430130005</c:v>
                </c:pt>
                <c:pt idx="8853">
                  <c:v>0.22962242364883423</c:v>
                </c:pt>
                <c:pt idx="8854">
                  <c:v>0.22963717579841614</c:v>
                </c:pt>
                <c:pt idx="8855">
                  <c:v>0.22967524826526642</c:v>
                </c:pt>
                <c:pt idx="8856">
                  <c:v>0.22966653108596802</c:v>
                </c:pt>
                <c:pt idx="8857">
                  <c:v>0.22962872684001923</c:v>
                </c:pt>
                <c:pt idx="8858">
                  <c:v>0.22961744666099548</c:v>
                </c:pt>
                <c:pt idx="8859">
                  <c:v>0.22961874306201935</c:v>
                </c:pt>
                <c:pt idx="8860">
                  <c:v>0.22960357367992401</c:v>
                </c:pt>
                <c:pt idx="8861">
                  <c:v>0.22958077490329742</c:v>
                </c:pt>
                <c:pt idx="8862">
                  <c:v>0.22955551743507385</c:v>
                </c:pt>
                <c:pt idx="8863">
                  <c:v>0.22955112159252167</c:v>
                </c:pt>
                <c:pt idx="8864">
                  <c:v>0.22955550253391266</c:v>
                </c:pt>
                <c:pt idx="8865">
                  <c:v>0.2295568436384201</c:v>
                </c:pt>
                <c:pt idx="8866">
                  <c:v>0.22955881059169769</c:v>
                </c:pt>
                <c:pt idx="8867">
                  <c:v>0.22955121099948883</c:v>
                </c:pt>
                <c:pt idx="8868">
                  <c:v>0.22958886623382568</c:v>
                </c:pt>
                <c:pt idx="8869">
                  <c:v>0.22960001230239868</c:v>
                </c:pt>
                <c:pt idx="8870">
                  <c:v>0.22960770130157471</c:v>
                </c:pt>
                <c:pt idx="8871">
                  <c:v>0.22961641848087311</c:v>
                </c:pt>
                <c:pt idx="8872">
                  <c:v>0.22961623966693878</c:v>
                </c:pt>
                <c:pt idx="8873">
                  <c:v>0.22960327565670013</c:v>
                </c:pt>
                <c:pt idx="8874">
                  <c:v>0.22958286106586456</c:v>
                </c:pt>
                <c:pt idx="8875">
                  <c:v>0.22961995005607605</c:v>
                </c:pt>
                <c:pt idx="8876">
                  <c:v>0.22967070341110229</c:v>
                </c:pt>
                <c:pt idx="8877">
                  <c:v>0.22964559495449066</c:v>
                </c:pt>
                <c:pt idx="8878">
                  <c:v>0.22961656749248505</c:v>
                </c:pt>
                <c:pt idx="8879">
                  <c:v>0.22957710921764374</c:v>
                </c:pt>
                <c:pt idx="8880">
                  <c:v>0.2295546680688858</c:v>
                </c:pt>
                <c:pt idx="8881">
                  <c:v>0.22956167161464691</c:v>
                </c:pt>
                <c:pt idx="8882">
                  <c:v>0.22956833243370056</c:v>
                </c:pt>
                <c:pt idx="8883">
                  <c:v>0.22915677726268768</c:v>
                </c:pt>
                <c:pt idx="8884">
                  <c:v>0.22871607542037964</c:v>
                </c:pt>
                <c:pt idx="8885">
                  <c:v>0.22874200344085693</c:v>
                </c:pt>
                <c:pt idx="8886">
                  <c:v>0.22884157299995422</c:v>
                </c:pt>
                <c:pt idx="8887">
                  <c:v>0.22890207171440125</c:v>
                </c:pt>
                <c:pt idx="8888">
                  <c:v>0.22942706942558289</c:v>
                </c:pt>
                <c:pt idx="8889">
                  <c:v>0.22948186099529266</c:v>
                </c:pt>
                <c:pt idx="8890">
                  <c:v>0.22942471504211426</c:v>
                </c:pt>
                <c:pt idx="8891">
                  <c:v>0.22948506474494934</c:v>
                </c:pt>
                <c:pt idx="8892">
                  <c:v>0.22950190305709839</c:v>
                </c:pt>
                <c:pt idx="8893">
                  <c:v>0.22953367233276367</c:v>
                </c:pt>
                <c:pt idx="8894">
                  <c:v>0.22955529391765594</c:v>
                </c:pt>
                <c:pt idx="8895">
                  <c:v>0.22953428328037262</c:v>
                </c:pt>
                <c:pt idx="8896">
                  <c:v>0.22953405976295471</c:v>
                </c:pt>
                <c:pt idx="8897">
                  <c:v>0.22952687740325928</c:v>
                </c:pt>
                <c:pt idx="8898">
                  <c:v>0.2295011430978775</c:v>
                </c:pt>
                <c:pt idx="8899">
                  <c:v>0.22946801781654358</c:v>
                </c:pt>
                <c:pt idx="8900">
                  <c:v>0.2294771671295166</c:v>
                </c:pt>
                <c:pt idx="8901">
                  <c:v>0.22952407598495483</c:v>
                </c:pt>
                <c:pt idx="8902">
                  <c:v>0.22963230311870575</c:v>
                </c:pt>
                <c:pt idx="8903">
                  <c:v>0.22961169481277466</c:v>
                </c:pt>
                <c:pt idx="8904">
                  <c:v>0.22958554327487946</c:v>
                </c:pt>
                <c:pt idx="8905">
                  <c:v>0.22958576679229736</c:v>
                </c:pt>
                <c:pt idx="8906">
                  <c:v>0.2295888215303421</c:v>
                </c:pt>
                <c:pt idx="8907">
                  <c:v>0.22955405712127686</c:v>
                </c:pt>
                <c:pt idx="8908">
                  <c:v>0.22949175536632538</c:v>
                </c:pt>
                <c:pt idx="8909">
                  <c:v>0.22948344051837921</c:v>
                </c:pt>
                <c:pt idx="8910">
                  <c:v>0.22947432100772858</c:v>
                </c:pt>
                <c:pt idx="8911">
                  <c:v>0.22946265339851379</c:v>
                </c:pt>
                <c:pt idx="8912">
                  <c:v>0.22946444153785706</c:v>
                </c:pt>
                <c:pt idx="8913">
                  <c:v>0.22946515679359436</c:v>
                </c:pt>
                <c:pt idx="8914">
                  <c:v>0.22946316003799438</c:v>
                </c:pt>
                <c:pt idx="8915">
                  <c:v>0.22948937118053436</c:v>
                </c:pt>
                <c:pt idx="8916">
                  <c:v>0.2295304536819458</c:v>
                </c:pt>
                <c:pt idx="8917">
                  <c:v>0.22953560948371887</c:v>
                </c:pt>
                <c:pt idx="8918">
                  <c:v>0.22955366969108582</c:v>
                </c:pt>
                <c:pt idx="8919">
                  <c:v>0.22954349219799042</c:v>
                </c:pt>
                <c:pt idx="8920">
                  <c:v>0.22948026657104492</c:v>
                </c:pt>
                <c:pt idx="8921">
                  <c:v>0.22943471372127533</c:v>
                </c:pt>
                <c:pt idx="8922">
                  <c:v>0.22945238649845123</c:v>
                </c:pt>
                <c:pt idx="8923">
                  <c:v>0.22947433590888977</c:v>
                </c:pt>
                <c:pt idx="8924">
                  <c:v>0.22953149676322937</c:v>
                </c:pt>
                <c:pt idx="8925">
                  <c:v>0.22955110669136047</c:v>
                </c:pt>
                <c:pt idx="8926">
                  <c:v>0.22955657541751862</c:v>
                </c:pt>
                <c:pt idx="8927">
                  <c:v>0.22952018678188324</c:v>
                </c:pt>
                <c:pt idx="8928">
                  <c:v>0.22949966788291931</c:v>
                </c:pt>
                <c:pt idx="8929">
                  <c:v>0.22949372231960297</c:v>
                </c:pt>
                <c:pt idx="8930">
                  <c:v>0.22948640584945679</c:v>
                </c:pt>
                <c:pt idx="8931">
                  <c:v>0.22950571775436401</c:v>
                </c:pt>
                <c:pt idx="8932">
                  <c:v>0.22953897714614868</c:v>
                </c:pt>
                <c:pt idx="8933">
                  <c:v>0.22961749136447906</c:v>
                </c:pt>
                <c:pt idx="8934">
                  <c:v>0.22967180609703064</c:v>
                </c:pt>
                <c:pt idx="8935">
                  <c:v>0.22961989045143127</c:v>
                </c:pt>
                <c:pt idx="8936">
                  <c:v>0.22951389849185944</c:v>
                </c:pt>
                <c:pt idx="8937">
                  <c:v>0.22949302196502686</c:v>
                </c:pt>
                <c:pt idx="8938">
                  <c:v>0.22947286069393158</c:v>
                </c:pt>
                <c:pt idx="8939">
                  <c:v>0.22948159277439117</c:v>
                </c:pt>
                <c:pt idx="8940">
                  <c:v>0.22947996854782104</c:v>
                </c:pt>
                <c:pt idx="8941">
                  <c:v>0.22948060929775238</c:v>
                </c:pt>
                <c:pt idx="8942">
                  <c:v>0.22948212921619415</c:v>
                </c:pt>
                <c:pt idx="8943">
                  <c:v>0.22952093183994293</c:v>
                </c:pt>
                <c:pt idx="8944">
                  <c:v>0.22953781485557556</c:v>
                </c:pt>
                <c:pt idx="8945">
                  <c:v>0.22950595617294312</c:v>
                </c:pt>
                <c:pt idx="8946">
                  <c:v>0.22947080433368683</c:v>
                </c:pt>
                <c:pt idx="8947">
                  <c:v>0.22948567569255829</c:v>
                </c:pt>
                <c:pt idx="8948">
                  <c:v>0.22950561344623566</c:v>
                </c:pt>
                <c:pt idx="8949">
                  <c:v>0.22953468561172485</c:v>
                </c:pt>
                <c:pt idx="8950">
                  <c:v>0.22954200208187103</c:v>
                </c:pt>
                <c:pt idx="8951">
                  <c:v>0.22954127192497253</c:v>
                </c:pt>
                <c:pt idx="8952">
                  <c:v>0.2295566201210022</c:v>
                </c:pt>
                <c:pt idx="8953">
                  <c:v>0.22955535352230072</c:v>
                </c:pt>
                <c:pt idx="8954">
                  <c:v>0.22956670820713043</c:v>
                </c:pt>
                <c:pt idx="8955">
                  <c:v>0.22958505153656006</c:v>
                </c:pt>
                <c:pt idx="8956">
                  <c:v>0.22963771224021912</c:v>
                </c:pt>
                <c:pt idx="8957">
                  <c:v>0.22959139943122864</c:v>
                </c:pt>
                <c:pt idx="8958">
                  <c:v>0.22954809665679932</c:v>
                </c:pt>
                <c:pt idx="8959">
                  <c:v>0.22953248023986816</c:v>
                </c:pt>
                <c:pt idx="8960">
                  <c:v>0.22950881719589233</c:v>
                </c:pt>
                <c:pt idx="8961">
                  <c:v>0.22949954867362976</c:v>
                </c:pt>
                <c:pt idx="8962">
                  <c:v>0.22950001060962677</c:v>
                </c:pt>
                <c:pt idx="8963">
                  <c:v>0.22952672839164734</c:v>
                </c:pt>
                <c:pt idx="8964">
                  <c:v>0.22955633699893951</c:v>
                </c:pt>
                <c:pt idx="8965">
                  <c:v>0.22961613535881042</c:v>
                </c:pt>
                <c:pt idx="8966">
                  <c:v>0.22962349653244019</c:v>
                </c:pt>
                <c:pt idx="8967">
                  <c:v>0.22961805760860443</c:v>
                </c:pt>
                <c:pt idx="8968">
                  <c:v>0.22957102954387665</c:v>
                </c:pt>
                <c:pt idx="8969">
                  <c:v>0.22948360443115234</c:v>
                </c:pt>
                <c:pt idx="8970">
                  <c:v>0.22941777110099792</c:v>
                </c:pt>
                <c:pt idx="8971">
                  <c:v>0.22944934666156769</c:v>
                </c:pt>
                <c:pt idx="8972">
                  <c:v>0.22949062287807465</c:v>
                </c:pt>
                <c:pt idx="8973">
                  <c:v>0.22945280373096466</c:v>
                </c:pt>
                <c:pt idx="8974">
                  <c:v>0.22946810722351074</c:v>
                </c:pt>
                <c:pt idx="8975">
                  <c:v>0.22951850295066833</c:v>
                </c:pt>
                <c:pt idx="8976">
                  <c:v>0.22949844598770142</c:v>
                </c:pt>
                <c:pt idx="8977">
                  <c:v>0.22951968014240265</c:v>
                </c:pt>
                <c:pt idx="8978">
                  <c:v>0.22956399619579315</c:v>
                </c:pt>
                <c:pt idx="8979">
                  <c:v>0.22957742214202881</c:v>
                </c:pt>
                <c:pt idx="8980">
                  <c:v>0.22964869439601898</c:v>
                </c:pt>
                <c:pt idx="8981">
                  <c:v>0.22969090938568115</c:v>
                </c:pt>
                <c:pt idx="8982">
                  <c:v>0.22965028882026672</c:v>
                </c:pt>
                <c:pt idx="8983">
                  <c:v>0.22956383228302002</c:v>
                </c:pt>
                <c:pt idx="8984">
                  <c:v>0.22953072190284729</c:v>
                </c:pt>
                <c:pt idx="8985">
                  <c:v>0.22950725257396698</c:v>
                </c:pt>
                <c:pt idx="8986">
                  <c:v>0.22952638566493988</c:v>
                </c:pt>
                <c:pt idx="8987">
                  <c:v>0.22960254549980164</c:v>
                </c:pt>
                <c:pt idx="8988">
                  <c:v>0.22965283691883087</c:v>
                </c:pt>
                <c:pt idx="8989">
                  <c:v>0.2296576201915741</c:v>
                </c:pt>
                <c:pt idx="8990">
                  <c:v>0.22962459921836853</c:v>
                </c:pt>
                <c:pt idx="8991">
                  <c:v>0.22959110140800476</c:v>
                </c:pt>
                <c:pt idx="8992">
                  <c:v>0.22956977784633636</c:v>
                </c:pt>
                <c:pt idx="8993">
                  <c:v>0.22960133850574493</c:v>
                </c:pt>
                <c:pt idx="8994">
                  <c:v>0.22959946095943451</c:v>
                </c:pt>
                <c:pt idx="8995">
                  <c:v>0.22959615290164948</c:v>
                </c:pt>
                <c:pt idx="8996">
                  <c:v>0.22958488762378693</c:v>
                </c:pt>
                <c:pt idx="8997">
                  <c:v>0.22956034541130066</c:v>
                </c:pt>
                <c:pt idx="8998">
                  <c:v>0.22954970598220825</c:v>
                </c:pt>
                <c:pt idx="8999">
                  <c:v>0.22952799499034882</c:v>
                </c:pt>
                <c:pt idx="9000">
                  <c:v>0.22953984141349792</c:v>
                </c:pt>
                <c:pt idx="9001">
                  <c:v>0.22954127192497253</c:v>
                </c:pt>
                <c:pt idx="9002">
                  <c:v>0.22956757247447968</c:v>
                </c:pt>
                <c:pt idx="9003">
                  <c:v>0.22954465448856354</c:v>
                </c:pt>
                <c:pt idx="9004">
                  <c:v>0.22948695719242096</c:v>
                </c:pt>
                <c:pt idx="9005">
                  <c:v>0.22948940098285675</c:v>
                </c:pt>
                <c:pt idx="9006">
                  <c:v>0.22950461506843567</c:v>
                </c:pt>
                <c:pt idx="9007">
                  <c:v>0.22952236235141754</c:v>
                </c:pt>
                <c:pt idx="9008">
                  <c:v>0.22948764264583588</c:v>
                </c:pt>
                <c:pt idx="9009">
                  <c:v>0.22948122024536133</c:v>
                </c:pt>
                <c:pt idx="9010">
                  <c:v>0.22951582074165344</c:v>
                </c:pt>
                <c:pt idx="9011">
                  <c:v>0.22950010001659393</c:v>
                </c:pt>
                <c:pt idx="9012">
                  <c:v>0.22955088317394257</c:v>
                </c:pt>
                <c:pt idx="9013">
                  <c:v>0.22957251965999603</c:v>
                </c:pt>
                <c:pt idx="9014">
                  <c:v>0.22955794632434845</c:v>
                </c:pt>
                <c:pt idx="9015">
                  <c:v>0.22956058382987976</c:v>
                </c:pt>
                <c:pt idx="9016">
                  <c:v>0.22954373061656952</c:v>
                </c:pt>
                <c:pt idx="9017">
                  <c:v>0.22955423593521118</c:v>
                </c:pt>
                <c:pt idx="9018">
                  <c:v>0.22952798008918762</c:v>
                </c:pt>
                <c:pt idx="9019">
                  <c:v>0.2294820100069046</c:v>
                </c:pt>
                <c:pt idx="9020">
                  <c:v>0.22948214411735535</c:v>
                </c:pt>
                <c:pt idx="9021">
                  <c:v>0.22949802875518799</c:v>
                </c:pt>
                <c:pt idx="9022">
                  <c:v>0.2295050323009491</c:v>
                </c:pt>
                <c:pt idx="9023">
                  <c:v>0.2295013964176178</c:v>
                </c:pt>
                <c:pt idx="9024">
                  <c:v>0.22948513925075531</c:v>
                </c:pt>
                <c:pt idx="9025">
                  <c:v>0.22949288785457611</c:v>
                </c:pt>
                <c:pt idx="9026">
                  <c:v>0.22954548895359039</c:v>
                </c:pt>
                <c:pt idx="9027">
                  <c:v>0.22953547537326813</c:v>
                </c:pt>
                <c:pt idx="9028">
                  <c:v>0.22956962883472443</c:v>
                </c:pt>
                <c:pt idx="9029">
                  <c:v>0.22953210771083832</c:v>
                </c:pt>
                <c:pt idx="9030">
                  <c:v>0.22949269413948059</c:v>
                </c:pt>
                <c:pt idx="9031">
                  <c:v>0.22946479916572571</c:v>
                </c:pt>
                <c:pt idx="9032">
                  <c:v>0.22946862876415253</c:v>
                </c:pt>
                <c:pt idx="9033">
                  <c:v>0.22944410145282745</c:v>
                </c:pt>
                <c:pt idx="9034">
                  <c:v>0.22942577302455902</c:v>
                </c:pt>
                <c:pt idx="9035">
                  <c:v>0.22943438589572906</c:v>
                </c:pt>
                <c:pt idx="9036">
                  <c:v>0.22945043444633484</c:v>
                </c:pt>
                <c:pt idx="9037">
                  <c:v>0.22944293916225433</c:v>
                </c:pt>
                <c:pt idx="9038">
                  <c:v>0.22944366931915283</c:v>
                </c:pt>
                <c:pt idx="9039">
                  <c:v>0.22945557534694672</c:v>
                </c:pt>
                <c:pt idx="9040">
                  <c:v>0.22951069474220276</c:v>
                </c:pt>
                <c:pt idx="9041">
                  <c:v>0.22952140867710114</c:v>
                </c:pt>
                <c:pt idx="9042">
                  <c:v>0.2294931560754776</c:v>
                </c:pt>
                <c:pt idx="9043">
                  <c:v>0.2294863760471344</c:v>
                </c:pt>
                <c:pt idx="9044">
                  <c:v>0.22949667274951935</c:v>
                </c:pt>
                <c:pt idx="9045">
                  <c:v>0.22948965430259705</c:v>
                </c:pt>
                <c:pt idx="9046">
                  <c:v>0.22948740422725677</c:v>
                </c:pt>
                <c:pt idx="9047">
                  <c:v>0.22945033013820648</c:v>
                </c:pt>
                <c:pt idx="9048">
                  <c:v>0.22945451736450195</c:v>
                </c:pt>
                <c:pt idx="9049">
                  <c:v>0.22944797575473785</c:v>
                </c:pt>
                <c:pt idx="9050">
                  <c:v>0.22944200038909912</c:v>
                </c:pt>
                <c:pt idx="9051">
                  <c:v>0.22941762208938599</c:v>
                </c:pt>
                <c:pt idx="9052">
                  <c:v>0.22941190004348755</c:v>
                </c:pt>
                <c:pt idx="9053">
                  <c:v>0.22942265868186951</c:v>
                </c:pt>
                <c:pt idx="9054">
                  <c:v>0.22942207753658295</c:v>
                </c:pt>
                <c:pt idx="9055">
                  <c:v>0.22942666709423065</c:v>
                </c:pt>
                <c:pt idx="9056">
                  <c:v>0.22947224974632263</c:v>
                </c:pt>
                <c:pt idx="9057">
                  <c:v>0.22949941456317902</c:v>
                </c:pt>
                <c:pt idx="9058">
                  <c:v>0.22951214015483856</c:v>
                </c:pt>
                <c:pt idx="9059">
                  <c:v>0.22950462996959686</c:v>
                </c:pt>
                <c:pt idx="9060">
                  <c:v>0.22948804497718811</c:v>
                </c:pt>
                <c:pt idx="9061">
                  <c:v>0.2294883131980896</c:v>
                </c:pt>
                <c:pt idx="9062">
                  <c:v>0.22946429252624512</c:v>
                </c:pt>
                <c:pt idx="9063">
                  <c:v>0.22946861386299133</c:v>
                </c:pt>
                <c:pt idx="9064">
                  <c:v>0.22945341467857361</c:v>
                </c:pt>
                <c:pt idx="9065">
                  <c:v>0.22947567701339722</c:v>
                </c:pt>
                <c:pt idx="9066">
                  <c:v>0.22947107255458832</c:v>
                </c:pt>
                <c:pt idx="9067">
                  <c:v>0.22946415841579437</c:v>
                </c:pt>
                <c:pt idx="9068">
                  <c:v>0.22945912182331085</c:v>
                </c:pt>
                <c:pt idx="9069">
                  <c:v>0.22947654128074646</c:v>
                </c:pt>
                <c:pt idx="9070">
                  <c:v>0.22947628796100616</c:v>
                </c:pt>
                <c:pt idx="9071">
                  <c:v>0.22948874533176422</c:v>
                </c:pt>
                <c:pt idx="9072">
                  <c:v>0.22949017584323883</c:v>
                </c:pt>
                <c:pt idx="9073">
                  <c:v>0.22952878475189209</c:v>
                </c:pt>
                <c:pt idx="9074">
                  <c:v>0.22953414916992188</c:v>
                </c:pt>
                <c:pt idx="9075">
                  <c:v>0.22952432930469513</c:v>
                </c:pt>
                <c:pt idx="9076">
                  <c:v>0.22950506210327148</c:v>
                </c:pt>
                <c:pt idx="9077">
                  <c:v>0.22949787974357605</c:v>
                </c:pt>
                <c:pt idx="9078">
                  <c:v>0.2294679582118988</c:v>
                </c:pt>
                <c:pt idx="9079">
                  <c:v>0.22942875325679779</c:v>
                </c:pt>
                <c:pt idx="9080">
                  <c:v>0.22945763170719147</c:v>
                </c:pt>
                <c:pt idx="9081">
                  <c:v>0.22947116196155548</c:v>
                </c:pt>
                <c:pt idx="9082">
                  <c:v>0.22947122156620026</c:v>
                </c:pt>
                <c:pt idx="9083">
                  <c:v>0.22951699793338776</c:v>
                </c:pt>
                <c:pt idx="9084">
                  <c:v>0.22949668765068054</c:v>
                </c:pt>
                <c:pt idx="9085">
                  <c:v>0.2294708788394928</c:v>
                </c:pt>
                <c:pt idx="9086">
                  <c:v>0.22948253154754639</c:v>
                </c:pt>
                <c:pt idx="9087">
                  <c:v>0.22950537502765656</c:v>
                </c:pt>
                <c:pt idx="9088">
                  <c:v>0.22950854897499084</c:v>
                </c:pt>
                <c:pt idx="9089">
                  <c:v>0.22952577471733093</c:v>
                </c:pt>
                <c:pt idx="9090">
                  <c:v>0.22955301403999329</c:v>
                </c:pt>
                <c:pt idx="9091">
                  <c:v>0.22954659163951874</c:v>
                </c:pt>
                <c:pt idx="9092">
                  <c:v>0.22955061495304108</c:v>
                </c:pt>
                <c:pt idx="9093">
                  <c:v>0.22956730425357819</c:v>
                </c:pt>
                <c:pt idx="9094">
                  <c:v>0.22958968579769135</c:v>
                </c:pt>
                <c:pt idx="9095">
                  <c:v>0.22955287992954254</c:v>
                </c:pt>
                <c:pt idx="9096">
                  <c:v>0.229505255818367</c:v>
                </c:pt>
                <c:pt idx="9097">
                  <c:v>0.22946999967098236</c:v>
                </c:pt>
                <c:pt idx="9098">
                  <c:v>0.22946910560131073</c:v>
                </c:pt>
                <c:pt idx="9099">
                  <c:v>0.22949467599391937</c:v>
                </c:pt>
                <c:pt idx="9100">
                  <c:v>0.22952736914157867</c:v>
                </c:pt>
                <c:pt idx="9101">
                  <c:v>0.22950832545757294</c:v>
                </c:pt>
                <c:pt idx="9102">
                  <c:v>0.22950507700443268</c:v>
                </c:pt>
                <c:pt idx="9103">
                  <c:v>0.22949513792991638</c:v>
                </c:pt>
                <c:pt idx="9104">
                  <c:v>0.22951780259609222</c:v>
                </c:pt>
                <c:pt idx="9105">
                  <c:v>0.22952325642108917</c:v>
                </c:pt>
                <c:pt idx="9106">
                  <c:v>0.22952845692634583</c:v>
                </c:pt>
                <c:pt idx="9107">
                  <c:v>0.2294909656047821</c:v>
                </c:pt>
                <c:pt idx="9108">
                  <c:v>0.22948959469795227</c:v>
                </c:pt>
                <c:pt idx="9109">
                  <c:v>0.22949442267417908</c:v>
                </c:pt>
                <c:pt idx="9110">
                  <c:v>0.22951188683509827</c:v>
                </c:pt>
                <c:pt idx="9111">
                  <c:v>0.22952345013618469</c:v>
                </c:pt>
                <c:pt idx="9112">
                  <c:v>0.22950425744056702</c:v>
                </c:pt>
                <c:pt idx="9113">
                  <c:v>0.22946596145629883</c:v>
                </c:pt>
                <c:pt idx="9114">
                  <c:v>0.2294619232416153</c:v>
                </c:pt>
                <c:pt idx="9115">
                  <c:v>0.22946731746196747</c:v>
                </c:pt>
                <c:pt idx="9116">
                  <c:v>0.22949123382568359</c:v>
                </c:pt>
                <c:pt idx="9117">
                  <c:v>0.22949995100498199</c:v>
                </c:pt>
                <c:pt idx="9118">
                  <c:v>0.2294921875</c:v>
                </c:pt>
                <c:pt idx="9119">
                  <c:v>0.22950689494609833</c:v>
                </c:pt>
                <c:pt idx="9120">
                  <c:v>0.22948604822158813</c:v>
                </c:pt>
                <c:pt idx="9121">
                  <c:v>0.22950875759124756</c:v>
                </c:pt>
                <c:pt idx="9122">
                  <c:v>0.22949573397636414</c:v>
                </c:pt>
                <c:pt idx="9123">
                  <c:v>0.22947290539741516</c:v>
                </c:pt>
                <c:pt idx="9124">
                  <c:v>0.22944752871990204</c:v>
                </c:pt>
                <c:pt idx="9125">
                  <c:v>0.22944550216197968</c:v>
                </c:pt>
                <c:pt idx="9126">
                  <c:v>0.22943444550037384</c:v>
                </c:pt>
                <c:pt idx="9127">
                  <c:v>0.22940939664840698</c:v>
                </c:pt>
                <c:pt idx="9128">
                  <c:v>0.22943650186061859</c:v>
                </c:pt>
                <c:pt idx="9129">
                  <c:v>0.22946561872959137</c:v>
                </c:pt>
                <c:pt idx="9130">
                  <c:v>0.22946822643280029</c:v>
                </c:pt>
                <c:pt idx="9131">
                  <c:v>0.22944779694080353</c:v>
                </c:pt>
                <c:pt idx="9132">
                  <c:v>0.22943350672721863</c:v>
                </c:pt>
                <c:pt idx="9133">
                  <c:v>0.22943609952926636</c:v>
                </c:pt>
                <c:pt idx="9134">
                  <c:v>0.22945934534072876</c:v>
                </c:pt>
                <c:pt idx="9135">
                  <c:v>0.22948543727397919</c:v>
                </c:pt>
                <c:pt idx="9136">
                  <c:v>0.22946199774742126</c:v>
                </c:pt>
                <c:pt idx="9137">
                  <c:v>0.22946019470691681</c:v>
                </c:pt>
                <c:pt idx="9138">
                  <c:v>0.22947224974632263</c:v>
                </c:pt>
                <c:pt idx="9139">
                  <c:v>0.22950837016105652</c:v>
                </c:pt>
                <c:pt idx="9140">
                  <c:v>0.22955632209777832</c:v>
                </c:pt>
                <c:pt idx="9141">
                  <c:v>0.22953586280345917</c:v>
                </c:pt>
                <c:pt idx="9142">
                  <c:v>0.22947154939174652</c:v>
                </c:pt>
                <c:pt idx="9143">
                  <c:v>0.22943273186683655</c:v>
                </c:pt>
                <c:pt idx="9144">
                  <c:v>0.2294175773859024</c:v>
                </c:pt>
                <c:pt idx="9145">
                  <c:v>0.22945007681846619</c:v>
                </c:pt>
                <c:pt idx="9146">
                  <c:v>0.22954253852367401</c:v>
                </c:pt>
                <c:pt idx="9147">
                  <c:v>0.22959163784980774</c:v>
                </c:pt>
                <c:pt idx="9148">
                  <c:v>0.22957859933376312</c:v>
                </c:pt>
                <c:pt idx="9149">
                  <c:v>0.22956973314285278</c:v>
                </c:pt>
                <c:pt idx="9150">
                  <c:v>0.22955614328384399</c:v>
                </c:pt>
                <c:pt idx="9151">
                  <c:v>0.22956733405590057</c:v>
                </c:pt>
                <c:pt idx="9152">
                  <c:v>0.2295873761177063</c:v>
                </c:pt>
                <c:pt idx="9153">
                  <c:v>0.22954140603542328</c:v>
                </c:pt>
                <c:pt idx="9154">
                  <c:v>0.22951476275920868</c:v>
                </c:pt>
                <c:pt idx="9155">
                  <c:v>0.22952085733413696</c:v>
                </c:pt>
                <c:pt idx="9156">
                  <c:v>0.22955115139484406</c:v>
                </c:pt>
                <c:pt idx="9157">
                  <c:v>0.22962620854377747</c:v>
                </c:pt>
                <c:pt idx="9158">
                  <c:v>0.22958666086196899</c:v>
                </c:pt>
                <c:pt idx="9159">
                  <c:v>0.22950474917888641</c:v>
                </c:pt>
                <c:pt idx="9160">
                  <c:v>0.22946260869503021</c:v>
                </c:pt>
                <c:pt idx="9161">
                  <c:v>0.22945839166641235</c:v>
                </c:pt>
                <c:pt idx="9162">
                  <c:v>0.22942039370536804</c:v>
                </c:pt>
                <c:pt idx="9163">
                  <c:v>0.22939267754554749</c:v>
                </c:pt>
                <c:pt idx="9164">
                  <c:v>0.22939649224281311</c:v>
                </c:pt>
                <c:pt idx="9165">
                  <c:v>0.22944262623786926</c:v>
                </c:pt>
                <c:pt idx="9166">
                  <c:v>0.22948139905929565</c:v>
                </c:pt>
                <c:pt idx="9167">
                  <c:v>0.22947973012924194</c:v>
                </c:pt>
                <c:pt idx="9168">
                  <c:v>0.22946882247924805</c:v>
                </c:pt>
                <c:pt idx="9169">
                  <c:v>0.22902753949165344</c:v>
                </c:pt>
                <c:pt idx="9170">
                  <c:v>0.22857356071472168</c:v>
                </c:pt>
                <c:pt idx="9171">
                  <c:v>0.22860407829284668</c:v>
                </c:pt>
                <c:pt idx="9172">
                  <c:v>0.22864091396331787</c:v>
                </c:pt>
                <c:pt idx="9173">
                  <c:v>0.22867600619792938</c:v>
                </c:pt>
                <c:pt idx="9174">
                  <c:v>0.22922012209892273</c:v>
                </c:pt>
                <c:pt idx="9175">
                  <c:v>0.2294255793094635</c:v>
                </c:pt>
                <c:pt idx="9176">
                  <c:v>0.22942456603050232</c:v>
                </c:pt>
                <c:pt idx="9177">
                  <c:v>0.22941525280475616</c:v>
                </c:pt>
                <c:pt idx="9178">
                  <c:v>0.22936965525150299</c:v>
                </c:pt>
                <c:pt idx="9179">
                  <c:v>0.22937977313995361</c:v>
                </c:pt>
                <c:pt idx="9180">
                  <c:v>0.22941595315933228</c:v>
                </c:pt>
                <c:pt idx="9181">
                  <c:v>0.22942548990249634</c:v>
                </c:pt>
                <c:pt idx="9182">
                  <c:v>0.22941344976425171</c:v>
                </c:pt>
                <c:pt idx="9183">
                  <c:v>0.22939619421958923</c:v>
                </c:pt>
                <c:pt idx="9184">
                  <c:v>0.22936941683292389</c:v>
                </c:pt>
                <c:pt idx="9185">
                  <c:v>0.22938598692417145</c:v>
                </c:pt>
                <c:pt idx="9186">
                  <c:v>0.22945669293403625</c:v>
                </c:pt>
                <c:pt idx="9187">
                  <c:v>0.22946567833423615</c:v>
                </c:pt>
                <c:pt idx="9188">
                  <c:v>0.22941915690898895</c:v>
                </c:pt>
                <c:pt idx="9189">
                  <c:v>0.22938072681427002</c:v>
                </c:pt>
                <c:pt idx="9190">
                  <c:v>0.22934180498123169</c:v>
                </c:pt>
                <c:pt idx="9191">
                  <c:v>0.22931234538555145</c:v>
                </c:pt>
                <c:pt idx="9192">
                  <c:v>0.22940529882907867</c:v>
                </c:pt>
                <c:pt idx="9193">
                  <c:v>0.229422926902771</c:v>
                </c:pt>
                <c:pt idx="9194">
                  <c:v>0.22939698398113251</c:v>
                </c:pt>
                <c:pt idx="9195">
                  <c:v>0.22940956056118011</c:v>
                </c:pt>
                <c:pt idx="9196">
                  <c:v>0.22941188514232635</c:v>
                </c:pt>
                <c:pt idx="9197">
                  <c:v>0.2294314056634903</c:v>
                </c:pt>
                <c:pt idx="9198">
                  <c:v>0.22947624325752258</c:v>
                </c:pt>
                <c:pt idx="9199">
                  <c:v>0.2294287234544754</c:v>
                </c:pt>
                <c:pt idx="9200">
                  <c:v>0.22940370440483093</c:v>
                </c:pt>
                <c:pt idx="9201">
                  <c:v>0.22937154769897461</c:v>
                </c:pt>
                <c:pt idx="9202">
                  <c:v>0.22940164804458618</c:v>
                </c:pt>
                <c:pt idx="9203">
                  <c:v>0.2294328361749649</c:v>
                </c:pt>
                <c:pt idx="9204">
                  <c:v>0.22940623760223389</c:v>
                </c:pt>
                <c:pt idx="9205">
                  <c:v>0.22942878305912018</c:v>
                </c:pt>
                <c:pt idx="9206">
                  <c:v>0.22943548858165741</c:v>
                </c:pt>
                <c:pt idx="9207">
                  <c:v>0.22946330904960632</c:v>
                </c:pt>
                <c:pt idx="9208">
                  <c:v>0.22943155467510223</c:v>
                </c:pt>
                <c:pt idx="9209">
                  <c:v>0.22943483293056488</c:v>
                </c:pt>
                <c:pt idx="9210">
                  <c:v>0.22942310571670532</c:v>
                </c:pt>
                <c:pt idx="9211">
                  <c:v>0.22945274412631989</c:v>
                </c:pt>
                <c:pt idx="9212">
                  <c:v>0.22951093316078186</c:v>
                </c:pt>
                <c:pt idx="9213">
                  <c:v>0.22955788671970367</c:v>
                </c:pt>
                <c:pt idx="9214">
                  <c:v>0.22955210506916046</c:v>
                </c:pt>
                <c:pt idx="9215">
                  <c:v>0.22949770092964172</c:v>
                </c:pt>
                <c:pt idx="9216">
                  <c:v>0.22946625947952271</c:v>
                </c:pt>
                <c:pt idx="9217">
                  <c:v>0.22945159673690796</c:v>
                </c:pt>
                <c:pt idx="9218">
                  <c:v>0.22938793897628784</c:v>
                </c:pt>
                <c:pt idx="9219">
                  <c:v>0.22937612235546112</c:v>
                </c:pt>
                <c:pt idx="9220">
                  <c:v>0.22940777242183685</c:v>
                </c:pt>
                <c:pt idx="9221">
                  <c:v>0.22942653298377991</c:v>
                </c:pt>
                <c:pt idx="9222">
                  <c:v>0.22944922745227814</c:v>
                </c:pt>
                <c:pt idx="9223">
                  <c:v>0.22944359481334686</c:v>
                </c:pt>
                <c:pt idx="9224">
                  <c:v>0.22946259379386902</c:v>
                </c:pt>
                <c:pt idx="9225">
                  <c:v>0.2294900119304657</c:v>
                </c:pt>
                <c:pt idx="9226">
                  <c:v>0.22948053479194641</c:v>
                </c:pt>
                <c:pt idx="9227">
                  <c:v>0.22941851615905762</c:v>
                </c:pt>
                <c:pt idx="9228">
                  <c:v>0.22942847013473511</c:v>
                </c:pt>
                <c:pt idx="9229">
                  <c:v>0.22942432761192322</c:v>
                </c:pt>
                <c:pt idx="9230">
                  <c:v>0.22945290803909302</c:v>
                </c:pt>
                <c:pt idx="9231">
                  <c:v>0.22948311269283295</c:v>
                </c:pt>
                <c:pt idx="9232">
                  <c:v>0.2295343279838562</c:v>
                </c:pt>
                <c:pt idx="9233">
                  <c:v>0.22951370477676392</c:v>
                </c:pt>
                <c:pt idx="9234">
                  <c:v>0.22951583564281464</c:v>
                </c:pt>
                <c:pt idx="9235">
                  <c:v>0.22947746515274048</c:v>
                </c:pt>
                <c:pt idx="9236">
                  <c:v>0.2294437438249588</c:v>
                </c:pt>
                <c:pt idx="9237">
                  <c:v>0.22943468391895294</c:v>
                </c:pt>
                <c:pt idx="9238">
                  <c:v>0.22940260171890259</c:v>
                </c:pt>
                <c:pt idx="9239">
                  <c:v>0.2293698638677597</c:v>
                </c:pt>
                <c:pt idx="9240">
                  <c:v>0.22938509285449982</c:v>
                </c:pt>
                <c:pt idx="9241">
                  <c:v>0.22938670217990875</c:v>
                </c:pt>
                <c:pt idx="9242">
                  <c:v>0.22935505211353302</c:v>
                </c:pt>
                <c:pt idx="9243">
                  <c:v>0.22940045595169067</c:v>
                </c:pt>
                <c:pt idx="9244">
                  <c:v>0.22941455245018005</c:v>
                </c:pt>
                <c:pt idx="9245">
                  <c:v>0.22939838469028473</c:v>
                </c:pt>
                <c:pt idx="9246">
                  <c:v>0.22939613461494446</c:v>
                </c:pt>
                <c:pt idx="9247">
                  <c:v>0.22940026223659515</c:v>
                </c:pt>
                <c:pt idx="9248">
                  <c:v>0.22941087186336517</c:v>
                </c:pt>
                <c:pt idx="9249">
                  <c:v>0.22939863801002502</c:v>
                </c:pt>
                <c:pt idx="9250">
                  <c:v>0.22938771545886993</c:v>
                </c:pt>
                <c:pt idx="9251">
                  <c:v>0.22936989367008209</c:v>
                </c:pt>
                <c:pt idx="9252">
                  <c:v>0.22934365272521973</c:v>
                </c:pt>
                <c:pt idx="9253">
                  <c:v>0.22935152053833008</c:v>
                </c:pt>
                <c:pt idx="9254">
                  <c:v>0.2293659895658493</c:v>
                </c:pt>
                <c:pt idx="9255">
                  <c:v>0.22936201095581055</c:v>
                </c:pt>
                <c:pt idx="9256">
                  <c:v>0.22936868667602539</c:v>
                </c:pt>
                <c:pt idx="9257">
                  <c:v>0.22939279675483704</c:v>
                </c:pt>
                <c:pt idx="9258">
                  <c:v>0.22942467033863068</c:v>
                </c:pt>
                <c:pt idx="9259">
                  <c:v>0.22939352691173553</c:v>
                </c:pt>
                <c:pt idx="9260">
                  <c:v>0.22941893339157104</c:v>
                </c:pt>
                <c:pt idx="9261">
                  <c:v>0.22948545217514038</c:v>
                </c:pt>
                <c:pt idx="9262">
                  <c:v>0.22955617308616638</c:v>
                </c:pt>
                <c:pt idx="9263">
                  <c:v>0.22952556610107422</c:v>
                </c:pt>
                <c:pt idx="9264">
                  <c:v>0.22941550612449646</c:v>
                </c:pt>
                <c:pt idx="9265">
                  <c:v>0.22934715449810028</c:v>
                </c:pt>
                <c:pt idx="9266">
                  <c:v>0.22931356728076935</c:v>
                </c:pt>
                <c:pt idx="9267">
                  <c:v>0.22931009531021118</c:v>
                </c:pt>
                <c:pt idx="9268">
                  <c:v>0.22928155958652496</c:v>
                </c:pt>
                <c:pt idx="9269">
                  <c:v>0.22927004098892212</c:v>
                </c:pt>
                <c:pt idx="9270">
                  <c:v>0.22932162880897522</c:v>
                </c:pt>
                <c:pt idx="9271">
                  <c:v>0.22936132550239563</c:v>
                </c:pt>
                <c:pt idx="9272">
                  <c:v>0.22937709093093872</c:v>
                </c:pt>
                <c:pt idx="9273">
                  <c:v>0.22935277223587036</c:v>
                </c:pt>
                <c:pt idx="9274">
                  <c:v>0.22935578227043152</c:v>
                </c:pt>
                <c:pt idx="9275">
                  <c:v>0.22930601239204407</c:v>
                </c:pt>
                <c:pt idx="9276">
                  <c:v>0.22931292653083801</c:v>
                </c:pt>
                <c:pt idx="9277">
                  <c:v>0.22930625081062317</c:v>
                </c:pt>
                <c:pt idx="9278">
                  <c:v>0.22935393452644348</c:v>
                </c:pt>
                <c:pt idx="9279">
                  <c:v>0.22936494648456573</c:v>
                </c:pt>
                <c:pt idx="9280">
                  <c:v>0.22935481369495392</c:v>
                </c:pt>
                <c:pt idx="9281">
                  <c:v>0.22928889095783234</c:v>
                </c:pt>
                <c:pt idx="9282">
                  <c:v>0.22928486764431</c:v>
                </c:pt>
                <c:pt idx="9283">
                  <c:v>0.22928093373775482</c:v>
                </c:pt>
                <c:pt idx="9284">
                  <c:v>0.22927537560462952</c:v>
                </c:pt>
                <c:pt idx="9285">
                  <c:v>0.22927726805210114</c:v>
                </c:pt>
                <c:pt idx="9286">
                  <c:v>0.22932785749435425</c:v>
                </c:pt>
                <c:pt idx="9287">
                  <c:v>0.22932831943035126</c:v>
                </c:pt>
                <c:pt idx="9288">
                  <c:v>0.22933192551136017</c:v>
                </c:pt>
                <c:pt idx="9289">
                  <c:v>0.22934000194072723</c:v>
                </c:pt>
                <c:pt idx="9290">
                  <c:v>0.22934062778949738</c:v>
                </c:pt>
                <c:pt idx="9291">
                  <c:v>0.2292887419462204</c:v>
                </c:pt>
                <c:pt idx="9292">
                  <c:v>0.2292819619178772</c:v>
                </c:pt>
                <c:pt idx="9293">
                  <c:v>0.22932904958724976</c:v>
                </c:pt>
                <c:pt idx="9294">
                  <c:v>0.22930236160755157</c:v>
                </c:pt>
                <c:pt idx="9295">
                  <c:v>0.22933967411518097</c:v>
                </c:pt>
                <c:pt idx="9296">
                  <c:v>0.22937461733818054</c:v>
                </c:pt>
                <c:pt idx="9297">
                  <c:v>0.22934651374816895</c:v>
                </c:pt>
                <c:pt idx="9298">
                  <c:v>0.22934100031852722</c:v>
                </c:pt>
                <c:pt idx="9299">
                  <c:v>0.22931180894374847</c:v>
                </c:pt>
                <c:pt idx="9300">
                  <c:v>0.22926869988441467</c:v>
                </c:pt>
                <c:pt idx="9301">
                  <c:v>0.22925341129302979</c:v>
                </c:pt>
                <c:pt idx="9302">
                  <c:v>0.22924917936325073</c:v>
                </c:pt>
                <c:pt idx="9303">
                  <c:v>0.22927112877368927</c:v>
                </c:pt>
                <c:pt idx="9304">
                  <c:v>0.22928710281848907</c:v>
                </c:pt>
                <c:pt idx="9305">
                  <c:v>0.22931018471717834</c:v>
                </c:pt>
                <c:pt idx="9306">
                  <c:v>0.22927919030189514</c:v>
                </c:pt>
                <c:pt idx="9307">
                  <c:v>0.22927920520305634</c:v>
                </c:pt>
                <c:pt idx="9308">
                  <c:v>0.22928102314472198</c:v>
                </c:pt>
                <c:pt idx="9309">
                  <c:v>0.22930809855461121</c:v>
                </c:pt>
                <c:pt idx="9310">
                  <c:v>0.22937700152397156</c:v>
                </c:pt>
                <c:pt idx="9311">
                  <c:v>0.22936676442623138</c:v>
                </c:pt>
                <c:pt idx="9312">
                  <c:v>0.22937846183776855</c:v>
                </c:pt>
                <c:pt idx="9313">
                  <c:v>0.22934612631797791</c:v>
                </c:pt>
                <c:pt idx="9314">
                  <c:v>0.22933797538280487</c:v>
                </c:pt>
                <c:pt idx="9315">
                  <c:v>0.22931614518165588</c:v>
                </c:pt>
                <c:pt idx="9316">
                  <c:v>0.22927868366241455</c:v>
                </c:pt>
                <c:pt idx="9317">
                  <c:v>0.22926247119903564</c:v>
                </c:pt>
                <c:pt idx="9318">
                  <c:v>0.22924675047397614</c:v>
                </c:pt>
                <c:pt idx="9319">
                  <c:v>0.22928182780742645</c:v>
                </c:pt>
                <c:pt idx="9320">
                  <c:v>0.22930264472961426</c:v>
                </c:pt>
                <c:pt idx="9321">
                  <c:v>0.2293156236410141</c:v>
                </c:pt>
                <c:pt idx="9322">
                  <c:v>0.22928857803344727</c:v>
                </c:pt>
                <c:pt idx="9323">
                  <c:v>0.22929529845714569</c:v>
                </c:pt>
                <c:pt idx="9324">
                  <c:v>0.22931854426860809</c:v>
                </c:pt>
                <c:pt idx="9325">
                  <c:v>0.22937583923339844</c:v>
                </c:pt>
                <c:pt idx="9326">
                  <c:v>0.22940361499786377</c:v>
                </c:pt>
                <c:pt idx="9327">
                  <c:v>0.2293979823589325</c:v>
                </c:pt>
                <c:pt idx="9328">
                  <c:v>0.22937369346618652</c:v>
                </c:pt>
                <c:pt idx="9329">
                  <c:v>0.22937828302383423</c:v>
                </c:pt>
                <c:pt idx="9330">
                  <c:v>0.22939014434814453</c:v>
                </c:pt>
                <c:pt idx="9331">
                  <c:v>0.22937676310539246</c:v>
                </c:pt>
                <c:pt idx="9332">
                  <c:v>0.22935540974140167</c:v>
                </c:pt>
                <c:pt idx="9333">
                  <c:v>0.22931568324565887</c:v>
                </c:pt>
                <c:pt idx="9334">
                  <c:v>0.22930313646793365</c:v>
                </c:pt>
                <c:pt idx="9335">
                  <c:v>0.22935764491558075</c:v>
                </c:pt>
                <c:pt idx="9336">
                  <c:v>0.22937454283237457</c:v>
                </c:pt>
                <c:pt idx="9337">
                  <c:v>0.22936956584453583</c:v>
                </c:pt>
                <c:pt idx="9338">
                  <c:v>0.22936642169952393</c:v>
                </c:pt>
                <c:pt idx="9339">
                  <c:v>0.22936718165874481</c:v>
                </c:pt>
                <c:pt idx="9340">
                  <c:v>0.22940912842750549</c:v>
                </c:pt>
                <c:pt idx="9341">
                  <c:v>0.2294231653213501</c:v>
                </c:pt>
                <c:pt idx="9342">
                  <c:v>0.22945074737071991</c:v>
                </c:pt>
                <c:pt idx="9343">
                  <c:v>0.22948485612869263</c:v>
                </c:pt>
                <c:pt idx="9344">
                  <c:v>0.22947034239768982</c:v>
                </c:pt>
                <c:pt idx="9345">
                  <c:v>0.22945092618465424</c:v>
                </c:pt>
                <c:pt idx="9346">
                  <c:v>0.22944606840610504</c:v>
                </c:pt>
                <c:pt idx="9347">
                  <c:v>0.2294403612613678</c:v>
                </c:pt>
                <c:pt idx="9348">
                  <c:v>0.22947046160697937</c:v>
                </c:pt>
                <c:pt idx="9349">
                  <c:v>0.22946129739284515</c:v>
                </c:pt>
                <c:pt idx="9350">
                  <c:v>0.22944504022598267</c:v>
                </c:pt>
                <c:pt idx="9351">
                  <c:v>0.22943040728569031</c:v>
                </c:pt>
                <c:pt idx="9352">
                  <c:v>0.22942265868186951</c:v>
                </c:pt>
                <c:pt idx="9353">
                  <c:v>0.2294318675994873</c:v>
                </c:pt>
                <c:pt idx="9354">
                  <c:v>0.22939307987689972</c:v>
                </c:pt>
                <c:pt idx="9355">
                  <c:v>0.22935304045677185</c:v>
                </c:pt>
                <c:pt idx="9356">
                  <c:v>0.22936795651912689</c:v>
                </c:pt>
                <c:pt idx="9357">
                  <c:v>0.22936923801898956</c:v>
                </c:pt>
                <c:pt idx="9358">
                  <c:v>0.22932992875576019</c:v>
                </c:pt>
                <c:pt idx="9359">
                  <c:v>0.22936305403709412</c:v>
                </c:pt>
                <c:pt idx="9360">
                  <c:v>0.22939236462116241</c:v>
                </c:pt>
                <c:pt idx="9361">
                  <c:v>0.22941167652606964</c:v>
                </c:pt>
                <c:pt idx="9362">
                  <c:v>0.22940514981746674</c:v>
                </c:pt>
                <c:pt idx="9363">
                  <c:v>0.22937844693660736</c:v>
                </c:pt>
                <c:pt idx="9364">
                  <c:v>0.22936272621154785</c:v>
                </c:pt>
                <c:pt idx="9365">
                  <c:v>0.22939862310886383</c:v>
                </c:pt>
                <c:pt idx="9366">
                  <c:v>0.22942841053009033</c:v>
                </c:pt>
                <c:pt idx="9367">
                  <c:v>0.22943115234375</c:v>
                </c:pt>
                <c:pt idx="9368">
                  <c:v>0.22942809760570526</c:v>
                </c:pt>
                <c:pt idx="9369">
                  <c:v>0.22939212620258331</c:v>
                </c:pt>
                <c:pt idx="9370">
                  <c:v>0.22940815985202789</c:v>
                </c:pt>
                <c:pt idx="9371">
                  <c:v>0.22942028939723969</c:v>
                </c:pt>
                <c:pt idx="9372">
                  <c:v>0.22940294444561005</c:v>
                </c:pt>
                <c:pt idx="9373">
                  <c:v>0.22941067814826965</c:v>
                </c:pt>
                <c:pt idx="9374">
                  <c:v>0.22942385077476501</c:v>
                </c:pt>
                <c:pt idx="9375">
                  <c:v>0.22945407032966614</c:v>
                </c:pt>
                <c:pt idx="9376">
                  <c:v>0.22949579358100891</c:v>
                </c:pt>
                <c:pt idx="9377">
                  <c:v>0.22951850295066833</c:v>
                </c:pt>
                <c:pt idx="9378">
                  <c:v>0.22950723767280579</c:v>
                </c:pt>
                <c:pt idx="9379">
                  <c:v>0.22948978841304779</c:v>
                </c:pt>
                <c:pt idx="9380">
                  <c:v>0.22946436703205109</c:v>
                </c:pt>
                <c:pt idx="9381">
                  <c:v>0.22942498326301575</c:v>
                </c:pt>
                <c:pt idx="9382">
                  <c:v>0.22941775619983673</c:v>
                </c:pt>
                <c:pt idx="9383">
                  <c:v>0.22937610745429993</c:v>
                </c:pt>
                <c:pt idx="9384">
                  <c:v>0.22933712601661682</c:v>
                </c:pt>
                <c:pt idx="9385">
                  <c:v>0.22932754456996918</c:v>
                </c:pt>
                <c:pt idx="9386">
                  <c:v>0.22932492196559906</c:v>
                </c:pt>
                <c:pt idx="9387">
                  <c:v>0.22930812835693359</c:v>
                </c:pt>
                <c:pt idx="9388">
                  <c:v>0.22927816212177277</c:v>
                </c:pt>
                <c:pt idx="9389">
                  <c:v>0.22926183044910431</c:v>
                </c:pt>
                <c:pt idx="9390">
                  <c:v>0.22926686704158783</c:v>
                </c:pt>
                <c:pt idx="9391">
                  <c:v>0.22927337884902954</c:v>
                </c:pt>
                <c:pt idx="9392">
                  <c:v>0.2293163537979126</c:v>
                </c:pt>
                <c:pt idx="9393">
                  <c:v>0.22936341166496277</c:v>
                </c:pt>
                <c:pt idx="9394">
                  <c:v>0.22936354577541351</c:v>
                </c:pt>
                <c:pt idx="9395">
                  <c:v>0.22938238084316254</c:v>
                </c:pt>
                <c:pt idx="9396">
                  <c:v>0.22942088544368744</c:v>
                </c:pt>
                <c:pt idx="9397">
                  <c:v>0.22944727540016174</c:v>
                </c:pt>
                <c:pt idx="9398">
                  <c:v>0.22946725785732269</c:v>
                </c:pt>
                <c:pt idx="9399">
                  <c:v>0.22947326302528381</c:v>
                </c:pt>
                <c:pt idx="9400">
                  <c:v>0.22936861217021942</c:v>
                </c:pt>
                <c:pt idx="9401">
                  <c:v>0.22935284674167633</c:v>
                </c:pt>
                <c:pt idx="9402">
                  <c:v>0.22936739027500153</c:v>
                </c:pt>
                <c:pt idx="9403">
                  <c:v>0.22933699190616608</c:v>
                </c:pt>
                <c:pt idx="9404">
                  <c:v>0.22929683327674866</c:v>
                </c:pt>
                <c:pt idx="9405">
                  <c:v>0.22938501834869385</c:v>
                </c:pt>
                <c:pt idx="9406">
                  <c:v>0.22947171330451965</c:v>
                </c:pt>
                <c:pt idx="9407">
                  <c:v>0.22948248684406281</c:v>
                </c:pt>
                <c:pt idx="9408">
                  <c:v>0.229471355676651</c:v>
                </c:pt>
                <c:pt idx="9409">
                  <c:v>0.22946380078792572</c:v>
                </c:pt>
                <c:pt idx="9410">
                  <c:v>0.22945049405097961</c:v>
                </c:pt>
                <c:pt idx="9411">
                  <c:v>0.22941911220550537</c:v>
                </c:pt>
                <c:pt idx="9412">
                  <c:v>0.22942791879177094</c:v>
                </c:pt>
                <c:pt idx="9413">
                  <c:v>0.22945079207420349</c:v>
                </c:pt>
                <c:pt idx="9414">
                  <c:v>0.22944328188896179</c:v>
                </c:pt>
                <c:pt idx="9415">
                  <c:v>0.22944386303424835</c:v>
                </c:pt>
                <c:pt idx="9416">
                  <c:v>0.22939100861549377</c:v>
                </c:pt>
                <c:pt idx="9417">
                  <c:v>0.22934852540493011</c:v>
                </c:pt>
                <c:pt idx="9418">
                  <c:v>0.22936433553695679</c:v>
                </c:pt>
                <c:pt idx="9419">
                  <c:v>0.2293827086687088</c:v>
                </c:pt>
                <c:pt idx="9420">
                  <c:v>0.22937294840812683</c:v>
                </c:pt>
                <c:pt idx="9421">
                  <c:v>0.2293761670589447</c:v>
                </c:pt>
                <c:pt idx="9422">
                  <c:v>0.22936137020587921</c:v>
                </c:pt>
                <c:pt idx="9423">
                  <c:v>0.22936533391475677</c:v>
                </c:pt>
                <c:pt idx="9424">
                  <c:v>0.22942048311233521</c:v>
                </c:pt>
                <c:pt idx="9425">
                  <c:v>0.22942298650741577</c:v>
                </c:pt>
                <c:pt idx="9426">
                  <c:v>0.22944247722625732</c:v>
                </c:pt>
                <c:pt idx="9427">
                  <c:v>0.22944182157516479</c:v>
                </c:pt>
                <c:pt idx="9428">
                  <c:v>0.22944064438343048</c:v>
                </c:pt>
                <c:pt idx="9429">
                  <c:v>0.2294703871011734</c:v>
                </c:pt>
                <c:pt idx="9430">
                  <c:v>0.22945943474769592</c:v>
                </c:pt>
                <c:pt idx="9431">
                  <c:v>0.2295105904340744</c:v>
                </c:pt>
                <c:pt idx="9432">
                  <c:v>0.22965787351131439</c:v>
                </c:pt>
                <c:pt idx="9433">
                  <c:v>0.22965197265148163</c:v>
                </c:pt>
                <c:pt idx="9434">
                  <c:v>0.22959758341312408</c:v>
                </c:pt>
                <c:pt idx="9435">
                  <c:v>0.22955478727817535</c:v>
                </c:pt>
                <c:pt idx="9436">
                  <c:v>0.22946649789810181</c:v>
                </c:pt>
                <c:pt idx="9437">
                  <c:v>0.22941666841506958</c:v>
                </c:pt>
                <c:pt idx="9438">
                  <c:v>0.22940610349178314</c:v>
                </c:pt>
                <c:pt idx="9439">
                  <c:v>0.229388028383255</c:v>
                </c:pt>
                <c:pt idx="9440">
                  <c:v>0.22940109670162201</c:v>
                </c:pt>
                <c:pt idx="9441">
                  <c:v>0.22941486537456512</c:v>
                </c:pt>
                <c:pt idx="9442">
                  <c:v>0.22946135699748993</c:v>
                </c:pt>
                <c:pt idx="9443">
                  <c:v>0.22958573698997498</c:v>
                </c:pt>
                <c:pt idx="9444">
                  <c:v>0.22964796423912048</c:v>
                </c:pt>
                <c:pt idx="9445">
                  <c:v>0.22961880266666412</c:v>
                </c:pt>
                <c:pt idx="9446">
                  <c:v>0.22959117591381073</c:v>
                </c:pt>
                <c:pt idx="9447">
                  <c:v>0.22957985103130341</c:v>
                </c:pt>
                <c:pt idx="9448">
                  <c:v>0.22954589128494263</c:v>
                </c:pt>
                <c:pt idx="9449">
                  <c:v>0.22947773337364197</c:v>
                </c:pt>
                <c:pt idx="9450">
                  <c:v>0.2295261025428772</c:v>
                </c:pt>
                <c:pt idx="9451">
                  <c:v>0.22956006228923798</c:v>
                </c:pt>
                <c:pt idx="9452">
                  <c:v>0.22953645884990692</c:v>
                </c:pt>
                <c:pt idx="9453">
                  <c:v>0.22955429553985596</c:v>
                </c:pt>
                <c:pt idx="9454">
                  <c:v>0.22955426573753357</c:v>
                </c:pt>
                <c:pt idx="9455">
                  <c:v>0.22946734726428986</c:v>
                </c:pt>
                <c:pt idx="9456">
                  <c:v>0.22884061932563782</c:v>
                </c:pt>
                <c:pt idx="9457">
                  <c:v>0.22878028452396393</c:v>
                </c:pt>
                <c:pt idx="9458">
                  <c:v>0.22882825136184692</c:v>
                </c:pt>
                <c:pt idx="9459">
                  <c:v>0.22891485691070557</c:v>
                </c:pt>
                <c:pt idx="9460">
                  <c:v>0.22926975786685944</c:v>
                </c:pt>
                <c:pt idx="9461">
                  <c:v>0.22967131435871124</c:v>
                </c:pt>
                <c:pt idx="9462">
                  <c:v>0.22964382171630859</c:v>
                </c:pt>
                <c:pt idx="9463">
                  <c:v>0.22957682609558105</c:v>
                </c:pt>
                <c:pt idx="9464">
                  <c:v>0.22955916821956635</c:v>
                </c:pt>
                <c:pt idx="9465">
                  <c:v>0.22950948774814606</c:v>
                </c:pt>
                <c:pt idx="9466">
                  <c:v>0.22947625815868378</c:v>
                </c:pt>
                <c:pt idx="9467">
                  <c:v>0.22946003079414368</c:v>
                </c:pt>
                <c:pt idx="9468">
                  <c:v>0.22944964468479156</c:v>
                </c:pt>
                <c:pt idx="9469">
                  <c:v>0.22948531806468964</c:v>
                </c:pt>
                <c:pt idx="9470">
                  <c:v>0.22949734330177307</c:v>
                </c:pt>
                <c:pt idx="9471">
                  <c:v>0.2294689267873764</c:v>
                </c:pt>
                <c:pt idx="9472">
                  <c:v>0.22946976125240326</c:v>
                </c:pt>
                <c:pt idx="9473">
                  <c:v>0.22948139905929565</c:v>
                </c:pt>
                <c:pt idx="9474">
                  <c:v>0.22946640849113464</c:v>
                </c:pt>
                <c:pt idx="9475">
                  <c:v>0.22942756116390228</c:v>
                </c:pt>
                <c:pt idx="9476">
                  <c:v>0.22946815192699432</c:v>
                </c:pt>
                <c:pt idx="9477">
                  <c:v>0.22946666181087494</c:v>
                </c:pt>
                <c:pt idx="9478">
                  <c:v>0.22945266962051392</c:v>
                </c:pt>
                <c:pt idx="9479">
                  <c:v>0.22951233386993408</c:v>
                </c:pt>
                <c:pt idx="9480">
                  <c:v>0.22954192757606506</c:v>
                </c:pt>
                <c:pt idx="9481">
                  <c:v>0.22956110537052155</c:v>
                </c:pt>
                <c:pt idx="9482">
                  <c:v>0.2295701652765274</c:v>
                </c:pt>
                <c:pt idx="9483">
                  <c:v>0.22954805195331573</c:v>
                </c:pt>
                <c:pt idx="9484">
                  <c:v>0.22951334714889526</c:v>
                </c:pt>
                <c:pt idx="9485">
                  <c:v>0.22947637736797333</c:v>
                </c:pt>
                <c:pt idx="9486">
                  <c:v>0.22949406504631042</c:v>
                </c:pt>
                <c:pt idx="9487">
                  <c:v>0.22943961620330811</c:v>
                </c:pt>
                <c:pt idx="9488">
                  <c:v>0.22939784824848175</c:v>
                </c:pt>
                <c:pt idx="9489">
                  <c:v>0.22942756116390228</c:v>
                </c:pt>
                <c:pt idx="9490">
                  <c:v>0.22947375476360321</c:v>
                </c:pt>
                <c:pt idx="9491">
                  <c:v>0.22949005663394928</c:v>
                </c:pt>
                <c:pt idx="9492">
                  <c:v>0.22951918840408325</c:v>
                </c:pt>
                <c:pt idx="9493">
                  <c:v>0.22948391735553741</c:v>
                </c:pt>
                <c:pt idx="9494">
                  <c:v>0.22948157787322998</c:v>
                </c:pt>
                <c:pt idx="9495">
                  <c:v>0.22953225672245026</c:v>
                </c:pt>
                <c:pt idx="9496">
                  <c:v>0.22954130172729492</c:v>
                </c:pt>
                <c:pt idx="9497">
                  <c:v>0.22949749231338501</c:v>
                </c:pt>
                <c:pt idx="9498">
                  <c:v>0.22947926819324493</c:v>
                </c:pt>
                <c:pt idx="9499">
                  <c:v>0.22946394979953766</c:v>
                </c:pt>
                <c:pt idx="9500">
                  <c:v>0.2294592410326004</c:v>
                </c:pt>
                <c:pt idx="9501">
                  <c:v>0.22949327528476715</c:v>
                </c:pt>
                <c:pt idx="9502">
                  <c:v>0.22948397696018219</c:v>
                </c:pt>
                <c:pt idx="9503">
                  <c:v>0.22944903373718262</c:v>
                </c:pt>
                <c:pt idx="9504">
                  <c:v>0.22944211959838867</c:v>
                </c:pt>
                <c:pt idx="9505">
                  <c:v>0.22945377230644226</c:v>
                </c:pt>
                <c:pt idx="9506">
                  <c:v>0.22948174178600311</c:v>
                </c:pt>
                <c:pt idx="9507">
                  <c:v>0.22948078811168671</c:v>
                </c:pt>
                <c:pt idx="9508">
                  <c:v>0.22945252060890198</c:v>
                </c:pt>
                <c:pt idx="9509">
                  <c:v>0.22950774431228638</c:v>
                </c:pt>
                <c:pt idx="9510">
                  <c:v>0.22952093183994293</c:v>
                </c:pt>
                <c:pt idx="9511">
                  <c:v>0.22946242988109589</c:v>
                </c:pt>
                <c:pt idx="9512">
                  <c:v>0.22944523394107819</c:v>
                </c:pt>
                <c:pt idx="9513">
                  <c:v>0.22944721579551697</c:v>
                </c:pt>
                <c:pt idx="9514">
                  <c:v>0.2294844388961792</c:v>
                </c:pt>
                <c:pt idx="9515">
                  <c:v>0.22947441041469574</c:v>
                </c:pt>
                <c:pt idx="9516">
                  <c:v>0.22947141528129578</c:v>
                </c:pt>
                <c:pt idx="9517">
                  <c:v>0.22946982085704803</c:v>
                </c:pt>
                <c:pt idx="9518">
                  <c:v>0.22949934005737305</c:v>
                </c:pt>
                <c:pt idx="9519">
                  <c:v>0.22945179045200348</c:v>
                </c:pt>
                <c:pt idx="9520">
                  <c:v>0.2294236421585083</c:v>
                </c:pt>
                <c:pt idx="9521">
                  <c:v>0.22950391471385956</c:v>
                </c:pt>
                <c:pt idx="9522">
                  <c:v>0.22949047386646271</c:v>
                </c:pt>
                <c:pt idx="9523">
                  <c:v>0.22941902279853821</c:v>
                </c:pt>
                <c:pt idx="9524">
                  <c:v>0.22943001985549927</c:v>
                </c:pt>
                <c:pt idx="9525">
                  <c:v>0.22944773733615875</c:v>
                </c:pt>
                <c:pt idx="9526">
                  <c:v>0.22946473956108093</c:v>
                </c:pt>
                <c:pt idx="9527">
                  <c:v>0.22953391075134277</c:v>
                </c:pt>
                <c:pt idx="9528">
                  <c:v>0.22955562174320221</c:v>
                </c:pt>
                <c:pt idx="9529">
                  <c:v>0.2295185923576355</c:v>
                </c:pt>
                <c:pt idx="9530">
                  <c:v>0.22947657108306885</c:v>
                </c:pt>
                <c:pt idx="9531">
                  <c:v>0.22948946058750153</c:v>
                </c:pt>
                <c:pt idx="9532">
                  <c:v>0.22948658466339111</c:v>
                </c:pt>
                <c:pt idx="9533">
                  <c:v>0.22953154146671295</c:v>
                </c:pt>
                <c:pt idx="9534">
                  <c:v>0.22959393262863159</c:v>
                </c:pt>
                <c:pt idx="9535">
                  <c:v>0.22957886755466461</c:v>
                </c:pt>
                <c:pt idx="9536">
                  <c:v>0.22956760227680206</c:v>
                </c:pt>
                <c:pt idx="9537">
                  <c:v>0.22955948114395142</c:v>
                </c:pt>
                <c:pt idx="9538">
                  <c:v>0.22955888509750366</c:v>
                </c:pt>
                <c:pt idx="9539">
                  <c:v>0.22953087091445923</c:v>
                </c:pt>
                <c:pt idx="9540">
                  <c:v>0.22950133681297302</c:v>
                </c:pt>
                <c:pt idx="9541">
                  <c:v>0.22949519753456116</c:v>
                </c:pt>
                <c:pt idx="9542">
                  <c:v>0.22947151958942413</c:v>
                </c:pt>
                <c:pt idx="9543">
                  <c:v>0.22943508625030518</c:v>
                </c:pt>
                <c:pt idx="9544">
                  <c:v>0.22935518622398376</c:v>
                </c:pt>
                <c:pt idx="9545">
                  <c:v>0.2293371856212616</c:v>
                </c:pt>
                <c:pt idx="9546">
                  <c:v>0.22937873005867004</c:v>
                </c:pt>
                <c:pt idx="9547">
                  <c:v>0.22941544651985168</c:v>
                </c:pt>
                <c:pt idx="9548">
                  <c:v>0.22941572964191437</c:v>
                </c:pt>
                <c:pt idx="9549">
                  <c:v>0.22942069172859192</c:v>
                </c:pt>
                <c:pt idx="9550">
                  <c:v>0.22948387265205383</c:v>
                </c:pt>
                <c:pt idx="9551">
                  <c:v>0.22954665124416351</c:v>
                </c:pt>
                <c:pt idx="9552">
                  <c:v>0.22954338788986206</c:v>
                </c:pt>
                <c:pt idx="9553">
                  <c:v>0.22950612008571625</c:v>
                </c:pt>
                <c:pt idx="9554">
                  <c:v>0.22951479256153107</c:v>
                </c:pt>
                <c:pt idx="9555">
                  <c:v>0.22953538596630096</c:v>
                </c:pt>
                <c:pt idx="9556">
                  <c:v>0.22950141131877899</c:v>
                </c:pt>
                <c:pt idx="9557">
                  <c:v>0.22938381135463715</c:v>
                </c:pt>
                <c:pt idx="9558">
                  <c:v>0.2293550968170166</c:v>
                </c:pt>
                <c:pt idx="9559">
                  <c:v>0.22941367328166962</c:v>
                </c:pt>
                <c:pt idx="9560">
                  <c:v>0.2294328510761261</c:v>
                </c:pt>
                <c:pt idx="9561">
                  <c:v>0.22944293916225433</c:v>
                </c:pt>
                <c:pt idx="9562">
                  <c:v>0.22946043312549591</c:v>
                </c:pt>
                <c:pt idx="9563">
                  <c:v>0.22952371835708618</c:v>
                </c:pt>
                <c:pt idx="9564">
                  <c:v>0.22947725653648376</c:v>
                </c:pt>
                <c:pt idx="9565">
                  <c:v>0.22948761284351349</c:v>
                </c:pt>
                <c:pt idx="9566">
                  <c:v>0.22954216599464417</c:v>
                </c:pt>
                <c:pt idx="9567">
                  <c:v>0.22951902449131012</c:v>
                </c:pt>
                <c:pt idx="9568">
                  <c:v>0.22948873043060303</c:v>
                </c:pt>
                <c:pt idx="9569">
                  <c:v>0.22940716147422791</c:v>
                </c:pt>
                <c:pt idx="9570">
                  <c:v>0.22937621176242828</c:v>
                </c:pt>
                <c:pt idx="9571">
                  <c:v>0.22939012944698334</c:v>
                </c:pt>
                <c:pt idx="9572">
                  <c:v>0.22941623628139496</c:v>
                </c:pt>
                <c:pt idx="9573">
                  <c:v>0.22947035729885101</c:v>
                </c:pt>
                <c:pt idx="9574">
                  <c:v>0.22948653995990753</c:v>
                </c:pt>
                <c:pt idx="9575">
                  <c:v>0.22945566475391388</c:v>
                </c:pt>
                <c:pt idx="9576">
                  <c:v>0.22943879663944244</c:v>
                </c:pt>
                <c:pt idx="9577">
                  <c:v>0.22940859198570251</c:v>
                </c:pt>
                <c:pt idx="9578">
                  <c:v>0.22940853238105774</c:v>
                </c:pt>
                <c:pt idx="9579">
                  <c:v>0.2294522225856781</c:v>
                </c:pt>
                <c:pt idx="9580">
                  <c:v>0.22949005663394928</c:v>
                </c:pt>
                <c:pt idx="9581">
                  <c:v>0.22948761284351349</c:v>
                </c:pt>
                <c:pt idx="9582">
                  <c:v>0.22945590317249298</c:v>
                </c:pt>
                <c:pt idx="9583">
                  <c:v>0.22943827509880066</c:v>
                </c:pt>
                <c:pt idx="9584">
                  <c:v>0.22943383455276489</c:v>
                </c:pt>
                <c:pt idx="9585">
                  <c:v>0.22944566607475281</c:v>
                </c:pt>
                <c:pt idx="9586">
                  <c:v>0.22947759926319122</c:v>
                </c:pt>
                <c:pt idx="9587">
                  <c:v>0.22952936589717865</c:v>
                </c:pt>
                <c:pt idx="9588">
                  <c:v>0.2295440137386322</c:v>
                </c:pt>
                <c:pt idx="9589">
                  <c:v>0.2295071929693222</c:v>
                </c:pt>
                <c:pt idx="9590">
                  <c:v>0.22946090996265411</c:v>
                </c:pt>
                <c:pt idx="9591">
                  <c:v>0.22945225238800049</c:v>
                </c:pt>
                <c:pt idx="9592">
                  <c:v>0.2294573187828064</c:v>
                </c:pt>
                <c:pt idx="9593">
                  <c:v>0.2294318675994873</c:v>
                </c:pt>
                <c:pt idx="9594">
                  <c:v>0.2294018417596817</c:v>
                </c:pt>
                <c:pt idx="9595">
                  <c:v>0.22940780222415924</c:v>
                </c:pt>
                <c:pt idx="9596">
                  <c:v>0.22942230105400085</c:v>
                </c:pt>
                <c:pt idx="9597">
                  <c:v>0.22942563891410828</c:v>
                </c:pt>
                <c:pt idx="9598">
                  <c:v>0.22941446304321289</c:v>
                </c:pt>
                <c:pt idx="9599">
                  <c:v>0.22943827509880066</c:v>
                </c:pt>
                <c:pt idx="9600">
                  <c:v>0.22951194643974304</c:v>
                </c:pt>
                <c:pt idx="9601">
                  <c:v>0.22957511246204376</c:v>
                </c:pt>
                <c:pt idx="9602">
                  <c:v>0.22954951226711273</c:v>
                </c:pt>
                <c:pt idx="9603">
                  <c:v>0.22949318587779999</c:v>
                </c:pt>
                <c:pt idx="9604">
                  <c:v>0.22942474484443665</c:v>
                </c:pt>
                <c:pt idx="9605">
                  <c:v>0.22943790256977081</c:v>
                </c:pt>
                <c:pt idx="9606">
                  <c:v>0.22942779958248138</c:v>
                </c:pt>
                <c:pt idx="9607">
                  <c:v>0.22939732670783997</c:v>
                </c:pt>
                <c:pt idx="9608">
                  <c:v>0.22940826416015625</c:v>
                </c:pt>
                <c:pt idx="9609">
                  <c:v>0.22937938570976257</c:v>
                </c:pt>
                <c:pt idx="9610">
                  <c:v>0.22937214374542236</c:v>
                </c:pt>
                <c:pt idx="9611">
                  <c:v>0.22937801480293274</c:v>
                </c:pt>
                <c:pt idx="9612">
                  <c:v>0.22945599257946014</c:v>
                </c:pt>
                <c:pt idx="9613">
                  <c:v>0.22951275110244751</c:v>
                </c:pt>
                <c:pt idx="9614">
                  <c:v>0.22951391339302063</c:v>
                </c:pt>
                <c:pt idx="9615">
                  <c:v>0.22949323058128357</c:v>
                </c:pt>
                <c:pt idx="9616">
                  <c:v>0.22944144904613495</c:v>
                </c:pt>
                <c:pt idx="9617">
                  <c:v>0.22941827774047852</c:v>
                </c:pt>
                <c:pt idx="9618">
                  <c:v>0.22938646376132965</c:v>
                </c:pt>
                <c:pt idx="9619">
                  <c:v>0.2294149249792099</c:v>
                </c:pt>
                <c:pt idx="9620">
                  <c:v>0.22938169538974762</c:v>
                </c:pt>
                <c:pt idx="9621">
                  <c:v>0.2293815016746521</c:v>
                </c:pt>
                <c:pt idx="9622">
                  <c:v>0.22941130399703979</c:v>
                </c:pt>
                <c:pt idx="9623">
                  <c:v>0.22938458621501923</c:v>
                </c:pt>
                <c:pt idx="9624">
                  <c:v>0.22937111556529999</c:v>
                </c:pt>
                <c:pt idx="9625">
                  <c:v>0.22942674160003662</c:v>
                </c:pt>
                <c:pt idx="9626">
                  <c:v>0.22941648960113525</c:v>
                </c:pt>
                <c:pt idx="9627">
                  <c:v>0.22939848899841309</c:v>
                </c:pt>
                <c:pt idx="9628">
                  <c:v>0.22939471900463104</c:v>
                </c:pt>
                <c:pt idx="9629">
                  <c:v>0.22942385077476501</c:v>
                </c:pt>
                <c:pt idx="9630">
                  <c:v>0.22943240404129028</c:v>
                </c:pt>
                <c:pt idx="9631">
                  <c:v>0.22948220372200012</c:v>
                </c:pt>
                <c:pt idx="9632">
                  <c:v>0.22945509850978851</c:v>
                </c:pt>
                <c:pt idx="9633">
                  <c:v>0.22943331301212311</c:v>
                </c:pt>
                <c:pt idx="9634">
                  <c:v>0.22942589223384857</c:v>
                </c:pt>
                <c:pt idx="9635">
                  <c:v>0.22937485575675964</c:v>
                </c:pt>
                <c:pt idx="9636">
                  <c:v>0.2293771505355835</c:v>
                </c:pt>
                <c:pt idx="9637">
                  <c:v>0.22942261397838593</c:v>
                </c:pt>
                <c:pt idx="9638">
                  <c:v>0.22947154939174652</c:v>
                </c:pt>
                <c:pt idx="9639">
                  <c:v>0.22947198152542114</c:v>
                </c:pt>
                <c:pt idx="9640">
                  <c:v>0.22943812608718872</c:v>
                </c:pt>
                <c:pt idx="9641">
                  <c:v>0.2294662743806839</c:v>
                </c:pt>
                <c:pt idx="9642">
                  <c:v>0.22951497137546539</c:v>
                </c:pt>
                <c:pt idx="9643">
                  <c:v>0.22948580980300903</c:v>
                </c:pt>
                <c:pt idx="9644">
                  <c:v>0.22940896451473236</c:v>
                </c:pt>
                <c:pt idx="9645">
                  <c:v>0.22938798367977142</c:v>
                </c:pt>
                <c:pt idx="9646">
                  <c:v>0.22937075793743134</c:v>
                </c:pt>
                <c:pt idx="9647">
                  <c:v>0.22939316928386688</c:v>
                </c:pt>
                <c:pt idx="9648">
                  <c:v>0.22941933572292328</c:v>
                </c:pt>
                <c:pt idx="9649">
                  <c:v>0.22939780354499817</c:v>
                </c:pt>
                <c:pt idx="9650">
                  <c:v>0.22941568493843079</c:v>
                </c:pt>
                <c:pt idx="9651">
                  <c:v>0.22940582036972046</c:v>
                </c:pt>
                <c:pt idx="9652">
                  <c:v>0.22944650053977966</c:v>
                </c:pt>
                <c:pt idx="9653">
                  <c:v>0.22946511209011078</c:v>
                </c:pt>
                <c:pt idx="9654">
                  <c:v>0.22946840524673462</c:v>
                </c:pt>
                <c:pt idx="9655">
                  <c:v>0.2294718325138092</c:v>
                </c:pt>
                <c:pt idx="9656">
                  <c:v>0.22945122420787811</c:v>
                </c:pt>
                <c:pt idx="9657">
                  <c:v>0.22940503060817719</c:v>
                </c:pt>
                <c:pt idx="9658">
                  <c:v>0.22938008606433868</c:v>
                </c:pt>
                <c:pt idx="9659">
                  <c:v>0.22934645414352417</c:v>
                </c:pt>
                <c:pt idx="9660">
                  <c:v>0.22934889793395996</c:v>
                </c:pt>
                <c:pt idx="9661">
                  <c:v>0.22937721014022827</c:v>
                </c:pt>
                <c:pt idx="9662">
                  <c:v>0.22941301763057709</c:v>
                </c:pt>
                <c:pt idx="9663">
                  <c:v>0.22938834130764008</c:v>
                </c:pt>
                <c:pt idx="9664">
                  <c:v>0.22942988574504852</c:v>
                </c:pt>
                <c:pt idx="9665">
                  <c:v>0.22941114008426666</c:v>
                </c:pt>
                <c:pt idx="9666">
                  <c:v>0.22939562797546387</c:v>
                </c:pt>
                <c:pt idx="9667">
                  <c:v>0.22944049537181854</c:v>
                </c:pt>
                <c:pt idx="9668">
                  <c:v>0.2294602245092392</c:v>
                </c:pt>
                <c:pt idx="9669">
                  <c:v>0.22948034107685089</c:v>
                </c:pt>
                <c:pt idx="9670">
                  <c:v>0.2294808030128479</c:v>
                </c:pt>
                <c:pt idx="9671">
                  <c:v>0.22946383059024811</c:v>
                </c:pt>
                <c:pt idx="9672">
                  <c:v>0.22942109405994415</c:v>
                </c:pt>
                <c:pt idx="9673">
                  <c:v>0.22935700416564941</c:v>
                </c:pt>
                <c:pt idx="9674">
                  <c:v>0.229341059923172</c:v>
                </c:pt>
                <c:pt idx="9675">
                  <c:v>0.2293904572725296</c:v>
                </c:pt>
                <c:pt idx="9676">
                  <c:v>0.22944505512714386</c:v>
                </c:pt>
                <c:pt idx="9677">
                  <c:v>0.22943070530891418</c:v>
                </c:pt>
                <c:pt idx="9678">
                  <c:v>0.22946561872959137</c:v>
                </c:pt>
                <c:pt idx="9679">
                  <c:v>0.22945530712604523</c:v>
                </c:pt>
                <c:pt idx="9680">
                  <c:v>0.22946581244468689</c:v>
                </c:pt>
                <c:pt idx="9681">
                  <c:v>0.22944839298725128</c:v>
                </c:pt>
                <c:pt idx="9682">
                  <c:v>0.22947342693805695</c:v>
                </c:pt>
                <c:pt idx="9683">
                  <c:v>0.22951042652130127</c:v>
                </c:pt>
                <c:pt idx="9684">
                  <c:v>0.22946766018867493</c:v>
                </c:pt>
                <c:pt idx="9685">
                  <c:v>0.22941674292087555</c:v>
                </c:pt>
                <c:pt idx="9686">
                  <c:v>0.22939230501651764</c:v>
                </c:pt>
                <c:pt idx="9687">
                  <c:v>0.22942815721035004</c:v>
                </c:pt>
                <c:pt idx="9688">
                  <c:v>0.22946982085704803</c:v>
                </c:pt>
                <c:pt idx="9689">
                  <c:v>0.22945313155651093</c:v>
                </c:pt>
                <c:pt idx="9690">
                  <c:v>0.22943170368671417</c:v>
                </c:pt>
                <c:pt idx="9691">
                  <c:v>0.22940196096897125</c:v>
                </c:pt>
                <c:pt idx="9692">
                  <c:v>0.22938720881938934</c:v>
                </c:pt>
                <c:pt idx="9693">
                  <c:v>0.22939509153366089</c:v>
                </c:pt>
                <c:pt idx="9694">
                  <c:v>0.22943507134914398</c:v>
                </c:pt>
                <c:pt idx="9695">
                  <c:v>0.22943125665187836</c:v>
                </c:pt>
                <c:pt idx="9696">
                  <c:v>0.22943988442420959</c:v>
                </c:pt>
                <c:pt idx="9697">
                  <c:v>0.2294415682554245</c:v>
                </c:pt>
                <c:pt idx="9698">
                  <c:v>0.22936812043190002</c:v>
                </c:pt>
                <c:pt idx="9699">
                  <c:v>0.22937294840812683</c:v>
                </c:pt>
                <c:pt idx="9700">
                  <c:v>0.22944095730781555</c:v>
                </c:pt>
                <c:pt idx="9701">
                  <c:v>0.22951355576515198</c:v>
                </c:pt>
                <c:pt idx="9702">
                  <c:v>0.22952145338058472</c:v>
                </c:pt>
                <c:pt idx="9703">
                  <c:v>0.22948035597801208</c:v>
                </c:pt>
                <c:pt idx="9704">
                  <c:v>0.22946393489837646</c:v>
                </c:pt>
                <c:pt idx="9705">
                  <c:v>0.22948519885540009</c:v>
                </c:pt>
                <c:pt idx="9706">
                  <c:v>0.22949022054672241</c:v>
                </c:pt>
                <c:pt idx="9707">
                  <c:v>0.2294432669878006</c:v>
                </c:pt>
                <c:pt idx="9708">
                  <c:v>0.2294517308473587</c:v>
                </c:pt>
                <c:pt idx="9709">
                  <c:v>0.22945715487003326</c:v>
                </c:pt>
                <c:pt idx="9710">
                  <c:v>0.2294524610042572</c:v>
                </c:pt>
                <c:pt idx="9711">
                  <c:v>0.22939641773700714</c:v>
                </c:pt>
                <c:pt idx="9712">
                  <c:v>0.2293938547372818</c:v>
                </c:pt>
                <c:pt idx="9713">
                  <c:v>0.22943516075611115</c:v>
                </c:pt>
                <c:pt idx="9714">
                  <c:v>0.22948619723320007</c:v>
                </c:pt>
                <c:pt idx="9715">
                  <c:v>0.2294817715883255</c:v>
                </c:pt>
                <c:pt idx="9716">
                  <c:v>0.22952483594417572</c:v>
                </c:pt>
                <c:pt idx="9717">
                  <c:v>0.22951704263687134</c:v>
                </c:pt>
                <c:pt idx="9718">
                  <c:v>0.22943279147148132</c:v>
                </c:pt>
                <c:pt idx="9719">
                  <c:v>0.22940239310264587</c:v>
                </c:pt>
                <c:pt idx="9720">
                  <c:v>0.22941967844963074</c:v>
                </c:pt>
                <c:pt idx="9721">
                  <c:v>0.22945310175418854</c:v>
                </c:pt>
                <c:pt idx="9722">
                  <c:v>0.22941578924655914</c:v>
                </c:pt>
                <c:pt idx="9723">
                  <c:v>0.22942511737346649</c:v>
                </c:pt>
                <c:pt idx="9724">
                  <c:v>0.22944067418575287</c:v>
                </c:pt>
                <c:pt idx="9725">
                  <c:v>0.22942151129245758</c:v>
                </c:pt>
                <c:pt idx="9726">
                  <c:v>0.22939567267894745</c:v>
                </c:pt>
                <c:pt idx="9727">
                  <c:v>0.22942669689655304</c:v>
                </c:pt>
                <c:pt idx="9728">
                  <c:v>0.22944346070289612</c:v>
                </c:pt>
                <c:pt idx="9729">
                  <c:v>0.22943969070911407</c:v>
                </c:pt>
                <c:pt idx="9730">
                  <c:v>0.22947058081626892</c:v>
                </c:pt>
                <c:pt idx="9731">
                  <c:v>0.22943657636642456</c:v>
                </c:pt>
                <c:pt idx="9732">
                  <c:v>0.22941213846206665</c:v>
                </c:pt>
                <c:pt idx="9733">
                  <c:v>0.22941675782203674</c:v>
                </c:pt>
                <c:pt idx="9734">
                  <c:v>0.2294459342956543</c:v>
                </c:pt>
                <c:pt idx="9735">
                  <c:v>0.22945448756217957</c:v>
                </c:pt>
                <c:pt idx="9736">
                  <c:v>0.22945910692214966</c:v>
                </c:pt>
                <c:pt idx="9737">
                  <c:v>0.22946226596832275</c:v>
                </c:pt>
                <c:pt idx="9738">
                  <c:v>0.22948527336120605</c:v>
                </c:pt>
                <c:pt idx="9739">
                  <c:v>0.22942961752414703</c:v>
                </c:pt>
                <c:pt idx="9740">
                  <c:v>0.2294037938117981</c:v>
                </c:pt>
                <c:pt idx="9741">
                  <c:v>0.22941954433917999</c:v>
                </c:pt>
                <c:pt idx="9742">
                  <c:v>0.22945640981197357</c:v>
                </c:pt>
                <c:pt idx="9743">
                  <c:v>0.22944717109203339</c:v>
                </c:pt>
                <c:pt idx="9744">
                  <c:v>0.22941890358924866</c:v>
                </c:pt>
                <c:pt idx="9745">
                  <c:v>0.22936977446079254</c:v>
                </c:pt>
                <c:pt idx="9746">
                  <c:v>0.22940972447395325</c:v>
                </c:pt>
                <c:pt idx="9747">
                  <c:v>0.22946625947952271</c:v>
                </c:pt>
                <c:pt idx="9748">
                  <c:v>0.2294732928276062</c:v>
                </c:pt>
                <c:pt idx="9749">
                  <c:v>0.22948306798934937</c:v>
                </c:pt>
                <c:pt idx="9750">
                  <c:v>0.22950439155101776</c:v>
                </c:pt>
                <c:pt idx="9751">
                  <c:v>0.22948162257671356</c:v>
                </c:pt>
                <c:pt idx="9752">
                  <c:v>0.22943247854709625</c:v>
                </c:pt>
                <c:pt idx="9753">
                  <c:v>0.22937420010566711</c:v>
                </c:pt>
                <c:pt idx="9754">
                  <c:v>0.22937038540840149</c:v>
                </c:pt>
                <c:pt idx="9755">
                  <c:v>0.22938880324363708</c:v>
                </c:pt>
                <c:pt idx="9756">
                  <c:v>0.22941352427005768</c:v>
                </c:pt>
                <c:pt idx="9757">
                  <c:v>0.22944216430187225</c:v>
                </c:pt>
                <c:pt idx="9758">
                  <c:v>0.22943484783172607</c:v>
                </c:pt>
                <c:pt idx="9759">
                  <c:v>0.22940772771835327</c:v>
                </c:pt>
                <c:pt idx="9760">
                  <c:v>0.2293655127286911</c:v>
                </c:pt>
                <c:pt idx="9761">
                  <c:v>0.22943449020385742</c:v>
                </c:pt>
                <c:pt idx="9762">
                  <c:v>0.22949157655239105</c:v>
                </c:pt>
                <c:pt idx="9763">
                  <c:v>0.22948834300041199</c:v>
                </c:pt>
                <c:pt idx="9764">
                  <c:v>0.22944852709770203</c:v>
                </c:pt>
                <c:pt idx="9765">
                  <c:v>0.22945305705070496</c:v>
                </c:pt>
                <c:pt idx="9766">
                  <c:v>0.2294466495513916</c:v>
                </c:pt>
                <c:pt idx="9767">
                  <c:v>0.2294088751077652</c:v>
                </c:pt>
                <c:pt idx="9768">
                  <c:v>0.22940446436405182</c:v>
                </c:pt>
                <c:pt idx="9769">
                  <c:v>0.22941623628139496</c:v>
                </c:pt>
                <c:pt idx="9770">
                  <c:v>0.22942721843719482</c:v>
                </c:pt>
                <c:pt idx="9771">
                  <c:v>0.22940507531166077</c:v>
                </c:pt>
                <c:pt idx="9772">
                  <c:v>0.2294183075428009</c:v>
                </c:pt>
                <c:pt idx="9773">
                  <c:v>0.22938673198223114</c:v>
                </c:pt>
                <c:pt idx="9774">
                  <c:v>0.22939428687095642</c:v>
                </c:pt>
                <c:pt idx="9775">
                  <c:v>0.22940048575401306</c:v>
                </c:pt>
                <c:pt idx="9776">
                  <c:v>0.22944258153438568</c:v>
                </c:pt>
                <c:pt idx="9777">
                  <c:v>0.2294158935546875</c:v>
                </c:pt>
                <c:pt idx="9778">
                  <c:v>0.22943277657032013</c:v>
                </c:pt>
                <c:pt idx="9779">
                  <c:v>0.22947627305984497</c:v>
                </c:pt>
                <c:pt idx="9780">
                  <c:v>0.22950398921966553</c:v>
                </c:pt>
                <c:pt idx="9781">
                  <c:v>0.22947022318840027</c:v>
                </c:pt>
                <c:pt idx="9782">
                  <c:v>0.22944068908691406</c:v>
                </c:pt>
                <c:pt idx="9783">
                  <c:v>0.22944729030132294</c:v>
                </c:pt>
                <c:pt idx="9784">
                  <c:v>0.22944538295269012</c:v>
                </c:pt>
                <c:pt idx="9785">
                  <c:v>0.22945237159729004</c:v>
                </c:pt>
                <c:pt idx="9786">
                  <c:v>0.22943989932537079</c:v>
                </c:pt>
                <c:pt idx="9787">
                  <c:v>0.22942933440208435</c:v>
                </c:pt>
                <c:pt idx="9788">
                  <c:v>0.2294115275144577</c:v>
                </c:pt>
                <c:pt idx="9789">
                  <c:v>0.22938373684883118</c:v>
                </c:pt>
                <c:pt idx="9790">
                  <c:v>0.22942264378070831</c:v>
                </c:pt>
                <c:pt idx="9791">
                  <c:v>0.22948510944843292</c:v>
                </c:pt>
                <c:pt idx="9792">
                  <c:v>0.22947798669338226</c:v>
                </c:pt>
                <c:pt idx="9793">
                  <c:v>0.22943258285522461</c:v>
                </c:pt>
                <c:pt idx="9794">
                  <c:v>0.22944359481334686</c:v>
                </c:pt>
                <c:pt idx="9795">
                  <c:v>0.22945623099803925</c:v>
                </c:pt>
                <c:pt idx="9796">
                  <c:v>0.22945588827133179</c:v>
                </c:pt>
                <c:pt idx="9797">
                  <c:v>0.22943665087223053</c:v>
                </c:pt>
                <c:pt idx="9798">
                  <c:v>0.22913992404937744</c:v>
                </c:pt>
                <c:pt idx="9799">
                  <c:v>0.22855475544929504</c:v>
                </c:pt>
                <c:pt idx="9800">
                  <c:v>0.22856168448925018</c:v>
                </c:pt>
                <c:pt idx="9801">
                  <c:v>0.22867962718009949</c:v>
                </c:pt>
                <c:pt idx="9802">
                  <c:v>0.22877208888530731</c:v>
                </c:pt>
                <c:pt idx="9803">
                  <c:v>0.22922931611537933</c:v>
                </c:pt>
                <c:pt idx="9804">
                  <c:v>0.2294946163892746</c:v>
                </c:pt>
                <c:pt idx="9805">
                  <c:v>0.2295016348361969</c:v>
                </c:pt>
                <c:pt idx="9806">
                  <c:v>0.22951300442218781</c:v>
                </c:pt>
                <c:pt idx="9807">
                  <c:v>0.22949036955833435</c:v>
                </c:pt>
                <c:pt idx="9808">
                  <c:v>0.22948247194290161</c:v>
                </c:pt>
                <c:pt idx="9809">
                  <c:v>0.22943252325057983</c:v>
                </c:pt>
                <c:pt idx="9810">
                  <c:v>0.2294863760471344</c:v>
                </c:pt>
                <c:pt idx="9811">
                  <c:v>0.22947941720485687</c:v>
                </c:pt>
                <c:pt idx="9812">
                  <c:v>0.22945715487003326</c:v>
                </c:pt>
                <c:pt idx="9813">
                  <c:v>0.22941659390926361</c:v>
                </c:pt>
                <c:pt idx="9814">
                  <c:v>0.22944113612174988</c:v>
                </c:pt>
                <c:pt idx="9815">
                  <c:v>0.22944825887680054</c:v>
                </c:pt>
                <c:pt idx="9816">
                  <c:v>0.22940455377101898</c:v>
                </c:pt>
                <c:pt idx="9817">
                  <c:v>0.22945213317871094</c:v>
                </c:pt>
                <c:pt idx="9818">
                  <c:v>0.22946618497371674</c:v>
                </c:pt>
                <c:pt idx="9819">
                  <c:v>0.22942377626895905</c:v>
                </c:pt>
                <c:pt idx="9820">
                  <c:v>0.2294350266456604</c:v>
                </c:pt>
                <c:pt idx="9821">
                  <c:v>0.22945205867290497</c:v>
                </c:pt>
                <c:pt idx="9822">
                  <c:v>0.22945563495159149</c:v>
                </c:pt>
                <c:pt idx="9823">
                  <c:v>0.22948271036148071</c:v>
                </c:pt>
                <c:pt idx="9824">
                  <c:v>0.22948502004146576</c:v>
                </c:pt>
                <c:pt idx="9825">
                  <c:v>0.22945712506771088</c:v>
                </c:pt>
                <c:pt idx="9826">
                  <c:v>0.2295013815164566</c:v>
                </c:pt>
                <c:pt idx="9827">
                  <c:v>0.22947758436203003</c:v>
                </c:pt>
                <c:pt idx="9828">
                  <c:v>0.22943606972694397</c:v>
                </c:pt>
                <c:pt idx="9829">
                  <c:v>0.22945749759674072</c:v>
                </c:pt>
                <c:pt idx="9830">
                  <c:v>0.2294899970293045</c:v>
                </c:pt>
                <c:pt idx="9831">
                  <c:v>0.22950124740600586</c:v>
                </c:pt>
                <c:pt idx="9832">
                  <c:v>0.22956635057926178</c:v>
                </c:pt>
                <c:pt idx="9833">
                  <c:v>0.22958144545555115</c:v>
                </c:pt>
                <c:pt idx="9834">
                  <c:v>0.22947949171066284</c:v>
                </c:pt>
                <c:pt idx="9835">
                  <c:v>0.22941945493221283</c:v>
                </c:pt>
                <c:pt idx="9836">
                  <c:v>0.22945915162563324</c:v>
                </c:pt>
                <c:pt idx="9837">
                  <c:v>0.22947244346141815</c:v>
                </c:pt>
                <c:pt idx="9838">
                  <c:v>0.22947788238525391</c:v>
                </c:pt>
                <c:pt idx="9839">
                  <c:v>0.22948236763477325</c:v>
                </c:pt>
                <c:pt idx="9840">
                  <c:v>0.22949017584323883</c:v>
                </c:pt>
                <c:pt idx="9841">
                  <c:v>0.22954194247722626</c:v>
                </c:pt>
                <c:pt idx="9842">
                  <c:v>0.22955437004566193</c:v>
                </c:pt>
                <c:pt idx="9843">
                  <c:v>0.22954252362251282</c:v>
                </c:pt>
                <c:pt idx="9844">
                  <c:v>0.22947061061859131</c:v>
                </c:pt>
                <c:pt idx="9845">
                  <c:v>0.2294841855764389</c:v>
                </c:pt>
                <c:pt idx="9846">
                  <c:v>0.22948981821537018</c:v>
                </c:pt>
                <c:pt idx="9847">
                  <c:v>0.22942140698432922</c:v>
                </c:pt>
                <c:pt idx="9848">
                  <c:v>0.22942712903022766</c:v>
                </c:pt>
                <c:pt idx="9849">
                  <c:v>0.2294771820306778</c:v>
                </c:pt>
                <c:pt idx="9850">
                  <c:v>0.22948943078517914</c:v>
                </c:pt>
                <c:pt idx="9851">
                  <c:v>0.22948747873306274</c:v>
                </c:pt>
                <c:pt idx="9852">
                  <c:v>0.229551762342453</c:v>
                </c:pt>
                <c:pt idx="9853">
                  <c:v>0.22955025732517242</c:v>
                </c:pt>
                <c:pt idx="9854">
                  <c:v>0.22950968146324158</c:v>
                </c:pt>
                <c:pt idx="9855">
                  <c:v>0.22951863706111908</c:v>
                </c:pt>
                <c:pt idx="9856">
                  <c:v>0.22956772148609161</c:v>
                </c:pt>
                <c:pt idx="9857">
                  <c:v>0.22952903807163239</c:v>
                </c:pt>
                <c:pt idx="9858">
                  <c:v>0.22944267094135284</c:v>
                </c:pt>
                <c:pt idx="9859">
                  <c:v>0.22948816418647766</c:v>
                </c:pt>
                <c:pt idx="9860">
                  <c:v>0.22955076396465302</c:v>
                </c:pt>
                <c:pt idx="9861">
                  <c:v>0.22956536710262299</c:v>
                </c:pt>
                <c:pt idx="9862">
                  <c:v>0.22953543066978455</c:v>
                </c:pt>
                <c:pt idx="9863">
                  <c:v>0.22954273223876953</c:v>
                </c:pt>
                <c:pt idx="9864">
                  <c:v>0.2295391708612442</c:v>
                </c:pt>
                <c:pt idx="9865">
                  <c:v>0.22948110103607178</c:v>
                </c:pt>
                <c:pt idx="9866">
                  <c:v>0.22940583527088165</c:v>
                </c:pt>
                <c:pt idx="9867">
                  <c:v>0.22942519187927246</c:v>
                </c:pt>
                <c:pt idx="9868">
                  <c:v>0.22945986688137054</c:v>
                </c:pt>
                <c:pt idx="9869">
                  <c:v>0.22947373986244202</c:v>
                </c:pt>
                <c:pt idx="9870">
                  <c:v>0.22950544953346252</c:v>
                </c:pt>
                <c:pt idx="9871">
                  <c:v>0.22951315343379974</c:v>
                </c:pt>
                <c:pt idx="9872">
                  <c:v>0.22951127588748932</c:v>
                </c:pt>
                <c:pt idx="9873">
                  <c:v>0.22949275374412537</c:v>
                </c:pt>
                <c:pt idx="9874">
                  <c:v>0.22944772243499756</c:v>
                </c:pt>
                <c:pt idx="9875">
                  <c:v>0.22940723598003387</c:v>
                </c:pt>
                <c:pt idx="9876">
                  <c:v>0.22940988838672638</c:v>
                </c:pt>
                <c:pt idx="9877">
                  <c:v>0.22944928705692291</c:v>
                </c:pt>
                <c:pt idx="9878">
                  <c:v>0.22945356369018555</c:v>
                </c:pt>
                <c:pt idx="9879">
                  <c:v>0.22941742837429047</c:v>
                </c:pt>
                <c:pt idx="9880">
                  <c:v>0.22943514585494995</c:v>
                </c:pt>
                <c:pt idx="9881">
                  <c:v>0.22940924763679504</c:v>
                </c:pt>
                <c:pt idx="9882">
                  <c:v>0.22938597202301025</c:v>
                </c:pt>
                <c:pt idx="9883">
                  <c:v>0.22940352559089661</c:v>
                </c:pt>
                <c:pt idx="9884">
                  <c:v>0.22945743799209595</c:v>
                </c:pt>
                <c:pt idx="9885">
                  <c:v>0.22948530316352844</c:v>
                </c:pt>
                <c:pt idx="9886">
                  <c:v>0.22947996854782104</c:v>
                </c:pt>
                <c:pt idx="9887">
                  <c:v>0.22951148450374603</c:v>
                </c:pt>
                <c:pt idx="9888">
                  <c:v>0.22949941456317902</c:v>
                </c:pt>
                <c:pt idx="9889">
                  <c:v>0.22945940494537354</c:v>
                </c:pt>
                <c:pt idx="9890">
                  <c:v>0.22948944568634033</c:v>
                </c:pt>
                <c:pt idx="9891">
                  <c:v>0.22949144244194031</c:v>
                </c:pt>
                <c:pt idx="9892">
                  <c:v>0.22942602634429932</c:v>
                </c:pt>
                <c:pt idx="9893">
                  <c:v>0.22939032316207886</c:v>
                </c:pt>
                <c:pt idx="9894">
                  <c:v>0.22940723598003387</c:v>
                </c:pt>
                <c:pt idx="9895">
                  <c:v>0.22940918803215027</c:v>
                </c:pt>
                <c:pt idx="9896">
                  <c:v>0.22941584885120392</c:v>
                </c:pt>
                <c:pt idx="9897">
                  <c:v>0.22941742837429047</c:v>
                </c:pt>
                <c:pt idx="9898">
                  <c:v>0.22941631078720093</c:v>
                </c:pt>
                <c:pt idx="9899">
                  <c:v>0.22938629984855652</c:v>
                </c:pt>
                <c:pt idx="9900">
                  <c:v>0.22939224541187286</c:v>
                </c:pt>
                <c:pt idx="9901">
                  <c:v>0.22945109009742737</c:v>
                </c:pt>
                <c:pt idx="9902">
                  <c:v>0.22947825491428375</c:v>
                </c:pt>
                <c:pt idx="9903">
                  <c:v>0.22943773865699768</c:v>
                </c:pt>
                <c:pt idx="9904">
                  <c:v>0.22944805026054382</c:v>
                </c:pt>
                <c:pt idx="9905">
                  <c:v>0.22941194474697113</c:v>
                </c:pt>
                <c:pt idx="9906">
                  <c:v>0.22938893735408783</c:v>
                </c:pt>
                <c:pt idx="9907">
                  <c:v>0.22944784164428711</c:v>
                </c:pt>
                <c:pt idx="9908">
                  <c:v>0.22945055365562439</c:v>
                </c:pt>
                <c:pt idx="9909">
                  <c:v>0.2294439971446991</c:v>
                </c:pt>
                <c:pt idx="9910">
                  <c:v>0.22942778468132019</c:v>
                </c:pt>
                <c:pt idx="9911">
                  <c:v>0.22938236594200134</c:v>
                </c:pt>
                <c:pt idx="9912">
                  <c:v>0.22931391000747681</c:v>
                </c:pt>
                <c:pt idx="9913">
                  <c:v>0.22932468354701996</c:v>
                </c:pt>
                <c:pt idx="9914">
                  <c:v>0.22933557629585266</c:v>
                </c:pt>
                <c:pt idx="9915">
                  <c:v>0.22941766679286957</c:v>
                </c:pt>
                <c:pt idx="9916">
                  <c:v>0.22944474220275879</c:v>
                </c:pt>
                <c:pt idx="9917">
                  <c:v>0.22942560911178589</c:v>
                </c:pt>
                <c:pt idx="9918">
                  <c:v>0.22940638661384583</c:v>
                </c:pt>
                <c:pt idx="9919">
                  <c:v>0.22939980030059814</c:v>
                </c:pt>
                <c:pt idx="9920">
                  <c:v>0.22941586375236511</c:v>
                </c:pt>
                <c:pt idx="9921">
                  <c:v>0.22948265075683594</c:v>
                </c:pt>
                <c:pt idx="9922">
                  <c:v>0.22958162426948547</c:v>
                </c:pt>
                <c:pt idx="9923">
                  <c:v>0.22953985631465912</c:v>
                </c:pt>
                <c:pt idx="9924">
                  <c:v>0.22951798141002655</c:v>
                </c:pt>
                <c:pt idx="9925">
                  <c:v>0.22955311834812164</c:v>
                </c:pt>
                <c:pt idx="9926">
                  <c:v>0.2295510470867157</c:v>
                </c:pt>
                <c:pt idx="9927">
                  <c:v>0.22944381833076477</c:v>
                </c:pt>
                <c:pt idx="9928">
                  <c:v>0.22939969599246979</c:v>
                </c:pt>
                <c:pt idx="9929">
                  <c:v>0.22941149771213531</c:v>
                </c:pt>
                <c:pt idx="9930">
                  <c:v>0.22937802970409393</c:v>
                </c:pt>
                <c:pt idx="9931">
                  <c:v>0.22930681705474854</c:v>
                </c:pt>
                <c:pt idx="9932">
                  <c:v>0.22933937609195709</c:v>
                </c:pt>
                <c:pt idx="9933">
                  <c:v>0.2293437272310257</c:v>
                </c:pt>
                <c:pt idx="9934">
                  <c:v>0.2293313592672348</c:v>
                </c:pt>
                <c:pt idx="9935">
                  <c:v>0.2293960303068161</c:v>
                </c:pt>
                <c:pt idx="9936">
                  <c:v>0.22943991422653198</c:v>
                </c:pt>
                <c:pt idx="9937">
                  <c:v>0.22945089638233185</c:v>
                </c:pt>
                <c:pt idx="9938">
                  <c:v>0.22942438721656799</c:v>
                </c:pt>
                <c:pt idx="9939">
                  <c:v>0.22939607501029968</c:v>
                </c:pt>
                <c:pt idx="9940">
                  <c:v>0.22937513887882233</c:v>
                </c:pt>
                <c:pt idx="9941">
                  <c:v>0.22935184836387634</c:v>
                </c:pt>
                <c:pt idx="9942">
                  <c:v>0.22935938835144043</c:v>
                </c:pt>
                <c:pt idx="9943">
                  <c:v>0.22939538955688477</c:v>
                </c:pt>
                <c:pt idx="9944">
                  <c:v>0.22938850522041321</c:v>
                </c:pt>
                <c:pt idx="9945">
                  <c:v>0.22938290238380432</c:v>
                </c:pt>
                <c:pt idx="9946">
                  <c:v>0.2293182760477066</c:v>
                </c:pt>
                <c:pt idx="9947">
                  <c:v>0.22927586734294891</c:v>
                </c:pt>
                <c:pt idx="9948">
                  <c:v>0.22930429875850677</c:v>
                </c:pt>
                <c:pt idx="9949">
                  <c:v>0.22938714921474457</c:v>
                </c:pt>
                <c:pt idx="9950">
                  <c:v>0.22939074039459229</c:v>
                </c:pt>
                <c:pt idx="9951">
                  <c:v>0.22943598031997681</c:v>
                </c:pt>
                <c:pt idx="9952">
                  <c:v>0.2294965386390686</c:v>
                </c:pt>
                <c:pt idx="9953">
                  <c:v>0.22944876551628113</c:v>
                </c:pt>
                <c:pt idx="9954">
                  <c:v>0.22940289974212646</c:v>
                </c:pt>
                <c:pt idx="9955">
                  <c:v>0.22939854860305786</c:v>
                </c:pt>
                <c:pt idx="9956">
                  <c:v>0.22939635813236237</c:v>
                </c:pt>
                <c:pt idx="9957">
                  <c:v>0.22934675216674805</c:v>
                </c:pt>
                <c:pt idx="9958">
                  <c:v>0.22932863235473633</c:v>
                </c:pt>
                <c:pt idx="9959">
                  <c:v>0.22933463752269745</c:v>
                </c:pt>
                <c:pt idx="9960">
                  <c:v>0.22935843467712402</c:v>
                </c:pt>
                <c:pt idx="9961">
                  <c:v>0.22944338619709015</c:v>
                </c:pt>
                <c:pt idx="9962">
                  <c:v>0.22947114706039429</c:v>
                </c:pt>
                <c:pt idx="9963">
                  <c:v>0.22947052121162415</c:v>
                </c:pt>
                <c:pt idx="9964">
                  <c:v>0.22939227521419525</c:v>
                </c:pt>
                <c:pt idx="9965">
                  <c:v>0.22927708923816681</c:v>
                </c:pt>
                <c:pt idx="9966">
                  <c:v>0.22924996912479401</c:v>
                </c:pt>
                <c:pt idx="9967">
                  <c:v>0.22928304970264435</c:v>
                </c:pt>
                <c:pt idx="9968">
                  <c:v>0.22931189835071564</c:v>
                </c:pt>
                <c:pt idx="9969">
                  <c:v>0.22932152450084686</c:v>
                </c:pt>
                <c:pt idx="9970">
                  <c:v>0.2293366938829422</c:v>
                </c:pt>
                <c:pt idx="9971">
                  <c:v>0.2293982058763504</c:v>
                </c:pt>
                <c:pt idx="9972">
                  <c:v>0.22938232123851776</c:v>
                </c:pt>
                <c:pt idx="9973">
                  <c:v>0.22942225635051727</c:v>
                </c:pt>
                <c:pt idx="9974">
                  <c:v>0.22944048047065735</c:v>
                </c:pt>
                <c:pt idx="9975">
                  <c:v>0.22941242158412933</c:v>
                </c:pt>
                <c:pt idx="9976">
                  <c:v>0.22941109538078308</c:v>
                </c:pt>
                <c:pt idx="9977">
                  <c:v>0.22943165898323059</c:v>
                </c:pt>
                <c:pt idx="9978">
                  <c:v>0.22945748269557953</c:v>
                </c:pt>
                <c:pt idx="9979">
                  <c:v>0.22948667407035828</c:v>
                </c:pt>
                <c:pt idx="9980">
                  <c:v>0.22948800027370453</c:v>
                </c:pt>
                <c:pt idx="9981">
                  <c:v>0.22945548593997955</c:v>
                </c:pt>
                <c:pt idx="9982">
                  <c:v>0.22942571341991425</c:v>
                </c:pt>
                <c:pt idx="9983">
                  <c:v>0.22940114140510559</c:v>
                </c:pt>
                <c:pt idx="9984">
                  <c:v>0.22934737801551819</c:v>
                </c:pt>
                <c:pt idx="9985">
                  <c:v>0.22933822870254517</c:v>
                </c:pt>
                <c:pt idx="9986">
                  <c:v>0.22931325435638428</c:v>
                </c:pt>
                <c:pt idx="9987">
                  <c:v>0.22929590940475464</c:v>
                </c:pt>
                <c:pt idx="9988">
                  <c:v>0.22930711507797241</c:v>
                </c:pt>
                <c:pt idx="9989">
                  <c:v>0.22933711111545563</c:v>
                </c:pt>
                <c:pt idx="9990">
                  <c:v>0.22934237122535706</c:v>
                </c:pt>
                <c:pt idx="9991">
                  <c:v>0.22931888699531555</c:v>
                </c:pt>
                <c:pt idx="9992">
                  <c:v>0.22929166257381439</c:v>
                </c:pt>
                <c:pt idx="9993">
                  <c:v>0.2292705774307251</c:v>
                </c:pt>
                <c:pt idx="9994">
                  <c:v>0.22927774488925934</c:v>
                </c:pt>
                <c:pt idx="9995">
                  <c:v>0.22929798066616058</c:v>
                </c:pt>
                <c:pt idx="9996">
                  <c:v>0.22928516566753387</c:v>
                </c:pt>
                <c:pt idx="9997">
                  <c:v>0.22929127514362335</c:v>
                </c:pt>
                <c:pt idx="9998">
                  <c:v>0.22928746044635773</c:v>
                </c:pt>
                <c:pt idx="9999">
                  <c:v>0.2292952686548233</c:v>
                </c:pt>
                <c:pt idx="10000">
                  <c:v>0.22932219505310059</c:v>
                </c:pt>
                <c:pt idx="10001">
                  <c:v>0.22934560477733612</c:v>
                </c:pt>
                <c:pt idx="10002">
                  <c:v>0.22932669520378113</c:v>
                </c:pt>
                <c:pt idx="10003">
                  <c:v>0.22930479049682617</c:v>
                </c:pt>
                <c:pt idx="10004">
                  <c:v>0.22931665182113647</c:v>
                </c:pt>
                <c:pt idx="10005">
                  <c:v>0.2293260246515274</c:v>
                </c:pt>
                <c:pt idx="10006">
                  <c:v>0.22928972542285919</c:v>
                </c:pt>
                <c:pt idx="10007">
                  <c:v>0.22927513718605042</c:v>
                </c:pt>
                <c:pt idx="10008">
                  <c:v>0.22929731011390686</c:v>
                </c:pt>
                <c:pt idx="10009">
                  <c:v>0.22932948172092438</c:v>
                </c:pt>
                <c:pt idx="10010">
                  <c:v>0.22932285070419312</c:v>
                </c:pt>
                <c:pt idx="10011">
                  <c:v>0.22933474183082581</c:v>
                </c:pt>
                <c:pt idx="10012">
                  <c:v>0.22931848466396332</c:v>
                </c:pt>
                <c:pt idx="10013">
                  <c:v>0.22926047444343567</c:v>
                </c:pt>
                <c:pt idx="10014">
                  <c:v>0.22921659052371979</c:v>
                </c:pt>
                <c:pt idx="10015">
                  <c:v>0.22921238839626312</c:v>
                </c:pt>
                <c:pt idx="10016">
                  <c:v>0.22923865914344788</c:v>
                </c:pt>
                <c:pt idx="10017">
                  <c:v>0.22922950983047485</c:v>
                </c:pt>
                <c:pt idx="10018">
                  <c:v>0.22929596900939941</c:v>
                </c:pt>
                <c:pt idx="10019">
                  <c:v>0.22933788597583771</c:v>
                </c:pt>
                <c:pt idx="10020">
                  <c:v>0.22931285202503204</c:v>
                </c:pt>
                <c:pt idx="10021">
                  <c:v>0.22925853729248047</c:v>
                </c:pt>
                <c:pt idx="10022">
                  <c:v>0.22924482822418213</c:v>
                </c:pt>
                <c:pt idx="10023">
                  <c:v>0.22919356822967529</c:v>
                </c:pt>
                <c:pt idx="10024">
                  <c:v>0.22917847335338593</c:v>
                </c:pt>
                <c:pt idx="10025">
                  <c:v>0.22918641567230225</c:v>
                </c:pt>
                <c:pt idx="10026">
                  <c:v>0.2291860431432724</c:v>
                </c:pt>
                <c:pt idx="10027">
                  <c:v>0.22921383380889893</c:v>
                </c:pt>
                <c:pt idx="10028">
                  <c:v>0.22922216355800629</c:v>
                </c:pt>
                <c:pt idx="10029">
                  <c:v>0.22924183309078217</c:v>
                </c:pt>
                <c:pt idx="10030">
                  <c:v>0.22925528883934021</c:v>
                </c:pt>
                <c:pt idx="10031">
                  <c:v>0.2292587012052536</c:v>
                </c:pt>
                <c:pt idx="10032">
                  <c:v>0.2292160838842392</c:v>
                </c:pt>
                <c:pt idx="10033">
                  <c:v>0.22926032543182373</c:v>
                </c:pt>
                <c:pt idx="10034">
                  <c:v>0.22927273809909821</c:v>
                </c:pt>
                <c:pt idx="10035">
                  <c:v>0.22924827039241791</c:v>
                </c:pt>
                <c:pt idx="10036">
                  <c:v>0.22924891114234924</c:v>
                </c:pt>
                <c:pt idx="10037">
                  <c:v>0.22925280034542084</c:v>
                </c:pt>
                <c:pt idx="10038">
                  <c:v>0.22921234369277954</c:v>
                </c:pt>
                <c:pt idx="10039">
                  <c:v>0.22921626269817352</c:v>
                </c:pt>
                <c:pt idx="10040">
                  <c:v>0.2292187511920929</c:v>
                </c:pt>
                <c:pt idx="10041">
                  <c:v>0.22925522923469543</c:v>
                </c:pt>
                <c:pt idx="10042">
                  <c:v>0.22923661768436432</c:v>
                </c:pt>
                <c:pt idx="10043">
                  <c:v>0.2291872650384903</c:v>
                </c:pt>
                <c:pt idx="10044">
                  <c:v>0.22916556894779205</c:v>
                </c:pt>
                <c:pt idx="10045">
                  <c:v>0.22923256456851959</c:v>
                </c:pt>
                <c:pt idx="10046">
                  <c:v>0.22925180196762085</c:v>
                </c:pt>
                <c:pt idx="10047">
                  <c:v>0.22924545407295227</c:v>
                </c:pt>
                <c:pt idx="10048">
                  <c:v>0.22923260927200317</c:v>
                </c:pt>
                <c:pt idx="10049">
                  <c:v>0.22919777035713196</c:v>
                </c:pt>
                <c:pt idx="10050">
                  <c:v>0.22922201454639435</c:v>
                </c:pt>
                <c:pt idx="10051">
                  <c:v>0.2292705625295639</c:v>
                </c:pt>
                <c:pt idx="10052">
                  <c:v>0.22926165163516998</c:v>
                </c:pt>
                <c:pt idx="10053">
                  <c:v>0.22922100126743317</c:v>
                </c:pt>
                <c:pt idx="10054">
                  <c:v>0.22921271622180939</c:v>
                </c:pt>
                <c:pt idx="10055">
                  <c:v>0.22919979691505432</c:v>
                </c:pt>
                <c:pt idx="10056">
                  <c:v>0.22923077642917633</c:v>
                </c:pt>
                <c:pt idx="10057">
                  <c:v>0.22927133738994598</c:v>
                </c:pt>
                <c:pt idx="10058">
                  <c:v>0.22924308478832245</c:v>
                </c:pt>
                <c:pt idx="10059">
                  <c:v>0.22924801707267761</c:v>
                </c:pt>
                <c:pt idx="10060">
                  <c:v>0.2292344868183136</c:v>
                </c:pt>
                <c:pt idx="10061">
                  <c:v>0.22922435402870178</c:v>
                </c:pt>
                <c:pt idx="10062">
                  <c:v>0.22921983897686005</c:v>
                </c:pt>
                <c:pt idx="10063">
                  <c:v>0.22921696305274963</c:v>
                </c:pt>
                <c:pt idx="10064">
                  <c:v>0.22921669483184814</c:v>
                </c:pt>
                <c:pt idx="10065">
                  <c:v>0.22923764586448669</c:v>
                </c:pt>
                <c:pt idx="10066">
                  <c:v>0.22922103106975555</c:v>
                </c:pt>
                <c:pt idx="10067">
                  <c:v>0.22919808328151703</c:v>
                </c:pt>
                <c:pt idx="10068">
                  <c:v>0.22920797765254974</c:v>
                </c:pt>
                <c:pt idx="10069">
                  <c:v>0.22921697795391083</c:v>
                </c:pt>
                <c:pt idx="10070">
                  <c:v>0.2292209267616272</c:v>
                </c:pt>
                <c:pt idx="10071">
                  <c:v>0.22923170030117035</c:v>
                </c:pt>
                <c:pt idx="10072">
                  <c:v>0.22924512624740601</c:v>
                </c:pt>
                <c:pt idx="10073">
                  <c:v>0.22920553386211395</c:v>
                </c:pt>
                <c:pt idx="10074">
                  <c:v>0.22917099297046661</c:v>
                </c:pt>
                <c:pt idx="10075">
                  <c:v>0.22920487821102142</c:v>
                </c:pt>
                <c:pt idx="10076">
                  <c:v>0.22921667993068695</c:v>
                </c:pt>
                <c:pt idx="10077">
                  <c:v>0.22918647527694702</c:v>
                </c:pt>
                <c:pt idx="10078">
                  <c:v>0.22920127213001251</c:v>
                </c:pt>
                <c:pt idx="10079">
                  <c:v>0.22923712432384491</c:v>
                </c:pt>
                <c:pt idx="10080">
                  <c:v>0.22926217317581177</c:v>
                </c:pt>
                <c:pt idx="10081">
                  <c:v>0.22925406694412231</c:v>
                </c:pt>
                <c:pt idx="10082">
                  <c:v>0.22926679253578186</c:v>
                </c:pt>
                <c:pt idx="10083">
                  <c:v>0.22921794652938843</c:v>
                </c:pt>
                <c:pt idx="10084">
                  <c:v>0.22887255251407623</c:v>
                </c:pt>
                <c:pt idx="10085">
                  <c:v>0.22838336229324341</c:v>
                </c:pt>
                <c:pt idx="10086">
                  <c:v>0.22845393419265747</c:v>
                </c:pt>
                <c:pt idx="10087">
                  <c:v>0.22851754724979401</c:v>
                </c:pt>
                <c:pt idx="10088">
                  <c:v>0.22851942479610443</c:v>
                </c:pt>
                <c:pt idx="10089">
                  <c:v>0.2289806455373764</c:v>
                </c:pt>
                <c:pt idx="10090">
                  <c:v>0.22921538352966309</c:v>
                </c:pt>
                <c:pt idx="10091">
                  <c:v>0.22922062873840332</c:v>
                </c:pt>
                <c:pt idx="10092">
                  <c:v>0.22921180725097656</c:v>
                </c:pt>
                <c:pt idx="10093">
                  <c:v>0.22918836772441864</c:v>
                </c:pt>
                <c:pt idx="10094">
                  <c:v>0.22913698852062225</c:v>
                </c:pt>
                <c:pt idx="10095">
                  <c:v>0.22912131249904633</c:v>
                </c:pt>
                <c:pt idx="10096">
                  <c:v>0.22923779487609863</c:v>
                </c:pt>
                <c:pt idx="10097">
                  <c:v>0.2293117344379425</c:v>
                </c:pt>
                <c:pt idx="10098">
                  <c:v>0.22928197681903839</c:v>
                </c:pt>
                <c:pt idx="10099">
                  <c:v>0.22920836508274078</c:v>
                </c:pt>
                <c:pt idx="10100">
                  <c:v>0.22914579510688782</c:v>
                </c:pt>
                <c:pt idx="10101">
                  <c:v>0.22915685176849365</c:v>
                </c:pt>
                <c:pt idx="10102">
                  <c:v>0.22917647659778595</c:v>
                </c:pt>
                <c:pt idx="10103">
                  <c:v>0.22919104993343353</c:v>
                </c:pt>
                <c:pt idx="10104">
                  <c:v>0.2291686087846756</c:v>
                </c:pt>
                <c:pt idx="10105">
                  <c:v>0.22917909920215607</c:v>
                </c:pt>
                <c:pt idx="10106">
                  <c:v>0.2291892021894455</c:v>
                </c:pt>
                <c:pt idx="10107">
                  <c:v>0.22920462489128113</c:v>
                </c:pt>
                <c:pt idx="10108">
                  <c:v>0.22920393943786621</c:v>
                </c:pt>
                <c:pt idx="10109">
                  <c:v>0.22914831340312958</c:v>
                </c:pt>
                <c:pt idx="10110">
                  <c:v>0.22917778789997101</c:v>
                </c:pt>
                <c:pt idx="10111">
                  <c:v>0.2293102890253067</c:v>
                </c:pt>
                <c:pt idx="10112">
                  <c:v>0.22932331264019012</c:v>
                </c:pt>
                <c:pt idx="10113">
                  <c:v>0.22927932441234589</c:v>
                </c:pt>
                <c:pt idx="10114">
                  <c:v>0.229267418384552</c:v>
                </c:pt>
                <c:pt idx="10115">
                  <c:v>0.22922293841838837</c:v>
                </c:pt>
                <c:pt idx="10116">
                  <c:v>0.22917750477790833</c:v>
                </c:pt>
                <c:pt idx="10117">
                  <c:v>0.22923851013183594</c:v>
                </c:pt>
                <c:pt idx="10118">
                  <c:v>0.22921755909919739</c:v>
                </c:pt>
                <c:pt idx="10119">
                  <c:v>0.22916360199451447</c:v>
                </c:pt>
                <c:pt idx="10120">
                  <c:v>0.22921615839004517</c:v>
                </c:pt>
                <c:pt idx="10121">
                  <c:v>0.22925412654876709</c:v>
                </c:pt>
                <c:pt idx="10122">
                  <c:v>0.22922462224960327</c:v>
                </c:pt>
                <c:pt idx="10123">
                  <c:v>0.22915926575660706</c:v>
                </c:pt>
                <c:pt idx="10124">
                  <c:v>0.22913305461406708</c:v>
                </c:pt>
                <c:pt idx="10125">
                  <c:v>0.22919772565364838</c:v>
                </c:pt>
                <c:pt idx="10126">
                  <c:v>0.22920818626880646</c:v>
                </c:pt>
                <c:pt idx="10127">
                  <c:v>0.22924545407295227</c:v>
                </c:pt>
                <c:pt idx="10128">
                  <c:v>0.22922749817371368</c:v>
                </c:pt>
                <c:pt idx="10129">
                  <c:v>0.22916145622730255</c:v>
                </c:pt>
                <c:pt idx="10130">
                  <c:v>0.22917516529560089</c:v>
                </c:pt>
                <c:pt idx="10131">
                  <c:v>0.22920340299606323</c:v>
                </c:pt>
                <c:pt idx="10132">
                  <c:v>0.22920909523963928</c:v>
                </c:pt>
                <c:pt idx="10133">
                  <c:v>0.22920794785022736</c:v>
                </c:pt>
                <c:pt idx="10134">
                  <c:v>0.22921045124530792</c:v>
                </c:pt>
                <c:pt idx="10135">
                  <c:v>0.22918473184108734</c:v>
                </c:pt>
                <c:pt idx="10136">
                  <c:v>0.22921407222747803</c:v>
                </c:pt>
                <c:pt idx="10137">
                  <c:v>0.22921030223369598</c:v>
                </c:pt>
                <c:pt idx="10138">
                  <c:v>0.22922365367412567</c:v>
                </c:pt>
                <c:pt idx="10139">
                  <c:v>0.22919189929962158</c:v>
                </c:pt>
                <c:pt idx="10140">
                  <c:v>0.22916308045387268</c:v>
                </c:pt>
                <c:pt idx="10141">
                  <c:v>0.22919169068336487</c:v>
                </c:pt>
                <c:pt idx="10142">
                  <c:v>0.22929850220680237</c:v>
                </c:pt>
                <c:pt idx="10143">
                  <c:v>0.2293340265750885</c:v>
                </c:pt>
                <c:pt idx="10144">
                  <c:v>0.2292797714471817</c:v>
                </c:pt>
                <c:pt idx="10145">
                  <c:v>0.22923767566680908</c:v>
                </c:pt>
                <c:pt idx="10146">
                  <c:v>0.22922956943511963</c:v>
                </c:pt>
                <c:pt idx="10147">
                  <c:v>0.22914054989814758</c:v>
                </c:pt>
                <c:pt idx="10148">
                  <c:v>0.22909927368164062</c:v>
                </c:pt>
                <c:pt idx="10149">
                  <c:v>0.22910541296005249</c:v>
                </c:pt>
                <c:pt idx="10150">
                  <c:v>0.22914831340312958</c:v>
                </c:pt>
                <c:pt idx="10151">
                  <c:v>0.22916601598262787</c:v>
                </c:pt>
                <c:pt idx="10152">
                  <c:v>0.22920629382133484</c:v>
                </c:pt>
                <c:pt idx="10153">
                  <c:v>0.22916693985462189</c:v>
                </c:pt>
                <c:pt idx="10154">
                  <c:v>0.22912143170833588</c:v>
                </c:pt>
                <c:pt idx="10155">
                  <c:v>0.2291339784860611</c:v>
                </c:pt>
                <c:pt idx="10156">
                  <c:v>0.22916992008686066</c:v>
                </c:pt>
                <c:pt idx="10157">
                  <c:v>0.22920368611812592</c:v>
                </c:pt>
                <c:pt idx="10158">
                  <c:v>0.22919268906116486</c:v>
                </c:pt>
                <c:pt idx="10159">
                  <c:v>0.22921997308731079</c:v>
                </c:pt>
                <c:pt idx="10160">
                  <c:v>0.22917144000530243</c:v>
                </c:pt>
                <c:pt idx="10161">
                  <c:v>0.22916951775550842</c:v>
                </c:pt>
                <c:pt idx="10162">
                  <c:v>0.2292059063911438</c:v>
                </c:pt>
                <c:pt idx="10163">
                  <c:v>0.22918161749839783</c:v>
                </c:pt>
                <c:pt idx="10164">
                  <c:v>0.22914473712444305</c:v>
                </c:pt>
                <c:pt idx="10165">
                  <c:v>0.22913490235805511</c:v>
                </c:pt>
                <c:pt idx="10166">
                  <c:v>0.22916863858699799</c:v>
                </c:pt>
                <c:pt idx="10167">
                  <c:v>0.22920434176921844</c:v>
                </c:pt>
                <c:pt idx="10168">
                  <c:v>0.22916524112224579</c:v>
                </c:pt>
                <c:pt idx="10169">
                  <c:v>0.22912712395191193</c:v>
                </c:pt>
                <c:pt idx="10170">
                  <c:v>0.22916747629642487</c:v>
                </c:pt>
                <c:pt idx="10171">
                  <c:v>0.22917172312736511</c:v>
                </c:pt>
                <c:pt idx="10172">
                  <c:v>0.22917890548706055</c:v>
                </c:pt>
                <c:pt idx="10173">
                  <c:v>0.2291998416185379</c:v>
                </c:pt>
                <c:pt idx="10174">
                  <c:v>0.22919279336929321</c:v>
                </c:pt>
                <c:pt idx="10175">
                  <c:v>0.22919625043869019</c:v>
                </c:pt>
                <c:pt idx="10176">
                  <c:v>0.22918234765529633</c:v>
                </c:pt>
                <c:pt idx="10177">
                  <c:v>0.22913946211338043</c:v>
                </c:pt>
                <c:pt idx="10178">
                  <c:v>0.22916404902935028</c:v>
                </c:pt>
                <c:pt idx="10179">
                  <c:v>0.2291850745677948</c:v>
                </c:pt>
                <c:pt idx="10180">
                  <c:v>0.22917614877223969</c:v>
                </c:pt>
                <c:pt idx="10181">
                  <c:v>0.22920344769954681</c:v>
                </c:pt>
                <c:pt idx="10182">
                  <c:v>0.22922448813915253</c:v>
                </c:pt>
                <c:pt idx="10183">
                  <c:v>0.22922840714454651</c:v>
                </c:pt>
                <c:pt idx="10184">
                  <c:v>0.22923164069652557</c:v>
                </c:pt>
                <c:pt idx="10185">
                  <c:v>0.22919994592666626</c:v>
                </c:pt>
                <c:pt idx="10186">
                  <c:v>0.22919701039791107</c:v>
                </c:pt>
                <c:pt idx="10187">
                  <c:v>0.22921063005924225</c:v>
                </c:pt>
                <c:pt idx="10188">
                  <c:v>0.22926191985607147</c:v>
                </c:pt>
                <c:pt idx="10189">
                  <c:v>0.22925284504890442</c:v>
                </c:pt>
                <c:pt idx="10190">
                  <c:v>0.22920022904872894</c:v>
                </c:pt>
                <c:pt idx="10191">
                  <c:v>0.2291555255651474</c:v>
                </c:pt>
                <c:pt idx="10192">
                  <c:v>0.22913193702697754</c:v>
                </c:pt>
                <c:pt idx="10193">
                  <c:v>0.22915183007717133</c:v>
                </c:pt>
                <c:pt idx="10194">
                  <c:v>0.22914832830429077</c:v>
                </c:pt>
                <c:pt idx="10195">
                  <c:v>0.22915226221084595</c:v>
                </c:pt>
                <c:pt idx="10196">
                  <c:v>0.2291896790266037</c:v>
                </c:pt>
                <c:pt idx="10197">
                  <c:v>0.22931645810604095</c:v>
                </c:pt>
                <c:pt idx="10198">
                  <c:v>0.22930973768234253</c:v>
                </c:pt>
                <c:pt idx="10199">
                  <c:v>0.22929185628890991</c:v>
                </c:pt>
                <c:pt idx="10200">
                  <c:v>0.22927743196487427</c:v>
                </c:pt>
                <c:pt idx="10201">
                  <c:v>0.22931888699531555</c:v>
                </c:pt>
                <c:pt idx="10202">
                  <c:v>0.2293320894241333</c:v>
                </c:pt>
                <c:pt idx="10203">
                  <c:v>0.22925861179828644</c:v>
                </c:pt>
                <c:pt idx="10204">
                  <c:v>0.22923807799816132</c:v>
                </c:pt>
                <c:pt idx="10205">
                  <c:v>0.2292017936706543</c:v>
                </c:pt>
                <c:pt idx="10206">
                  <c:v>0.22913919389247894</c:v>
                </c:pt>
                <c:pt idx="10207">
                  <c:v>0.22916197776794434</c:v>
                </c:pt>
                <c:pt idx="10208">
                  <c:v>0.22919633984565735</c:v>
                </c:pt>
                <c:pt idx="10209">
                  <c:v>0.22919557988643646</c:v>
                </c:pt>
                <c:pt idx="10210">
                  <c:v>0.22915537655353546</c:v>
                </c:pt>
                <c:pt idx="10211">
                  <c:v>0.22917190194129944</c:v>
                </c:pt>
                <c:pt idx="10212">
                  <c:v>0.22918440401554108</c:v>
                </c:pt>
                <c:pt idx="10213">
                  <c:v>0.22915393114089966</c:v>
                </c:pt>
                <c:pt idx="10214">
                  <c:v>0.2291979044675827</c:v>
                </c:pt>
                <c:pt idx="10215">
                  <c:v>0.22922399640083313</c:v>
                </c:pt>
                <c:pt idx="10216">
                  <c:v>0.22916826605796814</c:v>
                </c:pt>
                <c:pt idx="10217">
                  <c:v>0.22913648188114166</c:v>
                </c:pt>
                <c:pt idx="10218">
                  <c:v>0.22914065420627594</c:v>
                </c:pt>
                <c:pt idx="10219">
                  <c:v>0.2291489839553833</c:v>
                </c:pt>
                <c:pt idx="10220">
                  <c:v>0.22917519509792328</c:v>
                </c:pt>
                <c:pt idx="10221">
                  <c:v>0.22916954755783081</c:v>
                </c:pt>
                <c:pt idx="10222">
                  <c:v>0.22913220524787903</c:v>
                </c:pt>
                <c:pt idx="10223">
                  <c:v>0.22908838093280792</c:v>
                </c:pt>
                <c:pt idx="10224">
                  <c:v>0.22907234728336334</c:v>
                </c:pt>
                <c:pt idx="10225">
                  <c:v>0.22911782562732697</c:v>
                </c:pt>
                <c:pt idx="10226">
                  <c:v>0.22919061779975891</c:v>
                </c:pt>
                <c:pt idx="10227">
                  <c:v>0.22918231785297394</c:v>
                </c:pt>
                <c:pt idx="10228">
                  <c:v>0.22916026413440704</c:v>
                </c:pt>
                <c:pt idx="10229">
                  <c:v>0.22914864122867584</c:v>
                </c:pt>
                <c:pt idx="10230">
                  <c:v>0.22911958396434784</c:v>
                </c:pt>
                <c:pt idx="10231">
                  <c:v>0.22913137078285217</c:v>
                </c:pt>
                <c:pt idx="10232">
                  <c:v>0.22915567457675934</c:v>
                </c:pt>
                <c:pt idx="10233">
                  <c:v>0.22925201058387756</c:v>
                </c:pt>
                <c:pt idx="10234">
                  <c:v>0.22926536202430725</c:v>
                </c:pt>
                <c:pt idx="10235">
                  <c:v>0.22923488914966583</c:v>
                </c:pt>
                <c:pt idx="10236">
                  <c:v>0.22922816872596741</c:v>
                </c:pt>
                <c:pt idx="10237">
                  <c:v>0.22920666635036469</c:v>
                </c:pt>
                <c:pt idx="10238">
                  <c:v>0.22920116782188416</c:v>
                </c:pt>
                <c:pt idx="10239">
                  <c:v>0.2291390597820282</c:v>
                </c:pt>
                <c:pt idx="10240">
                  <c:v>0.22906601428985596</c:v>
                </c:pt>
                <c:pt idx="10241">
                  <c:v>0.22904664278030396</c:v>
                </c:pt>
                <c:pt idx="10242">
                  <c:v>0.22902536392211914</c:v>
                </c:pt>
                <c:pt idx="10243">
                  <c:v>0.22903364896774292</c:v>
                </c:pt>
                <c:pt idx="10244">
                  <c:v>0.2290499359369278</c:v>
                </c:pt>
                <c:pt idx="10245">
                  <c:v>0.22904397547245026</c:v>
                </c:pt>
                <c:pt idx="10246">
                  <c:v>0.22905635833740234</c:v>
                </c:pt>
                <c:pt idx="10247">
                  <c:v>0.22916322946548462</c:v>
                </c:pt>
                <c:pt idx="10248">
                  <c:v>0.22924289107322693</c:v>
                </c:pt>
                <c:pt idx="10249">
                  <c:v>0.22926673293113708</c:v>
                </c:pt>
                <c:pt idx="10250">
                  <c:v>0.22925513982772827</c:v>
                </c:pt>
                <c:pt idx="10251">
                  <c:v>0.22916792333126068</c:v>
                </c:pt>
                <c:pt idx="10252">
                  <c:v>0.22913099825382233</c:v>
                </c:pt>
                <c:pt idx="10253">
                  <c:v>0.2291206419467926</c:v>
                </c:pt>
                <c:pt idx="10254">
                  <c:v>0.22910225391387939</c:v>
                </c:pt>
                <c:pt idx="10255">
                  <c:v>0.22913777828216553</c:v>
                </c:pt>
                <c:pt idx="10256">
                  <c:v>0.22916017472743988</c:v>
                </c:pt>
                <c:pt idx="10257">
                  <c:v>0.22913947701454163</c:v>
                </c:pt>
                <c:pt idx="10258">
                  <c:v>0.22914266586303711</c:v>
                </c:pt>
                <c:pt idx="10259">
                  <c:v>0.22912934422492981</c:v>
                </c:pt>
                <c:pt idx="10260">
                  <c:v>0.22917719185352325</c:v>
                </c:pt>
                <c:pt idx="10261">
                  <c:v>0.22913701832294464</c:v>
                </c:pt>
                <c:pt idx="10262">
                  <c:v>0.22914385795593262</c:v>
                </c:pt>
                <c:pt idx="10263">
                  <c:v>0.22916021943092346</c:v>
                </c:pt>
                <c:pt idx="10264">
                  <c:v>0.22914141416549683</c:v>
                </c:pt>
                <c:pt idx="10265">
                  <c:v>0.22919023036956787</c:v>
                </c:pt>
                <c:pt idx="10266">
                  <c:v>0.22917908430099487</c:v>
                </c:pt>
                <c:pt idx="10267">
                  <c:v>0.22915185987949371</c:v>
                </c:pt>
                <c:pt idx="10268">
                  <c:v>0.22907024621963501</c:v>
                </c:pt>
                <c:pt idx="10269">
                  <c:v>0.22895629703998566</c:v>
                </c:pt>
                <c:pt idx="10270">
                  <c:v>0.2289949506521225</c:v>
                </c:pt>
                <c:pt idx="10271">
                  <c:v>0.22906851768493652</c:v>
                </c:pt>
                <c:pt idx="10272">
                  <c:v>0.22909985482692719</c:v>
                </c:pt>
                <c:pt idx="10273">
                  <c:v>0.22910237312316895</c:v>
                </c:pt>
                <c:pt idx="10274">
                  <c:v>0.22909910976886749</c:v>
                </c:pt>
                <c:pt idx="10275">
                  <c:v>0.22908663749694824</c:v>
                </c:pt>
                <c:pt idx="10276">
                  <c:v>0.22909580171108246</c:v>
                </c:pt>
                <c:pt idx="10277">
                  <c:v>0.22913534939289093</c:v>
                </c:pt>
                <c:pt idx="10278">
                  <c:v>0.22916761040687561</c:v>
                </c:pt>
                <c:pt idx="10279">
                  <c:v>0.22911803424358368</c:v>
                </c:pt>
                <c:pt idx="10280">
                  <c:v>0.22906725108623505</c:v>
                </c:pt>
                <c:pt idx="10281">
                  <c:v>0.22904407978057861</c:v>
                </c:pt>
                <c:pt idx="10282">
                  <c:v>0.22906665503978729</c:v>
                </c:pt>
                <c:pt idx="10283">
                  <c:v>0.22906343638896942</c:v>
                </c:pt>
                <c:pt idx="10284">
                  <c:v>0.22905442118644714</c:v>
                </c:pt>
                <c:pt idx="10285">
                  <c:v>0.22901308536529541</c:v>
                </c:pt>
                <c:pt idx="10286">
                  <c:v>0.22901761531829834</c:v>
                </c:pt>
                <c:pt idx="10287">
                  <c:v>0.22906032204627991</c:v>
                </c:pt>
                <c:pt idx="10288">
                  <c:v>0.22907543182373047</c:v>
                </c:pt>
                <c:pt idx="10289">
                  <c:v>0.22911261022090912</c:v>
                </c:pt>
                <c:pt idx="10290">
                  <c:v>0.22909034788608551</c:v>
                </c:pt>
                <c:pt idx="10291">
                  <c:v>0.22904184460639954</c:v>
                </c:pt>
                <c:pt idx="10292">
                  <c:v>0.22903847694396973</c:v>
                </c:pt>
                <c:pt idx="10293">
                  <c:v>0.22901669144630432</c:v>
                </c:pt>
                <c:pt idx="10294">
                  <c:v>0.229029580950737</c:v>
                </c:pt>
                <c:pt idx="10295">
                  <c:v>0.22906011343002319</c:v>
                </c:pt>
                <c:pt idx="10296">
                  <c:v>0.22906875610351562</c:v>
                </c:pt>
                <c:pt idx="10297">
                  <c:v>0.22913183271884918</c:v>
                </c:pt>
                <c:pt idx="10298">
                  <c:v>0.22911788523197174</c:v>
                </c:pt>
                <c:pt idx="10299">
                  <c:v>0.22907622158527374</c:v>
                </c:pt>
                <c:pt idx="10300">
                  <c:v>0.22902731597423553</c:v>
                </c:pt>
                <c:pt idx="10301">
                  <c:v>0.22902853786945343</c:v>
                </c:pt>
                <c:pt idx="10302">
                  <c:v>0.22903333604335785</c:v>
                </c:pt>
                <c:pt idx="10303">
                  <c:v>0.22897818684577942</c:v>
                </c:pt>
                <c:pt idx="10304">
                  <c:v>0.22897110879421234</c:v>
                </c:pt>
                <c:pt idx="10305">
                  <c:v>0.22903147339820862</c:v>
                </c:pt>
                <c:pt idx="10306">
                  <c:v>0.22907888889312744</c:v>
                </c:pt>
                <c:pt idx="10307">
                  <c:v>0.22911393642425537</c:v>
                </c:pt>
                <c:pt idx="10308">
                  <c:v>0.22909058630466461</c:v>
                </c:pt>
                <c:pt idx="10309">
                  <c:v>0.22908197343349457</c:v>
                </c:pt>
                <c:pt idx="10310">
                  <c:v>0.22910815477371216</c:v>
                </c:pt>
                <c:pt idx="10311">
                  <c:v>0.22906377911567688</c:v>
                </c:pt>
                <c:pt idx="10312">
                  <c:v>0.2290973961353302</c:v>
                </c:pt>
                <c:pt idx="10313">
                  <c:v>0.22908847033977509</c:v>
                </c:pt>
                <c:pt idx="10314">
                  <c:v>0.22903691232204437</c:v>
                </c:pt>
                <c:pt idx="10315">
                  <c:v>0.22905921936035156</c:v>
                </c:pt>
                <c:pt idx="10316">
                  <c:v>0.22912196815013885</c:v>
                </c:pt>
                <c:pt idx="10317">
                  <c:v>0.22910493612289429</c:v>
                </c:pt>
                <c:pt idx="10318">
                  <c:v>0.22909070551395416</c:v>
                </c:pt>
                <c:pt idx="10319">
                  <c:v>0.22909615933895111</c:v>
                </c:pt>
                <c:pt idx="10320">
                  <c:v>0.22907854616641998</c:v>
                </c:pt>
                <c:pt idx="10321">
                  <c:v>0.2290627509355545</c:v>
                </c:pt>
                <c:pt idx="10322">
                  <c:v>0.22904260456562042</c:v>
                </c:pt>
                <c:pt idx="10323">
                  <c:v>0.22908294200897217</c:v>
                </c:pt>
                <c:pt idx="10324">
                  <c:v>0.22910499572753906</c:v>
                </c:pt>
                <c:pt idx="10325">
                  <c:v>0.22913679480552673</c:v>
                </c:pt>
                <c:pt idx="10326">
                  <c:v>0.22914612293243408</c:v>
                </c:pt>
                <c:pt idx="10327">
                  <c:v>0.2291373610496521</c:v>
                </c:pt>
                <c:pt idx="10328">
                  <c:v>0.22916063666343689</c:v>
                </c:pt>
                <c:pt idx="10329">
                  <c:v>0.22921651601791382</c:v>
                </c:pt>
                <c:pt idx="10330">
                  <c:v>0.22914873063564301</c:v>
                </c:pt>
                <c:pt idx="10331">
                  <c:v>0.22914652526378632</c:v>
                </c:pt>
                <c:pt idx="10332">
                  <c:v>0.22910350561141968</c:v>
                </c:pt>
                <c:pt idx="10333">
                  <c:v>0.22909791767597198</c:v>
                </c:pt>
                <c:pt idx="10334">
                  <c:v>0.22908847033977509</c:v>
                </c:pt>
                <c:pt idx="10335">
                  <c:v>0.22906623780727386</c:v>
                </c:pt>
                <c:pt idx="10336">
                  <c:v>0.22902581095695496</c:v>
                </c:pt>
                <c:pt idx="10337">
                  <c:v>0.22901724278926849</c:v>
                </c:pt>
                <c:pt idx="10338">
                  <c:v>0.22899529337882996</c:v>
                </c:pt>
                <c:pt idx="10339">
                  <c:v>0.22901949286460876</c:v>
                </c:pt>
                <c:pt idx="10340">
                  <c:v>0.22907267510890961</c:v>
                </c:pt>
                <c:pt idx="10341">
                  <c:v>0.22907285392284393</c:v>
                </c:pt>
                <c:pt idx="10342">
                  <c:v>0.22912940382957458</c:v>
                </c:pt>
                <c:pt idx="10343">
                  <c:v>0.22914087772369385</c:v>
                </c:pt>
                <c:pt idx="10344">
                  <c:v>0.22916600108146667</c:v>
                </c:pt>
                <c:pt idx="10345">
                  <c:v>0.22914983332157135</c:v>
                </c:pt>
                <c:pt idx="10346">
                  <c:v>0.22916348278522491</c:v>
                </c:pt>
                <c:pt idx="10347">
                  <c:v>0.22913582623004913</c:v>
                </c:pt>
                <c:pt idx="10348">
                  <c:v>0.2290748655796051</c:v>
                </c:pt>
                <c:pt idx="10349">
                  <c:v>0.22900305688381195</c:v>
                </c:pt>
                <c:pt idx="10350">
                  <c:v>0.22896148264408112</c:v>
                </c:pt>
                <c:pt idx="10351">
                  <c:v>0.2289339154958725</c:v>
                </c:pt>
                <c:pt idx="10352">
                  <c:v>0.22895902395248413</c:v>
                </c:pt>
                <c:pt idx="10353">
                  <c:v>0.22905157506465912</c:v>
                </c:pt>
                <c:pt idx="10354">
                  <c:v>0.22915627062320709</c:v>
                </c:pt>
                <c:pt idx="10355">
                  <c:v>0.22913126647472382</c:v>
                </c:pt>
                <c:pt idx="10356">
                  <c:v>0.22905644774436951</c:v>
                </c:pt>
                <c:pt idx="10357">
                  <c:v>0.22901350259780884</c:v>
                </c:pt>
                <c:pt idx="10358">
                  <c:v>0.22901070117950439</c:v>
                </c:pt>
                <c:pt idx="10359">
                  <c:v>0.22904464602470398</c:v>
                </c:pt>
                <c:pt idx="10360">
                  <c:v>0.22908641397953033</c:v>
                </c:pt>
                <c:pt idx="10361">
                  <c:v>0.22910039126873016</c:v>
                </c:pt>
                <c:pt idx="10362">
                  <c:v>0.22906199097633362</c:v>
                </c:pt>
                <c:pt idx="10363">
                  <c:v>0.22904776036739349</c:v>
                </c:pt>
                <c:pt idx="10364">
                  <c:v>0.22903193533420563</c:v>
                </c:pt>
                <c:pt idx="10365">
                  <c:v>0.22906310856342316</c:v>
                </c:pt>
                <c:pt idx="10366">
                  <c:v>0.22902856767177582</c:v>
                </c:pt>
                <c:pt idx="10367">
                  <c:v>0.22903092205524445</c:v>
                </c:pt>
                <c:pt idx="10368">
                  <c:v>0.22904419898986816</c:v>
                </c:pt>
                <c:pt idx="10369">
                  <c:v>0.22905872762203217</c:v>
                </c:pt>
                <c:pt idx="10370">
                  <c:v>0.22875805199146271</c:v>
                </c:pt>
                <c:pt idx="10371">
                  <c:v>0.22820737957954407</c:v>
                </c:pt>
                <c:pt idx="10372">
                  <c:v>0.22825375199317932</c:v>
                </c:pt>
                <c:pt idx="10373">
                  <c:v>0.22828792035579681</c:v>
                </c:pt>
                <c:pt idx="10374">
                  <c:v>0.22832706570625305</c:v>
                </c:pt>
                <c:pt idx="10375">
                  <c:v>0.22877079248428345</c:v>
                </c:pt>
                <c:pt idx="10376">
                  <c:v>0.2290111631155014</c:v>
                </c:pt>
                <c:pt idx="10377">
                  <c:v>0.22900883853435516</c:v>
                </c:pt>
                <c:pt idx="10378">
                  <c:v>0.22900491952896118</c:v>
                </c:pt>
                <c:pt idx="10379">
                  <c:v>0.22902892529964447</c:v>
                </c:pt>
                <c:pt idx="10380">
                  <c:v>0.22903284430503845</c:v>
                </c:pt>
                <c:pt idx="10381">
                  <c:v>0.2290174663066864</c:v>
                </c:pt>
                <c:pt idx="10382">
                  <c:v>0.22901977598667145</c:v>
                </c:pt>
                <c:pt idx="10383">
                  <c:v>0.22900716960430145</c:v>
                </c:pt>
                <c:pt idx="10384">
                  <c:v>0.22900892794132233</c:v>
                </c:pt>
                <c:pt idx="10385">
                  <c:v>0.22904244065284729</c:v>
                </c:pt>
                <c:pt idx="10386">
                  <c:v>0.22901816666126251</c:v>
                </c:pt>
                <c:pt idx="10387">
                  <c:v>0.22899220883846283</c:v>
                </c:pt>
                <c:pt idx="10388">
                  <c:v>0.22892113029956818</c:v>
                </c:pt>
                <c:pt idx="10389">
                  <c:v>0.22890378534793854</c:v>
                </c:pt>
                <c:pt idx="10390">
                  <c:v>0.2289259284734726</c:v>
                </c:pt>
                <c:pt idx="10391">
                  <c:v>0.22895820438861847</c:v>
                </c:pt>
                <c:pt idx="10392">
                  <c:v>0.22900968790054321</c:v>
                </c:pt>
                <c:pt idx="10393">
                  <c:v>0.22904570400714874</c:v>
                </c:pt>
                <c:pt idx="10394">
                  <c:v>0.22904001176357269</c:v>
                </c:pt>
                <c:pt idx="10395">
                  <c:v>0.22901372611522675</c:v>
                </c:pt>
                <c:pt idx="10396">
                  <c:v>0.228957399725914</c:v>
                </c:pt>
                <c:pt idx="10397">
                  <c:v>0.22890399396419525</c:v>
                </c:pt>
                <c:pt idx="10398">
                  <c:v>0.22888709604740143</c:v>
                </c:pt>
                <c:pt idx="10399">
                  <c:v>0.22893671691417694</c:v>
                </c:pt>
                <c:pt idx="10400">
                  <c:v>0.22896756231784821</c:v>
                </c:pt>
                <c:pt idx="10401">
                  <c:v>0.228971928358078</c:v>
                </c:pt>
                <c:pt idx="10402">
                  <c:v>0.22889253497123718</c:v>
                </c:pt>
                <c:pt idx="10403">
                  <c:v>0.22886395454406738</c:v>
                </c:pt>
                <c:pt idx="10404">
                  <c:v>0.22897328436374664</c:v>
                </c:pt>
                <c:pt idx="10405">
                  <c:v>0.22898086905479431</c:v>
                </c:pt>
                <c:pt idx="10406">
                  <c:v>0.22895120084285736</c:v>
                </c:pt>
                <c:pt idx="10407">
                  <c:v>0.22894151508808136</c:v>
                </c:pt>
                <c:pt idx="10408">
                  <c:v>0.22890222072601318</c:v>
                </c:pt>
                <c:pt idx="10409">
                  <c:v>0.22890307009220123</c:v>
                </c:pt>
                <c:pt idx="10410">
                  <c:v>0.22889813780784607</c:v>
                </c:pt>
                <c:pt idx="10411">
                  <c:v>0.22888138890266418</c:v>
                </c:pt>
                <c:pt idx="10412">
                  <c:v>0.22886650264263153</c:v>
                </c:pt>
                <c:pt idx="10413">
                  <c:v>0.22888505458831787</c:v>
                </c:pt>
                <c:pt idx="10414">
                  <c:v>0.22892796993255615</c:v>
                </c:pt>
                <c:pt idx="10415">
                  <c:v>0.22894887626171112</c:v>
                </c:pt>
                <c:pt idx="10416">
                  <c:v>0.22894419729709625</c:v>
                </c:pt>
                <c:pt idx="10417">
                  <c:v>0.22896380722522736</c:v>
                </c:pt>
                <c:pt idx="10418">
                  <c:v>0.22892507910728455</c:v>
                </c:pt>
                <c:pt idx="10419">
                  <c:v>0.228926882147789</c:v>
                </c:pt>
                <c:pt idx="10420">
                  <c:v>0.22893115878105164</c:v>
                </c:pt>
                <c:pt idx="10421">
                  <c:v>0.22894586622714996</c:v>
                </c:pt>
                <c:pt idx="10422">
                  <c:v>0.22891698777675629</c:v>
                </c:pt>
                <c:pt idx="10423">
                  <c:v>0.22892463207244873</c:v>
                </c:pt>
                <c:pt idx="10424">
                  <c:v>0.22895079851150513</c:v>
                </c:pt>
                <c:pt idx="10425">
                  <c:v>0.22892159223556519</c:v>
                </c:pt>
                <c:pt idx="10426">
                  <c:v>0.22890102863311768</c:v>
                </c:pt>
                <c:pt idx="10427">
                  <c:v>0.22887808084487915</c:v>
                </c:pt>
                <c:pt idx="10428">
                  <c:v>0.22889029979705811</c:v>
                </c:pt>
                <c:pt idx="10429">
                  <c:v>0.2289460152387619</c:v>
                </c:pt>
                <c:pt idx="10430">
                  <c:v>0.22894865274429321</c:v>
                </c:pt>
                <c:pt idx="10431">
                  <c:v>0.22894775867462158</c:v>
                </c:pt>
                <c:pt idx="10432">
                  <c:v>0.22892315685749054</c:v>
                </c:pt>
                <c:pt idx="10433">
                  <c:v>0.22888734936714172</c:v>
                </c:pt>
                <c:pt idx="10434">
                  <c:v>0.2288939505815506</c:v>
                </c:pt>
                <c:pt idx="10435">
                  <c:v>0.22889590263366699</c:v>
                </c:pt>
                <c:pt idx="10436">
                  <c:v>0.2288750559091568</c:v>
                </c:pt>
                <c:pt idx="10437">
                  <c:v>0.2288815975189209</c:v>
                </c:pt>
                <c:pt idx="10438">
                  <c:v>0.22889667749404907</c:v>
                </c:pt>
                <c:pt idx="10439">
                  <c:v>0.22892148792743683</c:v>
                </c:pt>
                <c:pt idx="10440">
                  <c:v>0.22893059253692627</c:v>
                </c:pt>
                <c:pt idx="10441">
                  <c:v>0.2289435863494873</c:v>
                </c:pt>
                <c:pt idx="10442">
                  <c:v>0.22892862558364868</c:v>
                </c:pt>
                <c:pt idx="10443">
                  <c:v>0.22891257703304291</c:v>
                </c:pt>
                <c:pt idx="10444">
                  <c:v>0.22890712320804596</c:v>
                </c:pt>
                <c:pt idx="10445">
                  <c:v>0.22893214225769043</c:v>
                </c:pt>
                <c:pt idx="10446">
                  <c:v>0.22892430424690247</c:v>
                </c:pt>
                <c:pt idx="10447">
                  <c:v>0.22888366878032684</c:v>
                </c:pt>
                <c:pt idx="10448">
                  <c:v>0.22888168692588806</c:v>
                </c:pt>
                <c:pt idx="10449">
                  <c:v>0.22890989482402802</c:v>
                </c:pt>
                <c:pt idx="10450">
                  <c:v>0.22892969846725464</c:v>
                </c:pt>
                <c:pt idx="10451">
                  <c:v>0.22894367575645447</c:v>
                </c:pt>
                <c:pt idx="10452">
                  <c:v>0.22894522547721863</c:v>
                </c:pt>
                <c:pt idx="10453">
                  <c:v>0.22893007099628448</c:v>
                </c:pt>
                <c:pt idx="10454">
                  <c:v>0.22892926633358002</c:v>
                </c:pt>
                <c:pt idx="10455">
                  <c:v>0.22889438271522522</c:v>
                </c:pt>
                <c:pt idx="10456">
                  <c:v>0.22888995707035065</c:v>
                </c:pt>
                <c:pt idx="10457">
                  <c:v>0.22888776659965515</c:v>
                </c:pt>
                <c:pt idx="10458">
                  <c:v>0.22886623442173004</c:v>
                </c:pt>
                <c:pt idx="10459">
                  <c:v>0.22889797389507294</c:v>
                </c:pt>
                <c:pt idx="10460">
                  <c:v>0.22890819609165192</c:v>
                </c:pt>
                <c:pt idx="10461">
                  <c:v>0.22896301746368408</c:v>
                </c:pt>
                <c:pt idx="10462">
                  <c:v>0.22902247309684753</c:v>
                </c:pt>
                <c:pt idx="10463">
                  <c:v>0.22896464169025421</c:v>
                </c:pt>
                <c:pt idx="10464">
                  <c:v>0.22891205549240112</c:v>
                </c:pt>
                <c:pt idx="10465">
                  <c:v>0.22888822853565216</c:v>
                </c:pt>
                <c:pt idx="10466">
                  <c:v>0.22884474694728851</c:v>
                </c:pt>
                <c:pt idx="10467">
                  <c:v>0.22883284091949463</c:v>
                </c:pt>
                <c:pt idx="10468">
                  <c:v>0.22884336113929749</c:v>
                </c:pt>
                <c:pt idx="10469">
                  <c:v>0.22886650264263153</c:v>
                </c:pt>
                <c:pt idx="10470">
                  <c:v>0.22888892889022827</c:v>
                </c:pt>
                <c:pt idx="10471">
                  <c:v>0.22886693477630615</c:v>
                </c:pt>
                <c:pt idx="10472">
                  <c:v>0.22883845865726471</c:v>
                </c:pt>
                <c:pt idx="10473">
                  <c:v>0.22884157299995422</c:v>
                </c:pt>
                <c:pt idx="10474">
                  <c:v>0.22888071835041046</c:v>
                </c:pt>
                <c:pt idx="10475">
                  <c:v>0.22889778017997742</c:v>
                </c:pt>
                <c:pt idx="10476">
                  <c:v>0.22889852523803711</c:v>
                </c:pt>
                <c:pt idx="10477">
                  <c:v>0.22888121008872986</c:v>
                </c:pt>
                <c:pt idx="10478">
                  <c:v>0.22889839112758636</c:v>
                </c:pt>
                <c:pt idx="10479">
                  <c:v>0.22890113294124603</c:v>
                </c:pt>
                <c:pt idx="10480">
                  <c:v>0.22890613973140717</c:v>
                </c:pt>
                <c:pt idx="10481">
                  <c:v>0.22888679802417755</c:v>
                </c:pt>
                <c:pt idx="10482">
                  <c:v>0.2288970947265625</c:v>
                </c:pt>
                <c:pt idx="10483">
                  <c:v>0.22888058423995972</c:v>
                </c:pt>
                <c:pt idx="10484">
                  <c:v>0.22886042296886444</c:v>
                </c:pt>
                <c:pt idx="10485">
                  <c:v>0.22882434725761414</c:v>
                </c:pt>
                <c:pt idx="10486">
                  <c:v>0.22884739935398102</c:v>
                </c:pt>
                <c:pt idx="10487">
                  <c:v>0.22890603542327881</c:v>
                </c:pt>
                <c:pt idx="10488">
                  <c:v>0.22890156507492065</c:v>
                </c:pt>
                <c:pt idx="10489">
                  <c:v>0.22890397906303406</c:v>
                </c:pt>
                <c:pt idx="10490">
                  <c:v>0.22892953455448151</c:v>
                </c:pt>
                <c:pt idx="10491">
                  <c:v>0.22892823815345764</c:v>
                </c:pt>
                <c:pt idx="10492">
                  <c:v>0.22889481484889984</c:v>
                </c:pt>
                <c:pt idx="10493">
                  <c:v>0.22889566421508789</c:v>
                </c:pt>
                <c:pt idx="10494">
                  <c:v>0.22889478504657745</c:v>
                </c:pt>
                <c:pt idx="10495">
                  <c:v>0.22887103259563446</c:v>
                </c:pt>
                <c:pt idx="10496">
                  <c:v>0.22888170182704926</c:v>
                </c:pt>
                <c:pt idx="10497">
                  <c:v>0.22886447608470917</c:v>
                </c:pt>
                <c:pt idx="10498">
                  <c:v>0.22883506119251251</c:v>
                </c:pt>
                <c:pt idx="10499">
                  <c:v>0.22884789109230042</c:v>
                </c:pt>
                <c:pt idx="10500">
                  <c:v>0.22885173559188843</c:v>
                </c:pt>
                <c:pt idx="10501">
                  <c:v>0.22887614369392395</c:v>
                </c:pt>
                <c:pt idx="10502">
                  <c:v>0.22887080907821655</c:v>
                </c:pt>
                <c:pt idx="10503">
                  <c:v>0.22885255515575409</c:v>
                </c:pt>
                <c:pt idx="10504">
                  <c:v>0.22885847091674805</c:v>
                </c:pt>
                <c:pt idx="10505">
                  <c:v>0.2289213091135025</c:v>
                </c:pt>
                <c:pt idx="10506">
                  <c:v>0.22897204756736755</c:v>
                </c:pt>
                <c:pt idx="10507">
                  <c:v>0.22896593809127808</c:v>
                </c:pt>
                <c:pt idx="10508">
                  <c:v>0.22902694344520569</c:v>
                </c:pt>
                <c:pt idx="10509">
                  <c:v>0.22902864217758179</c:v>
                </c:pt>
                <c:pt idx="10510">
                  <c:v>0.22898238897323608</c:v>
                </c:pt>
                <c:pt idx="10511">
                  <c:v>0.22895617783069611</c:v>
                </c:pt>
                <c:pt idx="10512">
                  <c:v>0.22892202436923981</c:v>
                </c:pt>
                <c:pt idx="10513">
                  <c:v>0.22884805500507355</c:v>
                </c:pt>
                <c:pt idx="10514">
                  <c:v>0.22889010608196259</c:v>
                </c:pt>
                <c:pt idx="10515">
                  <c:v>0.22891519963741302</c:v>
                </c:pt>
                <c:pt idx="10516">
                  <c:v>0.2288978099822998</c:v>
                </c:pt>
                <c:pt idx="10517">
                  <c:v>0.22887039184570312</c:v>
                </c:pt>
                <c:pt idx="10518">
                  <c:v>0.22893805801868439</c:v>
                </c:pt>
                <c:pt idx="10519">
                  <c:v>0.22893340885639191</c:v>
                </c:pt>
                <c:pt idx="10520">
                  <c:v>0.22896258533000946</c:v>
                </c:pt>
                <c:pt idx="10521">
                  <c:v>0.22902373969554901</c:v>
                </c:pt>
                <c:pt idx="10522">
                  <c:v>0.22902686893939972</c:v>
                </c:pt>
                <c:pt idx="10523">
                  <c:v>0.22903448343276978</c:v>
                </c:pt>
                <c:pt idx="10524">
                  <c:v>0.22901016473770142</c:v>
                </c:pt>
                <c:pt idx="10525">
                  <c:v>0.22896631062030792</c:v>
                </c:pt>
                <c:pt idx="10526">
                  <c:v>0.22895821928977966</c:v>
                </c:pt>
                <c:pt idx="10527">
                  <c:v>0.22895026206970215</c:v>
                </c:pt>
                <c:pt idx="10528">
                  <c:v>0.22894573211669922</c:v>
                </c:pt>
                <c:pt idx="10529">
                  <c:v>0.22896234691143036</c:v>
                </c:pt>
                <c:pt idx="10530">
                  <c:v>0.22887609899044037</c:v>
                </c:pt>
                <c:pt idx="10531">
                  <c:v>0.22882865369319916</c:v>
                </c:pt>
                <c:pt idx="10532">
                  <c:v>0.22890594601631165</c:v>
                </c:pt>
                <c:pt idx="10533">
                  <c:v>0.22895434498786926</c:v>
                </c:pt>
                <c:pt idx="10534">
                  <c:v>0.22894182801246643</c:v>
                </c:pt>
                <c:pt idx="10535">
                  <c:v>0.22897101938724518</c:v>
                </c:pt>
                <c:pt idx="10536">
                  <c:v>0.22900047898292542</c:v>
                </c:pt>
                <c:pt idx="10537">
                  <c:v>0.22894275188446045</c:v>
                </c:pt>
                <c:pt idx="10538">
                  <c:v>0.22894416749477386</c:v>
                </c:pt>
                <c:pt idx="10539">
                  <c:v>0.22895272076129913</c:v>
                </c:pt>
                <c:pt idx="10540">
                  <c:v>0.22893291711807251</c:v>
                </c:pt>
                <c:pt idx="10541">
                  <c:v>0.22891812026500702</c:v>
                </c:pt>
                <c:pt idx="10542">
                  <c:v>0.22895200550556183</c:v>
                </c:pt>
                <c:pt idx="10543">
                  <c:v>0.22893920540809631</c:v>
                </c:pt>
                <c:pt idx="10544">
                  <c:v>0.22894702851772308</c:v>
                </c:pt>
                <c:pt idx="10545">
                  <c:v>0.22893354296684265</c:v>
                </c:pt>
                <c:pt idx="10546">
                  <c:v>0.22893419861793518</c:v>
                </c:pt>
                <c:pt idx="10547">
                  <c:v>0.22890682518482208</c:v>
                </c:pt>
                <c:pt idx="10548">
                  <c:v>0.22890718281269073</c:v>
                </c:pt>
                <c:pt idx="10549">
                  <c:v>0.22890880703926086</c:v>
                </c:pt>
                <c:pt idx="10550">
                  <c:v>0.22894880175590515</c:v>
                </c:pt>
                <c:pt idx="10551">
                  <c:v>0.22894561290740967</c:v>
                </c:pt>
                <c:pt idx="10552">
                  <c:v>0.22896426916122437</c:v>
                </c:pt>
                <c:pt idx="10553">
                  <c:v>0.22902472317218781</c:v>
                </c:pt>
                <c:pt idx="10554">
                  <c:v>0.22902950644493103</c:v>
                </c:pt>
                <c:pt idx="10555">
                  <c:v>0.22899362444877625</c:v>
                </c:pt>
                <c:pt idx="10556">
                  <c:v>0.22897748649120331</c:v>
                </c:pt>
                <c:pt idx="10557">
                  <c:v>0.22893859446048737</c:v>
                </c:pt>
                <c:pt idx="10558">
                  <c:v>0.22891290485858917</c:v>
                </c:pt>
                <c:pt idx="10559">
                  <c:v>0.22890083491802216</c:v>
                </c:pt>
                <c:pt idx="10560">
                  <c:v>0.22890689969062805</c:v>
                </c:pt>
                <c:pt idx="10561">
                  <c:v>0.2288813591003418</c:v>
                </c:pt>
                <c:pt idx="10562">
                  <c:v>0.22886393964290619</c:v>
                </c:pt>
                <c:pt idx="10563">
                  <c:v>0.22886869311332703</c:v>
                </c:pt>
                <c:pt idx="10564">
                  <c:v>0.22883905470371246</c:v>
                </c:pt>
                <c:pt idx="10565">
                  <c:v>0.22880972921848297</c:v>
                </c:pt>
                <c:pt idx="10566">
                  <c:v>0.22876717150211334</c:v>
                </c:pt>
                <c:pt idx="10567">
                  <c:v>0.22881774604320526</c:v>
                </c:pt>
                <c:pt idx="10568">
                  <c:v>0.22885377705097198</c:v>
                </c:pt>
                <c:pt idx="10569">
                  <c:v>0.2288394570350647</c:v>
                </c:pt>
                <c:pt idx="10570">
                  <c:v>0.22889234125614166</c:v>
                </c:pt>
                <c:pt idx="10571">
                  <c:v>0.22890461981296539</c:v>
                </c:pt>
                <c:pt idx="10572">
                  <c:v>0.22887684404850006</c:v>
                </c:pt>
                <c:pt idx="10573">
                  <c:v>0.22883795201778412</c:v>
                </c:pt>
                <c:pt idx="10574">
                  <c:v>0.22884294390678406</c:v>
                </c:pt>
                <c:pt idx="10575">
                  <c:v>0.22885191440582275</c:v>
                </c:pt>
                <c:pt idx="10576">
                  <c:v>0.22882412374019623</c:v>
                </c:pt>
                <c:pt idx="10577">
                  <c:v>0.22883506119251251</c:v>
                </c:pt>
                <c:pt idx="10578">
                  <c:v>0.22881434857845306</c:v>
                </c:pt>
                <c:pt idx="10579">
                  <c:v>0.2288224846124649</c:v>
                </c:pt>
                <c:pt idx="10580">
                  <c:v>0.22890397906303406</c:v>
                </c:pt>
                <c:pt idx="10581">
                  <c:v>0.22891472280025482</c:v>
                </c:pt>
                <c:pt idx="10582">
                  <c:v>0.22892311215400696</c:v>
                </c:pt>
                <c:pt idx="10583">
                  <c:v>0.22892659902572632</c:v>
                </c:pt>
                <c:pt idx="10584">
                  <c:v>0.22892646491527557</c:v>
                </c:pt>
                <c:pt idx="10585">
                  <c:v>0.22886374592781067</c:v>
                </c:pt>
                <c:pt idx="10586">
                  <c:v>0.22883716225624084</c:v>
                </c:pt>
                <c:pt idx="10587">
                  <c:v>0.2288275808095932</c:v>
                </c:pt>
                <c:pt idx="10588">
                  <c:v>0.22882881760597229</c:v>
                </c:pt>
                <c:pt idx="10589">
                  <c:v>0.22886151075363159</c:v>
                </c:pt>
                <c:pt idx="10590">
                  <c:v>0.22888249158859253</c:v>
                </c:pt>
                <c:pt idx="10591">
                  <c:v>0.2288726270198822</c:v>
                </c:pt>
                <c:pt idx="10592">
                  <c:v>0.2289089560508728</c:v>
                </c:pt>
                <c:pt idx="10593">
                  <c:v>0.22889809310436249</c:v>
                </c:pt>
                <c:pt idx="10594">
                  <c:v>0.22887332737445831</c:v>
                </c:pt>
                <c:pt idx="10595">
                  <c:v>0.2288786917924881</c:v>
                </c:pt>
                <c:pt idx="10596">
                  <c:v>0.22884006798267365</c:v>
                </c:pt>
                <c:pt idx="10597">
                  <c:v>0.22887760400772095</c:v>
                </c:pt>
                <c:pt idx="10598">
                  <c:v>0.22889339923858643</c:v>
                </c:pt>
                <c:pt idx="10599">
                  <c:v>0.22887298464775085</c:v>
                </c:pt>
                <c:pt idx="10600">
                  <c:v>0.22886064648628235</c:v>
                </c:pt>
                <c:pt idx="10601">
                  <c:v>0.22885061800479889</c:v>
                </c:pt>
                <c:pt idx="10602">
                  <c:v>0.22887101769447327</c:v>
                </c:pt>
                <c:pt idx="10603">
                  <c:v>0.22887688875198364</c:v>
                </c:pt>
                <c:pt idx="10604">
                  <c:v>0.22893881797790527</c:v>
                </c:pt>
                <c:pt idx="10605">
                  <c:v>0.22893893718719482</c:v>
                </c:pt>
                <c:pt idx="10606">
                  <c:v>0.22892767190933228</c:v>
                </c:pt>
                <c:pt idx="10607">
                  <c:v>0.22892183065414429</c:v>
                </c:pt>
                <c:pt idx="10608">
                  <c:v>0.22890882194042206</c:v>
                </c:pt>
                <c:pt idx="10609">
                  <c:v>0.22889824211597443</c:v>
                </c:pt>
                <c:pt idx="10610">
                  <c:v>0.22882989048957825</c:v>
                </c:pt>
                <c:pt idx="10611">
                  <c:v>0.22869300842285156</c:v>
                </c:pt>
                <c:pt idx="10612">
                  <c:v>0.22867818176746368</c:v>
                </c:pt>
                <c:pt idx="10613">
                  <c:v>0.22867798805236816</c:v>
                </c:pt>
                <c:pt idx="10614">
                  <c:v>0.22864809632301331</c:v>
                </c:pt>
                <c:pt idx="10615">
                  <c:v>0.22869057953357697</c:v>
                </c:pt>
                <c:pt idx="10616">
                  <c:v>0.22879435122013092</c:v>
                </c:pt>
                <c:pt idx="10617">
                  <c:v>0.22881926596164703</c:v>
                </c:pt>
                <c:pt idx="10618">
                  <c:v>0.22876633703708649</c:v>
                </c:pt>
                <c:pt idx="10619">
                  <c:v>0.22875127196311951</c:v>
                </c:pt>
                <c:pt idx="10620">
                  <c:v>0.22874979674816132</c:v>
                </c:pt>
                <c:pt idx="10621">
                  <c:v>0.22875036299228668</c:v>
                </c:pt>
                <c:pt idx="10622">
                  <c:v>0.22875121235847473</c:v>
                </c:pt>
                <c:pt idx="10623">
                  <c:v>0.22873947024345398</c:v>
                </c:pt>
                <c:pt idx="10624">
                  <c:v>0.22877131402492523</c:v>
                </c:pt>
                <c:pt idx="10625">
                  <c:v>0.22878876328468323</c:v>
                </c:pt>
                <c:pt idx="10626">
                  <c:v>0.22877010703086853</c:v>
                </c:pt>
                <c:pt idx="10627">
                  <c:v>0.22875860333442688</c:v>
                </c:pt>
                <c:pt idx="10628">
                  <c:v>0.2288859635591507</c:v>
                </c:pt>
                <c:pt idx="10629">
                  <c:v>0.22897271811962128</c:v>
                </c:pt>
                <c:pt idx="10630">
                  <c:v>0.22894406318664551</c:v>
                </c:pt>
                <c:pt idx="10631">
                  <c:v>0.22881104052066803</c:v>
                </c:pt>
                <c:pt idx="10632">
                  <c:v>0.22867387533187866</c:v>
                </c:pt>
                <c:pt idx="10633">
                  <c:v>0.22863206267356873</c:v>
                </c:pt>
                <c:pt idx="10634">
                  <c:v>0.22869955003261566</c:v>
                </c:pt>
                <c:pt idx="10635">
                  <c:v>0.22870559990406036</c:v>
                </c:pt>
                <c:pt idx="10636">
                  <c:v>0.22868715226650238</c:v>
                </c:pt>
                <c:pt idx="10637">
                  <c:v>0.22869104146957397</c:v>
                </c:pt>
                <c:pt idx="10638">
                  <c:v>0.22870063781738281</c:v>
                </c:pt>
                <c:pt idx="10639">
                  <c:v>0.2286832332611084</c:v>
                </c:pt>
                <c:pt idx="10640">
                  <c:v>0.22866745293140411</c:v>
                </c:pt>
                <c:pt idx="10641">
                  <c:v>0.22862598299980164</c:v>
                </c:pt>
                <c:pt idx="10642">
                  <c:v>0.22864033281803131</c:v>
                </c:pt>
                <c:pt idx="10643">
                  <c:v>0.22869506478309631</c:v>
                </c:pt>
                <c:pt idx="10644">
                  <c:v>0.22867824137210846</c:v>
                </c:pt>
                <c:pt idx="10645">
                  <c:v>0.22865356504917145</c:v>
                </c:pt>
                <c:pt idx="10646">
                  <c:v>0.22864006459712982</c:v>
                </c:pt>
                <c:pt idx="10647">
                  <c:v>0.22862598299980164</c:v>
                </c:pt>
                <c:pt idx="10648">
                  <c:v>0.22866283357143402</c:v>
                </c:pt>
                <c:pt idx="10649">
                  <c:v>0.22867873311042786</c:v>
                </c:pt>
                <c:pt idx="10650">
                  <c:v>0.22869545221328735</c:v>
                </c:pt>
                <c:pt idx="10651">
                  <c:v>0.22871600091457367</c:v>
                </c:pt>
                <c:pt idx="10652">
                  <c:v>0.22868408262729645</c:v>
                </c:pt>
                <c:pt idx="10653">
                  <c:v>0.22863531112670898</c:v>
                </c:pt>
                <c:pt idx="10654">
                  <c:v>0.22864687442779541</c:v>
                </c:pt>
                <c:pt idx="10655">
                  <c:v>0.22867895662784576</c:v>
                </c:pt>
                <c:pt idx="10656">
                  <c:v>0.22857804596424103</c:v>
                </c:pt>
                <c:pt idx="10657">
                  <c:v>0.22792162001132965</c:v>
                </c:pt>
                <c:pt idx="10658">
                  <c:v>0.2278376966714859</c:v>
                </c:pt>
                <c:pt idx="10659">
                  <c:v>0.22784644365310669</c:v>
                </c:pt>
                <c:pt idx="10660">
                  <c:v>0.22793629765510559</c:v>
                </c:pt>
                <c:pt idx="10661">
                  <c:v>0.22816535830497742</c:v>
                </c:pt>
                <c:pt idx="10662">
                  <c:v>0.22866612672805786</c:v>
                </c:pt>
                <c:pt idx="10663">
                  <c:v>0.22871299088001251</c:v>
                </c:pt>
                <c:pt idx="10664">
                  <c:v>0.22868329286575317</c:v>
                </c:pt>
                <c:pt idx="10665">
                  <c:v>0.22865957021713257</c:v>
                </c:pt>
                <c:pt idx="10666">
                  <c:v>0.22869020700454712</c:v>
                </c:pt>
                <c:pt idx="10667">
                  <c:v>0.2286468893289566</c:v>
                </c:pt>
                <c:pt idx="10668">
                  <c:v>0.22856761515140533</c:v>
                </c:pt>
                <c:pt idx="10669">
                  <c:v>0.22859592735767365</c:v>
                </c:pt>
                <c:pt idx="10670">
                  <c:v>0.22862212359905243</c:v>
                </c:pt>
                <c:pt idx="10671">
                  <c:v>0.22856287658214569</c:v>
                </c:pt>
                <c:pt idx="10672">
                  <c:v>0.228456050157547</c:v>
                </c:pt>
                <c:pt idx="10673">
                  <c:v>0.22847449779510498</c:v>
                </c:pt>
                <c:pt idx="10674">
                  <c:v>0.22852562367916107</c:v>
                </c:pt>
                <c:pt idx="10675">
                  <c:v>0.22859072685241699</c:v>
                </c:pt>
                <c:pt idx="10676">
                  <c:v>0.22856202721595764</c:v>
                </c:pt>
                <c:pt idx="10677">
                  <c:v>0.22852548956871033</c:v>
                </c:pt>
                <c:pt idx="10678">
                  <c:v>0.22850079834461212</c:v>
                </c:pt>
                <c:pt idx="10679">
                  <c:v>0.22850827872753143</c:v>
                </c:pt>
                <c:pt idx="10680">
                  <c:v>0.22852049767971039</c:v>
                </c:pt>
                <c:pt idx="10681">
                  <c:v>0.22849129140377045</c:v>
                </c:pt>
                <c:pt idx="10682">
                  <c:v>0.22844032943248749</c:v>
                </c:pt>
                <c:pt idx="10683">
                  <c:v>0.22846426069736481</c:v>
                </c:pt>
                <c:pt idx="10684">
                  <c:v>0.22848641872406006</c:v>
                </c:pt>
                <c:pt idx="10685">
                  <c:v>0.22846417129039764</c:v>
                </c:pt>
                <c:pt idx="10686">
                  <c:v>0.22848567366600037</c:v>
                </c:pt>
                <c:pt idx="10687">
                  <c:v>0.22850413620471954</c:v>
                </c:pt>
                <c:pt idx="10688">
                  <c:v>0.22850370407104492</c:v>
                </c:pt>
                <c:pt idx="10689">
                  <c:v>0.22849616408348083</c:v>
                </c:pt>
                <c:pt idx="10690">
                  <c:v>0.22847320139408112</c:v>
                </c:pt>
                <c:pt idx="10691">
                  <c:v>0.22845546901226044</c:v>
                </c:pt>
                <c:pt idx="10692">
                  <c:v>0.22842477262020111</c:v>
                </c:pt>
                <c:pt idx="10693">
                  <c:v>0.22838571667671204</c:v>
                </c:pt>
                <c:pt idx="10694">
                  <c:v>0.228383868932724</c:v>
                </c:pt>
                <c:pt idx="10695">
                  <c:v>0.22840195894241333</c:v>
                </c:pt>
                <c:pt idx="10696">
                  <c:v>0.22848173975944519</c:v>
                </c:pt>
                <c:pt idx="10697">
                  <c:v>0.2285192459821701</c:v>
                </c:pt>
                <c:pt idx="10698">
                  <c:v>0.22850066423416138</c:v>
                </c:pt>
                <c:pt idx="10699">
                  <c:v>0.22854101657867432</c:v>
                </c:pt>
                <c:pt idx="10700">
                  <c:v>0.22853140532970428</c:v>
                </c:pt>
                <c:pt idx="10701">
                  <c:v>0.22843447327613831</c:v>
                </c:pt>
                <c:pt idx="10702">
                  <c:v>0.22841984033584595</c:v>
                </c:pt>
                <c:pt idx="10703">
                  <c:v>0.22841370105743408</c:v>
                </c:pt>
                <c:pt idx="10704">
                  <c:v>0.22840191423892975</c:v>
                </c:pt>
                <c:pt idx="10705">
                  <c:v>0.22838142514228821</c:v>
                </c:pt>
                <c:pt idx="10706">
                  <c:v>0.22833314538002014</c:v>
                </c:pt>
                <c:pt idx="10707">
                  <c:v>0.2283233255147934</c:v>
                </c:pt>
                <c:pt idx="10708">
                  <c:v>0.22835101187229156</c:v>
                </c:pt>
                <c:pt idx="10709">
                  <c:v>0.22837306559085846</c:v>
                </c:pt>
                <c:pt idx="10710">
                  <c:v>0.22844286262989044</c:v>
                </c:pt>
                <c:pt idx="10711">
                  <c:v>0.22849953174591064</c:v>
                </c:pt>
                <c:pt idx="10712">
                  <c:v>0.22843083739280701</c:v>
                </c:pt>
                <c:pt idx="10713">
                  <c:v>0.22838471829891205</c:v>
                </c:pt>
                <c:pt idx="10714">
                  <c:v>0.22838734090328217</c:v>
                </c:pt>
                <c:pt idx="10715">
                  <c:v>0.22840045392513275</c:v>
                </c:pt>
                <c:pt idx="10716">
                  <c:v>0.22835712134838104</c:v>
                </c:pt>
                <c:pt idx="10717">
                  <c:v>0.22833737730979919</c:v>
                </c:pt>
                <c:pt idx="10718">
                  <c:v>0.22833549976348877</c:v>
                </c:pt>
                <c:pt idx="10719">
                  <c:v>0.22838121652603149</c:v>
                </c:pt>
                <c:pt idx="10720">
                  <c:v>0.22836428880691528</c:v>
                </c:pt>
                <c:pt idx="10721">
                  <c:v>0.22836294770240784</c:v>
                </c:pt>
                <c:pt idx="10722">
                  <c:v>0.22835756838321686</c:v>
                </c:pt>
                <c:pt idx="10723">
                  <c:v>0.228371262550354</c:v>
                </c:pt>
                <c:pt idx="10724">
                  <c:v>0.22836875915527344</c:v>
                </c:pt>
                <c:pt idx="10725">
                  <c:v>0.22842027246952057</c:v>
                </c:pt>
                <c:pt idx="10726">
                  <c:v>0.22845751047134399</c:v>
                </c:pt>
                <c:pt idx="10727">
                  <c:v>0.22843322157859802</c:v>
                </c:pt>
                <c:pt idx="10728">
                  <c:v>0.22843198478221893</c:v>
                </c:pt>
                <c:pt idx="10729">
                  <c:v>0.228392094373703</c:v>
                </c:pt>
                <c:pt idx="10730">
                  <c:v>0.22837603092193604</c:v>
                </c:pt>
                <c:pt idx="10731">
                  <c:v>0.22840236127376556</c:v>
                </c:pt>
                <c:pt idx="10732">
                  <c:v>0.22839413583278656</c:v>
                </c:pt>
                <c:pt idx="10733">
                  <c:v>0.22839683294296265</c:v>
                </c:pt>
                <c:pt idx="10734">
                  <c:v>0.22835959494113922</c:v>
                </c:pt>
                <c:pt idx="10735">
                  <c:v>0.22836454212665558</c:v>
                </c:pt>
                <c:pt idx="10736">
                  <c:v>0.22843392193317413</c:v>
                </c:pt>
                <c:pt idx="10737">
                  <c:v>0.22846189141273499</c:v>
                </c:pt>
                <c:pt idx="10738">
                  <c:v>0.22840598225593567</c:v>
                </c:pt>
                <c:pt idx="10739">
                  <c:v>0.22837910056114197</c:v>
                </c:pt>
                <c:pt idx="10740">
                  <c:v>0.22839680314064026</c:v>
                </c:pt>
                <c:pt idx="10741">
                  <c:v>0.2284010648727417</c:v>
                </c:pt>
                <c:pt idx="10742">
                  <c:v>0.22837434709072113</c:v>
                </c:pt>
                <c:pt idx="10743">
                  <c:v>0.22838115692138672</c:v>
                </c:pt>
                <c:pt idx="10744">
                  <c:v>0.22843790054321289</c:v>
                </c:pt>
                <c:pt idx="10745">
                  <c:v>0.22845624387264252</c:v>
                </c:pt>
                <c:pt idx="10746">
                  <c:v>0.22838759422302246</c:v>
                </c:pt>
                <c:pt idx="10747">
                  <c:v>0.22831620275974274</c:v>
                </c:pt>
                <c:pt idx="10748">
                  <c:v>0.22831875085830688</c:v>
                </c:pt>
                <c:pt idx="10749">
                  <c:v>0.22832760214805603</c:v>
                </c:pt>
                <c:pt idx="10750">
                  <c:v>0.22832556068897247</c:v>
                </c:pt>
                <c:pt idx="10751">
                  <c:v>0.22832593321800232</c:v>
                </c:pt>
                <c:pt idx="10752">
                  <c:v>0.22836299240589142</c:v>
                </c:pt>
                <c:pt idx="10753">
                  <c:v>0.22835962474346161</c:v>
                </c:pt>
                <c:pt idx="10754">
                  <c:v>0.22836410999298096</c:v>
                </c:pt>
                <c:pt idx="10755">
                  <c:v>0.22839045524597168</c:v>
                </c:pt>
                <c:pt idx="10756">
                  <c:v>0.22844982147216797</c:v>
                </c:pt>
                <c:pt idx="10757">
                  <c:v>0.22844973206520081</c:v>
                </c:pt>
                <c:pt idx="10758">
                  <c:v>0.22843538224697113</c:v>
                </c:pt>
                <c:pt idx="10759">
                  <c:v>0.22849775850772858</c:v>
                </c:pt>
                <c:pt idx="10760">
                  <c:v>0.22847670316696167</c:v>
                </c:pt>
                <c:pt idx="10761">
                  <c:v>0.22839874029159546</c:v>
                </c:pt>
                <c:pt idx="10762">
                  <c:v>0.22835539281368256</c:v>
                </c:pt>
                <c:pt idx="10763">
                  <c:v>0.22839763760566711</c:v>
                </c:pt>
                <c:pt idx="10764">
                  <c:v>0.2284151166677475</c:v>
                </c:pt>
                <c:pt idx="10765">
                  <c:v>0.22837725281715393</c:v>
                </c:pt>
                <c:pt idx="10766">
                  <c:v>0.22837485373020172</c:v>
                </c:pt>
                <c:pt idx="10767">
                  <c:v>0.22840625047683716</c:v>
                </c:pt>
                <c:pt idx="10768">
                  <c:v>0.22840790450572968</c:v>
                </c:pt>
                <c:pt idx="10769">
                  <c:v>0.22836589813232422</c:v>
                </c:pt>
                <c:pt idx="10770">
                  <c:v>0.22837856411933899</c:v>
                </c:pt>
                <c:pt idx="10771">
                  <c:v>0.22841472923755646</c:v>
                </c:pt>
                <c:pt idx="10772">
                  <c:v>0.22841747105121613</c:v>
                </c:pt>
                <c:pt idx="10773">
                  <c:v>0.22841514647006989</c:v>
                </c:pt>
                <c:pt idx="10774">
                  <c:v>0.22832778096199036</c:v>
                </c:pt>
                <c:pt idx="10775">
                  <c:v>0.22830347716808319</c:v>
                </c:pt>
                <c:pt idx="10776">
                  <c:v>0.22834578156471252</c:v>
                </c:pt>
                <c:pt idx="10777">
                  <c:v>0.22837810218334198</c:v>
                </c:pt>
                <c:pt idx="10778">
                  <c:v>0.22839082777500153</c:v>
                </c:pt>
                <c:pt idx="10779">
                  <c:v>0.22837799787521362</c:v>
                </c:pt>
                <c:pt idx="10780">
                  <c:v>0.22834177315235138</c:v>
                </c:pt>
                <c:pt idx="10781">
                  <c:v>0.22836312651634216</c:v>
                </c:pt>
                <c:pt idx="10782">
                  <c:v>0.22835317254066467</c:v>
                </c:pt>
                <c:pt idx="10783">
                  <c:v>0.22833874821662903</c:v>
                </c:pt>
                <c:pt idx="10784">
                  <c:v>0.22836200892925262</c:v>
                </c:pt>
                <c:pt idx="10785">
                  <c:v>0.22837132215499878</c:v>
                </c:pt>
                <c:pt idx="10786">
                  <c:v>0.22836394608020782</c:v>
                </c:pt>
                <c:pt idx="10787">
                  <c:v>0.22834093868732452</c:v>
                </c:pt>
                <c:pt idx="10788">
                  <c:v>0.22835345566272736</c:v>
                </c:pt>
                <c:pt idx="10789">
                  <c:v>0.2283870130777359</c:v>
                </c:pt>
                <c:pt idx="10790">
                  <c:v>0.22843007743358612</c:v>
                </c:pt>
                <c:pt idx="10791">
                  <c:v>0.22837893664836884</c:v>
                </c:pt>
                <c:pt idx="10792">
                  <c:v>0.2283177524805069</c:v>
                </c:pt>
                <c:pt idx="10793">
                  <c:v>0.22827325761318207</c:v>
                </c:pt>
                <c:pt idx="10794">
                  <c:v>0.22830688953399658</c:v>
                </c:pt>
                <c:pt idx="10795">
                  <c:v>0.22831663489341736</c:v>
                </c:pt>
                <c:pt idx="10796">
                  <c:v>0.22838084399700165</c:v>
                </c:pt>
                <c:pt idx="10797">
                  <c:v>0.22840608656406403</c:v>
                </c:pt>
                <c:pt idx="10798">
                  <c:v>0.22837601602077484</c:v>
                </c:pt>
                <c:pt idx="10799">
                  <c:v>0.22832857072353363</c:v>
                </c:pt>
                <c:pt idx="10800">
                  <c:v>0.22833146154880524</c:v>
                </c:pt>
                <c:pt idx="10801">
                  <c:v>0.22835119068622589</c:v>
                </c:pt>
                <c:pt idx="10802">
                  <c:v>0.22835175693035126</c:v>
                </c:pt>
                <c:pt idx="10803">
                  <c:v>0.22832335531711578</c:v>
                </c:pt>
                <c:pt idx="10804">
                  <c:v>0.22832272946834564</c:v>
                </c:pt>
                <c:pt idx="10805">
                  <c:v>0.22836105525493622</c:v>
                </c:pt>
                <c:pt idx="10806">
                  <c:v>0.22839656472206116</c:v>
                </c:pt>
                <c:pt idx="10807">
                  <c:v>0.2284281998872757</c:v>
                </c:pt>
                <c:pt idx="10808">
                  <c:v>0.2284659743309021</c:v>
                </c:pt>
                <c:pt idx="10809">
                  <c:v>0.22842754423618317</c:v>
                </c:pt>
                <c:pt idx="10810">
                  <c:v>0.22833307087421417</c:v>
                </c:pt>
                <c:pt idx="10811">
                  <c:v>0.22834053635597229</c:v>
                </c:pt>
                <c:pt idx="10812">
                  <c:v>0.22835417091846466</c:v>
                </c:pt>
                <c:pt idx="10813">
                  <c:v>0.22834490239620209</c:v>
                </c:pt>
                <c:pt idx="10814">
                  <c:v>0.22826366126537323</c:v>
                </c:pt>
                <c:pt idx="10815">
                  <c:v>0.2282480001449585</c:v>
                </c:pt>
                <c:pt idx="10816">
                  <c:v>0.22825554013252258</c:v>
                </c:pt>
                <c:pt idx="10817">
                  <c:v>0.22831578552722931</c:v>
                </c:pt>
                <c:pt idx="10818">
                  <c:v>0.22833369672298431</c:v>
                </c:pt>
                <c:pt idx="10819">
                  <c:v>0.22829332947731018</c:v>
                </c:pt>
                <c:pt idx="10820">
                  <c:v>0.22827890515327454</c:v>
                </c:pt>
                <c:pt idx="10821">
                  <c:v>0.2283395379781723</c:v>
                </c:pt>
                <c:pt idx="10822">
                  <c:v>0.22834533452987671</c:v>
                </c:pt>
                <c:pt idx="10823">
                  <c:v>0.22834908962249756</c:v>
                </c:pt>
                <c:pt idx="10824">
                  <c:v>0.22837163507938385</c:v>
                </c:pt>
                <c:pt idx="10825">
                  <c:v>0.22838421165943146</c:v>
                </c:pt>
                <c:pt idx="10826">
                  <c:v>0.22835613787174225</c:v>
                </c:pt>
                <c:pt idx="10827">
                  <c:v>0.22832250595092773</c:v>
                </c:pt>
                <c:pt idx="10828">
                  <c:v>0.22830531001091003</c:v>
                </c:pt>
                <c:pt idx="10829">
                  <c:v>0.22825218737125397</c:v>
                </c:pt>
                <c:pt idx="10830">
                  <c:v>0.2282564789056778</c:v>
                </c:pt>
                <c:pt idx="10831">
                  <c:v>0.22827379405498505</c:v>
                </c:pt>
                <c:pt idx="10832">
                  <c:v>0.22827941179275513</c:v>
                </c:pt>
                <c:pt idx="10833">
                  <c:v>0.22829508781433105</c:v>
                </c:pt>
                <c:pt idx="10834">
                  <c:v>0.22838215529918671</c:v>
                </c:pt>
                <c:pt idx="10835">
                  <c:v>0.22843809425830841</c:v>
                </c:pt>
                <c:pt idx="10836">
                  <c:v>0.22841782867908478</c:v>
                </c:pt>
                <c:pt idx="10837">
                  <c:v>0.22834485769271851</c:v>
                </c:pt>
                <c:pt idx="10838">
                  <c:v>0.22830997407436371</c:v>
                </c:pt>
                <c:pt idx="10839">
                  <c:v>0.22828926146030426</c:v>
                </c:pt>
                <c:pt idx="10840">
                  <c:v>0.22828415036201477</c:v>
                </c:pt>
                <c:pt idx="10841">
                  <c:v>0.22830845415592194</c:v>
                </c:pt>
                <c:pt idx="10842">
                  <c:v>0.22836153209209442</c:v>
                </c:pt>
                <c:pt idx="10843">
                  <c:v>0.22833344340324402</c:v>
                </c:pt>
                <c:pt idx="10844">
                  <c:v>0.22833414375782013</c:v>
                </c:pt>
                <c:pt idx="10845">
                  <c:v>0.22829090058803558</c:v>
                </c:pt>
                <c:pt idx="10846">
                  <c:v>0.22828809916973114</c:v>
                </c:pt>
                <c:pt idx="10847">
                  <c:v>0.22836530208587646</c:v>
                </c:pt>
                <c:pt idx="10848">
                  <c:v>0.22835835814476013</c:v>
                </c:pt>
                <c:pt idx="10849">
                  <c:v>0.22826200723648071</c:v>
                </c:pt>
                <c:pt idx="10850">
                  <c:v>0.22823242843151093</c:v>
                </c:pt>
                <c:pt idx="10851">
                  <c:v>0.22823862731456757</c:v>
                </c:pt>
                <c:pt idx="10852">
                  <c:v>0.22829586267471313</c:v>
                </c:pt>
                <c:pt idx="10853">
                  <c:v>0.22830688953399658</c:v>
                </c:pt>
                <c:pt idx="10854">
                  <c:v>0.22827404737472534</c:v>
                </c:pt>
                <c:pt idx="10855">
                  <c:v>0.22826038300991058</c:v>
                </c:pt>
                <c:pt idx="10856">
                  <c:v>0.22826328873634338</c:v>
                </c:pt>
                <c:pt idx="10857">
                  <c:v>0.22833053767681122</c:v>
                </c:pt>
                <c:pt idx="10858">
                  <c:v>0.22838127613067627</c:v>
                </c:pt>
                <c:pt idx="10859">
                  <c:v>0.22833986580371857</c:v>
                </c:pt>
                <c:pt idx="10860">
                  <c:v>0.22830867767333984</c:v>
                </c:pt>
                <c:pt idx="10861">
                  <c:v>0.22832243144512177</c:v>
                </c:pt>
                <c:pt idx="10862">
                  <c:v>0.22835782170295715</c:v>
                </c:pt>
                <c:pt idx="10863">
                  <c:v>0.22835716605186462</c:v>
                </c:pt>
                <c:pt idx="10864">
                  <c:v>0.22828875482082367</c:v>
                </c:pt>
                <c:pt idx="10865">
                  <c:v>0.22825033962726593</c:v>
                </c:pt>
                <c:pt idx="10866">
                  <c:v>0.22821511328220367</c:v>
                </c:pt>
                <c:pt idx="10867">
                  <c:v>0.22818329930305481</c:v>
                </c:pt>
                <c:pt idx="10868">
                  <c:v>0.22818869352340698</c:v>
                </c:pt>
                <c:pt idx="10869">
                  <c:v>0.22820663452148438</c:v>
                </c:pt>
                <c:pt idx="10870">
                  <c:v>0.2282278835773468</c:v>
                </c:pt>
                <c:pt idx="10871">
                  <c:v>0.22827552258968353</c:v>
                </c:pt>
                <c:pt idx="10872">
                  <c:v>0.22830203175544739</c:v>
                </c:pt>
                <c:pt idx="10873">
                  <c:v>0.22835175693035126</c:v>
                </c:pt>
                <c:pt idx="10874">
                  <c:v>0.22832252085208893</c:v>
                </c:pt>
                <c:pt idx="10875">
                  <c:v>0.22829192876815796</c:v>
                </c:pt>
                <c:pt idx="10876">
                  <c:v>0.22828669846057892</c:v>
                </c:pt>
                <c:pt idx="10877">
                  <c:v>0.22822141647338867</c:v>
                </c:pt>
                <c:pt idx="10878">
                  <c:v>0.22820572555065155</c:v>
                </c:pt>
                <c:pt idx="10879">
                  <c:v>0.22821836173534393</c:v>
                </c:pt>
                <c:pt idx="10880">
                  <c:v>0.22823993861675262</c:v>
                </c:pt>
                <c:pt idx="10881">
                  <c:v>0.22824679315090179</c:v>
                </c:pt>
                <c:pt idx="10882">
                  <c:v>0.2282460480928421</c:v>
                </c:pt>
                <c:pt idx="10883">
                  <c:v>0.22825378179550171</c:v>
                </c:pt>
                <c:pt idx="10884">
                  <c:v>0.22823391854763031</c:v>
                </c:pt>
                <c:pt idx="10885">
                  <c:v>0.22820828855037689</c:v>
                </c:pt>
                <c:pt idx="10886">
                  <c:v>0.22818233072757721</c:v>
                </c:pt>
                <c:pt idx="10887">
                  <c:v>0.22818060219287872</c:v>
                </c:pt>
                <c:pt idx="10888">
                  <c:v>0.2281678318977356</c:v>
                </c:pt>
                <c:pt idx="10889">
                  <c:v>0.22818189859390259</c:v>
                </c:pt>
                <c:pt idx="10890">
                  <c:v>0.22816875576972961</c:v>
                </c:pt>
                <c:pt idx="10891">
                  <c:v>0.22821620106697083</c:v>
                </c:pt>
                <c:pt idx="10892">
                  <c:v>0.22830766439437866</c:v>
                </c:pt>
                <c:pt idx="10893">
                  <c:v>0.22834283113479614</c:v>
                </c:pt>
                <c:pt idx="10894">
                  <c:v>0.22829444706439972</c:v>
                </c:pt>
                <c:pt idx="10895">
                  <c:v>0.22820353507995605</c:v>
                </c:pt>
                <c:pt idx="10896">
                  <c:v>0.22817516326904297</c:v>
                </c:pt>
                <c:pt idx="10897">
                  <c:v>0.22819472849369049</c:v>
                </c:pt>
                <c:pt idx="10898">
                  <c:v>0.22823287546634674</c:v>
                </c:pt>
                <c:pt idx="10899">
                  <c:v>0.22821901738643646</c:v>
                </c:pt>
                <c:pt idx="10900">
                  <c:v>0.228188157081604</c:v>
                </c:pt>
                <c:pt idx="10901">
                  <c:v>0.2282162606716156</c:v>
                </c:pt>
                <c:pt idx="10902">
                  <c:v>0.22820639610290527</c:v>
                </c:pt>
                <c:pt idx="10903">
                  <c:v>0.22823669016361237</c:v>
                </c:pt>
                <c:pt idx="10904">
                  <c:v>0.22823981940746307</c:v>
                </c:pt>
                <c:pt idx="10905">
                  <c:v>0.22819726169109344</c:v>
                </c:pt>
                <c:pt idx="10906">
                  <c:v>0.2281554788351059</c:v>
                </c:pt>
                <c:pt idx="10907">
                  <c:v>0.22817680239677429</c:v>
                </c:pt>
                <c:pt idx="10908">
                  <c:v>0.2282005250453949</c:v>
                </c:pt>
                <c:pt idx="10909">
                  <c:v>0.22819745540618896</c:v>
                </c:pt>
                <c:pt idx="10910">
                  <c:v>0.22819340229034424</c:v>
                </c:pt>
                <c:pt idx="10911">
                  <c:v>0.2281893789768219</c:v>
                </c:pt>
                <c:pt idx="10912">
                  <c:v>0.22817155718803406</c:v>
                </c:pt>
                <c:pt idx="10913">
                  <c:v>0.22818337380886078</c:v>
                </c:pt>
                <c:pt idx="10914">
                  <c:v>0.22823634743690491</c:v>
                </c:pt>
                <c:pt idx="10915">
                  <c:v>0.22824981808662415</c:v>
                </c:pt>
                <c:pt idx="10916">
                  <c:v>0.22825109958648682</c:v>
                </c:pt>
                <c:pt idx="10917">
                  <c:v>0.22822238504886627</c:v>
                </c:pt>
                <c:pt idx="10918">
                  <c:v>0.2282164990901947</c:v>
                </c:pt>
                <c:pt idx="10919">
                  <c:v>0.2281867116689682</c:v>
                </c:pt>
                <c:pt idx="10920">
                  <c:v>0.22818386554718018</c:v>
                </c:pt>
                <c:pt idx="10921">
                  <c:v>0.22819617390632629</c:v>
                </c:pt>
                <c:pt idx="10922">
                  <c:v>0.22822625935077667</c:v>
                </c:pt>
                <c:pt idx="10923">
                  <c:v>0.22826738655567169</c:v>
                </c:pt>
                <c:pt idx="10924">
                  <c:v>0.22828175127506256</c:v>
                </c:pt>
                <c:pt idx="10925">
                  <c:v>0.22823783755302429</c:v>
                </c:pt>
                <c:pt idx="10926">
                  <c:v>0.2282366007566452</c:v>
                </c:pt>
                <c:pt idx="10927">
                  <c:v>0.22829434275627136</c:v>
                </c:pt>
                <c:pt idx="10928">
                  <c:v>0.2283502072095871</c:v>
                </c:pt>
                <c:pt idx="10929">
                  <c:v>0.22836762666702271</c:v>
                </c:pt>
                <c:pt idx="10930">
                  <c:v>0.22832408547401428</c:v>
                </c:pt>
                <c:pt idx="10931">
                  <c:v>0.22831431031227112</c:v>
                </c:pt>
                <c:pt idx="10932">
                  <c:v>0.22827707231044769</c:v>
                </c:pt>
                <c:pt idx="10933">
                  <c:v>0.22829531133174896</c:v>
                </c:pt>
                <c:pt idx="10934">
                  <c:v>0.22828567028045654</c:v>
                </c:pt>
                <c:pt idx="10935">
                  <c:v>0.22830723226070404</c:v>
                </c:pt>
                <c:pt idx="10936">
                  <c:v>0.22835023701190948</c:v>
                </c:pt>
                <c:pt idx="10937">
                  <c:v>0.22833867371082306</c:v>
                </c:pt>
                <c:pt idx="10938">
                  <c:v>0.22834032773971558</c:v>
                </c:pt>
                <c:pt idx="10939">
                  <c:v>0.22830340266227722</c:v>
                </c:pt>
                <c:pt idx="10940">
                  <c:v>0.22827814519405365</c:v>
                </c:pt>
                <c:pt idx="10941">
                  <c:v>0.22824802994728088</c:v>
                </c:pt>
                <c:pt idx="10942">
                  <c:v>0.2282363623380661</c:v>
                </c:pt>
                <c:pt idx="10943">
                  <c:v>0.22826679050922394</c:v>
                </c:pt>
                <c:pt idx="10944">
                  <c:v>0.22826577723026276</c:v>
                </c:pt>
                <c:pt idx="10945">
                  <c:v>0.22826448082923889</c:v>
                </c:pt>
                <c:pt idx="10946">
                  <c:v>0.22834689915180206</c:v>
                </c:pt>
                <c:pt idx="10947">
                  <c:v>0.22832761704921722</c:v>
                </c:pt>
                <c:pt idx="10948">
                  <c:v>0.22834543883800507</c:v>
                </c:pt>
                <c:pt idx="10949">
                  <c:v>0.22837448120117188</c:v>
                </c:pt>
                <c:pt idx="10950">
                  <c:v>0.22834569215774536</c:v>
                </c:pt>
                <c:pt idx="10951">
                  <c:v>0.2282872349023819</c:v>
                </c:pt>
                <c:pt idx="10952">
                  <c:v>0.22829371690750122</c:v>
                </c:pt>
                <c:pt idx="10953">
                  <c:v>0.22824946045875549</c:v>
                </c:pt>
                <c:pt idx="10954">
                  <c:v>0.22823454439640045</c:v>
                </c:pt>
                <c:pt idx="10955">
                  <c:v>0.22823521494865417</c:v>
                </c:pt>
                <c:pt idx="10956">
                  <c:v>0.22823143005371094</c:v>
                </c:pt>
                <c:pt idx="10957">
                  <c:v>0.22820568084716797</c:v>
                </c:pt>
                <c:pt idx="10958">
                  <c:v>0.22823245823383331</c:v>
                </c:pt>
                <c:pt idx="10959">
                  <c:v>0.22823621332645416</c:v>
                </c:pt>
                <c:pt idx="10960">
                  <c:v>0.22827230393886566</c:v>
                </c:pt>
                <c:pt idx="10961">
                  <c:v>0.22827379405498505</c:v>
                </c:pt>
                <c:pt idx="10962">
                  <c:v>0.22830069065093994</c:v>
                </c:pt>
                <c:pt idx="10963">
                  <c:v>0.22831098735332489</c:v>
                </c:pt>
                <c:pt idx="10964">
                  <c:v>0.22829240560531616</c:v>
                </c:pt>
                <c:pt idx="10965">
                  <c:v>0.2282574325799942</c:v>
                </c:pt>
                <c:pt idx="10966">
                  <c:v>0.22826763987541199</c:v>
                </c:pt>
                <c:pt idx="10967">
                  <c:v>0.2282622903585434</c:v>
                </c:pt>
                <c:pt idx="10968">
                  <c:v>0.228236123919487</c:v>
                </c:pt>
                <c:pt idx="10969">
                  <c:v>0.22824482619762421</c:v>
                </c:pt>
                <c:pt idx="10970">
                  <c:v>0.22821134328842163</c:v>
                </c:pt>
                <c:pt idx="10971">
                  <c:v>0.22812281548976898</c:v>
                </c:pt>
                <c:pt idx="10972">
                  <c:v>0.22814363241195679</c:v>
                </c:pt>
                <c:pt idx="10973">
                  <c:v>0.22818256914615631</c:v>
                </c:pt>
                <c:pt idx="10974">
                  <c:v>0.22822234034538269</c:v>
                </c:pt>
                <c:pt idx="10975">
                  <c:v>0.22829997539520264</c:v>
                </c:pt>
                <c:pt idx="10976">
                  <c:v>0.22833257913589478</c:v>
                </c:pt>
                <c:pt idx="10977">
                  <c:v>0.22830016911029816</c:v>
                </c:pt>
                <c:pt idx="10978">
                  <c:v>0.22828002274036407</c:v>
                </c:pt>
                <c:pt idx="10979">
                  <c:v>0.22825683653354645</c:v>
                </c:pt>
                <c:pt idx="10980">
                  <c:v>0.22824104130268097</c:v>
                </c:pt>
                <c:pt idx="10981">
                  <c:v>0.22825431823730469</c:v>
                </c:pt>
                <c:pt idx="10982">
                  <c:v>0.22822682559490204</c:v>
                </c:pt>
                <c:pt idx="10983">
                  <c:v>0.22824899852275848</c:v>
                </c:pt>
                <c:pt idx="10984">
                  <c:v>0.22825594246387482</c:v>
                </c:pt>
                <c:pt idx="10985">
                  <c:v>0.22825184464454651</c:v>
                </c:pt>
                <c:pt idx="10986">
                  <c:v>0.22827295958995819</c:v>
                </c:pt>
                <c:pt idx="10987">
                  <c:v>0.22826854884624481</c:v>
                </c:pt>
                <c:pt idx="10988">
                  <c:v>0.22824880480766296</c:v>
                </c:pt>
                <c:pt idx="10989">
                  <c:v>0.22816286981105804</c:v>
                </c:pt>
                <c:pt idx="10990">
                  <c:v>0.2281511127948761</c:v>
                </c:pt>
                <c:pt idx="10991">
                  <c:v>0.22821331024169922</c:v>
                </c:pt>
                <c:pt idx="10992">
                  <c:v>0.22824354469776154</c:v>
                </c:pt>
                <c:pt idx="10993">
                  <c:v>0.22830387949943542</c:v>
                </c:pt>
                <c:pt idx="10994">
                  <c:v>0.22837667167186737</c:v>
                </c:pt>
                <c:pt idx="10995">
                  <c:v>0.22844535112380981</c:v>
                </c:pt>
                <c:pt idx="10996">
                  <c:v>0.22843353450298309</c:v>
                </c:pt>
                <c:pt idx="10997">
                  <c:v>0.22831033170223236</c:v>
                </c:pt>
                <c:pt idx="10998">
                  <c:v>0.2282632440328598</c:v>
                </c:pt>
                <c:pt idx="10999">
                  <c:v>0.22803857922554016</c:v>
                </c:pt>
                <c:pt idx="11000">
                  <c:v>0.22745624184608459</c:v>
                </c:pt>
                <c:pt idx="11001">
                  <c:v>0.22739185392856598</c:v>
                </c:pt>
                <c:pt idx="11002">
                  <c:v>0.2274416983127594</c:v>
                </c:pt>
                <c:pt idx="11003">
                  <c:v>0.22750978171825409</c:v>
                </c:pt>
                <c:pt idx="11004">
                  <c:v>0.22794967889785767</c:v>
                </c:pt>
                <c:pt idx="11005">
                  <c:v>0.22825612127780914</c:v>
                </c:pt>
                <c:pt idx="11006">
                  <c:v>0.22826136648654938</c:v>
                </c:pt>
                <c:pt idx="11007">
                  <c:v>0.22827187180519104</c:v>
                </c:pt>
                <c:pt idx="11008">
                  <c:v>0.22827649116516113</c:v>
                </c:pt>
                <c:pt idx="11009">
                  <c:v>0.22824768722057343</c:v>
                </c:pt>
                <c:pt idx="11010">
                  <c:v>0.22824695706367493</c:v>
                </c:pt>
                <c:pt idx="11011">
                  <c:v>0.22824589908123016</c:v>
                </c:pt>
                <c:pt idx="11012">
                  <c:v>0.22819983959197998</c:v>
                </c:pt>
                <c:pt idx="11013">
                  <c:v>0.22817428410053253</c:v>
                </c:pt>
                <c:pt idx="11014">
                  <c:v>0.22815172374248505</c:v>
                </c:pt>
                <c:pt idx="11015">
                  <c:v>0.22814810276031494</c:v>
                </c:pt>
                <c:pt idx="11016">
                  <c:v>0.22816617786884308</c:v>
                </c:pt>
                <c:pt idx="11017">
                  <c:v>0.22820217907428741</c:v>
                </c:pt>
                <c:pt idx="11018">
                  <c:v>0.2281891405582428</c:v>
                </c:pt>
                <c:pt idx="11019">
                  <c:v>0.22815157473087311</c:v>
                </c:pt>
                <c:pt idx="11020">
                  <c:v>0.22816197574138641</c:v>
                </c:pt>
                <c:pt idx="11021">
                  <c:v>0.22814813256263733</c:v>
                </c:pt>
                <c:pt idx="11022">
                  <c:v>0.22813303768634796</c:v>
                </c:pt>
                <c:pt idx="11023">
                  <c:v>0.22814348340034485</c:v>
                </c:pt>
                <c:pt idx="11024">
                  <c:v>0.22815807163715363</c:v>
                </c:pt>
                <c:pt idx="11025">
                  <c:v>0.22816388309001923</c:v>
                </c:pt>
                <c:pt idx="11026">
                  <c:v>0.22818024456501007</c:v>
                </c:pt>
                <c:pt idx="11027">
                  <c:v>0.2281736433506012</c:v>
                </c:pt>
                <c:pt idx="11028">
                  <c:v>0.22816811501979828</c:v>
                </c:pt>
                <c:pt idx="11029">
                  <c:v>0.22815282642841339</c:v>
                </c:pt>
                <c:pt idx="11030">
                  <c:v>0.22821131348609924</c:v>
                </c:pt>
                <c:pt idx="11031">
                  <c:v>0.22816063463687897</c:v>
                </c:pt>
                <c:pt idx="11032">
                  <c:v>0.22816328704357147</c:v>
                </c:pt>
                <c:pt idx="11033">
                  <c:v>0.22812861204147339</c:v>
                </c:pt>
                <c:pt idx="11034">
                  <c:v>0.22806918621063232</c:v>
                </c:pt>
                <c:pt idx="11035">
                  <c:v>0.22807469964027405</c:v>
                </c:pt>
                <c:pt idx="11036">
                  <c:v>0.22807106375694275</c:v>
                </c:pt>
                <c:pt idx="11037">
                  <c:v>0.22806213796138763</c:v>
                </c:pt>
                <c:pt idx="11038">
                  <c:v>0.22806262969970703</c:v>
                </c:pt>
                <c:pt idx="11039">
                  <c:v>0.22807067632675171</c:v>
                </c:pt>
                <c:pt idx="11040">
                  <c:v>0.22813552618026733</c:v>
                </c:pt>
                <c:pt idx="11041">
                  <c:v>0.22819130122661591</c:v>
                </c:pt>
                <c:pt idx="11042">
                  <c:v>0.22814826667308807</c:v>
                </c:pt>
                <c:pt idx="11043">
                  <c:v>0.22806878387928009</c:v>
                </c:pt>
                <c:pt idx="11044">
                  <c:v>0.22797746956348419</c:v>
                </c:pt>
                <c:pt idx="11045">
                  <c:v>0.22790737450122833</c:v>
                </c:pt>
                <c:pt idx="11046">
                  <c:v>0.22789999842643738</c:v>
                </c:pt>
                <c:pt idx="11047">
                  <c:v>0.22791482508182526</c:v>
                </c:pt>
                <c:pt idx="11048">
                  <c:v>0.22790923714637756</c:v>
                </c:pt>
                <c:pt idx="11049">
                  <c:v>0.22793887555599213</c:v>
                </c:pt>
                <c:pt idx="11050">
                  <c:v>0.2279573380947113</c:v>
                </c:pt>
                <c:pt idx="11051">
                  <c:v>0.22794891893863678</c:v>
                </c:pt>
                <c:pt idx="11052">
                  <c:v>0.22795858979225159</c:v>
                </c:pt>
                <c:pt idx="11053">
                  <c:v>0.22796924412250519</c:v>
                </c:pt>
                <c:pt idx="11054">
                  <c:v>0.22797784209251404</c:v>
                </c:pt>
                <c:pt idx="11055">
                  <c:v>0.2279682457447052</c:v>
                </c:pt>
                <c:pt idx="11056">
                  <c:v>0.22796124219894409</c:v>
                </c:pt>
                <c:pt idx="11057">
                  <c:v>0.22796861827373505</c:v>
                </c:pt>
                <c:pt idx="11058">
                  <c:v>0.22801484167575836</c:v>
                </c:pt>
                <c:pt idx="11059">
                  <c:v>0.22795233130455017</c:v>
                </c:pt>
                <c:pt idx="11060">
                  <c:v>0.22791135311126709</c:v>
                </c:pt>
                <c:pt idx="11061">
                  <c:v>0.22792251408100128</c:v>
                </c:pt>
                <c:pt idx="11062">
                  <c:v>0.22792075574398041</c:v>
                </c:pt>
                <c:pt idx="11063">
                  <c:v>0.22796189785003662</c:v>
                </c:pt>
                <c:pt idx="11064">
                  <c:v>0.22797469794750214</c:v>
                </c:pt>
                <c:pt idx="11065">
                  <c:v>0.22797217965126038</c:v>
                </c:pt>
                <c:pt idx="11066">
                  <c:v>0.22795121371746063</c:v>
                </c:pt>
                <c:pt idx="11067">
                  <c:v>0.22795243561267853</c:v>
                </c:pt>
                <c:pt idx="11068">
                  <c:v>0.22797821462154388</c:v>
                </c:pt>
                <c:pt idx="11069">
                  <c:v>0.22799845039844513</c:v>
                </c:pt>
                <c:pt idx="11070">
                  <c:v>0.2279709130525589</c:v>
                </c:pt>
                <c:pt idx="11071">
                  <c:v>0.22796027362346649</c:v>
                </c:pt>
                <c:pt idx="11072">
                  <c:v>0.22794963419437408</c:v>
                </c:pt>
                <c:pt idx="11073">
                  <c:v>0.22791451215744019</c:v>
                </c:pt>
                <c:pt idx="11074">
                  <c:v>0.22796693444252014</c:v>
                </c:pt>
                <c:pt idx="11075">
                  <c:v>0.2280084490776062</c:v>
                </c:pt>
                <c:pt idx="11076">
                  <c:v>0.22795058786869049</c:v>
                </c:pt>
                <c:pt idx="11077">
                  <c:v>0.22795543074607849</c:v>
                </c:pt>
                <c:pt idx="11078">
                  <c:v>0.22798351943492889</c:v>
                </c:pt>
                <c:pt idx="11079">
                  <c:v>0.22795335948467255</c:v>
                </c:pt>
                <c:pt idx="11080">
                  <c:v>0.22797705233097076</c:v>
                </c:pt>
                <c:pt idx="11081">
                  <c:v>0.22797629237174988</c:v>
                </c:pt>
                <c:pt idx="11082">
                  <c:v>0.2279679924249649</c:v>
                </c:pt>
                <c:pt idx="11083">
                  <c:v>0.2279147207736969</c:v>
                </c:pt>
                <c:pt idx="11084">
                  <c:v>0.22788065671920776</c:v>
                </c:pt>
                <c:pt idx="11085">
                  <c:v>0.22790570557117462</c:v>
                </c:pt>
                <c:pt idx="11086">
                  <c:v>0.22794675827026367</c:v>
                </c:pt>
                <c:pt idx="11087">
                  <c:v>0.22794897854328156</c:v>
                </c:pt>
                <c:pt idx="11088">
                  <c:v>0.22793519496917725</c:v>
                </c:pt>
                <c:pt idx="11089">
                  <c:v>0.22791996598243713</c:v>
                </c:pt>
                <c:pt idx="11090">
                  <c:v>0.22792163491249084</c:v>
                </c:pt>
                <c:pt idx="11091">
                  <c:v>0.22788654267787933</c:v>
                </c:pt>
                <c:pt idx="11092">
                  <c:v>0.22781567275524139</c:v>
                </c:pt>
                <c:pt idx="11093">
                  <c:v>0.22783137857913971</c:v>
                </c:pt>
                <c:pt idx="11094">
                  <c:v>0.22788479924201965</c:v>
                </c:pt>
                <c:pt idx="11095">
                  <c:v>0.22791180014610291</c:v>
                </c:pt>
                <c:pt idx="11096">
                  <c:v>0.22788818180561066</c:v>
                </c:pt>
                <c:pt idx="11097">
                  <c:v>0.22786970436573029</c:v>
                </c:pt>
                <c:pt idx="11098">
                  <c:v>0.22788286209106445</c:v>
                </c:pt>
                <c:pt idx="11099">
                  <c:v>0.22793975472450256</c:v>
                </c:pt>
                <c:pt idx="11100">
                  <c:v>0.22792674601078033</c:v>
                </c:pt>
                <c:pt idx="11101">
                  <c:v>0.22788137197494507</c:v>
                </c:pt>
                <c:pt idx="11102">
                  <c:v>0.22788310050964355</c:v>
                </c:pt>
                <c:pt idx="11103">
                  <c:v>0.22786103188991547</c:v>
                </c:pt>
                <c:pt idx="11104">
                  <c:v>0.22781471908092499</c:v>
                </c:pt>
                <c:pt idx="11105">
                  <c:v>0.22782093286514282</c:v>
                </c:pt>
                <c:pt idx="11106">
                  <c:v>0.22784051299095154</c:v>
                </c:pt>
                <c:pt idx="11107">
                  <c:v>0.22782637178897858</c:v>
                </c:pt>
                <c:pt idx="11108">
                  <c:v>0.22785547375679016</c:v>
                </c:pt>
                <c:pt idx="11109">
                  <c:v>0.22787943482398987</c:v>
                </c:pt>
                <c:pt idx="11110">
                  <c:v>0.22785671055316925</c:v>
                </c:pt>
                <c:pt idx="11111">
                  <c:v>0.22782343626022339</c:v>
                </c:pt>
                <c:pt idx="11112">
                  <c:v>0.22782893478870392</c:v>
                </c:pt>
                <c:pt idx="11113">
                  <c:v>0.22786733508110046</c:v>
                </c:pt>
                <c:pt idx="11114">
                  <c:v>0.22790403664112091</c:v>
                </c:pt>
                <c:pt idx="11115">
                  <c:v>0.22790588438510895</c:v>
                </c:pt>
                <c:pt idx="11116">
                  <c:v>0.22786994278430939</c:v>
                </c:pt>
                <c:pt idx="11117">
                  <c:v>0.2278197705745697</c:v>
                </c:pt>
                <c:pt idx="11118">
                  <c:v>0.22778040170669556</c:v>
                </c:pt>
                <c:pt idx="11119">
                  <c:v>0.22780244052410126</c:v>
                </c:pt>
                <c:pt idx="11120">
                  <c:v>0.22780746221542358</c:v>
                </c:pt>
                <c:pt idx="11121">
                  <c:v>0.22776496410369873</c:v>
                </c:pt>
                <c:pt idx="11122">
                  <c:v>0.22775186598300934</c:v>
                </c:pt>
                <c:pt idx="11123">
                  <c:v>0.22774244844913483</c:v>
                </c:pt>
                <c:pt idx="11124">
                  <c:v>0.22772887349128723</c:v>
                </c:pt>
                <c:pt idx="11125">
                  <c:v>0.22773504257202148</c:v>
                </c:pt>
                <c:pt idx="11126">
                  <c:v>0.22782991826534271</c:v>
                </c:pt>
                <c:pt idx="11127">
                  <c:v>0.22782619297504425</c:v>
                </c:pt>
                <c:pt idx="11128">
                  <c:v>0.22778011858463287</c:v>
                </c:pt>
                <c:pt idx="11129">
                  <c:v>0.22780899703502655</c:v>
                </c:pt>
                <c:pt idx="11130">
                  <c:v>0.22786331176757812</c:v>
                </c:pt>
                <c:pt idx="11131">
                  <c:v>0.2278619259595871</c:v>
                </c:pt>
                <c:pt idx="11132">
                  <c:v>0.22783622145652771</c:v>
                </c:pt>
                <c:pt idx="11133">
                  <c:v>0.22784677147865295</c:v>
                </c:pt>
                <c:pt idx="11134">
                  <c:v>0.22786210477352142</c:v>
                </c:pt>
                <c:pt idx="11135">
                  <c:v>0.22788353264331818</c:v>
                </c:pt>
                <c:pt idx="11136">
                  <c:v>0.22785754501819611</c:v>
                </c:pt>
                <c:pt idx="11137">
                  <c:v>0.22782111167907715</c:v>
                </c:pt>
                <c:pt idx="11138">
                  <c:v>0.22778892517089844</c:v>
                </c:pt>
                <c:pt idx="11139">
                  <c:v>0.22781145572662354</c:v>
                </c:pt>
                <c:pt idx="11140">
                  <c:v>0.22780373692512512</c:v>
                </c:pt>
                <c:pt idx="11141">
                  <c:v>0.22776979207992554</c:v>
                </c:pt>
                <c:pt idx="11142">
                  <c:v>0.22776663303375244</c:v>
                </c:pt>
                <c:pt idx="11143">
                  <c:v>0.22779124975204468</c:v>
                </c:pt>
                <c:pt idx="11144">
                  <c:v>0.2278132438659668</c:v>
                </c:pt>
                <c:pt idx="11145">
                  <c:v>0.22781781852245331</c:v>
                </c:pt>
                <c:pt idx="11146">
                  <c:v>0.22784174978733063</c:v>
                </c:pt>
                <c:pt idx="11147">
                  <c:v>0.22785758972167969</c:v>
                </c:pt>
                <c:pt idx="11148">
                  <c:v>0.22779351472854614</c:v>
                </c:pt>
                <c:pt idx="11149">
                  <c:v>0.2277405709028244</c:v>
                </c:pt>
                <c:pt idx="11150">
                  <c:v>0.22777719795703888</c:v>
                </c:pt>
                <c:pt idx="11151">
                  <c:v>0.22778336703777313</c:v>
                </c:pt>
                <c:pt idx="11152">
                  <c:v>0.22782069444656372</c:v>
                </c:pt>
                <c:pt idx="11153">
                  <c:v>0.22781307995319366</c:v>
                </c:pt>
                <c:pt idx="11154">
                  <c:v>0.22781233489513397</c:v>
                </c:pt>
                <c:pt idx="11155">
                  <c:v>0.22784289717674255</c:v>
                </c:pt>
                <c:pt idx="11156">
                  <c:v>0.22781160473823547</c:v>
                </c:pt>
                <c:pt idx="11157">
                  <c:v>0.22778445482254028</c:v>
                </c:pt>
                <c:pt idx="11158">
                  <c:v>0.22777628898620605</c:v>
                </c:pt>
                <c:pt idx="11159">
                  <c:v>0.22774015367031097</c:v>
                </c:pt>
                <c:pt idx="11160">
                  <c:v>0.22771845757961273</c:v>
                </c:pt>
                <c:pt idx="11161">
                  <c:v>0.22768682241439819</c:v>
                </c:pt>
                <c:pt idx="11162">
                  <c:v>0.22765423357486725</c:v>
                </c:pt>
                <c:pt idx="11163">
                  <c:v>0.227680504322052</c:v>
                </c:pt>
                <c:pt idx="11164">
                  <c:v>0.22770673036575317</c:v>
                </c:pt>
                <c:pt idx="11165">
                  <c:v>0.22771486639976501</c:v>
                </c:pt>
                <c:pt idx="11166">
                  <c:v>0.2277577668428421</c:v>
                </c:pt>
                <c:pt idx="11167">
                  <c:v>0.22772622108459473</c:v>
                </c:pt>
                <c:pt idx="11168">
                  <c:v>0.22772122919559479</c:v>
                </c:pt>
                <c:pt idx="11169">
                  <c:v>0.22768959403038025</c:v>
                </c:pt>
                <c:pt idx="11170">
                  <c:v>0.22767750918865204</c:v>
                </c:pt>
                <c:pt idx="11171">
                  <c:v>0.22769619524478912</c:v>
                </c:pt>
                <c:pt idx="11172">
                  <c:v>0.22764787077903748</c:v>
                </c:pt>
                <c:pt idx="11173">
                  <c:v>0.22764073312282562</c:v>
                </c:pt>
                <c:pt idx="11174">
                  <c:v>0.22770664095878601</c:v>
                </c:pt>
                <c:pt idx="11175">
                  <c:v>0.22775295376777649</c:v>
                </c:pt>
                <c:pt idx="11176">
                  <c:v>0.22772097587585449</c:v>
                </c:pt>
                <c:pt idx="11177">
                  <c:v>0.2277141660451889</c:v>
                </c:pt>
                <c:pt idx="11178">
                  <c:v>0.22771665453910828</c:v>
                </c:pt>
                <c:pt idx="11179">
                  <c:v>0.22768324613571167</c:v>
                </c:pt>
                <c:pt idx="11180">
                  <c:v>0.22769419848918915</c:v>
                </c:pt>
                <c:pt idx="11181">
                  <c:v>0.22771239280700684</c:v>
                </c:pt>
                <c:pt idx="11182">
                  <c:v>0.22770296037197113</c:v>
                </c:pt>
                <c:pt idx="11183">
                  <c:v>0.22771883010864258</c:v>
                </c:pt>
                <c:pt idx="11184">
                  <c:v>0.22773143649101257</c:v>
                </c:pt>
                <c:pt idx="11185">
                  <c:v>0.22773049771785736</c:v>
                </c:pt>
                <c:pt idx="11186">
                  <c:v>0.22772958874702454</c:v>
                </c:pt>
                <c:pt idx="11187">
                  <c:v>0.2277161031961441</c:v>
                </c:pt>
                <c:pt idx="11188">
                  <c:v>0.22770911455154419</c:v>
                </c:pt>
                <c:pt idx="11189">
                  <c:v>0.22768872976303101</c:v>
                </c:pt>
                <c:pt idx="11190">
                  <c:v>0.2276720255613327</c:v>
                </c:pt>
                <c:pt idx="11191">
                  <c:v>0.22764450311660767</c:v>
                </c:pt>
                <c:pt idx="11192">
                  <c:v>0.22767935693264008</c:v>
                </c:pt>
                <c:pt idx="11193">
                  <c:v>0.2276482880115509</c:v>
                </c:pt>
                <c:pt idx="11194">
                  <c:v>0.22766250371932983</c:v>
                </c:pt>
                <c:pt idx="11195">
                  <c:v>0.22767610847949982</c:v>
                </c:pt>
                <c:pt idx="11196">
                  <c:v>0.22767937183380127</c:v>
                </c:pt>
                <c:pt idx="11197">
                  <c:v>0.22767101228237152</c:v>
                </c:pt>
                <c:pt idx="11198">
                  <c:v>0.22764822840690613</c:v>
                </c:pt>
                <c:pt idx="11199">
                  <c:v>0.22766879200935364</c:v>
                </c:pt>
                <c:pt idx="11200">
                  <c:v>0.22775261104106903</c:v>
                </c:pt>
                <c:pt idx="11201">
                  <c:v>0.22782561182975769</c:v>
                </c:pt>
                <c:pt idx="11202">
                  <c:v>0.22788304090499878</c:v>
                </c:pt>
                <c:pt idx="11203">
                  <c:v>0.22787877917289734</c:v>
                </c:pt>
                <c:pt idx="11204">
                  <c:v>0.22784821689128876</c:v>
                </c:pt>
                <c:pt idx="11205">
                  <c:v>0.22774562239646912</c:v>
                </c:pt>
                <c:pt idx="11206">
                  <c:v>0.2276952862739563</c:v>
                </c:pt>
                <c:pt idx="11207">
                  <c:v>0.22766382992267609</c:v>
                </c:pt>
                <c:pt idx="11208">
                  <c:v>0.22768524289131165</c:v>
                </c:pt>
                <c:pt idx="11209">
                  <c:v>0.2277056872844696</c:v>
                </c:pt>
                <c:pt idx="11210">
                  <c:v>0.22771254181861877</c:v>
                </c:pt>
                <c:pt idx="11211">
                  <c:v>0.22773854434490204</c:v>
                </c:pt>
                <c:pt idx="11212">
                  <c:v>0.22772186994552612</c:v>
                </c:pt>
                <c:pt idx="11213">
                  <c:v>0.22778236865997314</c:v>
                </c:pt>
                <c:pt idx="11214">
                  <c:v>0.22784683108329773</c:v>
                </c:pt>
                <c:pt idx="11215">
                  <c:v>0.2278435230255127</c:v>
                </c:pt>
                <c:pt idx="11216">
                  <c:v>0.22782112658023834</c:v>
                </c:pt>
                <c:pt idx="11217">
                  <c:v>0.22778020799160004</c:v>
                </c:pt>
                <c:pt idx="11218">
                  <c:v>0.22775924205780029</c:v>
                </c:pt>
                <c:pt idx="11219">
                  <c:v>0.22775410115718842</c:v>
                </c:pt>
                <c:pt idx="11220">
                  <c:v>0.2277475893497467</c:v>
                </c:pt>
                <c:pt idx="11221">
                  <c:v>0.227783203125</c:v>
                </c:pt>
                <c:pt idx="11222">
                  <c:v>0.22779093682765961</c:v>
                </c:pt>
                <c:pt idx="11223">
                  <c:v>0.22776331007480621</c:v>
                </c:pt>
                <c:pt idx="11224">
                  <c:v>0.22770087420940399</c:v>
                </c:pt>
                <c:pt idx="11225">
                  <c:v>0.22772809863090515</c:v>
                </c:pt>
                <c:pt idx="11226">
                  <c:v>0.22777338325977325</c:v>
                </c:pt>
                <c:pt idx="11227">
                  <c:v>0.22778280079364777</c:v>
                </c:pt>
                <c:pt idx="11228">
                  <c:v>0.22772437334060669</c:v>
                </c:pt>
                <c:pt idx="11229">
                  <c:v>0.22769272327423096</c:v>
                </c:pt>
                <c:pt idx="11230">
                  <c:v>0.22771757841110229</c:v>
                </c:pt>
                <c:pt idx="11231">
                  <c:v>0.2277405858039856</c:v>
                </c:pt>
                <c:pt idx="11232">
                  <c:v>0.2278100848197937</c:v>
                </c:pt>
                <c:pt idx="11233">
                  <c:v>0.22778937220573425</c:v>
                </c:pt>
                <c:pt idx="11234">
                  <c:v>0.22779886424541473</c:v>
                </c:pt>
                <c:pt idx="11235">
                  <c:v>0.22775925695896149</c:v>
                </c:pt>
                <c:pt idx="11236">
                  <c:v>0.22773323953151703</c:v>
                </c:pt>
                <c:pt idx="11237">
                  <c:v>0.22773736715316772</c:v>
                </c:pt>
                <c:pt idx="11238">
                  <c:v>0.22768880426883698</c:v>
                </c:pt>
                <c:pt idx="11239">
                  <c:v>0.22759777307510376</c:v>
                </c:pt>
                <c:pt idx="11240">
                  <c:v>0.22758200764656067</c:v>
                </c:pt>
                <c:pt idx="11241">
                  <c:v>0.22760933637619019</c:v>
                </c:pt>
                <c:pt idx="11242">
                  <c:v>0.22763179242610931</c:v>
                </c:pt>
                <c:pt idx="11243">
                  <c:v>0.22762741148471832</c:v>
                </c:pt>
                <c:pt idx="11244">
                  <c:v>0.22762700915336609</c:v>
                </c:pt>
                <c:pt idx="11245">
                  <c:v>0.22763392329216003</c:v>
                </c:pt>
                <c:pt idx="11246">
                  <c:v>0.22768239676952362</c:v>
                </c:pt>
                <c:pt idx="11247">
                  <c:v>0.22769097983837128</c:v>
                </c:pt>
                <c:pt idx="11248">
                  <c:v>0.2277676910161972</c:v>
                </c:pt>
                <c:pt idx="11249">
                  <c:v>0.22775921225547791</c:v>
                </c:pt>
                <c:pt idx="11250">
                  <c:v>0.22773019969463348</c:v>
                </c:pt>
                <c:pt idx="11251">
                  <c:v>0.22769811749458313</c:v>
                </c:pt>
                <c:pt idx="11252">
                  <c:v>0.22770343720912933</c:v>
                </c:pt>
                <c:pt idx="11253">
                  <c:v>0.227706179022789</c:v>
                </c:pt>
                <c:pt idx="11254">
                  <c:v>0.22760364413261414</c:v>
                </c:pt>
                <c:pt idx="11255">
                  <c:v>0.22747702896595001</c:v>
                </c:pt>
                <c:pt idx="11256">
                  <c:v>0.22740596532821655</c:v>
                </c:pt>
                <c:pt idx="11257">
                  <c:v>0.22743135690689087</c:v>
                </c:pt>
                <c:pt idx="11258">
                  <c:v>0.22748015820980072</c:v>
                </c:pt>
                <c:pt idx="11259">
                  <c:v>0.22751158475875854</c:v>
                </c:pt>
                <c:pt idx="11260">
                  <c:v>0.22751478850841522</c:v>
                </c:pt>
                <c:pt idx="11261">
                  <c:v>0.22749590873718262</c:v>
                </c:pt>
                <c:pt idx="11262">
                  <c:v>0.22752347588539124</c:v>
                </c:pt>
                <c:pt idx="11263">
                  <c:v>0.22754161059856415</c:v>
                </c:pt>
                <c:pt idx="11264">
                  <c:v>0.22751665115356445</c:v>
                </c:pt>
                <c:pt idx="11265">
                  <c:v>0.22753573954105377</c:v>
                </c:pt>
                <c:pt idx="11266">
                  <c:v>0.22756865620613098</c:v>
                </c:pt>
                <c:pt idx="11267">
                  <c:v>0.22761698067188263</c:v>
                </c:pt>
                <c:pt idx="11268">
                  <c:v>0.22758160531520844</c:v>
                </c:pt>
                <c:pt idx="11269">
                  <c:v>0.22754098474979401</c:v>
                </c:pt>
                <c:pt idx="11270">
                  <c:v>0.22750590741634369</c:v>
                </c:pt>
                <c:pt idx="11271">
                  <c:v>0.22751164436340332</c:v>
                </c:pt>
                <c:pt idx="11272">
                  <c:v>0.22751201689243317</c:v>
                </c:pt>
                <c:pt idx="11273">
                  <c:v>0.22750149667263031</c:v>
                </c:pt>
                <c:pt idx="11274">
                  <c:v>0.2274869978427887</c:v>
                </c:pt>
                <c:pt idx="11275">
                  <c:v>0.22744849324226379</c:v>
                </c:pt>
                <c:pt idx="11276">
                  <c:v>0.22747157514095306</c:v>
                </c:pt>
                <c:pt idx="11277">
                  <c:v>0.22752964496612549</c:v>
                </c:pt>
                <c:pt idx="11278">
                  <c:v>0.22756412625312805</c:v>
                </c:pt>
                <c:pt idx="11279">
                  <c:v>0.22755704820156097</c:v>
                </c:pt>
                <c:pt idx="11280">
                  <c:v>0.22751258313655853</c:v>
                </c:pt>
                <c:pt idx="11281">
                  <c:v>0.2275121659040451</c:v>
                </c:pt>
                <c:pt idx="11282">
                  <c:v>0.22757358849048615</c:v>
                </c:pt>
                <c:pt idx="11283">
                  <c:v>0.22761043906211853</c:v>
                </c:pt>
                <c:pt idx="11284">
                  <c:v>0.22757621109485626</c:v>
                </c:pt>
                <c:pt idx="11285">
                  <c:v>0.22717314958572388</c:v>
                </c:pt>
                <c:pt idx="11286">
                  <c:v>0.22664771974086761</c:v>
                </c:pt>
                <c:pt idx="11287">
                  <c:v>0.22663012146949768</c:v>
                </c:pt>
                <c:pt idx="11288">
                  <c:v>0.22670239210128784</c:v>
                </c:pt>
                <c:pt idx="11289">
                  <c:v>0.22680410742759705</c:v>
                </c:pt>
                <c:pt idx="11290">
                  <c:v>0.22730344533920288</c:v>
                </c:pt>
                <c:pt idx="11291">
                  <c:v>0.22745600342750549</c:v>
                </c:pt>
                <c:pt idx="11292">
                  <c:v>0.22745618224143982</c:v>
                </c:pt>
                <c:pt idx="11293">
                  <c:v>0.2274797260761261</c:v>
                </c:pt>
                <c:pt idx="11294">
                  <c:v>0.22748541831970215</c:v>
                </c:pt>
                <c:pt idx="11295">
                  <c:v>0.22748053073883057</c:v>
                </c:pt>
                <c:pt idx="11296">
                  <c:v>0.2274424284696579</c:v>
                </c:pt>
                <c:pt idx="11297">
                  <c:v>0.22752851247787476</c:v>
                </c:pt>
                <c:pt idx="11298">
                  <c:v>0.22763277590274811</c:v>
                </c:pt>
                <c:pt idx="11299">
                  <c:v>0.22760042548179626</c:v>
                </c:pt>
                <c:pt idx="11300">
                  <c:v>0.2274993360042572</c:v>
                </c:pt>
                <c:pt idx="11301">
                  <c:v>0.22748269140720367</c:v>
                </c:pt>
                <c:pt idx="11302">
                  <c:v>0.22747914493083954</c:v>
                </c:pt>
                <c:pt idx="11303">
                  <c:v>0.22746793925762177</c:v>
                </c:pt>
                <c:pt idx="11304">
                  <c:v>0.22745440900325775</c:v>
                </c:pt>
                <c:pt idx="11305">
                  <c:v>0.22744308412075043</c:v>
                </c:pt>
                <c:pt idx="11306">
                  <c:v>0.22743897140026093</c:v>
                </c:pt>
                <c:pt idx="11307">
                  <c:v>0.2275017648935318</c:v>
                </c:pt>
                <c:pt idx="11308">
                  <c:v>0.22758036851882935</c:v>
                </c:pt>
                <c:pt idx="11309">
                  <c:v>0.2275804877281189</c:v>
                </c:pt>
                <c:pt idx="11310">
                  <c:v>0.22751305997371674</c:v>
                </c:pt>
                <c:pt idx="11311">
                  <c:v>0.22752907872200012</c:v>
                </c:pt>
                <c:pt idx="11312">
                  <c:v>0.22751320898532867</c:v>
                </c:pt>
                <c:pt idx="11313">
                  <c:v>0.22753980755805969</c:v>
                </c:pt>
                <c:pt idx="11314">
                  <c:v>0.22755466401576996</c:v>
                </c:pt>
                <c:pt idx="11315">
                  <c:v>0.22753126919269562</c:v>
                </c:pt>
                <c:pt idx="11316">
                  <c:v>0.22751727700233459</c:v>
                </c:pt>
                <c:pt idx="11317">
                  <c:v>0.22748351097106934</c:v>
                </c:pt>
                <c:pt idx="11318">
                  <c:v>0.22748006880283356</c:v>
                </c:pt>
                <c:pt idx="11319">
                  <c:v>0.2274852842092514</c:v>
                </c:pt>
                <c:pt idx="11320">
                  <c:v>0.2274831235408783</c:v>
                </c:pt>
                <c:pt idx="11321">
                  <c:v>0.22747741639614105</c:v>
                </c:pt>
                <c:pt idx="11322">
                  <c:v>0.22749276459217072</c:v>
                </c:pt>
                <c:pt idx="11323">
                  <c:v>0.22750787436962128</c:v>
                </c:pt>
                <c:pt idx="11324">
                  <c:v>0.22750639915466309</c:v>
                </c:pt>
                <c:pt idx="11325">
                  <c:v>0.22747860848903656</c:v>
                </c:pt>
                <c:pt idx="11326">
                  <c:v>0.22742043435573578</c:v>
                </c:pt>
                <c:pt idx="11327">
                  <c:v>0.2274278998374939</c:v>
                </c:pt>
                <c:pt idx="11328">
                  <c:v>0.22745567560195923</c:v>
                </c:pt>
                <c:pt idx="11329">
                  <c:v>0.22745351493358612</c:v>
                </c:pt>
                <c:pt idx="11330">
                  <c:v>0.22743688523769379</c:v>
                </c:pt>
                <c:pt idx="11331">
                  <c:v>0.22744622826576233</c:v>
                </c:pt>
                <c:pt idx="11332">
                  <c:v>0.22747214138507843</c:v>
                </c:pt>
                <c:pt idx="11333">
                  <c:v>0.22752368450164795</c:v>
                </c:pt>
                <c:pt idx="11334">
                  <c:v>0.22756989300251007</c:v>
                </c:pt>
                <c:pt idx="11335">
                  <c:v>0.22754235565662384</c:v>
                </c:pt>
                <c:pt idx="11336">
                  <c:v>0.22750359773635864</c:v>
                </c:pt>
                <c:pt idx="11337">
                  <c:v>0.22751781344413757</c:v>
                </c:pt>
                <c:pt idx="11338">
                  <c:v>0.22748863697052002</c:v>
                </c:pt>
                <c:pt idx="11339">
                  <c:v>0.2275184839963913</c:v>
                </c:pt>
                <c:pt idx="11340">
                  <c:v>0.22749036550521851</c:v>
                </c:pt>
                <c:pt idx="11341">
                  <c:v>0.22742947936058044</c:v>
                </c:pt>
                <c:pt idx="11342">
                  <c:v>0.22745636105537415</c:v>
                </c:pt>
                <c:pt idx="11343">
                  <c:v>0.22750763595104218</c:v>
                </c:pt>
                <c:pt idx="11344">
                  <c:v>0.22747023403644562</c:v>
                </c:pt>
                <c:pt idx="11345">
                  <c:v>0.22747094929218292</c:v>
                </c:pt>
                <c:pt idx="11346">
                  <c:v>0.22749361395835876</c:v>
                </c:pt>
                <c:pt idx="11347">
                  <c:v>0.22753375768661499</c:v>
                </c:pt>
                <c:pt idx="11348">
                  <c:v>0.22756630182266235</c:v>
                </c:pt>
                <c:pt idx="11349">
                  <c:v>0.22757354378700256</c:v>
                </c:pt>
                <c:pt idx="11350">
                  <c:v>0.22757203876972198</c:v>
                </c:pt>
                <c:pt idx="11351">
                  <c:v>0.2275250107049942</c:v>
                </c:pt>
                <c:pt idx="11352">
                  <c:v>0.2275160551071167</c:v>
                </c:pt>
                <c:pt idx="11353">
                  <c:v>0.22752620279788971</c:v>
                </c:pt>
                <c:pt idx="11354">
                  <c:v>0.22753436863422394</c:v>
                </c:pt>
                <c:pt idx="11355">
                  <c:v>0.22757117450237274</c:v>
                </c:pt>
                <c:pt idx="11356">
                  <c:v>0.22759826481342316</c:v>
                </c:pt>
                <c:pt idx="11357">
                  <c:v>0.22755241394042969</c:v>
                </c:pt>
                <c:pt idx="11358">
                  <c:v>0.22753362357616425</c:v>
                </c:pt>
                <c:pt idx="11359">
                  <c:v>0.22752329707145691</c:v>
                </c:pt>
                <c:pt idx="11360">
                  <c:v>0.22753638029098511</c:v>
                </c:pt>
                <c:pt idx="11361">
                  <c:v>0.22754508256912231</c:v>
                </c:pt>
                <c:pt idx="11362">
                  <c:v>0.22751620411872864</c:v>
                </c:pt>
                <c:pt idx="11363">
                  <c:v>0.22753706574440002</c:v>
                </c:pt>
                <c:pt idx="11364">
                  <c:v>0.2275315523147583</c:v>
                </c:pt>
                <c:pt idx="11365">
                  <c:v>0.22751055657863617</c:v>
                </c:pt>
                <c:pt idx="11366">
                  <c:v>0.2274974137544632</c:v>
                </c:pt>
                <c:pt idx="11367">
                  <c:v>0.22750607132911682</c:v>
                </c:pt>
                <c:pt idx="11368">
                  <c:v>0.22748732566833496</c:v>
                </c:pt>
                <c:pt idx="11369">
                  <c:v>0.22749994695186615</c:v>
                </c:pt>
                <c:pt idx="11370">
                  <c:v>0.22747641801834106</c:v>
                </c:pt>
                <c:pt idx="11371">
                  <c:v>0.22746317088603973</c:v>
                </c:pt>
                <c:pt idx="11372">
                  <c:v>0.22750069200992584</c:v>
                </c:pt>
                <c:pt idx="11373">
                  <c:v>0.2275083065032959</c:v>
                </c:pt>
                <c:pt idx="11374">
                  <c:v>0.22747069597244263</c:v>
                </c:pt>
                <c:pt idx="11375">
                  <c:v>0.22746409475803375</c:v>
                </c:pt>
                <c:pt idx="11376">
                  <c:v>0.22744934260845184</c:v>
                </c:pt>
                <c:pt idx="11377">
                  <c:v>0.22747443616390228</c:v>
                </c:pt>
                <c:pt idx="11378">
                  <c:v>0.22751042246818542</c:v>
                </c:pt>
                <c:pt idx="11379">
                  <c:v>0.22755862772464752</c:v>
                </c:pt>
                <c:pt idx="11380">
                  <c:v>0.22758516669273376</c:v>
                </c:pt>
                <c:pt idx="11381">
                  <c:v>0.22760115563869476</c:v>
                </c:pt>
                <c:pt idx="11382">
                  <c:v>0.2275414764881134</c:v>
                </c:pt>
                <c:pt idx="11383">
                  <c:v>0.22753360867500305</c:v>
                </c:pt>
                <c:pt idx="11384">
                  <c:v>0.22760587930679321</c:v>
                </c:pt>
                <c:pt idx="11385">
                  <c:v>0.22756825387477875</c:v>
                </c:pt>
                <c:pt idx="11386">
                  <c:v>0.22755122184753418</c:v>
                </c:pt>
                <c:pt idx="11387">
                  <c:v>0.22754122316837311</c:v>
                </c:pt>
                <c:pt idx="11388">
                  <c:v>0.22753511369228363</c:v>
                </c:pt>
                <c:pt idx="11389">
                  <c:v>0.22752112150192261</c:v>
                </c:pt>
                <c:pt idx="11390">
                  <c:v>0.22753451764583588</c:v>
                </c:pt>
                <c:pt idx="11391">
                  <c:v>0.22756358981132507</c:v>
                </c:pt>
                <c:pt idx="11392">
                  <c:v>0.22751043736934662</c:v>
                </c:pt>
                <c:pt idx="11393">
                  <c:v>0.22748534381389618</c:v>
                </c:pt>
                <c:pt idx="11394">
                  <c:v>0.22747641801834106</c:v>
                </c:pt>
                <c:pt idx="11395">
                  <c:v>0.22748984396457672</c:v>
                </c:pt>
                <c:pt idx="11396">
                  <c:v>0.22750183939933777</c:v>
                </c:pt>
                <c:pt idx="11397">
                  <c:v>0.22755812108516693</c:v>
                </c:pt>
                <c:pt idx="11398">
                  <c:v>0.22751884162425995</c:v>
                </c:pt>
                <c:pt idx="11399">
                  <c:v>0.22748413681983948</c:v>
                </c:pt>
                <c:pt idx="11400">
                  <c:v>0.22748866677284241</c:v>
                </c:pt>
                <c:pt idx="11401">
                  <c:v>0.22751514613628387</c:v>
                </c:pt>
                <c:pt idx="11402">
                  <c:v>0.22756806015968323</c:v>
                </c:pt>
                <c:pt idx="11403">
                  <c:v>0.22757486999034882</c:v>
                </c:pt>
                <c:pt idx="11404">
                  <c:v>0.22754150629043579</c:v>
                </c:pt>
                <c:pt idx="11405">
                  <c:v>0.22750948369503021</c:v>
                </c:pt>
                <c:pt idx="11406">
                  <c:v>0.22748327255249023</c:v>
                </c:pt>
                <c:pt idx="11407">
                  <c:v>0.22746488451957703</c:v>
                </c:pt>
                <c:pt idx="11408">
                  <c:v>0.22746631503105164</c:v>
                </c:pt>
                <c:pt idx="11409">
                  <c:v>0.22747339308261871</c:v>
                </c:pt>
                <c:pt idx="11410">
                  <c:v>0.22751103341579437</c:v>
                </c:pt>
                <c:pt idx="11411">
                  <c:v>0.2275310605764389</c:v>
                </c:pt>
                <c:pt idx="11412">
                  <c:v>0.22752803564071655</c:v>
                </c:pt>
                <c:pt idx="11413">
                  <c:v>0.22753208875656128</c:v>
                </c:pt>
                <c:pt idx="11414">
                  <c:v>0.22754228115081787</c:v>
                </c:pt>
                <c:pt idx="11415">
                  <c:v>0.22752219438552856</c:v>
                </c:pt>
                <c:pt idx="11416">
                  <c:v>0.22750654816627502</c:v>
                </c:pt>
                <c:pt idx="11417">
                  <c:v>0.22752717137336731</c:v>
                </c:pt>
                <c:pt idx="11418">
                  <c:v>0.22754557430744171</c:v>
                </c:pt>
                <c:pt idx="11419">
                  <c:v>0.22753800451755524</c:v>
                </c:pt>
                <c:pt idx="11420">
                  <c:v>0.2274714857339859</c:v>
                </c:pt>
                <c:pt idx="11421">
                  <c:v>0.22736452519893646</c:v>
                </c:pt>
                <c:pt idx="11422">
                  <c:v>0.22734478116035461</c:v>
                </c:pt>
                <c:pt idx="11423">
                  <c:v>0.2273903489112854</c:v>
                </c:pt>
                <c:pt idx="11424">
                  <c:v>0.22743034362792969</c:v>
                </c:pt>
                <c:pt idx="11425">
                  <c:v>0.22750402987003326</c:v>
                </c:pt>
                <c:pt idx="11426">
                  <c:v>0.227537602186203</c:v>
                </c:pt>
                <c:pt idx="11427">
                  <c:v>0.22750334441661835</c:v>
                </c:pt>
                <c:pt idx="11428">
                  <c:v>0.22753289341926575</c:v>
                </c:pt>
                <c:pt idx="11429">
                  <c:v>0.22754170000553131</c:v>
                </c:pt>
                <c:pt idx="11430">
                  <c:v>0.22749736905097961</c:v>
                </c:pt>
                <c:pt idx="11431">
                  <c:v>0.2274220883846283</c:v>
                </c:pt>
                <c:pt idx="11432">
                  <c:v>0.22737915813922882</c:v>
                </c:pt>
                <c:pt idx="11433">
                  <c:v>0.22733980417251587</c:v>
                </c:pt>
                <c:pt idx="11434">
                  <c:v>0.22735230624675751</c:v>
                </c:pt>
                <c:pt idx="11435">
                  <c:v>0.22740688920021057</c:v>
                </c:pt>
                <c:pt idx="11436">
                  <c:v>0.22743074595928192</c:v>
                </c:pt>
                <c:pt idx="11437">
                  <c:v>0.22744330763816833</c:v>
                </c:pt>
                <c:pt idx="11438">
                  <c:v>0.22745437920093536</c:v>
                </c:pt>
                <c:pt idx="11439">
                  <c:v>0.22744864225387573</c:v>
                </c:pt>
                <c:pt idx="11440">
                  <c:v>0.22746887803077698</c:v>
                </c:pt>
                <c:pt idx="11441">
                  <c:v>0.22749327123165131</c:v>
                </c:pt>
                <c:pt idx="11442">
                  <c:v>0.22747944295406342</c:v>
                </c:pt>
                <c:pt idx="11443">
                  <c:v>0.22743223607540131</c:v>
                </c:pt>
                <c:pt idx="11444">
                  <c:v>0.22740140557289124</c:v>
                </c:pt>
                <c:pt idx="11445">
                  <c:v>0.22736683487892151</c:v>
                </c:pt>
                <c:pt idx="11446">
                  <c:v>0.22733993828296661</c:v>
                </c:pt>
                <c:pt idx="11447">
                  <c:v>0.22734548151493073</c:v>
                </c:pt>
                <c:pt idx="11448">
                  <c:v>0.22739517688751221</c:v>
                </c:pt>
                <c:pt idx="11449">
                  <c:v>0.22745127975940704</c:v>
                </c:pt>
                <c:pt idx="11450">
                  <c:v>0.22752076387405396</c:v>
                </c:pt>
                <c:pt idx="11451">
                  <c:v>0.22754280269145966</c:v>
                </c:pt>
                <c:pt idx="11452">
                  <c:v>0.22745256125926971</c:v>
                </c:pt>
                <c:pt idx="11453">
                  <c:v>0.22739174962043762</c:v>
                </c:pt>
                <c:pt idx="11454">
                  <c:v>0.22741392254829407</c:v>
                </c:pt>
                <c:pt idx="11455">
                  <c:v>0.22744627296924591</c:v>
                </c:pt>
                <c:pt idx="11456">
                  <c:v>0.22745586931705475</c:v>
                </c:pt>
                <c:pt idx="11457">
                  <c:v>0.22743558883666992</c:v>
                </c:pt>
                <c:pt idx="11458">
                  <c:v>0.22744053602218628</c:v>
                </c:pt>
                <c:pt idx="11459">
                  <c:v>0.22747281193733215</c:v>
                </c:pt>
                <c:pt idx="11460">
                  <c:v>0.2274637371301651</c:v>
                </c:pt>
                <c:pt idx="11461">
                  <c:v>0.22744059562683105</c:v>
                </c:pt>
                <c:pt idx="11462">
                  <c:v>0.22744061052799225</c:v>
                </c:pt>
                <c:pt idx="11463">
                  <c:v>0.22749082744121552</c:v>
                </c:pt>
                <c:pt idx="11464">
                  <c:v>0.22751069068908691</c:v>
                </c:pt>
                <c:pt idx="11465">
                  <c:v>0.22742374241352081</c:v>
                </c:pt>
                <c:pt idx="11466">
                  <c:v>0.22739371657371521</c:v>
                </c:pt>
                <c:pt idx="11467">
                  <c:v>0.22742593288421631</c:v>
                </c:pt>
                <c:pt idx="11468">
                  <c:v>0.22744058072566986</c:v>
                </c:pt>
                <c:pt idx="11469">
                  <c:v>0.22741810977458954</c:v>
                </c:pt>
                <c:pt idx="11470">
                  <c:v>0.22741818428039551</c:v>
                </c:pt>
                <c:pt idx="11471">
                  <c:v>0.22740888595581055</c:v>
                </c:pt>
                <c:pt idx="11472">
                  <c:v>0.22744594514369965</c:v>
                </c:pt>
                <c:pt idx="11473">
                  <c:v>0.22747641801834106</c:v>
                </c:pt>
                <c:pt idx="11474">
                  <c:v>0.22750397026538849</c:v>
                </c:pt>
                <c:pt idx="11475">
                  <c:v>0.22752726078033447</c:v>
                </c:pt>
                <c:pt idx="11476">
                  <c:v>0.22747105360031128</c:v>
                </c:pt>
                <c:pt idx="11477">
                  <c:v>0.22741901874542236</c:v>
                </c:pt>
                <c:pt idx="11478">
                  <c:v>0.22735071182250977</c:v>
                </c:pt>
                <c:pt idx="11479">
                  <c:v>0.22730641067028046</c:v>
                </c:pt>
                <c:pt idx="11480">
                  <c:v>0.22734120488166809</c:v>
                </c:pt>
                <c:pt idx="11481">
                  <c:v>0.22738118469715118</c:v>
                </c:pt>
                <c:pt idx="11482">
                  <c:v>0.22738964855670929</c:v>
                </c:pt>
                <c:pt idx="11483">
                  <c:v>0.22736822068691254</c:v>
                </c:pt>
                <c:pt idx="11484">
                  <c:v>0.22736796736717224</c:v>
                </c:pt>
                <c:pt idx="11485">
                  <c:v>0.22738634049892426</c:v>
                </c:pt>
                <c:pt idx="11486">
                  <c:v>0.22739772498607635</c:v>
                </c:pt>
                <c:pt idx="11487">
                  <c:v>0.22741219401359558</c:v>
                </c:pt>
                <c:pt idx="11488">
                  <c:v>0.2273976057767868</c:v>
                </c:pt>
                <c:pt idx="11489">
                  <c:v>0.22735831141471863</c:v>
                </c:pt>
                <c:pt idx="11490">
                  <c:v>0.22736012935638428</c:v>
                </c:pt>
                <c:pt idx="11491">
                  <c:v>0.22742436826229095</c:v>
                </c:pt>
                <c:pt idx="11492">
                  <c:v>0.22744892537593842</c:v>
                </c:pt>
                <c:pt idx="11493">
                  <c:v>0.22739645838737488</c:v>
                </c:pt>
                <c:pt idx="11494">
                  <c:v>0.22739401459693909</c:v>
                </c:pt>
                <c:pt idx="11495">
                  <c:v>0.22742685675621033</c:v>
                </c:pt>
                <c:pt idx="11496">
                  <c:v>0.2273867279291153</c:v>
                </c:pt>
                <c:pt idx="11497">
                  <c:v>0.22736701369285583</c:v>
                </c:pt>
                <c:pt idx="11498">
                  <c:v>0.2274271696805954</c:v>
                </c:pt>
                <c:pt idx="11499">
                  <c:v>0.22745336592197418</c:v>
                </c:pt>
                <c:pt idx="11500">
                  <c:v>0.22742879390716553</c:v>
                </c:pt>
                <c:pt idx="11501">
                  <c:v>0.22738842666149139</c:v>
                </c:pt>
                <c:pt idx="11502">
                  <c:v>0.22734150290489197</c:v>
                </c:pt>
                <c:pt idx="11503">
                  <c:v>0.22732998430728912</c:v>
                </c:pt>
                <c:pt idx="11504">
                  <c:v>0.2273060530424118</c:v>
                </c:pt>
                <c:pt idx="11505">
                  <c:v>0.2272384911775589</c:v>
                </c:pt>
                <c:pt idx="11506">
                  <c:v>0.22720688581466675</c:v>
                </c:pt>
                <c:pt idx="11507">
                  <c:v>0.22728478908538818</c:v>
                </c:pt>
                <c:pt idx="11508">
                  <c:v>0.22736148536205292</c:v>
                </c:pt>
                <c:pt idx="11509">
                  <c:v>0.22737395763397217</c:v>
                </c:pt>
                <c:pt idx="11510">
                  <c:v>0.22734294831752777</c:v>
                </c:pt>
                <c:pt idx="11511">
                  <c:v>0.22728696465492249</c:v>
                </c:pt>
                <c:pt idx="11512">
                  <c:v>0.22730517387390137</c:v>
                </c:pt>
                <c:pt idx="11513">
                  <c:v>0.22730252146720886</c:v>
                </c:pt>
                <c:pt idx="11514">
                  <c:v>0.22729718685150146</c:v>
                </c:pt>
                <c:pt idx="11515">
                  <c:v>0.2273145467042923</c:v>
                </c:pt>
                <c:pt idx="11516">
                  <c:v>0.22732383012771606</c:v>
                </c:pt>
                <c:pt idx="11517">
                  <c:v>0.22737814486026764</c:v>
                </c:pt>
                <c:pt idx="11518">
                  <c:v>0.2273639589548111</c:v>
                </c:pt>
                <c:pt idx="11519">
                  <c:v>0.22732488811016083</c:v>
                </c:pt>
                <c:pt idx="11520">
                  <c:v>0.2273484468460083</c:v>
                </c:pt>
                <c:pt idx="11521">
                  <c:v>0.22734710574150085</c:v>
                </c:pt>
                <c:pt idx="11522">
                  <c:v>0.22733204066753387</c:v>
                </c:pt>
                <c:pt idx="11523">
                  <c:v>0.2272663414478302</c:v>
                </c:pt>
                <c:pt idx="11524">
                  <c:v>0.22724443674087524</c:v>
                </c:pt>
                <c:pt idx="11525">
                  <c:v>0.2272687703371048</c:v>
                </c:pt>
                <c:pt idx="11526">
                  <c:v>0.22725489735603333</c:v>
                </c:pt>
                <c:pt idx="11527">
                  <c:v>0.22722363471984863</c:v>
                </c:pt>
                <c:pt idx="11528">
                  <c:v>0.22719709575176239</c:v>
                </c:pt>
                <c:pt idx="11529">
                  <c:v>0.22724145650863647</c:v>
                </c:pt>
                <c:pt idx="11530">
                  <c:v>0.2273305356502533</c:v>
                </c:pt>
                <c:pt idx="11531">
                  <c:v>0.22741316258907318</c:v>
                </c:pt>
                <c:pt idx="11532">
                  <c:v>0.22744353115558624</c:v>
                </c:pt>
                <c:pt idx="11533">
                  <c:v>0.22737665474414825</c:v>
                </c:pt>
                <c:pt idx="11534">
                  <c:v>0.22729510068893433</c:v>
                </c:pt>
                <c:pt idx="11535">
                  <c:v>0.227232426404953</c:v>
                </c:pt>
                <c:pt idx="11536">
                  <c:v>0.22721843421459198</c:v>
                </c:pt>
                <c:pt idx="11537">
                  <c:v>0.22718527913093567</c:v>
                </c:pt>
                <c:pt idx="11538">
                  <c:v>0.22720120847225189</c:v>
                </c:pt>
                <c:pt idx="11539">
                  <c:v>0.22728045284748077</c:v>
                </c:pt>
                <c:pt idx="11540">
                  <c:v>0.22727862000465393</c:v>
                </c:pt>
                <c:pt idx="11541">
                  <c:v>0.22725605964660645</c:v>
                </c:pt>
                <c:pt idx="11542">
                  <c:v>0.22726935148239136</c:v>
                </c:pt>
                <c:pt idx="11543">
                  <c:v>0.22730870544910431</c:v>
                </c:pt>
                <c:pt idx="11544">
                  <c:v>0.22733896970748901</c:v>
                </c:pt>
                <c:pt idx="11545">
                  <c:v>0.22734595835208893</c:v>
                </c:pt>
                <c:pt idx="11546">
                  <c:v>0.22734905779361725</c:v>
                </c:pt>
                <c:pt idx="11547">
                  <c:v>0.22731360793113708</c:v>
                </c:pt>
                <c:pt idx="11548">
                  <c:v>0.22732865810394287</c:v>
                </c:pt>
                <c:pt idx="11549">
                  <c:v>0.22732117772102356</c:v>
                </c:pt>
                <c:pt idx="11550">
                  <c:v>0.22724361717700958</c:v>
                </c:pt>
                <c:pt idx="11551">
                  <c:v>0.22722673416137695</c:v>
                </c:pt>
                <c:pt idx="11552">
                  <c:v>0.22724966704845428</c:v>
                </c:pt>
                <c:pt idx="11553">
                  <c:v>0.2272600382566452</c:v>
                </c:pt>
                <c:pt idx="11554">
                  <c:v>0.22728158533573151</c:v>
                </c:pt>
                <c:pt idx="11555">
                  <c:v>0.22726161777973175</c:v>
                </c:pt>
                <c:pt idx="11556">
                  <c:v>0.22725577652454376</c:v>
                </c:pt>
                <c:pt idx="11557">
                  <c:v>0.22727416455745697</c:v>
                </c:pt>
                <c:pt idx="11558">
                  <c:v>0.22723899781703949</c:v>
                </c:pt>
                <c:pt idx="11559">
                  <c:v>0.22730620205402374</c:v>
                </c:pt>
                <c:pt idx="11560">
                  <c:v>0.22733323276042938</c:v>
                </c:pt>
                <c:pt idx="11561">
                  <c:v>0.22733186185359955</c:v>
                </c:pt>
                <c:pt idx="11562">
                  <c:v>0.22734583914279938</c:v>
                </c:pt>
                <c:pt idx="11563">
                  <c:v>0.22730985283851624</c:v>
                </c:pt>
                <c:pt idx="11564">
                  <c:v>0.22724556922912598</c:v>
                </c:pt>
                <c:pt idx="11565">
                  <c:v>0.22721850872039795</c:v>
                </c:pt>
                <c:pt idx="11566">
                  <c:v>0.22723573446273804</c:v>
                </c:pt>
                <c:pt idx="11567">
                  <c:v>0.22725246846675873</c:v>
                </c:pt>
                <c:pt idx="11568">
                  <c:v>0.2272743284702301</c:v>
                </c:pt>
                <c:pt idx="11569">
                  <c:v>0.22733610868453979</c:v>
                </c:pt>
                <c:pt idx="11570">
                  <c:v>0.22740383446216583</c:v>
                </c:pt>
                <c:pt idx="11571">
                  <c:v>0.22720967233181</c:v>
                </c:pt>
                <c:pt idx="11572">
                  <c:v>0.22649779915809631</c:v>
                </c:pt>
                <c:pt idx="11573">
                  <c:v>0.22638395428657532</c:v>
                </c:pt>
                <c:pt idx="11574">
                  <c:v>0.22642871737480164</c:v>
                </c:pt>
                <c:pt idx="11575">
                  <c:v>0.22651101648807526</c:v>
                </c:pt>
                <c:pt idx="11576">
                  <c:v>0.22694532573223114</c:v>
                </c:pt>
                <c:pt idx="11577">
                  <c:v>0.22728490829467773</c:v>
                </c:pt>
                <c:pt idx="11578">
                  <c:v>0.22721244394779205</c:v>
                </c:pt>
                <c:pt idx="11579">
                  <c:v>0.22719420492649078</c:v>
                </c:pt>
                <c:pt idx="11580">
                  <c:v>0.22726263105869293</c:v>
                </c:pt>
                <c:pt idx="11581">
                  <c:v>0.22725887596607208</c:v>
                </c:pt>
                <c:pt idx="11582">
                  <c:v>0.22724077105522156</c:v>
                </c:pt>
                <c:pt idx="11583">
                  <c:v>0.22725912928581238</c:v>
                </c:pt>
                <c:pt idx="11584">
                  <c:v>0.22728258371353149</c:v>
                </c:pt>
                <c:pt idx="11585">
                  <c:v>0.22728326916694641</c:v>
                </c:pt>
                <c:pt idx="11586">
                  <c:v>0.22726057469844818</c:v>
                </c:pt>
                <c:pt idx="11587">
                  <c:v>0.22726114094257355</c:v>
                </c:pt>
                <c:pt idx="11588">
                  <c:v>0.22727775573730469</c:v>
                </c:pt>
                <c:pt idx="11589">
                  <c:v>0.22726856172084808</c:v>
                </c:pt>
                <c:pt idx="11590">
                  <c:v>0.22727106511592865</c:v>
                </c:pt>
                <c:pt idx="11591">
                  <c:v>0.22731347382068634</c:v>
                </c:pt>
                <c:pt idx="11592">
                  <c:v>0.22728234529495239</c:v>
                </c:pt>
                <c:pt idx="11593">
                  <c:v>0.22728501260280609</c:v>
                </c:pt>
                <c:pt idx="11594">
                  <c:v>0.22725728154182434</c:v>
                </c:pt>
                <c:pt idx="11595">
                  <c:v>0.2272249162197113</c:v>
                </c:pt>
                <c:pt idx="11596">
                  <c:v>0.22720968723297119</c:v>
                </c:pt>
                <c:pt idx="11597">
                  <c:v>0.22723503410816193</c:v>
                </c:pt>
                <c:pt idx="11598">
                  <c:v>0.22724001109600067</c:v>
                </c:pt>
                <c:pt idx="11599">
                  <c:v>0.22722205519676208</c:v>
                </c:pt>
                <c:pt idx="11600">
                  <c:v>0.22722190618515015</c:v>
                </c:pt>
                <c:pt idx="11601">
                  <c:v>0.22725711762905121</c:v>
                </c:pt>
                <c:pt idx="11602">
                  <c:v>0.22723205387592316</c:v>
                </c:pt>
                <c:pt idx="11603">
                  <c:v>0.22719120979309082</c:v>
                </c:pt>
                <c:pt idx="11604">
                  <c:v>0.2272077202796936</c:v>
                </c:pt>
                <c:pt idx="11605">
                  <c:v>0.22726358473300934</c:v>
                </c:pt>
                <c:pt idx="11606">
                  <c:v>0.22728577256202698</c:v>
                </c:pt>
                <c:pt idx="11607">
                  <c:v>0.22727306187152863</c:v>
                </c:pt>
                <c:pt idx="11608">
                  <c:v>0.22729004919528961</c:v>
                </c:pt>
                <c:pt idx="11609">
                  <c:v>0.22729654610157013</c:v>
                </c:pt>
                <c:pt idx="11610">
                  <c:v>0.22728048264980316</c:v>
                </c:pt>
                <c:pt idx="11611">
                  <c:v>0.2272220253944397</c:v>
                </c:pt>
                <c:pt idx="11612">
                  <c:v>0.22711554169654846</c:v>
                </c:pt>
                <c:pt idx="11613">
                  <c:v>0.22715529799461365</c:v>
                </c:pt>
                <c:pt idx="11614">
                  <c:v>0.22722375392913818</c:v>
                </c:pt>
                <c:pt idx="11615">
                  <c:v>0.22726871073246002</c:v>
                </c:pt>
                <c:pt idx="11616">
                  <c:v>0.22729077935218811</c:v>
                </c:pt>
                <c:pt idx="11617">
                  <c:v>0.22727757692337036</c:v>
                </c:pt>
                <c:pt idx="11618">
                  <c:v>0.22724533081054688</c:v>
                </c:pt>
                <c:pt idx="11619">
                  <c:v>0.22720906138420105</c:v>
                </c:pt>
                <c:pt idx="11620">
                  <c:v>0.22724089026451111</c:v>
                </c:pt>
                <c:pt idx="11621">
                  <c:v>0.22729545831680298</c:v>
                </c:pt>
                <c:pt idx="11622">
                  <c:v>0.22728489339351654</c:v>
                </c:pt>
                <c:pt idx="11623">
                  <c:v>0.22721199691295624</c:v>
                </c:pt>
                <c:pt idx="11624">
                  <c:v>0.22717320919036865</c:v>
                </c:pt>
                <c:pt idx="11625">
                  <c:v>0.22721913456916809</c:v>
                </c:pt>
                <c:pt idx="11626">
                  <c:v>0.2272363007068634</c:v>
                </c:pt>
                <c:pt idx="11627">
                  <c:v>0.22729834914207458</c:v>
                </c:pt>
                <c:pt idx="11628">
                  <c:v>0.22729991376399994</c:v>
                </c:pt>
                <c:pt idx="11629">
                  <c:v>0.22728119790554047</c:v>
                </c:pt>
                <c:pt idx="11630">
                  <c:v>0.22727547585964203</c:v>
                </c:pt>
                <c:pt idx="11631">
                  <c:v>0.22725139558315277</c:v>
                </c:pt>
                <c:pt idx="11632">
                  <c:v>0.22723887860774994</c:v>
                </c:pt>
                <c:pt idx="11633">
                  <c:v>0.22721031308174133</c:v>
                </c:pt>
                <c:pt idx="11634">
                  <c:v>0.2271953821182251</c:v>
                </c:pt>
                <c:pt idx="11635">
                  <c:v>0.2272370308637619</c:v>
                </c:pt>
                <c:pt idx="11636">
                  <c:v>0.22725865244865417</c:v>
                </c:pt>
                <c:pt idx="11637">
                  <c:v>0.22724282741546631</c:v>
                </c:pt>
                <c:pt idx="11638">
                  <c:v>0.22719259560108185</c:v>
                </c:pt>
                <c:pt idx="11639">
                  <c:v>0.22717779874801636</c:v>
                </c:pt>
                <c:pt idx="11640">
                  <c:v>0.22715488076210022</c:v>
                </c:pt>
                <c:pt idx="11641">
                  <c:v>0.2271944135427475</c:v>
                </c:pt>
                <c:pt idx="11642">
                  <c:v>0.22726625204086304</c:v>
                </c:pt>
                <c:pt idx="11643">
                  <c:v>0.22729316353797913</c:v>
                </c:pt>
                <c:pt idx="11644">
                  <c:v>0.22732654213905334</c:v>
                </c:pt>
                <c:pt idx="11645">
                  <c:v>0.22728608548641205</c:v>
                </c:pt>
                <c:pt idx="11646">
                  <c:v>0.22726821899414062</c:v>
                </c:pt>
                <c:pt idx="11647">
                  <c:v>0.22724366188049316</c:v>
                </c:pt>
                <c:pt idx="11648">
                  <c:v>0.22720144689083099</c:v>
                </c:pt>
                <c:pt idx="11649">
                  <c:v>0.2272031158208847</c:v>
                </c:pt>
                <c:pt idx="11650">
                  <c:v>0.22720091044902802</c:v>
                </c:pt>
                <c:pt idx="11651">
                  <c:v>0.22715719044208527</c:v>
                </c:pt>
                <c:pt idx="11652">
                  <c:v>0.22714264690876007</c:v>
                </c:pt>
                <c:pt idx="11653">
                  <c:v>0.22721762955188751</c:v>
                </c:pt>
                <c:pt idx="11654">
                  <c:v>0.22730331122875214</c:v>
                </c:pt>
                <c:pt idx="11655">
                  <c:v>0.22735603153705597</c:v>
                </c:pt>
                <c:pt idx="11656">
                  <c:v>0.22730964422225952</c:v>
                </c:pt>
                <c:pt idx="11657">
                  <c:v>0.2273353785276413</c:v>
                </c:pt>
                <c:pt idx="11658">
                  <c:v>0.22740782797336578</c:v>
                </c:pt>
                <c:pt idx="11659">
                  <c:v>0.22739821672439575</c:v>
                </c:pt>
                <c:pt idx="11660">
                  <c:v>0.22743745148181915</c:v>
                </c:pt>
                <c:pt idx="11661">
                  <c:v>0.22741599380970001</c:v>
                </c:pt>
                <c:pt idx="11662">
                  <c:v>0.22738826274871826</c:v>
                </c:pt>
                <c:pt idx="11663">
                  <c:v>0.22735127806663513</c:v>
                </c:pt>
                <c:pt idx="11664">
                  <c:v>0.2273499071598053</c:v>
                </c:pt>
                <c:pt idx="11665">
                  <c:v>0.2273440957069397</c:v>
                </c:pt>
                <c:pt idx="11666">
                  <c:v>0.22734794020652771</c:v>
                </c:pt>
                <c:pt idx="11667">
                  <c:v>0.22735336422920227</c:v>
                </c:pt>
                <c:pt idx="11668">
                  <c:v>0.22732019424438477</c:v>
                </c:pt>
                <c:pt idx="11669">
                  <c:v>0.22729860246181488</c:v>
                </c:pt>
                <c:pt idx="11670">
                  <c:v>0.22728812694549561</c:v>
                </c:pt>
                <c:pt idx="11671">
                  <c:v>0.22726184129714966</c:v>
                </c:pt>
                <c:pt idx="11672">
                  <c:v>0.22725625336170197</c:v>
                </c:pt>
                <c:pt idx="11673">
                  <c:v>0.22731024026870728</c:v>
                </c:pt>
                <c:pt idx="11674">
                  <c:v>0.22733807563781738</c:v>
                </c:pt>
                <c:pt idx="11675">
                  <c:v>0.2273227870464325</c:v>
                </c:pt>
                <c:pt idx="11676">
                  <c:v>0.22731542587280273</c:v>
                </c:pt>
                <c:pt idx="11677">
                  <c:v>0.22728386521339417</c:v>
                </c:pt>
                <c:pt idx="11678">
                  <c:v>0.22723113000392914</c:v>
                </c:pt>
                <c:pt idx="11679">
                  <c:v>0.22722248733043671</c:v>
                </c:pt>
                <c:pt idx="11680">
                  <c:v>0.22724330425262451</c:v>
                </c:pt>
                <c:pt idx="11681">
                  <c:v>0.22725307941436768</c:v>
                </c:pt>
                <c:pt idx="11682">
                  <c:v>0.22718594968318939</c:v>
                </c:pt>
                <c:pt idx="11683">
                  <c:v>0.22712332010269165</c:v>
                </c:pt>
                <c:pt idx="11684">
                  <c:v>0.22713127732276917</c:v>
                </c:pt>
                <c:pt idx="11685">
                  <c:v>0.22712551057338715</c:v>
                </c:pt>
                <c:pt idx="11686">
                  <c:v>0.22716993093490601</c:v>
                </c:pt>
                <c:pt idx="11687">
                  <c:v>0.22716714441776276</c:v>
                </c:pt>
                <c:pt idx="11688">
                  <c:v>0.22718791663646698</c:v>
                </c:pt>
                <c:pt idx="11689">
                  <c:v>0.22722174227237701</c:v>
                </c:pt>
                <c:pt idx="11690">
                  <c:v>0.2272789478302002</c:v>
                </c:pt>
                <c:pt idx="11691">
                  <c:v>0.22722882032394409</c:v>
                </c:pt>
                <c:pt idx="11692">
                  <c:v>0.22718049585819244</c:v>
                </c:pt>
                <c:pt idx="11693">
                  <c:v>0.22719983756542206</c:v>
                </c:pt>
                <c:pt idx="11694">
                  <c:v>0.2272714376449585</c:v>
                </c:pt>
                <c:pt idx="11695">
                  <c:v>0.22726471722126007</c:v>
                </c:pt>
                <c:pt idx="11696">
                  <c:v>0.227181077003479</c:v>
                </c:pt>
                <c:pt idx="11697">
                  <c:v>0.22711312770843506</c:v>
                </c:pt>
                <c:pt idx="11698">
                  <c:v>0.22706338763237</c:v>
                </c:pt>
                <c:pt idx="11699">
                  <c:v>0.22706745564937592</c:v>
                </c:pt>
                <c:pt idx="11700">
                  <c:v>0.22711959481239319</c:v>
                </c:pt>
                <c:pt idx="11701">
                  <c:v>0.22712834179401398</c:v>
                </c:pt>
                <c:pt idx="11702">
                  <c:v>0.22712883353233337</c:v>
                </c:pt>
                <c:pt idx="11703">
                  <c:v>0.22711290419101715</c:v>
                </c:pt>
                <c:pt idx="11704">
                  <c:v>0.22709967195987701</c:v>
                </c:pt>
                <c:pt idx="11705">
                  <c:v>0.22711837291717529</c:v>
                </c:pt>
                <c:pt idx="11706">
                  <c:v>0.22716614603996277</c:v>
                </c:pt>
                <c:pt idx="11707">
                  <c:v>0.22711135447025299</c:v>
                </c:pt>
                <c:pt idx="11708">
                  <c:v>0.22701504826545715</c:v>
                </c:pt>
                <c:pt idx="11709">
                  <c:v>0.22698503732681274</c:v>
                </c:pt>
                <c:pt idx="11710">
                  <c:v>0.22700217366218567</c:v>
                </c:pt>
                <c:pt idx="11711">
                  <c:v>0.22706109285354614</c:v>
                </c:pt>
                <c:pt idx="11712">
                  <c:v>0.22709780931472778</c:v>
                </c:pt>
                <c:pt idx="11713">
                  <c:v>0.22700877487659454</c:v>
                </c:pt>
                <c:pt idx="11714">
                  <c:v>0.22699569165706635</c:v>
                </c:pt>
                <c:pt idx="11715">
                  <c:v>0.22698429226875305</c:v>
                </c:pt>
                <c:pt idx="11716">
                  <c:v>0.22701551020145416</c:v>
                </c:pt>
                <c:pt idx="11717">
                  <c:v>0.22701823711395264</c:v>
                </c:pt>
                <c:pt idx="11718">
                  <c:v>0.22702813148498535</c:v>
                </c:pt>
                <c:pt idx="11719">
                  <c:v>0.2270129919052124</c:v>
                </c:pt>
                <c:pt idx="11720">
                  <c:v>0.22704623639583588</c:v>
                </c:pt>
                <c:pt idx="11721">
                  <c:v>0.22705990076065063</c:v>
                </c:pt>
                <c:pt idx="11722">
                  <c:v>0.22706656157970428</c:v>
                </c:pt>
                <c:pt idx="11723">
                  <c:v>0.2270243763923645</c:v>
                </c:pt>
                <c:pt idx="11724">
                  <c:v>0.22701932489871979</c:v>
                </c:pt>
                <c:pt idx="11725">
                  <c:v>0.22707736492156982</c:v>
                </c:pt>
                <c:pt idx="11726">
                  <c:v>0.22712267935276031</c:v>
                </c:pt>
                <c:pt idx="11727">
                  <c:v>0.22708079218864441</c:v>
                </c:pt>
                <c:pt idx="11728">
                  <c:v>0.22705957293510437</c:v>
                </c:pt>
                <c:pt idx="11729">
                  <c:v>0.22704841196537018</c:v>
                </c:pt>
                <c:pt idx="11730">
                  <c:v>0.22708486020565033</c:v>
                </c:pt>
                <c:pt idx="11731">
                  <c:v>0.22712735831737518</c:v>
                </c:pt>
                <c:pt idx="11732">
                  <c:v>0.22711661458015442</c:v>
                </c:pt>
                <c:pt idx="11733">
                  <c:v>0.22710652649402618</c:v>
                </c:pt>
                <c:pt idx="11734">
                  <c:v>0.22715510427951813</c:v>
                </c:pt>
                <c:pt idx="11735">
                  <c:v>0.22716128826141357</c:v>
                </c:pt>
                <c:pt idx="11736">
                  <c:v>0.22708739340305328</c:v>
                </c:pt>
                <c:pt idx="11737">
                  <c:v>0.22707924246788025</c:v>
                </c:pt>
                <c:pt idx="11738">
                  <c:v>0.22708666324615479</c:v>
                </c:pt>
                <c:pt idx="11739">
                  <c:v>0.22711776196956635</c:v>
                </c:pt>
                <c:pt idx="11740">
                  <c:v>0.22712802886962891</c:v>
                </c:pt>
                <c:pt idx="11741">
                  <c:v>0.22710160911083221</c:v>
                </c:pt>
                <c:pt idx="11742">
                  <c:v>0.22709006071090698</c:v>
                </c:pt>
                <c:pt idx="11743">
                  <c:v>0.22705237567424774</c:v>
                </c:pt>
                <c:pt idx="11744">
                  <c:v>0.22701530158519745</c:v>
                </c:pt>
                <c:pt idx="11745">
                  <c:v>0.22702993452548981</c:v>
                </c:pt>
                <c:pt idx="11746">
                  <c:v>0.22704266011714935</c:v>
                </c:pt>
                <c:pt idx="11747">
                  <c:v>0.227068230509758</c:v>
                </c:pt>
                <c:pt idx="11748">
                  <c:v>0.22711959481239319</c:v>
                </c:pt>
                <c:pt idx="11749">
                  <c:v>0.22712643444538116</c:v>
                </c:pt>
                <c:pt idx="11750">
                  <c:v>0.22714050114154816</c:v>
                </c:pt>
                <c:pt idx="11751">
                  <c:v>0.22714778780937195</c:v>
                </c:pt>
                <c:pt idx="11752">
                  <c:v>0.22710242867469788</c:v>
                </c:pt>
                <c:pt idx="11753">
                  <c:v>0.22706970572471619</c:v>
                </c:pt>
                <c:pt idx="11754">
                  <c:v>0.2269948422908783</c:v>
                </c:pt>
                <c:pt idx="11755">
                  <c:v>0.22696837782859802</c:v>
                </c:pt>
                <c:pt idx="11756">
                  <c:v>0.22698825597763062</c:v>
                </c:pt>
                <c:pt idx="11757">
                  <c:v>0.22699305415153503</c:v>
                </c:pt>
                <c:pt idx="11758">
                  <c:v>0.2270149439573288</c:v>
                </c:pt>
                <c:pt idx="11759">
                  <c:v>0.22700594365596771</c:v>
                </c:pt>
                <c:pt idx="11760">
                  <c:v>0.22696475684642792</c:v>
                </c:pt>
                <c:pt idx="11761">
                  <c:v>0.22695735096931458</c:v>
                </c:pt>
                <c:pt idx="11762">
                  <c:v>0.2270313948392868</c:v>
                </c:pt>
                <c:pt idx="11763">
                  <c:v>0.22708380222320557</c:v>
                </c:pt>
                <c:pt idx="11764">
                  <c:v>0.22704881429672241</c:v>
                </c:pt>
                <c:pt idx="11765">
                  <c:v>0.22705380618572235</c:v>
                </c:pt>
                <c:pt idx="11766">
                  <c:v>0.22704334557056427</c:v>
                </c:pt>
                <c:pt idx="11767">
                  <c:v>0.22699213027954102</c:v>
                </c:pt>
                <c:pt idx="11768">
                  <c:v>0.2270084023475647</c:v>
                </c:pt>
                <c:pt idx="11769">
                  <c:v>0.22702383995056152</c:v>
                </c:pt>
                <c:pt idx="11770">
                  <c:v>0.22706028819084167</c:v>
                </c:pt>
                <c:pt idx="11771">
                  <c:v>0.22704492509365082</c:v>
                </c:pt>
                <c:pt idx="11772">
                  <c:v>0.2270122766494751</c:v>
                </c:pt>
                <c:pt idx="11773">
                  <c:v>0.22697432339191437</c:v>
                </c:pt>
                <c:pt idx="11774">
                  <c:v>0.22695070505142212</c:v>
                </c:pt>
                <c:pt idx="11775">
                  <c:v>0.2269577831029892</c:v>
                </c:pt>
                <c:pt idx="11776">
                  <c:v>0.22695788741111755</c:v>
                </c:pt>
                <c:pt idx="11777">
                  <c:v>0.22694781422615051</c:v>
                </c:pt>
                <c:pt idx="11778">
                  <c:v>0.22699125111103058</c:v>
                </c:pt>
                <c:pt idx="11779">
                  <c:v>0.22705765068531036</c:v>
                </c:pt>
                <c:pt idx="11780">
                  <c:v>0.22706951200962067</c:v>
                </c:pt>
                <c:pt idx="11781">
                  <c:v>0.22704704105854034</c:v>
                </c:pt>
                <c:pt idx="11782">
                  <c:v>0.22703298926353455</c:v>
                </c:pt>
                <c:pt idx="11783">
                  <c:v>0.22702735662460327</c:v>
                </c:pt>
                <c:pt idx="11784">
                  <c:v>0.22699904441833496</c:v>
                </c:pt>
                <c:pt idx="11785">
                  <c:v>0.22699469327926636</c:v>
                </c:pt>
                <c:pt idx="11786">
                  <c:v>0.22700832784175873</c:v>
                </c:pt>
                <c:pt idx="11787">
                  <c:v>0.2270665317773819</c:v>
                </c:pt>
                <c:pt idx="11788">
                  <c:v>0.22703637182712555</c:v>
                </c:pt>
                <c:pt idx="11789">
                  <c:v>0.22701479494571686</c:v>
                </c:pt>
                <c:pt idx="11790">
                  <c:v>0.22701373696327209</c:v>
                </c:pt>
                <c:pt idx="11791">
                  <c:v>0.22698988020420074</c:v>
                </c:pt>
                <c:pt idx="11792">
                  <c:v>0.22695872187614441</c:v>
                </c:pt>
                <c:pt idx="11793">
                  <c:v>0.22693781554698944</c:v>
                </c:pt>
                <c:pt idx="11794">
                  <c:v>0.22693154215812683</c:v>
                </c:pt>
                <c:pt idx="11795">
                  <c:v>0.22695267200469971</c:v>
                </c:pt>
                <c:pt idx="11796">
                  <c:v>0.22703604400157928</c:v>
                </c:pt>
                <c:pt idx="11797">
                  <c:v>0.22707909345626831</c:v>
                </c:pt>
                <c:pt idx="11798">
                  <c:v>0.22706128656864166</c:v>
                </c:pt>
                <c:pt idx="11799">
                  <c:v>0.22703921794891357</c:v>
                </c:pt>
                <c:pt idx="11800">
                  <c:v>0.22702227532863617</c:v>
                </c:pt>
                <c:pt idx="11801">
                  <c:v>0.22701394557952881</c:v>
                </c:pt>
                <c:pt idx="11802">
                  <c:v>0.22705088555812836</c:v>
                </c:pt>
                <c:pt idx="11803">
                  <c:v>0.22708189487457275</c:v>
                </c:pt>
                <c:pt idx="11804">
                  <c:v>0.22703982889652252</c:v>
                </c:pt>
                <c:pt idx="11805">
                  <c:v>0.22700120508670807</c:v>
                </c:pt>
                <c:pt idx="11806">
                  <c:v>0.22697815299034119</c:v>
                </c:pt>
                <c:pt idx="11807">
                  <c:v>0.22700537741184235</c:v>
                </c:pt>
                <c:pt idx="11808">
                  <c:v>0.2270449697971344</c:v>
                </c:pt>
                <c:pt idx="11809">
                  <c:v>0.22703437507152557</c:v>
                </c:pt>
                <c:pt idx="11810">
                  <c:v>0.22701883316040039</c:v>
                </c:pt>
                <c:pt idx="11811">
                  <c:v>0.22698672115802765</c:v>
                </c:pt>
                <c:pt idx="11812">
                  <c:v>0.22696155309677124</c:v>
                </c:pt>
                <c:pt idx="11813">
                  <c:v>0.2269398421049118</c:v>
                </c:pt>
                <c:pt idx="11814">
                  <c:v>0.22691954672336578</c:v>
                </c:pt>
                <c:pt idx="11815">
                  <c:v>0.22689983248710632</c:v>
                </c:pt>
                <c:pt idx="11816">
                  <c:v>0.22694352269172668</c:v>
                </c:pt>
                <c:pt idx="11817">
                  <c:v>0.22700755298137665</c:v>
                </c:pt>
                <c:pt idx="11818">
                  <c:v>0.22703875601291656</c:v>
                </c:pt>
                <c:pt idx="11819">
                  <c:v>0.22703482210636139</c:v>
                </c:pt>
                <c:pt idx="11820">
                  <c:v>0.22711421549320221</c:v>
                </c:pt>
                <c:pt idx="11821">
                  <c:v>0.22713580727577209</c:v>
                </c:pt>
                <c:pt idx="11822">
                  <c:v>0.22707562148571014</c:v>
                </c:pt>
                <c:pt idx="11823">
                  <c:v>0.22703817486763</c:v>
                </c:pt>
                <c:pt idx="11824">
                  <c:v>0.22706098854541779</c:v>
                </c:pt>
                <c:pt idx="11825">
                  <c:v>0.22707848250865936</c:v>
                </c:pt>
                <c:pt idx="11826">
                  <c:v>0.2270362377166748</c:v>
                </c:pt>
                <c:pt idx="11827">
                  <c:v>0.22696585953235626</c:v>
                </c:pt>
                <c:pt idx="11828">
                  <c:v>0.22697243094444275</c:v>
                </c:pt>
                <c:pt idx="11829">
                  <c:v>0.22696365416049957</c:v>
                </c:pt>
                <c:pt idx="11830">
                  <c:v>0.22691901028156281</c:v>
                </c:pt>
                <c:pt idx="11831">
                  <c:v>0.22693885862827301</c:v>
                </c:pt>
                <c:pt idx="11832">
                  <c:v>0.22695383429527283</c:v>
                </c:pt>
                <c:pt idx="11833">
                  <c:v>0.22697506844997406</c:v>
                </c:pt>
                <c:pt idx="11834">
                  <c:v>0.22697742283344269</c:v>
                </c:pt>
                <c:pt idx="11835">
                  <c:v>0.22703887522220612</c:v>
                </c:pt>
                <c:pt idx="11836">
                  <c:v>0.22703658044338226</c:v>
                </c:pt>
                <c:pt idx="11837">
                  <c:v>0.22704556584358215</c:v>
                </c:pt>
                <c:pt idx="11838">
                  <c:v>0.22702281177043915</c:v>
                </c:pt>
                <c:pt idx="11839">
                  <c:v>0.22697469592094421</c:v>
                </c:pt>
                <c:pt idx="11840">
                  <c:v>0.22695426642894745</c:v>
                </c:pt>
                <c:pt idx="11841">
                  <c:v>0.22694823145866394</c:v>
                </c:pt>
                <c:pt idx="11842">
                  <c:v>0.22692607343196869</c:v>
                </c:pt>
                <c:pt idx="11843">
                  <c:v>0.22694186866283417</c:v>
                </c:pt>
                <c:pt idx="11844">
                  <c:v>0.22694458067417145</c:v>
                </c:pt>
                <c:pt idx="11845">
                  <c:v>0.22691291570663452</c:v>
                </c:pt>
                <c:pt idx="11846">
                  <c:v>0.2269127368927002</c:v>
                </c:pt>
                <c:pt idx="11847">
                  <c:v>0.22696579992771149</c:v>
                </c:pt>
                <c:pt idx="11848">
                  <c:v>0.22696484625339508</c:v>
                </c:pt>
                <c:pt idx="11849">
                  <c:v>0.22695991396903992</c:v>
                </c:pt>
                <c:pt idx="11850">
                  <c:v>0.22697006165981293</c:v>
                </c:pt>
                <c:pt idx="11851">
                  <c:v>0.22699832916259766</c:v>
                </c:pt>
                <c:pt idx="11852">
                  <c:v>0.22700893878936768</c:v>
                </c:pt>
                <c:pt idx="11853">
                  <c:v>0.22698457539081573</c:v>
                </c:pt>
                <c:pt idx="11854">
                  <c:v>0.22697514295578003</c:v>
                </c:pt>
                <c:pt idx="11855">
                  <c:v>0.22699715197086334</c:v>
                </c:pt>
                <c:pt idx="11856">
                  <c:v>0.22699807584285736</c:v>
                </c:pt>
                <c:pt idx="11857">
                  <c:v>0.22700361907482147</c:v>
                </c:pt>
                <c:pt idx="11858">
                  <c:v>0.22638709843158722</c:v>
                </c:pt>
                <c:pt idx="11859">
                  <c:v>0.22610460221767426</c:v>
                </c:pt>
                <c:pt idx="11860">
                  <c:v>0.22608184814453125</c:v>
                </c:pt>
                <c:pt idx="11861">
                  <c:v>0.22612817585468292</c:v>
                </c:pt>
                <c:pt idx="11862">
                  <c:v>0.22631198167800903</c:v>
                </c:pt>
                <c:pt idx="11863">
                  <c:v>0.22682462632656097</c:v>
                </c:pt>
                <c:pt idx="11864">
                  <c:v>0.22689288854598999</c:v>
                </c:pt>
                <c:pt idx="11865">
                  <c:v>0.22693082690238953</c:v>
                </c:pt>
                <c:pt idx="11866">
                  <c:v>0.22697544097900391</c:v>
                </c:pt>
                <c:pt idx="11867">
                  <c:v>0.22696822881698608</c:v>
                </c:pt>
                <c:pt idx="11868">
                  <c:v>0.22696340084075928</c:v>
                </c:pt>
                <c:pt idx="11869">
                  <c:v>0.22693181037902832</c:v>
                </c:pt>
                <c:pt idx="11870">
                  <c:v>0.22688034176826477</c:v>
                </c:pt>
                <c:pt idx="11871">
                  <c:v>0.22688893973827362</c:v>
                </c:pt>
                <c:pt idx="11872">
                  <c:v>0.22691945731639862</c:v>
                </c:pt>
                <c:pt idx="11873">
                  <c:v>0.22696478664875031</c:v>
                </c:pt>
                <c:pt idx="11874">
                  <c:v>0.22693057358264923</c:v>
                </c:pt>
                <c:pt idx="11875">
                  <c:v>0.22689871490001678</c:v>
                </c:pt>
                <c:pt idx="11876">
                  <c:v>0.2268834114074707</c:v>
                </c:pt>
                <c:pt idx="11877">
                  <c:v>0.22690021991729736</c:v>
                </c:pt>
                <c:pt idx="11878">
                  <c:v>0.22692194581031799</c:v>
                </c:pt>
                <c:pt idx="11879">
                  <c:v>0.2269415408372879</c:v>
                </c:pt>
                <c:pt idx="11880">
                  <c:v>0.22694404423236847</c:v>
                </c:pt>
                <c:pt idx="11881">
                  <c:v>0.22695229947566986</c:v>
                </c:pt>
                <c:pt idx="11882">
                  <c:v>0.22696128487586975</c:v>
                </c:pt>
                <c:pt idx="11883">
                  <c:v>0.22694309055805206</c:v>
                </c:pt>
                <c:pt idx="11884">
                  <c:v>0.22691728174686432</c:v>
                </c:pt>
                <c:pt idx="11885">
                  <c:v>0.2268541157245636</c:v>
                </c:pt>
                <c:pt idx="11886">
                  <c:v>0.2267816960811615</c:v>
                </c:pt>
                <c:pt idx="11887">
                  <c:v>0.22677624225616455</c:v>
                </c:pt>
                <c:pt idx="11888">
                  <c:v>0.22683317959308624</c:v>
                </c:pt>
                <c:pt idx="11889">
                  <c:v>0.22687475383281708</c:v>
                </c:pt>
                <c:pt idx="11890">
                  <c:v>0.22688347101211548</c:v>
                </c:pt>
                <c:pt idx="11891">
                  <c:v>0.22691458463668823</c:v>
                </c:pt>
                <c:pt idx="11892">
                  <c:v>0.22692129015922546</c:v>
                </c:pt>
                <c:pt idx="11893">
                  <c:v>0.22690455615520477</c:v>
                </c:pt>
                <c:pt idx="11894">
                  <c:v>0.22685621678829193</c:v>
                </c:pt>
                <c:pt idx="11895">
                  <c:v>0.22681377828121185</c:v>
                </c:pt>
                <c:pt idx="11896">
                  <c:v>0.22681829333305359</c:v>
                </c:pt>
                <c:pt idx="11897">
                  <c:v>0.22686006128787994</c:v>
                </c:pt>
                <c:pt idx="11898">
                  <c:v>0.22683313488960266</c:v>
                </c:pt>
                <c:pt idx="11899">
                  <c:v>0.22677794098854065</c:v>
                </c:pt>
                <c:pt idx="11900">
                  <c:v>0.2267790287733078</c:v>
                </c:pt>
                <c:pt idx="11901">
                  <c:v>0.22682112455368042</c:v>
                </c:pt>
                <c:pt idx="11902">
                  <c:v>0.22682934999465942</c:v>
                </c:pt>
                <c:pt idx="11903">
                  <c:v>0.22682835161685944</c:v>
                </c:pt>
                <c:pt idx="11904">
                  <c:v>0.22681806981563568</c:v>
                </c:pt>
                <c:pt idx="11905">
                  <c:v>0.22683967649936676</c:v>
                </c:pt>
                <c:pt idx="11906">
                  <c:v>0.22683732211589813</c:v>
                </c:pt>
                <c:pt idx="11907">
                  <c:v>0.22680345177650452</c:v>
                </c:pt>
                <c:pt idx="11908">
                  <c:v>0.22674944996833801</c:v>
                </c:pt>
                <c:pt idx="11909">
                  <c:v>0.22676923871040344</c:v>
                </c:pt>
                <c:pt idx="11910">
                  <c:v>0.22681520879268646</c:v>
                </c:pt>
                <c:pt idx="11911">
                  <c:v>0.22679436206817627</c:v>
                </c:pt>
                <c:pt idx="11912">
                  <c:v>0.22678419947624207</c:v>
                </c:pt>
                <c:pt idx="11913">
                  <c:v>0.22683219611644745</c:v>
                </c:pt>
                <c:pt idx="11914">
                  <c:v>0.22686551511287689</c:v>
                </c:pt>
                <c:pt idx="11915">
                  <c:v>0.22683651745319366</c:v>
                </c:pt>
                <c:pt idx="11916">
                  <c:v>0.22681023180484772</c:v>
                </c:pt>
                <c:pt idx="11917">
                  <c:v>0.22679728269577026</c:v>
                </c:pt>
                <c:pt idx="11918">
                  <c:v>0.2267795205116272</c:v>
                </c:pt>
                <c:pt idx="11919">
                  <c:v>0.22676602005958557</c:v>
                </c:pt>
                <c:pt idx="11920">
                  <c:v>0.22675666213035583</c:v>
                </c:pt>
                <c:pt idx="11921">
                  <c:v>0.22675089538097382</c:v>
                </c:pt>
                <c:pt idx="11922">
                  <c:v>0.22684293985366821</c:v>
                </c:pt>
                <c:pt idx="11923">
                  <c:v>0.2269330620765686</c:v>
                </c:pt>
                <c:pt idx="11924">
                  <c:v>0.22693328559398651</c:v>
                </c:pt>
                <c:pt idx="11925">
                  <c:v>0.22686190903186798</c:v>
                </c:pt>
                <c:pt idx="11926">
                  <c:v>0.22681821882724762</c:v>
                </c:pt>
                <c:pt idx="11927">
                  <c:v>0.22679233551025391</c:v>
                </c:pt>
                <c:pt idx="11928">
                  <c:v>0.22681470215320587</c:v>
                </c:pt>
                <c:pt idx="11929">
                  <c:v>0.2268906831741333</c:v>
                </c:pt>
                <c:pt idx="11930">
                  <c:v>0.22690129280090332</c:v>
                </c:pt>
                <c:pt idx="11931">
                  <c:v>0.22686123847961426</c:v>
                </c:pt>
                <c:pt idx="11932">
                  <c:v>0.22684822976589203</c:v>
                </c:pt>
                <c:pt idx="11933">
                  <c:v>0.22680765390396118</c:v>
                </c:pt>
                <c:pt idx="11934">
                  <c:v>0.22677959501743317</c:v>
                </c:pt>
                <c:pt idx="11935">
                  <c:v>0.2268105149269104</c:v>
                </c:pt>
                <c:pt idx="11936">
                  <c:v>0.22682869434356689</c:v>
                </c:pt>
                <c:pt idx="11937">
                  <c:v>0.22683790326118469</c:v>
                </c:pt>
                <c:pt idx="11938">
                  <c:v>0.22686818242073059</c:v>
                </c:pt>
                <c:pt idx="11939">
                  <c:v>0.22690245509147644</c:v>
                </c:pt>
                <c:pt idx="11940">
                  <c:v>0.22688703238964081</c:v>
                </c:pt>
                <c:pt idx="11941">
                  <c:v>0.22688202559947968</c:v>
                </c:pt>
                <c:pt idx="11942">
                  <c:v>0.22689540684223175</c:v>
                </c:pt>
                <c:pt idx="11943">
                  <c:v>0.22687619924545288</c:v>
                </c:pt>
                <c:pt idx="11944">
                  <c:v>0.22684246301651001</c:v>
                </c:pt>
                <c:pt idx="11945">
                  <c:v>0.22682470083236694</c:v>
                </c:pt>
                <c:pt idx="11946">
                  <c:v>0.22683915495872498</c:v>
                </c:pt>
                <c:pt idx="11947">
                  <c:v>0.22683238983154297</c:v>
                </c:pt>
                <c:pt idx="11948">
                  <c:v>0.22685328125953674</c:v>
                </c:pt>
                <c:pt idx="11949">
                  <c:v>0.22685918211936951</c:v>
                </c:pt>
                <c:pt idx="11950">
                  <c:v>0.22686752676963806</c:v>
                </c:pt>
                <c:pt idx="11951">
                  <c:v>0.22685602307319641</c:v>
                </c:pt>
                <c:pt idx="11952">
                  <c:v>0.22679194808006287</c:v>
                </c:pt>
                <c:pt idx="11953">
                  <c:v>0.22678786516189575</c:v>
                </c:pt>
                <c:pt idx="11954">
                  <c:v>0.22686018049716949</c:v>
                </c:pt>
                <c:pt idx="11955">
                  <c:v>0.22689175605773926</c:v>
                </c:pt>
                <c:pt idx="11956">
                  <c:v>0.22687956690788269</c:v>
                </c:pt>
                <c:pt idx="11957">
                  <c:v>0.22682735323905945</c:v>
                </c:pt>
                <c:pt idx="11958">
                  <c:v>0.22684405744075775</c:v>
                </c:pt>
                <c:pt idx="11959">
                  <c:v>0.22684352099895477</c:v>
                </c:pt>
                <c:pt idx="11960">
                  <c:v>0.22683186829090118</c:v>
                </c:pt>
                <c:pt idx="11961">
                  <c:v>0.22675821185112</c:v>
                </c:pt>
                <c:pt idx="11962">
                  <c:v>0.22677716612815857</c:v>
                </c:pt>
                <c:pt idx="11963">
                  <c:v>0.22680775821208954</c:v>
                </c:pt>
                <c:pt idx="11964">
                  <c:v>0.22678700089454651</c:v>
                </c:pt>
                <c:pt idx="11965">
                  <c:v>0.22678463160991669</c:v>
                </c:pt>
                <c:pt idx="11966">
                  <c:v>0.22681374847888947</c:v>
                </c:pt>
                <c:pt idx="11967">
                  <c:v>0.2268439382314682</c:v>
                </c:pt>
                <c:pt idx="11968">
                  <c:v>0.22687540948390961</c:v>
                </c:pt>
                <c:pt idx="11969">
                  <c:v>0.22688157856464386</c:v>
                </c:pt>
                <c:pt idx="11970">
                  <c:v>0.22680750489234924</c:v>
                </c:pt>
                <c:pt idx="11971">
                  <c:v>0.2268034964799881</c:v>
                </c:pt>
                <c:pt idx="11972">
                  <c:v>0.22680741548538208</c:v>
                </c:pt>
                <c:pt idx="11973">
                  <c:v>0.22677265107631683</c:v>
                </c:pt>
                <c:pt idx="11974">
                  <c:v>0.22678425908088684</c:v>
                </c:pt>
                <c:pt idx="11975">
                  <c:v>0.22677470743656158</c:v>
                </c:pt>
                <c:pt idx="11976">
                  <c:v>0.22674770653247833</c:v>
                </c:pt>
                <c:pt idx="11977">
                  <c:v>0.22675608098506927</c:v>
                </c:pt>
                <c:pt idx="11978">
                  <c:v>0.22674612700939178</c:v>
                </c:pt>
                <c:pt idx="11979">
                  <c:v>0.22676819562911987</c:v>
                </c:pt>
                <c:pt idx="11980">
                  <c:v>0.22677949070930481</c:v>
                </c:pt>
                <c:pt idx="11981">
                  <c:v>0.22681066393852234</c:v>
                </c:pt>
                <c:pt idx="11982">
                  <c:v>0.22684977948665619</c:v>
                </c:pt>
                <c:pt idx="11983">
                  <c:v>0.22687359154224396</c:v>
                </c:pt>
                <c:pt idx="11984">
                  <c:v>0.22685977816581726</c:v>
                </c:pt>
                <c:pt idx="11985">
                  <c:v>0.22681672871112823</c:v>
                </c:pt>
                <c:pt idx="11986">
                  <c:v>0.22676080465316772</c:v>
                </c:pt>
                <c:pt idx="11987">
                  <c:v>0.22672618925571442</c:v>
                </c:pt>
                <c:pt idx="11988">
                  <c:v>0.22674928605556488</c:v>
                </c:pt>
                <c:pt idx="11989">
                  <c:v>0.22678591310977936</c:v>
                </c:pt>
                <c:pt idx="11990">
                  <c:v>0.22677798569202423</c:v>
                </c:pt>
                <c:pt idx="11991">
                  <c:v>0.22681480646133423</c:v>
                </c:pt>
                <c:pt idx="11992">
                  <c:v>0.2268064022064209</c:v>
                </c:pt>
                <c:pt idx="11993">
                  <c:v>0.22685883939266205</c:v>
                </c:pt>
                <c:pt idx="11994">
                  <c:v>0.2268967479467392</c:v>
                </c:pt>
                <c:pt idx="11995">
                  <c:v>0.2269025593996048</c:v>
                </c:pt>
                <c:pt idx="11996">
                  <c:v>0.22681646049022675</c:v>
                </c:pt>
                <c:pt idx="11997">
                  <c:v>0.22676621377468109</c:v>
                </c:pt>
                <c:pt idx="11998">
                  <c:v>0.22677329182624817</c:v>
                </c:pt>
                <c:pt idx="11999">
                  <c:v>0.22684955596923828</c:v>
                </c:pt>
                <c:pt idx="12000">
                  <c:v>0.22689911723136902</c:v>
                </c:pt>
                <c:pt idx="12001">
                  <c:v>0.22686150670051575</c:v>
                </c:pt>
                <c:pt idx="12002">
                  <c:v>0.22681204974651337</c:v>
                </c:pt>
                <c:pt idx="12003">
                  <c:v>0.22677437961101532</c:v>
                </c:pt>
                <c:pt idx="12004">
                  <c:v>0.2267967015504837</c:v>
                </c:pt>
                <c:pt idx="12005">
                  <c:v>0.22682565450668335</c:v>
                </c:pt>
                <c:pt idx="12006">
                  <c:v>0.22675235569477081</c:v>
                </c:pt>
                <c:pt idx="12007">
                  <c:v>0.2267642617225647</c:v>
                </c:pt>
                <c:pt idx="12008">
                  <c:v>0.226737380027771</c:v>
                </c:pt>
                <c:pt idx="12009">
                  <c:v>0.22668632864952087</c:v>
                </c:pt>
                <c:pt idx="12010">
                  <c:v>0.2266727089881897</c:v>
                </c:pt>
                <c:pt idx="12011">
                  <c:v>0.2266836017370224</c:v>
                </c:pt>
                <c:pt idx="12012">
                  <c:v>0.22671794891357422</c:v>
                </c:pt>
                <c:pt idx="12013">
                  <c:v>0.2267509400844574</c:v>
                </c:pt>
                <c:pt idx="12014">
                  <c:v>0.22678692638874054</c:v>
                </c:pt>
                <c:pt idx="12015">
                  <c:v>0.22677133977413177</c:v>
                </c:pt>
                <c:pt idx="12016">
                  <c:v>0.22672934830188751</c:v>
                </c:pt>
                <c:pt idx="12017">
                  <c:v>0.22669725120067596</c:v>
                </c:pt>
                <c:pt idx="12018">
                  <c:v>0.22670657932758331</c:v>
                </c:pt>
                <c:pt idx="12019">
                  <c:v>0.22673405706882477</c:v>
                </c:pt>
                <c:pt idx="12020">
                  <c:v>0.2267385870218277</c:v>
                </c:pt>
                <c:pt idx="12021">
                  <c:v>0.22671568393707275</c:v>
                </c:pt>
                <c:pt idx="12022">
                  <c:v>0.22670091688632965</c:v>
                </c:pt>
                <c:pt idx="12023">
                  <c:v>0.22670181095600128</c:v>
                </c:pt>
                <c:pt idx="12024">
                  <c:v>0.22671015560626984</c:v>
                </c:pt>
                <c:pt idx="12025">
                  <c:v>0.22672894597053528</c:v>
                </c:pt>
                <c:pt idx="12026">
                  <c:v>0.22669383883476257</c:v>
                </c:pt>
                <c:pt idx="12027">
                  <c:v>0.22671256959438324</c:v>
                </c:pt>
                <c:pt idx="12028">
                  <c:v>0.22671005129814148</c:v>
                </c:pt>
                <c:pt idx="12029">
                  <c:v>0.2267659455537796</c:v>
                </c:pt>
                <c:pt idx="12030">
                  <c:v>0.22674576938152313</c:v>
                </c:pt>
                <c:pt idx="12031">
                  <c:v>0.22669196128845215</c:v>
                </c:pt>
                <c:pt idx="12032">
                  <c:v>0.22669357061386108</c:v>
                </c:pt>
                <c:pt idx="12033">
                  <c:v>0.22675676643848419</c:v>
                </c:pt>
                <c:pt idx="12034">
                  <c:v>0.22675107419490814</c:v>
                </c:pt>
                <c:pt idx="12035">
                  <c:v>0.22674337029457092</c:v>
                </c:pt>
                <c:pt idx="12036">
                  <c:v>0.22669510543346405</c:v>
                </c:pt>
                <c:pt idx="12037">
                  <c:v>0.22660759091377258</c:v>
                </c:pt>
                <c:pt idx="12038">
                  <c:v>0.22659564018249512</c:v>
                </c:pt>
                <c:pt idx="12039">
                  <c:v>0.22670863568782806</c:v>
                </c:pt>
                <c:pt idx="12040">
                  <c:v>0.22673143446445465</c:v>
                </c:pt>
                <c:pt idx="12041">
                  <c:v>0.22667734324932098</c:v>
                </c:pt>
                <c:pt idx="12042">
                  <c:v>0.22664935886859894</c:v>
                </c:pt>
                <c:pt idx="12043">
                  <c:v>0.22663012146949768</c:v>
                </c:pt>
                <c:pt idx="12044">
                  <c:v>0.22661282122135162</c:v>
                </c:pt>
                <c:pt idx="12045">
                  <c:v>0.22664088010787964</c:v>
                </c:pt>
                <c:pt idx="12046">
                  <c:v>0.22668804228305817</c:v>
                </c:pt>
                <c:pt idx="12047">
                  <c:v>0.22662122547626495</c:v>
                </c:pt>
                <c:pt idx="12048">
                  <c:v>0.22659008204936981</c:v>
                </c:pt>
                <c:pt idx="12049">
                  <c:v>0.22662705183029175</c:v>
                </c:pt>
                <c:pt idx="12050">
                  <c:v>0.22660148143768311</c:v>
                </c:pt>
                <c:pt idx="12051">
                  <c:v>0.22664517164230347</c:v>
                </c:pt>
                <c:pt idx="12052">
                  <c:v>0.22672241926193237</c:v>
                </c:pt>
                <c:pt idx="12053">
                  <c:v>0.22668807208538055</c:v>
                </c:pt>
                <c:pt idx="12054">
                  <c:v>0.22664828598499298</c:v>
                </c:pt>
                <c:pt idx="12055">
                  <c:v>0.2266446053981781</c:v>
                </c:pt>
                <c:pt idx="12056">
                  <c:v>0.2266288548707962</c:v>
                </c:pt>
                <c:pt idx="12057">
                  <c:v>0.22662670910358429</c:v>
                </c:pt>
                <c:pt idx="12058">
                  <c:v>0.22669346630573273</c:v>
                </c:pt>
                <c:pt idx="12059">
                  <c:v>0.22674335539340973</c:v>
                </c:pt>
                <c:pt idx="12060">
                  <c:v>0.22670365869998932</c:v>
                </c:pt>
                <c:pt idx="12061">
                  <c:v>0.22670914232730865</c:v>
                </c:pt>
                <c:pt idx="12062">
                  <c:v>0.22671248018741608</c:v>
                </c:pt>
                <c:pt idx="12063">
                  <c:v>0.22669687867164612</c:v>
                </c:pt>
                <c:pt idx="12064">
                  <c:v>0.22670812904834747</c:v>
                </c:pt>
                <c:pt idx="12065">
                  <c:v>0.22669269144535065</c:v>
                </c:pt>
                <c:pt idx="12066">
                  <c:v>0.22663991153240204</c:v>
                </c:pt>
                <c:pt idx="12067">
                  <c:v>0.22663828730583191</c:v>
                </c:pt>
                <c:pt idx="12068">
                  <c:v>0.22664390504360199</c:v>
                </c:pt>
                <c:pt idx="12069">
                  <c:v>0.22668361663818359</c:v>
                </c:pt>
                <c:pt idx="12070">
                  <c:v>0.22669310867786407</c:v>
                </c:pt>
                <c:pt idx="12071">
                  <c:v>0.22667783498764038</c:v>
                </c:pt>
                <c:pt idx="12072">
                  <c:v>0.22666952013969421</c:v>
                </c:pt>
                <c:pt idx="12073">
                  <c:v>0.22667895257472992</c:v>
                </c:pt>
                <c:pt idx="12074">
                  <c:v>0.22672887146472931</c:v>
                </c:pt>
                <c:pt idx="12075">
                  <c:v>0.22668473422527313</c:v>
                </c:pt>
                <c:pt idx="12076">
                  <c:v>0.22659608721733093</c:v>
                </c:pt>
                <c:pt idx="12077">
                  <c:v>0.22658827900886536</c:v>
                </c:pt>
                <c:pt idx="12078">
                  <c:v>0.22655852138996124</c:v>
                </c:pt>
                <c:pt idx="12079">
                  <c:v>0.22657305002212524</c:v>
                </c:pt>
                <c:pt idx="12080">
                  <c:v>0.22659257054328918</c:v>
                </c:pt>
                <c:pt idx="12081">
                  <c:v>0.2265949547290802</c:v>
                </c:pt>
                <c:pt idx="12082">
                  <c:v>0.22659242153167725</c:v>
                </c:pt>
                <c:pt idx="12083">
                  <c:v>0.22664131224155426</c:v>
                </c:pt>
                <c:pt idx="12084">
                  <c:v>0.22670097649097443</c:v>
                </c:pt>
                <c:pt idx="12085">
                  <c:v>0.22668707370758057</c:v>
                </c:pt>
                <c:pt idx="12086">
                  <c:v>0.22665825486183167</c:v>
                </c:pt>
                <c:pt idx="12087">
                  <c:v>0.22670508921146393</c:v>
                </c:pt>
                <c:pt idx="12088">
                  <c:v>0.22668084502220154</c:v>
                </c:pt>
                <c:pt idx="12089">
                  <c:v>0.22668315470218658</c:v>
                </c:pt>
                <c:pt idx="12090">
                  <c:v>0.22670347988605499</c:v>
                </c:pt>
                <c:pt idx="12091">
                  <c:v>0.22669082880020142</c:v>
                </c:pt>
                <c:pt idx="12092">
                  <c:v>0.22666501998901367</c:v>
                </c:pt>
                <c:pt idx="12093">
                  <c:v>0.22668950259685516</c:v>
                </c:pt>
                <c:pt idx="12094">
                  <c:v>0.22667890787124634</c:v>
                </c:pt>
                <c:pt idx="12095">
                  <c:v>0.22665882110595703</c:v>
                </c:pt>
                <c:pt idx="12096">
                  <c:v>0.22663652896881104</c:v>
                </c:pt>
                <c:pt idx="12097">
                  <c:v>0.22665518522262573</c:v>
                </c:pt>
                <c:pt idx="12098">
                  <c:v>0.22665278613567352</c:v>
                </c:pt>
                <c:pt idx="12099">
                  <c:v>0.22666467726230621</c:v>
                </c:pt>
                <c:pt idx="12100">
                  <c:v>0.22668106853961945</c:v>
                </c:pt>
                <c:pt idx="12101">
                  <c:v>0.22664403915405273</c:v>
                </c:pt>
                <c:pt idx="12102">
                  <c:v>0.22660984098911285</c:v>
                </c:pt>
                <c:pt idx="12103">
                  <c:v>0.22666348516941071</c:v>
                </c:pt>
                <c:pt idx="12104">
                  <c:v>0.22668729722499847</c:v>
                </c:pt>
                <c:pt idx="12105">
                  <c:v>0.22671538591384888</c:v>
                </c:pt>
                <c:pt idx="12106">
                  <c:v>0.22673013806343079</c:v>
                </c:pt>
                <c:pt idx="12107">
                  <c:v>0.22664995491504669</c:v>
                </c:pt>
                <c:pt idx="12108">
                  <c:v>0.22665302455425262</c:v>
                </c:pt>
                <c:pt idx="12109">
                  <c:v>0.22668755054473877</c:v>
                </c:pt>
                <c:pt idx="12110">
                  <c:v>0.22663943469524384</c:v>
                </c:pt>
                <c:pt idx="12111">
                  <c:v>0.226617231965065</c:v>
                </c:pt>
                <c:pt idx="12112">
                  <c:v>0.22658994793891907</c:v>
                </c:pt>
                <c:pt idx="12113">
                  <c:v>0.22663775086402893</c:v>
                </c:pt>
                <c:pt idx="12114">
                  <c:v>0.2266753613948822</c:v>
                </c:pt>
                <c:pt idx="12115">
                  <c:v>0.22668741643428802</c:v>
                </c:pt>
                <c:pt idx="12116">
                  <c:v>0.22668403387069702</c:v>
                </c:pt>
                <c:pt idx="12117">
                  <c:v>0.22663260996341705</c:v>
                </c:pt>
                <c:pt idx="12118">
                  <c:v>0.22663357853889465</c:v>
                </c:pt>
                <c:pt idx="12119">
                  <c:v>0.22670552134513855</c:v>
                </c:pt>
                <c:pt idx="12120">
                  <c:v>0.22674112021923065</c:v>
                </c:pt>
                <c:pt idx="12121">
                  <c:v>0.22674113512039185</c:v>
                </c:pt>
                <c:pt idx="12122">
                  <c:v>0.22667531669139862</c:v>
                </c:pt>
                <c:pt idx="12123">
                  <c:v>0.22664394974708557</c:v>
                </c:pt>
                <c:pt idx="12124">
                  <c:v>0.22664770483970642</c:v>
                </c:pt>
                <c:pt idx="12125">
                  <c:v>0.22660763561725616</c:v>
                </c:pt>
                <c:pt idx="12126">
                  <c:v>0.22660708427429199</c:v>
                </c:pt>
                <c:pt idx="12127">
                  <c:v>0.22663962841033936</c:v>
                </c:pt>
                <c:pt idx="12128">
                  <c:v>0.2266482412815094</c:v>
                </c:pt>
                <c:pt idx="12129">
                  <c:v>0.22669033706188202</c:v>
                </c:pt>
                <c:pt idx="12130">
                  <c:v>0.22673895955085754</c:v>
                </c:pt>
                <c:pt idx="12131">
                  <c:v>0.22676847875118256</c:v>
                </c:pt>
                <c:pt idx="12132">
                  <c:v>0.22670674324035645</c:v>
                </c:pt>
                <c:pt idx="12133">
                  <c:v>0.2266324907541275</c:v>
                </c:pt>
                <c:pt idx="12134">
                  <c:v>0.22665008902549744</c:v>
                </c:pt>
                <c:pt idx="12135">
                  <c:v>0.22669857740402222</c:v>
                </c:pt>
                <c:pt idx="12136">
                  <c:v>0.22666148841381073</c:v>
                </c:pt>
                <c:pt idx="12137">
                  <c:v>0.22667714953422546</c:v>
                </c:pt>
                <c:pt idx="12138">
                  <c:v>0.22670732438564301</c:v>
                </c:pt>
                <c:pt idx="12139">
                  <c:v>0.2267279177904129</c:v>
                </c:pt>
                <c:pt idx="12140">
                  <c:v>0.22674541175365448</c:v>
                </c:pt>
                <c:pt idx="12141">
                  <c:v>0.2266848087310791</c:v>
                </c:pt>
                <c:pt idx="12142">
                  <c:v>0.22662262618541718</c:v>
                </c:pt>
                <c:pt idx="12143">
                  <c:v>0.22661101818084717</c:v>
                </c:pt>
                <c:pt idx="12144">
                  <c:v>0.22662684321403503</c:v>
                </c:pt>
                <c:pt idx="12145">
                  <c:v>0.22667941451072693</c:v>
                </c:pt>
                <c:pt idx="12146">
                  <c:v>0.22672665119171143</c:v>
                </c:pt>
                <c:pt idx="12147">
                  <c:v>0.22669997811317444</c:v>
                </c:pt>
                <c:pt idx="12148">
                  <c:v>0.22665111720561981</c:v>
                </c:pt>
                <c:pt idx="12149">
                  <c:v>0.22658395767211914</c:v>
                </c:pt>
                <c:pt idx="12150">
                  <c:v>0.22661344707012177</c:v>
                </c:pt>
                <c:pt idx="12151">
                  <c:v>0.2265932559967041</c:v>
                </c:pt>
                <c:pt idx="12152">
                  <c:v>0.22651638090610504</c:v>
                </c:pt>
                <c:pt idx="12153">
                  <c:v>0.22651772201061249</c:v>
                </c:pt>
                <c:pt idx="12154">
                  <c:v>0.2265564352273941</c:v>
                </c:pt>
                <c:pt idx="12155">
                  <c:v>0.22660790383815765</c:v>
                </c:pt>
                <c:pt idx="12156">
                  <c:v>0.22657626867294312</c:v>
                </c:pt>
                <c:pt idx="12157">
                  <c:v>0.22653955221176147</c:v>
                </c:pt>
                <c:pt idx="12158">
                  <c:v>0.22653205692768097</c:v>
                </c:pt>
                <c:pt idx="12159">
                  <c:v>0.22654713690280914</c:v>
                </c:pt>
                <c:pt idx="12160">
                  <c:v>0.22662374377250671</c:v>
                </c:pt>
                <c:pt idx="12161">
                  <c:v>0.2266719788312912</c:v>
                </c:pt>
                <c:pt idx="12162">
                  <c:v>0.22672030329704285</c:v>
                </c:pt>
                <c:pt idx="12163">
                  <c:v>0.22665844857692719</c:v>
                </c:pt>
                <c:pt idx="12164">
                  <c:v>0.22668068110942841</c:v>
                </c:pt>
                <c:pt idx="12165">
                  <c:v>0.22668015956878662</c:v>
                </c:pt>
                <c:pt idx="12166">
                  <c:v>0.22665490210056305</c:v>
                </c:pt>
                <c:pt idx="12167">
                  <c:v>0.22662192583084106</c:v>
                </c:pt>
                <c:pt idx="12168">
                  <c:v>0.22661316394805908</c:v>
                </c:pt>
                <c:pt idx="12169">
                  <c:v>0.22660554945468903</c:v>
                </c:pt>
                <c:pt idx="12170">
                  <c:v>0.22659029066562653</c:v>
                </c:pt>
                <c:pt idx="12171">
                  <c:v>0.22660960257053375</c:v>
                </c:pt>
                <c:pt idx="12172">
                  <c:v>0.22666817903518677</c:v>
                </c:pt>
                <c:pt idx="12173">
                  <c:v>0.22664740681648254</c:v>
                </c:pt>
                <c:pt idx="12174">
                  <c:v>0.22655101120471954</c:v>
                </c:pt>
                <c:pt idx="12175">
                  <c:v>0.22655819356441498</c:v>
                </c:pt>
                <c:pt idx="12176">
                  <c:v>0.22658750414848328</c:v>
                </c:pt>
                <c:pt idx="12177">
                  <c:v>0.22658242285251617</c:v>
                </c:pt>
                <c:pt idx="12178">
                  <c:v>0.22658053040504456</c:v>
                </c:pt>
                <c:pt idx="12179">
                  <c:v>0.2266254723072052</c:v>
                </c:pt>
                <c:pt idx="12180">
                  <c:v>0.22658345103263855</c:v>
                </c:pt>
                <c:pt idx="12181">
                  <c:v>0.22650445997714996</c:v>
                </c:pt>
                <c:pt idx="12182">
                  <c:v>0.22644983232021332</c:v>
                </c:pt>
                <c:pt idx="12183">
                  <c:v>0.22641408443450928</c:v>
                </c:pt>
                <c:pt idx="12184">
                  <c:v>0.22642180323600769</c:v>
                </c:pt>
                <c:pt idx="12185">
                  <c:v>0.22648918628692627</c:v>
                </c:pt>
                <c:pt idx="12186">
                  <c:v>0.22643603384494781</c:v>
                </c:pt>
                <c:pt idx="12187">
                  <c:v>0.22643385827541351</c:v>
                </c:pt>
                <c:pt idx="12188">
                  <c:v>0.22640906274318695</c:v>
                </c:pt>
                <c:pt idx="12189">
                  <c:v>0.2263927161693573</c:v>
                </c:pt>
                <c:pt idx="12190">
                  <c:v>0.22632649540901184</c:v>
                </c:pt>
                <c:pt idx="12191">
                  <c:v>0.22627891600131989</c:v>
                </c:pt>
                <c:pt idx="12192">
                  <c:v>0.2263089120388031</c:v>
                </c:pt>
                <c:pt idx="12193">
                  <c:v>0.22635118663311005</c:v>
                </c:pt>
                <c:pt idx="12194">
                  <c:v>0.22648870944976807</c:v>
                </c:pt>
                <c:pt idx="12195">
                  <c:v>0.22659344971179962</c:v>
                </c:pt>
                <c:pt idx="12196">
                  <c:v>0.22651547193527222</c:v>
                </c:pt>
                <c:pt idx="12197">
                  <c:v>0.22644591331481934</c:v>
                </c:pt>
                <c:pt idx="12198">
                  <c:v>0.22639718651771545</c:v>
                </c:pt>
                <c:pt idx="12199">
                  <c:v>0.22637501358985901</c:v>
                </c:pt>
                <c:pt idx="12200">
                  <c:v>0.22625097632408142</c:v>
                </c:pt>
                <c:pt idx="12201">
                  <c:v>0.22560305893421173</c:v>
                </c:pt>
                <c:pt idx="12202">
                  <c:v>0.22548423707485199</c:v>
                </c:pt>
                <c:pt idx="12203">
                  <c:v>0.22541718184947968</c:v>
                </c:pt>
                <c:pt idx="12204">
                  <c:v>0.2255445271730423</c:v>
                </c:pt>
                <c:pt idx="12205">
                  <c:v>0.22588016092777252</c:v>
                </c:pt>
                <c:pt idx="12206">
                  <c:v>0.22630561888217926</c:v>
                </c:pt>
                <c:pt idx="12207">
                  <c:v>0.22631874680519104</c:v>
                </c:pt>
                <c:pt idx="12208">
                  <c:v>0.2262968122959137</c:v>
                </c:pt>
                <c:pt idx="12209">
                  <c:v>0.22628039121627808</c:v>
                </c:pt>
                <c:pt idx="12210">
                  <c:v>0.22631573677062988</c:v>
                </c:pt>
                <c:pt idx="12211">
                  <c:v>0.22630605101585388</c:v>
                </c:pt>
                <c:pt idx="12212">
                  <c:v>0.22634105384349823</c:v>
                </c:pt>
                <c:pt idx="12213">
                  <c:v>0.22631923854351044</c:v>
                </c:pt>
                <c:pt idx="12214">
                  <c:v>0.22625191509723663</c:v>
                </c:pt>
                <c:pt idx="12215">
                  <c:v>0.22620475292205811</c:v>
                </c:pt>
                <c:pt idx="12216">
                  <c:v>0.22620274126529694</c:v>
                </c:pt>
                <c:pt idx="12217">
                  <c:v>0.2262762188911438</c:v>
                </c:pt>
                <c:pt idx="12218">
                  <c:v>0.22630491852760315</c:v>
                </c:pt>
                <c:pt idx="12219">
                  <c:v>0.22632721066474915</c:v>
                </c:pt>
                <c:pt idx="12220">
                  <c:v>0.22630000114440918</c:v>
                </c:pt>
                <c:pt idx="12221">
                  <c:v>0.22628262639045715</c:v>
                </c:pt>
                <c:pt idx="12222">
                  <c:v>0.22621025145053864</c:v>
                </c:pt>
                <c:pt idx="12223">
                  <c:v>0.22623001039028168</c:v>
                </c:pt>
                <c:pt idx="12224">
                  <c:v>0.22626018524169922</c:v>
                </c:pt>
                <c:pt idx="12225">
                  <c:v>0.22631300985813141</c:v>
                </c:pt>
                <c:pt idx="12226">
                  <c:v>0.22635744512081146</c:v>
                </c:pt>
                <c:pt idx="12227">
                  <c:v>0.2263043224811554</c:v>
                </c:pt>
                <c:pt idx="12228">
                  <c:v>0.22624032199382782</c:v>
                </c:pt>
                <c:pt idx="12229">
                  <c:v>0.22624669969081879</c:v>
                </c:pt>
                <c:pt idx="12230">
                  <c:v>0.22626356780529022</c:v>
                </c:pt>
                <c:pt idx="12231">
                  <c:v>0.22626848518848419</c:v>
                </c:pt>
                <c:pt idx="12232">
                  <c:v>0.22629131376743317</c:v>
                </c:pt>
                <c:pt idx="12233">
                  <c:v>0.22630777955055237</c:v>
                </c:pt>
                <c:pt idx="12234">
                  <c:v>0.22628888487815857</c:v>
                </c:pt>
                <c:pt idx="12235">
                  <c:v>0.22629298269748688</c:v>
                </c:pt>
                <c:pt idx="12236">
                  <c:v>0.22627314925193787</c:v>
                </c:pt>
                <c:pt idx="12237">
                  <c:v>0.22623482346534729</c:v>
                </c:pt>
                <c:pt idx="12238">
                  <c:v>0.22622494399547577</c:v>
                </c:pt>
                <c:pt idx="12239">
                  <c:v>0.22627437114715576</c:v>
                </c:pt>
                <c:pt idx="12240">
                  <c:v>0.2263091504573822</c:v>
                </c:pt>
                <c:pt idx="12241">
                  <c:v>0.22631549835205078</c:v>
                </c:pt>
                <c:pt idx="12242">
                  <c:v>0.22626686096191406</c:v>
                </c:pt>
                <c:pt idx="12243">
                  <c:v>0.22623279690742493</c:v>
                </c:pt>
                <c:pt idx="12244">
                  <c:v>0.22624208033084869</c:v>
                </c:pt>
                <c:pt idx="12245">
                  <c:v>0.22626811265945435</c:v>
                </c:pt>
                <c:pt idx="12246">
                  <c:v>0.22629570960998535</c:v>
                </c:pt>
                <c:pt idx="12247">
                  <c:v>0.22617028653621674</c:v>
                </c:pt>
                <c:pt idx="12248">
                  <c:v>0.22614553570747375</c:v>
                </c:pt>
                <c:pt idx="12249">
                  <c:v>0.22624176740646362</c:v>
                </c:pt>
                <c:pt idx="12250">
                  <c:v>0.2263130396604538</c:v>
                </c:pt>
                <c:pt idx="12251">
                  <c:v>0.22629235684871674</c:v>
                </c:pt>
                <c:pt idx="12252">
                  <c:v>0.22627918422222137</c:v>
                </c:pt>
                <c:pt idx="12253">
                  <c:v>0.22626902163028717</c:v>
                </c:pt>
                <c:pt idx="12254">
                  <c:v>0.22625330090522766</c:v>
                </c:pt>
                <c:pt idx="12255">
                  <c:v>0.2262110710144043</c:v>
                </c:pt>
                <c:pt idx="12256">
                  <c:v>0.22621850669384003</c:v>
                </c:pt>
                <c:pt idx="12257">
                  <c:v>0.22626021504402161</c:v>
                </c:pt>
                <c:pt idx="12258">
                  <c:v>0.22620503604412079</c:v>
                </c:pt>
                <c:pt idx="12259">
                  <c:v>0.22610227763652802</c:v>
                </c:pt>
                <c:pt idx="12260">
                  <c:v>0.2260282039642334</c:v>
                </c:pt>
                <c:pt idx="12261">
                  <c:v>0.22607496380805969</c:v>
                </c:pt>
                <c:pt idx="12262">
                  <c:v>0.22616243362426758</c:v>
                </c:pt>
                <c:pt idx="12263">
                  <c:v>0.22623184323310852</c:v>
                </c:pt>
                <c:pt idx="12264">
                  <c:v>0.22634373605251312</c:v>
                </c:pt>
                <c:pt idx="12265">
                  <c:v>0.22635217010974884</c:v>
                </c:pt>
                <c:pt idx="12266">
                  <c:v>0.22625121474266052</c:v>
                </c:pt>
                <c:pt idx="12267">
                  <c:v>0.22617720067501068</c:v>
                </c:pt>
                <c:pt idx="12268">
                  <c:v>0.22612543404102325</c:v>
                </c:pt>
                <c:pt idx="12269">
                  <c:v>0.22612482309341431</c:v>
                </c:pt>
                <c:pt idx="12270">
                  <c:v>0.22615022957324982</c:v>
                </c:pt>
                <c:pt idx="12271">
                  <c:v>0.22614717483520508</c:v>
                </c:pt>
                <c:pt idx="12272">
                  <c:v>0.22614739835262299</c:v>
                </c:pt>
                <c:pt idx="12273">
                  <c:v>0.22616085410118103</c:v>
                </c:pt>
                <c:pt idx="12274">
                  <c:v>0.22615732252597809</c:v>
                </c:pt>
                <c:pt idx="12275">
                  <c:v>0.22617480158805847</c:v>
                </c:pt>
                <c:pt idx="12276">
                  <c:v>0.22622580826282501</c:v>
                </c:pt>
                <c:pt idx="12277">
                  <c:v>0.22624872624874115</c:v>
                </c:pt>
                <c:pt idx="12278">
                  <c:v>0.22620384395122528</c:v>
                </c:pt>
                <c:pt idx="12279">
                  <c:v>0.22617433965206146</c:v>
                </c:pt>
                <c:pt idx="12280">
                  <c:v>0.22618220746517181</c:v>
                </c:pt>
                <c:pt idx="12281">
                  <c:v>0.22619272768497467</c:v>
                </c:pt>
                <c:pt idx="12282">
                  <c:v>0.22618424892425537</c:v>
                </c:pt>
                <c:pt idx="12283">
                  <c:v>0.22624200582504272</c:v>
                </c:pt>
                <c:pt idx="12284">
                  <c:v>0.22628778219223022</c:v>
                </c:pt>
                <c:pt idx="12285">
                  <c:v>0.22627165913581848</c:v>
                </c:pt>
                <c:pt idx="12286">
                  <c:v>0.22627648711204529</c:v>
                </c:pt>
                <c:pt idx="12287">
                  <c:v>0.22626291215419769</c:v>
                </c:pt>
                <c:pt idx="12288">
                  <c:v>0.22627158463001251</c:v>
                </c:pt>
                <c:pt idx="12289">
                  <c:v>0.2262963205575943</c:v>
                </c:pt>
                <c:pt idx="12290">
                  <c:v>0.22635109722614288</c:v>
                </c:pt>
                <c:pt idx="12291">
                  <c:v>0.22631743550300598</c:v>
                </c:pt>
                <c:pt idx="12292">
                  <c:v>0.22618985176086426</c:v>
                </c:pt>
                <c:pt idx="12293">
                  <c:v>0.22613814473152161</c:v>
                </c:pt>
                <c:pt idx="12294">
                  <c:v>0.22615577280521393</c:v>
                </c:pt>
                <c:pt idx="12295">
                  <c:v>0.22621113061904907</c:v>
                </c:pt>
                <c:pt idx="12296">
                  <c:v>0.22624996304512024</c:v>
                </c:pt>
                <c:pt idx="12297">
                  <c:v>0.22624458372592926</c:v>
                </c:pt>
                <c:pt idx="12298">
                  <c:v>0.22623729705810547</c:v>
                </c:pt>
                <c:pt idx="12299">
                  <c:v>0.22623242437839508</c:v>
                </c:pt>
                <c:pt idx="12300">
                  <c:v>0.22624523937702179</c:v>
                </c:pt>
                <c:pt idx="12301">
                  <c:v>0.22625909745693207</c:v>
                </c:pt>
                <c:pt idx="12302">
                  <c:v>0.22627614438533783</c:v>
                </c:pt>
                <c:pt idx="12303">
                  <c:v>0.22622662782669067</c:v>
                </c:pt>
                <c:pt idx="12304">
                  <c:v>0.22614499926567078</c:v>
                </c:pt>
                <c:pt idx="12305">
                  <c:v>0.22610107064247131</c:v>
                </c:pt>
                <c:pt idx="12306">
                  <c:v>0.22610370814800262</c:v>
                </c:pt>
                <c:pt idx="12307">
                  <c:v>0.22614701092243195</c:v>
                </c:pt>
                <c:pt idx="12308">
                  <c:v>0.22622521221637726</c:v>
                </c:pt>
                <c:pt idx="12309">
                  <c:v>0.22630387544631958</c:v>
                </c:pt>
                <c:pt idx="12310">
                  <c:v>0.22625194489955902</c:v>
                </c:pt>
                <c:pt idx="12311">
                  <c:v>0.22623804211616516</c:v>
                </c:pt>
                <c:pt idx="12312">
                  <c:v>0.22620736062526703</c:v>
                </c:pt>
                <c:pt idx="12313">
                  <c:v>0.22620485723018646</c:v>
                </c:pt>
                <c:pt idx="12314">
                  <c:v>0.22619481384754181</c:v>
                </c:pt>
                <c:pt idx="12315">
                  <c:v>0.22619688510894775</c:v>
                </c:pt>
                <c:pt idx="12316">
                  <c:v>0.22619670629501343</c:v>
                </c:pt>
                <c:pt idx="12317">
                  <c:v>0.22621272504329681</c:v>
                </c:pt>
                <c:pt idx="12318">
                  <c:v>0.22621586918830872</c:v>
                </c:pt>
                <c:pt idx="12319">
                  <c:v>0.22613471746444702</c:v>
                </c:pt>
                <c:pt idx="12320">
                  <c:v>0.22612050175666809</c:v>
                </c:pt>
                <c:pt idx="12321">
                  <c:v>0.22613389790058136</c:v>
                </c:pt>
                <c:pt idx="12322">
                  <c:v>0.2261572927236557</c:v>
                </c:pt>
                <c:pt idx="12323">
                  <c:v>0.22615782916545868</c:v>
                </c:pt>
                <c:pt idx="12324">
                  <c:v>0.22619785368442535</c:v>
                </c:pt>
                <c:pt idx="12325">
                  <c:v>0.22624993324279785</c:v>
                </c:pt>
                <c:pt idx="12326">
                  <c:v>0.22620466351509094</c:v>
                </c:pt>
                <c:pt idx="12327">
                  <c:v>0.22619494795799255</c:v>
                </c:pt>
                <c:pt idx="12328">
                  <c:v>0.22624897956848145</c:v>
                </c:pt>
                <c:pt idx="12329">
                  <c:v>0.22627726197242737</c:v>
                </c:pt>
                <c:pt idx="12330">
                  <c:v>0.22622843086719513</c:v>
                </c:pt>
                <c:pt idx="12331">
                  <c:v>0.22618246078491211</c:v>
                </c:pt>
                <c:pt idx="12332">
                  <c:v>0.22614400088787079</c:v>
                </c:pt>
                <c:pt idx="12333">
                  <c:v>0.22609354555606842</c:v>
                </c:pt>
                <c:pt idx="12334">
                  <c:v>0.22608458995819092</c:v>
                </c:pt>
                <c:pt idx="12335">
                  <c:v>0.226156085729599</c:v>
                </c:pt>
                <c:pt idx="12336">
                  <c:v>0.2261480838060379</c:v>
                </c:pt>
                <c:pt idx="12337">
                  <c:v>0.22612710297107697</c:v>
                </c:pt>
                <c:pt idx="12338">
                  <c:v>0.22613365948200226</c:v>
                </c:pt>
                <c:pt idx="12339">
                  <c:v>0.22617068886756897</c:v>
                </c:pt>
                <c:pt idx="12340">
                  <c:v>0.22621162235736847</c:v>
                </c:pt>
                <c:pt idx="12341">
                  <c:v>0.22621923685073853</c:v>
                </c:pt>
                <c:pt idx="12342">
                  <c:v>0.22623901069164276</c:v>
                </c:pt>
                <c:pt idx="12343">
                  <c:v>0.22619634866714478</c:v>
                </c:pt>
                <c:pt idx="12344">
                  <c:v>0.22619040310382843</c:v>
                </c:pt>
                <c:pt idx="12345">
                  <c:v>0.22619684040546417</c:v>
                </c:pt>
                <c:pt idx="12346">
                  <c:v>0.22620242834091187</c:v>
                </c:pt>
                <c:pt idx="12347">
                  <c:v>0.2261863499879837</c:v>
                </c:pt>
                <c:pt idx="12348">
                  <c:v>0.22616137564182281</c:v>
                </c:pt>
                <c:pt idx="12349">
                  <c:v>0.22611889243125916</c:v>
                </c:pt>
                <c:pt idx="12350">
                  <c:v>0.22608393430709839</c:v>
                </c:pt>
                <c:pt idx="12351">
                  <c:v>0.22608001530170441</c:v>
                </c:pt>
                <c:pt idx="12352">
                  <c:v>0.22608856856822968</c:v>
                </c:pt>
                <c:pt idx="12353">
                  <c:v>0.2261616438627243</c:v>
                </c:pt>
                <c:pt idx="12354">
                  <c:v>0.22618283331394196</c:v>
                </c:pt>
                <c:pt idx="12355">
                  <c:v>0.22614806890487671</c:v>
                </c:pt>
                <c:pt idx="12356">
                  <c:v>0.22613558173179626</c:v>
                </c:pt>
                <c:pt idx="12357">
                  <c:v>0.22616058588027954</c:v>
                </c:pt>
                <c:pt idx="12358">
                  <c:v>0.22616787254810333</c:v>
                </c:pt>
                <c:pt idx="12359">
                  <c:v>0.2261822372674942</c:v>
                </c:pt>
                <c:pt idx="12360">
                  <c:v>0.22616244852542877</c:v>
                </c:pt>
                <c:pt idx="12361">
                  <c:v>0.22615630924701691</c:v>
                </c:pt>
                <c:pt idx="12362">
                  <c:v>0.22617116570472717</c:v>
                </c:pt>
                <c:pt idx="12363">
                  <c:v>0.22616772353649139</c:v>
                </c:pt>
                <c:pt idx="12364">
                  <c:v>0.22616542875766754</c:v>
                </c:pt>
                <c:pt idx="12365">
                  <c:v>0.22617064416408539</c:v>
                </c:pt>
                <c:pt idx="12366">
                  <c:v>0.22612056136131287</c:v>
                </c:pt>
                <c:pt idx="12367">
                  <c:v>0.22608537971973419</c:v>
                </c:pt>
                <c:pt idx="12368">
                  <c:v>0.22606082260608673</c:v>
                </c:pt>
                <c:pt idx="12369">
                  <c:v>0.22610379755496979</c:v>
                </c:pt>
                <c:pt idx="12370">
                  <c:v>0.22614146769046783</c:v>
                </c:pt>
                <c:pt idx="12371">
                  <c:v>0.22609557211399078</c:v>
                </c:pt>
                <c:pt idx="12372">
                  <c:v>0.22610688209533691</c:v>
                </c:pt>
                <c:pt idx="12373">
                  <c:v>0.22614213824272156</c:v>
                </c:pt>
                <c:pt idx="12374">
                  <c:v>0.22617761790752411</c:v>
                </c:pt>
                <c:pt idx="12375">
                  <c:v>0.22619242966175079</c:v>
                </c:pt>
                <c:pt idx="12376">
                  <c:v>0.22623458504676819</c:v>
                </c:pt>
                <c:pt idx="12377">
                  <c:v>0.22625726461410522</c:v>
                </c:pt>
                <c:pt idx="12378">
                  <c:v>0.22616702318191528</c:v>
                </c:pt>
                <c:pt idx="12379">
                  <c:v>0.22614468634128571</c:v>
                </c:pt>
                <c:pt idx="12380">
                  <c:v>0.22614677250385284</c:v>
                </c:pt>
                <c:pt idx="12381">
                  <c:v>0.22610244154930115</c:v>
                </c:pt>
                <c:pt idx="12382">
                  <c:v>0.22606335580348969</c:v>
                </c:pt>
                <c:pt idx="12383">
                  <c:v>0.22609823942184448</c:v>
                </c:pt>
                <c:pt idx="12384">
                  <c:v>0.22607967257499695</c:v>
                </c:pt>
                <c:pt idx="12385">
                  <c:v>0.22602945566177368</c:v>
                </c:pt>
                <c:pt idx="12386">
                  <c:v>0.22610217332839966</c:v>
                </c:pt>
                <c:pt idx="12387">
                  <c:v>0.22614681720733643</c:v>
                </c:pt>
                <c:pt idx="12388">
                  <c:v>0.22614461183547974</c:v>
                </c:pt>
                <c:pt idx="12389">
                  <c:v>0.22615720331668854</c:v>
                </c:pt>
                <c:pt idx="12390">
                  <c:v>0.22617636620998383</c:v>
                </c:pt>
                <c:pt idx="12391">
                  <c:v>0.22620794177055359</c:v>
                </c:pt>
                <c:pt idx="12392">
                  <c:v>0.22618886828422546</c:v>
                </c:pt>
                <c:pt idx="12393">
                  <c:v>0.22613053023815155</c:v>
                </c:pt>
                <c:pt idx="12394">
                  <c:v>0.22609604895114899</c:v>
                </c:pt>
                <c:pt idx="12395">
                  <c:v>0.22605912387371063</c:v>
                </c:pt>
                <c:pt idx="12396">
                  <c:v>0.22602388262748718</c:v>
                </c:pt>
                <c:pt idx="12397">
                  <c:v>0.22604852914810181</c:v>
                </c:pt>
                <c:pt idx="12398">
                  <c:v>0.22611962258815765</c:v>
                </c:pt>
                <c:pt idx="12399">
                  <c:v>0.22612118721008301</c:v>
                </c:pt>
                <c:pt idx="12400">
                  <c:v>0.22613708674907684</c:v>
                </c:pt>
                <c:pt idx="12401">
                  <c:v>0.22620803117752075</c:v>
                </c:pt>
                <c:pt idx="12402">
                  <c:v>0.22617387771606445</c:v>
                </c:pt>
                <c:pt idx="12403">
                  <c:v>0.22620674967765808</c:v>
                </c:pt>
                <c:pt idx="12404">
                  <c:v>0.22621980309486389</c:v>
                </c:pt>
                <c:pt idx="12405">
                  <c:v>0.22615836560726166</c:v>
                </c:pt>
                <c:pt idx="12406">
                  <c:v>0.22613811492919922</c:v>
                </c:pt>
                <c:pt idx="12407">
                  <c:v>0.22615885734558105</c:v>
                </c:pt>
                <c:pt idx="12408">
                  <c:v>0.22614674270153046</c:v>
                </c:pt>
                <c:pt idx="12409">
                  <c:v>0.22612671554088593</c:v>
                </c:pt>
                <c:pt idx="12410">
                  <c:v>0.22612988948822021</c:v>
                </c:pt>
                <c:pt idx="12411">
                  <c:v>0.22613587975502014</c:v>
                </c:pt>
                <c:pt idx="12412">
                  <c:v>0.22608430683612823</c:v>
                </c:pt>
                <c:pt idx="12413">
                  <c:v>0.22606667876243591</c:v>
                </c:pt>
                <c:pt idx="12414">
                  <c:v>0.22608143091201782</c:v>
                </c:pt>
                <c:pt idx="12415">
                  <c:v>0.22605782747268677</c:v>
                </c:pt>
                <c:pt idx="12416">
                  <c:v>0.22604367136955261</c:v>
                </c:pt>
                <c:pt idx="12417">
                  <c:v>0.22602115571498871</c:v>
                </c:pt>
                <c:pt idx="12418">
                  <c:v>0.22609072923660278</c:v>
                </c:pt>
                <c:pt idx="12419">
                  <c:v>0.22609737515449524</c:v>
                </c:pt>
                <c:pt idx="12420">
                  <c:v>0.22606121003627777</c:v>
                </c:pt>
                <c:pt idx="12421">
                  <c:v>0.22610604763031006</c:v>
                </c:pt>
                <c:pt idx="12422">
                  <c:v>0.22610245645046234</c:v>
                </c:pt>
                <c:pt idx="12423">
                  <c:v>0.22606098651885986</c:v>
                </c:pt>
                <c:pt idx="12424">
                  <c:v>0.22606392204761505</c:v>
                </c:pt>
                <c:pt idx="12425">
                  <c:v>0.22606848180294037</c:v>
                </c:pt>
                <c:pt idx="12426">
                  <c:v>0.22607605159282684</c:v>
                </c:pt>
                <c:pt idx="12427">
                  <c:v>0.22607932984828949</c:v>
                </c:pt>
                <c:pt idx="12428">
                  <c:v>0.22610993683338165</c:v>
                </c:pt>
                <c:pt idx="12429">
                  <c:v>0.22606536746025085</c:v>
                </c:pt>
                <c:pt idx="12430">
                  <c:v>0.22608619928359985</c:v>
                </c:pt>
                <c:pt idx="12431">
                  <c:v>0.2261422723531723</c:v>
                </c:pt>
                <c:pt idx="12432">
                  <c:v>0.2261272519826889</c:v>
                </c:pt>
                <c:pt idx="12433">
                  <c:v>0.22613418102264404</c:v>
                </c:pt>
                <c:pt idx="12434">
                  <c:v>0.22614273428916931</c:v>
                </c:pt>
                <c:pt idx="12435">
                  <c:v>0.22614890336990356</c:v>
                </c:pt>
                <c:pt idx="12436">
                  <c:v>0.22621305286884308</c:v>
                </c:pt>
                <c:pt idx="12437">
                  <c:v>0.22621040046215057</c:v>
                </c:pt>
                <c:pt idx="12438">
                  <c:v>0.22614918649196625</c:v>
                </c:pt>
                <c:pt idx="12439">
                  <c:v>0.22612375020980835</c:v>
                </c:pt>
                <c:pt idx="12440">
                  <c:v>0.22607624530792236</c:v>
                </c:pt>
                <c:pt idx="12441">
                  <c:v>0.22603400051593781</c:v>
                </c:pt>
                <c:pt idx="12442">
                  <c:v>0.22603422403335571</c:v>
                </c:pt>
                <c:pt idx="12443">
                  <c:v>0.22606231272220612</c:v>
                </c:pt>
                <c:pt idx="12444">
                  <c:v>0.22607791423797607</c:v>
                </c:pt>
                <c:pt idx="12445">
                  <c:v>0.2261151522397995</c:v>
                </c:pt>
                <c:pt idx="12446">
                  <c:v>0.22611424326896667</c:v>
                </c:pt>
                <c:pt idx="12447">
                  <c:v>0.22606636583805084</c:v>
                </c:pt>
                <c:pt idx="12448">
                  <c:v>0.22606277465820312</c:v>
                </c:pt>
                <c:pt idx="12449">
                  <c:v>0.22607088088989258</c:v>
                </c:pt>
                <c:pt idx="12450">
                  <c:v>0.22608089447021484</c:v>
                </c:pt>
                <c:pt idx="12451">
                  <c:v>0.22611987590789795</c:v>
                </c:pt>
                <c:pt idx="12452">
                  <c:v>0.22612489759922028</c:v>
                </c:pt>
                <c:pt idx="12453">
                  <c:v>0.22613316774368286</c:v>
                </c:pt>
                <c:pt idx="12454">
                  <c:v>0.22614184021949768</c:v>
                </c:pt>
                <c:pt idx="12455">
                  <c:v>0.22614376246929169</c:v>
                </c:pt>
                <c:pt idx="12456">
                  <c:v>0.22612318396568298</c:v>
                </c:pt>
                <c:pt idx="12457">
                  <c:v>0.22611603140830994</c:v>
                </c:pt>
                <c:pt idx="12458">
                  <c:v>0.22615112364292145</c:v>
                </c:pt>
                <c:pt idx="12459">
                  <c:v>0.22617264091968536</c:v>
                </c:pt>
                <c:pt idx="12460">
                  <c:v>0.22616328299045563</c:v>
                </c:pt>
                <c:pt idx="12461">
                  <c:v>0.22612591087818146</c:v>
                </c:pt>
                <c:pt idx="12462">
                  <c:v>0.22613412141799927</c:v>
                </c:pt>
                <c:pt idx="12463">
                  <c:v>0.22614331543445587</c:v>
                </c:pt>
                <c:pt idx="12464">
                  <c:v>0.2261272519826889</c:v>
                </c:pt>
                <c:pt idx="12465">
                  <c:v>0.22610907256603241</c:v>
                </c:pt>
                <c:pt idx="12466">
                  <c:v>0.22610665857791901</c:v>
                </c:pt>
                <c:pt idx="12467">
                  <c:v>0.22608797252178192</c:v>
                </c:pt>
                <c:pt idx="12468">
                  <c:v>0.22605250775814056</c:v>
                </c:pt>
                <c:pt idx="12469">
                  <c:v>0.22603997588157654</c:v>
                </c:pt>
                <c:pt idx="12470">
                  <c:v>0.22604434192180634</c:v>
                </c:pt>
                <c:pt idx="12471">
                  <c:v>0.22603313624858856</c:v>
                </c:pt>
                <c:pt idx="12472">
                  <c:v>0.22603486478328705</c:v>
                </c:pt>
                <c:pt idx="12473">
                  <c:v>0.22604864835739136</c:v>
                </c:pt>
                <c:pt idx="12474">
                  <c:v>0.22605444490909576</c:v>
                </c:pt>
                <c:pt idx="12475">
                  <c:v>0.22604648768901825</c:v>
                </c:pt>
                <c:pt idx="12476">
                  <c:v>0.22604316473007202</c:v>
                </c:pt>
                <c:pt idx="12477">
                  <c:v>0.22604347765445709</c:v>
                </c:pt>
                <c:pt idx="12478">
                  <c:v>0.22609005868434906</c:v>
                </c:pt>
                <c:pt idx="12479">
                  <c:v>0.22606347501277924</c:v>
                </c:pt>
                <c:pt idx="12480">
                  <c:v>0.22605141997337341</c:v>
                </c:pt>
                <c:pt idx="12481">
                  <c:v>0.22608408331871033</c:v>
                </c:pt>
                <c:pt idx="12482">
                  <c:v>0.22610306739807129</c:v>
                </c:pt>
                <c:pt idx="12483">
                  <c:v>0.22608757019042969</c:v>
                </c:pt>
                <c:pt idx="12484">
                  <c:v>0.22601363062858582</c:v>
                </c:pt>
                <c:pt idx="12485">
                  <c:v>0.22596785426139832</c:v>
                </c:pt>
                <c:pt idx="12486">
                  <c:v>0.2257053405046463</c:v>
                </c:pt>
                <c:pt idx="12487">
                  <c:v>0.22521257400512695</c:v>
                </c:pt>
                <c:pt idx="12488">
                  <c:v>0.2251836359500885</c:v>
                </c:pt>
                <c:pt idx="12489">
                  <c:v>0.2252248227596283</c:v>
                </c:pt>
                <c:pt idx="12490">
                  <c:v>0.225343257188797</c:v>
                </c:pt>
                <c:pt idx="12491">
                  <c:v>0.22587710618972778</c:v>
                </c:pt>
                <c:pt idx="12492">
                  <c:v>0.22613297402858734</c:v>
                </c:pt>
                <c:pt idx="12493">
                  <c:v>0.22609719634056091</c:v>
                </c:pt>
                <c:pt idx="12494">
                  <c:v>0.22606582939624786</c:v>
                </c:pt>
                <c:pt idx="12495">
                  <c:v>0.22606897354125977</c:v>
                </c:pt>
                <c:pt idx="12496">
                  <c:v>0.22599887847900391</c:v>
                </c:pt>
                <c:pt idx="12497">
                  <c:v>0.22594359517097473</c:v>
                </c:pt>
                <c:pt idx="12498">
                  <c:v>0.22596253454685211</c:v>
                </c:pt>
                <c:pt idx="12499">
                  <c:v>0.22595712542533875</c:v>
                </c:pt>
                <c:pt idx="12500">
                  <c:v>0.22598229348659515</c:v>
                </c:pt>
                <c:pt idx="12501">
                  <c:v>0.22598470747470856</c:v>
                </c:pt>
                <c:pt idx="12502">
                  <c:v>0.22595751285552979</c:v>
                </c:pt>
                <c:pt idx="12503">
                  <c:v>0.22601290047168732</c:v>
                </c:pt>
                <c:pt idx="12504">
                  <c:v>0.22606773674488068</c:v>
                </c:pt>
                <c:pt idx="12505">
                  <c:v>0.22603502869606018</c:v>
                </c:pt>
                <c:pt idx="12506">
                  <c:v>0.22599297761917114</c:v>
                </c:pt>
                <c:pt idx="12507">
                  <c:v>0.22602808475494385</c:v>
                </c:pt>
                <c:pt idx="12508">
                  <c:v>0.22601242363452911</c:v>
                </c:pt>
                <c:pt idx="12509">
                  <c:v>0.22601684927940369</c:v>
                </c:pt>
                <c:pt idx="12510">
                  <c:v>0.226040318608284</c:v>
                </c:pt>
                <c:pt idx="12511">
                  <c:v>0.22604663670063019</c:v>
                </c:pt>
                <c:pt idx="12512">
                  <c:v>0.22601139545440674</c:v>
                </c:pt>
                <c:pt idx="12513">
                  <c:v>0.22599953413009644</c:v>
                </c:pt>
                <c:pt idx="12514">
                  <c:v>0.22598543763160706</c:v>
                </c:pt>
                <c:pt idx="12515">
                  <c:v>0.22596342861652374</c:v>
                </c:pt>
                <c:pt idx="12516">
                  <c:v>0.22598232328891754</c:v>
                </c:pt>
                <c:pt idx="12517">
                  <c:v>0.22600498795509338</c:v>
                </c:pt>
                <c:pt idx="12518">
                  <c:v>0.22604340314865112</c:v>
                </c:pt>
                <c:pt idx="12519">
                  <c:v>0.22610729932785034</c:v>
                </c:pt>
                <c:pt idx="12520">
                  <c:v>0.22612510621547699</c:v>
                </c:pt>
                <c:pt idx="12521">
                  <c:v>0.22614887356758118</c:v>
                </c:pt>
                <c:pt idx="12522">
                  <c:v>0.22614108026027679</c:v>
                </c:pt>
                <c:pt idx="12523">
                  <c:v>0.22608831524848938</c:v>
                </c:pt>
                <c:pt idx="12524">
                  <c:v>0.22600917518138885</c:v>
                </c:pt>
                <c:pt idx="12525">
                  <c:v>0.2260473221540451</c:v>
                </c:pt>
                <c:pt idx="12526">
                  <c:v>0.22603802382946014</c:v>
                </c:pt>
                <c:pt idx="12527">
                  <c:v>0.22602996230125427</c:v>
                </c:pt>
                <c:pt idx="12528">
                  <c:v>0.22601127624511719</c:v>
                </c:pt>
                <c:pt idx="12529">
                  <c:v>0.22598041594028473</c:v>
                </c:pt>
                <c:pt idx="12530">
                  <c:v>0.22598652541637421</c:v>
                </c:pt>
                <c:pt idx="12531">
                  <c:v>0.22599722445011139</c:v>
                </c:pt>
                <c:pt idx="12532">
                  <c:v>0.22601555287837982</c:v>
                </c:pt>
                <c:pt idx="12533">
                  <c:v>0.22599609196186066</c:v>
                </c:pt>
                <c:pt idx="12534">
                  <c:v>0.22598940134048462</c:v>
                </c:pt>
                <c:pt idx="12535">
                  <c:v>0.22603105008602142</c:v>
                </c:pt>
                <c:pt idx="12536">
                  <c:v>0.22603270411491394</c:v>
                </c:pt>
                <c:pt idx="12537">
                  <c:v>0.22603732347488403</c:v>
                </c:pt>
                <c:pt idx="12538">
                  <c:v>0.22604244947433472</c:v>
                </c:pt>
                <c:pt idx="12539">
                  <c:v>0.22604429721832275</c:v>
                </c:pt>
                <c:pt idx="12540">
                  <c:v>0.22603130340576172</c:v>
                </c:pt>
                <c:pt idx="12541">
                  <c:v>0.22596968710422516</c:v>
                </c:pt>
                <c:pt idx="12542">
                  <c:v>0.2259352058172226</c:v>
                </c:pt>
                <c:pt idx="12543">
                  <c:v>0.22594529390335083</c:v>
                </c:pt>
                <c:pt idx="12544">
                  <c:v>0.22601333260536194</c:v>
                </c:pt>
                <c:pt idx="12545">
                  <c:v>0.22612076997756958</c:v>
                </c:pt>
                <c:pt idx="12546">
                  <c:v>0.22612990438938141</c:v>
                </c:pt>
                <c:pt idx="12547">
                  <c:v>0.22608628869056702</c:v>
                </c:pt>
                <c:pt idx="12548">
                  <c:v>0.22610722482204437</c:v>
                </c:pt>
                <c:pt idx="12549">
                  <c:v>0.22613529860973358</c:v>
                </c:pt>
                <c:pt idx="12550">
                  <c:v>0.22613918781280518</c:v>
                </c:pt>
                <c:pt idx="12551">
                  <c:v>0.22612129151821136</c:v>
                </c:pt>
                <c:pt idx="12552">
                  <c:v>0.22611825168132782</c:v>
                </c:pt>
                <c:pt idx="12553">
                  <c:v>0.22612783312797546</c:v>
                </c:pt>
                <c:pt idx="12554">
                  <c:v>0.22607222199440002</c:v>
                </c:pt>
                <c:pt idx="12555">
                  <c:v>0.22608871757984161</c:v>
                </c:pt>
                <c:pt idx="12556">
                  <c:v>0.22610485553741455</c:v>
                </c:pt>
                <c:pt idx="12557">
                  <c:v>0.2261185497045517</c:v>
                </c:pt>
                <c:pt idx="12558">
                  <c:v>0.22609518468379974</c:v>
                </c:pt>
                <c:pt idx="12559">
                  <c:v>0.22608178853988647</c:v>
                </c:pt>
                <c:pt idx="12560">
                  <c:v>0.22606389224529266</c:v>
                </c:pt>
                <c:pt idx="12561">
                  <c:v>0.22608236968517303</c:v>
                </c:pt>
                <c:pt idx="12562">
                  <c:v>0.22609978914260864</c:v>
                </c:pt>
                <c:pt idx="12563">
                  <c:v>0.22610732913017273</c:v>
                </c:pt>
                <c:pt idx="12564">
                  <c:v>0.22608688473701477</c:v>
                </c:pt>
                <c:pt idx="12565">
                  <c:v>0.22610142827033997</c:v>
                </c:pt>
                <c:pt idx="12566">
                  <c:v>0.2261379212141037</c:v>
                </c:pt>
                <c:pt idx="12567">
                  <c:v>0.22615192830562592</c:v>
                </c:pt>
                <c:pt idx="12568">
                  <c:v>0.22608520090579987</c:v>
                </c:pt>
                <c:pt idx="12569">
                  <c:v>0.22608515620231628</c:v>
                </c:pt>
                <c:pt idx="12570">
                  <c:v>0.22607652842998505</c:v>
                </c:pt>
                <c:pt idx="12571">
                  <c:v>0.22607032954692841</c:v>
                </c:pt>
                <c:pt idx="12572">
                  <c:v>0.22606824338436127</c:v>
                </c:pt>
                <c:pt idx="12573">
                  <c:v>0.22601406276226044</c:v>
                </c:pt>
                <c:pt idx="12574">
                  <c:v>0.22599583864212036</c:v>
                </c:pt>
                <c:pt idx="12575">
                  <c:v>0.22604185342788696</c:v>
                </c:pt>
                <c:pt idx="12576">
                  <c:v>0.22606833279132843</c:v>
                </c:pt>
                <c:pt idx="12577">
                  <c:v>0.22606506943702698</c:v>
                </c:pt>
                <c:pt idx="12578">
                  <c:v>0.22602836787700653</c:v>
                </c:pt>
                <c:pt idx="12579">
                  <c:v>0.22603508830070496</c:v>
                </c:pt>
                <c:pt idx="12580">
                  <c:v>0.22604231536388397</c:v>
                </c:pt>
                <c:pt idx="12581">
                  <c:v>0.2259763777256012</c:v>
                </c:pt>
                <c:pt idx="12582">
                  <c:v>0.22598378360271454</c:v>
                </c:pt>
                <c:pt idx="12583">
                  <c:v>0.22602955996990204</c:v>
                </c:pt>
                <c:pt idx="12584">
                  <c:v>0.22613129019737244</c:v>
                </c:pt>
                <c:pt idx="12585">
                  <c:v>0.22616693377494812</c:v>
                </c:pt>
                <c:pt idx="12586">
                  <c:v>0.22611421346664429</c:v>
                </c:pt>
                <c:pt idx="12587">
                  <c:v>0.22602982819080353</c:v>
                </c:pt>
                <c:pt idx="12588">
                  <c:v>0.22594659030437469</c:v>
                </c:pt>
                <c:pt idx="12589">
                  <c:v>0.22595767676830292</c:v>
                </c:pt>
                <c:pt idx="12590">
                  <c:v>0.2259981781244278</c:v>
                </c:pt>
                <c:pt idx="12591">
                  <c:v>0.22597162425518036</c:v>
                </c:pt>
                <c:pt idx="12592">
                  <c:v>0.22596395015716553</c:v>
                </c:pt>
                <c:pt idx="12593">
                  <c:v>0.2259795218706131</c:v>
                </c:pt>
                <c:pt idx="12594">
                  <c:v>0.22598423063755035</c:v>
                </c:pt>
                <c:pt idx="12595">
                  <c:v>0.22601392865180969</c:v>
                </c:pt>
                <c:pt idx="12596">
                  <c:v>0.22605693340301514</c:v>
                </c:pt>
                <c:pt idx="12597">
                  <c:v>0.22605147957801819</c:v>
                </c:pt>
                <c:pt idx="12598">
                  <c:v>0.22599707543849945</c:v>
                </c:pt>
                <c:pt idx="12599">
                  <c:v>0.22599473595619202</c:v>
                </c:pt>
                <c:pt idx="12600">
                  <c:v>0.22601613402366638</c:v>
                </c:pt>
                <c:pt idx="12601">
                  <c:v>0.22604997456073761</c:v>
                </c:pt>
                <c:pt idx="12602">
                  <c:v>0.22603674232959747</c:v>
                </c:pt>
                <c:pt idx="12603">
                  <c:v>0.22598725557327271</c:v>
                </c:pt>
                <c:pt idx="12604">
                  <c:v>0.22595636546611786</c:v>
                </c:pt>
                <c:pt idx="12605">
                  <c:v>0.22596752643585205</c:v>
                </c:pt>
                <c:pt idx="12606">
                  <c:v>0.22600866854190826</c:v>
                </c:pt>
                <c:pt idx="12607">
                  <c:v>0.22606246173381805</c:v>
                </c:pt>
                <c:pt idx="12608">
                  <c:v>0.22602592408657074</c:v>
                </c:pt>
                <c:pt idx="12609">
                  <c:v>0.22594861686229706</c:v>
                </c:pt>
                <c:pt idx="12610">
                  <c:v>0.22592940926551819</c:v>
                </c:pt>
                <c:pt idx="12611">
                  <c:v>0.22596423327922821</c:v>
                </c:pt>
                <c:pt idx="12612">
                  <c:v>0.2259877473115921</c:v>
                </c:pt>
                <c:pt idx="12613">
                  <c:v>0.2260528951883316</c:v>
                </c:pt>
                <c:pt idx="12614">
                  <c:v>0.22603586316108704</c:v>
                </c:pt>
                <c:pt idx="12615">
                  <c:v>0.22602033615112305</c:v>
                </c:pt>
                <c:pt idx="12616">
                  <c:v>0.22599112987518311</c:v>
                </c:pt>
                <c:pt idx="12617">
                  <c:v>0.22597743570804596</c:v>
                </c:pt>
                <c:pt idx="12618">
                  <c:v>0.22597476840019226</c:v>
                </c:pt>
                <c:pt idx="12619">
                  <c:v>0.22595956921577454</c:v>
                </c:pt>
                <c:pt idx="12620">
                  <c:v>0.22598172724246979</c:v>
                </c:pt>
                <c:pt idx="12621">
                  <c:v>0.22599528729915619</c:v>
                </c:pt>
                <c:pt idx="12622">
                  <c:v>0.22600382566452026</c:v>
                </c:pt>
                <c:pt idx="12623">
                  <c:v>0.22600585222244263</c:v>
                </c:pt>
                <c:pt idx="12624">
                  <c:v>0.22601921856403351</c:v>
                </c:pt>
                <c:pt idx="12625">
                  <c:v>0.22607161104679108</c:v>
                </c:pt>
                <c:pt idx="12626">
                  <c:v>0.22607052326202393</c:v>
                </c:pt>
                <c:pt idx="12627">
                  <c:v>0.22603739798069</c:v>
                </c:pt>
                <c:pt idx="12628">
                  <c:v>0.22602210938930511</c:v>
                </c:pt>
                <c:pt idx="12629">
                  <c:v>0.22601212561130524</c:v>
                </c:pt>
                <c:pt idx="12630">
                  <c:v>0.22600527107715607</c:v>
                </c:pt>
                <c:pt idx="12631">
                  <c:v>0.22600111365318298</c:v>
                </c:pt>
                <c:pt idx="12632">
                  <c:v>0.22597679495811462</c:v>
                </c:pt>
                <c:pt idx="12633">
                  <c:v>0.22596569359302521</c:v>
                </c:pt>
                <c:pt idx="12634">
                  <c:v>0.22600622475147247</c:v>
                </c:pt>
                <c:pt idx="12635">
                  <c:v>0.22601328790187836</c:v>
                </c:pt>
                <c:pt idx="12636">
                  <c:v>0.2260521799325943</c:v>
                </c:pt>
                <c:pt idx="12637">
                  <c:v>0.2260519415140152</c:v>
                </c:pt>
                <c:pt idx="12638">
                  <c:v>0.2260395735502243</c:v>
                </c:pt>
                <c:pt idx="12639">
                  <c:v>0.22602792084217072</c:v>
                </c:pt>
                <c:pt idx="12640">
                  <c:v>0.22602401673793793</c:v>
                </c:pt>
                <c:pt idx="12641">
                  <c:v>0.22597150504589081</c:v>
                </c:pt>
                <c:pt idx="12642">
                  <c:v>0.22595961391925812</c:v>
                </c:pt>
                <c:pt idx="12643">
                  <c:v>0.22594515979290009</c:v>
                </c:pt>
                <c:pt idx="12644">
                  <c:v>0.22596418857574463</c:v>
                </c:pt>
                <c:pt idx="12645">
                  <c:v>0.22597886621952057</c:v>
                </c:pt>
                <c:pt idx="12646">
                  <c:v>0.2260490208864212</c:v>
                </c:pt>
                <c:pt idx="12647">
                  <c:v>0.22604729235172272</c:v>
                </c:pt>
                <c:pt idx="12648">
                  <c:v>0.22604256868362427</c:v>
                </c:pt>
                <c:pt idx="12649">
                  <c:v>0.22601653635501862</c:v>
                </c:pt>
                <c:pt idx="12650">
                  <c:v>0.22599790990352631</c:v>
                </c:pt>
                <c:pt idx="12651">
                  <c:v>0.22602552175521851</c:v>
                </c:pt>
                <c:pt idx="12652">
                  <c:v>0.226045161485672</c:v>
                </c:pt>
                <c:pt idx="12653">
                  <c:v>0.22601822018623352</c:v>
                </c:pt>
                <c:pt idx="12654">
                  <c:v>0.22601392865180969</c:v>
                </c:pt>
                <c:pt idx="12655">
                  <c:v>0.22595791518688202</c:v>
                </c:pt>
                <c:pt idx="12656">
                  <c:v>0.22593247890472412</c:v>
                </c:pt>
                <c:pt idx="12657">
                  <c:v>0.22593267261981964</c:v>
                </c:pt>
                <c:pt idx="12658">
                  <c:v>0.22596493363380432</c:v>
                </c:pt>
                <c:pt idx="12659">
                  <c:v>0.22603385150432587</c:v>
                </c:pt>
                <c:pt idx="12660">
                  <c:v>0.22614338994026184</c:v>
                </c:pt>
                <c:pt idx="12661">
                  <c:v>0.22615480422973633</c:v>
                </c:pt>
                <c:pt idx="12662">
                  <c:v>0.22613124549388885</c:v>
                </c:pt>
                <c:pt idx="12663">
                  <c:v>0.226117342710495</c:v>
                </c:pt>
                <c:pt idx="12664">
                  <c:v>0.22610817849636078</c:v>
                </c:pt>
                <c:pt idx="12665">
                  <c:v>0.22607927024364471</c:v>
                </c:pt>
                <c:pt idx="12666">
                  <c:v>0.2260376363992691</c:v>
                </c:pt>
                <c:pt idx="12667">
                  <c:v>0.22601860761642456</c:v>
                </c:pt>
                <c:pt idx="12668">
                  <c:v>0.22602599859237671</c:v>
                </c:pt>
                <c:pt idx="12669">
                  <c:v>0.22603034973144531</c:v>
                </c:pt>
                <c:pt idx="12670">
                  <c:v>0.22604756057262421</c:v>
                </c:pt>
                <c:pt idx="12671">
                  <c:v>0.22607254981994629</c:v>
                </c:pt>
                <c:pt idx="12672">
                  <c:v>0.22609558701515198</c:v>
                </c:pt>
                <c:pt idx="12673">
                  <c:v>0.22606831789016724</c:v>
                </c:pt>
                <c:pt idx="12674">
                  <c:v>0.22606535255908966</c:v>
                </c:pt>
                <c:pt idx="12675">
                  <c:v>0.22608014941215515</c:v>
                </c:pt>
                <c:pt idx="12676">
                  <c:v>0.22606255114078522</c:v>
                </c:pt>
                <c:pt idx="12677">
                  <c:v>0.2259955108165741</c:v>
                </c:pt>
                <c:pt idx="12678">
                  <c:v>0.22599035501480103</c:v>
                </c:pt>
                <c:pt idx="12679">
                  <c:v>0.22596289217472076</c:v>
                </c:pt>
                <c:pt idx="12680">
                  <c:v>0.22591139376163483</c:v>
                </c:pt>
                <c:pt idx="12681">
                  <c:v>0.22589637339115143</c:v>
                </c:pt>
                <c:pt idx="12682">
                  <c:v>0.225936159491539</c:v>
                </c:pt>
                <c:pt idx="12683">
                  <c:v>0.2259967029094696</c:v>
                </c:pt>
                <c:pt idx="12684">
                  <c:v>0.22605377435684204</c:v>
                </c:pt>
                <c:pt idx="12685">
                  <c:v>0.22601376473903656</c:v>
                </c:pt>
                <c:pt idx="12686">
                  <c:v>0.22599472105503082</c:v>
                </c:pt>
                <c:pt idx="12687">
                  <c:v>0.2259620726108551</c:v>
                </c:pt>
                <c:pt idx="12688">
                  <c:v>0.2259494811296463</c:v>
                </c:pt>
                <c:pt idx="12689">
                  <c:v>0.22592312097549438</c:v>
                </c:pt>
                <c:pt idx="12690">
                  <c:v>0.22593027353286743</c:v>
                </c:pt>
                <c:pt idx="12691">
                  <c:v>0.2259099930524826</c:v>
                </c:pt>
                <c:pt idx="12692">
                  <c:v>0.22593921422958374</c:v>
                </c:pt>
                <c:pt idx="12693">
                  <c:v>0.22596926987171173</c:v>
                </c:pt>
                <c:pt idx="12694">
                  <c:v>0.2259310781955719</c:v>
                </c:pt>
                <c:pt idx="12695">
                  <c:v>0.2259642630815506</c:v>
                </c:pt>
                <c:pt idx="12696">
                  <c:v>0.22594797611236572</c:v>
                </c:pt>
                <c:pt idx="12697">
                  <c:v>0.2259049117565155</c:v>
                </c:pt>
                <c:pt idx="12698">
                  <c:v>0.22588194906711578</c:v>
                </c:pt>
                <c:pt idx="12699">
                  <c:v>0.22594305872917175</c:v>
                </c:pt>
                <c:pt idx="12700">
                  <c:v>0.22596684098243713</c:v>
                </c:pt>
                <c:pt idx="12701">
                  <c:v>0.22597432136535645</c:v>
                </c:pt>
                <c:pt idx="12702">
                  <c:v>0.22595483064651489</c:v>
                </c:pt>
                <c:pt idx="12703">
                  <c:v>0.22587712109088898</c:v>
                </c:pt>
                <c:pt idx="12704">
                  <c:v>0.22584278881549835</c:v>
                </c:pt>
                <c:pt idx="12705">
                  <c:v>0.22585970163345337</c:v>
                </c:pt>
                <c:pt idx="12706">
                  <c:v>0.2258618175983429</c:v>
                </c:pt>
                <c:pt idx="12707">
                  <c:v>0.22585795819759369</c:v>
                </c:pt>
                <c:pt idx="12708">
                  <c:v>0.22587306797504425</c:v>
                </c:pt>
                <c:pt idx="12709">
                  <c:v>0.22588098049163818</c:v>
                </c:pt>
                <c:pt idx="12710">
                  <c:v>0.22590094804763794</c:v>
                </c:pt>
                <c:pt idx="12711">
                  <c:v>0.22587287425994873</c:v>
                </c:pt>
                <c:pt idx="12712">
                  <c:v>0.22583656013011932</c:v>
                </c:pt>
                <c:pt idx="12713">
                  <c:v>0.22579854726791382</c:v>
                </c:pt>
                <c:pt idx="12714">
                  <c:v>0.22580133378505707</c:v>
                </c:pt>
                <c:pt idx="12715">
                  <c:v>0.2257978618144989</c:v>
                </c:pt>
                <c:pt idx="12716">
                  <c:v>0.22580946981906891</c:v>
                </c:pt>
                <c:pt idx="12717">
                  <c:v>0.22585783898830414</c:v>
                </c:pt>
                <c:pt idx="12718">
                  <c:v>0.22589574754238129</c:v>
                </c:pt>
                <c:pt idx="12719">
                  <c:v>0.22588512301445007</c:v>
                </c:pt>
                <c:pt idx="12720">
                  <c:v>0.22588931024074554</c:v>
                </c:pt>
                <c:pt idx="12721">
                  <c:v>0.22587178647518158</c:v>
                </c:pt>
                <c:pt idx="12722">
                  <c:v>0.22582121193408966</c:v>
                </c:pt>
                <c:pt idx="12723">
                  <c:v>0.22583484649658203</c:v>
                </c:pt>
                <c:pt idx="12724">
                  <c:v>0.22582723200321198</c:v>
                </c:pt>
                <c:pt idx="12725">
                  <c:v>0.22577057778835297</c:v>
                </c:pt>
                <c:pt idx="12726">
                  <c:v>0.2257421463727951</c:v>
                </c:pt>
                <c:pt idx="12727">
                  <c:v>0.22575369477272034</c:v>
                </c:pt>
                <c:pt idx="12728">
                  <c:v>0.2258455753326416</c:v>
                </c:pt>
                <c:pt idx="12729">
                  <c:v>0.22583989799022675</c:v>
                </c:pt>
                <c:pt idx="12730">
                  <c:v>0.22579213976860046</c:v>
                </c:pt>
                <c:pt idx="12731">
                  <c:v>0.22580032050609589</c:v>
                </c:pt>
                <c:pt idx="12732">
                  <c:v>0.22584488987922668</c:v>
                </c:pt>
                <c:pt idx="12733">
                  <c:v>0.22584553062915802</c:v>
                </c:pt>
                <c:pt idx="12734">
                  <c:v>0.22583197057247162</c:v>
                </c:pt>
                <c:pt idx="12735">
                  <c:v>0.22577621042728424</c:v>
                </c:pt>
                <c:pt idx="12736">
                  <c:v>0.22574137151241302</c:v>
                </c:pt>
                <c:pt idx="12737">
                  <c:v>0.22579135000705719</c:v>
                </c:pt>
                <c:pt idx="12738">
                  <c:v>0.22579300403594971</c:v>
                </c:pt>
                <c:pt idx="12739">
                  <c:v>0.22580480575561523</c:v>
                </c:pt>
                <c:pt idx="12740">
                  <c:v>0.22582781314849854</c:v>
                </c:pt>
                <c:pt idx="12741">
                  <c:v>0.225820392370224</c:v>
                </c:pt>
                <c:pt idx="12742">
                  <c:v>0.22576293349266052</c:v>
                </c:pt>
                <c:pt idx="12743">
                  <c:v>0.22573326528072357</c:v>
                </c:pt>
                <c:pt idx="12744">
                  <c:v>0.22579245269298553</c:v>
                </c:pt>
                <c:pt idx="12745">
                  <c:v>0.22588658332824707</c:v>
                </c:pt>
                <c:pt idx="12746">
                  <c:v>0.22588542103767395</c:v>
                </c:pt>
                <c:pt idx="12747">
                  <c:v>0.22582612931728363</c:v>
                </c:pt>
                <c:pt idx="12748">
                  <c:v>0.22576659917831421</c:v>
                </c:pt>
                <c:pt idx="12749">
                  <c:v>0.22575511038303375</c:v>
                </c:pt>
                <c:pt idx="12750">
                  <c:v>0.22573430836200714</c:v>
                </c:pt>
                <c:pt idx="12751">
                  <c:v>0.22570650279521942</c:v>
                </c:pt>
                <c:pt idx="12752">
                  <c:v>0.22567056119441986</c:v>
                </c:pt>
                <c:pt idx="12753">
                  <c:v>0.22568576037883759</c:v>
                </c:pt>
                <c:pt idx="12754">
                  <c:v>0.22575721144676208</c:v>
                </c:pt>
                <c:pt idx="12755">
                  <c:v>0.2258085310459137</c:v>
                </c:pt>
                <c:pt idx="12756">
                  <c:v>0.22579038143157959</c:v>
                </c:pt>
                <c:pt idx="12757">
                  <c:v>0.22575946152210236</c:v>
                </c:pt>
                <c:pt idx="12758">
                  <c:v>0.22574372589588165</c:v>
                </c:pt>
                <c:pt idx="12759">
                  <c:v>0.22574080526828766</c:v>
                </c:pt>
                <c:pt idx="12760">
                  <c:v>0.22575490176677704</c:v>
                </c:pt>
                <c:pt idx="12761">
                  <c:v>0.22577150166034698</c:v>
                </c:pt>
                <c:pt idx="12762">
                  <c:v>0.22578041255474091</c:v>
                </c:pt>
                <c:pt idx="12763">
                  <c:v>0.22576004266738892</c:v>
                </c:pt>
                <c:pt idx="12764">
                  <c:v>0.22576203942298889</c:v>
                </c:pt>
                <c:pt idx="12765">
                  <c:v>0.22577264904975891</c:v>
                </c:pt>
                <c:pt idx="12766">
                  <c:v>0.22574050724506378</c:v>
                </c:pt>
                <c:pt idx="12767">
                  <c:v>0.22572098672389984</c:v>
                </c:pt>
                <c:pt idx="12768">
                  <c:v>0.2257557213306427</c:v>
                </c:pt>
                <c:pt idx="12769">
                  <c:v>0.22574242949485779</c:v>
                </c:pt>
                <c:pt idx="12770">
                  <c:v>0.22575195133686066</c:v>
                </c:pt>
                <c:pt idx="12771">
                  <c:v>0.22571845352649689</c:v>
                </c:pt>
                <c:pt idx="12772">
                  <c:v>0.22549127042293549</c:v>
                </c:pt>
                <c:pt idx="12773">
                  <c:v>0.22500784695148468</c:v>
                </c:pt>
                <c:pt idx="12774">
                  <c:v>0.22495892643928528</c:v>
                </c:pt>
                <c:pt idx="12775">
                  <c:v>0.22499588131904602</c:v>
                </c:pt>
                <c:pt idx="12776">
                  <c:v>0.22508448362350464</c:v>
                </c:pt>
                <c:pt idx="12777">
                  <c:v>0.22552436590194702</c:v>
                </c:pt>
                <c:pt idx="12778">
                  <c:v>0.22579160332679749</c:v>
                </c:pt>
                <c:pt idx="12779">
                  <c:v>0.22578947246074677</c:v>
                </c:pt>
                <c:pt idx="12780">
                  <c:v>0.22575676441192627</c:v>
                </c:pt>
                <c:pt idx="12781">
                  <c:v>0.22573961317539215</c:v>
                </c:pt>
                <c:pt idx="12782">
                  <c:v>0.22572469711303711</c:v>
                </c:pt>
                <c:pt idx="12783">
                  <c:v>0.22569712996482849</c:v>
                </c:pt>
                <c:pt idx="12784">
                  <c:v>0.22567629814147949</c:v>
                </c:pt>
                <c:pt idx="12785">
                  <c:v>0.22569680213928223</c:v>
                </c:pt>
                <c:pt idx="12786">
                  <c:v>0.22573114931583405</c:v>
                </c:pt>
                <c:pt idx="12787">
                  <c:v>0.22573624551296234</c:v>
                </c:pt>
                <c:pt idx="12788">
                  <c:v>0.22571642696857452</c:v>
                </c:pt>
                <c:pt idx="12789">
                  <c:v>0.22575445473194122</c:v>
                </c:pt>
                <c:pt idx="12790">
                  <c:v>0.22577559947967529</c:v>
                </c:pt>
                <c:pt idx="12791">
                  <c:v>0.22579827904701233</c:v>
                </c:pt>
                <c:pt idx="12792">
                  <c:v>0.22577130794525146</c:v>
                </c:pt>
                <c:pt idx="12793">
                  <c:v>0.22577583789825439</c:v>
                </c:pt>
                <c:pt idx="12794">
                  <c:v>0.22578237950801849</c:v>
                </c:pt>
                <c:pt idx="12795">
                  <c:v>0.22574806213378906</c:v>
                </c:pt>
                <c:pt idx="12796">
                  <c:v>0.22571820020675659</c:v>
                </c:pt>
                <c:pt idx="12797">
                  <c:v>0.2256990522146225</c:v>
                </c:pt>
                <c:pt idx="12798">
                  <c:v>0.22572827339172363</c:v>
                </c:pt>
                <c:pt idx="12799">
                  <c:v>0.22577497363090515</c:v>
                </c:pt>
                <c:pt idx="12800">
                  <c:v>0.22580571472644806</c:v>
                </c:pt>
                <c:pt idx="12801">
                  <c:v>0.22577449679374695</c:v>
                </c:pt>
                <c:pt idx="12802">
                  <c:v>0.2257753312587738</c:v>
                </c:pt>
                <c:pt idx="12803">
                  <c:v>0.22578795254230499</c:v>
                </c:pt>
                <c:pt idx="12804">
                  <c:v>0.2257521003484726</c:v>
                </c:pt>
                <c:pt idx="12805">
                  <c:v>0.22570163011550903</c:v>
                </c:pt>
                <c:pt idx="12806">
                  <c:v>0.22572867572307587</c:v>
                </c:pt>
                <c:pt idx="12807">
                  <c:v>0.22575439512729645</c:v>
                </c:pt>
                <c:pt idx="12808">
                  <c:v>0.22575438022613525</c:v>
                </c:pt>
                <c:pt idx="12809">
                  <c:v>0.22574496269226074</c:v>
                </c:pt>
                <c:pt idx="12810">
                  <c:v>0.22576132416725159</c:v>
                </c:pt>
                <c:pt idx="12811">
                  <c:v>0.22579407691955566</c:v>
                </c:pt>
                <c:pt idx="12812">
                  <c:v>0.22574296593666077</c:v>
                </c:pt>
                <c:pt idx="12813">
                  <c:v>0.22574873268604279</c:v>
                </c:pt>
                <c:pt idx="12814">
                  <c:v>0.2257378101348877</c:v>
                </c:pt>
                <c:pt idx="12815">
                  <c:v>0.22567768394947052</c:v>
                </c:pt>
                <c:pt idx="12816">
                  <c:v>0.22568333148956299</c:v>
                </c:pt>
                <c:pt idx="12817">
                  <c:v>0.22575005888938904</c:v>
                </c:pt>
                <c:pt idx="12818">
                  <c:v>0.22577452659606934</c:v>
                </c:pt>
                <c:pt idx="12819">
                  <c:v>0.22578109800815582</c:v>
                </c:pt>
                <c:pt idx="12820">
                  <c:v>0.22582817077636719</c:v>
                </c:pt>
                <c:pt idx="12821">
                  <c:v>0.22581906616687775</c:v>
                </c:pt>
                <c:pt idx="12822">
                  <c:v>0.22578573226928711</c:v>
                </c:pt>
                <c:pt idx="12823">
                  <c:v>0.22574040293693542</c:v>
                </c:pt>
                <c:pt idx="12824">
                  <c:v>0.22566366195678711</c:v>
                </c:pt>
                <c:pt idx="12825">
                  <c:v>0.22565032541751862</c:v>
                </c:pt>
                <c:pt idx="12826">
                  <c:v>0.22568690776824951</c:v>
                </c:pt>
                <c:pt idx="12827">
                  <c:v>0.22574864327907562</c:v>
                </c:pt>
                <c:pt idx="12828">
                  <c:v>0.22571933269500732</c:v>
                </c:pt>
                <c:pt idx="12829">
                  <c:v>0.22569924592971802</c:v>
                </c:pt>
                <c:pt idx="12830">
                  <c:v>0.22571498155593872</c:v>
                </c:pt>
                <c:pt idx="12831">
                  <c:v>0.22576668858528137</c:v>
                </c:pt>
                <c:pt idx="12832">
                  <c:v>0.22575992345809937</c:v>
                </c:pt>
                <c:pt idx="12833">
                  <c:v>0.22572809457778931</c:v>
                </c:pt>
                <c:pt idx="12834">
                  <c:v>0.22572752833366394</c:v>
                </c:pt>
                <c:pt idx="12835">
                  <c:v>0.22567778825759888</c:v>
                </c:pt>
                <c:pt idx="12836">
                  <c:v>0.22568473219871521</c:v>
                </c:pt>
                <c:pt idx="12837">
                  <c:v>0.22568072378635406</c:v>
                </c:pt>
                <c:pt idx="12838">
                  <c:v>0.22568662464618683</c:v>
                </c:pt>
                <c:pt idx="12839">
                  <c:v>0.22569410502910614</c:v>
                </c:pt>
                <c:pt idx="12840">
                  <c:v>0.22566935420036316</c:v>
                </c:pt>
                <c:pt idx="12841">
                  <c:v>0.22562852501869202</c:v>
                </c:pt>
                <c:pt idx="12842">
                  <c:v>0.22562041878700256</c:v>
                </c:pt>
                <c:pt idx="12843">
                  <c:v>0.22569957375526428</c:v>
                </c:pt>
                <c:pt idx="12844">
                  <c:v>0.22573426365852356</c:v>
                </c:pt>
                <c:pt idx="12845">
                  <c:v>0.22576321661472321</c:v>
                </c:pt>
                <c:pt idx="12846">
                  <c:v>0.22573906183242798</c:v>
                </c:pt>
                <c:pt idx="12847">
                  <c:v>0.22572019696235657</c:v>
                </c:pt>
                <c:pt idx="12848">
                  <c:v>0.22572600841522217</c:v>
                </c:pt>
                <c:pt idx="12849">
                  <c:v>0.22573326528072357</c:v>
                </c:pt>
                <c:pt idx="12850">
                  <c:v>0.2257104218006134</c:v>
                </c:pt>
                <c:pt idx="12851">
                  <c:v>0.22569243609905243</c:v>
                </c:pt>
                <c:pt idx="12852">
                  <c:v>0.22568400204181671</c:v>
                </c:pt>
                <c:pt idx="12853">
                  <c:v>0.22564840316772461</c:v>
                </c:pt>
                <c:pt idx="12854">
                  <c:v>0.22564643621444702</c:v>
                </c:pt>
                <c:pt idx="12855">
                  <c:v>0.22572606801986694</c:v>
                </c:pt>
                <c:pt idx="12856">
                  <c:v>0.22575198113918304</c:v>
                </c:pt>
                <c:pt idx="12857">
                  <c:v>0.22577604651451111</c:v>
                </c:pt>
                <c:pt idx="12858">
                  <c:v>0.22579856216907501</c:v>
                </c:pt>
                <c:pt idx="12859">
                  <c:v>0.22582453489303589</c:v>
                </c:pt>
                <c:pt idx="12860">
                  <c:v>0.2257518470287323</c:v>
                </c:pt>
                <c:pt idx="12861">
                  <c:v>0.22569757699966431</c:v>
                </c:pt>
                <c:pt idx="12862">
                  <c:v>0.22568885982036591</c:v>
                </c:pt>
                <c:pt idx="12863">
                  <c:v>0.22568273544311523</c:v>
                </c:pt>
                <c:pt idx="12864">
                  <c:v>0.22567865252494812</c:v>
                </c:pt>
                <c:pt idx="12865">
                  <c:v>0.22571596503257751</c:v>
                </c:pt>
                <c:pt idx="12866">
                  <c:v>0.22572764754295349</c:v>
                </c:pt>
                <c:pt idx="12867">
                  <c:v>0.22570212185382843</c:v>
                </c:pt>
                <c:pt idx="12868">
                  <c:v>0.22572217881679535</c:v>
                </c:pt>
                <c:pt idx="12869">
                  <c:v>0.22569020092487335</c:v>
                </c:pt>
                <c:pt idx="12870">
                  <c:v>0.225685715675354</c:v>
                </c:pt>
                <c:pt idx="12871">
                  <c:v>0.22567576169967651</c:v>
                </c:pt>
                <c:pt idx="12872">
                  <c:v>0.22568823397159576</c:v>
                </c:pt>
                <c:pt idx="12873">
                  <c:v>0.22568157315254211</c:v>
                </c:pt>
                <c:pt idx="12874">
                  <c:v>0.22564429044723511</c:v>
                </c:pt>
                <c:pt idx="12875">
                  <c:v>0.22567522525787354</c:v>
                </c:pt>
                <c:pt idx="12876">
                  <c:v>0.22572077810764313</c:v>
                </c:pt>
                <c:pt idx="12877">
                  <c:v>0.22573849558830261</c:v>
                </c:pt>
                <c:pt idx="12878">
                  <c:v>0.22577071189880371</c:v>
                </c:pt>
                <c:pt idx="12879">
                  <c:v>0.22579383850097656</c:v>
                </c:pt>
                <c:pt idx="12880">
                  <c:v>0.22574678063392639</c:v>
                </c:pt>
                <c:pt idx="12881">
                  <c:v>0.22572201490402222</c:v>
                </c:pt>
                <c:pt idx="12882">
                  <c:v>0.225676029920578</c:v>
                </c:pt>
                <c:pt idx="12883">
                  <c:v>0.22566042840480804</c:v>
                </c:pt>
                <c:pt idx="12884">
                  <c:v>0.22564436495304108</c:v>
                </c:pt>
                <c:pt idx="12885">
                  <c:v>0.22560808062553406</c:v>
                </c:pt>
                <c:pt idx="12886">
                  <c:v>0.22561377286911011</c:v>
                </c:pt>
                <c:pt idx="12887">
                  <c:v>0.22563919425010681</c:v>
                </c:pt>
                <c:pt idx="12888">
                  <c:v>0.22564384341239929</c:v>
                </c:pt>
                <c:pt idx="12889">
                  <c:v>0.22564002871513367</c:v>
                </c:pt>
                <c:pt idx="12890">
                  <c:v>0.22566060721874237</c:v>
                </c:pt>
                <c:pt idx="12891">
                  <c:v>0.22568441927433014</c:v>
                </c:pt>
                <c:pt idx="12892">
                  <c:v>0.22570657730102539</c:v>
                </c:pt>
                <c:pt idx="12893">
                  <c:v>0.22569535672664642</c:v>
                </c:pt>
                <c:pt idx="12894">
                  <c:v>0.22572875022888184</c:v>
                </c:pt>
                <c:pt idx="12895">
                  <c:v>0.22571589052677155</c:v>
                </c:pt>
                <c:pt idx="12896">
                  <c:v>0.225706547498703</c:v>
                </c:pt>
                <c:pt idx="12897">
                  <c:v>0.22566117346286774</c:v>
                </c:pt>
                <c:pt idx="12898">
                  <c:v>0.22567804157733917</c:v>
                </c:pt>
                <c:pt idx="12899">
                  <c:v>0.22564353048801422</c:v>
                </c:pt>
                <c:pt idx="12900">
                  <c:v>0.22565607726573944</c:v>
                </c:pt>
                <c:pt idx="12901">
                  <c:v>0.22566412389278412</c:v>
                </c:pt>
                <c:pt idx="12902">
                  <c:v>0.22564442455768585</c:v>
                </c:pt>
                <c:pt idx="12903">
                  <c:v>0.22563543915748596</c:v>
                </c:pt>
                <c:pt idx="12904">
                  <c:v>0.22564953565597534</c:v>
                </c:pt>
                <c:pt idx="12905">
                  <c:v>0.22565484046936035</c:v>
                </c:pt>
                <c:pt idx="12906">
                  <c:v>0.2256743311882019</c:v>
                </c:pt>
                <c:pt idx="12907">
                  <c:v>0.22567488253116608</c:v>
                </c:pt>
                <c:pt idx="12908">
                  <c:v>0.22571401298046112</c:v>
                </c:pt>
                <c:pt idx="12909">
                  <c:v>0.22576563060283661</c:v>
                </c:pt>
                <c:pt idx="12910">
                  <c:v>0.22573800384998322</c:v>
                </c:pt>
                <c:pt idx="12911">
                  <c:v>0.22567053139209747</c:v>
                </c:pt>
                <c:pt idx="12912">
                  <c:v>0.2256707102060318</c:v>
                </c:pt>
                <c:pt idx="12913">
                  <c:v>0.22567076981067657</c:v>
                </c:pt>
                <c:pt idx="12914">
                  <c:v>0.22568383812904358</c:v>
                </c:pt>
                <c:pt idx="12915">
                  <c:v>0.22571493685245514</c:v>
                </c:pt>
                <c:pt idx="12916">
                  <c:v>0.22570277750492096</c:v>
                </c:pt>
                <c:pt idx="12917">
                  <c:v>0.22569486498832703</c:v>
                </c:pt>
                <c:pt idx="12918">
                  <c:v>0.22565685212612152</c:v>
                </c:pt>
                <c:pt idx="12919">
                  <c:v>0.22561119496822357</c:v>
                </c:pt>
                <c:pt idx="12920">
                  <c:v>0.2256217747926712</c:v>
                </c:pt>
                <c:pt idx="12921">
                  <c:v>0.22565564513206482</c:v>
                </c:pt>
                <c:pt idx="12922">
                  <c:v>0.22565974295139313</c:v>
                </c:pt>
                <c:pt idx="12923">
                  <c:v>0.22571398317813873</c:v>
                </c:pt>
                <c:pt idx="12924">
                  <c:v>0.22571749985218048</c:v>
                </c:pt>
                <c:pt idx="12925">
                  <c:v>0.22577767074108124</c:v>
                </c:pt>
                <c:pt idx="12926">
                  <c:v>0.22580888867378235</c:v>
                </c:pt>
                <c:pt idx="12927">
                  <c:v>0.22578781843185425</c:v>
                </c:pt>
                <c:pt idx="12928">
                  <c:v>0.2257038950920105</c:v>
                </c:pt>
                <c:pt idx="12929">
                  <c:v>0.22562998533248901</c:v>
                </c:pt>
                <c:pt idx="12930">
                  <c:v>0.22558034956455231</c:v>
                </c:pt>
                <c:pt idx="12931">
                  <c:v>0.22561822831630707</c:v>
                </c:pt>
                <c:pt idx="12932">
                  <c:v>0.22570547461509705</c:v>
                </c:pt>
                <c:pt idx="12933">
                  <c:v>0.22572030127048492</c:v>
                </c:pt>
                <c:pt idx="12934">
                  <c:v>0.22569157183170319</c:v>
                </c:pt>
                <c:pt idx="12935">
                  <c:v>0.22559933364391327</c:v>
                </c:pt>
                <c:pt idx="12936">
                  <c:v>0.22561575472354889</c:v>
                </c:pt>
                <c:pt idx="12937">
                  <c:v>0.22567209601402283</c:v>
                </c:pt>
                <c:pt idx="12938">
                  <c:v>0.22565607726573944</c:v>
                </c:pt>
                <c:pt idx="12939">
                  <c:v>0.22567509114742279</c:v>
                </c:pt>
                <c:pt idx="12940">
                  <c:v>0.22572042047977448</c:v>
                </c:pt>
                <c:pt idx="12941">
                  <c:v>0.22569699585437775</c:v>
                </c:pt>
                <c:pt idx="12942">
                  <c:v>0.22567018866539001</c:v>
                </c:pt>
                <c:pt idx="12943">
                  <c:v>0.22565267980098724</c:v>
                </c:pt>
                <c:pt idx="12944">
                  <c:v>0.22564981877803802</c:v>
                </c:pt>
                <c:pt idx="12945">
                  <c:v>0.22564481198787689</c:v>
                </c:pt>
                <c:pt idx="12946">
                  <c:v>0.2256752997636795</c:v>
                </c:pt>
                <c:pt idx="12947">
                  <c:v>0.22568696737289429</c:v>
                </c:pt>
                <c:pt idx="12948">
                  <c:v>0.22564482688903809</c:v>
                </c:pt>
                <c:pt idx="12949">
                  <c:v>0.22564852237701416</c:v>
                </c:pt>
                <c:pt idx="12950">
                  <c:v>0.22562649846076965</c:v>
                </c:pt>
                <c:pt idx="12951">
                  <c:v>0.22563369572162628</c:v>
                </c:pt>
                <c:pt idx="12952">
                  <c:v>0.22562180459499359</c:v>
                </c:pt>
                <c:pt idx="12953">
                  <c:v>0.22564063966274261</c:v>
                </c:pt>
                <c:pt idx="12954">
                  <c:v>0.22568647563457489</c:v>
                </c:pt>
                <c:pt idx="12955">
                  <c:v>0.22571343183517456</c:v>
                </c:pt>
                <c:pt idx="12956">
                  <c:v>0.2257421463727951</c:v>
                </c:pt>
                <c:pt idx="12957">
                  <c:v>0.22574245929718018</c:v>
                </c:pt>
                <c:pt idx="12958">
                  <c:v>0.22566805779933929</c:v>
                </c:pt>
                <c:pt idx="12959">
                  <c:v>0.22561383247375488</c:v>
                </c:pt>
                <c:pt idx="12960">
                  <c:v>0.22560065984725952</c:v>
                </c:pt>
                <c:pt idx="12961">
                  <c:v>0.22563573718070984</c:v>
                </c:pt>
                <c:pt idx="12962">
                  <c:v>0.22566522657871246</c:v>
                </c:pt>
                <c:pt idx="12963">
                  <c:v>0.22561702132225037</c:v>
                </c:pt>
                <c:pt idx="12964">
                  <c:v>0.22559969127178192</c:v>
                </c:pt>
                <c:pt idx="12965">
                  <c:v>0.22563193738460541</c:v>
                </c:pt>
                <c:pt idx="12966">
                  <c:v>0.22571563720703125</c:v>
                </c:pt>
                <c:pt idx="12967">
                  <c:v>0.22584608197212219</c:v>
                </c:pt>
                <c:pt idx="12968">
                  <c:v>0.22589495778083801</c:v>
                </c:pt>
                <c:pt idx="12969">
                  <c:v>0.22588981688022614</c:v>
                </c:pt>
                <c:pt idx="12970">
                  <c:v>0.2258610874414444</c:v>
                </c:pt>
                <c:pt idx="12971">
                  <c:v>0.22585463523864746</c:v>
                </c:pt>
                <c:pt idx="12972">
                  <c:v>0.22583697736263275</c:v>
                </c:pt>
                <c:pt idx="12973">
                  <c:v>0.22581644356250763</c:v>
                </c:pt>
                <c:pt idx="12974">
                  <c:v>0.22573846578598022</c:v>
                </c:pt>
                <c:pt idx="12975">
                  <c:v>0.22570201754570007</c:v>
                </c:pt>
                <c:pt idx="12976">
                  <c:v>0.22574257850646973</c:v>
                </c:pt>
                <c:pt idx="12977">
                  <c:v>0.22575211524963379</c:v>
                </c:pt>
                <c:pt idx="12978">
                  <c:v>0.22579370439052582</c:v>
                </c:pt>
                <c:pt idx="12979">
                  <c:v>0.22575215995311737</c:v>
                </c:pt>
                <c:pt idx="12980">
                  <c:v>0.22572280466556549</c:v>
                </c:pt>
                <c:pt idx="12981">
                  <c:v>0.22573904693126678</c:v>
                </c:pt>
                <c:pt idx="12982">
                  <c:v>0.22569297254085541</c:v>
                </c:pt>
                <c:pt idx="12983">
                  <c:v>0.22564445436000824</c:v>
                </c:pt>
                <c:pt idx="12984">
                  <c:v>0.22565855085849762</c:v>
                </c:pt>
                <c:pt idx="12985">
                  <c:v>0.22570781409740448</c:v>
                </c:pt>
                <c:pt idx="12986">
                  <c:v>0.22570864856243134</c:v>
                </c:pt>
                <c:pt idx="12987">
                  <c:v>0.22568945586681366</c:v>
                </c:pt>
                <c:pt idx="12988">
                  <c:v>0.22568787634372711</c:v>
                </c:pt>
                <c:pt idx="12989">
                  <c:v>0.2256704717874527</c:v>
                </c:pt>
                <c:pt idx="12990">
                  <c:v>0.22563210129737854</c:v>
                </c:pt>
                <c:pt idx="12991">
                  <c:v>0.22565223276615143</c:v>
                </c:pt>
                <c:pt idx="12992">
                  <c:v>0.22564573585987091</c:v>
                </c:pt>
                <c:pt idx="12993">
                  <c:v>0.22564877569675446</c:v>
                </c:pt>
                <c:pt idx="12994">
                  <c:v>0.22563299536705017</c:v>
                </c:pt>
                <c:pt idx="12995">
                  <c:v>0.22559881210327148</c:v>
                </c:pt>
                <c:pt idx="12996">
                  <c:v>0.22563128173351288</c:v>
                </c:pt>
                <c:pt idx="12997">
                  <c:v>0.22563053667545319</c:v>
                </c:pt>
                <c:pt idx="12998">
                  <c:v>0.22563852369785309</c:v>
                </c:pt>
                <c:pt idx="12999">
                  <c:v>0.22563375532627106</c:v>
                </c:pt>
                <c:pt idx="13000">
                  <c:v>0.22564549744129181</c:v>
                </c:pt>
                <c:pt idx="13001">
                  <c:v>0.22573003172874451</c:v>
                </c:pt>
                <c:pt idx="13002">
                  <c:v>0.22573742270469666</c:v>
                </c:pt>
                <c:pt idx="13003">
                  <c:v>0.22565405070781708</c:v>
                </c:pt>
                <c:pt idx="13004">
                  <c:v>0.22562476992607117</c:v>
                </c:pt>
                <c:pt idx="13005">
                  <c:v>0.22563342750072479</c:v>
                </c:pt>
                <c:pt idx="13006">
                  <c:v>0.22563080489635468</c:v>
                </c:pt>
                <c:pt idx="13007">
                  <c:v>0.22564785182476044</c:v>
                </c:pt>
                <c:pt idx="13008">
                  <c:v>0.22561129927635193</c:v>
                </c:pt>
                <c:pt idx="13009">
                  <c:v>0.22554980218410492</c:v>
                </c:pt>
                <c:pt idx="13010">
                  <c:v>0.22550082206726074</c:v>
                </c:pt>
                <c:pt idx="13011">
                  <c:v>0.2255413681268692</c:v>
                </c:pt>
                <c:pt idx="13012">
                  <c:v>0.22558954358100891</c:v>
                </c:pt>
                <c:pt idx="13013">
                  <c:v>0.22564490139484406</c:v>
                </c:pt>
                <c:pt idx="13014">
                  <c:v>0.22567388415336609</c:v>
                </c:pt>
                <c:pt idx="13015">
                  <c:v>0.22567380964756012</c:v>
                </c:pt>
                <c:pt idx="13016">
                  <c:v>0.22564700245857239</c:v>
                </c:pt>
                <c:pt idx="13017">
                  <c:v>0.22561249136924744</c:v>
                </c:pt>
                <c:pt idx="13018">
                  <c:v>0.22557330131530762</c:v>
                </c:pt>
                <c:pt idx="13019">
                  <c:v>0.22553534805774689</c:v>
                </c:pt>
                <c:pt idx="13020">
                  <c:v>0.225534588098526</c:v>
                </c:pt>
                <c:pt idx="13021">
                  <c:v>0.22548989951610565</c:v>
                </c:pt>
                <c:pt idx="13022">
                  <c:v>0.2255173921585083</c:v>
                </c:pt>
                <c:pt idx="13023">
                  <c:v>0.22555804252624512</c:v>
                </c:pt>
                <c:pt idx="13024">
                  <c:v>0.22551800310611725</c:v>
                </c:pt>
                <c:pt idx="13025">
                  <c:v>0.22553682327270508</c:v>
                </c:pt>
                <c:pt idx="13026">
                  <c:v>0.22554220259189606</c:v>
                </c:pt>
                <c:pt idx="13027">
                  <c:v>0.22556062042713165</c:v>
                </c:pt>
                <c:pt idx="13028">
                  <c:v>0.22556397318840027</c:v>
                </c:pt>
                <c:pt idx="13029">
                  <c:v>0.2255115807056427</c:v>
                </c:pt>
                <c:pt idx="13030">
                  <c:v>0.22551390528678894</c:v>
                </c:pt>
                <c:pt idx="13031">
                  <c:v>0.22555918991565704</c:v>
                </c:pt>
                <c:pt idx="13032">
                  <c:v>0.22559560835361481</c:v>
                </c:pt>
                <c:pt idx="13033">
                  <c:v>0.22559861838817596</c:v>
                </c:pt>
                <c:pt idx="13034">
                  <c:v>0.2255372554063797</c:v>
                </c:pt>
                <c:pt idx="13035">
                  <c:v>0.22551402449607849</c:v>
                </c:pt>
                <c:pt idx="13036">
                  <c:v>0.22552897036075592</c:v>
                </c:pt>
                <c:pt idx="13037">
                  <c:v>0.2255522757768631</c:v>
                </c:pt>
                <c:pt idx="13038">
                  <c:v>0.22559581696987152</c:v>
                </c:pt>
                <c:pt idx="13039">
                  <c:v>0.22557571530342102</c:v>
                </c:pt>
                <c:pt idx="13040">
                  <c:v>0.22557789087295532</c:v>
                </c:pt>
                <c:pt idx="13041">
                  <c:v>0.22556954622268677</c:v>
                </c:pt>
                <c:pt idx="13042">
                  <c:v>0.22566953301429749</c:v>
                </c:pt>
                <c:pt idx="13043">
                  <c:v>0.22571104764938354</c:v>
                </c:pt>
                <c:pt idx="13044">
                  <c:v>0.22567357122898102</c:v>
                </c:pt>
                <c:pt idx="13045">
                  <c:v>0.22565120458602905</c:v>
                </c:pt>
                <c:pt idx="13046">
                  <c:v>0.22566288709640503</c:v>
                </c:pt>
                <c:pt idx="13047">
                  <c:v>0.22563557326793671</c:v>
                </c:pt>
                <c:pt idx="13048">
                  <c:v>0.22554810345172882</c:v>
                </c:pt>
                <c:pt idx="13049">
                  <c:v>0.22549399733543396</c:v>
                </c:pt>
                <c:pt idx="13050">
                  <c:v>0.22551639378070831</c:v>
                </c:pt>
                <c:pt idx="13051">
                  <c:v>0.22552257776260376</c:v>
                </c:pt>
                <c:pt idx="13052">
                  <c:v>0.22555926442146301</c:v>
                </c:pt>
                <c:pt idx="13053">
                  <c:v>0.22564950585365295</c:v>
                </c:pt>
                <c:pt idx="13054">
                  <c:v>0.22564412653446198</c:v>
                </c:pt>
                <c:pt idx="13055">
                  <c:v>0.22567221522331238</c:v>
                </c:pt>
                <c:pt idx="13056">
                  <c:v>0.22565923631191254</c:v>
                </c:pt>
                <c:pt idx="13057">
                  <c:v>0.22563177347183228</c:v>
                </c:pt>
                <c:pt idx="13058">
                  <c:v>0.22559623420238495</c:v>
                </c:pt>
                <c:pt idx="13059">
                  <c:v>0.22497913241386414</c:v>
                </c:pt>
                <c:pt idx="13060">
                  <c:v>0.2247530072927475</c:v>
                </c:pt>
                <c:pt idx="13061">
                  <c:v>0.22473596036434174</c:v>
                </c:pt>
                <c:pt idx="13062">
                  <c:v>0.22481870651245117</c:v>
                </c:pt>
                <c:pt idx="13063">
                  <c:v>0.22499941289424896</c:v>
                </c:pt>
                <c:pt idx="13064">
                  <c:v>0.22550185024738312</c:v>
                </c:pt>
                <c:pt idx="13065">
                  <c:v>0.2254890501499176</c:v>
                </c:pt>
                <c:pt idx="13066">
                  <c:v>0.22552891075611115</c:v>
                </c:pt>
                <c:pt idx="13067">
                  <c:v>0.22560501098632812</c:v>
                </c:pt>
                <c:pt idx="13068">
                  <c:v>0.22563530504703522</c:v>
                </c:pt>
                <c:pt idx="13069">
                  <c:v>0.2256394624710083</c:v>
                </c:pt>
                <c:pt idx="13070">
                  <c:v>0.22560110688209534</c:v>
                </c:pt>
                <c:pt idx="13071">
                  <c:v>0.22556255757808685</c:v>
                </c:pt>
                <c:pt idx="13072">
                  <c:v>0.2255626916885376</c:v>
                </c:pt>
                <c:pt idx="13073">
                  <c:v>0.22553393244743347</c:v>
                </c:pt>
                <c:pt idx="13074">
                  <c:v>0.22551590204238892</c:v>
                </c:pt>
                <c:pt idx="13075">
                  <c:v>0.22548700869083405</c:v>
                </c:pt>
                <c:pt idx="13076">
                  <c:v>0.22553329169750214</c:v>
                </c:pt>
                <c:pt idx="13077">
                  <c:v>0.22561648488044739</c:v>
                </c:pt>
                <c:pt idx="13078">
                  <c:v>0.22560839354991913</c:v>
                </c:pt>
                <c:pt idx="13079">
                  <c:v>0.22559133172035217</c:v>
                </c:pt>
                <c:pt idx="13080">
                  <c:v>0.2255883663892746</c:v>
                </c:pt>
                <c:pt idx="13081">
                  <c:v>0.22556933760643005</c:v>
                </c:pt>
                <c:pt idx="13082">
                  <c:v>0.22556233406066895</c:v>
                </c:pt>
                <c:pt idx="13083">
                  <c:v>0.22557240724563599</c:v>
                </c:pt>
                <c:pt idx="13084">
                  <c:v>0.22558407485485077</c:v>
                </c:pt>
                <c:pt idx="13085">
                  <c:v>0.22555072605609894</c:v>
                </c:pt>
                <c:pt idx="13086">
                  <c:v>0.22554400563240051</c:v>
                </c:pt>
                <c:pt idx="13087">
                  <c:v>0.22556793689727783</c:v>
                </c:pt>
                <c:pt idx="13088">
                  <c:v>0.22559143602848053</c:v>
                </c:pt>
                <c:pt idx="13089">
                  <c:v>0.2255481630563736</c:v>
                </c:pt>
                <c:pt idx="13090">
                  <c:v>0.22553843259811401</c:v>
                </c:pt>
                <c:pt idx="13091">
                  <c:v>0.22558057308197021</c:v>
                </c:pt>
                <c:pt idx="13092">
                  <c:v>0.2255779355764389</c:v>
                </c:pt>
                <c:pt idx="13093">
                  <c:v>0.22558842599391937</c:v>
                </c:pt>
                <c:pt idx="13094">
                  <c:v>0.22557124495506287</c:v>
                </c:pt>
                <c:pt idx="13095">
                  <c:v>0.2255735844373703</c:v>
                </c:pt>
                <c:pt idx="13096">
                  <c:v>0.2255825400352478</c:v>
                </c:pt>
                <c:pt idx="13097">
                  <c:v>0.22558772563934326</c:v>
                </c:pt>
                <c:pt idx="13098">
                  <c:v>0.22557856142520905</c:v>
                </c:pt>
                <c:pt idx="13099">
                  <c:v>0.22555239498615265</c:v>
                </c:pt>
                <c:pt idx="13100">
                  <c:v>0.22561082243919373</c:v>
                </c:pt>
                <c:pt idx="13101">
                  <c:v>0.22561547160148621</c:v>
                </c:pt>
                <c:pt idx="13102">
                  <c:v>0.2255806177854538</c:v>
                </c:pt>
                <c:pt idx="13103">
                  <c:v>0.22558727860450745</c:v>
                </c:pt>
                <c:pt idx="13104">
                  <c:v>0.22558709979057312</c:v>
                </c:pt>
                <c:pt idx="13105">
                  <c:v>0.22554090619087219</c:v>
                </c:pt>
                <c:pt idx="13106">
                  <c:v>0.22550491988658905</c:v>
                </c:pt>
                <c:pt idx="13107">
                  <c:v>0.22555170953273773</c:v>
                </c:pt>
                <c:pt idx="13108">
                  <c:v>0.22554615139961243</c:v>
                </c:pt>
                <c:pt idx="13109">
                  <c:v>0.22548721730709076</c:v>
                </c:pt>
                <c:pt idx="13110">
                  <c:v>0.22545215487480164</c:v>
                </c:pt>
                <c:pt idx="13111">
                  <c:v>0.22544409334659576</c:v>
                </c:pt>
                <c:pt idx="13112">
                  <c:v>0.22547717392444611</c:v>
                </c:pt>
                <c:pt idx="13113">
                  <c:v>0.22551073133945465</c:v>
                </c:pt>
                <c:pt idx="13114">
                  <c:v>0.22553116083145142</c:v>
                </c:pt>
                <c:pt idx="13115">
                  <c:v>0.22554819285869598</c:v>
                </c:pt>
                <c:pt idx="13116">
                  <c:v>0.22558590769767761</c:v>
                </c:pt>
                <c:pt idx="13117">
                  <c:v>0.22555640339851379</c:v>
                </c:pt>
                <c:pt idx="13118">
                  <c:v>0.22553552687168121</c:v>
                </c:pt>
                <c:pt idx="13119">
                  <c:v>0.22551290690898895</c:v>
                </c:pt>
                <c:pt idx="13120">
                  <c:v>0.22545403242111206</c:v>
                </c:pt>
                <c:pt idx="13121">
                  <c:v>0.2254716157913208</c:v>
                </c:pt>
                <c:pt idx="13122">
                  <c:v>0.22549553215503693</c:v>
                </c:pt>
                <c:pt idx="13123">
                  <c:v>0.2254827469587326</c:v>
                </c:pt>
                <c:pt idx="13124">
                  <c:v>0.22553250193595886</c:v>
                </c:pt>
                <c:pt idx="13125">
                  <c:v>0.22553707659244537</c:v>
                </c:pt>
                <c:pt idx="13126">
                  <c:v>0.22549964487552643</c:v>
                </c:pt>
                <c:pt idx="13127">
                  <c:v>0.22553057968616486</c:v>
                </c:pt>
                <c:pt idx="13128">
                  <c:v>0.22553537786006927</c:v>
                </c:pt>
                <c:pt idx="13129">
                  <c:v>0.22552148997783661</c:v>
                </c:pt>
                <c:pt idx="13130">
                  <c:v>0.22557559609413147</c:v>
                </c:pt>
                <c:pt idx="13131">
                  <c:v>0.2256055623292923</c:v>
                </c:pt>
                <c:pt idx="13132">
                  <c:v>0.22558818757534027</c:v>
                </c:pt>
                <c:pt idx="13133">
                  <c:v>0.22555071115493774</c:v>
                </c:pt>
                <c:pt idx="13134">
                  <c:v>0.22553527355194092</c:v>
                </c:pt>
                <c:pt idx="13135">
                  <c:v>0.2255222350358963</c:v>
                </c:pt>
                <c:pt idx="13136">
                  <c:v>0.22554539144039154</c:v>
                </c:pt>
                <c:pt idx="13137">
                  <c:v>0.22554959356784821</c:v>
                </c:pt>
                <c:pt idx="13138">
                  <c:v>0.2255217581987381</c:v>
                </c:pt>
                <c:pt idx="13139">
                  <c:v>0.22546426951885223</c:v>
                </c:pt>
                <c:pt idx="13140">
                  <c:v>0.225479856133461</c:v>
                </c:pt>
                <c:pt idx="13141">
                  <c:v>0.22549648582935333</c:v>
                </c:pt>
                <c:pt idx="13142">
                  <c:v>0.2254718542098999</c:v>
                </c:pt>
                <c:pt idx="13143">
                  <c:v>0.22547647356987</c:v>
                </c:pt>
                <c:pt idx="13144">
                  <c:v>0.22547167539596558</c:v>
                </c:pt>
                <c:pt idx="13145">
                  <c:v>0.22554072737693787</c:v>
                </c:pt>
                <c:pt idx="13146">
                  <c:v>0.22555702924728394</c:v>
                </c:pt>
                <c:pt idx="13147">
                  <c:v>0.22553735971450806</c:v>
                </c:pt>
                <c:pt idx="13148">
                  <c:v>0.22552773356437683</c:v>
                </c:pt>
                <c:pt idx="13149">
                  <c:v>0.2255508154630661</c:v>
                </c:pt>
                <c:pt idx="13150">
                  <c:v>0.2255331426858902</c:v>
                </c:pt>
                <c:pt idx="13151">
                  <c:v>0.22550825774669647</c:v>
                </c:pt>
                <c:pt idx="13152">
                  <c:v>0.22551780939102173</c:v>
                </c:pt>
                <c:pt idx="13153">
                  <c:v>0.2254752516746521</c:v>
                </c:pt>
                <c:pt idx="13154">
                  <c:v>0.22546587884426117</c:v>
                </c:pt>
                <c:pt idx="13155">
                  <c:v>0.22545915842056274</c:v>
                </c:pt>
                <c:pt idx="13156">
                  <c:v>0.22548025846481323</c:v>
                </c:pt>
                <c:pt idx="13157">
                  <c:v>0.22552195191383362</c:v>
                </c:pt>
                <c:pt idx="13158">
                  <c:v>0.22553811967372894</c:v>
                </c:pt>
                <c:pt idx="13159">
                  <c:v>0.22552087903022766</c:v>
                </c:pt>
                <c:pt idx="13160">
                  <c:v>0.22555077075958252</c:v>
                </c:pt>
                <c:pt idx="13161">
                  <c:v>0.22556126117706299</c:v>
                </c:pt>
                <c:pt idx="13162">
                  <c:v>0.22554279863834381</c:v>
                </c:pt>
                <c:pt idx="13163">
                  <c:v>0.225536048412323</c:v>
                </c:pt>
                <c:pt idx="13164">
                  <c:v>0.225526362657547</c:v>
                </c:pt>
                <c:pt idx="13165">
                  <c:v>0.22549937665462494</c:v>
                </c:pt>
                <c:pt idx="13166">
                  <c:v>0.22549700736999512</c:v>
                </c:pt>
                <c:pt idx="13167">
                  <c:v>0.22547546029090881</c:v>
                </c:pt>
                <c:pt idx="13168">
                  <c:v>0.2254701554775238</c:v>
                </c:pt>
                <c:pt idx="13169">
                  <c:v>0.22550208866596222</c:v>
                </c:pt>
                <c:pt idx="13170">
                  <c:v>0.2254985123872757</c:v>
                </c:pt>
                <c:pt idx="13171">
                  <c:v>0.22551430761814117</c:v>
                </c:pt>
                <c:pt idx="13172">
                  <c:v>0.22552981972694397</c:v>
                </c:pt>
                <c:pt idx="13173">
                  <c:v>0.22546595335006714</c:v>
                </c:pt>
                <c:pt idx="13174">
                  <c:v>0.22544348239898682</c:v>
                </c:pt>
                <c:pt idx="13175">
                  <c:v>0.22547203302383423</c:v>
                </c:pt>
                <c:pt idx="13176">
                  <c:v>0.22551383078098297</c:v>
                </c:pt>
                <c:pt idx="13177">
                  <c:v>0.22553470730781555</c:v>
                </c:pt>
                <c:pt idx="13178">
                  <c:v>0.22551687061786652</c:v>
                </c:pt>
                <c:pt idx="13179">
                  <c:v>0.22546917200088501</c:v>
                </c:pt>
                <c:pt idx="13180">
                  <c:v>0.22546124458312988</c:v>
                </c:pt>
                <c:pt idx="13181">
                  <c:v>0.22550752758979797</c:v>
                </c:pt>
                <c:pt idx="13182">
                  <c:v>0.22559182345867157</c:v>
                </c:pt>
                <c:pt idx="13183">
                  <c:v>0.22557230293750763</c:v>
                </c:pt>
                <c:pt idx="13184">
                  <c:v>0.22555390000343323</c:v>
                </c:pt>
                <c:pt idx="13185">
                  <c:v>0.22555916011333466</c:v>
                </c:pt>
                <c:pt idx="13186">
                  <c:v>0.22549660503864288</c:v>
                </c:pt>
                <c:pt idx="13187">
                  <c:v>0.22546377778053284</c:v>
                </c:pt>
                <c:pt idx="13188">
                  <c:v>0.22548931837081909</c:v>
                </c:pt>
                <c:pt idx="13189">
                  <c:v>0.22553732991218567</c:v>
                </c:pt>
                <c:pt idx="13190">
                  <c:v>0.22551323473453522</c:v>
                </c:pt>
                <c:pt idx="13191">
                  <c:v>0.22551712393760681</c:v>
                </c:pt>
                <c:pt idx="13192">
                  <c:v>0.22552874684333801</c:v>
                </c:pt>
                <c:pt idx="13193">
                  <c:v>0.22557421028614044</c:v>
                </c:pt>
                <c:pt idx="13194">
                  <c:v>0.22558315098285675</c:v>
                </c:pt>
                <c:pt idx="13195">
                  <c:v>0.22560586035251617</c:v>
                </c:pt>
                <c:pt idx="13196">
                  <c:v>0.22565263509750366</c:v>
                </c:pt>
                <c:pt idx="13197">
                  <c:v>0.22560068964958191</c:v>
                </c:pt>
                <c:pt idx="13198">
                  <c:v>0.22559243440628052</c:v>
                </c:pt>
                <c:pt idx="13199">
                  <c:v>0.22555078566074371</c:v>
                </c:pt>
                <c:pt idx="13200">
                  <c:v>0.22547975182533264</c:v>
                </c:pt>
                <c:pt idx="13201">
                  <c:v>0.22546334564685822</c:v>
                </c:pt>
                <c:pt idx="13202">
                  <c:v>0.22547797858715057</c:v>
                </c:pt>
                <c:pt idx="13203">
                  <c:v>0.22548994421958923</c:v>
                </c:pt>
                <c:pt idx="13204">
                  <c:v>0.22545908391475677</c:v>
                </c:pt>
                <c:pt idx="13205">
                  <c:v>0.22549311816692352</c:v>
                </c:pt>
                <c:pt idx="13206">
                  <c:v>0.22548779845237732</c:v>
                </c:pt>
                <c:pt idx="13207">
                  <c:v>0.22551551461219788</c:v>
                </c:pt>
                <c:pt idx="13208">
                  <c:v>0.22556823492050171</c:v>
                </c:pt>
                <c:pt idx="13209">
                  <c:v>0.22551389038562775</c:v>
                </c:pt>
                <c:pt idx="13210">
                  <c:v>0.22547180950641632</c:v>
                </c:pt>
                <c:pt idx="13211">
                  <c:v>0.22548943758010864</c:v>
                </c:pt>
                <c:pt idx="13212">
                  <c:v>0.22547565400600433</c:v>
                </c:pt>
                <c:pt idx="13213">
                  <c:v>0.22545646131038666</c:v>
                </c:pt>
                <c:pt idx="13214">
                  <c:v>0.22545246779918671</c:v>
                </c:pt>
                <c:pt idx="13215">
                  <c:v>0.2254423052072525</c:v>
                </c:pt>
                <c:pt idx="13216">
                  <c:v>0.22543056309223175</c:v>
                </c:pt>
                <c:pt idx="13217">
                  <c:v>0.22543123364448547</c:v>
                </c:pt>
                <c:pt idx="13218">
                  <c:v>0.2254476398229599</c:v>
                </c:pt>
                <c:pt idx="13219">
                  <c:v>0.22547990083694458</c:v>
                </c:pt>
                <c:pt idx="13220">
                  <c:v>0.22546438872814178</c:v>
                </c:pt>
                <c:pt idx="13221">
                  <c:v>0.2254820317029953</c:v>
                </c:pt>
                <c:pt idx="13222">
                  <c:v>0.22551643848419189</c:v>
                </c:pt>
                <c:pt idx="13223">
                  <c:v>0.22551056742668152</c:v>
                </c:pt>
                <c:pt idx="13224">
                  <c:v>0.22549255192279816</c:v>
                </c:pt>
                <c:pt idx="13225">
                  <c:v>0.22547535598278046</c:v>
                </c:pt>
                <c:pt idx="13226">
                  <c:v>0.22547626495361328</c:v>
                </c:pt>
                <c:pt idx="13227">
                  <c:v>0.22546200454235077</c:v>
                </c:pt>
                <c:pt idx="13228">
                  <c:v>0.22543339431285858</c:v>
                </c:pt>
                <c:pt idx="13229">
                  <c:v>0.22540099918842316</c:v>
                </c:pt>
                <c:pt idx="13230">
                  <c:v>0.22534555196762085</c:v>
                </c:pt>
                <c:pt idx="13231">
                  <c:v>0.22533831000328064</c:v>
                </c:pt>
                <c:pt idx="13232">
                  <c:v>0.22535529732704163</c:v>
                </c:pt>
                <c:pt idx="13233">
                  <c:v>0.22540436685085297</c:v>
                </c:pt>
                <c:pt idx="13234">
                  <c:v>0.22545444965362549</c:v>
                </c:pt>
                <c:pt idx="13235">
                  <c:v>0.2253812700510025</c:v>
                </c:pt>
                <c:pt idx="13236">
                  <c:v>0.22534042596817017</c:v>
                </c:pt>
                <c:pt idx="13237">
                  <c:v>0.22534139454364777</c:v>
                </c:pt>
                <c:pt idx="13238">
                  <c:v>0.22541533410549164</c:v>
                </c:pt>
                <c:pt idx="13239">
                  <c:v>0.2254195362329483</c:v>
                </c:pt>
                <c:pt idx="13240">
                  <c:v>0.22537323832511902</c:v>
                </c:pt>
                <c:pt idx="13241">
                  <c:v>0.22533935308456421</c:v>
                </c:pt>
                <c:pt idx="13242">
                  <c:v>0.22533653676509857</c:v>
                </c:pt>
                <c:pt idx="13243">
                  <c:v>0.22535119950771332</c:v>
                </c:pt>
                <c:pt idx="13244">
                  <c:v>0.2253565788269043</c:v>
                </c:pt>
                <c:pt idx="13245">
                  <c:v>0.22536690533161163</c:v>
                </c:pt>
                <c:pt idx="13246">
                  <c:v>0.22537067532539368</c:v>
                </c:pt>
                <c:pt idx="13247">
                  <c:v>0.22533662617206573</c:v>
                </c:pt>
                <c:pt idx="13248">
                  <c:v>0.22533918917179108</c:v>
                </c:pt>
                <c:pt idx="13249">
                  <c:v>0.22534224390983582</c:v>
                </c:pt>
                <c:pt idx="13250">
                  <c:v>0.22533462941646576</c:v>
                </c:pt>
                <c:pt idx="13251">
                  <c:v>0.2253589928150177</c:v>
                </c:pt>
                <c:pt idx="13252">
                  <c:v>0.22542238235473633</c:v>
                </c:pt>
                <c:pt idx="13253">
                  <c:v>0.22545190155506134</c:v>
                </c:pt>
                <c:pt idx="13254">
                  <c:v>0.22542046010494232</c:v>
                </c:pt>
                <c:pt idx="13255">
                  <c:v>0.22538316249847412</c:v>
                </c:pt>
                <c:pt idx="13256">
                  <c:v>0.22538754343986511</c:v>
                </c:pt>
                <c:pt idx="13257">
                  <c:v>0.22539612650871277</c:v>
                </c:pt>
                <c:pt idx="13258">
                  <c:v>0.22539931535720825</c:v>
                </c:pt>
                <c:pt idx="13259">
                  <c:v>0.22541415691375732</c:v>
                </c:pt>
                <c:pt idx="13260">
                  <c:v>0.22540287673473358</c:v>
                </c:pt>
                <c:pt idx="13261">
                  <c:v>0.22537405788898468</c:v>
                </c:pt>
                <c:pt idx="13262">
                  <c:v>0.22537805140018463</c:v>
                </c:pt>
                <c:pt idx="13263">
                  <c:v>0.22538112103939056</c:v>
                </c:pt>
                <c:pt idx="13264">
                  <c:v>0.22537414729595184</c:v>
                </c:pt>
                <c:pt idx="13265">
                  <c:v>0.22541305422782898</c:v>
                </c:pt>
                <c:pt idx="13266">
                  <c:v>0.22540859878063202</c:v>
                </c:pt>
                <c:pt idx="13267">
                  <c:v>0.22534120082855225</c:v>
                </c:pt>
                <c:pt idx="13268">
                  <c:v>0.2253381609916687</c:v>
                </c:pt>
                <c:pt idx="13269">
                  <c:v>0.22534233331680298</c:v>
                </c:pt>
                <c:pt idx="13270">
                  <c:v>0.22534510493278503</c:v>
                </c:pt>
                <c:pt idx="13271">
                  <c:v>0.225338414311409</c:v>
                </c:pt>
                <c:pt idx="13272">
                  <c:v>0.2253863662481308</c:v>
                </c:pt>
                <c:pt idx="13273">
                  <c:v>0.22544305026531219</c:v>
                </c:pt>
                <c:pt idx="13274">
                  <c:v>0.22541829943656921</c:v>
                </c:pt>
                <c:pt idx="13275">
                  <c:v>0.2253652811050415</c:v>
                </c:pt>
                <c:pt idx="13276">
                  <c:v>0.2253967821598053</c:v>
                </c:pt>
                <c:pt idx="13277">
                  <c:v>0.22541150450706482</c:v>
                </c:pt>
                <c:pt idx="13278">
                  <c:v>0.22543233633041382</c:v>
                </c:pt>
                <c:pt idx="13279">
                  <c:v>0.22544936835765839</c:v>
                </c:pt>
                <c:pt idx="13280">
                  <c:v>0.22539475560188293</c:v>
                </c:pt>
                <c:pt idx="13281">
                  <c:v>0.22532820701599121</c:v>
                </c:pt>
                <c:pt idx="13282">
                  <c:v>0.22529365122318268</c:v>
                </c:pt>
                <c:pt idx="13283">
                  <c:v>0.22530646622180939</c:v>
                </c:pt>
                <c:pt idx="13284">
                  <c:v>0.22532883286476135</c:v>
                </c:pt>
                <c:pt idx="13285">
                  <c:v>0.22539816796779633</c:v>
                </c:pt>
                <c:pt idx="13286">
                  <c:v>0.22539064288139343</c:v>
                </c:pt>
                <c:pt idx="13287">
                  <c:v>0.22532422840595245</c:v>
                </c:pt>
                <c:pt idx="13288">
                  <c:v>0.22525875270366669</c:v>
                </c:pt>
                <c:pt idx="13289">
                  <c:v>0.22526958584785461</c:v>
                </c:pt>
                <c:pt idx="13290">
                  <c:v>0.22531451284885406</c:v>
                </c:pt>
                <c:pt idx="13291">
                  <c:v>0.22530324757099152</c:v>
                </c:pt>
                <c:pt idx="13292">
                  <c:v>0.22534491121768951</c:v>
                </c:pt>
                <c:pt idx="13293">
                  <c:v>0.22538237273693085</c:v>
                </c:pt>
                <c:pt idx="13294">
                  <c:v>0.22534625232219696</c:v>
                </c:pt>
                <c:pt idx="13295">
                  <c:v>0.22533227503299713</c:v>
                </c:pt>
                <c:pt idx="13296">
                  <c:v>0.22532063722610474</c:v>
                </c:pt>
                <c:pt idx="13297">
                  <c:v>0.22531814873218536</c:v>
                </c:pt>
                <c:pt idx="13298">
                  <c:v>0.22536870837211609</c:v>
                </c:pt>
                <c:pt idx="13299">
                  <c:v>0.22540287673473358</c:v>
                </c:pt>
                <c:pt idx="13300">
                  <c:v>0.22536854445934296</c:v>
                </c:pt>
                <c:pt idx="13301">
                  <c:v>0.2253335565328598</c:v>
                </c:pt>
                <c:pt idx="13302">
                  <c:v>0.22532889246940613</c:v>
                </c:pt>
                <c:pt idx="13303">
                  <c:v>0.2253839522600174</c:v>
                </c:pt>
                <c:pt idx="13304">
                  <c:v>0.22535602748394012</c:v>
                </c:pt>
                <c:pt idx="13305">
                  <c:v>0.22531571984291077</c:v>
                </c:pt>
                <c:pt idx="13306">
                  <c:v>0.22531554102897644</c:v>
                </c:pt>
                <c:pt idx="13307">
                  <c:v>0.22532548010349274</c:v>
                </c:pt>
                <c:pt idx="13308">
                  <c:v>0.22532470524311066</c:v>
                </c:pt>
                <c:pt idx="13309">
                  <c:v>0.22533304989337921</c:v>
                </c:pt>
                <c:pt idx="13310">
                  <c:v>0.22536109387874603</c:v>
                </c:pt>
                <c:pt idx="13311">
                  <c:v>0.22533488273620605</c:v>
                </c:pt>
                <c:pt idx="13312">
                  <c:v>0.22533893585205078</c:v>
                </c:pt>
                <c:pt idx="13313">
                  <c:v>0.22533033788204193</c:v>
                </c:pt>
                <c:pt idx="13314">
                  <c:v>0.22531242668628693</c:v>
                </c:pt>
                <c:pt idx="13315">
                  <c:v>0.22526447474956512</c:v>
                </c:pt>
                <c:pt idx="13316">
                  <c:v>0.22527286410331726</c:v>
                </c:pt>
                <c:pt idx="13317">
                  <c:v>0.22534485161304474</c:v>
                </c:pt>
                <c:pt idx="13318">
                  <c:v>0.22536928951740265</c:v>
                </c:pt>
                <c:pt idx="13319">
                  <c:v>0.22535856068134308</c:v>
                </c:pt>
                <c:pt idx="13320">
                  <c:v>0.22537045180797577</c:v>
                </c:pt>
                <c:pt idx="13321">
                  <c:v>0.2253907322883606</c:v>
                </c:pt>
                <c:pt idx="13322">
                  <c:v>0.22534190118312836</c:v>
                </c:pt>
                <c:pt idx="13323">
                  <c:v>0.22536046802997589</c:v>
                </c:pt>
                <c:pt idx="13324">
                  <c:v>0.22535231709480286</c:v>
                </c:pt>
                <c:pt idx="13325">
                  <c:v>0.22531072795391083</c:v>
                </c:pt>
                <c:pt idx="13326">
                  <c:v>0.22527113556861877</c:v>
                </c:pt>
                <c:pt idx="13327">
                  <c:v>0.22526003420352936</c:v>
                </c:pt>
                <c:pt idx="13328">
                  <c:v>0.22526535391807556</c:v>
                </c:pt>
                <c:pt idx="13329">
                  <c:v>0.22530929744243622</c:v>
                </c:pt>
                <c:pt idx="13330">
                  <c:v>0.22539648413658142</c:v>
                </c:pt>
                <c:pt idx="13331">
                  <c:v>0.22541725635528564</c:v>
                </c:pt>
                <c:pt idx="13332">
                  <c:v>0.2253582626581192</c:v>
                </c:pt>
                <c:pt idx="13333">
                  <c:v>0.22534726560115814</c:v>
                </c:pt>
                <c:pt idx="13334">
                  <c:v>0.22538396716117859</c:v>
                </c:pt>
                <c:pt idx="13335">
                  <c:v>0.22534136474132538</c:v>
                </c:pt>
                <c:pt idx="13336">
                  <c:v>0.22530519962310791</c:v>
                </c:pt>
                <c:pt idx="13337">
                  <c:v>0.2253248393535614</c:v>
                </c:pt>
                <c:pt idx="13338">
                  <c:v>0.22533608973026276</c:v>
                </c:pt>
                <c:pt idx="13339">
                  <c:v>0.22531946003437042</c:v>
                </c:pt>
                <c:pt idx="13340">
                  <c:v>0.22536502778530121</c:v>
                </c:pt>
                <c:pt idx="13341">
                  <c:v>0.22539354860782623</c:v>
                </c:pt>
                <c:pt idx="13342">
                  <c:v>0.22537305951118469</c:v>
                </c:pt>
                <c:pt idx="13343">
                  <c:v>0.22536352276802063</c:v>
                </c:pt>
                <c:pt idx="13344">
                  <c:v>0.22537901997566223</c:v>
                </c:pt>
                <c:pt idx="13345">
                  <c:v>0.22530636191368103</c:v>
                </c:pt>
                <c:pt idx="13346">
                  <c:v>0.22526343166828156</c:v>
                </c:pt>
                <c:pt idx="13347">
                  <c:v>0.22533035278320312</c:v>
                </c:pt>
                <c:pt idx="13348">
                  <c:v>0.22535593807697296</c:v>
                </c:pt>
                <c:pt idx="13349">
                  <c:v>0.22530774772167206</c:v>
                </c:pt>
                <c:pt idx="13350">
                  <c:v>0.22528603672981262</c:v>
                </c:pt>
                <c:pt idx="13351">
                  <c:v>0.22527638077735901</c:v>
                </c:pt>
                <c:pt idx="13352">
                  <c:v>0.22530841827392578</c:v>
                </c:pt>
                <c:pt idx="13353">
                  <c:v>0.22532956302165985</c:v>
                </c:pt>
                <c:pt idx="13354">
                  <c:v>0.22533166408538818</c:v>
                </c:pt>
                <c:pt idx="13355">
                  <c:v>0.22534751892089844</c:v>
                </c:pt>
                <c:pt idx="13356">
                  <c:v>0.2253383994102478</c:v>
                </c:pt>
                <c:pt idx="13357">
                  <c:v>0.22533601522445679</c:v>
                </c:pt>
                <c:pt idx="13358">
                  <c:v>0.22529569268226624</c:v>
                </c:pt>
                <c:pt idx="13359">
                  <c:v>0.22526423633098602</c:v>
                </c:pt>
                <c:pt idx="13360">
                  <c:v>0.22522272169589996</c:v>
                </c:pt>
                <c:pt idx="13361">
                  <c:v>0.22523920238018036</c:v>
                </c:pt>
                <c:pt idx="13362">
                  <c:v>0.22529040277004242</c:v>
                </c:pt>
                <c:pt idx="13363">
                  <c:v>0.22526413202285767</c:v>
                </c:pt>
                <c:pt idx="13364">
                  <c:v>0.22526955604553223</c:v>
                </c:pt>
                <c:pt idx="13365">
                  <c:v>0.22531905770301819</c:v>
                </c:pt>
                <c:pt idx="13366">
                  <c:v>0.22528724372386932</c:v>
                </c:pt>
                <c:pt idx="13367">
                  <c:v>0.22524437308311462</c:v>
                </c:pt>
                <c:pt idx="13368">
                  <c:v>0.22526979446411133</c:v>
                </c:pt>
                <c:pt idx="13369">
                  <c:v>0.22529412806034088</c:v>
                </c:pt>
                <c:pt idx="13370">
                  <c:v>0.22527611255645752</c:v>
                </c:pt>
                <c:pt idx="13371">
                  <c:v>0.22523786127567291</c:v>
                </c:pt>
                <c:pt idx="13372">
                  <c:v>0.22521470487117767</c:v>
                </c:pt>
                <c:pt idx="13373">
                  <c:v>0.22523583471775055</c:v>
                </c:pt>
                <c:pt idx="13374">
                  <c:v>0.22524251043796539</c:v>
                </c:pt>
                <c:pt idx="13375">
                  <c:v>0.22526907920837402</c:v>
                </c:pt>
                <c:pt idx="13376">
                  <c:v>0.22526271641254425</c:v>
                </c:pt>
                <c:pt idx="13377">
                  <c:v>0.22525200247764587</c:v>
                </c:pt>
                <c:pt idx="13378">
                  <c:v>0.22523941099643707</c:v>
                </c:pt>
                <c:pt idx="13379">
                  <c:v>0.22529545426368713</c:v>
                </c:pt>
                <c:pt idx="13380">
                  <c:v>0.22528485953807831</c:v>
                </c:pt>
                <c:pt idx="13381">
                  <c:v>0.22526815533638</c:v>
                </c:pt>
                <c:pt idx="13382">
                  <c:v>0.22526237368583679</c:v>
                </c:pt>
                <c:pt idx="13383">
                  <c:v>0.22520126402378082</c:v>
                </c:pt>
                <c:pt idx="13384">
                  <c:v>0.22515955567359924</c:v>
                </c:pt>
                <c:pt idx="13385">
                  <c:v>0.22518609464168549</c:v>
                </c:pt>
                <c:pt idx="13386">
                  <c:v>0.22520342469215393</c:v>
                </c:pt>
                <c:pt idx="13387">
                  <c:v>0.22521834075450897</c:v>
                </c:pt>
                <c:pt idx="13388">
                  <c:v>0.22523050010204315</c:v>
                </c:pt>
                <c:pt idx="13389">
                  <c:v>0.2251751571893692</c:v>
                </c:pt>
                <c:pt idx="13390">
                  <c:v>0.22511611878871918</c:v>
                </c:pt>
                <c:pt idx="13391">
                  <c:v>0.22500185668468475</c:v>
                </c:pt>
                <c:pt idx="13392">
                  <c:v>0.22511984407901764</c:v>
                </c:pt>
                <c:pt idx="13393">
                  <c:v>0.22521631419658661</c:v>
                </c:pt>
                <c:pt idx="13394">
                  <c:v>0.22520974278450012</c:v>
                </c:pt>
                <c:pt idx="13395">
                  <c:v>0.22513104975223541</c:v>
                </c:pt>
                <c:pt idx="13396">
                  <c:v>0.22513589262962341</c:v>
                </c:pt>
                <c:pt idx="13397">
                  <c:v>0.22511830925941467</c:v>
                </c:pt>
                <c:pt idx="13398">
                  <c:v>0.22511538863182068</c:v>
                </c:pt>
                <c:pt idx="13399">
                  <c:v>0.22511577606201172</c:v>
                </c:pt>
                <c:pt idx="13400">
                  <c:v>0.22512714564800262</c:v>
                </c:pt>
                <c:pt idx="13401">
                  <c:v>0.2250332236289978</c:v>
                </c:pt>
                <c:pt idx="13402">
                  <c:v>0.22440868616104126</c:v>
                </c:pt>
                <c:pt idx="13403">
                  <c:v>0.22432802617549896</c:v>
                </c:pt>
                <c:pt idx="13404">
                  <c:v>0.2243146151304245</c:v>
                </c:pt>
                <c:pt idx="13405">
                  <c:v>0.22435489296913147</c:v>
                </c:pt>
                <c:pt idx="13406">
                  <c:v>0.22472576797008514</c:v>
                </c:pt>
                <c:pt idx="13407">
                  <c:v>0.22510634362697601</c:v>
                </c:pt>
                <c:pt idx="13408">
                  <c:v>0.22507081925868988</c:v>
                </c:pt>
                <c:pt idx="13409">
                  <c:v>0.22517234086990356</c:v>
                </c:pt>
                <c:pt idx="13410">
                  <c:v>0.22521808743476868</c:v>
                </c:pt>
                <c:pt idx="13411">
                  <c:v>0.22515878081321716</c:v>
                </c:pt>
                <c:pt idx="13412">
                  <c:v>0.22510586678981781</c:v>
                </c:pt>
                <c:pt idx="13413">
                  <c:v>0.22513380646705627</c:v>
                </c:pt>
                <c:pt idx="13414">
                  <c:v>0.22517511248588562</c:v>
                </c:pt>
                <c:pt idx="13415">
                  <c:v>0.22514675557613373</c:v>
                </c:pt>
                <c:pt idx="13416">
                  <c:v>0.22518227994441986</c:v>
                </c:pt>
                <c:pt idx="13417">
                  <c:v>0.22518584132194519</c:v>
                </c:pt>
                <c:pt idx="13418">
                  <c:v>0.22518651187419891</c:v>
                </c:pt>
                <c:pt idx="13419">
                  <c:v>0.22515681385993958</c:v>
                </c:pt>
                <c:pt idx="13420">
                  <c:v>0.22516724467277527</c:v>
                </c:pt>
                <c:pt idx="13421">
                  <c:v>0.22516871988773346</c:v>
                </c:pt>
                <c:pt idx="13422">
                  <c:v>0.22513705492019653</c:v>
                </c:pt>
                <c:pt idx="13423">
                  <c:v>0.22511763870716095</c:v>
                </c:pt>
                <c:pt idx="13424">
                  <c:v>0.22517044842243195</c:v>
                </c:pt>
                <c:pt idx="13425">
                  <c:v>0.22519490122795105</c:v>
                </c:pt>
                <c:pt idx="13426">
                  <c:v>0.22522254288196564</c:v>
                </c:pt>
                <c:pt idx="13427">
                  <c:v>0.22520318627357483</c:v>
                </c:pt>
                <c:pt idx="13428">
                  <c:v>0.22519537806510925</c:v>
                </c:pt>
                <c:pt idx="13429">
                  <c:v>0.2252369225025177</c:v>
                </c:pt>
                <c:pt idx="13430">
                  <c:v>0.22521494328975677</c:v>
                </c:pt>
                <c:pt idx="13431">
                  <c:v>0.22518576681613922</c:v>
                </c:pt>
                <c:pt idx="13432">
                  <c:v>0.22519934177398682</c:v>
                </c:pt>
                <c:pt idx="13433">
                  <c:v>0.22520682215690613</c:v>
                </c:pt>
                <c:pt idx="13434">
                  <c:v>0.22518284618854523</c:v>
                </c:pt>
                <c:pt idx="13435">
                  <c:v>0.22512833774089813</c:v>
                </c:pt>
                <c:pt idx="13436">
                  <c:v>0.22513666749000549</c:v>
                </c:pt>
                <c:pt idx="13437">
                  <c:v>0.22518227994441986</c:v>
                </c:pt>
                <c:pt idx="13438">
                  <c:v>0.22516161203384399</c:v>
                </c:pt>
                <c:pt idx="13439">
                  <c:v>0.22512693703174591</c:v>
                </c:pt>
                <c:pt idx="13440">
                  <c:v>0.22515800595283508</c:v>
                </c:pt>
                <c:pt idx="13441">
                  <c:v>0.22515544295310974</c:v>
                </c:pt>
                <c:pt idx="13442">
                  <c:v>0.22518065571784973</c:v>
                </c:pt>
                <c:pt idx="13443">
                  <c:v>0.22517180442810059</c:v>
                </c:pt>
                <c:pt idx="13444">
                  <c:v>0.22518065571784973</c:v>
                </c:pt>
                <c:pt idx="13445">
                  <c:v>0.22524479031562805</c:v>
                </c:pt>
                <c:pt idx="13446">
                  <c:v>0.22524549067020416</c:v>
                </c:pt>
                <c:pt idx="13447">
                  <c:v>0.22520606219768524</c:v>
                </c:pt>
                <c:pt idx="13448">
                  <c:v>0.22519500553607941</c:v>
                </c:pt>
                <c:pt idx="13449">
                  <c:v>0.22519958019256592</c:v>
                </c:pt>
                <c:pt idx="13450">
                  <c:v>0.22521479427814484</c:v>
                </c:pt>
                <c:pt idx="13451">
                  <c:v>0.22520990669727325</c:v>
                </c:pt>
                <c:pt idx="13452">
                  <c:v>0.22518080472946167</c:v>
                </c:pt>
                <c:pt idx="13453">
                  <c:v>0.22518441081047058</c:v>
                </c:pt>
                <c:pt idx="13454">
                  <c:v>0.22519311308860779</c:v>
                </c:pt>
                <c:pt idx="13455">
                  <c:v>0.22521983087062836</c:v>
                </c:pt>
                <c:pt idx="13456">
                  <c:v>0.22520752251148224</c:v>
                </c:pt>
                <c:pt idx="13457">
                  <c:v>0.22516250610351562</c:v>
                </c:pt>
                <c:pt idx="13458">
                  <c:v>0.22518391907215118</c:v>
                </c:pt>
                <c:pt idx="13459">
                  <c:v>0.22518137097358704</c:v>
                </c:pt>
                <c:pt idx="13460">
                  <c:v>0.22522491216659546</c:v>
                </c:pt>
                <c:pt idx="13461">
                  <c:v>0.2252763956785202</c:v>
                </c:pt>
                <c:pt idx="13462">
                  <c:v>0.22524641454219818</c:v>
                </c:pt>
                <c:pt idx="13463">
                  <c:v>0.22522354125976562</c:v>
                </c:pt>
                <c:pt idx="13464">
                  <c:v>0.22523388266563416</c:v>
                </c:pt>
                <c:pt idx="13465">
                  <c:v>0.22525651752948761</c:v>
                </c:pt>
                <c:pt idx="13466">
                  <c:v>0.22527143359184265</c:v>
                </c:pt>
                <c:pt idx="13467">
                  <c:v>0.22522608935832977</c:v>
                </c:pt>
                <c:pt idx="13468">
                  <c:v>0.22519390285015106</c:v>
                </c:pt>
                <c:pt idx="13469">
                  <c:v>0.22518827021121979</c:v>
                </c:pt>
                <c:pt idx="13470">
                  <c:v>0.22519406676292419</c:v>
                </c:pt>
                <c:pt idx="13471">
                  <c:v>0.22518032789230347</c:v>
                </c:pt>
                <c:pt idx="13472">
                  <c:v>0.22515267133712769</c:v>
                </c:pt>
                <c:pt idx="13473">
                  <c:v>0.22516386210918427</c:v>
                </c:pt>
                <c:pt idx="13474">
                  <c:v>0.2252071350812912</c:v>
                </c:pt>
                <c:pt idx="13475">
                  <c:v>0.22524435818195343</c:v>
                </c:pt>
                <c:pt idx="13476">
                  <c:v>0.2252373993396759</c:v>
                </c:pt>
                <c:pt idx="13477">
                  <c:v>0.22523732483386993</c:v>
                </c:pt>
                <c:pt idx="13478">
                  <c:v>0.22522714734077454</c:v>
                </c:pt>
                <c:pt idx="13479">
                  <c:v>0.22519500553607941</c:v>
                </c:pt>
                <c:pt idx="13480">
                  <c:v>0.22520333528518677</c:v>
                </c:pt>
                <c:pt idx="13481">
                  <c:v>0.22524353861808777</c:v>
                </c:pt>
                <c:pt idx="13482">
                  <c:v>0.225206658244133</c:v>
                </c:pt>
                <c:pt idx="13483">
                  <c:v>0.22520230710506439</c:v>
                </c:pt>
                <c:pt idx="13484">
                  <c:v>0.22524091601371765</c:v>
                </c:pt>
                <c:pt idx="13485">
                  <c:v>0.22526170313358307</c:v>
                </c:pt>
                <c:pt idx="13486">
                  <c:v>0.22520270943641663</c:v>
                </c:pt>
                <c:pt idx="13487">
                  <c:v>0.22520585358142853</c:v>
                </c:pt>
                <c:pt idx="13488">
                  <c:v>0.2251880019903183</c:v>
                </c:pt>
                <c:pt idx="13489">
                  <c:v>0.22521595656871796</c:v>
                </c:pt>
                <c:pt idx="13490">
                  <c:v>0.22524131834506989</c:v>
                </c:pt>
                <c:pt idx="13491">
                  <c:v>0.22521814703941345</c:v>
                </c:pt>
                <c:pt idx="13492">
                  <c:v>0.22520188987255096</c:v>
                </c:pt>
                <c:pt idx="13493">
                  <c:v>0.225229412317276</c:v>
                </c:pt>
                <c:pt idx="13494">
                  <c:v>0.22520481050014496</c:v>
                </c:pt>
                <c:pt idx="13495">
                  <c:v>0.22521163523197174</c:v>
                </c:pt>
                <c:pt idx="13496">
                  <c:v>0.22523581981658936</c:v>
                </c:pt>
                <c:pt idx="13497">
                  <c:v>0.22515487670898438</c:v>
                </c:pt>
                <c:pt idx="13498">
                  <c:v>0.22511634230613708</c:v>
                </c:pt>
                <c:pt idx="13499">
                  <c:v>0.22512015700340271</c:v>
                </c:pt>
                <c:pt idx="13500">
                  <c:v>0.22518973052501678</c:v>
                </c:pt>
                <c:pt idx="13501">
                  <c:v>0.22523295879364014</c:v>
                </c:pt>
                <c:pt idx="13502">
                  <c:v>0.22523047029972076</c:v>
                </c:pt>
                <c:pt idx="13503">
                  <c:v>0.22522225975990295</c:v>
                </c:pt>
                <c:pt idx="13504">
                  <c:v>0.22521251440048218</c:v>
                </c:pt>
                <c:pt idx="13505">
                  <c:v>0.22523355484008789</c:v>
                </c:pt>
                <c:pt idx="13506">
                  <c:v>0.22526231408119202</c:v>
                </c:pt>
                <c:pt idx="13507">
                  <c:v>0.22522418200969696</c:v>
                </c:pt>
                <c:pt idx="13508">
                  <c:v>0.22516566514968872</c:v>
                </c:pt>
                <c:pt idx="13509">
                  <c:v>0.22517253458499908</c:v>
                </c:pt>
                <c:pt idx="13510">
                  <c:v>0.22518360614776611</c:v>
                </c:pt>
                <c:pt idx="13511">
                  <c:v>0.22521324455738068</c:v>
                </c:pt>
                <c:pt idx="13512">
                  <c:v>0.22523029148578644</c:v>
                </c:pt>
                <c:pt idx="13513">
                  <c:v>0.22521777451038361</c:v>
                </c:pt>
                <c:pt idx="13514">
                  <c:v>0.22524890303611755</c:v>
                </c:pt>
                <c:pt idx="13515">
                  <c:v>0.22526098787784576</c:v>
                </c:pt>
                <c:pt idx="13516">
                  <c:v>0.22526070475578308</c:v>
                </c:pt>
                <c:pt idx="13517">
                  <c:v>0.22528783977031708</c:v>
                </c:pt>
                <c:pt idx="13518">
                  <c:v>0.22526316344738007</c:v>
                </c:pt>
                <c:pt idx="13519">
                  <c:v>0.22520254552364349</c:v>
                </c:pt>
                <c:pt idx="13520">
                  <c:v>0.22519296407699585</c:v>
                </c:pt>
                <c:pt idx="13521">
                  <c:v>0.22521039843559265</c:v>
                </c:pt>
                <c:pt idx="13522">
                  <c:v>0.22522401809692383</c:v>
                </c:pt>
                <c:pt idx="13523">
                  <c:v>0.22518931329250336</c:v>
                </c:pt>
                <c:pt idx="13524">
                  <c:v>0.22518695890903473</c:v>
                </c:pt>
                <c:pt idx="13525">
                  <c:v>0.2251933366060257</c:v>
                </c:pt>
                <c:pt idx="13526">
                  <c:v>0.22520220279693604</c:v>
                </c:pt>
                <c:pt idx="13527">
                  <c:v>0.22522079944610596</c:v>
                </c:pt>
                <c:pt idx="13528">
                  <c:v>0.22521767020225525</c:v>
                </c:pt>
                <c:pt idx="13529">
                  <c:v>0.22525905072689056</c:v>
                </c:pt>
                <c:pt idx="13530">
                  <c:v>0.2252407968044281</c:v>
                </c:pt>
                <c:pt idx="13531">
                  <c:v>0.22522617876529694</c:v>
                </c:pt>
                <c:pt idx="13532">
                  <c:v>0.22520388662815094</c:v>
                </c:pt>
                <c:pt idx="13533">
                  <c:v>0.22520492970943451</c:v>
                </c:pt>
                <c:pt idx="13534">
                  <c:v>0.22519895434379578</c:v>
                </c:pt>
                <c:pt idx="13535">
                  <c:v>0.22514438629150391</c:v>
                </c:pt>
                <c:pt idx="13536">
                  <c:v>0.22511854767799377</c:v>
                </c:pt>
                <c:pt idx="13537">
                  <c:v>0.22516073286533356</c:v>
                </c:pt>
                <c:pt idx="13538">
                  <c:v>0.22513820230960846</c:v>
                </c:pt>
                <c:pt idx="13539">
                  <c:v>0.22516413033008575</c:v>
                </c:pt>
                <c:pt idx="13540">
                  <c:v>0.22523167729377747</c:v>
                </c:pt>
                <c:pt idx="13541">
                  <c:v>0.22525030374526978</c:v>
                </c:pt>
                <c:pt idx="13542">
                  <c:v>0.22518935799598694</c:v>
                </c:pt>
                <c:pt idx="13543">
                  <c:v>0.22515092790126801</c:v>
                </c:pt>
                <c:pt idx="13544">
                  <c:v>0.22514359652996063</c:v>
                </c:pt>
                <c:pt idx="13545">
                  <c:v>0.22515963017940521</c:v>
                </c:pt>
                <c:pt idx="13546">
                  <c:v>0.22519402205944061</c:v>
                </c:pt>
                <c:pt idx="13547">
                  <c:v>0.22519801557064056</c:v>
                </c:pt>
                <c:pt idx="13548">
                  <c:v>0.22517237067222595</c:v>
                </c:pt>
                <c:pt idx="13549">
                  <c:v>0.22512324154376984</c:v>
                </c:pt>
                <c:pt idx="13550">
                  <c:v>0.22518664598464966</c:v>
                </c:pt>
                <c:pt idx="13551">
                  <c:v>0.22518050670623779</c:v>
                </c:pt>
                <c:pt idx="13552">
                  <c:v>0.2251405268907547</c:v>
                </c:pt>
                <c:pt idx="13553">
                  <c:v>0.22511070966720581</c:v>
                </c:pt>
                <c:pt idx="13554">
                  <c:v>0.22516398131847382</c:v>
                </c:pt>
                <c:pt idx="13555">
                  <c:v>0.22517673671245575</c:v>
                </c:pt>
                <c:pt idx="13556">
                  <c:v>0.22520028054714203</c:v>
                </c:pt>
                <c:pt idx="13557">
                  <c:v>0.22519396245479584</c:v>
                </c:pt>
                <c:pt idx="13558">
                  <c:v>0.22521071135997772</c:v>
                </c:pt>
                <c:pt idx="13559">
                  <c:v>0.22522318363189697</c:v>
                </c:pt>
                <c:pt idx="13560">
                  <c:v>0.22519393265247345</c:v>
                </c:pt>
                <c:pt idx="13561">
                  <c:v>0.22520370781421661</c:v>
                </c:pt>
                <c:pt idx="13562">
                  <c:v>0.22516492009162903</c:v>
                </c:pt>
                <c:pt idx="13563">
                  <c:v>0.22511914372444153</c:v>
                </c:pt>
                <c:pt idx="13564">
                  <c:v>0.22511008381843567</c:v>
                </c:pt>
                <c:pt idx="13565">
                  <c:v>0.22515812516212463</c:v>
                </c:pt>
                <c:pt idx="13566">
                  <c:v>0.22517547011375427</c:v>
                </c:pt>
                <c:pt idx="13567">
                  <c:v>0.22519086301326752</c:v>
                </c:pt>
                <c:pt idx="13568">
                  <c:v>0.22516725957393646</c:v>
                </c:pt>
                <c:pt idx="13569">
                  <c:v>0.22516502439975739</c:v>
                </c:pt>
                <c:pt idx="13570">
                  <c:v>0.22517389059066772</c:v>
                </c:pt>
                <c:pt idx="13571">
                  <c:v>0.22516913712024689</c:v>
                </c:pt>
                <c:pt idx="13572">
                  <c:v>0.22514913976192474</c:v>
                </c:pt>
                <c:pt idx="13573">
                  <c:v>0.22512428462505341</c:v>
                </c:pt>
                <c:pt idx="13574">
                  <c:v>0.22510999441146851</c:v>
                </c:pt>
                <c:pt idx="13575">
                  <c:v>0.22513969242572784</c:v>
                </c:pt>
                <c:pt idx="13576">
                  <c:v>0.22514422237873077</c:v>
                </c:pt>
                <c:pt idx="13577">
                  <c:v>0.22516593337059021</c:v>
                </c:pt>
                <c:pt idx="13578">
                  <c:v>0.22517752647399902</c:v>
                </c:pt>
                <c:pt idx="13579">
                  <c:v>0.22514556348323822</c:v>
                </c:pt>
                <c:pt idx="13580">
                  <c:v>0.2250952422618866</c:v>
                </c:pt>
                <c:pt idx="13581">
                  <c:v>0.22513686120510101</c:v>
                </c:pt>
                <c:pt idx="13582">
                  <c:v>0.22516116499900818</c:v>
                </c:pt>
                <c:pt idx="13583">
                  <c:v>0.22515749931335449</c:v>
                </c:pt>
                <c:pt idx="13584">
                  <c:v>0.22515302896499634</c:v>
                </c:pt>
                <c:pt idx="13585">
                  <c:v>0.22518408298492432</c:v>
                </c:pt>
                <c:pt idx="13586">
                  <c:v>0.22518077492713928</c:v>
                </c:pt>
                <c:pt idx="13587">
                  <c:v>0.22516326606273651</c:v>
                </c:pt>
                <c:pt idx="13588">
                  <c:v>0.22512808442115784</c:v>
                </c:pt>
                <c:pt idx="13589">
                  <c:v>0.22512513399124146</c:v>
                </c:pt>
                <c:pt idx="13590">
                  <c:v>0.22517167031764984</c:v>
                </c:pt>
                <c:pt idx="13591">
                  <c:v>0.22519496083259583</c:v>
                </c:pt>
                <c:pt idx="13592">
                  <c:v>0.22517602145671844</c:v>
                </c:pt>
                <c:pt idx="13593">
                  <c:v>0.22512508928775787</c:v>
                </c:pt>
                <c:pt idx="13594">
                  <c:v>0.22513507306575775</c:v>
                </c:pt>
                <c:pt idx="13595">
                  <c:v>0.22515298426151276</c:v>
                </c:pt>
                <c:pt idx="13596">
                  <c:v>0.22516317665576935</c:v>
                </c:pt>
                <c:pt idx="13597">
                  <c:v>0.22512951493263245</c:v>
                </c:pt>
                <c:pt idx="13598">
                  <c:v>0.22512340545654297</c:v>
                </c:pt>
                <c:pt idx="13599">
                  <c:v>0.22513210773468018</c:v>
                </c:pt>
                <c:pt idx="13600">
                  <c:v>0.22515644133090973</c:v>
                </c:pt>
                <c:pt idx="13601">
                  <c:v>0.22518165409564972</c:v>
                </c:pt>
                <c:pt idx="13602">
                  <c:v>0.22520796954631805</c:v>
                </c:pt>
                <c:pt idx="13603">
                  <c:v>0.22524705529212952</c:v>
                </c:pt>
                <c:pt idx="13604">
                  <c:v>0.22521765530109406</c:v>
                </c:pt>
                <c:pt idx="13605">
                  <c:v>0.22522525489330292</c:v>
                </c:pt>
                <c:pt idx="13606">
                  <c:v>0.22520561516284943</c:v>
                </c:pt>
                <c:pt idx="13607">
                  <c:v>0.22516617178916931</c:v>
                </c:pt>
                <c:pt idx="13608">
                  <c:v>0.2251935750246048</c:v>
                </c:pt>
                <c:pt idx="13609">
                  <c:v>0.22517554461956024</c:v>
                </c:pt>
                <c:pt idx="13610">
                  <c:v>0.22519470751285553</c:v>
                </c:pt>
                <c:pt idx="13611">
                  <c:v>0.22520725429058075</c:v>
                </c:pt>
                <c:pt idx="13612">
                  <c:v>0.22522653639316559</c:v>
                </c:pt>
                <c:pt idx="13613">
                  <c:v>0.22521962225437164</c:v>
                </c:pt>
                <c:pt idx="13614">
                  <c:v>0.22522526979446411</c:v>
                </c:pt>
                <c:pt idx="13615">
                  <c:v>0.22522956132888794</c:v>
                </c:pt>
                <c:pt idx="13616">
                  <c:v>0.22524525225162506</c:v>
                </c:pt>
                <c:pt idx="13617">
                  <c:v>0.22527195513248444</c:v>
                </c:pt>
                <c:pt idx="13618">
                  <c:v>0.22520500421524048</c:v>
                </c:pt>
                <c:pt idx="13619">
                  <c:v>0.22516810894012451</c:v>
                </c:pt>
                <c:pt idx="13620">
                  <c:v>0.2251262366771698</c:v>
                </c:pt>
                <c:pt idx="13621">
                  <c:v>0.2251543402671814</c:v>
                </c:pt>
                <c:pt idx="13622">
                  <c:v>0.22526067495346069</c:v>
                </c:pt>
                <c:pt idx="13623">
                  <c:v>0.22528707981109619</c:v>
                </c:pt>
                <c:pt idx="13624">
                  <c:v>0.22521524131298065</c:v>
                </c:pt>
                <c:pt idx="13625">
                  <c:v>0.22517004609107971</c:v>
                </c:pt>
                <c:pt idx="13626">
                  <c:v>0.22518080472946167</c:v>
                </c:pt>
                <c:pt idx="13627">
                  <c:v>0.22518141567707062</c:v>
                </c:pt>
                <c:pt idx="13628">
                  <c:v>0.22517368197441101</c:v>
                </c:pt>
                <c:pt idx="13629">
                  <c:v>0.22516103088855743</c:v>
                </c:pt>
                <c:pt idx="13630">
                  <c:v>0.22511260211467743</c:v>
                </c:pt>
                <c:pt idx="13631">
                  <c:v>0.22509181499481201</c:v>
                </c:pt>
                <c:pt idx="13632">
                  <c:v>0.22509361803531647</c:v>
                </c:pt>
                <c:pt idx="13633">
                  <c:v>0.22511966526508331</c:v>
                </c:pt>
                <c:pt idx="13634">
                  <c:v>0.22516851127147675</c:v>
                </c:pt>
                <c:pt idx="13635">
                  <c:v>0.22519227862358093</c:v>
                </c:pt>
                <c:pt idx="13636">
                  <c:v>0.22522222995758057</c:v>
                </c:pt>
                <c:pt idx="13637">
                  <c:v>0.22520244121551514</c:v>
                </c:pt>
                <c:pt idx="13638">
                  <c:v>0.22512206435203552</c:v>
                </c:pt>
                <c:pt idx="13639">
                  <c:v>0.22506794333457947</c:v>
                </c:pt>
                <c:pt idx="13640">
                  <c:v>0.2251095324754715</c:v>
                </c:pt>
                <c:pt idx="13641">
                  <c:v>0.22513557970523834</c:v>
                </c:pt>
                <c:pt idx="13642">
                  <c:v>0.22517503798007965</c:v>
                </c:pt>
                <c:pt idx="13643">
                  <c:v>0.22517144680023193</c:v>
                </c:pt>
                <c:pt idx="13644">
                  <c:v>0.22517438232898712</c:v>
                </c:pt>
                <c:pt idx="13645">
                  <c:v>0.22516398131847382</c:v>
                </c:pt>
                <c:pt idx="13646">
                  <c:v>0.22514156997203827</c:v>
                </c:pt>
                <c:pt idx="13647">
                  <c:v>0.22514426708221436</c:v>
                </c:pt>
                <c:pt idx="13648">
                  <c:v>0.22512148320674896</c:v>
                </c:pt>
                <c:pt idx="13649">
                  <c:v>0.22513271868228912</c:v>
                </c:pt>
                <c:pt idx="13650">
                  <c:v>0.22510983049869537</c:v>
                </c:pt>
                <c:pt idx="13651">
                  <c:v>0.22511816024780273</c:v>
                </c:pt>
                <c:pt idx="13652">
                  <c:v>0.22510488331317902</c:v>
                </c:pt>
                <c:pt idx="13653">
                  <c:v>0.22508847713470459</c:v>
                </c:pt>
                <c:pt idx="13654">
                  <c:v>0.22508177161216736</c:v>
                </c:pt>
                <c:pt idx="13655">
                  <c:v>0.2251097559928894</c:v>
                </c:pt>
                <c:pt idx="13656">
                  <c:v>0.22514916956424713</c:v>
                </c:pt>
                <c:pt idx="13657">
                  <c:v>0.22513395547866821</c:v>
                </c:pt>
                <c:pt idx="13658">
                  <c:v>0.22514878213405609</c:v>
                </c:pt>
                <c:pt idx="13659">
                  <c:v>0.22514884173870087</c:v>
                </c:pt>
                <c:pt idx="13660">
                  <c:v>0.2251066267490387</c:v>
                </c:pt>
                <c:pt idx="13661">
                  <c:v>0.22507642209529877</c:v>
                </c:pt>
                <c:pt idx="13662">
                  <c:v>0.2250819206237793</c:v>
                </c:pt>
                <c:pt idx="13663">
                  <c:v>0.22505462169647217</c:v>
                </c:pt>
                <c:pt idx="13664">
                  <c:v>0.22499318420886993</c:v>
                </c:pt>
                <c:pt idx="13665">
                  <c:v>0.22500784695148468</c:v>
                </c:pt>
                <c:pt idx="13666">
                  <c:v>0.22500525414943695</c:v>
                </c:pt>
                <c:pt idx="13667">
                  <c:v>0.22503507137298584</c:v>
                </c:pt>
                <c:pt idx="13668">
                  <c:v>0.22506916522979736</c:v>
                </c:pt>
                <c:pt idx="13669">
                  <c:v>0.22506196796894073</c:v>
                </c:pt>
                <c:pt idx="13670">
                  <c:v>0.22503620386123657</c:v>
                </c:pt>
                <c:pt idx="13671">
                  <c:v>0.22508622705936432</c:v>
                </c:pt>
                <c:pt idx="13672">
                  <c:v>0.22516778111457825</c:v>
                </c:pt>
                <c:pt idx="13673">
                  <c:v>0.22513839602470398</c:v>
                </c:pt>
                <c:pt idx="13674">
                  <c:v>0.22508808970451355</c:v>
                </c:pt>
                <c:pt idx="13675">
                  <c:v>0.22504435479640961</c:v>
                </c:pt>
                <c:pt idx="13676">
                  <c:v>0.22498734295368195</c:v>
                </c:pt>
                <c:pt idx="13677">
                  <c:v>0.2249927818775177</c:v>
                </c:pt>
                <c:pt idx="13678">
                  <c:v>0.22503247857093811</c:v>
                </c:pt>
                <c:pt idx="13679">
                  <c:v>0.22501558065414429</c:v>
                </c:pt>
                <c:pt idx="13680">
                  <c:v>0.22501939535140991</c:v>
                </c:pt>
                <c:pt idx="13681">
                  <c:v>0.22508431971073151</c:v>
                </c:pt>
                <c:pt idx="13682">
                  <c:v>0.22512023150920868</c:v>
                </c:pt>
                <c:pt idx="13683">
                  <c:v>0.22506976127624512</c:v>
                </c:pt>
                <c:pt idx="13684">
                  <c:v>0.22505269944667816</c:v>
                </c:pt>
                <c:pt idx="13685">
                  <c:v>0.22502808272838593</c:v>
                </c:pt>
                <c:pt idx="13686">
                  <c:v>0.22496920824050903</c:v>
                </c:pt>
                <c:pt idx="13687">
                  <c:v>0.22477704286575317</c:v>
                </c:pt>
                <c:pt idx="13688">
                  <c:v>0.22428135573863983</c:v>
                </c:pt>
                <c:pt idx="13689">
                  <c:v>0.22427353262901306</c:v>
                </c:pt>
                <c:pt idx="13690">
                  <c:v>0.22424420714378357</c:v>
                </c:pt>
                <c:pt idx="13691">
                  <c:v>0.22426477074623108</c:v>
                </c:pt>
                <c:pt idx="13692">
                  <c:v>0.22467043995857239</c:v>
                </c:pt>
                <c:pt idx="13693">
                  <c:v>0.2250111848115921</c:v>
                </c:pt>
                <c:pt idx="13694">
                  <c:v>0.22498971223831177</c:v>
                </c:pt>
                <c:pt idx="13695">
                  <c:v>0.22501328587532043</c:v>
                </c:pt>
                <c:pt idx="13696">
                  <c:v>0.22505141794681549</c:v>
                </c:pt>
                <c:pt idx="13697">
                  <c:v>0.22504611313343048</c:v>
                </c:pt>
                <c:pt idx="13698">
                  <c:v>0.22504395246505737</c:v>
                </c:pt>
                <c:pt idx="13699">
                  <c:v>0.22502236068248749</c:v>
                </c:pt>
                <c:pt idx="13700">
                  <c:v>0.22501876950263977</c:v>
                </c:pt>
                <c:pt idx="13701">
                  <c:v>0.22503122687339783</c:v>
                </c:pt>
                <c:pt idx="13702">
                  <c:v>0.22505819797515869</c:v>
                </c:pt>
                <c:pt idx="13703">
                  <c:v>0.22505958378314972</c:v>
                </c:pt>
                <c:pt idx="13704">
                  <c:v>0.2249935120344162</c:v>
                </c:pt>
                <c:pt idx="13705">
                  <c:v>0.22499211132526398</c:v>
                </c:pt>
                <c:pt idx="13706">
                  <c:v>0.22503224015235901</c:v>
                </c:pt>
                <c:pt idx="13707">
                  <c:v>0.22503985464572906</c:v>
                </c:pt>
                <c:pt idx="13708">
                  <c:v>0.22502534091472626</c:v>
                </c:pt>
                <c:pt idx="13709">
                  <c:v>0.22504964470863342</c:v>
                </c:pt>
                <c:pt idx="13710">
                  <c:v>0.22507016360759735</c:v>
                </c:pt>
                <c:pt idx="13711">
                  <c:v>0.22507721185684204</c:v>
                </c:pt>
                <c:pt idx="13712">
                  <c:v>0.22506584227085114</c:v>
                </c:pt>
                <c:pt idx="13713">
                  <c:v>0.22506986558437347</c:v>
                </c:pt>
                <c:pt idx="13714">
                  <c:v>0.22505000233650208</c:v>
                </c:pt>
                <c:pt idx="13715">
                  <c:v>0.2250683456659317</c:v>
                </c:pt>
                <c:pt idx="13716">
                  <c:v>0.22509928047657013</c:v>
                </c:pt>
                <c:pt idx="13717">
                  <c:v>0.22508479654788971</c:v>
                </c:pt>
                <c:pt idx="13718">
                  <c:v>0.2250470370054245</c:v>
                </c:pt>
                <c:pt idx="13719">
                  <c:v>0.22505678236484528</c:v>
                </c:pt>
                <c:pt idx="13720">
                  <c:v>0.22506619989871979</c:v>
                </c:pt>
                <c:pt idx="13721">
                  <c:v>0.22506242990493774</c:v>
                </c:pt>
                <c:pt idx="13722">
                  <c:v>0.2251051664352417</c:v>
                </c:pt>
                <c:pt idx="13723">
                  <c:v>0.2250751405954361</c:v>
                </c:pt>
                <c:pt idx="13724">
                  <c:v>0.22506612539291382</c:v>
                </c:pt>
                <c:pt idx="13725">
                  <c:v>0.22506400942802429</c:v>
                </c:pt>
                <c:pt idx="13726">
                  <c:v>0.22511680424213409</c:v>
                </c:pt>
                <c:pt idx="13727">
                  <c:v>0.22512875497341156</c:v>
                </c:pt>
                <c:pt idx="13728">
                  <c:v>0.22512330114841461</c:v>
                </c:pt>
                <c:pt idx="13729">
                  <c:v>0.22512274980545044</c:v>
                </c:pt>
                <c:pt idx="13730">
                  <c:v>0.22508852183818817</c:v>
                </c:pt>
                <c:pt idx="13731">
                  <c:v>0.22507600486278534</c:v>
                </c:pt>
                <c:pt idx="13732">
                  <c:v>0.2250644713640213</c:v>
                </c:pt>
                <c:pt idx="13733">
                  <c:v>0.22513820230960846</c:v>
                </c:pt>
                <c:pt idx="13734">
                  <c:v>0.22512015700340271</c:v>
                </c:pt>
                <c:pt idx="13735">
                  <c:v>0.2250632643699646</c:v>
                </c:pt>
                <c:pt idx="13736">
                  <c:v>0.22508372366428375</c:v>
                </c:pt>
                <c:pt idx="13737">
                  <c:v>0.2251206636428833</c:v>
                </c:pt>
                <c:pt idx="13738">
                  <c:v>0.2251286506652832</c:v>
                </c:pt>
                <c:pt idx="13739">
                  <c:v>0.22512626647949219</c:v>
                </c:pt>
                <c:pt idx="13740">
                  <c:v>0.22507672011852264</c:v>
                </c:pt>
                <c:pt idx="13741">
                  <c:v>0.22509022057056427</c:v>
                </c:pt>
                <c:pt idx="13742">
                  <c:v>0.22514732182025909</c:v>
                </c:pt>
                <c:pt idx="13743">
                  <c:v>0.22514709830284119</c:v>
                </c:pt>
                <c:pt idx="13744">
                  <c:v>0.22513769567012787</c:v>
                </c:pt>
                <c:pt idx="13745">
                  <c:v>0.22514787316322327</c:v>
                </c:pt>
                <c:pt idx="13746">
                  <c:v>0.22512482106685638</c:v>
                </c:pt>
                <c:pt idx="13747">
                  <c:v>0.22517363727092743</c:v>
                </c:pt>
                <c:pt idx="13748">
                  <c:v>0.22511054575443268</c:v>
                </c:pt>
                <c:pt idx="13749">
                  <c:v>0.22504818439483643</c:v>
                </c:pt>
                <c:pt idx="13750">
                  <c:v>0.22504381835460663</c:v>
                </c:pt>
                <c:pt idx="13751">
                  <c:v>0.22508296370506287</c:v>
                </c:pt>
                <c:pt idx="13752">
                  <c:v>0.22508023679256439</c:v>
                </c:pt>
                <c:pt idx="13753">
                  <c:v>0.22513453662395477</c:v>
                </c:pt>
                <c:pt idx="13754">
                  <c:v>0.22517676651477814</c:v>
                </c:pt>
                <c:pt idx="13755">
                  <c:v>0.2251533716917038</c:v>
                </c:pt>
                <c:pt idx="13756">
                  <c:v>0.22513847053050995</c:v>
                </c:pt>
                <c:pt idx="13757">
                  <c:v>0.22514073550701141</c:v>
                </c:pt>
                <c:pt idx="13758">
                  <c:v>0.22512553632259369</c:v>
                </c:pt>
                <c:pt idx="13759">
                  <c:v>0.22515198588371277</c:v>
                </c:pt>
                <c:pt idx="13760">
                  <c:v>0.22515775263309479</c:v>
                </c:pt>
                <c:pt idx="13761">
                  <c:v>0.22517545521259308</c:v>
                </c:pt>
                <c:pt idx="13762">
                  <c:v>0.22516877949237823</c:v>
                </c:pt>
                <c:pt idx="13763">
                  <c:v>0.22511570155620575</c:v>
                </c:pt>
                <c:pt idx="13764">
                  <c:v>0.22506813704967499</c:v>
                </c:pt>
                <c:pt idx="13765">
                  <c:v>0.22508993744850159</c:v>
                </c:pt>
                <c:pt idx="13766">
                  <c:v>0.22509942948818207</c:v>
                </c:pt>
                <c:pt idx="13767">
                  <c:v>0.22508840262889862</c:v>
                </c:pt>
                <c:pt idx="13768">
                  <c:v>0.22512483596801758</c:v>
                </c:pt>
                <c:pt idx="13769">
                  <c:v>0.22519560158252716</c:v>
                </c:pt>
                <c:pt idx="13770">
                  <c:v>0.22522673010826111</c:v>
                </c:pt>
                <c:pt idx="13771">
                  <c:v>0.22525140643119812</c:v>
                </c:pt>
                <c:pt idx="13772">
                  <c:v>0.22523735463619232</c:v>
                </c:pt>
                <c:pt idx="13773">
                  <c:v>0.22520869970321655</c:v>
                </c:pt>
                <c:pt idx="13774">
                  <c:v>0.22520534694194794</c:v>
                </c:pt>
                <c:pt idx="13775">
                  <c:v>0.22521768510341644</c:v>
                </c:pt>
                <c:pt idx="13776">
                  <c:v>0.22513052821159363</c:v>
                </c:pt>
                <c:pt idx="13777">
                  <c:v>0.22514466941356659</c:v>
                </c:pt>
                <c:pt idx="13778">
                  <c:v>0.22516627609729767</c:v>
                </c:pt>
                <c:pt idx="13779">
                  <c:v>0.22510945796966553</c:v>
                </c:pt>
                <c:pt idx="13780">
                  <c:v>0.22506424784660339</c:v>
                </c:pt>
                <c:pt idx="13781">
                  <c:v>0.22507797181606293</c:v>
                </c:pt>
                <c:pt idx="13782">
                  <c:v>0.22514495253562927</c:v>
                </c:pt>
                <c:pt idx="13783">
                  <c:v>0.22526511549949646</c:v>
                </c:pt>
                <c:pt idx="13784">
                  <c:v>0.22527861595153809</c:v>
                </c:pt>
                <c:pt idx="13785">
                  <c:v>0.22518825531005859</c:v>
                </c:pt>
                <c:pt idx="13786">
                  <c:v>0.2251155823469162</c:v>
                </c:pt>
                <c:pt idx="13787">
                  <c:v>0.22518239915370941</c:v>
                </c:pt>
                <c:pt idx="13788">
                  <c:v>0.2251514345407486</c:v>
                </c:pt>
                <c:pt idx="13789">
                  <c:v>0.22497236728668213</c:v>
                </c:pt>
                <c:pt idx="13790">
                  <c:v>0.22507913410663605</c:v>
                </c:pt>
                <c:pt idx="13791">
                  <c:v>0.22517617046833038</c:v>
                </c:pt>
                <c:pt idx="13792">
                  <c:v>0.22515404224395752</c:v>
                </c:pt>
                <c:pt idx="13793">
                  <c:v>0.22507238388061523</c:v>
                </c:pt>
                <c:pt idx="13794">
                  <c:v>0.22516484558582306</c:v>
                </c:pt>
                <c:pt idx="13795">
                  <c:v>0.22514583170413971</c:v>
                </c:pt>
                <c:pt idx="13796">
                  <c:v>0.22517183423042297</c:v>
                </c:pt>
                <c:pt idx="13797">
                  <c:v>0.22519063949584961</c:v>
                </c:pt>
                <c:pt idx="13798">
                  <c:v>0.22521544992923737</c:v>
                </c:pt>
                <c:pt idx="13799">
                  <c:v>0.22515138983726501</c:v>
                </c:pt>
                <c:pt idx="13800">
                  <c:v>0.22506603598594666</c:v>
                </c:pt>
                <c:pt idx="13801">
                  <c:v>0.22506594657897949</c:v>
                </c:pt>
                <c:pt idx="13802">
                  <c:v>0.22512146830558777</c:v>
                </c:pt>
                <c:pt idx="13803">
                  <c:v>0.22515015304088593</c:v>
                </c:pt>
                <c:pt idx="13804">
                  <c:v>0.22522296011447906</c:v>
                </c:pt>
                <c:pt idx="13805">
                  <c:v>0.22513540089130402</c:v>
                </c:pt>
                <c:pt idx="13806">
                  <c:v>0.22511981427669525</c:v>
                </c:pt>
                <c:pt idx="13807">
                  <c:v>0.2250693142414093</c:v>
                </c:pt>
                <c:pt idx="13808">
                  <c:v>0.22514045238494873</c:v>
                </c:pt>
                <c:pt idx="13809">
                  <c:v>0.22516955435276031</c:v>
                </c:pt>
                <c:pt idx="13810">
                  <c:v>0.22518837451934814</c:v>
                </c:pt>
                <c:pt idx="13811">
                  <c:v>0.22514051198959351</c:v>
                </c:pt>
                <c:pt idx="13812">
                  <c:v>0.22517228126525879</c:v>
                </c:pt>
                <c:pt idx="13813">
                  <c:v>0.22510814666748047</c:v>
                </c:pt>
                <c:pt idx="13814">
                  <c:v>0.22523120045661926</c:v>
                </c:pt>
                <c:pt idx="13815">
                  <c:v>0.22522898018360138</c:v>
                </c:pt>
                <c:pt idx="13816">
                  <c:v>0.22516869008541107</c:v>
                </c:pt>
                <c:pt idx="13817">
                  <c:v>0.22509834170341492</c:v>
                </c:pt>
                <c:pt idx="13818">
                  <c:v>0.22499142587184906</c:v>
                </c:pt>
                <c:pt idx="13819">
                  <c:v>0.22509011626243591</c:v>
                </c:pt>
                <c:pt idx="13820">
                  <c:v>0.22515211999416351</c:v>
                </c:pt>
                <c:pt idx="13821">
                  <c:v>0.22516123950481415</c:v>
                </c:pt>
                <c:pt idx="13822">
                  <c:v>0.22516609728336334</c:v>
                </c:pt>
                <c:pt idx="13823">
                  <c:v>0.22518132627010345</c:v>
                </c:pt>
                <c:pt idx="13824">
                  <c:v>0.22515375912189484</c:v>
                </c:pt>
                <c:pt idx="13825">
                  <c:v>0.22511489689350128</c:v>
                </c:pt>
                <c:pt idx="13826">
                  <c:v>0.22506691515445709</c:v>
                </c:pt>
                <c:pt idx="13827">
                  <c:v>0.22508645057678223</c:v>
                </c:pt>
                <c:pt idx="13828">
                  <c:v>0.22506918013095856</c:v>
                </c:pt>
                <c:pt idx="13829">
                  <c:v>0.22500742971897125</c:v>
                </c:pt>
                <c:pt idx="13830">
                  <c:v>0.22501669824123383</c:v>
                </c:pt>
                <c:pt idx="13831">
                  <c:v>0.22502896189689636</c:v>
                </c:pt>
                <c:pt idx="13832">
                  <c:v>0.2250632643699646</c:v>
                </c:pt>
                <c:pt idx="13833">
                  <c:v>0.22502724826335907</c:v>
                </c:pt>
                <c:pt idx="13834">
                  <c:v>0.22503523528575897</c:v>
                </c:pt>
                <c:pt idx="13835">
                  <c:v>0.2250160425901413</c:v>
                </c:pt>
                <c:pt idx="13836">
                  <c:v>0.22501915693283081</c:v>
                </c:pt>
                <c:pt idx="13837">
                  <c:v>0.22502718865871429</c:v>
                </c:pt>
                <c:pt idx="13838">
                  <c:v>0.22500300407409668</c:v>
                </c:pt>
                <c:pt idx="13839">
                  <c:v>0.22500112652778625</c:v>
                </c:pt>
                <c:pt idx="13840">
                  <c:v>0.2250036895275116</c:v>
                </c:pt>
                <c:pt idx="13841">
                  <c:v>0.22499251365661621</c:v>
                </c:pt>
                <c:pt idx="13842">
                  <c:v>0.22501841187477112</c:v>
                </c:pt>
                <c:pt idx="13843">
                  <c:v>0.22501607239246368</c:v>
                </c:pt>
                <c:pt idx="13844">
                  <c:v>0.22501941025257111</c:v>
                </c:pt>
                <c:pt idx="13845">
                  <c:v>0.22501185536384583</c:v>
                </c:pt>
                <c:pt idx="13846">
                  <c:v>0.2249855101108551</c:v>
                </c:pt>
                <c:pt idx="13847">
                  <c:v>0.22493577003479004</c:v>
                </c:pt>
                <c:pt idx="13848">
                  <c:v>0.22494222223758698</c:v>
                </c:pt>
                <c:pt idx="13849">
                  <c:v>0.22496789693832397</c:v>
                </c:pt>
                <c:pt idx="13850">
                  <c:v>0.22498433291912079</c:v>
                </c:pt>
                <c:pt idx="13851">
                  <c:v>0.22495751082897186</c:v>
                </c:pt>
                <c:pt idx="13852">
                  <c:v>0.22496064007282257</c:v>
                </c:pt>
                <c:pt idx="13853">
                  <c:v>0.22494718432426453</c:v>
                </c:pt>
                <c:pt idx="13854">
                  <c:v>0.22496336698532104</c:v>
                </c:pt>
                <c:pt idx="13855">
                  <c:v>0.22495043277740479</c:v>
                </c:pt>
                <c:pt idx="13856">
                  <c:v>0.22493000328540802</c:v>
                </c:pt>
                <c:pt idx="13857">
                  <c:v>0.22492443025112152</c:v>
                </c:pt>
                <c:pt idx="13858">
                  <c:v>0.22494673728942871</c:v>
                </c:pt>
                <c:pt idx="13859">
                  <c:v>0.22496706247329712</c:v>
                </c:pt>
                <c:pt idx="13860">
                  <c:v>0.22497373819351196</c:v>
                </c:pt>
                <c:pt idx="13861">
                  <c:v>0.22499404847621918</c:v>
                </c:pt>
                <c:pt idx="13862">
                  <c:v>0.22498174011707306</c:v>
                </c:pt>
                <c:pt idx="13863">
                  <c:v>0.22496221959590912</c:v>
                </c:pt>
                <c:pt idx="13864">
                  <c:v>0.22494713962078094</c:v>
                </c:pt>
                <c:pt idx="13865">
                  <c:v>0.22490926086902618</c:v>
                </c:pt>
                <c:pt idx="13866">
                  <c:v>0.22494195401668549</c:v>
                </c:pt>
                <c:pt idx="13867">
                  <c:v>0.22494803369045258</c:v>
                </c:pt>
                <c:pt idx="13868">
                  <c:v>0.22496242821216583</c:v>
                </c:pt>
                <c:pt idx="13869">
                  <c:v>0.22494679689407349</c:v>
                </c:pt>
                <c:pt idx="13870">
                  <c:v>0.22495713829994202</c:v>
                </c:pt>
                <c:pt idx="13871">
                  <c:v>0.22497013211250305</c:v>
                </c:pt>
                <c:pt idx="13872">
                  <c:v>0.22497367858886719</c:v>
                </c:pt>
                <c:pt idx="13873">
                  <c:v>0.22494092583656311</c:v>
                </c:pt>
                <c:pt idx="13874">
                  <c:v>0.22492390871047974</c:v>
                </c:pt>
                <c:pt idx="13875">
                  <c:v>0.22492289543151855</c:v>
                </c:pt>
                <c:pt idx="13876">
                  <c:v>0.22492292523384094</c:v>
                </c:pt>
                <c:pt idx="13877">
                  <c:v>0.22494764626026154</c:v>
                </c:pt>
                <c:pt idx="13878">
                  <c:v>0.22504237294197083</c:v>
                </c:pt>
                <c:pt idx="13879">
                  <c:v>0.22505822777748108</c:v>
                </c:pt>
                <c:pt idx="13880">
                  <c:v>0.2249772697687149</c:v>
                </c:pt>
                <c:pt idx="13881">
                  <c:v>0.22492943704128265</c:v>
                </c:pt>
                <c:pt idx="13882">
                  <c:v>0.22492630779743195</c:v>
                </c:pt>
                <c:pt idx="13883">
                  <c:v>0.22495971620082855</c:v>
                </c:pt>
                <c:pt idx="13884">
                  <c:v>0.22503447532653809</c:v>
                </c:pt>
                <c:pt idx="13885">
                  <c:v>0.22502793371677399</c:v>
                </c:pt>
                <c:pt idx="13886">
                  <c:v>0.22500836849212646</c:v>
                </c:pt>
                <c:pt idx="13887">
                  <c:v>0.22494648396968842</c:v>
                </c:pt>
                <c:pt idx="13888">
                  <c:v>0.22490619122982025</c:v>
                </c:pt>
                <c:pt idx="13889">
                  <c:v>0.22491057217121124</c:v>
                </c:pt>
                <c:pt idx="13890">
                  <c:v>0.22491389513015747</c:v>
                </c:pt>
                <c:pt idx="13891">
                  <c:v>0.22489966452121735</c:v>
                </c:pt>
                <c:pt idx="13892">
                  <c:v>0.22488163411617279</c:v>
                </c:pt>
                <c:pt idx="13893">
                  <c:v>0.22489073872566223</c:v>
                </c:pt>
                <c:pt idx="13894">
                  <c:v>0.22490040957927704</c:v>
                </c:pt>
                <c:pt idx="13895">
                  <c:v>0.2249380499124527</c:v>
                </c:pt>
                <c:pt idx="13896">
                  <c:v>0.22499382495880127</c:v>
                </c:pt>
                <c:pt idx="13897">
                  <c:v>0.22495436668395996</c:v>
                </c:pt>
                <c:pt idx="13898">
                  <c:v>0.22492128610610962</c:v>
                </c:pt>
                <c:pt idx="13899">
                  <c:v>0.22495420277118683</c:v>
                </c:pt>
                <c:pt idx="13900">
                  <c:v>0.22495290637016296</c:v>
                </c:pt>
                <c:pt idx="13901">
                  <c:v>0.22495673596858978</c:v>
                </c:pt>
                <c:pt idx="13902">
                  <c:v>0.22492507100105286</c:v>
                </c:pt>
                <c:pt idx="13903">
                  <c:v>0.22486738860607147</c:v>
                </c:pt>
                <c:pt idx="13904">
                  <c:v>0.22485484182834625</c:v>
                </c:pt>
                <c:pt idx="13905">
                  <c:v>0.22482907772064209</c:v>
                </c:pt>
                <c:pt idx="13906">
                  <c:v>0.22481557726860046</c:v>
                </c:pt>
                <c:pt idx="13907">
                  <c:v>0.22484570741653442</c:v>
                </c:pt>
                <c:pt idx="13908">
                  <c:v>0.22486512362957001</c:v>
                </c:pt>
                <c:pt idx="13909">
                  <c:v>0.22487860918045044</c:v>
                </c:pt>
                <c:pt idx="13910">
                  <c:v>0.22494177520275116</c:v>
                </c:pt>
                <c:pt idx="13911">
                  <c:v>0.22495386004447937</c:v>
                </c:pt>
                <c:pt idx="13912">
                  <c:v>0.22489430010318756</c:v>
                </c:pt>
                <c:pt idx="13913">
                  <c:v>0.22487638890743256</c:v>
                </c:pt>
                <c:pt idx="13914">
                  <c:v>0.22488139569759369</c:v>
                </c:pt>
                <c:pt idx="13915">
                  <c:v>0.22483225166797638</c:v>
                </c:pt>
                <c:pt idx="13916">
                  <c:v>0.22482265532016754</c:v>
                </c:pt>
                <c:pt idx="13917">
                  <c:v>0.22485150396823883</c:v>
                </c:pt>
                <c:pt idx="13918">
                  <c:v>0.22480484843254089</c:v>
                </c:pt>
                <c:pt idx="13919">
                  <c:v>0.22480270266532898</c:v>
                </c:pt>
                <c:pt idx="13920">
                  <c:v>0.22486554086208344</c:v>
                </c:pt>
                <c:pt idx="13921">
                  <c:v>0.22486303746700287</c:v>
                </c:pt>
                <c:pt idx="13922">
                  <c:v>0.22490715980529785</c:v>
                </c:pt>
                <c:pt idx="13923">
                  <c:v>0.22495819628238678</c:v>
                </c:pt>
                <c:pt idx="13924">
                  <c:v>0.22498355805873871</c:v>
                </c:pt>
                <c:pt idx="13925">
                  <c:v>0.22496083378791809</c:v>
                </c:pt>
                <c:pt idx="13926">
                  <c:v>0.22489368915557861</c:v>
                </c:pt>
                <c:pt idx="13927">
                  <c:v>0.22482825815677643</c:v>
                </c:pt>
                <c:pt idx="13928">
                  <c:v>0.22479276359081268</c:v>
                </c:pt>
                <c:pt idx="13929">
                  <c:v>0.22482207417488098</c:v>
                </c:pt>
                <c:pt idx="13930">
                  <c:v>0.22484907507896423</c:v>
                </c:pt>
                <c:pt idx="13931">
                  <c:v>0.22483482956886292</c:v>
                </c:pt>
                <c:pt idx="13932">
                  <c:v>0.22479945421218872</c:v>
                </c:pt>
                <c:pt idx="13933">
                  <c:v>0.2248377650976181</c:v>
                </c:pt>
                <c:pt idx="13934">
                  <c:v>0.22487756609916687</c:v>
                </c:pt>
                <c:pt idx="13935">
                  <c:v>0.22491410374641418</c:v>
                </c:pt>
                <c:pt idx="13936">
                  <c:v>0.22499260306358337</c:v>
                </c:pt>
                <c:pt idx="13937">
                  <c:v>0.22501298785209656</c:v>
                </c:pt>
                <c:pt idx="13938">
                  <c:v>0.22494737803936005</c:v>
                </c:pt>
                <c:pt idx="13939">
                  <c:v>0.22488325834274292</c:v>
                </c:pt>
                <c:pt idx="13940">
                  <c:v>0.22491338849067688</c:v>
                </c:pt>
                <c:pt idx="13941">
                  <c:v>0.22493374347686768</c:v>
                </c:pt>
                <c:pt idx="13942">
                  <c:v>0.22493818402290344</c:v>
                </c:pt>
                <c:pt idx="13943">
                  <c:v>0.22495613992214203</c:v>
                </c:pt>
                <c:pt idx="13944">
                  <c:v>0.22494521737098694</c:v>
                </c:pt>
                <c:pt idx="13945">
                  <c:v>0.22498346865177155</c:v>
                </c:pt>
                <c:pt idx="13946">
                  <c:v>0.22498355805873871</c:v>
                </c:pt>
                <c:pt idx="13947">
                  <c:v>0.22489286959171295</c:v>
                </c:pt>
                <c:pt idx="13948">
                  <c:v>0.22486801445484161</c:v>
                </c:pt>
                <c:pt idx="13949">
                  <c:v>0.22489510476589203</c:v>
                </c:pt>
                <c:pt idx="13950">
                  <c:v>0.22492095828056335</c:v>
                </c:pt>
                <c:pt idx="13951">
                  <c:v>0.22495809197425842</c:v>
                </c:pt>
                <c:pt idx="13952">
                  <c:v>0.22492432594299316</c:v>
                </c:pt>
                <c:pt idx="13953">
                  <c:v>0.22493228316307068</c:v>
                </c:pt>
                <c:pt idx="13954">
                  <c:v>0.22497135400772095</c:v>
                </c:pt>
                <c:pt idx="13955">
                  <c:v>0.22507543861865997</c:v>
                </c:pt>
                <c:pt idx="13956">
                  <c:v>0.22506684064865112</c:v>
                </c:pt>
                <c:pt idx="13957">
                  <c:v>0.22499653697013855</c:v>
                </c:pt>
                <c:pt idx="13958">
                  <c:v>0.22499129176139832</c:v>
                </c:pt>
                <c:pt idx="13959">
                  <c:v>0.22492954134941101</c:v>
                </c:pt>
                <c:pt idx="13960">
                  <c:v>0.22486601769924164</c:v>
                </c:pt>
                <c:pt idx="13961">
                  <c:v>0.22487512230873108</c:v>
                </c:pt>
                <c:pt idx="13962">
                  <c:v>0.22482554614543915</c:v>
                </c:pt>
                <c:pt idx="13963">
                  <c:v>0.22481563687324524</c:v>
                </c:pt>
                <c:pt idx="13964">
                  <c:v>0.22487622499465942</c:v>
                </c:pt>
                <c:pt idx="13965">
                  <c:v>0.22489844262599945</c:v>
                </c:pt>
                <c:pt idx="13966">
                  <c:v>0.22490869462490082</c:v>
                </c:pt>
                <c:pt idx="13967">
                  <c:v>0.2249370813369751</c:v>
                </c:pt>
                <c:pt idx="13968">
                  <c:v>0.22499057650566101</c:v>
                </c:pt>
                <c:pt idx="13969">
                  <c:v>0.224994957447052</c:v>
                </c:pt>
                <c:pt idx="13970">
                  <c:v>0.22493334114551544</c:v>
                </c:pt>
                <c:pt idx="13971">
                  <c:v>0.22489944100379944</c:v>
                </c:pt>
                <c:pt idx="13972">
                  <c:v>0.22486208379268646</c:v>
                </c:pt>
                <c:pt idx="13973">
                  <c:v>0.22465595602989197</c:v>
                </c:pt>
                <c:pt idx="13974">
                  <c:v>0.22405804693698883</c:v>
                </c:pt>
                <c:pt idx="13975">
                  <c:v>0.22405475378036499</c:v>
                </c:pt>
                <c:pt idx="13976">
                  <c:v>0.22404299676418304</c:v>
                </c:pt>
                <c:pt idx="13977">
                  <c:v>0.22406715154647827</c:v>
                </c:pt>
                <c:pt idx="13978">
                  <c:v>0.22444102168083191</c:v>
                </c:pt>
                <c:pt idx="13979">
                  <c:v>0.22482696175575256</c:v>
                </c:pt>
                <c:pt idx="13980">
                  <c:v>0.22491291165351868</c:v>
                </c:pt>
                <c:pt idx="13981">
                  <c:v>0.22494752705097198</c:v>
                </c:pt>
                <c:pt idx="13982">
                  <c:v>0.22496044635772705</c:v>
                </c:pt>
                <c:pt idx="13983">
                  <c:v>0.22489637136459351</c:v>
                </c:pt>
                <c:pt idx="13984">
                  <c:v>0.22486867010593414</c:v>
                </c:pt>
                <c:pt idx="13985">
                  <c:v>0.22487777471542358</c:v>
                </c:pt>
                <c:pt idx="13986">
                  <c:v>0.22484880685806274</c:v>
                </c:pt>
                <c:pt idx="13987">
                  <c:v>0.22487433254718781</c:v>
                </c:pt>
                <c:pt idx="13988">
                  <c:v>0.22488036751747131</c:v>
                </c:pt>
                <c:pt idx="13989">
                  <c:v>0.22488012909889221</c:v>
                </c:pt>
                <c:pt idx="13990">
                  <c:v>0.2248813658952713</c:v>
                </c:pt>
                <c:pt idx="13991">
                  <c:v>0.22481676936149597</c:v>
                </c:pt>
                <c:pt idx="13992">
                  <c:v>0.22476720809936523</c:v>
                </c:pt>
                <c:pt idx="13993">
                  <c:v>0.22478777170181274</c:v>
                </c:pt>
                <c:pt idx="13994">
                  <c:v>0.22485154867172241</c:v>
                </c:pt>
                <c:pt idx="13995">
                  <c:v>0.22493024170398712</c:v>
                </c:pt>
                <c:pt idx="13996">
                  <c:v>0.22496828436851501</c:v>
                </c:pt>
                <c:pt idx="13997">
                  <c:v>0.22495435178279877</c:v>
                </c:pt>
                <c:pt idx="13998">
                  <c:v>0.22488817572593689</c:v>
                </c:pt>
                <c:pt idx="13999">
                  <c:v>0.22486557066440582</c:v>
                </c:pt>
                <c:pt idx="14000">
                  <c:v>0.22484199702739716</c:v>
                </c:pt>
                <c:pt idx="14001">
                  <c:v>0.22484481334686279</c:v>
                </c:pt>
                <c:pt idx="14002">
                  <c:v>0.22483500838279724</c:v>
                </c:pt>
                <c:pt idx="14003">
                  <c:v>0.22484079003334045</c:v>
                </c:pt>
                <c:pt idx="14004">
                  <c:v>0.22482804954051971</c:v>
                </c:pt>
                <c:pt idx="14005">
                  <c:v>0.22486674785614014</c:v>
                </c:pt>
                <c:pt idx="14006">
                  <c:v>0.2248978465795517</c:v>
                </c:pt>
                <c:pt idx="14007">
                  <c:v>0.22490715980529785</c:v>
                </c:pt>
                <c:pt idx="14008">
                  <c:v>0.22490333020687103</c:v>
                </c:pt>
                <c:pt idx="14009">
                  <c:v>0.22489392757415771</c:v>
                </c:pt>
                <c:pt idx="14010">
                  <c:v>0.22488175332546234</c:v>
                </c:pt>
                <c:pt idx="14011">
                  <c:v>0.22490192949771881</c:v>
                </c:pt>
                <c:pt idx="14012">
                  <c:v>0.22488582134246826</c:v>
                </c:pt>
                <c:pt idx="14013">
                  <c:v>0.22491182386875153</c:v>
                </c:pt>
                <c:pt idx="14014">
                  <c:v>0.22489452362060547</c:v>
                </c:pt>
                <c:pt idx="14015">
                  <c:v>0.22485540807247162</c:v>
                </c:pt>
                <c:pt idx="14016">
                  <c:v>0.22483024001121521</c:v>
                </c:pt>
                <c:pt idx="14017">
                  <c:v>0.22486482560634613</c:v>
                </c:pt>
                <c:pt idx="14018">
                  <c:v>0.22485657036304474</c:v>
                </c:pt>
                <c:pt idx="14019">
                  <c:v>0.22486594319343567</c:v>
                </c:pt>
                <c:pt idx="14020">
                  <c:v>0.22488605976104736</c:v>
                </c:pt>
                <c:pt idx="14021">
                  <c:v>0.22494460642337799</c:v>
                </c:pt>
                <c:pt idx="14022">
                  <c:v>0.22491711378097534</c:v>
                </c:pt>
                <c:pt idx="14023">
                  <c:v>0.22487199306488037</c:v>
                </c:pt>
                <c:pt idx="14024">
                  <c:v>0.22488038241863251</c:v>
                </c:pt>
                <c:pt idx="14025">
                  <c:v>0.22490303218364716</c:v>
                </c:pt>
                <c:pt idx="14026">
                  <c:v>0.22494456171989441</c:v>
                </c:pt>
                <c:pt idx="14027">
                  <c:v>0.22494271397590637</c:v>
                </c:pt>
                <c:pt idx="14028">
                  <c:v>0.22491940855979919</c:v>
                </c:pt>
                <c:pt idx="14029">
                  <c:v>0.22490087151527405</c:v>
                </c:pt>
                <c:pt idx="14030">
                  <c:v>0.22489656507968903</c:v>
                </c:pt>
                <c:pt idx="14031">
                  <c:v>0.22487126290798187</c:v>
                </c:pt>
                <c:pt idx="14032">
                  <c:v>0.22492389380931854</c:v>
                </c:pt>
                <c:pt idx="14033">
                  <c:v>0.22500364482402802</c:v>
                </c:pt>
                <c:pt idx="14034">
                  <c:v>0.22495922446250916</c:v>
                </c:pt>
                <c:pt idx="14035">
                  <c:v>0.22492460906505585</c:v>
                </c:pt>
                <c:pt idx="14036">
                  <c:v>0.22486390173435211</c:v>
                </c:pt>
                <c:pt idx="14037">
                  <c:v>0.22487705945968628</c:v>
                </c:pt>
                <c:pt idx="14038">
                  <c:v>0.22488579154014587</c:v>
                </c:pt>
                <c:pt idx="14039">
                  <c:v>0.22488823533058167</c:v>
                </c:pt>
                <c:pt idx="14040">
                  <c:v>0.22491709887981415</c:v>
                </c:pt>
                <c:pt idx="14041">
                  <c:v>0.22496698796749115</c:v>
                </c:pt>
                <c:pt idx="14042">
                  <c:v>0.22496876120567322</c:v>
                </c:pt>
                <c:pt idx="14043">
                  <c:v>0.22492405772209167</c:v>
                </c:pt>
                <c:pt idx="14044">
                  <c:v>0.2248760461807251</c:v>
                </c:pt>
                <c:pt idx="14045">
                  <c:v>0.22488109767436981</c:v>
                </c:pt>
                <c:pt idx="14046">
                  <c:v>0.22483088076114655</c:v>
                </c:pt>
                <c:pt idx="14047">
                  <c:v>0.22483949363231659</c:v>
                </c:pt>
                <c:pt idx="14048">
                  <c:v>0.22486113011837006</c:v>
                </c:pt>
                <c:pt idx="14049">
                  <c:v>0.22487272322177887</c:v>
                </c:pt>
                <c:pt idx="14050">
                  <c:v>0.22490769624710083</c:v>
                </c:pt>
                <c:pt idx="14051">
                  <c:v>0.22495877742767334</c:v>
                </c:pt>
                <c:pt idx="14052">
                  <c:v>0.22499814629554749</c:v>
                </c:pt>
                <c:pt idx="14053">
                  <c:v>0.22496701776981354</c:v>
                </c:pt>
                <c:pt idx="14054">
                  <c:v>0.22492165863513947</c:v>
                </c:pt>
                <c:pt idx="14055">
                  <c:v>0.22490030527114868</c:v>
                </c:pt>
                <c:pt idx="14056">
                  <c:v>0.22484606504440308</c:v>
                </c:pt>
                <c:pt idx="14057">
                  <c:v>0.22481156885623932</c:v>
                </c:pt>
                <c:pt idx="14058">
                  <c:v>0.22482497990131378</c:v>
                </c:pt>
                <c:pt idx="14059">
                  <c:v>0.22489215433597565</c:v>
                </c:pt>
                <c:pt idx="14060">
                  <c:v>0.22488448023796082</c:v>
                </c:pt>
                <c:pt idx="14061">
                  <c:v>0.22482629120349884</c:v>
                </c:pt>
                <c:pt idx="14062">
                  <c:v>0.22485125064849854</c:v>
                </c:pt>
                <c:pt idx="14063">
                  <c:v>0.22486241161823273</c:v>
                </c:pt>
                <c:pt idx="14064">
                  <c:v>0.22489406168460846</c:v>
                </c:pt>
                <c:pt idx="14065">
                  <c:v>0.22488750517368317</c:v>
                </c:pt>
                <c:pt idx="14066">
                  <c:v>0.22487051784992218</c:v>
                </c:pt>
                <c:pt idx="14067">
                  <c:v>0.22481495141983032</c:v>
                </c:pt>
                <c:pt idx="14068">
                  <c:v>0.2247883528470993</c:v>
                </c:pt>
                <c:pt idx="14069">
                  <c:v>0.22481639683246613</c:v>
                </c:pt>
                <c:pt idx="14070">
                  <c:v>0.2248440682888031</c:v>
                </c:pt>
                <c:pt idx="14071">
                  <c:v>0.22481648623943329</c:v>
                </c:pt>
                <c:pt idx="14072">
                  <c:v>0.2247784286737442</c:v>
                </c:pt>
                <c:pt idx="14073">
                  <c:v>0.22479292750358582</c:v>
                </c:pt>
                <c:pt idx="14074">
                  <c:v>0.22482272982597351</c:v>
                </c:pt>
                <c:pt idx="14075">
                  <c:v>0.22479867935180664</c:v>
                </c:pt>
                <c:pt idx="14076">
                  <c:v>0.22480505704879761</c:v>
                </c:pt>
                <c:pt idx="14077">
                  <c:v>0.22488529980182648</c:v>
                </c:pt>
                <c:pt idx="14078">
                  <c:v>0.22488985955715179</c:v>
                </c:pt>
                <c:pt idx="14079">
                  <c:v>0.22490517795085907</c:v>
                </c:pt>
                <c:pt idx="14080">
                  <c:v>0.22488117218017578</c:v>
                </c:pt>
                <c:pt idx="14081">
                  <c:v>0.22485077381134033</c:v>
                </c:pt>
                <c:pt idx="14082">
                  <c:v>0.22479498386383057</c:v>
                </c:pt>
                <c:pt idx="14083">
                  <c:v>0.22477279603481293</c:v>
                </c:pt>
                <c:pt idx="14084">
                  <c:v>0.2248062938451767</c:v>
                </c:pt>
                <c:pt idx="14085">
                  <c:v>0.22490088641643524</c:v>
                </c:pt>
                <c:pt idx="14086">
                  <c:v>0.22492522001266479</c:v>
                </c:pt>
                <c:pt idx="14087">
                  <c:v>0.22492331266403198</c:v>
                </c:pt>
                <c:pt idx="14088">
                  <c:v>0.22490407526493073</c:v>
                </c:pt>
                <c:pt idx="14089">
                  <c:v>0.22491879761219025</c:v>
                </c:pt>
                <c:pt idx="14090">
                  <c:v>0.22490675747394562</c:v>
                </c:pt>
                <c:pt idx="14091">
                  <c:v>0.22492013871669769</c:v>
                </c:pt>
                <c:pt idx="14092">
                  <c:v>0.22489407658576965</c:v>
                </c:pt>
                <c:pt idx="14093">
                  <c:v>0.22489075362682343</c:v>
                </c:pt>
                <c:pt idx="14094">
                  <c:v>0.22486767172813416</c:v>
                </c:pt>
                <c:pt idx="14095">
                  <c:v>0.22485683858394623</c:v>
                </c:pt>
                <c:pt idx="14096">
                  <c:v>0.22489252686500549</c:v>
                </c:pt>
                <c:pt idx="14097">
                  <c:v>0.22486229240894318</c:v>
                </c:pt>
                <c:pt idx="14098">
                  <c:v>0.22487847506999969</c:v>
                </c:pt>
                <c:pt idx="14099">
                  <c:v>0.22490775585174561</c:v>
                </c:pt>
                <c:pt idx="14100">
                  <c:v>0.22485430538654327</c:v>
                </c:pt>
                <c:pt idx="14101">
                  <c:v>0.22483807802200317</c:v>
                </c:pt>
                <c:pt idx="14102">
                  <c:v>0.22486099600791931</c:v>
                </c:pt>
                <c:pt idx="14103">
                  <c:v>0.22488760948181152</c:v>
                </c:pt>
                <c:pt idx="14104">
                  <c:v>0.22486306726932526</c:v>
                </c:pt>
                <c:pt idx="14105">
                  <c:v>0.22483164072036743</c:v>
                </c:pt>
                <c:pt idx="14106">
                  <c:v>0.22487138211727142</c:v>
                </c:pt>
                <c:pt idx="14107">
                  <c:v>0.22490942478179932</c:v>
                </c:pt>
                <c:pt idx="14108">
                  <c:v>0.22486101090908051</c:v>
                </c:pt>
                <c:pt idx="14109">
                  <c:v>0.22478993237018585</c:v>
                </c:pt>
                <c:pt idx="14110">
                  <c:v>0.2247886061668396</c:v>
                </c:pt>
                <c:pt idx="14111">
                  <c:v>0.22478631138801575</c:v>
                </c:pt>
                <c:pt idx="14112">
                  <c:v>0.2247806042432785</c:v>
                </c:pt>
                <c:pt idx="14113">
                  <c:v>0.2247636467218399</c:v>
                </c:pt>
                <c:pt idx="14114">
                  <c:v>0.22480913996696472</c:v>
                </c:pt>
                <c:pt idx="14115">
                  <c:v>0.22482338547706604</c:v>
                </c:pt>
                <c:pt idx="14116">
                  <c:v>0.22483959794044495</c:v>
                </c:pt>
                <c:pt idx="14117">
                  <c:v>0.22480414807796478</c:v>
                </c:pt>
                <c:pt idx="14118">
                  <c:v>0.22482039034366608</c:v>
                </c:pt>
                <c:pt idx="14119">
                  <c:v>0.22482848167419434</c:v>
                </c:pt>
                <c:pt idx="14120">
                  <c:v>0.22479607164859772</c:v>
                </c:pt>
                <c:pt idx="14121">
                  <c:v>0.22478131949901581</c:v>
                </c:pt>
                <c:pt idx="14122">
                  <c:v>0.22478249669075012</c:v>
                </c:pt>
                <c:pt idx="14123">
                  <c:v>0.22477878630161285</c:v>
                </c:pt>
                <c:pt idx="14124">
                  <c:v>0.22477178275585175</c:v>
                </c:pt>
                <c:pt idx="14125">
                  <c:v>0.22477857768535614</c:v>
                </c:pt>
                <c:pt idx="14126">
                  <c:v>0.22477138042449951</c:v>
                </c:pt>
                <c:pt idx="14127">
                  <c:v>0.22473825514316559</c:v>
                </c:pt>
                <c:pt idx="14128">
                  <c:v>0.22472891211509705</c:v>
                </c:pt>
                <c:pt idx="14129">
                  <c:v>0.22473058104515076</c:v>
                </c:pt>
                <c:pt idx="14130">
                  <c:v>0.224745973944664</c:v>
                </c:pt>
                <c:pt idx="14131">
                  <c:v>0.22473299503326416</c:v>
                </c:pt>
                <c:pt idx="14132">
                  <c:v>0.2247348427772522</c:v>
                </c:pt>
                <c:pt idx="14133">
                  <c:v>0.22476367652416229</c:v>
                </c:pt>
                <c:pt idx="14134">
                  <c:v>0.22477561235427856</c:v>
                </c:pt>
                <c:pt idx="14135">
                  <c:v>0.22475883364677429</c:v>
                </c:pt>
                <c:pt idx="14136">
                  <c:v>0.22474643588066101</c:v>
                </c:pt>
                <c:pt idx="14137">
                  <c:v>0.22475136816501617</c:v>
                </c:pt>
                <c:pt idx="14138">
                  <c:v>0.22472685575485229</c:v>
                </c:pt>
                <c:pt idx="14139">
                  <c:v>0.22473010420799255</c:v>
                </c:pt>
                <c:pt idx="14140">
                  <c:v>0.22475515305995941</c:v>
                </c:pt>
                <c:pt idx="14141">
                  <c:v>0.22473911941051483</c:v>
                </c:pt>
                <c:pt idx="14142">
                  <c:v>0.22473806142807007</c:v>
                </c:pt>
                <c:pt idx="14143">
                  <c:v>0.22472742199897766</c:v>
                </c:pt>
                <c:pt idx="14144">
                  <c:v>0.22473989427089691</c:v>
                </c:pt>
                <c:pt idx="14145">
                  <c:v>0.22472615540027618</c:v>
                </c:pt>
                <c:pt idx="14146">
                  <c:v>0.22476229071617126</c:v>
                </c:pt>
                <c:pt idx="14147">
                  <c:v>0.22482526302337646</c:v>
                </c:pt>
                <c:pt idx="14148">
                  <c:v>0.2248576283454895</c:v>
                </c:pt>
                <c:pt idx="14149">
                  <c:v>0.22484873235225677</c:v>
                </c:pt>
                <c:pt idx="14150">
                  <c:v>0.22484013438224792</c:v>
                </c:pt>
                <c:pt idx="14151">
                  <c:v>0.22484765946865082</c:v>
                </c:pt>
                <c:pt idx="14152">
                  <c:v>0.22483409941196442</c:v>
                </c:pt>
                <c:pt idx="14153">
                  <c:v>0.22482696175575256</c:v>
                </c:pt>
                <c:pt idx="14154">
                  <c:v>0.22482429444789886</c:v>
                </c:pt>
                <c:pt idx="14155">
                  <c:v>0.2248360812664032</c:v>
                </c:pt>
                <c:pt idx="14156">
                  <c:v>0.22484497725963593</c:v>
                </c:pt>
                <c:pt idx="14157">
                  <c:v>0.22482298314571381</c:v>
                </c:pt>
                <c:pt idx="14158">
                  <c:v>0.22484084963798523</c:v>
                </c:pt>
                <c:pt idx="14159">
                  <c:v>0.22485250234603882</c:v>
                </c:pt>
                <c:pt idx="14160">
                  <c:v>0.22485089302062988</c:v>
                </c:pt>
                <c:pt idx="14161">
                  <c:v>0.22479733824729919</c:v>
                </c:pt>
                <c:pt idx="14162">
                  <c:v>0.22479407489299774</c:v>
                </c:pt>
                <c:pt idx="14163">
                  <c:v>0.22477230429649353</c:v>
                </c:pt>
                <c:pt idx="14164">
                  <c:v>0.22476585209369659</c:v>
                </c:pt>
                <c:pt idx="14165">
                  <c:v>0.22479450702667236</c:v>
                </c:pt>
                <c:pt idx="14166">
                  <c:v>0.22483737766742706</c:v>
                </c:pt>
                <c:pt idx="14167">
                  <c:v>0.22481799125671387</c:v>
                </c:pt>
                <c:pt idx="14168">
                  <c:v>0.22477757930755615</c:v>
                </c:pt>
                <c:pt idx="14169">
                  <c:v>0.22475776076316833</c:v>
                </c:pt>
                <c:pt idx="14170">
                  <c:v>0.22473618388175964</c:v>
                </c:pt>
                <c:pt idx="14171">
                  <c:v>0.22474126517772675</c:v>
                </c:pt>
                <c:pt idx="14172">
                  <c:v>0.22478584945201874</c:v>
                </c:pt>
                <c:pt idx="14173">
                  <c:v>0.22479356825351715</c:v>
                </c:pt>
                <c:pt idx="14174">
                  <c:v>0.22476400434970856</c:v>
                </c:pt>
                <c:pt idx="14175">
                  <c:v>0.22479844093322754</c:v>
                </c:pt>
                <c:pt idx="14176">
                  <c:v>0.22479869425296783</c:v>
                </c:pt>
                <c:pt idx="14177">
                  <c:v>0.22477111220359802</c:v>
                </c:pt>
                <c:pt idx="14178">
                  <c:v>0.22478123009204865</c:v>
                </c:pt>
                <c:pt idx="14179">
                  <c:v>0.22479265928268433</c:v>
                </c:pt>
                <c:pt idx="14180">
                  <c:v>0.22480489313602448</c:v>
                </c:pt>
                <c:pt idx="14181">
                  <c:v>0.22480712831020355</c:v>
                </c:pt>
                <c:pt idx="14182">
                  <c:v>0.22477486729621887</c:v>
                </c:pt>
                <c:pt idx="14183">
                  <c:v>0.22477146983146667</c:v>
                </c:pt>
                <c:pt idx="14184">
                  <c:v>0.22475124895572662</c:v>
                </c:pt>
                <c:pt idx="14185">
                  <c:v>0.22477243840694427</c:v>
                </c:pt>
                <c:pt idx="14186">
                  <c:v>0.22476555407047272</c:v>
                </c:pt>
                <c:pt idx="14187">
                  <c:v>0.22477969527244568</c:v>
                </c:pt>
                <c:pt idx="14188">
                  <c:v>0.22479629516601562</c:v>
                </c:pt>
                <c:pt idx="14189">
                  <c:v>0.22478538751602173</c:v>
                </c:pt>
                <c:pt idx="14190">
                  <c:v>0.22475121915340424</c:v>
                </c:pt>
                <c:pt idx="14191">
                  <c:v>0.22475402057170868</c:v>
                </c:pt>
                <c:pt idx="14192">
                  <c:v>0.22474108636379242</c:v>
                </c:pt>
                <c:pt idx="14193">
                  <c:v>0.22475387156009674</c:v>
                </c:pt>
                <c:pt idx="14194">
                  <c:v>0.22477294504642487</c:v>
                </c:pt>
                <c:pt idx="14195">
                  <c:v>0.22477906942367554</c:v>
                </c:pt>
                <c:pt idx="14196">
                  <c:v>0.22473672032356262</c:v>
                </c:pt>
                <c:pt idx="14197">
                  <c:v>0.22471658885478973</c:v>
                </c:pt>
                <c:pt idx="14198">
                  <c:v>0.22471258044242859</c:v>
                </c:pt>
                <c:pt idx="14199">
                  <c:v>0.22473657131195068</c:v>
                </c:pt>
                <c:pt idx="14200">
                  <c:v>0.2247769832611084</c:v>
                </c:pt>
                <c:pt idx="14201">
                  <c:v>0.22479213774204254</c:v>
                </c:pt>
                <c:pt idx="14202">
                  <c:v>0.22476761043071747</c:v>
                </c:pt>
                <c:pt idx="14203">
                  <c:v>0.22474563121795654</c:v>
                </c:pt>
                <c:pt idx="14204">
                  <c:v>0.22473563253879547</c:v>
                </c:pt>
                <c:pt idx="14205">
                  <c:v>0.22475269436836243</c:v>
                </c:pt>
                <c:pt idx="14206">
                  <c:v>0.22475285828113556</c:v>
                </c:pt>
                <c:pt idx="14207">
                  <c:v>0.2247321754693985</c:v>
                </c:pt>
                <c:pt idx="14208">
                  <c:v>0.22471746802330017</c:v>
                </c:pt>
                <c:pt idx="14209">
                  <c:v>0.22471831738948822</c:v>
                </c:pt>
                <c:pt idx="14210">
                  <c:v>0.22474616765975952</c:v>
                </c:pt>
                <c:pt idx="14211">
                  <c:v>0.22477170825004578</c:v>
                </c:pt>
                <c:pt idx="14212">
                  <c:v>0.22481071949005127</c:v>
                </c:pt>
                <c:pt idx="14213">
                  <c:v>0.22480288147926331</c:v>
                </c:pt>
                <c:pt idx="14214">
                  <c:v>0.22477760910987854</c:v>
                </c:pt>
                <c:pt idx="14215">
                  <c:v>0.22475697100162506</c:v>
                </c:pt>
                <c:pt idx="14216">
                  <c:v>0.22476668655872345</c:v>
                </c:pt>
                <c:pt idx="14217">
                  <c:v>0.22481521964073181</c:v>
                </c:pt>
                <c:pt idx="14218">
                  <c:v>0.22484123706817627</c:v>
                </c:pt>
                <c:pt idx="14219">
                  <c:v>0.22481946647167206</c:v>
                </c:pt>
                <c:pt idx="14220">
                  <c:v>0.22482654452323914</c:v>
                </c:pt>
                <c:pt idx="14221">
                  <c:v>0.22481386363506317</c:v>
                </c:pt>
                <c:pt idx="14222">
                  <c:v>0.22483101487159729</c:v>
                </c:pt>
                <c:pt idx="14223">
                  <c:v>0.22481448948383331</c:v>
                </c:pt>
                <c:pt idx="14224">
                  <c:v>0.22478160262107849</c:v>
                </c:pt>
                <c:pt idx="14225">
                  <c:v>0.22478832304477692</c:v>
                </c:pt>
                <c:pt idx="14226">
                  <c:v>0.22477413713932037</c:v>
                </c:pt>
                <c:pt idx="14227">
                  <c:v>0.22479431331157684</c:v>
                </c:pt>
                <c:pt idx="14228">
                  <c:v>0.22480233013629913</c:v>
                </c:pt>
                <c:pt idx="14229">
                  <c:v>0.22480453550815582</c:v>
                </c:pt>
                <c:pt idx="14230">
                  <c:v>0.2248261570930481</c:v>
                </c:pt>
                <c:pt idx="14231">
                  <c:v>0.22483749687671661</c:v>
                </c:pt>
                <c:pt idx="14232">
                  <c:v>0.22482882440090179</c:v>
                </c:pt>
                <c:pt idx="14233">
                  <c:v>0.22479711472988129</c:v>
                </c:pt>
                <c:pt idx="14234">
                  <c:v>0.224786177277565</c:v>
                </c:pt>
                <c:pt idx="14235">
                  <c:v>0.22478479146957397</c:v>
                </c:pt>
                <c:pt idx="14236">
                  <c:v>0.22481459379196167</c:v>
                </c:pt>
                <c:pt idx="14237">
                  <c:v>0.22479943931102753</c:v>
                </c:pt>
                <c:pt idx="14238">
                  <c:v>0.22476448118686676</c:v>
                </c:pt>
                <c:pt idx="14239">
                  <c:v>0.22478508949279785</c:v>
                </c:pt>
                <c:pt idx="14240">
                  <c:v>0.22480650246143341</c:v>
                </c:pt>
                <c:pt idx="14241">
                  <c:v>0.22483684122562408</c:v>
                </c:pt>
                <c:pt idx="14242">
                  <c:v>0.2248111218214035</c:v>
                </c:pt>
                <c:pt idx="14243">
                  <c:v>0.2247878760099411</c:v>
                </c:pt>
                <c:pt idx="14244">
                  <c:v>0.2247997522354126</c:v>
                </c:pt>
                <c:pt idx="14245">
                  <c:v>0.22484047710895538</c:v>
                </c:pt>
                <c:pt idx="14246">
                  <c:v>0.22481979429721832</c:v>
                </c:pt>
                <c:pt idx="14247">
                  <c:v>0.22477006912231445</c:v>
                </c:pt>
                <c:pt idx="14248">
                  <c:v>0.22476625442504883</c:v>
                </c:pt>
                <c:pt idx="14249">
                  <c:v>0.2247738242149353</c:v>
                </c:pt>
                <c:pt idx="14250">
                  <c:v>0.2248065173625946</c:v>
                </c:pt>
                <c:pt idx="14251">
                  <c:v>0.22477434575557709</c:v>
                </c:pt>
                <c:pt idx="14252">
                  <c:v>0.224741131067276</c:v>
                </c:pt>
                <c:pt idx="14253">
                  <c:v>0.22475320100784302</c:v>
                </c:pt>
                <c:pt idx="14254">
                  <c:v>0.22480140626430511</c:v>
                </c:pt>
                <c:pt idx="14255">
                  <c:v>0.22482572495937347</c:v>
                </c:pt>
                <c:pt idx="14256">
                  <c:v>0.2248673141002655</c:v>
                </c:pt>
                <c:pt idx="14257">
                  <c:v>0.22483183443546295</c:v>
                </c:pt>
                <c:pt idx="14258">
                  <c:v>0.22476121783256531</c:v>
                </c:pt>
                <c:pt idx="14259">
                  <c:v>0.22475406527519226</c:v>
                </c:pt>
                <c:pt idx="14260">
                  <c:v>0.22410528361797333</c:v>
                </c:pt>
                <c:pt idx="14261">
                  <c:v>0.2239142507314682</c:v>
                </c:pt>
                <c:pt idx="14262">
                  <c:v>0.22396847605705261</c:v>
                </c:pt>
                <c:pt idx="14263">
                  <c:v>0.22407834231853485</c:v>
                </c:pt>
                <c:pt idx="14264">
                  <c:v>0.22425834834575653</c:v>
                </c:pt>
                <c:pt idx="14265">
                  <c:v>0.22475156188011169</c:v>
                </c:pt>
                <c:pt idx="14266">
                  <c:v>0.22476209700107574</c:v>
                </c:pt>
                <c:pt idx="14267">
                  <c:v>0.22474659979343414</c:v>
                </c:pt>
                <c:pt idx="14268">
                  <c:v>0.22474637627601624</c:v>
                </c:pt>
                <c:pt idx="14269">
                  <c:v>0.22475354373455048</c:v>
                </c:pt>
                <c:pt idx="14270">
                  <c:v>0.22477254271507263</c:v>
                </c:pt>
                <c:pt idx="14271">
                  <c:v>0.22478875517845154</c:v>
                </c:pt>
                <c:pt idx="14272">
                  <c:v>0.22477753460407257</c:v>
                </c:pt>
                <c:pt idx="14273">
                  <c:v>0.22477559745311737</c:v>
                </c:pt>
                <c:pt idx="14274">
                  <c:v>0.22479194402694702</c:v>
                </c:pt>
                <c:pt idx="14275">
                  <c:v>0.22479055821895599</c:v>
                </c:pt>
                <c:pt idx="14276">
                  <c:v>0.22480838000774384</c:v>
                </c:pt>
                <c:pt idx="14277">
                  <c:v>0.22481155395507812</c:v>
                </c:pt>
                <c:pt idx="14278">
                  <c:v>0.22479090094566345</c:v>
                </c:pt>
                <c:pt idx="14279">
                  <c:v>0.22476272284984589</c:v>
                </c:pt>
                <c:pt idx="14280">
                  <c:v>0.22480508685112</c:v>
                </c:pt>
                <c:pt idx="14281">
                  <c:v>0.22486874461174011</c:v>
                </c:pt>
                <c:pt idx="14282">
                  <c:v>0.22490668296813965</c:v>
                </c:pt>
                <c:pt idx="14283">
                  <c:v>0.22487284243106842</c:v>
                </c:pt>
                <c:pt idx="14284">
                  <c:v>0.22483305633068085</c:v>
                </c:pt>
                <c:pt idx="14285">
                  <c:v>0.22482775151729584</c:v>
                </c:pt>
                <c:pt idx="14286">
                  <c:v>0.2248421311378479</c:v>
                </c:pt>
                <c:pt idx="14287">
                  <c:v>0.22487339377403259</c:v>
                </c:pt>
                <c:pt idx="14288">
                  <c:v>0.22488987445831299</c:v>
                </c:pt>
                <c:pt idx="14289">
                  <c:v>0.22487072646617889</c:v>
                </c:pt>
                <c:pt idx="14290">
                  <c:v>0.22485373914241791</c:v>
                </c:pt>
                <c:pt idx="14291">
                  <c:v>0.22480680048465729</c:v>
                </c:pt>
                <c:pt idx="14292">
                  <c:v>0.22478789091110229</c:v>
                </c:pt>
                <c:pt idx="14293">
                  <c:v>0.22479698061943054</c:v>
                </c:pt>
                <c:pt idx="14294">
                  <c:v>0.22485293447971344</c:v>
                </c:pt>
                <c:pt idx="14295">
                  <c:v>0.2248462438583374</c:v>
                </c:pt>
                <c:pt idx="14296">
                  <c:v>0.22479702532291412</c:v>
                </c:pt>
                <c:pt idx="14297">
                  <c:v>0.22478877007961273</c:v>
                </c:pt>
                <c:pt idx="14298">
                  <c:v>0.2247929722070694</c:v>
                </c:pt>
                <c:pt idx="14299">
                  <c:v>0.22481648623943329</c:v>
                </c:pt>
                <c:pt idx="14300">
                  <c:v>0.22487792372703552</c:v>
                </c:pt>
                <c:pt idx="14301">
                  <c:v>0.22492422163486481</c:v>
                </c:pt>
                <c:pt idx="14302">
                  <c:v>0.22483506798744202</c:v>
                </c:pt>
                <c:pt idx="14303">
                  <c:v>0.22479821741580963</c:v>
                </c:pt>
                <c:pt idx="14304">
                  <c:v>0.22479367256164551</c:v>
                </c:pt>
                <c:pt idx="14305">
                  <c:v>0.22480423748493195</c:v>
                </c:pt>
                <c:pt idx="14306">
                  <c:v>0.22482401132583618</c:v>
                </c:pt>
                <c:pt idx="14307">
                  <c:v>0.22489240765571594</c:v>
                </c:pt>
                <c:pt idx="14308">
                  <c:v>0.22488752007484436</c:v>
                </c:pt>
                <c:pt idx="14309">
                  <c:v>0.2248852401971817</c:v>
                </c:pt>
                <c:pt idx="14310">
                  <c:v>0.22484564781188965</c:v>
                </c:pt>
                <c:pt idx="14311">
                  <c:v>0.22482448816299438</c:v>
                </c:pt>
                <c:pt idx="14312">
                  <c:v>0.22477313876152039</c:v>
                </c:pt>
                <c:pt idx="14313">
                  <c:v>0.22472786903381348</c:v>
                </c:pt>
                <c:pt idx="14314">
                  <c:v>0.22469353675842285</c:v>
                </c:pt>
                <c:pt idx="14315">
                  <c:v>0.22476230561733246</c:v>
                </c:pt>
                <c:pt idx="14316">
                  <c:v>0.22482715547084808</c:v>
                </c:pt>
                <c:pt idx="14317">
                  <c:v>0.22481876611709595</c:v>
                </c:pt>
                <c:pt idx="14318">
                  <c:v>0.22481046617031097</c:v>
                </c:pt>
                <c:pt idx="14319">
                  <c:v>0.22475565969944</c:v>
                </c:pt>
                <c:pt idx="14320">
                  <c:v>0.22473514080047607</c:v>
                </c:pt>
                <c:pt idx="14321">
                  <c:v>0.22478693723678589</c:v>
                </c:pt>
                <c:pt idx="14322">
                  <c:v>0.224791020154953</c:v>
                </c:pt>
                <c:pt idx="14323">
                  <c:v>0.22482134401798248</c:v>
                </c:pt>
                <c:pt idx="14324">
                  <c:v>0.22486647963523865</c:v>
                </c:pt>
                <c:pt idx="14325">
                  <c:v>0.22480858862400055</c:v>
                </c:pt>
                <c:pt idx="14326">
                  <c:v>0.2247755229473114</c:v>
                </c:pt>
                <c:pt idx="14327">
                  <c:v>0.22480568289756775</c:v>
                </c:pt>
                <c:pt idx="14328">
                  <c:v>0.22478111088275909</c:v>
                </c:pt>
                <c:pt idx="14329">
                  <c:v>0.22471518814563751</c:v>
                </c:pt>
                <c:pt idx="14330">
                  <c:v>0.22469502687454224</c:v>
                </c:pt>
                <c:pt idx="14331">
                  <c:v>0.22471386194229126</c:v>
                </c:pt>
                <c:pt idx="14332">
                  <c:v>0.22477142512798309</c:v>
                </c:pt>
                <c:pt idx="14333">
                  <c:v>0.22480610013008118</c:v>
                </c:pt>
                <c:pt idx="14334">
                  <c:v>0.22476939857006073</c:v>
                </c:pt>
                <c:pt idx="14335">
                  <c:v>0.2247336208820343</c:v>
                </c:pt>
                <c:pt idx="14336">
                  <c:v>0.22469742596149445</c:v>
                </c:pt>
                <c:pt idx="14337">
                  <c:v>0.22470702230930328</c:v>
                </c:pt>
                <c:pt idx="14338">
                  <c:v>0.22474296391010284</c:v>
                </c:pt>
                <c:pt idx="14339">
                  <c:v>0.22478452324867249</c:v>
                </c:pt>
                <c:pt idx="14340">
                  <c:v>0.22478778660297394</c:v>
                </c:pt>
                <c:pt idx="14341">
                  <c:v>0.22476491332054138</c:v>
                </c:pt>
                <c:pt idx="14342">
                  <c:v>0.22476118803024292</c:v>
                </c:pt>
                <c:pt idx="14343">
                  <c:v>0.22472649812698364</c:v>
                </c:pt>
                <c:pt idx="14344">
                  <c:v>0.22474363446235657</c:v>
                </c:pt>
                <c:pt idx="14345">
                  <c:v>0.22478166222572327</c:v>
                </c:pt>
                <c:pt idx="14346">
                  <c:v>0.22475160658359528</c:v>
                </c:pt>
                <c:pt idx="14347">
                  <c:v>0.22471965849399567</c:v>
                </c:pt>
                <c:pt idx="14348">
                  <c:v>0.22474707663059235</c:v>
                </c:pt>
                <c:pt idx="14349">
                  <c:v>0.22474132478237152</c:v>
                </c:pt>
                <c:pt idx="14350">
                  <c:v>0.22473181784152985</c:v>
                </c:pt>
                <c:pt idx="14351">
                  <c:v>0.22473365068435669</c:v>
                </c:pt>
                <c:pt idx="14352">
                  <c:v>0.22475059330463409</c:v>
                </c:pt>
                <c:pt idx="14353">
                  <c:v>0.22472117841243744</c:v>
                </c:pt>
                <c:pt idx="14354">
                  <c:v>0.2247212827205658</c:v>
                </c:pt>
                <c:pt idx="14355">
                  <c:v>0.22474008798599243</c:v>
                </c:pt>
                <c:pt idx="14356">
                  <c:v>0.22477458417415619</c:v>
                </c:pt>
                <c:pt idx="14357">
                  <c:v>0.22475643455982208</c:v>
                </c:pt>
                <c:pt idx="14358">
                  <c:v>0.22473394870758057</c:v>
                </c:pt>
                <c:pt idx="14359">
                  <c:v>0.2247113436460495</c:v>
                </c:pt>
                <c:pt idx="14360">
                  <c:v>0.22472532093524933</c:v>
                </c:pt>
                <c:pt idx="14361">
                  <c:v>0.2247399240732193</c:v>
                </c:pt>
                <c:pt idx="14362">
                  <c:v>0.22475853562355042</c:v>
                </c:pt>
                <c:pt idx="14363">
                  <c:v>0.22479115426540375</c:v>
                </c:pt>
                <c:pt idx="14364">
                  <c:v>0.22476260364055634</c:v>
                </c:pt>
                <c:pt idx="14365">
                  <c:v>0.22474735975265503</c:v>
                </c:pt>
                <c:pt idx="14366">
                  <c:v>0.22475706040859222</c:v>
                </c:pt>
                <c:pt idx="14367">
                  <c:v>0.22474309802055359</c:v>
                </c:pt>
                <c:pt idx="14368">
                  <c:v>0.2247774600982666</c:v>
                </c:pt>
                <c:pt idx="14369">
                  <c:v>0.22476774454116821</c:v>
                </c:pt>
                <c:pt idx="14370">
                  <c:v>0.22474321722984314</c:v>
                </c:pt>
                <c:pt idx="14371">
                  <c:v>0.22474341094493866</c:v>
                </c:pt>
                <c:pt idx="14372">
                  <c:v>0.22473320364952087</c:v>
                </c:pt>
                <c:pt idx="14373">
                  <c:v>0.22471770644187927</c:v>
                </c:pt>
                <c:pt idx="14374">
                  <c:v>0.22472280263900757</c:v>
                </c:pt>
                <c:pt idx="14375">
                  <c:v>0.22473609447479248</c:v>
                </c:pt>
                <c:pt idx="14376">
                  <c:v>0.22476081550121307</c:v>
                </c:pt>
                <c:pt idx="14377">
                  <c:v>0.22480809688568115</c:v>
                </c:pt>
                <c:pt idx="14378">
                  <c:v>0.22484785318374634</c:v>
                </c:pt>
                <c:pt idx="14379">
                  <c:v>0.22486004233360291</c:v>
                </c:pt>
                <c:pt idx="14380">
                  <c:v>0.22485025227069855</c:v>
                </c:pt>
                <c:pt idx="14381">
                  <c:v>0.2248145192861557</c:v>
                </c:pt>
                <c:pt idx="14382">
                  <c:v>0.22475980222225189</c:v>
                </c:pt>
                <c:pt idx="14383">
                  <c:v>0.22475501894950867</c:v>
                </c:pt>
                <c:pt idx="14384">
                  <c:v>0.22470656037330627</c:v>
                </c:pt>
                <c:pt idx="14385">
                  <c:v>0.22471949458122253</c:v>
                </c:pt>
                <c:pt idx="14386">
                  <c:v>0.22476387023925781</c:v>
                </c:pt>
                <c:pt idx="14387">
                  <c:v>0.22477807104587555</c:v>
                </c:pt>
                <c:pt idx="14388">
                  <c:v>0.22482304275035858</c:v>
                </c:pt>
                <c:pt idx="14389">
                  <c:v>0.22485856711864471</c:v>
                </c:pt>
                <c:pt idx="14390">
                  <c:v>0.22480127215385437</c:v>
                </c:pt>
                <c:pt idx="14391">
                  <c:v>0.22478115558624268</c:v>
                </c:pt>
                <c:pt idx="14392">
                  <c:v>0.22479824721813202</c:v>
                </c:pt>
                <c:pt idx="14393">
                  <c:v>0.22476647794246674</c:v>
                </c:pt>
                <c:pt idx="14394">
                  <c:v>0.22477498650550842</c:v>
                </c:pt>
                <c:pt idx="14395">
                  <c:v>0.22477580606937408</c:v>
                </c:pt>
                <c:pt idx="14396">
                  <c:v>0.22475683689117432</c:v>
                </c:pt>
                <c:pt idx="14397">
                  <c:v>0.22472895681858063</c:v>
                </c:pt>
                <c:pt idx="14398">
                  <c:v>0.22471924126148224</c:v>
                </c:pt>
                <c:pt idx="14399">
                  <c:v>0.22471751272678375</c:v>
                </c:pt>
                <c:pt idx="14400">
                  <c:v>0.22475631535053253</c:v>
                </c:pt>
                <c:pt idx="14401">
                  <c:v>0.22476053237915039</c:v>
                </c:pt>
                <c:pt idx="14402">
                  <c:v>0.2247389554977417</c:v>
                </c:pt>
                <c:pt idx="14403">
                  <c:v>0.22473651170730591</c:v>
                </c:pt>
                <c:pt idx="14404">
                  <c:v>0.22475142776966095</c:v>
                </c:pt>
                <c:pt idx="14405">
                  <c:v>0.22475354373455048</c:v>
                </c:pt>
                <c:pt idx="14406">
                  <c:v>0.22475001215934753</c:v>
                </c:pt>
                <c:pt idx="14407">
                  <c:v>0.22476224601268768</c:v>
                </c:pt>
                <c:pt idx="14408">
                  <c:v>0.22474172711372375</c:v>
                </c:pt>
                <c:pt idx="14409">
                  <c:v>0.22473986446857452</c:v>
                </c:pt>
                <c:pt idx="14410">
                  <c:v>0.2247736006975174</c:v>
                </c:pt>
                <c:pt idx="14411">
                  <c:v>0.22480049729347229</c:v>
                </c:pt>
                <c:pt idx="14412">
                  <c:v>0.22478711605072021</c:v>
                </c:pt>
                <c:pt idx="14413">
                  <c:v>0.22472633421421051</c:v>
                </c:pt>
                <c:pt idx="14414">
                  <c:v>0.22468255460262299</c:v>
                </c:pt>
                <c:pt idx="14415">
                  <c:v>0.22471058368682861</c:v>
                </c:pt>
                <c:pt idx="14416">
                  <c:v>0.22474485635757446</c:v>
                </c:pt>
                <c:pt idx="14417">
                  <c:v>0.22478975355625153</c:v>
                </c:pt>
                <c:pt idx="14418">
                  <c:v>0.22479443252086639</c:v>
                </c:pt>
                <c:pt idx="14419">
                  <c:v>0.22478367388248444</c:v>
                </c:pt>
                <c:pt idx="14420">
                  <c:v>0.2247997373342514</c:v>
                </c:pt>
                <c:pt idx="14421">
                  <c:v>0.22480148077011108</c:v>
                </c:pt>
                <c:pt idx="14422">
                  <c:v>0.22480995953083038</c:v>
                </c:pt>
                <c:pt idx="14423">
                  <c:v>0.22477048635482788</c:v>
                </c:pt>
                <c:pt idx="14424">
                  <c:v>0.22476686537265778</c:v>
                </c:pt>
                <c:pt idx="14425">
                  <c:v>0.22475619614124298</c:v>
                </c:pt>
                <c:pt idx="14426">
                  <c:v>0.22475264966487885</c:v>
                </c:pt>
                <c:pt idx="14427">
                  <c:v>0.22474734485149384</c:v>
                </c:pt>
                <c:pt idx="14428">
                  <c:v>0.2247195839881897</c:v>
                </c:pt>
                <c:pt idx="14429">
                  <c:v>0.22469349205493927</c:v>
                </c:pt>
                <c:pt idx="14430">
                  <c:v>0.2246958464384079</c:v>
                </c:pt>
                <c:pt idx="14431">
                  <c:v>0.22471079230308533</c:v>
                </c:pt>
                <c:pt idx="14432">
                  <c:v>0.22474482655525208</c:v>
                </c:pt>
                <c:pt idx="14433">
                  <c:v>0.22478434443473816</c:v>
                </c:pt>
                <c:pt idx="14434">
                  <c:v>0.22474996745586395</c:v>
                </c:pt>
                <c:pt idx="14435">
                  <c:v>0.22471499443054199</c:v>
                </c:pt>
                <c:pt idx="14436">
                  <c:v>0.2247108668088913</c:v>
                </c:pt>
                <c:pt idx="14437">
                  <c:v>0.22469109296798706</c:v>
                </c:pt>
                <c:pt idx="14438">
                  <c:v>0.22471104562282562</c:v>
                </c:pt>
                <c:pt idx="14439">
                  <c:v>0.22473436594009399</c:v>
                </c:pt>
                <c:pt idx="14440">
                  <c:v>0.22473728656768799</c:v>
                </c:pt>
                <c:pt idx="14441">
                  <c:v>0.22472028434276581</c:v>
                </c:pt>
                <c:pt idx="14442">
                  <c:v>0.22474992275238037</c:v>
                </c:pt>
                <c:pt idx="14443">
                  <c:v>0.22476334869861603</c:v>
                </c:pt>
                <c:pt idx="14444">
                  <c:v>0.22475039958953857</c:v>
                </c:pt>
                <c:pt idx="14445">
                  <c:v>0.22472955286502838</c:v>
                </c:pt>
                <c:pt idx="14446">
                  <c:v>0.22466440498828888</c:v>
                </c:pt>
                <c:pt idx="14447">
                  <c:v>0.22464427351951599</c:v>
                </c:pt>
                <c:pt idx="14448">
                  <c:v>0.22469514608383179</c:v>
                </c:pt>
                <c:pt idx="14449">
                  <c:v>0.22474430501461029</c:v>
                </c:pt>
                <c:pt idx="14450">
                  <c:v>0.22481358051300049</c:v>
                </c:pt>
                <c:pt idx="14451">
                  <c:v>0.22481511533260345</c:v>
                </c:pt>
                <c:pt idx="14452">
                  <c:v>0.22477070987224579</c:v>
                </c:pt>
                <c:pt idx="14453">
                  <c:v>0.22473354637622833</c:v>
                </c:pt>
                <c:pt idx="14454">
                  <c:v>0.22470064461231232</c:v>
                </c:pt>
                <c:pt idx="14455">
                  <c:v>0.22465774416923523</c:v>
                </c:pt>
                <c:pt idx="14456">
                  <c:v>0.22467875480651855</c:v>
                </c:pt>
                <c:pt idx="14457">
                  <c:v>0.22470739483833313</c:v>
                </c:pt>
                <c:pt idx="14458">
                  <c:v>0.22470976412296295</c:v>
                </c:pt>
                <c:pt idx="14459">
                  <c:v>0.22467924654483795</c:v>
                </c:pt>
                <c:pt idx="14460">
                  <c:v>0.22467644512653351</c:v>
                </c:pt>
                <c:pt idx="14461">
                  <c:v>0.22473572194576263</c:v>
                </c:pt>
                <c:pt idx="14462">
                  <c:v>0.22480762004852295</c:v>
                </c:pt>
                <c:pt idx="14463">
                  <c:v>0.22480230033397675</c:v>
                </c:pt>
                <c:pt idx="14464">
                  <c:v>0.22475643455982208</c:v>
                </c:pt>
                <c:pt idx="14465">
                  <c:v>0.2247518002986908</c:v>
                </c:pt>
                <c:pt idx="14466">
                  <c:v>0.22476859390735626</c:v>
                </c:pt>
                <c:pt idx="14467">
                  <c:v>0.22479312121868134</c:v>
                </c:pt>
                <c:pt idx="14468">
                  <c:v>0.22473447024822235</c:v>
                </c:pt>
                <c:pt idx="14469">
                  <c:v>0.22475682199001312</c:v>
                </c:pt>
                <c:pt idx="14470">
                  <c:v>0.22475259006023407</c:v>
                </c:pt>
                <c:pt idx="14471">
                  <c:v>0.22473308444023132</c:v>
                </c:pt>
                <c:pt idx="14472">
                  <c:v>0.22473849356174469</c:v>
                </c:pt>
                <c:pt idx="14473">
                  <c:v>0.22470080852508545</c:v>
                </c:pt>
                <c:pt idx="14474">
                  <c:v>0.22472868859767914</c:v>
                </c:pt>
                <c:pt idx="14475">
                  <c:v>0.22473078966140747</c:v>
                </c:pt>
                <c:pt idx="14476">
                  <c:v>0.22471201419830322</c:v>
                </c:pt>
                <c:pt idx="14477">
                  <c:v>0.22474738955497742</c:v>
                </c:pt>
                <c:pt idx="14478">
                  <c:v>0.22477369010448456</c:v>
                </c:pt>
                <c:pt idx="14479">
                  <c:v>0.22476445138454437</c:v>
                </c:pt>
                <c:pt idx="14480">
                  <c:v>0.22475509345531464</c:v>
                </c:pt>
                <c:pt idx="14481">
                  <c:v>0.22472913563251495</c:v>
                </c:pt>
                <c:pt idx="14482">
                  <c:v>0.22471387684345245</c:v>
                </c:pt>
                <c:pt idx="14483">
                  <c:v>0.22471199929714203</c:v>
                </c:pt>
                <c:pt idx="14484">
                  <c:v>0.22471815347671509</c:v>
                </c:pt>
                <c:pt idx="14485">
                  <c:v>0.22471657395362854</c:v>
                </c:pt>
                <c:pt idx="14486">
                  <c:v>0.22470709681510925</c:v>
                </c:pt>
                <c:pt idx="14487">
                  <c:v>0.2247442752122879</c:v>
                </c:pt>
                <c:pt idx="14488">
                  <c:v>0.22473993897438049</c:v>
                </c:pt>
                <c:pt idx="14489">
                  <c:v>0.22473283112049103</c:v>
                </c:pt>
                <c:pt idx="14490">
                  <c:v>0.22470581531524658</c:v>
                </c:pt>
                <c:pt idx="14491">
                  <c:v>0.22471185028553009</c:v>
                </c:pt>
                <c:pt idx="14492">
                  <c:v>0.2247103750705719</c:v>
                </c:pt>
                <c:pt idx="14493">
                  <c:v>0.22473889589309692</c:v>
                </c:pt>
                <c:pt idx="14494">
                  <c:v>0.22472596168518066</c:v>
                </c:pt>
                <c:pt idx="14495">
                  <c:v>0.22470648586750031</c:v>
                </c:pt>
                <c:pt idx="14496">
                  <c:v>0.22472281754016876</c:v>
                </c:pt>
                <c:pt idx="14497">
                  <c:v>0.22471815347671509</c:v>
                </c:pt>
                <c:pt idx="14498">
                  <c:v>0.22466473281383514</c:v>
                </c:pt>
                <c:pt idx="14499">
                  <c:v>0.22459982335567474</c:v>
                </c:pt>
                <c:pt idx="14500">
                  <c:v>0.22455556690692902</c:v>
                </c:pt>
                <c:pt idx="14501">
                  <c:v>0.22461485862731934</c:v>
                </c:pt>
                <c:pt idx="14502">
                  <c:v>0.2246539443731308</c:v>
                </c:pt>
                <c:pt idx="14503">
                  <c:v>0.22466054558753967</c:v>
                </c:pt>
                <c:pt idx="14504">
                  <c:v>0.22467389702796936</c:v>
                </c:pt>
                <c:pt idx="14505">
                  <c:v>0.22465024888515472</c:v>
                </c:pt>
                <c:pt idx="14506">
                  <c:v>0.22464655339717865</c:v>
                </c:pt>
                <c:pt idx="14507">
                  <c:v>0.2246500551700592</c:v>
                </c:pt>
                <c:pt idx="14508">
                  <c:v>0.22464750707149506</c:v>
                </c:pt>
                <c:pt idx="14509">
                  <c:v>0.2246490865945816</c:v>
                </c:pt>
                <c:pt idx="14510">
                  <c:v>0.22461521625518799</c:v>
                </c:pt>
                <c:pt idx="14511">
                  <c:v>0.22459974884986877</c:v>
                </c:pt>
                <c:pt idx="14512">
                  <c:v>0.22457221150398254</c:v>
                </c:pt>
                <c:pt idx="14513">
                  <c:v>0.2245526909828186</c:v>
                </c:pt>
                <c:pt idx="14514">
                  <c:v>0.2245599627494812</c:v>
                </c:pt>
                <c:pt idx="14515">
                  <c:v>0.22454221546649933</c:v>
                </c:pt>
                <c:pt idx="14516">
                  <c:v>0.22454561293125153</c:v>
                </c:pt>
                <c:pt idx="14517">
                  <c:v>0.22456894814968109</c:v>
                </c:pt>
                <c:pt idx="14518">
                  <c:v>0.22456313669681549</c:v>
                </c:pt>
                <c:pt idx="14519">
                  <c:v>0.22456139326095581</c:v>
                </c:pt>
                <c:pt idx="14520">
                  <c:v>0.22456809878349304</c:v>
                </c:pt>
                <c:pt idx="14521">
                  <c:v>0.22463199496269226</c:v>
                </c:pt>
                <c:pt idx="14522">
                  <c:v>0.22464099526405334</c:v>
                </c:pt>
                <c:pt idx="14523">
                  <c:v>0.22462035715579987</c:v>
                </c:pt>
                <c:pt idx="14524">
                  <c:v>0.22459140419960022</c:v>
                </c:pt>
                <c:pt idx="14525">
                  <c:v>0.22453255951404572</c:v>
                </c:pt>
                <c:pt idx="14526">
                  <c:v>0.22449533641338348</c:v>
                </c:pt>
                <c:pt idx="14527">
                  <c:v>0.22447773814201355</c:v>
                </c:pt>
                <c:pt idx="14528">
                  <c:v>0.22448590397834778</c:v>
                </c:pt>
                <c:pt idx="14529">
                  <c:v>0.22449353337287903</c:v>
                </c:pt>
                <c:pt idx="14530">
                  <c:v>0.22447673976421356</c:v>
                </c:pt>
                <c:pt idx="14531">
                  <c:v>0.22450245916843414</c:v>
                </c:pt>
                <c:pt idx="14532">
                  <c:v>0.22457073628902435</c:v>
                </c:pt>
                <c:pt idx="14533">
                  <c:v>0.22456656396389008</c:v>
                </c:pt>
                <c:pt idx="14534">
                  <c:v>0.22454674541950226</c:v>
                </c:pt>
                <c:pt idx="14535">
                  <c:v>0.22454117238521576</c:v>
                </c:pt>
                <c:pt idx="14536">
                  <c:v>0.2245248407125473</c:v>
                </c:pt>
                <c:pt idx="14537">
                  <c:v>0.22456026077270508</c:v>
                </c:pt>
                <c:pt idx="14538">
                  <c:v>0.22455576062202454</c:v>
                </c:pt>
                <c:pt idx="14539">
                  <c:v>0.22456665337085724</c:v>
                </c:pt>
                <c:pt idx="14540">
                  <c:v>0.22454874217510223</c:v>
                </c:pt>
                <c:pt idx="14541">
                  <c:v>0.22452069818973541</c:v>
                </c:pt>
                <c:pt idx="14542">
                  <c:v>0.22446581721305847</c:v>
                </c:pt>
                <c:pt idx="14543">
                  <c:v>0.22450010478496552</c:v>
                </c:pt>
                <c:pt idx="14544">
                  <c:v>0.22453294694423676</c:v>
                </c:pt>
                <c:pt idx="14545">
                  <c:v>0.22455406188964844</c:v>
                </c:pt>
                <c:pt idx="14546">
                  <c:v>0.22461146116256714</c:v>
                </c:pt>
                <c:pt idx="14547">
                  <c:v>0.224582239985466</c:v>
                </c:pt>
                <c:pt idx="14548">
                  <c:v>0.22465181350708008</c:v>
                </c:pt>
                <c:pt idx="14549">
                  <c:v>0.22466486692428589</c:v>
                </c:pt>
                <c:pt idx="14550">
                  <c:v>0.22458018362522125</c:v>
                </c:pt>
                <c:pt idx="14551">
                  <c:v>0.22452659904956818</c:v>
                </c:pt>
                <c:pt idx="14552">
                  <c:v>0.22452138364315033</c:v>
                </c:pt>
                <c:pt idx="14553">
                  <c:v>0.22454950213432312</c:v>
                </c:pt>
                <c:pt idx="14554">
                  <c:v>0.2245132178068161</c:v>
                </c:pt>
                <c:pt idx="14555">
                  <c:v>0.22455696761608124</c:v>
                </c:pt>
                <c:pt idx="14556">
                  <c:v>0.22452515363693237</c:v>
                </c:pt>
                <c:pt idx="14557">
                  <c:v>0.22450174391269684</c:v>
                </c:pt>
                <c:pt idx="14558">
                  <c:v>0.22449964284896851</c:v>
                </c:pt>
                <c:pt idx="14559">
                  <c:v>0.22450228035449982</c:v>
                </c:pt>
                <c:pt idx="14560">
                  <c:v>0.22451318800449371</c:v>
                </c:pt>
                <c:pt idx="14561">
                  <c:v>0.22446839511394501</c:v>
                </c:pt>
                <c:pt idx="14562">
                  <c:v>0.22449058294296265</c:v>
                </c:pt>
                <c:pt idx="14563">
                  <c:v>0.22451125085353851</c:v>
                </c:pt>
                <c:pt idx="14564">
                  <c:v>0.22450408339500427</c:v>
                </c:pt>
                <c:pt idx="14565">
                  <c:v>0.22452402114868164</c:v>
                </c:pt>
                <c:pt idx="14566">
                  <c:v>0.22452007234096527</c:v>
                </c:pt>
                <c:pt idx="14567">
                  <c:v>0.22451074421405792</c:v>
                </c:pt>
                <c:pt idx="14568">
                  <c:v>0.22451192140579224</c:v>
                </c:pt>
                <c:pt idx="14569">
                  <c:v>0.22448016703128815</c:v>
                </c:pt>
                <c:pt idx="14570">
                  <c:v>0.22450372576713562</c:v>
                </c:pt>
                <c:pt idx="14571">
                  <c:v>0.22448667883872986</c:v>
                </c:pt>
                <c:pt idx="14572">
                  <c:v>0.22450405359268188</c:v>
                </c:pt>
                <c:pt idx="14573">
                  <c:v>0.22451399266719818</c:v>
                </c:pt>
                <c:pt idx="14574">
                  <c:v>0.2244933545589447</c:v>
                </c:pt>
                <c:pt idx="14575">
                  <c:v>0.22447909414768219</c:v>
                </c:pt>
                <c:pt idx="14576">
                  <c:v>0.2244570255279541</c:v>
                </c:pt>
                <c:pt idx="14577">
                  <c:v>0.22448237240314484</c:v>
                </c:pt>
                <c:pt idx="14578">
                  <c:v>0.22452849149703979</c:v>
                </c:pt>
                <c:pt idx="14579">
                  <c:v>0.22459675371646881</c:v>
                </c:pt>
                <c:pt idx="14580">
                  <c:v>0.22461126744747162</c:v>
                </c:pt>
                <c:pt idx="14581">
                  <c:v>0.22454871237277985</c:v>
                </c:pt>
                <c:pt idx="14582">
                  <c:v>0.22454182803630829</c:v>
                </c:pt>
                <c:pt idx="14583">
                  <c:v>0.22452142834663391</c:v>
                </c:pt>
                <c:pt idx="14584">
                  <c:v>0.22445507347583771</c:v>
                </c:pt>
                <c:pt idx="14585">
                  <c:v>0.22446830570697784</c:v>
                </c:pt>
                <c:pt idx="14586">
                  <c:v>0.22444160282611847</c:v>
                </c:pt>
                <c:pt idx="14587">
                  <c:v>0.22442257404327393</c:v>
                </c:pt>
                <c:pt idx="14588">
                  <c:v>0.22441104054450989</c:v>
                </c:pt>
                <c:pt idx="14589">
                  <c:v>0.22442564368247986</c:v>
                </c:pt>
                <c:pt idx="14590">
                  <c:v>0.22449618577957153</c:v>
                </c:pt>
                <c:pt idx="14591">
                  <c:v>0.22453394532203674</c:v>
                </c:pt>
                <c:pt idx="14592">
                  <c:v>0.22453731298446655</c:v>
                </c:pt>
                <c:pt idx="14593">
                  <c:v>0.22451798617839813</c:v>
                </c:pt>
                <c:pt idx="14594">
                  <c:v>0.22449439764022827</c:v>
                </c:pt>
                <c:pt idx="14595">
                  <c:v>0.22447623312473297</c:v>
                </c:pt>
                <c:pt idx="14596">
                  <c:v>0.22445110976696014</c:v>
                </c:pt>
                <c:pt idx="14597">
                  <c:v>0.2244202196598053</c:v>
                </c:pt>
                <c:pt idx="14598">
                  <c:v>0.22443248331546783</c:v>
                </c:pt>
                <c:pt idx="14599">
                  <c:v>0.22449955344200134</c:v>
                </c:pt>
                <c:pt idx="14600">
                  <c:v>0.22452014684677124</c:v>
                </c:pt>
                <c:pt idx="14601">
                  <c:v>0.22450342774391174</c:v>
                </c:pt>
                <c:pt idx="14602">
                  <c:v>0.22435741126537323</c:v>
                </c:pt>
                <c:pt idx="14603">
                  <c:v>0.22372666001319885</c:v>
                </c:pt>
                <c:pt idx="14604">
                  <c:v>0.22367396950721741</c:v>
                </c:pt>
                <c:pt idx="14605">
                  <c:v>0.22370664775371552</c:v>
                </c:pt>
                <c:pt idx="14606">
                  <c:v>0.22378528118133545</c:v>
                </c:pt>
                <c:pt idx="14607">
                  <c:v>0.22413863241672516</c:v>
                </c:pt>
                <c:pt idx="14608">
                  <c:v>0.22446393966674805</c:v>
                </c:pt>
                <c:pt idx="14609">
                  <c:v>0.22448089718818665</c:v>
                </c:pt>
                <c:pt idx="14610">
                  <c:v>0.22450307011604309</c:v>
                </c:pt>
                <c:pt idx="14611">
                  <c:v>0.2245025634765625</c:v>
                </c:pt>
                <c:pt idx="14612">
                  <c:v>0.22449305653572083</c:v>
                </c:pt>
                <c:pt idx="14613">
                  <c:v>0.22446167469024658</c:v>
                </c:pt>
                <c:pt idx="14614">
                  <c:v>0.22447574138641357</c:v>
                </c:pt>
                <c:pt idx="14615">
                  <c:v>0.22450508177280426</c:v>
                </c:pt>
                <c:pt idx="14616">
                  <c:v>0.22453883290290833</c:v>
                </c:pt>
                <c:pt idx="14617">
                  <c:v>0.22454729676246643</c:v>
                </c:pt>
                <c:pt idx="14618">
                  <c:v>0.22449485957622528</c:v>
                </c:pt>
                <c:pt idx="14619">
                  <c:v>0.22449491918087006</c:v>
                </c:pt>
                <c:pt idx="14620">
                  <c:v>0.22449752688407898</c:v>
                </c:pt>
                <c:pt idx="14621">
                  <c:v>0.22450380027294159</c:v>
                </c:pt>
                <c:pt idx="14622">
                  <c:v>0.22450654208660126</c:v>
                </c:pt>
                <c:pt idx="14623">
                  <c:v>0.22454331815242767</c:v>
                </c:pt>
                <c:pt idx="14624">
                  <c:v>0.22455184161663055</c:v>
                </c:pt>
                <c:pt idx="14625">
                  <c:v>0.22460173070430756</c:v>
                </c:pt>
                <c:pt idx="14626">
                  <c:v>0.22460530698299408</c:v>
                </c:pt>
                <c:pt idx="14627">
                  <c:v>0.22457773983478546</c:v>
                </c:pt>
                <c:pt idx="14628">
                  <c:v>0.22452984750270844</c:v>
                </c:pt>
                <c:pt idx="14629">
                  <c:v>0.2245154082775116</c:v>
                </c:pt>
                <c:pt idx="14630">
                  <c:v>0.22449919581413269</c:v>
                </c:pt>
                <c:pt idx="14631">
                  <c:v>0.22451376914978027</c:v>
                </c:pt>
                <c:pt idx="14632">
                  <c:v>0.22451761364936829</c:v>
                </c:pt>
                <c:pt idx="14633">
                  <c:v>0.22451166808605194</c:v>
                </c:pt>
                <c:pt idx="14634">
                  <c:v>0.22451657056808472</c:v>
                </c:pt>
                <c:pt idx="14635">
                  <c:v>0.22451402246952057</c:v>
                </c:pt>
                <c:pt idx="14636">
                  <c:v>0.22454071044921875</c:v>
                </c:pt>
                <c:pt idx="14637">
                  <c:v>0.22455434501171112</c:v>
                </c:pt>
                <c:pt idx="14638">
                  <c:v>0.22457817196846008</c:v>
                </c:pt>
                <c:pt idx="14639">
                  <c:v>0.2245413213968277</c:v>
                </c:pt>
                <c:pt idx="14640">
                  <c:v>0.22450511157512665</c:v>
                </c:pt>
                <c:pt idx="14641">
                  <c:v>0.22450627386569977</c:v>
                </c:pt>
                <c:pt idx="14642">
                  <c:v>0.22450739145278931</c:v>
                </c:pt>
                <c:pt idx="14643">
                  <c:v>0.22448347508907318</c:v>
                </c:pt>
                <c:pt idx="14644">
                  <c:v>0.2244807630777359</c:v>
                </c:pt>
                <c:pt idx="14645">
                  <c:v>0.2244994193315506</c:v>
                </c:pt>
                <c:pt idx="14646">
                  <c:v>0.22449082136154175</c:v>
                </c:pt>
                <c:pt idx="14647">
                  <c:v>0.22449316084384918</c:v>
                </c:pt>
                <c:pt idx="14648">
                  <c:v>0.22452400624752045</c:v>
                </c:pt>
                <c:pt idx="14649">
                  <c:v>0.22451344132423401</c:v>
                </c:pt>
                <c:pt idx="14650">
                  <c:v>0.22448825836181641</c:v>
                </c:pt>
                <c:pt idx="14651">
                  <c:v>0.22448970377445221</c:v>
                </c:pt>
                <c:pt idx="14652">
                  <c:v>0.2245173305273056</c:v>
                </c:pt>
                <c:pt idx="14653">
                  <c:v>0.2245011031627655</c:v>
                </c:pt>
                <c:pt idx="14654">
                  <c:v>0.22452431917190552</c:v>
                </c:pt>
                <c:pt idx="14655">
                  <c:v>0.22455735504627228</c:v>
                </c:pt>
                <c:pt idx="14656">
                  <c:v>0.2245962917804718</c:v>
                </c:pt>
                <c:pt idx="14657">
                  <c:v>0.22460652887821198</c:v>
                </c:pt>
                <c:pt idx="14658">
                  <c:v>0.22456170618534088</c:v>
                </c:pt>
                <c:pt idx="14659">
                  <c:v>0.22455893456935883</c:v>
                </c:pt>
                <c:pt idx="14660">
                  <c:v>0.22454492747783661</c:v>
                </c:pt>
                <c:pt idx="14661">
                  <c:v>0.22453926503658295</c:v>
                </c:pt>
                <c:pt idx="14662">
                  <c:v>0.22449055314064026</c:v>
                </c:pt>
                <c:pt idx="14663">
                  <c:v>0.22451181709766388</c:v>
                </c:pt>
                <c:pt idx="14664">
                  <c:v>0.22454418241977692</c:v>
                </c:pt>
                <c:pt idx="14665">
                  <c:v>0.22451414167881012</c:v>
                </c:pt>
                <c:pt idx="14666">
                  <c:v>0.22450670599937439</c:v>
                </c:pt>
                <c:pt idx="14667">
                  <c:v>0.22451812028884888</c:v>
                </c:pt>
                <c:pt idx="14668">
                  <c:v>0.22451293468475342</c:v>
                </c:pt>
                <c:pt idx="14669">
                  <c:v>0.22449079155921936</c:v>
                </c:pt>
                <c:pt idx="14670">
                  <c:v>0.22448082268238068</c:v>
                </c:pt>
                <c:pt idx="14671">
                  <c:v>0.22451511025428772</c:v>
                </c:pt>
                <c:pt idx="14672">
                  <c:v>0.22452732920646667</c:v>
                </c:pt>
                <c:pt idx="14673">
                  <c:v>0.22452050447463989</c:v>
                </c:pt>
                <c:pt idx="14674">
                  <c:v>0.22451917827129364</c:v>
                </c:pt>
                <c:pt idx="14675">
                  <c:v>0.22453196346759796</c:v>
                </c:pt>
                <c:pt idx="14676">
                  <c:v>0.22455231845378876</c:v>
                </c:pt>
                <c:pt idx="14677">
                  <c:v>0.22455877065658569</c:v>
                </c:pt>
                <c:pt idx="14678">
                  <c:v>0.22453878819942474</c:v>
                </c:pt>
                <c:pt idx="14679">
                  <c:v>0.22452424466609955</c:v>
                </c:pt>
                <c:pt idx="14680">
                  <c:v>0.22453343868255615</c:v>
                </c:pt>
                <c:pt idx="14681">
                  <c:v>0.22451360523700714</c:v>
                </c:pt>
                <c:pt idx="14682">
                  <c:v>0.22449570894241333</c:v>
                </c:pt>
                <c:pt idx="14683">
                  <c:v>0.22448720037937164</c:v>
                </c:pt>
                <c:pt idx="14684">
                  <c:v>0.22449818253517151</c:v>
                </c:pt>
                <c:pt idx="14685">
                  <c:v>0.22451859712600708</c:v>
                </c:pt>
                <c:pt idx="14686">
                  <c:v>0.22452338039875031</c:v>
                </c:pt>
                <c:pt idx="14687">
                  <c:v>0.22456386685371399</c:v>
                </c:pt>
                <c:pt idx="14688">
                  <c:v>0.22459477186203003</c:v>
                </c:pt>
                <c:pt idx="14689">
                  <c:v>0.22458063066005707</c:v>
                </c:pt>
                <c:pt idx="14690">
                  <c:v>0.22450782358646393</c:v>
                </c:pt>
                <c:pt idx="14691">
                  <c:v>0.22449101507663727</c:v>
                </c:pt>
                <c:pt idx="14692">
                  <c:v>0.22452719509601593</c:v>
                </c:pt>
                <c:pt idx="14693">
                  <c:v>0.22454935312271118</c:v>
                </c:pt>
                <c:pt idx="14694">
                  <c:v>0.22454561293125153</c:v>
                </c:pt>
                <c:pt idx="14695">
                  <c:v>0.22455573081970215</c:v>
                </c:pt>
                <c:pt idx="14696">
                  <c:v>0.22454680502414703</c:v>
                </c:pt>
                <c:pt idx="14697">
                  <c:v>0.22452634572982788</c:v>
                </c:pt>
                <c:pt idx="14698">
                  <c:v>0.22451281547546387</c:v>
                </c:pt>
                <c:pt idx="14699">
                  <c:v>0.22450821101665497</c:v>
                </c:pt>
                <c:pt idx="14700">
                  <c:v>0.22449783980846405</c:v>
                </c:pt>
                <c:pt idx="14701">
                  <c:v>0.22450213134288788</c:v>
                </c:pt>
                <c:pt idx="14702">
                  <c:v>0.22452051937580109</c:v>
                </c:pt>
                <c:pt idx="14703">
                  <c:v>0.22450441122055054</c:v>
                </c:pt>
                <c:pt idx="14704">
                  <c:v>0.2244928777217865</c:v>
                </c:pt>
                <c:pt idx="14705">
                  <c:v>0.22449404001235962</c:v>
                </c:pt>
                <c:pt idx="14706">
                  <c:v>0.2245057076215744</c:v>
                </c:pt>
                <c:pt idx="14707">
                  <c:v>0.22451208531856537</c:v>
                </c:pt>
                <c:pt idx="14708">
                  <c:v>0.22447904944419861</c:v>
                </c:pt>
                <c:pt idx="14709">
                  <c:v>0.22448433935642242</c:v>
                </c:pt>
                <c:pt idx="14710">
                  <c:v>0.22448615729808807</c:v>
                </c:pt>
                <c:pt idx="14711">
                  <c:v>0.22450052201747894</c:v>
                </c:pt>
                <c:pt idx="14712">
                  <c:v>0.22447913885116577</c:v>
                </c:pt>
                <c:pt idx="14713">
                  <c:v>0.22449354827404022</c:v>
                </c:pt>
                <c:pt idx="14714">
                  <c:v>0.22452177107334137</c:v>
                </c:pt>
                <c:pt idx="14715">
                  <c:v>0.22452487051486969</c:v>
                </c:pt>
                <c:pt idx="14716">
                  <c:v>0.22455289959907532</c:v>
                </c:pt>
                <c:pt idx="14717">
                  <c:v>0.22456634044647217</c:v>
                </c:pt>
                <c:pt idx="14718">
                  <c:v>0.22456395626068115</c:v>
                </c:pt>
                <c:pt idx="14719">
                  <c:v>0.22453437745571136</c:v>
                </c:pt>
                <c:pt idx="14720">
                  <c:v>0.22448351979255676</c:v>
                </c:pt>
                <c:pt idx="14721">
                  <c:v>0.22447526454925537</c:v>
                </c:pt>
                <c:pt idx="14722">
                  <c:v>0.22444559633731842</c:v>
                </c:pt>
                <c:pt idx="14723">
                  <c:v>0.22443738579750061</c:v>
                </c:pt>
                <c:pt idx="14724">
                  <c:v>0.22445264458656311</c:v>
                </c:pt>
                <c:pt idx="14725">
                  <c:v>0.22447489202022552</c:v>
                </c:pt>
                <c:pt idx="14726">
                  <c:v>0.22450919449329376</c:v>
                </c:pt>
                <c:pt idx="14727">
                  <c:v>0.22456413507461548</c:v>
                </c:pt>
                <c:pt idx="14728">
                  <c:v>0.22455558180809021</c:v>
                </c:pt>
                <c:pt idx="14729">
                  <c:v>0.22454294562339783</c:v>
                </c:pt>
                <c:pt idx="14730">
                  <c:v>0.22457164525985718</c:v>
                </c:pt>
                <c:pt idx="14731">
                  <c:v>0.22456102073192596</c:v>
                </c:pt>
                <c:pt idx="14732">
                  <c:v>0.22456067800521851</c:v>
                </c:pt>
                <c:pt idx="14733">
                  <c:v>0.22454477846622467</c:v>
                </c:pt>
                <c:pt idx="14734">
                  <c:v>0.22447362542152405</c:v>
                </c:pt>
                <c:pt idx="14735">
                  <c:v>0.22443172335624695</c:v>
                </c:pt>
                <c:pt idx="14736">
                  <c:v>0.22443816065788269</c:v>
                </c:pt>
                <c:pt idx="14737">
                  <c:v>0.22448340058326721</c:v>
                </c:pt>
                <c:pt idx="14738">
                  <c:v>0.22444576025009155</c:v>
                </c:pt>
                <c:pt idx="14739">
                  <c:v>0.22441758215427399</c:v>
                </c:pt>
                <c:pt idx="14740">
                  <c:v>0.22445811331272125</c:v>
                </c:pt>
                <c:pt idx="14741">
                  <c:v>0.22445133328437805</c:v>
                </c:pt>
                <c:pt idx="14742">
                  <c:v>0.22443562746047974</c:v>
                </c:pt>
                <c:pt idx="14743">
                  <c:v>0.22445301711559296</c:v>
                </c:pt>
                <c:pt idx="14744">
                  <c:v>0.22445948421955109</c:v>
                </c:pt>
                <c:pt idx="14745">
                  <c:v>0.22447952628135681</c:v>
                </c:pt>
                <c:pt idx="14746">
                  <c:v>0.22448419034481049</c:v>
                </c:pt>
                <c:pt idx="14747">
                  <c:v>0.22447489202022552</c:v>
                </c:pt>
                <c:pt idx="14748">
                  <c:v>0.22446800768375397</c:v>
                </c:pt>
                <c:pt idx="14749">
                  <c:v>0.22445578873157501</c:v>
                </c:pt>
                <c:pt idx="14750">
                  <c:v>0.22446160018444061</c:v>
                </c:pt>
                <c:pt idx="14751">
                  <c:v>0.22446087002754211</c:v>
                </c:pt>
                <c:pt idx="14752">
                  <c:v>0.22445869445800781</c:v>
                </c:pt>
                <c:pt idx="14753">
                  <c:v>0.22447708249092102</c:v>
                </c:pt>
                <c:pt idx="14754">
                  <c:v>0.22446583211421967</c:v>
                </c:pt>
                <c:pt idx="14755">
                  <c:v>0.22448685765266418</c:v>
                </c:pt>
                <c:pt idx="14756">
                  <c:v>0.2245049774646759</c:v>
                </c:pt>
                <c:pt idx="14757">
                  <c:v>0.22456324100494385</c:v>
                </c:pt>
                <c:pt idx="14758">
                  <c:v>0.2245822548866272</c:v>
                </c:pt>
                <c:pt idx="14759">
                  <c:v>0.22456879913806915</c:v>
                </c:pt>
                <c:pt idx="14760">
                  <c:v>0.22455516457557678</c:v>
                </c:pt>
                <c:pt idx="14761">
                  <c:v>0.22451408207416534</c:v>
                </c:pt>
                <c:pt idx="14762">
                  <c:v>0.22447136044502258</c:v>
                </c:pt>
                <c:pt idx="14763">
                  <c:v>0.22445932030677795</c:v>
                </c:pt>
                <c:pt idx="14764">
                  <c:v>0.22441680729389191</c:v>
                </c:pt>
                <c:pt idx="14765">
                  <c:v>0.22439907491207123</c:v>
                </c:pt>
                <c:pt idx="14766">
                  <c:v>0.22442436218261719</c:v>
                </c:pt>
                <c:pt idx="14767">
                  <c:v>0.22441002726554871</c:v>
                </c:pt>
                <c:pt idx="14768">
                  <c:v>0.22441495954990387</c:v>
                </c:pt>
                <c:pt idx="14769">
                  <c:v>0.22441910207271576</c:v>
                </c:pt>
                <c:pt idx="14770">
                  <c:v>0.22448255121707916</c:v>
                </c:pt>
                <c:pt idx="14771">
                  <c:v>0.22449976205825806</c:v>
                </c:pt>
                <c:pt idx="14772">
                  <c:v>0.22450710833072662</c:v>
                </c:pt>
                <c:pt idx="14773">
                  <c:v>0.22450140118598938</c:v>
                </c:pt>
                <c:pt idx="14774">
                  <c:v>0.22451743483543396</c:v>
                </c:pt>
                <c:pt idx="14775">
                  <c:v>0.22448290884494781</c:v>
                </c:pt>
                <c:pt idx="14776">
                  <c:v>0.2244669646024704</c:v>
                </c:pt>
                <c:pt idx="14777">
                  <c:v>0.22447119653224945</c:v>
                </c:pt>
                <c:pt idx="14778">
                  <c:v>0.22445531189441681</c:v>
                </c:pt>
                <c:pt idx="14779">
                  <c:v>0.22444307804107666</c:v>
                </c:pt>
                <c:pt idx="14780">
                  <c:v>0.22441774606704712</c:v>
                </c:pt>
                <c:pt idx="14781">
                  <c:v>0.22442299127578735</c:v>
                </c:pt>
                <c:pt idx="14782">
                  <c:v>0.22450436651706696</c:v>
                </c:pt>
                <c:pt idx="14783">
                  <c:v>0.22452911734580994</c:v>
                </c:pt>
                <c:pt idx="14784">
                  <c:v>0.2244771271944046</c:v>
                </c:pt>
                <c:pt idx="14785">
                  <c:v>0.22445254027843475</c:v>
                </c:pt>
                <c:pt idx="14786">
                  <c:v>0.22451303899288177</c:v>
                </c:pt>
                <c:pt idx="14787">
                  <c:v>0.2245253324508667</c:v>
                </c:pt>
                <c:pt idx="14788">
                  <c:v>0.22450354695320129</c:v>
                </c:pt>
                <c:pt idx="14789">
                  <c:v>0.22447079420089722</c:v>
                </c:pt>
                <c:pt idx="14790">
                  <c:v>0.22448188066482544</c:v>
                </c:pt>
                <c:pt idx="14791">
                  <c:v>0.22454772889614105</c:v>
                </c:pt>
                <c:pt idx="14792">
                  <c:v>0.22448371350765228</c:v>
                </c:pt>
                <c:pt idx="14793">
                  <c:v>0.22443315386772156</c:v>
                </c:pt>
                <c:pt idx="14794">
                  <c:v>0.22441636025905609</c:v>
                </c:pt>
                <c:pt idx="14795">
                  <c:v>0.22446626424789429</c:v>
                </c:pt>
                <c:pt idx="14796">
                  <c:v>0.22446072101593018</c:v>
                </c:pt>
                <c:pt idx="14797">
                  <c:v>0.22444875538349152</c:v>
                </c:pt>
                <c:pt idx="14798">
                  <c:v>0.22446022927761078</c:v>
                </c:pt>
                <c:pt idx="14799">
                  <c:v>0.22444362938404083</c:v>
                </c:pt>
                <c:pt idx="14800">
                  <c:v>0.2244265228509903</c:v>
                </c:pt>
                <c:pt idx="14801">
                  <c:v>0.22441054880619049</c:v>
                </c:pt>
                <c:pt idx="14802">
                  <c:v>0.22441054880619049</c:v>
                </c:pt>
                <c:pt idx="14803">
                  <c:v>0.22440421581268311</c:v>
                </c:pt>
                <c:pt idx="14804">
                  <c:v>0.22440890967845917</c:v>
                </c:pt>
                <c:pt idx="14805">
                  <c:v>0.22437116503715515</c:v>
                </c:pt>
                <c:pt idx="14806">
                  <c:v>0.22437354922294617</c:v>
                </c:pt>
                <c:pt idx="14807">
                  <c:v>0.22442829608917236</c:v>
                </c:pt>
                <c:pt idx="14808">
                  <c:v>0.22443296015262604</c:v>
                </c:pt>
                <c:pt idx="14809">
                  <c:v>0.22446359694004059</c:v>
                </c:pt>
                <c:pt idx="14810">
                  <c:v>0.22449348866939545</c:v>
                </c:pt>
                <c:pt idx="14811">
                  <c:v>0.2245120108127594</c:v>
                </c:pt>
                <c:pt idx="14812">
                  <c:v>0.22449363768100739</c:v>
                </c:pt>
                <c:pt idx="14813">
                  <c:v>0.22442911565303802</c:v>
                </c:pt>
                <c:pt idx="14814">
                  <c:v>0.22441339492797852</c:v>
                </c:pt>
                <c:pt idx="14815">
                  <c:v>0.22442679107189178</c:v>
                </c:pt>
                <c:pt idx="14816">
                  <c:v>0.22449363768100739</c:v>
                </c:pt>
                <c:pt idx="14817">
                  <c:v>0.22455006837844849</c:v>
                </c:pt>
                <c:pt idx="14818">
                  <c:v>0.22458861768245697</c:v>
                </c:pt>
                <c:pt idx="14819">
                  <c:v>0.22458253800868988</c:v>
                </c:pt>
                <c:pt idx="14820">
                  <c:v>0.22452422976493835</c:v>
                </c:pt>
                <c:pt idx="14821">
                  <c:v>0.22446855902671814</c:v>
                </c:pt>
                <c:pt idx="14822">
                  <c:v>0.22445137798786163</c:v>
                </c:pt>
                <c:pt idx="14823">
                  <c:v>0.22447127103805542</c:v>
                </c:pt>
                <c:pt idx="14824">
                  <c:v>0.22449421882629395</c:v>
                </c:pt>
                <c:pt idx="14825">
                  <c:v>0.22447052597999573</c:v>
                </c:pt>
                <c:pt idx="14826">
                  <c:v>0.22446675598621368</c:v>
                </c:pt>
                <c:pt idx="14827">
                  <c:v>0.22447565197944641</c:v>
                </c:pt>
                <c:pt idx="14828">
                  <c:v>0.22450783848762512</c:v>
                </c:pt>
                <c:pt idx="14829">
                  <c:v>0.22454309463500977</c:v>
                </c:pt>
                <c:pt idx="14830">
                  <c:v>0.2244812548160553</c:v>
                </c:pt>
                <c:pt idx="14831">
                  <c:v>0.2244829535484314</c:v>
                </c:pt>
                <c:pt idx="14832">
                  <c:v>0.22449083626270294</c:v>
                </c:pt>
                <c:pt idx="14833">
                  <c:v>0.22450147569179535</c:v>
                </c:pt>
                <c:pt idx="14834">
                  <c:v>0.22447787225246429</c:v>
                </c:pt>
                <c:pt idx="14835">
                  <c:v>0.22446954250335693</c:v>
                </c:pt>
                <c:pt idx="14836">
                  <c:v>0.22446727752685547</c:v>
                </c:pt>
                <c:pt idx="14837">
                  <c:v>0.22446388006210327</c:v>
                </c:pt>
                <c:pt idx="14838">
                  <c:v>0.22439096868038177</c:v>
                </c:pt>
                <c:pt idx="14839">
                  <c:v>0.22435781359672546</c:v>
                </c:pt>
                <c:pt idx="14840">
                  <c:v>0.22438989579677582</c:v>
                </c:pt>
                <c:pt idx="14841">
                  <c:v>0.22443433105945587</c:v>
                </c:pt>
                <c:pt idx="14842">
                  <c:v>0.22447668015956879</c:v>
                </c:pt>
                <c:pt idx="14843">
                  <c:v>0.22449205815792084</c:v>
                </c:pt>
                <c:pt idx="14844">
                  <c:v>0.22449009120464325</c:v>
                </c:pt>
                <c:pt idx="14845">
                  <c:v>0.22446392476558685</c:v>
                </c:pt>
                <c:pt idx="14846">
                  <c:v>0.22448354959487915</c:v>
                </c:pt>
                <c:pt idx="14847">
                  <c:v>0.22445802390575409</c:v>
                </c:pt>
                <c:pt idx="14848">
                  <c:v>0.22446337342262268</c:v>
                </c:pt>
                <c:pt idx="14849">
                  <c:v>0.22450107336044312</c:v>
                </c:pt>
                <c:pt idx="14850">
                  <c:v>0.22450780868530273</c:v>
                </c:pt>
                <c:pt idx="14851">
                  <c:v>0.22454884648323059</c:v>
                </c:pt>
                <c:pt idx="14852">
                  <c:v>0.22460678219795227</c:v>
                </c:pt>
                <c:pt idx="14853">
                  <c:v>0.22457884252071381</c:v>
                </c:pt>
                <c:pt idx="14854">
                  <c:v>0.22452747821807861</c:v>
                </c:pt>
                <c:pt idx="14855">
                  <c:v>0.22445875406265259</c:v>
                </c:pt>
                <c:pt idx="14856">
                  <c:v>0.22447586059570312</c:v>
                </c:pt>
                <c:pt idx="14857">
                  <c:v>0.22448132932186127</c:v>
                </c:pt>
                <c:pt idx="14858">
                  <c:v>0.22446660697460175</c:v>
                </c:pt>
                <c:pt idx="14859">
                  <c:v>0.22446148097515106</c:v>
                </c:pt>
                <c:pt idx="14860">
                  <c:v>0.22448815405368805</c:v>
                </c:pt>
                <c:pt idx="14861">
                  <c:v>0.22449298202991486</c:v>
                </c:pt>
                <c:pt idx="14862">
                  <c:v>0.22450914978981018</c:v>
                </c:pt>
                <c:pt idx="14863">
                  <c:v>0.22452250123023987</c:v>
                </c:pt>
                <c:pt idx="14864">
                  <c:v>0.22447694838047028</c:v>
                </c:pt>
                <c:pt idx="14865">
                  <c:v>0.22439952194690704</c:v>
                </c:pt>
                <c:pt idx="14866">
                  <c:v>0.2243676483631134</c:v>
                </c:pt>
                <c:pt idx="14867">
                  <c:v>0.22433628141880035</c:v>
                </c:pt>
                <c:pt idx="14868">
                  <c:v>0.22428011894226074</c:v>
                </c:pt>
                <c:pt idx="14869">
                  <c:v>0.22422978281974792</c:v>
                </c:pt>
                <c:pt idx="14870">
                  <c:v>0.22423182427883148</c:v>
                </c:pt>
                <c:pt idx="14871">
                  <c:v>0.22428618371486664</c:v>
                </c:pt>
                <c:pt idx="14872">
                  <c:v>0.22430634498596191</c:v>
                </c:pt>
                <c:pt idx="14873">
                  <c:v>0.22442038357257843</c:v>
                </c:pt>
                <c:pt idx="14874">
                  <c:v>0.22446916997432709</c:v>
                </c:pt>
                <c:pt idx="14875">
                  <c:v>0.22442036867141724</c:v>
                </c:pt>
                <c:pt idx="14876">
                  <c:v>0.22436393797397614</c:v>
                </c:pt>
                <c:pt idx="14877">
                  <c:v>0.2243751734495163</c:v>
                </c:pt>
                <c:pt idx="14878">
                  <c:v>0.22439004480838776</c:v>
                </c:pt>
                <c:pt idx="14879">
                  <c:v>0.2243959903717041</c:v>
                </c:pt>
                <c:pt idx="14880">
                  <c:v>0.22439500689506531</c:v>
                </c:pt>
                <c:pt idx="14881">
                  <c:v>0.22436384856700897</c:v>
                </c:pt>
                <c:pt idx="14882">
                  <c:v>0.22431883215904236</c:v>
                </c:pt>
                <c:pt idx="14883">
                  <c:v>0.22428449988365173</c:v>
                </c:pt>
                <c:pt idx="14884">
                  <c:v>0.22429546713829041</c:v>
                </c:pt>
                <c:pt idx="14885">
                  <c:v>0.22438471019268036</c:v>
                </c:pt>
                <c:pt idx="14886">
                  <c:v>0.22440959513187408</c:v>
                </c:pt>
                <c:pt idx="14887">
                  <c:v>0.22435642778873444</c:v>
                </c:pt>
                <c:pt idx="14888">
                  <c:v>0.22388848662376404</c:v>
                </c:pt>
                <c:pt idx="14889">
                  <c:v>0.22350798547267914</c:v>
                </c:pt>
                <c:pt idx="14890">
                  <c:v>0.22357676923274994</c:v>
                </c:pt>
                <c:pt idx="14891">
                  <c:v>0.22362767159938812</c:v>
                </c:pt>
                <c:pt idx="14892">
                  <c:v>0.22362977266311646</c:v>
                </c:pt>
                <c:pt idx="14893">
                  <c:v>0.2241181880235672</c:v>
                </c:pt>
                <c:pt idx="14894">
                  <c:v>0.22429074347019196</c:v>
                </c:pt>
                <c:pt idx="14895">
                  <c:v>0.22428245842456818</c:v>
                </c:pt>
                <c:pt idx="14896">
                  <c:v>0.22429689764976501</c:v>
                </c:pt>
                <c:pt idx="14897">
                  <c:v>0.22429242730140686</c:v>
                </c:pt>
                <c:pt idx="14898">
                  <c:v>0.22428539395332336</c:v>
                </c:pt>
                <c:pt idx="14899">
                  <c:v>0.22433079779148102</c:v>
                </c:pt>
                <c:pt idx="14900">
                  <c:v>0.22435680031776428</c:v>
                </c:pt>
                <c:pt idx="14901">
                  <c:v>0.22437110543251038</c:v>
                </c:pt>
                <c:pt idx="14902">
                  <c:v>0.22439666092395782</c:v>
                </c:pt>
                <c:pt idx="14903">
                  <c:v>0.22436550259590149</c:v>
                </c:pt>
                <c:pt idx="14904">
                  <c:v>0.22437120974063873</c:v>
                </c:pt>
                <c:pt idx="14905">
                  <c:v>0.22434690594673157</c:v>
                </c:pt>
                <c:pt idx="14906">
                  <c:v>0.2243439257144928</c:v>
                </c:pt>
                <c:pt idx="14907">
                  <c:v>0.22430078685283661</c:v>
                </c:pt>
                <c:pt idx="14908">
                  <c:v>0.2242572158575058</c:v>
                </c:pt>
                <c:pt idx="14909">
                  <c:v>0.22428111732006073</c:v>
                </c:pt>
                <c:pt idx="14910">
                  <c:v>0.22432003915309906</c:v>
                </c:pt>
                <c:pt idx="14911">
                  <c:v>0.22432655096054077</c:v>
                </c:pt>
                <c:pt idx="14912">
                  <c:v>0.22435292601585388</c:v>
                </c:pt>
                <c:pt idx="14913">
                  <c:v>0.22435007989406586</c:v>
                </c:pt>
                <c:pt idx="14914">
                  <c:v>0.22434097528457642</c:v>
                </c:pt>
                <c:pt idx="14915">
                  <c:v>0.22434420883655548</c:v>
                </c:pt>
                <c:pt idx="14916">
                  <c:v>0.22436581552028656</c:v>
                </c:pt>
                <c:pt idx="14917">
                  <c:v>0.22437712550163269</c:v>
                </c:pt>
                <c:pt idx="14918">
                  <c:v>0.22443467378616333</c:v>
                </c:pt>
                <c:pt idx="14919">
                  <c:v>0.22439976036548615</c:v>
                </c:pt>
                <c:pt idx="14920">
                  <c:v>0.22436153888702393</c:v>
                </c:pt>
                <c:pt idx="14921">
                  <c:v>0.22433479130268097</c:v>
                </c:pt>
                <c:pt idx="14922">
                  <c:v>0.22433550655841827</c:v>
                </c:pt>
                <c:pt idx="14923">
                  <c:v>0.22434662282466888</c:v>
                </c:pt>
                <c:pt idx="14924">
                  <c:v>0.22434954345226288</c:v>
                </c:pt>
                <c:pt idx="14925">
                  <c:v>0.224336177110672</c:v>
                </c:pt>
                <c:pt idx="14926">
                  <c:v>0.22435125708580017</c:v>
                </c:pt>
                <c:pt idx="14927">
                  <c:v>0.22439686954021454</c:v>
                </c:pt>
                <c:pt idx="14928">
                  <c:v>0.22434848546981812</c:v>
                </c:pt>
                <c:pt idx="14929">
                  <c:v>0.2243594229221344</c:v>
                </c:pt>
                <c:pt idx="14930">
                  <c:v>0.22444140911102295</c:v>
                </c:pt>
                <c:pt idx="14931">
                  <c:v>0.22447371482849121</c:v>
                </c:pt>
                <c:pt idx="14932">
                  <c:v>0.22443312406539917</c:v>
                </c:pt>
                <c:pt idx="14933">
                  <c:v>0.22441442310810089</c:v>
                </c:pt>
                <c:pt idx="14934">
                  <c:v>0.22441968321800232</c:v>
                </c:pt>
                <c:pt idx="14935">
                  <c:v>0.22441664338111877</c:v>
                </c:pt>
                <c:pt idx="14936">
                  <c:v>0.2244025319814682</c:v>
                </c:pt>
                <c:pt idx="14937">
                  <c:v>0.2243783175945282</c:v>
                </c:pt>
                <c:pt idx="14938">
                  <c:v>0.22435252368450165</c:v>
                </c:pt>
                <c:pt idx="14939">
                  <c:v>0.22437027096748352</c:v>
                </c:pt>
                <c:pt idx="14940">
                  <c:v>0.22441762685775757</c:v>
                </c:pt>
                <c:pt idx="14941">
                  <c:v>0.22442358732223511</c:v>
                </c:pt>
                <c:pt idx="14942">
                  <c:v>0.22438883781433105</c:v>
                </c:pt>
                <c:pt idx="14943">
                  <c:v>0.22437149286270142</c:v>
                </c:pt>
                <c:pt idx="14944">
                  <c:v>0.22439919412136078</c:v>
                </c:pt>
                <c:pt idx="14945">
                  <c:v>0.22443808615207672</c:v>
                </c:pt>
                <c:pt idx="14946">
                  <c:v>0.22445632517337799</c:v>
                </c:pt>
                <c:pt idx="14947">
                  <c:v>0.22444631159305573</c:v>
                </c:pt>
                <c:pt idx="14948">
                  <c:v>0.22438165545463562</c:v>
                </c:pt>
                <c:pt idx="14949">
                  <c:v>0.22434750199317932</c:v>
                </c:pt>
                <c:pt idx="14950">
                  <c:v>0.22433668375015259</c:v>
                </c:pt>
                <c:pt idx="14951">
                  <c:v>0.22435997426509857</c:v>
                </c:pt>
                <c:pt idx="14952">
                  <c:v>0.22438350319862366</c:v>
                </c:pt>
                <c:pt idx="14953">
                  <c:v>0.22438256442546844</c:v>
                </c:pt>
                <c:pt idx="14954">
                  <c:v>0.22440215945243835</c:v>
                </c:pt>
                <c:pt idx="14955">
                  <c:v>0.22441819310188293</c:v>
                </c:pt>
                <c:pt idx="14956">
                  <c:v>0.22445380687713623</c:v>
                </c:pt>
                <c:pt idx="14957">
                  <c:v>0.22447629272937775</c:v>
                </c:pt>
                <c:pt idx="14958">
                  <c:v>0.22443090379238129</c:v>
                </c:pt>
                <c:pt idx="14959">
                  <c:v>0.22442109882831573</c:v>
                </c:pt>
                <c:pt idx="14960">
                  <c:v>0.22439375519752502</c:v>
                </c:pt>
                <c:pt idx="14961">
                  <c:v>0.22436985373497009</c:v>
                </c:pt>
                <c:pt idx="14962">
                  <c:v>0.22439612448215485</c:v>
                </c:pt>
                <c:pt idx="14963">
                  <c:v>0.2244243323802948</c:v>
                </c:pt>
                <c:pt idx="14964">
                  <c:v>0.22443833947181702</c:v>
                </c:pt>
                <c:pt idx="14965">
                  <c:v>0.22445812821388245</c:v>
                </c:pt>
                <c:pt idx="14966">
                  <c:v>0.22449910640716553</c:v>
                </c:pt>
                <c:pt idx="14967">
                  <c:v>0.22447857260704041</c:v>
                </c:pt>
                <c:pt idx="14968">
                  <c:v>0.22448873519897461</c:v>
                </c:pt>
                <c:pt idx="14969">
                  <c:v>0.22445231676101685</c:v>
                </c:pt>
                <c:pt idx="14970">
                  <c:v>0.22442314028739929</c:v>
                </c:pt>
                <c:pt idx="14971">
                  <c:v>0.22445553541183472</c:v>
                </c:pt>
                <c:pt idx="14972">
                  <c:v>0.2244822084903717</c:v>
                </c:pt>
                <c:pt idx="14973">
                  <c:v>0.22448883950710297</c:v>
                </c:pt>
                <c:pt idx="14974">
                  <c:v>0.22450913488864899</c:v>
                </c:pt>
                <c:pt idx="14975">
                  <c:v>0.22445538640022278</c:v>
                </c:pt>
                <c:pt idx="14976">
                  <c:v>0.22446818649768829</c:v>
                </c:pt>
                <c:pt idx="14977">
                  <c:v>0.22448576986789703</c:v>
                </c:pt>
                <c:pt idx="14978">
                  <c:v>0.22446498274803162</c:v>
                </c:pt>
                <c:pt idx="14979">
                  <c:v>0.22442646324634552</c:v>
                </c:pt>
                <c:pt idx="14980">
                  <c:v>0.22441868484020233</c:v>
                </c:pt>
                <c:pt idx="14981">
                  <c:v>0.22441327571868896</c:v>
                </c:pt>
                <c:pt idx="14982">
                  <c:v>0.22441835701465607</c:v>
                </c:pt>
                <c:pt idx="14983">
                  <c:v>0.22441115975379944</c:v>
                </c:pt>
                <c:pt idx="14984">
                  <c:v>0.224447101354599</c:v>
                </c:pt>
                <c:pt idx="14985">
                  <c:v>0.2244228720664978</c:v>
                </c:pt>
                <c:pt idx="14986">
                  <c:v>0.22441144287586212</c:v>
                </c:pt>
                <c:pt idx="14987">
                  <c:v>0.22439417243003845</c:v>
                </c:pt>
                <c:pt idx="14988">
                  <c:v>0.22436954081058502</c:v>
                </c:pt>
                <c:pt idx="14989">
                  <c:v>0.22435759007930756</c:v>
                </c:pt>
                <c:pt idx="14990">
                  <c:v>0.22438900172710419</c:v>
                </c:pt>
                <c:pt idx="14991">
                  <c:v>0.22439797222614288</c:v>
                </c:pt>
                <c:pt idx="14992">
                  <c:v>0.2243691086769104</c:v>
                </c:pt>
                <c:pt idx="14993">
                  <c:v>0.22437068819999695</c:v>
                </c:pt>
                <c:pt idx="14994">
                  <c:v>0.22438797354698181</c:v>
                </c:pt>
                <c:pt idx="14995">
                  <c:v>0.22438766062259674</c:v>
                </c:pt>
                <c:pt idx="14996">
                  <c:v>0.22434769570827484</c:v>
                </c:pt>
                <c:pt idx="14997">
                  <c:v>0.224334716796875</c:v>
                </c:pt>
                <c:pt idx="14998">
                  <c:v>0.22432468831539154</c:v>
                </c:pt>
                <c:pt idx="14999">
                  <c:v>0.22430108487606049</c:v>
                </c:pt>
                <c:pt idx="15000">
                  <c:v>0.22432130575180054</c:v>
                </c:pt>
                <c:pt idx="15001">
                  <c:v>0.22436194121837616</c:v>
                </c:pt>
                <c:pt idx="15002">
                  <c:v>0.22437700629234314</c:v>
                </c:pt>
                <c:pt idx="15003">
                  <c:v>0.22437533736228943</c:v>
                </c:pt>
                <c:pt idx="15004">
                  <c:v>0.22433838248252869</c:v>
                </c:pt>
                <c:pt idx="15005">
                  <c:v>0.22433535754680634</c:v>
                </c:pt>
                <c:pt idx="15006">
                  <c:v>0.22436614334583282</c:v>
                </c:pt>
                <c:pt idx="15007">
                  <c:v>0.22435279190540314</c:v>
                </c:pt>
                <c:pt idx="15008">
                  <c:v>0.22433345019817352</c:v>
                </c:pt>
                <c:pt idx="15009">
                  <c:v>0.22430579364299774</c:v>
                </c:pt>
                <c:pt idx="15010">
                  <c:v>0.22432015836238861</c:v>
                </c:pt>
                <c:pt idx="15011">
                  <c:v>0.22432845830917358</c:v>
                </c:pt>
                <c:pt idx="15012">
                  <c:v>0.22434267401695251</c:v>
                </c:pt>
                <c:pt idx="15013">
                  <c:v>0.22432294487953186</c:v>
                </c:pt>
                <c:pt idx="15014">
                  <c:v>0.22431649267673492</c:v>
                </c:pt>
                <c:pt idx="15015">
                  <c:v>0.22432184219360352</c:v>
                </c:pt>
                <c:pt idx="15016">
                  <c:v>0.22437235713005066</c:v>
                </c:pt>
                <c:pt idx="15017">
                  <c:v>0.22439026832580566</c:v>
                </c:pt>
                <c:pt idx="15018">
                  <c:v>0.22436723113059998</c:v>
                </c:pt>
                <c:pt idx="15019">
                  <c:v>0.22435401380062103</c:v>
                </c:pt>
                <c:pt idx="15020">
                  <c:v>0.22432003915309906</c:v>
                </c:pt>
                <c:pt idx="15021">
                  <c:v>0.22429823875427246</c:v>
                </c:pt>
                <c:pt idx="15022">
                  <c:v>0.22426296770572662</c:v>
                </c:pt>
                <c:pt idx="15023">
                  <c:v>0.22428198158740997</c:v>
                </c:pt>
                <c:pt idx="15024">
                  <c:v>0.22426243126392365</c:v>
                </c:pt>
                <c:pt idx="15025">
                  <c:v>0.22428344190120697</c:v>
                </c:pt>
                <c:pt idx="15026">
                  <c:v>0.22430680692195892</c:v>
                </c:pt>
                <c:pt idx="15027">
                  <c:v>0.22432120144367218</c:v>
                </c:pt>
                <c:pt idx="15028">
                  <c:v>0.22431227564811707</c:v>
                </c:pt>
                <c:pt idx="15029">
                  <c:v>0.22434346377849579</c:v>
                </c:pt>
                <c:pt idx="15030">
                  <c:v>0.22439311444759369</c:v>
                </c:pt>
                <c:pt idx="15031">
                  <c:v>0.22437499463558197</c:v>
                </c:pt>
                <c:pt idx="15032">
                  <c:v>0.22434045374393463</c:v>
                </c:pt>
                <c:pt idx="15033">
                  <c:v>0.22433528304100037</c:v>
                </c:pt>
                <c:pt idx="15034">
                  <c:v>0.22435343265533447</c:v>
                </c:pt>
                <c:pt idx="15035">
                  <c:v>0.22435902059078217</c:v>
                </c:pt>
                <c:pt idx="15036">
                  <c:v>0.22431819140911102</c:v>
                </c:pt>
                <c:pt idx="15037">
                  <c:v>0.22432900965213776</c:v>
                </c:pt>
                <c:pt idx="15038">
                  <c:v>0.22431313991546631</c:v>
                </c:pt>
                <c:pt idx="15039">
                  <c:v>0.22433699667453766</c:v>
                </c:pt>
                <c:pt idx="15040">
                  <c:v>0.22433789074420929</c:v>
                </c:pt>
                <c:pt idx="15041">
                  <c:v>0.22433863580226898</c:v>
                </c:pt>
                <c:pt idx="15042">
                  <c:v>0.22430840134620667</c:v>
                </c:pt>
                <c:pt idx="15043">
                  <c:v>0.22436285018920898</c:v>
                </c:pt>
                <c:pt idx="15044">
                  <c:v>0.22441756725311279</c:v>
                </c:pt>
                <c:pt idx="15045">
                  <c:v>0.22443155944347382</c:v>
                </c:pt>
                <c:pt idx="15046">
                  <c:v>0.2244100421667099</c:v>
                </c:pt>
                <c:pt idx="15047">
                  <c:v>0.22437839210033417</c:v>
                </c:pt>
                <c:pt idx="15048">
                  <c:v>0.22434781491756439</c:v>
                </c:pt>
                <c:pt idx="15049">
                  <c:v>0.22431638836860657</c:v>
                </c:pt>
                <c:pt idx="15050">
                  <c:v>0.22433470189571381</c:v>
                </c:pt>
                <c:pt idx="15051">
                  <c:v>0.22437034547328949</c:v>
                </c:pt>
                <c:pt idx="15052">
                  <c:v>0.2243841290473938</c:v>
                </c:pt>
                <c:pt idx="15053">
                  <c:v>0.22434863448143005</c:v>
                </c:pt>
                <c:pt idx="15054">
                  <c:v>0.22433803975582123</c:v>
                </c:pt>
                <c:pt idx="15055">
                  <c:v>0.22433790564537048</c:v>
                </c:pt>
                <c:pt idx="15056">
                  <c:v>0.2243768572807312</c:v>
                </c:pt>
                <c:pt idx="15057">
                  <c:v>0.22437267005443573</c:v>
                </c:pt>
                <c:pt idx="15058">
                  <c:v>0.22435204684734344</c:v>
                </c:pt>
                <c:pt idx="15059">
                  <c:v>0.22432006895542145</c:v>
                </c:pt>
                <c:pt idx="15060">
                  <c:v>0.22432559728622437</c:v>
                </c:pt>
                <c:pt idx="15061">
                  <c:v>0.22432525455951691</c:v>
                </c:pt>
                <c:pt idx="15062">
                  <c:v>0.22434951364994049</c:v>
                </c:pt>
                <c:pt idx="15063">
                  <c:v>0.22432565689086914</c:v>
                </c:pt>
                <c:pt idx="15064">
                  <c:v>0.2242969423532486</c:v>
                </c:pt>
                <c:pt idx="15065">
                  <c:v>0.22424882650375366</c:v>
                </c:pt>
                <c:pt idx="15066">
                  <c:v>0.22426928579807281</c:v>
                </c:pt>
                <c:pt idx="15067">
                  <c:v>0.22427859902381897</c:v>
                </c:pt>
                <c:pt idx="15068">
                  <c:v>0.22430925071239471</c:v>
                </c:pt>
                <c:pt idx="15069">
                  <c:v>0.22437572479248047</c:v>
                </c:pt>
                <c:pt idx="15070">
                  <c:v>0.22445288300514221</c:v>
                </c:pt>
                <c:pt idx="15071">
                  <c:v>0.22442236542701721</c:v>
                </c:pt>
                <c:pt idx="15072">
                  <c:v>0.22439469397068024</c:v>
                </c:pt>
                <c:pt idx="15073">
                  <c:v>0.22431644797325134</c:v>
                </c:pt>
                <c:pt idx="15074">
                  <c:v>0.22426439821720123</c:v>
                </c:pt>
                <c:pt idx="15075">
                  <c:v>0.2242894321680069</c:v>
                </c:pt>
                <c:pt idx="15076">
                  <c:v>0.22431698441505432</c:v>
                </c:pt>
                <c:pt idx="15077">
                  <c:v>0.22429767251014709</c:v>
                </c:pt>
                <c:pt idx="15078">
                  <c:v>0.22429536283016205</c:v>
                </c:pt>
                <c:pt idx="15079">
                  <c:v>0.22431647777557373</c:v>
                </c:pt>
                <c:pt idx="15080">
                  <c:v>0.2243427038192749</c:v>
                </c:pt>
                <c:pt idx="15081">
                  <c:v>0.22432629764080048</c:v>
                </c:pt>
                <c:pt idx="15082">
                  <c:v>0.22433070838451385</c:v>
                </c:pt>
                <c:pt idx="15083">
                  <c:v>0.22438858449459076</c:v>
                </c:pt>
                <c:pt idx="15084">
                  <c:v>0.22438398003578186</c:v>
                </c:pt>
                <c:pt idx="15085">
                  <c:v>0.2243451327085495</c:v>
                </c:pt>
                <c:pt idx="15086">
                  <c:v>0.22433418035507202</c:v>
                </c:pt>
                <c:pt idx="15087">
                  <c:v>0.22434081137180328</c:v>
                </c:pt>
                <c:pt idx="15088">
                  <c:v>0.22434166073799133</c:v>
                </c:pt>
                <c:pt idx="15089">
                  <c:v>0.22431623935699463</c:v>
                </c:pt>
                <c:pt idx="15090">
                  <c:v>0.2242979109287262</c:v>
                </c:pt>
                <c:pt idx="15091">
                  <c:v>0.22426708042621613</c:v>
                </c:pt>
                <c:pt idx="15092">
                  <c:v>0.22428104281425476</c:v>
                </c:pt>
                <c:pt idx="15093">
                  <c:v>0.22429370880126953</c:v>
                </c:pt>
                <c:pt idx="15094">
                  <c:v>0.22434559464454651</c:v>
                </c:pt>
                <c:pt idx="15095">
                  <c:v>0.22441062331199646</c:v>
                </c:pt>
                <c:pt idx="15096">
                  <c:v>0.22446823120117188</c:v>
                </c:pt>
                <c:pt idx="15097">
                  <c:v>0.22448119521141052</c:v>
                </c:pt>
                <c:pt idx="15098">
                  <c:v>0.22435043752193451</c:v>
                </c:pt>
                <c:pt idx="15099">
                  <c:v>0.22426171600818634</c:v>
                </c:pt>
                <c:pt idx="15100">
                  <c:v>0.22429992258548737</c:v>
                </c:pt>
                <c:pt idx="15101">
                  <c:v>0.22433555126190186</c:v>
                </c:pt>
                <c:pt idx="15102">
                  <c:v>0.22435460984706879</c:v>
                </c:pt>
                <c:pt idx="15103">
                  <c:v>0.22430646419525146</c:v>
                </c:pt>
                <c:pt idx="15104">
                  <c:v>0.22431159019470215</c:v>
                </c:pt>
                <c:pt idx="15105">
                  <c:v>0.2243192046880722</c:v>
                </c:pt>
                <c:pt idx="15106">
                  <c:v>0.22434227168560028</c:v>
                </c:pt>
                <c:pt idx="15107">
                  <c:v>0.22440764307975769</c:v>
                </c:pt>
                <c:pt idx="15108">
                  <c:v>0.224399134516716</c:v>
                </c:pt>
                <c:pt idx="15109">
                  <c:v>0.22436659038066864</c:v>
                </c:pt>
                <c:pt idx="15110">
                  <c:v>0.22431908547878265</c:v>
                </c:pt>
                <c:pt idx="15111">
                  <c:v>0.22433269023895264</c:v>
                </c:pt>
                <c:pt idx="15112">
                  <c:v>0.22437883913516998</c:v>
                </c:pt>
                <c:pt idx="15113">
                  <c:v>0.22436881065368652</c:v>
                </c:pt>
                <c:pt idx="15114">
                  <c:v>0.22435550391674042</c:v>
                </c:pt>
                <c:pt idx="15115">
                  <c:v>0.22434726357460022</c:v>
                </c:pt>
                <c:pt idx="15116">
                  <c:v>0.22436195611953735</c:v>
                </c:pt>
                <c:pt idx="15117">
                  <c:v>0.22435350716114044</c:v>
                </c:pt>
                <c:pt idx="15118">
                  <c:v>0.22432464361190796</c:v>
                </c:pt>
                <c:pt idx="15119">
                  <c:v>0.22433938086032867</c:v>
                </c:pt>
                <c:pt idx="15120">
                  <c:v>0.22433364391326904</c:v>
                </c:pt>
                <c:pt idx="15121">
                  <c:v>0.22429472208023071</c:v>
                </c:pt>
                <c:pt idx="15122">
                  <c:v>0.22431528568267822</c:v>
                </c:pt>
                <c:pt idx="15123">
                  <c:v>0.22431680560112</c:v>
                </c:pt>
                <c:pt idx="15124">
                  <c:v>0.22434832155704498</c:v>
                </c:pt>
                <c:pt idx="15125">
                  <c:v>0.22437651455402374</c:v>
                </c:pt>
                <c:pt idx="15126">
                  <c:v>0.22438220679759979</c:v>
                </c:pt>
                <c:pt idx="15127">
                  <c:v>0.22434435784816742</c:v>
                </c:pt>
                <c:pt idx="15128">
                  <c:v>0.22431771457195282</c:v>
                </c:pt>
                <c:pt idx="15129">
                  <c:v>0.22431772947311401</c:v>
                </c:pt>
                <c:pt idx="15130">
                  <c:v>0.22431983053684235</c:v>
                </c:pt>
                <c:pt idx="15131">
                  <c:v>0.2243182361125946</c:v>
                </c:pt>
                <c:pt idx="15132">
                  <c:v>0.22430914640426636</c:v>
                </c:pt>
                <c:pt idx="15133">
                  <c:v>0.22432555258274078</c:v>
                </c:pt>
                <c:pt idx="15134">
                  <c:v>0.22429688274860382</c:v>
                </c:pt>
                <c:pt idx="15135">
                  <c:v>0.22429321706295013</c:v>
                </c:pt>
                <c:pt idx="15136">
                  <c:v>0.22427485883235931</c:v>
                </c:pt>
                <c:pt idx="15137">
                  <c:v>0.22424861788749695</c:v>
                </c:pt>
                <c:pt idx="15138">
                  <c:v>0.22426402568817139</c:v>
                </c:pt>
                <c:pt idx="15139">
                  <c:v>0.22430869936943054</c:v>
                </c:pt>
                <c:pt idx="15140">
                  <c:v>0.22428789734840393</c:v>
                </c:pt>
                <c:pt idx="15141">
                  <c:v>0.2242647111415863</c:v>
                </c:pt>
                <c:pt idx="15142">
                  <c:v>0.22427992522716522</c:v>
                </c:pt>
                <c:pt idx="15143">
                  <c:v>0.22427663207054138</c:v>
                </c:pt>
                <c:pt idx="15144">
                  <c:v>0.22426207363605499</c:v>
                </c:pt>
                <c:pt idx="15145">
                  <c:v>0.22425933182239532</c:v>
                </c:pt>
                <c:pt idx="15146">
                  <c:v>0.22436206042766571</c:v>
                </c:pt>
                <c:pt idx="15147">
                  <c:v>0.22438150644302368</c:v>
                </c:pt>
                <c:pt idx="15148">
                  <c:v>0.22432379424571991</c:v>
                </c:pt>
                <c:pt idx="15149">
                  <c:v>0.22430664300918579</c:v>
                </c:pt>
                <c:pt idx="15150">
                  <c:v>0.2242855429649353</c:v>
                </c:pt>
                <c:pt idx="15151">
                  <c:v>0.22428558766841888</c:v>
                </c:pt>
                <c:pt idx="15152">
                  <c:v>0.22424726188182831</c:v>
                </c:pt>
                <c:pt idx="15153">
                  <c:v>0.22424928843975067</c:v>
                </c:pt>
                <c:pt idx="15154">
                  <c:v>0.22424735128879547</c:v>
                </c:pt>
                <c:pt idx="15155">
                  <c:v>0.22426213324069977</c:v>
                </c:pt>
                <c:pt idx="15156">
                  <c:v>0.22433535754680634</c:v>
                </c:pt>
                <c:pt idx="15157">
                  <c:v>0.22431497275829315</c:v>
                </c:pt>
                <c:pt idx="15158">
                  <c:v>0.22429557144641876</c:v>
                </c:pt>
                <c:pt idx="15159">
                  <c:v>0.22425875067710876</c:v>
                </c:pt>
                <c:pt idx="15160">
                  <c:v>0.22425729036331177</c:v>
                </c:pt>
                <c:pt idx="15161">
                  <c:v>0.22422401607036591</c:v>
                </c:pt>
                <c:pt idx="15162">
                  <c:v>0.22421501576900482</c:v>
                </c:pt>
                <c:pt idx="15163">
                  <c:v>0.22424957156181335</c:v>
                </c:pt>
                <c:pt idx="15164">
                  <c:v>0.22423377633094788</c:v>
                </c:pt>
                <c:pt idx="15165">
                  <c:v>0.22426784038543701</c:v>
                </c:pt>
                <c:pt idx="15166">
                  <c:v>0.22426949441432953</c:v>
                </c:pt>
                <c:pt idx="15167">
                  <c:v>0.22422990202903748</c:v>
                </c:pt>
                <c:pt idx="15168">
                  <c:v>0.22424915432929993</c:v>
                </c:pt>
                <c:pt idx="15169">
                  <c:v>0.22428697347640991</c:v>
                </c:pt>
                <c:pt idx="15170">
                  <c:v>0.22432443499565125</c:v>
                </c:pt>
                <c:pt idx="15171">
                  <c:v>0.22434744238853455</c:v>
                </c:pt>
                <c:pt idx="15172">
                  <c:v>0.22428449988365173</c:v>
                </c:pt>
                <c:pt idx="15173">
                  <c:v>0.22422124445438385</c:v>
                </c:pt>
                <c:pt idx="15174">
                  <c:v>0.22379134595394135</c:v>
                </c:pt>
                <c:pt idx="15175">
                  <c:v>0.2234082967042923</c:v>
                </c:pt>
                <c:pt idx="15176">
                  <c:v>0.22345975041389465</c:v>
                </c:pt>
                <c:pt idx="15177">
                  <c:v>0.22355200350284576</c:v>
                </c:pt>
                <c:pt idx="15178">
                  <c:v>0.22358404099941254</c:v>
                </c:pt>
                <c:pt idx="15179">
                  <c:v>0.2241060882806778</c:v>
                </c:pt>
                <c:pt idx="15180">
                  <c:v>0.22425420582294464</c:v>
                </c:pt>
                <c:pt idx="15181">
                  <c:v>0.22428764402866364</c:v>
                </c:pt>
                <c:pt idx="15182">
                  <c:v>0.2242853194475174</c:v>
                </c:pt>
                <c:pt idx="15183">
                  <c:v>0.22429823875427246</c:v>
                </c:pt>
                <c:pt idx="15184">
                  <c:v>0.22433683276176453</c:v>
                </c:pt>
                <c:pt idx="15185">
                  <c:v>0.22428560256958008</c:v>
                </c:pt>
                <c:pt idx="15186">
                  <c:v>0.22427116334438324</c:v>
                </c:pt>
                <c:pt idx="15187">
                  <c:v>0.22427061200141907</c:v>
                </c:pt>
                <c:pt idx="15188">
                  <c:v>0.22428254783153534</c:v>
                </c:pt>
                <c:pt idx="15189">
                  <c:v>0.22427958250045776</c:v>
                </c:pt>
                <c:pt idx="15190">
                  <c:v>0.22427026927471161</c:v>
                </c:pt>
                <c:pt idx="15191">
                  <c:v>0.22427171468734741</c:v>
                </c:pt>
                <c:pt idx="15192">
                  <c:v>0.22433701157569885</c:v>
                </c:pt>
                <c:pt idx="15193">
                  <c:v>0.22437639534473419</c:v>
                </c:pt>
                <c:pt idx="15194">
                  <c:v>0.2243535965681076</c:v>
                </c:pt>
                <c:pt idx="15195">
                  <c:v>0.22431187331676483</c:v>
                </c:pt>
                <c:pt idx="15196">
                  <c:v>0.224349245429039</c:v>
                </c:pt>
                <c:pt idx="15197">
                  <c:v>0.22433957457542419</c:v>
                </c:pt>
                <c:pt idx="15198">
                  <c:v>0.22431331872940063</c:v>
                </c:pt>
                <c:pt idx="15199">
                  <c:v>0.22433565557003021</c:v>
                </c:pt>
                <c:pt idx="15200">
                  <c:v>0.22434872388839722</c:v>
                </c:pt>
                <c:pt idx="15201">
                  <c:v>0.2243182510137558</c:v>
                </c:pt>
                <c:pt idx="15202">
                  <c:v>0.22431203722953796</c:v>
                </c:pt>
                <c:pt idx="15203">
                  <c:v>0.22428087890148163</c:v>
                </c:pt>
                <c:pt idx="15204">
                  <c:v>0.22427451610565186</c:v>
                </c:pt>
                <c:pt idx="15205">
                  <c:v>0.22433653473854065</c:v>
                </c:pt>
                <c:pt idx="15206">
                  <c:v>0.22438070178031921</c:v>
                </c:pt>
                <c:pt idx="15207">
                  <c:v>0.22438132762908936</c:v>
                </c:pt>
                <c:pt idx="15208">
                  <c:v>0.22431905567646027</c:v>
                </c:pt>
                <c:pt idx="15209">
                  <c:v>0.22430765628814697</c:v>
                </c:pt>
                <c:pt idx="15210">
                  <c:v>0.22431096434593201</c:v>
                </c:pt>
                <c:pt idx="15211">
                  <c:v>0.22432281076908112</c:v>
                </c:pt>
                <c:pt idx="15212">
                  <c:v>0.22433644533157349</c:v>
                </c:pt>
                <c:pt idx="15213">
                  <c:v>0.22437001764774323</c:v>
                </c:pt>
                <c:pt idx="15214">
                  <c:v>0.22434276342391968</c:v>
                </c:pt>
                <c:pt idx="15215">
                  <c:v>0.22433814406394958</c:v>
                </c:pt>
                <c:pt idx="15216">
                  <c:v>0.2242932915687561</c:v>
                </c:pt>
                <c:pt idx="15217">
                  <c:v>0.22432474792003632</c:v>
                </c:pt>
                <c:pt idx="15218">
                  <c:v>0.22427847981452942</c:v>
                </c:pt>
                <c:pt idx="15219">
                  <c:v>0.22431352734565735</c:v>
                </c:pt>
                <c:pt idx="15220">
                  <c:v>0.22434473037719727</c:v>
                </c:pt>
                <c:pt idx="15221">
                  <c:v>0.22433319687843323</c:v>
                </c:pt>
                <c:pt idx="15222">
                  <c:v>0.22432968020439148</c:v>
                </c:pt>
                <c:pt idx="15223">
                  <c:v>0.22432337701320648</c:v>
                </c:pt>
                <c:pt idx="15224">
                  <c:v>0.22430869936943054</c:v>
                </c:pt>
                <c:pt idx="15225">
                  <c:v>0.22431798279285431</c:v>
                </c:pt>
                <c:pt idx="15226">
                  <c:v>0.22436560690402985</c:v>
                </c:pt>
                <c:pt idx="15227">
                  <c:v>0.22434535622596741</c:v>
                </c:pt>
                <c:pt idx="15228">
                  <c:v>0.22434820234775543</c:v>
                </c:pt>
                <c:pt idx="15229">
                  <c:v>0.22428368031978607</c:v>
                </c:pt>
                <c:pt idx="15230">
                  <c:v>0.22431150078773499</c:v>
                </c:pt>
                <c:pt idx="15231">
                  <c:v>0.22431427240371704</c:v>
                </c:pt>
                <c:pt idx="15232">
                  <c:v>0.2243112325668335</c:v>
                </c:pt>
                <c:pt idx="15233">
                  <c:v>0.22431720793247223</c:v>
                </c:pt>
                <c:pt idx="15234">
                  <c:v>0.22431865334510803</c:v>
                </c:pt>
                <c:pt idx="15235">
                  <c:v>0.2242874950170517</c:v>
                </c:pt>
                <c:pt idx="15236">
                  <c:v>0.22430616617202759</c:v>
                </c:pt>
                <c:pt idx="15237">
                  <c:v>0.22431793808937073</c:v>
                </c:pt>
                <c:pt idx="15238">
                  <c:v>0.22431808710098267</c:v>
                </c:pt>
                <c:pt idx="15239">
                  <c:v>0.22431126236915588</c:v>
                </c:pt>
                <c:pt idx="15240">
                  <c:v>0.22431442141532898</c:v>
                </c:pt>
                <c:pt idx="15241">
                  <c:v>0.22428017854690552</c:v>
                </c:pt>
                <c:pt idx="15242">
                  <c:v>0.22429299354553223</c:v>
                </c:pt>
                <c:pt idx="15243">
                  <c:v>0.22429580986499786</c:v>
                </c:pt>
                <c:pt idx="15244">
                  <c:v>0.2242814302444458</c:v>
                </c:pt>
                <c:pt idx="15245">
                  <c:v>0.22431895136833191</c:v>
                </c:pt>
                <c:pt idx="15246">
                  <c:v>0.2243330180644989</c:v>
                </c:pt>
                <c:pt idx="15247">
                  <c:v>0.22430762648582458</c:v>
                </c:pt>
                <c:pt idx="15248">
                  <c:v>0.22430074214935303</c:v>
                </c:pt>
                <c:pt idx="15249">
                  <c:v>0.22433416545391083</c:v>
                </c:pt>
                <c:pt idx="15250">
                  <c:v>0.2243962436914444</c:v>
                </c:pt>
                <c:pt idx="15251">
                  <c:v>0.22439649701118469</c:v>
                </c:pt>
                <c:pt idx="15252">
                  <c:v>0.2243562638759613</c:v>
                </c:pt>
                <c:pt idx="15253">
                  <c:v>0.22433286905288696</c:v>
                </c:pt>
                <c:pt idx="15254">
                  <c:v>0.22429482638835907</c:v>
                </c:pt>
                <c:pt idx="15255">
                  <c:v>0.22430123388767242</c:v>
                </c:pt>
                <c:pt idx="15256">
                  <c:v>0.22431997954845428</c:v>
                </c:pt>
                <c:pt idx="15257">
                  <c:v>0.2243356853723526</c:v>
                </c:pt>
                <c:pt idx="15258">
                  <c:v>0.22432385385036469</c:v>
                </c:pt>
                <c:pt idx="15259">
                  <c:v>0.22432047128677368</c:v>
                </c:pt>
                <c:pt idx="15260">
                  <c:v>0.22432547807693481</c:v>
                </c:pt>
                <c:pt idx="15261">
                  <c:v>0.22432787716388702</c:v>
                </c:pt>
                <c:pt idx="15262">
                  <c:v>0.22432683408260345</c:v>
                </c:pt>
                <c:pt idx="15263">
                  <c:v>0.22436876595020294</c:v>
                </c:pt>
                <c:pt idx="15264">
                  <c:v>0.22444272041320801</c:v>
                </c:pt>
                <c:pt idx="15265">
                  <c:v>0.22443456947803497</c:v>
                </c:pt>
                <c:pt idx="15266">
                  <c:v>0.22437909245491028</c:v>
                </c:pt>
                <c:pt idx="15267">
                  <c:v>0.22438597679138184</c:v>
                </c:pt>
                <c:pt idx="15268">
                  <c:v>0.22434324026107788</c:v>
                </c:pt>
                <c:pt idx="15269">
                  <c:v>0.224347785115242</c:v>
                </c:pt>
                <c:pt idx="15270">
                  <c:v>0.2243320494890213</c:v>
                </c:pt>
                <c:pt idx="15271">
                  <c:v>0.22430762648582458</c:v>
                </c:pt>
                <c:pt idx="15272">
                  <c:v>0.22429604828357697</c:v>
                </c:pt>
                <c:pt idx="15273">
                  <c:v>0.22429287433624268</c:v>
                </c:pt>
                <c:pt idx="15274">
                  <c:v>0.22428701817989349</c:v>
                </c:pt>
                <c:pt idx="15275">
                  <c:v>0.22429752349853516</c:v>
                </c:pt>
                <c:pt idx="15276">
                  <c:v>0.22436785697937012</c:v>
                </c:pt>
                <c:pt idx="15277">
                  <c:v>0.22444923222064972</c:v>
                </c:pt>
                <c:pt idx="15278">
                  <c:v>0.2244105190038681</c:v>
                </c:pt>
                <c:pt idx="15279">
                  <c:v>0.22436653077602386</c:v>
                </c:pt>
                <c:pt idx="15280">
                  <c:v>0.22438801825046539</c:v>
                </c:pt>
                <c:pt idx="15281">
                  <c:v>0.22445908188819885</c:v>
                </c:pt>
                <c:pt idx="15282">
                  <c:v>0.22444050014019012</c:v>
                </c:pt>
                <c:pt idx="15283">
                  <c:v>0.22441531717777252</c:v>
                </c:pt>
                <c:pt idx="15284">
                  <c:v>0.22438605129718781</c:v>
                </c:pt>
                <c:pt idx="15285">
                  <c:v>0.22441576421260834</c:v>
                </c:pt>
                <c:pt idx="15286">
                  <c:v>0.22443258762359619</c:v>
                </c:pt>
                <c:pt idx="15287">
                  <c:v>0.22442831099033356</c:v>
                </c:pt>
                <c:pt idx="15288">
                  <c:v>0.22443306446075439</c:v>
                </c:pt>
                <c:pt idx="15289">
                  <c:v>0.22447049617767334</c:v>
                </c:pt>
                <c:pt idx="15290">
                  <c:v>0.22446581721305847</c:v>
                </c:pt>
                <c:pt idx="15291">
                  <c:v>0.22440899908542633</c:v>
                </c:pt>
                <c:pt idx="15292">
                  <c:v>0.22442163527011871</c:v>
                </c:pt>
                <c:pt idx="15293">
                  <c:v>0.22443948686122894</c:v>
                </c:pt>
                <c:pt idx="15294">
                  <c:v>0.22449316084384918</c:v>
                </c:pt>
                <c:pt idx="15295">
                  <c:v>0.22449995577335358</c:v>
                </c:pt>
                <c:pt idx="15296">
                  <c:v>0.2244657576084137</c:v>
                </c:pt>
                <c:pt idx="15297">
                  <c:v>0.22437781095504761</c:v>
                </c:pt>
                <c:pt idx="15298">
                  <c:v>0.22432093322277069</c:v>
                </c:pt>
                <c:pt idx="15299">
                  <c:v>0.22438138723373413</c:v>
                </c:pt>
                <c:pt idx="15300">
                  <c:v>0.2245875746011734</c:v>
                </c:pt>
                <c:pt idx="15301">
                  <c:v>0.224622443318367</c:v>
                </c:pt>
                <c:pt idx="15302">
                  <c:v>0.22456276416778564</c:v>
                </c:pt>
                <c:pt idx="15303">
                  <c:v>0.22448702156543732</c:v>
                </c:pt>
                <c:pt idx="15304">
                  <c:v>0.22442325949668884</c:v>
                </c:pt>
                <c:pt idx="15305">
                  <c:v>0.22441048920154572</c:v>
                </c:pt>
                <c:pt idx="15306">
                  <c:v>0.22442111372947693</c:v>
                </c:pt>
                <c:pt idx="15307">
                  <c:v>0.22439146041870117</c:v>
                </c:pt>
                <c:pt idx="15308">
                  <c:v>0.22440348565578461</c:v>
                </c:pt>
                <c:pt idx="15309">
                  <c:v>0.2243904322385788</c:v>
                </c:pt>
                <c:pt idx="15310">
                  <c:v>0.22436791658401489</c:v>
                </c:pt>
                <c:pt idx="15311">
                  <c:v>0.22439172863960266</c:v>
                </c:pt>
                <c:pt idx="15312">
                  <c:v>0.22440871596336365</c:v>
                </c:pt>
                <c:pt idx="15313">
                  <c:v>0.22443206608295441</c:v>
                </c:pt>
                <c:pt idx="15314">
                  <c:v>0.22444915771484375</c:v>
                </c:pt>
                <c:pt idx="15315">
                  <c:v>0.22450295090675354</c:v>
                </c:pt>
                <c:pt idx="15316">
                  <c:v>0.22450870275497437</c:v>
                </c:pt>
                <c:pt idx="15317">
                  <c:v>0.22448301315307617</c:v>
                </c:pt>
                <c:pt idx="15318">
                  <c:v>0.22447344660758972</c:v>
                </c:pt>
                <c:pt idx="15319">
                  <c:v>0.22449032962322235</c:v>
                </c:pt>
                <c:pt idx="15320">
                  <c:v>0.22447142004966736</c:v>
                </c:pt>
                <c:pt idx="15321">
                  <c:v>0.22444283962249756</c:v>
                </c:pt>
                <c:pt idx="15322">
                  <c:v>0.22442515194416046</c:v>
                </c:pt>
                <c:pt idx="15323">
                  <c:v>0.22434327006340027</c:v>
                </c:pt>
                <c:pt idx="15324">
                  <c:v>0.22428479790687561</c:v>
                </c:pt>
                <c:pt idx="15325">
                  <c:v>0.22426773607730865</c:v>
                </c:pt>
                <c:pt idx="15326">
                  <c:v>0.2243272066116333</c:v>
                </c:pt>
                <c:pt idx="15327">
                  <c:v>0.22440989315509796</c:v>
                </c:pt>
                <c:pt idx="15328">
                  <c:v>0.22442188858985901</c:v>
                </c:pt>
                <c:pt idx="15329">
                  <c:v>0.22438912093639374</c:v>
                </c:pt>
                <c:pt idx="15330">
                  <c:v>0.2244039922952652</c:v>
                </c:pt>
                <c:pt idx="15331">
                  <c:v>0.22440481185913086</c:v>
                </c:pt>
                <c:pt idx="15332">
                  <c:v>0.22437196969985962</c:v>
                </c:pt>
                <c:pt idx="15333">
                  <c:v>0.22432355582714081</c:v>
                </c:pt>
                <c:pt idx="15334">
                  <c:v>0.22426126897335052</c:v>
                </c:pt>
                <c:pt idx="15335">
                  <c:v>0.22430756688117981</c:v>
                </c:pt>
                <c:pt idx="15336">
                  <c:v>0.22430616617202759</c:v>
                </c:pt>
                <c:pt idx="15337">
                  <c:v>0.22427128255367279</c:v>
                </c:pt>
                <c:pt idx="15338">
                  <c:v>0.22426864504814148</c:v>
                </c:pt>
                <c:pt idx="15339">
                  <c:v>0.22430256009101868</c:v>
                </c:pt>
                <c:pt idx="15340">
                  <c:v>0.22426825761795044</c:v>
                </c:pt>
                <c:pt idx="15341">
                  <c:v>0.22430120408535004</c:v>
                </c:pt>
                <c:pt idx="15342">
                  <c:v>0.22428910434246063</c:v>
                </c:pt>
                <c:pt idx="15343">
                  <c:v>0.22433033585548401</c:v>
                </c:pt>
                <c:pt idx="15344">
                  <c:v>0.22439907491207123</c:v>
                </c:pt>
                <c:pt idx="15345">
                  <c:v>0.22441340982913971</c:v>
                </c:pt>
                <c:pt idx="15346">
                  <c:v>0.22441896796226501</c:v>
                </c:pt>
                <c:pt idx="15347">
                  <c:v>0.22436808049678802</c:v>
                </c:pt>
                <c:pt idx="15348">
                  <c:v>0.22427508234977722</c:v>
                </c:pt>
                <c:pt idx="15349">
                  <c:v>0.22424404323101044</c:v>
                </c:pt>
                <c:pt idx="15350">
                  <c:v>0.22426241636276245</c:v>
                </c:pt>
                <c:pt idx="15351">
                  <c:v>0.22430956363677979</c:v>
                </c:pt>
                <c:pt idx="15352">
                  <c:v>0.22434774041175842</c:v>
                </c:pt>
                <c:pt idx="15353">
                  <c:v>0.22432702779769897</c:v>
                </c:pt>
                <c:pt idx="15354">
                  <c:v>0.22433893382549286</c:v>
                </c:pt>
                <c:pt idx="15355">
                  <c:v>0.2243400365114212</c:v>
                </c:pt>
                <c:pt idx="15356">
                  <c:v>0.22432629764080048</c:v>
                </c:pt>
                <c:pt idx="15357">
                  <c:v>0.2243172824382782</c:v>
                </c:pt>
                <c:pt idx="15358">
                  <c:v>0.22432555258274078</c:v>
                </c:pt>
                <c:pt idx="15359">
                  <c:v>0.22428727149963379</c:v>
                </c:pt>
                <c:pt idx="15360">
                  <c:v>0.22429358959197998</c:v>
                </c:pt>
                <c:pt idx="15361">
                  <c:v>0.22423523664474487</c:v>
                </c:pt>
                <c:pt idx="15362">
                  <c:v>0.22426612675189972</c:v>
                </c:pt>
                <c:pt idx="15363">
                  <c:v>0.22427527606487274</c:v>
                </c:pt>
                <c:pt idx="15364">
                  <c:v>0.22425220906734467</c:v>
                </c:pt>
                <c:pt idx="15365">
                  <c:v>0.22428233921527863</c:v>
                </c:pt>
                <c:pt idx="15366">
                  <c:v>0.22429841756820679</c:v>
                </c:pt>
                <c:pt idx="15367">
                  <c:v>0.22431650757789612</c:v>
                </c:pt>
                <c:pt idx="15368">
                  <c:v>0.22434049844741821</c:v>
                </c:pt>
                <c:pt idx="15369">
                  <c:v>0.22431215643882751</c:v>
                </c:pt>
                <c:pt idx="15370">
                  <c:v>0.224331334233284</c:v>
                </c:pt>
                <c:pt idx="15371">
                  <c:v>0.2244451642036438</c:v>
                </c:pt>
                <c:pt idx="15372">
                  <c:v>0.22444392740726471</c:v>
                </c:pt>
                <c:pt idx="15373">
                  <c:v>0.22435864806175232</c:v>
                </c:pt>
                <c:pt idx="15374">
                  <c:v>0.22429397702217102</c:v>
                </c:pt>
                <c:pt idx="15375">
                  <c:v>0.22428610920906067</c:v>
                </c:pt>
                <c:pt idx="15376">
                  <c:v>0.22428308427333832</c:v>
                </c:pt>
                <c:pt idx="15377">
                  <c:v>0.22427070140838623</c:v>
                </c:pt>
                <c:pt idx="15378">
                  <c:v>0.22425949573516846</c:v>
                </c:pt>
                <c:pt idx="15379">
                  <c:v>0.22425995767116547</c:v>
                </c:pt>
                <c:pt idx="15380">
                  <c:v>0.22425928711891174</c:v>
                </c:pt>
                <c:pt idx="15381">
                  <c:v>0.224272221326828</c:v>
                </c:pt>
                <c:pt idx="15382">
                  <c:v>0.22432464361190796</c:v>
                </c:pt>
                <c:pt idx="15383">
                  <c:v>0.22432665526866913</c:v>
                </c:pt>
                <c:pt idx="15384">
                  <c:v>0.22429907321929932</c:v>
                </c:pt>
                <c:pt idx="15385">
                  <c:v>0.2242887020111084</c:v>
                </c:pt>
                <c:pt idx="15386">
                  <c:v>0.22427919507026672</c:v>
                </c:pt>
                <c:pt idx="15387">
                  <c:v>0.22432613372802734</c:v>
                </c:pt>
                <c:pt idx="15388">
                  <c:v>0.22438801825046539</c:v>
                </c:pt>
                <c:pt idx="15389">
                  <c:v>0.22437897324562073</c:v>
                </c:pt>
                <c:pt idx="15390">
                  <c:v>0.22432687878608704</c:v>
                </c:pt>
                <c:pt idx="15391">
                  <c:v>0.22425815463066101</c:v>
                </c:pt>
                <c:pt idx="15392">
                  <c:v>0.22424201667308807</c:v>
                </c:pt>
                <c:pt idx="15393">
                  <c:v>0.22422336041927338</c:v>
                </c:pt>
                <c:pt idx="15394">
                  <c:v>0.22425368428230286</c:v>
                </c:pt>
                <c:pt idx="15395">
                  <c:v>0.2243112325668335</c:v>
                </c:pt>
                <c:pt idx="15396">
                  <c:v>0.22432291507720947</c:v>
                </c:pt>
                <c:pt idx="15397">
                  <c:v>0.22430585324764252</c:v>
                </c:pt>
                <c:pt idx="15398">
                  <c:v>0.22429147362709045</c:v>
                </c:pt>
                <c:pt idx="15399">
                  <c:v>0.22430124878883362</c:v>
                </c:pt>
                <c:pt idx="15400">
                  <c:v>0.22430455684661865</c:v>
                </c:pt>
                <c:pt idx="15401">
                  <c:v>0.22427769005298615</c:v>
                </c:pt>
                <c:pt idx="15402">
                  <c:v>0.22429050505161285</c:v>
                </c:pt>
                <c:pt idx="15403">
                  <c:v>0.2243097722530365</c:v>
                </c:pt>
                <c:pt idx="15404">
                  <c:v>0.22431449592113495</c:v>
                </c:pt>
                <c:pt idx="15405">
                  <c:v>0.22430455684661865</c:v>
                </c:pt>
                <c:pt idx="15406">
                  <c:v>0.22432541847229004</c:v>
                </c:pt>
                <c:pt idx="15407">
                  <c:v>0.22428107261657715</c:v>
                </c:pt>
                <c:pt idx="15408">
                  <c:v>0.22422380745410919</c:v>
                </c:pt>
                <c:pt idx="15409">
                  <c:v>0.22422420978546143</c:v>
                </c:pt>
                <c:pt idx="15410">
                  <c:v>0.22422528266906738</c:v>
                </c:pt>
                <c:pt idx="15411">
                  <c:v>0.22423939406871796</c:v>
                </c:pt>
                <c:pt idx="15412">
                  <c:v>0.22428241372108459</c:v>
                </c:pt>
                <c:pt idx="15413">
                  <c:v>0.22427681088447571</c:v>
                </c:pt>
                <c:pt idx="15414">
                  <c:v>0.2242620587348938</c:v>
                </c:pt>
                <c:pt idx="15415">
                  <c:v>0.22423462569713593</c:v>
                </c:pt>
                <c:pt idx="15416">
                  <c:v>0.22425077855587006</c:v>
                </c:pt>
                <c:pt idx="15417">
                  <c:v>0.22428357601165771</c:v>
                </c:pt>
                <c:pt idx="15418">
                  <c:v>0.22431901097297668</c:v>
                </c:pt>
                <c:pt idx="15419">
                  <c:v>0.22429424524307251</c:v>
                </c:pt>
                <c:pt idx="15420">
                  <c:v>0.22427675127983093</c:v>
                </c:pt>
                <c:pt idx="15421">
                  <c:v>0.22427688539028168</c:v>
                </c:pt>
                <c:pt idx="15422">
                  <c:v>0.2242627739906311</c:v>
                </c:pt>
                <c:pt idx="15423">
                  <c:v>0.22424265742301941</c:v>
                </c:pt>
                <c:pt idx="15424">
                  <c:v>0.22424086928367615</c:v>
                </c:pt>
                <c:pt idx="15425">
                  <c:v>0.2242441326379776</c:v>
                </c:pt>
                <c:pt idx="15426">
                  <c:v>0.22427345812320709</c:v>
                </c:pt>
                <c:pt idx="15427">
                  <c:v>0.22431977093219757</c:v>
                </c:pt>
                <c:pt idx="15428">
                  <c:v>0.22436156868934631</c:v>
                </c:pt>
                <c:pt idx="15429">
                  <c:v>0.2243679016828537</c:v>
                </c:pt>
                <c:pt idx="15430">
                  <c:v>0.22428683936595917</c:v>
                </c:pt>
                <c:pt idx="15431">
                  <c:v>0.22423465549945831</c:v>
                </c:pt>
                <c:pt idx="15432">
                  <c:v>0.22423914074897766</c:v>
                </c:pt>
                <c:pt idx="15433">
                  <c:v>0.2242618054151535</c:v>
                </c:pt>
                <c:pt idx="15434">
                  <c:v>0.22427530586719513</c:v>
                </c:pt>
                <c:pt idx="15435">
                  <c:v>0.22425892949104309</c:v>
                </c:pt>
                <c:pt idx="15436">
                  <c:v>0.22421464323997498</c:v>
                </c:pt>
                <c:pt idx="15437">
                  <c:v>0.22421671450138092</c:v>
                </c:pt>
                <c:pt idx="15438">
                  <c:v>0.22427140176296234</c:v>
                </c:pt>
                <c:pt idx="15439">
                  <c:v>0.22427238523960114</c:v>
                </c:pt>
                <c:pt idx="15440">
                  <c:v>0.22424487769603729</c:v>
                </c:pt>
                <c:pt idx="15441">
                  <c:v>0.22424173355102539</c:v>
                </c:pt>
                <c:pt idx="15442">
                  <c:v>0.224259153008461</c:v>
                </c:pt>
                <c:pt idx="15443">
                  <c:v>0.22422204911708832</c:v>
                </c:pt>
                <c:pt idx="15444">
                  <c:v>0.22425068914890289</c:v>
                </c:pt>
                <c:pt idx="15445">
                  <c:v>0.22427394986152649</c:v>
                </c:pt>
                <c:pt idx="15446">
                  <c:v>0.22425463795661926</c:v>
                </c:pt>
                <c:pt idx="15447">
                  <c:v>0.22424457967281342</c:v>
                </c:pt>
                <c:pt idx="15448">
                  <c:v>0.22425799071788788</c:v>
                </c:pt>
                <c:pt idx="15449">
                  <c:v>0.22426232695579529</c:v>
                </c:pt>
                <c:pt idx="15450">
                  <c:v>0.2242482602596283</c:v>
                </c:pt>
                <c:pt idx="15451">
                  <c:v>0.22419601678848267</c:v>
                </c:pt>
                <c:pt idx="15452">
                  <c:v>0.22422613203525543</c:v>
                </c:pt>
                <c:pt idx="15453">
                  <c:v>0.22424094378948212</c:v>
                </c:pt>
                <c:pt idx="15454">
                  <c:v>0.22429864108562469</c:v>
                </c:pt>
                <c:pt idx="15455">
                  <c:v>0.22427445650100708</c:v>
                </c:pt>
                <c:pt idx="15456">
                  <c:v>0.2242879718542099</c:v>
                </c:pt>
                <c:pt idx="15457">
                  <c:v>0.22428262233734131</c:v>
                </c:pt>
                <c:pt idx="15458">
                  <c:v>0.22428996860980988</c:v>
                </c:pt>
                <c:pt idx="15459">
                  <c:v>0.22427001595497131</c:v>
                </c:pt>
                <c:pt idx="15460">
                  <c:v>0.22409006953239441</c:v>
                </c:pt>
                <c:pt idx="15461">
                  <c:v>0.22345820069313049</c:v>
                </c:pt>
                <c:pt idx="15462">
                  <c:v>0.22339105606079102</c:v>
                </c:pt>
                <c:pt idx="15463">
                  <c:v>0.22343464195728302</c:v>
                </c:pt>
                <c:pt idx="15464">
                  <c:v>0.22349648177623749</c:v>
                </c:pt>
                <c:pt idx="15465">
                  <c:v>0.22387474775314331</c:v>
                </c:pt>
                <c:pt idx="15466">
                  <c:v>0.22422236204147339</c:v>
                </c:pt>
                <c:pt idx="15467">
                  <c:v>0.22426162660121918</c:v>
                </c:pt>
                <c:pt idx="15468">
                  <c:v>0.22427120804786682</c:v>
                </c:pt>
                <c:pt idx="15469">
                  <c:v>0.22433024644851685</c:v>
                </c:pt>
                <c:pt idx="15470">
                  <c:v>0.22433106601238251</c:v>
                </c:pt>
                <c:pt idx="15471">
                  <c:v>0.224317267537117</c:v>
                </c:pt>
                <c:pt idx="15472">
                  <c:v>0.22430863976478577</c:v>
                </c:pt>
                <c:pt idx="15473">
                  <c:v>0.22427576780319214</c:v>
                </c:pt>
                <c:pt idx="15474">
                  <c:v>0.22429102659225464</c:v>
                </c:pt>
                <c:pt idx="15475">
                  <c:v>0.22424834966659546</c:v>
                </c:pt>
                <c:pt idx="15476">
                  <c:v>0.22423979640007019</c:v>
                </c:pt>
                <c:pt idx="15477">
                  <c:v>0.22429104149341583</c:v>
                </c:pt>
                <c:pt idx="15478">
                  <c:v>0.22431348264217377</c:v>
                </c:pt>
                <c:pt idx="15479">
                  <c:v>0.22430604696273804</c:v>
                </c:pt>
                <c:pt idx="15480">
                  <c:v>0.22430427372455597</c:v>
                </c:pt>
                <c:pt idx="15481">
                  <c:v>0.22426751255989075</c:v>
                </c:pt>
                <c:pt idx="15482">
                  <c:v>0.22425851225852966</c:v>
                </c:pt>
                <c:pt idx="15483">
                  <c:v>0.22428001463413239</c:v>
                </c:pt>
                <c:pt idx="15484">
                  <c:v>0.22426494956016541</c:v>
                </c:pt>
                <c:pt idx="15485">
                  <c:v>0.22425346076488495</c:v>
                </c:pt>
                <c:pt idx="15486">
                  <c:v>0.22425626218318939</c:v>
                </c:pt>
                <c:pt idx="15487">
                  <c:v>0.22428695857524872</c:v>
                </c:pt>
                <c:pt idx="15488">
                  <c:v>0.22432121634483337</c:v>
                </c:pt>
                <c:pt idx="15489">
                  <c:v>0.22434356808662415</c:v>
                </c:pt>
                <c:pt idx="15490">
                  <c:v>0.22429549694061279</c:v>
                </c:pt>
                <c:pt idx="15491">
                  <c:v>0.22430747747421265</c:v>
                </c:pt>
                <c:pt idx="15492">
                  <c:v>0.22432287037372589</c:v>
                </c:pt>
                <c:pt idx="15493">
                  <c:v>0.22429472208023071</c:v>
                </c:pt>
                <c:pt idx="15494">
                  <c:v>0.22432194650173187</c:v>
                </c:pt>
                <c:pt idx="15495">
                  <c:v>0.22430619597434998</c:v>
                </c:pt>
                <c:pt idx="15496">
                  <c:v>0.22428296506404877</c:v>
                </c:pt>
                <c:pt idx="15497">
                  <c:v>0.22430308163166046</c:v>
                </c:pt>
                <c:pt idx="15498">
                  <c:v>0.2243247926235199</c:v>
                </c:pt>
                <c:pt idx="15499">
                  <c:v>0.2243419885635376</c:v>
                </c:pt>
                <c:pt idx="15500">
                  <c:v>0.22433671355247498</c:v>
                </c:pt>
                <c:pt idx="15501">
                  <c:v>0.22434458136558533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2F26-4F9B-83D0-8E13DE54D8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3115152"/>
        <c:axId val="2133118960"/>
      </c:scatterChart>
      <c:scatterChart>
        <c:scatterStyle val="smoothMarker"/>
        <c:varyColors val="0"/>
        <c:ser>
          <c:idx val="4"/>
          <c:order val="4"/>
          <c:tx>
            <c:v>Vanntrykk</c:v>
          </c:tx>
          <c:spPr>
            <a:ln w="22225" cap="rnd">
              <a:solidFill>
                <a:schemeClr val="tx1">
                  <a:alpha val="99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Sheet1!$G$1040:$G$1192</c:f>
              <c:numCache>
                <c:formatCode>General</c:formatCode>
                <c:ptCount val="153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</c:numCache>
            </c:numRef>
          </c:xVal>
          <c:yVal>
            <c:numRef>
              <c:f>Sheet1!$H$1040:$H$1192</c:f>
              <c:numCache>
                <c:formatCode>General</c:formatCode>
                <c:ptCount val="15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4.2</c:v>
                </c:pt>
                <c:pt idx="11">
                  <c:v>5.8</c:v>
                </c:pt>
                <c:pt idx="12">
                  <c:v>6.8</c:v>
                </c:pt>
                <c:pt idx="13">
                  <c:v>8.6999999999999993</c:v>
                </c:pt>
                <c:pt idx="14">
                  <c:v>9.6</c:v>
                </c:pt>
                <c:pt idx="15">
                  <c:v>10.6</c:v>
                </c:pt>
                <c:pt idx="16">
                  <c:v>11.2</c:v>
                </c:pt>
                <c:pt idx="17">
                  <c:v>12.1</c:v>
                </c:pt>
                <c:pt idx="18">
                  <c:v>13</c:v>
                </c:pt>
                <c:pt idx="19">
                  <c:v>13.6</c:v>
                </c:pt>
                <c:pt idx="20">
                  <c:v>14.5</c:v>
                </c:pt>
                <c:pt idx="21">
                  <c:v>15.3</c:v>
                </c:pt>
                <c:pt idx="22">
                  <c:v>16.100000000000001</c:v>
                </c:pt>
                <c:pt idx="23">
                  <c:v>17</c:v>
                </c:pt>
                <c:pt idx="24">
                  <c:v>18</c:v>
                </c:pt>
                <c:pt idx="25">
                  <c:v>18.600000000000001</c:v>
                </c:pt>
                <c:pt idx="26">
                  <c:v>19.899999999999999</c:v>
                </c:pt>
                <c:pt idx="27">
                  <c:v>20.8</c:v>
                </c:pt>
                <c:pt idx="28">
                  <c:v>21.5</c:v>
                </c:pt>
                <c:pt idx="29">
                  <c:v>22.5</c:v>
                </c:pt>
                <c:pt idx="30">
                  <c:v>23.2</c:v>
                </c:pt>
                <c:pt idx="31">
                  <c:v>24</c:v>
                </c:pt>
                <c:pt idx="32">
                  <c:v>24.7</c:v>
                </c:pt>
                <c:pt idx="33">
                  <c:v>25.6</c:v>
                </c:pt>
                <c:pt idx="34">
                  <c:v>26.3</c:v>
                </c:pt>
                <c:pt idx="35">
                  <c:v>27.2</c:v>
                </c:pt>
                <c:pt idx="36">
                  <c:v>28.1</c:v>
                </c:pt>
                <c:pt idx="37">
                  <c:v>28.7</c:v>
                </c:pt>
                <c:pt idx="38">
                  <c:v>29.2</c:v>
                </c:pt>
                <c:pt idx="39">
                  <c:v>29.7</c:v>
                </c:pt>
                <c:pt idx="40">
                  <c:v>30.1</c:v>
                </c:pt>
                <c:pt idx="41">
                  <c:v>30.6</c:v>
                </c:pt>
                <c:pt idx="42">
                  <c:v>31.1</c:v>
                </c:pt>
                <c:pt idx="43">
                  <c:v>31.5</c:v>
                </c:pt>
                <c:pt idx="44">
                  <c:v>32</c:v>
                </c:pt>
                <c:pt idx="45">
                  <c:v>32.6</c:v>
                </c:pt>
                <c:pt idx="46">
                  <c:v>32.9</c:v>
                </c:pt>
                <c:pt idx="47">
                  <c:v>33.200000000000003</c:v>
                </c:pt>
                <c:pt idx="48">
                  <c:v>33.700000000000003</c:v>
                </c:pt>
                <c:pt idx="49">
                  <c:v>33.9</c:v>
                </c:pt>
                <c:pt idx="50">
                  <c:v>34</c:v>
                </c:pt>
                <c:pt idx="51">
                  <c:v>34.1</c:v>
                </c:pt>
                <c:pt idx="52">
                  <c:v>34.200000000000003</c:v>
                </c:pt>
                <c:pt idx="53">
                  <c:v>34.299999999999997</c:v>
                </c:pt>
                <c:pt idx="54">
                  <c:v>34.4</c:v>
                </c:pt>
                <c:pt idx="55">
                  <c:v>34.4</c:v>
                </c:pt>
                <c:pt idx="56">
                  <c:v>34.4</c:v>
                </c:pt>
                <c:pt idx="57">
                  <c:v>34.5</c:v>
                </c:pt>
                <c:pt idx="58">
                  <c:v>34.5</c:v>
                </c:pt>
                <c:pt idx="59">
                  <c:v>34.700000000000003</c:v>
                </c:pt>
                <c:pt idx="60">
                  <c:v>34.799999999999997</c:v>
                </c:pt>
                <c:pt idx="61">
                  <c:v>34.9</c:v>
                </c:pt>
                <c:pt idx="62">
                  <c:v>35</c:v>
                </c:pt>
                <c:pt idx="63">
                  <c:v>35</c:v>
                </c:pt>
                <c:pt idx="64">
                  <c:v>35.1</c:v>
                </c:pt>
                <c:pt idx="65">
                  <c:v>35.200000000000003</c:v>
                </c:pt>
                <c:pt idx="66">
                  <c:v>35.299999999999997</c:v>
                </c:pt>
                <c:pt idx="67">
                  <c:v>35.4</c:v>
                </c:pt>
                <c:pt idx="68">
                  <c:v>35.5</c:v>
                </c:pt>
                <c:pt idx="69">
                  <c:v>35.6</c:v>
                </c:pt>
                <c:pt idx="70">
                  <c:v>35.700000000000003</c:v>
                </c:pt>
                <c:pt idx="71">
                  <c:v>35.799999999999997</c:v>
                </c:pt>
                <c:pt idx="72">
                  <c:v>35.799999999999997</c:v>
                </c:pt>
                <c:pt idx="73">
                  <c:v>36</c:v>
                </c:pt>
                <c:pt idx="74">
                  <c:v>42.7</c:v>
                </c:pt>
                <c:pt idx="75">
                  <c:v>40</c:v>
                </c:pt>
                <c:pt idx="76">
                  <c:v>38.700000000000003</c:v>
                </c:pt>
                <c:pt idx="77">
                  <c:v>38.4</c:v>
                </c:pt>
                <c:pt idx="78">
                  <c:v>38.700000000000003</c:v>
                </c:pt>
                <c:pt idx="79">
                  <c:v>38.9</c:v>
                </c:pt>
                <c:pt idx="80">
                  <c:v>39.1</c:v>
                </c:pt>
                <c:pt idx="81">
                  <c:v>39.200000000000003</c:v>
                </c:pt>
                <c:pt idx="82">
                  <c:v>39.299999999999997</c:v>
                </c:pt>
                <c:pt idx="83">
                  <c:v>39.4</c:v>
                </c:pt>
                <c:pt idx="84">
                  <c:v>40</c:v>
                </c:pt>
                <c:pt idx="85">
                  <c:v>40.6</c:v>
                </c:pt>
                <c:pt idx="86">
                  <c:v>40.9</c:v>
                </c:pt>
                <c:pt idx="87">
                  <c:v>40.9</c:v>
                </c:pt>
                <c:pt idx="88">
                  <c:v>40.5</c:v>
                </c:pt>
                <c:pt idx="89">
                  <c:v>40.299999999999997</c:v>
                </c:pt>
                <c:pt idx="90">
                  <c:v>40.299999999999997</c:v>
                </c:pt>
                <c:pt idx="91">
                  <c:v>40.200000000000003</c:v>
                </c:pt>
                <c:pt idx="92">
                  <c:v>40.1</c:v>
                </c:pt>
                <c:pt idx="93">
                  <c:v>40.1</c:v>
                </c:pt>
                <c:pt idx="94">
                  <c:v>40.1</c:v>
                </c:pt>
                <c:pt idx="95">
                  <c:v>40.1</c:v>
                </c:pt>
                <c:pt idx="96">
                  <c:v>40.1</c:v>
                </c:pt>
                <c:pt idx="97">
                  <c:v>40.1</c:v>
                </c:pt>
                <c:pt idx="98">
                  <c:v>40.1</c:v>
                </c:pt>
                <c:pt idx="99">
                  <c:v>40.1</c:v>
                </c:pt>
                <c:pt idx="100">
                  <c:v>40.1</c:v>
                </c:pt>
                <c:pt idx="101">
                  <c:v>40.1</c:v>
                </c:pt>
                <c:pt idx="102">
                  <c:v>40.1</c:v>
                </c:pt>
                <c:pt idx="103">
                  <c:v>40.1</c:v>
                </c:pt>
                <c:pt idx="104">
                  <c:v>40.1</c:v>
                </c:pt>
                <c:pt idx="105">
                  <c:v>40.1</c:v>
                </c:pt>
                <c:pt idx="106">
                  <c:v>40.1</c:v>
                </c:pt>
                <c:pt idx="107">
                  <c:v>40.1</c:v>
                </c:pt>
                <c:pt idx="108">
                  <c:v>40.1</c:v>
                </c:pt>
                <c:pt idx="109">
                  <c:v>40.1</c:v>
                </c:pt>
                <c:pt idx="110">
                  <c:v>40.1</c:v>
                </c:pt>
                <c:pt idx="111">
                  <c:v>40.1</c:v>
                </c:pt>
                <c:pt idx="112">
                  <c:v>40.1</c:v>
                </c:pt>
                <c:pt idx="113">
                  <c:v>40.1</c:v>
                </c:pt>
                <c:pt idx="114">
                  <c:v>40.1</c:v>
                </c:pt>
                <c:pt idx="115">
                  <c:v>40.1</c:v>
                </c:pt>
                <c:pt idx="116">
                  <c:v>40.1</c:v>
                </c:pt>
                <c:pt idx="117">
                  <c:v>40.1</c:v>
                </c:pt>
                <c:pt idx="118">
                  <c:v>40.1</c:v>
                </c:pt>
                <c:pt idx="119">
                  <c:v>40.1</c:v>
                </c:pt>
                <c:pt idx="120">
                  <c:v>40.1</c:v>
                </c:pt>
                <c:pt idx="121">
                  <c:v>40.1</c:v>
                </c:pt>
                <c:pt idx="122">
                  <c:v>40.1</c:v>
                </c:pt>
                <c:pt idx="123">
                  <c:v>40.1</c:v>
                </c:pt>
                <c:pt idx="124">
                  <c:v>40.1</c:v>
                </c:pt>
                <c:pt idx="125">
                  <c:v>40.1</c:v>
                </c:pt>
                <c:pt idx="126">
                  <c:v>40.1</c:v>
                </c:pt>
                <c:pt idx="127">
                  <c:v>40.1</c:v>
                </c:pt>
                <c:pt idx="128">
                  <c:v>40.1</c:v>
                </c:pt>
                <c:pt idx="129">
                  <c:v>40.1</c:v>
                </c:pt>
                <c:pt idx="130">
                  <c:v>40.1</c:v>
                </c:pt>
                <c:pt idx="131">
                  <c:v>40.1</c:v>
                </c:pt>
                <c:pt idx="132">
                  <c:v>40.1</c:v>
                </c:pt>
                <c:pt idx="133">
                  <c:v>40.1</c:v>
                </c:pt>
                <c:pt idx="134">
                  <c:v>40.1</c:v>
                </c:pt>
                <c:pt idx="135">
                  <c:v>40.1</c:v>
                </c:pt>
                <c:pt idx="136">
                  <c:v>40.1</c:v>
                </c:pt>
                <c:pt idx="137">
                  <c:v>40.1</c:v>
                </c:pt>
                <c:pt idx="138">
                  <c:v>40.1</c:v>
                </c:pt>
                <c:pt idx="139">
                  <c:v>40.1</c:v>
                </c:pt>
                <c:pt idx="140">
                  <c:v>40.1</c:v>
                </c:pt>
                <c:pt idx="141">
                  <c:v>40.1</c:v>
                </c:pt>
                <c:pt idx="142">
                  <c:v>40.1</c:v>
                </c:pt>
                <c:pt idx="143">
                  <c:v>40.1</c:v>
                </c:pt>
                <c:pt idx="144">
                  <c:v>40.1</c:v>
                </c:pt>
                <c:pt idx="145">
                  <c:v>40.1</c:v>
                </c:pt>
                <c:pt idx="146">
                  <c:v>40.1</c:v>
                </c:pt>
                <c:pt idx="147">
                  <c:v>40.1</c:v>
                </c:pt>
                <c:pt idx="148">
                  <c:v>40.1</c:v>
                </c:pt>
                <c:pt idx="149">
                  <c:v>40.1</c:v>
                </c:pt>
                <c:pt idx="150">
                  <c:v>40.1</c:v>
                </c:pt>
                <c:pt idx="151">
                  <c:v>40.1</c:v>
                </c:pt>
                <c:pt idx="152">
                  <c:v>40.1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2F26-4F9B-83D0-8E13DE54D8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3124944"/>
        <c:axId val="2133124400"/>
      </c:scatterChart>
      <c:valAx>
        <c:axId val="21331151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GB"/>
                  <a:t>Tid [s]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2133118960"/>
        <c:crosses val="autoZero"/>
        <c:crossBetween val="midCat"/>
      </c:valAx>
      <c:valAx>
        <c:axId val="21331189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GB"/>
                  <a:t>Stillingsgivers posisjon [mm]</a:t>
                </a:r>
              </a:p>
            </c:rich>
          </c:tx>
          <c:layout>
            <c:manualLayout>
              <c:xMode val="edge"/>
              <c:yMode val="edge"/>
              <c:x val="2.4395252198623818E-2"/>
              <c:y val="4.578220891375520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2133115152"/>
        <c:crosses val="autoZero"/>
        <c:crossBetween val="midCat"/>
      </c:valAx>
      <c:valAx>
        <c:axId val="213312440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GB"/>
                  <a:t>Vanntrykk [mVs]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2133124944"/>
        <c:crosses val="max"/>
        <c:crossBetween val="midCat"/>
      </c:valAx>
      <c:valAx>
        <c:axId val="2133124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331244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905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Candara" panose="020E0502030303020204" pitchFamily="34" charset="0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Stillingsgiver 1</c:v>
          </c:tx>
          <c:spPr>
            <a:ln w="1905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Sheet1!$A$394:$A$11057</c:f>
              <c:numCache>
                <c:formatCode>General</c:formatCode>
                <c:ptCount val="10664"/>
                <c:pt idx="0">
                  <c:v>34.400001633912325</c:v>
                </c:pt>
                <c:pt idx="1">
                  <c:v>34.50000163866207</c:v>
                </c:pt>
                <c:pt idx="2">
                  <c:v>34.600001643411815</c:v>
                </c:pt>
                <c:pt idx="3">
                  <c:v>34.70000164816156</c:v>
                </c:pt>
                <c:pt idx="4">
                  <c:v>34.800001652911305</c:v>
                </c:pt>
                <c:pt idx="5">
                  <c:v>34.900001657661051</c:v>
                </c:pt>
                <c:pt idx="6">
                  <c:v>35.000001662410796</c:v>
                </c:pt>
                <c:pt idx="7">
                  <c:v>35.100001667160541</c:v>
                </c:pt>
                <c:pt idx="8">
                  <c:v>35.200001671910286</c:v>
                </c:pt>
                <c:pt idx="9">
                  <c:v>35.300001676660031</c:v>
                </c:pt>
                <c:pt idx="10">
                  <c:v>35.400001681409776</c:v>
                </c:pt>
                <c:pt idx="11">
                  <c:v>35.500001686159521</c:v>
                </c:pt>
                <c:pt idx="12">
                  <c:v>35.600001690909266</c:v>
                </c:pt>
                <c:pt idx="13">
                  <c:v>35.700001695659012</c:v>
                </c:pt>
                <c:pt idx="14">
                  <c:v>35.800001700408757</c:v>
                </c:pt>
                <c:pt idx="15">
                  <c:v>35.900001705158502</c:v>
                </c:pt>
                <c:pt idx="16">
                  <c:v>36.000001709908247</c:v>
                </c:pt>
                <c:pt idx="17">
                  <c:v>36.100001714657992</c:v>
                </c:pt>
                <c:pt idx="18">
                  <c:v>36.200001719407737</c:v>
                </c:pt>
                <c:pt idx="19">
                  <c:v>36.300001724157482</c:v>
                </c:pt>
                <c:pt idx="20">
                  <c:v>36.400001728907228</c:v>
                </c:pt>
                <c:pt idx="21">
                  <c:v>36.500001733656973</c:v>
                </c:pt>
                <c:pt idx="22">
                  <c:v>36.600001738406718</c:v>
                </c:pt>
                <c:pt idx="23">
                  <c:v>36.700001743156463</c:v>
                </c:pt>
                <c:pt idx="24">
                  <c:v>36.800001747906208</c:v>
                </c:pt>
                <c:pt idx="25">
                  <c:v>36.900001752655953</c:v>
                </c:pt>
                <c:pt idx="26">
                  <c:v>37.000001757405698</c:v>
                </c:pt>
                <c:pt idx="27">
                  <c:v>37.100001762155443</c:v>
                </c:pt>
                <c:pt idx="28">
                  <c:v>37.200001766905189</c:v>
                </c:pt>
                <c:pt idx="29">
                  <c:v>37.300001771654934</c:v>
                </c:pt>
                <c:pt idx="30">
                  <c:v>37.400001776404679</c:v>
                </c:pt>
                <c:pt idx="31">
                  <c:v>37.500001781154424</c:v>
                </c:pt>
                <c:pt idx="32">
                  <c:v>37.600001785904169</c:v>
                </c:pt>
                <c:pt idx="33">
                  <c:v>37.700001790653914</c:v>
                </c:pt>
                <c:pt idx="34">
                  <c:v>37.800001795403659</c:v>
                </c:pt>
                <c:pt idx="35">
                  <c:v>37.900001800153404</c:v>
                </c:pt>
                <c:pt idx="36">
                  <c:v>38.00000180490315</c:v>
                </c:pt>
                <c:pt idx="37">
                  <c:v>38.100001809652895</c:v>
                </c:pt>
                <c:pt idx="38">
                  <c:v>38.20000181440264</c:v>
                </c:pt>
                <c:pt idx="39">
                  <c:v>38.300001819152385</c:v>
                </c:pt>
                <c:pt idx="40">
                  <c:v>38.40000182390213</c:v>
                </c:pt>
                <c:pt idx="41">
                  <c:v>38.500001828651875</c:v>
                </c:pt>
                <c:pt idx="42">
                  <c:v>38.60000183340162</c:v>
                </c:pt>
                <c:pt idx="43">
                  <c:v>38.700001838151366</c:v>
                </c:pt>
                <c:pt idx="44">
                  <c:v>38.800001842901111</c:v>
                </c:pt>
                <c:pt idx="45">
                  <c:v>38.900001847650856</c:v>
                </c:pt>
                <c:pt idx="46">
                  <c:v>39.000001852400601</c:v>
                </c:pt>
                <c:pt idx="47">
                  <c:v>39.100001857150346</c:v>
                </c:pt>
                <c:pt idx="48">
                  <c:v>39.200001861900091</c:v>
                </c:pt>
                <c:pt idx="49">
                  <c:v>39.300001866649836</c:v>
                </c:pt>
                <c:pt idx="50">
                  <c:v>39.400001871399581</c:v>
                </c:pt>
                <c:pt idx="51">
                  <c:v>39.500001876149327</c:v>
                </c:pt>
                <c:pt idx="52">
                  <c:v>39.600001880899072</c:v>
                </c:pt>
                <c:pt idx="53">
                  <c:v>39.700001885648817</c:v>
                </c:pt>
                <c:pt idx="54">
                  <c:v>39.800001890398562</c:v>
                </c:pt>
                <c:pt idx="55">
                  <c:v>39.900001895148307</c:v>
                </c:pt>
                <c:pt idx="56">
                  <c:v>40.000001899898052</c:v>
                </c:pt>
                <c:pt idx="57">
                  <c:v>40.100001904647797</c:v>
                </c:pt>
                <c:pt idx="58">
                  <c:v>40.200001909397542</c:v>
                </c:pt>
                <c:pt idx="59">
                  <c:v>40.300001914147288</c:v>
                </c:pt>
                <c:pt idx="60">
                  <c:v>40.400001918897033</c:v>
                </c:pt>
                <c:pt idx="61">
                  <c:v>40.500001923646778</c:v>
                </c:pt>
                <c:pt idx="62">
                  <c:v>40.600001928396523</c:v>
                </c:pt>
                <c:pt idx="63">
                  <c:v>40.700001933146268</c:v>
                </c:pt>
                <c:pt idx="64">
                  <c:v>40.800001937896013</c:v>
                </c:pt>
                <c:pt idx="65">
                  <c:v>40.900001942645758</c:v>
                </c:pt>
                <c:pt idx="66">
                  <c:v>41.000001947395504</c:v>
                </c:pt>
                <c:pt idx="67">
                  <c:v>41.100001952145249</c:v>
                </c:pt>
                <c:pt idx="68">
                  <c:v>41.200001956894994</c:v>
                </c:pt>
                <c:pt idx="69">
                  <c:v>41.300001961644739</c:v>
                </c:pt>
                <c:pt idx="70">
                  <c:v>41.400001966394484</c:v>
                </c:pt>
                <c:pt idx="71">
                  <c:v>41.500001971144229</c:v>
                </c:pt>
                <c:pt idx="72">
                  <c:v>41.600001975893974</c:v>
                </c:pt>
                <c:pt idx="73">
                  <c:v>41.700001980643719</c:v>
                </c:pt>
                <c:pt idx="74">
                  <c:v>41.800001985393465</c:v>
                </c:pt>
                <c:pt idx="75">
                  <c:v>41.90000199014321</c:v>
                </c:pt>
                <c:pt idx="76">
                  <c:v>42.000001994892955</c:v>
                </c:pt>
                <c:pt idx="77">
                  <c:v>42.1000019996427</c:v>
                </c:pt>
                <c:pt idx="78">
                  <c:v>42.200002004392445</c:v>
                </c:pt>
                <c:pt idx="79">
                  <c:v>42.30000200914219</c:v>
                </c:pt>
                <c:pt idx="80">
                  <c:v>42.400002013891935</c:v>
                </c:pt>
                <c:pt idx="81">
                  <c:v>42.50000201864168</c:v>
                </c:pt>
                <c:pt idx="82">
                  <c:v>42.600002023391426</c:v>
                </c:pt>
                <c:pt idx="83">
                  <c:v>42.700002028141171</c:v>
                </c:pt>
                <c:pt idx="84">
                  <c:v>42.800002032890916</c:v>
                </c:pt>
                <c:pt idx="85">
                  <c:v>42.900002037640661</c:v>
                </c:pt>
                <c:pt idx="86">
                  <c:v>43.000002042390406</c:v>
                </c:pt>
                <c:pt idx="87">
                  <c:v>43.100002047140151</c:v>
                </c:pt>
                <c:pt idx="88">
                  <c:v>43.200002051889896</c:v>
                </c:pt>
                <c:pt idx="89">
                  <c:v>43.300002056639642</c:v>
                </c:pt>
                <c:pt idx="90">
                  <c:v>43.400002061389387</c:v>
                </c:pt>
                <c:pt idx="91">
                  <c:v>43.500002066139132</c:v>
                </c:pt>
                <c:pt idx="92">
                  <c:v>43.600002070888877</c:v>
                </c:pt>
                <c:pt idx="93">
                  <c:v>43.700002075638622</c:v>
                </c:pt>
                <c:pt idx="94">
                  <c:v>43.800002080388367</c:v>
                </c:pt>
                <c:pt idx="95">
                  <c:v>43.900002085138112</c:v>
                </c:pt>
                <c:pt idx="96">
                  <c:v>44.000002089887857</c:v>
                </c:pt>
                <c:pt idx="97">
                  <c:v>44.100002094637603</c:v>
                </c:pt>
                <c:pt idx="98">
                  <c:v>44.200002099387348</c:v>
                </c:pt>
                <c:pt idx="99">
                  <c:v>44.300002104137093</c:v>
                </c:pt>
                <c:pt idx="100">
                  <c:v>44.400002108886838</c:v>
                </c:pt>
                <c:pt idx="101">
                  <c:v>44.500002113636583</c:v>
                </c:pt>
                <c:pt idx="102">
                  <c:v>44.600002118386328</c:v>
                </c:pt>
                <c:pt idx="103">
                  <c:v>44.700002123136073</c:v>
                </c:pt>
                <c:pt idx="104">
                  <c:v>44.800002127885818</c:v>
                </c:pt>
                <c:pt idx="105">
                  <c:v>44.900002132635564</c:v>
                </c:pt>
                <c:pt idx="106">
                  <c:v>45.000002137385309</c:v>
                </c:pt>
                <c:pt idx="107">
                  <c:v>45.100002142135054</c:v>
                </c:pt>
                <c:pt idx="108">
                  <c:v>45.200002146884799</c:v>
                </c:pt>
                <c:pt idx="109">
                  <c:v>45.300002151634544</c:v>
                </c:pt>
                <c:pt idx="110">
                  <c:v>45.400002156384289</c:v>
                </c:pt>
                <c:pt idx="111">
                  <c:v>45.500002161134034</c:v>
                </c:pt>
                <c:pt idx="112">
                  <c:v>45.60000216588378</c:v>
                </c:pt>
                <c:pt idx="113">
                  <c:v>45.700002170633525</c:v>
                </c:pt>
                <c:pt idx="114">
                  <c:v>45.80000217538327</c:v>
                </c:pt>
                <c:pt idx="115">
                  <c:v>45.900002180133015</c:v>
                </c:pt>
                <c:pt idx="116">
                  <c:v>46.00000218488276</c:v>
                </c:pt>
                <c:pt idx="117">
                  <c:v>46.100002189632505</c:v>
                </c:pt>
                <c:pt idx="118">
                  <c:v>46.20000219438225</c:v>
                </c:pt>
                <c:pt idx="119">
                  <c:v>46.300002199131995</c:v>
                </c:pt>
                <c:pt idx="120">
                  <c:v>46.400002203881741</c:v>
                </c:pt>
                <c:pt idx="121">
                  <c:v>46.500002208631486</c:v>
                </c:pt>
                <c:pt idx="122">
                  <c:v>46.600002213381231</c:v>
                </c:pt>
                <c:pt idx="123">
                  <c:v>46.700002218130976</c:v>
                </c:pt>
                <c:pt idx="124">
                  <c:v>46.800002222880721</c:v>
                </c:pt>
                <c:pt idx="125">
                  <c:v>46.900002227630466</c:v>
                </c:pt>
                <c:pt idx="126">
                  <c:v>47.000002232380211</c:v>
                </c:pt>
                <c:pt idx="127">
                  <c:v>47.100002237129956</c:v>
                </c:pt>
                <c:pt idx="128">
                  <c:v>47.200002241879702</c:v>
                </c:pt>
                <c:pt idx="129">
                  <c:v>47.300002246629447</c:v>
                </c:pt>
                <c:pt idx="130">
                  <c:v>47.400002251379192</c:v>
                </c:pt>
                <c:pt idx="131">
                  <c:v>47.500002256128937</c:v>
                </c:pt>
                <c:pt idx="132">
                  <c:v>47.600002260878682</c:v>
                </c:pt>
                <c:pt idx="133">
                  <c:v>47.700002265628427</c:v>
                </c:pt>
                <c:pt idx="134">
                  <c:v>47.800002270378172</c:v>
                </c:pt>
                <c:pt idx="135">
                  <c:v>47.900002275127918</c:v>
                </c:pt>
                <c:pt idx="136">
                  <c:v>48.000002279877663</c:v>
                </c:pt>
                <c:pt idx="137">
                  <c:v>48.100002284627408</c:v>
                </c:pt>
                <c:pt idx="138">
                  <c:v>48.200002289377153</c:v>
                </c:pt>
                <c:pt idx="139">
                  <c:v>48.300002294126898</c:v>
                </c:pt>
                <c:pt idx="140">
                  <c:v>48.400002298876643</c:v>
                </c:pt>
                <c:pt idx="141">
                  <c:v>48.500002303626388</c:v>
                </c:pt>
                <c:pt idx="142">
                  <c:v>48.600002308376133</c:v>
                </c:pt>
                <c:pt idx="143">
                  <c:v>48.700002313125879</c:v>
                </c:pt>
                <c:pt idx="144">
                  <c:v>48.800002317875624</c:v>
                </c:pt>
                <c:pt idx="145">
                  <c:v>48.900002322625369</c:v>
                </c:pt>
                <c:pt idx="146">
                  <c:v>49.000002327375114</c:v>
                </c:pt>
                <c:pt idx="147">
                  <c:v>49.100002332124859</c:v>
                </c:pt>
                <c:pt idx="148">
                  <c:v>49.200002336874604</c:v>
                </c:pt>
                <c:pt idx="149">
                  <c:v>49.300002341624349</c:v>
                </c:pt>
                <c:pt idx="150">
                  <c:v>49.400002346374094</c:v>
                </c:pt>
                <c:pt idx="151">
                  <c:v>49.50000235112384</c:v>
                </c:pt>
                <c:pt idx="152">
                  <c:v>49.600002355873585</c:v>
                </c:pt>
                <c:pt idx="153">
                  <c:v>49.70000236062333</c:v>
                </c:pt>
                <c:pt idx="154">
                  <c:v>49.800002365373075</c:v>
                </c:pt>
                <c:pt idx="155">
                  <c:v>49.90000237012282</c:v>
                </c:pt>
                <c:pt idx="156">
                  <c:v>50.000002374872565</c:v>
                </c:pt>
                <c:pt idx="157">
                  <c:v>50.10000237962231</c:v>
                </c:pt>
                <c:pt idx="158">
                  <c:v>50.200002384372056</c:v>
                </c:pt>
                <c:pt idx="159">
                  <c:v>50.300002389121801</c:v>
                </c:pt>
                <c:pt idx="160">
                  <c:v>50.400002393871546</c:v>
                </c:pt>
                <c:pt idx="161">
                  <c:v>50.500002398621291</c:v>
                </c:pt>
                <c:pt idx="162">
                  <c:v>50.600002403371036</c:v>
                </c:pt>
                <c:pt idx="163">
                  <c:v>50.700002408120781</c:v>
                </c:pt>
                <c:pt idx="164">
                  <c:v>50.800002412870526</c:v>
                </c:pt>
                <c:pt idx="165">
                  <c:v>50.900002417620271</c:v>
                </c:pt>
                <c:pt idx="166">
                  <c:v>51.000002422370017</c:v>
                </c:pt>
                <c:pt idx="167">
                  <c:v>51.100002427119762</c:v>
                </c:pt>
                <c:pt idx="168">
                  <c:v>51.200002431869507</c:v>
                </c:pt>
                <c:pt idx="169">
                  <c:v>51.300002436619252</c:v>
                </c:pt>
                <c:pt idx="170">
                  <c:v>51.400002441368997</c:v>
                </c:pt>
                <c:pt idx="171">
                  <c:v>51.500002446118742</c:v>
                </c:pt>
                <c:pt idx="172">
                  <c:v>51.600002450868487</c:v>
                </c:pt>
                <c:pt idx="173">
                  <c:v>51.700002455618232</c:v>
                </c:pt>
                <c:pt idx="174">
                  <c:v>51.800002460367978</c:v>
                </c:pt>
                <c:pt idx="175">
                  <c:v>51.900002465117723</c:v>
                </c:pt>
                <c:pt idx="176">
                  <c:v>52.000002469867468</c:v>
                </c:pt>
                <c:pt idx="177">
                  <c:v>52.100002474617213</c:v>
                </c:pt>
                <c:pt idx="178">
                  <c:v>52.200002479366958</c:v>
                </c:pt>
                <c:pt idx="179">
                  <c:v>52.300002484116703</c:v>
                </c:pt>
                <c:pt idx="180">
                  <c:v>52.400002488866448</c:v>
                </c:pt>
                <c:pt idx="181">
                  <c:v>52.500002493616194</c:v>
                </c:pt>
                <c:pt idx="182">
                  <c:v>52.600002498365939</c:v>
                </c:pt>
                <c:pt idx="183">
                  <c:v>52.700002503115684</c:v>
                </c:pt>
                <c:pt idx="184">
                  <c:v>52.800002507865429</c:v>
                </c:pt>
                <c:pt idx="185">
                  <c:v>52.900002512615174</c:v>
                </c:pt>
                <c:pt idx="186">
                  <c:v>53.000002517364919</c:v>
                </c:pt>
                <c:pt idx="187">
                  <c:v>53.100002522114664</c:v>
                </c:pt>
                <c:pt idx="188">
                  <c:v>53.200002526864409</c:v>
                </c:pt>
                <c:pt idx="189">
                  <c:v>53.300002531614155</c:v>
                </c:pt>
                <c:pt idx="190">
                  <c:v>53.4000025363639</c:v>
                </c:pt>
                <c:pt idx="191">
                  <c:v>53.500002541113645</c:v>
                </c:pt>
                <c:pt idx="192">
                  <c:v>53.60000254586339</c:v>
                </c:pt>
                <c:pt idx="193">
                  <c:v>53.700002550613135</c:v>
                </c:pt>
                <c:pt idx="194">
                  <c:v>53.80000255536288</c:v>
                </c:pt>
                <c:pt idx="195">
                  <c:v>53.900002560112625</c:v>
                </c:pt>
                <c:pt idx="196">
                  <c:v>54.00000256486237</c:v>
                </c:pt>
                <c:pt idx="197">
                  <c:v>54.100002569612116</c:v>
                </c:pt>
                <c:pt idx="198">
                  <c:v>54.200002574361861</c:v>
                </c:pt>
                <c:pt idx="199">
                  <c:v>54.300002579111606</c:v>
                </c:pt>
                <c:pt idx="200">
                  <c:v>54.400002583861351</c:v>
                </c:pt>
                <c:pt idx="201">
                  <c:v>54.500002588611096</c:v>
                </c:pt>
                <c:pt idx="202">
                  <c:v>54.600002593360841</c:v>
                </c:pt>
                <c:pt idx="203">
                  <c:v>54.700002598110586</c:v>
                </c:pt>
                <c:pt idx="204">
                  <c:v>54.800002602860332</c:v>
                </c:pt>
                <c:pt idx="205">
                  <c:v>54.900002607610077</c:v>
                </c:pt>
                <c:pt idx="206">
                  <c:v>55.000002612359822</c:v>
                </c:pt>
                <c:pt idx="207">
                  <c:v>55.100002617109567</c:v>
                </c:pt>
                <c:pt idx="208">
                  <c:v>55.200002621859312</c:v>
                </c:pt>
                <c:pt idx="209">
                  <c:v>55.300002626609057</c:v>
                </c:pt>
                <c:pt idx="210">
                  <c:v>55.400002631358802</c:v>
                </c:pt>
                <c:pt idx="211">
                  <c:v>55.500002636108547</c:v>
                </c:pt>
                <c:pt idx="212">
                  <c:v>55.600002640858293</c:v>
                </c:pt>
                <c:pt idx="213">
                  <c:v>55.700002645608038</c:v>
                </c:pt>
                <c:pt idx="214">
                  <c:v>55.800002650357783</c:v>
                </c:pt>
                <c:pt idx="215">
                  <c:v>55.900002655107528</c:v>
                </c:pt>
                <c:pt idx="216">
                  <c:v>56.000002659857273</c:v>
                </c:pt>
                <c:pt idx="217">
                  <c:v>56.100002664607018</c:v>
                </c:pt>
                <c:pt idx="218">
                  <c:v>56.200002669356763</c:v>
                </c:pt>
                <c:pt idx="219">
                  <c:v>56.300002674106508</c:v>
                </c:pt>
                <c:pt idx="220">
                  <c:v>56.400002678856254</c:v>
                </c:pt>
                <c:pt idx="221">
                  <c:v>56.500002683605999</c:v>
                </c:pt>
                <c:pt idx="222">
                  <c:v>56.600002688355744</c:v>
                </c:pt>
                <c:pt idx="223">
                  <c:v>56.700002693105489</c:v>
                </c:pt>
                <c:pt idx="224">
                  <c:v>56.800002697855234</c:v>
                </c:pt>
                <c:pt idx="225">
                  <c:v>56.900002702604979</c:v>
                </c:pt>
                <c:pt idx="226">
                  <c:v>57.000002707354724</c:v>
                </c:pt>
                <c:pt idx="227">
                  <c:v>57.10000271210447</c:v>
                </c:pt>
                <c:pt idx="228">
                  <c:v>57.200002716854215</c:v>
                </c:pt>
                <c:pt idx="229">
                  <c:v>57.30000272160396</c:v>
                </c:pt>
                <c:pt idx="230">
                  <c:v>57.400002726353705</c:v>
                </c:pt>
                <c:pt idx="231">
                  <c:v>57.50000273110345</c:v>
                </c:pt>
                <c:pt idx="232">
                  <c:v>57.600002735853195</c:v>
                </c:pt>
                <c:pt idx="233">
                  <c:v>57.70000274060294</c:v>
                </c:pt>
                <c:pt idx="234">
                  <c:v>57.800002745352685</c:v>
                </c:pt>
                <c:pt idx="235">
                  <c:v>57.900002750102431</c:v>
                </c:pt>
                <c:pt idx="236">
                  <c:v>58.000002754852176</c:v>
                </c:pt>
                <c:pt idx="237">
                  <c:v>58.100002759601921</c:v>
                </c:pt>
                <c:pt idx="238">
                  <c:v>58.200002764351666</c:v>
                </c:pt>
                <c:pt idx="239">
                  <c:v>58.300002769101411</c:v>
                </c:pt>
                <c:pt idx="240">
                  <c:v>58.400002773851156</c:v>
                </c:pt>
                <c:pt idx="241">
                  <c:v>58.500002778600901</c:v>
                </c:pt>
                <c:pt idx="242">
                  <c:v>58.600002783350646</c:v>
                </c:pt>
                <c:pt idx="243">
                  <c:v>58.700002788100392</c:v>
                </c:pt>
                <c:pt idx="244">
                  <c:v>58.800002792850137</c:v>
                </c:pt>
                <c:pt idx="245">
                  <c:v>58.900002797599882</c:v>
                </c:pt>
                <c:pt idx="246">
                  <c:v>59.000002802349627</c:v>
                </c:pt>
                <c:pt idx="247">
                  <c:v>59.100002807099372</c:v>
                </c:pt>
                <c:pt idx="248">
                  <c:v>59.200002811849117</c:v>
                </c:pt>
                <c:pt idx="249">
                  <c:v>59.300002816598862</c:v>
                </c:pt>
                <c:pt idx="250">
                  <c:v>59.400002821348608</c:v>
                </c:pt>
                <c:pt idx="251">
                  <c:v>59.500002826098353</c:v>
                </c:pt>
                <c:pt idx="252">
                  <c:v>59.600002830848098</c:v>
                </c:pt>
                <c:pt idx="253">
                  <c:v>59.700002835597843</c:v>
                </c:pt>
                <c:pt idx="254">
                  <c:v>59.800002840347588</c:v>
                </c:pt>
                <c:pt idx="255">
                  <c:v>59.900002845097333</c:v>
                </c:pt>
                <c:pt idx="256">
                  <c:v>60.000002849847078</c:v>
                </c:pt>
                <c:pt idx="257">
                  <c:v>60.100002854596823</c:v>
                </c:pt>
                <c:pt idx="258">
                  <c:v>60.200002859346569</c:v>
                </c:pt>
                <c:pt idx="259">
                  <c:v>60.300002864096314</c:v>
                </c:pt>
                <c:pt idx="260">
                  <c:v>60.400002868846059</c:v>
                </c:pt>
                <c:pt idx="261">
                  <c:v>60.500002873595804</c:v>
                </c:pt>
                <c:pt idx="262">
                  <c:v>60.600002878345549</c:v>
                </c:pt>
                <c:pt idx="263">
                  <c:v>60.700002883095294</c:v>
                </c:pt>
                <c:pt idx="264">
                  <c:v>60.800002887845039</c:v>
                </c:pt>
                <c:pt idx="265">
                  <c:v>60.900002892594784</c:v>
                </c:pt>
                <c:pt idx="266">
                  <c:v>61.00000289734453</c:v>
                </c:pt>
                <c:pt idx="267">
                  <c:v>61.100002902094275</c:v>
                </c:pt>
                <c:pt idx="268">
                  <c:v>61.20000290684402</c:v>
                </c:pt>
                <c:pt idx="269">
                  <c:v>61.300002911593765</c:v>
                </c:pt>
                <c:pt idx="270">
                  <c:v>61.40000291634351</c:v>
                </c:pt>
                <c:pt idx="271">
                  <c:v>61.500002921093255</c:v>
                </c:pt>
                <c:pt idx="272">
                  <c:v>61.600002925843</c:v>
                </c:pt>
                <c:pt idx="273">
                  <c:v>61.700002930592746</c:v>
                </c:pt>
                <c:pt idx="274">
                  <c:v>61.800002935342491</c:v>
                </c:pt>
                <c:pt idx="275">
                  <c:v>61.900002940092236</c:v>
                </c:pt>
                <c:pt idx="276">
                  <c:v>62.000002944841981</c:v>
                </c:pt>
                <c:pt idx="277">
                  <c:v>62.100002949591726</c:v>
                </c:pt>
                <c:pt idx="278">
                  <c:v>62.200002954341471</c:v>
                </c:pt>
                <c:pt idx="279">
                  <c:v>62.300002959091216</c:v>
                </c:pt>
                <c:pt idx="280">
                  <c:v>62.400002963840961</c:v>
                </c:pt>
                <c:pt idx="281">
                  <c:v>62.500002968590707</c:v>
                </c:pt>
                <c:pt idx="282">
                  <c:v>62.600002973340452</c:v>
                </c:pt>
                <c:pt idx="283">
                  <c:v>62.700002978090197</c:v>
                </c:pt>
                <c:pt idx="284">
                  <c:v>62.800002982839942</c:v>
                </c:pt>
                <c:pt idx="285">
                  <c:v>62.900002987589687</c:v>
                </c:pt>
                <c:pt idx="286">
                  <c:v>63.000002992339432</c:v>
                </c:pt>
                <c:pt idx="287">
                  <c:v>63.100002997089177</c:v>
                </c:pt>
                <c:pt idx="288">
                  <c:v>63.200003001838923</c:v>
                </c:pt>
                <c:pt idx="289">
                  <c:v>63.300003006588668</c:v>
                </c:pt>
                <c:pt idx="290">
                  <c:v>63.400003011338413</c:v>
                </c:pt>
                <c:pt idx="291">
                  <c:v>63.500003016088158</c:v>
                </c:pt>
                <c:pt idx="292">
                  <c:v>63.600003020837903</c:v>
                </c:pt>
                <c:pt idx="293">
                  <c:v>63.700003025587648</c:v>
                </c:pt>
                <c:pt idx="294">
                  <c:v>63.800003030337393</c:v>
                </c:pt>
                <c:pt idx="295">
                  <c:v>63.900003035087138</c:v>
                </c:pt>
                <c:pt idx="296">
                  <c:v>64.000003039836884</c:v>
                </c:pt>
                <c:pt idx="297">
                  <c:v>64.100003044586629</c:v>
                </c:pt>
                <c:pt idx="298">
                  <c:v>64.200003049336374</c:v>
                </c:pt>
                <c:pt idx="299">
                  <c:v>64.300003054086119</c:v>
                </c:pt>
                <c:pt idx="300">
                  <c:v>64.400003058835864</c:v>
                </c:pt>
                <c:pt idx="301">
                  <c:v>64.500003063585609</c:v>
                </c:pt>
                <c:pt idx="302">
                  <c:v>64.600003068335354</c:v>
                </c:pt>
                <c:pt idx="303">
                  <c:v>64.700003073085099</c:v>
                </c:pt>
                <c:pt idx="304">
                  <c:v>64.800003077834845</c:v>
                </c:pt>
                <c:pt idx="305">
                  <c:v>64.90000308258459</c:v>
                </c:pt>
                <c:pt idx="306">
                  <c:v>65.000003087334335</c:v>
                </c:pt>
                <c:pt idx="307">
                  <c:v>65.10000309208408</c:v>
                </c:pt>
                <c:pt idx="308">
                  <c:v>65.200003096833825</c:v>
                </c:pt>
                <c:pt idx="309">
                  <c:v>65.30000310158357</c:v>
                </c:pt>
                <c:pt idx="310">
                  <c:v>65.400003106333315</c:v>
                </c:pt>
                <c:pt idx="311">
                  <c:v>65.500003111083061</c:v>
                </c:pt>
                <c:pt idx="312">
                  <c:v>65.600003115832806</c:v>
                </c:pt>
                <c:pt idx="313">
                  <c:v>65.700003120582551</c:v>
                </c:pt>
                <c:pt idx="314">
                  <c:v>65.800003125332296</c:v>
                </c:pt>
                <c:pt idx="315">
                  <c:v>65.900003130082041</c:v>
                </c:pt>
                <c:pt idx="316">
                  <c:v>66.000003134831786</c:v>
                </c:pt>
                <c:pt idx="317">
                  <c:v>66.100003139581531</c:v>
                </c:pt>
                <c:pt idx="318">
                  <c:v>66.200003144331276</c:v>
                </c:pt>
                <c:pt idx="319">
                  <c:v>66.300003149081022</c:v>
                </c:pt>
                <c:pt idx="320">
                  <c:v>66.400003153830767</c:v>
                </c:pt>
                <c:pt idx="321">
                  <c:v>66.500003158580512</c:v>
                </c:pt>
                <c:pt idx="322">
                  <c:v>66.600003163330257</c:v>
                </c:pt>
                <c:pt idx="323">
                  <c:v>66.700003168080002</c:v>
                </c:pt>
                <c:pt idx="324">
                  <c:v>66.800003172829747</c:v>
                </c:pt>
                <c:pt idx="325">
                  <c:v>66.900003177579492</c:v>
                </c:pt>
                <c:pt idx="326">
                  <c:v>67.000003182329237</c:v>
                </c:pt>
                <c:pt idx="327">
                  <c:v>67.100003187078983</c:v>
                </c:pt>
                <c:pt idx="328">
                  <c:v>67.200003191828728</c:v>
                </c:pt>
                <c:pt idx="329">
                  <c:v>67.300003196578473</c:v>
                </c:pt>
                <c:pt idx="330">
                  <c:v>67.400003201328218</c:v>
                </c:pt>
                <c:pt idx="331">
                  <c:v>67.500003206077963</c:v>
                </c:pt>
                <c:pt idx="332">
                  <c:v>67.600003210827708</c:v>
                </c:pt>
                <c:pt idx="333">
                  <c:v>67.700003215577453</c:v>
                </c:pt>
                <c:pt idx="334">
                  <c:v>67.800003220327199</c:v>
                </c:pt>
                <c:pt idx="335">
                  <c:v>67.900003225076944</c:v>
                </c:pt>
                <c:pt idx="336">
                  <c:v>68.000003229826689</c:v>
                </c:pt>
                <c:pt idx="337">
                  <c:v>68.100003234576434</c:v>
                </c:pt>
                <c:pt idx="338">
                  <c:v>68.200003239326179</c:v>
                </c:pt>
                <c:pt idx="339">
                  <c:v>68.300003244075924</c:v>
                </c:pt>
                <c:pt idx="340">
                  <c:v>68.400003248825669</c:v>
                </c:pt>
                <c:pt idx="341">
                  <c:v>68.500003253575414</c:v>
                </c:pt>
                <c:pt idx="342">
                  <c:v>68.60000325832516</c:v>
                </c:pt>
                <c:pt idx="343">
                  <c:v>68.700003263074905</c:v>
                </c:pt>
                <c:pt idx="344">
                  <c:v>68.80000326782465</c:v>
                </c:pt>
                <c:pt idx="345">
                  <c:v>68.900003272574395</c:v>
                </c:pt>
                <c:pt idx="346">
                  <c:v>69.00000327732414</c:v>
                </c:pt>
                <c:pt idx="347">
                  <c:v>69.100003282073885</c:v>
                </c:pt>
                <c:pt idx="348">
                  <c:v>69.20000328682363</c:v>
                </c:pt>
                <c:pt idx="349">
                  <c:v>69.300003291573375</c:v>
                </c:pt>
                <c:pt idx="350">
                  <c:v>69.400003296323121</c:v>
                </c:pt>
                <c:pt idx="351">
                  <c:v>69.500003301072866</c:v>
                </c:pt>
                <c:pt idx="352">
                  <c:v>69.600003305822611</c:v>
                </c:pt>
                <c:pt idx="353">
                  <c:v>69.700003310572356</c:v>
                </c:pt>
                <c:pt idx="354">
                  <c:v>69.800003315322101</c:v>
                </c:pt>
                <c:pt idx="355">
                  <c:v>69.900003320071846</c:v>
                </c:pt>
                <c:pt idx="356">
                  <c:v>70.000003324821591</c:v>
                </c:pt>
                <c:pt idx="357">
                  <c:v>70.100003329571337</c:v>
                </c:pt>
                <c:pt idx="358">
                  <c:v>70.200003334321082</c:v>
                </c:pt>
                <c:pt idx="359">
                  <c:v>70.300003339070827</c:v>
                </c:pt>
                <c:pt idx="360">
                  <c:v>70.400003343820572</c:v>
                </c:pt>
                <c:pt idx="361">
                  <c:v>70.500003348570317</c:v>
                </c:pt>
                <c:pt idx="362">
                  <c:v>70.600003353320062</c:v>
                </c:pt>
                <c:pt idx="363">
                  <c:v>70.700003358069807</c:v>
                </c:pt>
                <c:pt idx="364">
                  <c:v>70.800003362819552</c:v>
                </c:pt>
                <c:pt idx="365">
                  <c:v>70.900003367569298</c:v>
                </c:pt>
                <c:pt idx="366">
                  <c:v>71.000003372319043</c:v>
                </c:pt>
                <c:pt idx="367">
                  <c:v>71.100003377068788</c:v>
                </c:pt>
                <c:pt idx="368">
                  <c:v>71.200003381818533</c:v>
                </c:pt>
                <c:pt idx="369">
                  <c:v>71.300003386568278</c:v>
                </c:pt>
                <c:pt idx="370">
                  <c:v>71.400003391318023</c:v>
                </c:pt>
                <c:pt idx="371">
                  <c:v>71.500003396067768</c:v>
                </c:pt>
                <c:pt idx="372">
                  <c:v>71.600003400817513</c:v>
                </c:pt>
                <c:pt idx="373">
                  <c:v>71.700003405567259</c:v>
                </c:pt>
                <c:pt idx="374">
                  <c:v>71.800003410317004</c:v>
                </c:pt>
                <c:pt idx="375">
                  <c:v>71.900003415066749</c:v>
                </c:pt>
                <c:pt idx="376">
                  <c:v>72.000003419816494</c:v>
                </c:pt>
                <c:pt idx="377">
                  <c:v>72.100003424566239</c:v>
                </c:pt>
                <c:pt idx="378">
                  <c:v>72.200003429315984</c:v>
                </c:pt>
                <c:pt idx="379">
                  <c:v>72.300003434065729</c:v>
                </c:pt>
                <c:pt idx="380">
                  <c:v>72.400003438815475</c:v>
                </c:pt>
                <c:pt idx="381">
                  <c:v>72.50000344356522</c:v>
                </c:pt>
                <c:pt idx="382">
                  <c:v>72.600003448314965</c:v>
                </c:pt>
                <c:pt idx="383">
                  <c:v>72.70000345306471</c:v>
                </c:pt>
                <c:pt idx="384">
                  <c:v>72.800003457814455</c:v>
                </c:pt>
                <c:pt idx="385">
                  <c:v>72.9000034625642</c:v>
                </c:pt>
                <c:pt idx="386">
                  <c:v>73.000003467313945</c:v>
                </c:pt>
                <c:pt idx="387">
                  <c:v>73.10000347206369</c:v>
                </c:pt>
                <c:pt idx="388">
                  <c:v>73.200003476813436</c:v>
                </c:pt>
                <c:pt idx="389">
                  <c:v>73.300003481563181</c:v>
                </c:pt>
                <c:pt idx="390">
                  <c:v>73.400003486312926</c:v>
                </c:pt>
                <c:pt idx="391">
                  <c:v>73.500003491062671</c:v>
                </c:pt>
                <c:pt idx="392">
                  <c:v>73.600003495812416</c:v>
                </c:pt>
                <c:pt idx="393">
                  <c:v>73.700003500562161</c:v>
                </c:pt>
                <c:pt idx="394">
                  <c:v>73.800003505311906</c:v>
                </c:pt>
                <c:pt idx="395">
                  <c:v>73.900003510061651</c:v>
                </c:pt>
                <c:pt idx="396">
                  <c:v>74.000003514811397</c:v>
                </c:pt>
                <c:pt idx="397">
                  <c:v>74.100003519561142</c:v>
                </c:pt>
                <c:pt idx="398">
                  <c:v>74.200003524310887</c:v>
                </c:pt>
                <c:pt idx="399">
                  <c:v>74.300003529060632</c:v>
                </c:pt>
                <c:pt idx="400">
                  <c:v>74.400003533810377</c:v>
                </c:pt>
                <c:pt idx="401">
                  <c:v>74.500003538560122</c:v>
                </c:pt>
                <c:pt idx="402">
                  <c:v>74.600003543309867</c:v>
                </c:pt>
                <c:pt idx="403">
                  <c:v>74.700003548059613</c:v>
                </c:pt>
                <c:pt idx="404">
                  <c:v>74.800003552809358</c:v>
                </c:pt>
                <c:pt idx="405">
                  <c:v>74.900003557559103</c:v>
                </c:pt>
                <c:pt idx="406">
                  <c:v>75.000003562308848</c:v>
                </c:pt>
                <c:pt idx="407">
                  <c:v>75.100003567058593</c:v>
                </c:pt>
                <c:pt idx="408">
                  <c:v>75.200003571808338</c:v>
                </c:pt>
                <c:pt idx="409">
                  <c:v>75.300003576558083</c:v>
                </c:pt>
                <c:pt idx="410">
                  <c:v>75.400003581307828</c:v>
                </c:pt>
                <c:pt idx="411">
                  <c:v>75.500003586057574</c:v>
                </c:pt>
                <c:pt idx="412">
                  <c:v>75.600003590807319</c:v>
                </c:pt>
                <c:pt idx="413">
                  <c:v>75.700003595557064</c:v>
                </c:pt>
                <c:pt idx="414">
                  <c:v>75.800003600306809</c:v>
                </c:pt>
                <c:pt idx="415">
                  <c:v>75.900003605056554</c:v>
                </c:pt>
                <c:pt idx="416">
                  <c:v>76.000003609806299</c:v>
                </c:pt>
                <c:pt idx="417">
                  <c:v>76.100003614556044</c:v>
                </c:pt>
                <c:pt idx="418">
                  <c:v>76.200003619305789</c:v>
                </c:pt>
                <c:pt idx="419">
                  <c:v>76.300003624055535</c:v>
                </c:pt>
                <c:pt idx="420">
                  <c:v>76.40000362880528</c:v>
                </c:pt>
                <c:pt idx="421">
                  <c:v>76.500003633555025</c:v>
                </c:pt>
                <c:pt idx="422">
                  <c:v>76.60000363830477</c:v>
                </c:pt>
                <c:pt idx="423">
                  <c:v>76.700003643054515</c:v>
                </c:pt>
                <c:pt idx="424">
                  <c:v>76.80000364780426</c:v>
                </c:pt>
                <c:pt idx="425">
                  <c:v>76.900003652554005</c:v>
                </c:pt>
                <c:pt idx="426">
                  <c:v>77.000003657303751</c:v>
                </c:pt>
                <c:pt idx="427">
                  <c:v>77.100003662053496</c:v>
                </c:pt>
                <c:pt idx="428">
                  <c:v>77.200003666803241</c:v>
                </c:pt>
                <c:pt idx="429">
                  <c:v>77.300003671552986</c:v>
                </c:pt>
                <c:pt idx="430">
                  <c:v>77.400003676302731</c:v>
                </c:pt>
                <c:pt idx="431">
                  <c:v>77.500003681052476</c:v>
                </c:pt>
                <c:pt idx="432">
                  <c:v>77.600003685802221</c:v>
                </c:pt>
                <c:pt idx="433">
                  <c:v>77.700003690551966</c:v>
                </c:pt>
                <c:pt idx="434">
                  <c:v>77.800003695301712</c:v>
                </c:pt>
                <c:pt idx="435">
                  <c:v>77.900003700051457</c:v>
                </c:pt>
                <c:pt idx="436">
                  <c:v>78.000003704801202</c:v>
                </c:pt>
                <c:pt idx="437">
                  <c:v>78.100003709550947</c:v>
                </c:pt>
                <c:pt idx="438">
                  <c:v>78.200003714300692</c:v>
                </c:pt>
                <c:pt idx="439">
                  <c:v>78.300003719050437</c:v>
                </c:pt>
                <c:pt idx="440">
                  <c:v>78.400003723800182</c:v>
                </c:pt>
                <c:pt idx="441">
                  <c:v>78.500003728549927</c:v>
                </c:pt>
                <c:pt idx="442">
                  <c:v>78.600003733299673</c:v>
                </c:pt>
                <c:pt idx="443">
                  <c:v>78.700003738049418</c:v>
                </c:pt>
                <c:pt idx="444">
                  <c:v>78.800003742799163</c:v>
                </c:pt>
                <c:pt idx="445">
                  <c:v>78.900003747548908</c:v>
                </c:pt>
                <c:pt idx="446">
                  <c:v>79.000003752298653</c:v>
                </c:pt>
                <c:pt idx="447">
                  <c:v>79.100003757048398</c:v>
                </c:pt>
                <c:pt idx="448">
                  <c:v>79.200003761798143</c:v>
                </c:pt>
                <c:pt idx="449">
                  <c:v>79.300003766547889</c:v>
                </c:pt>
                <c:pt idx="450">
                  <c:v>79.400003771297634</c:v>
                </c:pt>
                <c:pt idx="451">
                  <c:v>79.500003776047379</c:v>
                </c:pt>
                <c:pt idx="452">
                  <c:v>79.600003780797124</c:v>
                </c:pt>
                <c:pt idx="453">
                  <c:v>79.700003785546869</c:v>
                </c:pt>
                <c:pt idx="454">
                  <c:v>79.800003790296614</c:v>
                </c:pt>
                <c:pt idx="455">
                  <c:v>79.900003795046359</c:v>
                </c:pt>
                <c:pt idx="456">
                  <c:v>80.000003799796104</c:v>
                </c:pt>
                <c:pt idx="457">
                  <c:v>80.10000380454585</c:v>
                </c:pt>
                <c:pt idx="458">
                  <c:v>80.200003809295595</c:v>
                </c:pt>
                <c:pt idx="459">
                  <c:v>80.30000381404534</c:v>
                </c:pt>
                <c:pt idx="460">
                  <c:v>80.400003818795085</c:v>
                </c:pt>
                <c:pt idx="461">
                  <c:v>80.50000382354483</c:v>
                </c:pt>
                <c:pt idx="462">
                  <c:v>80.600003828294575</c:v>
                </c:pt>
                <c:pt idx="463">
                  <c:v>80.70000383304432</c:v>
                </c:pt>
                <c:pt idx="464">
                  <c:v>80.800003837794065</c:v>
                </c:pt>
                <c:pt idx="465">
                  <c:v>80.900003842543811</c:v>
                </c:pt>
                <c:pt idx="466">
                  <c:v>81.000003847293556</c:v>
                </c:pt>
                <c:pt idx="467">
                  <c:v>81.100003852043301</c:v>
                </c:pt>
                <c:pt idx="468">
                  <c:v>81.200003856793046</c:v>
                </c:pt>
                <c:pt idx="469">
                  <c:v>81.300003861542791</c:v>
                </c:pt>
                <c:pt idx="470">
                  <c:v>81.400003866292536</c:v>
                </c:pt>
                <c:pt idx="471">
                  <c:v>81.500003871042281</c:v>
                </c:pt>
                <c:pt idx="472">
                  <c:v>81.600003875792027</c:v>
                </c:pt>
                <c:pt idx="473">
                  <c:v>81.700003880541772</c:v>
                </c:pt>
                <c:pt idx="474">
                  <c:v>81.800003885291517</c:v>
                </c:pt>
                <c:pt idx="475">
                  <c:v>81.900003890041262</c:v>
                </c:pt>
                <c:pt idx="476">
                  <c:v>82.000003894791007</c:v>
                </c:pt>
                <c:pt idx="477">
                  <c:v>82.100003899540752</c:v>
                </c:pt>
                <c:pt idx="478">
                  <c:v>82.200003904290497</c:v>
                </c:pt>
                <c:pt idx="479">
                  <c:v>82.300003909040242</c:v>
                </c:pt>
                <c:pt idx="480">
                  <c:v>82.400003913789988</c:v>
                </c:pt>
                <c:pt idx="481">
                  <c:v>82.500003918539733</c:v>
                </c:pt>
                <c:pt idx="482">
                  <c:v>82.600003923289478</c:v>
                </c:pt>
                <c:pt idx="483">
                  <c:v>82.700003928039223</c:v>
                </c:pt>
                <c:pt idx="484">
                  <c:v>82.800003932788968</c:v>
                </c:pt>
                <c:pt idx="485">
                  <c:v>82.900003937538713</c:v>
                </c:pt>
                <c:pt idx="486">
                  <c:v>83.000003942288458</c:v>
                </c:pt>
                <c:pt idx="487">
                  <c:v>83.100003947038203</c:v>
                </c:pt>
                <c:pt idx="488">
                  <c:v>83.200003951787949</c:v>
                </c:pt>
                <c:pt idx="489">
                  <c:v>83.300003956537694</c:v>
                </c:pt>
                <c:pt idx="490">
                  <c:v>83.400003961287439</c:v>
                </c:pt>
                <c:pt idx="491">
                  <c:v>83.500003966037184</c:v>
                </c:pt>
                <c:pt idx="492">
                  <c:v>83.600003970786929</c:v>
                </c:pt>
                <c:pt idx="493">
                  <c:v>83.700003975536674</c:v>
                </c:pt>
                <c:pt idx="494">
                  <c:v>83.800003980286419</c:v>
                </c:pt>
                <c:pt idx="495">
                  <c:v>83.900003985036165</c:v>
                </c:pt>
                <c:pt idx="496">
                  <c:v>84.00000398978591</c:v>
                </c:pt>
                <c:pt idx="497">
                  <c:v>84.100003994535655</c:v>
                </c:pt>
                <c:pt idx="498">
                  <c:v>84.2000039992854</c:v>
                </c:pt>
                <c:pt idx="499">
                  <c:v>84.300004004035145</c:v>
                </c:pt>
                <c:pt idx="500">
                  <c:v>84.40000400878489</c:v>
                </c:pt>
                <c:pt idx="501">
                  <c:v>84.500004013534635</c:v>
                </c:pt>
                <c:pt idx="502">
                  <c:v>84.60000401828438</c:v>
                </c:pt>
                <c:pt idx="503">
                  <c:v>84.700004023034126</c:v>
                </c:pt>
                <c:pt idx="504">
                  <c:v>84.800004027783871</c:v>
                </c:pt>
                <c:pt idx="505">
                  <c:v>84.900004032533616</c:v>
                </c:pt>
                <c:pt idx="506">
                  <c:v>85.000004037283361</c:v>
                </c:pt>
                <c:pt idx="507">
                  <c:v>85.100004042033106</c:v>
                </c:pt>
                <c:pt idx="508">
                  <c:v>85.200004046782851</c:v>
                </c:pt>
                <c:pt idx="509">
                  <c:v>85.300004051532596</c:v>
                </c:pt>
                <c:pt idx="510">
                  <c:v>85.400004056282341</c:v>
                </c:pt>
                <c:pt idx="511">
                  <c:v>85.500004061032087</c:v>
                </c:pt>
                <c:pt idx="512">
                  <c:v>85.600004065781832</c:v>
                </c:pt>
                <c:pt idx="513">
                  <c:v>85.700004070531577</c:v>
                </c:pt>
                <c:pt idx="514">
                  <c:v>85.800004075281322</c:v>
                </c:pt>
                <c:pt idx="515">
                  <c:v>85.900004080031067</c:v>
                </c:pt>
                <c:pt idx="516">
                  <c:v>86.000004084780812</c:v>
                </c:pt>
                <c:pt idx="517">
                  <c:v>86.100004089530557</c:v>
                </c:pt>
                <c:pt idx="518">
                  <c:v>86.200004094280303</c:v>
                </c:pt>
                <c:pt idx="519">
                  <c:v>86.300004099030048</c:v>
                </c:pt>
                <c:pt idx="520">
                  <c:v>86.400004103779793</c:v>
                </c:pt>
                <c:pt idx="521">
                  <c:v>86.500004108529538</c:v>
                </c:pt>
                <c:pt idx="522">
                  <c:v>86.600004113279283</c:v>
                </c:pt>
                <c:pt idx="523">
                  <c:v>86.700004118029028</c:v>
                </c:pt>
                <c:pt idx="524">
                  <c:v>86.800004122778773</c:v>
                </c:pt>
                <c:pt idx="525">
                  <c:v>86.900004127528518</c:v>
                </c:pt>
                <c:pt idx="526">
                  <c:v>87.000004132278264</c:v>
                </c:pt>
                <c:pt idx="527">
                  <c:v>87.100004137028009</c:v>
                </c:pt>
                <c:pt idx="528">
                  <c:v>87.200004141777754</c:v>
                </c:pt>
                <c:pt idx="529">
                  <c:v>87.300004146527499</c:v>
                </c:pt>
                <c:pt idx="530">
                  <c:v>87.400004151277244</c:v>
                </c:pt>
                <c:pt idx="531">
                  <c:v>87.500004156026989</c:v>
                </c:pt>
                <c:pt idx="532">
                  <c:v>87.600004160776734</c:v>
                </c:pt>
                <c:pt idx="533">
                  <c:v>87.700004165526479</c:v>
                </c:pt>
                <c:pt idx="534">
                  <c:v>87.800004170276225</c:v>
                </c:pt>
                <c:pt idx="535">
                  <c:v>87.90000417502597</c:v>
                </c:pt>
                <c:pt idx="536">
                  <c:v>88.000004179775715</c:v>
                </c:pt>
                <c:pt idx="537">
                  <c:v>88.10000418452546</c:v>
                </c:pt>
                <c:pt idx="538">
                  <c:v>88.200004189275205</c:v>
                </c:pt>
                <c:pt idx="539">
                  <c:v>88.30000419402495</c:v>
                </c:pt>
                <c:pt idx="540">
                  <c:v>88.400004198774695</c:v>
                </c:pt>
                <c:pt idx="541">
                  <c:v>88.500004203524441</c:v>
                </c:pt>
                <c:pt idx="542">
                  <c:v>88.600004208274186</c:v>
                </c:pt>
                <c:pt idx="543">
                  <c:v>88.700004213023931</c:v>
                </c:pt>
                <c:pt idx="544">
                  <c:v>88.800004217773676</c:v>
                </c:pt>
                <c:pt idx="545">
                  <c:v>88.900004222523421</c:v>
                </c:pt>
                <c:pt idx="546">
                  <c:v>89.000004227273166</c:v>
                </c:pt>
                <c:pt idx="547">
                  <c:v>89.100004232022911</c:v>
                </c:pt>
                <c:pt idx="548">
                  <c:v>89.200004236772656</c:v>
                </c:pt>
                <c:pt idx="549">
                  <c:v>89.300004241522402</c:v>
                </c:pt>
                <c:pt idx="550">
                  <c:v>89.400004246272147</c:v>
                </c:pt>
                <c:pt idx="551">
                  <c:v>89.500004251021892</c:v>
                </c:pt>
                <c:pt idx="552">
                  <c:v>89.600004255771637</c:v>
                </c:pt>
                <c:pt idx="553">
                  <c:v>89.700004260521382</c:v>
                </c:pt>
                <c:pt idx="554">
                  <c:v>89.800004265271127</c:v>
                </c:pt>
                <c:pt idx="555">
                  <c:v>89.900004270020872</c:v>
                </c:pt>
                <c:pt idx="556">
                  <c:v>90.000004274770617</c:v>
                </c:pt>
                <c:pt idx="557">
                  <c:v>90.100004279520363</c:v>
                </c:pt>
                <c:pt idx="558">
                  <c:v>90.200004284270108</c:v>
                </c:pt>
                <c:pt idx="559">
                  <c:v>90.300004289019853</c:v>
                </c:pt>
                <c:pt idx="560">
                  <c:v>90.400004293769598</c:v>
                </c:pt>
                <c:pt idx="561">
                  <c:v>90.500004298519343</c:v>
                </c:pt>
                <c:pt idx="562">
                  <c:v>90.600004303269088</c:v>
                </c:pt>
                <c:pt idx="563">
                  <c:v>90.700004308018833</c:v>
                </c:pt>
                <c:pt idx="564">
                  <c:v>90.800004312768579</c:v>
                </c:pt>
                <c:pt idx="565">
                  <c:v>90.900004317518324</c:v>
                </c:pt>
                <c:pt idx="566">
                  <c:v>91.000004322268069</c:v>
                </c:pt>
                <c:pt idx="567">
                  <c:v>91.100004327017814</c:v>
                </c:pt>
                <c:pt idx="568">
                  <c:v>91.200004331767559</c:v>
                </c:pt>
                <c:pt idx="569">
                  <c:v>91.300004336517304</c:v>
                </c:pt>
                <c:pt idx="570">
                  <c:v>91.400004341267049</c:v>
                </c:pt>
                <c:pt idx="571">
                  <c:v>91.500004346016794</c:v>
                </c:pt>
                <c:pt idx="572">
                  <c:v>91.60000435076654</c:v>
                </c:pt>
                <c:pt idx="573">
                  <c:v>91.700004355516285</c:v>
                </c:pt>
                <c:pt idx="574">
                  <c:v>91.80000436026603</c:v>
                </c:pt>
                <c:pt idx="575">
                  <c:v>91.900004365015775</c:v>
                </c:pt>
                <c:pt idx="576">
                  <c:v>92.00000436976552</c:v>
                </c:pt>
                <c:pt idx="577">
                  <c:v>92.100004374515265</c:v>
                </c:pt>
                <c:pt idx="578">
                  <c:v>92.20000437926501</c:v>
                </c:pt>
                <c:pt idx="579">
                  <c:v>92.300004384014755</c:v>
                </c:pt>
                <c:pt idx="580">
                  <c:v>92.400004388764501</c:v>
                </c:pt>
                <c:pt idx="581">
                  <c:v>92.500004393514246</c:v>
                </c:pt>
                <c:pt idx="582">
                  <c:v>92.600004398263991</c:v>
                </c:pt>
                <c:pt idx="583">
                  <c:v>92.700004403013736</c:v>
                </c:pt>
                <c:pt idx="584">
                  <c:v>92.800004407763481</c:v>
                </c:pt>
                <c:pt idx="585">
                  <c:v>92.900004412513226</c:v>
                </c:pt>
                <c:pt idx="586">
                  <c:v>93.000004417262971</c:v>
                </c:pt>
                <c:pt idx="587">
                  <c:v>93.100004422012717</c:v>
                </c:pt>
                <c:pt idx="588">
                  <c:v>93.200004426762462</c:v>
                </c:pt>
                <c:pt idx="589">
                  <c:v>93.300004431512207</c:v>
                </c:pt>
                <c:pt idx="590">
                  <c:v>93.400004436261952</c:v>
                </c:pt>
                <c:pt idx="591">
                  <c:v>93.500004441011697</c:v>
                </c:pt>
                <c:pt idx="592">
                  <c:v>93.600004445761442</c:v>
                </c:pt>
                <c:pt idx="593">
                  <c:v>93.700004450511187</c:v>
                </c:pt>
                <c:pt idx="594">
                  <c:v>93.800004455260932</c:v>
                </c:pt>
                <c:pt idx="595">
                  <c:v>93.900004460010678</c:v>
                </c:pt>
                <c:pt idx="596">
                  <c:v>94.000004464760423</c:v>
                </c:pt>
                <c:pt idx="597">
                  <c:v>94.100004469510168</c:v>
                </c:pt>
                <c:pt idx="598">
                  <c:v>94.200004474259913</c:v>
                </c:pt>
                <c:pt idx="599">
                  <c:v>94.300004479009658</c:v>
                </c:pt>
                <c:pt idx="600">
                  <c:v>94.400004483759403</c:v>
                </c:pt>
                <c:pt idx="601">
                  <c:v>94.500004488509148</c:v>
                </c:pt>
                <c:pt idx="602">
                  <c:v>94.600004493258893</c:v>
                </c:pt>
                <c:pt idx="603">
                  <c:v>94.700004498008639</c:v>
                </c:pt>
                <c:pt idx="604">
                  <c:v>94.800004502758384</c:v>
                </c:pt>
                <c:pt idx="605">
                  <c:v>94.900004507508129</c:v>
                </c:pt>
                <c:pt idx="606">
                  <c:v>95.000004512257874</c:v>
                </c:pt>
                <c:pt idx="607">
                  <c:v>95.100004517007619</c:v>
                </c:pt>
                <c:pt idx="608">
                  <c:v>95.200004521757364</c:v>
                </c:pt>
                <c:pt idx="609">
                  <c:v>95.300004526507109</c:v>
                </c:pt>
                <c:pt idx="610">
                  <c:v>95.400004531256855</c:v>
                </c:pt>
                <c:pt idx="611">
                  <c:v>95.5000045360066</c:v>
                </c:pt>
                <c:pt idx="612">
                  <c:v>95.600004540756345</c:v>
                </c:pt>
                <c:pt idx="613">
                  <c:v>95.70000454550609</c:v>
                </c:pt>
                <c:pt idx="614">
                  <c:v>95.800004550255835</c:v>
                </c:pt>
                <c:pt idx="615">
                  <c:v>95.90000455500558</c:v>
                </c:pt>
                <c:pt idx="616">
                  <c:v>96.000004559755325</c:v>
                </c:pt>
                <c:pt idx="617">
                  <c:v>96.10000456450507</c:v>
                </c:pt>
                <c:pt idx="618">
                  <c:v>96.200004569254816</c:v>
                </c:pt>
                <c:pt idx="619">
                  <c:v>96.300004574004561</c:v>
                </c:pt>
                <c:pt idx="620">
                  <c:v>96.400004578754306</c:v>
                </c:pt>
                <c:pt idx="621">
                  <c:v>96.500004583504051</c:v>
                </c:pt>
                <c:pt idx="622">
                  <c:v>96.600004588253796</c:v>
                </c:pt>
                <c:pt idx="623">
                  <c:v>96.700004593003541</c:v>
                </c:pt>
                <c:pt idx="624">
                  <c:v>96.800004597753286</c:v>
                </c:pt>
                <c:pt idx="625">
                  <c:v>96.900004602503031</c:v>
                </c:pt>
                <c:pt idx="626">
                  <c:v>97.000004607252777</c:v>
                </c:pt>
                <c:pt idx="627">
                  <c:v>97.100004612002522</c:v>
                </c:pt>
                <c:pt idx="628">
                  <c:v>97.200004616752267</c:v>
                </c:pt>
                <c:pt idx="629">
                  <c:v>97.300004621502012</c:v>
                </c:pt>
                <c:pt idx="630">
                  <c:v>97.400004626251757</c:v>
                </c:pt>
                <c:pt idx="631">
                  <c:v>97.500004631001502</c:v>
                </c:pt>
                <c:pt idx="632">
                  <c:v>97.600004635751247</c:v>
                </c:pt>
                <c:pt idx="633">
                  <c:v>97.700004640500993</c:v>
                </c:pt>
                <c:pt idx="634">
                  <c:v>97.800004645250738</c:v>
                </c:pt>
                <c:pt idx="635">
                  <c:v>97.900004650000483</c:v>
                </c:pt>
                <c:pt idx="636">
                  <c:v>98.000004654750228</c:v>
                </c:pt>
                <c:pt idx="637">
                  <c:v>98.100004659499973</c:v>
                </c:pt>
                <c:pt idx="638">
                  <c:v>98.200004664249718</c:v>
                </c:pt>
                <c:pt idx="639">
                  <c:v>98.300004668999463</c:v>
                </c:pt>
                <c:pt idx="640">
                  <c:v>98.400004673749208</c:v>
                </c:pt>
                <c:pt idx="641">
                  <c:v>98.500004678498954</c:v>
                </c:pt>
                <c:pt idx="642">
                  <c:v>98.600004683248699</c:v>
                </c:pt>
                <c:pt idx="643">
                  <c:v>98.700004687998444</c:v>
                </c:pt>
                <c:pt idx="644">
                  <c:v>98.800004692748189</c:v>
                </c:pt>
                <c:pt idx="645">
                  <c:v>98.900004697497934</c:v>
                </c:pt>
                <c:pt idx="646">
                  <c:v>99.000004702247679</c:v>
                </c:pt>
                <c:pt idx="647">
                  <c:v>99.100004706997424</c:v>
                </c:pt>
                <c:pt idx="648">
                  <c:v>99.200004711747169</c:v>
                </c:pt>
                <c:pt idx="649">
                  <c:v>99.300004716496915</c:v>
                </c:pt>
                <c:pt idx="650">
                  <c:v>99.40000472124666</c:v>
                </c:pt>
                <c:pt idx="651">
                  <c:v>99.500004725996405</c:v>
                </c:pt>
                <c:pt idx="652">
                  <c:v>99.60000473074615</c:v>
                </c:pt>
                <c:pt idx="653">
                  <c:v>99.700004735495895</c:v>
                </c:pt>
                <c:pt idx="654">
                  <c:v>99.80000474024564</c:v>
                </c:pt>
                <c:pt idx="655">
                  <c:v>99.900004744995385</c:v>
                </c:pt>
                <c:pt idx="656">
                  <c:v>100.00000474974513</c:v>
                </c:pt>
                <c:pt idx="657">
                  <c:v>100.10000475449488</c:v>
                </c:pt>
                <c:pt idx="658">
                  <c:v>100.20000475924462</c:v>
                </c:pt>
                <c:pt idx="659">
                  <c:v>100.30000476399437</c:v>
                </c:pt>
                <c:pt idx="660">
                  <c:v>100.40000476874411</c:v>
                </c:pt>
                <c:pt idx="661">
                  <c:v>100.50000477349386</c:v>
                </c:pt>
                <c:pt idx="662">
                  <c:v>100.6000047782436</c:v>
                </c:pt>
                <c:pt idx="663">
                  <c:v>100.70000478299335</c:v>
                </c:pt>
                <c:pt idx="664">
                  <c:v>100.80000478774309</c:v>
                </c:pt>
                <c:pt idx="665">
                  <c:v>100.90000479249284</c:v>
                </c:pt>
                <c:pt idx="666">
                  <c:v>101.00000479724258</c:v>
                </c:pt>
                <c:pt idx="667">
                  <c:v>101.10000480199233</c:v>
                </c:pt>
                <c:pt idx="668">
                  <c:v>101.20000480674207</c:v>
                </c:pt>
                <c:pt idx="669">
                  <c:v>101.30000481149182</c:v>
                </c:pt>
                <c:pt idx="670">
                  <c:v>101.40000481624156</c:v>
                </c:pt>
                <c:pt idx="671">
                  <c:v>101.50000482099131</c:v>
                </c:pt>
                <c:pt idx="672">
                  <c:v>101.60000482574105</c:v>
                </c:pt>
                <c:pt idx="673">
                  <c:v>101.7000048304908</c:v>
                </c:pt>
                <c:pt idx="674">
                  <c:v>101.80000483524054</c:v>
                </c:pt>
                <c:pt idx="675">
                  <c:v>101.90000483999029</c:v>
                </c:pt>
                <c:pt idx="676">
                  <c:v>102.00000484474003</c:v>
                </c:pt>
                <c:pt idx="677">
                  <c:v>102.10000484948978</c:v>
                </c:pt>
                <c:pt idx="678">
                  <c:v>102.20000485423952</c:v>
                </c:pt>
                <c:pt idx="679">
                  <c:v>102.30000485898927</c:v>
                </c:pt>
                <c:pt idx="680">
                  <c:v>102.40000486373901</c:v>
                </c:pt>
                <c:pt idx="681">
                  <c:v>102.50000486848876</c:v>
                </c:pt>
                <c:pt idx="682">
                  <c:v>102.6000048732385</c:v>
                </c:pt>
                <c:pt idx="683">
                  <c:v>102.70000487798825</c:v>
                </c:pt>
                <c:pt idx="684">
                  <c:v>102.80000488273799</c:v>
                </c:pt>
                <c:pt idx="685">
                  <c:v>102.90000488748774</c:v>
                </c:pt>
                <c:pt idx="686">
                  <c:v>103.00000489223748</c:v>
                </c:pt>
                <c:pt idx="687">
                  <c:v>103.10000489698723</c:v>
                </c:pt>
                <c:pt idx="688">
                  <c:v>103.20000490173697</c:v>
                </c:pt>
                <c:pt idx="689">
                  <c:v>103.30000490648672</c:v>
                </c:pt>
                <c:pt idx="690">
                  <c:v>103.40000491123646</c:v>
                </c:pt>
                <c:pt idx="691">
                  <c:v>103.50000491598621</c:v>
                </c:pt>
                <c:pt idx="692">
                  <c:v>103.60000492073596</c:v>
                </c:pt>
                <c:pt idx="693">
                  <c:v>103.7000049254857</c:v>
                </c:pt>
                <c:pt idx="694">
                  <c:v>103.80000493023545</c:v>
                </c:pt>
                <c:pt idx="695">
                  <c:v>103.90000493498519</c:v>
                </c:pt>
                <c:pt idx="696">
                  <c:v>104.00000493973494</c:v>
                </c:pt>
                <c:pt idx="697">
                  <c:v>104.10000494448468</c:v>
                </c:pt>
                <c:pt idx="698">
                  <c:v>104.20000494923443</c:v>
                </c:pt>
                <c:pt idx="699">
                  <c:v>104.30000495398417</c:v>
                </c:pt>
                <c:pt idx="700">
                  <c:v>104.40000495873392</c:v>
                </c:pt>
                <c:pt idx="701">
                  <c:v>104.50000496348366</c:v>
                </c:pt>
                <c:pt idx="702">
                  <c:v>104.60000496823341</c:v>
                </c:pt>
                <c:pt idx="703">
                  <c:v>104.70000497298315</c:v>
                </c:pt>
                <c:pt idx="704">
                  <c:v>104.8000049777329</c:v>
                </c:pt>
                <c:pt idx="705">
                  <c:v>104.90000498248264</c:v>
                </c:pt>
                <c:pt idx="706">
                  <c:v>105.00000498723239</c:v>
                </c:pt>
                <c:pt idx="707">
                  <c:v>105.10000499198213</c:v>
                </c:pt>
                <c:pt idx="708">
                  <c:v>105.20000499673188</c:v>
                </c:pt>
                <c:pt idx="709">
                  <c:v>105.30000500148162</c:v>
                </c:pt>
                <c:pt idx="710">
                  <c:v>105.40000500623137</c:v>
                </c:pt>
                <c:pt idx="711">
                  <c:v>105.50000501098111</c:v>
                </c:pt>
                <c:pt idx="712">
                  <c:v>105.60000501573086</c:v>
                </c:pt>
                <c:pt idx="713">
                  <c:v>105.7000050204806</c:v>
                </c:pt>
                <c:pt idx="714">
                  <c:v>105.80000502523035</c:v>
                </c:pt>
                <c:pt idx="715">
                  <c:v>105.90000502998009</c:v>
                </c:pt>
                <c:pt idx="716">
                  <c:v>106.00000503472984</c:v>
                </c:pt>
                <c:pt idx="717">
                  <c:v>106.10000503947958</c:v>
                </c:pt>
                <c:pt idx="718">
                  <c:v>106.20000504422933</c:v>
                </c:pt>
                <c:pt idx="719">
                  <c:v>106.30000504897907</c:v>
                </c:pt>
                <c:pt idx="720">
                  <c:v>106.40000505372882</c:v>
                </c:pt>
                <c:pt idx="721">
                  <c:v>106.50000505847856</c:v>
                </c:pt>
                <c:pt idx="722">
                  <c:v>106.60000506322831</c:v>
                </c:pt>
                <c:pt idx="723">
                  <c:v>106.70000506797805</c:v>
                </c:pt>
                <c:pt idx="724">
                  <c:v>106.8000050727278</c:v>
                </c:pt>
                <c:pt idx="725">
                  <c:v>106.90000507747754</c:v>
                </c:pt>
                <c:pt idx="726">
                  <c:v>107.00000508222729</c:v>
                </c:pt>
                <c:pt idx="727">
                  <c:v>107.10000508697703</c:v>
                </c:pt>
                <c:pt idx="728">
                  <c:v>107.20000509172678</c:v>
                </c:pt>
                <c:pt idx="729">
                  <c:v>107.30000509647653</c:v>
                </c:pt>
                <c:pt idx="730">
                  <c:v>107.40000510122627</c:v>
                </c:pt>
                <c:pt idx="731">
                  <c:v>107.50000510597602</c:v>
                </c:pt>
                <c:pt idx="732">
                  <c:v>107.60000511072576</c:v>
                </c:pt>
                <c:pt idx="733">
                  <c:v>107.70000511547551</c:v>
                </c:pt>
                <c:pt idx="734">
                  <c:v>107.80000512022525</c:v>
                </c:pt>
                <c:pt idx="735">
                  <c:v>107.900005124975</c:v>
                </c:pt>
                <c:pt idx="736">
                  <c:v>108.00000512972474</c:v>
                </c:pt>
                <c:pt idx="737">
                  <c:v>108.10000513447449</c:v>
                </c:pt>
                <c:pt idx="738">
                  <c:v>108.20000513922423</c:v>
                </c:pt>
                <c:pt idx="739">
                  <c:v>108.30000514397398</c:v>
                </c:pt>
                <c:pt idx="740">
                  <c:v>108.40000514872372</c:v>
                </c:pt>
                <c:pt idx="741">
                  <c:v>108.50000515347347</c:v>
                </c:pt>
                <c:pt idx="742">
                  <c:v>108.60000515822321</c:v>
                </c:pt>
                <c:pt idx="743">
                  <c:v>108.70000516297296</c:v>
                </c:pt>
                <c:pt idx="744">
                  <c:v>108.8000051677227</c:v>
                </c:pt>
                <c:pt idx="745">
                  <c:v>108.90000517247245</c:v>
                </c:pt>
                <c:pt idx="746">
                  <c:v>109.00000517722219</c:v>
                </c:pt>
                <c:pt idx="747">
                  <c:v>109.10000518197194</c:v>
                </c:pt>
                <c:pt idx="748">
                  <c:v>109.20000518672168</c:v>
                </c:pt>
                <c:pt idx="749">
                  <c:v>109.30000519147143</c:v>
                </c:pt>
                <c:pt idx="750">
                  <c:v>109.40000519622117</c:v>
                </c:pt>
                <c:pt idx="751">
                  <c:v>109.50000520097092</c:v>
                </c:pt>
                <c:pt idx="752">
                  <c:v>109.60000520572066</c:v>
                </c:pt>
                <c:pt idx="753">
                  <c:v>109.70000521047041</c:v>
                </c:pt>
                <c:pt idx="754">
                  <c:v>109.80000521522015</c:v>
                </c:pt>
                <c:pt idx="755">
                  <c:v>109.9000052199699</c:v>
                </c:pt>
                <c:pt idx="756">
                  <c:v>110.00000522471964</c:v>
                </c:pt>
                <c:pt idx="757">
                  <c:v>110.10000522946939</c:v>
                </c:pt>
                <c:pt idx="758">
                  <c:v>110.20000523421913</c:v>
                </c:pt>
                <c:pt idx="759">
                  <c:v>110.30000523896888</c:v>
                </c:pt>
                <c:pt idx="760">
                  <c:v>110.40000524371862</c:v>
                </c:pt>
                <c:pt idx="761">
                  <c:v>110.50000524846837</c:v>
                </c:pt>
                <c:pt idx="762">
                  <c:v>110.60000525321811</c:v>
                </c:pt>
                <c:pt idx="763">
                  <c:v>110.70000525796786</c:v>
                </c:pt>
                <c:pt idx="764">
                  <c:v>110.8000052627176</c:v>
                </c:pt>
                <c:pt idx="765">
                  <c:v>110.90000526746735</c:v>
                </c:pt>
                <c:pt idx="766">
                  <c:v>111.00000527221709</c:v>
                </c:pt>
                <c:pt idx="767">
                  <c:v>111.10000527696684</c:v>
                </c:pt>
                <c:pt idx="768">
                  <c:v>111.20000528171659</c:v>
                </c:pt>
                <c:pt idx="769">
                  <c:v>111.30000528646633</c:v>
                </c:pt>
                <c:pt idx="770">
                  <c:v>111.40000529121608</c:v>
                </c:pt>
                <c:pt idx="771">
                  <c:v>111.50000529596582</c:v>
                </c:pt>
                <c:pt idx="772">
                  <c:v>111.60000530071557</c:v>
                </c:pt>
                <c:pt idx="773">
                  <c:v>111.70000530546531</c:v>
                </c:pt>
                <c:pt idx="774">
                  <c:v>111.80000531021506</c:v>
                </c:pt>
                <c:pt idx="775">
                  <c:v>111.9000053149648</c:v>
                </c:pt>
                <c:pt idx="776">
                  <c:v>112.00000531971455</c:v>
                </c:pt>
                <c:pt idx="777">
                  <c:v>112.10000532446429</c:v>
                </c:pt>
                <c:pt idx="778">
                  <c:v>112.20000532921404</c:v>
                </c:pt>
                <c:pt idx="779">
                  <c:v>112.30000533396378</c:v>
                </c:pt>
                <c:pt idx="780">
                  <c:v>112.40000533871353</c:v>
                </c:pt>
                <c:pt idx="781">
                  <c:v>112.50000534346327</c:v>
                </c:pt>
                <c:pt idx="782">
                  <c:v>112.60000534821302</c:v>
                </c:pt>
                <c:pt idx="783">
                  <c:v>112.70000535296276</c:v>
                </c:pt>
                <c:pt idx="784">
                  <c:v>112.80000535771251</c:v>
                </c:pt>
                <c:pt idx="785">
                  <c:v>112.90000536246225</c:v>
                </c:pt>
                <c:pt idx="786">
                  <c:v>113.000005367212</c:v>
                </c:pt>
                <c:pt idx="787">
                  <c:v>113.10000537196174</c:v>
                </c:pt>
                <c:pt idx="788">
                  <c:v>113.20000537671149</c:v>
                </c:pt>
                <c:pt idx="789">
                  <c:v>113.30000538146123</c:v>
                </c:pt>
                <c:pt idx="790">
                  <c:v>113.40000538621098</c:v>
                </c:pt>
                <c:pt idx="791">
                  <c:v>113.50000539096072</c:v>
                </c:pt>
                <c:pt idx="792">
                  <c:v>113.60000539571047</c:v>
                </c:pt>
                <c:pt idx="793">
                  <c:v>113.70000540046021</c:v>
                </c:pt>
                <c:pt idx="794">
                  <c:v>113.80000540520996</c:v>
                </c:pt>
                <c:pt idx="795">
                  <c:v>113.9000054099597</c:v>
                </c:pt>
                <c:pt idx="796">
                  <c:v>114.00000541470945</c:v>
                </c:pt>
                <c:pt idx="797">
                  <c:v>114.10000541945919</c:v>
                </c:pt>
                <c:pt idx="798">
                  <c:v>114.20000542420894</c:v>
                </c:pt>
                <c:pt idx="799">
                  <c:v>114.30000542895868</c:v>
                </c:pt>
                <c:pt idx="800">
                  <c:v>114.40000543370843</c:v>
                </c:pt>
                <c:pt idx="801">
                  <c:v>114.50000543845817</c:v>
                </c:pt>
                <c:pt idx="802">
                  <c:v>114.60000544320792</c:v>
                </c:pt>
                <c:pt idx="803">
                  <c:v>114.70000544795766</c:v>
                </c:pt>
                <c:pt idx="804">
                  <c:v>114.80000545270741</c:v>
                </c:pt>
                <c:pt idx="805">
                  <c:v>114.90000545745715</c:v>
                </c:pt>
                <c:pt idx="806">
                  <c:v>115.0000054622069</c:v>
                </c:pt>
                <c:pt idx="807">
                  <c:v>115.10000546695665</c:v>
                </c:pt>
                <c:pt idx="808">
                  <c:v>115.20000547170639</c:v>
                </c:pt>
                <c:pt idx="809">
                  <c:v>115.30000547645614</c:v>
                </c:pt>
                <c:pt idx="810">
                  <c:v>115.40000548120588</c:v>
                </c:pt>
                <c:pt idx="811">
                  <c:v>115.50000548595563</c:v>
                </c:pt>
                <c:pt idx="812">
                  <c:v>115.60000549070537</c:v>
                </c:pt>
                <c:pt idx="813">
                  <c:v>115.70000549545512</c:v>
                </c:pt>
                <c:pt idx="814">
                  <c:v>115.80000550020486</c:v>
                </c:pt>
                <c:pt idx="815">
                  <c:v>115.90000550495461</c:v>
                </c:pt>
                <c:pt idx="816">
                  <c:v>116.00000550970435</c:v>
                </c:pt>
                <c:pt idx="817">
                  <c:v>116.1000055144541</c:v>
                </c:pt>
                <c:pt idx="818">
                  <c:v>116.20000551920384</c:v>
                </c:pt>
                <c:pt idx="819">
                  <c:v>116.30000552395359</c:v>
                </c:pt>
                <c:pt idx="820">
                  <c:v>116.40000552870333</c:v>
                </c:pt>
                <c:pt idx="821">
                  <c:v>116.50000553345308</c:v>
                </c:pt>
                <c:pt idx="822">
                  <c:v>116.60000553820282</c:v>
                </c:pt>
                <c:pt idx="823">
                  <c:v>116.70000554295257</c:v>
                </c:pt>
                <c:pt idx="824">
                  <c:v>116.80000554770231</c:v>
                </c:pt>
                <c:pt idx="825">
                  <c:v>116.90000555245206</c:v>
                </c:pt>
                <c:pt idx="826">
                  <c:v>117.0000055572018</c:v>
                </c:pt>
                <c:pt idx="827">
                  <c:v>117.10000556195155</c:v>
                </c:pt>
                <c:pt idx="828">
                  <c:v>117.20000556670129</c:v>
                </c:pt>
                <c:pt idx="829">
                  <c:v>117.30000557145104</c:v>
                </c:pt>
                <c:pt idx="830">
                  <c:v>117.40000557620078</c:v>
                </c:pt>
                <c:pt idx="831">
                  <c:v>117.50000558095053</c:v>
                </c:pt>
                <c:pt idx="832">
                  <c:v>117.60000558570027</c:v>
                </c:pt>
                <c:pt idx="833">
                  <c:v>117.70000559045002</c:v>
                </c:pt>
                <c:pt idx="834">
                  <c:v>117.80000559519976</c:v>
                </c:pt>
                <c:pt idx="835">
                  <c:v>117.90000559994951</c:v>
                </c:pt>
                <c:pt idx="836">
                  <c:v>118.00000560469925</c:v>
                </c:pt>
                <c:pt idx="837">
                  <c:v>118.100005609449</c:v>
                </c:pt>
                <c:pt idx="838">
                  <c:v>118.20000561419874</c:v>
                </c:pt>
                <c:pt idx="839">
                  <c:v>118.30000561894849</c:v>
                </c:pt>
                <c:pt idx="840">
                  <c:v>118.40000562369823</c:v>
                </c:pt>
                <c:pt idx="841">
                  <c:v>118.50000562844798</c:v>
                </c:pt>
                <c:pt idx="842">
                  <c:v>118.60000563319772</c:v>
                </c:pt>
                <c:pt idx="843">
                  <c:v>118.70000563794747</c:v>
                </c:pt>
                <c:pt idx="844">
                  <c:v>118.80000564269722</c:v>
                </c:pt>
                <c:pt idx="845">
                  <c:v>118.90000564744696</c:v>
                </c:pt>
                <c:pt idx="846">
                  <c:v>119.00000565219671</c:v>
                </c:pt>
                <c:pt idx="847">
                  <c:v>119.10000565694645</c:v>
                </c:pt>
                <c:pt idx="848">
                  <c:v>119.2000056616962</c:v>
                </c:pt>
                <c:pt idx="849">
                  <c:v>119.30000566644594</c:v>
                </c:pt>
                <c:pt idx="850">
                  <c:v>119.40000567119569</c:v>
                </c:pt>
                <c:pt idx="851">
                  <c:v>119.50000567594543</c:v>
                </c:pt>
                <c:pt idx="852">
                  <c:v>119.60000568069518</c:v>
                </c:pt>
                <c:pt idx="853">
                  <c:v>119.70000568544492</c:v>
                </c:pt>
                <c:pt idx="854">
                  <c:v>119.80000569019467</c:v>
                </c:pt>
                <c:pt idx="855">
                  <c:v>119.90000569494441</c:v>
                </c:pt>
                <c:pt idx="856">
                  <c:v>120.00000569969416</c:v>
                </c:pt>
                <c:pt idx="857">
                  <c:v>120.1000057044439</c:v>
                </c:pt>
                <c:pt idx="858">
                  <c:v>120.20000570919365</c:v>
                </c:pt>
                <c:pt idx="859">
                  <c:v>120.30000571394339</c:v>
                </c:pt>
                <c:pt idx="860">
                  <c:v>120.40000571869314</c:v>
                </c:pt>
                <c:pt idx="861">
                  <c:v>120.50000572344288</c:v>
                </c:pt>
                <c:pt idx="862">
                  <c:v>120.60000572819263</c:v>
                </c:pt>
                <c:pt idx="863">
                  <c:v>120.70000573294237</c:v>
                </c:pt>
                <c:pt idx="864">
                  <c:v>120.80000573769212</c:v>
                </c:pt>
                <c:pt idx="865">
                  <c:v>120.90000574244186</c:v>
                </c:pt>
                <c:pt idx="866">
                  <c:v>121.00000574719161</c:v>
                </c:pt>
                <c:pt idx="867">
                  <c:v>121.10000575194135</c:v>
                </c:pt>
                <c:pt idx="868">
                  <c:v>121.2000057566911</c:v>
                </c:pt>
                <c:pt idx="869">
                  <c:v>121.30000576144084</c:v>
                </c:pt>
                <c:pt idx="870">
                  <c:v>121.40000576619059</c:v>
                </c:pt>
                <c:pt idx="871">
                  <c:v>121.50000577094033</c:v>
                </c:pt>
                <c:pt idx="872">
                  <c:v>121.60000577569008</c:v>
                </c:pt>
                <c:pt idx="873">
                  <c:v>121.70000578043982</c:v>
                </c:pt>
                <c:pt idx="874">
                  <c:v>121.80000578518957</c:v>
                </c:pt>
                <c:pt idx="875">
                  <c:v>121.90000578993931</c:v>
                </c:pt>
                <c:pt idx="876">
                  <c:v>122.00000579468906</c:v>
                </c:pt>
                <c:pt idx="877">
                  <c:v>122.1000057994388</c:v>
                </c:pt>
                <c:pt idx="878">
                  <c:v>122.20000580418855</c:v>
                </c:pt>
                <c:pt idx="879">
                  <c:v>122.30000580893829</c:v>
                </c:pt>
                <c:pt idx="880">
                  <c:v>122.40000581368804</c:v>
                </c:pt>
                <c:pt idx="881">
                  <c:v>122.50000581843778</c:v>
                </c:pt>
                <c:pt idx="882">
                  <c:v>122.60000582318753</c:v>
                </c:pt>
                <c:pt idx="883">
                  <c:v>122.70000582793728</c:v>
                </c:pt>
                <c:pt idx="884">
                  <c:v>122.80000583268702</c:v>
                </c:pt>
                <c:pt idx="885">
                  <c:v>122.90000583743677</c:v>
                </c:pt>
                <c:pt idx="886">
                  <c:v>123.00000584218651</c:v>
                </c:pt>
                <c:pt idx="887">
                  <c:v>123.10000584693626</c:v>
                </c:pt>
                <c:pt idx="888">
                  <c:v>123.200005851686</c:v>
                </c:pt>
                <c:pt idx="889">
                  <c:v>123.30000585643575</c:v>
                </c:pt>
                <c:pt idx="890">
                  <c:v>123.40000586118549</c:v>
                </c:pt>
                <c:pt idx="891">
                  <c:v>123.50000586593524</c:v>
                </c:pt>
                <c:pt idx="892">
                  <c:v>123.60000587068498</c:v>
                </c:pt>
                <c:pt idx="893">
                  <c:v>123.70000587543473</c:v>
                </c:pt>
                <c:pt idx="894">
                  <c:v>123.80000588018447</c:v>
                </c:pt>
                <c:pt idx="895">
                  <c:v>123.90000588493422</c:v>
                </c:pt>
                <c:pt idx="896">
                  <c:v>124.00000588968396</c:v>
                </c:pt>
                <c:pt idx="897">
                  <c:v>124.10000589443371</c:v>
                </c:pt>
                <c:pt idx="898">
                  <c:v>124.20000589918345</c:v>
                </c:pt>
                <c:pt idx="899">
                  <c:v>124.3000059039332</c:v>
                </c:pt>
                <c:pt idx="900">
                  <c:v>124.40000590868294</c:v>
                </c:pt>
                <c:pt idx="901">
                  <c:v>124.50000591343269</c:v>
                </c:pt>
                <c:pt idx="902">
                  <c:v>124.60000591818243</c:v>
                </c:pt>
                <c:pt idx="903">
                  <c:v>124.70000592293218</c:v>
                </c:pt>
                <c:pt idx="904">
                  <c:v>124.80000592768192</c:v>
                </c:pt>
                <c:pt idx="905">
                  <c:v>124.90000593243167</c:v>
                </c:pt>
                <c:pt idx="906">
                  <c:v>125.00000593718141</c:v>
                </c:pt>
                <c:pt idx="907">
                  <c:v>125.10000594193116</c:v>
                </c:pt>
                <c:pt idx="908">
                  <c:v>125.2000059466809</c:v>
                </c:pt>
                <c:pt idx="909">
                  <c:v>125.30000595143065</c:v>
                </c:pt>
                <c:pt idx="910">
                  <c:v>125.40000595618039</c:v>
                </c:pt>
                <c:pt idx="911">
                  <c:v>125.50000596093014</c:v>
                </c:pt>
                <c:pt idx="912">
                  <c:v>125.60000596567988</c:v>
                </c:pt>
                <c:pt idx="913">
                  <c:v>125.70000597042963</c:v>
                </c:pt>
                <c:pt idx="914">
                  <c:v>125.80000597517937</c:v>
                </c:pt>
                <c:pt idx="915">
                  <c:v>125.90000597992912</c:v>
                </c:pt>
                <c:pt idx="916">
                  <c:v>126.00000598467886</c:v>
                </c:pt>
                <c:pt idx="917">
                  <c:v>126.10000598942861</c:v>
                </c:pt>
                <c:pt idx="918">
                  <c:v>126.20000599417835</c:v>
                </c:pt>
                <c:pt idx="919">
                  <c:v>126.3000059989281</c:v>
                </c:pt>
                <c:pt idx="920">
                  <c:v>126.40000600367785</c:v>
                </c:pt>
                <c:pt idx="921">
                  <c:v>126.50000600842759</c:v>
                </c:pt>
                <c:pt idx="922">
                  <c:v>126.60000601317734</c:v>
                </c:pt>
                <c:pt idx="923">
                  <c:v>126.70000601792708</c:v>
                </c:pt>
                <c:pt idx="924">
                  <c:v>126.80000602267683</c:v>
                </c:pt>
                <c:pt idx="925">
                  <c:v>126.90000602742657</c:v>
                </c:pt>
                <c:pt idx="926">
                  <c:v>127.00000603217632</c:v>
                </c:pt>
                <c:pt idx="927">
                  <c:v>127.10000603692606</c:v>
                </c:pt>
                <c:pt idx="928">
                  <c:v>127.20000604167581</c:v>
                </c:pt>
                <c:pt idx="929">
                  <c:v>127.30000604642555</c:v>
                </c:pt>
                <c:pt idx="930">
                  <c:v>127.4000060511753</c:v>
                </c:pt>
                <c:pt idx="931">
                  <c:v>127.50000605592504</c:v>
                </c:pt>
                <c:pt idx="932">
                  <c:v>127.60000606067479</c:v>
                </c:pt>
                <c:pt idx="933">
                  <c:v>127.70000606542453</c:v>
                </c:pt>
                <c:pt idx="934">
                  <c:v>127.80000607017428</c:v>
                </c:pt>
                <c:pt idx="935">
                  <c:v>127.90000607492402</c:v>
                </c:pt>
                <c:pt idx="936">
                  <c:v>128.00000607967377</c:v>
                </c:pt>
                <c:pt idx="937">
                  <c:v>128.10000608442351</c:v>
                </c:pt>
                <c:pt idx="938">
                  <c:v>128.20000608917326</c:v>
                </c:pt>
                <c:pt idx="939">
                  <c:v>128.300006093923</c:v>
                </c:pt>
                <c:pt idx="940">
                  <c:v>128.40000609867275</c:v>
                </c:pt>
                <c:pt idx="941">
                  <c:v>128.50000610342249</c:v>
                </c:pt>
                <c:pt idx="942">
                  <c:v>128.60000610817224</c:v>
                </c:pt>
                <c:pt idx="943">
                  <c:v>128.70000611292198</c:v>
                </c:pt>
                <c:pt idx="944">
                  <c:v>128.80000611767173</c:v>
                </c:pt>
                <c:pt idx="945">
                  <c:v>128.90000612242147</c:v>
                </c:pt>
                <c:pt idx="946">
                  <c:v>129.00000612717122</c:v>
                </c:pt>
                <c:pt idx="947">
                  <c:v>129.10000613192096</c:v>
                </c:pt>
                <c:pt idx="948">
                  <c:v>129.20000613667071</c:v>
                </c:pt>
                <c:pt idx="949">
                  <c:v>129.30000614142045</c:v>
                </c:pt>
                <c:pt idx="950">
                  <c:v>129.4000061461702</c:v>
                </c:pt>
                <c:pt idx="951">
                  <c:v>129.50000615091994</c:v>
                </c:pt>
                <c:pt idx="952">
                  <c:v>129.60000615566969</c:v>
                </c:pt>
                <c:pt idx="953">
                  <c:v>129.70000616041943</c:v>
                </c:pt>
                <c:pt idx="954">
                  <c:v>129.80000616516918</c:v>
                </c:pt>
                <c:pt idx="955">
                  <c:v>129.90000616991892</c:v>
                </c:pt>
                <c:pt idx="956">
                  <c:v>130.00000617466867</c:v>
                </c:pt>
                <c:pt idx="957">
                  <c:v>130.10000617941841</c:v>
                </c:pt>
                <c:pt idx="958">
                  <c:v>130.20000618416816</c:v>
                </c:pt>
                <c:pt idx="959">
                  <c:v>130.30000618891791</c:v>
                </c:pt>
                <c:pt idx="960">
                  <c:v>130.40000619366765</c:v>
                </c:pt>
                <c:pt idx="961">
                  <c:v>130.5000061984174</c:v>
                </c:pt>
                <c:pt idx="962">
                  <c:v>130.60000620316714</c:v>
                </c:pt>
                <c:pt idx="963">
                  <c:v>130.70000620791689</c:v>
                </c:pt>
                <c:pt idx="964">
                  <c:v>130.80000621266663</c:v>
                </c:pt>
                <c:pt idx="965">
                  <c:v>130.90000621741638</c:v>
                </c:pt>
                <c:pt idx="966">
                  <c:v>131.00000622216612</c:v>
                </c:pt>
                <c:pt idx="967">
                  <c:v>131.10000622691587</c:v>
                </c:pt>
                <c:pt idx="968">
                  <c:v>131.20000623166561</c:v>
                </c:pt>
                <c:pt idx="969">
                  <c:v>131.30000623641536</c:v>
                </c:pt>
                <c:pt idx="970">
                  <c:v>131.4000062411651</c:v>
                </c:pt>
                <c:pt idx="971">
                  <c:v>131.50000624591485</c:v>
                </c:pt>
                <c:pt idx="972">
                  <c:v>131.60000625066459</c:v>
                </c:pt>
                <c:pt idx="973">
                  <c:v>131.70000625541434</c:v>
                </c:pt>
                <c:pt idx="974">
                  <c:v>131.80000626016408</c:v>
                </c:pt>
                <c:pt idx="975">
                  <c:v>131.90000626491383</c:v>
                </c:pt>
                <c:pt idx="976">
                  <c:v>132.00000626966357</c:v>
                </c:pt>
                <c:pt idx="977">
                  <c:v>132.10000627441332</c:v>
                </c:pt>
                <c:pt idx="978">
                  <c:v>132.20000627916306</c:v>
                </c:pt>
                <c:pt idx="979">
                  <c:v>132.30000628391281</c:v>
                </c:pt>
                <c:pt idx="980">
                  <c:v>132.40000628866255</c:v>
                </c:pt>
                <c:pt idx="981">
                  <c:v>132.5000062934123</c:v>
                </c:pt>
                <c:pt idx="982">
                  <c:v>132.60000629816204</c:v>
                </c:pt>
                <c:pt idx="983">
                  <c:v>132.70000630291179</c:v>
                </c:pt>
                <c:pt idx="984">
                  <c:v>132.80000630766153</c:v>
                </c:pt>
                <c:pt idx="985">
                  <c:v>132.90000631241128</c:v>
                </c:pt>
                <c:pt idx="986">
                  <c:v>133.00000631716102</c:v>
                </c:pt>
                <c:pt idx="987">
                  <c:v>133.10000632191077</c:v>
                </c:pt>
                <c:pt idx="988">
                  <c:v>133.20000632666051</c:v>
                </c:pt>
                <c:pt idx="989">
                  <c:v>133.30000633141026</c:v>
                </c:pt>
                <c:pt idx="990">
                  <c:v>133.40000633616</c:v>
                </c:pt>
                <c:pt idx="991">
                  <c:v>133.50000634090975</c:v>
                </c:pt>
                <c:pt idx="992">
                  <c:v>133.60000634565949</c:v>
                </c:pt>
                <c:pt idx="993">
                  <c:v>133.70000635040924</c:v>
                </c:pt>
                <c:pt idx="994">
                  <c:v>133.80000635515898</c:v>
                </c:pt>
                <c:pt idx="995">
                  <c:v>133.90000635990873</c:v>
                </c:pt>
                <c:pt idx="996">
                  <c:v>134.00000636465847</c:v>
                </c:pt>
                <c:pt idx="997">
                  <c:v>134.10000636940822</c:v>
                </c:pt>
                <c:pt idx="998">
                  <c:v>134.20000637415797</c:v>
                </c:pt>
                <c:pt idx="999">
                  <c:v>134.30000637890771</c:v>
                </c:pt>
                <c:pt idx="1000">
                  <c:v>134.40000638365746</c:v>
                </c:pt>
                <c:pt idx="1001">
                  <c:v>134.5000063884072</c:v>
                </c:pt>
                <c:pt idx="1002">
                  <c:v>134.60000639315695</c:v>
                </c:pt>
                <c:pt idx="1003">
                  <c:v>134.70000639790669</c:v>
                </c:pt>
                <c:pt idx="1004">
                  <c:v>134.80000640265644</c:v>
                </c:pt>
                <c:pt idx="1005">
                  <c:v>134.90000640740618</c:v>
                </c:pt>
                <c:pt idx="1006">
                  <c:v>135.00000641215593</c:v>
                </c:pt>
                <c:pt idx="1007">
                  <c:v>135.10000641690567</c:v>
                </c:pt>
                <c:pt idx="1008">
                  <c:v>135.20000642165542</c:v>
                </c:pt>
                <c:pt idx="1009">
                  <c:v>135.30000642640516</c:v>
                </c:pt>
                <c:pt idx="1010">
                  <c:v>135.40000643115491</c:v>
                </c:pt>
                <c:pt idx="1011">
                  <c:v>135.50000643590465</c:v>
                </c:pt>
                <c:pt idx="1012">
                  <c:v>135.6000064406544</c:v>
                </c:pt>
                <c:pt idx="1013">
                  <c:v>135.70000644540414</c:v>
                </c:pt>
                <c:pt idx="1014">
                  <c:v>135.80000645015389</c:v>
                </c:pt>
                <c:pt idx="1015">
                  <c:v>135.90000645490363</c:v>
                </c:pt>
                <c:pt idx="1016">
                  <c:v>136.00000645965338</c:v>
                </c:pt>
                <c:pt idx="1017">
                  <c:v>136.10000646440312</c:v>
                </c:pt>
                <c:pt idx="1018">
                  <c:v>136.20000646915287</c:v>
                </c:pt>
                <c:pt idx="1019">
                  <c:v>136.30000647390261</c:v>
                </c:pt>
                <c:pt idx="1020">
                  <c:v>136.40000647865236</c:v>
                </c:pt>
                <c:pt idx="1021">
                  <c:v>136.5000064834021</c:v>
                </c:pt>
                <c:pt idx="1022">
                  <c:v>136.60000648815185</c:v>
                </c:pt>
                <c:pt idx="1023">
                  <c:v>136.70000649290159</c:v>
                </c:pt>
                <c:pt idx="1024">
                  <c:v>136.80000649765134</c:v>
                </c:pt>
                <c:pt idx="1025">
                  <c:v>136.90000650240108</c:v>
                </c:pt>
                <c:pt idx="1026">
                  <c:v>137.00000650715083</c:v>
                </c:pt>
                <c:pt idx="1027">
                  <c:v>137.10000651190057</c:v>
                </c:pt>
                <c:pt idx="1028">
                  <c:v>137.20000651665032</c:v>
                </c:pt>
                <c:pt idx="1029">
                  <c:v>137.30000652140006</c:v>
                </c:pt>
                <c:pt idx="1030">
                  <c:v>137.40000652614981</c:v>
                </c:pt>
                <c:pt idx="1031">
                  <c:v>137.50000653089955</c:v>
                </c:pt>
                <c:pt idx="1032">
                  <c:v>137.6000065356493</c:v>
                </c:pt>
                <c:pt idx="1033">
                  <c:v>137.70000654039904</c:v>
                </c:pt>
                <c:pt idx="1034">
                  <c:v>137.80000654514879</c:v>
                </c:pt>
                <c:pt idx="1035">
                  <c:v>137.90000654989854</c:v>
                </c:pt>
                <c:pt idx="1036">
                  <c:v>138.00000655464828</c:v>
                </c:pt>
                <c:pt idx="1037">
                  <c:v>138.10000655939803</c:v>
                </c:pt>
                <c:pt idx="1038">
                  <c:v>138.20000656414777</c:v>
                </c:pt>
                <c:pt idx="1039">
                  <c:v>138.30000656889752</c:v>
                </c:pt>
                <c:pt idx="1040">
                  <c:v>138.40000657364726</c:v>
                </c:pt>
                <c:pt idx="1041">
                  <c:v>138.50000657839701</c:v>
                </c:pt>
                <c:pt idx="1042">
                  <c:v>138.60000658314675</c:v>
                </c:pt>
                <c:pt idx="1043">
                  <c:v>138.7000065878965</c:v>
                </c:pt>
                <c:pt idx="1044">
                  <c:v>138.80000659264624</c:v>
                </c:pt>
                <c:pt idx="1045">
                  <c:v>138.90000659739599</c:v>
                </c:pt>
                <c:pt idx="1046">
                  <c:v>139.00000660214573</c:v>
                </c:pt>
                <c:pt idx="1047">
                  <c:v>139.10000660689548</c:v>
                </c:pt>
                <c:pt idx="1048">
                  <c:v>139.20000661164522</c:v>
                </c:pt>
                <c:pt idx="1049">
                  <c:v>139.30000661639497</c:v>
                </c:pt>
                <c:pt idx="1050">
                  <c:v>139.40000662114471</c:v>
                </c:pt>
                <c:pt idx="1051">
                  <c:v>139.50000662589446</c:v>
                </c:pt>
                <c:pt idx="1052">
                  <c:v>139.6000066306442</c:v>
                </c:pt>
                <c:pt idx="1053">
                  <c:v>139.70000663539395</c:v>
                </c:pt>
                <c:pt idx="1054">
                  <c:v>139.80000664014369</c:v>
                </c:pt>
                <c:pt idx="1055">
                  <c:v>139.90000664489344</c:v>
                </c:pt>
                <c:pt idx="1056">
                  <c:v>140.00000664964318</c:v>
                </c:pt>
                <c:pt idx="1057">
                  <c:v>140.10000665439293</c:v>
                </c:pt>
                <c:pt idx="1058">
                  <c:v>140.20000665914267</c:v>
                </c:pt>
                <c:pt idx="1059">
                  <c:v>140.30000666389242</c:v>
                </c:pt>
                <c:pt idx="1060">
                  <c:v>140.40000666864216</c:v>
                </c:pt>
                <c:pt idx="1061">
                  <c:v>140.50000667339191</c:v>
                </c:pt>
                <c:pt idx="1062">
                  <c:v>140.60000667814165</c:v>
                </c:pt>
                <c:pt idx="1063">
                  <c:v>140.7000066828914</c:v>
                </c:pt>
                <c:pt idx="1064">
                  <c:v>140.80000668764114</c:v>
                </c:pt>
                <c:pt idx="1065">
                  <c:v>140.90000669239089</c:v>
                </c:pt>
                <c:pt idx="1066">
                  <c:v>141.00000669714063</c:v>
                </c:pt>
                <c:pt idx="1067">
                  <c:v>141.10000670189038</c:v>
                </c:pt>
                <c:pt idx="1068">
                  <c:v>141.20000670664012</c:v>
                </c:pt>
                <c:pt idx="1069">
                  <c:v>141.30000671138987</c:v>
                </c:pt>
                <c:pt idx="1070">
                  <c:v>141.40000671613961</c:v>
                </c:pt>
                <c:pt idx="1071">
                  <c:v>141.50000672088936</c:v>
                </c:pt>
                <c:pt idx="1072">
                  <c:v>141.6000067256391</c:v>
                </c:pt>
                <c:pt idx="1073">
                  <c:v>141.70000673038885</c:v>
                </c:pt>
                <c:pt idx="1074">
                  <c:v>141.8000067351386</c:v>
                </c:pt>
                <c:pt idx="1075">
                  <c:v>141.90000673988834</c:v>
                </c:pt>
                <c:pt idx="1076">
                  <c:v>142.00000674463809</c:v>
                </c:pt>
                <c:pt idx="1077">
                  <c:v>142.10000674938783</c:v>
                </c:pt>
                <c:pt idx="1078">
                  <c:v>142.20000675413758</c:v>
                </c:pt>
                <c:pt idx="1079">
                  <c:v>142.30000675888732</c:v>
                </c:pt>
                <c:pt idx="1080">
                  <c:v>142.40000676363707</c:v>
                </c:pt>
                <c:pt idx="1081">
                  <c:v>142.50000676838681</c:v>
                </c:pt>
                <c:pt idx="1082">
                  <c:v>142.60000677313656</c:v>
                </c:pt>
                <c:pt idx="1083">
                  <c:v>142.7000067778863</c:v>
                </c:pt>
                <c:pt idx="1084">
                  <c:v>142.80000678263605</c:v>
                </c:pt>
                <c:pt idx="1085">
                  <c:v>142.90000678738579</c:v>
                </c:pt>
                <c:pt idx="1086">
                  <c:v>143.00000679213554</c:v>
                </c:pt>
                <c:pt idx="1087">
                  <c:v>143.10000679688528</c:v>
                </c:pt>
                <c:pt idx="1088">
                  <c:v>143.20000680163503</c:v>
                </c:pt>
                <c:pt idx="1089">
                  <c:v>143.30000680638477</c:v>
                </c:pt>
                <c:pt idx="1090">
                  <c:v>143.40000681113452</c:v>
                </c:pt>
                <c:pt idx="1091">
                  <c:v>143.50000681588426</c:v>
                </c:pt>
                <c:pt idx="1092">
                  <c:v>143.60000682063401</c:v>
                </c:pt>
                <c:pt idx="1093">
                  <c:v>143.70000682538375</c:v>
                </c:pt>
                <c:pt idx="1094">
                  <c:v>143.8000068301335</c:v>
                </c:pt>
                <c:pt idx="1095">
                  <c:v>143.90000683488324</c:v>
                </c:pt>
                <c:pt idx="1096">
                  <c:v>144.00000683963299</c:v>
                </c:pt>
                <c:pt idx="1097">
                  <c:v>144.10000684438273</c:v>
                </c:pt>
                <c:pt idx="1098">
                  <c:v>144.20000684913248</c:v>
                </c:pt>
                <c:pt idx="1099">
                  <c:v>144.30000685388222</c:v>
                </c:pt>
                <c:pt idx="1100">
                  <c:v>144.40000685863197</c:v>
                </c:pt>
                <c:pt idx="1101">
                  <c:v>144.50000686338171</c:v>
                </c:pt>
                <c:pt idx="1102">
                  <c:v>144.60000686813146</c:v>
                </c:pt>
                <c:pt idx="1103">
                  <c:v>144.7000068728812</c:v>
                </c:pt>
                <c:pt idx="1104">
                  <c:v>144.80000687763095</c:v>
                </c:pt>
                <c:pt idx="1105">
                  <c:v>144.90000688238069</c:v>
                </c:pt>
                <c:pt idx="1106">
                  <c:v>145.00000688713044</c:v>
                </c:pt>
                <c:pt idx="1107">
                  <c:v>145.10000689188018</c:v>
                </c:pt>
                <c:pt idx="1108">
                  <c:v>145.20000689662993</c:v>
                </c:pt>
                <c:pt idx="1109">
                  <c:v>145.30000690137967</c:v>
                </c:pt>
                <c:pt idx="1110">
                  <c:v>145.40000690612942</c:v>
                </c:pt>
                <c:pt idx="1111">
                  <c:v>145.50000691087916</c:v>
                </c:pt>
                <c:pt idx="1112">
                  <c:v>145.60000691562891</c:v>
                </c:pt>
                <c:pt idx="1113">
                  <c:v>145.70000692037866</c:v>
                </c:pt>
                <c:pt idx="1114">
                  <c:v>145.8000069251284</c:v>
                </c:pt>
                <c:pt idx="1115">
                  <c:v>145.90000692987815</c:v>
                </c:pt>
                <c:pt idx="1116">
                  <c:v>146.00000693462789</c:v>
                </c:pt>
                <c:pt idx="1117">
                  <c:v>146.10000693937764</c:v>
                </c:pt>
                <c:pt idx="1118">
                  <c:v>146.20000694412738</c:v>
                </c:pt>
                <c:pt idx="1119">
                  <c:v>146.30000694887713</c:v>
                </c:pt>
                <c:pt idx="1120">
                  <c:v>146.40000695362687</c:v>
                </c:pt>
                <c:pt idx="1121">
                  <c:v>146.50000695837662</c:v>
                </c:pt>
                <c:pt idx="1122">
                  <c:v>146.60000696312636</c:v>
                </c:pt>
                <c:pt idx="1123">
                  <c:v>146.70000696787611</c:v>
                </c:pt>
                <c:pt idx="1124">
                  <c:v>146.80000697262585</c:v>
                </c:pt>
                <c:pt idx="1125">
                  <c:v>146.9000069773756</c:v>
                </c:pt>
                <c:pt idx="1126">
                  <c:v>147.00000698212534</c:v>
                </c:pt>
                <c:pt idx="1127">
                  <c:v>147.10000698687509</c:v>
                </c:pt>
                <c:pt idx="1128">
                  <c:v>147.20000699162483</c:v>
                </c:pt>
                <c:pt idx="1129">
                  <c:v>147.30000699637458</c:v>
                </c:pt>
                <c:pt idx="1130">
                  <c:v>147.40000700112432</c:v>
                </c:pt>
                <c:pt idx="1131">
                  <c:v>147.50000700587407</c:v>
                </c:pt>
                <c:pt idx="1132">
                  <c:v>147.60000701062381</c:v>
                </c:pt>
                <c:pt idx="1133">
                  <c:v>147.70000701537356</c:v>
                </c:pt>
                <c:pt idx="1134">
                  <c:v>147.8000070201233</c:v>
                </c:pt>
                <c:pt idx="1135">
                  <c:v>147.90000702487305</c:v>
                </c:pt>
                <c:pt idx="1136">
                  <c:v>148.00000702962279</c:v>
                </c:pt>
                <c:pt idx="1137">
                  <c:v>148.10000703437254</c:v>
                </c:pt>
                <c:pt idx="1138">
                  <c:v>148.20000703912228</c:v>
                </c:pt>
                <c:pt idx="1139">
                  <c:v>148.30000704387203</c:v>
                </c:pt>
                <c:pt idx="1140">
                  <c:v>148.40000704862177</c:v>
                </c:pt>
                <c:pt idx="1141">
                  <c:v>148.50000705337152</c:v>
                </c:pt>
                <c:pt idx="1142">
                  <c:v>148.60000705812126</c:v>
                </c:pt>
                <c:pt idx="1143">
                  <c:v>148.70000706287101</c:v>
                </c:pt>
                <c:pt idx="1144">
                  <c:v>148.80000706762075</c:v>
                </c:pt>
                <c:pt idx="1145">
                  <c:v>148.9000070723705</c:v>
                </c:pt>
                <c:pt idx="1146">
                  <c:v>149.00000707712024</c:v>
                </c:pt>
                <c:pt idx="1147">
                  <c:v>149.10000708186999</c:v>
                </c:pt>
                <c:pt idx="1148">
                  <c:v>149.20000708661973</c:v>
                </c:pt>
                <c:pt idx="1149">
                  <c:v>149.30000709136948</c:v>
                </c:pt>
                <c:pt idx="1150">
                  <c:v>149.40000709611923</c:v>
                </c:pt>
                <c:pt idx="1151">
                  <c:v>149.50000710086897</c:v>
                </c:pt>
                <c:pt idx="1152">
                  <c:v>149.60000710561872</c:v>
                </c:pt>
                <c:pt idx="1153">
                  <c:v>149.70000711036846</c:v>
                </c:pt>
                <c:pt idx="1154">
                  <c:v>149.80000711511821</c:v>
                </c:pt>
                <c:pt idx="1155">
                  <c:v>149.90000711986795</c:v>
                </c:pt>
                <c:pt idx="1156">
                  <c:v>150.0000071246177</c:v>
                </c:pt>
                <c:pt idx="1157">
                  <c:v>150.10000712936744</c:v>
                </c:pt>
                <c:pt idx="1158">
                  <c:v>150.20000713411719</c:v>
                </c:pt>
                <c:pt idx="1159">
                  <c:v>150.30000713886693</c:v>
                </c:pt>
                <c:pt idx="1160">
                  <c:v>150.40000714361668</c:v>
                </c:pt>
                <c:pt idx="1161">
                  <c:v>150.50000714836642</c:v>
                </c:pt>
                <c:pt idx="1162">
                  <c:v>150.60000715311617</c:v>
                </c:pt>
                <c:pt idx="1163">
                  <c:v>150.70000715786591</c:v>
                </c:pt>
                <c:pt idx="1164">
                  <c:v>150.80000716261566</c:v>
                </c:pt>
                <c:pt idx="1165">
                  <c:v>150.9000071673654</c:v>
                </c:pt>
                <c:pt idx="1166">
                  <c:v>151.00000717211515</c:v>
                </c:pt>
                <c:pt idx="1167">
                  <c:v>151.10000717686489</c:v>
                </c:pt>
                <c:pt idx="1168">
                  <c:v>151.20000718161464</c:v>
                </c:pt>
                <c:pt idx="1169">
                  <c:v>151.30000718636438</c:v>
                </c:pt>
                <c:pt idx="1170">
                  <c:v>151.40000719111413</c:v>
                </c:pt>
                <c:pt idx="1171">
                  <c:v>151.50000719586387</c:v>
                </c:pt>
                <c:pt idx="1172">
                  <c:v>151.60000720061362</c:v>
                </c:pt>
                <c:pt idx="1173">
                  <c:v>151.70000720536336</c:v>
                </c:pt>
                <c:pt idx="1174">
                  <c:v>151.80000721011311</c:v>
                </c:pt>
                <c:pt idx="1175">
                  <c:v>151.90000721486285</c:v>
                </c:pt>
                <c:pt idx="1176">
                  <c:v>152.0000072196126</c:v>
                </c:pt>
                <c:pt idx="1177">
                  <c:v>152.10000722436234</c:v>
                </c:pt>
                <c:pt idx="1178">
                  <c:v>152.20000722911209</c:v>
                </c:pt>
                <c:pt idx="1179">
                  <c:v>152.30000723386183</c:v>
                </c:pt>
                <c:pt idx="1180">
                  <c:v>152.40000723861158</c:v>
                </c:pt>
                <c:pt idx="1181">
                  <c:v>152.50000724336132</c:v>
                </c:pt>
                <c:pt idx="1182">
                  <c:v>152.60000724811107</c:v>
                </c:pt>
                <c:pt idx="1183">
                  <c:v>152.70000725286081</c:v>
                </c:pt>
                <c:pt idx="1184">
                  <c:v>152.80000725761056</c:v>
                </c:pt>
                <c:pt idx="1185">
                  <c:v>152.9000072623603</c:v>
                </c:pt>
                <c:pt idx="1186">
                  <c:v>153.00000726711005</c:v>
                </c:pt>
                <c:pt idx="1187">
                  <c:v>153.10000727185979</c:v>
                </c:pt>
                <c:pt idx="1188">
                  <c:v>153.20000727660954</c:v>
                </c:pt>
                <c:pt idx="1189">
                  <c:v>153.30000728135929</c:v>
                </c:pt>
                <c:pt idx="1190">
                  <c:v>153.40000728610903</c:v>
                </c:pt>
                <c:pt idx="1191">
                  <c:v>153.50000729085878</c:v>
                </c:pt>
                <c:pt idx="1192">
                  <c:v>153.60000729560852</c:v>
                </c:pt>
                <c:pt idx="1193">
                  <c:v>153.70000730035827</c:v>
                </c:pt>
                <c:pt idx="1194">
                  <c:v>153.80000730510801</c:v>
                </c:pt>
                <c:pt idx="1195">
                  <c:v>153.90000730985776</c:v>
                </c:pt>
                <c:pt idx="1196">
                  <c:v>154.0000073146075</c:v>
                </c:pt>
                <c:pt idx="1197">
                  <c:v>154.10000731935725</c:v>
                </c:pt>
                <c:pt idx="1198">
                  <c:v>154.20000732410699</c:v>
                </c:pt>
                <c:pt idx="1199">
                  <c:v>154.30000732885674</c:v>
                </c:pt>
                <c:pt idx="1200">
                  <c:v>154.40000733360648</c:v>
                </c:pt>
                <c:pt idx="1201">
                  <c:v>154.50000733835623</c:v>
                </c:pt>
                <c:pt idx="1202">
                  <c:v>154.60000734310597</c:v>
                </c:pt>
                <c:pt idx="1203">
                  <c:v>154.70000734785572</c:v>
                </c:pt>
                <c:pt idx="1204">
                  <c:v>154.80000735260546</c:v>
                </c:pt>
                <c:pt idx="1205">
                  <c:v>154.90000735735521</c:v>
                </c:pt>
                <c:pt idx="1206">
                  <c:v>155.00000736210495</c:v>
                </c:pt>
                <c:pt idx="1207">
                  <c:v>155.1000073668547</c:v>
                </c:pt>
                <c:pt idx="1208">
                  <c:v>155.20000737160444</c:v>
                </c:pt>
                <c:pt idx="1209">
                  <c:v>155.30000737635419</c:v>
                </c:pt>
                <c:pt idx="1210">
                  <c:v>155.40000738110393</c:v>
                </c:pt>
                <c:pt idx="1211">
                  <c:v>155.50000738585368</c:v>
                </c:pt>
                <c:pt idx="1212">
                  <c:v>155.60000739060342</c:v>
                </c:pt>
                <c:pt idx="1213">
                  <c:v>155.70000739535317</c:v>
                </c:pt>
                <c:pt idx="1214">
                  <c:v>155.80000740010291</c:v>
                </c:pt>
                <c:pt idx="1215">
                  <c:v>155.90000740485266</c:v>
                </c:pt>
                <c:pt idx="1216">
                  <c:v>156.0000074096024</c:v>
                </c:pt>
                <c:pt idx="1217">
                  <c:v>156.10000741435215</c:v>
                </c:pt>
                <c:pt idx="1218">
                  <c:v>156.20000741910189</c:v>
                </c:pt>
                <c:pt idx="1219">
                  <c:v>156.30000742385164</c:v>
                </c:pt>
                <c:pt idx="1220">
                  <c:v>156.40000742860138</c:v>
                </c:pt>
                <c:pt idx="1221">
                  <c:v>156.50000743335113</c:v>
                </c:pt>
                <c:pt idx="1222">
                  <c:v>156.60000743810087</c:v>
                </c:pt>
                <c:pt idx="1223">
                  <c:v>156.70000744285062</c:v>
                </c:pt>
                <c:pt idx="1224">
                  <c:v>156.80000744760036</c:v>
                </c:pt>
                <c:pt idx="1225">
                  <c:v>156.90000745235011</c:v>
                </c:pt>
                <c:pt idx="1226">
                  <c:v>157.00000745709985</c:v>
                </c:pt>
                <c:pt idx="1227">
                  <c:v>157.1000074618496</c:v>
                </c:pt>
                <c:pt idx="1228">
                  <c:v>157.20000746659935</c:v>
                </c:pt>
                <c:pt idx="1229">
                  <c:v>157.30000747134909</c:v>
                </c:pt>
                <c:pt idx="1230">
                  <c:v>157.40000747609884</c:v>
                </c:pt>
                <c:pt idx="1231">
                  <c:v>157.50000748084858</c:v>
                </c:pt>
                <c:pt idx="1232">
                  <c:v>157.60000748559833</c:v>
                </c:pt>
                <c:pt idx="1233">
                  <c:v>157.70000749034807</c:v>
                </c:pt>
                <c:pt idx="1234">
                  <c:v>157.80000749509782</c:v>
                </c:pt>
                <c:pt idx="1235">
                  <c:v>157.90000749984756</c:v>
                </c:pt>
                <c:pt idx="1236">
                  <c:v>158.00000750459731</c:v>
                </c:pt>
                <c:pt idx="1237">
                  <c:v>158.10000750934705</c:v>
                </c:pt>
                <c:pt idx="1238">
                  <c:v>158.2000075140968</c:v>
                </c:pt>
                <c:pt idx="1239">
                  <c:v>158.30000751884654</c:v>
                </c:pt>
                <c:pt idx="1240">
                  <c:v>158.40000752359629</c:v>
                </c:pt>
                <c:pt idx="1241">
                  <c:v>158.50000752834603</c:v>
                </c:pt>
                <c:pt idx="1242">
                  <c:v>158.60000753309578</c:v>
                </c:pt>
                <c:pt idx="1243">
                  <c:v>158.70000753784552</c:v>
                </c:pt>
                <c:pt idx="1244">
                  <c:v>158.80000754259527</c:v>
                </c:pt>
                <c:pt idx="1245">
                  <c:v>158.90000754734501</c:v>
                </c:pt>
                <c:pt idx="1246">
                  <c:v>159.00000755209476</c:v>
                </c:pt>
                <c:pt idx="1247">
                  <c:v>159.1000075568445</c:v>
                </c:pt>
                <c:pt idx="1248">
                  <c:v>159.20000756159425</c:v>
                </c:pt>
                <c:pt idx="1249">
                  <c:v>159.30000756634399</c:v>
                </c:pt>
                <c:pt idx="1250">
                  <c:v>159.40000757109374</c:v>
                </c:pt>
                <c:pt idx="1251">
                  <c:v>159.50000757584348</c:v>
                </c:pt>
                <c:pt idx="1252">
                  <c:v>159.60000758059323</c:v>
                </c:pt>
                <c:pt idx="1253">
                  <c:v>159.70000758534297</c:v>
                </c:pt>
                <c:pt idx="1254">
                  <c:v>159.80000759009272</c:v>
                </c:pt>
                <c:pt idx="1255">
                  <c:v>159.90000759484246</c:v>
                </c:pt>
                <c:pt idx="1256">
                  <c:v>160.00000759959221</c:v>
                </c:pt>
                <c:pt idx="1257">
                  <c:v>160.10000760434195</c:v>
                </c:pt>
                <c:pt idx="1258">
                  <c:v>160.2000076090917</c:v>
                </c:pt>
                <c:pt idx="1259">
                  <c:v>160.30000761384144</c:v>
                </c:pt>
                <c:pt idx="1260">
                  <c:v>160.40000761859119</c:v>
                </c:pt>
                <c:pt idx="1261">
                  <c:v>160.50000762334093</c:v>
                </c:pt>
                <c:pt idx="1262">
                  <c:v>160.60000762809068</c:v>
                </c:pt>
                <c:pt idx="1263">
                  <c:v>160.70000763284042</c:v>
                </c:pt>
                <c:pt idx="1264">
                  <c:v>160.80000763759017</c:v>
                </c:pt>
                <c:pt idx="1265">
                  <c:v>160.90000764233992</c:v>
                </c:pt>
                <c:pt idx="1266">
                  <c:v>161.00000764708966</c:v>
                </c:pt>
                <c:pt idx="1267">
                  <c:v>161.10000765183941</c:v>
                </c:pt>
                <c:pt idx="1268">
                  <c:v>161.20000765658915</c:v>
                </c:pt>
                <c:pt idx="1269">
                  <c:v>161.3000076613389</c:v>
                </c:pt>
                <c:pt idx="1270">
                  <c:v>161.40000766608864</c:v>
                </c:pt>
                <c:pt idx="1271">
                  <c:v>161.50000767083839</c:v>
                </c:pt>
                <c:pt idx="1272">
                  <c:v>161.60000767558813</c:v>
                </c:pt>
                <c:pt idx="1273">
                  <c:v>161.70000768033788</c:v>
                </c:pt>
                <c:pt idx="1274">
                  <c:v>161.80000768508762</c:v>
                </c:pt>
                <c:pt idx="1275">
                  <c:v>161.90000768983737</c:v>
                </c:pt>
                <c:pt idx="1276">
                  <c:v>162.00000769458711</c:v>
                </c:pt>
                <c:pt idx="1277">
                  <c:v>162.10000769933686</c:v>
                </c:pt>
                <c:pt idx="1278">
                  <c:v>162.2000077040866</c:v>
                </c:pt>
                <c:pt idx="1279">
                  <c:v>162.30000770883635</c:v>
                </c:pt>
                <c:pt idx="1280">
                  <c:v>162.40000771358609</c:v>
                </c:pt>
                <c:pt idx="1281">
                  <c:v>162.50000771833584</c:v>
                </c:pt>
                <c:pt idx="1282">
                  <c:v>162.60000772308558</c:v>
                </c:pt>
                <c:pt idx="1283">
                  <c:v>162.70000772783533</c:v>
                </c:pt>
                <c:pt idx="1284">
                  <c:v>162.80000773258507</c:v>
                </c:pt>
                <c:pt idx="1285">
                  <c:v>162.90000773733482</c:v>
                </c:pt>
                <c:pt idx="1286">
                  <c:v>163.00000774208456</c:v>
                </c:pt>
                <c:pt idx="1287">
                  <c:v>163.10000774683431</c:v>
                </c:pt>
                <c:pt idx="1288">
                  <c:v>163.20000775158405</c:v>
                </c:pt>
                <c:pt idx="1289">
                  <c:v>163.3000077563338</c:v>
                </c:pt>
                <c:pt idx="1290">
                  <c:v>163.40000776108354</c:v>
                </c:pt>
                <c:pt idx="1291">
                  <c:v>163.50000776583329</c:v>
                </c:pt>
                <c:pt idx="1292">
                  <c:v>163.60000777058303</c:v>
                </c:pt>
                <c:pt idx="1293">
                  <c:v>163.70000777533278</c:v>
                </c:pt>
                <c:pt idx="1294">
                  <c:v>163.80000778008252</c:v>
                </c:pt>
                <c:pt idx="1295">
                  <c:v>163.90000778483227</c:v>
                </c:pt>
                <c:pt idx="1296">
                  <c:v>164.00000778958201</c:v>
                </c:pt>
                <c:pt idx="1297">
                  <c:v>164.10000779433176</c:v>
                </c:pt>
                <c:pt idx="1298">
                  <c:v>164.2000077990815</c:v>
                </c:pt>
                <c:pt idx="1299">
                  <c:v>164.30000780383125</c:v>
                </c:pt>
                <c:pt idx="1300">
                  <c:v>164.40000780858099</c:v>
                </c:pt>
                <c:pt idx="1301">
                  <c:v>164.50000781333074</c:v>
                </c:pt>
                <c:pt idx="1302">
                  <c:v>164.60000781808048</c:v>
                </c:pt>
                <c:pt idx="1303">
                  <c:v>164.70000782283023</c:v>
                </c:pt>
                <c:pt idx="1304">
                  <c:v>164.80000782757998</c:v>
                </c:pt>
                <c:pt idx="1305">
                  <c:v>164.90000783232972</c:v>
                </c:pt>
                <c:pt idx="1306">
                  <c:v>165.00000783707947</c:v>
                </c:pt>
                <c:pt idx="1307">
                  <c:v>165.10000784182921</c:v>
                </c:pt>
                <c:pt idx="1308">
                  <c:v>165.20000784657896</c:v>
                </c:pt>
                <c:pt idx="1309">
                  <c:v>165.3000078513287</c:v>
                </c:pt>
                <c:pt idx="1310">
                  <c:v>165.40000785607845</c:v>
                </c:pt>
                <c:pt idx="1311">
                  <c:v>165.50000786082819</c:v>
                </c:pt>
                <c:pt idx="1312">
                  <c:v>165.60000786557794</c:v>
                </c:pt>
                <c:pt idx="1313">
                  <c:v>165.70000787032768</c:v>
                </c:pt>
                <c:pt idx="1314">
                  <c:v>165.80000787507743</c:v>
                </c:pt>
                <c:pt idx="1315">
                  <c:v>165.90000787982717</c:v>
                </c:pt>
                <c:pt idx="1316">
                  <c:v>166.00000788457692</c:v>
                </c:pt>
                <c:pt idx="1317">
                  <c:v>166.10000788932666</c:v>
                </c:pt>
                <c:pt idx="1318">
                  <c:v>166.20000789407641</c:v>
                </c:pt>
                <c:pt idx="1319">
                  <c:v>166.30000789882615</c:v>
                </c:pt>
                <c:pt idx="1320">
                  <c:v>166.4000079035759</c:v>
                </c:pt>
                <c:pt idx="1321">
                  <c:v>166.50000790832564</c:v>
                </c:pt>
                <c:pt idx="1322">
                  <c:v>166.60000791307539</c:v>
                </c:pt>
                <c:pt idx="1323">
                  <c:v>166.70000791782513</c:v>
                </c:pt>
                <c:pt idx="1324">
                  <c:v>166.80000792257488</c:v>
                </c:pt>
                <c:pt idx="1325">
                  <c:v>166.90000792732462</c:v>
                </c:pt>
                <c:pt idx="1326">
                  <c:v>167.00000793207437</c:v>
                </c:pt>
                <c:pt idx="1327">
                  <c:v>167.10000793682411</c:v>
                </c:pt>
                <c:pt idx="1328">
                  <c:v>167.20000794157386</c:v>
                </c:pt>
                <c:pt idx="1329">
                  <c:v>167.3000079463236</c:v>
                </c:pt>
                <c:pt idx="1330">
                  <c:v>167.40000795107335</c:v>
                </c:pt>
                <c:pt idx="1331">
                  <c:v>167.50000795582309</c:v>
                </c:pt>
                <c:pt idx="1332">
                  <c:v>167.60000796057284</c:v>
                </c:pt>
                <c:pt idx="1333">
                  <c:v>167.70000796532258</c:v>
                </c:pt>
                <c:pt idx="1334">
                  <c:v>167.80000797007233</c:v>
                </c:pt>
                <c:pt idx="1335">
                  <c:v>167.90000797482207</c:v>
                </c:pt>
                <c:pt idx="1336">
                  <c:v>168.00000797957182</c:v>
                </c:pt>
                <c:pt idx="1337">
                  <c:v>168.10000798432156</c:v>
                </c:pt>
                <c:pt idx="1338">
                  <c:v>168.20000798907131</c:v>
                </c:pt>
                <c:pt idx="1339">
                  <c:v>168.30000799382105</c:v>
                </c:pt>
                <c:pt idx="1340">
                  <c:v>168.4000079985708</c:v>
                </c:pt>
                <c:pt idx="1341">
                  <c:v>168.50000800332054</c:v>
                </c:pt>
                <c:pt idx="1342">
                  <c:v>168.60000800807029</c:v>
                </c:pt>
                <c:pt idx="1343">
                  <c:v>168.70000801282004</c:v>
                </c:pt>
                <c:pt idx="1344">
                  <c:v>168.80000801756978</c:v>
                </c:pt>
                <c:pt idx="1345">
                  <c:v>168.90000802231953</c:v>
                </c:pt>
                <c:pt idx="1346">
                  <c:v>169.00000802706927</c:v>
                </c:pt>
                <c:pt idx="1347">
                  <c:v>169.10000803181902</c:v>
                </c:pt>
                <c:pt idx="1348">
                  <c:v>169.20000803656876</c:v>
                </c:pt>
                <c:pt idx="1349">
                  <c:v>169.30000804131851</c:v>
                </c:pt>
                <c:pt idx="1350">
                  <c:v>169.40000804606825</c:v>
                </c:pt>
                <c:pt idx="1351">
                  <c:v>169.500008050818</c:v>
                </c:pt>
                <c:pt idx="1352">
                  <c:v>169.60000805556774</c:v>
                </c:pt>
                <c:pt idx="1353">
                  <c:v>169.70000806031749</c:v>
                </c:pt>
                <c:pt idx="1354">
                  <c:v>169.80000806506723</c:v>
                </c:pt>
                <c:pt idx="1355">
                  <c:v>169.90000806981698</c:v>
                </c:pt>
                <c:pt idx="1356">
                  <c:v>170.00000807456672</c:v>
                </c:pt>
                <c:pt idx="1357">
                  <c:v>170.10000807931647</c:v>
                </c:pt>
                <c:pt idx="1358">
                  <c:v>170.20000808406621</c:v>
                </c:pt>
                <c:pt idx="1359">
                  <c:v>170.30000808881596</c:v>
                </c:pt>
                <c:pt idx="1360">
                  <c:v>170.4000080935657</c:v>
                </c:pt>
                <c:pt idx="1361">
                  <c:v>170.50000809831545</c:v>
                </c:pt>
                <c:pt idx="1362">
                  <c:v>170.60000810306519</c:v>
                </c:pt>
                <c:pt idx="1363">
                  <c:v>170.70000810781494</c:v>
                </c:pt>
                <c:pt idx="1364">
                  <c:v>170.80000811256468</c:v>
                </c:pt>
                <c:pt idx="1365">
                  <c:v>170.90000811731443</c:v>
                </c:pt>
                <c:pt idx="1366">
                  <c:v>171.00000812206417</c:v>
                </c:pt>
                <c:pt idx="1367">
                  <c:v>171.10000812681392</c:v>
                </c:pt>
                <c:pt idx="1368">
                  <c:v>171.20000813156366</c:v>
                </c:pt>
                <c:pt idx="1369">
                  <c:v>171.30000813631341</c:v>
                </c:pt>
                <c:pt idx="1370">
                  <c:v>171.40000814106315</c:v>
                </c:pt>
                <c:pt idx="1371">
                  <c:v>171.5000081458129</c:v>
                </c:pt>
                <c:pt idx="1372">
                  <c:v>171.60000815056264</c:v>
                </c:pt>
                <c:pt idx="1373">
                  <c:v>171.70000815531239</c:v>
                </c:pt>
                <c:pt idx="1374">
                  <c:v>171.80000816006213</c:v>
                </c:pt>
                <c:pt idx="1375">
                  <c:v>171.90000816481188</c:v>
                </c:pt>
                <c:pt idx="1376">
                  <c:v>172.00000816956162</c:v>
                </c:pt>
                <c:pt idx="1377">
                  <c:v>172.10000817431137</c:v>
                </c:pt>
                <c:pt idx="1378">
                  <c:v>172.20000817906111</c:v>
                </c:pt>
                <c:pt idx="1379">
                  <c:v>172.30000818381086</c:v>
                </c:pt>
                <c:pt idx="1380">
                  <c:v>172.40000818856061</c:v>
                </c:pt>
                <c:pt idx="1381">
                  <c:v>172.50000819331035</c:v>
                </c:pt>
                <c:pt idx="1382">
                  <c:v>172.6000081980601</c:v>
                </c:pt>
                <c:pt idx="1383">
                  <c:v>172.70000820280984</c:v>
                </c:pt>
                <c:pt idx="1384">
                  <c:v>172.80000820755959</c:v>
                </c:pt>
                <c:pt idx="1385">
                  <c:v>172.90000821230933</c:v>
                </c:pt>
                <c:pt idx="1386">
                  <c:v>173.00000821705908</c:v>
                </c:pt>
                <c:pt idx="1387">
                  <c:v>173.10000822180882</c:v>
                </c:pt>
                <c:pt idx="1388">
                  <c:v>173.20000822655857</c:v>
                </c:pt>
                <c:pt idx="1389">
                  <c:v>173.30000823130831</c:v>
                </c:pt>
                <c:pt idx="1390">
                  <c:v>173.40000823605806</c:v>
                </c:pt>
                <c:pt idx="1391">
                  <c:v>173.5000082408078</c:v>
                </c:pt>
                <c:pt idx="1392">
                  <c:v>173.60000824555755</c:v>
                </c:pt>
                <c:pt idx="1393">
                  <c:v>173.70000825030729</c:v>
                </c:pt>
                <c:pt idx="1394">
                  <c:v>173.80000825505704</c:v>
                </c:pt>
                <c:pt idx="1395">
                  <c:v>173.90000825980678</c:v>
                </c:pt>
                <c:pt idx="1396">
                  <c:v>174.00000826455653</c:v>
                </c:pt>
                <c:pt idx="1397">
                  <c:v>174.10000826930627</c:v>
                </c:pt>
                <c:pt idx="1398">
                  <c:v>174.20000827405602</c:v>
                </c:pt>
                <c:pt idx="1399">
                  <c:v>174.30000827880576</c:v>
                </c:pt>
                <c:pt idx="1400">
                  <c:v>174.40000828355551</c:v>
                </c:pt>
                <c:pt idx="1401">
                  <c:v>174.50000828830525</c:v>
                </c:pt>
                <c:pt idx="1402">
                  <c:v>174.600008293055</c:v>
                </c:pt>
                <c:pt idx="1403">
                  <c:v>174.70000829780474</c:v>
                </c:pt>
                <c:pt idx="1404">
                  <c:v>174.80000830255449</c:v>
                </c:pt>
                <c:pt idx="1405">
                  <c:v>174.90000830730423</c:v>
                </c:pt>
                <c:pt idx="1406">
                  <c:v>175.00000831205398</c:v>
                </c:pt>
                <c:pt idx="1407">
                  <c:v>175.10000831680372</c:v>
                </c:pt>
                <c:pt idx="1408">
                  <c:v>175.20000832155347</c:v>
                </c:pt>
                <c:pt idx="1409">
                  <c:v>175.30000832630321</c:v>
                </c:pt>
                <c:pt idx="1410">
                  <c:v>175.40000833105296</c:v>
                </c:pt>
                <c:pt idx="1411">
                  <c:v>175.5000083358027</c:v>
                </c:pt>
                <c:pt idx="1412">
                  <c:v>175.60000834055245</c:v>
                </c:pt>
                <c:pt idx="1413">
                  <c:v>175.70000834530219</c:v>
                </c:pt>
                <c:pt idx="1414">
                  <c:v>175.80000835005194</c:v>
                </c:pt>
                <c:pt idx="1415">
                  <c:v>175.90000835480168</c:v>
                </c:pt>
                <c:pt idx="1416">
                  <c:v>176.00000835955143</c:v>
                </c:pt>
                <c:pt idx="1417">
                  <c:v>176.10000836430117</c:v>
                </c:pt>
                <c:pt idx="1418">
                  <c:v>176.20000836905092</c:v>
                </c:pt>
                <c:pt idx="1419">
                  <c:v>176.30000837380067</c:v>
                </c:pt>
                <c:pt idx="1420">
                  <c:v>176.40000837855041</c:v>
                </c:pt>
                <c:pt idx="1421">
                  <c:v>176.50000838330016</c:v>
                </c:pt>
                <c:pt idx="1422">
                  <c:v>176.6000083880499</c:v>
                </c:pt>
                <c:pt idx="1423">
                  <c:v>176.70000839279965</c:v>
                </c:pt>
                <c:pt idx="1424">
                  <c:v>176.80000839754939</c:v>
                </c:pt>
                <c:pt idx="1425">
                  <c:v>176.90000840229914</c:v>
                </c:pt>
                <c:pt idx="1426">
                  <c:v>177.00000840704888</c:v>
                </c:pt>
                <c:pt idx="1427">
                  <c:v>177.10000841179863</c:v>
                </c:pt>
                <c:pt idx="1428">
                  <c:v>177.20000841654837</c:v>
                </c:pt>
                <c:pt idx="1429">
                  <c:v>177.30000842129812</c:v>
                </c:pt>
                <c:pt idx="1430">
                  <c:v>177.40000842604786</c:v>
                </c:pt>
                <c:pt idx="1431">
                  <c:v>177.50000843079761</c:v>
                </c:pt>
                <c:pt idx="1432">
                  <c:v>177.60000843554735</c:v>
                </c:pt>
                <c:pt idx="1433">
                  <c:v>177.7000084402971</c:v>
                </c:pt>
                <c:pt idx="1434">
                  <c:v>177.80000844504684</c:v>
                </c:pt>
                <c:pt idx="1435">
                  <c:v>177.90000844979659</c:v>
                </c:pt>
                <c:pt idx="1436">
                  <c:v>178.00000845454633</c:v>
                </c:pt>
                <c:pt idx="1437">
                  <c:v>178.10000845929608</c:v>
                </c:pt>
                <c:pt idx="1438">
                  <c:v>178.20000846404582</c:v>
                </c:pt>
                <c:pt idx="1439">
                  <c:v>178.30000846879557</c:v>
                </c:pt>
                <c:pt idx="1440">
                  <c:v>178.40000847354531</c:v>
                </c:pt>
                <c:pt idx="1441">
                  <c:v>178.50000847829506</c:v>
                </c:pt>
                <c:pt idx="1442">
                  <c:v>178.6000084830448</c:v>
                </c:pt>
                <c:pt idx="1443">
                  <c:v>178.70000848779455</c:v>
                </c:pt>
                <c:pt idx="1444">
                  <c:v>178.80000849254429</c:v>
                </c:pt>
                <c:pt idx="1445">
                  <c:v>178.90000849729404</c:v>
                </c:pt>
                <c:pt idx="1446">
                  <c:v>179.00000850204378</c:v>
                </c:pt>
                <c:pt idx="1447">
                  <c:v>179.10000850679353</c:v>
                </c:pt>
                <c:pt idx="1448">
                  <c:v>179.20000851154327</c:v>
                </c:pt>
                <c:pt idx="1449">
                  <c:v>179.30000851629302</c:v>
                </c:pt>
                <c:pt idx="1450">
                  <c:v>179.40000852104276</c:v>
                </c:pt>
                <c:pt idx="1451">
                  <c:v>179.50000852579251</c:v>
                </c:pt>
                <c:pt idx="1452">
                  <c:v>179.60000853054225</c:v>
                </c:pt>
                <c:pt idx="1453">
                  <c:v>179.700008535292</c:v>
                </c:pt>
                <c:pt idx="1454">
                  <c:v>179.80000854004174</c:v>
                </c:pt>
                <c:pt idx="1455">
                  <c:v>179.90000854479149</c:v>
                </c:pt>
                <c:pt idx="1456">
                  <c:v>180.00000854954123</c:v>
                </c:pt>
                <c:pt idx="1457">
                  <c:v>180.10000855429098</c:v>
                </c:pt>
                <c:pt idx="1458">
                  <c:v>180.20000855904073</c:v>
                </c:pt>
                <c:pt idx="1459">
                  <c:v>180.30000856379047</c:v>
                </c:pt>
                <c:pt idx="1460">
                  <c:v>180.40000856854022</c:v>
                </c:pt>
                <c:pt idx="1461">
                  <c:v>180.50000857328996</c:v>
                </c:pt>
                <c:pt idx="1462">
                  <c:v>180.60000857803971</c:v>
                </c:pt>
                <c:pt idx="1463">
                  <c:v>180.70000858278945</c:v>
                </c:pt>
                <c:pt idx="1464">
                  <c:v>180.8000085875392</c:v>
                </c:pt>
                <c:pt idx="1465">
                  <c:v>180.90000859228894</c:v>
                </c:pt>
                <c:pt idx="1466">
                  <c:v>181.00000859703869</c:v>
                </c:pt>
                <c:pt idx="1467">
                  <c:v>181.10000860178843</c:v>
                </c:pt>
                <c:pt idx="1468">
                  <c:v>181.20000860653818</c:v>
                </c:pt>
                <c:pt idx="1469">
                  <c:v>181.30000861128792</c:v>
                </c:pt>
                <c:pt idx="1470">
                  <c:v>181.40000861603767</c:v>
                </c:pt>
                <c:pt idx="1471">
                  <c:v>181.50000862078741</c:v>
                </c:pt>
                <c:pt idx="1472">
                  <c:v>181.60000862553716</c:v>
                </c:pt>
                <c:pt idx="1473">
                  <c:v>181.7000086302869</c:v>
                </c:pt>
                <c:pt idx="1474">
                  <c:v>181.80000863503665</c:v>
                </c:pt>
                <c:pt idx="1475">
                  <c:v>181.90000863978639</c:v>
                </c:pt>
                <c:pt idx="1476">
                  <c:v>182.00000864453614</c:v>
                </c:pt>
                <c:pt idx="1477">
                  <c:v>182.10000864928588</c:v>
                </c:pt>
                <c:pt idx="1478">
                  <c:v>182.20000865403563</c:v>
                </c:pt>
                <c:pt idx="1479">
                  <c:v>182.30000865878537</c:v>
                </c:pt>
                <c:pt idx="1480">
                  <c:v>182.40000866353512</c:v>
                </c:pt>
                <c:pt idx="1481">
                  <c:v>182.50000866828486</c:v>
                </c:pt>
                <c:pt idx="1482">
                  <c:v>182.60000867303461</c:v>
                </c:pt>
                <c:pt idx="1483">
                  <c:v>182.70000867778435</c:v>
                </c:pt>
                <c:pt idx="1484">
                  <c:v>182.8000086825341</c:v>
                </c:pt>
                <c:pt idx="1485">
                  <c:v>182.90000868728384</c:v>
                </c:pt>
                <c:pt idx="1486">
                  <c:v>183.00000869203359</c:v>
                </c:pt>
                <c:pt idx="1487">
                  <c:v>183.10000869678333</c:v>
                </c:pt>
                <c:pt idx="1488">
                  <c:v>183.20000870153308</c:v>
                </c:pt>
                <c:pt idx="1489">
                  <c:v>183.30000870628282</c:v>
                </c:pt>
                <c:pt idx="1490">
                  <c:v>183.40000871103257</c:v>
                </c:pt>
                <c:pt idx="1491">
                  <c:v>183.50000871578231</c:v>
                </c:pt>
                <c:pt idx="1492">
                  <c:v>183.60000872053206</c:v>
                </c:pt>
                <c:pt idx="1493">
                  <c:v>183.7000087252818</c:v>
                </c:pt>
                <c:pt idx="1494">
                  <c:v>183.80000873003155</c:v>
                </c:pt>
                <c:pt idx="1495">
                  <c:v>183.9000087347813</c:v>
                </c:pt>
                <c:pt idx="1496">
                  <c:v>184.00000873953104</c:v>
                </c:pt>
                <c:pt idx="1497">
                  <c:v>184.10000874428079</c:v>
                </c:pt>
                <c:pt idx="1498">
                  <c:v>184.20000874903053</c:v>
                </c:pt>
                <c:pt idx="1499">
                  <c:v>184.30000875378028</c:v>
                </c:pt>
                <c:pt idx="1500">
                  <c:v>184.40000875853002</c:v>
                </c:pt>
                <c:pt idx="1501">
                  <c:v>184.50000876327977</c:v>
                </c:pt>
                <c:pt idx="1502">
                  <c:v>184.60000876802951</c:v>
                </c:pt>
                <c:pt idx="1503">
                  <c:v>184.70000877277926</c:v>
                </c:pt>
                <c:pt idx="1504">
                  <c:v>184.800008777529</c:v>
                </c:pt>
                <c:pt idx="1505">
                  <c:v>184.90000878227875</c:v>
                </c:pt>
                <c:pt idx="1506">
                  <c:v>185.00000878702849</c:v>
                </c:pt>
                <c:pt idx="1507">
                  <c:v>185.10000879177824</c:v>
                </c:pt>
                <c:pt idx="1508">
                  <c:v>185.20000879652798</c:v>
                </c:pt>
                <c:pt idx="1509">
                  <c:v>185.30000880127773</c:v>
                </c:pt>
                <c:pt idx="1510">
                  <c:v>185.40000880602747</c:v>
                </c:pt>
                <c:pt idx="1511">
                  <c:v>185.50000881077722</c:v>
                </c:pt>
                <c:pt idx="1512">
                  <c:v>185.60000881552696</c:v>
                </c:pt>
                <c:pt idx="1513">
                  <c:v>185.70000882027671</c:v>
                </c:pt>
                <c:pt idx="1514">
                  <c:v>185.80000882502645</c:v>
                </c:pt>
                <c:pt idx="1515">
                  <c:v>185.9000088297762</c:v>
                </c:pt>
                <c:pt idx="1516">
                  <c:v>186.00000883452594</c:v>
                </c:pt>
                <c:pt idx="1517">
                  <c:v>186.10000883927569</c:v>
                </c:pt>
                <c:pt idx="1518">
                  <c:v>186.20000884402543</c:v>
                </c:pt>
                <c:pt idx="1519">
                  <c:v>186.30000884877518</c:v>
                </c:pt>
                <c:pt idx="1520">
                  <c:v>186.40000885352492</c:v>
                </c:pt>
                <c:pt idx="1521">
                  <c:v>186.50000885827467</c:v>
                </c:pt>
                <c:pt idx="1522">
                  <c:v>186.60000886302441</c:v>
                </c:pt>
                <c:pt idx="1523">
                  <c:v>186.70000886777416</c:v>
                </c:pt>
                <c:pt idx="1524">
                  <c:v>186.8000088725239</c:v>
                </c:pt>
                <c:pt idx="1525">
                  <c:v>186.90000887727365</c:v>
                </c:pt>
                <c:pt idx="1526">
                  <c:v>187.00000888202339</c:v>
                </c:pt>
                <c:pt idx="1527">
                  <c:v>187.10000888677314</c:v>
                </c:pt>
                <c:pt idx="1528">
                  <c:v>187.20000889152288</c:v>
                </c:pt>
                <c:pt idx="1529">
                  <c:v>187.30000889627263</c:v>
                </c:pt>
                <c:pt idx="1530">
                  <c:v>187.40000890102237</c:v>
                </c:pt>
                <c:pt idx="1531">
                  <c:v>187.50000890577212</c:v>
                </c:pt>
                <c:pt idx="1532">
                  <c:v>187.60000891052186</c:v>
                </c:pt>
                <c:pt idx="1533">
                  <c:v>187.70000891527161</c:v>
                </c:pt>
                <c:pt idx="1534">
                  <c:v>187.80000892002136</c:v>
                </c:pt>
                <c:pt idx="1535">
                  <c:v>187.9000089247711</c:v>
                </c:pt>
                <c:pt idx="1536">
                  <c:v>188.00000892952085</c:v>
                </c:pt>
                <c:pt idx="1537">
                  <c:v>188.10000893427059</c:v>
                </c:pt>
                <c:pt idx="1538">
                  <c:v>188.20000893902034</c:v>
                </c:pt>
                <c:pt idx="1539">
                  <c:v>188.30000894377008</c:v>
                </c:pt>
                <c:pt idx="1540">
                  <c:v>188.40000894851983</c:v>
                </c:pt>
                <c:pt idx="1541">
                  <c:v>188.50000895326957</c:v>
                </c:pt>
                <c:pt idx="1542">
                  <c:v>188.60000895801932</c:v>
                </c:pt>
                <c:pt idx="1543">
                  <c:v>188.70000896276906</c:v>
                </c:pt>
                <c:pt idx="1544">
                  <c:v>188.80000896751881</c:v>
                </c:pt>
                <c:pt idx="1545">
                  <c:v>188.90000897226855</c:v>
                </c:pt>
                <c:pt idx="1546">
                  <c:v>189.0000089770183</c:v>
                </c:pt>
                <c:pt idx="1547">
                  <c:v>189.10000898176804</c:v>
                </c:pt>
                <c:pt idx="1548">
                  <c:v>189.20000898651779</c:v>
                </c:pt>
                <c:pt idx="1549">
                  <c:v>189.30000899126753</c:v>
                </c:pt>
                <c:pt idx="1550">
                  <c:v>189.40000899601728</c:v>
                </c:pt>
                <c:pt idx="1551">
                  <c:v>189.50000900076702</c:v>
                </c:pt>
                <c:pt idx="1552">
                  <c:v>189.60000900551677</c:v>
                </c:pt>
                <c:pt idx="1553">
                  <c:v>189.70000901026651</c:v>
                </c:pt>
                <c:pt idx="1554">
                  <c:v>189.80000901501626</c:v>
                </c:pt>
                <c:pt idx="1555">
                  <c:v>189.900009019766</c:v>
                </c:pt>
                <c:pt idx="1556">
                  <c:v>190.00000902451575</c:v>
                </c:pt>
                <c:pt idx="1557">
                  <c:v>190.10000902926549</c:v>
                </c:pt>
                <c:pt idx="1558">
                  <c:v>190.20000903401524</c:v>
                </c:pt>
                <c:pt idx="1559">
                  <c:v>190.30000903876498</c:v>
                </c:pt>
                <c:pt idx="1560">
                  <c:v>190.40000904351473</c:v>
                </c:pt>
                <c:pt idx="1561">
                  <c:v>190.50000904826447</c:v>
                </c:pt>
                <c:pt idx="1562">
                  <c:v>190.60000905301422</c:v>
                </c:pt>
                <c:pt idx="1563">
                  <c:v>190.70000905776396</c:v>
                </c:pt>
                <c:pt idx="1564">
                  <c:v>190.80000906251371</c:v>
                </c:pt>
                <c:pt idx="1565">
                  <c:v>190.90000906726345</c:v>
                </c:pt>
                <c:pt idx="1566">
                  <c:v>191.0000090720132</c:v>
                </c:pt>
                <c:pt idx="1567">
                  <c:v>191.10000907676294</c:v>
                </c:pt>
                <c:pt idx="1568">
                  <c:v>191.20000908151269</c:v>
                </c:pt>
                <c:pt idx="1569">
                  <c:v>191.30000908626243</c:v>
                </c:pt>
                <c:pt idx="1570">
                  <c:v>191.40000909101218</c:v>
                </c:pt>
                <c:pt idx="1571">
                  <c:v>191.50000909576192</c:v>
                </c:pt>
                <c:pt idx="1572">
                  <c:v>191.60000910051167</c:v>
                </c:pt>
                <c:pt idx="1573">
                  <c:v>191.70000910526142</c:v>
                </c:pt>
                <c:pt idx="1574">
                  <c:v>191.80000911001116</c:v>
                </c:pt>
                <c:pt idx="1575">
                  <c:v>191.90000911476091</c:v>
                </c:pt>
                <c:pt idx="1576">
                  <c:v>192.00000911951065</c:v>
                </c:pt>
                <c:pt idx="1577">
                  <c:v>192.1000091242604</c:v>
                </c:pt>
                <c:pt idx="1578">
                  <c:v>192.20000912901014</c:v>
                </c:pt>
                <c:pt idx="1579">
                  <c:v>192.30000913375989</c:v>
                </c:pt>
                <c:pt idx="1580">
                  <c:v>192.40000913850963</c:v>
                </c:pt>
                <c:pt idx="1581">
                  <c:v>192.50000914325938</c:v>
                </c:pt>
                <c:pt idx="1582">
                  <c:v>192.60000914800912</c:v>
                </c:pt>
                <c:pt idx="1583">
                  <c:v>192.70000915275887</c:v>
                </c:pt>
                <c:pt idx="1584">
                  <c:v>192.80000915750861</c:v>
                </c:pt>
                <c:pt idx="1585">
                  <c:v>192.90000916225836</c:v>
                </c:pt>
                <c:pt idx="1586">
                  <c:v>193.0000091670081</c:v>
                </c:pt>
                <c:pt idx="1587">
                  <c:v>193.10000917175785</c:v>
                </c:pt>
                <c:pt idx="1588">
                  <c:v>193.20000917650759</c:v>
                </c:pt>
                <c:pt idx="1589">
                  <c:v>193.30000918125734</c:v>
                </c:pt>
                <c:pt idx="1590">
                  <c:v>193.40000918600708</c:v>
                </c:pt>
                <c:pt idx="1591">
                  <c:v>193.50000919075683</c:v>
                </c:pt>
                <c:pt idx="1592">
                  <c:v>193.60000919550657</c:v>
                </c:pt>
                <c:pt idx="1593">
                  <c:v>193.70000920025632</c:v>
                </c:pt>
                <c:pt idx="1594">
                  <c:v>193.80000920500606</c:v>
                </c:pt>
                <c:pt idx="1595">
                  <c:v>193.90000920975581</c:v>
                </c:pt>
                <c:pt idx="1596">
                  <c:v>194.00000921450555</c:v>
                </c:pt>
                <c:pt idx="1597">
                  <c:v>194.1000092192553</c:v>
                </c:pt>
                <c:pt idx="1598">
                  <c:v>194.20000922400504</c:v>
                </c:pt>
                <c:pt idx="1599">
                  <c:v>194.30000922875479</c:v>
                </c:pt>
                <c:pt idx="1600">
                  <c:v>194.40000923350453</c:v>
                </c:pt>
                <c:pt idx="1601">
                  <c:v>194.50000923825428</c:v>
                </c:pt>
                <c:pt idx="1602">
                  <c:v>194.60000924300402</c:v>
                </c:pt>
                <c:pt idx="1603">
                  <c:v>194.70000924775377</c:v>
                </c:pt>
                <c:pt idx="1604">
                  <c:v>194.80000925250351</c:v>
                </c:pt>
                <c:pt idx="1605">
                  <c:v>194.90000925725326</c:v>
                </c:pt>
                <c:pt idx="1606">
                  <c:v>195.000009262003</c:v>
                </c:pt>
                <c:pt idx="1607">
                  <c:v>195.10000926675275</c:v>
                </c:pt>
                <c:pt idx="1608">
                  <c:v>195.20000927150249</c:v>
                </c:pt>
                <c:pt idx="1609">
                  <c:v>195.30000927625224</c:v>
                </c:pt>
                <c:pt idx="1610">
                  <c:v>195.40000928100199</c:v>
                </c:pt>
                <c:pt idx="1611">
                  <c:v>195.50000928575173</c:v>
                </c:pt>
                <c:pt idx="1612">
                  <c:v>195.60000929050148</c:v>
                </c:pt>
                <c:pt idx="1613">
                  <c:v>195.70000929525122</c:v>
                </c:pt>
                <c:pt idx="1614">
                  <c:v>195.80000930000097</c:v>
                </c:pt>
                <c:pt idx="1615">
                  <c:v>195.90000930475071</c:v>
                </c:pt>
                <c:pt idx="1616">
                  <c:v>196.00000930950046</c:v>
                </c:pt>
                <c:pt idx="1617">
                  <c:v>196.1000093142502</c:v>
                </c:pt>
                <c:pt idx="1618">
                  <c:v>196.20000931899995</c:v>
                </c:pt>
                <c:pt idx="1619">
                  <c:v>196.30000932374969</c:v>
                </c:pt>
                <c:pt idx="1620">
                  <c:v>196.40000932849944</c:v>
                </c:pt>
                <c:pt idx="1621">
                  <c:v>196.50000933324918</c:v>
                </c:pt>
                <c:pt idx="1622">
                  <c:v>196.60000933799893</c:v>
                </c:pt>
                <c:pt idx="1623">
                  <c:v>196.70000934274867</c:v>
                </c:pt>
                <c:pt idx="1624">
                  <c:v>196.80000934749842</c:v>
                </c:pt>
                <c:pt idx="1625">
                  <c:v>196.90000935224816</c:v>
                </c:pt>
                <c:pt idx="1626">
                  <c:v>197.00000935699791</c:v>
                </c:pt>
                <c:pt idx="1627">
                  <c:v>197.10000936174765</c:v>
                </c:pt>
                <c:pt idx="1628">
                  <c:v>197.2000093664974</c:v>
                </c:pt>
                <c:pt idx="1629">
                  <c:v>197.30000937124714</c:v>
                </c:pt>
                <c:pt idx="1630">
                  <c:v>197.40000937599689</c:v>
                </c:pt>
                <c:pt idx="1631">
                  <c:v>197.50000938074663</c:v>
                </c:pt>
                <c:pt idx="1632">
                  <c:v>197.60000938549638</c:v>
                </c:pt>
                <c:pt idx="1633">
                  <c:v>197.70000939024612</c:v>
                </c:pt>
                <c:pt idx="1634">
                  <c:v>197.80000939499587</c:v>
                </c:pt>
                <c:pt idx="1635">
                  <c:v>197.90000939974561</c:v>
                </c:pt>
                <c:pt idx="1636">
                  <c:v>198.00000940449536</c:v>
                </c:pt>
                <c:pt idx="1637">
                  <c:v>198.1000094092451</c:v>
                </c:pt>
                <c:pt idx="1638">
                  <c:v>198.20000941399485</c:v>
                </c:pt>
                <c:pt idx="1639">
                  <c:v>198.30000941874459</c:v>
                </c:pt>
                <c:pt idx="1640">
                  <c:v>198.40000942349434</c:v>
                </c:pt>
                <c:pt idx="1641">
                  <c:v>198.50000942824408</c:v>
                </c:pt>
                <c:pt idx="1642">
                  <c:v>198.60000943299383</c:v>
                </c:pt>
                <c:pt idx="1643">
                  <c:v>198.70000943774357</c:v>
                </c:pt>
                <c:pt idx="1644">
                  <c:v>198.80000944249332</c:v>
                </c:pt>
                <c:pt idx="1645">
                  <c:v>198.90000944724306</c:v>
                </c:pt>
                <c:pt idx="1646">
                  <c:v>199.00000945199281</c:v>
                </c:pt>
                <c:pt idx="1647">
                  <c:v>199.10000945674255</c:v>
                </c:pt>
                <c:pt idx="1648">
                  <c:v>199.2000094614923</c:v>
                </c:pt>
                <c:pt idx="1649">
                  <c:v>199.30000946624205</c:v>
                </c:pt>
                <c:pt idx="1650">
                  <c:v>199.40000947099179</c:v>
                </c:pt>
                <c:pt idx="1651">
                  <c:v>199.50000947574154</c:v>
                </c:pt>
                <c:pt idx="1652">
                  <c:v>199.60000948049128</c:v>
                </c:pt>
                <c:pt idx="1653">
                  <c:v>199.70000948524103</c:v>
                </c:pt>
                <c:pt idx="1654">
                  <c:v>199.80000948999077</c:v>
                </c:pt>
                <c:pt idx="1655">
                  <c:v>199.90000949474052</c:v>
                </c:pt>
                <c:pt idx="1656">
                  <c:v>200.00000949949026</c:v>
                </c:pt>
                <c:pt idx="1657">
                  <c:v>200.10000950424001</c:v>
                </c:pt>
                <c:pt idx="1658">
                  <c:v>200.20000950898975</c:v>
                </c:pt>
                <c:pt idx="1659">
                  <c:v>200.3000095137395</c:v>
                </c:pt>
                <c:pt idx="1660">
                  <c:v>200.40000951848924</c:v>
                </c:pt>
                <c:pt idx="1661">
                  <c:v>200.50000952323899</c:v>
                </c:pt>
                <c:pt idx="1662">
                  <c:v>200.60000952798873</c:v>
                </c:pt>
                <c:pt idx="1663">
                  <c:v>200.70000953273848</c:v>
                </c:pt>
                <c:pt idx="1664">
                  <c:v>200.80000953748822</c:v>
                </c:pt>
                <c:pt idx="1665">
                  <c:v>200.90000954223797</c:v>
                </c:pt>
                <c:pt idx="1666">
                  <c:v>201.00000954698771</c:v>
                </c:pt>
                <c:pt idx="1667">
                  <c:v>201.10000955173746</c:v>
                </c:pt>
                <c:pt idx="1668">
                  <c:v>201.2000095564872</c:v>
                </c:pt>
                <c:pt idx="1669">
                  <c:v>201.30000956123695</c:v>
                </c:pt>
                <c:pt idx="1670">
                  <c:v>201.40000956598669</c:v>
                </c:pt>
                <c:pt idx="1671">
                  <c:v>201.50000957073644</c:v>
                </c:pt>
                <c:pt idx="1672">
                  <c:v>201.60000957548618</c:v>
                </c:pt>
                <c:pt idx="1673">
                  <c:v>201.70000958023593</c:v>
                </c:pt>
                <c:pt idx="1674">
                  <c:v>201.80000958498567</c:v>
                </c:pt>
                <c:pt idx="1675">
                  <c:v>201.90000958973542</c:v>
                </c:pt>
                <c:pt idx="1676">
                  <c:v>202.00000959448516</c:v>
                </c:pt>
                <c:pt idx="1677">
                  <c:v>202.10000959923491</c:v>
                </c:pt>
                <c:pt idx="1678">
                  <c:v>202.20000960398465</c:v>
                </c:pt>
                <c:pt idx="1679">
                  <c:v>202.3000096087344</c:v>
                </c:pt>
                <c:pt idx="1680">
                  <c:v>202.40000961348414</c:v>
                </c:pt>
                <c:pt idx="1681">
                  <c:v>202.50000961823389</c:v>
                </c:pt>
                <c:pt idx="1682">
                  <c:v>202.60000962298363</c:v>
                </c:pt>
                <c:pt idx="1683">
                  <c:v>202.70000962773338</c:v>
                </c:pt>
                <c:pt idx="1684">
                  <c:v>202.80000963248312</c:v>
                </c:pt>
                <c:pt idx="1685">
                  <c:v>202.90000963723287</c:v>
                </c:pt>
                <c:pt idx="1686">
                  <c:v>203.00000964198261</c:v>
                </c:pt>
                <c:pt idx="1687">
                  <c:v>203.10000964673236</c:v>
                </c:pt>
                <c:pt idx="1688">
                  <c:v>203.20000965148211</c:v>
                </c:pt>
                <c:pt idx="1689">
                  <c:v>203.30000965623185</c:v>
                </c:pt>
                <c:pt idx="1690">
                  <c:v>203.4000096609816</c:v>
                </c:pt>
                <c:pt idx="1691">
                  <c:v>203.50000966573134</c:v>
                </c:pt>
                <c:pt idx="1692">
                  <c:v>203.60000967048109</c:v>
                </c:pt>
                <c:pt idx="1693">
                  <c:v>203.70000967523083</c:v>
                </c:pt>
                <c:pt idx="1694">
                  <c:v>203.80000967998058</c:v>
                </c:pt>
                <c:pt idx="1695">
                  <c:v>203.90000968473032</c:v>
                </c:pt>
                <c:pt idx="1696">
                  <c:v>204.00000968948007</c:v>
                </c:pt>
                <c:pt idx="1697">
                  <c:v>204.10000969422981</c:v>
                </c:pt>
                <c:pt idx="1698">
                  <c:v>204.20000969897956</c:v>
                </c:pt>
                <c:pt idx="1699">
                  <c:v>204.3000097037293</c:v>
                </c:pt>
                <c:pt idx="1700">
                  <c:v>204.40000970847905</c:v>
                </c:pt>
                <c:pt idx="1701">
                  <c:v>204.50000971322879</c:v>
                </c:pt>
                <c:pt idx="1702">
                  <c:v>204.60000971797854</c:v>
                </c:pt>
                <c:pt idx="1703">
                  <c:v>204.70000972272828</c:v>
                </c:pt>
                <c:pt idx="1704">
                  <c:v>204.80000972747803</c:v>
                </c:pt>
                <c:pt idx="1705">
                  <c:v>204.90000973222777</c:v>
                </c:pt>
                <c:pt idx="1706">
                  <c:v>205.00000973697752</c:v>
                </c:pt>
                <c:pt idx="1707">
                  <c:v>205.10000974172726</c:v>
                </c:pt>
                <c:pt idx="1708">
                  <c:v>205.20000974647701</c:v>
                </c:pt>
                <c:pt idx="1709">
                  <c:v>205.30000975122675</c:v>
                </c:pt>
                <c:pt idx="1710">
                  <c:v>205.4000097559765</c:v>
                </c:pt>
                <c:pt idx="1711">
                  <c:v>205.50000976072624</c:v>
                </c:pt>
                <c:pt idx="1712">
                  <c:v>205.60000976547599</c:v>
                </c:pt>
                <c:pt idx="1713">
                  <c:v>205.70000977022573</c:v>
                </c:pt>
                <c:pt idx="1714">
                  <c:v>205.80000977497548</c:v>
                </c:pt>
                <c:pt idx="1715">
                  <c:v>205.90000977972522</c:v>
                </c:pt>
                <c:pt idx="1716">
                  <c:v>206.00000978447497</c:v>
                </c:pt>
                <c:pt idx="1717">
                  <c:v>206.10000978922471</c:v>
                </c:pt>
                <c:pt idx="1718">
                  <c:v>206.20000979397446</c:v>
                </c:pt>
                <c:pt idx="1719">
                  <c:v>206.3000097987242</c:v>
                </c:pt>
                <c:pt idx="1720">
                  <c:v>206.40000980347395</c:v>
                </c:pt>
                <c:pt idx="1721">
                  <c:v>206.50000980822369</c:v>
                </c:pt>
                <c:pt idx="1722">
                  <c:v>206.60000981297344</c:v>
                </c:pt>
                <c:pt idx="1723">
                  <c:v>206.70000981772318</c:v>
                </c:pt>
                <c:pt idx="1724">
                  <c:v>206.80000982247293</c:v>
                </c:pt>
                <c:pt idx="1725">
                  <c:v>206.90000982722268</c:v>
                </c:pt>
                <c:pt idx="1726">
                  <c:v>207.00000983197242</c:v>
                </c:pt>
                <c:pt idx="1727">
                  <c:v>207.10000983672217</c:v>
                </c:pt>
                <c:pt idx="1728">
                  <c:v>207.20000984147191</c:v>
                </c:pt>
                <c:pt idx="1729">
                  <c:v>207.30000984622166</c:v>
                </c:pt>
                <c:pt idx="1730">
                  <c:v>207.4000098509714</c:v>
                </c:pt>
                <c:pt idx="1731">
                  <c:v>207.50000985572115</c:v>
                </c:pt>
                <c:pt idx="1732">
                  <c:v>207.60000986047089</c:v>
                </c:pt>
                <c:pt idx="1733">
                  <c:v>207.70000986522064</c:v>
                </c:pt>
                <c:pt idx="1734">
                  <c:v>207.80000986997038</c:v>
                </c:pt>
                <c:pt idx="1735">
                  <c:v>207.90000987472013</c:v>
                </c:pt>
                <c:pt idx="1736">
                  <c:v>208.00000987946987</c:v>
                </c:pt>
                <c:pt idx="1737">
                  <c:v>208.10000988421962</c:v>
                </c:pt>
                <c:pt idx="1738">
                  <c:v>208.20000988896936</c:v>
                </c:pt>
                <c:pt idx="1739">
                  <c:v>208.30000989371911</c:v>
                </c:pt>
                <c:pt idx="1740">
                  <c:v>208.40000989846885</c:v>
                </c:pt>
                <c:pt idx="1741">
                  <c:v>208.5000099032186</c:v>
                </c:pt>
                <c:pt idx="1742">
                  <c:v>208.60000990796834</c:v>
                </c:pt>
                <c:pt idx="1743">
                  <c:v>208.70000991271809</c:v>
                </c:pt>
                <c:pt idx="1744">
                  <c:v>208.80000991746783</c:v>
                </c:pt>
                <c:pt idx="1745">
                  <c:v>208.90000992221758</c:v>
                </c:pt>
                <c:pt idx="1746">
                  <c:v>209.00000992696732</c:v>
                </c:pt>
                <c:pt idx="1747">
                  <c:v>209.10000993171707</c:v>
                </c:pt>
                <c:pt idx="1748">
                  <c:v>209.20000993646681</c:v>
                </c:pt>
                <c:pt idx="1749">
                  <c:v>209.30000994121656</c:v>
                </c:pt>
                <c:pt idx="1750">
                  <c:v>209.4000099459663</c:v>
                </c:pt>
                <c:pt idx="1751">
                  <c:v>209.50000995071605</c:v>
                </c:pt>
                <c:pt idx="1752">
                  <c:v>209.60000995546579</c:v>
                </c:pt>
                <c:pt idx="1753">
                  <c:v>209.70000996021554</c:v>
                </c:pt>
                <c:pt idx="1754">
                  <c:v>209.80000996496528</c:v>
                </c:pt>
                <c:pt idx="1755">
                  <c:v>209.90000996971503</c:v>
                </c:pt>
                <c:pt idx="1756">
                  <c:v>210.00000997446477</c:v>
                </c:pt>
                <c:pt idx="1757">
                  <c:v>210.10000997921452</c:v>
                </c:pt>
                <c:pt idx="1758">
                  <c:v>210.20000998396426</c:v>
                </c:pt>
                <c:pt idx="1759">
                  <c:v>210.30000998871401</c:v>
                </c:pt>
                <c:pt idx="1760">
                  <c:v>210.40000999346375</c:v>
                </c:pt>
                <c:pt idx="1761">
                  <c:v>210.5000099982135</c:v>
                </c:pt>
                <c:pt idx="1762">
                  <c:v>210.60001000296324</c:v>
                </c:pt>
                <c:pt idx="1763">
                  <c:v>210.70001000771299</c:v>
                </c:pt>
                <c:pt idx="1764">
                  <c:v>210.80001001246274</c:v>
                </c:pt>
                <c:pt idx="1765">
                  <c:v>210.90001001721248</c:v>
                </c:pt>
                <c:pt idx="1766">
                  <c:v>211.00001002196223</c:v>
                </c:pt>
                <c:pt idx="1767">
                  <c:v>211.10001002671197</c:v>
                </c:pt>
                <c:pt idx="1768">
                  <c:v>211.20001003146172</c:v>
                </c:pt>
                <c:pt idx="1769">
                  <c:v>211.30001003621146</c:v>
                </c:pt>
                <c:pt idx="1770">
                  <c:v>211.40001004096121</c:v>
                </c:pt>
                <c:pt idx="1771">
                  <c:v>211.50001004571095</c:v>
                </c:pt>
                <c:pt idx="1772">
                  <c:v>211.6000100504607</c:v>
                </c:pt>
                <c:pt idx="1773">
                  <c:v>211.70001005521044</c:v>
                </c:pt>
                <c:pt idx="1774">
                  <c:v>211.80001005996019</c:v>
                </c:pt>
                <c:pt idx="1775">
                  <c:v>211.90001006470993</c:v>
                </c:pt>
                <c:pt idx="1776">
                  <c:v>212.00001006945968</c:v>
                </c:pt>
                <c:pt idx="1777">
                  <c:v>212.10001007420942</c:v>
                </c:pt>
                <c:pt idx="1778">
                  <c:v>212.20001007895917</c:v>
                </c:pt>
                <c:pt idx="1779">
                  <c:v>212.30001008370891</c:v>
                </c:pt>
                <c:pt idx="1780">
                  <c:v>212.40001008845866</c:v>
                </c:pt>
                <c:pt idx="1781">
                  <c:v>212.5000100932084</c:v>
                </c:pt>
                <c:pt idx="1782">
                  <c:v>212.60001009795815</c:v>
                </c:pt>
                <c:pt idx="1783">
                  <c:v>212.70001010270789</c:v>
                </c:pt>
                <c:pt idx="1784">
                  <c:v>212.80001010745764</c:v>
                </c:pt>
                <c:pt idx="1785">
                  <c:v>212.90001011220738</c:v>
                </c:pt>
                <c:pt idx="1786">
                  <c:v>213.00001011695713</c:v>
                </c:pt>
                <c:pt idx="1787">
                  <c:v>213.10001012170687</c:v>
                </c:pt>
                <c:pt idx="1788">
                  <c:v>213.20001012645662</c:v>
                </c:pt>
                <c:pt idx="1789">
                  <c:v>213.30001013120636</c:v>
                </c:pt>
                <c:pt idx="1790">
                  <c:v>213.40001013595611</c:v>
                </c:pt>
                <c:pt idx="1791">
                  <c:v>213.50001014070585</c:v>
                </c:pt>
                <c:pt idx="1792">
                  <c:v>213.6000101454556</c:v>
                </c:pt>
                <c:pt idx="1793">
                  <c:v>213.70001015020534</c:v>
                </c:pt>
                <c:pt idx="1794">
                  <c:v>213.80001015495509</c:v>
                </c:pt>
                <c:pt idx="1795">
                  <c:v>213.90001015970483</c:v>
                </c:pt>
                <c:pt idx="1796">
                  <c:v>214.00001016445458</c:v>
                </c:pt>
                <c:pt idx="1797">
                  <c:v>214.10001016920432</c:v>
                </c:pt>
                <c:pt idx="1798">
                  <c:v>214.20001017395407</c:v>
                </c:pt>
                <c:pt idx="1799">
                  <c:v>214.30001017870381</c:v>
                </c:pt>
                <c:pt idx="1800">
                  <c:v>214.40001018345356</c:v>
                </c:pt>
                <c:pt idx="1801">
                  <c:v>214.50001018820331</c:v>
                </c:pt>
                <c:pt idx="1802">
                  <c:v>214.60001019295305</c:v>
                </c:pt>
                <c:pt idx="1803">
                  <c:v>214.7000101977028</c:v>
                </c:pt>
                <c:pt idx="1804">
                  <c:v>214.80001020245254</c:v>
                </c:pt>
                <c:pt idx="1805">
                  <c:v>214.90001020720229</c:v>
                </c:pt>
                <c:pt idx="1806">
                  <c:v>215.00001021195203</c:v>
                </c:pt>
                <c:pt idx="1807">
                  <c:v>215.10001021670178</c:v>
                </c:pt>
                <c:pt idx="1808">
                  <c:v>215.20001022145152</c:v>
                </c:pt>
                <c:pt idx="1809">
                  <c:v>215.30001022620127</c:v>
                </c:pt>
                <c:pt idx="1810">
                  <c:v>215.40001023095101</c:v>
                </c:pt>
                <c:pt idx="1811">
                  <c:v>215.50001023570076</c:v>
                </c:pt>
                <c:pt idx="1812">
                  <c:v>215.6000102404505</c:v>
                </c:pt>
                <c:pt idx="1813">
                  <c:v>215.70001024520025</c:v>
                </c:pt>
                <c:pt idx="1814">
                  <c:v>215.80001024994999</c:v>
                </c:pt>
                <c:pt idx="1815">
                  <c:v>215.90001025469974</c:v>
                </c:pt>
                <c:pt idx="1816">
                  <c:v>216.00001025944948</c:v>
                </c:pt>
                <c:pt idx="1817">
                  <c:v>216.10001026419923</c:v>
                </c:pt>
                <c:pt idx="1818">
                  <c:v>216.20001026894897</c:v>
                </c:pt>
                <c:pt idx="1819">
                  <c:v>216.30001027369872</c:v>
                </c:pt>
                <c:pt idx="1820">
                  <c:v>216.40001027844846</c:v>
                </c:pt>
                <c:pt idx="1821">
                  <c:v>216.50001028319821</c:v>
                </c:pt>
                <c:pt idx="1822">
                  <c:v>216.60001028794795</c:v>
                </c:pt>
                <c:pt idx="1823">
                  <c:v>216.7000102926977</c:v>
                </c:pt>
                <c:pt idx="1824">
                  <c:v>216.80001029744744</c:v>
                </c:pt>
                <c:pt idx="1825">
                  <c:v>216.90001030219719</c:v>
                </c:pt>
                <c:pt idx="1826">
                  <c:v>217.00001030694693</c:v>
                </c:pt>
                <c:pt idx="1827">
                  <c:v>217.10001031169668</c:v>
                </c:pt>
                <c:pt idx="1828">
                  <c:v>217.20001031644642</c:v>
                </c:pt>
                <c:pt idx="1829">
                  <c:v>217.30001032119617</c:v>
                </c:pt>
                <c:pt idx="1830">
                  <c:v>217.40001032594591</c:v>
                </c:pt>
                <c:pt idx="1831">
                  <c:v>217.50001033069566</c:v>
                </c:pt>
                <c:pt idx="1832">
                  <c:v>217.6000103354454</c:v>
                </c:pt>
                <c:pt idx="1833">
                  <c:v>217.70001034019515</c:v>
                </c:pt>
                <c:pt idx="1834">
                  <c:v>217.80001034494489</c:v>
                </c:pt>
                <c:pt idx="1835">
                  <c:v>217.90001034969464</c:v>
                </c:pt>
                <c:pt idx="1836">
                  <c:v>218.00001035444438</c:v>
                </c:pt>
                <c:pt idx="1837">
                  <c:v>218.10001035919413</c:v>
                </c:pt>
                <c:pt idx="1838">
                  <c:v>218.20001036394387</c:v>
                </c:pt>
                <c:pt idx="1839">
                  <c:v>218.30001036869362</c:v>
                </c:pt>
                <c:pt idx="1840">
                  <c:v>218.40001037344337</c:v>
                </c:pt>
                <c:pt idx="1841">
                  <c:v>218.50001037819311</c:v>
                </c:pt>
                <c:pt idx="1842">
                  <c:v>218.60001038294286</c:v>
                </c:pt>
                <c:pt idx="1843">
                  <c:v>218.7000103876926</c:v>
                </c:pt>
                <c:pt idx="1844">
                  <c:v>218.80001039244235</c:v>
                </c:pt>
                <c:pt idx="1845">
                  <c:v>218.90001039719209</c:v>
                </c:pt>
                <c:pt idx="1846">
                  <c:v>219.00001040194184</c:v>
                </c:pt>
                <c:pt idx="1847">
                  <c:v>219.10001040669158</c:v>
                </c:pt>
                <c:pt idx="1848">
                  <c:v>219.20001041144133</c:v>
                </c:pt>
                <c:pt idx="1849">
                  <c:v>219.30001041619107</c:v>
                </c:pt>
                <c:pt idx="1850">
                  <c:v>219.40001042094082</c:v>
                </c:pt>
                <c:pt idx="1851">
                  <c:v>219.50001042569056</c:v>
                </c:pt>
                <c:pt idx="1852">
                  <c:v>219.60001043044031</c:v>
                </c:pt>
                <c:pt idx="1853">
                  <c:v>219.70001043519005</c:v>
                </c:pt>
                <c:pt idx="1854">
                  <c:v>219.8000104399398</c:v>
                </c:pt>
                <c:pt idx="1855">
                  <c:v>219.90001044468954</c:v>
                </c:pt>
                <c:pt idx="1856">
                  <c:v>220.00001044943929</c:v>
                </c:pt>
                <c:pt idx="1857">
                  <c:v>220.10001045418903</c:v>
                </c:pt>
                <c:pt idx="1858">
                  <c:v>220.20001045893878</c:v>
                </c:pt>
                <c:pt idx="1859">
                  <c:v>220.30001046368852</c:v>
                </c:pt>
                <c:pt idx="1860">
                  <c:v>220.40001046843827</c:v>
                </c:pt>
                <c:pt idx="1861">
                  <c:v>220.50001047318801</c:v>
                </c:pt>
                <c:pt idx="1862">
                  <c:v>220.60001047793776</c:v>
                </c:pt>
                <c:pt idx="1863">
                  <c:v>220.7000104826875</c:v>
                </c:pt>
                <c:pt idx="1864">
                  <c:v>220.80001048743725</c:v>
                </c:pt>
                <c:pt idx="1865">
                  <c:v>220.90001049218699</c:v>
                </c:pt>
                <c:pt idx="1866">
                  <c:v>221.00001049693674</c:v>
                </c:pt>
                <c:pt idx="1867">
                  <c:v>221.10001050168648</c:v>
                </c:pt>
                <c:pt idx="1868">
                  <c:v>221.20001050643623</c:v>
                </c:pt>
                <c:pt idx="1869">
                  <c:v>221.30001051118597</c:v>
                </c:pt>
                <c:pt idx="1870">
                  <c:v>221.40001051593572</c:v>
                </c:pt>
                <c:pt idx="1871">
                  <c:v>221.50001052068546</c:v>
                </c:pt>
                <c:pt idx="1872">
                  <c:v>221.60001052543521</c:v>
                </c:pt>
                <c:pt idx="1873">
                  <c:v>221.70001053018495</c:v>
                </c:pt>
                <c:pt idx="1874">
                  <c:v>221.8000105349347</c:v>
                </c:pt>
                <c:pt idx="1875">
                  <c:v>221.90001053968444</c:v>
                </c:pt>
                <c:pt idx="1876">
                  <c:v>222.00001054443419</c:v>
                </c:pt>
                <c:pt idx="1877">
                  <c:v>222.10001054918393</c:v>
                </c:pt>
                <c:pt idx="1878">
                  <c:v>222.20001055393368</c:v>
                </c:pt>
                <c:pt idx="1879">
                  <c:v>222.30001055868343</c:v>
                </c:pt>
                <c:pt idx="1880">
                  <c:v>222.40001056343317</c:v>
                </c:pt>
                <c:pt idx="1881">
                  <c:v>222.50001056818292</c:v>
                </c:pt>
                <c:pt idx="1882">
                  <c:v>222.60001057293266</c:v>
                </c:pt>
                <c:pt idx="1883">
                  <c:v>222.70001057768241</c:v>
                </c:pt>
                <c:pt idx="1884">
                  <c:v>222.80001058243215</c:v>
                </c:pt>
                <c:pt idx="1885">
                  <c:v>222.9000105871819</c:v>
                </c:pt>
                <c:pt idx="1886">
                  <c:v>223.00001059193164</c:v>
                </c:pt>
                <c:pt idx="1887">
                  <c:v>223.10001059668139</c:v>
                </c:pt>
                <c:pt idx="1888">
                  <c:v>223.20001060143113</c:v>
                </c:pt>
                <c:pt idx="1889">
                  <c:v>223.30001060618088</c:v>
                </c:pt>
                <c:pt idx="1890">
                  <c:v>223.40001061093062</c:v>
                </c:pt>
                <c:pt idx="1891">
                  <c:v>223.50001061568037</c:v>
                </c:pt>
                <c:pt idx="1892">
                  <c:v>223.60001062043011</c:v>
                </c:pt>
                <c:pt idx="1893">
                  <c:v>223.70001062517986</c:v>
                </c:pt>
                <c:pt idx="1894">
                  <c:v>223.8000106299296</c:v>
                </c:pt>
                <c:pt idx="1895">
                  <c:v>223.90001063467935</c:v>
                </c:pt>
                <c:pt idx="1896">
                  <c:v>224.00001063942909</c:v>
                </c:pt>
                <c:pt idx="1897">
                  <c:v>224.10001064417884</c:v>
                </c:pt>
                <c:pt idx="1898">
                  <c:v>224.20001064892858</c:v>
                </c:pt>
                <c:pt idx="1899">
                  <c:v>224.30001065367833</c:v>
                </c:pt>
                <c:pt idx="1900">
                  <c:v>224.40001065842807</c:v>
                </c:pt>
                <c:pt idx="1901">
                  <c:v>224.50001066317782</c:v>
                </c:pt>
                <c:pt idx="1902">
                  <c:v>224.60001066792756</c:v>
                </c:pt>
                <c:pt idx="1903">
                  <c:v>224.70001067267731</c:v>
                </c:pt>
                <c:pt idx="1904">
                  <c:v>224.80001067742705</c:v>
                </c:pt>
                <c:pt idx="1905">
                  <c:v>224.9000106821768</c:v>
                </c:pt>
                <c:pt idx="1906">
                  <c:v>225.00001068692654</c:v>
                </c:pt>
                <c:pt idx="1907">
                  <c:v>225.10001069167629</c:v>
                </c:pt>
                <c:pt idx="1908">
                  <c:v>225.20001069642603</c:v>
                </c:pt>
                <c:pt idx="1909">
                  <c:v>225.30001070117578</c:v>
                </c:pt>
                <c:pt idx="1910">
                  <c:v>225.40001070592552</c:v>
                </c:pt>
                <c:pt idx="1911">
                  <c:v>225.50001071067527</c:v>
                </c:pt>
                <c:pt idx="1912">
                  <c:v>225.60001071542501</c:v>
                </c:pt>
                <c:pt idx="1913">
                  <c:v>225.70001072017476</c:v>
                </c:pt>
                <c:pt idx="1914">
                  <c:v>225.8000107249245</c:v>
                </c:pt>
                <c:pt idx="1915">
                  <c:v>225.90001072967425</c:v>
                </c:pt>
                <c:pt idx="1916">
                  <c:v>226.000010734424</c:v>
                </c:pt>
                <c:pt idx="1917">
                  <c:v>226.10001073917374</c:v>
                </c:pt>
                <c:pt idx="1918">
                  <c:v>226.20001074392349</c:v>
                </c:pt>
                <c:pt idx="1919">
                  <c:v>226.30001074867323</c:v>
                </c:pt>
                <c:pt idx="1920">
                  <c:v>226.40001075342298</c:v>
                </c:pt>
                <c:pt idx="1921">
                  <c:v>226.50001075817272</c:v>
                </c:pt>
                <c:pt idx="1922">
                  <c:v>226.60001076292247</c:v>
                </c:pt>
                <c:pt idx="1923">
                  <c:v>226.70001076767221</c:v>
                </c:pt>
                <c:pt idx="1924">
                  <c:v>226.80001077242196</c:v>
                </c:pt>
                <c:pt idx="1925">
                  <c:v>226.9000107771717</c:v>
                </c:pt>
                <c:pt idx="1926">
                  <c:v>227.00001078192145</c:v>
                </c:pt>
                <c:pt idx="1927">
                  <c:v>227.10001078667119</c:v>
                </c:pt>
                <c:pt idx="1928">
                  <c:v>227.20001079142094</c:v>
                </c:pt>
                <c:pt idx="1929">
                  <c:v>227.30001079617068</c:v>
                </c:pt>
                <c:pt idx="1930">
                  <c:v>227.40001080092043</c:v>
                </c:pt>
                <c:pt idx="1931">
                  <c:v>227.50001080567017</c:v>
                </c:pt>
                <c:pt idx="1932">
                  <c:v>227.60001081041992</c:v>
                </c:pt>
                <c:pt idx="1933">
                  <c:v>227.70001081516966</c:v>
                </c:pt>
                <c:pt idx="1934">
                  <c:v>227.80001081991941</c:v>
                </c:pt>
                <c:pt idx="1935">
                  <c:v>227.90001082466915</c:v>
                </c:pt>
                <c:pt idx="1936">
                  <c:v>228.0000108294189</c:v>
                </c:pt>
                <c:pt idx="1937">
                  <c:v>228.10001083416864</c:v>
                </c:pt>
                <c:pt idx="1938">
                  <c:v>228.20001083891839</c:v>
                </c:pt>
                <c:pt idx="1939">
                  <c:v>228.30001084366813</c:v>
                </c:pt>
                <c:pt idx="1940">
                  <c:v>228.40001084841788</c:v>
                </c:pt>
                <c:pt idx="1941">
                  <c:v>228.50001085316762</c:v>
                </c:pt>
                <c:pt idx="1942">
                  <c:v>228.60001085791737</c:v>
                </c:pt>
                <c:pt idx="1943">
                  <c:v>228.70001086266711</c:v>
                </c:pt>
                <c:pt idx="1944">
                  <c:v>228.80001086741686</c:v>
                </c:pt>
                <c:pt idx="1945">
                  <c:v>228.9000108721666</c:v>
                </c:pt>
                <c:pt idx="1946">
                  <c:v>229.00001087691635</c:v>
                </c:pt>
                <c:pt idx="1947">
                  <c:v>229.10001088166609</c:v>
                </c:pt>
                <c:pt idx="1948">
                  <c:v>229.20001088641584</c:v>
                </c:pt>
                <c:pt idx="1949">
                  <c:v>229.30001089116558</c:v>
                </c:pt>
                <c:pt idx="1950">
                  <c:v>229.40001089591533</c:v>
                </c:pt>
                <c:pt idx="1951">
                  <c:v>229.50001090066507</c:v>
                </c:pt>
                <c:pt idx="1952">
                  <c:v>229.60001090541482</c:v>
                </c:pt>
                <c:pt idx="1953">
                  <c:v>229.70001091016456</c:v>
                </c:pt>
                <c:pt idx="1954">
                  <c:v>229.80001091491431</c:v>
                </c:pt>
                <c:pt idx="1955">
                  <c:v>229.90001091966406</c:v>
                </c:pt>
                <c:pt idx="1956">
                  <c:v>230.0000109244138</c:v>
                </c:pt>
                <c:pt idx="1957">
                  <c:v>230.10001092916355</c:v>
                </c:pt>
                <c:pt idx="1958">
                  <c:v>230.20001093391329</c:v>
                </c:pt>
                <c:pt idx="1959">
                  <c:v>230.30001093866304</c:v>
                </c:pt>
                <c:pt idx="1960">
                  <c:v>230.40001094341278</c:v>
                </c:pt>
                <c:pt idx="1961">
                  <c:v>230.50001094816253</c:v>
                </c:pt>
                <c:pt idx="1962">
                  <c:v>230.60001095291227</c:v>
                </c:pt>
                <c:pt idx="1963">
                  <c:v>230.70001095766202</c:v>
                </c:pt>
                <c:pt idx="1964">
                  <c:v>230.80001096241176</c:v>
                </c:pt>
                <c:pt idx="1965">
                  <c:v>230.90001096716151</c:v>
                </c:pt>
                <c:pt idx="1966">
                  <c:v>231.00001097191125</c:v>
                </c:pt>
                <c:pt idx="1967">
                  <c:v>231.100010976661</c:v>
                </c:pt>
                <c:pt idx="1968">
                  <c:v>231.20001098141074</c:v>
                </c:pt>
                <c:pt idx="1969">
                  <c:v>231.30001098616049</c:v>
                </c:pt>
                <c:pt idx="1970">
                  <c:v>231.40001099091023</c:v>
                </c:pt>
                <c:pt idx="1971">
                  <c:v>231.50001099565998</c:v>
                </c:pt>
                <c:pt idx="1972">
                  <c:v>231.60001100040972</c:v>
                </c:pt>
                <c:pt idx="1973">
                  <c:v>231.70001100515947</c:v>
                </c:pt>
                <c:pt idx="1974">
                  <c:v>231.80001100990921</c:v>
                </c:pt>
                <c:pt idx="1975">
                  <c:v>231.90001101465896</c:v>
                </c:pt>
                <c:pt idx="1976">
                  <c:v>232.0000110194087</c:v>
                </c:pt>
                <c:pt idx="1977">
                  <c:v>232.10001102415845</c:v>
                </c:pt>
                <c:pt idx="1978">
                  <c:v>232.20001102890819</c:v>
                </c:pt>
                <c:pt idx="1979">
                  <c:v>232.30001103365794</c:v>
                </c:pt>
                <c:pt idx="1980">
                  <c:v>232.40001103840768</c:v>
                </c:pt>
                <c:pt idx="1981">
                  <c:v>232.50001104315743</c:v>
                </c:pt>
                <c:pt idx="1982">
                  <c:v>232.60001104790717</c:v>
                </c:pt>
                <c:pt idx="1983">
                  <c:v>232.70001105265692</c:v>
                </c:pt>
                <c:pt idx="1984">
                  <c:v>232.80001105740666</c:v>
                </c:pt>
                <c:pt idx="1985">
                  <c:v>232.90001106215641</c:v>
                </c:pt>
                <c:pt idx="1986">
                  <c:v>233.00001106690615</c:v>
                </c:pt>
                <c:pt idx="1987">
                  <c:v>233.1000110716559</c:v>
                </c:pt>
                <c:pt idx="1988">
                  <c:v>233.20001107640564</c:v>
                </c:pt>
                <c:pt idx="1989">
                  <c:v>233.30001108115539</c:v>
                </c:pt>
                <c:pt idx="1990">
                  <c:v>233.40001108590513</c:v>
                </c:pt>
                <c:pt idx="1991">
                  <c:v>233.50001109065488</c:v>
                </c:pt>
                <c:pt idx="1992">
                  <c:v>233.60001109540462</c:v>
                </c:pt>
                <c:pt idx="1993">
                  <c:v>233.70001110015437</c:v>
                </c:pt>
                <c:pt idx="1994">
                  <c:v>233.80001110490412</c:v>
                </c:pt>
                <c:pt idx="1995">
                  <c:v>233.90001110965386</c:v>
                </c:pt>
                <c:pt idx="1996">
                  <c:v>234.00001111440361</c:v>
                </c:pt>
                <c:pt idx="1997">
                  <c:v>234.10001111915335</c:v>
                </c:pt>
                <c:pt idx="1998">
                  <c:v>234.2000111239031</c:v>
                </c:pt>
                <c:pt idx="1999">
                  <c:v>234.30001112865284</c:v>
                </c:pt>
                <c:pt idx="2000">
                  <c:v>234.40001113340259</c:v>
                </c:pt>
                <c:pt idx="2001">
                  <c:v>234.50001113815233</c:v>
                </c:pt>
                <c:pt idx="2002">
                  <c:v>234.60001114290208</c:v>
                </c:pt>
                <c:pt idx="2003">
                  <c:v>234.70001114765182</c:v>
                </c:pt>
                <c:pt idx="2004">
                  <c:v>234.80001115240157</c:v>
                </c:pt>
                <c:pt idx="2005">
                  <c:v>234.90001115715131</c:v>
                </c:pt>
                <c:pt idx="2006">
                  <c:v>235.00001116190106</c:v>
                </c:pt>
                <c:pt idx="2007">
                  <c:v>235.1000111666508</c:v>
                </c:pt>
                <c:pt idx="2008">
                  <c:v>235.20001117140055</c:v>
                </c:pt>
                <c:pt idx="2009">
                  <c:v>235.30001117615029</c:v>
                </c:pt>
                <c:pt idx="2010">
                  <c:v>235.40001118090004</c:v>
                </c:pt>
                <c:pt idx="2011">
                  <c:v>235.50001118564978</c:v>
                </c:pt>
                <c:pt idx="2012">
                  <c:v>235.60001119039953</c:v>
                </c:pt>
                <c:pt idx="2013">
                  <c:v>235.70001119514927</c:v>
                </c:pt>
                <c:pt idx="2014">
                  <c:v>235.80001119989902</c:v>
                </c:pt>
                <c:pt idx="2015">
                  <c:v>235.90001120464876</c:v>
                </c:pt>
                <c:pt idx="2016">
                  <c:v>236.00001120939851</c:v>
                </c:pt>
                <c:pt idx="2017">
                  <c:v>236.10001121414825</c:v>
                </c:pt>
                <c:pt idx="2018">
                  <c:v>236.200011218898</c:v>
                </c:pt>
                <c:pt idx="2019">
                  <c:v>236.30001122364774</c:v>
                </c:pt>
                <c:pt idx="2020">
                  <c:v>236.40001122839749</c:v>
                </c:pt>
                <c:pt idx="2021">
                  <c:v>236.50001123314723</c:v>
                </c:pt>
                <c:pt idx="2022">
                  <c:v>236.60001123789698</c:v>
                </c:pt>
                <c:pt idx="2023">
                  <c:v>236.70001124264672</c:v>
                </c:pt>
                <c:pt idx="2024">
                  <c:v>236.80001124739647</c:v>
                </c:pt>
                <c:pt idx="2025">
                  <c:v>236.90001125214621</c:v>
                </c:pt>
                <c:pt idx="2026">
                  <c:v>237.00001125689596</c:v>
                </c:pt>
                <c:pt idx="2027">
                  <c:v>237.1000112616457</c:v>
                </c:pt>
                <c:pt idx="2028">
                  <c:v>237.20001126639545</c:v>
                </c:pt>
                <c:pt idx="2029">
                  <c:v>237.30001127114519</c:v>
                </c:pt>
                <c:pt idx="2030">
                  <c:v>237.40001127589494</c:v>
                </c:pt>
                <c:pt idx="2031">
                  <c:v>237.50001128064469</c:v>
                </c:pt>
                <c:pt idx="2032">
                  <c:v>237.60001128539443</c:v>
                </c:pt>
                <c:pt idx="2033">
                  <c:v>237.70001129014418</c:v>
                </c:pt>
                <c:pt idx="2034">
                  <c:v>237.80001129489392</c:v>
                </c:pt>
                <c:pt idx="2035">
                  <c:v>237.90001129964367</c:v>
                </c:pt>
                <c:pt idx="2036">
                  <c:v>238.00001130439341</c:v>
                </c:pt>
                <c:pt idx="2037">
                  <c:v>238.10001130914316</c:v>
                </c:pt>
                <c:pt idx="2038">
                  <c:v>238.2000113138929</c:v>
                </c:pt>
                <c:pt idx="2039">
                  <c:v>238.30001131864265</c:v>
                </c:pt>
                <c:pt idx="2040">
                  <c:v>238.40001132339239</c:v>
                </c:pt>
                <c:pt idx="2041">
                  <c:v>238.50001132814214</c:v>
                </c:pt>
                <c:pt idx="2042">
                  <c:v>238.60001133289188</c:v>
                </c:pt>
                <c:pt idx="2043">
                  <c:v>238.70001133764163</c:v>
                </c:pt>
                <c:pt idx="2044">
                  <c:v>238.80001134239137</c:v>
                </c:pt>
                <c:pt idx="2045">
                  <c:v>238.90001134714112</c:v>
                </c:pt>
                <c:pt idx="2046">
                  <c:v>239.00001135189086</c:v>
                </c:pt>
                <c:pt idx="2047">
                  <c:v>239.10001135664061</c:v>
                </c:pt>
                <c:pt idx="2048">
                  <c:v>239.20001136139035</c:v>
                </c:pt>
                <c:pt idx="2049">
                  <c:v>239.3000113661401</c:v>
                </c:pt>
                <c:pt idx="2050">
                  <c:v>239.40001137088984</c:v>
                </c:pt>
                <c:pt idx="2051">
                  <c:v>239.50001137563959</c:v>
                </c:pt>
                <c:pt idx="2052">
                  <c:v>239.60001138038933</c:v>
                </c:pt>
                <c:pt idx="2053">
                  <c:v>239.70001138513908</c:v>
                </c:pt>
                <c:pt idx="2054">
                  <c:v>239.80001138988882</c:v>
                </c:pt>
                <c:pt idx="2055">
                  <c:v>239.90001139463857</c:v>
                </c:pt>
                <c:pt idx="2056">
                  <c:v>240.00001139938831</c:v>
                </c:pt>
                <c:pt idx="2057">
                  <c:v>240.10001140413806</c:v>
                </c:pt>
                <c:pt idx="2058">
                  <c:v>240.2000114088878</c:v>
                </c:pt>
                <c:pt idx="2059">
                  <c:v>240.30001141363755</c:v>
                </c:pt>
                <c:pt idx="2060">
                  <c:v>240.40001141838729</c:v>
                </c:pt>
                <c:pt idx="2061">
                  <c:v>240.50001142313704</c:v>
                </c:pt>
                <c:pt idx="2062">
                  <c:v>240.60001142788678</c:v>
                </c:pt>
                <c:pt idx="2063">
                  <c:v>240.70001143263653</c:v>
                </c:pt>
                <c:pt idx="2064">
                  <c:v>240.80001143738627</c:v>
                </c:pt>
                <c:pt idx="2065">
                  <c:v>240.90001144213602</c:v>
                </c:pt>
                <c:pt idx="2066">
                  <c:v>241.00001144688576</c:v>
                </c:pt>
                <c:pt idx="2067">
                  <c:v>241.10001145163551</c:v>
                </c:pt>
                <c:pt idx="2068">
                  <c:v>241.20001145638525</c:v>
                </c:pt>
                <c:pt idx="2069">
                  <c:v>241.300011461135</c:v>
                </c:pt>
                <c:pt idx="2070">
                  <c:v>241.40001146588475</c:v>
                </c:pt>
                <c:pt idx="2071">
                  <c:v>241.50001147063449</c:v>
                </c:pt>
                <c:pt idx="2072">
                  <c:v>241.60001147538424</c:v>
                </c:pt>
                <c:pt idx="2073">
                  <c:v>241.70001148013398</c:v>
                </c:pt>
                <c:pt idx="2074">
                  <c:v>241.80001148488373</c:v>
                </c:pt>
                <c:pt idx="2075">
                  <c:v>241.90001148963347</c:v>
                </c:pt>
                <c:pt idx="2076">
                  <c:v>242.00001149438322</c:v>
                </c:pt>
                <c:pt idx="2077">
                  <c:v>242.10001149913296</c:v>
                </c:pt>
                <c:pt idx="2078">
                  <c:v>242.20001150388271</c:v>
                </c:pt>
                <c:pt idx="2079">
                  <c:v>242.30001150863245</c:v>
                </c:pt>
                <c:pt idx="2080">
                  <c:v>242.4000115133822</c:v>
                </c:pt>
                <c:pt idx="2081">
                  <c:v>242.50001151813194</c:v>
                </c:pt>
                <c:pt idx="2082">
                  <c:v>242.60001152288169</c:v>
                </c:pt>
                <c:pt idx="2083">
                  <c:v>242.70001152763143</c:v>
                </c:pt>
                <c:pt idx="2084">
                  <c:v>242.80001153238118</c:v>
                </c:pt>
                <c:pt idx="2085">
                  <c:v>242.90001153713092</c:v>
                </c:pt>
                <c:pt idx="2086">
                  <c:v>243.00001154188067</c:v>
                </c:pt>
                <c:pt idx="2087">
                  <c:v>243.10001154663041</c:v>
                </c:pt>
                <c:pt idx="2088">
                  <c:v>243.20001155138016</c:v>
                </c:pt>
                <c:pt idx="2089">
                  <c:v>243.3000115561299</c:v>
                </c:pt>
                <c:pt idx="2090">
                  <c:v>243.40001156087965</c:v>
                </c:pt>
                <c:pt idx="2091">
                  <c:v>243.50001156562939</c:v>
                </c:pt>
                <c:pt idx="2092">
                  <c:v>243.60001157037914</c:v>
                </c:pt>
                <c:pt idx="2093">
                  <c:v>243.70001157512888</c:v>
                </c:pt>
                <c:pt idx="2094">
                  <c:v>243.80001157987863</c:v>
                </c:pt>
                <c:pt idx="2095">
                  <c:v>243.90001158462837</c:v>
                </c:pt>
                <c:pt idx="2096">
                  <c:v>244.00001158937812</c:v>
                </c:pt>
                <c:pt idx="2097">
                  <c:v>244.10001159412786</c:v>
                </c:pt>
                <c:pt idx="2098">
                  <c:v>244.20001159887761</c:v>
                </c:pt>
                <c:pt idx="2099">
                  <c:v>244.30001160362735</c:v>
                </c:pt>
                <c:pt idx="2100">
                  <c:v>244.4000116083771</c:v>
                </c:pt>
                <c:pt idx="2101">
                  <c:v>244.50001161312684</c:v>
                </c:pt>
                <c:pt idx="2102">
                  <c:v>244.60001161787659</c:v>
                </c:pt>
                <c:pt idx="2103">
                  <c:v>244.70001162262633</c:v>
                </c:pt>
                <c:pt idx="2104">
                  <c:v>244.80001162737608</c:v>
                </c:pt>
                <c:pt idx="2105">
                  <c:v>244.90001163212582</c:v>
                </c:pt>
                <c:pt idx="2106">
                  <c:v>245.00001163687557</c:v>
                </c:pt>
                <c:pt idx="2107">
                  <c:v>245.10001164162531</c:v>
                </c:pt>
                <c:pt idx="2108">
                  <c:v>245.20001164637506</c:v>
                </c:pt>
                <c:pt idx="2109">
                  <c:v>245.30001165112481</c:v>
                </c:pt>
                <c:pt idx="2110">
                  <c:v>245.40001165587455</c:v>
                </c:pt>
                <c:pt idx="2111">
                  <c:v>245.5000116606243</c:v>
                </c:pt>
                <c:pt idx="2112">
                  <c:v>245.60001166537404</c:v>
                </c:pt>
                <c:pt idx="2113">
                  <c:v>245.70001167012379</c:v>
                </c:pt>
                <c:pt idx="2114">
                  <c:v>245.80001167487353</c:v>
                </c:pt>
                <c:pt idx="2115">
                  <c:v>245.90001167962328</c:v>
                </c:pt>
                <c:pt idx="2116">
                  <c:v>246.00001168437302</c:v>
                </c:pt>
                <c:pt idx="2117">
                  <c:v>246.10001168912277</c:v>
                </c:pt>
                <c:pt idx="2118">
                  <c:v>246.20001169387251</c:v>
                </c:pt>
                <c:pt idx="2119">
                  <c:v>246.30001169862226</c:v>
                </c:pt>
                <c:pt idx="2120">
                  <c:v>246.400011703372</c:v>
                </c:pt>
                <c:pt idx="2121">
                  <c:v>246.50001170812175</c:v>
                </c:pt>
                <c:pt idx="2122">
                  <c:v>246.60001171287149</c:v>
                </c:pt>
                <c:pt idx="2123">
                  <c:v>246.70001171762124</c:v>
                </c:pt>
                <c:pt idx="2124">
                  <c:v>246.80001172237098</c:v>
                </c:pt>
                <c:pt idx="2125">
                  <c:v>246.90001172712073</c:v>
                </c:pt>
                <c:pt idx="2126">
                  <c:v>247.00001173187047</c:v>
                </c:pt>
                <c:pt idx="2127">
                  <c:v>247.10001173662022</c:v>
                </c:pt>
                <c:pt idx="2128">
                  <c:v>247.20001174136996</c:v>
                </c:pt>
                <c:pt idx="2129">
                  <c:v>247.30001174611971</c:v>
                </c:pt>
                <c:pt idx="2130">
                  <c:v>247.40001175086945</c:v>
                </c:pt>
                <c:pt idx="2131">
                  <c:v>247.5000117556192</c:v>
                </c:pt>
                <c:pt idx="2132">
                  <c:v>247.60001176036894</c:v>
                </c:pt>
                <c:pt idx="2133">
                  <c:v>247.70001176511869</c:v>
                </c:pt>
                <c:pt idx="2134">
                  <c:v>247.80001176986843</c:v>
                </c:pt>
                <c:pt idx="2135">
                  <c:v>247.90001177461818</c:v>
                </c:pt>
                <c:pt idx="2136">
                  <c:v>248.00001177936792</c:v>
                </c:pt>
                <c:pt idx="2137">
                  <c:v>248.10001178411767</c:v>
                </c:pt>
                <c:pt idx="2138">
                  <c:v>248.20001178886741</c:v>
                </c:pt>
                <c:pt idx="2139">
                  <c:v>248.30001179361716</c:v>
                </c:pt>
                <c:pt idx="2140">
                  <c:v>248.4000117983669</c:v>
                </c:pt>
                <c:pt idx="2141">
                  <c:v>248.50001180311665</c:v>
                </c:pt>
                <c:pt idx="2142">
                  <c:v>248.60001180786639</c:v>
                </c:pt>
                <c:pt idx="2143">
                  <c:v>248.70001181261614</c:v>
                </c:pt>
                <c:pt idx="2144">
                  <c:v>248.80001181736588</c:v>
                </c:pt>
                <c:pt idx="2145">
                  <c:v>248.90001182211563</c:v>
                </c:pt>
                <c:pt idx="2146">
                  <c:v>249.00001182686538</c:v>
                </c:pt>
                <c:pt idx="2147">
                  <c:v>249.10001183161512</c:v>
                </c:pt>
                <c:pt idx="2148">
                  <c:v>249.20001183636487</c:v>
                </c:pt>
                <c:pt idx="2149">
                  <c:v>249.30001184111461</c:v>
                </c:pt>
                <c:pt idx="2150">
                  <c:v>249.40001184586436</c:v>
                </c:pt>
                <c:pt idx="2151">
                  <c:v>249.5000118506141</c:v>
                </c:pt>
                <c:pt idx="2152">
                  <c:v>249.60001185536385</c:v>
                </c:pt>
                <c:pt idx="2153">
                  <c:v>249.70001186011359</c:v>
                </c:pt>
                <c:pt idx="2154">
                  <c:v>249.80001186486334</c:v>
                </c:pt>
                <c:pt idx="2155">
                  <c:v>249.90001186961308</c:v>
                </c:pt>
                <c:pt idx="2156">
                  <c:v>250.00001187436283</c:v>
                </c:pt>
                <c:pt idx="2157">
                  <c:v>250.10001187911257</c:v>
                </c:pt>
                <c:pt idx="2158">
                  <c:v>250.20001188386232</c:v>
                </c:pt>
                <c:pt idx="2159">
                  <c:v>250.30001188861206</c:v>
                </c:pt>
                <c:pt idx="2160">
                  <c:v>250.40001189336181</c:v>
                </c:pt>
                <c:pt idx="2161">
                  <c:v>250.50001189811155</c:v>
                </c:pt>
                <c:pt idx="2162">
                  <c:v>250.6000119028613</c:v>
                </c:pt>
                <c:pt idx="2163">
                  <c:v>250.70001190761104</c:v>
                </c:pt>
                <c:pt idx="2164">
                  <c:v>250.80001191236079</c:v>
                </c:pt>
                <c:pt idx="2165">
                  <c:v>250.90001191711053</c:v>
                </c:pt>
                <c:pt idx="2166">
                  <c:v>251.00001192186028</c:v>
                </c:pt>
                <c:pt idx="2167">
                  <c:v>251.10001192661002</c:v>
                </c:pt>
                <c:pt idx="2168">
                  <c:v>251.20001193135977</c:v>
                </c:pt>
                <c:pt idx="2169">
                  <c:v>251.30001193610951</c:v>
                </c:pt>
                <c:pt idx="2170">
                  <c:v>251.40001194085926</c:v>
                </c:pt>
                <c:pt idx="2171">
                  <c:v>251.500011945609</c:v>
                </c:pt>
                <c:pt idx="2172">
                  <c:v>251.60001195035875</c:v>
                </c:pt>
                <c:pt idx="2173">
                  <c:v>251.70001195510849</c:v>
                </c:pt>
                <c:pt idx="2174">
                  <c:v>251.80001195985824</c:v>
                </c:pt>
                <c:pt idx="2175">
                  <c:v>251.90001196460798</c:v>
                </c:pt>
                <c:pt idx="2176">
                  <c:v>252.00001196935773</c:v>
                </c:pt>
                <c:pt idx="2177">
                  <c:v>252.10001197410747</c:v>
                </c:pt>
                <c:pt idx="2178">
                  <c:v>252.20001197885722</c:v>
                </c:pt>
                <c:pt idx="2179">
                  <c:v>252.30001198360696</c:v>
                </c:pt>
                <c:pt idx="2180">
                  <c:v>252.40001198835671</c:v>
                </c:pt>
                <c:pt idx="2181">
                  <c:v>252.50001199310645</c:v>
                </c:pt>
                <c:pt idx="2182">
                  <c:v>252.6000119978562</c:v>
                </c:pt>
                <c:pt idx="2183">
                  <c:v>252.70001200260594</c:v>
                </c:pt>
                <c:pt idx="2184">
                  <c:v>252.80001200735569</c:v>
                </c:pt>
                <c:pt idx="2185">
                  <c:v>252.90001201210544</c:v>
                </c:pt>
                <c:pt idx="2186">
                  <c:v>253.00001201685518</c:v>
                </c:pt>
                <c:pt idx="2187">
                  <c:v>253.10001202160493</c:v>
                </c:pt>
                <c:pt idx="2188">
                  <c:v>253.20001202635467</c:v>
                </c:pt>
                <c:pt idx="2189">
                  <c:v>253.30001203110442</c:v>
                </c:pt>
                <c:pt idx="2190">
                  <c:v>253.40001203585416</c:v>
                </c:pt>
                <c:pt idx="2191">
                  <c:v>253.50001204060391</c:v>
                </c:pt>
                <c:pt idx="2192">
                  <c:v>253.60001204535365</c:v>
                </c:pt>
                <c:pt idx="2193">
                  <c:v>253.7000120501034</c:v>
                </c:pt>
                <c:pt idx="2194">
                  <c:v>253.80001205485314</c:v>
                </c:pt>
                <c:pt idx="2195">
                  <c:v>253.90001205960289</c:v>
                </c:pt>
                <c:pt idx="2196">
                  <c:v>254.00001206435263</c:v>
                </c:pt>
                <c:pt idx="2197">
                  <c:v>254.10001206910238</c:v>
                </c:pt>
                <c:pt idx="2198">
                  <c:v>254.20001207385212</c:v>
                </c:pt>
                <c:pt idx="2199">
                  <c:v>254.30001207860187</c:v>
                </c:pt>
                <c:pt idx="2200">
                  <c:v>254.40001208335161</c:v>
                </c:pt>
                <c:pt idx="2201">
                  <c:v>254.50001208810136</c:v>
                </c:pt>
                <c:pt idx="2202">
                  <c:v>254.6000120928511</c:v>
                </c:pt>
                <c:pt idx="2203">
                  <c:v>254.70001209760085</c:v>
                </c:pt>
                <c:pt idx="2204">
                  <c:v>254.80001210235059</c:v>
                </c:pt>
                <c:pt idx="2205">
                  <c:v>254.90001210710034</c:v>
                </c:pt>
                <c:pt idx="2206">
                  <c:v>255.00001211185008</c:v>
                </c:pt>
                <c:pt idx="2207">
                  <c:v>255.10001211659983</c:v>
                </c:pt>
                <c:pt idx="2208">
                  <c:v>255.20001212134957</c:v>
                </c:pt>
                <c:pt idx="2209">
                  <c:v>255.30001212609932</c:v>
                </c:pt>
                <c:pt idx="2210">
                  <c:v>255.40001213084906</c:v>
                </c:pt>
                <c:pt idx="2211">
                  <c:v>255.50001213559881</c:v>
                </c:pt>
                <c:pt idx="2212">
                  <c:v>255.60001214034855</c:v>
                </c:pt>
                <c:pt idx="2213">
                  <c:v>255.7000121450983</c:v>
                </c:pt>
                <c:pt idx="2214">
                  <c:v>255.80001214984804</c:v>
                </c:pt>
                <c:pt idx="2215">
                  <c:v>255.90001215459779</c:v>
                </c:pt>
                <c:pt idx="2216">
                  <c:v>256.00001215934753</c:v>
                </c:pt>
                <c:pt idx="2217">
                  <c:v>256.10001216409728</c:v>
                </c:pt>
                <c:pt idx="2218">
                  <c:v>256.20001216884702</c:v>
                </c:pt>
                <c:pt idx="2219">
                  <c:v>256.30001217359677</c:v>
                </c:pt>
                <c:pt idx="2220">
                  <c:v>256.40001217834651</c:v>
                </c:pt>
                <c:pt idx="2221">
                  <c:v>256.50001218309626</c:v>
                </c:pt>
                <c:pt idx="2222">
                  <c:v>256.600012187846</c:v>
                </c:pt>
                <c:pt idx="2223">
                  <c:v>256.70001219259575</c:v>
                </c:pt>
                <c:pt idx="2224">
                  <c:v>256.8000121973455</c:v>
                </c:pt>
                <c:pt idx="2225">
                  <c:v>256.90001220209524</c:v>
                </c:pt>
                <c:pt idx="2226">
                  <c:v>257.00001220684499</c:v>
                </c:pt>
                <c:pt idx="2227">
                  <c:v>257.10001221159473</c:v>
                </c:pt>
                <c:pt idx="2228">
                  <c:v>257.20001221634448</c:v>
                </c:pt>
                <c:pt idx="2229">
                  <c:v>257.30001222109422</c:v>
                </c:pt>
                <c:pt idx="2230">
                  <c:v>257.40001222584397</c:v>
                </c:pt>
                <c:pt idx="2231">
                  <c:v>257.50001223059371</c:v>
                </c:pt>
                <c:pt idx="2232">
                  <c:v>257.60001223534346</c:v>
                </c:pt>
                <c:pt idx="2233">
                  <c:v>257.7000122400932</c:v>
                </c:pt>
                <c:pt idx="2234">
                  <c:v>257.80001224484295</c:v>
                </c:pt>
                <c:pt idx="2235">
                  <c:v>257.90001224959269</c:v>
                </c:pt>
                <c:pt idx="2236">
                  <c:v>258.00001225434244</c:v>
                </c:pt>
                <c:pt idx="2237">
                  <c:v>258.10001225909218</c:v>
                </c:pt>
                <c:pt idx="2238">
                  <c:v>258.20001226384193</c:v>
                </c:pt>
                <c:pt idx="2239">
                  <c:v>258.30001226859167</c:v>
                </c:pt>
                <c:pt idx="2240">
                  <c:v>258.40001227334142</c:v>
                </c:pt>
                <c:pt idx="2241">
                  <c:v>258.50001227809116</c:v>
                </c:pt>
                <c:pt idx="2242">
                  <c:v>258.60001228284091</c:v>
                </c:pt>
                <c:pt idx="2243">
                  <c:v>258.70001228759065</c:v>
                </c:pt>
                <c:pt idx="2244">
                  <c:v>258.8000122923404</c:v>
                </c:pt>
                <c:pt idx="2245">
                  <c:v>258.90001229709014</c:v>
                </c:pt>
                <c:pt idx="2246">
                  <c:v>259.00001230183989</c:v>
                </c:pt>
                <c:pt idx="2247">
                  <c:v>259.10001230658963</c:v>
                </c:pt>
                <c:pt idx="2248">
                  <c:v>259.20001231133938</c:v>
                </c:pt>
                <c:pt idx="2249">
                  <c:v>259.30001231608912</c:v>
                </c:pt>
                <c:pt idx="2250">
                  <c:v>259.40001232083887</c:v>
                </c:pt>
                <c:pt idx="2251">
                  <c:v>259.50001232558861</c:v>
                </c:pt>
                <c:pt idx="2252">
                  <c:v>259.60001233033836</c:v>
                </c:pt>
                <c:pt idx="2253">
                  <c:v>259.7000123350881</c:v>
                </c:pt>
                <c:pt idx="2254">
                  <c:v>259.80001233983785</c:v>
                </c:pt>
                <c:pt idx="2255">
                  <c:v>259.90001234458759</c:v>
                </c:pt>
                <c:pt idx="2256">
                  <c:v>260.00001234933734</c:v>
                </c:pt>
                <c:pt idx="2257">
                  <c:v>260.10001235408708</c:v>
                </c:pt>
                <c:pt idx="2258">
                  <c:v>260.20001235883683</c:v>
                </c:pt>
                <c:pt idx="2259">
                  <c:v>260.30001236358657</c:v>
                </c:pt>
                <c:pt idx="2260">
                  <c:v>260.40001236833632</c:v>
                </c:pt>
                <c:pt idx="2261">
                  <c:v>260.50001237308607</c:v>
                </c:pt>
                <c:pt idx="2262">
                  <c:v>260.60001237783581</c:v>
                </c:pt>
                <c:pt idx="2263">
                  <c:v>260.70001238258556</c:v>
                </c:pt>
                <c:pt idx="2264">
                  <c:v>260.8000123873353</c:v>
                </c:pt>
                <c:pt idx="2265">
                  <c:v>260.90001239208505</c:v>
                </c:pt>
                <c:pt idx="2266">
                  <c:v>261.00001239683479</c:v>
                </c:pt>
                <c:pt idx="2267">
                  <c:v>261.10001240158454</c:v>
                </c:pt>
                <c:pt idx="2268">
                  <c:v>261.20001240633428</c:v>
                </c:pt>
                <c:pt idx="2269">
                  <c:v>261.30001241108403</c:v>
                </c:pt>
                <c:pt idx="2270">
                  <c:v>261.40001241583377</c:v>
                </c:pt>
                <c:pt idx="2271">
                  <c:v>261.50001242058352</c:v>
                </c:pt>
                <c:pt idx="2272">
                  <c:v>261.60001242533326</c:v>
                </c:pt>
                <c:pt idx="2273">
                  <c:v>261.70001243008301</c:v>
                </c:pt>
                <c:pt idx="2274">
                  <c:v>261.80001243483275</c:v>
                </c:pt>
                <c:pt idx="2275">
                  <c:v>261.9000124395825</c:v>
                </c:pt>
                <c:pt idx="2276">
                  <c:v>262.00001244433224</c:v>
                </c:pt>
                <c:pt idx="2277">
                  <c:v>262.10001244908199</c:v>
                </c:pt>
                <c:pt idx="2278">
                  <c:v>262.20001245383173</c:v>
                </c:pt>
                <c:pt idx="2279">
                  <c:v>262.30001245858148</c:v>
                </c:pt>
                <c:pt idx="2280">
                  <c:v>262.40001246333122</c:v>
                </c:pt>
                <c:pt idx="2281">
                  <c:v>262.50001246808097</c:v>
                </c:pt>
                <c:pt idx="2282">
                  <c:v>262.60001247283071</c:v>
                </c:pt>
                <c:pt idx="2283">
                  <c:v>262.70001247758046</c:v>
                </c:pt>
                <c:pt idx="2284">
                  <c:v>262.8000124823302</c:v>
                </c:pt>
                <c:pt idx="2285">
                  <c:v>262.90001248707995</c:v>
                </c:pt>
                <c:pt idx="2286">
                  <c:v>263.00001249182969</c:v>
                </c:pt>
                <c:pt idx="2287">
                  <c:v>263.10001249657944</c:v>
                </c:pt>
                <c:pt idx="2288">
                  <c:v>263.20001250132918</c:v>
                </c:pt>
                <c:pt idx="2289">
                  <c:v>263.30001250607893</c:v>
                </c:pt>
                <c:pt idx="2290">
                  <c:v>263.40001251082867</c:v>
                </c:pt>
                <c:pt idx="2291">
                  <c:v>263.50001251557842</c:v>
                </c:pt>
                <c:pt idx="2292">
                  <c:v>263.60001252032816</c:v>
                </c:pt>
                <c:pt idx="2293">
                  <c:v>263.70001252507791</c:v>
                </c:pt>
                <c:pt idx="2294">
                  <c:v>263.80001252982765</c:v>
                </c:pt>
                <c:pt idx="2295">
                  <c:v>263.9000125345774</c:v>
                </c:pt>
                <c:pt idx="2296">
                  <c:v>264.00001253932714</c:v>
                </c:pt>
                <c:pt idx="2297">
                  <c:v>264.10001254407689</c:v>
                </c:pt>
                <c:pt idx="2298">
                  <c:v>264.20001254882663</c:v>
                </c:pt>
                <c:pt idx="2299">
                  <c:v>264.30001255357638</c:v>
                </c:pt>
                <c:pt idx="2300">
                  <c:v>264.40001255832613</c:v>
                </c:pt>
                <c:pt idx="2301">
                  <c:v>264.50001256307587</c:v>
                </c:pt>
                <c:pt idx="2302">
                  <c:v>264.60001256782562</c:v>
                </c:pt>
                <c:pt idx="2303">
                  <c:v>264.70001257257536</c:v>
                </c:pt>
                <c:pt idx="2304">
                  <c:v>264.80001257732511</c:v>
                </c:pt>
                <c:pt idx="2305">
                  <c:v>264.90001258207485</c:v>
                </c:pt>
                <c:pt idx="2306">
                  <c:v>265.0000125868246</c:v>
                </c:pt>
                <c:pt idx="2307">
                  <c:v>265.10001259157434</c:v>
                </c:pt>
                <c:pt idx="2308">
                  <c:v>265.20001259632409</c:v>
                </c:pt>
                <c:pt idx="2309">
                  <c:v>265.30001260107383</c:v>
                </c:pt>
                <c:pt idx="2310">
                  <c:v>265.40001260582358</c:v>
                </c:pt>
                <c:pt idx="2311">
                  <c:v>265.50001261057332</c:v>
                </c:pt>
                <c:pt idx="2312">
                  <c:v>265.60001261532307</c:v>
                </c:pt>
                <c:pt idx="2313">
                  <c:v>265.70001262007281</c:v>
                </c:pt>
                <c:pt idx="2314">
                  <c:v>265.80001262482256</c:v>
                </c:pt>
                <c:pt idx="2315">
                  <c:v>265.9000126295723</c:v>
                </c:pt>
                <c:pt idx="2316">
                  <c:v>266.00001263432205</c:v>
                </c:pt>
                <c:pt idx="2317">
                  <c:v>266.10001263907179</c:v>
                </c:pt>
                <c:pt idx="2318">
                  <c:v>266.20001264382154</c:v>
                </c:pt>
                <c:pt idx="2319">
                  <c:v>266.30001264857128</c:v>
                </c:pt>
                <c:pt idx="2320">
                  <c:v>266.40001265332103</c:v>
                </c:pt>
                <c:pt idx="2321">
                  <c:v>266.50001265807077</c:v>
                </c:pt>
                <c:pt idx="2322">
                  <c:v>266.60001266282052</c:v>
                </c:pt>
                <c:pt idx="2323">
                  <c:v>266.70001266757026</c:v>
                </c:pt>
                <c:pt idx="2324">
                  <c:v>266.80001267232001</c:v>
                </c:pt>
                <c:pt idx="2325">
                  <c:v>266.90001267706975</c:v>
                </c:pt>
                <c:pt idx="2326">
                  <c:v>267.0000126818195</c:v>
                </c:pt>
                <c:pt idx="2327">
                  <c:v>267.10001268656924</c:v>
                </c:pt>
                <c:pt idx="2328">
                  <c:v>267.20001269131899</c:v>
                </c:pt>
                <c:pt idx="2329">
                  <c:v>267.30001269606873</c:v>
                </c:pt>
                <c:pt idx="2330">
                  <c:v>267.40001270081848</c:v>
                </c:pt>
                <c:pt idx="2331">
                  <c:v>267.50001270556822</c:v>
                </c:pt>
                <c:pt idx="2332">
                  <c:v>267.60001271031797</c:v>
                </c:pt>
                <c:pt idx="2333">
                  <c:v>267.70001271506771</c:v>
                </c:pt>
                <c:pt idx="2334">
                  <c:v>267.80001271981746</c:v>
                </c:pt>
                <c:pt idx="2335">
                  <c:v>267.9000127245672</c:v>
                </c:pt>
                <c:pt idx="2336">
                  <c:v>268.00001272931695</c:v>
                </c:pt>
                <c:pt idx="2337">
                  <c:v>268.10001273406669</c:v>
                </c:pt>
                <c:pt idx="2338">
                  <c:v>268.20001273881644</c:v>
                </c:pt>
                <c:pt idx="2339">
                  <c:v>268.30001274356619</c:v>
                </c:pt>
                <c:pt idx="2340">
                  <c:v>268.40001274831593</c:v>
                </c:pt>
                <c:pt idx="2341">
                  <c:v>268.50001275306568</c:v>
                </c:pt>
                <c:pt idx="2342">
                  <c:v>268.60001275781542</c:v>
                </c:pt>
                <c:pt idx="2343">
                  <c:v>268.70001276256517</c:v>
                </c:pt>
                <c:pt idx="2344">
                  <c:v>268.80001276731491</c:v>
                </c:pt>
                <c:pt idx="2345">
                  <c:v>268.90001277206466</c:v>
                </c:pt>
                <c:pt idx="2346">
                  <c:v>269.0000127768144</c:v>
                </c:pt>
                <c:pt idx="2347">
                  <c:v>269.10001278156415</c:v>
                </c:pt>
                <c:pt idx="2348">
                  <c:v>269.20001278631389</c:v>
                </c:pt>
                <c:pt idx="2349">
                  <c:v>269.30001279106364</c:v>
                </c:pt>
                <c:pt idx="2350">
                  <c:v>269.40001279581338</c:v>
                </c:pt>
                <c:pt idx="2351">
                  <c:v>269.50001280056313</c:v>
                </c:pt>
                <c:pt idx="2352">
                  <c:v>269.60001280531287</c:v>
                </c:pt>
                <c:pt idx="2353">
                  <c:v>269.70001281006262</c:v>
                </c:pt>
                <c:pt idx="2354">
                  <c:v>269.80001281481236</c:v>
                </c:pt>
                <c:pt idx="2355">
                  <c:v>269.90001281956211</c:v>
                </c:pt>
                <c:pt idx="2356">
                  <c:v>270.00001282431185</c:v>
                </c:pt>
                <c:pt idx="2357">
                  <c:v>270.1000128290616</c:v>
                </c:pt>
                <c:pt idx="2358">
                  <c:v>270.20001283381134</c:v>
                </c:pt>
                <c:pt idx="2359">
                  <c:v>270.30001283856109</c:v>
                </c:pt>
                <c:pt idx="2360">
                  <c:v>270.40001284331083</c:v>
                </c:pt>
                <c:pt idx="2361">
                  <c:v>270.50001284806058</c:v>
                </c:pt>
                <c:pt idx="2362">
                  <c:v>270.60001285281032</c:v>
                </c:pt>
                <c:pt idx="2363">
                  <c:v>270.70001285756007</c:v>
                </c:pt>
                <c:pt idx="2364">
                  <c:v>270.80001286230981</c:v>
                </c:pt>
                <c:pt idx="2365">
                  <c:v>270.90001286705956</c:v>
                </c:pt>
                <c:pt idx="2366">
                  <c:v>271.0000128718093</c:v>
                </c:pt>
                <c:pt idx="2367">
                  <c:v>271.10001287655905</c:v>
                </c:pt>
                <c:pt idx="2368">
                  <c:v>271.20001288130879</c:v>
                </c:pt>
                <c:pt idx="2369">
                  <c:v>271.30001288605854</c:v>
                </c:pt>
                <c:pt idx="2370">
                  <c:v>271.40001289080828</c:v>
                </c:pt>
                <c:pt idx="2371">
                  <c:v>271.50001289555803</c:v>
                </c:pt>
                <c:pt idx="2372">
                  <c:v>271.60001290030777</c:v>
                </c:pt>
                <c:pt idx="2373">
                  <c:v>271.70001290505752</c:v>
                </c:pt>
                <c:pt idx="2374">
                  <c:v>271.80001290980726</c:v>
                </c:pt>
                <c:pt idx="2375">
                  <c:v>271.90001291455701</c:v>
                </c:pt>
                <c:pt idx="2376">
                  <c:v>272.00001291930676</c:v>
                </c:pt>
                <c:pt idx="2377">
                  <c:v>272.1000129240565</c:v>
                </c:pt>
                <c:pt idx="2378">
                  <c:v>272.20001292880625</c:v>
                </c:pt>
                <c:pt idx="2379">
                  <c:v>272.30001293355599</c:v>
                </c:pt>
                <c:pt idx="2380">
                  <c:v>272.40001293830574</c:v>
                </c:pt>
                <c:pt idx="2381">
                  <c:v>272.50001294305548</c:v>
                </c:pt>
                <c:pt idx="2382">
                  <c:v>272.60001294780523</c:v>
                </c:pt>
                <c:pt idx="2383">
                  <c:v>272.70001295255497</c:v>
                </c:pt>
                <c:pt idx="2384">
                  <c:v>272.80001295730472</c:v>
                </c:pt>
                <c:pt idx="2385">
                  <c:v>272.90001296205446</c:v>
                </c:pt>
                <c:pt idx="2386">
                  <c:v>273.00001296680421</c:v>
                </c:pt>
                <c:pt idx="2387">
                  <c:v>273.10001297155395</c:v>
                </c:pt>
                <c:pt idx="2388">
                  <c:v>273.2000129763037</c:v>
                </c:pt>
                <c:pt idx="2389">
                  <c:v>273.30001298105344</c:v>
                </c:pt>
                <c:pt idx="2390">
                  <c:v>273.40001298580319</c:v>
                </c:pt>
                <c:pt idx="2391">
                  <c:v>273.50001299055293</c:v>
                </c:pt>
                <c:pt idx="2392">
                  <c:v>273.60001299530268</c:v>
                </c:pt>
                <c:pt idx="2393">
                  <c:v>273.70001300005242</c:v>
                </c:pt>
                <c:pt idx="2394">
                  <c:v>273.80001300480217</c:v>
                </c:pt>
                <c:pt idx="2395">
                  <c:v>273.90001300955191</c:v>
                </c:pt>
                <c:pt idx="2396">
                  <c:v>274.00001301430166</c:v>
                </c:pt>
                <c:pt idx="2397">
                  <c:v>274.1000130190514</c:v>
                </c:pt>
                <c:pt idx="2398">
                  <c:v>274.20001302380115</c:v>
                </c:pt>
                <c:pt idx="2399">
                  <c:v>274.30001302855089</c:v>
                </c:pt>
                <c:pt idx="2400">
                  <c:v>274.40001303330064</c:v>
                </c:pt>
                <c:pt idx="2401">
                  <c:v>274.50001303805038</c:v>
                </c:pt>
                <c:pt idx="2402">
                  <c:v>274.60001304280013</c:v>
                </c:pt>
                <c:pt idx="2403">
                  <c:v>274.70001304754987</c:v>
                </c:pt>
                <c:pt idx="2404">
                  <c:v>274.80001305229962</c:v>
                </c:pt>
                <c:pt idx="2405">
                  <c:v>274.90001305704936</c:v>
                </c:pt>
                <c:pt idx="2406">
                  <c:v>275.00001306179911</c:v>
                </c:pt>
                <c:pt idx="2407">
                  <c:v>275.10001306654885</c:v>
                </c:pt>
                <c:pt idx="2408">
                  <c:v>275.2000130712986</c:v>
                </c:pt>
                <c:pt idx="2409">
                  <c:v>275.30001307604834</c:v>
                </c:pt>
                <c:pt idx="2410">
                  <c:v>275.40001308079809</c:v>
                </c:pt>
                <c:pt idx="2411">
                  <c:v>275.50001308554783</c:v>
                </c:pt>
                <c:pt idx="2412">
                  <c:v>275.60001309029758</c:v>
                </c:pt>
                <c:pt idx="2413">
                  <c:v>275.70001309504732</c:v>
                </c:pt>
                <c:pt idx="2414">
                  <c:v>275.80001309979707</c:v>
                </c:pt>
                <c:pt idx="2415">
                  <c:v>275.90001310454682</c:v>
                </c:pt>
                <c:pt idx="2416">
                  <c:v>276.00001310929656</c:v>
                </c:pt>
                <c:pt idx="2417">
                  <c:v>276.10001311404631</c:v>
                </c:pt>
                <c:pt idx="2418">
                  <c:v>276.20001311879605</c:v>
                </c:pt>
                <c:pt idx="2419">
                  <c:v>276.3000131235458</c:v>
                </c:pt>
                <c:pt idx="2420">
                  <c:v>276.40001312829554</c:v>
                </c:pt>
                <c:pt idx="2421">
                  <c:v>276.50001313304529</c:v>
                </c:pt>
                <c:pt idx="2422">
                  <c:v>276.60001313779503</c:v>
                </c:pt>
                <c:pt idx="2423">
                  <c:v>276.70001314254478</c:v>
                </c:pt>
                <c:pt idx="2424">
                  <c:v>276.80001314729452</c:v>
                </c:pt>
                <c:pt idx="2425">
                  <c:v>276.90001315204427</c:v>
                </c:pt>
                <c:pt idx="2426">
                  <c:v>277.00001315679401</c:v>
                </c:pt>
                <c:pt idx="2427">
                  <c:v>277.10001316154376</c:v>
                </c:pt>
                <c:pt idx="2428">
                  <c:v>277.2000131662935</c:v>
                </c:pt>
                <c:pt idx="2429">
                  <c:v>277.30001317104325</c:v>
                </c:pt>
                <c:pt idx="2430">
                  <c:v>277.40001317579299</c:v>
                </c:pt>
                <c:pt idx="2431">
                  <c:v>277.50001318054274</c:v>
                </c:pt>
                <c:pt idx="2432">
                  <c:v>277.60001318529248</c:v>
                </c:pt>
                <c:pt idx="2433">
                  <c:v>277.70001319004223</c:v>
                </c:pt>
                <c:pt idx="2434">
                  <c:v>277.80001319479197</c:v>
                </c:pt>
                <c:pt idx="2435">
                  <c:v>277.90001319954172</c:v>
                </c:pt>
                <c:pt idx="2436">
                  <c:v>278.00001320429146</c:v>
                </c:pt>
                <c:pt idx="2437">
                  <c:v>278.10001320904121</c:v>
                </c:pt>
                <c:pt idx="2438">
                  <c:v>278.20001321379095</c:v>
                </c:pt>
                <c:pt idx="2439">
                  <c:v>278.3000132185407</c:v>
                </c:pt>
                <c:pt idx="2440">
                  <c:v>278.40001322329044</c:v>
                </c:pt>
                <c:pt idx="2441">
                  <c:v>278.50001322804019</c:v>
                </c:pt>
                <c:pt idx="2442">
                  <c:v>278.60001323278993</c:v>
                </c:pt>
                <c:pt idx="2443">
                  <c:v>278.70001323753968</c:v>
                </c:pt>
                <c:pt idx="2444">
                  <c:v>278.80001324228942</c:v>
                </c:pt>
                <c:pt idx="2445">
                  <c:v>278.90001324703917</c:v>
                </c:pt>
                <c:pt idx="2446">
                  <c:v>279.00001325178891</c:v>
                </c:pt>
                <c:pt idx="2447">
                  <c:v>279.10001325653866</c:v>
                </c:pt>
                <c:pt idx="2448">
                  <c:v>279.2000132612884</c:v>
                </c:pt>
                <c:pt idx="2449">
                  <c:v>279.30001326603815</c:v>
                </c:pt>
                <c:pt idx="2450">
                  <c:v>279.40001327078789</c:v>
                </c:pt>
                <c:pt idx="2451">
                  <c:v>279.50001327553764</c:v>
                </c:pt>
                <c:pt idx="2452">
                  <c:v>279.60001328028738</c:v>
                </c:pt>
                <c:pt idx="2453">
                  <c:v>279.70001328503713</c:v>
                </c:pt>
                <c:pt idx="2454">
                  <c:v>279.80001328978688</c:v>
                </c:pt>
                <c:pt idx="2455">
                  <c:v>279.90001329453662</c:v>
                </c:pt>
                <c:pt idx="2456">
                  <c:v>280.00001329928637</c:v>
                </c:pt>
                <c:pt idx="2457">
                  <c:v>280.10001330403611</c:v>
                </c:pt>
                <c:pt idx="2458">
                  <c:v>280.20001330878586</c:v>
                </c:pt>
                <c:pt idx="2459">
                  <c:v>280.3000133135356</c:v>
                </c:pt>
                <c:pt idx="2460">
                  <c:v>280.40001331828535</c:v>
                </c:pt>
                <c:pt idx="2461">
                  <c:v>280.50001332303509</c:v>
                </c:pt>
                <c:pt idx="2462">
                  <c:v>280.60001332778484</c:v>
                </c:pt>
                <c:pt idx="2463">
                  <c:v>280.70001333253458</c:v>
                </c:pt>
                <c:pt idx="2464">
                  <c:v>280.80001333728433</c:v>
                </c:pt>
                <c:pt idx="2465">
                  <c:v>280.90001334203407</c:v>
                </c:pt>
                <c:pt idx="2466">
                  <c:v>281.00001334678382</c:v>
                </c:pt>
                <c:pt idx="2467">
                  <c:v>281.10001335153356</c:v>
                </c:pt>
                <c:pt idx="2468">
                  <c:v>281.20001335628331</c:v>
                </c:pt>
                <c:pt idx="2469">
                  <c:v>281.30001336103305</c:v>
                </c:pt>
                <c:pt idx="2470">
                  <c:v>281.4000133657828</c:v>
                </c:pt>
                <c:pt idx="2471">
                  <c:v>281.50001337053254</c:v>
                </c:pt>
                <c:pt idx="2472">
                  <c:v>281.60001337528229</c:v>
                </c:pt>
                <c:pt idx="2473">
                  <c:v>281.70001338003203</c:v>
                </c:pt>
                <c:pt idx="2474">
                  <c:v>281.80001338478178</c:v>
                </c:pt>
                <c:pt idx="2475">
                  <c:v>281.90001338953152</c:v>
                </c:pt>
                <c:pt idx="2476">
                  <c:v>282.00001339428127</c:v>
                </c:pt>
                <c:pt idx="2477">
                  <c:v>282.10001339903101</c:v>
                </c:pt>
                <c:pt idx="2478">
                  <c:v>282.20001340378076</c:v>
                </c:pt>
                <c:pt idx="2479">
                  <c:v>282.3000134085305</c:v>
                </c:pt>
                <c:pt idx="2480">
                  <c:v>282.40001341328025</c:v>
                </c:pt>
                <c:pt idx="2481">
                  <c:v>282.50001341802999</c:v>
                </c:pt>
                <c:pt idx="2482">
                  <c:v>282.60001342277974</c:v>
                </c:pt>
                <c:pt idx="2483">
                  <c:v>282.70001342752948</c:v>
                </c:pt>
                <c:pt idx="2484">
                  <c:v>282.80001343227923</c:v>
                </c:pt>
                <c:pt idx="2485">
                  <c:v>282.90001343702897</c:v>
                </c:pt>
                <c:pt idx="2486">
                  <c:v>283.00001344177872</c:v>
                </c:pt>
                <c:pt idx="2487">
                  <c:v>283.10001344652846</c:v>
                </c:pt>
                <c:pt idx="2488">
                  <c:v>283.20001345127821</c:v>
                </c:pt>
                <c:pt idx="2489">
                  <c:v>283.30001345602795</c:v>
                </c:pt>
                <c:pt idx="2490">
                  <c:v>283.4000134607777</c:v>
                </c:pt>
                <c:pt idx="2491">
                  <c:v>283.50001346552745</c:v>
                </c:pt>
                <c:pt idx="2492">
                  <c:v>283.60001347027719</c:v>
                </c:pt>
                <c:pt idx="2493">
                  <c:v>283.70001347502694</c:v>
                </c:pt>
                <c:pt idx="2494">
                  <c:v>283.80001347977668</c:v>
                </c:pt>
                <c:pt idx="2495">
                  <c:v>283.90001348452643</c:v>
                </c:pt>
                <c:pt idx="2496">
                  <c:v>284.00001348927617</c:v>
                </c:pt>
                <c:pt idx="2497">
                  <c:v>284.10001349402592</c:v>
                </c:pt>
                <c:pt idx="2498">
                  <c:v>284.20001349877566</c:v>
                </c:pt>
                <c:pt idx="2499">
                  <c:v>284.30001350352541</c:v>
                </c:pt>
                <c:pt idx="2500">
                  <c:v>284.40001350827515</c:v>
                </c:pt>
                <c:pt idx="2501">
                  <c:v>284.5000135130249</c:v>
                </c:pt>
                <c:pt idx="2502">
                  <c:v>284.60001351777464</c:v>
                </c:pt>
                <c:pt idx="2503">
                  <c:v>284.70001352252439</c:v>
                </c:pt>
                <c:pt idx="2504">
                  <c:v>284.80001352727413</c:v>
                </c:pt>
                <c:pt idx="2505">
                  <c:v>284.90001353202388</c:v>
                </c:pt>
                <c:pt idx="2506">
                  <c:v>285.00001353677362</c:v>
                </c:pt>
                <c:pt idx="2507">
                  <c:v>285.10001354152337</c:v>
                </c:pt>
                <c:pt idx="2508">
                  <c:v>285.20001354627311</c:v>
                </c:pt>
                <c:pt idx="2509">
                  <c:v>285.30001355102286</c:v>
                </c:pt>
                <c:pt idx="2510">
                  <c:v>285.4000135557726</c:v>
                </c:pt>
                <c:pt idx="2511">
                  <c:v>285.50001356052235</c:v>
                </c:pt>
                <c:pt idx="2512">
                  <c:v>285.60001356527209</c:v>
                </c:pt>
                <c:pt idx="2513">
                  <c:v>285.70001357002184</c:v>
                </c:pt>
                <c:pt idx="2514">
                  <c:v>285.80001357477158</c:v>
                </c:pt>
                <c:pt idx="2515">
                  <c:v>285.90001357952133</c:v>
                </c:pt>
                <c:pt idx="2516">
                  <c:v>286.00001358427107</c:v>
                </c:pt>
                <c:pt idx="2517">
                  <c:v>286.10001358902082</c:v>
                </c:pt>
                <c:pt idx="2518">
                  <c:v>286.20001359377056</c:v>
                </c:pt>
                <c:pt idx="2519">
                  <c:v>286.30001359852031</c:v>
                </c:pt>
                <c:pt idx="2520">
                  <c:v>286.40001360327005</c:v>
                </c:pt>
                <c:pt idx="2521">
                  <c:v>286.5000136080198</c:v>
                </c:pt>
                <c:pt idx="2522">
                  <c:v>286.60001361276954</c:v>
                </c:pt>
                <c:pt idx="2523">
                  <c:v>286.70001361751929</c:v>
                </c:pt>
                <c:pt idx="2524">
                  <c:v>286.80001362226903</c:v>
                </c:pt>
                <c:pt idx="2525">
                  <c:v>286.90001362701878</c:v>
                </c:pt>
                <c:pt idx="2526">
                  <c:v>287.00001363176852</c:v>
                </c:pt>
                <c:pt idx="2527">
                  <c:v>287.10001363651827</c:v>
                </c:pt>
                <c:pt idx="2528">
                  <c:v>287.20001364126801</c:v>
                </c:pt>
                <c:pt idx="2529">
                  <c:v>287.30001364601776</c:v>
                </c:pt>
                <c:pt idx="2530">
                  <c:v>287.40001365076751</c:v>
                </c:pt>
                <c:pt idx="2531">
                  <c:v>287.50001365551725</c:v>
                </c:pt>
                <c:pt idx="2532">
                  <c:v>287.600013660267</c:v>
                </c:pt>
                <c:pt idx="2533">
                  <c:v>287.70001366501674</c:v>
                </c:pt>
                <c:pt idx="2534">
                  <c:v>287.80001366976649</c:v>
                </c:pt>
                <c:pt idx="2535">
                  <c:v>287.90001367451623</c:v>
                </c:pt>
                <c:pt idx="2536">
                  <c:v>288.00001367926598</c:v>
                </c:pt>
                <c:pt idx="2537">
                  <c:v>288.10001368401572</c:v>
                </c:pt>
                <c:pt idx="2538">
                  <c:v>288.20001368876547</c:v>
                </c:pt>
                <c:pt idx="2539">
                  <c:v>288.30001369351521</c:v>
                </c:pt>
                <c:pt idx="2540">
                  <c:v>288.40001369826496</c:v>
                </c:pt>
                <c:pt idx="2541">
                  <c:v>288.5000137030147</c:v>
                </c:pt>
                <c:pt idx="2542">
                  <c:v>288.60001370776445</c:v>
                </c:pt>
                <c:pt idx="2543">
                  <c:v>288.70001371251419</c:v>
                </c:pt>
                <c:pt idx="2544">
                  <c:v>288.80001371726394</c:v>
                </c:pt>
                <c:pt idx="2545">
                  <c:v>288.90001372201368</c:v>
                </c:pt>
                <c:pt idx="2546">
                  <c:v>289.00001372676343</c:v>
                </c:pt>
                <c:pt idx="2547">
                  <c:v>289.10001373151317</c:v>
                </c:pt>
                <c:pt idx="2548">
                  <c:v>289.20001373626292</c:v>
                </c:pt>
                <c:pt idx="2549">
                  <c:v>289.30001374101266</c:v>
                </c:pt>
                <c:pt idx="2550">
                  <c:v>289.40001374576241</c:v>
                </c:pt>
                <c:pt idx="2551">
                  <c:v>289.50001375051215</c:v>
                </c:pt>
                <c:pt idx="2552">
                  <c:v>289.6000137552619</c:v>
                </c:pt>
                <c:pt idx="2553">
                  <c:v>289.70001376001164</c:v>
                </c:pt>
                <c:pt idx="2554">
                  <c:v>289.80001376476139</c:v>
                </c:pt>
                <c:pt idx="2555">
                  <c:v>289.90001376951113</c:v>
                </c:pt>
                <c:pt idx="2556">
                  <c:v>290.00001377426088</c:v>
                </c:pt>
                <c:pt idx="2557">
                  <c:v>290.10001377901062</c:v>
                </c:pt>
                <c:pt idx="2558">
                  <c:v>290.20001378376037</c:v>
                </c:pt>
                <c:pt idx="2559">
                  <c:v>290.30001378851011</c:v>
                </c:pt>
                <c:pt idx="2560">
                  <c:v>290.40001379325986</c:v>
                </c:pt>
                <c:pt idx="2561">
                  <c:v>290.5000137980096</c:v>
                </c:pt>
                <c:pt idx="2562">
                  <c:v>290.60001380275935</c:v>
                </c:pt>
                <c:pt idx="2563">
                  <c:v>290.70001380750909</c:v>
                </c:pt>
                <c:pt idx="2564">
                  <c:v>290.80001381225884</c:v>
                </c:pt>
                <c:pt idx="2565">
                  <c:v>290.90001381700858</c:v>
                </c:pt>
                <c:pt idx="2566">
                  <c:v>291.00001382175833</c:v>
                </c:pt>
                <c:pt idx="2567">
                  <c:v>291.10001382650807</c:v>
                </c:pt>
                <c:pt idx="2568">
                  <c:v>291.20001383125782</c:v>
                </c:pt>
                <c:pt idx="2569">
                  <c:v>291.30001383600757</c:v>
                </c:pt>
                <c:pt idx="2570">
                  <c:v>291.40001384075731</c:v>
                </c:pt>
                <c:pt idx="2571">
                  <c:v>291.50001384550706</c:v>
                </c:pt>
                <c:pt idx="2572">
                  <c:v>291.6000138502568</c:v>
                </c:pt>
                <c:pt idx="2573">
                  <c:v>291.70001385500655</c:v>
                </c:pt>
                <c:pt idx="2574">
                  <c:v>291.80001385975629</c:v>
                </c:pt>
                <c:pt idx="2575">
                  <c:v>291.90001386450604</c:v>
                </c:pt>
                <c:pt idx="2576">
                  <c:v>292.00001386925578</c:v>
                </c:pt>
                <c:pt idx="2577">
                  <c:v>292.10001387400553</c:v>
                </c:pt>
                <c:pt idx="2578">
                  <c:v>292.20001387875527</c:v>
                </c:pt>
                <c:pt idx="2579">
                  <c:v>292.30001388350502</c:v>
                </c:pt>
                <c:pt idx="2580">
                  <c:v>292.40001388825476</c:v>
                </c:pt>
                <c:pt idx="2581">
                  <c:v>292.50001389300451</c:v>
                </c:pt>
                <c:pt idx="2582">
                  <c:v>292.60001389775425</c:v>
                </c:pt>
                <c:pt idx="2583">
                  <c:v>292.700013902504</c:v>
                </c:pt>
                <c:pt idx="2584">
                  <c:v>292.80001390725374</c:v>
                </c:pt>
                <c:pt idx="2585">
                  <c:v>292.90001391200349</c:v>
                </c:pt>
                <c:pt idx="2586">
                  <c:v>293.00001391675323</c:v>
                </c:pt>
                <c:pt idx="2587">
                  <c:v>293.10001392150298</c:v>
                </c:pt>
                <c:pt idx="2588">
                  <c:v>293.20001392625272</c:v>
                </c:pt>
                <c:pt idx="2589">
                  <c:v>293.30001393100247</c:v>
                </c:pt>
                <c:pt idx="2590">
                  <c:v>293.40001393575221</c:v>
                </c:pt>
                <c:pt idx="2591">
                  <c:v>293.50001394050196</c:v>
                </c:pt>
                <c:pt idx="2592">
                  <c:v>293.6000139452517</c:v>
                </c:pt>
                <c:pt idx="2593">
                  <c:v>293.70001395000145</c:v>
                </c:pt>
                <c:pt idx="2594">
                  <c:v>293.80001395475119</c:v>
                </c:pt>
                <c:pt idx="2595">
                  <c:v>293.90001395950094</c:v>
                </c:pt>
                <c:pt idx="2596">
                  <c:v>294.00001396425068</c:v>
                </c:pt>
                <c:pt idx="2597">
                  <c:v>294.10001396900043</c:v>
                </c:pt>
                <c:pt idx="2598">
                  <c:v>294.20001397375017</c:v>
                </c:pt>
                <c:pt idx="2599">
                  <c:v>294.30001397849992</c:v>
                </c:pt>
                <c:pt idx="2600">
                  <c:v>294.40001398324966</c:v>
                </c:pt>
                <c:pt idx="2601">
                  <c:v>294.50001398799941</c:v>
                </c:pt>
                <c:pt idx="2602">
                  <c:v>294.60001399274915</c:v>
                </c:pt>
                <c:pt idx="2603">
                  <c:v>294.7000139974989</c:v>
                </c:pt>
                <c:pt idx="2604">
                  <c:v>294.80001400224864</c:v>
                </c:pt>
                <c:pt idx="2605">
                  <c:v>294.90001400699839</c:v>
                </c:pt>
                <c:pt idx="2606">
                  <c:v>295.00001401174814</c:v>
                </c:pt>
                <c:pt idx="2607">
                  <c:v>295.10001401649788</c:v>
                </c:pt>
                <c:pt idx="2608">
                  <c:v>295.20001402124763</c:v>
                </c:pt>
                <c:pt idx="2609">
                  <c:v>295.30001402599737</c:v>
                </c:pt>
                <c:pt idx="2610">
                  <c:v>295.40001403074712</c:v>
                </c:pt>
                <c:pt idx="2611">
                  <c:v>295.50001403549686</c:v>
                </c:pt>
                <c:pt idx="2612">
                  <c:v>295.60001404024661</c:v>
                </c:pt>
                <c:pt idx="2613">
                  <c:v>295.70001404499635</c:v>
                </c:pt>
                <c:pt idx="2614">
                  <c:v>295.8000140497461</c:v>
                </c:pt>
                <c:pt idx="2615">
                  <c:v>295.90001405449584</c:v>
                </c:pt>
                <c:pt idx="2616">
                  <c:v>296.00001405924559</c:v>
                </c:pt>
                <c:pt idx="2617">
                  <c:v>296.10001406399533</c:v>
                </c:pt>
                <c:pt idx="2618">
                  <c:v>296.20001406874508</c:v>
                </c:pt>
                <c:pt idx="2619">
                  <c:v>296.30001407349482</c:v>
                </c:pt>
                <c:pt idx="2620">
                  <c:v>296.40001407824457</c:v>
                </c:pt>
                <c:pt idx="2621">
                  <c:v>296.50001408299431</c:v>
                </c:pt>
                <c:pt idx="2622">
                  <c:v>296.60001408774406</c:v>
                </c:pt>
                <c:pt idx="2623">
                  <c:v>296.7000140924938</c:v>
                </c:pt>
                <c:pt idx="2624">
                  <c:v>296.80001409724355</c:v>
                </c:pt>
                <c:pt idx="2625">
                  <c:v>296.90001410199329</c:v>
                </c:pt>
                <c:pt idx="2626">
                  <c:v>297.00001410674304</c:v>
                </c:pt>
                <c:pt idx="2627">
                  <c:v>297.10001411149278</c:v>
                </c:pt>
                <c:pt idx="2628">
                  <c:v>297.20001411624253</c:v>
                </c:pt>
                <c:pt idx="2629">
                  <c:v>297.30001412099227</c:v>
                </c:pt>
                <c:pt idx="2630">
                  <c:v>297.40001412574202</c:v>
                </c:pt>
                <c:pt idx="2631">
                  <c:v>297.50001413049176</c:v>
                </c:pt>
                <c:pt idx="2632">
                  <c:v>297.60001413524151</c:v>
                </c:pt>
                <c:pt idx="2633">
                  <c:v>297.70001413999125</c:v>
                </c:pt>
                <c:pt idx="2634">
                  <c:v>297.800014144741</c:v>
                </c:pt>
                <c:pt idx="2635">
                  <c:v>297.90001414949074</c:v>
                </c:pt>
                <c:pt idx="2636">
                  <c:v>298.00001415424049</c:v>
                </c:pt>
                <c:pt idx="2637">
                  <c:v>298.10001415899023</c:v>
                </c:pt>
                <c:pt idx="2638">
                  <c:v>298.20001416373998</c:v>
                </c:pt>
                <c:pt idx="2639">
                  <c:v>298.30001416848972</c:v>
                </c:pt>
                <c:pt idx="2640">
                  <c:v>298.40001417323947</c:v>
                </c:pt>
                <c:pt idx="2641">
                  <c:v>298.50001417798921</c:v>
                </c:pt>
                <c:pt idx="2642">
                  <c:v>298.60001418273896</c:v>
                </c:pt>
                <c:pt idx="2643">
                  <c:v>298.7000141874887</c:v>
                </c:pt>
                <c:pt idx="2644">
                  <c:v>298.80001419223845</c:v>
                </c:pt>
                <c:pt idx="2645">
                  <c:v>298.9000141969882</c:v>
                </c:pt>
                <c:pt idx="2646">
                  <c:v>299.00001420173794</c:v>
                </c:pt>
                <c:pt idx="2647">
                  <c:v>299.10001420648769</c:v>
                </c:pt>
                <c:pt idx="2648">
                  <c:v>299.20001421123743</c:v>
                </c:pt>
                <c:pt idx="2649">
                  <c:v>299.30001421598718</c:v>
                </c:pt>
                <c:pt idx="2650">
                  <c:v>299.40001422073692</c:v>
                </c:pt>
                <c:pt idx="2651">
                  <c:v>299.50001422548667</c:v>
                </c:pt>
                <c:pt idx="2652">
                  <c:v>299.60001423023641</c:v>
                </c:pt>
                <c:pt idx="2653">
                  <c:v>299.70001423498616</c:v>
                </c:pt>
                <c:pt idx="2654">
                  <c:v>299.8000142397359</c:v>
                </c:pt>
                <c:pt idx="2655">
                  <c:v>299.90001424448565</c:v>
                </c:pt>
                <c:pt idx="2656">
                  <c:v>300.00001424923539</c:v>
                </c:pt>
                <c:pt idx="2657">
                  <c:v>300.10001425398514</c:v>
                </c:pt>
                <c:pt idx="2658">
                  <c:v>300.20001425873488</c:v>
                </c:pt>
                <c:pt idx="2659">
                  <c:v>300.30001426348463</c:v>
                </c:pt>
                <c:pt idx="2660">
                  <c:v>300.40001426823437</c:v>
                </c:pt>
                <c:pt idx="2661">
                  <c:v>300.50001427298412</c:v>
                </c:pt>
                <c:pt idx="2662">
                  <c:v>300.60001427773386</c:v>
                </c:pt>
                <c:pt idx="2663">
                  <c:v>300.70001428248361</c:v>
                </c:pt>
                <c:pt idx="2664">
                  <c:v>300.80001428723335</c:v>
                </c:pt>
                <c:pt idx="2665">
                  <c:v>300.9000142919831</c:v>
                </c:pt>
                <c:pt idx="2666">
                  <c:v>301.00001429673284</c:v>
                </c:pt>
                <c:pt idx="2667">
                  <c:v>301.10001430148259</c:v>
                </c:pt>
                <c:pt idx="2668">
                  <c:v>301.20001430623233</c:v>
                </c:pt>
                <c:pt idx="2669">
                  <c:v>301.30001431098208</c:v>
                </c:pt>
                <c:pt idx="2670">
                  <c:v>301.40001431573182</c:v>
                </c:pt>
                <c:pt idx="2671">
                  <c:v>301.50001432048157</c:v>
                </c:pt>
                <c:pt idx="2672">
                  <c:v>301.60001432523131</c:v>
                </c:pt>
                <c:pt idx="2673">
                  <c:v>301.70001432998106</c:v>
                </c:pt>
                <c:pt idx="2674">
                  <c:v>301.8000143347308</c:v>
                </c:pt>
                <c:pt idx="2675">
                  <c:v>301.90001433948055</c:v>
                </c:pt>
                <c:pt idx="2676">
                  <c:v>302.00001434423029</c:v>
                </c:pt>
                <c:pt idx="2677">
                  <c:v>302.10001434898004</c:v>
                </c:pt>
                <c:pt idx="2678">
                  <c:v>302.20001435372978</c:v>
                </c:pt>
                <c:pt idx="2679">
                  <c:v>302.30001435847953</c:v>
                </c:pt>
                <c:pt idx="2680">
                  <c:v>302.40001436322927</c:v>
                </c:pt>
                <c:pt idx="2681">
                  <c:v>302.50001436797902</c:v>
                </c:pt>
                <c:pt idx="2682">
                  <c:v>302.60001437272877</c:v>
                </c:pt>
                <c:pt idx="2683">
                  <c:v>302.70001437747851</c:v>
                </c:pt>
                <c:pt idx="2684">
                  <c:v>302.80001438222826</c:v>
                </c:pt>
                <c:pt idx="2685">
                  <c:v>302.900014386978</c:v>
                </c:pt>
                <c:pt idx="2686">
                  <c:v>303.00001439172775</c:v>
                </c:pt>
                <c:pt idx="2687">
                  <c:v>303.10001439647749</c:v>
                </c:pt>
                <c:pt idx="2688">
                  <c:v>303.20001440122724</c:v>
                </c:pt>
                <c:pt idx="2689">
                  <c:v>303.30001440597698</c:v>
                </c:pt>
                <c:pt idx="2690">
                  <c:v>303.40001441072673</c:v>
                </c:pt>
                <c:pt idx="2691">
                  <c:v>303.50001441547647</c:v>
                </c:pt>
                <c:pt idx="2692">
                  <c:v>303.60001442022622</c:v>
                </c:pt>
                <c:pt idx="2693">
                  <c:v>303.70001442497596</c:v>
                </c:pt>
                <c:pt idx="2694">
                  <c:v>303.80001442972571</c:v>
                </c:pt>
                <c:pt idx="2695">
                  <c:v>303.90001443447545</c:v>
                </c:pt>
                <c:pt idx="2696">
                  <c:v>304.0000144392252</c:v>
                </c:pt>
                <c:pt idx="2697">
                  <c:v>304.10001444397494</c:v>
                </c:pt>
                <c:pt idx="2698">
                  <c:v>304.20001444872469</c:v>
                </c:pt>
                <c:pt idx="2699">
                  <c:v>304.30001445347443</c:v>
                </c:pt>
                <c:pt idx="2700">
                  <c:v>304.40001445822418</c:v>
                </c:pt>
                <c:pt idx="2701">
                  <c:v>304.50001446297392</c:v>
                </c:pt>
                <c:pt idx="2702">
                  <c:v>304.60001446772367</c:v>
                </c:pt>
                <c:pt idx="2703">
                  <c:v>304.70001447247341</c:v>
                </c:pt>
                <c:pt idx="2704">
                  <c:v>304.80001447722316</c:v>
                </c:pt>
                <c:pt idx="2705">
                  <c:v>304.9000144819729</c:v>
                </c:pt>
                <c:pt idx="2706">
                  <c:v>305.00001448672265</c:v>
                </c:pt>
                <c:pt idx="2707">
                  <c:v>305.10001449147239</c:v>
                </c:pt>
                <c:pt idx="2708">
                  <c:v>305.20001449622214</c:v>
                </c:pt>
                <c:pt idx="2709">
                  <c:v>305.30001450097188</c:v>
                </c:pt>
                <c:pt idx="2710">
                  <c:v>305.40001450572163</c:v>
                </c:pt>
                <c:pt idx="2711">
                  <c:v>305.50001451047137</c:v>
                </c:pt>
                <c:pt idx="2712">
                  <c:v>305.60001451522112</c:v>
                </c:pt>
                <c:pt idx="2713">
                  <c:v>305.70001451997086</c:v>
                </c:pt>
                <c:pt idx="2714">
                  <c:v>305.80001452472061</c:v>
                </c:pt>
                <c:pt idx="2715">
                  <c:v>305.90001452947035</c:v>
                </c:pt>
                <c:pt idx="2716">
                  <c:v>306.0000145342201</c:v>
                </c:pt>
                <c:pt idx="2717">
                  <c:v>306.10001453896984</c:v>
                </c:pt>
                <c:pt idx="2718">
                  <c:v>306.20001454371959</c:v>
                </c:pt>
                <c:pt idx="2719">
                  <c:v>306.30001454846933</c:v>
                </c:pt>
                <c:pt idx="2720">
                  <c:v>306.40001455321908</c:v>
                </c:pt>
                <c:pt idx="2721">
                  <c:v>306.50001455796883</c:v>
                </c:pt>
                <c:pt idx="2722">
                  <c:v>306.60001456271857</c:v>
                </c:pt>
                <c:pt idx="2723">
                  <c:v>306.70001456746832</c:v>
                </c:pt>
                <c:pt idx="2724">
                  <c:v>306.80001457221806</c:v>
                </c:pt>
                <c:pt idx="2725">
                  <c:v>306.90001457696781</c:v>
                </c:pt>
                <c:pt idx="2726">
                  <c:v>307.00001458171755</c:v>
                </c:pt>
                <c:pt idx="2727">
                  <c:v>307.1000145864673</c:v>
                </c:pt>
                <c:pt idx="2728">
                  <c:v>307.20001459121704</c:v>
                </c:pt>
                <c:pt idx="2729">
                  <c:v>307.30001459596679</c:v>
                </c:pt>
                <c:pt idx="2730">
                  <c:v>307.40001460071653</c:v>
                </c:pt>
                <c:pt idx="2731">
                  <c:v>307.50001460546628</c:v>
                </c:pt>
                <c:pt idx="2732">
                  <c:v>307.60001461021602</c:v>
                </c:pt>
                <c:pt idx="2733">
                  <c:v>307.70001461496577</c:v>
                </c:pt>
                <c:pt idx="2734">
                  <c:v>307.80001461971551</c:v>
                </c:pt>
                <c:pt idx="2735">
                  <c:v>307.90001462446526</c:v>
                </c:pt>
                <c:pt idx="2736">
                  <c:v>308.000014629215</c:v>
                </c:pt>
                <c:pt idx="2737">
                  <c:v>308.10001463396475</c:v>
                </c:pt>
                <c:pt idx="2738">
                  <c:v>308.20001463871449</c:v>
                </c:pt>
                <c:pt idx="2739">
                  <c:v>308.30001464346424</c:v>
                </c:pt>
                <c:pt idx="2740">
                  <c:v>308.40001464821398</c:v>
                </c:pt>
                <c:pt idx="2741">
                  <c:v>308.50001465296373</c:v>
                </c:pt>
                <c:pt idx="2742">
                  <c:v>308.60001465771347</c:v>
                </c:pt>
                <c:pt idx="2743">
                  <c:v>308.70001466246322</c:v>
                </c:pt>
                <c:pt idx="2744">
                  <c:v>308.80001466721296</c:v>
                </c:pt>
                <c:pt idx="2745">
                  <c:v>308.90001467196271</c:v>
                </c:pt>
                <c:pt idx="2746">
                  <c:v>309.00001467671245</c:v>
                </c:pt>
                <c:pt idx="2747">
                  <c:v>309.1000146814622</c:v>
                </c:pt>
                <c:pt idx="2748">
                  <c:v>309.20001468621194</c:v>
                </c:pt>
                <c:pt idx="2749">
                  <c:v>309.30001469096169</c:v>
                </c:pt>
                <c:pt idx="2750">
                  <c:v>309.40001469571143</c:v>
                </c:pt>
                <c:pt idx="2751">
                  <c:v>309.50001470046118</c:v>
                </c:pt>
                <c:pt idx="2752">
                  <c:v>309.60001470521092</c:v>
                </c:pt>
                <c:pt idx="2753">
                  <c:v>309.70001470996067</c:v>
                </c:pt>
                <c:pt idx="2754">
                  <c:v>309.80001471471041</c:v>
                </c:pt>
                <c:pt idx="2755">
                  <c:v>309.90001471946016</c:v>
                </c:pt>
                <c:pt idx="2756">
                  <c:v>310.0000147242099</c:v>
                </c:pt>
                <c:pt idx="2757">
                  <c:v>310.10001472895965</c:v>
                </c:pt>
                <c:pt idx="2758">
                  <c:v>310.20001473370939</c:v>
                </c:pt>
                <c:pt idx="2759">
                  <c:v>310.30001473845914</c:v>
                </c:pt>
                <c:pt idx="2760">
                  <c:v>310.40001474320889</c:v>
                </c:pt>
                <c:pt idx="2761">
                  <c:v>310.50001474795863</c:v>
                </c:pt>
                <c:pt idx="2762">
                  <c:v>310.60001475270838</c:v>
                </c:pt>
                <c:pt idx="2763">
                  <c:v>310.70001475745812</c:v>
                </c:pt>
                <c:pt idx="2764">
                  <c:v>310.80001476220787</c:v>
                </c:pt>
                <c:pt idx="2765">
                  <c:v>310.90001476695761</c:v>
                </c:pt>
                <c:pt idx="2766">
                  <c:v>311.00001477170736</c:v>
                </c:pt>
                <c:pt idx="2767">
                  <c:v>311.1000147764571</c:v>
                </c:pt>
                <c:pt idx="2768">
                  <c:v>311.20001478120685</c:v>
                </c:pt>
                <c:pt idx="2769">
                  <c:v>311.30001478595659</c:v>
                </c:pt>
                <c:pt idx="2770">
                  <c:v>311.40001479070634</c:v>
                </c:pt>
                <c:pt idx="2771">
                  <c:v>311.50001479545608</c:v>
                </c:pt>
                <c:pt idx="2772">
                  <c:v>311.60001480020583</c:v>
                </c:pt>
                <c:pt idx="2773">
                  <c:v>311.70001480495557</c:v>
                </c:pt>
                <c:pt idx="2774">
                  <c:v>311.80001480970532</c:v>
                </c:pt>
                <c:pt idx="2775">
                  <c:v>311.90001481445506</c:v>
                </c:pt>
                <c:pt idx="2776">
                  <c:v>312.00001481920481</c:v>
                </c:pt>
                <c:pt idx="2777">
                  <c:v>312.10001482395455</c:v>
                </c:pt>
                <c:pt idx="2778">
                  <c:v>312.2000148287043</c:v>
                </c:pt>
                <c:pt idx="2779">
                  <c:v>312.30001483345404</c:v>
                </c:pt>
                <c:pt idx="2780">
                  <c:v>312.40001483820379</c:v>
                </c:pt>
                <c:pt idx="2781">
                  <c:v>312.50001484295353</c:v>
                </c:pt>
                <c:pt idx="2782">
                  <c:v>312.60001484770328</c:v>
                </c:pt>
                <c:pt idx="2783">
                  <c:v>312.70001485245302</c:v>
                </c:pt>
                <c:pt idx="2784">
                  <c:v>312.80001485720277</c:v>
                </c:pt>
                <c:pt idx="2785">
                  <c:v>312.90001486195251</c:v>
                </c:pt>
                <c:pt idx="2786">
                  <c:v>313.00001486670226</c:v>
                </c:pt>
                <c:pt idx="2787">
                  <c:v>313.100014871452</c:v>
                </c:pt>
                <c:pt idx="2788">
                  <c:v>313.20001487620175</c:v>
                </c:pt>
                <c:pt idx="2789">
                  <c:v>313.30001488095149</c:v>
                </c:pt>
                <c:pt idx="2790">
                  <c:v>313.40001488570124</c:v>
                </c:pt>
                <c:pt idx="2791">
                  <c:v>313.50001489045098</c:v>
                </c:pt>
                <c:pt idx="2792">
                  <c:v>313.60001489520073</c:v>
                </c:pt>
                <c:pt idx="2793">
                  <c:v>313.70001489995047</c:v>
                </c:pt>
                <c:pt idx="2794">
                  <c:v>313.80001490470022</c:v>
                </c:pt>
                <c:pt idx="2795">
                  <c:v>313.90001490944996</c:v>
                </c:pt>
                <c:pt idx="2796">
                  <c:v>314.00001491419971</c:v>
                </c:pt>
                <c:pt idx="2797">
                  <c:v>314.10001491894946</c:v>
                </c:pt>
                <c:pt idx="2798">
                  <c:v>314.2000149236992</c:v>
                </c:pt>
                <c:pt idx="2799">
                  <c:v>314.30001492844895</c:v>
                </c:pt>
                <c:pt idx="2800">
                  <c:v>314.40001493319869</c:v>
                </c:pt>
                <c:pt idx="2801">
                  <c:v>314.50001493794844</c:v>
                </c:pt>
                <c:pt idx="2802">
                  <c:v>314.60001494269818</c:v>
                </c:pt>
                <c:pt idx="2803">
                  <c:v>314.70001494744793</c:v>
                </c:pt>
                <c:pt idx="2804">
                  <c:v>314.80001495219767</c:v>
                </c:pt>
                <c:pt idx="2805">
                  <c:v>314.90001495694742</c:v>
                </c:pt>
                <c:pt idx="2806">
                  <c:v>315.00001496169716</c:v>
                </c:pt>
                <c:pt idx="2807">
                  <c:v>315.10001496644691</c:v>
                </c:pt>
                <c:pt idx="2808">
                  <c:v>315.20001497119665</c:v>
                </c:pt>
                <c:pt idx="2809">
                  <c:v>315.3000149759464</c:v>
                </c:pt>
                <c:pt idx="2810">
                  <c:v>315.40001498069614</c:v>
                </c:pt>
                <c:pt idx="2811">
                  <c:v>315.50001498544589</c:v>
                </c:pt>
                <c:pt idx="2812">
                  <c:v>315.60001499019563</c:v>
                </c:pt>
                <c:pt idx="2813">
                  <c:v>315.70001499494538</c:v>
                </c:pt>
                <c:pt idx="2814">
                  <c:v>315.80001499969512</c:v>
                </c:pt>
                <c:pt idx="2815">
                  <c:v>315.90001500444487</c:v>
                </c:pt>
                <c:pt idx="2816">
                  <c:v>316.00001500919461</c:v>
                </c:pt>
                <c:pt idx="2817">
                  <c:v>316.10001501394436</c:v>
                </c:pt>
                <c:pt idx="2818">
                  <c:v>316.2000150186941</c:v>
                </c:pt>
                <c:pt idx="2819">
                  <c:v>316.30001502344385</c:v>
                </c:pt>
                <c:pt idx="2820">
                  <c:v>316.40001502819359</c:v>
                </c:pt>
                <c:pt idx="2821">
                  <c:v>316.50001503294334</c:v>
                </c:pt>
                <c:pt idx="2822">
                  <c:v>316.60001503769308</c:v>
                </c:pt>
                <c:pt idx="2823">
                  <c:v>316.70001504244283</c:v>
                </c:pt>
                <c:pt idx="2824">
                  <c:v>316.80001504719257</c:v>
                </c:pt>
                <c:pt idx="2825">
                  <c:v>316.90001505194232</c:v>
                </c:pt>
                <c:pt idx="2826">
                  <c:v>317.00001505669206</c:v>
                </c:pt>
                <c:pt idx="2827">
                  <c:v>317.10001506144181</c:v>
                </c:pt>
                <c:pt idx="2828">
                  <c:v>317.20001506619155</c:v>
                </c:pt>
                <c:pt idx="2829">
                  <c:v>317.3000150709413</c:v>
                </c:pt>
                <c:pt idx="2830">
                  <c:v>317.40001507569104</c:v>
                </c:pt>
                <c:pt idx="2831">
                  <c:v>317.50001508044079</c:v>
                </c:pt>
                <c:pt idx="2832">
                  <c:v>317.60001508519053</c:v>
                </c:pt>
                <c:pt idx="2833">
                  <c:v>317.70001508994028</c:v>
                </c:pt>
                <c:pt idx="2834">
                  <c:v>317.80001509469002</c:v>
                </c:pt>
                <c:pt idx="2835">
                  <c:v>317.90001509943977</c:v>
                </c:pt>
                <c:pt idx="2836">
                  <c:v>318.00001510418952</c:v>
                </c:pt>
                <c:pt idx="2837">
                  <c:v>318.10001510893926</c:v>
                </c:pt>
                <c:pt idx="2838">
                  <c:v>318.20001511368901</c:v>
                </c:pt>
                <c:pt idx="2839">
                  <c:v>318.30001511843875</c:v>
                </c:pt>
                <c:pt idx="2840">
                  <c:v>318.4000151231885</c:v>
                </c:pt>
                <c:pt idx="2841">
                  <c:v>318.50001512793824</c:v>
                </c:pt>
                <c:pt idx="2842">
                  <c:v>318.60001513268799</c:v>
                </c:pt>
                <c:pt idx="2843">
                  <c:v>318.70001513743773</c:v>
                </c:pt>
                <c:pt idx="2844">
                  <c:v>318.80001514218748</c:v>
                </c:pt>
                <c:pt idx="2845">
                  <c:v>318.90001514693722</c:v>
                </c:pt>
                <c:pt idx="2846">
                  <c:v>319.00001515168697</c:v>
                </c:pt>
                <c:pt idx="2847">
                  <c:v>319.10001515643671</c:v>
                </c:pt>
                <c:pt idx="2848">
                  <c:v>319.20001516118646</c:v>
                </c:pt>
                <c:pt idx="2849">
                  <c:v>319.3000151659362</c:v>
                </c:pt>
                <c:pt idx="2850">
                  <c:v>319.40001517068595</c:v>
                </c:pt>
                <c:pt idx="2851">
                  <c:v>319.50001517543569</c:v>
                </c:pt>
                <c:pt idx="2852">
                  <c:v>319.60001518018544</c:v>
                </c:pt>
                <c:pt idx="2853">
                  <c:v>319.70001518493518</c:v>
                </c:pt>
                <c:pt idx="2854">
                  <c:v>319.80001518968493</c:v>
                </c:pt>
                <c:pt idx="2855">
                  <c:v>319.90001519443467</c:v>
                </c:pt>
                <c:pt idx="2856">
                  <c:v>320.00001519918442</c:v>
                </c:pt>
                <c:pt idx="2857">
                  <c:v>320.10001520393416</c:v>
                </c:pt>
                <c:pt idx="2858">
                  <c:v>320.20001520868391</c:v>
                </c:pt>
                <c:pt idx="2859">
                  <c:v>320.30001521343365</c:v>
                </c:pt>
                <c:pt idx="2860">
                  <c:v>320.4000152181834</c:v>
                </c:pt>
                <c:pt idx="2861">
                  <c:v>320.50001522293314</c:v>
                </c:pt>
                <c:pt idx="2862">
                  <c:v>320.60001522768289</c:v>
                </c:pt>
                <c:pt idx="2863">
                  <c:v>320.70001523243263</c:v>
                </c:pt>
                <c:pt idx="2864">
                  <c:v>320.80001523718238</c:v>
                </c:pt>
                <c:pt idx="2865">
                  <c:v>320.90001524193212</c:v>
                </c:pt>
                <c:pt idx="2866">
                  <c:v>321.00001524668187</c:v>
                </c:pt>
                <c:pt idx="2867">
                  <c:v>321.10001525143161</c:v>
                </c:pt>
                <c:pt idx="2868">
                  <c:v>321.20001525618136</c:v>
                </c:pt>
                <c:pt idx="2869">
                  <c:v>321.3000152609311</c:v>
                </c:pt>
                <c:pt idx="2870">
                  <c:v>321.40001526568085</c:v>
                </c:pt>
                <c:pt idx="2871">
                  <c:v>321.50001527043059</c:v>
                </c:pt>
                <c:pt idx="2872">
                  <c:v>321.60001527518034</c:v>
                </c:pt>
                <c:pt idx="2873">
                  <c:v>321.70001527993008</c:v>
                </c:pt>
                <c:pt idx="2874">
                  <c:v>321.80001528467983</c:v>
                </c:pt>
                <c:pt idx="2875">
                  <c:v>321.90001528942958</c:v>
                </c:pt>
                <c:pt idx="2876">
                  <c:v>322.00001529417932</c:v>
                </c:pt>
                <c:pt idx="2877">
                  <c:v>322.10001529892907</c:v>
                </c:pt>
                <c:pt idx="2878">
                  <c:v>322.20001530367881</c:v>
                </c:pt>
                <c:pt idx="2879">
                  <c:v>322.30001530842856</c:v>
                </c:pt>
                <c:pt idx="2880">
                  <c:v>322.4000153131783</c:v>
                </c:pt>
                <c:pt idx="2881">
                  <c:v>322.50001531792805</c:v>
                </c:pt>
                <c:pt idx="2882">
                  <c:v>322.60001532267779</c:v>
                </c:pt>
                <c:pt idx="2883">
                  <c:v>322.70001532742754</c:v>
                </c:pt>
                <c:pt idx="2884">
                  <c:v>322.80001533217728</c:v>
                </c:pt>
                <c:pt idx="2885">
                  <c:v>322.90001533692703</c:v>
                </c:pt>
                <c:pt idx="2886">
                  <c:v>323.00001534167677</c:v>
                </c:pt>
                <c:pt idx="2887">
                  <c:v>323.10001534642652</c:v>
                </c:pt>
                <c:pt idx="2888">
                  <c:v>323.20001535117626</c:v>
                </c:pt>
                <c:pt idx="2889">
                  <c:v>323.30001535592601</c:v>
                </c:pt>
                <c:pt idx="2890">
                  <c:v>323.40001536067575</c:v>
                </c:pt>
                <c:pt idx="2891">
                  <c:v>323.5000153654255</c:v>
                </c:pt>
                <c:pt idx="2892">
                  <c:v>323.60001537017524</c:v>
                </c:pt>
                <c:pt idx="2893">
                  <c:v>323.70001537492499</c:v>
                </c:pt>
                <c:pt idx="2894">
                  <c:v>323.80001537967473</c:v>
                </c:pt>
                <c:pt idx="2895">
                  <c:v>323.90001538442448</c:v>
                </c:pt>
                <c:pt idx="2896">
                  <c:v>324.00001538917422</c:v>
                </c:pt>
                <c:pt idx="2897">
                  <c:v>324.10001539392397</c:v>
                </c:pt>
                <c:pt idx="2898">
                  <c:v>324.20001539867371</c:v>
                </c:pt>
                <c:pt idx="2899">
                  <c:v>324.30001540342346</c:v>
                </c:pt>
                <c:pt idx="2900">
                  <c:v>324.4000154081732</c:v>
                </c:pt>
                <c:pt idx="2901">
                  <c:v>324.50001541292295</c:v>
                </c:pt>
                <c:pt idx="2902">
                  <c:v>324.60001541767269</c:v>
                </c:pt>
                <c:pt idx="2903">
                  <c:v>324.70001542242244</c:v>
                </c:pt>
                <c:pt idx="2904">
                  <c:v>324.80001542717218</c:v>
                </c:pt>
                <c:pt idx="2905">
                  <c:v>324.90001543192193</c:v>
                </c:pt>
                <c:pt idx="2906">
                  <c:v>325.00001543667167</c:v>
                </c:pt>
                <c:pt idx="2907">
                  <c:v>325.10001544142142</c:v>
                </c:pt>
                <c:pt idx="2908">
                  <c:v>325.20001544617116</c:v>
                </c:pt>
                <c:pt idx="2909">
                  <c:v>325.30001545092091</c:v>
                </c:pt>
                <c:pt idx="2910">
                  <c:v>325.40001545567065</c:v>
                </c:pt>
                <c:pt idx="2911">
                  <c:v>325.5000154604204</c:v>
                </c:pt>
                <c:pt idx="2912">
                  <c:v>325.60001546517015</c:v>
                </c:pt>
                <c:pt idx="2913">
                  <c:v>325.70001546991989</c:v>
                </c:pt>
                <c:pt idx="2914">
                  <c:v>325.80001547466964</c:v>
                </c:pt>
                <c:pt idx="2915">
                  <c:v>325.90001547941938</c:v>
                </c:pt>
                <c:pt idx="2916">
                  <c:v>326.00001548416913</c:v>
                </c:pt>
                <c:pt idx="2917">
                  <c:v>326.10001548891887</c:v>
                </c:pt>
                <c:pt idx="2918">
                  <c:v>326.20001549366862</c:v>
                </c:pt>
                <c:pt idx="2919">
                  <c:v>326.30001549841836</c:v>
                </c:pt>
                <c:pt idx="2920">
                  <c:v>326.40001550316811</c:v>
                </c:pt>
                <c:pt idx="2921">
                  <c:v>326.50001550791785</c:v>
                </c:pt>
                <c:pt idx="2922">
                  <c:v>326.6000155126676</c:v>
                </c:pt>
                <c:pt idx="2923">
                  <c:v>326.70001551741734</c:v>
                </c:pt>
                <c:pt idx="2924">
                  <c:v>326.80001552216709</c:v>
                </c:pt>
                <c:pt idx="2925">
                  <c:v>326.90001552691683</c:v>
                </c:pt>
                <c:pt idx="2926">
                  <c:v>327.00001553166658</c:v>
                </c:pt>
                <c:pt idx="2927">
                  <c:v>327.10001553641632</c:v>
                </c:pt>
                <c:pt idx="2928">
                  <c:v>327.20001554116607</c:v>
                </c:pt>
                <c:pt idx="2929">
                  <c:v>327.30001554591581</c:v>
                </c:pt>
                <c:pt idx="2930">
                  <c:v>327.40001555066556</c:v>
                </c:pt>
                <c:pt idx="2931">
                  <c:v>327.5000155554153</c:v>
                </c:pt>
                <c:pt idx="2932">
                  <c:v>327.60001556016505</c:v>
                </c:pt>
                <c:pt idx="2933">
                  <c:v>327.70001556491479</c:v>
                </c:pt>
                <c:pt idx="2934">
                  <c:v>327.80001556966454</c:v>
                </c:pt>
                <c:pt idx="2935">
                  <c:v>327.90001557441428</c:v>
                </c:pt>
                <c:pt idx="2936">
                  <c:v>328.00001557916403</c:v>
                </c:pt>
                <c:pt idx="2937">
                  <c:v>328.10001558391377</c:v>
                </c:pt>
                <c:pt idx="2938">
                  <c:v>328.20001558866352</c:v>
                </c:pt>
                <c:pt idx="2939">
                  <c:v>328.30001559341326</c:v>
                </c:pt>
                <c:pt idx="2940">
                  <c:v>328.40001559816301</c:v>
                </c:pt>
                <c:pt idx="2941">
                  <c:v>328.50001560291275</c:v>
                </c:pt>
                <c:pt idx="2942">
                  <c:v>328.6000156076625</c:v>
                </c:pt>
                <c:pt idx="2943">
                  <c:v>328.70001561241224</c:v>
                </c:pt>
                <c:pt idx="2944">
                  <c:v>328.80001561716199</c:v>
                </c:pt>
                <c:pt idx="2945">
                  <c:v>328.90001562191173</c:v>
                </c:pt>
                <c:pt idx="2946">
                  <c:v>329.00001562666148</c:v>
                </c:pt>
                <c:pt idx="2947">
                  <c:v>329.10001563141122</c:v>
                </c:pt>
                <c:pt idx="2948">
                  <c:v>329.20001563616097</c:v>
                </c:pt>
                <c:pt idx="2949">
                  <c:v>329.30001564091071</c:v>
                </c:pt>
                <c:pt idx="2950">
                  <c:v>329.40001564566046</c:v>
                </c:pt>
                <c:pt idx="2951">
                  <c:v>329.50001565041021</c:v>
                </c:pt>
                <c:pt idx="2952">
                  <c:v>329.60001565515995</c:v>
                </c:pt>
                <c:pt idx="2953">
                  <c:v>329.7000156599097</c:v>
                </c:pt>
                <c:pt idx="2954">
                  <c:v>329.80001566465944</c:v>
                </c:pt>
                <c:pt idx="2955">
                  <c:v>329.90001566940919</c:v>
                </c:pt>
                <c:pt idx="2956">
                  <c:v>330.00001567415893</c:v>
                </c:pt>
                <c:pt idx="2957">
                  <c:v>330.10001567890868</c:v>
                </c:pt>
                <c:pt idx="2958">
                  <c:v>330.20001568365842</c:v>
                </c:pt>
                <c:pt idx="2959">
                  <c:v>330.30001568840817</c:v>
                </c:pt>
                <c:pt idx="2960">
                  <c:v>330.40001569315791</c:v>
                </c:pt>
                <c:pt idx="2961">
                  <c:v>330.50001569790766</c:v>
                </c:pt>
                <c:pt idx="2962">
                  <c:v>330.6000157026574</c:v>
                </c:pt>
                <c:pt idx="2963">
                  <c:v>330.70001570740715</c:v>
                </c:pt>
                <c:pt idx="2964">
                  <c:v>330.80001571215689</c:v>
                </c:pt>
                <c:pt idx="2965">
                  <c:v>330.90001571690664</c:v>
                </c:pt>
                <c:pt idx="2966">
                  <c:v>331.00001572165638</c:v>
                </c:pt>
                <c:pt idx="2967">
                  <c:v>331.10001572640613</c:v>
                </c:pt>
                <c:pt idx="2968">
                  <c:v>331.20001573115587</c:v>
                </c:pt>
                <c:pt idx="2969">
                  <c:v>331.30001573590562</c:v>
                </c:pt>
                <c:pt idx="2970">
                  <c:v>331.40001574065536</c:v>
                </c:pt>
                <c:pt idx="2971">
                  <c:v>331.50001574540511</c:v>
                </c:pt>
                <c:pt idx="2972">
                  <c:v>331.60001575015485</c:v>
                </c:pt>
                <c:pt idx="2973">
                  <c:v>331.7000157549046</c:v>
                </c:pt>
                <c:pt idx="2974">
                  <c:v>331.80001575965434</c:v>
                </c:pt>
                <c:pt idx="2975">
                  <c:v>331.90001576440409</c:v>
                </c:pt>
                <c:pt idx="2976">
                  <c:v>332.00001576915383</c:v>
                </c:pt>
                <c:pt idx="2977">
                  <c:v>332.10001577390358</c:v>
                </c:pt>
                <c:pt idx="2978">
                  <c:v>332.20001577865332</c:v>
                </c:pt>
                <c:pt idx="2979">
                  <c:v>332.30001578340307</c:v>
                </c:pt>
                <c:pt idx="2980">
                  <c:v>332.40001578815281</c:v>
                </c:pt>
                <c:pt idx="2981">
                  <c:v>332.50001579290256</c:v>
                </c:pt>
                <c:pt idx="2982">
                  <c:v>332.6000157976523</c:v>
                </c:pt>
                <c:pt idx="2983">
                  <c:v>332.70001580240205</c:v>
                </c:pt>
                <c:pt idx="2984">
                  <c:v>332.80001580715179</c:v>
                </c:pt>
                <c:pt idx="2985">
                  <c:v>332.90001581190154</c:v>
                </c:pt>
                <c:pt idx="2986">
                  <c:v>333.00001581665128</c:v>
                </c:pt>
                <c:pt idx="2987">
                  <c:v>333.10001582140103</c:v>
                </c:pt>
                <c:pt idx="2988">
                  <c:v>333.20001582615077</c:v>
                </c:pt>
                <c:pt idx="2989">
                  <c:v>333.30001583090052</c:v>
                </c:pt>
                <c:pt idx="2990">
                  <c:v>333.40001583565027</c:v>
                </c:pt>
                <c:pt idx="2991">
                  <c:v>333.50001584040001</c:v>
                </c:pt>
                <c:pt idx="2992">
                  <c:v>333.60001584514976</c:v>
                </c:pt>
                <c:pt idx="2993">
                  <c:v>333.7000158498995</c:v>
                </c:pt>
                <c:pt idx="2994">
                  <c:v>333.80001585464925</c:v>
                </c:pt>
                <c:pt idx="2995">
                  <c:v>333.90001585939899</c:v>
                </c:pt>
                <c:pt idx="2996">
                  <c:v>334.00001586414874</c:v>
                </c:pt>
                <c:pt idx="2997">
                  <c:v>334.10001586889848</c:v>
                </c:pt>
                <c:pt idx="2998">
                  <c:v>334.20001587364823</c:v>
                </c:pt>
                <c:pt idx="2999">
                  <c:v>334.30001587839797</c:v>
                </c:pt>
                <c:pt idx="3000">
                  <c:v>334.40001588314772</c:v>
                </c:pt>
                <c:pt idx="3001">
                  <c:v>334.50001588789746</c:v>
                </c:pt>
                <c:pt idx="3002">
                  <c:v>334.60001589264721</c:v>
                </c:pt>
                <c:pt idx="3003">
                  <c:v>334.70001589739695</c:v>
                </c:pt>
                <c:pt idx="3004">
                  <c:v>334.8000159021467</c:v>
                </c:pt>
                <c:pt idx="3005">
                  <c:v>334.90001590689644</c:v>
                </c:pt>
                <c:pt idx="3006">
                  <c:v>335.00001591164619</c:v>
                </c:pt>
                <c:pt idx="3007">
                  <c:v>335.10001591639593</c:v>
                </c:pt>
                <c:pt idx="3008">
                  <c:v>335.20001592114568</c:v>
                </c:pt>
                <c:pt idx="3009">
                  <c:v>335.30001592589542</c:v>
                </c:pt>
                <c:pt idx="3010">
                  <c:v>335.40001593064517</c:v>
                </c:pt>
                <c:pt idx="3011">
                  <c:v>335.50001593539491</c:v>
                </c:pt>
                <c:pt idx="3012">
                  <c:v>335.60001594014466</c:v>
                </c:pt>
                <c:pt idx="3013">
                  <c:v>335.7000159448944</c:v>
                </c:pt>
                <c:pt idx="3014">
                  <c:v>335.80001594964415</c:v>
                </c:pt>
                <c:pt idx="3015">
                  <c:v>335.90001595439389</c:v>
                </c:pt>
                <c:pt idx="3016">
                  <c:v>336.00001595914364</c:v>
                </c:pt>
                <c:pt idx="3017">
                  <c:v>336.10001596389338</c:v>
                </c:pt>
                <c:pt idx="3018">
                  <c:v>336.20001596864313</c:v>
                </c:pt>
                <c:pt idx="3019">
                  <c:v>336.30001597339287</c:v>
                </c:pt>
                <c:pt idx="3020">
                  <c:v>336.40001597814262</c:v>
                </c:pt>
                <c:pt idx="3021">
                  <c:v>336.50001598289236</c:v>
                </c:pt>
                <c:pt idx="3022">
                  <c:v>336.60001598764211</c:v>
                </c:pt>
                <c:pt idx="3023">
                  <c:v>336.70001599239185</c:v>
                </c:pt>
                <c:pt idx="3024">
                  <c:v>336.8000159971416</c:v>
                </c:pt>
                <c:pt idx="3025">
                  <c:v>336.90001600189134</c:v>
                </c:pt>
                <c:pt idx="3026">
                  <c:v>337.00001600664109</c:v>
                </c:pt>
                <c:pt idx="3027">
                  <c:v>337.10001601139084</c:v>
                </c:pt>
                <c:pt idx="3028">
                  <c:v>337.20001601614058</c:v>
                </c:pt>
                <c:pt idx="3029">
                  <c:v>337.30001602089033</c:v>
                </c:pt>
                <c:pt idx="3030">
                  <c:v>337.40001602564007</c:v>
                </c:pt>
                <c:pt idx="3031">
                  <c:v>337.50001603038982</c:v>
                </c:pt>
                <c:pt idx="3032">
                  <c:v>337.60001603513956</c:v>
                </c:pt>
                <c:pt idx="3033">
                  <c:v>337.70001603988931</c:v>
                </c:pt>
                <c:pt idx="3034">
                  <c:v>337.80001604463905</c:v>
                </c:pt>
                <c:pt idx="3035">
                  <c:v>337.9000160493888</c:v>
                </c:pt>
                <c:pt idx="3036">
                  <c:v>338.00001605413854</c:v>
                </c:pt>
                <c:pt idx="3037">
                  <c:v>338.10001605888829</c:v>
                </c:pt>
                <c:pt idx="3038">
                  <c:v>338.20001606363803</c:v>
                </c:pt>
                <c:pt idx="3039">
                  <c:v>338.30001606838778</c:v>
                </c:pt>
                <c:pt idx="3040">
                  <c:v>338.40001607313752</c:v>
                </c:pt>
                <c:pt idx="3041">
                  <c:v>338.50001607788727</c:v>
                </c:pt>
                <c:pt idx="3042">
                  <c:v>338.60001608263701</c:v>
                </c:pt>
                <c:pt idx="3043">
                  <c:v>338.70001608738676</c:v>
                </c:pt>
                <c:pt idx="3044">
                  <c:v>338.8000160921365</c:v>
                </c:pt>
                <c:pt idx="3045">
                  <c:v>338.90001609688625</c:v>
                </c:pt>
                <c:pt idx="3046">
                  <c:v>339.00001610163599</c:v>
                </c:pt>
                <c:pt idx="3047">
                  <c:v>339.10001610638574</c:v>
                </c:pt>
                <c:pt idx="3048">
                  <c:v>339.20001611113548</c:v>
                </c:pt>
                <c:pt idx="3049">
                  <c:v>339.30001611588523</c:v>
                </c:pt>
                <c:pt idx="3050">
                  <c:v>339.40001612063497</c:v>
                </c:pt>
                <c:pt idx="3051">
                  <c:v>339.50001612538472</c:v>
                </c:pt>
                <c:pt idx="3052">
                  <c:v>339.60001613013446</c:v>
                </c:pt>
                <c:pt idx="3053">
                  <c:v>339.70001613488421</c:v>
                </c:pt>
                <c:pt idx="3054">
                  <c:v>339.80001613963395</c:v>
                </c:pt>
                <c:pt idx="3055">
                  <c:v>339.9000161443837</c:v>
                </c:pt>
                <c:pt idx="3056">
                  <c:v>340.00001614913344</c:v>
                </c:pt>
                <c:pt idx="3057">
                  <c:v>340.10001615388319</c:v>
                </c:pt>
                <c:pt idx="3058">
                  <c:v>340.20001615863293</c:v>
                </c:pt>
                <c:pt idx="3059">
                  <c:v>340.30001616338268</c:v>
                </c:pt>
                <c:pt idx="3060">
                  <c:v>340.40001616813242</c:v>
                </c:pt>
                <c:pt idx="3061">
                  <c:v>340.50001617288217</c:v>
                </c:pt>
                <c:pt idx="3062">
                  <c:v>340.60001617763191</c:v>
                </c:pt>
                <c:pt idx="3063">
                  <c:v>340.70001618238166</c:v>
                </c:pt>
                <c:pt idx="3064">
                  <c:v>340.8000161871314</c:v>
                </c:pt>
                <c:pt idx="3065">
                  <c:v>340.90001619188115</c:v>
                </c:pt>
                <c:pt idx="3066">
                  <c:v>341.0000161966309</c:v>
                </c:pt>
                <c:pt idx="3067">
                  <c:v>341.10001620138064</c:v>
                </c:pt>
                <c:pt idx="3068">
                  <c:v>341.20001620613039</c:v>
                </c:pt>
                <c:pt idx="3069">
                  <c:v>341.30001621088013</c:v>
                </c:pt>
                <c:pt idx="3070">
                  <c:v>341.40001621562988</c:v>
                </c:pt>
                <c:pt idx="3071">
                  <c:v>341.50001622037962</c:v>
                </c:pt>
                <c:pt idx="3072">
                  <c:v>341.60001622512937</c:v>
                </c:pt>
                <c:pt idx="3073">
                  <c:v>341.70001622987911</c:v>
                </c:pt>
                <c:pt idx="3074">
                  <c:v>341.80001623462886</c:v>
                </c:pt>
                <c:pt idx="3075">
                  <c:v>341.9000162393786</c:v>
                </c:pt>
                <c:pt idx="3076">
                  <c:v>342.00001624412835</c:v>
                </c:pt>
                <c:pt idx="3077">
                  <c:v>342.10001624887809</c:v>
                </c:pt>
                <c:pt idx="3078">
                  <c:v>342.20001625362784</c:v>
                </c:pt>
                <c:pt idx="3079">
                  <c:v>342.30001625837758</c:v>
                </c:pt>
                <c:pt idx="3080">
                  <c:v>342.40001626312733</c:v>
                </c:pt>
                <c:pt idx="3081">
                  <c:v>342.50001626787707</c:v>
                </c:pt>
                <c:pt idx="3082">
                  <c:v>342.60001627262682</c:v>
                </c:pt>
                <c:pt idx="3083">
                  <c:v>342.70001627737656</c:v>
                </c:pt>
                <c:pt idx="3084">
                  <c:v>342.80001628212631</c:v>
                </c:pt>
                <c:pt idx="3085">
                  <c:v>342.90001628687605</c:v>
                </c:pt>
                <c:pt idx="3086">
                  <c:v>343.0000162916258</c:v>
                </c:pt>
                <c:pt idx="3087">
                  <c:v>343.10001629637554</c:v>
                </c:pt>
                <c:pt idx="3088">
                  <c:v>343.20001630112529</c:v>
                </c:pt>
                <c:pt idx="3089">
                  <c:v>343.30001630587503</c:v>
                </c:pt>
                <c:pt idx="3090">
                  <c:v>343.40001631062478</c:v>
                </c:pt>
                <c:pt idx="3091">
                  <c:v>343.50001631537452</c:v>
                </c:pt>
                <c:pt idx="3092">
                  <c:v>343.60001632012427</c:v>
                </c:pt>
                <c:pt idx="3093">
                  <c:v>343.70001632487401</c:v>
                </c:pt>
                <c:pt idx="3094">
                  <c:v>343.80001632962376</c:v>
                </c:pt>
                <c:pt idx="3095">
                  <c:v>343.9000163343735</c:v>
                </c:pt>
                <c:pt idx="3096">
                  <c:v>344.00001633912325</c:v>
                </c:pt>
                <c:pt idx="3097">
                  <c:v>344.10001634387299</c:v>
                </c:pt>
                <c:pt idx="3098">
                  <c:v>344.20001634862274</c:v>
                </c:pt>
                <c:pt idx="3099">
                  <c:v>344.30001635337248</c:v>
                </c:pt>
                <c:pt idx="3100">
                  <c:v>344.40001635812223</c:v>
                </c:pt>
                <c:pt idx="3101">
                  <c:v>344.50001636287197</c:v>
                </c:pt>
                <c:pt idx="3102">
                  <c:v>344.60001636762172</c:v>
                </c:pt>
                <c:pt idx="3103">
                  <c:v>344.70001637237146</c:v>
                </c:pt>
                <c:pt idx="3104">
                  <c:v>344.80001637712121</c:v>
                </c:pt>
                <c:pt idx="3105">
                  <c:v>344.90001638187096</c:v>
                </c:pt>
                <c:pt idx="3106">
                  <c:v>345.0000163866207</c:v>
                </c:pt>
                <c:pt idx="3107">
                  <c:v>345.10001639137045</c:v>
                </c:pt>
                <c:pt idx="3108">
                  <c:v>345.20001639612019</c:v>
                </c:pt>
                <c:pt idx="3109">
                  <c:v>345.30001640086994</c:v>
                </c:pt>
                <c:pt idx="3110">
                  <c:v>345.40001640561968</c:v>
                </c:pt>
                <c:pt idx="3111">
                  <c:v>345.50001641036943</c:v>
                </c:pt>
                <c:pt idx="3112">
                  <c:v>345.60001641511917</c:v>
                </c:pt>
                <c:pt idx="3113">
                  <c:v>345.70001641986892</c:v>
                </c:pt>
                <c:pt idx="3114">
                  <c:v>345.80001642461866</c:v>
                </c:pt>
                <c:pt idx="3115">
                  <c:v>345.90001642936841</c:v>
                </c:pt>
                <c:pt idx="3116">
                  <c:v>346.00001643411815</c:v>
                </c:pt>
                <c:pt idx="3117">
                  <c:v>346.1000164388679</c:v>
                </c:pt>
                <c:pt idx="3118">
                  <c:v>346.20001644361764</c:v>
                </c:pt>
                <c:pt idx="3119">
                  <c:v>346.30001644836739</c:v>
                </c:pt>
                <c:pt idx="3120">
                  <c:v>346.40001645311713</c:v>
                </c:pt>
                <c:pt idx="3121">
                  <c:v>346.50001645786688</c:v>
                </c:pt>
                <c:pt idx="3122">
                  <c:v>346.60001646261662</c:v>
                </c:pt>
                <c:pt idx="3123">
                  <c:v>346.70001646736637</c:v>
                </c:pt>
                <c:pt idx="3124">
                  <c:v>346.80001647211611</c:v>
                </c:pt>
                <c:pt idx="3125">
                  <c:v>346.90001647686586</c:v>
                </c:pt>
                <c:pt idx="3126">
                  <c:v>347.0000164816156</c:v>
                </c:pt>
                <c:pt idx="3127">
                  <c:v>347.10001648636535</c:v>
                </c:pt>
                <c:pt idx="3128">
                  <c:v>347.20001649111509</c:v>
                </c:pt>
                <c:pt idx="3129">
                  <c:v>347.30001649586484</c:v>
                </c:pt>
                <c:pt idx="3130">
                  <c:v>347.40001650061458</c:v>
                </c:pt>
                <c:pt idx="3131">
                  <c:v>347.50001650536433</c:v>
                </c:pt>
                <c:pt idx="3132">
                  <c:v>347.60001651011407</c:v>
                </c:pt>
                <c:pt idx="3133">
                  <c:v>347.70001651486382</c:v>
                </c:pt>
                <c:pt idx="3134">
                  <c:v>347.80001651961356</c:v>
                </c:pt>
                <c:pt idx="3135">
                  <c:v>347.90001652436331</c:v>
                </c:pt>
                <c:pt idx="3136">
                  <c:v>348.00001652911305</c:v>
                </c:pt>
                <c:pt idx="3137">
                  <c:v>348.1000165338628</c:v>
                </c:pt>
                <c:pt idx="3138">
                  <c:v>348.20001653861254</c:v>
                </c:pt>
                <c:pt idx="3139">
                  <c:v>348.30001654336229</c:v>
                </c:pt>
                <c:pt idx="3140">
                  <c:v>348.40001654811203</c:v>
                </c:pt>
                <c:pt idx="3141">
                  <c:v>348.50001655286178</c:v>
                </c:pt>
                <c:pt idx="3142">
                  <c:v>348.60001655761153</c:v>
                </c:pt>
                <c:pt idx="3143">
                  <c:v>348.70001656236127</c:v>
                </c:pt>
                <c:pt idx="3144">
                  <c:v>348.80001656711102</c:v>
                </c:pt>
                <c:pt idx="3145">
                  <c:v>348.90001657186076</c:v>
                </c:pt>
                <c:pt idx="3146">
                  <c:v>349.00001657661051</c:v>
                </c:pt>
                <c:pt idx="3147">
                  <c:v>349.10001658136025</c:v>
                </c:pt>
                <c:pt idx="3148">
                  <c:v>349.20001658611</c:v>
                </c:pt>
                <c:pt idx="3149">
                  <c:v>349.30001659085974</c:v>
                </c:pt>
                <c:pt idx="3150">
                  <c:v>349.40001659560949</c:v>
                </c:pt>
                <c:pt idx="3151">
                  <c:v>349.50001660035923</c:v>
                </c:pt>
                <c:pt idx="3152">
                  <c:v>349.60001660510898</c:v>
                </c:pt>
                <c:pt idx="3153">
                  <c:v>349.70001660985872</c:v>
                </c:pt>
                <c:pt idx="3154">
                  <c:v>349.80001661460847</c:v>
                </c:pt>
                <c:pt idx="3155">
                  <c:v>349.90001661935821</c:v>
                </c:pt>
                <c:pt idx="3156">
                  <c:v>350.00001662410796</c:v>
                </c:pt>
                <c:pt idx="3157">
                  <c:v>350.1000166288577</c:v>
                </c:pt>
                <c:pt idx="3158">
                  <c:v>350.20001663360745</c:v>
                </c:pt>
                <c:pt idx="3159">
                  <c:v>350.30001663835719</c:v>
                </c:pt>
                <c:pt idx="3160">
                  <c:v>350.40001664310694</c:v>
                </c:pt>
                <c:pt idx="3161">
                  <c:v>350.50001664785668</c:v>
                </c:pt>
                <c:pt idx="3162">
                  <c:v>350.60001665260643</c:v>
                </c:pt>
                <c:pt idx="3163">
                  <c:v>350.70001665735617</c:v>
                </c:pt>
                <c:pt idx="3164">
                  <c:v>350.80001666210592</c:v>
                </c:pt>
                <c:pt idx="3165">
                  <c:v>350.90001666685566</c:v>
                </c:pt>
                <c:pt idx="3166">
                  <c:v>351.00001667160541</c:v>
                </c:pt>
                <c:pt idx="3167">
                  <c:v>351.10001667635515</c:v>
                </c:pt>
                <c:pt idx="3168">
                  <c:v>351.2000166811049</c:v>
                </c:pt>
                <c:pt idx="3169">
                  <c:v>351.30001668585464</c:v>
                </c:pt>
                <c:pt idx="3170">
                  <c:v>351.40001669060439</c:v>
                </c:pt>
                <c:pt idx="3171">
                  <c:v>351.50001669535413</c:v>
                </c:pt>
                <c:pt idx="3172">
                  <c:v>351.60001670010388</c:v>
                </c:pt>
                <c:pt idx="3173">
                  <c:v>351.70001670485362</c:v>
                </c:pt>
                <c:pt idx="3174">
                  <c:v>351.80001670960337</c:v>
                </c:pt>
                <c:pt idx="3175">
                  <c:v>351.90001671435311</c:v>
                </c:pt>
                <c:pt idx="3176">
                  <c:v>352.00001671910286</c:v>
                </c:pt>
                <c:pt idx="3177">
                  <c:v>352.1000167238526</c:v>
                </c:pt>
                <c:pt idx="3178">
                  <c:v>352.20001672860235</c:v>
                </c:pt>
                <c:pt idx="3179">
                  <c:v>352.30001673335209</c:v>
                </c:pt>
                <c:pt idx="3180">
                  <c:v>352.40001673810184</c:v>
                </c:pt>
                <c:pt idx="3181">
                  <c:v>352.50001674285159</c:v>
                </c:pt>
                <c:pt idx="3182">
                  <c:v>352.60001674760133</c:v>
                </c:pt>
                <c:pt idx="3183">
                  <c:v>352.70001675235108</c:v>
                </c:pt>
                <c:pt idx="3184">
                  <c:v>352.80001675710082</c:v>
                </c:pt>
                <c:pt idx="3185">
                  <c:v>352.90001676185057</c:v>
                </c:pt>
                <c:pt idx="3186">
                  <c:v>353.00001676660031</c:v>
                </c:pt>
                <c:pt idx="3187">
                  <c:v>353.10001677135006</c:v>
                </c:pt>
                <c:pt idx="3188">
                  <c:v>353.2000167760998</c:v>
                </c:pt>
                <c:pt idx="3189">
                  <c:v>353.30001678084955</c:v>
                </c:pt>
                <c:pt idx="3190">
                  <c:v>353.40001678559929</c:v>
                </c:pt>
                <c:pt idx="3191">
                  <c:v>353.50001679034904</c:v>
                </c:pt>
                <c:pt idx="3192">
                  <c:v>353.60001679509878</c:v>
                </c:pt>
                <c:pt idx="3193">
                  <c:v>353.70001679984853</c:v>
                </c:pt>
                <c:pt idx="3194">
                  <c:v>353.80001680459827</c:v>
                </c:pt>
                <c:pt idx="3195">
                  <c:v>353.90001680934802</c:v>
                </c:pt>
                <c:pt idx="3196">
                  <c:v>354.00001681409776</c:v>
                </c:pt>
                <c:pt idx="3197">
                  <c:v>354.10001681884751</c:v>
                </c:pt>
                <c:pt idx="3198">
                  <c:v>354.20001682359725</c:v>
                </c:pt>
                <c:pt idx="3199">
                  <c:v>354.300016828347</c:v>
                </c:pt>
                <c:pt idx="3200">
                  <c:v>354.40001683309674</c:v>
                </c:pt>
                <c:pt idx="3201">
                  <c:v>354.50001683784649</c:v>
                </c:pt>
                <c:pt idx="3202">
                  <c:v>354.60001684259623</c:v>
                </c:pt>
                <c:pt idx="3203">
                  <c:v>354.70001684734598</c:v>
                </c:pt>
                <c:pt idx="3204">
                  <c:v>354.80001685209572</c:v>
                </c:pt>
                <c:pt idx="3205">
                  <c:v>354.90001685684547</c:v>
                </c:pt>
                <c:pt idx="3206">
                  <c:v>355.00001686159521</c:v>
                </c:pt>
                <c:pt idx="3207">
                  <c:v>355.10001686634496</c:v>
                </c:pt>
                <c:pt idx="3208">
                  <c:v>355.2000168710947</c:v>
                </c:pt>
                <c:pt idx="3209">
                  <c:v>355.30001687584445</c:v>
                </c:pt>
                <c:pt idx="3210">
                  <c:v>355.40001688059419</c:v>
                </c:pt>
                <c:pt idx="3211">
                  <c:v>355.50001688534394</c:v>
                </c:pt>
                <c:pt idx="3212">
                  <c:v>355.60001689009368</c:v>
                </c:pt>
                <c:pt idx="3213">
                  <c:v>355.70001689484343</c:v>
                </c:pt>
                <c:pt idx="3214">
                  <c:v>355.80001689959317</c:v>
                </c:pt>
                <c:pt idx="3215">
                  <c:v>355.90001690434292</c:v>
                </c:pt>
                <c:pt idx="3216">
                  <c:v>356.00001690909266</c:v>
                </c:pt>
                <c:pt idx="3217">
                  <c:v>356.10001691384241</c:v>
                </c:pt>
                <c:pt idx="3218">
                  <c:v>356.20001691859215</c:v>
                </c:pt>
                <c:pt idx="3219">
                  <c:v>356.3000169233419</c:v>
                </c:pt>
                <c:pt idx="3220">
                  <c:v>356.40001692809165</c:v>
                </c:pt>
                <c:pt idx="3221">
                  <c:v>356.50001693284139</c:v>
                </c:pt>
                <c:pt idx="3222">
                  <c:v>356.60001693759114</c:v>
                </c:pt>
                <c:pt idx="3223">
                  <c:v>356.70001694234088</c:v>
                </c:pt>
                <c:pt idx="3224">
                  <c:v>356.80001694709063</c:v>
                </c:pt>
                <c:pt idx="3225">
                  <c:v>356.90001695184037</c:v>
                </c:pt>
                <c:pt idx="3226">
                  <c:v>357.00001695659012</c:v>
                </c:pt>
                <c:pt idx="3227">
                  <c:v>357.10001696133986</c:v>
                </c:pt>
                <c:pt idx="3228">
                  <c:v>357.20001696608961</c:v>
                </c:pt>
                <c:pt idx="3229">
                  <c:v>357.30001697083935</c:v>
                </c:pt>
                <c:pt idx="3230">
                  <c:v>357.4000169755891</c:v>
                </c:pt>
                <c:pt idx="3231">
                  <c:v>357.50001698033884</c:v>
                </c:pt>
                <c:pt idx="3232">
                  <c:v>357.60001698508859</c:v>
                </c:pt>
                <c:pt idx="3233">
                  <c:v>357.70001698983833</c:v>
                </c:pt>
                <c:pt idx="3234">
                  <c:v>357.80001699458808</c:v>
                </c:pt>
                <c:pt idx="3235">
                  <c:v>357.90001699933782</c:v>
                </c:pt>
                <c:pt idx="3236">
                  <c:v>358.00001700408757</c:v>
                </c:pt>
                <c:pt idx="3237">
                  <c:v>358.10001700883731</c:v>
                </c:pt>
                <c:pt idx="3238">
                  <c:v>358.20001701358706</c:v>
                </c:pt>
                <c:pt idx="3239">
                  <c:v>358.3000170183368</c:v>
                </c:pt>
                <c:pt idx="3240">
                  <c:v>358.40001702308655</c:v>
                </c:pt>
                <c:pt idx="3241">
                  <c:v>358.50001702783629</c:v>
                </c:pt>
                <c:pt idx="3242">
                  <c:v>358.60001703258604</c:v>
                </c:pt>
                <c:pt idx="3243">
                  <c:v>358.70001703733578</c:v>
                </c:pt>
                <c:pt idx="3244">
                  <c:v>358.80001704208553</c:v>
                </c:pt>
                <c:pt idx="3245">
                  <c:v>358.90001704683527</c:v>
                </c:pt>
                <c:pt idx="3246">
                  <c:v>359.00001705158502</c:v>
                </c:pt>
                <c:pt idx="3247">
                  <c:v>359.10001705633476</c:v>
                </c:pt>
                <c:pt idx="3248">
                  <c:v>359.20001706108451</c:v>
                </c:pt>
                <c:pt idx="3249">
                  <c:v>359.30001706583425</c:v>
                </c:pt>
                <c:pt idx="3250">
                  <c:v>359.400017070584</c:v>
                </c:pt>
                <c:pt idx="3251">
                  <c:v>359.50001707533374</c:v>
                </c:pt>
                <c:pt idx="3252">
                  <c:v>359.60001708008349</c:v>
                </c:pt>
                <c:pt idx="3253">
                  <c:v>359.70001708483323</c:v>
                </c:pt>
                <c:pt idx="3254">
                  <c:v>359.80001708958298</c:v>
                </c:pt>
                <c:pt idx="3255">
                  <c:v>359.90001709433272</c:v>
                </c:pt>
                <c:pt idx="3256">
                  <c:v>360.00001709908247</c:v>
                </c:pt>
                <c:pt idx="3257">
                  <c:v>360.10001710383222</c:v>
                </c:pt>
                <c:pt idx="3258">
                  <c:v>360.20001710858196</c:v>
                </c:pt>
                <c:pt idx="3259">
                  <c:v>360.30001711333171</c:v>
                </c:pt>
                <c:pt idx="3260">
                  <c:v>360.40001711808145</c:v>
                </c:pt>
                <c:pt idx="3261">
                  <c:v>360.5000171228312</c:v>
                </c:pt>
                <c:pt idx="3262">
                  <c:v>360.60001712758094</c:v>
                </c:pt>
                <c:pt idx="3263">
                  <c:v>360.70001713233069</c:v>
                </c:pt>
                <c:pt idx="3264">
                  <c:v>360.80001713708043</c:v>
                </c:pt>
                <c:pt idx="3265">
                  <c:v>360.90001714183018</c:v>
                </c:pt>
                <c:pt idx="3266">
                  <c:v>361.00001714657992</c:v>
                </c:pt>
                <c:pt idx="3267">
                  <c:v>361.10001715132967</c:v>
                </c:pt>
                <c:pt idx="3268">
                  <c:v>361.20001715607941</c:v>
                </c:pt>
                <c:pt idx="3269">
                  <c:v>361.30001716082916</c:v>
                </c:pt>
                <c:pt idx="3270">
                  <c:v>361.4000171655789</c:v>
                </c:pt>
                <c:pt idx="3271">
                  <c:v>361.50001717032865</c:v>
                </c:pt>
                <c:pt idx="3272">
                  <c:v>361.60001717507839</c:v>
                </c:pt>
                <c:pt idx="3273">
                  <c:v>361.70001717982814</c:v>
                </c:pt>
                <c:pt idx="3274">
                  <c:v>361.80001718457788</c:v>
                </c:pt>
                <c:pt idx="3275">
                  <c:v>361.90001718932763</c:v>
                </c:pt>
                <c:pt idx="3276">
                  <c:v>362.00001719407737</c:v>
                </c:pt>
                <c:pt idx="3277">
                  <c:v>362.10001719882712</c:v>
                </c:pt>
                <c:pt idx="3278">
                  <c:v>362.20001720357686</c:v>
                </c:pt>
                <c:pt idx="3279">
                  <c:v>362.30001720832661</c:v>
                </c:pt>
                <c:pt idx="3280">
                  <c:v>362.40001721307635</c:v>
                </c:pt>
                <c:pt idx="3281">
                  <c:v>362.5000172178261</c:v>
                </c:pt>
                <c:pt idx="3282">
                  <c:v>362.60001722257584</c:v>
                </c:pt>
                <c:pt idx="3283">
                  <c:v>362.70001722732559</c:v>
                </c:pt>
                <c:pt idx="3284">
                  <c:v>362.80001723207533</c:v>
                </c:pt>
                <c:pt idx="3285">
                  <c:v>362.90001723682508</c:v>
                </c:pt>
                <c:pt idx="3286">
                  <c:v>363.00001724157482</c:v>
                </c:pt>
                <c:pt idx="3287">
                  <c:v>363.10001724632457</c:v>
                </c:pt>
                <c:pt idx="3288">
                  <c:v>363.20001725107431</c:v>
                </c:pt>
                <c:pt idx="3289">
                  <c:v>363.30001725582406</c:v>
                </c:pt>
                <c:pt idx="3290">
                  <c:v>363.4000172605738</c:v>
                </c:pt>
                <c:pt idx="3291">
                  <c:v>363.50001726532355</c:v>
                </c:pt>
                <c:pt idx="3292">
                  <c:v>363.60001727007329</c:v>
                </c:pt>
                <c:pt idx="3293">
                  <c:v>363.70001727482304</c:v>
                </c:pt>
                <c:pt idx="3294">
                  <c:v>363.80001727957278</c:v>
                </c:pt>
                <c:pt idx="3295">
                  <c:v>363.90001728432253</c:v>
                </c:pt>
                <c:pt idx="3296">
                  <c:v>364.00001728907228</c:v>
                </c:pt>
                <c:pt idx="3297">
                  <c:v>364.10001729382202</c:v>
                </c:pt>
                <c:pt idx="3298">
                  <c:v>364.20001729857177</c:v>
                </c:pt>
                <c:pt idx="3299">
                  <c:v>364.30001730332151</c:v>
                </c:pt>
                <c:pt idx="3300">
                  <c:v>364.40001730807126</c:v>
                </c:pt>
                <c:pt idx="3301">
                  <c:v>364.500017312821</c:v>
                </c:pt>
                <c:pt idx="3302">
                  <c:v>364.60001731757075</c:v>
                </c:pt>
                <c:pt idx="3303">
                  <c:v>364.70001732232049</c:v>
                </c:pt>
                <c:pt idx="3304">
                  <c:v>364.80001732707024</c:v>
                </c:pt>
                <c:pt idx="3305">
                  <c:v>364.90001733181998</c:v>
                </c:pt>
                <c:pt idx="3306">
                  <c:v>365.00001733656973</c:v>
                </c:pt>
                <c:pt idx="3307">
                  <c:v>365.10001734131947</c:v>
                </c:pt>
                <c:pt idx="3308">
                  <c:v>365.20001734606922</c:v>
                </c:pt>
                <c:pt idx="3309">
                  <c:v>365.30001735081896</c:v>
                </c:pt>
                <c:pt idx="3310">
                  <c:v>365.40001735556871</c:v>
                </c:pt>
                <c:pt idx="3311">
                  <c:v>365.50001736031845</c:v>
                </c:pt>
                <c:pt idx="3312">
                  <c:v>365.6000173650682</c:v>
                </c:pt>
                <c:pt idx="3313">
                  <c:v>365.70001736981794</c:v>
                </c:pt>
                <c:pt idx="3314">
                  <c:v>365.80001737456769</c:v>
                </c:pt>
                <c:pt idx="3315">
                  <c:v>365.90001737931743</c:v>
                </c:pt>
                <c:pt idx="3316">
                  <c:v>366.00001738406718</c:v>
                </c:pt>
                <c:pt idx="3317">
                  <c:v>366.10001738881692</c:v>
                </c:pt>
                <c:pt idx="3318">
                  <c:v>366.20001739356667</c:v>
                </c:pt>
                <c:pt idx="3319">
                  <c:v>366.30001739831641</c:v>
                </c:pt>
                <c:pt idx="3320">
                  <c:v>366.40001740306616</c:v>
                </c:pt>
                <c:pt idx="3321">
                  <c:v>366.5000174078159</c:v>
                </c:pt>
                <c:pt idx="3322">
                  <c:v>366.60001741256565</c:v>
                </c:pt>
                <c:pt idx="3323">
                  <c:v>366.70001741731539</c:v>
                </c:pt>
                <c:pt idx="3324">
                  <c:v>366.80001742206514</c:v>
                </c:pt>
                <c:pt idx="3325">
                  <c:v>366.90001742681488</c:v>
                </c:pt>
                <c:pt idx="3326">
                  <c:v>367.00001743156463</c:v>
                </c:pt>
                <c:pt idx="3327">
                  <c:v>367.10001743631437</c:v>
                </c:pt>
                <c:pt idx="3328">
                  <c:v>367.20001744106412</c:v>
                </c:pt>
                <c:pt idx="3329">
                  <c:v>367.30001744581386</c:v>
                </c:pt>
                <c:pt idx="3330">
                  <c:v>367.40001745056361</c:v>
                </c:pt>
                <c:pt idx="3331">
                  <c:v>367.50001745531335</c:v>
                </c:pt>
                <c:pt idx="3332">
                  <c:v>367.6000174600631</c:v>
                </c:pt>
                <c:pt idx="3333">
                  <c:v>367.70001746481284</c:v>
                </c:pt>
                <c:pt idx="3334">
                  <c:v>367.80001746956259</c:v>
                </c:pt>
                <c:pt idx="3335">
                  <c:v>367.90001747431234</c:v>
                </c:pt>
                <c:pt idx="3336">
                  <c:v>368.00001747906208</c:v>
                </c:pt>
                <c:pt idx="3337">
                  <c:v>368.10001748381183</c:v>
                </c:pt>
                <c:pt idx="3338">
                  <c:v>368.20001748856157</c:v>
                </c:pt>
                <c:pt idx="3339">
                  <c:v>368.30001749331132</c:v>
                </c:pt>
                <c:pt idx="3340">
                  <c:v>368.40001749806106</c:v>
                </c:pt>
                <c:pt idx="3341">
                  <c:v>368.50001750281081</c:v>
                </c:pt>
                <c:pt idx="3342">
                  <c:v>368.60001750756055</c:v>
                </c:pt>
                <c:pt idx="3343">
                  <c:v>368.7000175123103</c:v>
                </c:pt>
                <c:pt idx="3344">
                  <c:v>368.80001751706004</c:v>
                </c:pt>
                <c:pt idx="3345">
                  <c:v>368.90001752180979</c:v>
                </c:pt>
                <c:pt idx="3346">
                  <c:v>369.00001752655953</c:v>
                </c:pt>
                <c:pt idx="3347">
                  <c:v>369.10001753130928</c:v>
                </c:pt>
                <c:pt idx="3348">
                  <c:v>369.20001753605902</c:v>
                </c:pt>
                <c:pt idx="3349">
                  <c:v>369.30001754080877</c:v>
                </c:pt>
                <c:pt idx="3350">
                  <c:v>369.40001754555851</c:v>
                </c:pt>
                <c:pt idx="3351">
                  <c:v>369.50001755030826</c:v>
                </c:pt>
                <c:pt idx="3352">
                  <c:v>369.600017555058</c:v>
                </c:pt>
                <c:pt idx="3353">
                  <c:v>369.70001755980775</c:v>
                </c:pt>
                <c:pt idx="3354">
                  <c:v>369.80001756455749</c:v>
                </c:pt>
                <c:pt idx="3355">
                  <c:v>369.90001756930724</c:v>
                </c:pt>
                <c:pt idx="3356">
                  <c:v>370.00001757405698</c:v>
                </c:pt>
                <c:pt idx="3357">
                  <c:v>370.10001757880673</c:v>
                </c:pt>
                <c:pt idx="3358">
                  <c:v>370.20001758355647</c:v>
                </c:pt>
                <c:pt idx="3359">
                  <c:v>370.30001758830622</c:v>
                </c:pt>
                <c:pt idx="3360">
                  <c:v>370.40001759305596</c:v>
                </c:pt>
                <c:pt idx="3361">
                  <c:v>370.50001759780571</c:v>
                </c:pt>
                <c:pt idx="3362">
                  <c:v>370.60001760255545</c:v>
                </c:pt>
                <c:pt idx="3363">
                  <c:v>370.7000176073052</c:v>
                </c:pt>
                <c:pt idx="3364">
                  <c:v>370.80001761205494</c:v>
                </c:pt>
                <c:pt idx="3365">
                  <c:v>370.90001761680469</c:v>
                </c:pt>
                <c:pt idx="3366">
                  <c:v>371.00001762155443</c:v>
                </c:pt>
                <c:pt idx="3367">
                  <c:v>371.10001762630418</c:v>
                </c:pt>
                <c:pt idx="3368">
                  <c:v>371.20001763105392</c:v>
                </c:pt>
                <c:pt idx="3369">
                  <c:v>371.30001763580367</c:v>
                </c:pt>
                <c:pt idx="3370">
                  <c:v>371.40001764055341</c:v>
                </c:pt>
                <c:pt idx="3371">
                  <c:v>371.50001764530316</c:v>
                </c:pt>
                <c:pt idx="3372">
                  <c:v>371.60001765005291</c:v>
                </c:pt>
                <c:pt idx="3373">
                  <c:v>371.70001765480265</c:v>
                </c:pt>
                <c:pt idx="3374">
                  <c:v>371.8000176595524</c:v>
                </c:pt>
                <c:pt idx="3375">
                  <c:v>371.90001766430214</c:v>
                </c:pt>
                <c:pt idx="3376">
                  <c:v>372.00001766905189</c:v>
                </c:pt>
                <c:pt idx="3377">
                  <c:v>372.10001767380163</c:v>
                </c:pt>
                <c:pt idx="3378">
                  <c:v>372.20001767855138</c:v>
                </c:pt>
                <c:pt idx="3379">
                  <c:v>372.30001768330112</c:v>
                </c:pt>
                <c:pt idx="3380">
                  <c:v>372.40001768805087</c:v>
                </c:pt>
                <c:pt idx="3381">
                  <c:v>372.50001769280061</c:v>
                </c:pt>
                <c:pt idx="3382">
                  <c:v>372.60001769755036</c:v>
                </c:pt>
                <c:pt idx="3383">
                  <c:v>372.7000177023001</c:v>
                </c:pt>
                <c:pt idx="3384">
                  <c:v>372.80001770704985</c:v>
                </c:pt>
                <c:pt idx="3385">
                  <c:v>372.90001771179959</c:v>
                </c:pt>
                <c:pt idx="3386">
                  <c:v>373.00001771654934</c:v>
                </c:pt>
                <c:pt idx="3387">
                  <c:v>373.10001772129908</c:v>
                </c:pt>
                <c:pt idx="3388">
                  <c:v>373.20001772604883</c:v>
                </c:pt>
                <c:pt idx="3389">
                  <c:v>373.30001773079857</c:v>
                </c:pt>
                <c:pt idx="3390">
                  <c:v>373.40001773554832</c:v>
                </c:pt>
                <c:pt idx="3391">
                  <c:v>373.50001774029806</c:v>
                </c:pt>
                <c:pt idx="3392">
                  <c:v>373.60001774504781</c:v>
                </c:pt>
                <c:pt idx="3393">
                  <c:v>373.70001774979755</c:v>
                </c:pt>
                <c:pt idx="3394">
                  <c:v>373.8000177545473</c:v>
                </c:pt>
                <c:pt idx="3395">
                  <c:v>373.90001775929704</c:v>
                </c:pt>
                <c:pt idx="3396">
                  <c:v>374.00001776404679</c:v>
                </c:pt>
                <c:pt idx="3397">
                  <c:v>374.10001776879653</c:v>
                </c:pt>
                <c:pt idx="3398">
                  <c:v>374.20001777354628</c:v>
                </c:pt>
                <c:pt idx="3399">
                  <c:v>374.30001777829602</c:v>
                </c:pt>
                <c:pt idx="3400">
                  <c:v>374.40001778304577</c:v>
                </c:pt>
                <c:pt idx="3401">
                  <c:v>374.50001778779551</c:v>
                </c:pt>
                <c:pt idx="3402">
                  <c:v>374.60001779254526</c:v>
                </c:pt>
                <c:pt idx="3403">
                  <c:v>374.700017797295</c:v>
                </c:pt>
                <c:pt idx="3404">
                  <c:v>374.80001780204475</c:v>
                </c:pt>
                <c:pt idx="3405">
                  <c:v>374.90001780679449</c:v>
                </c:pt>
                <c:pt idx="3406">
                  <c:v>375.00001781154424</c:v>
                </c:pt>
                <c:pt idx="3407">
                  <c:v>375.10001781629398</c:v>
                </c:pt>
                <c:pt idx="3408">
                  <c:v>375.20001782104373</c:v>
                </c:pt>
                <c:pt idx="3409">
                  <c:v>375.30001782579347</c:v>
                </c:pt>
                <c:pt idx="3410">
                  <c:v>375.40001783054322</c:v>
                </c:pt>
                <c:pt idx="3411">
                  <c:v>375.50001783529297</c:v>
                </c:pt>
                <c:pt idx="3412">
                  <c:v>375.60001784004271</c:v>
                </c:pt>
                <c:pt idx="3413">
                  <c:v>375.70001784479246</c:v>
                </c:pt>
                <c:pt idx="3414">
                  <c:v>375.8000178495422</c:v>
                </c:pt>
                <c:pt idx="3415">
                  <c:v>375.90001785429195</c:v>
                </c:pt>
                <c:pt idx="3416">
                  <c:v>376.00001785904169</c:v>
                </c:pt>
                <c:pt idx="3417">
                  <c:v>376.10001786379144</c:v>
                </c:pt>
                <c:pt idx="3418">
                  <c:v>376.20001786854118</c:v>
                </c:pt>
                <c:pt idx="3419">
                  <c:v>376.30001787329093</c:v>
                </c:pt>
                <c:pt idx="3420">
                  <c:v>376.40001787804067</c:v>
                </c:pt>
                <c:pt idx="3421">
                  <c:v>376.50001788279042</c:v>
                </c:pt>
                <c:pt idx="3422">
                  <c:v>376.60001788754016</c:v>
                </c:pt>
                <c:pt idx="3423">
                  <c:v>376.70001789228991</c:v>
                </c:pt>
                <c:pt idx="3424">
                  <c:v>376.80001789703965</c:v>
                </c:pt>
                <c:pt idx="3425">
                  <c:v>376.9000179017894</c:v>
                </c:pt>
                <c:pt idx="3426">
                  <c:v>377.00001790653914</c:v>
                </c:pt>
                <c:pt idx="3427">
                  <c:v>377.10001791128889</c:v>
                </c:pt>
                <c:pt idx="3428">
                  <c:v>377.20001791603863</c:v>
                </c:pt>
                <c:pt idx="3429">
                  <c:v>377.30001792078838</c:v>
                </c:pt>
                <c:pt idx="3430">
                  <c:v>377.40001792553812</c:v>
                </c:pt>
                <c:pt idx="3431">
                  <c:v>377.50001793028787</c:v>
                </c:pt>
                <c:pt idx="3432">
                  <c:v>377.60001793503761</c:v>
                </c:pt>
                <c:pt idx="3433">
                  <c:v>377.70001793978736</c:v>
                </c:pt>
                <c:pt idx="3434">
                  <c:v>377.8000179445371</c:v>
                </c:pt>
                <c:pt idx="3435">
                  <c:v>377.90001794928685</c:v>
                </c:pt>
                <c:pt idx="3436">
                  <c:v>378.00001795403659</c:v>
                </c:pt>
                <c:pt idx="3437">
                  <c:v>378.10001795878634</c:v>
                </c:pt>
                <c:pt idx="3438">
                  <c:v>378.20001796353608</c:v>
                </c:pt>
                <c:pt idx="3439">
                  <c:v>378.30001796828583</c:v>
                </c:pt>
                <c:pt idx="3440">
                  <c:v>378.40001797303557</c:v>
                </c:pt>
                <c:pt idx="3441">
                  <c:v>378.50001797778532</c:v>
                </c:pt>
                <c:pt idx="3442">
                  <c:v>378.60001798253506</c:v>
                </c:pt>
                <c:pt idx="3443">
                  <c:v>378.70001798728481</c:v>
                </c:pt>
                <c:pt idx="3444">
                  <c:v>378.80001799203455</c:v>
                </c:pt>
                <c:pt idx="3445">
                  <c:v>378.9000179967843</c:v>
                </c:pt>
                <c:pt idx="3446">
                  <c:v>379.00001800153404</c:v>
                </c:pt>
                <c:pt idx="3447">
                  <c:v>379.10001800628379</c:v>
                </c:pt>
                <c:pt idx="3448">
                  <c:v>379.20001801103354</c:v>
                </c:pt>
                <c:pt idx="3449">
                  <c:v>379.30001801578328</c:v>
                </c:pt>
                <c:pt idx="3450">
                  <c:v>379.40001802053303</c:v>
                </c:pt>
                <c:pt idx="3451">
                  <c:v>379.50001802528277</c:v>
                </c:pt>
                <c:pt idx="3452">
                  <c:v>379.60001803003252</c:v>
                </c:pt>
                <c:pt idx="3453">
                  <c:v>379.70001803478226</c:v>
                </c:pt>
                <c:pt idx="3454">
                  <c:v>379.80001803953201</c:v>
                </c:pt>
                <c:pt idx="3455">
                  <c:v>379.90001804428175</c:v>
                </c:pt>
                <c:pt idx="3456">
                  <c:v>380.0000180490315</c:v>
                </c:pt>
                <c:pt idx="3457">
                  <c:v>380.10001805378124</c:v>
                </c:pt>
                <c:pt idx="3458">
                  <c:v>380.20001805853099</c:v>
                </c:pt>
                <c:pt idx="3459">
                  <c:v>380.30001806328073</c:v>
                </c:pt>
                <c:pt idx="3460">
                  <c:v>380.40001806803048</c:v>
                </c:pt>
                <c:pt idx="3461">
                  <c:v>380.50001807278022</c:v>
                </c:pt>
                <c:pt idx="3462">
                  <c:v>380.60001807752997</c:v>
                </c:pt>
                <c:pt idx="3463">
                  <c:v>380.70001808227971</c:v>
                </c:pt>
                <c:pt idx="3464">
                  <c:v>380.80001808702946</c:v>
                </c:pt>
                <c:pt idx="3465">
                  <c:v>380.9000180917792</c:v>
                </c:pt>
                <c:pt idx="3466">
                  <c:v>381.00001809652895</c:v>
                </c:pt>
                <c:pt idx="3467">
                  <c:v>381.10001810127869</c:v>
                </c:pt>
                <c:pt idx="3468">
                  <c:v>381.20001810602844</c:v>
                </c:pt>
                <c:pt idx="3469">
                  <c:v>381.30001811077818</c:v>
                </c:pt>
                <c:pt idx="3470">
                  <c:v>381.40001811552793</c:v>
                </c:pt>
                <c:pt idx="3471">
                  <c:v>381.50001812027767</c:v>
                </c:pt>
                <c:pt idx="3472">
                  <c:v>381.60001812502742</c:v>
                </c:pt>
                <c:pt idx="3473">
                  <c:v>381.70001812977716</c:v>
                </c:pt>
                <c:pt idx="3474">
                  <c:v>381.80001813452691</c:v>
                </c:pt>
                <c:pt idx="3475">
                  <c:v>381.90001813927665</c:v>
                </c:pt>
                <c:pt idx="3476">
                  <c:v>382.0000181440264</c:v>
                </c:pt>
                <c:pt idx="3477">
                  <c:v>382.10001814877614</c:v>
                </c:pt>
                <c:pt idx="3478">
                  <c:v>382.20001815352589</c:v>
                </c:pt>
                <c:pt idx="3479">
                  <c:v>382.30001815827563</c:v>
                </c:pt>
                <c:pt idx="3480">
                  <c:v>382.40001816302538</c:v>
                </c:pt>
                <c:pt idx="3481">
                  <c:v>382.50001816777512</c:v>
                </c:pt>
                <c:pt idx="3482">
                  <c:v>382.60001817252487</c:v>
                </c:pt>
                <c:pt idx="3483">
                  <c:v>382.70001817727461</c:v>
                </c:pt>
                <c:pt idx="3484">
                  <c:v>382.80001818202436</c:v>
                </c:pt>
                <c:pt idx="3485">
                  <c:v>382.9000181867741</c:v>
                </c:pt>
                <c:pt idx="3486">
                  <c:v>383.00001819152385</c:v>
                </c:pt>
                <c:pt idx="3487">
                  <c:v>383.1000181962736</c:v>
                </c:pt>
                <c:pt idx="3488">
                  <c:v>383.20001820102334</c:v>
                </c:pt>
                <c:pt idx="3489">
                  <c:v>383.30001820577309</c:v>
                </c:pt>
                <c:pt idx="3490">
                  <c:v>383.40001821052283</c:v>
                </c:pt>
                <c:pt idx="3491">
                  <c:v>383.50001821527258</c:v>
                </c:pt>
                <c:pt idx="3492">
                  <c:v>383.60001822002232</c:v>
                </c:pt>
                <c:pt idx="3493">
                  <c:v>383.70001822477207</c:v>
                </c:pt>
                <c:pt idx="3494">
                  <c:v>383.80001822952181</c:v>
                </c:pt>
                <c:pt idx="3495">
                  <c:v>383.90001823427156</c:v>
                </c:pt>
                <c:pt idx="3496">
                  <c:v>384.0000182390213</c:v>
                </c:pt>
                <c:pt idx="3497">
                  <c:v>384.10001824377105</c:v>
                </c:pt>
                <c:pt idx="3498">
                  <c:v>384.20001824852079</c:v>
                </c:pt>
                <c:pt idx="3499">
                  <c:v>384.30001825327054</c:v>
                </c:pt>
                <c:pt idx="3500">
                  <c:v>384.40001825802028</c:v>
                </c:pt>
                <c:pt idx="3501">
                  <c:v>384.50001826277003</c:v>
                </c:pt>
                <c:pt idx="3502">
                  <c:v>384.60001826751977</c:v>
                </c:pt>
                <c:pt idx="3503">
                  <c:v>384.70001827226952</c:v>
                </c:pt>
                <c:pt idx="3504">
                  <c:v>384.80001827701926</c:v>
                </c:pt>
                <c:pt idx="3505">
                  <c:v>384.90001828176901</c:v>
                </c:pt>
                <c:pt idx="3506">
                  <c:v>385.00001828651875</c:v>
                </c:pt>
                <c:pt idx="3507">
                  <c:v>385.1000182912685</c:v>
                </c:pt>
                <c:pt idx="3508">
                  <c:v>385.20001829601824</c:v>
                </c:pt>
                <c:pt idx="3509">
                  <c:v>385.30001830076799</c:v>
                </c:pt>
                <c:pt idx="3510">
                  <c:v>385.40001830551773</c:v>
                </c:pt>
                <c:pt idx="3511">
                  <c:v>385.50001831026748</c:v>
                </c:pt>
                <c:pt idx="3512">
                  <c:v>385.60001831501722</c:v>
                </c:pt>
                <c:pt idx="3513">
                  <c:v>385.70001831976697</c:v>
                </c:pt>
                <c:pt idx="3514">
                  <c:v>385.80001832451671</c:v>
                </c:pt>
                <c:pt idx="3515">
                  <c:v>385.90001832926646</c:v>
                </c:pt>
                <c:pt idx="3516">
                  <c:v>386.0000183340162</c:v>
                </c:pt>
                <c:pt idx="3517">
                  <c:v>386.10001833876595</c:v>
                </c:pt>
                <c:pt idx="3518">
                  <c:v>386.20001834351569</c:v>
                </c:pt>
                <c:pt idx="3519">
                  <c:v>386.30001834826544</c:v>
                </c:pt>
                <c:pt idx="3520">
                  <c:v>386.40001835301518</c:v>
                </c:pt>
                <c:pt idx="3521">
                  <c:v>386.50001835776493</c:v>
                </c:pt>
                <c:pt idx="3522">
                  <c:v>386.60001836251467</c:v>
                </c:pt>
                <c:pt idx="3523">
                  <c:v>386.70001836726442</c:v>
                </c:pt>
                <c:pt idx="3524">
                  <c:v>386.80001837201416</c:v>
                </c:pt>
                <c:pt idx="3525">
                  <c:v>386.90001837676391</c:v>
                </c:pt>
                <c:pt idx="3526">
                  <c:v>387.00001838151366</c:v>
                </c:pt>
                <c:pt idx="3527">
                  <c:v>387.1000183862634</c:v>
                </c:pt>
                <c:pt idx="3528">
                  <c:v>387.20001839101315</c:v>
                </c:pt>
                <c:pt idx="3529">
                  <c:v>387.30001839576289</c:v>
                </c:pt>
                <c:pt idx="3530">
                  <c:v>387.40001840051264</c:v>
                </c:pt>
                <c:pt idx="3531">
                  <c:v>387.50001840526238</c:v>
                </c:pt>
                <c:pt idx="3532">
                  <c:v>387.60001841001213</c:v>
                </c:pt>
                <c:pt idx="3533">
                  <c:v>387.70001841476187</c:v>
                </c:pt>
                <c:pt idx="3534">
                  <c:v>387.80001841951162</c:v>
                </c:pt>
                <c:pt idx="3535">
                  <c:v>387.90001842426136</c:v>
                </c:pt>
                <c:pt idx="3536">
                  <c:v>388.00001842901111</c:v>
                </c:pt>
                <c:pt idx="3537">
                  <c:v>388.10001843376085</c:v>
                </c:pt>
                <c:pt idx="3538">
                  <c:v>388.2000184385106</c:v>
                </c:pt>
                <c:pt idx="3539">
                  <c:v>388.30001844326034</c:v>
                </c:pt>
                <c:pt idx="3540">
                  <c:v>388.40001844801009</c:v>
                </c:pt>
                <c:pt idx="3541">
                  <c:v>388.50001845275983</c:v>
                </c:pt>
                <c:pt idx="3542">
                  <c:v>388.60001845750958</c:v>
                </c:pt>
                <c:pt idx="3543">
                  <c:v>388.70001846225932</c:v>
                </c:pt>
                <c:pt idx="3544">
                  <c:v>388.80001846700907</c:v>
                </c:pt>
                <c:pt idx="3545">
                  <c:v>388.90001847175881</c:v>
                </c:pt>
                <c:pt idx="3546">
                  <c:v>389.00001847650856</c:v>
                </c:pt>
                <c:pt idx="3547">
                  <c:v>389.1000184812583</c:v>
                </c:pt>
                <c:pt idx="3548">
                  <c:v>389.20001848600805</c:v>
                </c:pt>
                <c:pt idx="3549">
                  <c:v>389.30001849075779</c:v>
                </c:pt>
                <c:pt idx="3550">
                  <c:v>389.40001849550754</c:v>
                </c:pt>
                <c:pt idx="3551">
                  <c:v>389.50001850025728</c:v>
                </c:pt>
                <c:pt idx="3552">
                  <c:v>389.60001850500703</c:v>
                </c:pt>
                <c:pt idx="3553">
                  <c:v>389.70001850975677</c:v>
                </c:pt>
                <c:pt idx="3554">
                  <c:v>389.80001851450652</c:v>
                </c:pt>
                <c:pt idx="3555">
                  <c:v>389.90001851925626</c:v>
                </c:pt>
                <c:pt idx="3556">
                  <c:v>390.00001852400601</c:v>
                </c:pt>
                <c:pt idx="3557">
                  <c:v>390.10001852875575</c:v>
                </c:pt>
                <c:pt idx="3558">
                  <c:v>390.2000185335055</c:v>
                </c:pt>
                <c:pt idx="3559">
                  <c:v>390.30001853825524</c:v>
                </c:pt>
                <c:pt idx="3560">
                  <c:v>390.40001854300499</c:v>
                </c:pt>
                <c:pt idx="3561">
                  <c:v>390.50001854775473</c:v>
                </c:pt>
                <c:pt idx="3562">
                  <c:v>390.60001855250448</c:v>
                </c:pt>
                <c:pt idx="3563">
                  <c:v>390.70001855725423</c:v>
                </c:pt>
                <c:pt idx="3564">
                  <c:v>390.80001856200397</c:v>
                </c:pt>
                <c:pt idx="3565">
                  <c:v>390.90001856675372</c:v>
                </c:pt>
                <c:pt idx="3566">
                  <c:v>391.00001857150346</c:v>
                </c:pt>
                <c:pt idx="3567">
                  <c:v>391.10001857625321</c:v>
                </c:pt>
                <c:pt idx="3568">
                  <c:v>391.20001858100295</c:v>
                </c:pt>
                <c:pt idx="3569">
                  <c:v>391.3000185857527</c:v>
                </c:pt>
                <c:pt idx="3570">
                  <c:v>391.40001859050244</c:v>
                </c:pt>
                <c:pt idx="3571">
                  <c:v>391.50001859525219</c:v>
                </c:pt>
                <c:pt idx="3572">
                  <c:v>391.60001860000193</c:v>
                </c:pt>
                <c:pt idx="3573">
                  <c:v>391.70001860475168</c:v>
                </c:pt>
                <c:pt idx="3574">
                  <c:v>391.80001860950142</c:v>
                </c:pt>
                <c:pt idx="3575">
                  <c:v>391.90001861425117</c:v>
                </c:pt>
                <c:pt idx="3576">
                  <c:v>392.00001861900091</c:v>
                </c:pt>
                <c:pt idx="3577">
                  <c:v>392.10001862375066</c:v>
                </c:pt>
                <c:pt idx="3578">
                  <c:v>392.2000186285004</c:v>
                </c:pt>
                <c:pt idx="3579">
                  <c:v>392.30001863325015</c:v>
                </c:pt>
                <c:pt idx="3580">
                  <c:v>392.40001863799989</c:v>
                </c:pt>
                <c:pt idx="3581">
                  <c:v>392.50001864274964</c:v>
                </c:pt>
                <c:pt idx="3582">
                  <c:v>392.60001864749938</c:v>
                </c:pt>
                <c:pt idx="3583">
                  <c:v>392.70001865224913</c:v>
                </c:pt>
                <c:pt idx="3584">
                  <c:v>392.80001865699887</c:v>
                </c:pt>
                <c:pt idx="3585">
                  <c:v>392.90001866174862</c:v>
                </c:pt>
                <c:pt idx="3586">
                  <c:v>393.00001866649836</c:v>
                </c:pt>
                <c:pt idx="3587">
                  <c:v>393.10001867124811</c:v>
                </c:pt>
                <c:pt idx="3588">
                  <c:v>393.20001867599785</c:v>
                </c:pt>
                <c:pt idx="3589">
                  <c:v>393.3000186807476</c:v>
                </c:pt>
                <c:pt idx="3590">
                  <c:v>393.40001868549734</c:v>
                </c:pt>
                <c:pt idx="3591">
                  <c:v>393.50001869024709</c:v>
                </c:pt>
                <c:pt idx="3592">
                  <c:v>393.60001869499683</c:v>
                </c:pt>
                <c:pt idx="3593">
                  <c:v>393.70001869974658</c:v>
                </c:pt>
                <c:pt idx="3594">
                  <c:v>393.80001870449632</c:v>
                </c:pt>
                <c:pt idx="3595">
                  <c:v>393.90001870924607</c:v>
                </c:pt>
                <c:pt idx="3596">
                  <c:v>394.00001871399581</c:v>
                </c:pt>
                <c:pt idx="3597">
                  <c:v>394.10001871874556</c:v>
                </c:pt>
                <c:pt idx="3598">
                  <c:v>394.2000187234953</c:v>
                </c:pt>
                <c:pt idx="3599">
                  <c:v>394.30001872824505</c:v>
                </c:pt>
                <c:pt idx="3600">
                  <c:v>394.40001873299479</c:v>
                </c:pt>
                <c:pt idx="3601">
                  <c:v>394.50001873774454</c:v>
                </c:pt>
                <c:pt idx="3602">
                  <c:v>394.60001874249429</c:v>
                </c:pt>
                <c:pt idx="3603">
                  <c:v>394.70001874724403</c:v>
                </c:pt>
                <c:pt idx="3604">
                  <c:v>394.80001875199378</c:v>
                </c:pt>
                <c:pt idx="3605">
                  <c:v>394.90001875674352</c:v>
                </c:pt>
                <c:pt idx="3606">
                  <c:v>395.00001876149327</c:v>
                </c:pt>
                <c:pt idx="3607">
                  <c:v>395.10001876624301</c:v>
                </c:pt>
                <c:pt idx="3608">
                  <c:v>395.20001877099276</c:v>
                </c:pt>
                <c:pt idx="3609">
                  <c:v>395.3000187757425</c:v>
                </c:pt>
                <c:pt idx="3610">
                  <c:v>395.40001878049225</c:v>
                </c:pt>
                <c:pt idx="3611">
                  <c:v>395.50001878524199</c:v>
                </c:pt>
                <c:pt idx="3612">
                  <c:v>395.60001878999174</c:v>
                </c:pt>
                <c:pt idx="3613">
                  <c:v>395.70001879474148</c:v>
                </c:pt>
                <c:pt idx="3614">
                  <c:v>395.80001879949123</c:v>
                </c:pt>
                <c:pt idx="3615">
                  <c:v>395.90001880424097</c:v>
                </c:pt>
                <c:pt idx="3616">
                  <c:v>396.00001880899072</c:v>
                </c:pt>
                <c:pt idx="3617">
                  <c:v>396.10001881374046</c:v>
                </c:pt>
                <c:pt idx="3618">
                  <c:v>396.20001881849021</c:v>
                </c:pt>
                <c:pt idx="3619">
                  <c:v>396.30001882323995</c:v>
                </c:pt>
                <c:pt idx="3620">
                  <c:v>396.4000188279897</c:v>
                </c:pt>
                <c:pt idx="3621">
                  <c:v>396.50001883273944</c:v>
                </c:pt>
                <c:pt idx="3622">
                  <c:v>396.60001883748919</c:v>
                </c:pt>
                <c:pt idx="3623">
                  <c:v>396.70001884223893</c:v>
                </c:pt>
                <c:pt idx="3624">
                  <c:v>396.80001884698868</c:v>
                </c:pt>
                <c:pt idx="3625">
                  <c:v>396.90001885173842</c:v>
                </c:pt>
                <c:pt idx="3626">
                  <c:v>397.00001885648817</c:v>
                </c:pt>
                <c:pt idx="3627">
                  <c:v>397.10001886123791</c:v>
                </c:pt>
                <c:pt idx="3628">
                  <c:v>397.20001886598766</c:v>
                </c:pt>
                <c:pt idx="3629">
                  <c:v>397.3000188707374</c:v>
                </c:pt>
                <c:pt idx="3630">
                  <c:v>397.40001887548715</c:v>
                </c:pt>
                <c:pt idx="3631">
                  <c:v>397.50001888023689</c:v>
                </c:pt>
                <c:pt idx="3632">
                  <c:v>397.60001888498664</c:v>
                </c:pt>
                <c:pt idx="3633">
                  <c:v>397.70001888973638</c:v>
                </c:pt>
                <c:pt idx="3634">
                  <c:v>397.80001889448613</c:v>
                </c:pt>
                <c:pt idx="3635">
                  <c:v>397.90001889923587</c:v>
                </c:pt>
                <c:pt idx="3636">
                  <c:v>398.00001890398562</c:v>
                </c:pt>
                <c:pt idx="3637">
                  <c:v>398.10001890873536</c:v>
                </c:pt>
                <c:pt idx="3638">
                  <c:v>398.20001891348511</c:v>
                </c:pt>
                <c:pt idx="3639">
                  <c:v>398.30001891823485</c:v>
                </c:pt>
                <c:pt idx="3640">
                  <c:v>398.4000189229846</c:v>
                </c:pt>
                <c:pt idx="3641">
                  <c:v>398.50001892773435</c:v>
                </c:pt>
                <c:pt idx="3642">
                  <c:v>398.60001893248409</c:v>
                </c:pt>
                <c:pt idx="3643">
                  <c:v>398.70001893723384</c:v>
                </c:pt>
                <c:pt idx="3644">
                  <c:v>398.80001894198358</c:v>
                </c:pt>
                <c:pt idx="3645">
                  <c:v>398.90001894673333</c:v>
                </c:pt>
                <c:pt idx="3646">
                  <c:v>399.00001895148307</c:v>
                </c:pt>
                <c:pt idx="3647">
                  <c:v>399.10001895623282</c:v>
                </c:pt>
                <c:pt idx="3648">
                  <c:v>399.20001896098256</c:v>
                </c:pt>
                <c:pt idx="3649">
                  <c:v>399.30001896573231</c:v>
                </c:pt>
                <c:pt idx="3650">
                  <c:v>399.40001897048205</c:v>
                </c:pt>
                <c:pt idx="3651">
                  <c:v>399.5000189752318</c:v>
                </c:pt>
                <c:pt idx="3652">
                  <c:v>399.60001897998154</c:v>
                </c:pt>
                <c:pt idx="3653">
                  <c:v>399.70001898473129</c:v>
                </c:pt>
                <c:pt idx="3654">
                  <c:v>399.80001898948103</c:v>
                </c:pt>
                <c:pt idx="3655">
                  <c:v>399.90001899423078</c:v>
                </c:pt>
                <c:pt idx="3656">
                  <c:v>400.00001899898052</c:v>
                </c:pt>
                <c:pt idx="3657">
                  <c:v>400.10001900373027</c:v>
                </c:pt>
                <c:pt idx="3658">
                  <c:v>400.20001900848001</c:v>
                </c:pt>
                <c:pt idx="3659">
                  <c:v>400.30001901322976</c:v>
                </c:pt>
                <c:pt idx="3660">
                  <c:v>400.4000190179795</c:v>
                </c:pt>
                <c:pt idx="3661">
                  <c:v>400.50001902272925</c:v>
                </c:pt>
                <c:pt idx="3662">
                  <c:v>400.60001902747899</c:v>
                </c:pt>
                <c:pt idx="3663">
                  <c:v>400.70001903222874</c:v>
                </c:pt>
                <c:pt idx="3664">
                  <c:v>400.80001903697848</c:v>
                </c:pt>
                <c:pt idx="3665">
                  <c:v>400.90001904172823</c:v>
                </c:pt>
                <c:pt idx="3666">
                  <c:v>401.00001904647797</c:v>
                </c:pt>
                <c:pt idx="3667">
                  <c:v>401.10001905122772</c:v>
                </c:pt>
                <c:pt idx="3668">
                  <c:v>401.20001905597746</c:v>
                </c:pt>
                <c:pt idx="3669">
                  <c:v>401.30001906072721</c:v>
                </c:pt>
                <c:pt idx="3670">
                  <c:v>401.40001906547695</c:v>
                </c:pt>
                <c:pt idx="3671">
                  <c:v>401.5000190702267</c:v>
                </c:pt>
                <c:pt idx="3672">
                  <c:v>401.60001907497644</c:v>
                </c:pt>
                <c:pt idx="3673">
                  <c:v>401.70001907972619</c:v>
                </c:pt>
                <c:pt idx="3674">
                  <c:v>401.80001908447593</c:v>
                </c:pt>
                <c:pt idx="3675">
                  <c:v>401.90001908922568</c:v>
                </c:pt>
                <c:pt idx="3676">
                  <c:v>402.00001909397542</c:v>
                </c:pt>
                <c:pt idx="3677">
                  <c:v>402.10001909872517</c:v>
                </c:pt>
                <c:pt idx="3678">
                  <c:v>402.20001910347492</c:v>
                </c:pt>
                <c:pt idx="3679">
                  <c:v>402.30001910822466</c:v>
                </c:pt>
                <c:pt idx="3680">
                  <c:v>402.40001911297441</c:v>
                </c:pt>
                <c:pt idx="3681">
                  <c:v>402.50001911772415</c:v>
                </c:pt>
                <c:pt idx="3682">
                  <c:v>402.6000191224739</c:v>
                </c:pt>
                <c:pt idx="3683">
                  <c:v>402.70001912722364</c:v>
                </c:pt>
                <c:pt idx="3684">
                  <c:v>402.80001913197339</c:v>
                </c:pt>
                <c:pt idx="3685">
                  <c:v>402.90001913672313</c:v>
                </c:pt>
                <c:pt idx="3686">
                  <c:v>403.00001914147288</c:v>
                </c:pt>
                <c:pt idx="3687">
                  <c:v>403.10001914622262</c:v>
                </c:pt>
                <c:pt idx="3688">
                  <c:v>403.20001915097237</c:v>
                </c:pt>
                <c:pt idx="3689">
                  <c:v>403.30001915572211</c:v>
                </c:pt>
                <c:pt idx="3690">
                  <c:v>403.40001916047186</c:v>
                </c:pt>
                <c:pt idx="3691">
                  <c:v>403.5000191652216</c:v>
                </c:pt>
                <c:pt idx="3692">
                  <c:v>403.60001916997135</c:v>
                </c:pt>
                <c:pt idx="3693">
                  <c:v>403.70001917472109</c:v>
                </c:pt>
                <c:pt idx="3694">
                  <c:v>403.80001917947084</c:v>
                </c:pt>
                <c:pt idx="3695">
                  <c:v>403.90001918422058</c:v>
                </c:pt>
                <c:pt idx="3696">
                  <c:v>404.00001918897033</c:v>
                </c:pt>
                <c:pt idx="3697">
                  <c:v>404.10001919372007</c:v>
                </c:pt>
                <c:pt idx="3698">
                  <c:v>404.20001919846982</c:v>
                </c:pt>
                <c:pt idx="3699">
                  <c:v>404.30001920321956</c:v>
                </c:pt>
                <c:pt idx="3700">
                  <c:v>404.40001920796931</c:v>
                </c:pt>
                <c:pt idx="3701">
                  <c:v>404.50001921271905</c:v>
                </c:pt>
                <c:pt idx="3702">
                  <c:v>404.6000192174688</c:v>
                </c:pt>
                <c:pt idx="3703">
                  <c:v>404.70001922221854</c:v>
                </c:pt>
                <c:pt idx="3704">
                  <c:v>404.80001922696829</c:v>
                </c:pt>
                <c:pt idx="3705">
                  <c:v>404.90001923171803</c:v>
                </c:pt>
                <c:pt idx="3706">
                  <c:v>405.00001923646778</c:v>
                </c:pt>
                <c:pt idx="3707">
                  <c:v>405.10001924121752</c:v>
                </c:pt>
                <c:pt idx="3708">
                  <c:v>405.20001924596727</c:v>
                </c:pt>
                <c:pt idx="3709">
                  <c:v>405.30001925071701</c:v>
                </c:pt>
                <c:pt idx="3710">
                  <c:v>405.40001925546676</c:v>
                </c:pt>
                <c:pt idx="3711">
                  <c:v>405.5000192602165</c:v>
                </c:pt>
                <c:pt idx="3712">
                  <c:v>405.60001926496625</c:v>
                </c:pt>
                <c:pt idx="3713">
                  <c:v>405.70001926971599</c:v>
                </c:pt>
                <c:pt idx="3714">
                  <c:v>405.80001927446574</c:v>
                </c:pt>
                <c:pt idx="3715">
                  <c:v>405.90001927921548</c:v>
                </c:pt>
                <c:pt idx="3716">
                  <c:v>406.00001928396523</c:v>
                </c:pt>
                <c:pt idx="3717">
                  <c:v>406.10001928871498</c:v>
                </c:pt>
                <c:pt idx="3718">
                  <c:v>406.20001929346472</c:v>
                </c:pt>
                <c:pt idx="3719">
                  <c:v>406.30001929821447</c:v>
                </c:pt>
                <c:pt idx="3720">
                  <c:v>406.40001930296421</c:v>
                </c:pt>
                <c:pt idx="3721">
                  <c:v>406.50001930771396</c:v>
                </c:pt>
                <c:pt idx="3722">
                  <c:v>406.6000193124637</c:v>
                </c:pt>
                <c:pt idx="3723">
                  <c:v>406.70001931721345</c:v>
                </c:pt>
                <c:pt idx="3724">
                  <c:v>406.80001932196319</c:v>
                </c:pt>
                <c:pt idx="3725">
                  <c:v>406.90001932671294</c:v>
                </c:pt>
                <c:pt idx="3726">
                  <c:v>407.00001933146268</c:v>
                </c:pt>
                <c:pt idx="3727">
                  <c:v>407.10001933621243</c:v>
                </c:pt>
                <c:pt idx="3728">
                  <c:v>407.20001934096217</c:v>
                </c:pt>
                <c:pt idx="3729">
                  <c:v>407.30001934571192</c:v>
                </c:pt>
                <c:pt idx="3730">
                  <c:v>407.40001935046166</c:v>
                </c:pt>
                <c:pt idx="3731">
                  <c:v>407.50001935521141</c:v>
                </c:pt>
                <c:pt idx="3732">
                  <c:v>407.60001935996115</c:v>
                </c:pt>
                <c:pt idx="3733">
                  <c:v>407.7000193647109</c:v>
                </c:pt>
                <c:pt idx="3734">
                  <c:v>407.80001936946064</c:v>
                </c:pt>
                <c:pt idx="3735">
                  <c:v>407.90001937421039</c:v>
                </c:pt>
                <c:pt idx="3736">
                  <c:v>408.00001937896013</c:v>
                </c:pt>
                <c:pt idx="3737">
                  <c:v>408.10001938370988</c:v>
                </c:pt>
                <c:pt idx="3738">
                  <c:v>408.20001938845962</c:v>
                </c:pt>
                <c:pt idx="3739">
                  <c:v>408.30001939320937</c:v>
                </c:pt>
                <c:pt idx="3740">
                  <c:v>408.40001939795911</c:v>
                </c:pt>
                <c:pt idx="3741">
                  <c:v>408.50001940270886</c:v>
                </c:pt>
                <c:pt idx="3742">
                  <c:v>408.6000194074586</c:v>
                </c:pt>
                <c:pt idx="3743">
                  <c:v>408.70001941220835</c:v>
                </c:pt>
                <c:pt idx="3744">
                  <c:v>408.80001941695809</c:v>
                </c:pt>
                <c:pt idx="3745">
                  <c:v>408.90001942170784</c:v>
                </c:pt>
                <c:pt idx="3746">
                  <c:v>409.00001942645758</c:v>
                </c:pt>
                <c:pt idx="3747">
                  <c:v>409.10001943120733</c:v>
                </c:pt>
                <c:pt idx="3748">
                  <c:v>409.20001943595707</c:v>
                </c:pt>
                <c:pt idx="3749">
                  <c:v>409.30001944070682</c:v>
                </c:pt>
                <c:pt idx="3750">
                  <c:v>409.40001944545656</c:v>
                </c:pt>
                <c:pt idx="3751">
                  <c:v>409.50001945020631</c:v>
                </c:pt>
                <c:pt idx="3752">
                  <c:v>409.60001945495605</c:v>
                </c:pt>
                <c:pt idx="3753">
                  <c:v>409.7000194597058</c:v>
                </c:pt>
                <c:pt idx="3754">
                  <c:v>409.80001946445554</c:v>
                </c:pt>
                <c:pt idx="3755">
                  <c:v>409.90001946920529</c:v>
                </c:pt>
                <c:pt idx="3756">
                  <c:v>410.00001947395504</c:v>
                </c:pt>
                <c:pt idx="3757">
                  <c:v>410.10001947870478</c:v>
                </c:pt>
                <c:pt idx="3758">
                  <c:v>410.20001948345453</c:v>
                </c:pt>
                <c:pt idx="3759">
                  <c:v>410.30001948820427</c:v>
                </c:pt>
                <c:pt idx="3760">
                  <c:v>410.40001949295402</c:v>
                </c:pt>
                <c:pt idx="3761">
                  <c:v>410.50001949770376</c:v>
                </c:pt>
                <c:pt idx="3762">
                  <c:v>410.60001950245351</c:v>
                </c:pt>
                <c:pt idx="3763">
                  <c:v>410.70001950720325</c:v>
                </c:pt>
                <c:pt idx="3764">
                  <c:v>410.800019511953</c:v>
                </c:pt>
                <c:pt idx="3765">
                  <c:v>410.90001951670274</c:v>
                </c:pt>
                <c:pt idx="3766">
                  <c:v>411.00001952145249</c:v>
                </c:pt>
                <c:pt idx="3767">
                  <c:v>411.10001952620223</c:v>
                </c:pt>
                <c:pt idx="3768">
                  <c:v>411.20001953095198</c:v>
                </c:pt>
                <c:pt idx="3769">
                  <c:v>411.30001953570172</c:v>
                </c:pt>
                <c:pt idx="3770">
                  <c:v>411.40001954045147</c:v>
                </c:pt>
                <c:pt idx="3771">
                  <c:v>411.50001954520121</c:v>
                </c:pt>
                <c:pt idx="3772">
                  <c:v>411.60001954995096</c:v>
                </c:pt>
                <c:pt idx="3773">
                  <c:v>411.7000195547007</c:v>
                </c:pt>
                <c:pt idx="3774">
                  <c:v>411.80001955945045</c:v>
                </c:pt>
                <c:pt idx="3775">
                  <c:v>411.90001956420019</c:v>
                </c:pt>
                <c:pt idx="3776">
                  <c:v>412.00001956894994</c:v>
                </c:pt>
                <c:pt idx="3777">
                  <c:v>412.10001957369968</c:v>
                </c:pt>
                <c:pt idx="3778">
                  <c:v>412.20001957844943</c:v>
                </c:pt>
                <c:pt idx="3779">
                  <c:v>412.30001958319917</c:v>
                </c:pt>
                <c:pt idx="3780">
                  <c:v>412.40001958794892</c:v>
                </c:pt>
                <c:pt idx="3781">
                  <c:v>412.50001959269866</c:v>
                </c:pt>
                <c:pt idx="3782">
                  <c:v>412.60001959744841</c:v>
                </c:pt>
                <c:pt idx="3783">
                  <c:v>412.70001960219815</c:v>
                </c:pt>
                <c:pt idx="3784">
                  <c:v>412.8000196069479</c:v>
                </c:pt>
                <c:pt idx="3785">
                  <c:v>412.90001961169764</c:v>
                </c:pt>
                <c:pt idx="3786">
                  <c:v>413.00001961644739</c:v>
                </c:pt>
                <c:pt idx="3787">
                  <c:v>413.10001962119713</c:v>
                </c:pt>
                <c:pt idx="3788">
                  <c:v>413.20001962594688</c:v>
                </c:pt>
                <c:pt idx="3789">
                  <c:v>413.30001963069662</c:v>
                </c:pt>
                <c:pt idx="3790">
                  <c:v>413.40001963544637</c:v>
                </c:pt>
                <c:pt idx="3791">
                  <c:v>413.50001964019611</c:v>
                </c:pt>
                <c:pt idx="3792">
                  <c:v>413.60001964494586</c:v>
                </c:pt>
                <c:pt idx="3793">
                  <c:v>413.70001964969561</c:v>
                </c:pt>
                <c:pt idx="3794">
                  <c:v>413.80001965444535</c:v>
                </c:pt>
                <c:pt idx="3795">
                  <c:v>413.9000196591951</c:v>
                </c:pt>
                <c:pt idx="3796">
                  <c:v>414.00001966394484</c:v>
                </c:pt>
                <c:pt idx="3797">
                  <c:v>414.10001966869459</c:v>
                </c:pt>
                <c:pt idx="3798">
                  <c:v>414.20001967344433</c:v>
                </c:pt>
                <c:pt idx="3799">
                  <c:v>414.30001967819408</c:v>
                </c:pt>
                <c:pt idx="3800">
                  <c:v>414.40001968294382</c:v>
                </c:pt>
                <c:pt idx="3801">
                  <c:v>414.50001968769357</c:v>
                </c:pt>
                <c:pt idx="3802">
                  <c:v>414.60001969244331</c:v>
                </c:pt>
                <c:pt idx="3803">
                  <c:v>414.70001969719306</c:v>
                </c:pt>
                <c:pt idx="3804">
                  <c:v>414.8000197019428</c:v>
                </c:pt>
                <c:pt idx="3805">
                  <c:v>414.90001970669255</c:v>
                </c:pt>
                <c:pt idx="3806">
                  <c:v>415.00001971144229</c:v>
                </c:pt>
                <c:pt idx="3807">
                  <c:v>415.10001971619204</c:v>
                </c:pt>
                <c:pt idx="3808">
                  <c:v>415.20001972094178</c:v>
                </c:pt>
                <c:pt idx="3809">
                  <c:v>415.30001972569153</c:v>
                </c:pt>
                <c:pt idx="3810">
                  <c:v>415.40001973044127</c:v>
                </c:pt>
                <c:pt idx="3811">
                  <c:v>415.50001973519102</c:v>
                </c:pt>
                <c:pt idx="3812">
                  <c:v>415.60001973994076</c:v>
                </c:pt>
                <c:pt idx="3813">
                  <c:v>415.70001974469051</c:v>
                </c:pt>
                <c:pt idx="3814">
                  <c:v>415.80001974944025</c:v>
                </c:pt>
                <c:pt idx="3815">
                  <c:v>415.90001975419</c:v>
                </c:pt>
                <c:pt idx="3816">
                  <c:v>416.00001975893974</c:v>
                </c:pt>
                <c:pt idx="3817">
                  <c:v>416.10001976368949</c:v>
                </c:pt>
                <c:pt idx="3818">
                  <c:v>416.20001976843923</c:v>
                </c:pt>
                <c:pt idx="3819">
                  <c:v>416.30001977318898</c:v>
                </c:pt>
                <c:pt idx="3820">
                  <c:v>416.40001977793872</c:v>
                </c:pt>
                <c:pt idx="3821">
                  <c:v>416.50001978268847</c:v>
                </c:pt>
                <c:pt idx="3822">
                  <c:v>416.60001978743821</c:v>
                </c:pt>
                <c:pt idx="3823">
                  <c:v>416.70001979218796</c:v>
                </c:pt>
                <c:pt idx="3824">
                  <c:v>416.8000197969377</c:v>
                </c:pt>
                <c:pt idx="3825">
                  <c:v>416.90001980168745</c:v>
                </c:pt>
                <c:pt idx="3826">
                  <c:v>417.00001980643719</c:v>
                </c:pt>
                <c:pt idx="3827">
                  <c:v>417.10001981118694</c:v>
                </c:pt>
                <c:pt idx="3828">
                  <c:v>417.20001981593668</c:v>
                </c:pt>
                <c:pt idx="3829">
                  <c:v>417.30001982068643</c:v>
                </c:pt>
                <c:pt idx="3830">
                  <c:v>417.40001982543617</c:v>
                </c:pt>
                <c:pt idx="3831">
                  <c:v>417.50001983018592</c:v>
                </c:pt>
                <c:pt idx="3832">
                  <c:v>417.60001983493567</c:v>
                </c:pt>
                <c:pt idx="3833">
                  <c:v>417.70001983968541</c:v>
                </c:pt>
                <c:pt idx="3834">
                  <c:v>417.80001984443516</c:v>
                </c:pt>
                <c:pt idx="3835">
                  <c:v>417.9000198491849</c:v>
                </c:pt>
                <c:pt idx="3836">
                  <c:v>418.00001985393465</c:v>
                </c:pt>
                <c:pt idx="3837">
                  <c:v>418.10001985868439</c:v>
                </c:pt>
                <c:pt idx="3838">
                  <c:v>418.20001986343414</c:v>
                </c:pt>
                <c:pt idx="3839">
                  <c:v>418.30001986818388</c:v>
                </c:pt>
                <c:pt idx="3840">
                  <c:v>418.40001987293363</c:v>
                </c:pt>
                <c:pt idx="3841">
                  <c:v>418.50001987768337</c:v>
                </c:pt>
                <c:pt idx="3842">
                  <c:v>418.60001988243312</c:v>
                </c:pt>
                <c:pt idx="3843">
                  <c:v>418.70001988718286</c:v>
                </c:pt>
                <c:pt idx="3844">
                  <c:v>418.80001989193261</c:v>
                </c:pt>
                <c:pt idx="3845">
                  <c:v>418.90001989668235</c:v>
                </c:pt>
                <c:pt idx="3846">
                  <c:v>419.0000199014321</c:v>
                </c:pt>
                <c:pt idx="3847">
                  <c:v>419.10001990618184</c:v>
                </c:pt>
                <c:pt idx="3848">
                  <c:v>419.20001991093159</c:v>
                </c:pt>
                <c:pt idx="3849">
                  <c:v>419.30001991568133</c:v>
                </c:pt>
                <c:pt idx="3850">
                  <c:v>419.40001992043108</c:v>
                </c:pt>
                <c:pt idx="3851">
                  <c:v>419.50001992518082</c:v>
                </c:pt>
                <c:pt idx="3852">
                  <c:v>419.60001992993057</c:v>
                </c:pt>
                <c:pt idx="3853">
                  <c:v>419.70001993468031</c:v>
                </c:pt>
                <c:pt idx="3854">
                  <c:v>419.80001993943006</c:v>
                </c:pt>
                <c:pt idx="3855">
                  <c:v>419.9000199441798</c:v>
                </c:pt>
                <c:pt idx="3856">
                  <c:v>420.00001994892955</c:v>
                </c:pt>
                <c:pt idx="3857">
                  <c:v>420.10001995367929</c:v>
                </c:pt>
                <c:pt idx="3858">
                  <c:v>420.20001995842904</c:v>
                </c:pt>
                <c:pt idx="3859">
                  <c:v>420.30001996317878</c:v>
                </c:pt>
                <c:pt idx="3860">
                  <c:v>420.40001996792853</c:v>
                </c:pt>
                <c:pt idx="3861">
                  <c:v>420.50001997267827</c:v>
                </c:pt>
                <c:pt idx="3862">
                  <c:v>420.60001997742802</c:v>
                </c:pt>
                <c:pt idx="3863">
                  <c:v>420.70001998217776</c:v>
                </c:pt>
                <c:pt idx="3864">
                  <c:v>420.80001998692751</c:v>
                </c:pt>
                <c:pt idx="3865">
                  <c:v>420.90001999167725</c:v>
                </c:pt>
                <c:pt idx="3866">
                  <c:v>421.000019996427</c:v>
                </c:pt>
                <c:pt idx="3867">
                  <c:v>421.10002000117674</c:v>
                </c:pt>
                <c:pt idx="3868">
                  <c:v>421.20002000592649</c:v>
                </c:pt>
                <c:pt idx="3869">
                  <c:v>421.30002001067623</c:v>
                </c:pt>
                <c:pt idx="3870">
                  <c:v>421.40002001542598</c:v>
                </c:pt>
                <c:pt idx="3871">
                  <c:v>421.50002002017573</c:v>
                </c:pt>
                <c:pt idx="3872">
                  <c:v>421.60002002492547</c:v>
                </c:pt>
                <c:pt idx="3873">
                  <c:v>421.70002002967522</c:v>
                </c:pt>
                <c:pt idx="3874">
                  <c:v>421.80002003442496</c:v>
                </c:pt>
                <c:pt idx="3875">
                  <c:v>421.90002003917471</c:v>
                </c:pt>
                <c:pt idx="3876">
                  <c:v>422.00002004392445</c:v>
                </c:pt>
                <c:pt idx="3877">
                  <c:v>422.1000200486742</c:v>
                </c:pt>
                <c:pt idx="3878">
                  <c:v>422.20002005342394</c:v>
                </c:pt>
                <c:pt idx="3879">
                  <c:v>422.30002005817369</c:v>
                </c:pt>
                <c:pt idx="3880">
                  <c:v>422.40002006292343</c:v>
                </c:pt>
                <c:pt idx="3881">
                  <c:v>422.50002006767318</c:v>
                </c:pt>
                <c:pt idx="3882">
                  <c:v>422.60002007242292</c:v>
                </c:pt>
                <c:pt idx="3883">
                  <c:v>422.70002007717267</c:v>
                </c:pt>
                <c:pt idx="3884">
                  <c:v>422.80002008192241</c:v>
                </c:pt>
                <c:pt idx="3885">
                  <c:v>422.90002008667216</c:v>
                </c:pt>
                <c:pt idx="3886">
                  <c:v>423.0000200914219</c:v>
                </c:pt>
                <c:pt idx="3887">
                  <c:v>423.10002009617165</c:v>
                </c:pt>
                <c:pt idx="3888">
                  <c:v>423.20002010092139</c:v>
                </c:pt>
                <c:pt idx="3889">
                  <c:v>423.30002010567114</c:v>
                </c:pt>
                <c:pt idx="3890">
                  <c:v>423.40002011042088</c:v>
                </c:pt>
                <c:pt idx="3891">
                  <c:v>423.50002011517063</c:v>
                </c:pt>
                <c:pt idx="3892">
                  <c:v>423.60002011992037</c:v>
                </c:pt>
                <c:pt idx="3893">
                  <c:v>423.70002012467012</c:v>
                </c:pt>
                <c:pt idx="3894">
                  <c:v>423.80002012941986</c:v>
                </c:pt>
                <c:pt idx="3895">
                  <c:v>423.90002013416961</c:v>
                </c:pt>
                <c:pt idx="3896">
                  <c:v>424.00002013891935</c:v>
                </c:pt>
                <c:pt idx="3897">
                  <c:v>424.1000201436691</c:v>
                </c:pt>
                <c:pt idx="3898">
                  <c:v>424.20002014841884</c:v>
                </c:pt>
                <c:pt idx="3899">
                  <c:v>424.30002015316859</c:v>
                </c:pt>
                <c:pt idx="3900">
                  <c:v>424.40002015791833</c:v>
                </c:pt>
                <c:pt idx="3901">
                  <c:v>424.50002016266808</c:v>
                </c:pt>
                <c:pt idx="3902">
                  <c:v>424.60002016741782</c:v>
                </c:pt>
                <c:pt idx="3903">
                  <c:v>424.70002017216757</c:v>
                </c:pt>
                <c:pt idx="3904">
                  <c:v>424.80002017691731</c:v>
                </c:pt>
                <c:pt idx="3905">
                  <c:v>424.90002018166706</c:v>
                </c:pt>
                <c:pt idx="3906">
                  <c:v>425.0000201864168</c:v>
                </c:pt>
                <c:pt idx="3907">
                  <c:v>425.10002019116655</c:v>
                </c:pt>
                <c:pt idx="3908">
                  <c:v>425.2000201959163</c:v>
                </c:pt>
                <c:pt idx="3909">
                  <c:v>425.30002020066604</c:v>
                </c:pt>
                <c:pt idx="3910">
                  <c:v>425.40002020541579</c:v>
                </c:pt>
                <c:pt idx="3911">
                  <c:v>425.50002021016553</c:v>
                </c:pt>
                <c:pt idx="3912">
                  <c:v>425.60002021491528</c:v>
                </c:pt>
                <c:pt idx="3913">
                  <c:v>425.70002021966502</c:v>
                </c:pt>
                <c:pt idx="3914">
                  <c:v>425.80002022441477</c:v>
                </c:pt>
                <c:pt idx="3915">
                  <c:v>425.90002022916451</c:v>
                </c:pt>
                <c:pt idx="3916">
                  <c:v>426.00002023391426</c:v>
                </c:pt>
                <c:pt idx="3917">
                  <c:v>426.100020238664</c:v>
                </c:pt>
                <c:pt idx="3918">
                  <c:v>426.20002024341375</c:v>
                </c:pt>
                <c:pt idx="3919">
                  <c:v>426.30002024816349</c:v>
                </c:pt>
                <c:pt idx="3920">
                  <c:v>426.40002025291324</c:v>
                </c:pt>
                <c:pt idx="3921">
                  <c:v>426.50002025766298</c:v>
                </c:pt>
                <c:pt idx="3922">
                  <c:v>426.60002026241273</c:v>
                </c:pt>
                <c:pt idx="3923">
                  <c:v>426.70002026716247</c:v>
                </c:pt>
                <c:pt idx="3924">
                  <c:v>426.80002027191222</c:v>
                </c:pt>
                <c:pt idx="3925">
                  <c:v>426.90002027666196</c:v>
                </c:pt>
                <c:pt idx="3926">
                  <c:v>427.00002028141171</c:v>
                </c:pt>
                <c:pt idx="3927">
                  <c:v>427.10002028616145</c:v>
                </c:pt>
                <c:pt idx="3928">
                  <c:v>427.2000202909112</c:v>
                </c:pt>
                <c:pt idx="3929">
                  <c:v>427.30002029566094</c:v>
                </c:pt>
                <c:pt idx="3930">
                  <c:v>427.40002030041069</c:v>
                </c:pt>
                <c:pt idx="3931">
                  <c:v>427.50002030516043</c:v>
                </c:pt>
                <c:pt idx="3932">
                  <c:v>427.60002030991018</c:v>
                </c:pt>
                <c:pt idx="3933">
                  <c:v>427.70002031465992</c:v>
                </c:pt>
                <c:pt idx="3934">
                  <c:v>427.80002031940967</c:v>
                </c:pt>
                <c:pt idx="3935">
                  <c:v>427.90002032415941</c:v>
                </c:pt>
                <c:pt idx="3936">
                  <c:v>428.00002032890916</c:v>
                </c:pt>
                <c:pt idx="3937">
                  <c:v>428.1000203336589</c:v>
                </c:pt>
                <c:pt idx="3938">
                  <c:v>428.20002033840865</c:v>
                </c:pt>
                <c:pt idx="3939">
                  <c:v>428.30002034315839</c:v>
                </c:pt>
                <c:pt idx="3940">
                  <c:v>428.40002034790814</c:v>
                </c:pt>
                <c:pt idx="3941">
                  <c:v>428.50002035265788</c:v>
                </c:pt>
                <c:pt idx="3942">
                  <c:v>428.60002035740763</c:v>
                </c:pt>
                <c:pt idx="3943">
                  <c:v>428.70002036215737</c:v>
                </c:pt>
                <c:pt idx="3944">
                  <c:v>428.80002036690712</c:v>
                </c:pt>
                <c:pt idx="3945">
                  <c:v>428.90002037165686</c:v>
                </c:pt>
                <c:pt idx="3946">
                  <c:v>429.00002037640661</c:v>
                </c:pt>
                <c:pt idx="3947">
                  <c:v>429.10002038115636</c:v>
                </c:pt>
                <c:pt idx="3948">
                  <c:v>429.2000203859061</c:v>
                </c:pt>
                <c:pt idx="3949">
                  <c:v>429.30002039065585</c:v>
                </c:pt>
                <c:pt idx="3950">
                  <c:v>429.40002039540559</c:v>
                </c:pt>
                <c:pt idx="3951">
                  <c:v>429.50002040015534</c:v>
                </c:pt>
                <c:pt idx="3952">
                  <c:v>429.60002040490508</c:v>
                </c:pt>
                <c:pt idx="3953">
                  <c:v>429.70002040965483</c:v>
                </c:pt>
                <c:pt idx="3954">
                  <c:v>429.80002041440457</c:v>
                </c:pt>
                <c:pt idx="3955">
                  <c:v>429.90002041915432</c:v>
                </c:pt>
                <c:pt idx="3956">
                  <c:v>430.00002042390406</c:v>
                </c:pt>
                <c:pt idx="3957">
                  <c:v>430.10002042865381</c:v>
                </c:pt>
                <c:pt idx="3958">
                  <c:v>430.20002043340355</c:v>
                </c:pt>
                <c:pt idx="3959">
                  <c:v>430.3000204381533</c:v>
                </c:pt>
                <c:pt idx="3960">
                  <c:v>430.40002044290304</c:v>
                </c:pt>
                <c:pt idx="3961">
                  <c:v>430.50002044765279</c:v>
                </c:pt>
                <c:pt idx="3962">
                  <c:v>430.60002045240253</c:v>
                </c:pt>
                <c:pt idx="3963">
                  <c:v>430.70002045715228</c:v>
                </c:pt>
                <c:pt idx="3964">
                  <c:v>430.80002046190202</c:v>
                </c:pt>
                <c:pt idx="3965">
                  <c:v>430.90002046665177</c:v>
                </c:pt>
                <c:pt idx="3966">
                  <c:v>431.00002047140151</c:v>
                </c:pt>
                <c:pt idx="3967">
                  <c:v>431.10002047615126</c:v>
                </c:pt>
                <c:pt idx="3968">
                  <c:v>431.200020480901</c:v>
                </c:pt>
                <c:pt idx="3969">
                  <c:v>431.30002048565075</c:v>
                </c:pt>
                <c:pt idx="3970">
                  <c:v>431.40002049040049</c:v>
                </c:pt>
                <c:pt idx="3971">
                  <c:v>431.50002049515024</c:v>
                </c:pt>
                <c:pt idx="3972">
                  <c:v>431.60002049989998</c:v>
                </c:pt>
                <c:pt idx="3973">
                  <c:v>431.70002050464973</c:v>
                </c:pt>
                <c:pt idx="3974">
                  <c:v>431.80002050939947</c:v>
                </c:pt>
                <c:pt idx="3975">
                  <c:v>431.90002051414922</c:v>
                </c:pt>
                <c:pt idx="3976">
                  <c:v>432.00002051889896</c:v>
                </c:pt>
                <c:pt idx="3977">
                  <c:v>432.10002052364871</c:v>
                </c:pt>
                <c:pt idx="3978">
                  <c:v>432.20002052839845</c:v>
                </c:pt>
                <c:pt idx="3979">
                  <c:v>432.3000205331482</c:v>
                </c:pt>
                <c:pt idx="3980">
                  <c:v>432.40002053789794</c:v>
                </c:pt>
                <c:pt idx="3981">
                  <c:v>432.50002054264769</c:v>
                </c:pt>
                <c:pt idx="3982">
                  <c:v>432.60002054739743</c:v>
                </c:pt>
                <c:pt idx="3983">
                  <c:v>432.70002055214718</c:v>
                </c:pt>
                <c:pt idx="3984">
                  <c:v>432.80002055689692</c:v>
                </c:pt>
                <c:pt idx="3985">
                  <c:v>432.90002056164667</c:v>
                </c:pt>
                <c:pt idx="3986">
                  <c:v>433.00002056639642</c:v>
                </c:pt>
                <c:pt idx="3987">
                  <c:v>433.10002057114616</c:v>
                </c:pt>
                <c:pt idx="3988">
                  <c:v>433.20002057589591</c:v>
                </c:pt>
                <c:pt idx="3989">
                  <c:v>433.30002058064565</c:v>
                </c:pt>
                <c:pt idx="3990">
                  <c:v>433.4000205853954</c:v>
                </c:pt>
                <c:pt idx="3991">
                  <c:v>433.50002059014514</c:v>
                </c:pt>
                <c:pt idx="3992">
                  <c:v>433.60002059489489</c:v>
                </c:pt>
                <c:pt idx="3993">
                  <c:v>433.70002059964463</c:v>
                </c:pt>
                <c:pt idx="3994">
                  <c:v>433.80002060439438</c:v>
                </c:pt>
                <c:pt idx="3995">
                  <c:v>433.90002060914412</c:v>
                </c:pt>
                <c:pt idx="3996">
                  <c:v>434.00002061389387</c:v>
                </c:pt>
                <c:pt idx="3997">
                  <c:v>434.10002061864361</c:v>
                </c:pt>
                <c:pt idx="3998">
                  <c:v>434.20002062339336</c:v>
                </c:pt>
                <c:pt idx="3999">
                  <c:v>434.3000206281431</c:v>
                </c:pt>
                <c:pt idx="4000">
                  <c:v>434.40002063289285</c:v>
                </c:pt>
                <c:pt idx="4001">
                  <c:v>434.50002063764259</c:v>
                </c:pt>
                <c:pt idx="4002">
                  <c:v>434.60002064239234</c:v>
                </c:pt>
                <c:pt idx="4003">
                  <c:v>434.70002064714208</c:v>
                </c:pt>
                <c:pt idx="4004">
                  <c:v>434.80002065189183</c:v>
                </c:pt>
                <c:pt idx="4005">
                  <c:v>434.90002065664157</c:v>
                </c:pt>
                <c:pt idx="4006">
                  <c:v>435.00002066139132</c:v>
                </c:pt>
                <c:pt idx="4007">
                  <c:v>435.10002066614106</c:v>
                </c:pt>
                <c:pt idx="4008">
                  <c:v>435.20002067089081</c:v>
                </c:pt>
                <c:pt idx="4009">
                  <c:v>435.30002067564055</c:v>
                </c:pt>
                <c:pt idx="4010">
                  <c:v>435.4000206803903</c:v>
                </c:pt>
                <c:pt idx="4011">
                  <c:v>435.50002068514004</c:v>
                </c:pt>
                <c:pt idx="4012">
                  <c:v>435.60002068988979</c:v>
                </c:pt>
                <c:pt idx="4013">
                  <c:v>435.70002069463953</c:v>
                </c:pt>
                <c:pt idx="4014">
                  <c:v>435.80002069938928</c:v>
                </c:pt>
                <c:pt idx="4015">
                  <c:v>435.90002070413902</c:v>
                </c:pt>
                <c:pt idx="4016">
                  <c:v>436.00002070888877</c:v>
                </c:pt>
                <c:pt idx="4017">
                  <c:v>436.10002071363851</c:v>
                </c:pt>
                <c:pt idx="4018">
                  <c:v>436.20002071838826</c:v>
                </c:pt>
                <c:pt idx="4019">
                  <c:v>436.300020723138</c:v>
                </c:pt>
                <c:pt idx="4020">
                  <c:v>436.40002072788775</c:v>
                </c:pt>
                <c:pt idx="4021">
                  <c:v>436.50002073263749</c:v>
                </c:pt>
                <c:pt idx="4022">
                  <c:v>436.60002073738724</c:v>
                </c:pt>
                <c:pt idx="4023">
                  <c:v>436.70002074213699</c:v>
                </c:pt>
                <c:pt idx="4024">
                  <c:v>436.80002074688673</c:v>
                </c:pt>
                <c:pt idx="4025">
                  <c:v>436.90002075163648</c:v>
                </c:pt>
                <c:pt idx="4026">
                  <c:v>437.00002075638622</c:v>
                </c:pt>
                <c:pt idx="4027">
                  <c:v>437.10002076113597</c:v>
                </c:pt>
                <c:pt idx="4028">
                  <c:v>437.20002076588571</c:v>
                </c:pt>
                <c:pt idx="4029">
                  <c:v>437.30002077063546</c:v>
                </c:pt>
                <c:pt idx="4030">
                  <c:v>437.4000207753852</c:v>
                </c:pt>
                <c:pt idx="4031">
                  <c:v>437.50002078013495</c:v>
                </c:pt>
                <c:pt idx="4032">
                  <c:v>437.60002078488469</c:v>
                </c:pt>
                <c:pt idx="4033">
                  <c:v>437.70002078963444</c:v>
                </c:pt>
                <c:pt idx="4034">
                  <c:v>437.80002079438418</c:v>
                </c:pt>
                <c:pt idx="4035">
                  <c:v>437.90002079913393</c:v>
                </c:pt>
                <c:pt idx="4036">
                  <c:v>438.00002080388367</c:v>
                </c:pt>
                <c:pt idx="4037">
                  <c:v>438.10002080863342</c:v>
                </c:pt>
                <c:pt idx="4038">
                  <c:v>438.20002081338316</c:v>
                </c:pt>
                <c:pt idx="4039">
                  <c:v>438.30002081813291</c:v>
                </c:pt>
                <c:pt idx="4040">
                  <c:v>438.40002082288265</c:v>
                </c:pt>
                <c:pt idx="4041">
                  <c:v>438.5000208276324</c:v>
                </c:pt>
                <c:pt idx="4042">
                  <c:v>438.60002083238214</c:v>
                </c:pt>
                <c:pt idx="4043">
                  <c:v>438.70002083713189</c:v>
                </c:pt>
                <c:pt idx="4044">
                  <c:v>438.80002084188163</c:v>
                </c:pt>
                <c:pt idx="4045">
                  <c:v>438.90002084663138</c:v>
                </c:pt>
                <c:pt idx="4046">
                  <c:v>439.00002085138112</c:v>
                </c:pt>
                <c:pt idx="4047">
                  <c:v>439.10002085613087</c:v>
                </c:pt>
                <c:pt idx="4048">
                  <c:v>439.20002086088061</c:v>
                </c:pt>
                <c:pt idx="4049">
                  <c:v>439.30002086563036</c:v>
                </c:pt>
                <c:pt idx="4050">
                  <c:v>439.4000208703801</c:v>
                </c:pt>
                <c:pt idx="4051">
                  <c:v>439.50002087512985</c:v>
                </c:pt>
                <c:pt idx="4052">
                  <c:v>439.60002087987959</c:v>
                </c:pt>
                <c:pt idx="4053">
                  <c:v>439.70002088462934</c:v>
                </c:pt>
                <c:pt idx="4054">
                  <c:v>439.80002088937908</c:v>
                </c:pt>
                <c:pt idx="4055">
                  <c:v>439.90002089412883</c:v>
                </c:pt>
                <c:pt idx="4056">
                  <c:v>440.00002089887857</c:v>
                </c:pt>
                <c:pt idx="4057">
                  <c:v>440.10002090362832</c:v>
                </c:pt>
                <c:pt idx="4058">
                  <c:v>440.20002090837806</c:v>
                </c:pt>
                <c:pt idx="4059">
                  <c:v>440.30002091312781</c:v>
                </c:pt>
                <c:pt idx="4060">
                  <c:v>440.40002091787755</c:v>
                </c:pt>
                <c:pt idx="4061">
                  <c:v>440.5000209226273</c:v>
                </c:pt>
                <c:pt idx="4062">
                  <c:v>440.60002092737705</c:v>
                </c:pt>
                <c:pt idx="4063">
                  <c:v>440.70002093212679</c:v>
                </c:pt>
                <c:pt idx="4064">
                  <c:v>440.80002093687654</c:v>
                </c:pt>
                <c:pt idx="4065">
                  <c:v>440.90002094162628</c:v>
                </c:pt>
                <c:pt idx="4066">
                  <c:v>441.00002094637603</c:v>
                </c:pt>
                <c:pt idx="4067">
                  <c:v>441.10002095112577</c:v>
                </c:pt>
                <c:pt idx="4068">
                  <c:v>441.20002095587552</c:v>
                </c:pt>
                <c:pt idx="4069">
                  <c:v>441.30002096062526</c:v>
                </c:pt>
                <c:pt idx="4070">
                  <c:v>441.40002096537501</c:v>
                </c:pt>
                <c:pt idx="4071">
                  <c:v>441.50002097012475</c:v>
                </c:pt>
                <c:pt idx="4072">
                  <c:v>441.6000209748745</c:v>
                </c:pt>
                <c:pt idx="4073">
                  <c:v>441.70002097962424</c:v>
                </c:pt>
                <c:pt idx="4074">
                  <c:v>441.80002098437399</c:v>
                </c:pt>
                <c:pt idx="4075">
                  <c:v>441.90002098912373</c:v>
                </c:pt>
                <c:pt idx="4076">
                  <c:v>442.00002099387348</c:v>
                </c:pt>
                <c:pt idx="4077">
                  <c:v>442.10002099862322</c:v>
                </c:pt>
                <c:pt idx="4078">
                  <c:v>442.20002100337297</c:v>
                </c:pt>
                <c:pt idx="4079">
                  <c:v>442.30002100812271</c:v>
                </c:pt>
                <c:pt idx="4080">
                  <c:v>442.40002101287246</c:v>
                </c:pt>
                <c:pt idx="4081">
                  <c:v>442.5000210176222</c:v>
                </c:pt>
                <c:pt idx="4082">
                  <c:v>442.60002102237195</c:v>
                </c:pt>
                <c:pt idx="4083">
                  <c:v>442.70002102712169</c:v>
                </c:pt>
                <c:pt idx="4084">
                  <c:v>442.80002103187144</c:v>
                </c:pt>
                <c:pt idx="4085">
                  <c:v>442.90002103662118</c:v>
                </c:pt>
                <c:pt idx="4086">
                  <c:v>443.00002104137093</c:v>
                </c:pt>
                <c:pt idx="4087">
                  <c:v>443.10002104612067</c:v>
                </c:pt>
                <c:pt idx="4088">
                  <c:v>443.20002105087042</c:v>
                </c:pt>
                <c:pt idx="4089">
                  <c:v>443.30002105562016</c:v>
                </c:pt>
                <c:pt idx="4090">
                  <c:v>443.40002106036991</c:v>
                </c:pt>
                <c:pt idx="4091">
                  <c:v>443.50002106511965</c:v>
                </c:pt>
                <c:pt idx="4092">
                  <c:v>443.6000210698694</c:v>
                </c:pt>
                <c:pt idx="4093">
                  <c:v>443.70002107461914</c:v>
                </c:pt>
                <c:pt idx="4094">
                  <c:v>443.80002107936889</c:v>
                </c:pt>
                <c:pt idx="4095">
                  <c:v>443.90002108411863</c:v>
                </c:pt>
                <c:pt idx="4096">
                  <c:v>444.00002108886838</c:v>
                </c:pt>
                <c:pt idx="4097">
                  <c:v>444.10002109361812</c:v>
                </c:pt>
                <c:pt idx="4098">
                  <c:v>444.20002109836787</c:v>
                </c:pt>
                <c:pt idx="4099">
                  <c:v>444.30002110311761</c:v>
                </c:pt>
                <c:pt idx="4100">
                  <c:v>444.40002110786736</c:v>
                </c:pt>
                <c:pt idx="4101">
                  <c:v>444.50002111261711</c:v>
                </c:pt>
                <c:pt idx="4102">
                  <c:v>444.60002111736685</c:v>
                </c:pt>
                <c:pt idx="4103">
                  <c:v>444.7000211221166</c:v>
                </c:pt>
                <c:pt idx="4104">
                  <c:v>444.80002112686634</c:v>
                </c:pt>
                <c:pt idx="4105">
                  <c:v>444.90002113161609</c:v>
                </c:pt>
                <c:pt idx="4106">
                  <c:v>445.00002113636583</c:v>
                </c:pt>
                <c:pt idx="4107">
                  <c:v>445.10002114111558</c:v>
                </c:pt>
                <c:pt idx="4108">
                  <c:v>445.20002114586532</c:v>
                </c:pt>
                <c:pt idx="4109">
                  <c:v>445.30002115061507</c:v>
                </c:pt>
                <c:pt idx="4110">
                  <c:v>445.40002115536481</c:v>
                </c:pt>
                <c:pt idx="4111">
                  <c:v>445.50002116011456</c:v>
                </c:pt>
                <c:pt idx="4112">
                  <c:v>445.6000211648643</c:v>
                </c:pt>
                <c:pt idx="4113">
                  <c:v>445.70002116961405</c:v>
                </c:pt>
                <c:pt idx="4114">
                  <c:v>445.80002117436379</c:v>
                </c:pt>
                <c:pt idx="4115">
                  <c:v>445.90002117911354</c:v>
                </c:pt>
                <c:pt idx="4116">
                  <c:v>446.00002118386328</c:v>
                </c:pt>
                <c:pt idx="4117">
                  <c:v>446.10002118861303</c:v>
                </c:pt>
                <c:pt idx="4118">
                  <c:v>446.20002119336277</c:v>
                </c:pt>
                <c:pt idx="4119">
                  <c:v>446.30002119811252</c:v>
                </c:pt>
                <c:pt idx="4120">
                  <c:v>446.40002120286226</c:v>
                </c:pt>
                <c:pt idx="4121">
                  <c:v>446.50002120761201</c:v>
                </c:pt>
                <c:pt idx="4122">
                  <c:v>446.60002121236175</c:v>
                </c:pt>
                <c:pt idx="4123">
                  <c:v>446.7000212171115</c:v>
                </c:pt>
                <c:pt idx="4124">
                  <c:v>446.80002122186124</c:v>
                </c:pt>
                <c:pt idx="4125">
                  <c:v>446.90002122661099</c:v>
                </c:pt>
                <c:pt idx="4126">
                  <c:v>447.00002123136073</c:v>
                </c:pt>
                <c:pt idx="4127">
                  <c:v>447.10002123611048</c:v>
                </c:pt>
                <c:pt idx="4128">
                  <c:v>447.20002124086022</c:v>
                </c:pt>
                <c:pt idx="4129">
                  <c:v>447.30002124560997</c:v>
                </c:pt>
                <c:pt idx="4130">
                  <c:v>447.40002125035971</c:v>
                </c:pt>
                <c:pt idx="4131">
                  <c:v>447.50002125510946</c:v>
                </c:pt>
                <c:pt idx="4132">
                  <c:v>447.6000212598592</c:v>
                </c:pt>
                <c:pt idx="4133">
                  <c:v>447.70002126460895</c:v>
                </c:pt>
                <c:pt idx="4134">
                  <c:v>447.80002126935869</c:v>
                </c:pt>
                <c:pt idx="4135">
                  <c:v>447.90002127410844</c:v>
                </c:pt>
                <c:pt idx="4136">
                  <c:v>448.00002127885818</c:v>
                </c:pt>
                <c:pt idx="4137">
                  <c:v>448.10002128360793</c:v>
                </c:pt>
                <c:pt idx="4138">
                  <c:v>448.20002128835768</c:v>
                </c:pt>
                <c:pt idx="4139">
                  <c:v>448.30002129310742</c:v>
                </c:pt>
                <c:pt idx="4140">
                  <c:v>448.40002129785717</c:v>
                </c:pt>
                <c:pt idx="4141">
                  <c:v>448.50002130260691</c:v>
                </c:pt>
                <c:pt idx="4142">
                  <c:v>448.60002130735666</c:v>
                </c:pt>
                <c:pt idx="4143">
                  <c:v>448.7000213121064</c:v>
                </c:pt>
                <c:pt idx="4144">
                  <c:v>448.80002131685615</c:v>
                </c:pt>
                <c:pt idx="4145">
                  <c:v>448.90002132160589</c:v>
                </c:pt>
                <c:pt idx="4146">
                  <c:v>449.00002132635564</c:v>
                </c:pt>
                <c:pt idx="4147">
                  <c:v>449.10002133110538</c:v>
                </c:pt>
                <c:pt idx="4148">
                  <c:v>449.20002133585513</c:v>
                </c:pt>
                <c:pt idx="4149">
                  <c:v>449.30002134060487</c:v>
                </c:pt>
                <c:pt idx="4150">
                  <c:v>449.40002134535462</c:v>
                </c:pt>
                <c:pt idx="4151">
                  <c:v>449.50002135010436</c:v>
                </c:pt>
                <c:pt idx="4152">
                  <c:v>449.60002135485411</c:v>
                </c:pt>
                <c:pt idx="4153">
                  <c:v>449.70002135960385</c:v>
                </c:pt>
                <c:pt idx="4154">
                  <c:v>449.8000213643536</c:v>
                </c:pt>
                <c:pt idx="4155">
                  <c:v>449.90002136910334</c:v>
                </c:pt>
                <c:pt idx="4156">
                  <c:v>450.00002137385309</c:v>
                </c:pt>
                <c:pt idx="4157">
                  <c:v>450.10002137860283</c:v>
                </c:pt>
                <c:pt idx="4158">
                  <c:v>450.20002138335258</c:v>
                </c:pt>
                <c:pt idx="4159">
                  <c:v>450.30002138810232</c:v>
                </c:pt>
                <c:pt idx="4160">
                  <c:v>450.40002139285207</c:v>
                </c:pt>
                <c:pt idx="4161">
                  <c:v>450.50002139760181</c:v>
                </c:pt>
                <c:pt idx="4162">
                  <c:v>450.60002140235156</c:v>
                </c:pt>
                <c:pt idx="4163">
                  <c:v>450.7000214071013</c:v>
                </c:pt>
                <c:pt idx="4164">
                  <c:v>450.80002141185105</c:v>
                </c:pt>
                <c:pt idx="4165">
                  <c:v>450.90002141660079</c:v>
                </c:pt>
                <c:pt idx="4166">
                  <c:v>451.00002142135054</c:v>
                </c:pt>
                <c:pt idx="4167">
                  <c:v>451.10002142610028</c:v>
                </c:pt>
                <c:pt idx="4168">
                  <c:v>451.20002143085003</c:v>
                </c:pt>
                <c:pt idx="4169">
                  <c:v>451.30002143559977</c:v>
                </c:pt>
                <c:pt idx="4170">
                  <c:v>451.40002144034952</c:v>
                </c:pt>
                <c:pt idx="4171">
                  <c:v>451.50002144509926</c:v>
                </c:pt>
                <c:pt idx="4172">
                  <c:v>451.60002144984901</c:v>
                </c:pt>
                <c:pt idx="4173">
                  <c:v>451.70002145459875</c:v>
                </c:pt>
                <c:pt idx="4174">
                  <c:v>451.8000214593485</c:v>
                </c:pt>
                <c:pt idx="4175">
                  <c:v>451.90002146409824</c:v>
                </c:pt>
                <c:pt idx="4176">
                  <c:v>452.00002146884799</c:v>
                </c:pt>
                <c:pt idx="4177">
                  <c:v>452.10002147359774</c:v>
                </c:pt>
                <c:pt idx="4178">
                  <c:v>452.20002147834748</c:v>
                </c:pt>
                <c:pt idx="4179">
                  <c:v>452.30002148309723</c:v>
                </c:pt>
                <c:pt idx="4180">
                  <c:v>452.40002148784697</c:v>
                </c:pt>
                <c:pt idx="4181">
                  <c:v>452.50002149259672</c:v>
                </c:pt>
                <c:pt idx="4182">
                  <c:v>452.60002149734646</c:v>
                </c:pt>
                <c:pt idx="4183">
                  <c:v>452.70002150209621</c:v>
                </c:pt>
                <c:pt idx="4184">
                  <c:v>452.80002150684595</c:v>
                </c:pt>
                <c:pt idx="4185">
                  <c:v>452.9000215115957</c:v>
                </c:pt>
                <c:pt idx="4186">
                  <c:v>453.00002151634544</c:v>
                </c:pt>
                <c:pt idx="4187">
                  <c:v>453.10002152109519</c:v>
                </c:pt>
                <c:pt idx="4188">
                  <c:v>453.20002152584493</c:v>
                </c:pt>
                <c:pt idx="4189">
                  <c:v>453.30002153059468</c:v>
                </c:pt>
                <c:pt idx="4190">
                  <c:v>453.40002153534442</c:v>
                </c:pt>
                <c:pt idx="4191">
                  <c:v>453.50002154009417</c:v>
                </c:pt>
                <c:pt idx="4192">
                  <c:v>453.60002154484391</c:v>
                </c:pt>
                <c:pt idx="4193">
                  <c:v>453.70002154959366</c:v>
                </c:pt>
                <c:pt idx="4194">
                  <c:v>453.8000215543434</c:v>
                </c:pt>
                <c:pt idx="4195">
                  <c:v>453.90002155909315</c:v>
                </c:pt>
                <c:pt idx="4196">
                  <c:v>454.00002156384289</c:v>
                </c:pt>
                <c:pt idx="4197">
                  <c:v>454.10002156859264</c:v>
                </c:pt>
                <c:pt idx="4198">
                  <c:v>454.20002157334238</c:v>
                </c:pt>
                <c:pt idx="4199">
                  <c:v>454.30002157809213</c:v>
                </c:pt>
                <c:pt idx="4200">
                  <c:v>454.40002158284187</c:v>
                </c:pt>
                <c:pt idx="4201">
                  <c:v>454.50002158759162</c:v>
                </c:pt>
                <c:pt idx="4202">
                  <c:v>454.60002159234136</c:v>
                </c:pt>
                <c:pt idx="4203">
                  <c:v>454.70002159709111</c:v>
                </c:pt>
                <c:pt idx="4204">
                  <c:v>454.80002160184085</c:v>
                </c:pt>
                <c:pt idx="4205">
                  <c:v>454.9000216065906</c:v>
                </c:pt>
                <c:pt idx="4206">
                  <c:v>455.00002161134034</c:v>
                </c:pt>
                <c:pt idx="4207">
                  <c:v>455.10002161609009</c:v>
                </c:pt>
                <c:pt idx="4208">
                  <c:v>455.20002162083983</c:v>
                </c:pt>
                <c:pt idx="4209">
                  <c:v>455.30002162558958</c:v>
                </c:pt>
                <c:pt idx="4210">
                  <c:v>455.40002163033932</c:v>
                </c:pt>
                <c:pt idx="4211">
                  <c:v>455.50002163508907</c:v>
                </c:pt>
                <c:pt idx="4212">
                  <c:v>455.60002163983881</c:v>
                </c:pt>
                <c:pt idx="4213">
                  <c:v>455.70002164458856</c:v>
                </c:pt>
                <c:pt idx="4214">
                  <c:v>455.8000216493383</c:v>
                </c:pt>
                <c:pt idx="4215">
                  <c:v>455.90002165408805</c:v>
                </c:pt>
                <c:pt idx="4216">
                  <c:v>456.0000216588378</c:v>
                </c:pt>
                <c:pt idx="4217">
                  <c:v>456.10002166358754</c:v>
                </c:pt>
                <c:pt idx="4218">
                  <c:v>456.20002166833729</c:v>
                </c:pt>
                <c:pt idx="4219">
                  <c:v>456.30002167308703</c:v>
                </c:pt>
                <c:pt idx="4220">
                  <c:v>456.40002167783678</c:v>
                </c:pt>
                <c:pt idx="4221">
                  <c:v>456.50002168258652</c:v>
                </c:pt>
                <c:pt idx="4222">
                  <c:v>456.60002168733627</c:v>
                </c:pt>
                <c:pt idx="4223">
                  <c:v>456.70002169208601</c:v>
                </c:pt>
                <c:pt idx="4224">
                  <c:v>456.80002169683576</c:v>
                </c:pt>
                <c:pt idx="4225">
                  <c:v>456.9000217015855</c:v>
                </c:pt>
                <c:pt idx="4226">
                  <c:v>457.00002170633525</c:v>
                </c:pt>
                <c:pt idx="4227">
                  <c:v>457.10002171108499</c:v>
                </c:pt>
                <c:pt idx="4228">
                  <c:v>457.20002171583474</c:v>
                </c:pt>
                <c:pt idx="4229">
                  <c:v>457.30002172058448</c:v>
                </c:pt>
                <c:pt idx="4230">
                  <c:v>457.40002172533423</c:v>
                </c:pt>
                <c:pt idx="4231">
                  <c:v>457.50002173008397</c:v>
                </c:pt>
                <c:pt idx="4232">
                  <c:v>457.60002173483372</c:v>
                </c:pt>
                <c:pt idx="4233">
                  <c:v>457.70002173958346</c:v>
                </c:pt>
                <c:pt idx="4234">
                  <c:v>457.80002174433321</c:v>
                </c:pt>
                <c:pt idx="4235">
                  <c:v>457.90002174908295</c:v>
                </c:pt>
                <c:pt idx="4236">
                  <c:v>458.0000217538327</c:v>
                </c:pt>
                <c:pt idx="4237">
                  <c:v>458.10002175858244</c:v>
                </c:pt>
                <c:pt idx="4238">
                  <c:v>458.20002176333219</c:v>
                </c:pt>
                <c:pt idx="4239">
                  <c:v>458.30002176808193</c:v>
                </c:pt>
                <c:pt idx="4240">
                  <c:v>458.40002177283168</c:v>
                </c:pt>
                <c:pt idx="4241">
                  <c:v>458.50002177758142</c:v>
                </c:pt>
                <c:pt idx="4242">
                  <c:v>458.60002178233117</c:v>
                </c:pt>
                <c:pt idx="4243">
                  <c:v>458.70002178708091</c:v>
                </c:pt>
                <c:pt idx="4244">
                  <c:v>458.80002179183066</c:v>
                </c:pt>
                <c:pt idx="4245">
                  <c:v>458.9000217965804</c:v>
                </c:pt>
                <c:pt idx="4246">
                  <c:v>459.00002180133015</c:v>
                </c:pt>
                <c:pt idx="4247">
                  <c:v>459.10002180607989</c:v>
                </c:pt>
                <c:pt idx="4248">
                  <c:v>459.20002181082964</c:v>
                </c:pt>
                <c:pt idx="4249">
                  <c:v>459.30002181557938</c:v>
                </c:pt>
                <c:pt idx="4250">
                  <c:v>459.40002182032913</c:v>
                </c:pt>
                <c:pt idx="4251">
                  <c:v>459.50002182507887</c:v>
                </c:pt>
                <c:pt idx="4252">
                  <c:v>459.60002182982862</c:v>
                </c:pt>
                <c:pt idx="4253">
                  <c:v>459.70002183457837</c:v>
                </c:pt>
                <c:pt idx="4254">
                  <c:v>459.80002183932811</c:v>
                </c:pt>
                <c:pt idx="4255">
                  <c:v>459.90002184407786</c:v>
                </c:pt>
                <c:pt idx="4256">
                  <c:v>460.0000218488276</c:v>
                </c:pt>
                <c:pt idx="4257">
                  <c:v>460.10002185357735</c:v>
                </c:pt>
                <c:pt idx="4258">
                  <c:v>460.20002185832709</c:v>
                </c:pt>
                <c:pt idx="4259">
                  <c:v>460.30002186307684</c:v>
                </c:pt>
                <c:pt idx="4260">
                  <c:v>460.40002186782658</c:v>
                </c:pt>
                <c:pt idx="4261">
                  <c:v>460.50002187257633</c:v>
                </c:pt>
                <c:pt idx="4262">
                  <c:v>460.60002187732607</c:v>
                </c:pt>
                <c:pt idx="4263">
                  <c:v>460.70002188207582</c:v>
                </c:pt>
                <c:pt idx="4264">
                  <c:v>460.80002188682556</c:v>
                </c:pt>
                <c:pt idx="4265">
                  <c:v>460.90002189157531</c:v>
                </c:pt>
                <c:pt idx="4266">
                  <c:v>461.00002189632505</c:v>
                </c:pt>
                <c:pt idx="4267">
                  <c:v>461.1000219010748</c:v>
                </c:pt>
                <c:pt idx="4268">
                  <c:v>461.20002190582454</c:v>
                </c:pt>
                <c:pt idx="4269">
                  <c:v>461.30002191057429</c:v>
                </c:pt>
                <c:pt idx="4270">
                  <c:v>461.40002191532403</c:v>
                </c:pt>
                <c:pt idx="4271">
                  <c:v>461.50002192007378</c:v>
                </c:pt>
                <c:pt idx="4272">
                  <c:v>461.60002192482352</c:v>
                </c:pt>
                <c:pt idx="4273">
                  <c:v>461.70002192957327</c:v>
                </c:pt>
                <c:pt idx="4274">
                  <c:v>461.80002193432301</c:v>
                </c:pt>
                <c:pt idx="4275">
                  <c:v>461.90002193907276</c:v>
                </c:pt>
                <c:pt idx="4276">
                  <c:v>462.0000219438225</c:v>
                </c:pt>
                <c:pt idx="4277">
                  <c:v>462.10002194857225</c:v>
                </c:pt>
                <c:pt idx="4278">
                  <c:v>462.20002195332199</c:v>
                </c:pt>
                <c:pt idx="4279">
                  <c:v>462.30002195807174</c:v>
                </c:pt>
                <c:pt idx="4280">
                  <c:v>462.40002196282148</c:v>
                </c:pt>
                <c:pt idx="4281">
                  <c:v>462.50002196757123</c:v>
                </c:pt>
                <c:pt idx="4282">
                  <c:v>462.60002197232097</c:v>
                </c:pt>
                <c:pt idx="4283">
                  <c:v>462.70002197707072</c:v>
                </c:pt>
                <c:pt idx="4284">
                  <c:v>462.80002198182046</c:v>
                </c:pt>
                <c:pt idx="4285">
                  <c:v>462.90002198657021</c:v>
                </c:pt>
                <c:pt idx="4286">
                  <c:v>463.00002199131995</c:v>
                </c:pt>
                <c:pt idx="4287">
                  <c:v>463.1000219960697</c:v>
                </c:pt>
                <c:pt idx="4288">
                  <c:v>463.20002200081944</c:v>
                </c:pt>
                <c:pt idx="4289">
                  <c:v>463.30002200556919</c:v>
                </c:pt>
                <c:pt idx="4290">
                  <c:v>463.40002201031893</c:v>
                </c:pt>
                <c:pt idx="4291">
                  <c:v>463.50002201506868</c:v>
                </c:pt>
                <c:pt idx="4292">
                  <c:v>463.60002201981843</c:v>
                </c:pt>
                <c:pt idx="4293">
                  <c:v>463.70002202456817</c:v>
                </c:pt>
                <c:pt idx="4294">
                  <c:v>463.80002202931792</c:v>
                </c:pt>
                <c:pt idx="4295">
                  <c:v>463.90002203406766</c:v>
                </c:pt>
                <c:pt idx="4296">
                  <c:v>464.00002203881741</c:v>
                </c:pt>
                <c:pt idx="4297">
                  <c:v>464.10002204356715</c:v>
                </c:pt>
                <c:pt idx="4298">
                  <c:v>464.2000220483169</c:v>
                </c:pt>
                <c:pt idx="4299">
                  <c:v>464.30002205306664</c:v>
                </c:pt>
                <c:pt idx="4300">
                  <c:v>464.40002205781639</c:v>
                </c:pt>
                <c:pt idx="4301">
                  <c:v>464.50002206256613</c:v>
                </c:pt>
                <c:pt idx="4302">
                  <c:v>464.60002206731588</c:v>
                </c:pt>
                <c:pt idx="4303">
                  <c:v>464.70002207206562</c:v>
                </c:pt>
                <c:pt idx="4304">
                  <c:v>464.80002207681537</c:v>
                </c:pt>
                <c:pt idx="4305">
                  <c:v>464.90002208156511</c:v>
                </c:pt>
                <c:pt idx="4306">
                  <c:v>465.00002208631486</c:v>
                </c:pt>
                <c:pt idx="4307">
                  <c:v>465.1000220910646</c:v>
                </c:pt>
                <c:pt idx="4308">
                  <c:v>465.20002209581435</c:v>
                </c:pt>
                <c:pt idx="4309">
                  <c:v>465.30002210056409</c:v>
                </c:pt>
                <c:pt idx="4310">
                  <c:v>465.40002210531384</c:v>
                </c:pt>
                <c:pt idx="4311">
                  <c:v>465.50002211006358</c:v>
                </c:pt>
                <c:pt idx="4312">
                  <c:v>465.60002211481333</c:v>
                </c:pt>
                <c:pt idx="4313">
                  <c:v>465.70002211956307</c:v>
                </c:pt>
                <c:pt idx="4314">
                  <c:v>465.80002212431282</c:v>
                </c:pt>
                <c:pt idx="4315">
                  <c:v>465.90002212906256</c:v>
                </c:pt>
                <c:pt idx="4316">
                  <c:v>466.00002213381231</c:v>
                </c:pt>
                <c:pt idx="4317">
                  <c:v>466.10002213856205</c:v>
                </c:pt>
                <c:pt idx="4318">
                  <c:v>466.2000221433118</c:v>
                </c:pt>
                <c:pt idx="4319">
                  <c:v>466.30002214806154</c:v>
                </c:pt>
                <c:pt idx="4320">
                  <c:v>466.40002215281129</c:v>
                </c:pt>
                <c:pt idx="4321">
                  <c:v>466.50002215756103</c:v>
                </c:pt>
                <c:pt idx="4322">
                  <c:v>466.60002216231078</c:v>
                </c:pt>
                <c:pt idx="4323">
                  <c:v>466.70002216706052</c:v>
                </c:pt>
                <c:pt idx="4324">
                  <c:v>466.80002217181027</c:v>
                </c:pt>
                <c:pt idx="4325">
                  <c:v>466.90002217656001</c:v>
                </c:pt>
                <c:pt idx="4326">
                  <c:v>467.00002218130976</c:v>
                </c:pt>
                <c:pt idx="4327">
                  <c:v>467.1000221860595</c:v>
                </c:pt>
                <c:pt idx="4328">
                  <c:v>467.20002219080925</c:v>
                </c:pt>
                <c:pt idx="4329">
                  <c:v>467.300022195559</c:v>
                </c:pt>
                <c:pt idx="4330">
                  <c:v>467.40002220030874</c:v>
                </c:pt>
                <c:pt idx="4331">
                  <c:v>467.50002220505849</c:v>
                </c:pt>
                <c:pt idx="4332">
                  <c:v>467.60002220980823</c:v>
                </c:pt>
                <c:pt idx="4333">
                  <c:v>467.70002221455798</c:v>
                </c:pt>
                <c:pt idx="4334">
                  <c:v>467.80002221930772</c:v>
                </c:pt>
                <c:pt idx="4335">
                  <c:v>467.90002222405747</c:v>
                </c:pt>
                <c:pt idx="4336">
                  <c:v>468.00002222880721</c:v>
                </c:pt>
                <c:pt idx="4337">
                  <c:v>468.10002223355696</c:v>
                </c:pt>
                <c:pt idx="4338">
                  <c:v>468.2000222383067</c:v>
                </c:pt>
                <c:pt idx="4339">
                  <c:v>468.30002224305645</c:v>
                </c:pt>
                <c:pt idx="4340">
                  <c:v>468.40002224780619</c:v>
                </c:pt>
                <c:pt idx="4341">
                  <c:v>468.50002225255594</c:v>
                </c:pt>
                <c:pt idx="4342">
                  <c:v>468.60002225730568</c:v>
                </c:pt>
                <c:pt idx="4343">
                  <c:v>468.70002226205543</c:v>
                </c:pt>
                <c:pt idx="4344">
                  <c:v>468.80002226680517</c:v>
                </c:pt>
                <c:pt idx="4345">
                  <c:v>468.90002227155492</c:v>
                </c:pt>
                <c:pt idx="4346">
                  <c:v>469.00002227630466</c:v>
                </c:pt>
                <c:pt idx="4347">
                  <c:v>469.10002228105441</c:v>
                </c:pt>
                <c:pt idx="4348">
                  <c:v>469.20002228580415</c:v>
                </c:pt>
                <c:pt idx="4349">
                  <c:v>469.3000222905539</c:v>
                </c:pt>
                <c:pt idx="4350">
                  <c:v>469.40002229530364</c:v>
                </c:pt>
                <c:pt idx="4351">
                  <c:v>469.50002230005339</c:v>
                </c:pt>
                <c:pt idx="4352">
                  <c:v>469.60002230480313</c:v>
                </c:pt>
                <c:pt idx="4353">
                  <c:v>469.70002230955288</c:v>
                </c:pt>
                <c:pt idx="4354">
                  <c:v>469.80002231430262</c:v>
                </c:pt>
                <c:pt idx="4355">
                  <c:v>469.90002231905237</c:v>
                </c:pt>
                <c:pt idx="4356">
                  <c:v>470.00002232380211</c:v>
                </c:pt>
                <c:pt idx="4357">
                  <c:v>470.10002232855186</c:v>
                </c:pt>
                <c:pt idx="4358">
                  <c:v>470.2000223333016</c:v>
                </c:pt>
                <c:pt idx="4359">
                  <c:v>470.30002233805135</c:v>
                </c:pt>
                <c:pt idx="4360">
                  <c:v>470.40002234280109</c:v>
                </c:pt>
                <c:pt idx="4361">
                  <c:v>470.50002234755084</c:v>
                </c:pt>
                <c:pt idx="4362">
                  <c:v>470.60002235230058</c:v>
                </c:pt>
                <c:pt idx="4363">
                  <c:v>470.70002235705033</c:v>
                </c:pt>
                <c:pt idx="4364">
                  <c:v>470.80002236180007</c:v>
                </c:pt>
                <c:pt idx="4365">
                  <c:v>470.90002236654982</c:v>
                </c:pt>
                <c:pt idx="4366">
                  <c:v>471.00002237129956</c:v>
                </c:pt>
                <c:pt idx="4367">
                  <c:v>471.10002237604931</c:v>
                </c:pt>
                <c:pt idx="4368">
                  <c:v>471.20002238079906</c:v>
                </c:pt>
                <c:pt idx="4369">
                  <c:v>471.3000223855488</c:v>
                </c:pt>
                <c:pt idx="4370">
                  <c:v>471.40002239029855</c:v>
                </c:pt>
                <c:pt idx="4371">
                  <c:v>471.50002239504829</c:v>
                </c:pt>
                <c:pt idx="4372">
                  <c:v>471.60002239979804</c:v>
                </c:pt>
                <c:pt idx="4373">
                  <c:v>471.70002240454778</c:v>
                </c:pt>
                <c:pt idx="4374">
                  <c:v>471.80002240929753</c:v>
                </c:pt>
                <c:pt idx="4375">
                  <c:v>471.90002241404727</c:v>
                </c:pt>
                <c:pt idx="4376">
                  <c:v>472.00002241879702</c:v>
                </c:pt>
                <c:pt idx="4377">
                  <c:v>472.10002242354676</c:v>
                </c:pt>
                <c:pt idx="4378">
                  <c:v>472.20002242829651</c:v>
                </c:pt>
                <c:pt idx="4379">
                  <c:v>472.30002243304625</c:v>
                </c:pt>
                <c:pt idx="4380">
                  <c:v>472.400022437796</c:v>
                </c:pt>
                <c:pt idx="4381">
                  <c:v>472.50002244254574</c:v>
                </c:pt>
                <c:pt idx="4382">
                  <c:v>472.60002244729549</c:v>
                </c:pt>
                <c:pt idx="4383">
                  <c:v>472.70002245204523</c:v>
                </c:pt>
                <c:pt idx="4384">
                  <c:v>472.80002245679498</c:v>
                </c:pt>
                <c:pt idx="4385">
                  <c:v>472.90002246154472</c:v>
                </c:pt>
                <c:pt idx="4386">
                  <c:v>473.00002246629447</c:v>
                </c:pt>
                <c:pt idx="4387">
                  <c:v>473.10002247104421</c:v>
                </c:pt>
                <c:pt idx="4388">
                  <c:v>473.20002247579396</c:v>
                </c:pt>
                <c:pt idx="4389">
                  <c:v>473.3000224805437</c:v>
                </c:pt>
                <c:pt idx="4390">
                  <c:v>473.40002248529345</c:v>
                </c:pt>
                <c:pt idx="4391">
                  <c:v>473.50002249004319</c:v>
                </c:pt>
                <c:pt idx="4392">
                  <c:v>473.60002249479294</c:v>
                </c:pt>
                <c:pt idx="4393">
                  <c:v>473.70002249954268</c:v>
                </c:pt>
                <c:pt idx="4394">
                  <c:v>473.80002250429243</c:v>
                </c:pt>
                <c:pt idx="4395">
                  <c:v>473.90002250904217</c:v>
                </c:pt>
                <c:pt idx="4396">
                  <c:v>474.00002251379192</c:v>
                </c:pt>
                <c:pt idx="4397">
                  <c:v>474.10002251854166</c:v>
                </c:pt>
                <c:pt idx="4398">
                  <c:v>474.20002252329141</c:v>
                </c:pt>
                <c:pt idx="4399">
                  <c:v>474.30002252804115</c:v>
                </c:pt>
                <c:pt idx="4400">
                  <c:v>474.4000225327909</c:v>
                </c:pt>
                <c:pt idx="4401">
                  <c:v>474.50002253754064</c:v>
                </c:pt>
                <c:pt idx="4402">
                  <c:v>474.60002254229039</c:v>
                </c:pt>
                <c:pt idx="4403">
                  <c:v>474.70002254704013</c:v>
                </c:pt>
                <c:pt idx="4404">
                  <c:v>474.80002255178988</c:v>
                </c:pt>
                <c:pt idx="4405">
                  <c:v>474.90002255653962</c:v>
                </c:pt>
                <c:pt idx="4406">
                  <c:v>475.00002256128937</c:v>
                </c:pt>
                <c:pt idx="4407">
                  <c:v>475.10002256603912</c:v>
                </c:pt>
                <c:pt idx="4408">
                  <c:v>475.20002257078886</c:v>
                </c:pt>
                <c:pt idx="4409">
                  <c:v>475.30002257553861</c:v>
                </c:pt>
                <c:pt idx="4410">
                  <c:v>475.40002258028835</c:v>
                </c:pt>
                <c:pt idx="4411">
                  <c:v>475.5000225850381</c:v>
                </c:pt>
                <c:pt idx="4412">
                  <c:v>475.60002258978784</c:v>
                </c:pt>
                <c:pt idx="4413">
                  <c:v>475.70002259453759</c:v>
                </c:pt>
                <c:pt idx="4414">
                  <c:v>475.80002259928733</c:v>
                </c:pt>
                <c:pt idx="4415">
                  <c:v>475.90002260403708</c:v>
                </c:pt>
                <c:pt idx="4416">
                  <c:v>476.00002260878682</c:v>
                </c:pt>
                <c:pt idx="4417">
                  <c:v>476.10002261353657</c:v>
                </c:pt>
                <c:pt idx="4418">
                  <c:v>476.20002261828631</c:v>
                </c:pt>
                <c:pt idx="4419">
                  <c:v>476.30002262303606</c:v>
                </c:pt>
                <c:pt idx="4420">
                  <c:v>476.4000226277858</c:v>
                </c:pt>
                <c:pt idx="4421">
                  <c:v>476.50002263253555</c:v>
                </c:pt>
                <c:pt idx="4422">
                  <c:v>476.60002263728529</c:v>
                </c:pt>
                <c:pt idx="4423">
                  <c:v>476.70002264203504</c:v>
                </c:pt>
                <c:pt idx="4424">
                  <c:v>476.80002264678478</c:v>
                </c:pt>
                <c:pt idx="4425">
                  <c:v>476.90002265153453</c:v>
                </c:pt>
                <c:pt idx="4426">
                  <c:v>477.00002265628427</c:v>
                </c:pt>
                <c:pt idx="4427">
                  <c:v>477.10002266103402</c:v>
                </c:pt>
                <c:pt idx="4428">
                  <c:v>477.20002266578376</c:v>
                </c:pt>
                <c:pt idx="4429">
                  <c:v>477.30002267053351</c:v>
                </c:pt>
                <c:pt idx="4430">
                  <c:v>477.40002267528325</c:v>
                </c:pt>
                <c:pt idx="4431">
                  <c:v>477.500022680033</c:v>
                </c:pt>
                <c:pt idx="4432">
                  <c:v>477.60002268478274</c:v>
                </c:pt>
                <c:pt idx="4433">
                  <c:v>477.70002268953249</c:v>
                </c:pt>
                <c:pt idx="4434">
                  <c:v>477.80002269428223</c:v>
                </c:pt>
                <c:pt idx="4435">
                  <c:v>477.90002269903198</c:v>
                </c:pt>
                <c:pt idx="4436">
                  <c:v>478.00002270378172</c:v>
                </c:pt>
                <c:pt idx="4437">
                  <c:v>478.10002270853147</c:v>
                </c:pt>
                <c:pt idx="4438">
                  <c:v>478.20002271328121</c:v>
                </c:pt>
                <c:pt idx="4439">
                  <c:v>478.30002271803096</c:v>
                </c:pt>
                <c:pt idx="4440">
                  <c:v>478.4000227227807</c:v>
                </c:pt>
                <c:pt idx="4441">
                  <c:v>478.50002272753045</c:v>
                </c:pt>
                <c:pt idx="4442">
                  <c:v>478.60002273228019</c:v>
                </c:pt>
                <c:pt idx="4443">
                  <c:v>478.70002273702994</c:v>
                </c:pt>
                <c:pt idx="4444">
                  <c:v>478.80002274177969</c:v>
                </c:pt>
                <c:pt idx="4445">
                  <c:v>478.90002274652943</c:v>
                </c:pt>
                <c:pt idx="4446">
                  <c:v>479.00002275127918</c:v>
                </c:pt>
                <c:pt idx="4447">
                  <c:v>479.10002275602892</c:v>
                </c:pt>
                <c:pt idx="4448">
                  <c:v>479.20002276077867</c:v>
                </c:pt>
                <c:pt idx="4449">
                  <c:v>479.30002276552841</c:v>
                </c:pt>
                <c:pt idx="4450">
                  <c:v>479.40002277027816</c:v>
                </c:pt>
                <c:pt idx="4451">
                  <c:v>479.5000227750279</c:v>
                </c:pt>
                <c:pt idx="4452">
                  <c:v>479.60002277977765</c:v>
                </c:pt>
                <c:pt idx="4453">
                  <c:v>479.70002278452739</c:v>
                </c:pt>
                <c:pt idx="4454">
                  <c:v>479.80002278927714</c:v>
                </c:pt>
                <c:pt idx="4455">
                  <c:v>479.90002279402688</c:v>
                </c:pt>
                <c:pt idx="4456">
                  <c:v>480.00002279877663</c:v>
                </c:pt>
                <c:pt idx="4457">
                  <c:v>480.10002280352637</c:v>
                </c:pt>
                <c:pt idx="4458">
                  <c:v>480.20002280827612</c:v>
                </c:pt>
                <c:pt idx="4459">
                  <c:v>480.30002281302586</c:v>
                </c:pt>
                <c:pt idx="4460">
                  <c:v>480.40002281777561</c:v>
                </c:pt>
                <c:pt idx="4461">
                  <c:v>480.50002282252535</c:v>
                </c:pt>
                <c:pt idx="4462">
                  <c:v>480.6000228272751</c:v>
                </c:pt>
                <c:pt idx="4463">
                  <c:v>480.70002283202484</c:v>
                </c:pt>
                <c:pt idx="4464">
                  <c:v>480.80002283677459</c:v>
                </c:pt>
                <c:pt idx="4465">
                  <c:v>480.90002284152433</c:v>
                </c:pt>
                <c:pt idx="4466">
                  <c:v>481.00002284627408</c:v>
                </c:pt>
                <c:pt idx="4467">
                  <c:v>481.10002285102382</c:v>
                </c:pt>
                <c:pt idx="4468">
                  <c:v>481.20002285577357</c:v>
                </c:pt>
                <c:pt idx="4469">
                  <c:v>481.30002286052331</c:v>
                </c:pt>
                <c:pt idx="4470">
                  <c:v>481.40002286527306</c:v>
                </c:pt>
                <c:pt idx="4471">
                  <c:v>481.5000228700228</c:v>
                </c:pt>
                <c:pt idx="4472">
                  <c:v>481.60002287477255</c:v>
                </c:pt>
                <c:pt idx="4473">
                  <c:v>481.70002287952229</c:v>
                </c:pt>
                <c:pt idx="4474">
                  <c:v>481.80002288427204</c:v>
                </c:pt>
                <c:pt idx="4475">
                  <c:v>481.90002288902178</c:v>
                </c:pt>
                <c:pt idx="4476">
                  <c:v>482.00002289377153</c:v>
                </c:pt>
                <c:pt idx="4477">
                  <c:v>482.10002289852127</c:v>
                </c:pt>
                <c:pt idx="4478">
                  <c:v>482.20002290327102</c:v>
                </c:pt>
                <c:pt idx="4479">
                  <c:v>482.30002290802076</c:v>
                </c:pt>
                <c:pt idx="4480">
                  <c:v>482.40002291277051</c:v>
                </c:pt>
                <c:pt idx="4481">
                  <c:v>482.50002291752025</c:v>
                </c:pt>
                <c:pt idx="4482">
                  <c:v>482.60002292227</c:v>
                </c:pt>
                <c:pt idx="4483">
                  <c:v>482.70002292701975</c:v>
                </c:pt>
                <c:pt idx="4484">
                  <c:v>482.80002293176949</c:v>
                </c:pt>
                <c:pt idx="4485">
                  <c:v>482.90002293651924</c:v>
                </c:pt>
                <c:pt idx="4486">
                  <c:v>483.00002294126898</c:v>
                </c:pt>
                <c:pt idx="4487">
                  <c:v>483.10002294601873</c:v>
                </c:pt>
                <c:pt idx="4488">
                  <c:v>483.20002295076847</c:v>
                </c:pt>
                <c:pt idx="4489">
                  <c:v>483.30002295551822</c:v>
                </c:pt>
                <c:pt idx="4490">
                  <c:v>483.40002296026796</c:v>
                </c:pt>
                <c:pt idx="4491">
                  <c:v>483.50002296501771</c:v>
                </c:pt>
                <c:pt idx="4492">
                  <c:v>483.60002296976745</c:v>
                </c:pt>
                <c:pt idx="4493">
                  <c:v>483.7000229745172</c:v>
                </c:pt>
                <c:pt idx="4494">
                  <c:v>483.80002297926694</c:v>
                </c:pt>
                <c:pt idx="4495">
                  <c:v>483.90002298401669</c:v>
                </c:pt>
                <c:pt idx="4496">
                  <c:v>484.00002298876643</c:v>
                </c:pt>
                <c:pt idx="4497">
                  <c:v>484.10002299351618</c:v>
                </c:pt>
                <c:pt idx="4498">
                  <c:v>484.20002299826592</c:v>
                </c:pt>
                <c:pt idx="4499">
                  <c:v>484.30002300301567</c:v>
                </c:pt>
                <c:pt idx="4500">
                  <c:v>484.40002300776541</c:v>
                </c:pt>
                <c:pt idx="4501">
                  <c:v>484.50002301251516</c:v>
                </c:pt>
                <c:pt idx="4502">
                  <c:v>484.6000230172649</c:v>
                </c:pt>
                <c:pt idx="4503">
                  <c:v>484.70002302201465</c:v>
                </c:pt>
                <c:pt idx="4504">
                  <c:v>484.80002302676439</c:v>
                </c:pt>
                <c:pt idx="4505">
                  <c:v>484.90002303151414</c:v>
                </c:pt>
                <c:pt idx="4506">
                  <c:v>485.00002303626388</c:v>
                </c:pt>
                <c:pt idx="4507">
                  <c:v>485.10002304101363</c:v>
                </c:pt>
                <c:pt idx="4508">
                  <c:v>485.20002304576337</c:v>
                </c:pt>
                <c:pt idx="4509">
                  <c:v>485.30002305051312</c:v>
                </c:pt>
                <c:pt idx="4510">
                  <c:v>485.40002305526286</c:v>
                </c:pt>
                <c:pt idx="4511">
                  <c:v>485.50002306001261</c:v>
                </c:pt>
                <c:pt idx="4512">
                  <c:v>485.60002306476235</c:v>
                </c:pt>
                <c:pt idx="4513">
                  <c:v>485.7000230695121</c:v>
                </c:pt>
                <c:pt idx="4514">
                  <c:v>485.80002307426184</c:v>
                </c:pt>
                <c:pt idx="4515">
                  <c:v>485.90002307901159</c:v>
                </c:pt>
                <c:pt idx="4516">
                  <c:v>486.00002308376133</c:v>
                </c:pt>
                <c:pt idx="4517">
                  <c:v>486.10002308851108</c:v>
                </c:pt>
                <c:pt idx="4518">
                  <c:v>486.20002309326082</c:v>
                </c:pt>
                <c:pt idx="4519">
                  <c:v>486.30002309801057</c:v>
                </c:pt>
                <c:pt idx="4520">
                  <c:v>486.40002310276031</c:v>
                </c:pt>
                <c:pt idx="4521">
                  <c:v>486.50002310751006</c:v>
                </c:pt>
                <c:pt idx="4522">
                  <c:v>486.60002311225981</c:v>
                </c:pt>
                <c:pt idx="4523">
                  <c:v>486.70002311700955</c:v>
                </c:pt>
                <c:pt idx="4524">
                  <c:v>486.8000231217593</c:v>
                </c:pt>
                <c:pt idx="4525">
                  <c:v>486.90002312650904</c:v>
                </c:pt>
                <c:pt idx="4526">
                  <c:v>487.00002313125879</c:v>
                </c:pt>
                <c:pt idx="4527">
                  <c:v>487.10002313600853</c:v>
                </c:pt>
                <c:pt idx="4528">
                  <c:v>487.20002314075828</c:v>
                </c:pt>
                <c:pt idx="4529">
                  <c:v>487.30002314550802</c:v>
                </c:pt>
                <c:pt idx="4530">
                  <c:v>487.40002315025777</c:v>
                </c:pt>
                <c:pt idx="4531">
                  <c:v>487.50002315500751</c:v>
                </c:pt>
                <c:pt idx="4532">
                  <c:v>487.60002315975726</c:v>
                </c:pt>
                <c:pt idx="4533">
                  <c:v>487.700023164507</c:v>
                </c:pt>
                <c:pt idx="4534">
                  <c:v>487.80002316925675</c:v>
                </c:pt>
                <c:pt idx="4535">
                  <c:v>487.90002317400649</c:v>
                </c:pt>
                <c:pt idx="4536">
                  <c:v>488.00002317875624</c:v>
                </c:pt>
                <c:pt idx="4537">
                  <c:v>488.10002318350598</c:v>
                </c:pt>
                <c:pt idx="4538">
                  <c:v>488.20002318825573</c:v>
                </c:pt>
                <c:pt idx="4539">
                  <c:v>488.30002319300547</c:v>
                </c:pt>
                <c:pt idx="4540">
                  <c:v>488.40002319775522</c:v>
                </c:pt>
                <c:pt idx="4541">
                  <c:v>488.50002320250496</c:v>
                </c:pt>
                <c:pt idx="4542">
                  <c:v>488.60002320725471</c:v>
                </c:pt>
                <c:pt idx="4543">
                  <c:v>488.70002321200445</c:v>
                </c:pt>
                <c:pt idx="4544">
                  <c:v>488.8000232167542</c:v>
                </c:pt>
                <c:pt idx="4545">
                  <c:v>488.90002322150394</c:v>
                </c:pt>
                <c:pt idx="4546">
                  <c:v>489.00002322625369</c:v>
                </c:pt>
                <c:pt idx="4547">
                  <c:v>489.10002323100343</c:v>
                </c:pt>
                <c:pt idx="4548">
                  <c:v>489.20002323575318</c:v>
                </c:pt>
                <c:pt idx="4549">
                  <c:v>489.30002324050292</c:v>
                </c:pt>
                <c:pt idx="4550">
                  <c:v>489.40002324525267</c:v>
                </c:pt>
                <c:pt idx="4551">
                  <c:v>489.50002325000241</c:v>
                </c:pt>
                <c:pt idx="4552">
                  <c:v>489.60002325475216</c:v>
                </c:pt>
                <c:pt idx="4553">
                  <c:v>489.7000232595019</c:v>
                </c:pt>
                <c:pt idx="4554">
                  <c:v>489.80002326425165</c:v>
                </c:pt>
                <c:pt idx="4555">
                  <c:v>489.90002326900139</c:v>
                </c:pt>
                <c:pt idx="4556">
                  <c:v>490.00002327375114</c:v>
                </c:pt>
                <c:pt idx="4557">
                  <c:v>490.10002327850088</c:v>
                </c:pt>
                <c:pt idx="4558">
                  <c:v>490.20002328325063</c:v>
                </c:pt>
                <c:pt idx="4559">
                  <c:v>490.30002328800038</c:v>
                </c:pt>
                <c:pt idx="4560">
                  <c:v>490.40002329275012</c:v>
                </c:pt>
                <c:pt idx="4561">
                  <c:v>490.50002329749987</c:v>
                </c:pt>
                <c:pt idx="4562">
                  <c:v>490.60002330224961</c:v>
                </c:pt>
                <c:pt idx="4563">
                  <c:v>490.70002330699936</c:v>
                </c:pt>
                <c:pt idx="4564">
                  <c:v>490.8000233117491</c:v>
                </c:pt>
                <c:pt idx="4565">
                  <c:v>490.90002331649885</c:v>
                </c:pt>
                <c:pt idx="4566">
                  <c:v>491.00002332124859</c:v>
                </c:pt>
                <c:pt idx="4567">
                  <c:v>491.10002332599834</c:v>
                </c:pt>
                <c:pt idx="4568">
                  <c:v>491.20002333074808</c:v>
                </c:pt>
                <c:pt idx="4569">
                  <c:v>491.30002333549783</c:v>
                </c:pt>
                <c:pt idx="4570">
                  <c:v>491.40002334024757</c:v>
                </c:pt>
                <c:pt idx="4571">
                  <c:v>491.50002334499732</c:v>
                </c:pt>
                <c:pt idx="4572">
                  <c:v>491.60002334974706</c:v>
                </c:pt>
                <c:pt idx="4573">
                  <c:v>491.70002335449681</c:v>
                </c:pt>
                <c:pt idx="4574">
                  <c:v>491.80002335924655</c:v>
                </c:pt>
                <c:pt idx="4575">
                  <c:v>491.9000233639963</c:v>
                </c:pt>
                <c:pt idx="4576">
                  <c:v>492.00002336874604</c:v>
                </c:pt>
                <c:pt idx="4577">
                  <c:v>492.10002337349579</c:v>
                </c:pt>
                <c:pt idx="4578">
                  <c:v>492.20002337824553</c:v>
                </c:pt>
                <c:pt idx="4579">
                  <c:v>492.30002338299528</c:v>
                </c:pt>
                <c:pt idx="4580">
                  <c:v>492.40002338774502</c:v>
                </c:pt>
                <c:pt idx="4581">
                  <c:v>492.50002339249477</c:v>
                </c:pt>
                <c:pt idx="4582">
                  <c:v>492.60002339724451</c:v>
                </c:pt>
                <c:pt idx="4583">
                  <c:v>492.70002340199426</c:v>
                </c:pt>
                <c:pt idx="4584">
                  <c:v>492.800023406744</c:v>
                </c:pt>
                <c:pt idx="4585">
                  <c:v>492.90002341149375</c:v>
                </c:pt>
                <c:pt idx="4586">
                  <c:v>493.00002341624349</c:v>
                </c:pt>
                <c:pt idx="4587">
                  <c:v>493.10002342099324</c:v>
                </c:pt>
                <c:pt idx="4588">
                  <c:v>493.20002342574298</c:v>
                </c:pt>
                <c:pt idx="4589">
                  <c:v>493.30002343049273</c:v>
                </c:pt>
                <c:pt idx="4590">
                  <c:v>493.40002343524247</c:v>
                </c:pt>
                <c:pt idx="4591">
                  <c:v>493.50002343999222</c:v>
                </c:pt>
                <c:pt idx="4592">
                  <c:v>493.60002344474196</c:v>
                </c:pt>
                <c:pt idx="4593">
                  <c:v>493.70002344949171</c:v>
                </c:pt>
                <c:pt idx="4594">
                  <c:v>493.80002345424145</c:v>
                </c:pt>
                <c:pt idx="4595">
                  <c:v>493.9000234589912</c:v>
                </c:pt>
                <c:pt idx="4596">
                  <c:v>494.00002346374094</c:v>
                </c:pt>
                <c:pt idx="4597">
                  <c:v>494.10002346849069</c:v>
                </c:pt>
                <c:pt idx="4598">
                  <c:v>494.20002347324044</c:v>
                </c:pt>
                <c:pt idx="4599">
                  <c:v>494.30002347799018</c:v>
                </c:pt>
                <c:pt idx="4600">
                  <c:v>494.40002348273993</c:v>
                </c:pt>
                <c:pt idx="4601">
                  <c:v>494.50002348748967</c:v>
                </c:pt>
                <c:pt idx="4602">
                  <c:v>494.60002349223942</c:v>
                </c:pt>
                <c:pt idx="4603">
                  <c:v>494.70002349698916</c:v>
                </c:pt>
                <c:pt idx="4604">
                  <c:v>494.80002350173891</c:v>
                </c:pt>
                <c:pt idx="4605">
                  <c:v>494.90002350648865</c:v>
                </c:pt>
                <c:pt idx="4606">
                  <c:v>495.0000235112384</c:v>
                </c:pt>
                <c:pt idx="4607">
                  <c:v>495.10002351598814</c:v>
                </c:pt>
                <c:pt idx="4608">
                  <c:v>495.20002352073789</c:v>
                </c:pt>
                <c:pt idx="4609">
                  <c:v>495.30002352548763</c:v>
                </c:pt>
                <c:pt idx="4610">
                  <c:v>495.40002353023738</c:v>
                </c:pt>
                <c:pt idx="4611">
                  <c:v>495.50002353498712</c:v>
                </c:pt>
                <c:pt idx="4612">
                  <c:v>495.60002353973687</c:v>
                </c:pt>
                <c:pt idx="4613">
                  <c:v>495.70002354448661</c:v>
                </c:pt>
                <c:pt idx="4614">
                  <c:v>495.80002354923636</c:v>
                </c:pt>
                <c:pt idx="4615">
                  <c:v>495.9000235539861</c:v>
                </c:pt>
                <c:pt idx="4616">
                  <c:v>496.00002355873585</c:v>
                </c:pt>
                <c:pt idx="4617">
                  <c:v>496.10002356348559</c:v>
                </c:pt>
                <c:pt idx="4618">
                  <c:v>496.20002356823534</c:v>
                </c:pt>
                <c:pt idx="4619">
                  <c:v>496.30002357298508</c:v>
                </c:pt>
                <c:pt idx="4620">
                  <c:v>496.40002357773483</c:v>
                </c:pt>
                <c:pt idx="4621">
                  <c:v>496.50002358248457</c:v>
                </c:pt>
                <c:pt idx="4622">
                  <c:v>496.60002358723432</c:v>
                </c:pt>
                <c:pt idx="4623">
                  <c:v>496.70002359198406</c:v>
                </c:pt>
                <c:pt idx="4624">
                  <c:v>496.80002359673381</c:v>
                </c:pt>
                <c:pt idx="4625">
                  <c:v>496.90002360148355</c:v>
                </c:pt>
                <c:pt idx="4626">
                  <c:v>497.0000236062333</c:v>
                </c:pt>
                <c:pt idx="4627">
                  <c:v>497.10002361098304</c:v>
                </c:pt>
                <c:pt idx="4628">
                  <c:v>497.20002361573279</c:v>
                </c:pt>
                <c:pt idx="4629">
                  <c:v>497.30002362048253</c:v>
                </c:pt>
                <c:pt idx="4630">
                  <c:v>497.40002362523228</c:v>
                </c:pt>
                <c:pt idx="4631">
                  <c:v>497.50002362998202</c:v>
                </c:pt>
                <c:pt idx="4632">
                  <c:v>497.60002363473177</c:v>
                </c:pt>
                <c:pt idx="4633">
                  <c:v>497.70002363948151</c:v>
                </c:pt>
                <c:pt idx="4634">
                  <c:v>497.80002364423126</c:v>
                </c:pt>
                <c:pt idx="4635">
                  <c:v>497.900023648981</c:v>
                </c:pt>
                <c:pt idx="4636">
                  <c:v>498.00002365373075</c:v>
                </c:pt>
                <c:pt idx="4637">
                  <c:v>498.1000236584805</c:v>
                </c:pt>
                <c:pt idx="4638">
                  <c:v>498.20002366323024</c:v>
                </c:pt>
                <c:pt idx="4639">
                  <c:v>498.30002366797999</c:v>
                </c:pt>
                <c:pt idx="4640">
                  <c:v>498.40002367272973</c:v>
                </c:pt>
                <c:pt idx="4641">
                  <c:v>498.50002367747948</c:v>
                </c:pt>
                <c:pt idx="4642">
                  <c:v>498.60002368222922</c:v>
                </c:pt>
                <c:pt idx="4643">
                  <c:v>498.70002368697897</c:v>
                </c:pt>
                <c:pt idx="4644">
                  <c:v>498.80002369172871</c:v>
                </c:pt>
                <c:pt idx="4645">
                  <c:v>498.90002369647846</c:v>
                </c:pt>
                <c:pt idx="4646">
                  <c:v>499.0000237012282</c:v>
                </c:pt>
                <c:pt idx="4647">
                  <c:v>499.10002370597795</c:v>
                </c:pt>
                <c:pt idx="4648">
                  <c:v>499.20002371072769</c:v>
                </c:pt>
                <c:pt idx="4649">
                  <c:v>499.30002371547744</c:v>
                </c:pt>
                <c:pt idx="4650">
                  <c:v>499.40002372022718</c:v>
                </c:pt>
                <c:pt idx="4651">
                  <c:v>499.50002372497693</c:v>
                </c:pt>
                <c:pt idx="4652">
                  <c:v>499.60002372972667</c:v>
                </c:pt>
                <c:pt idx="4653">
                  <c:v>499.70002373447642</c:v>
                </c:pt>
                <c:pt idx="4654">
                  <c:v>499.80002373922616</c:v>
                </c:pt>
                <c:pt idx="4655">
                  <c:v>499.90002374397591</c:v>
                </c:pt>
                <c:pt idx="4656">
                  <c:v>500.00002374872565</c:v>
                </c:pt>
                <c:pt idx="4657">
                  <c:v>500.1000237534754</c:v>
                </c:pt>
                <c:pt idx="4658">
                  <c:v>500.20002375822514</c:v>
                </c:pt>
                <c:pt idx="4659">
                  <c:v>500.30002376297489</c:v>
                </c:pt>
                <c:pt idx="4660">
                  <c:v>500.40002376772463</c:v>
                </c:pt>
                <c:pt idx="4661">
                  <c:v>500.50002377247438</c:v>
                </c:pt>
                <c:pt idx="4662">
                  <c:v>500.60002377722412</c:v>
                </c:pt>
                <c:pt idx="4663">
                  <c:v>500.70002378197387</c:v>
                </c:pt>
                <c:pt idx="4664">
                  <c:v>500.80002378672361</c:v>
                </c:pt>
                <c:pt idx="4665">
                  <c:v>500.90002379147336</c:v>
                </c:pt>
                <c:pt idx="4666">
                  <c:v>501.0000237962231</c:v>
                </c:pt>
                <c:pt idx="4667">
                  <c:v>501.10002380097285</c:v>
                </c:pt>
                <c:pt idx="4668">
                  <c:v>501.20002380572259</c:v>
                </c:pt>
                <c:pt idx="4669">
                  <c:v>501.30002381047234</c:v>
                </c:pt>
                <c:pt idx="4670">
                  <c:v>501.40002381522208</c:v>
                </c:pt>
                <c:pt idx="4671">
                  <c:v>501.50002381997183</c:v>
                </c:pt>
                <c:pt idx="4672">
                  <c:v>501.60002382472157</c:v>
                </c:pt>
                <c:pt idx="4673">
                  <c:v>501.70002382947132</c:v>
                </c:pt>
                <c:pt idx="4674">
                  <c:v>501.80002383422107</c:v>
                </c:pt>
                <c:pt idx="4675">
                  <c:v>501.90002383897081</c:v>
                </c:pt>
                <c:pt idx="4676">
                  <c:v>502.00002384372056</c:v>
                </c:pt>
                <c:pt idx="4677">
                  <c:v>502.1000238484703</c:v>
                </c:pt>
                <c:pt idx="4678">
                  <c:v>502.20002385322005</c:v>
                </c:pt>
                <c:pt idx="4679">
                  <c:v>502.30002385796979</c:v>
                </c:pt>
                <c:pt idx="4680">
                  <c:v>502.40002386271954</c:v>
                </c:pt>
                <c:pt idx="4681">
                  <c:v>502.50002386746928</c:v>
                </c:pt>
                <c:pt idx="4682">
                  <c:v>502.60002387221903</c:v>
                </c:pt>
                <c:pt idx="4683">
                  <c:v>502.70002387696877</c:v>
                </c:pt>
                <c:pt idx="4684">
                  <c:v>502.80002388171852</c:v>
                </c:pt>
                <c:pt idx="4685">
                  <c:v>502.90002388646826</c:v>
                </c:pt>
                <c:pt idx="4686">
                  <c:v>503.00002389121801</c:v>
                </c:pt>
                <c:pt idx="4687">
                  <c:v>503.10002389596775</c:v>
                </c:pt>
                <c:pt idx="4688">
                  <c:v>503.2000239007175</c:v>
                </c:pt>
                <c:pt idx="4689">
                  <c:v>503.30002390546724</c:v>
                </c:pt>
                <c:pt idx="4690">
                  <c:v>503.40002391021699</c:v>
                </c:pt>
                <c:pt idx="4691">
                  <c:v>503.50002391496673</c:v>
                </c:pt>
                <c:pt idx="4692">
                  <c:v>503.60002391971648</c:v>
                </c:pt>
                <c:pt idx="4693">
                  <c:v>503.70002392446622</c:v>
                </c:pt>
                <c:pt idx="4694">
                  <c:v>503.80002392921597</c:v>
                </c:pt>
                <c:pt idx="4695">
                  <c:v>503.90002393396571</c:v>
                </c:pt>
                <c:pt idx="4696">
                  <c:v>504.00002393871546</c:v>
                </c:pt>
                <c:pt idx="4697">
                  <c:v>504.1000239434652</c:v>
                </c:pt>
                <c:pt idx="4698">
                  <c:v>504.20002394821495</c:v>
                </c:pt>
                <c:pt idx="4699">
                  <c:v>504.30002395296469</c:v>
                </c:pt>
                <c:pt idx="4700">
                  <c:v>504.40002395771444</c:v>
                </c:pt>
                <c:pt idx="4701">
                  <c:v>504.50002396246418</c:v>
                </c:pt>
                <c:pt idx="4702">
                  <c:v>504.60002396721393</c:v>
                </c:pt>
                <c:pt idx="4703">
                  <c:v>504.70002397196367</c:v>
                </c:pt>
                <c:pt idx="4704">
                  <c:v>504.80002397671342</c:v>
                </c:pt>
                <c:pt idx="4705">
                  <c:v>504.90002398146316</c:v>
                </c:pt>
                <c:pt idx="4706">
                  <c:v>505.00002398621291</c:v>
                </c:pt>
                <c:pt idx="4707">
                  <c:v>505.10002399096265</c:v>
                </c:pt>
                <c:pt idx="4708">
                  <c:v>505.2000239957124</c:v>
                </c:pt>
                <c:pt idx="4709">
                  <c:v>505.30002400046214</c:v>
                </c:pt>
                <c:pt idx="4710">
                  <c:v>505.40002400521189</c:v>
                </c:pt>
                <c:pt idx="4711">
                  <c:v>505.50002400996163</c:v>
                </c:pt>
                <c:pt idx="4712">
                  <c:v>505.60002401471138</c:v>
                </c:pt>
                <c:pt idx="4713">
                  <c:v>505.70002401946113</c:v>
                </c:pt>
                <c:pt idx="4714">
                  <c:v>505.80002402421087</c:v>
                </c:pt>
                <c:pt idx="4715">
                  <c:v>505.90002402896062</c:v>
                </c:pt>
                <c:pt idx="4716">
                  <c:v>506.00002403371036</c:v>
                </c:pt>
                <c:pt idx="4717">
                  <c:v>506.10002403846011</c:v>
                </c:pt>
                <c:pt idx="4718">
                  <c:v>506.20002404320985</c:v>
                </c:pt>
                <c:pt idx="4719">
                  <c:v>506.3000240479596</c:v>
                </c:pt>
                <c:pt idx="4720">
                  <c:v>506.40002405270934</c:v>
                </c:pt>
                <c:pt idx="4721">
                  <c:v>506.50002405745909</c:v>
                </c:pt>
                <c:pt idx="4722">
                  <c:v>506.60002406220883</c:v>
                </c:pt>
                <c:pt idx="4723">
                  <c:v>506.70002406695858</c:v>
                </c:pt>
                <c:pt idx="4724">
                  <c:v>506.80002407170832</c:v>
                </c:pt>
                <c:pt idx="4725">
                  <c:v>506.90002407645807</c:v>
                </c:pt>
                <c:pt idx="4726">
                  <c:v>507.00002408120781</c:v>
                </c:pt>
                <c:pt idx="4727">
                  <c:v>507.10002408595756</c:v>
                </c:pt>
                <c:pt idx="4728">
                  <c:v>507.2000240907073</c:v>
                </c:pt>
                <c:pt idx="4729">
                  <c:v>507.30002409545705</c:v>
                </c:pt>
                <c:pt idx="4730">
                  <c:v>507.40002410020679</c:v>
                </c:pt>
                <c:pt idx="4731">
                  <c:v>507.50002410495654</c:v>
                </c:pt>
                <c:pt idx="4732">
                  <c:v>507.60002410970628</c:v>
                </c:pt>
                <c:pt idx="4733">
                  <c:v>507.70002411445603</c:v>
                </c:pt>
                <c:pt idx="4734">
                  <c:v>507.80002411920577</c:v>
                </c:pt>
                <c:pt idx="4735">
                  <c:v>507.90002412395552</c:v>
                </c:pt>
                <c:pt idx="4736">
                  <c:v>508.00002412870526</c:v>
                </c:pt>
                <c:pt idx="4737">
                  <c:v>508.10002413345501</c:v>
                </c:pt>
                <c:pt idx="4738">
                  <c:v>508.20002413820475</c:v>
                </c:pt>
                <c:pt idx="4739">
                  <c:v>508.3000241429545</c:v>
                </c:pt>
                <c:pt idx="4740">
                  <c:v>508.40002414770424</c:v>
                </c:pt>
                <c:pt idx="4741">
                  <c:v>508.50002415245399</c:v>
                </c:pt>
                <c:pt idx="4742">
                  <c:v>508.60002415720373</c:v>
                </c:pt>
                <c:pt idx="4743">
                  <c:v>508.70002416195348</c:v>
                </c:pt>
                <c:pt idx="4744">
                  <c:v>508.80002416670322</c:v>
                </c:pt>
                <c:pt idx="4745">
                  <c:v>508.90002417145297</c:v>
                </c:pt>
                <c:pt idx="4746">
                  <c:v>509.00002417620271</c:v>
                </c:pt>
                <c:pt idx="4747">
                  <c:v>509.10002418095246</c:v>
                </c:pt>
                <c:pt idx="4748">
                  <c:v>509.2000241857022</c:v>
                </c:pt>
                <c:pt idx="4749">
                  <c:v>509.30002419045195</c:v>
                </c:pt>
                <c:pt idx="4750">
                  <c:v>509.40002419520169</c:v>
                </c:pt>
                <c:pt idx="4751">
                  <c:v>509.50002419995144</c:v>
                </c:pt>
                <c:pt idx="4752">
                  <c:v>509.60002420470119</c:v>
                </c:pt>
                <c:pt idx="4753">
                  <c:v>509.70002420945093</c:v>
                </c:pt>
                <c:pt idx="4754">
                  <c:v>509.80002421420068</c:v>
                </c:pt>
                <c:pt idx="4755">
                  <c:v>509.90002421895042</c:v>
                </c:pt>
                <c:pt idx="4756">
                  <c:v>510.00002422370017</c:v>
                </c:pt>
                <c:pt idx="4757">
                  <c:v>510.10002422844991</c:v>
                </c:pt>
                <c:pt idx="4758">
                  <c:v>510.20002423319966</c:v>
                </c:pt>
                <c:pt idx="4759">
                  <c:v>510.3000242379494</c:v>
                </c:pt>
                <c:pt idx="4760">
                  <c:v>510.40002424269915</c:v>
                </c:pt>
                <c:pt idx="4761">
                  <c:v>510.50002424744889</c:v>
                </c:pt>
                <c:pt idx="4762">
                  <c:v>510.60002425219864</c:v>
                </c:pt>
                <c:pt idx="4763">
                  <c:v>510.70002425694838</c:v>
                </c:pt>
                <c:pt idx="4764">
                  <c:v>510.80002426169813</c:v>
                </c:pt>
                <c:pt idx="4765">
                  <c:v>510.90002426644787</c:v>
                </c:pt>
                <c:pt idx="4766">
                  <c:v>511.00002427119762</c:v>
                </c:pt>
                <c:pt idx="4767">
                  <c:v>511.10002427594736</c:v>
                </c:pt>
                <c:pt idx="4768">
                  <c:v>511.20002428069711</c:v>
                </c:pt>
                <c:pt idx="4769">
                  <c:v>511.30002428544685</c:v>
                </c:pt>
                <c:pt idx="4770">
                  <c:v>511.4000242901966</c:v>
                </c:pt>
                <c:pt idx="4771">
                  <c:v>511.50002429494634</c:v>
                </c:pt>
                <c:pt idx="4772">
                  <c:v>511.60002429969609</c:v>
                </c:pt>
                <c:pt idx="4773">
                  <c:v>511.70002430444583</c:v>
                </c:pt>
                <c:pt idx="4774">
                  <c:v>511.80002430919558</c:v>
                </c:pt>
                <c:pt idx="4775">
                  <c:v>511.90002431394532</c:v>
                </c:pt>
                <c:pt idx="4776">
                  <c:v>512.00002431869507</c:v>
                </c:pt>
                <c:pt idx="4777">
                  <c:v>512.10002432344481</c:v>
                </c:pt>
                <c:pt idx="4778">
                  <c:v>512.20002432819456</c:v>
                </c:pt>
                <c:pt idx="4779">
                  <c:v>512.3000243329443</c:v>
                </c:pt>
                <c:pt idx="4780">
                  <c:v>512.40002433769405</c:v>
                </c:pt>
                <c:pt idx="4781">
                  <c:v>512.50002434244379</c:v>
                </c:pt>
                <c:pt idx="4782">
                  <c:v>512.60002434719354</c:v>
                </c:pt>
                <c:pt idx="4783">
                  <c:v>512.70002435194328</c:v>
                </c:pt>
                <c:pt idx="4784">
                  <c:v>512.80002435669303</c:v>
                </c:pt>
                <c:pt idx="4785">
                  <c:v>512.90002436144277</c:v>
                </c:pt>
                <c:pt idx="4786">
                  <c:v>513.00002436619252</c:v>
                </c:pt>
                <c:pt idx="4787">
                  <c:v>513.10002437094226</c:v>
                </c:pt>
                <c:pt idx="4788">
                  <c:v>513.20002437569201</c:v>
                </c:pt>
                <c:pt idx="4789">
                  <c:v>513.30002438044176</c:v>
                </c:pt>
                <c:pt idx="4790">
                  <c:v>513.4000243851915</c:v>
                </c:pt>
                <c:pt idx="4791">
                  <c:v>513.50002438994125</c:v>
                </c:pt>
                <c:pt idx="4792">
                  <c:v>513.60002439469099</c:v>
                </c:pt>
                <c:pt idx="4793">
                  <c:v>513.70002439944074</c:v>
                </c:pt>
                <c:pt idx="4794">
                  <c:v>513.80002440419048</c:v>
                </c:pt>
                <c:pt idx="4795">
                  <c:v>513.90002440894023</c:v>
                </c:pt>
                <c:pt idx="4796">
                  <c:v>514.00002441368997</c:v>
                </c:pt>
                <c:pt idx="4797">
                  <c:v>514.10002441843972</c:v>
                </c:pt>
                <c:pt idx="4798">
                  <c:v>514.20002442318946</c:v>
                </c:pt>
                <c:pt idx="4799">
                  <c:v>514.30002442793921</c:v>
                </c:pt>
                <c:pt idx="4800">
                  <c:v>514.40002443268895</c:v>
                </c:pt>
                <c:pt idx="4801">
                  <c:v>514.5000244374387</c:v>
                </c:pt>
                <c:pt idx="4802">
                  <c:v>514.60002444218844</c:v>
                </c:pt>
                <c:pt idx="4803">
                  <c:v>514.70002444693819</c:v>
                </c:pt>
                <c:pt idx="4804">
                  <c:v>514.80002445168793</c:v>
                </c:pt>
                <c:pt idx="4805">
                  <c:v>514.90002445643768</c:v>
                </c:pt>
                <c:pt idx="4806">
                  <c:v>515.00002446118742</c:v>
                </c:pt>
                <c:pt idx="4807">
                  <c:v>515.10002446593717</c:v>
                </c:pt>
                <c:pt idx="4808">
                  <c:v>515.20002447068691</c:v>
                </c:pt>
                <c:pt idx="4809">
                  <c:v>515.30002447543666</c:v>
                </c:pt>
                <c:pt idx="4810">
                  <c:v>515.4000244801864</c:v>
                </c:pt>
                <c:pt idx="4811">
                  <c:v>515.50002448493615</c:v>
                </c:pt>
                <c:pt idx="4812">
                  <c:v>515.60002448968589</c:v>
                </c:pt>
                <c:pt idx="4813">
                  <c:v>515.70002449443564</c:v>
                </c:pt>
                <c:pt idx="4814">
                  <c:v>515.80002449918538</c:v>
                </c:pt>
                <c:pt idx="4815">
                  <c:v>515.90002450393513</c:v>
                </c:pt>
                <c:pt idx="4816">
                  <c:v>516.00002450868487</c:v>
                </c:pt>
                <c:pt idx="4817">
                  <c:v>516.10002451343462</c:v>
                </c:pt>
                <c:pt idx="4818">
                  <c:v>516.20002451818436</c:v>
                </c:pt>
                <c:pt idx="4819">
                  <c:v>516.30002452293411</c:v>
                </c:pt>
                <c:pt idx="4820">
                  <c:v>516.40002452768385</c:v>
                </c:pt>
                <c:pt idx="4821">
                  <c:v>516.5000245324336</c:v>
                </c:pt>
                <c:pt idx="4822">
                  <c:v>516.60002453718334</c:v>
                </c:pt>
                <c:pt idx="4823">
                  <c:v>516.70002454193309</c:v>
                </c:pt>
                <c:pt idx="4824">
                  <c:v>516.80002454668283</c:v>
                </c:pt>
                <c:pt idx="4825">
                  <c:v>516.90002455143258</c:v>
                </c:pt>
                <c:pt idx="4826">
                  <c:v>517.00002455618232</c:v>
                </c:pt>
                <c:pt idx="4827">
                  <c:v>517.10002456093207</c:v>
                </c:pt>
                <c:pt idx="4828">
                  <c:v>517.20002456568182</c:v>
                </c:pt>
                <c:pt idx="4829">
                  <c:v>517.30002457043156</c:v>
                </c:pt>
                <c:pt idx="4830">
                  <c:v>517.40002457518131</c:v>
                </c:pt>
                <c:pt idx="4831">
                  <c:v>517.50002457993105</c:v>
                </c:pt>
                <c:pt idx="4832">
                  <c:v>517.6000245846808</c:v>
                </c:pt>
                <c:pt idx="4833">
                  <c:v>517.70002458943054</c:v>
                </c:pt>
                <c:pt idx="4834">
                  <c:v>517.80002459418029</c:v>
                </c:pt>
                <c:pt idx="4835">
                  <c:v>517.90002459893003</c:v>
                </c:pt>
                <c:pt idx="4836">
                  <c:v>518.00002460367978</c:v>
                </c:pt>
                <c:pt idx="4837">
                  <c:v>518.10002460842952</c:v>
                </c:pt>
                <c:pt idx="4838">
                  <c:v>518.20002461317927</c:v>
                </c:pt>
                <c:pt idx="4839">
                  <c:v>518.30002461792901</c:v>
                </c:pt>
                <c:pt idx="4840">
                  <c:v>518.40002462267876</c:v>
                </c:pt>
                <c:pt idx="4841">
                  <c:v>518.5000246274285</c:v>
                </c:pt>
                <c:pt idx="4842">
                  <c:v>518.60002463217825</c:v>
                </c:pt>
                <c:pt idx="4843">
                  <c:v>518.70002463692799</c:v>
                </c:pt>
                <c:pt idx="4844">
                  <c:v>518.80002464167774</c:v>
                </c:pt>
                <c:pt idx="4845">
                  <c:v>518.90002464642748</c:v>
                </c:pt>
                <c:pt idx="4846">
                  <c:v>519.00002465117723</c:v>
                </c:pt>
                <c:pt idx="4847">
                  <c:v>519.10002465592697</c:v>
                </c:pt>
                <c:pt idx="4848">
                  <c:v>519.20002466067672</c:v>
                </c:pt>
                <c:pt idx="4849">
                  <c:v>519.30002466542646</c:v>
                </c:pt>
                <c:pt idx="4850">
                  <c:v>519.40002467017621</c:v>
                </c:pt>
                <c:pt idx="4851">
                  <c:v>519.50002467492595</c:v>
                </c:pt>
                <c:pt idx="4852">
                  <c:v>519.6000246796757</c:v>
                </c:pt>
                <c:pt idx="4853">
                  <c:v>519.70002468442544</c:v>
                </c:pt>
                <c:pt idx="4854">
                  <c:v>519.80002468917519</c:v>
                </c:pt>
                <c:pt idx="4855">
                  <c:v>519.90002469392493</c:v>
                </c:pt>
                <c:pt idx="4856">
                  <c:v>520.00002469867468</c:v>
                </c:pt>
                <c:pt idx="4857">
                  <c:v>520.10002470342442</c:v>
                </c:pt>
                <c:pt idx="4858">
                  <c:v>520.20002470817417</c:v>
                </c:pt>
                <c:pt idx="4859">
                  <c:v>520.30002471292391</c:v>
                </c:pt>
                <c:pt idx="4860">
                  <c:v>520.40002471767366</c:v>
                </c:pt>
                <c:pt idx="4861">
                  <c:v>520.5000247224234</c:v>
                </c:pt>
                <c:pt idx="4862">
                  <c:v>520.60002472717315</c:v>
                </c:pt>
                <c:pt idx="4863">
                  <c:v>520.70002473192289</c:v>
                </c:pt>
                <c:pt idx="4864">
                  <c:v>520.80002473667264</c:v>
                </c:pt>
                <c:pt idx="4865">
                  <c:v>520.90002474142238</c:v>
                </c:pt>
                <c:pt idx="4866">
                  <c:v>521.00002474617213</c:v>
                </c:pt>
                <c:pt idx="4867">
                  <c:v>521.10002475092188</c:v>
                </c:pt>
                <c:pt idx="4868">
                  <c:v>521.20002475567162</c:v>
                </c:pt>
                <c:pt idx="4869">
                  <c:v>521.30002476042137</c:v>
                </c:pt>
                <c:pt idx="4870">
                  <c:v>521.40002476517111</c:v>
                </c:pt>
                <c:pt idx="4871">
                  <c:v>521.50002476992086</c:v>
                </c:pt>
                <c:pt idx="4872">
                  <c:v>521.6000247746706</c:v>
                </c:pt>
                <c:pt idx="4873">
                  <c:v>521.70002477942035</c:v>
                </c:pt>
                <c:pt idx="4874">
                  <c:v>521.80002478417009</c:v>
                </c:pt>
                <c:pt idx="4875">
                  <c:v>521.90002478891984</c:v>
                </c:pt>
                <c:pt idx="4876">
                  <c:v>522.00002479366958</c:v>
                </c:pt>
                <c:pt idx="4877">
                  <c:v>522.10002479841933</c:v>
                </c:pt>
                <c:pt idx="4878">
                  <c:v>522.20002480316907</c:v>
                </c:pt>
                <c:pt idx="4879">
                  <c:v>522.30002480791882</c:v>
                </c:pt>
                <c:pt idx="4880">
                  <c:v>522.40002481266856</c:v>
                </c:pt>
                <c:pt idx="4881">
                  <c:v>522.50002481741831</c:v>
                </c:pt>
                <c:pt idx="4882">
                  <c:v>522.60002482216805</c:v>
                </c:pt>
                <c:pt idx="4883">
                  <c:v>522.7000248269178</c:v>
                </c:pt>
                <c:pt idx="4884">
                  <c:v>522.80002483166754</c:v>
                </c:pt>
                <c:pt idx="4885">
                  <c:v>522.90002483641729</c:v>
                </c:pt>
                <c:pt idx="4886">
                  <c:v>523.00002484116703</c:v>
                </c:pt>
                <c:pt idx="4887">
                  <c:v>523.10002484591678</c:v>
                </c:pt>
                <c:pt idx="4888">
                  <c:v>523.20002485066652</c:v>
                </c:pt>
                <c:pt idx="4889">
                  <c:v>523.30002485541627</c:v>
                </c:pt>
                <c:pt idx="4890">
                  <c:v>523.40002486016601</c:v>
                </c:pt>
                <c:pt idx="4891">
                  <c:v>523.50002486491576</c:v>
                </c:pt>
                <c:pt idx="4892">
                  <c:v>523.6000248696655</c:v>
                </c:pt>
                <c:pt idx="4893">
                  <c:v>523.70002487441525</c:v>
                </c:pt>
                <c:pt idx="4894">
                  <c:v>523.80002487916499</c:v>
                </c:pt>
                <c:pt idx="4895">
                  <c:v>523.90002488391474</c:v>
                </c:pt>
                <c:pt idx="4896">
                  <c:v>524.00002488866448</c:v>
                </c:pt>
                <c:pt idx="4897">
                  <c:v>524.10002489341423</c:v>
                </c:pt>
                <c:pt idx="4898">
                  <c:v>524.20002489816397</c:v>
                </c:pt>
                <c:pt idx="4899">
                  <c:v>524.30002490291372</c:v>
                </c:pt>
                <c:pt idx="4900">
                  <c:v>524.40002490766346</c:v>
                </c:pt>
                <c:pt idx="4901">
                  <c:v>524.50002491241321</c:v>
                </c:pt>
                <c:pt idx="4902">
                  <c:v>524.60002491716295</c:v>
                </c:pt>
                <c:pt idx="4903">
                  <c:v>524.7000249219127</c:v>
                </c:pt>
                <c:pt idx="4904">
                  <c:v>524.80002492666245</c:v>
                </c:pt>
                <c:pt idx="4905">
                  <c:v>524.90002493141219</c:v>
                </c:pt>
                <c:pt idx="4906">
                  <c:v>525.00002493616194</c:v>
                </c:pt>
                <c:pt idx="4907">
                  <c:v>525.10002494091168</c:v>
                </c:pt>
                <c:pt idx="4908">
                  <c:v>525.20002494566143</c:v>
                </c:pt>
                <c:pt idx="4909">
                  <c:v>525.30002495041117</c:v>
                </c:pt>
                <c:pt idx="4910">
                  <c:v>525.40002495516092</c:v>
                </c:pt>
                <c:pt idx="4911">
                  <c:v>525.50002495991066</c:v>
                </c:pt>
                <c:pt idx="4912">
                  <c:v>525.60002496466041</c:v>
                </c:pt>
                <c:pt idx="4913">
                  <c:v>525.70002496941015</c:v>
                </c:pt>
                <c:pt idx="4914">
                  <c:v>525.8000249741599</c:v>
                </c:pt>
                <c:pt idx="4915">
                  <c:v>525.90002497890964</c:v>
                </c:pt>
                <c:pt idx="4916">
                  <c:v>526.00002498365939</c:v>
                </c:pt>
                <c:pt idx="4917">
                  <c:v>526.10002498840913</c:v>
                </c:pt>
                <c:pt idx="4918">
                  <c:v>526.20002499315888</c:v>
                </c:pt>
                <c:pt idx="4919">
                  <c:v>526.30002499790862</c:v>
                </c:pt>
                <c:pt idx="4920">
                  <c:v>526.40002500265837</c:v>
                </c:pt>
                <c:pt idx="4921">
                  <c:v>526.50002500740811</c:v>
                </c:pt>
                <c:pt idx="4922">
                  <c:v>526.60002501215786</c:v>
                </c:pt>
                <c:pt idx="4923">
                  <c:v>526.7000250169076</c:v>
                </c:pt>
                <c:pt idx="4924">
                  <c:v>526.80002502165735</c:v>
                </c:pt>
                <c:pt idx="4925">
                  <c:v>526.90002502640709</c:v>
                </c:pt>
                <c:pt idx="4926">
                  <c:v>527.00002503115684</c:v>
                </c:pt>
                <c:pt idx="4927">
                  <c:v>527.10002503590658</c:v>
                </c:pt>
                <c:pt idx="4928">
                  <c:v>527.20002504065633</c:v>
                </c:pt>
                <c:pt idx="4929">
                  <c:v>527.30002504540607</c:v>
                </c:pt>
                <c:pt idx="4930">
                  <c:v>527.40002505015582</c:v>
                </c:pt>
                <c:pt idx="4931">
                  <c:v>527.50002505490556</c:v>
                </c:pt>
                <c:pt idx="4932">
                  <c:v>527.60002505965531</c:v>
                </c:pt>
                <c:pt idx="4933">
                  <c:v>527.70002506440505</c:v>
                </c:pt>
                <c:pt idx="4934">
                  <c:v>527.8000250691548</c:v>
                </c:pt>
                <c:pt idx="4935">
                  <c:v>527.90002507390454</c:v>
                </c:pt>
                <c:pt idx="4936">
                  <c:v>528.00002507865429</c:v>
                </c:pt>
                <c:pt idx="4937">
                  <c:v>528.10002508340403</c:v>
                </c:pt>
                <c:pt idx="4938">
                  <c:v>528.20002508815378</c:v>
                </c:pt>
                <c:pt idx="4939">
                  <c:v>528.30002509290352</c:v>
                </c:pt>
                <c:pt idx="4940">
                  <c:v>528.40002509765327</c:v>
                </c:pt>
                <c:pt idx="4941">
                  <c:v>528.50002510240301</c:v>
                </c:pt>
                <c:pt idx="4942">
                  <c:v>528.60002510715276</c:v>
                </c:pt>
                <c:pt idx="4943">
                  <c:v>528.70002511190251</c:v>
                </c:pt>
                <c:pt idx="4944">
                  <c:v>528.80002511665225</c:v>
                </c:pt>
                <c:pt idx="4945">
                  <c:v>528.900025121402</c:v>
                </c:pt>
                <c:pt idx="4946">
                  <c:v>529.00002512615174</c:v>
                </c:pt>
                <c:pt idx="4947">
                  <c:v>529.10002513090149</c:v>
                </c:pt>
                <c:pt idx="4948">
                  <c:v>529.20002513565123</c:v>
                </c:pt>
                <c:pt idx="4949">
                  <c:v>529.30002514040098</c:v>
                </c:pt>
                <c:pt idx="4950">
                  <c:v>529.40002514515072</c:v>
                </c:pt>
                <c:pt idx="4951">
                  <c:v>529.50002514990047</c:v>
                </c:pt>
                <c:pt idx="4952">
                  <c:v>529.60002515465021</c:v>
                </c:pt>
                <c:pt idx="4953">
                  <c:v>529.70002515939996</c:v>
                </c:pt>
                <c:pt idx="4954">
                  <c:v>529.8000251641497</c:v>
                </c:pt>
                <c:pt idx="4955">
                  <c:v>529.90002516889945</c:v>
                </c:pt>
                <c:pt idx="4956">
                  <c:v>530.00002517364919</c:v>
                </c:pt>
                <c:pt idx="4957">
                  <c:v>530.10002517839894</c:v>
                </c:pt>
                <c:pt idx="4958">
                  <c:v>530.20002518314868</c:v>
                </c:pt>
                <c:pt idx="4959">
                  <c:v>530.30002518789843</c:v>
                </c:pt>
                <c:pt idx="4960">
                  <c:v>530.40002519264817</c:v>
                </c:pt>
                <c:pt idx="4961">
                  <c:v>530.50002519739792</c:v>
                </c:pt>
                <c:pt idx="4962">
                  <c:v>530.60002520214766</c:v>
                </c:pt>
                <c:pt idx="4963">
                  <c:v>530.70002520689741</c:v>
                </c:pt>
                <c:pt idx="4964">
                  <c:v>530.80002521164715</c:v>
                </c:pt>
                <c:pt idx="4965">
                  <c:v>530.9000252163969</c:v>
                </c:pt>
                <c:pt idx="4966">
                  <c:v>531.00002522114664</c:v>
                </c:pt>
                <c:pt idx="4967">
                  <c:v>531.10002522589639</c:v>
                </c:pt>
                <c:pt idx="4968">
                  <c:v>531.20002523064613</c:v>
                </c:pt>
                <c:pt idx="4969">
                  <c:v>531.30002523539588</c:v>
                </c:pt>
                <c:pt idx="4970">
                  <c:v>531.40002524014562</c:v>
                </c:pt>
                <c:pt idx="4971">
                  <c:v>531.50002524489537</c:v>
                </c:pt>
                <c:pt idx="4972">
                  <c:v>531.60002524964511</c:v>
                </c:pt>
                <c:pt idx="4973">
                  <c:v>531.70002525439486</c:v>
                </c:pt>
                <c:pt idx="4974">
                  <c:v>531.8000252591446</c:v>
                </c:pt>
                <c:pt idx="4975">
                  <c:v>531.90002526389435</c:v>
                </c:pt>
                <c:pt idx="4976">
                  <c:v>532.00002526864409</c:v>
                </c:pt>
                <c:pt idx="4977">
                  <c:v>532.10002527339384</c:v>
                </c:pt>
                <c:pt idx="4978">
                  <c:v>532.20002527814358</c:v>
                </c:pt>
                <c:pt idx="4979">
                  <c:v>532.30002528289333</c:v>
                </c:pt>
                <c:pt idx="4980">
                  <c:v>532.40002528764307</c:v>
                </c:pt>
                <c:pt idx="4981">
                  <c:v>532.50002529239282</c:v>
                </c:pt>
                <c:pt idx="4982">
                  <c:v>532.60002529714257</c:v>
                </c:pt>
                <c:pt idx="4983">
                  <c:v>532.70002530189231</c:v>
                </c:pt>
                <c:pt idx="4984">
                  <c:v>532.80002530664206</c:v>
                </c:pt>
                <c:pt idx="4985">
                  <c:v>532.9000253113918</c:v>
                </c:pt>
                <c:pt idx="4986">
                  <c:v>533.00002531614155</c:v>
                </c:pt>
                <c:pt idx="4987">
                  <c:v>533.10002532089129</c:v>
                </c:pt>
                <c:pt idx="4988">
                  <c:v>533.20002532564104</c:v>
                </c:pt>
                <c:pt idx="4989">
                  <c:v>533.30002533039078</c:v>
                </c:pt>
                <c:pt idx="4990">
                  <c:v>533.40002533514053</c:v>
                </c:pt>
                <c:pt idx="4991">
                  <c:v>533.50002533989027</c:v>
                </c:pt>
                <c:pt idx="4992">
                  <c:v>533.60002534464002</c:v>
                </c:pt>
                <c:pt idx="4993">
                  <c:v>533.70002534938976</c:v>
                </c:pt>
                <c:pt idx="4994">
                  <c:v>533.80002535413951</c:v>
                </c:pt>
                <c:pt idx="4995">
                  <c:v>533.90002535888925</c:v>
                </c:pt>
                <c:pt idx="4996">
                  <c:v>534.000025363639</c:v>
                </c:pt>
                <c:pt idx="4997">
                  <c:v>534.10002536838874</c:v>
                </c:pt>
                <c:pt idx="4998">
                  <c:v>534.20002537313849</c:v>
                </c:pt>
                <c:pt idx="4999">
                  <c:v>534.30002537788823</c:v>
                </c:pt>
                <c:pt idx="5000">
                  <c:v>534.40002538263798</c:v>
                </c:pt>
                <c:pt idx="5001">
                  <c:v>534.50002538738772</c:v>
                </c:pt>
                <c:pt idx="5002">
                  <c:v>534.60002539213747</c:v>
                </c:pt>
                <c:pt idx="5003">
                  <c:v>534.70002539688721</c:v>
                </c:pt>
                <c:pt idx="5004">
                  <c:v>534.80002540163696</c:v>
                </c:pt>
                <c:pt idx="5005">
                  <c:v>534.9000254063867</c:v>
                </c:pt>
                <c:pt idx="5006">
                  <c:v>535.00002541113645</c:v>
                </c:pt>
                <c:pt idx="5007">
                  <c:v>535.10002541588619</c:v>
                </c:pt>
                <c:pt idx="5008">
                  <c:v>535.20002542063594</c:v>
                </c:pt>
                <c:pt idx="5009">
                  <c:v>535.30002542538568</c:v>
                </c:pt>
                <c:pt idx="5010">
                  <c:v>535.40002543013543</c:v>
                </c:pt>
                <c:pt idx="5011">
                  <c:v>535.50002543488517</c:v>
                </c:pt>
                <c:pt idx="5012">
                  <c:v>535.60002543963492</c:v>
                </c:pt>
                <c:pt idx="5013">
                  <c:v>535.70002544438466</c:v>
                </c:pt>
                <c:pt idx="5014">
                  <c:v>535.80002544913441</c:v>
                </c:pt>
                <c:pt idx="5015">
                  <c:v>535.90002545388415</c:v>
                </c:pt>
                <c:pt idx="5016">
                  <c:v>536.0000254586339</c:v>
                </c:pt>
                <c:pt idx="5017">
                  <c:v>536.10002546338364</c:v>
                </c:pt>
                <c:pt idx="5018">
                  <c:v>536.20002546813339</c:v>
                </c:pt>
                <c:pt idx="5019">
                  <c:v>536.30002547288314</c:v>
                </c:pt>
                <c:pt idx="5020">
                  <c:v>536.40002547763288</c:v>
                </c:pt>
                <c:pt idx="5021">
                  <c:v>536.50002548238263</c:v>
                </c:pt>
                <c:pt idx="5022">
                  <c:v>536.60002548713237</c:v>
                </c:pt>
                <c:pt idx="5023">
                  <c:v>536.70002549188212</c:v>
                </c:pt>
                <c:pt idx="5024">
                  <c:v>536.80002549663186</c:v>
                </c:pt>
                <c:pt idx="5025">
                  <c:v>536.90002550138161</c:v>
                </c:pt>
                <c:pt idx="5026">
                  <c:v>537.00002550613135</c:v>
                </c:pt>
                <c:pt idx="5027">
                  <c:v>537.1000255108811</c:v>
                </c:pt>
                <c:pt idx="5028">
                  <c:v>537.20002551563084</c:v>
                </c:pt>
                <c:pt idx="5029">
                  <c:v>537.30002552038059</c:v>
                </c:pt>
                <c:pt idx="5030">
                  <c:v>537.40002552513033</c:v>
                </c:pt>
                <c:pt idx="5031">
                  <c:v>537.50002552988008</c:v>
                </c:pt>
                <c:pt idx="5032">
                  <c:v>537.60002553462982</c:v>
                </c:pt>
                <c:pt idx="5033">
                  <c:v>537.70002553937957</c:v>
                </c:pt>
                <c:pt idx="5034">
                  <c:v>537.80002554412931</c:v>
                </c:pt>
                <c:pt idx="5035">
                  <c:v>537.90002554887906</c:v>
                </c:pt>
                <c:pt idx="5036">
                  <c:v>538.0000255536288</c:v>
                </c:pt>
                <c:pt idx="5037">
                  <c:v>538.10002555837855</c:v>
                </c:pt>
                <c:pt idx="5038">
                  <c:v>538.20002556312829</c:v>
                </c:pt>
                <c:pt idx="5039">
                  <c:v>538.30002556787804</c:v>
                </c:pt>
                <c:pt idx="5040">
                  <c:v>538.40002557262778</c:v>
                </c:pt>
                <c:pt idx="5041">
                  <c:v>538.50002557737753</c:v>
                </c:pt>
                <c:pt idx="5042">
                  <c:v>538.60002558212727</c:v>
                </c:pt>
                <c:pt idx="5043">
                  <c:v>538.70002558687702</c:v>
                </c:pt>
                <c:pt idx="5044">
                  <c:v>538.80002559162676</c:v>
                </c:pt>
                <c:pt idx="5045">
                  <c:v>538.90002559637651</c:v>
                </c:pt>
                <c:pt idx="5046">
                  <c:v>539.00002560112625</c:v>
                </c:pt>
                <c:pt idx="5047">
                  <c:v>539.100025605876</c:v>
                </c:pt>
                <c:pt idx="5048">
                  <c:v>539.20002561062574</c:v>
                </c:pt>
                <c:pt idx="5049">
                  <c:v>539.30002561537549</c:v>
                </c:pt>
                <c:pt idx="5050">
                  <c:v>539.40002562012523</c:v>
                </c:pt>
                <c:pt idx="5051">
                  <c:v>539.50002562487498</c:v>
                </c:pt>
                <c:pt idx="5052">
                  <c:v>539.60002562962472</c:v>
                </c:pt>
                <c:pt idx="5053">
                  <c:v>539.70002563437447</c:v>
                </c:pt>
                <c:pt idx="5054">
                  <c:v>539.80002563912421</c:v>
                </c:pt>
                <c:pt idx="5055">
                  <c:v>539.90002564387396</c:v>
                </c:pt>
                <c:pt idx="5056">
                  <c:v>540.0000256486237</c:v>
                </c:pt>
                <c:pt idx="5057">
                  <c:v>540.10002565337345</c:v>
                </c:pt>
                <c:pt idx="5058">
                  <c:v>540.2000256581232</c:v>
                </c:pt>
                <c:pt idx="5059">
                  <c:v>540.30002566287294</c:v>
                </c:pt>
                <c:pt idx="5060">
                  <c:v>540.40002566762269</c:v>
                </c:pt>
                <c:pt idx="5061">
                  <c:v>540.50002567237243</c:v>
                </c:pt>
                <c:pt idx="5062">
                  <c:v>540.60002567712218</c:v>
                </c:pt>
                <c:pt idx="5063">
                  <c:v>540.70002568187192</c:v>
                </c:pt>
                <c:pt idx="5064">
                  <c:v>540.80002568662167</c:v>
                </c:pt>
                <c:pt idx="5065">
                  <c:v>540.90002569137141</c:v>
                </c:pt>
                <c:pt idx="5066">
                  <c:v>541.00002569612116</c:v>
                </c:pt>
                <c:pt idx="5067">
                  <c:v>541.1000257008709</c:v>
                </c:pt>
                <c:pt idx="5068">
                  <c:v>541.20002570562065</c:v>
                </c:pt>
                <c:pt idx="5069">
                  <c:v>541.30002571037039</c:v>
                </c:pt>
                <c:pt idx="5070">
                  <c:v>541.40002571512014</c:v>
                </c:pt>
                <c:pt idx="5071">
                  <c:v>541.50002571986988</c:v>
                </c:pt>
                <c:pt idx="5072">
                  <c:v>541.60002572461963</c:v>
                </c:pt>
                <c:pt idx="5073">
                  <c:v>541.70002572936937</c:v>
                </c:pt>
                <c:pt idx="5074">
                  <c:v>541.80002573411912</c:v>
                </c:pt>
                <c:pt idx="5075">
                  <c:v>541.90002573886886</c:v>
                </c:pt>
                <c:pt idx="5076">
                  <c:v>542.00002574361861</c:v>
                </c:pt>
                <c:pt idx="5077">
                  <c:v>542.10002574836835</c:v>
                </c:pt>
                <c:pt idx="5078">
                  <c:v>542.2000257531181</c:v>
                </c:pt>
                <c:pt idx="5079">
                  <c:v>542.30002575786784</c:v>
                </c:pt>
                <c:pt idx="5080">
                  <c:v>542.40002576261759</c:v>
                </c:pt>
                <c:pt idx="5081">
                  <c:v>542.50002576736733</c:v>
                </c:pt>
                <c:pt idx="5082">
                  <c:v>542.60002577211708</c:v>
                </c:pt>
                <c:pt idx="5083">
                  <c:v>542.70002577686682</c:v>
                </c:pt>
                <c:pt idx="5084">
                  <c:v>542.80002578161657</c:v>
                </c:pt>
                <c:pt idx="5085">
                  <c:v>542.90002578636631</c:v>
                </c:pt>
                <c:pt idx="5086">
                  <c:v>543.00002579111606</c:v>
                </c:pt>
                <c:pt idx="5087">
                  <c:v>543.1000257958658</c:v>
                </c:pt>
                <c:pt idx="5088">
                  <c:v>543.20002580061555</c:v>
                </c:pt>
                <c:pt idx="5089">
                  <c:v>543.30002580536529</c:v>
                </c:pt>
                <c:pt idx="5090">
                  <c:v>543.40002581011504</c:v>
                </c:pt>
                <c:pt idx="5091">
                  <c:v>543.50002581486478</c:v>
                </c:pt>
                <c:pt idx="5092">
                  <c:v>543.60002581961453</c:v>
                </c:pt>
                <c:pt idx="5093">
                  <c:v>543.70002582436427</c:v>
                </c:pt>
                <c:pt idx="5094">
                  <c:v>543.80002582911402</c:v>
                </c:pt>
                <c:pt idx="5095">
                  <c:v>543.90002583386377</c:v>
                </c:pt>
                <c:pt idx="5096">
                  <c:v>544.00002583861351</c:v>
                </c:pt>
                <c:pt idx="5097">
                  <c:v>544.10002584336326</c:v>
                </c:pt>
                <c:pt idx="5098">
                  <c:v>544.200025848113</c:v>
                </c:pt>
                <c:pt idx="5099">
                  <c:v>544.30002585286275</c:v>
                </c:pt>
                <c:pt idx="5100">
                  <c:v>544.40002585761249</c:v>
                </c:pt>
                <c:pt idx="5101">
                  <c:v>544.50002586236224</c:v>
                </c:pt>
                <c:pt idx="5102">
                  <c:v>544.60002586711198</c:v>
                </c:pt>
                <c:pt idx="5103">
                  <c:v>544.70002587186173</c:v>
                </c:pt>
                <c:pt idx="5104">
                  <c:v>544.80002587661147</c:v>
                </c:pt>
                <c:pt idx="5105">
                  <c:v>544.90002588136122</c:v>
                </c:pt>
                <c:pt idx="5106">
                  <c:v>545.00002588611096</c:v>
                </c:pt>
                <c:pt idx="5107">
                  <c:v>545.10002589086071</c:v>
                </c:pt>
                <c:pt idx="5108">
                  <c:v>545.20002589561045</c:v>
                </c:pt>
                <c:pt idx="5109">
                  <c:v>545.3000259003602</c:v>
                </c:pt>
                <c:pt idx="5110">
                  <c:v>545.40002590510994</c:v>
                </c:pt>
                <c:pt idx="5111">
                  <c:v>545.50002590985969</c:v>
                </c:pt>
                <c:pt idx="5112">
                  <c:v>545.60002591460943</c:v>
                </c:pt>
                <c:pt idx="5113">
                  <c:v>545.70002591935918</c:v>
                </c:pt>
                <c:pt idx="5114">
                  <c:v>545.80002592410892</c:v>
                </c:pt>
                <c:pt idx="5115">
                  <c:v>545.90002592885867</c:v>
                </c:pt>
                <c:pt idx="5116">
                  <c:v>546.00002593360841</c:v>
                </c:pt>
                <c:pt idx="5117">
                  <c:v>546.10002593835816</c:v>
                </c:pt>
                <c:pt idx="5118">
                  <c:v>546.2000259431079</c:v>
                </c:pt>
                <c:pt idx="5119">
                  <c:v>546.30002594785765</c:v>
                </c:pt>
                <c:pt idx="5120">
                  <c:v>546.40002595260739</c:v>
                </c:pt>
                <c:pt idx="5121">
                  <c:v>546.50002595735714</c:v>
                </c:pt>
                <c:pt idx="5122">
                  <c:v>546.60002596210688</c:v>
                </c:pt>
                <c:pt idx="5123">
                  <c:v>546.70002596685663</c:v>
                </c:pt>
                <c:pt idx="5124">
                  <c:v>546.80002597160637</c:v>
                </c:pt>
                <c:pt idx="5125">
                  <c:v>546.90002597635612</c:v>
                </c:pt>
                <c:pt idx="5126">
                  <c:v>547.00002598110586</c:v>
                </c:pt>
                <c:pt idx="5127">
                  <c:v>547.10002598585561</c:v>
                </c:pt>
                <c:pt idx="5128">
                  <c:v>547.20002599060535</c:v>
                </c:pt>
                <c:pt idx="5129">
                  <c:v>547.3000259953551</c:v>
                </c:pt>
                <c:pt idx="5130">
                  <c:v>547.40002600010484</c:v>
                </c:pt>
                <c:pt idx="5131">
                  <c:v>547.50002600485459</c:v>
                </c:pt>
                <c:pt idx="5132">
                  <c:v>547.60002600960433</c:v>
                </c:pt>
                <c:pt idx="5133">
                  <c:v>547.70002601435408</c:v>
                </c:pt>
                <c:pt idx="5134">
                  <c:v>547.80002601910383</c:v>
                </c:pt>
                <c:pt idx="5135">
                  <c:v>547.90002602385357</c:v>
                </c:pt>
                <c:pt idx="5136">
                  <c:v>548.00002602860332</c:v>
                </c:pt>
                <c:pt idx="5137">
                  <c:v>548.10002603335306</c:v>
                </c:pt>
                <c:pt idx="5138">
                  <c:v>548.20002603810281</c:v>
                </c:pt>
                <c:pt idx="5139">
                  <c:v>548.30002604285255</c:v>
                </c:pt>
                <c:pt idx="5140">
                  <c:v>548.4000260476023</c:v>
                </c:pt>
                <c:pt idx="5141">
                  <c:v>548.50002605235204</c:v>
                </c:pt>
                <c:pt idx="5142">
                  <c:v>548.60002605710179</c:v>
                </c:pt>
                <c:pt idx="5143">
                  <c:v>548.70002606185153</c:v>
                </c:pt>
                <c:pt idx="5144">
                  <c:v>548.80002606660128</c:v>
                </c:pt>
                <c:pt idx="5145">
                  <c:v>548.90002607135102</c:v>
                </c:pt>
                <c:pt idx="5146">
                  <c:v>549.00002607610077</c:v>
                </c:pt>
                <c:pt idx="5147">
                  <c:v>549.10002608085051</c:v>
                </c:pt>
                <c:pt idx="5148">
                  <c:v>549.20002608560026</c:v>
                </c:pt>
                <c:pt idx="5149">
                  <c:v>549.30002609035</c:v>
                </c:pt>
                <c:pt idx="5150">
                  <c:v>549.40002609509975</c:v>
                </c:pt>
                <c:pt idx="5151">
                  <c:v>549.50002609984949</c:v>
                </c:pt>
                <c:pt idx="5152">
                  <c:v>549.60002610459924</c:v>
                </c:pt>
                <c:pt idx="5153">
                  <c:v>549.70002610934898</c:v>
                </c:pt>
                <c:pt idx="5154">
                  <c:v>549.80002611409873</c:v>
                </c:pt>
                <c:pt idx="5155">
                  <c:v>549.90002611884847</c:v>
                </c:pt>
                <c:pt idx="5156">
                  <c:v>550.00002612359822</c:v>
                </c:pt>
                <c:pt idx="5157">
                  <c:v>550.10002612834796</c:v>
                </c:pt>
                <c:pt idx="5158">
                  <c:v>550.20002613309771</c:v>
                </c:pt>
                <c:pt idx="5159">
                  <c:v>550.30002613784745</c:v>
                </c:pt>
                <c:pt idx="5160">
                  <c:v>550.4000261425972</c:v>
                </c:pt>
                <c:pt idx="5161">
                  <c:v>550.50002614734694</c:v>
                </c:pt>
                <c:pt idx="5162">
                  <c:v>550.60002615209669</c:v>
                </c:pt>
                <c:pt idx="5163">
                  <c:v>550.70002615684643</c:v>
                </c:pt>
                <c:pt idx="5164">
                  <c:v>550.80002616159618</c:v>
                </c:pt>
                <c:pt idx="5165">
                  <c:v>550.90002616634592</c:v>
                </c:pt>
                <c:pt idx="5166">
                  <c:v>551.00002617109567</c:v>
                </c:pt>
                <c:pt idx="5167">
                  <c:v>551.10002617584541</c:v>
                </c:pt>
                <c:pt idx="5168">
                  <c:v>551.20002618059516</c:v>
                </c:pt>
                <c:pt idx="5169">
                  <c:v>551.3000261853449</c:v>
                </c:pt>
                <c:pt idx="5170">
                  <c:v>551.40002619009465</c:v>
                </c:pt>
                <c:pt idx="5171">
                  <c:v>551.50002619484439</c:v>
                </c:pt>
                <c:pt idx="5172">
                  <c:v>551.60002619959414</c:v>
                </c:pt>
                <c:pt idx="5173">
                  <c:v>551.70002620434389</c:v>
                </c:pt>
                <c:pt idx="5174">
                  <c:v>551.80002620909363</c:v>
                </c:pt>
                <c:pt idx="5175">
                  <c:v>551.90002621384338</c:v>
                </c:pt>
                <c:pt idx="5176">
                  <c:v>552.00002621859312</c:v>
                </c:pt>
                <c:pt idx="5177">
                  <c:v>552.10002622334287</c:v>
                </c:pt>
                <c:pt idx="5178">
                  <c:v>552.20002622809261</c:v>
                </c:pt>
                <c:pt idx="5179">
                  <c:v>552.30002623284236</c:v>
                </c:pt>
                <c:pt idx="5180">
                  <c:v>552.4000262375921</c:v>
                </c:pt>
                <c:pt idx="5181">
                  <c:v>552.50002624234185</c:v>
                </c:pt>
                <c:pt idx="5182">
                  <c:v>552.60002624709159</c:v>
                </c:pt>
                <c:pt idx="5183">
                  <c:v>552.70002625184134</c:v>
                </c:pt>
                <c:pt idx="5184">
                  <c:v>552.80002625659108</c:v>
                </c:pt>
                <c:pt idx="5185">
                  <c:v>552.90002626134083</c:v>
                </c:pt>
                <c:pt idx="5186">
                  <c:v>553.00002626609057</c:v>
                </c:pt>
                <c:pt idx="5187">
                  <c:v>553.10002627084032</c:v>
                </c:pt>
                <c:pt idx="5188">
                  <c:v>553.20002627559006</c:v>
                </c:pt>
                <c:pt idx="5189">
                  <c:v>553.30002628033981</c:v>
                </c:pt>
                <c:pt idx="5190">
                  <c:v>553.40002628508955</c:v>
                </c:pt>
                <c:pt idx="5191">
                  <c:v>553.5000262898393</c:v>
                </c:pt>
                <c:pt idx="5192">
                  <c:v>553.60002629458904</c:v>
                </c:pt>
                <c:pt idx="5193">
                  <c:v>553.70002629933879</c:v>
                </c:pt>
                <c:pt idx="5194">
                  <c:v>553.80002630408853</c:v>
                </c:pt>
                <c:pt idx="5195">
                  <c:v>553.90002630883828</c:v>
                </c:pt>
                <c:pt idx="5196">
                  <c:v>554.00002631358802</c:v>
                </c:pt>
                <c:pt idx="5197">
                  <c:v>554.10002631833777</c:v>
                </c:pt>
                <c:pt idx="5198">
                  <c:v>554.20002632308751</c:v>
                </c:pt>
                <c:pt idx="5199">
                  <c:v>554.30002632783726</c:v>
                </c:pt>
                <c:pt idx="5200">
                  <c:v>554.400026332587</c:v>
                </c:pt>
                <c:pt idx="5201">
                  <c:v>554.50002633733675</c:v>
                </c:pt>
                <c:pt idx="5202">
                  <c:v>554.60002634208649</c:v>
                </c:pt>
                <c:pt idx="5203">
                  <c:v>554.70002634683624</c:v>
                </c:pt>
                <c:pt idx="5204">
                  <c:v>554.80002635158598</c:v>
                </c:pt>
                <c:pt idx="5205">
                  <c:v>554.90002635633573</c:v>
                </c:pt>
                <c:pt idx="5206">
                  <c:v>555.00002636108547</c:v>
                </c:pt>
                <c:pt idx="5207">
                  <c:v>555.10002636583522</c:v>
                </c:pt>
                <c:pt idx="5208">
                  <c:v>555.20002637058496</c:v>
                </c:pt>
                <c:pt idx="5209">
                  <c:v>555.30002637533471</c:v>
                </c:pt>
                <c:pt idx="5210">
                  <c:v>555.40002638008446</c:v>
                </c:pt>
                <c:pt idx="5211">
                  <c:v>555.5000263848342</c:v>
                </c:pt>
                <c:pt idx="5212">
                  <c:v>555.60002638958395</c:v>
                </c:pt>
                <c:pt idx="5213">
                  <c:v>555.70002639433369</c:v>
                </c:pt>
                <c:pt idx="5214">
                  <c:v>555.80002639908344</c:v>
                </c:pt>
                <c:pt idx="5215">
                  <c:v>555.90002640383318</c:v>
                </c:pt>
                <c:pt idx="5216">
                  <c:v>556.00002640858293</c:v>
                </c:pt>
                <c:pt idx="5217">
                  <c:v>556.10002641333267</c:v>
                </c:pt>
                <c:pt idx="5218">
                  <c:v>556.20002641808242</c:v>
                </c:pt>
                <c:pt idx="5219">
                  <c:v>556.30002642283216</c:v>
                </c:pt>
                <c:pt idx="5220">
                  <c:v>556.40002642758191</c:v>
                </c:pt>
                <c:pt idx="5221">
                  <c:v>556.50002643233165</c:v>
                </c:pt>
                <c:pt idx="5222">
                  <c:v>556.6000264370814</c:v>
                </c:pt>
                <c:pt idx="5223">
                  <c:v>556.70002644183114</c:v>
                </c:pt>
                <c:pt idx="5224">
                  <c:v>556.80002644658089</c:v>
                </c:pt>
                <c:pt idx="5225">
                  <c:v>556.90002645133063</c:v>
                </c:pt>
                <c:pt idx="5226">
                  <c:v>557.00002645608038</c:v>
                </c:pt>
                <c:pt idx="5227">
                  <c:v>557.10002646083012</c:v>
                </c:pt>
                <c:pt idx="5228">
                  <c:v>557.20002646557987</c:v>
                </c:pt>
                <c:pt idx="5229">
                  <c:v>557.30002647032961</c:v>
                </c:pt>
                <c:pt idx="5230">
                  <c:v>557.40002647507936</c:v>
                </c:pt>
                <c:pt idx="5231">
                  <c:v>557.5000264798291</c:v>
                </c:pt>
                <c:pt idx="5232">
                  <c:v>557.60002648457885</c:v>
                </c:pt>
                <c:pt idx="5233">
                  <c:v>557.70002648932859</c:v>
                </c:pt>
                <c:pt idx="5234">
                  <c:v>557.80002649407834</c:v>
                </c:pt>
                <c:pt idx="5235">
                  <c:v>557.90002649882808</c:v>
                </c:pt>
                <c:pt idx="5236">
                  <c:v>558.00002650357783</c:v>
                </c:pt>
                <c:pt idx="5237">
                  <c:v>558.10002650832757</c:v>
                </c:pt>
                <c:pt idx="5238">
                  <c:v>558.20002651307732</c:v>
                </c:pt>
                <c:pt idx="5239">
                  <c:v>558.30002651782706</c:v>
                </c:pt>
                <c:pt idx="5240">
                  <c:v>558.40002652257681</c:v>
                </c:pt>
                <c:pt idx="5241">
                  <c:v>558.50002652732655</c:v>
                </c:pt>
                <c:pt idx="5242">
                  <c:v>558.6000265320763</c:v>
                </c:pt>
                <c:pt idx="5243">
                  <c:v>558.70002653682604</c:v>
                </c:pt>
                <c:pt idx="5244">
                  <c:v>558.80002654157579</c:v>
                </c:pt>
                <c:pt idx="5245">
                  <c:v>558.90002654632553</c:v>
                </c:pt>
                <c:pt idx="5246">
                  <c:v>559.00002655107528</c:v>
                </c:pt>
                <c:pt idx="5247">
                  <c:v>559.10002655582502</c:v>
                </c:pt>
                <c:pt idx="5248">
                  <c:v>559.20002656057477</c:v>
                </c:pt>
                <c:pt idx="5249">
                  <c:v>559.30002656532452</c:v>
                </c:pt>
                <c:pt idx="5250">
                  <c:v>559.40002657007426</c:v>
                </c:pt>
                <c:pt idx="5251">
                  <c:v>559.50002657482401</c:v>
                </c:pt>
                <c:pt idx="5252">
                  <c:v>559.60002657957375</c:v>
                </c:pt>
                <c:pt idx="5253">
                  <c:v>559.7000265843235</c:v>
                </c:pt>
                <c:pt idx="5254">
                  <c:v>559.80002658907324</c:v>
                </c:pt>
                <c:pt idx="5255">
                  <c:v>559.90002659382299</c:v>
                </c:pt>
                <c:pt idx="5256">
                  <c:v>560.00002659857273</c:v>
                </c:pt>
                <c:pt idx="5257">
                  <c:v>560.10002660332248</c:v>
                </c:pt>
                <c:pt idx="5258">
                  <c:v>560.20002660807222</c:v>
                </c:pt>
                <c:pt idx="5259">
                  <c:v>560.30002661282197</c:v>
                </c:pt>
                <c:pt idx="5260">
                  <c:v>560.40002661757171</c:v>
                </c:pt>
                <c:pt idx="5261">
                  <c:v>560.50002662232146</c:v>
                </c:pt>
                <c:pt idx="5262">
                  <c:v>560.6000266270712</c:v>
                </c:pt>
                <c:pt idx="5263">
                  <c:v>560.70002663182095</c:v>
                </c:pt>
                <c:pt idx="5264">
                  <c:v>560.80002663657069</c:v>
                </c:pt>
                <c:pt idx="5265">
                  <c:v>560.90002664132044</c:v>
                </c:pt>
                <c:pt idx="5266">
                  <c:v>561.00002664607018</c:v>
                </c:pt>
                <c:pt idx="5267">
                  <c:v>561.10002665081993</c:v>
                </c:pt>
                <c:pt idx="5268">
                  <c:v>561.20002665556967</c:v>
                </c:pt>
                <c:pt idx="5269">
                  <c:v>561.30002666031942</c:v>
                </c:pt>
                <c:pt idx="5270">
                  <c:v>561.40002666506916</c:v>
                </c:pt>
                <c:pt idx="5271">
                  <c:v>561.50002666981891</c:v>
                </c:pt>
                <c:pt idx="5272">
                  <c:v>561.60002667456865</c:v>
                </c:pt>
                <c:pt idx="5273">
                  <c:v>561.7000266793184</c:v>
                </c:pt>
                <c:pt idx="5274">
                  <c:v>561.80002668406814</c:v>
                </c:pt>
                <c:pt idx="5275">
                  <c:v>561.90002668881789</c:v>
                </c:pt>
                <c:pt idx="5276">
                  <c:v>562.00002669356763</c:v>
                </c:pt>
                <c:pt idx="5277">
                  <c:v>562.10002669831738</c:v>
                </c:pt>
                <c:pt idx="5278">
                  <c:v>562.20002670306712</c:v>
                </c:pt>
                <c:pt idx="5279">
                  <c:v>562.30002670781687</c:v>
                </c:pt>
                <c:pt idx="5280">
                  <c:v>562.40002671256661</c:v>
                </c:pt>
                <c:pt idx="5281">
                  <c:v>562.50002671731636</c:v>
                </c:pt>
                <c:pt idx="5282">
                  <c:v>562.6000267220661</c:v>
                </c:pt>
                <c:pt idx="5283">
                  <c:v>562.70002672681585</c:v>
                </c:pt>
                <c:pt idx="5284">
                  <c:v>562.80002673156559</c:v>
                </c:pt>
                <c:pt idx="5285">
                  <c:v>562.90002673631534</c:v>
                </c:pt>
                <c:pt idx="5286">
                  <c:v>563.00002674106508</c:v>
                </c:pt>
                <c:pt idx="5287">
                  <c:v>563.10002674581483</c:v>
                </c:pt>
                <c:pt idx="5288">
                  <c:v>563.20002675056458</c:v>
                </c:pt>
                <c:pt idx="5289">
                  <c:v>563.30002675531432</c:v>
                </c:pt>
                <c:pt idx="5290">
                  <c:v>563.40002676006407</c:v>
                </c:pt>
                <c:pt idx="5291">
                  <c:v>563.50002676481381</c:v>
                </c:pt>
                <c:pt idx="5292">
                  <c:v>563.60002676956356</c:v>
                </c:pt>
                <c:pt idx="5293">
                  <c:v>563.7000267743133</c:v>
                </c:pt>
                <c:pt idx="5294">
                  <c:v>563.80002677906305</c:v>
                </c:pt>
                <c:pt idx="5295">
                  <c:v>563.90002678381279</c:v>
                </c:pt>
                <c:pt idx="5296">
                  <c:v>564.00002678856254</c:v>
                </c:pt>
                <c:pt idx="5297">
                  <c:v>564.10002679331228</c:v>
                </c:pt>
                <c:pt idx="5298">
                  <c:v>564.20002679806203</c:v>
                </c:pt>
                <c:pt idx="5299">
                  <c:v>564.30002680281177</c:v>
                </c:pt>
                <c:pt idx="5300">
                  <c:v>564.40002680756152</c:v>
                </c:pt>
                <c:pt idx="5301">
                  <c:v>564.50002681231126</c:v>
                </c:pt>
                <c:pt idx="5302">
                  <c:v>564.60002681706101</c:v>
                </c:pt>
                <c:pt idx="5303">
                  <c:v>564.70002682181075</c:v>
                </c:pt>
                <c:pt idx="5304">
                  <c:v>564.8000268265605</c:v>
                </c:pt>
                <c:pt idx="5305">
                  <c:v>564.90002683131024</c:v>
                </c:pt>
                <c:pt idx="5306">
                  <c:v>565.00002683605999</c:v>
                </c:pt>
                <c:pt idx="5307">
                  <c:v>565.10002684080973</c:v>
                </c:pt>
                <c:pt idx="5308">
                  <c:v>565.20002684555948</c:v>
                </c:pt>
                <c:pt idx="5309">
                  <c:v>565.30002685030922</c:v>
                </c:pt>
                <c:pt idx="5310">
                  <c:v>565.40002685505897</c:v>
                </c:pt>
                <c:pt idx="5311">
                  <c:v>565.50002685980871</c:v>
                </c:pt>
                <c:pt idx="5312">
                  <c:v>565.60002686455846</c:v>
                </c:pt>
                <c:pt idx="5313">
                  <c:v>565.7000268693082</c:v>
                </c:pt>
                <c:pt idx="5314">
                  <c:v>565.80002687405795</c:v>
                </c:pt>
                <c:pt idx="5315">
                  <c:v>565.90002687880769</c:v>
                </c:pt>
                <c:pt idx="5316">
                  <c:v>566.00002688355744</c:v>
                </c:pt>
                <c:pt idx="5317">
                  <c:v>566.10002688830718</c:v>
                </c:pt>
                <c:pt idx="5318">
                  <c:v>566.20002689305693</c:v>
                </c:pt>
                <c:pt idx="5319">
                  <c:v>566.30002689780667</c:v>
                </c:pt>
                <c:pt idx="5320">
                  <c:v>566.40002690255642</c:v>
                </c:pt>
                <c:pt idx="5321">
                  <c:v>566.50002690730616</c:v>
                </c:pt>
                <c:pt idx="5322">
                  <c:v>566.60002691205591</c:v>
                </c:pt>
                <c:pt idx="5323">
                  <c:v>566.70002691680565</c:v>
                </c:pt>
                <c:pt idx="5324">
                  <c:v>566.8000269215554</c:v>
                </c:pt>
                <c:pt idx="5325">
                  <c:v>566.90002692630515</c:v>
                </c:pt>
                <c:pt idx="5326">
                  <c:v>567.00002693105489</c:v>
                </c:pt>
                <c:pt idx="5327">
                  <c:v>567.10002693580464</c:v>
                </c:pt>
                <c:pt idx="5328">
                  <c:v>567.20002694055438</c:v>
                </c:pt>
                <c:pt idx="5329">
                  <c:v>567.30002694530413</c:v>
                </c:pt>
                <c:pt idx="5330">
                  <c:v>567.40002695005387</c:v>
                </c:pt>
                <c:pt idx="5331">
                  <c:v>567.50002695480362</c:v>
                </c:pt>
                <c:pt idx="5332">
                  <c:v>567.60002695955336</c:v>
                </c:pt>
                <c:pt idx="5333">
                  <c:v>567.70002696430311</c:v>
                </c:pt>
                <c:pt idx="5334">
                  <c:v>567.80002696905285</c:v>
                </c:pt>
                <c:pt idx="5335">
                  <c:v>567.9000269738026</c:v>
                </c:pt>
                <c:pt idx="5336">
                  <c:v>568.00002697855234</c:v>
                </c:pt>
                <c:pt idx="5337">
                  <c:v>568.10002698330209</c:v>
                </c:pt>
                <c:pt idx="5338">
                  <c:v>568.20002698805183</c:v>
                </c:pt>
                <c:pt idx="5339">
                  <c:v>568.30002699280158</c:v>
                </c:pt>
                <c:pt idx="5340">
                  <c:v>568.40002699755132</c:v>
                </c:pt>
                <c:pt idx="5341">
                  <c:v>568.50002700230107</c:v>
                </c:pt>
                <c:pt idx="5342">
                  <c:v>568.60002700705081</c:v>
                </c:pt>
                <c:pt idx="5343">
                  <c:v>568.70002701180056</c:v>
                </c:pt>
                <c:pt idx="5344">
                  <c:v>568.8000270165503</c:v>
                </c:pt>
                <c:pt idx="5345">
                  <c:v>568.90002702130005</c:v>
                </c:pt>
                <c:pt idx="5346">
                  <c:v>569.00002702604979</c:v>
                </c:pt>
                <c:pt idx="5347">
                  <c:v>569.10002703079954</c:v>
                </c:pt>
                <c:pt idx="5348">
                  <c:v>569.20002703554928</c:v>
                </c:pt>
                <c:pt idx="5349">
                  <c:v>569.30002704029903</c:v>
                </c:pt>
                <c:pt idx="5350">
                  <c:v>569.40002704504877</c:v>
                </c:pt>
                <c:pt idx="5351">
                  <c:v>569.50002704979852</c:v>
                </c:pt>
                <c:pt idx="5352">
                  <c:v>569.60002705454826</c:v>
                </c:pt>
                <c:pt idx="5353">
                  <c:v>569.70002705929801</c:v>
                </c:pt>
                <c:pt idx="5354">
                  <c:v>569.80002706404775</c:v>
                </c:pt>
                <c:pt idx="5355">
                  <c:v>569.9000270687975</c:v>
                </c:pt>
                <c:pt idx="5356">
                  <c:v>570.00002707354724</c:v>
                </c:pt>
                <c:pt idx="5357">
                  <c:v>570.10002707829699</c:v>
                </c:pt>
                <c:pt idx="5358">
                  <c:v>570.20002708304673</c:v>
                </c:pt>
                <c:pt idx="5359">
                  <c:v>570.30002708779648</c:v>
                </c:pt>
                <c:pt idx="5360">
                  <c:v>570.40002709254622</c:v>
                </c:pt>
                <c:pt idx="5361">
                  <c:v>570.50002709729597</c:v>
                </c:pt>
                <c:pt idx="5362">
                  <c:v>570.60002710204571</c:v>
                </c:pt>
                <c:pt idx="5363">
                  <c:v>570.70002710679546</c:v>
                </c:pt>
                <c:pt idx="5364">
                  <c:v>570.80002711154521</c:v>
                </c:pt>
                <c:pt idx="5365">
                  <c:v>570.90002711629495</c:v>
                </c:pt>
                <c:pt idx="5366">
                  <c:v>571.0000271210447</c:v>
                </c:pt>
                <c:pt idx="5367">
                  <c:v>571.10002712579444</c:v>
                </c:pt>
                <c:pt idx="5368">
                  <c:v>571.20002713054419</c:v>
                </c:pt>
                <c:pt idx="5369">
                  <c:v>571.30002713529393</c:v>
                </c:pt>
                <c:pt idx="5370">
                  <c:v>571.40002714004368</c:v>
                </c:pt>
                <c:pt idx="5371">
                  <c:v>571.50002714479342</c:v>
                </c:pt>
                <c:pt idx="5372">
                  <c:v>571.60002714954317</c:v>
                </c:pt>
                <c:pt idx="5373">
                  <c:v>571.70002715429291</c:v>
                </c:pt>
                <c:pt idx="5374">
                  <c:v>571.80002715904266</c:v>
                </c:pt>
                <c:pt idx="5375">
                  <c:v>571.9000271637924</c:v>
                </c:pt>
                <c:pt idx="5376">
                  <c:v>572.00002716854215</c:v>
                </c:pt>
                <c:pt idx="5377">
                  <c:v>572.10002717329189</c:v>
                </c:pt>
                <c:pt idx="5378">
                  <c:v>572.20002717804164</c:v>
                </c:pt>
                <c:pt idx="5379">
                  <c:v>572.30002718279138</c:v>
                </c:pt>
                <c:pt idx="5380">
                  <c:v>572.40002718754113</c:v>
                </c:pt>
                <c:pt idx="5381">
                  <c:v>572.50002719229087</c:v>
                </c:pt>
                <c:pt idx="5382">
                  <c:v>572.60002719704062</c:v>
                </c:pt>
                <c:pt idx="5383">
                  <c:v>572.70002720179036</c:v>
                </c:pt>
                <c:pt idx="5384">
                  <c:v>572.80002720654011</c:v>
                </c:pt>
                <c:pt idx="5385">
                  <c:v>572.90002721128985</c:v>
                </c:pt>
                <c:pt idx="5386">
                  <c:v>573.0000272160396</c:v>
                </c:pt>
                <c:pt idx="5387">
                  <c:v>573.10002722078934</c:v>
                </c:pt>
                <c:pt idx="5388">
                  <c:v>573.20002722553909</c:v>
                </c:pt>
                <c:pt idx="5389">
                  <c:v>573.30002723028883</c:v>
                </c:pt>
                <c:pt idx="5390">
                  <c:v>573.40002723503858</c:v>
                </c:pt>
                <c:pt idx="5391">
                  <c:v>573.50002723978832</c:v>
                </c:pt>
                <c:pt idx="5392">
                  <c:v>573.60002724453807</c:v>
                </c:pt>
                <c:pt idx="5393">
                  <c:v>573.70002724928781</c:v>
                </c:pt>
                <c:pt idx="5394">
                  <c:v>573.80002725403756</c:v>
                </c:pt>
                <c:pt idx="5395">
                  <c:v>573.9000272587873</c:v>
                </c:pt>
                <c:pt idx="5396">
                  <c:v>574.00002726353705</c:v>
                </c:pt>
                <c:pt idx="5397">
                  <c:v>574.10002726828679</c:v>
                </c:pt>
                <c:pt idx="5398">
                  <c:v>574.20002727303654</c:v>
                </c:pt>
                <c:pt idx="5399">
                  <c:v>574.30002727778628</c:v>
                </c:pt>
                <c:pt idx="5400">
                  <c:v>574.40002728253603</c:v>
                </c:pt>
                <c:pt idx="5401">
                  <c:v>574.50002728728577</c:v>
                </c:pt>
                <c:pt idx="5402">
                  <c:v>574.60002729203552</c:v>
                </c:pt>
                <c:pt idx="5403">
                  <c:v>574.70002729678527</c:v>
                </c:pt>
                <c:pt idx="5404">
                  <c:v>574.80002730153501</c:v>
                </c:pt>
                <c:pt idx="5405">
                  <c:v>574.90002730628476</c:v>
                </c:pt>
                <c:pt idx="5406">
                  <c:v>575.0000273110345</c:v>
                </c:pt>
                <c:pt idx="5407">
                  <c:v>575.10002731578425</c:v>
                </c:pt>
                <c:pt idx="5408">
                  <c:v>575.20002732053399</c:v>
                </c:pt>
                <c:pt idx="5409">
                  <c:v>575.30002732528374</c:v>
                </c:pt>
                <c:pt idx="5410">
                  <c:v>575.40002733003348</c:v>
                </c:pt>
                <c:pt idx="5411">
                  <c:v>575.50002733478323</c:v>
                </c:pt>
                <c:pt idx="5412">
                  <c:v>575.60002733953297</c:v>
                </c:pt>
                <c:pt idx="5413">
                  <c:v>575.70002734428272</c:v>
                </c:pt>
                <c:pt idx="5414">
                  <c:v>575.80002734903246</c:v>
                </c:pt>
                <c:pt idx="5415">
                  <c:v>575.90002735378221</c:v>
                </c:pt>
                <c:pt idx="5416">
                  <c:v>576.00002735853195</c:v>
                </c:pt>
                <c:pt idx="5417">
                  <c:v>576.1000273632817</c:v>
                </c:pt>
                <c:pt idx="5418">
                  <c:v>576.20002736803144</c:v>
                </c:pt>
                <c:pt idx="5419">
                  <c:v>576.30002737278119</c:v>
                </c:pt>
                <c:pt idx="5420">
                  <c:v>576.40002737753093</c:v>
                </c:pt>
                <c:pt idx="5421">
                  <c:v>576.50002738228068</c:v>
                </c:pt>
                <c:pt idx="5422">
                  <c:v>576.60002738703042</c:v>
                </c:pt>
                <c:pt idx="5423">
                  <c:v>576.70002739178017</c:v>
                </c:pt>
                <c:pt idx="5424">
                  <c:v>576.80002739652991</c:v>
                </c:pt>
                <c:pt idx="5425">
                  <c:v>576.90002740127966</c:v>
                </c:pt>
                <c:pt idx="5426">
                  <c:v>577.0000274060294</c:v>
                </c:pt>
                <c:pt idx="5427">
                  <c:v>577.10002741077915</c:v>
                </c:pt>
                <c:pt idx="5428">
                  <c:v>577.20002741552889</c:v>
                </c:pt>
                <c:pt idx="5429">
                  <c:v>577.30002742027864</c:v>
                </c:pt>
                <c:pt idx="5430">
                  <c:v>577.40002742502838</c:v>
                </c:pt>
                <c:pt idx="5431">
                  <c:v>577.50002742977813</c:v>
                </c:pt>
                <c:pt idx="5432">
                  <c:v>577.60002743452787</c:v>
                </c:pt>
                <c:pt idx="5433">
                  <c:v>577.70002743927762</c:v>
                </c:pt>
                <c:pt idx="5434">
                  <c:v>577.80002744402736</c:v>
                </c:pt>
                <c:pt idx="5435">
                  <c:v>577.90002744877711</c:v>
                </c:pt>
                <c:pt idx="5436">
                  <c:v>578.00002745352685</c:v>
                </c:pt>
                <c:pt idx="5437">
                  <c:v>578.1000274582766</c:v>
                </c:pt>
                <c:pt idx="5438">
                  <c:v>578.20002746302634</c:v>
                </c:pt>
                <c:pt idx="5439">
                  <c:v>578.30002746777609</c:v>
                </c:pt>
                <c:pt idx="5440">
                  <c:v>578.40002747252584</c:v>
                </c:pt>
                <c:pt idx="5441">
                  <c:v>578.50002747727558</c:v>
                </c:pt>
                <c:pt idx="5442">
                  <c:v>578.60002748202533</c:v>
                </c:pt>
                <c:pt idx="5443">
                  <c:v>578.70002748677507</c:v>
                </c:pt>
                <c:pt idx="5444">
                  <c:v>578.80002749152482</c:v>
                </c:pt>
                <c:pt idx="5445">
                  <c:v>578.90002749627456</c:v>
                </c:pt>
                <c:pt idx="5446">
                  <c:v>579.00002750102431</c:v>
                </c:pt>
                <c:pt idx="5447">
                  <c:v>579.10002750577405</c:v>
                </c:pt>
                <c:pt idx="5448">
                  <c:v>579.2000275105238</c:v>
                </c:pt>
                <c:pt idx="5449">
                  <c:v>579.30002751527354</c:v>
                </c:pt>
                <c:pt idx="5450">
                  <c:v>579.40002752002329</c:v>
                </c:pt>
                <c:pt idx="5451">
                  <c:v>579.50002752477303</c:v>
                </c:pt>
                <c:pt idx="5452">
                  <c:v>579.60002752952278</c:v>
                </c:pt>
                <c:pt idx="5453">
                  <c:v>579.70002753427252</c:v>
                </c:pt>
                <c:pt idx="5454">
                  <c:v>579.80002753902227</c:v>
                </c:pt>
                <c:pt idx="5455">
                  <c:v>579.90002754377201</c:v>
                </c:pt>
                <c:pt idx="5456">
                  <c:v>580.00002754852176</c:v>
                </c:pt>
                <c:pt idx="5457">
                  <c:v>580.1000275532715</c:v>
                </c:pt>
                <c:pt idx="5458">
                  <c:v>580.20002755802125</c:v>
                </c:pt>
                <c:pt idx="5459">
                  <c:v>580.30002756277099</c:v>
                </c:pt>
                <c:pt idx="5460">
                  <c:v>580.40002756752074</c:v>
                </c:pt>
                <c:pt idx="5461">
                  <c:v>580.50002757227048</c:v>
                </c:pt>
                <c:pt idx="5462">
                  <c:v>580.60002757702023</c:v>
                </c:pt>
                <c:pt idx="5463">
                  <c:v>580.70002758176997</c:v>
                </c:pt>
                <c:pt idx="5464">
                  <c:v>580.80002758651972</c:v>
                </c:pt>
                <c:pt idx="5465">
                  <c:v>580.90002759126946</c:v>
                </c:pt>
                <c:pt idx="5466">
                  <c:v>581.00002759601921</c:v>
                </c:pt>
                <c:pt idx="5467">
                  <c:v>581.10002760076895</c:v>
                </c:pt>
                <c:pt idx="5468">
                  <c:v>581.2000276055187</c:v>
                </c:pt>
                <c:pt idx="5469">
                  <c:v>581.30002761026844</c:v>
                </c:pt>
                <c:pt idx="5470">
                  <c:v>581.40002761501819</c:v>
                </c:pt>
                <c:pt idx="5471">
                  <c:v>581.50002761976793</c:v>
                </c:pt>
                <c:pt idx="5472">
                  <c:v>581.60002762451768</c:v>
                </c:pt>
                <c:pt idx="5473">
                  <c:v>581.70002762926742</c:v>
                </c:pt>
                <c:pt idx="5474">
                  <c:v>581.80002763401717</c:v>
                </c:pt>
                <c:pt idx="5475">
                  <c:v>581.90002763876691</c:v>
                </c:pt>
                <c:pt idx="5476">
                  <c:v>582.00002764351666</c:v>
                </c:pt>
                <c:pt idx="5477">
                  <c:v>582.1000276482664</c:v>
                </c:pt>
                <c:pt idx="5478">
                  <c:v>582.20002765301615</c:v>
                </c:pt>
                <c:pt idx="5479">
                  <c:v>582.3000276577659</c:v>
                </c:pt>
                <c:pt idx="5480">
                  <c:v>582.40002766251564</c:v>
                </c:pt>
                <c:pt idx="5481">
                  <c:v>582.50002766726539</c:v>
                </c:pt>
                <c:pt idx="5482">
                  <c:v>582.60002767201513</c:v>
                </c:pt>
                <c:pt idx="5483">
                  <c:v>582.70002767676488</c:v>
                </c:pt>
                <c:pt idx="5484">
                  <c:v>582.80002768151462</c:v>
                </c:pt>
                <c:pt idx="5485">
                  <c:v>582.90002768626437</c:v>
                </c:pt>
                <c:pt idx="5486">
                  <c:v>583.00002769101411</c:v>
                </c:pt>
                <c:pt idx="5487">
                  <c:v>583.10002769576386</c:v>
                </c:pt>
                <c:pt idx="5488">
                  <c:v>583.2000277005136</c:v>
                </c:pt>
                <c:pt idx="5489">
                  <c:v>583.30002770526335</c:v>
                </c:pt>
                <c:pt idx="5490">
                  <c:v>583.40002771001309</c:v>
                </c:pt>
                <c:pt idx="5491">
                  <c:v>583.50002771476284</c:v>
                </c:pt>
                <c:pt idx="5492">
                  <c:v>583.60002771951258</c:v>
                </c:pt>
                <c:pt idx="5493">
                  <c:v>583.70002772426233</c:v>
                </c:pt>
                <c:pt idx="5494">
                  <c:v>583.80002772901207</c:v>
                </c:pt>
                <c:pt idx="5495">
                  <c:v>583.90002773376182</c:v>
                </c:pt>
                <c:pt idx="5496">
                  <c:v>584.00002773851156</c:v>
                </c:pt>
                <c:pt idx="5497">
                  <c:v>584.10002774326131</c:v>
                </c:pt>
                <c:pt idx="5498">
                  <c:v>584.20002774801105</c:v>
                </c:pt>
                <c:pt idx="5499">
                  <c:v>584.3000277527608</c:v>
                </c:pt>
                <c:pt idx="5500">
                  <c:v>584.40002775751054</c:v>
                </c:pt>
                <c:pt idx="5501">
                  <c:v>584.50002776226029</c:v>
                </c:pt>
                <c:pt idx="5502">
                  <c:v>584.60002776701003</c:v>
                </c:pt>
                <c:pt idx="5503">
                  <c:v>584.70002777175978</c:v>
                </c:pt>
                <c:pt idx="5504">
                  <c:v>584.80002777650952</c:v>
                </c:pt>
                <c:pt idx="5505">
                  <c:v>584.90002778125927</c:v>
                </c:pt>
                <c:pt idx="5506">
                  <c:v>585.00002778600901</c:v>
                </c:pt>
                <c:pt idx="5507">
                  <c:v>585.10002779075876</c:v>
                </c:pt>
                <c:pt idx="5508">
                  <c:v>585.2000277955085</c:v>
                </c:pt>
                <c:pt idx="5509">
                  <c:v>585.30002780025825</c:v>
                </c:pt>
                <c:pt idx="5510">
                  <c:v>585.40002780500799</c:v>
                </c:pt>
                <c:pt idx="5511">
                  <c:v>585.50002780975774</c:v>
                </c:pt>
                <c:pt idx="5512">
                  <c:v>585.60002781450748</c:v>
                </c:pt>
                <c:pt idx="5513">
                  <c:v>585.70002781925723</c:v>
                </c:pt>
                <c:pt idx="5514">
                  <c:v>585.80002782400697</c:v>
                </c:pt>
                <c:pt idx="5515">
                  <c:v>585.90002782875672</c:v>
                </c:pt>
                <c:pt idx="5516">
                  <c:v>586.00002783350646</c:v>
                </c:pt>
                <c:pt idx="5517">
                  <c:v>586.10002783825621</c:v>
                </c:pt>
                <c:pt idx="5518">
                  <c:v>586.20002784300596</c:v>
                </c:pt>
                <c:pt idx="5519">
                  <c:v>586.3000278477557</c:v>
                </c:pt>
                <c:pt idx="5520">
                  <c:v>586.40002785250545</c:v>
                </c:pt>
                <c:pt idx="5521">
                  <c:v>586.50002785725519</c:v>
                </c:pt>
                <c:pt idx="5522">
                  <c:v>586.60002786200494</c:v>
                </c:pt>
                <c:pt idx="5523">
                  <c:v>586.70002786675468</c:v>
                </c:pt>
                <c:pt idx="5524">
                  <c:v>586.80002787150443</c:v>
                </c:pt>
                <c:pt idx="5525">
                  <c:v>586.90002787625417</c:v>
                </c:pt>
                <c:pt idx="5526">
                  <c:v>587.00002788100392</c:v>
                </c:pt>
                <c:pt idx="5527">
                  <c:v>587.10002788575366</c:v>
                </c:pt>
                <c:pt idx="5528">
                  <c:v>587.20002789050341</c:v>
                </c:pt>
                <c:pt idx="5529">
                  <c:v>587.30002789525315</c:v>
                </c:pt>
                <c:pt idx="5530">
                  <c:v>587.4000279000029</c:v>
                </c:pt>
                <c:pt idx="5531">
                  <c:v>587.50002790475264</c:v>
                </c:pt>
                <c:pt idx="5532">
                  <c:v>587.60002790950239</c:v>
                </c:pt>
                <c:pt idx="5533">
                  <c:v>587.70002791425213</c:v>
                </c:pt>
                <c:pt idx="5534">
                  <c:v>587.80002791900188</c:v>
                </c:pt>
                <c:pt idx="5535">
                  <c:v>587.90002792375162</c:v>
                </c:pt>
                <c:pt idx="5536">
                  <c:v>588.00002792850137</c:v>
                </c:pt>
                <c:pt idx="5537">
                  <c:v>588.10002793325111</c:v>
                </c:pt>
                <c:pt idx="5538">
                  <c:v>588.20002793800086</c:v>
                </c:pt>
                <c:pt idx="5539">
                  <c:v>588.3000279427506</c:v>
                </c:pt>
                <c:pt idx="5540">
                  <c:v>588.40002794750035</c:v>
                </c:pt>
                <c:pt idx="5541">
                  <c:v>588.50002795225009</c:v>
                </c:pt>
                <c:pt idx="5542">
                  <c:v>588.60002795699984</c:v>
                </c:pt>
                <c:pt idx="5543">
                  <c:v>588.70002796174958</c:v>
                </c:pt>
                <c:pt idx="5544">
                  <c:v>588.80002796649933</c:v>
                </c:pt>
                <c:pt idx="5545">
                  <c:v>588.90002797124907</c:v>
                </c:pt>
                <c:pt idx="5546">
                  <c:v>589.00002797599882</c:v>
                </c:pt>
                <c:pt idx="5547">
                  <c:v>589.10002798074856</c:v>
                </c:pt>
                <c:pt idx="5548">
                  <c:v>589.20002798549831</c:v>
                </c:pt>
                <c:pt idx="5549">
                  <c:v>589.30002799024805</c:v>
                </c:pt>
                <c:pt idx="5550">
                  <c:v>589.4000279949978</c:v>
                </c:pt>
                <c:pt idx="5551">
                  <c:v>589.50002799974754</c:v>
                </c:pt>
                <c:pt idx="5552">
                  <c:v>589.60002800449729</c:v>
                </c:pt>
                <c:pt idx="5553">
                  <c:v>589.70002800924703</c:v>
                </c:pt>
                <c:pt idx="5554">
                  <c:v>589.80002801399678</c:v>
                </c:pt>
                <c:pt idx="5555">
                  <c:v>589.90002801874653</c:v>
                </c:pt>
                <c:pt idx="5556">
                  <c:v>590.00002802349627</c:v>
                </c:pt>
                <c:pt idx="5557">
                  <c:v>590.10002802824602</c:v>
                </c:pt>
                <c:pt idx="5558">
                  <c:v>590.20002803299576</c:v>
                </c:pt>
                <c:pt idx="5559">
                  <c:v>590.30002803774551</c:v>
                </c:pt>
                <c:pt idx="5560">
                  <c:v>590.40002804249525</c:v>
                </c:pt>
                <c:pt idx="5561">
                  <c:v>590.500028047245</c:v>
                </c:pt>
                <c:pt idx="5562">
                  <c:v>590.60002805199474</c:v>
                </c:pt>
                <c:pt idx="5563">
                  <c:v>590.70002805674449</c:v>
                </c:pt>
                <c:pt idx="5564">
                  <c:v>590.80002806149423</c:v>
                </c:pt>
                <c:pt idx="5565">
                  <c:v>590.90002806624398</c:v>
                </c:pt>
                <c:pt idx="5566">
                  <c:v>591.00002807099372</c:v>
                </c:pt>
                <c:pt idx="5567">
                  <c:v>591.10002807574347</c:v>
                </c:pt>
                <c:pt idx="5568">
                  <c:v>591.20002808049321</c:v>
                </c:pt>
                <c:pt idx="5569">
                  <c:v>591.30002808524296</c:v>
                </c:pt>
                <c:pt idx="5570">
                  <c:v>591.4000280899927</c:v>
                </c:pt>
                <c:pt idx="5571">
                  <c:v>591.50002809474245</c:v>
                </c:pt>
                <c:pt idx="5572">
                  <c:v>591.60002809949219</c:v>
                </c:pt>
                <c:pt idx="5573">
                  <c:v>591.70002810424194</c:v>
                </c:pt>
                <c:pt idx="5574">
                  <c:v>591.80002810899168</c:v>
                </c:pt>
                <c:pt idx="5575">
                  <c:v>591.90002811374143</c:v>
                </c:pt>
                <c:pt idx="5576">
                  <c:v>592.00002811849117</c:v>
                </c:pt>
                <c:pt idx="5577">
                  <c:v>592.10002812324092</c:v>
                </c:pt>
                <c:pt idx="5578">
                  <c:v>592.20002812799066</c:v>
                </c:pt>
                <c:pt idx="5579">
                  <c:v>592.30002813274041</c:v>
                </c:pt>
                <c:pt idx="5580">
                  <c:v>592.40002813749015</c:v>
                </c:pt>
                <c:pt idx="5581">
                  <c:v>592.5000281422399</c:v>
                </c:pt>
                <c:pt idx="5582">
                  <c:v>592.60002814698964</c:v>
                </c:pt>
                <c:pt idx="5583">
                  <c:v>592.70002815173939</c:v>
                </c:pt>
                <c:pt idx="5584">
                  <c:v>592.80002815648913</c:v>
                </c:pt>
                <c:pt idx="5585">
                  <c:v>592.90002816123888</c:v>
                </c:pt>
                <c:pt idx="5586">
                  <c:v>593.00002816598862</c:v>
                </c:pt>
                <c:pt idx="5587">
                  <c:v>593.10002817073837</c:v>
                </c:pt>
                <c:pt idx="5588">
                  <c:v>593.20002817548811</c:v>
                </c:pt>
                <c:pt idx="5589">
                  <c:v>593.30002818023786</c:v>
                </c:pt>
                <c:pt idx="5590">
                  <c:v>593.4000281849876</c:v>
                </c:pt>
                <c:pt idx="5591">
                  <c:v>593.50002818973735</c:v>
                </c:pt>
                <c:pt idx="5592">
                  <c:v>593.60002819448709</c:v>
                </c:pt>
                <c:pt idx="5593">
                  <c:v>593.70002819923684</c:v>
                </c:pt>
                <c:pt idx="5594">
                  <c:v>593.80002820398659</c:v>
                </c:pt>
                <c:pt idx="5595">
                  <c:v>593.90002820873633</c:v>
                </c:pt>
                <c:pt idx="5596">
                  <c:v>594.00002821348608</c:v>
                </c:pt>
                <c:pt idx="5597">
                  <c:v>594.10002821823582</c:v>
                </c:pt>
                <c:pt idx="5598">
                  <c:v>594.20002822298557</c:v>
                </c:pt>
                <c:pt idx="5599">
                  <c:v>594.30002822773531</c:v>
                </c:pt>
                <c:pt idx="5600">
                  <c:v>594.40002823248506</c:v>
                </c:pt>
                <c:pt idx="5601">
                  <c:v>594.5000282372348</c:v>
                </c:pt>
                <c:pt idx="5602">
                  <c:v>594.60002824198455</c:v>
                </c:pt>
                <c:pt idx="5603">
                  <c:v>594.70002824673429</c:v>
                </c:pt>
                <c:pt idx="5604">
                  <c:v>594.80002825148404</c:v>
                </c:pt>
                <c:pt idx="5605">
                  <c:v>594.90002825623378</c:v>
                </c:pt>
                <c:pt idx="5606">
                  <c:v>595.00002826098353</c:v>
                </c:pt>
                <c:pt idx="5607">
                  <c:v>595.10002826573327</c:v>
                </c:pt>
                <c:pt idx="5608">
                  <c:v>595.20002827048302</c:v>
                </c:pt>
                <c:pt idx="5609">
                  <c:v>595.30002827523276</c:v>
                </c:pt>
                <c:pt idx="5610">
                  <c:v>595.40002827998251</c:v>
                </c:pt>
                <c:pt idx="5611">
                  <c:v>595.50002828473225</c:v>
                </c:pt>
                <c:pt idx="5612">
                  <c:v>595.600028289482</c:v>
                </c:pt>
                <c:pt idx="5613">
                  <c:v>595.70002829423174</c:v>
                </c:pt>
                <c:pt idx="5614">
                  <c:v>595.80002829898149</c:v>
                </c:pt>
                <c:pt idx="5615">
                  <c:v>595.90002830373123</c:v>
                </c:pt>
                <c:pt idx="5616">
                  <c:v>596.00002830848098</c:v>
                </c:pt>
                <c:pt idx="5617">
                  <c:v>596.10002831323072</c:v>
                </c:pt>
                <c:pt idx="5618">
                  <c:v>596.20002831798047</c:v>
                </c:pt>
                <c:pt idx="5619">
                  <c:v>596.30002832273021</c:v>
                </c:pt>
                <c:pt idx="5620">
                  <c:v>596.40002832747996</c:v>
                </c:pt>
                <c:pt idx="5621">
                  <c:v>596.5000283322297</c:v>
                </c:pt>
                <c:pt idx="5622">
                  <c:v>596.60002833697945</c:v>
                </c:pt>
                <c:pt idx="5623">
                  <c:v>596.70002834172919</c:v>
                </c:pt>
                <c:pt idx="5624">
                  <c:v>596.80002834647894</c:v>
                </c:pt>
                <c:pt idx="5625">
                  <c:v>596.90002835122868</c:v>
                </c:pt>
                <c:pt idx="5626">
                  <c:v>597.00002835597843</c:v>
                </c:pt>
                <c:pt idx="5627">
                  <c:v>597.10002836072817</c:v>
                </c:pt>
                <c:pt idx="5628">
                  <c:v>597.20002836547792</c:v>
                </c:pt>
                <c:pt idx="5629">
                  <c:v>597.30002837022766</c:v>
                </c:pt>
                <c:pt idx="5630">
                  <c:v>597.40002837497741</c:v>
                </c:pt>
                <c:pt idx="5631">
                  <c:v>597.50002837972715</c:v>
                </c:pt>
                <c:pt idx="5632">
                  <c:v>597.6000283844769</c:v>
                </c:pt>
                <c:pt idx="5633">
                  <c:v>597.70002838922665</c:v>
                </c:pt>
                <c:pt idx="5634">
                  <c:v>597.80002839397639</c:v>
                </c:pt>
                <c:pt idx="5635">
                  <c:v>597.90002839872614</c:v>
                </c:pt>
                <c:pt idx="5636">
                  <c:v>598.00002840347588</c:v>
                </c:pt>
                <c:pt idx="5637">
                  <c:v>598.10002840822563</c:v>
                </c:pt>
                <c:pt idx="5638">
                  <c:v>598.20002841297537</c:v>
                </c:pt>
                <c:pt idx="5639">
                  <c:v>598.30002841772512</c:v>
                </c:pt>
                <c:pt idx="5640">
                  <c:v>598.40002842247486</c:v>
                </c:pt>
                <c:pt idx="5641">
                  <c:v>598.50002842722461</c:v>
                </c:pt>
                <c:pt idx="5642">
                  <c:v>598.60002843197435</c:v>
                </c:pt>
                <c:pt idx="5643">
                  <c:v>598.7000284367241</c:v>
                </c:pt>
                <c:pt idx="5644">
                  <c:v>598.80002844147384</c:v>
                </c:pt>
                <c:pt idx="5645">
                  <c:v>598.90002844622359</c:v>
                </c:pt>
                <c:pt idx="5646">
                  <c:v>599.00002845097333</c:v>
                </c:pt>
                <c:pt idx="5647">
                  <c:v>599.10002845572308</c:v>
                </c:pt>
                <c:pt idx="5648">
                  <c:v>599.20002846047282</c:v>
                </c:pt>
                <c:pt idx="5649">
                  <c:v>599.30002846522257</c:v>
                </c:pt>
                <c:pt idx="5650">
                  <c:v>599.40002846997231</c:v>
                </c:pt>
                <c:pt idx="5651">
                  <c:v>599.50002847472206</c:v>
                </c:pt>
                <c:pt idx="5652">
                  <c:v>599.6000284794718</c:v>
                </c:pt>
                <c:pt idx="5653">
                  <c:v>599.70002848422155</c:v>
                </c:pt>
                <c:pt idx="5654">
                  <c:v>599.80002848897129</c:v>
                </c:pt>
                <c:pt idx="5655">
                  <c:v>599.90002849372104</c:v>
                </c:pt>
                <c:pt idx="5656">
                  <c:v>600.00002849847078</c:v>
                </c:pt>
                <c:pt idx="5657">
                  <c:v>600.10002850322053</c:v>
                </c:pt>
                <c:pt idx="5658">
                  <c:v>600.20002850797027</c:v>
                </c:pt>
                <c:pt idx="5659">
                  <c:v>600.30002851272002</c:v>
                </c:pt>
                <c:pt idx="5660">
                  <c:v>600.40002851746976</c:v>
                </c:pt>
                <c:pt idx="5661">
                  <c:v>600.50002852221951</c:v>
                </c:pt>
                <c:pt idx="5662">
                  <c:v>600.60002852696925</c:v>
                </c:pt>
                <c:pt idx="5663">
                  <c:v>600.700028531719</c:v>
                </c:pt>
                <c:pt idx="5664">
                  <c:v>600.80002853646874</c:v>
                </c:pt>
                <c:pt idx="5665">
                  <c:v>600.90002854121849</c:v>
                </c:pt>
                <c:pt idx="5666">
                  <c:v>601.00002854596823</c:v>
                </c:pt>
                <c:pt idx="5667">
                  <c:v>601.10002855071798</c:v>
                </c:pt>
                <c:pt idx="5668">
                  <c:v>601.20002855546772</c:v>
                </c:pt>
                <c:pt idx="5669">
                  <c:v>601.30002856021747</c:v>
                </c:pt>
                <c:pt idx="5670">
                  <c:v>601.40002856496722</c:v>
                </c:pt>
                <c:pt idx="5671">
                  <c:v>601.50002856971696</c:v>
                </c:pt>
                <c:pt idx="5672">
                  <c:v>601.60002857446671</c:v>
                </c:pt>
                <c:pt idx="5673">
                  <c:v>601.70002857921645</c:v>
                </c:pt>
                <c:pt idx="5674">
                  <c:v>601.8000285839662</c:v>
                </c:pt>
                <c:pt idx="5675">
                  <c:v>601.90002858871594</c:v>
                </c:pt>
                <c:pt idx="5676">
                  <c:v>602.00002859346569</c:v>
                </c:pt>
                <c:pt idx="5677">
                  <c:v>602.10002859821543</c:v>
                </c:pt>
                <c:pt idx="5678">
                  <c:v>602.20002860296518</c:v>
                </c:pt>
                <c:pt idx="5679">
                  <c:v>602.30002860771492</c:v>
                </c:pt>
                <c:pt idx="5680">
                  <c:v>602.40002861246467</c:v>
                </c:pt>
                <c:pt idx="5681">
                  <c:v>602.50002861721441</c:v>
                </c:pt>
                <c:pt idx="5682">
                  <c:v>602.60002862196416</c:v>
                </c:pt>
                <c:pt idx="5683">
                  <c:v>602.7000286267139</c:v>
                </c:pt>
                <c:pt idx="5684">
                  <c:v>602.80002863146365</c:v>
                </c:pt>
                <c:pt idx="5685">
                  <c:v>602.90002863621339</c:v>
                </c:pt>
                <c:pt idx="5686">
                  <c:v>603.00002864096314</c:v>
                </c:pt>
                <c:pt idx="5687">
                  <c:v>603.10002864571288</c:v>
                </c:pt>
                <c:pt idx="5688">
                  <c:v>603.20002865046263</c:v>
                </c:pt>
                <c:pt idx="5689">
                  <c:v>603.30002865521237</c:v>
                </c:pt>
                <c:pt idx="5690">
                  <c:v>603.40002865996212</c:v>
                </c:pt>
                <c:pt idx="5691">
                  <c:v>603.50002866471186</c:v>
                </c:pt>
                <c:pt idx="5692">
                  <c:v>603.60002866946161</c:v>
                </c:pt>
                <c:pt idx="5693">
                  <c:v>603.70002867421135</c:v>
                </c:pt>
                <c:pt idx="5694">
                  <c:v>603.8000286789611</c:v>
                </c:pt>
                <c:pt idx="5695">
                  <c:v>603.90002868371084</c:v>
                </c:pt>
                <c:pt idx="5696">
                  <c:v>604.00002868846059</c:v>
                </c:pt>
                <c:pt idx="5697">
                  <c:v>604.10002869321033</c:v>
                </c:pt>
                <c:pt idx="5698">
                  <c:v>604.20002869796008</c:v>
                </c:pt>
                <c:pt idx="5699">
                  <c:v>604.30002870270982</c:v>
                </c:pt>
                <c:pt idx="5700">
                  <c:v>604.40002870745957</c:v>
                </c:pt>
                <c:pt idx="5701">
                  <c:v>604.50002871220931</c:v>
                </c:pt>
                <c:pt idx="5702">
                  <c:v>604.60002871695906</c:v>
                </c:pt>
                <c:pt idx="5703">
                  <c:v>604.7000287217088</c:v>
                </c:pt>
                <c:pt idx="5704">
                  <c:v>604.80002872645855</c:v>
                </c:pt>
                <c:pt idx="5705">
                  <c:v>604.90002873120829</c:v>
                </c:pt>
                <c:pt idx="5706">
                  <c:v>605.00002873595804</c:v>
                </c:pt>
                <c:pt idx="5707">
                  <c:v>605.10002874070778</c:v>
                </c:pt>
                <c:pt idx="5708">
                  <c:v>605.20002874545753</c:v>
                </c:pt>
                <c:pt idx="5709">
                  <c:v>605.30002875020728</c:v>
                </c:pt>
                <c:pt idx="5710">
                  <c:v>605.40002875495702</c:v>
                </c:pt>
                <c:pt idx="5711">
                  <c:v>605.50002875970677</c:v>
                </c:pt>
                <c:pt idx="5712">
                  <c:v>605.60002876445651</c:v>
                </c:pt>
                <c:pt idx="5713">
                  <c:v>605.70002876920626</c:v>
                </c:pt>
                <c:pt idx="5714">
                  <c:v>605.800028773956</c:v>
                </c:pt>
                <c:pt idx="5715">
                  <c:v>605.90002877870575</c:v>
                </c:pt>
                <c:pt idx="5716">
                  <c:v>606.00002878345549</c:v>
                </c:pt>
                <c:pt idx="5717">
                  <c:v>606.10002878820524</c:v>
                </c:pt>
                <c:pt idx="5718">
                  <c:v>606.20002879295498</c:v>
                </c:pt>
                <c:pt idx="5719">
                  <c:v>606.30002879770473</c:v>
                </c:pt>
                <c:pt idx="5720">
                  <c:v>606.40002880245447</c:v>
                </c:pt>
                <c:pt idx="5721">
                  <c:v>606.50002880720422</c:v>
                </c:pt>
                <c:pt idx="5722">
                  <c:v>606.60002881195396</c:v>
                </c:pt>
                <c:pt idx="5723">
                  <c:v>606.70002881670371</c:v>
                </c:pt>
                <c:pt idx="5724">
                  <c:v>606.80002882145345</c:v>
                </c:pt>
                <c:pt idx="5725">
                  <c:v>606.9000288262032</c:v>
                </c:pt>
                <c:pt idx="5726">
                  <c:v>607.00002883095294</c:v>
                </c:pt>
                <c:pt idx="5727">
                  <c:v>607.10002883570269</c:v>
                </c:pt>
                <c:pt idx="5728">
                  <c:v>607.20002884045243</c:v>
                </c:pt>
                <c:pt idx="5729">
                  <c:v>607.30002884520218</c:v>
                </c:pt>
                <c:pt idx="5730">
                  <c:v>607.40002884995192</c:v>
                </c:pt>
                <c:pt idx="5731">
                  <c:v>607.50002885470167</c:v>
                </c:pt>
                <c:pt idx="5732">
                  <c:v>607.60002885945141</c:v>
                </c:pt>
                <c:pt idx="5733">
                  <c:v>607.70002886420116</c:v>
                </c:pt>
                <c:pt idx="5734">
                  <c:v>607.8000288689509</c:v>
                </c:pt>
                <c:pt idx="5735">
                  <c:v>607.90002887370065</c:v>
                </c:pt>
                <c:pt idx="5736">
                  <c:v>608.00002887845039</c:v>
                </c:pt>
                <c:pt idx="5737">
                  <c:v>608.10002888320014</c:v>
                </c:pt>
                <c:pt idx="5738">
                  <c:v>608.20002888794988</c:v>
                </c:pt>
                <c:pt idx="5739">
                  <c:v>608.30002889269963</c:v>
                </c:pt>
                <c:pt idx="5740">
                  <c:v>608.40002889744937</c:v>
                </c:pt>
                <c:pt idx="5741">
                  <c:v>608.50002890219912</c:v>
                </c:pt>
                <c:pt idx="5742">
                  <c:v>608.60002890694886</c:v>
                </c:pt>
                <c:pt idx="5743">
                  <c:v>608.70002891169861</c:v>
                </c:pt>
                <c:pt idx="5744">
                  <c:v>608.80002891644835</c:v>
                </c:pt>
                <c:pt idx="5745">
                  <c:v>608.9000289211981</c:v>
                </c:pt>
                <c:pt idx="5746">
                  <c:v>609.00002892594784</c:v>
                </c:pt>
                <c:pt idx="5747">
                  <c:v>609.10002893069759</c:v>
                </c:pt>
                <c:pt idx="5748">
                  <c:v>609.20002893544734</c:v>
                </c:pt>
                <c:pt idx="5749">
                  <c:v>609.30002894019708</c:v>
                </c:pt>
                <c:pt idx="5750">
                  <c:v>609.40002894494683</c:v>
                </c:pt>
                <c:pt idx="5751">
                  <c:v>609.50002894969657</c:v>
                </c:pt>
                <c:pt idx="5752">
                  <c:v>609.60002895444632</c:v>
                </c:pt>
                <c:pt idx="5753">
                  <c:v>609.70002895919606</c:v>
                </c:pt>
                <c:pt idx="5754">
                  <c:v>609.80002896394581</c:v>
                </c:pt>
                <c:pt idx="5755">
                  <c:v>609.90002896869555</c:v>
                </c:pt>
                <c:pt idx="5756">
                  <c:v>610.0000289734453</c:v>
                </c:pt>
                <c:pt idx="5757">
                  <c:v>610.10002897819504</c:v>
                </c:pt>
                <c:pt idx="5758">
                  <c:v>610.20002898294479</c:v>
                </c:pt>
                <c:pt idx="5759">
                  <c:v>610.30002898769453</c:v>
                </c:pt>
                <c:pt idx="5760">
                  <c:v>610.40002899244428</c:v>
                </c:pt>
                <c:pt idx="5761">
                  <c:v>610.50002899719402</c:v>
                </c:pt>
                <c:pt idx="5762">
                  <c:v>610.60002900194377</c:v>
                </c:pt>
                <c:pt idx="5763">
                  <c:v>610.70002900669351</c:v>
                </c:pt>
                <c:pt idx="5764">
                  <c:v>610.80002901144326</c:v>
                </c:pt>
                <c:pt idx="5765">
                  <c:v>610.900029016193</c:v>
                </c:pt>
                <c:pt idx="5766">
                  <c:v>611.00002902094275</c:v>
                </c:pt>
                <c:pt idx="5767">
                  <c:v>611.10002902569249</c:v>
                </c:pt>
                <c:pt idx="5768">
                  <c:v>611.20002903044224</c:v>
                </c:pt>
                <c:pt idx="5769">
                  <c:v>611.30002903519198</c:v>
                </c:pt>
                <c:pt idx="5770">
                  <c:v>611.40002903994173</c:v>
                </c:pt>
                <c:pt idx="5771">
                  <c:v>611.50002904469147</c:v>
                </c:pt>
                <c:pt idx="5772">
                  <c:v>611.60002904944122</c:v>
                </c:pt>
                <c:pt idx="5773">
                  <c:v>611.70002905419096</c:v>
                </c:pt>
                <c:pt idx="5774">
                  <c:v>611.80002905894071</c:v>
                </c:pt>
                <c:pt idx="5775">
                  <c:v>611.90002906369045</c:v>
                </c:pt>
                <c:pt idx="5776">
                  <c:v>612.0000290684402</c:v>
                </c:pt>
                <c:pt idx="5777">
                  <c:v>612.10002907318994</c:v>
                </c:pt>
                <c:pt idx="5778">
                  <c:v>612.20002907793969</c:v>
                </c:pt>
                <c:pt idx="5779">
                  <c:v>612.30002908268943</c:v>
                </c:pt>
                <c:pt idx="5780">
                  <c:v>612.40002908743918</c:v>
                </c:pt>
                <c:pt idx="5781">
                  <c:v>612.50002909218892</c:v>
                </c:pt>
                <c:pt idx="5782">
                  <c:v>612.60002909693867</c:v>
                </c:pt>
                <c:pt idx="5783">
                  <c:v>612.70002910168841</c:v>
                </c:pt>
                <c:pt idx="5784">
                  <c:v>612.80002910643816</c:v>
                </c:pt>
                <c:pt idx="5785">
                  <c:v>612.90002911118791</c:v>
                </c:pt>
                <c:pt idx="5786">
                  <c:v>613.00002911593765</c:v>
                </c:pt>
                <c:pt idx="5787">
                  <c:v>613.1000291206874</c:v>
                </c:pt>
                <c:pt idx="5788">
                  <c:v>613.20002912543714</c:v>
                </c:pt>
                <c:pt idx="5789">
                  <c:v>613.30002913018689</c:v>
                </c:pt>
                <c:pt idx="5790">
                  <c:v>613.40002913493663</c:v>
                </c:pt>
                <c:pt idx="5791">
                  <c:v>613.50002913968638</c:v>
                </c:pt>
                <c:pt idx="5792">
                  <c:v>613.60002914443612</c:v>
                </c:pt>
                <c:pt idx="5793">
                  <c:v>613.70002914918587</c:v>
                </c:pt>
                <c:pt idx="5794">
                  <c:v>613.80002915393561</c:v>
                </c:pt>
                <c:pt idx="5795">
                  <c:v>613.90002915868536</c:v>
                </c:pt>
                <c:pt idx="5796">
                  <c:v>614.0000291634351</c:v>
                </c:pt>
                <c:pt idx="5797">
                  <c:v>614.10002916818485</c:v>
                </c:pt>
                <c:pt idx="5798">
                  <c:v>614.20002917293459</c:v>
                </c:pt>
                <c:pt idx="5799">
                  <c:v>614.30002917768434</c:v>
                </c:pt>
                <c:pt idx="5800">
                  <c:v>614.40002918243408</c:v>
                </c:pt>
                <c:pt idx="5801">
                  <c:v>614.50002918718383</c:v>
                </c:pt>
                <c:pt idx="5802">
                  <c:v>614.60002919193357</c:v>
                </c:pt>
                <c:pt idx="5803">
                  <c:v>614.70002919668332</c:v>
                </c:pt>
                <c:pt idx="5804">
                  <c:v>614.80002920143306</c:v>
                </c:pt>
                <c:pt idx="5805">
                  <c:v>614.90002920618281</c:v>
                </c:pt>
                <c:pt idx="5806">
                  <c:v>615.00002921093255</c:v>
                </c:pt>
                <c:pt idx="5807">
                  <c:v>615.1000292156823</c:v>
                </c:pt>
                <c:pt idx="5808">
                  <c:v>615.20002922043204</c:v>
                </c:pt>
                <c:pt idx="5809">
                  <c:v>615.30002922518179</c:v>
                </c:pt>
                <c:pt idx="5810">
                  <c:v>615.40002922993153</c:v>
                </c:pt>
                <c:pt idx="5811">
                  <c:v>615.50002923468128</c:v>
                </c:pt>
                <c:pt idx="5812">
                  <c:v>615.60002923943102</c:v>
                </c:pt>
                <c:pt idx="5813">
                  <c:v>615.70002924418077</c:v>
                </c:pt>
                <c:pt idx="5814">
                  <c:v>615.80002924893051</c:v>
                </c:pt>
                <c:pt idx="5815">
                  <c:v>615.90002925368026</c:v>
                </c:pt>
                <c:pt idx="5816">
                  <c:v>616.00002925843</c:v>
                </c:pt>
                <c:pt idx="5817">
                  <c:v>616.10002926317975</c:v>
                </c:pt>
                <c:pt idx="5818">
                  <c:v>616.20002926792949</c:v>
                </c:pt>
                <c:pt idx="5819">
                  <c:v>616.30002927267924</c:v>
                </c:pt>
                <c:pt idx="5820">
                  <c:v>616.40002927742898</c:v>
                </c:pt>
                <c:pt idx="5821">
                  <c:v>616.50002928217873</c:v>
                </c:pt>
                <c:pt idx="5822">
                  <c:v>616.60002928692847</c:v>
                </c:pt>
                <c:pt idx="5823">
                  <c:v>616.70002929167822</c:v>
                </c:pt>
                <c:pt idx="5824">
                  <c:v>616.80002929642797</c:v>
                </c:pt>
                <c:pt idx="5825">
                  <c:v>616.90002930117771</c:v>
                </c:pt>
                <c:pt idx="5826">
                  <c:v>617.00002930592746</c:v>
                </c:pt>
                <c:pt idx="5827">
                  <c:v>617.1000293106772</c:v>
                </c:pt>
                <c:pt idx="5828">
                  <c:v>617.20002931542695</c:v>
                </c:pt>
                <c:pt idx="5829">
                  <c:v>617.30002932017669</c:v>
                </c:pt>
                <c:pt idx="5830">
                  <c:v>617.40002932492644</c:v>
                </c:pt>
                <c:pt idx="5831">
                  <c:v>617.50002932967618</c:v>
                </c:pt>
                <c:pt idx="5832">
                  <c:v>617.60002933442593</c:v>
                </c:pt>
                <c:pt idx="5833">
                  <c:v>617.70002933917567</c:v>
                </c:pt>
                <c:pt idx="5834">
                  <c:v>617.80002934392542</c:v>
                </c:pt>
                <c:pt idx="5835">
                  <c:v>617.90002934867516</c:v>
                </c:pt>
                <c:pt idx="5836">
                  <c:v>618.00002935342491</c:v>
                </c:pt>
                <c:pt idx="5837">
                  <c:v>618.10002935817465</c:v>
                </c:pt>
                <c:pt idx="5838">
                  <c:v>618.2000293629244</c:v>
                </c:pt>
                <c:pt idx="5839">
                  <c:v>618.30002936767414</c:v>
                </c:pt>
                <c:pt idx="5840">
                  <c:v>618.40002937242389</c:v>
                </c:pt>
                <c:pt idx="5841">
                  <c:v>618.50002937717363</c:v>
                </c:pt>
                <c:pt idx="5842">
                  <c:v>618.60002938192338</c:v>
                </c:pt>
                <c:pt idx="5843">
                  <c:v>618.70002938667312</c:v>
                </c:pt>
                <c:pt idx="5844">
                  <c:v>618.80002939142287</c:v>
                </c:pt>
                <c:pt idx="5845">
                  <c:v>618.90002939617261</c:v>
                </c:pt>
                <c:pt idx="5846">
                  <c:v>619.00002940092236</c:v>
                </c:pt>
                <c:pt idx="5847">
                  <c:v>619.1000294056721</c:v>
                </c:pt>
                <c:pt idx="5848">
                  <c:v>619.20002941042185</c:v>
                </c:pt>
                <c:pt idx="5849">
                  <c:v>619.30002941517159</c:v>
                </c:pt>
                <c:pt idx="5850">
                  <c:v>619.40002941992134</c:v>
                </c:pt>
                <c:pt idx="5851">
                  <c:v>619.50002942467108</c:v>
                </c:pt>
                <c:pt idx="5852">
                  <c:v>619.60002942942083</c:v>
                </c:pt>
                <c:pt idx="5853">
                  <c:v>619.70002943417057</c:v>
                </c:pt>
                <c:pt idx="5854">
                  <c:v>619.80002943892032</c:v>
                </c:pt>
                <c:pt idx="5855">
                  <c:v>619.90002944367006</c:v>
                </c:pt>
                <c:pt idx="5856">
                  <c:v>620.00002944841981</c:v>
                </c:pt>
                <c:pt idx="5857">
                  <c:v>620.10002945316955</c:v>
                </c:pt>
                <c:pt idx="5858">
                  <c:v>620.2000294579193</c:v>
                </c:pt>
                <c:pt idx="5859">
                  <c:v>620.30002946266904</c:v>
                </c:pt>
                <c:pt idx="5860">
                  <c:v>620.40002946741879</c:v>
                </c:pt>
                <c:pt idx="5861">
                  <c:v>620.50002947216853</c:v>
                </c:pt>
                <c:pt idx="5862">
                  <c:v>620.60002947691828</c:v>
                </c:pt>
                <c:pt idx="5863">
                  <c:v>620.70002948166803</c:v>
                </c:pt>
                <c:pt idx="5864">
                  <c:v>620.80002948641777</c:v>
                </c:pt>
                <c:pt idx="5865">
                  <c:v>620.90002949116752</c:v>
                </c:pt>
                <c:pt idx="5866">
                  <c:v>621.00002949591726</c:v>
                </c:pt>
                <c:pt idx="5867">
                  <c:v>621.10002950066701</c:v>
                </c:pt>
                <c:pt idx="5868">
                  <c:v>621.20002950541675</c:v>
                </c:pt>
                <c:pt idx="5869">
                  <c:v>621.3000295101665</c:v>
                </c:pt>
                <c:pt idx="5870">
                  <c:v>621.40002951491624</c:v>
                </c:pt>
                <c:pt idx="5871">
                  <c:v>621.50002951966599</c:v>
                </c:pt>
                <c:pt idx="5872">
                  <c:v>621.60002952441573</c:v>
                </c:pt>
                <c:pt idx="5873">
                  <c:v>621.70002952916548</c:v>
                </c:pt>
                <c:pt idx="5874">
                  <c:v>621.80002953391522</c:v>
                </c:pt>
                <c:pt idx="5875">
                  <c:v>621.90002953866497</c:v>
                </c:pt>
                <c:pt idx="5876">
                  <c:v>622.00002954341471</c:v>
                </c:pt>
                <c:pt idx="5877">
                  <c:v>622.10002954816446</c:v>
                </c:pt>
                <c:pt idx="5878">
                  <c:v>622.2000295529142</c:v>
                </c:pt>
                <c:pt idx="5879">
                  <c:v>622.30002955766395</c:v>
                </c:pt>
                <c:pt idx="5880">
                  <c:v>622.40002956241369</c:v>
                </c:pt>
                <c:pt idx="5881">
                  <c:v>622.50002956716344</c:v>
                </c:pt>
                <c:pt idx="5882">
                  <c:v>622.60002957191318</c:v>
                </c:pt>
                <c:pt idx="5883">
                  <c:v>622.70002957666293</c:v>
                </c:pt>
                <c:pt idx="5884">
                  <c:v>622.80002958141267</c:v>
                </c:pt>
                <c:pt idx="5885">
                  <c:v>622.90002958616242</c:v>
                </c:pt>
                <c:pt idx="5886">
                  <c:v>623.00002959091216</c:v>
                </c:pt>
                <c:pt idx="5887">
                  <c:v>623.10002959566191</c:v>
                </c:pt>
                <c:pt idx="5888">
                  <c:v>623.20002960041165</c:v>
                </c:pt>
                <c:pt idx="5889">
                  <c:v>623.3000296051614</c:v>
                </c:pt>
                <c:pt idx="5890">
                  <c:v>623.40002960991114</c:v>
                </c:pt>
                <c:pt idx="5891">
                  <c:v>623.50002961466089</c:v>
                </c:pt>
                <c:pt idx="5892">
                  <c:v>623.60002961941063</c:v>
                </c:pt>
                <c:pt idx="5893">
                  <c:v>623.70002962416038</c:v>
                </c:pt>
                <c:pt idx="5894">
                  <c:v>623.80002962891012</c:v>
                </c:pt>
                <c:pt idx="5895">
                  <c:v>623.90002963365987</c:v>
                </c:pt>
                <c:pt idx="5896">
                  <c:v>624.00002963840961</c:v>
                </c:pt>
                <c:pt idx="5897">
                  <c:v>624.10002964315936</c:v>
                </c:pt>
                <c:pt idx="5898">
                  <c:v>624.2000296479091</c:v>
                </c:pt>
                <c:pt idx="5899">
                  <c:v>624.30002965265885</c:v>
                </c:pt>
                <c:pt idx="5900">
                  <c:v>624.4000296574086</c:v>
                </c:pt>
                <c:pt idx="5901">
                  <c:v>624.50002966215834</c:v>
                </c:pt>
                <c:pt idx="5902">
                  <c:v>624.60002966690809</c:v>
                </c:pt>
                <c:pt idx="5903">
                  <c:v>624.70002967165783</c:v>
                </c:pt>
                <c:pt idx="5904">
                  <c:v>624.80002967640758</c:v>
                </c:pt>
                <c:pt idx="5905">
                  <c:v>624.90002968115732</c:v>
                </c:pt>
                <c:pt idx="5906">
                  <c:v>625.00002968590707</c:v>
                </c:pt>
                <c:pt idx="5907">
                  <c:v>625.10002969065681</c:v>
                </c:pt>
                <c:pt idx="5908">
                  <c:v>625.20002969540656</c:v>
                </c:pt>
                <c:pt idx="5909">
                  <c:v>625.3000297001563</c:v>
                </c:pt>
                <c:pt idx="5910">
                  <c:v>625.40002970490605</c:v>
                </c:pt>
                <c:pt idx="5911">
                  <c:v>625.50002970965579</c:v>
                </c:pt>
                <c:pt idx="5912">
                  <c:v>625.60002971440554</c:v>
                </c:pt>
                <c:pt idx="5913">
                  <c:v>625.70002971915528</c:v>
                </c:pt>
                <c:pt idx="5914">
                  <c:v>625.80002972390503</c:v>
                </c:pt>
                <c:pt idx="5915">
                  <c:v>625.90002972865477</c:v>
                </c:pt>
                <c:pt idx="5916">
                  <c:v>626.00002973340452</c:v>
                </c:pt>
                <c:pt idx="5917">
                  <c:v>626.10002973815426</c:v>
                </c:pt>
                <c:pt idx="5918">
                  <c:v>626.20002974290401</c:v>
                </c:pt>
                <c:pt idx="5919">
                  <c:v>626.30002974765375</c:v>
                </c:pt>
                <c:pt idx="5920">
                  <c:v>626.4000297524035</c:v>
                </c:pt>
                <c:pt idx="5921">
                  <c:v>626.50002975715324</c:v>
                </c:pt>
                <c:pt idx="5922">
                  <c:v>626.60002976190299</c:v>
                </c:pt>
                <c:pt idx="5923">
                  <c:v>626.70002976665273</c:v>
                </c:pt>
                <c:pt idx="5924">
                  <c:v>626.80002977140248</c:v>
                </c:pt>
                <c:pt idx="5925">
                  <c:v>626.90002977615222</c:v>
                </c:pt>
                <c:pt idx="5926">
                  <c:v>627.00002978090197</c:v>
                </c:pt>
                <c:pt idx="5927">
                  <c:v>627.10002978565171</c:v>
                </c:pt>
                <c:pt idx="5928">
                  <c:v>627.20002979040146</c:v>
                </c:pt>
                <c:pt idx="5929">
                  <c:v>627.3000297951512</c:v>
                </c:pt>
                <c:pt idx="5930">
                  <c:v>627.40002979990095</c:v>
                </c:pt>
                <c:pt idx="5931">
                  <c:v>627.50002980465069</c:v>
                </c:pt>
                <c:pt idx="5932">
                  <c:v>627.60002980940044</c:v>
                </c:pt>
                <c:pt idx="5933">
                  <c:v>627.70002981415018</c:v>
                </c:pt>
                <c:pt idx="5934">
                  <c:v>627.80002981889993</c:v>
                </c:pt>
                <c:pt idx="5935">
                  <c:v>627.90002982364967</c:v>
                </c:pt>
                <c:pt idx="5936">
                  <c:v>628.00002982839942</c:v>
                </c:pt>
                <c:pt idx="5937">
                  <c:v>628.10002983314916</c:v>
                </c:pt>
                <c:pt idx="5938">
                  <c:v>628.20002983789891</c:v>
                </c:pt>
                <c:pt idx="5939">
                  <c:v>628.30002984264866</c:v>
                </c:pt>
                <c:pt idx="5940">
                  <c:v>628.4000298473984</c:v>
                </c:pt>
                <c:pt idx="5941">
                  <c:v>628.50002985214815</c:v>
                </c:pt>
                <c:pt idx="5942">
                  <c:v>628.60002985689789</c:v>
                </c:pt>
                <c:pt idx="5943">
                  <c:v>628.70002986164764</c:v>
                </c:pt>
                <c:pt idx="5944">
                  <c:v>628.80002986639738</c:v>
                </c:pt>
                <c:pt idx="5945">
                  <c:v>628.90002987114713</c:v>
                </c:pt>
                <c:pt idx="5946">
                  <c:v>629.00002987589687</c:v>
                </c:pt>
                <c:pt idx="5947">
                  <c:v>629.10002988064662</c:v>
                </c:pt>
                <c:pt idx="5948">
                  <c:v>629.20002988539636</c:v>
                </c:pt>
                <c:pt idx="5949">
                  <c:v>629.30002989014611</c:v>
                </c:pt>
                <c:pt idx="5950">
                  <c:v>629.40002989489585</c:v>
                </c:pt>
                <c:pt idx="5951">
                  <c:v>629.5000298996456</c:v>
                </c:pt>
                <c:pt idx="5952">
                  <c:v>629.60002990439534</c:v>
                </c:pt>
                <c:pt idx="5953">
                  <c:v>629.70002990914509</c:v>
                </c:pt>
                <c:pt idx="5954">
                  <c:v>629.80002991389483</c:v>
                </c:pt>
                <c:pt idx="5955">
                  <c:v>629.90002991864458</c:v>
                </c:pt>
                <c:pt idx="5956">
                  <c:v>630.00002992339432</c:v>
                </c:pt>
                <c:pt idx="5957">
                  <c:v>630.10002992814407</c:v>
                </c:pt>
                <c:pt idx="5958">
                  <c:v>630.20002993289381</c:v>
                </c:pt>
                <c:pt idx="5959">
                  <c:v>630.30002993764356</c:v>
                </c:pt>
                <c:pt idx="5960">
                  <c:v>630.4000299423933</c:v>
                </c:pt>
                <c:pt idx="5961">
                  <c:v>630.50002994714305</c:v>
                </c:pt>
                <c:pt idx="5962">
                  <c:v>630.60002995189279</c:v>
                </c:pt>
                <c:pt idx="5963">
                  <c:v>630.70002995664254</c:v>
                </c:pt>
                <c:pt idx="5964">
                  <c:v>630.80002996139228</c:v>
                </c:pt>
                <c:pt idx="5965">
                  <c:v>630.90002996614203</c:v>
                </c:pt>
                <c:pt idx="5966">
                  <c:v>631.00002997089177</c:v>
                </c:pt>
                <c:pt idx="5967">
                  <c:v>631.10002997564152</c:v>
                </c:pt>
                <c:pt idx="5968">
                  <c:v>631.20002998039126</c:v>
                </c:pt>
                <c:pt idx="5969">
                  <c:v>631.30002998514101</c:v>
                </c:pt>
                <c:pt idx="5970">
                  <c:v>631.40002998989075</c:v>
                </c:pt>
                <c:pt idx="5971">
                  <c:v>631.5000299946405</c:v>
                </c:pt>
                <c:pt idx="5972">
                  <c:v>631.60002999939024</c:v>
                </c:pt>
                <c:pt idx="5973">
                  <c:v>631.70003000413999</c:v>
                </c:pt>
                <c:pt idx="5974">
                  <c:v>631.80003000888973</c:v>
                </c:pt>
                <c:pt idx="5975">
                  <c:v>631.90003001363948</c:v>
                </c:pt>
                <c:pt idx="5976">
                  <c:v>632.00003001838923</c:v>
                </c:pt>
                <c:pt idx="5977">
                  <c:v>632.10003002313897</c:v>
                </c:pt>
                <c:pt idx="5978">
                  <c:v>632.20003002788872</c:v>
                </c:pt>
                <c:pt idx="5979">
                  <c:v>632.30003003263846</c:v>
                </c:pt>
                <c:pt idx="5980">
                  <c:v>632.40003003738821</c:v>
                </c:pt>
                <c:pt idx="5981">
                  <c:v>632.50003004213795</c:v>
                </c:pt>
                <c:pt idx="5982">
                  <c:v>632.6000300468877</c:v>
                </c:pt>
                <c:pt idx="5983">
                  <c:v>632.70003005163744</c:v>
                </c:pt>
                <c:pt idx="5984">
                  <c:v>632.80003005638719</c:v>
                </c:pt>
                <c:pt idx="5985">
                  <c:v>632.90003006113693</c:v>
                </c:pt>
                <c:pt idx="5986">
                  <c:v>633.00003006588668</c:v>
                </c:pt>
                <c:pt idx="5987">
                  <c:v>633.10003007063642</c:v>
                </c:pt>
                <c:pt idx="5988">
                  <c:v>633.20003007538617</c:v>
                </c:pt>
                <c:pt idx="5989">
                  <c:v>633.30003008013591</c:v>
                </c:pt>
                <c:pt idx="5990">
                  <c:v>633.40003008488566</c:v>
                </c:pt>
                <c:pt idx="5991">
                  <c:v>633.5000300896354</c:v>
                </c:pt>
                <c:pt idx="5992">
                  <c:v>633.60003009438515</c:v>
                </c:pt>
                <c:pt idx="5993">
                  <c:v>633.70003009913489</c:v>
                </c:pt>
                <c:pt idx="5994">
                  <c:v>633.80003010388464</c:v>
                </c:pt>
                <c:pt idx="5995">
                  <c:v>633.90003010863438</c:v>
                </c:pt>
                <c:pt idx="5996">
                  <c:v>634.00003011338413</c:v>
                </c:pt>
                <c:pt idx="5997">
                  <c:v>634.10003011813387</c:v>
                </c:pt>
                <c:pt idx="5998">
                  <c:v>634.20003012288362</c:v>
                </c:pt>
                <c:pt idx="5999">
                  <c:v>634.30003012763336</c:v>
                </c:pt>
                <c:pt idx="6000">
                  <c:v>634.40003013238311</c:v>
                </c:pt>
                <c:pt idx="6001">
                  <c:v>634.50003013713285</c:v>
                </c:pt>
                <c:pt idx="6002">
                  <c:v>634.6000301418826</c:v>
                </c:pt>
                <c:pt idx="6003">
                  <c:v>634.70003014663234</c:v>
                </c:pt>
                <c:pt idx="6004">
                  <c:v>634.80003015138209</c:v>
                </c:pt>
                <c:pt idx="6005">
                  <c:v>634.90003015613183</c:v>
                </c:pt>
                <c:pt idx="6006">
                  <c:v>635.00003016088158</c:v>
                </c:pt>
                <c:pt idx="6007">
                  <c:v>635.10003016563132</c:v>
                </c:pt>
                <c:pt idx="6008">
                  <c:v>635.20003017038107</c:v>
                </c:pt>
                <c:pt idx="6009">
                  <c:v>635.30003017513081</c:v>
                </c:pt>
                <c:pt idx="6010">
                  <c:v>635.40003017988056</c:v>
                </c:pt>
                <c:pt idx="6011">
                  <c:v>635.5000301846303</c:v>
                </c:pt>
                <c:pt idx="6012">
                  <c:v>635.60003018938005</c:v>
                </c:pt>
                <c:pt idx="6013">
                  <c:v>635.70003019412979</c:v>
                </c:pt>
                <c:pt idx="6014">
                  <c:v>635.80003019887954</c:v>
                </c:pt>
                <c:pt idx="6015">
                  <c:v>635.90003020362929</c:v>
                </c:pt>
                <c:pt idx="6016">
                  <c:v>636.00003020837903</c:v>
                </c:pt>
                <c:pt idx="6017">
                  <c:v>636.10003021312878</c:v>
                </c:pt>
                <c:pt idx="6018">
                  <c:v>636.20003021787852</c:v>
                </c:pt>
                <c:pt idx="6019">
                  <c:v>636.30003022262827</c:v>
                </c:pt>
                <c:pt idx="6020">
                  <c:v>636.40003022737801</c:v>
                </c:pt>
                <c:pt idx="6021">
                  <c:v>636.50003023212776</c:v>
                </c:pt>
                <c:pt idx="6022">
                  <c:v>636.6000302368775</c:v>
                </c:pt>
                <c:pt idx="6023">
                  <c:v>636.70003024162725</c:v>
                </c:pt>
                <c:pt idx="6024">
                  <c:v>636.80003024637699</c:v>
                </c:pt>
                <c:pt idx="6025">
                  <c:v>636.90003025112674</c:v>
                </c:pt>
                <c:pt idx="6026">
                  <c:v>637.00003025587648</c:v>
                </c:pt>
                <c:pt idx="6027">
                  <c:v>637.10003026062623</c:v>
                </c:pt>
                <c:pt idx="6028">
                  <c:v>637.20003026537597</c:v>
                </c:pt>
                <c:pt idx="6029">
                  <c:v>637.30003027012572</c:v>
                </c:pt>
                <c:pt idx="6030">
                  <c:v>637.40003027487546</c:v>
                </c:pt>
                <c:pt idx="6031">
                  <c:v>637.50003027962521</c:v>
                </c:pt>
                <c:pt idx="6032">
                  <c:v>637.60003028437495</c:v>
                </c:pt>
                <c:pt idx="6033">
                  <c:v>637.7000302891247</c:v>
                </c:pt>
                <c:pt idx="6034">
                  <c:v>637.80003029387444</c:v>
                </c:pt>
                <c:pt idx="6035">
                  <c:v>637.90003029862419</c:v>
                </c:pt>
                <c:pt idx="6036">
                  <c:v>638.00003030337393</c:v>
                </c:pt>
                <c:pt idx="6037">
                  <c:v>638.10003030812368</c:v>
                </c:pt>
                <c:pt idx="6038">
                  <c:v>638.20003031287342</c:v>
                </c:pt>
                <c:pt idx="6039">
                  <c:v>638.30003031762317</c:v>
                </c:pt>
                <c:pt idx="6040">
                  <c:v>638.40003032237291</c:v>
                </c:pt>
                <c:pt idx="6041">
                  <c:v>638.50003032712266</c:v>
                </c:pt>
                <c:pt idx="6042">
                  <c:v>638.6000303318724</c:v>
                </c:pt>
                <c:pt idx="6043">
                  <c:v>638.70003033662215</c:v>
                </c:pt>
                <c:pt idx="6044">
                  <c:v>638.80003034137189</c:v>
                </c:pt>
                <c:pt idx="6045">
                  <c:v>638.90003034612164</c:v>
                </c:pt>
                <c:pt idx="6046">
                  <c:v>639.00003035087138</c:v>
                </c:pt>
                <c:pt idx="6047">
                  <c:v>639.10003035562113</c:v>
                </c:pt>
                <c:pt idx="6048">
                  <c:v>639.20003036037087</c:v>
                </c:pt>
                <c:pt idx="6049">
                  <c:v>639.30003036512062</c:v>
                </c:pt>
                <c:pt idx="6050">
                  <c:v>639.40003036987036</c:v>
                </c:pt>
                <c:pt idx="6051">
                  <c:v>639.50003037462011</c:v>
                </c:pt>
                <c:pt idx="6052">
                  <c:v>639.60003037936985</c:v>
                </c:pt>
                <c:pt idx="6053">
                  <c:v>639.7000303841196</c:v>
                </c:pt>
                <c:pt idx="6054">
                  <c:v>639.80003038886935</c:v>
                </c:pt>
                <c:pt idx="6055">
                  <c:v>639.90003039361909</c:v>
                </c:pt>
                <c:pt idx="6056">
                  <c:v>640.00003039836884</c:v>
                </c:pt>
                <c:pt idx="6057">
                  <c:v>640.10003040311858</c:v>
                </c:pt>
                <c:pt idx="6058">
                  <c:v>640.20003040786833</c:v>
                </c:pt>
                <c:pt idx="6059">
                  <c:v>640.30003041261807</c:v>
                </c:pt>
                <c:pt idx="6060">
                  <c:v>640.40003041736782</c:v>
                </c:pt>
                <c:pt idx="6061">
                  <c:v>640.50003042211756</c:v>
                </c:pt>
                <c:pt idx="6062">
                  <c:v>640.60003042686731</c:v>
                </c:pt>
                <c:pt idx="6063">
                  <c:v>640.70003043161705</c:v>
                </c:pt>
                <c:pt idx="6064">
                  <c:v>640.8000304363668</c:v>
                </c:pt>
                <c:pt idx="6065">
                  <c:v>640.90003044111654</c:v>
                </c:pt>
                <c:pt idx="6066">
                  <c:v>641.00003044586629</c:v>
                </c:pt>
                <c:pt idx="6067">
                  <c:v>641.10003045061603</c:v>
                </c:pt>
                <c:pt idx="6068">
                  <c:v>641.20003045536578</c:v>
                </c:pt>
                <c:pt idx="6069">
                  <c:v>641.30003046011552</c:v>
                </c:pt>
                <c:pt idx="6070">
                  <c:v>641.40003046486527</c:v>
                </c:pt>
                <c:pt idx="6071">
                  <c:v>641.50003046961501</c:v>
                </c:pt>
                <c:pt idx="6072">
                  <c:v>641.60003047436476</c:v>
                </c:pt>
                <c:pt idx="6073">
                  <c:v>641.7000304791145</c:v>
                </c:pt>
                <c:pt idx="6074">
                  <c:v>641.80003048386425</c:v>
                </c:pt>
                <c:pt idx="6075">
                  <c:v>641.90003048861399</c:v>
                </c:pt>
                <c:pt idx="6076">
                  <c:v>642.00003049336374</c:v>
                </c:pt>
                <c:pt idx="6077">
                  <c:v>642.10003049811348</c:v>
                </c:pt>
                <c:pt idx="6078">
                  <c:v>642.20003050286323</c:v>
                </c:pt>
                <c:pt idx="6079">
                  <c:v>642.30003050761297</c:v>
                </c:pt>
                <c:pt idx="6080">
                  <c:v>642.40003051236272</c:v>
                </c:pt>
                <c:pt idx="6081">
                  <c:v>642.50003051711246</c:v>
                </c:pt>
                <c:pt idx="6082">
                  <c:v>642.60003052186221</c:v>
                </c:pt>
                <c:pt idx="6083">
                  <c:v>642.70003052661195</c:v>
                </c:pt>
                <c:pt idx="6084">
                  <c:v>642.8000305313617</c:v>
                </c:pt>
                <c:pt idx="6085">
                  <c:v>642.90003053611144</c:v>
                </c:pt>
                <c:pt idx="6086">
                  <c:v>643.00003054086119</c:v>
                </c:pt>
                <c:pt idx="6087">
                  <c:v>643.10003054561093</c:v>
                </c:pt>
                <c:pt idx="6088">
                  <c:v>643.20003055036068</c:v>
                </c:pt>
                <c:pt idx="6089">
                  <c:v>643.30003055511042</c:v>
                </c:pt>
                <c:pt idx="6090">
                  <c:v>643.40003055986017</c:v>
                </c:pt>
                <c:pt idx="6091">
                  <c:v>643.50003056460992</c:v>
                </c:pt>
                <c:pt idx="6092">
                  <c:v>643.60003056935966</c:v>
                </c:pt>
                <c:pt idx="6093">
                  <c:v>643.70003057410941</c:v>
                </c:pt>
                <c:pt idx="6094">
                  <c:v>643.80003057885915</c:v>
                </c:pt>
                <c:pt idx="6095">
                  <c:v>643.9000305836089</c:v>
                </c:pt>
                <c:pt idx="6096">
                  <c:v>644.00003058835864</c:v>
                </c:pt>
                <c:pt idx="6097">
                  <c:v>644.10003059310839</c:v>
                </c:pt>
                <c:pt idx="6098">
                  <c:v>644.20003059785813</c:v>
                </c:pt>
                <c:pt idx="6099">
                  <c:v>644.30003060260788</c:v>
                </c:pt>
                <c:pt idx="6100">
                  <c:v>644.40003060735762</c:v>
                </c:pt>
                <c:pt idx="6101">
                  <c:v>644.50003061210737</c:v>
                </c:pt>
                <c:pt idx="6102">
                  <c:v>644.60003061685711</c:v>
                </c:pt>
                <c:pt idx="6103">
                  <c:v>644.70003062160686</c:v>
                </c:pt>
                <c:pt idx="6104">
                  <c:v>644.8000306263566</c:v>
                </c:pt>
                <c:pt idx="6105">
                  <c:v>644.90003063110635</c:v>
                </c:pt>
                <c:pt idx="6106">
                  <c:v>645.00003063585609</c:v>
                </c:pt>
                <c:pt idx="6107">
                  <c:v>645.10003064060584</c:v>
                </c:pt>
                <c:pt idx="6108">
                  <c:v>645.20003064535558</c:v>
                </c:pt>
                <c:pt idx="6109">
                  <c:v>645.30003065010533</c:v>
                </c:pt>
                <c:pt idx="6110">
                  <c:v>645.40003065485507</c:v>
                </c:pt>
                <c:pt idx="6111">
                  <c:v>645.50003065960482</c:v>
                </c:pt>
                <c:pt idx="6112">
                  <c:v>645.60003066435456</c:v>
                </c:pt>
                <c:pt idx="6113">
                  <c:v>645.70003066910431</c:v>
                </c:pt>
                <c:pt idx="6114">
                  <c:v>645.80003067385405</c:v>
                </c:pt>
                <c:pt idx="6115">
                  <c:v>645.9000306786038</c:v>
                </c:pt>
                <c:pt idx="6116">
                  <c:v>646.00003068335354</c:v>
                </c:pt>
                <c:pt idx="6117">
                  <c:v>646.10003068810329</c:v>
                </c:pt>
                <c:pt idx="6118">
                  <c:v>646.20003069285303</c:v>
                </c:pt>
                <c:pt idx="6119">
                  <c:v>646.30003069760278</c:v>
                </c:pt>
                <c:pt idx="6120">
                  <c:v>646.40003070235252</c:v>
                </c:pt>
                <c:pt idx="6121">
                  <c:v>646.50003070710227</c:v>
                </c:pt>
                <c:pt idx="6122">
                  <c:v>646.60003071185201</c:v>
                </c:pt>
                <c:pt idx="6123">
                  <c:v>646.70003071660176</c:v>
                </c:pt>
                <c:pt idx="6124">
                  <c:v>646.8000307213515</c:v>
                </c:pt>
                <c:pt idx="6125">
                  <c:v>646.90003072610125</c:v>
                </c:pt>
                <c:pt idx="6126">
                  <c:v>647.00003073085099</c:v>
                </c:pt>
                <c:pt idx="6127">
                  <c:v>647.10003073560074</c:v>
                </c:pt>
                <c:pt idx="6128">
                  <c:v>647.20003074035048</c:v>
                </c:pt>
                <c:pt idx="6129">
                  <c:v>647.30003074510023</c:v>
                </c:pt>
                <c:pt idx="6130">
                  <c:v>647.40003074984998</c:v>
                </c:pt>
                <c:pt idx="6131">
                  <c:v>647.50003075459972</c:v>
                </c:pt>
                <c:pt idx="6132">
                  <c:v>647.60003075934947</c:v>
                </c:pt>
                <c:pt idx="6133">
                  <c:v>647.70003076409921</c:v>
                </c:pt>
                <c:pt idx="6134">
                  <c:v>647.80003076884896</c:v>
                </c:pt>
                <c:pt idx="6135">
                  <c:v>647.9000307735987</c:v>
                </c:pt>
                <c:pt idx="6136">
                  <c:v>648.00003077834845</c:v>
                </c:pt>
                <c:pt idx="6137">
                  <c:v>648.10003078309819</c:v>
                </c:pt>
                <c:pt idx="6138">
                  <c:v>648.20003078784794</c:v>
                </c:pt>
                <c:pt idx="6139">
                  <c:v>648.30003079259768</c:v>
                </c:pt>
                <c:pt idx="6140">
                  <c:v>648.40003079734743</c:v>
                </c:pt>
                <c:pt idx="6141">
                  <c:v>648.50003080209717</c:v>
                </c:pt>
                <c:pt idx="6142">
                  <c:v>648.60003080684692</c:v>
                </c:pt>
                <c:pt idx="6143">
                  <c:v>648.70003081159666</c:v>
                </c:pt>
                <c:pt idx="6144">
                  <c:v>648.80003081634641</c:v>
                </c:pt>
                <c:pt idx="6145">
                  <c:v>648.90003082109615</c:v>
                </c:pt>
                <c:pt idx="6146">
                  <c:v>649.0000308258459</c:v>
                </c:pt>
                <c:pt idx="6147">
                  <c:v>649.10003083059564</c:v>
                </c:pt>
                <c:pt idx="6148">
                  <c:v>649.20003083534539</c:v>
                </c:pt>
                <c:pt idx="6149">
                  <c:v>649.30003084009513</c:v>
                </c:pt>
                <c:pt idx="6150">
                  <c:v>649.40003084484488</c:v>
                </c:pt>
                <c:pt idx="6151">
                  <c:v>649.50003084959462</c:v>
                </c:pt>
                <c:pt idx="6152">
                  <c:v>649.60003085434437</c:v>
                </c:pt>
                <c:pt idx="6153">
                  <c:v>649.70003085909411</c:v>
                </c:pt>
                <c:pt idx="6154">
                  <c:v>649.80003086384386</c:v>
                </c:pt>
                <c:pt idx="6155">
                  <c:v>649.9000308685936</c:v>
                </c:pt>
                <c:pt idx="6156">
                  <c:v>650.00003087334335</c:v>
                </c:pt>
                <c:pt idx="6157">
                  <c:v>650.10003087809309</c:v>
                </c:pt>
                <c:pt idx="6158">
                  <c:v>650.20003088284284</c:v>
                </c:pt>
                <c:pt idx="6159">
                  <c:v>650.30003088759258</c:v>
                </c:pt>
                <c:pt idx="6160">
                  <c:v>650.40003089234233</c:v>
                </c:pt>
                <c:pt idx="6161">
                  <c:v>650.50003089709207</c:v>
                </c:pt>
                <c:pt idx="6162">
                  <c:v>650.60003090184182</c:v>
                </c:pt>
                <c:pt idx="6163">
                  <c:v>650.70003090659156</c:v>
                </c:pt>
                <c:pt idx="6164">
                  <c:v>650.80003091134131</c:v>
                </c:pt>
                <c:pt idx="6165">
                  <c:v>650.90003091609105</c:v>
                </c:pt>
                <c:pt idx="6166">
                  <c:v>651.0000309208408</c:v>
                </c:pt>
                <c:pt idx="6167">
                  <c:v>651.10003092559054</c:v>
                </c:pt>
                <c:pt idx="6168">
                  <c:v>651.20003093034029</c:v>
                </c:pt>
                <c:pt idx="6169">
                  <c:v>651.30003093509004</c:v>
                </c:pt>
                <c:pt idx="6170">
                  <c:v>651.40003093983978</c:v>
                </c:pt>
                <c:pt idx="6171">
                  <c:v>651.50003094458953</c:v>
                </c:pt>
                <c:pt idx="6172">
                  <c:v>651.60003094933927</c:v>
                </c:pt>
                <c:pt idx="6173">
                  <c:v>651.70003095408902</c:v>
                </c:pt>
                <c:pt idx="6174">
                  <c:v>651.80003095883876</c:v>
                </c:pt>
                <c:pt idx="6175">
                  <c:v>651.90003096358851</c:v>
                </c:pt>
                <c:pt idx="6176">
                  <c:v>652.00003096833825</c:v>
                </c:pt>
                <c:pt idx="6177">
                  <c:v>652.100030973088</c:v>
                </c:pt>
                <c:pt idx="6178">
                  <c:v>652.20003097783774</c:v>
                </c:pt>
                <c:pt idx="6179">
                  <c:v>652.30003098258749</c:v>
                </c:pt>
                <c:pt idx="6180">
                  <c:v>652.40003098733723</c:v>
                </c:pt>
                <c:pt idx="6181">
                  <c:v>652.50003099208698</c:v>
                </c:pt>
                <c:pt idx="6182">
                  <c:v>652.60003099683672</c:v>
                </c:pt>
                <c:pt idx="6183">
                  <c:v>652.70003100158647</c:v>
                </c:pt>
                <c:pt idx="6184">
                  <c:v>652.80003100633621</c:v>
                </c:pt>
                <c:pt idx="6185">
                  <c:v>652.90003101108596</c:v>
                </c:pt>
                <c:pt idx="6186">
                  <c:v>653.0000310158357</c:v>
                </c:pt>
                <c:pt idx="6187">
                  <c:v>653.10003102058545</c:v>
                </c:pt>
                <c:pt idx="6188">
                  <c:v>653.20003102533519</c:v>
                </c:pt>
                <c:pt idx="6189">
                  <c:v>653.30003103008494</c:v>
                </c:pt>
                <c:pt idx="6190">
                  <c:v>653.40003103483468</c:v>
                </c:pt>
                <c:pt idx="6191">
                  <c:v>653.50003103958443</c:v>
                </c:pt>
                <c:pt idx="6192">
                  <c:v>653.60003104433417</c:v>
                </c:pt>
                <c:pt idx="6193">
                  <c:v>653.70003104908392</c:v>
                </c:pt>
                <c:pt idx="6194">
                  <c:v>653.80003105383366</c:v>
                </c:pt>
                <c:pt idx="6195">
                  <c:v>653.90003105858341</c:v>
                </c:pt>
                <c:pt idx="6196">
                  <c:v>654.00003106333315</c:v>
                </c:pt>
                <c:pt idx="6197">
                  <c:v>654.1000310680829</c:v>
                </c:pt>
                <c:pt idx="6198">
                  <c:v>654.20003107283264</c:v>
                </c:pt>
                <c:pt idx="6199">
                  <c:v>654.30003107758239</c:v>
                </c:pt>
                <c:pt idx="6200">
                  <c:v>654.40003108233213</c:v>
                </c:pt>
                <c:pt idx="6201">
                  <c:v>654.50003108708188</c:v>
                </c:pt>
                <c:pt idx="6202">
                  <c:v>654.60003109183162</c:v>
                </c:pt>
                <c:pt idx="6203">
                  <c:v>654.70003109658137</c:v>
                </c:pt>
                <c:pt idx="6204">
                  <c:v>654.80003110133111</c:v>
                </c:pt>
                <c:pt idx="6205">
                  <c:v>654.90003110608086</c:v>
                </c:pt>
                <c:pt idx="6206">
                  <c:v>655.00003111083061</c:v>
                </c:pt>
                <c:pt idx="6207">
                  <c:v>655.10003111558035</c:v>
                </c:pt>
                <c:pt idx="6208">
                  <c:v>655.2000311203301</c:v>
                </c:pt>
                <c:pt idx="6209">
                  <c:v>655.30003112507984</c:v>
                </c:pt>
                <c:pt idx="6210">
                  <c:v>655.40003112982959</c:v>
                </c:pt>
                <c:pt idx="6211">
                  <c:v>655.50003113457933</c:v>
                </c:pt>
                <c:pt idx="6212">
                  <c:v>655.60003113932908</c:v>
                </c:pt>
                <c:pt idx="6213">
                  <c:v>655.70003114407882</c:v>
                </c:pt>
                <c:pt idx="6214">
                  <c:v>655.80003114882857</c:v>
                </c:pt>
                <c:pt idx="6215">
                  <c:v>655.90003115357831</c:v>
                </c:pt>
                <c:pt idx="6216">
                  <c:v>656.00003115832806</c:v>
                </c:pt>
                <c:pt idx="6217">
                  <c:v>656.1000311630778</c:v>
                </c:pt>
                <c:pt idx="6218">
                  <c:v>656.20003116782755</c:v>
                </c:pt>
                <c:pt idx="6219">
                  <c:v>656.30003117257729</c:v>
                </c:pt>
                <c:pt idx="6220">
                  <c:v>656.40003117732704</c:v>
                </c:pt>
                <c:pt idx="6221">
                  <c:v>656.50003118207678</c:v>
                </c:pt>
                <c:pt idx="6222">
                  <c:v>656.60003118682653</c:v>
                </c:pt>
                <c:pt idx="6223">
                  <c:v>656.70003119157627</c:v>
                </c:pt>
                <c:pt idx="6224">
                  <c:v>656.80003119632602</c:v>
                </c:pt>
                <c:pt idx="6225">
                  <c:v>656.90003120107576</c:v>
                </c:pt>
                <c:pt idx="6226">
                  <c:v>657.00003120582551</c:v>
                </c:pt>
                <c:pt idx="6227">
                  <c:v>657.10003121057525</c:v>
                </c:pt>
                <c:pt idx="6228">
                  <c:v>657.200031215325</c:v>
                </c:pt>
                <c:pt idx="6229">
                  <c:v>657.30003122007474</c:v>
                </c:pt>
                <c:pt idx="6230">
                  <c:v>657.40003122482449</c:v>
                </c:pt>
                <c:pt idx="6231">
                  <c:v>657.50003122957423</c:v>
                </c:pt>
                <c:pt idx="6232">
                  <c:v>657.60003123432398</c:v>
                </c:pt>
                <c:pt idx="6233">
                  <c:v>657.70003123907372</c:v>
                </c:pt>
                <c:pt idx="6234">
                  <c:v>657.80003124382347</c:v>
                </c:pt>
                <c:pt idx="6235">
                  <c:v>657.90003124857321</c:v>
                </c:pt>
                <c:pt idx="6236">
                  <c:v>658.00003125332296</c:v>
                </c:pt>
                <c:pt idx="6237">
                  <c:v>658.1000312580727</c:v>
                </c:pt>
                <c:pt idx="6238">
                  <c:v>658.20003126282245</c:v>
                </c:pt>
                <c:pt idx="6239">
                  <c:v>658.30003126757219</c:v>
                </c:pt>
                <c:pt idx="6240">
                  <c:v>658.40003127232194</c:v>
                </c:pt>
                <c:pt idx="6241">
                  <c:v>658.50003127707168</c:v>
                </c:pt>
                <c:pt idx="6242">
                  <c:v>658.60003128182143</c:v>
                </c:pt>
                <c:pt idx="6243">
                  <c:v>658.70003128657117</c:v>
                </c:pt>
                <c:pt idx="6244">
                  <c:v>658.80003129132092</c:v>
                </c:pt>
                <c:pt idx="6245">
                  <c:v>658.90003129607067</c:v>
                </c:pt>
                <c:pt idx="6246">
                  <c:v>659.00003130082041</c:v>
                </c:pt>
                <c:pt idx="6247">
                  <c:v>659.10003130557016</c:v>
                </c:pt>
                <c:pt idx="6248">
                  <c:v>659.2000313103199</c:v>
                </c:pt>
                <c:pt idx="6249">
                  <c:v>659.30003131506965</c:v>
                </c:pt>
                <c:pt idx="6250">
                  <c:v>659.40003131981939</c:v>
                </c:pt>
                <c:pt idx="6251">
                  <c:v>659.50003132456914</c:v>
                </c:pt>
                <c:pt idx="6252">
                  <c:v>659.60003132931888</c:v>
                </c:pt>
                <c:pt idx="6253">
                  <c:v>659.70003133406863</c:v>
                </c:pt>
                <c:pt idx="6254">
                  <c:v>659.80003133881837</c:v>
                </c:pt>
                <c:pt idx="6255">
                  <c:v>659.90003134356812</c:v>
                </c:pt>
                <c:pt idx="6256">
                  <c:v>660.00003134831786</c:v>
                </c:pt>
                <c:pt idx="6257">
                  <c:v>660.10003135306761</c:v>
                </c:pt>
                <c:pt idx="6258">
                  <c:v>660.20003135781735</c:v>
                </c:pt>
                <c:pt idx="6259">
                  <c:v>660.3000313625671</c:v>
                </c:pt>
                <c:pt idx="6260">
                  <c:v>660.40003136731684</c:v>
                </c:pt>
                <c:pt idx="6261">
                  <c:v>660.50003137206659</c:v>
                </c:pt>
                <c:pt idx="6262">
                  <c:v>660.60003137681633</c:v>
                </c:pt>
                <c:pt idx="6263">
                  <c:v>660.70003138156608</c:v>
                </c:pt>
                <c:pt idx="6264">
                  <c:v>660.80003138631582</c:v>
                </c:pt>
                <c:pt idx="6265">
                  <c:v>660.90003139106557</c:v>
                </c:pt>
                <c:pt idx="6266">
                  <c:v>661.00003139581531</c:v>
                </c:pt>
                <c:pt idx="6267">
                  <c:v>661.10003140056506</c:v>
                </c:pt>
                <c:pt idx="6268">
                  <c:v>661.2000314053148</c:v>
                </c:pt>
                <c:pt idx="6269">
                  <c:v>661.30003141006455</c:v>
                </c:pt>
                <c:pt idx="6270">
                  <c:v>661.40003141481429</c:v>
                </c:pt>
                <c:pt idx="6271">
                  <c:v>661.50003141956404</c:v>
                </c:pt>
                <c:pt idx="6272">
                  <c:v>661.60003142431378</c:v>
                </c:pt>
                <c:pt idx="6273">
                  <c:v>661.70003142906353</c:v>
                </c:pt>
                <c:pt idx="6274">
                  <c:v>661.80003143381327</c:v>
                </c:pt>
                <c:pt idx="6275">
                  <c:v>661.90003143856302</c:v>
                </c:pt>
                <c:pt idx="6276">
                  <c:v>662.00003144331276</c:v>
                </c:pt>
                <c:pt idx="6277">
                  <c:v>662.10003144806251</c:v>
                </c:pt>
                <c:pt idx="6278">
                  <c:v>662.20003145281225</c:v>
                </c:pt>
                <c:pt idx="6279">
                  <c:v>662.300031457562</c:v>
                </c:pt>
                <c:pt idx="6280">
                  <c:v>662.40003146231174</c:v>
                </c:pt>
                <c:pt idx="6281">
                  <c:v>662.50003146706149</c:v>
                </c:pt>
                <c:pt idx="6282">
                  <c:v>662.60003147181123</c:v>
                </c:pt>
                <c:pt idx="6283">
                  <c:v>662.70003147656098</c:v>
                </c:pt>
                <c:pt idx="6284">
                  <c:v>662.80003148131073</c:v>
                </c:pt>
                <c:pt idx="6285">
                  <c:v>662.90003148606047</c:v>
                </c:pt>
                <c:pt idx="6286">
                  <c:v>663.00003149081022</c:v>
                </c:pt>
                <c:pt idx="6287">
                  <c:v>663.10003149555996</c:v>
                </c:pt>
                <c:pt idx="6288">
                  <c:v>663.20003150030971</c:v>
                </c:pt>
                <c:pt idx="6289">
                  <c:v>663.30003150505945</c:v>
                </c:pt>
                <c:pt idx="6290">
                  <c:v>663.4000315098092</c:v>
                </c:pt>
                <c:pt idx="6291">
                  <c:v>663.50003151455894</c:v>
                </c:pt>
                <c:pt idx="6292">
                  <c:v>663.60003151930869</c:v>
                </c:pt>
                <c:pt idx="6293">
                  <c:v>663.70003152405843</c:v>
                </c:pt>
                <c:pt idx="6294">
                  <c:v>663.80003152880818</c:v>
                </c:pt>
                <c:pt idx="6295">
                  <c:v>663.90003153355792</c:v>
                </c:pt>
                <c:pt idx="6296">
                  <c:v>664.00003153830767</c:v>
                </c:pt>
                <c:pt idx="6297">
                  <c:v>664.10003154305741</c:v>
                </c:pt>
                <c:pt idx="6298">
                  <c:v>664.20003154780716</c:v>
                </c:pt>
                <c:pt idx="6299">
                  <c:v>664.3000315525569</c:v>
                </c:pt>
                <c:pt idx="6300">
                  <c:v>664.40003155730665</c:v>
                </c:pt>
                <c:pt idx="6301">
                  <c:v>664.50003156205639</c:v>
                </c:pt>
                <c:pt idx="6302">
                  <c:v>664.60003156680614</c:v>
                </c:pt>
                <c:pt idx="6303">
                  <c:v>664.70003157155588</c:v>
                </c:pt>
                <c:pt idx="6304">
                  <c:v>664.80003157630563</c:v>
                </c:pt>
                <c:pt idx="6305">
                  <c:v>664.90003158105537</c:v>
                </c:pt>
                <c:pt idx="6306">
                  <c:v>665.00003158580512</c:v>
                </c:pt>
                <c:pt idx="6307">
                  <c:v>665.10003159055486</c:v>
                </c:pt>
                <c:pt idx="6308">
                  <c:v>665.20003159530461</c:v>
                </c:pt>
                <c:pt idx="6309">
                  <c:v>665.30003160005435</c:v>
                </c:pt>
                <c:pt idx="6310">
                  <c:v>665.4000316048041</c:v>
                </c:pt>
                <c:pt idx="6311">
                  <c:v>665.50003160955384</c:v>
                </c:pt>
                <c:pt idx="6312">
                  <c:v>665.60003161430359</c:v>
                </c:pt>
                <c:pt idx="6313">
                  <c:v>665.70003161905333</c:v>
                </c:pt>
                <c:pt idx="6314">
                  <c:v>665.80003162380308</c:v>
                </c:pt>
                <c:pt idx="6315">
                  <c:v>665.90003162855282</c:v>
                </c:pt>
                <c:pt idx="6316">
                  <c:v>666.00003163330257</c:v>
                </c:pt>
                <c:pt idx="6317">
                  <c:v>666.10003163805231</c:v>
                </c:pt>
                <c:pt idx="6318">
                  <c:v>666.20003164280206</c:v>
                </c:pt>
                <c:pt idx="6319">
                  <c:v>666.3000316475518</c:v>
                </c:pt>
                <c:pt idx="6320">
                  <c:v>666.40003165230155</c:v>
                </c:pt>
                <c:pt idx="6321">
                  <c:v>666.5000316570513</c:v>
                </c:pt>
                <c:pt idx="6322">
                  <c:v>666.60003166180104</c:v>
                </c:pt>
                <c:pt idx="6323">
                  <c:v>666.70003166655079</c:v>
                </c:pt>
                <c:pt idx="6324">
                  <c:v>666.80003167130053</c:v>
                </c:pt>
                <c:pt idx="6325">
                  <c:v>666.90003167605028</c:v>
                </c:pt>
                <c:pt idx="6326">
                  <c:v>667.00003168080002</c:v>
                </c:pt>
                <c:pt idx="6327">
                  <c:v>667.10003168554977</c:v>
                </c:pt>
                <c:pt idx="6328">
                  <c:v>667.20003169029951</c:v>
                </c:pt>
                <c:pt idx="6329">
                  <c:v>667.30003169504926</c:v>
                </c:pt>
                <c:pt idx="6330">
                  <c:v>667.400031699799</c:v>
                </c:pt>
                <c:pt idx="6331">
                  <c:v>667.50003170454875</c:v>
                </c:pt>
                <c:pt idx="6332">
                  <c:v>667.60003170929849</c:v>
                </c:pt>
                <c:pt idx="6333">
                  <c:v>667.70003171404824</c:v>
                </c:pt>
                <c:pt idx="6334">
                  <c:v>667.80003171879798</c:v>
                </c:pt>
                <c:pt idx="6335">
                  <c:v>667.90003172354773</c:v>
                </c:pt>
                <c:pt idx="6336">
                  <c:v>668.00003172829747</c:v>
                </c:pt>
                <c:pt idx="6337">
                  <c:v>668.10003173304722</c:v>
                </c:pt>
                <c:pt idx="6338">
                  <c:v>668.20003173779696</c:v>
                </c:pt>
                <c:pt idx="6339">
                  <c:v>668.30003174254671</c:v>
                </c:pt>
                <c:pt idx="6340">
                  <c:v>668.40003174729645</c:v>
                </c:pt>
                <c:pt idx="6341">
                  <c:v>668.5000317520462</c:v>
                </c:pt>
                <c:pt idx="6342">
                  <c:v>668.60003175679594</c:v>
                </c:pt>
                <c:pt idx="6343">
                  <c:v>668.70003176154569</c:v>
                </c:pt>
                <c:pt idx="6344">
                  <c:v>668.80003176629543</c:v>
                </c:pt>
                <c:pt idx="6345">
                  <c:v>668.90003177104518</c:v>
                </c:pt>
                <c:pt idx="6346">
                  <c:v>669.00003177579492</c:v>
                </c:pt>
                <c:pt idx="6347">
                  <c:v>669.10003178054467</c:v>
                </c:pt>
                <c:pt idx="6348">
                  <c:v>669.20003178529441</c:v>
                </c:pt>
                <c:pt idx="6349">
                  <c:v>669.30003179004416</c:v>
                </c:pt>
                <c:pt idx="6350">
                  <c:v>669.4000317947939</c:v>
                </c:pt>
                <c:pt idx="6351">
                  <c:v>669.50003179954365</c:v>
                </c:pt>
                <c:pt idx="6352">
                  <c:v>669.60003180429339</c:v>
                </c:pt>
                <c:pt idx="6353">
                  <c:v>669.70003180904314</c:v>
                </c:pt>
                <c:pt idx="6354">
                  <c:v>669.80003181379288</c:v>
                </c:pt>
                <c:pt idx="6355">
                  <c:v>669.90003181854263</c:v>
                </c:pt>
                <c:pt idx="6356">
                  <c:v>670.00003182329237</c:v>
                </c:pt>
                <c:pt idx="6357">
                  <c:v>670.10003182804212</c:v>
                </c:pt>
                <c:pt idx="6358">
                  <c:v>670.20003183279186</c:v>
                </c:pt>
                <c:pt idx="6359">
                  <c:v>670.30003183754161</c:v>
                </c:pt>
                <c:pt idx="6360">
                  <c:v>670.40003184229136</c:v>
                </c:pt>
                <c:pt idx="6361">
                  <c:v>670.5000318470411</c:v>
                </c:pt>
                <c:pt idx="6362">
                  <c:v>670.60003185179085</c:v>
                </c:pt>
                <c:pt idx="6363">
                  <c:v>670.70003185654059</c:v>
                </c:pt>
                <c:pt idx="6364">
                  <c:v>670.80003186129034</c:v>
                </c:pt>
                <c:pt idx="6365">
                  <c:v>670.90003186604008</c:v>
                </c:pt>
                <c:pt idx="6366">
                  <c:v>671.00003187078983</c:v>
                </c:pt>
                <c:pt idx="6367">
                  <c:v>671.10003187553957</c:v>
                </c:pt>
                <c:pt idx="6368">
                  <c:v>671.20003188028932</c:v>
                </c:pt>
                <c:pt idx="6369">
                  <c:v>671.30003188503906</c:v>
                </c:pt>
                <c:pt idx="6370">
                  <c:v>671.40003188978881</c:v>
                </c:pt>
                <c:pt idx="6371">
                  <c:v>671.50003189453855</c:v>
                </c:pt>
                <c:pt idx="6372">
                  <c:v>671.6000318992883</c:v>
                </c:pt>
                <c:pt idx="6373">
                  <c:v>671.70003190403804</c:v>
                </c:pt>
                <c:pt idx="6374">
                  <c:v>671.80003190878779</c:v>
                </c:pt>
                <c:pt idx="6375">
                  <c:v>671.90003191353753</c:v>
                </c:pt>
                <c:pt idx="6376">
                  <c:v>672.00003191828728</c:v>
                </c:pt>
                <c:pt idx="6377">
                  <c:v>672.10003192303702</c:v>
                </c:pt>
                <c:pt idx="6378">
                  <c:v>672.20003192778677</c:v>
                </c:pt>
                <c:pt idx="6379">
                  <c:v>672.30003193253651</c:v>
                </c:pt>
                <c:pt idx="6380">
                  <c:v>672.40003193728626</c:v>
                </c:pt>
                <c:pt idx="6381">
                  <c:v>672.500031942036</c:v>
                </c:pt>
                <c:pt idx="6382">
                  <c:v>672.60003194678575</c:v>
                </c:pt>
                <c:pt idx="6383">
                  <c:v>672.70003195153549</c:v>
                </c:pt>
                <c:pt idx="6384">
                  <c:v>672.80003195628524</c:v>
                </c:pt>
                <c:pt idx="6385">
                  <c:v>672.90003196103498</c:v>
                </c:pt>
                <c:pt idx="6386">
                  <c:v>673.00003196578473</c:v>
                </c:pt>
                <c:pt idx="6387">
                  <c:v>673.10003197053447</c:v>
                </c:pt>
                <c:pt idx="6388">
                  <c:v>673.20003197528422</c:v>
                </c:pt>
                <c:pt idx="6389">
                  <c:v>673.30003198003396</c:v>
                </c:pt>
                <c:pt idx="6390">
                  <c:v>673.40003198478371</c:v>
                </c:pt>
                <c:pt idx="6391">
                  <c:v>673.50003198953345</c:v>
                </c:pt>
                <c:pt idx="6392">
                  <c:v>673.6000319942832</c:v>
                </c:pt>
                <c:pt idx="6393">
                  <c:v>673.70003199903294</c:v>
                </c:pt>
                <c:pt idx="6394">
                  <c:v>673.80003200378269</c:v>
                </c:pt>
                <c:pt idx="6395">
                  <c:v>673.90003200853243</c:v>
                </c:pt>
                <c:pt idx="6396">
                  <c:v>674.00003201328218</c:v>
                </c:pt>
                <c:pt idx="6397">
                  <c:v>674.10003201803192</c:v>
                </c:pt>
                <c:pt idx="6398">
                  <c:v>674.20003202278167</c:v>
                </c:pt>
                <c:pt idx="6399">
                  <c:v>674.30003202753142</c:v>
                </c:pt>
                <c:pt idx="6400">
                  <c:v>674.40003203228116</c:v>
                </c:pt>
                <c:pt idx="6401">
                  <c:v>674.50003203703091</c:v>
                </c:pt>
                <c:pt idx="6402">
                  <c:v>674.60003204178065</c:v>
                </c:pt>
                <c:pt idx="6403">
                  <c:v>674.7000320465304</c:v>
                </c:pt>
                <c:pt idx="6404">
                  <c:v>674.80003205128014</c:v>
                </c:pt>
                <c:pt idx="6405">
                  <c:v>674.90003205602989</c:v>
                </c:pt>
                <c:pt idx="6406">
                  <c:v>675.00003206077963</c:v>
                </c:pt>
                <c:pt idx="6407">
                  <c:v>675.10003206552938</c:v>
                </c:pt>
                <c:pt idx="6408">
                  <c:v>675.20003207027912</c:v>
                </c:pt>
                <c:pt idx="6409">
                  <c:v>675.30003207502887</c:v>
                </c:pt>
                <c:pt idx="6410">
                  <c:v>675.40003207977861</c:v>
                </c:pt>
                <c:pt idx="6411">
                  <c:v>675.50003208452836</c:v>
                </c:pt>
                <c:pt idx="6412">
                  <c:v>675.6000320892781</c:v>
                </c:pt>
                <c:pt idx="6413">
                  <c:v>675.70003209402785</c:v>
                </c:pt>
                <c:pt idx="6414">
                  <c:v>675.80003209877759</c:v>
                </c:pt>
                <c:pt idx="6415">
                  <c:v>675.90003210352734</c:v>
                </c:pt>
                <c:pt idx="6416">
                  <c:v>676.00003210827708</c:v>
                </c:pt>
                <c:pt idx="6417">
                  <c:v>676.10003211302683</c:v>
                </c:pt>
                <c:pt idx="6418">
                  <c:v>676.20003211777657</c:v>
                </c:pt>
                <c:pt idx="6419">
                  <c:v>676.30003212252632</c:v>
                </c:pt>
                <c:pt idx="6420">
                  <c:v>676.40003212727606</c:v>
                </c:pt>
                <c:pt idx="6421">
                  <c:v>676.50003213202581</c:v>
                </c:pt>
                <c:pt idx="6422">
                  <c:v>676.60003213677555</c:v>
                </c:pt>
                <c:pt idx="6423">
                  <c:v>676.7000321415253</c:v>
                </c:pt>
                <c:pt idx="6424">
                  <c:v>676.80003214627504</c:v>
                </c:pt>
                <c:pt idx="6425">
                  <c:v>676.90003215102479</c:v>
                </c:pt>
                <c:pt idx="6426">
                  <c:v>677.00003215577453</c:v>
                </c:pt>
                <c:pt idx="6427">
                  <c:v>677.10003216052428</c:v>
                </c:pt>
                <c:pt idx="6428">
                  <c:v>677.20003216527402</c:v>
                </c:pt>
                <c:pt idx="6429">
                  <c:v>677.30003217002377</c:v>
                </c:pt>
                <c:pt idx="6430">
                  <c:v>677.40003217477351</c:v>
                </c:pt>
                <c:pt idx="6431">
                  <c:v>677.50003217952326</c:v>
                </c:pt>
                <c:pt idx="6432">
                  <c:v>677.600032184273</c:v>
                </c:pt>
                <c:pt idx="6433">
                  <c:v>677.70003218902275</c:v>
                </c:pt>
                <c:pt idx="6434">
                  <c:v>677.80003219377249</c:v>
                </c:pt>
                <c:pt idx="6435">
                  <c:v>677.90003219852224</c:v>
                </c:pt>
                <c:pt idx="6436">
                  <c:v>678.00003220327199</c:v>
                </c:pt>
                <c:pt idx="6437">
                  <c:v>678.10003220802173</c:v>
                </c:pt>
                <c:pt idx="6438">
                  <c:v>678.20003221277148</c:v>
                </c:pt>
                <c:pt idx="6439">
                  <c:v>678.30003221752122</c:v>
                </c:pt>
                <c:pt idx="6440">
                  <c:v>678.40003222227097</c:v>
                </c:pt>
                <c:pt idx="6441">
                  <c:v>678.50003222702071</c:v>
                </c:pt>
                <c:pt idx="6442">
                  <c:v>678.60003223177046</c:v>
                </c:pt>
                <c:pt idx="6443">
                  <c:v>678.7000322365202</c:v>
                </c:pt>
                <c:pt idx="6444">
                  <c:v>678.80003224126995</c:v>
                </c:pt>
                <c:pt idx="6445">
                  <c:v>678.90003224601969</c:v>
                </c:pt>
                <c:pt idx="6446">
                  <c:v>679.00003225076944</c:v>
                </c:pt>
                <c:pt idx="6447">
                  <c:v>679.10003225551918</c:v>
                </c:pt>
                <c:pt idx="6448">
                  <c:v>679.20003226026893</c:v>
                </c:pt>
                <c:pt idx="6449">
                  <c:v>679.30003226501867</c:v>
                </c:pt>
                <c:pt idx="6450">
                  <c:v>679.40003226976842</c:v>
                </c:pt>
                <c:pt idx="6451">
                  <c:v>679.50003227451816</c:v>
                </c:pt>
                <c:pt idx="6452">
                  <c:v>679.60003227926791</c:v>
                </c:pt>
                <c:pt idx="6453">
                  <c:v>679.70003228401765</c:v>
                </c:pt>
                <c:pt idx="6454">
                  <c:v>679.8000322887674</c:v>
                </c:pt>
                <c:pt idx="6455">
                  <c:v>679.90003229351714</c:v>
                </c:pt>
                <c:pt idx="6456">
                  <c:v>680.00003229826689</c:v>
                </c:pt>
                <c:pt idx="6457">
                  <c:v>680.10003230301663</c:v>
                </c:pt>
                <c:pt idx="6458">
                  <c:v>680.20003230776638</c:v>
                </c:pt>
                <c:pt idx="6459">
                  <c:v>680.30003231251612</c:v>
                </c:pt>
                <c:pt idx="6460">
                  <c:v>680.40003231726587</c:v>
                </c:pt>
                <c:pt idx="6461">
                  <c:v>680.50003232201561</c:v>
                </c:pt>
                <c:pt idx="6462">
                  <c:v>680.60003232676536</c:v>
                </c:pt>
                <c:pt idx="6463">
                  <c:v>680.7000323315151</c:v>
                </c:pt>
                <c:pt idx="6464">
                  <c:v>680.80003233626485</c:v>
                </c:pt>
                <c:pt idx="6465">
                  <c:v>680.90003234101459</c:v>
                </c:pt>
                <c:pt idx="6466">
                  <c:v>681.00003234576434</c:v>
                </c:pt>
                <c:pt idx="6467">
                  <c:v>681.10003235051408</c:v>
                </c:pt>
                <c:pt idx="6468">
                  <c:v>681.20003235526383</c:v>
                </c:pt>
                <c:pt idx="6469">
                  <c:v>681.30003236001357</c:v>
                </c:pt>
                <c:pt idx="6470">
                  <c:v>681.40003236476332</c:v>
                </c:pt>
                <c:pt idx="6471">
                  <c:v>681.50003236951306</c:v>
                </c:pt>
                <c:pt idx="6472">
                  <c:v>681.60003237426281</c:v>
                </c:pt>
                <c:pt idx="6473">
                  <c:v>681.70003237901255</c:v>
                </c:pt>
                <c:pt idx="6474">
                  <c:v>681.8000323837623</c:v>
                </c:pt>
                <c:pt idx="6475">
                  <c:v>681.90003238851205</c:v>
                </c:pt>
                <c:pt idx="6476">
                  <c:v>682.00003239326179</c:v>
                </c:pt>
                <c:pt idx="6477">
                  <c:v>682.10003239801154</c:v>
                </c:pt>
                <c:pt idx="6478">
                  <c:v>682.20003240276128</c:v>
                </c:pt>
                <c:pt idx="6479">
                  <c:v>682.30003240751103</c:v>
                </c:pt>
                <c:pt idx="6480">
                  <c:v>682.40003241226077</c:v>
                </c:pt>
                <c:pt idx="6481">
                  <c:v>682.50003241701052</c:v>
                </c:pt>
                <c:pt idx="6482">
                  <c:v>682.60003242176026</c:v>
                </c:pt>
                <c:pt idx="6483">
                  <c:v>682.70003242651001</c:v>
                </c:pt>
                <c:pt idx="6484">
                  <c:v>682.80003243125975</c:v>
                </c:pt>
                <c:pt idx="6485">
                  <c:v>682.9000324360095</c:v>
                </c:pt>
                <c:pt idx="6486">
                  <c:v>683.00003244075924</c:v>
                </c:pt>
                <c:pt idx="6487">
                  <c:v>683.10003244550899</c:v>
                </c:pt>
                <c:pt idx="6488">
                  <c:v>683.20003245025873</c:v>
                </c:pt>
                <c:pt idx="6489">
                  <c:v>683.30003245500848</c:v>
                </c:pt>
                <c:pt idx="6490">
                  <c:v>683.40003245975822</c:v>
                </c:pt>
                <c:pt idx="6491">
                  <c:v>683.50003246450797</c:v>
                </c:pt>
                <c:pt idx="6492">
                  <c:v>683.60003246925771</c:v>
                </c:pt>
                <c:pt idx="6493">
                  <c:v>683.70003247400746</c:v>
                </c:pt>
                <c:pt idx="6494">
                  <c:v>683.8000324787572</c:v>
                </c:pt>
                <c:pt idx="6495">
                  <c:v>683.90003248350695</c:v>
                </c:pt>
                <c:pt idx="6496">
                  <c:v>684.00003248825669</c:v>
                </c:pt>
                <c:pt idx="6497">
                  <c:v>684.10003249300644</c:v>
                </c:pt>
                <c:pt idx="6498">
                  <c:v>684.20003249775618</c:v>
                </c:pt>
                <c:pt idx="6499">
                  <c:v>684.30003250250593</c:v>
                </c:pt>
                <c:pt idx="6500">
                  <c:v>684.40003250725567</c:v>
                </c:pt>
                <c:pt idx="6501">
                  <c:v>684.50003251200542</c:v>
                </c:pt>
                <c:pt idx="6502">
                  <c:v>684.60003251675516</c:v>
                </c:pt>
                <c:pt idx="6503">
                  <c:v>684.70003252150491</c:v>
                </c:pt>
                <c:pt idx="6504">
                  <c:v>684.80003252625465</c:v>
                </c:pt>
                <c:pt idx="6505">
                  <c:v>684.9000325310044</c:v>
                </c:pt>
                <c:pt idx="6506">
                  <c:v>685.00003253575414</c:v>
                </c:pt>
                <c:pt idx="6507">
                  <c:v>685.10003254050389</c:v>
                </c:pt>
                <c:pt idx="6508">
                  <c:v>685.20003254525363</c:v>
                </c:pt>
                <c:pt idx="6509">
                  <c:v>685.30003255000338</c:v>
                </c:pt>
                <c:pt idx="6510">
                  <c:v>685.40003255475312</c:v>
                </c:pt>
                <c:pt idx="6511">
                  <c:v>685.50003255950287</c:v>
                </c:pt>
                <c:pt idx="6512">
                  <c:v>685.60003256425261</c:v>
                </c:pt>
                <c:pt idx="6513">
                  <c:v>685.70003256900236</c:v>
                </c:pt>
                <c:pt idx="6514">
                  <c:v>685.80003257375211</c:v>
                </c:pt>
                <c:pt idx="6515">
                  <c:v>685.90003257850185</c:v>
                </c:pt>
                <c:pt idx="6516">
                  <c:v>686.0000325832516</c:v>
                </c:pt>
                <c:pt idx="6517">
                  <c:v>686.10003258800134</c:v>
                </c:pt>
                <c:pt idx="6518">
                  <c:v>686.20003259275109</c:v>
                </c:pt>
                <c:pt idx="6519">
                  <c:v>686.30003259750083</c:v>
                </c:pt>
                <c:pt idx="6520">
                  <c:v>686.40003260225058</c:v>
                </c:pt>
                <c:pt idx="6521">
                  <c:v>686.50003260700032</c:v>
                </c:pt>
                <c:pt idx="6522">
                  <c:v>686.60003261175007</c:v>
                </c:pt>
                <c:pt idx="6523">
                  <c:v>686.70003261649981</c:v>
                </c:pt>
                <c:pt idx="6524">
                  <c:v>686.80003262124956</c:v>
                </c:pt>
                <c:pt idx="6525">
                  <c:v>686.9000326259993</c:v>
                </c:pt>
                <c:pt idx="6526">
                  <c:v>687.00003263074905</c:v>
                </c:pt>
                <c:pt idx="6527">
                  <c:v>687.10003263549879</c:v>
                </c:pt>
                <c:pt idx="6528">
                  <c:v>687.20003264024854</c:v>
                </c:pt>
                <c:pt idx="6529">
                  <c:v>687.30003264499828</c:v>
                </c:pt>
                <c:pt idx="6530">
                  <c:v>687.40003264974803</c:v>
                </c:pt>
                <c:pt idx="6531">
                  <c:v>687.50003265449777</c:v>
                </c:pt>
                <c:pt idx="6532">
                  <c:v>687.60003265924752</c:v>
                </c:pt>
                <c:pt idx="6533">
                  <c:v>687.70003266399726</c:v>
                </c:pt>
                <c:pt idx="6534">
                  <c:v>687.80003266874701</c:v>
                </c:pt>
                <c:pt idx="6535">
                  <c:v>687.90003267349675</c:v>
                </c:pt>
                <c:pt idx="6536">
                  <c:v>688.0000326782465</c:v>
                </c:pt>
                <c:pt idx="6537">
                  <c:v>688.10003268299624</c:v>
                </c:pt>
                <c:pt idx="6538">
                  <c:v>688.20003268774599</c:v>
                </c:pt>
                <c:pt idx="6539">
                  <c:v>688.30003269249573</c:v>
                </c:pt>
                <c:pt idx="6540">
                  <c:v>688.40003269724548</c:v>
                </c:pt>
                <c:pt idx="6541">
                  <c:v>688.50003270199522</c:v>
                </c:pt>
                <c:pt idx="6542">
                  <c:v>688.60003270674497</c:v>
                </c:pt>
                <c:pt idx="6543">
                  <c:v>688.70003271149471</c:v>
                </c:pt>
                <c:pt idx="6544">
                  <c:v>688.80003271624446</c:v>
                </c:pt>
                <c:pt idx="6545">
                  <c:v>688.9000327209942</c:v>
                </c:pt>
                <c:pt idx="6546">
                  <c:v>689.00003272574395</c:v>
                </c:pt>
                <c:pt idx="6547">
                  <c:v>689.10003273049369</c:v>
                </c:pt>
                <c:pt idx="6548">
                  <c:v>689.20003273524344</c:v>
                </c:pt>
                <c:pt idx="6549">
                  <c:v>689.30003273999318</c:v>
                </c:pt>
                <c:pt idx="6550">
                  <c:v>689.40003274474293</c:v>
                </c:pt>
                <c:pt idx="6551">
                  <c:v>689.50003274949268</c:v>
                </c:pt>
                <c:pt idx="6552">
                  <c:v>689.60003275424242</c:v>
                </c:pt>
                <c:pt idx="6553">
                  <c:v>689.70003275899217</c:v>
                </c:pt>
                <c:pt idx="6554">
                  <c:v>689.80003276374191</c:v>
                </c:pt>
                <c:pt idx="6555">
                  <c:v>689.90003276849166</c:v>
                </c:pt>
                <c:pt idx="6556">
                  <c:v>690.0000327732414</c:v>
                </c:pt>
                <c:pt idx="6557">
                  <c:v>690.10003277799115</c:v>
                </c:pt>
                <c:pt idx="6558">
                  <c:v>690.20003278274089</c:v>
                </c:pt>
                <c:pt idx="6559">
                  <c:v>690.30003278749064</c:v>
                </c:pt>
                <c:pt idx="6560">
                  <c:v>690.40003279224038</c:v>
                </c:pt>
                <c:pt idx="6561">
                  <c:v>690.50003279699013</c:v>
                </c:pt>
                <c:pt idx="6562">
                  <c:v>690.60003280173987</c:v>
                </c:pt>
                <c:pt idx="6563">
                  <c:v>690.70003280648962</c:v>
                </c:pt>
                <c:pt idx="6564">
                  <c:v>690.80003281123936</c:v>
                </c:pt>
                <c:pt idx="6565">
                  <c:v>690.90003281598911</c:v>
                </c:pt>
                <c:pt idx="6566">
                  <c:v>691.00003282073885</c:v>
                </c:pt>
                <c:pt idx="6567">
                  <c:v>691.1000328254886</c:v>
                </c:pt>
                <c:pt idx="6568">
                  <c:v>691.20003283023834</c:v>
                </c:pt>
                <c:pt idx="6569">
                  <c:v>691.30003283498809</c:v>
                </c:pt>
                <c:pt idx="6570">
                  <c:v>691.40003283973783</c:v>
                </c:pt>
                <c:pt idx="6571">
                  <c:v>691.50003284448758</c:v>
                </c:pt>
                <c:pt idx="6572">
                  <c:v>691.60003284923732</c:v>
                </c:pt>
                <c:pt idx="6573">
                  <c:v>691.70003285398707</c:v>
                </c:pt>
                <c:pt idx="6574">
                  <c:v>691.80003285873681</c:v>
                </c:pt>
                <c:pt idx="6575">
                  <c:v>691.90003286348656</c:v>
                </c:pt>
                <c:pt idx="6576">
                  <c:v>692.0000328682363</c:v>
                </c:pt>
                <c:pt idx="6577">
                  <c:v>692.10003287298605</c:v>
                </c:pt>
                <c:pt idx="6578">
                  <c:v>692.20003287773579</c:v>
                </c:pt>
                <c:pt idx="6579">
                  <c:v>692.30003288248554</c:v>
                </c:pt>
                <c:pt idx="6580">
                  <c:v>692.40003288723528</c:v>
                </c:pt>
                <c:pt idx="6581">
                  <c:v>692.50003289198503</c:v>
                </c:pt>
                <c:pt idx="6582">
                  <c:v>692.60003289673477</c:v>
                </c:pt>
                <c:pt idx="6583">
                  <c:v>692.70003290148452</c:v>
                </c:pt>
                <c:pt idx="6584">
                  <c:v>692.80003290623426</c:v>
                </c:pt>
                <c:pt idx="6585">
                  <c:v>692.90003291098401</c:v>
                </c:pt>
                <c:pt idx="6586">
                  <c:v>693.00003291573375</c:v>
                </c:pt>
                <c:pt idx="6587">
                  <c:v>693.1000329204835</c:v>
                </c:pt>
                <c:pt idx="6588">
                  <c:v>693.20003292523324</c:v>
                </c:pt>
                <c:pt idx="6589">
                  <c:v>693.30003292998299</c:v>
                </c:pt>
                <c:pt idx="6590">
                  <c:v>693.40003293473274</c:v>
                </c:pt>
                <c:pt idx="6591">
                  <c:v>693.50003293948248</c:v>
                </c:pt>
                <c:pt idx="6592">
                  <c:v>693.60003294423223</c:v>
                </c:pt>
                <c:pt idx="6593">
                  <c:v>693.70003294898197</c:v>
                </c:pt>
                <c:pt idx="6594">
                  <c:v>693.80003295373172</c:v>
                </c:pt>
                <c:pt idx="6595">
                  <c:v>693.90003295848146</c:v>
                </c:pt>
                <c:pt idx="6596">
                  <c:v>694.00003296323121</c:v>
                </c:pt>
                <c:pt idx="6597">
                  <c:v>694.10003296798095</c:v>
                </c:pt>
                <c:pt idx="6598">
                  <c:v>694.2000329727307</c:v>
                </c:pt>
                <c:pt idx="6599">
                  <c:v>694.30003297748044</c:v>
                </c:pt>
                <c:pt idx="6600">
                  <c:v>694.40003298223019</c:v>
                </c:pt>
                <c:pt idx="6601">
                  <c:v>694.50003298697993</c:v>
                </c:pt>
                <c:pt idx="6602">
                  <c:v>694.60003299172968</c:v>
                </c:pt>
                <c:pt idx="6603">
                  <c:v>694.70003299647942</c:v>
                </c:pt>
                <c:pt idx="6604">
                  <c:v>694.80003300122917</c:v>
                </c:pt>
                <c:pt idx="6605">
                  <c:v>694.90003300597891</c:v>
                </c:pt>
                <c:pt idx="6606">
                  <c:v>695.00003301072866</c:v>
                </c:pt>
                <c:pt idx="6607">
                  <c:v>695.1000330154784</c:v>
                </c:pt>
                <c:pt idx="6608">
                  <c:v>695.20003302022815</c:v>
                </c:pt>
                <c:pt idx="6609">
                  <c:v>695.30003302497789</c:v>
                </c:pt>
                <c:pt idx="6610">
                  <c:v>695.40003302972764</c:v>
                </c:pt>
                <c:pt idx="6611">
                  <c:v>695.50003303447738</c:v>
                </c:pt>
                <c:pt idx="6612">
                  <c:v>695.60003303922713</c:v>
                </c:pt>
                <c:pt idx="6613">
                  <c:v>695.70003304397687</c:v>
                </c:pt>
                <c:pt idx="6614">
                  <c:v>695.80003304872662</c:v>
                </c:pt>
                <c:pt idx="6615">
                  <c:v>695.90003305347636</c:v>
                </c:pt>
                <c:pt idx="6616">
                  <c:v>696.00003305822611</c:v>
                </c:pt>
                <c:pt idx="6617">
                  <c:v>696.10003306297585</c:v>
                </c:pt>
                <c:pt idx="6618">
                  <c:v>696.2000330677256</c:v>
                </c:pt>
                <c:pt idx="6619">
                  <c:v>696.30003307247534</c:v>
                </c:pt>
                <c:pt idx="6620">
                  <c:v>696.40003307722509</c:v>
                </c:pt>
                <c:pt idx="6621">
                  <c:v>696.50003308197483</c:v>
                </c:pt>
                <c:pt idx="6622">
                  <c:v>696.60003308672458</c:v>
                </c:pt>
                <c:pt idx="6623">
                  <c:v>696.70003309147432</c:v>
                </c:pt>
                <c:pt idx="6624">
                  <c:v>696.80003309622407</c:v>
                </c:pt>
                <c:pt idx="6625">
                  <c:v>696.90003310097381</c:v>
                </c:pt>
                <c:pt idx="6626">
                  <c:v>697.00003310572356</c:v>
                </c:pt>
                <c:pt idx="6627">
                  <c:v>697.1000331104733</c:v>
                </c:pt>
                <c:pt idx="6628">
                  <c:v>697.20003311522305</c:v>
                </c:pt>
                <c:pt idx="6629">
                  <c:v>697.3000331199728</c:v>
                </c:pt>
                <c:pt idx="6630">
                  <c:v>697.40003312472254</c:v>
                </c:pt>
                <c:pt idx="6631">
                  <c:v>697.50003312947229</c:v>
                </c:pt>
                <c:pt idx="6632">
                  <c:v>697.60003313422203</c:v>
                </c:pt>
                <c:pt idx="6633">
                  <c:v>697.70003313897178</c:v>
                </c:pt>
                <c:pt idx="6634">
                  <c:v>697.80003314372152</c:v>
                </c:pt>
                <c:pt idx="6635">
                  <c:v>697.90003314847127</c:v>
                </c:pt>
                <c:pt idx="6636">
                  <c:v>698.00003315322101</c:v>
                </c:pt>
                <c:pt idx="6637">
                  <c:v>698.10003315797076</c:v>
                </c:pt>
                <c:pt idx="6638">
                  <c:v>698.2000331627205</c:v>
                </c:pt>
                <c:pt idx="6639">
                  <c:v>698.30003316747025</c:v>
                </c:pt>
                <c:pt idx="6640">
                  <c:v>698.40003317221999</c:v>
                </c:pt>
                <c:pt idx="6641">
                  <c:v>698.50003317696974</c:v>
                </c:pt>
                <c:pt idx="6642">
                  <c:v>698.60003318171948</c:v>
                </c:pt>
                <c:pt idx="6643">
                  <c:v>698.70003318646923</c:v>
                </c:pt>
                <c:pt idx="6644">
                  <c:v>698.80003319121897</c:v>
                </c:pt>
                <c:pt idx="6645">
                  <c:v>698.90003319596872</c:v>
                </c:pt>
                <c:pt idx="6646">
                  <c:v>699.00003320071846</c:v>
                </c:pt>
                <c:pt idx="6647">
                  <c:v>699.10003320546821</c:v>
                </c:pt>
                <c:pt idx="6648">
                  <c:v>699.20003321021795</c:v>
                </c:pt>
                <c:pt idx="6649">
                  <c:v>699.3000332149677</c:v>
                </c:pt>
                <c:pt idx="6650">
                  <c:v>699.40003321971744</c:v>
                </c:pt>
                <c:pt idx="6651">
                  <c:v>699.50003322446719</c:v>
                </c:pt>
                <c:pt idx="6652">
                  <c:v>699.60003322921693</c:v>
                </c:pt>
                <c:pt idx="6653">
                  <c:v>699.70003323396668</c:v>
                </c:pt>
                <c:pt idx="6654">
                  <c:v>699.80003323871642</c:v>
                </c:pt>
                <c:pt idx="6655">
                  <c:v>699.90003324346617</c:v>
                </c:pt>
                <c:pt idx="6656">
                  <c:v>700.00003324821591</c:v>
                </c:pt>
                <c:pt idx="6657">
                  <c:v>700.10003325296566</c:v>
                </c:pt>
                <c:pt idx="6658">
                  <c:v>700.2000332577154</c:v>
                </c:pt>
                <c:pt idx="6659">
                  <c:v>700.30003326246515</c:v>
                </c:pt>
                <c:pt idx="6660">
                  <c:v>700.40003326721489</c:v>
                </c:pt>
                <c:pt idx="6661">
                  <c:v>700.50003327196464</c:v>
                </c:pt>
                <c:pt idx="6662">
                  <c:v>700.60003327671438</c:v>
                </c:pt>
                <c:pt idx="6663">
                  <c:v>700.70003328146413</c:v>
                </c:pt>
                <c:pt idx="6664">
                  <c:v>700.80003328621387</c:v>
                </c:pt>
                <c:pt idx="6665">
                  <c:v>700.90003329096362</c:v>
                </c:pt>
                <c:pt idx="6666">
                  <c:v>701.00003329571337</c:v>
                </c:pt>
                <c:pt idx="6667">
                  <c:v>701.10003330046311</c:v>
                </c:pt>
                <c:pt idx="6668">
                  <c:v>701.20003330521286</c:v>
                </c:pt>
                <c:pt idx="6669">
                  <c:v>701.3000333099626</c:v>
                </c:pt>
                <c:pt idx="6670">
                  <c:v>701.40003331471235</c:v>
                </c:pt>
                <c:pt idx="6671">
                  <c:v>701.50003331946209</c:v>
                </c:pt>
                <c:pt idx="6672">
                  <c:v>701.60003332421184</c:v>
                </c:pt>
                <c:pt idx="6673">
                  <c:v>701.70003332896158</c:v>
                </c:pt>
                <c:pt idx="6674">
                  <c:v>701.80003333371133</c:v>
                </c:pt>
                <c:pt idx="6675">
                  <c:v>701.90003333846107</c:v>
                </c:pt>
                <c:pt idx="6676">
                  <c:v>702.00003334321082</c:v>
                </c:pt>
                <c:pt idx="6677">
                  <c:v>702.10003334796056</c:v>
                </c:pt>
                <c:pt idx="6678">
                  <c:v>702.20003335271031</c:v>
                </c:pt>
                <c:pt idx="6679">
                  <c:v>702.30003335746005</c:v>
                </c:pt>
                <c:pt idx="6680">
                  <c:v>702.4000333622098</c:v>
                </c:pt>
                <c:pt idx="6681">
                  <c:v>702.50003336695954</c:v>
                </c:pt>
                <c:pt idx="6682">
                  <c:v>702.60003337170929</c:v>
                </c:pt>
                <c:pt idx="6683">
                  <c:v>702.70003337645903</c:v>
                </c:pt>
                <c:pt idx="6684">
                  <c:v>702.80003338120878</c:v>
                </c:pt>
                <c:pt idx="6685">
                  <c:v>702.90003338595852</c:v>
                </c:pt>
                <c:pt idx="6686">
                  <c:v>703.00003339070827</c:v>
                </c:pt>
                <c:pt idx="6687">
                  <c:v>703.10003339545801</c:v>
                </c:pt>
                <c:pt idx="6688">
                  <c:v>703.20003340020776</c:v>
                </c:pt>
                <c:pt idx="6689">
                  <c:v>703.3000334049575</c:v>
                </c:pt>
                <c:pt idx="6690">
                  <c:v>703.40003340970725</c:v>
                </c:pt>
                <c:pt idx="6691">
                  <c:v>703.50003341445699</c:v>
                </c:pt>
                <c:pt idx="6692">
                  <c:v>703.60003341920674</c:v>
                </c:pt>
                <c:pt idx="6693">
                  <c:v>703.70003342395648</c:v>
                </c:pt>
                <c:pt idx="6694">
                  <c:v>703.80003342870623</c:v>
                </c:pt>
                <c:pt idx="6695">
                  <c:v>703.90003343345597</c:v>
                </c:pt>
                <c:pt idx="6696">
                  <c:v>704.00003343820572</c:v>
                </c:pt>
                <c:pt idx="6697">
                  <c:v>704.10003344295546</c:v>
                </c:pt>
                <c:pt idx="6698">
                  <c:v>704.20003344770521</c:v>
                </c:pt>
                <c:pt idx="6699">
                  <c:v>704.30003345245495</c:v>
                </c:pt>
                <c:pt idx="6700">
                  <c:v>704.4000334572047</c:v>
                </c:pt>
                <c:pt idx="6701">
                  <c:v>704.50003346195444</c:v>
                </c:pt>
                <c:pt idx="6702">
                  <c:v>704.60003346670419</c:v>
                </c:pt>
                <c:pt idx="6703">
                  <c:v>704.70003347145393</c:v>
                </c:pt>
                <c:pt idx="6704">
                  <c:v>704.80003347620368</c:v>
                </c:pt>
                <c:pt idx="6705">
                  <c:v>704.90003348095343</c:v>
                </c:pt>
                <c:pt idx="6706">
                  <c:v>705.00003348570317</c:v>
                </c:pt>
                <c:pt idx="6707">
                  <c:v>705.10003349045292</c:v>
                </c:pt>
                <c:pt idx="6708">
                  <c:v>705.20003349520266</c:v>
                </c:pt>
                <c:pt idx="6709">
                  <c:v>705.30003349995241</c:v>
                </c:pt>
                <c:pt idx="6710">
                  <c:v>705.40003350470215</c:v>
                </c:pt>
                <c:pt idx="6711">
                  <c:v>705.5000335094519</c:v>
                </c:pt>
                <c:pt idx="6712">
                  <c:v>705.60003351420164</c:v>
                </c:pt>
                <c:pt idx="6713">
                  <c:v>705.70003351895139</c:v>
                </c:pt>
                <c:pt idx="6714">
                  <c:v>705.80003352370113</c:v>
                </c:pt>
                <c:pt idx="6715">
                  <c:v>705.90003352845088</c:v>
                </c:pt>
                <c:pt idx="6716">
                  <c:v>706.00003353320062</c:v>
                </c:pt>
                <c:pt idx="6717">
                  <c:v>706.10003353795037</c:v>
                </c:pt>
                <c:pt idx="6718">
                  <c:v>706.20003354270011</c:v>
                </c:pt>
                <c:pt idx="6719">
                  <c:v>706.30003354744986</c:v>
                </c:pt>
                <c:pt idx="6720">
                  <c:v>706.4000335521996</c:v>
                </c:pt>
                <c:pt idx="6721">
                  <c:v>706.50003355694935</c:v>
                </c:pt>
                <c:pt idx="6722">
                  <c:v>706.60003356169909</c:v>
                </c:pt>
                <c:pt idx="6723">
                  <c:v>706.70003356644884</c:v>
                </c:pt>
                <c:pt idx="6724">
                  <c:v>706.80003357119858</c:v>
                </c:pt>
                <c:pt idx="6725">
                  <c:v>706.90003357594833</c:v>
                </c:pt>
                <c:pt idx="6726">
                  <c:v>707.00003358069807</c:v>
                </c:pt>
                <c:pt idx="6727">
                  <c:v>707.10003358544782</c:v>
                </c:pt>
                <c:pt idx="6728">
                  <c:v>707.20003359019756</c:v>
                </c:pt>
                <c:pt idx="6729">
                  <c:v>707.30003359494731</c:v>
                </c:pt>
                <c:pt idx="6730">
                  <c:v>707.40003359969705</c:v>
                </c:pt>
                <c:pt idx="6731">
                  <c:v>707.5000336044468</c:v>
                </c:pt>
                <c:pt idx="6732">
                  <c:v>707.60003360919654</c:v>
                </c:pt>
                <c:pt idx="6733">
                  <c:v>707.70003361394629</c:v>
                </c:pt>
                <c:pt idx="6734">
                  <c:v>707.80003361869603</c:v>
                </c:pt>
                <c:pt idx="6735">
                  <c:v>707.90003362344578</c:v>
                </c:pt>
                <c:pt idx="6736">
                  <c:v>708.00003362819552</c:v>
                </c:pt>
                <c:pt idx="6737">
                  <c:v>708.10003363294527</c:v>
                </c:pt>
                <c:pt idx="6738">
                  <c:v>708.20003363769501</c:v>
                </c:pt>
                <c:pt idx="6739">
                  <c:v>708.30003364244476</c:v>
                </c:pt>
                <c:pt idx="6740">
                  <c:v>708.4000336471945</c:v>
                </c:pt>
                <c:pt idx="6741">
                  <c:v>708.50003365194425</c:v>
                </c:pt>
                <c:pt idx="6742">
                  <c:v>708.60003365669399</c:v>
                </c:pt>
                <c:pt idx="6743">
                  <c:v>708.70003366144374</c:v>
                </c:pt>
                <c:pt idx="6744">
                  <c:v>708.80003366619349</c:v>
                </c:pt>
                <c:pt idx="6745">
                  <c:v>708.90003367094323</c:v>
                </c:pt>
                <c:pt idx="6746">
                  <c:v>709.00003367569298</c:v>
                </c:pt>
                <c:pt idx="6747">
                  <c:v>709.10003368044272</c:v>
                </c:pt>
                <c:pt idx="6748">
                  <c:v>709.20003368519247</c:v>
                </c:pt>
                <c:pt idx="6749">
                  <c:v>709.30003368994221</c:v>
                </c:pt>
                <c:pt idx="6750">
                  <c:v>709.40003369469196</c:v>
                </c:pt>
                <c:pt idx="6751">
                  <c:v>709.5000336994417</c:v>
                </c:pt>
                <c:pt idx="6752">
                  <c:v>709.60003370419145</c:v>
                </c:pt>
                <c:pt idx="6753">
                  <c:v>709.70003370894119</c:v>
                </c:pt>
                <c:pt idx="6754">
                  <c:v>709.80003371369094</c:v>
                </c:pt>
                <c:pt idx="6755">
                  <c:v>709.90003371844068</c:v>
                </c:pt>
                <c:pt idx="6756">
                  <c:v>710.00003372319043</c:v>
                </c:pt>
                <c:pt idx="6757">
                  <c:v>710.10003372794017</c:v>
                </c:pt>
                <c:pt idx="6758">
                  <c:v>710.20003373268992</c:v>
                </c:pt>
                <c:pt idx="6759">
                  <c:v>710.30003373743966</c:v>
                </c:pt>
                <c:pt idx="6760">
                  <c:v>710.40003374218941</c:v>
                </c:pt>
                <c:pt idx="6761">
                  <c:v>710.50003374693915</c:v>
                </c:pt>
                <c:pt idx="6762">
                  <c:v>710.6000337516889</c:v>
                </c:pt>
                <c:pt idx="6763">
                  <c:v>710.70003375643864</c:v>
                </c:pt>
                <c:pt idx="6764">
                  <c:v>710.80003376118839</c:v>
                </c:pt>
                <c:pt idx="6765">
                  <c:v>710.90003376593813</c:v>
                </c:pt>
                <c:pt idx="6766">
                  <c:v>711.00003377068788</c:v>
                </c:pt>
                <c:pt idx="6767">
                  <c:v>711.10003377543762</c:v>
                </c:pt>
                <c:pt idx="6768">
                  <c:v>711.20003378018737</c:v>
                </c:pt>
                <c:pt idx="6769">
                  <c:v>711.30003378493711</c:v>
                </c:pt>
                <c:pt idx="6770">
                  <c:v>711.40003378968686</c:v>
                </c:pt>
                <c:pt idx="6771">
                  <c:v>711.5000337944366</c:v>
                </c:pt>
                <c:pt idx="6772">
                  <c:v>711.60003379918635</c:v>
                </c:pt>
                <c:pt idx="6773">
                  <c:v>711.70003380393609</c:v>
                </c:pt>
                <c:pt idx="6774">
                  <c:v>711.80003380868584</c:v>
                </c:pt>
                <c:pt idx="6775">
                  <c:v>711.90003381343558</c:v>
                </c:pt>
                <c:pt idx="6776">
                  <c:v>712.00003381818533</c:v>
                </c:pt>
                <c:pt idx="6777">
                  <c:v>712.10003382293507</c:v>
                </c:pt>
                <c:pt idx="6778">
                  <c:v>712.20003382768482</c:v>
                </c:pt>
                <c:pt idx="6779">
                  <c:v>712.30003383243456</c:v>
                </c:pt>
                <c:pt idx="6780">
                  <c:v>712.40003383718431</c:v>
                </c:pt>
                <c:pt idx="6781">
                  <c:v>712.50003384193406</c:v>
                </c:pt>
                <c:pt idx="6782">
                  <c:v>712.6000338466838</c:v>
                </c:pt>
                <c:pt idx="6783">
                  <c:v>712.70003385143355</c:v>
                </c:pt>
                <c:pt idx="6784">
                  <c:v>712.80003385618329</c:v>
                </c:pt>
                <c:pt idx="6785">
                  <c:v>712.90003386093304</c:v>
                </c:pt>
                <c:pt idx="6786">
                  <c:v>713.00003386568278</c:v>
                </c:pt>
                <c:pt idx="6787">
                  <c:v>713.10003387043253</c:v>
                </c:pt>
                <c:pt idx="6788">
                  <c:v>713.20003387518227</c:v>
                </c:pt>
                <c:pt idx="6789">
                  <c:v>713.30003387993202</c:v>
                </c:pt>
                <c:pt idx="6790">
                  <c:v>713.40003388468176</c:v>
                </c:pt>
                <c:pt idx="6791">
                  <c:v>713.50003388943151</c:v>
                </c:pt>
                <c:pt idx="6792">
                  <c:v>713.60003389418125</c:v>
                </c:pt>
                <c:pt idx="6793">
                  <c:v>713.700033898931</c:v>
                </c:pt>
                <c:pt idx="6794">
                  <c:v>713.80003390368074</c:v>
                </c:pt>
                <c:pt idx="6795">
                  <c:v>713.90003390843049</c:v>
                </c:pt>
                <c:pt idx="6796">
                  <c:v>714.00003391318023</c:v>
                </c:pt>
                <c:pt idx="6797">
                  <c:v>714.10003391792998</c:v>
                </c:pt>
                <c:pt idx="6798">
                  <c:v>714.20003392267972</c:v>
                </c:pt>
                <c:pt idx="6799">
                  <c:v>714.30003392742947</c:v>
                </c:pt>
                <c:pt idx="6800">
                  <c:v>714.40003393217921</c:v>
                </c:pt>
                <c:pt idx="6801">
                  <c:v>714.50003393692896</c:v>
                </c:pt>
                <c:pt idx="6802">
                  <c:v>714.6000339416787</c:v>
                </c:pt>
                <c:pt idx="6803">
                  <c:v>714.70003394642845</c:v>
                </c:pt>
                <c:pt idx="6804">
                  <c:v>714.80003395117819</c:v>
                </c:pt>
                <c:pt idx="6805">
                  <c:v>714.90003395592794</c:v>
                </c:pt>
                <c:pt idx="6806">
                  <c:v>715.00003396067768</c:v>
                </c:pt>
                <c:pt idx="6807">
                  <c:v>715.10003396542743</c:v>
                </c:pt>
                <c:pt idx="6808">
                  <c:v>715.20003397017717</c:v>
                </c:pt>
                <c:pt idx="6809">
                  <c:v>715.30003397492692</c:v>
                </c:pt>
                <c:pt idx="6810">
                  <c:v>715.40003397967666</c:v>
                </c:pt>
                <c:pt idx="6811">
                  <c:v>715.50003398442641</c:v>
                </c:pt>
                <c:pt idx="6812">
                  <c:v>715.60003398917615</c:v>
                </c:pt>
                <c:pt idx="6813">
                  <c:v>715.7000339939259</c:v>
                </c:pt>
                <c:pt idx="6814">
                  <c:v>715.80003399867564</c:v>
                </c:pt>
                <c:pt idx="6815">
                  <c:v>715.90003400342539</c:v>
                </c:pt>
                <c:pt idx="6816">
                  <c:v>716.00003400817513</c:v>
                </c:pt>
                <c:pt idx="6817">
                  <c:v>716.10003401292488</c:v>
                </c:pt>
                <c:pt idx="6818">
                  <c:v>716.20003401767462</c:v>
                </c:pt>
                <c:pt idx="6819">
                  <c:v>716.30003402242437</c:v>
                </c:pt>
                <c:pt idx="6820">
                  <c:v>716.40003402717412</c:v>
                </c:pt>
                <c:pt idx="6821">
                  <c:v>716.50003403192386</c:v>
                </c:pt>
                <c:pt idx="6822">
                  <c:v>716.60003403667361</c:v>
                </c:pt>
                <c:pt idx="6823">
                  <c:v>716.70003404142335</c:v>
                </c:pt>
                <c:pt idx="6824">
                  <c:v>716.8000340461731</c:v>
                </c:pt>
                <c:pt idx="6825">
                  <c:v>716.90003405092284</c:v>
                </c:pt>
                <c:pt idx="6826">
                  <c:v>717.00003405567259</c:v>
                </c:pt>
                <c:pt idx="6827">
                  <c:v>717.10003406042233</c:v>
                </c:pt>
                <c:pt idx="6828">
                  <c:v>717.20003406517208</c:v>
                </c:pt>
                <c:pt idx="6829">
                  <c:v>717.30003406992182</c:v>
                </c:pt>
                <c:pt idx="6830">
                  <c:v>717.40003407467157</c:v>
                </c:pt>
                <c:pt idx="6831">
                  <c:v>717.50003407942131</c:v>
                </c:pt>
                <c:pt idx="6832">
                  <c:v>717.60003408417106</c:v>
                </c:pt>
                <c:pt idx="6833">
                  <c:v>717.7000340889208</c:v>
                </c:pt>
                <c:pt idx="6834">
                  <c:v>717.80003409367055</c:v>
                </c:pt>
                <c:pt idx="6835">
                  <c:v>717.90003409842029</c:v>
                </c:pt>
                <c:pt idx="6836">
                  <c:v>718.00003410317004</c:v>
                </c:pt>
                <c:pt idx="6837">
                  <c:v>718.10003410791978</c:v>
                </c:pt>
                <c:pt idx="6838">
                  <c:v>718.20003411266953</c:v>
                </c:pt>
                <c:pt idx="6839">
                  <c:v>718.30003411741927</c:v>
                </c:pt>
                <c:pt idx="6840">
                  <c:v>718.40003412216902</c:v>
                </c:pt>
                <c:pt idx="6841">
                  <c:v>718.50003412691876</c:v>
                </c:pt>
                <c:pt idx="6842">
                  <c:v>718.60003413166851</c:v>
                </c:pt>
                <c:pt idx="6843">
                  <c:v>718.70003413641825</c:v>
                </c:pt>
                <c:pt idx="6844">
                  <c:v>718.800034141168</c:v>
                </c:pt>
                <c:pt idx="6845">
                  <c:v>718.90003414591774</c:v>
                </c:pt>
                <c:pt idx="6846">
                  <c:v>719.00003415066749</c:v>
                </c:pt>
                <c:pt idx="6847">
                  <c:v>719.10003415541723</c:v>
                </c:pt>
                <c:pt idx="6848">
                  <c:v>719.20003416016698</c:v>
                </c:pt>
                <c:pt idx="6849">
                  <c:v>719.30003416491672</c:v>
                </c:pt>
                <c:pt idx="6850">
                  <c:v>719.40003416966647</c:v>
                </c:pt>
                <c:pt idx="6851">
                  <c:v>719.50003417441621</c:v>
                </c:pt>
                <c:pt idx="6852">
                  <c:v>719.60003417916596</c:v>
                </c:pt>
                <c:pt idx="6853">
                  <c:v>719.7000341839157</c:v>
                </c:pt>
                <c:pt idx="6854">
                  <c:v>719.80003418866545</c:v>
                </c:pt>
                <c:pt idx="6855">
                  <c:v>719.90003419341519</c:v>
                </c:pt>
                <c:pt idx="6856">
                  <c:v>720.00003419816494</c:v>
                </c:pt>
                <c:pt idx="6857">
                  <c:v>720.10003420291469</c:v>
                </c:pt>
                <c:pt idx="6858">
                  <c:v>720.20003420766443</c:v>
                </c:pt>
                <c:pt idx="6859">
                  <c:v>720.30003421241418</c:v>
                </c:pt>
                <c:pt idx="6860">
                  <c:v>720.40003421716392</c:v>
                </c:pt>
                <c:pt idx="6861">
                  <c:v>720.50003422191367</c:v>
                </c:pt>
                <c:pt idx="6862">
                  <c:v>720.60003422666341</c:v>
                </c:pt>
                <c:pt idx="6863">
                  <c:v>720.70003423141316</c:v>
                </c:pt>
                <c:pt idx="6864">
                  <c:v>720.8000342361629</c:v>
                </c:pt>
                <c:pt idx="6865">
                  <c:v>720.90003424091265</c:v>
                </c:pt>
                <c:pt idx="6866">
                  <c:v>721.00003424566239</c:v>
                </c:pt>
                <c:pt idx="6867">
                  <c:v>721.10003425041214</c:v>
                </c:pt>
                <c:pt idx="6868">
                  <c:v>721.20003425516188</c:v>
                </c:pt>
                <c:pt idx="6869">
                  <c:v>721.30003425991163</c:v>
                </c:pt>
                <c:pt idx="6870">
                  <c:v>721.40003426466137</c:v>
                </c:pt>
                <c:pt idx="6871">
                  <c:v>721.50003426941112</c:v>
                </c:pt>
                <c:pt idx="6872">
                  <c:v>721.60003427416086</c:v>
                </c:pt>
                <c:pt idx="6873">
                  <c:v>721.70003427891061</c:v>
                </c:pt>
                <c:pt idx="6874">
                  <c:v>721.80003428366035</c:v>
                </c:pt>
                <c:pt idx="6875">
                  <c:v>721.9000342884101</c:v>
                </c:pt>
                <c:pt idx="6876">
                  <c:v>722.00003429315984</c:v>
                </c:pt>
                <c:pt idx="6877">
                  <c:v>722.10003429790959</c:v>
                </c:pt>
                <c:pt idx="6878">
                  <c:v>722.20003430265933</c:v>
                </c:pt>
                <c:pt idx="6879">
                  <c:v>722.30003430740908</c:v>
                </c:pt>
                <c:pt idx="6880">
                  <c:v>722.40003431215882</c:v>
                </c:pt>
                <c:pt idx="6881">
                  <c:v>722.50003431690857</c:v>
                </c:pt>
                <c:pt idx="6882">
                  <c:v>722.60003432165831</c:v>
                </c:pt>
                <c:pt idx="6883">
                  <c:v>722.70003432640806</c:v>
                </c:pt>
                <c:pt idx="6884">
                  <c:v>722.8000343311578</c:v>
                </c:pt>
                <c:pt idx="6885">
                  <c:v>722.90003433590755</c:v>
                </c:pt>
                <c:pt idx="6886">
                  <c:v>723.00003434065729</c:v>
                </c:pt>
                <c:pt idx="6887">
                  <c:v>723.10003434540704</c:v>
                </c:pt>
                <c:pt idx="6888">
                  <c:v>723.20003435015678</c:v>
                </c:pt>
                <c:pt idx="6889">
                  <c:v>723.30003435490653</c:v>
                </c:pt>
                <c:pt idx="6890">
                  <c:v>723.40003435965627</c:v>
                </c:pt>
                <c:pt idx="6891">
                  <c:v>723.50003436440602</c:v>
                </c:pt>
                <c:pt idx="6892">
                  <c:v>723.60003436915576</c:v>
                </c:pt>
                <c:pt idx="6893">
                  <c:v>723.70003437390551</c:v>
                </c:pt>
                <c:pt idx="6894">
                  <c:v>723.80003437865525</c:v>
                </c:pt>
                <c:pt idx="6895">
                  <c:v>723.900034383405</c:v>
                </c:pt>
                <c:pt idx="6896">
                  <c:v>724.00003438815475</c:v>
                </c:pt>
                <c:pt idx="6897">
                  <c:v>724.10003439290449</c:v>
                </c:pt>
                <c:pt idx="6898">
                  <c:v>724.20003439765424</c:v>
                </c:pt>
                <c:pt idx="6899">
                  <c:v>724.30003440240398</c:v>
                </c:pt>
                <c:pt idx="6900">
                  <c:v>724.40003440715373</c:v>
                </c:pt>
                <c:pt idx="6901">
                  <c:v>724.50003441190347</c:v>
                </c:pt>
                <c:pt idx="6902">
                  <c:v>724.60003441665322</c:v>
                </c:pt>
                <c:pt idx="6903">
                  <c:v>724.70003442140296</c:v>
                </c:pt>
                <c:pt idx="6904">
                  <c:v>724.80003442615271</c:v>
                </c:pt>
                <c:pt idx="6905">
                  <c:v>724.90003443090245</c:v>
                </c:pt>
                <c:pt idx="6906">
                  <c:v>725.0000344356522</c:v>
                </c:pt>
                <c:pt idx="6907">
                  <c:v>725.10003444040194</c:v>
                </c:pt>
                <c:pt idx="6908">
                  <c:v>725.20003444515169</c:v>
                </c:pt>
                <c:pt idx="6909">
                  <c:v>725.30003444990143</c:v>
                </c:pt>
                <c:pt idx="6910">
                  <c:v>725.40003445465118</c:v>
                </c:pt>
                <c:pt idx="6911">
                  <c:v>725.50003445940092</c:v>
                </c:pt>
                <c:pt idx="6912">
                  <c:v>725.60003446415067</c:v>
                </c:pt>
                <c:pt idx="6913">
                  <c:v>725.70003446890041</c:v>
                </c:pt>
                <c:pt idx="6914">
                  <c:v>725.80003447365016</c:v>
                </c:pt>
                <c:pt idx="6915">
                  <c:v>725.9000344783999</c:v>
                </c:pt>
                <c:pt idx="6916">
                  <c:v>726.00003448314965</c:v>
                </c:pt>
                <c:pt idx="6917">
                  <c:v>726.10003448789939</c:v>
                </c:pt>
                <c:pt idx="6918">
                  <c:v>726.20003449264914</c:v>
                </c:pt>
                <c:pt idx="6919">
                  <c:v>726.30003449739888</c:v>
                </c:pt>
                <c:pt idx="6920">
                  <c:v>726.40003450214863</c:v>
                </c:pt>
                <c:pt idx="6921">
                  <c:v>726.50003450689837</c:v>
                </c:pt>
                <c:pt idx="6922">
                  <c:v>726.60003451164812</c:v>
                </c:pt>
                <c:pt idx="6923">
                  <c:v>726.70003451639786</c:v>
                </c:pt>
                <c:pt idx="6924">
                  <c:v>726.80003452114761</c:v>
                </c:pt>
                <c:pt idx="6925">
                  <c:v>726.90003452589735</c:v>
                </c:pt>
                <c:pt idx="6926">
                  <c:v>727.0000345306471</c:v>
                </c:pt>
                <c:pt idx="6927">
                  <c:v>727.10003453539684</c:v>
                </c:pt>
                <c:pt idx="6928">
                  <c:v>727.20003454014659</c:v>
                </c:pt>
                <c:pt idx="6929">
                  <c:v>727.30003454489633</c:v>
                </c:pt>
                <c:pt idx="6930">
                  <c:v>727.40003454964608</c:v>
                </c:pt>
                <c:pt idx="6931">
                  <c:v>727.50003455439582</c:v>
                </c:pt>
                <c:pt idx="6932">
                  <c:v>727.60003455914557</c:v>
                </c:pt>
                <c:pt idx="6933">
                  <c:v>727.70003456389531</c:v>
                </c:pt>
                <c:pt idx="6934">
                  <c:v>727.80003456864506</c:v>
                </c:pt>
                <c:pt idx="6935">
                  <c:v>727.90003457339481</c:v>
                </c:pt>
                <c:pt idx="6936">
                  <c:v>728.00003457814455</c:v>
                </c:pt>
                <c:pt idx="6937">
                  <c:v>728.1000345828943</c:v>
                </c:pt>
                <c:pt idx="6938">
                  <c:v>728.20003458764404</c:v>
                </c:pt>
                <c:pt idx="6939">
                  <c:v>728.30003459239379</c:v>
                </c:pt>
                <c:pt idx="6940">
                  <c:v>728.40003459714353</c:v>
                </c:pt>
                <c:pt idx="6941">
                  <c:v>728.50003460189328</c:v>
                </c:pt>
                <c:pt idx="6942">
                  <c:v>728.60003460664302</c:v>
                </c:pt>
                <c:pt idx="6943">
                  <c:v>728.70003461139277</c:v>
                </c:pt>
                <c:pt idx="6944">
                  <c:v>728.80003461614251</c:v>
                </c:pt>
                <c:pt idx="6945">
                  <c:v>728.90003462089226</c:v>
                </c:pt>
                <c:pt idx="6946">
                  <c:v>729.000034625642</c:v>
                </c:pt>
                <c:pt idx="6947">
                  <c:v>729.10003463039175</c:v>
                </c:pt>
                <c:pt idx="6948">
                  <c:v>729.20003463514149</c:v>
                </c:pt>
                <c:pt idx="6949">
                  <c:v>729.30003463989124</c:v>
                </c:pt>
                <c:pt idx="6950">
                  <c:v>729.40003464464098</c:v>
                </c:pt>
                <c:pt idx="6951">
                  <c:v>729.50003464939073</c:v>
                </c:pt>
                <c:pt idx="6952">
                  <c:v>729.60003465414047</c:v>
                </c:pt>
                <c:pt idx="6953">
                  <c:v>729.70003465889022</c:v>
                </c:pt>
                <c:pt idx="6954">
                  <c:v>729.80003466363996</c:v>
                </c:pt>
                <c:pt idx="6955">
                  <c:v>729.90003466838971</c:v>
                </c:pt>
                <c:pt idx="6956">
                  <c:v>730.00003467313945</c:v>
                </c:pt>
                <c:pt idx="6957">
                  <c:v>730.1000346778892</c:v>
                </c:pt>
                <c:pt idx="6958">
                  <c:v>730.20003468263894</c:v>
                </c:pt>
                <c:pt idx="6959">
                  <c:v>730.30003468738869</c:v>
                </c:pt>
                <c:pt idx="6960">
                  <c:v>730.40003469213843</c:v>
                </c:pt>
                <c:pt idx="6961">
                  <c:v>730.50003469688818</c:v>
                </c:pt>
                <c:pt idx="6962">
                  <c:v>730.60003470163792</c:v>
                </c:pt>
                <c:pt idx="6963">
                  <c:v>730.70003470638767</c:v>
                </c:pt>
                <c:pt idx="6964">
                  <c:v>730.80003471113741</c:v>
                </c:pt>
                <c:pt idx="6965">
                  <c:v>730.90003471588716</c:v>
                </c:pt>
                <c:pt idx="6966">
                  <c:v>731.0000347206369</c:v>
                </c:pt>
                <c:pt idx="6967">
                  <c:v>731.10003472538665</c:v>
                </c:pt>
                <c:pt idx="6968">
                  <c:v>731.20003473013639</c:v>
                </c:pt>
                <c:pt idx="6969">
                  <c:v>731.30003473488614</c:v>
                </c:pt>
                <c:pt idx="6970">
                  <c:v>731.40003473963588</c:v>
                </c:pt>
                <c:pt idx="6971">
                  <c:v>731.50003474438563</c:v>
                </c:pt>
                <c:pt idx="6972">
                  <c:v>731.60003474913538</c:v>
                </c:pt>
                <c:pt idx="6973">
                  <c:v>731.70003475388512</c:v>
                </c:pt>
                <c:pt idx="6974">
                  <c:v>731.80003475863487</c:v>
                </c:pt>
                <c:pt idx="6975">
                  <c:v>731.90003476338461</c:v>
                </c:pt>
                <c:pt idx="6976">
                  <c:v>732.00003476813436</c:v>
                </c:pt>
                <c:pt idx="6977">
                  <c:v>732.1000347728841</c:v>
                </c:pt>
                <c:pt idx="6978">
                  <c:v>732.20003477763385</c:v>
                </c:pt>
                <c:pt idx="6979">
                  <c:v>732.30003478238359</c:v>
                </c:pt>
                <c:pt idx="6980">
                  <c:v>732.40003478713334</c:v>
                </c:pt>
                <c:pt idx="6981">
                  <c:v>732.50003479188308</c:v>
                </c:pt>
                <c:pt idx="6982">
                  <c:v>732.60003479663283</c:v>
                </c:pt>
                <c:pt idx="6983">
                  <c:v>732.70003480138257</c:v>
                </c:pt>
                <c:pt idx="6984">
                  <c:v>732.80003480613232</c:v>
                </c:pt>
                <c:pt idx="6985">
                  <c:v>732.90003481088206</c:v>
                </c:pt>
                <c:pt idx="6986">
                  <c:v>733.00003481563181</c:v>
                </c:pt>
                <c:pt idx="6987">
                  <c:v>733.10003482038155</c:v>
                </c:pt>
                <c:pt idx="6988">
                  <c:v>733.2000348251313</c:v>
                </c:pt>
                <c:pt idx="6989">
                  <c:v>733.30003482988104</c:v>
                </c:pt>
                <c:pt idx="6990">
                  <c:v>733.40003483463079</c:v>
                </c:pt>
                <c:pt idx="6991">
                  <c:v>733.50003483938053</c:v>
                </c:pt>
                <c:pt idx="6992">
                  <c:v>733.60003484413028</c:v>
                </c:pt>
                <c:pt idx="6993">
                  <c:v>733.70003484888002</c:v>
                </c:pt>
                <c:pt idx="6994">
                  <c:v>733.80003485362977</c:v>
                </c:pt>
                <c:pt idx="6995">
                  <c:v>733.90003485837951</c:v>
                </c:pt>
                <c:pt idx="6996">
                  <c:v>734.00003486312926</c:v>
                </c:pt>
                <c:pt idx="6997">
                  <c:v>734.100034867879</c:v>
                </c:pt>
                <c:pt idx="6998">
                  <c:v>734.20003487262875</c:v>
                </c:pt>
                <c:pt idx="6999">
                  <c:v>734.30003487737849</c:v>
                </c:pt>
                <c:pt idx="7000">
                  <c:v>734.40003488212824</c:v>
                </c:pt>
                <c:pt idx="7001">
                  <c:v>734.50003488687798</c:v>
                </c:pt>
                <c:pt idx="7002">
                  <c:v>734.60003489162773</c:v>
                </c:pt>
                <c:pt idx="7003">
                  <c:v>734.70003489637747</c:v>
                </c:pt>
                <c:pt idx="7004">
                  <c:v>734.80003490112722</c:v>
                </c:pt>
                <c:pt idx="7005">
                  <c:v>734.90003490587696</c:v>
                </c:pt>
                <c:pt idx="7006">
                  <c:v>735.00003491062671</c:v>
                </c:pt>
                <c:pt idx="7007">
                  <c:v>735.10003491537645</c:v>
                </c:pt>
                <c:pt idx="7008">
                  <c:v>735.2000349201262</c:v>
                </c:pt>
                <c:pt idx="7009">
                  <c:v>735.30003492487594</c:v>
                </c:pt>
                <c:pt idx="7010">
                  <c:v>735.40003492962569</c:v>
                </c:pt>
                <c:pt idx="7011">
                  <c:v>735.50003493437544</c:v>
                </c:pt>
                <c:pt idx="7012">
                  <c:v>735.60003493912518</c:v>
                </c:pt>
                <c:pt idx="7013">
                  <c:v>735.70003494387493</c:v>
                </c:pt>
                <c:pt idx="7014">
                  <c:v>735.80003494862467</c:v>
                </c:pt>
                <c:pt idx="7015">
                  <c:v>735.90003495337442</c:v>
                </c:pt>
                <c:pt idx="7016">
                  <c:v>736.00003495812416</c:v>
                </c:pt>
                <c:pt idx="7017">
                  <c:v>736.10003496287391</c:v>
                </c:pt>
                <c:pt idx="7018">
                  <c:v>736.20003496762365</c:v>
                </c:pt>
                <c:pt idx="7019">
                  <c:v>736.3000349723734</c:v>
                </c:pt>
                <c:pt idx="7020">
                  <c:v>736.40003497712314</c:v>
                </c:pt>
                <c:pt idx="7021">
                  <c:v>736.50003498187289</c:v>
                </c:pt>
                <c:pt idx="7022">
                  <c:v>736.60003498662263</c:v>
                </c:pt>
                <c:pt idx="7023">
                  <c:v>736.70003499137238</c:v>
                </c:pt>
                <c:pt idx="7024">
                  <c:v>736.80003499612212</c:v>
                </c:pt>
                <c:pt idx="7025">
                  <c:v>736.90003500087187</c:v>
                </c:pt>
                <c:pt idx="7026">
                  <c:v>737.00003500562161</c:v>
                </c:pt>
                <c:pt idx="7027">
                  <c:v>737.10003501037136</c:v>
                </c:pt>
                <c:pt idx="7028">
                  <c:v>737.2000350151211</c:v>
                </c:pt>
                <c:pt idx="7029">
                  <c:v>737.30003501987085</c:v>
                </c:pt>
                <c:pt idx="7030">
                  <c:v>737.40003502462059</c:v>
                </c:pt>
                <c:pt idx="7031">
                  <c:v>737.50003502937034</c:v>
                </c:pt>
                <c:pt idx="7032">
                  <c:v>737.60003503412008</c:v>
                </c:pt>
                <c:pt idx="7033">
                  <c:v>737.70003503886983</c:v>
                </c:pt>
                <c:pt idx="7034">
                  <c:v>737.80003504361957</c:v>
                </c:pt>
                <c:pt idx="7035">
                  <c:v>737.90003504836932</c:v>
                </c:pt>
                <c:pt idx="7036">
                  <c:v>738.00003505311906</c:v>
                </c:pt>
                <c:pt idx="7037">
                  <c:v>738.10003505786881</c:v>
                </c:pt>
                <c:pt idx="7038">
                  <c:v>738.20003506261855</c:v>
                </c:pt>
                <c:pt idx="7039">
                  <c:v>738.3000350673683</c:v>
                </c:pt>
                <c:pt idx="7040">
                  <c:v>738.40003507211804</c:v>
                </c:pt>
                <c:pt idx="7041">
                  <c:v>738.50003507686779</c:v>
                </c:pt>
                <c:pt idx="7042">
                  <c:v>738.60003508161753</c:v>
                </c:pt>
                <c:pt idx="7043">
                  <c:v>738.70003508636728</c:v>
                </c:pt>
                <c:pt idx="7044">
                  <c:v>738.80003509111702</c:v>
                </c:pt>
                <c:pt idx="7045">
                  <c:v>738.90003509586677</c:v>
                </c:pt>
                <c:pt idx="7046">
                  <c:v>739.00003510061651</c:v>
                </c:pt>
                <c:pt idx="7047">
                  <c:v>739.10003510536626</c:v>
                </c:pt>
                <c:pt idx="7048">
                  <c:v>739.200035110116</c:v>
                </c:pt>
                <c:pt idx="7049">
                  <c:v>739.30003511486575</c:v>
                </c:pt>
                <c:pt idx="7050">
                  <c:v>739.4000351196155</c:v>
                </c:pt>
                <c:pt idx="7051">
                  <c:v>739.50003512436524</c:v>
                </c:pt>
                <c:pt idx="7052">
                  <c:v>739.60003512911499</c:v>
                </c:pt>
                <c:pt idx="7053">
                  <c:v>739.70003513386473</c:v>
                </c:pt>
                <c:pt idx="7054">
                  <c:v>739.80003513861448</c:v>
                </c:pt>
                <c:pt idx="7055">
                  <c:v>739.90003514336422</c:v>
                </c:pt>
                <c:pt idx="7056">
                  <c:v>740.00003514811397</c:v>
                </c:pt>
                <c:pt idx="7057">
                  <c:v>740.10003515286371</c:v>
                </c:pt>
                <c:pt idx="7058">
                  <c:v>740.20003515761346</c:v>
                </c:pt>
                <c:pt idx="7059">
                  <c:v>740.3000351623632</c:v>
                </c:pt>
                <c:pt idx="7060">
                  <c:v>740.40003516711295</c:v>
                </c:pt>
                <c:pt idx="7061">
                  <c:v>740.50003517186269</c:v>
                </c:pt>
                <c:pt idx="7062">
                  <c:v>740.60003517661244</c:v>
                </c:pt>
                <c:pt idx="7063">
                  <c:v>740.70003518136218</c:v>
                </c:pt>
                <c:pt idx="7064">
                  <c:v>740.80003518611193</c:v>
                </c:pt>
                <c:pt idx="7065">
                  <c:v>740.90003519086167</c:v>
                </c:pt>
                <c:pt idx="7066">
                  <c:v>741.00003519561142</c:v>
                </c:pt>
                <c:pt idx="7067">
                  <c:v>741.10003520036116</c:v>
                </c:pt>
                <c:pt idx="7068">
                  <c:v>741.20003520511091</c:v>
                </c:pt>
                <c:pt idx="7069">
                  <c:v>741.30003520986065</c:v>
                </c:pt>
                <c:pt idx="7070">
                  <c:v>741.4000352146104</c:v>
                </c:pt>
                <c:pt idx="7071">
                  <c:v>741.50003521936014</c:v>
                </c:pt>
                <c:pt idx="7072">
                  <c:v>741.60003522410989</c:v>
                </c:pt>
                <c:pt idx="7073">
                  <c:v>741.70003522885963</c:v>
                </c:pt>
                <c:pt idx="7074">
                  <c:v>741.80003523360938</c:v>
                </c:pt>
                <c:pt idx="7075">
                  <c:v>741.90003523835912</c:v>
                </c:pt>
                <c:pt idx="7076">
                  <c:v>742.00003524310887</c:v>
                </c:pt>
                <c:pt idx="7077">
                  <c:v>742.10003524785861</c:v>
                </c:pt>
                <c:pt idx="7078">
                  <c:v>742.20003525260836</c:v>
                </c:pt>
                <c:pt idx="7079">
                  <c:v>742.3000352573581</c:v>
                </c:pt>
                <c:pt idx="7080">
                  <c:v>742.40003526210785</c:v>
                </c:pt>
                <c:pt idx="7081">
                  <c:v>742.50003526685759</c:v>
                </c:pt>
                <c:pt idx="7082">
                  <c:v>742.60003527160734</c:v>
                </c:pt>
                <c:pt idx="7083">
                  <c:v>742.70003527635708</c:v>
                </c:pt>
                <c:pt idx="7084">
                  <c:v>742.80003528110683</c:v>
                </c:pt>
                <c:pt idx="7085">
                  <c:v>742.90003528585657</c:v>
                </c:pt>
                <c:pt idx="7086">
                  <c:v>743.00003529060632</c:v>
                </c:pt>
                <c:pt idx="7087">
                  <c:v>743.10003529535607</c:v>
                </c:pt>
                <c:pt idx="7088">
                  <c:v>743.20003530010581</c:v>
                </c:pt>
                <c:pt idx="7089">
                  <c:v>743.30003530485556</c:v>
                </c:pt>
                <c:pt idx="7090">
                  <c:v>743.4000353096053</c:v>
                </c:pt>
                <c:pt idx="7091">
                  <c:v>743.50003531435505</c:v>
                </c:pt>
                <c:pt idx="7092">
                  <c:v>743.60003531910479</c:v>
                </c:pt>
                <c:pt idx="7093">
                  <c:v>743.70003532385454</c:v>
                </c:pt>
                <c:pt idx="7094">
                  <c:v>743.80003532860428</c:v>
                </c:pt>
                <c:pt idx="7095">
                  <c:v>743.90003533335403</c:v>
                </c:pt>
                <c:pt idx="7096">
                  <c:v>744.00003533810377</c:v>
                </c:pt>
                <c:pt idx="7097">
                  <c:v>744.10003534285352</c:v>
                </c:pt>
                <c:pt idx="7098">
                  <c:v>744.20003534760326</c:v>
                </c:pt>
                <c:pt idx="7099">
                  <c:v>744.30003535235301</c:v>
                </c:pt>
                <c:pt idx="7100">
                  <c:v>744.40003535710275</c:v>
                </c:pt>
                <c:pt idx="7101">
                  <c:v>744.5000353618525</c:v>
                </c:pt>
                <c:pt idx="7102">
                  <c:v>744.60003536660224</c:v>
                </c:pt>
                <c:pt idx="7103">
                  <c:v>744.70003537135199</c:v>
                </c:pt>
                <c:pt idx="7104">
                  <c:v>744.80003537610173</c:v>
                </c:pt>
                <c:pt idx="7105">
                  <c:v>744.90003538085148</c:v>
                </c:pt>
                <c:pt idx="7106">
                  <c:v>745.00003538560122</c:v>
                </c:pt>
                <c:pt idx="7107">
                  <c:v>745.10003539035097</c:v>
                </c:pt>
                <c:pt idx="7108">
                  <c:v>745.20003539510071</c:v>
                </c:pt>
                <c:pt idx="7109">
                  <c:v>745.30003539985046</c:v>
                </c:pt>
                <c:pt idx="7110">
                  <c:v>745.4000354046002</c:v>
                </c:pt>
                <c:pt idx="7111">
                  <c:v>745.50003540934995</c:v>
                </c:pt>
                <c:pt idx="7112">
                  <c:v>745.60003541409969</c:v>
                </c:pt>
                <c:pt idx="7113">
                  <c:v>745.70003541884944</c:v>
                </c:pt>
                <c:pt idx="7114">
                  <c:v>745.80003542359918</c:v>
                </c:pt>
                <c:pt idx="7115">
                  <c:v>745.90003542834893</c:v>
                </c:pt>
                <c:pt idx="7116">
                  <c:v>746.00003543309867</c:v>
                </c:pt>
                <c:pt idx="7117">
                  <c:v>746.10003543784842</c:v>
                </c:pt>
                <c:pt idx="7118">
                  <c:v>746.20003544259816</c:v>
                </c:pt>
                <c:pt idx="7119">
                  <c:v>746.30003544734791</c:v>
                </c:pt>
                <c:pt idx="7120">
                  <c:v>746.40003545209765</c:v>
                </c:pt>
                <c:pt idx="7121">
                  <c:v>746.5000354568474</c:v>
                </c:pt>
                <c:pt idx="7122">
                  <c:v>746.60003546159714</c:v>
                </c:pt>
                <c:pt idx="7123">
                  <c:v>746.70003546634689</c:v>
                </c:pt>
                <c:pt idx="7124">
                  <c:v>746.80003547109663</c:v>
                </c:pt>
                <c:pt idx="7125">
                  <c:v>746.90003547584638</c:v>
                </c:pt>
                <c:pt idx="7126">
                  <c:v>747.00003548059613</c:v>
                </c:pt>
                <c:pt idx="7127">
                  <c:v>747.10003548534587</c:v>
                </c:pt>
                <c:pt idx="7128">
                  <c:v>747.20003549009562</c:v>
                </c:pt>
                <c:pt idx="7129">
                  <c:v>747.30003549484536</c:v>
                </c:pt>
                <c:pt idx="7130">
                  <c:v>747.40003549959511</c:v>
                </c:pt>
                <c:pt idx="7131">
                  <c:v>747.50003550434485</c:v>
                </c:pt>
                <c:pt idx="7132">
                  <c:v>747.6000355090946</c:v>
                </c:pt>
                <c:pt idx="7133">
                  <c:v>747.70003551384434</c:v>
                </c:pt>
                <c:pt idx="7134">
                  <c:v>747.80003551859409</c:v>
                </c:pt>
                <c:pt idx="7135">
                  <c:v>747.90003552334383</c:v>
                </c:pt>
                <c:pt idx="7136">
                  <c:v>748.00003552809358</c:v>
                </c:pt>
                <c:pt idx="7137">
                  <c:v>748.10003553284332</c:v>
                </c:pt>
                <c:pt idx="7138">
                  <c:v>748.20003553759307</c:v>
                </c:pt>
                <c:pt idx="7139">
                  <c:v>748.30003554234281</c:v>
                </c:pt>
                <c:pt idx="7140">
                  <c:v>748.40003554709256</c:v>
                </c:pt>
                <c:pt idx="7141">
                  <c:v>748.5000355518423</c:v>
                </c:pt>
                <c:pt idx="7142">
                  <c:v>748.60003555659205</c:v>
                </c:pt>
                <c:pt idx="7143">
                  <c:v>748.70003556134179</c:v>
                </c:pt>
                <c:pt idx="7144">
                  <c:v>748.80003556609154</c:v>
                </c:pt>
                <c:pt idx="7145">
                  <c:v>748.90003557084128</c:v>
                </c:pt>
                <c:pt idx="7146">
                  <c:v>749.00003557559103</c:v>
                </c:pt>
                <c:pt idx="7147">
                  <c:v>749.10003558034077</c:v>
                </c:pt>
                <c:pt idx="7148">
                  <c:v>749.20003558509052</c:v>
                </c:pt>
                <c:pt idx="7149">
                  <c:v>749.30003558984026</c:v>
                </c:pt>
                <c:pt idx="7150">
                  <c:v>749.40003559459001</c:v>
                </c:pt>
                <c:pt idx="7151">
                  <c:v>749.50003559933975</c:v>
                </c:pt>
                <c:pt idx="7152">
                  <c:v>749.6000356040895</c:v>
                </c:pt>
                <c:pt idx="7153">
                  <c:v>749.70003560883924</c:v>
                </c:pt>
                <c:pt idx="7154">
                  <c:v>749.80003561358899</c:v>
                </c:pt>
                <c:pt idx="7155">
                  <c:v>749.90003561833873</c:v>
                </c:pt>
                <c:pt idx="7156">
                  <c:v>750.00003562308848</c:v>
                </c:pt>
                <c:pt idx="7157">
                  <c:v>750.10003562783822</c:v>
                </c:pt>
                <c:pt idx="7158">
                  <c:v>750.20003563258797</c:v>
                </c:pt>
                <c:pt idx="7159">
                  <c:v>750.30003563733771</c:v>
                </c:pt>
                <c:pt idx="7160">
                  <c:v>750.40003564208746</c:v>
                </c:pt>
                <c:pt idx="7161">
                  <c:v>750.5000356468372</c:v>
                </c:pt>
                <c:pt idx="7162">
                  <c:v>750.60003565158695</c:v>
                </c:pt>
                <c:pt idx="7163">
                  <c:v>750.70003565633669</c:v>
                </c:pt>
                <c:pt idx="7164">
                  <c:v>750.80003566108644</c:v>
                </c:pt>
                <c:pt idx="7165">
                  <c:v>750.90003566583619</c:v>
                </c:pt>
                <c:pt idx="7166">
                  <c:v>751.00003567058593</c:v>
                </c:pt>
                <c:pt idx="7167">
                  <c:v>751.10003567533568</c:v>
                </c:pt>
                <c:pt idx="7168">
                  <c:v>751.20003568008542</c:v>
                </c:pt>
                <c:pt idx="7169">
                  <c:v>751.30003568483517</c:v>
                </c:pt>
                <c:pt idx="7170">
                  <c:v>751.40003568958491</c:v>
                </c:pt>
                <c:pt idx="7171">
                  <c:v>751.50003569433466</c:v>
                </c:pt>
                <c:pt idx="7172">
                  <c:v>751.6000356990844</c:v>
                </c:pt>
                <c:pt idx="7173">
                  <c:v>751.70003570383415</c:v>
                </c:pt>
                <c:pt idx="7174">
                  <c:v>751.80003570858389</c:v>
                </c:pt>
                <c:pt idx="7175">
                  <c:v>751.90003571333364</c:v>
                </c:pt>
                <c:pt idx="7176">
                  <c:v>752.00003571808338</c:v>
                </c:pt>
                <c:pt idx="7177">
                  <c:v>752.10003572283313</c:v>
                </c:pt>
                <c:pt idx="7178">
                  <c:v>752.20003572758287</c:v>
                </c:pt>
                <c:pt idx="7179">
                  <c:v>752.30003573233262</c:v>
                </c:pt>
                <c:pt idx="7180">
                  <c:v>752.40003573708236</c:v>
                </c:pt>
                <c:pt idx="7181">
                  <c:v>752.50003574183211</c:v>
                </c:pt>
                <c:pt idx="7182">
                  <c:v>752.60003574658185</c:v>
                </c:pt>
                <c:pt idx="7183">
                  <c:v>752.7000357513316</c:v>
                </c:pt>
                <c:pt idx="7184">
                  <c:v>752.80003575608134</c:v>
                </c:pt>
                <c:pt idx="7185">
                  <c:v>752.90003576083109</c:v>
                </c:pt>
                <c:pt idx="7186">
                  <c:v>753.00003576558083</c:v>
                </c:pt>
                <c:pt idx="7187">
                  <c:v>753.10003577033058</c:v>
                </c:pt>
                <c:pt idx="7188">
                  <c:v>753.20003577508032</c:v>
                </c:pt>
                <c:pt idx="7189">
                  <c:v>753.30003577983007</c:v>
                </c:pt>
                <c:pt idx="7190">
                  <c:v>753.40003578457981</c:v>
                </c:pt>
                <c:pt idx="7191">
                  <c:v>753.50003578932956</c:v>
                </c:pt>
                <c:pt idx="7192">
                  <c:v>753.6000357940793</c:v>
                </c:pt>
                <c:pt idx="7193">
                  <c:v>753.70003579882905</c:v>
                </c:pt>
                <c:pt idx="7194">
                  <c:v>753.80003580357879</c:v>
                </c:pt>
                <c:pt idx="7195">
                  <c:v>753.90003580832854</c:v>
                </c:pt>
                <c:pt idx="7196">
                  <c:v>754.00003581307828</c:v>
                </c:pt>
                <c:pt idx="7197">
                  <c:v>754.10003581782803</c:v>
                </c:pt>
                <c:pt idx="7198">
                  <c:v>754.20003582257777</c:v>
                </c:pt>
                <c:pt idx="7199">
                  <c:v>754.30003582732752</c:v>
                </c:pt>
                <c:pt idx="7200">
                  <c:v>754.40003583207726</c:v>
                </c:pt>
                <c:pt idx="7201">
                  <c:v>754.50003583682701</c:v>
                </c:pt>
                <c:pt idx="7202">
                  <c:v>754.60003584157676</c:v>
                </c:pt>
                <c:pt idx="7203">
                  <c:v>754.7000358463265</c:v>
                </c:pt>
                <c:pt idx="7204">
                  <c:v>754.80003585107625</c:v>
                </c:pt>
                <c:pt idx="7205">
                  <c:v>754.90003585582599</c:v>
                </c:pt>
                <c:pt idx="7206">
                  <c:v>755.00003586057574</c:v>
                </c:pt>
                <c:pt idx="7207">
                  <c:v>755.10003586532548</c:v>
                </c:pt>
                <c:pt idx="7208">
                  <c:v>755.20003587007523</c:v>
                </c:pt>
                <c:pt idx="7209">
                  <c:v>755.30003587482497</c:v>
                </c:pt>
                <c:pt idx="7210">
                  <c:v>755.40003587957472</c:v>
                </c:pt>
                <c:pt idx="7211">
                  <c:v>755.50003588432446</c:v>
                </c:pt>
                <c:pt idx="7212">
                  <c:v>755.60003588907421</c:v>
                </c:pt>
                <c:pt idx="7213">
                  <c:v>755.70003589382395</c:v>
                </c:pt>
                <c:pt idx="7214">
                  <c:v>755.8000358985737</c:v>
                </c:pt>
                <c:pt idx="7215">
                  <c:v>755.90003590332344</c:v>
                </c:pt>
                <c:pt idx="7216">
                  <c:v>756.00003590807319</c:v>
                </c:pt>
                <c:pt idx="7217">
                  <c:v>756.10003591282293</c:v>
                </c:pt>
                <c:pt idx="7218">
                  <c:v>756.20003591757268</c:v>
                </c:pt>
                <c:pt idx="7219">
                  <c:v>756.30003592232242</c:v>
                </c:pt>
                <c:pt idx="7220">
                  <c:v>756.40003592707217</c:v>
                </c:pt>
                <c:pt idx="7221">
                  <c:v>756.50003593182191</c:v>
                </c:pt>
                <c:pt idx="7222">
                  <c:v>756.60003593657166</c:v>
                </c:pt>
                <c:pt idx="7223">
                  <c:v>756.7000359413214</c:v>
                </c:pt>
                <c:pt idx="7224">
                  <c:v>756.80003594607115</c:v>
                </c:pt>
                <c:pt idx="7225">
                  <c:v>756.90003595082089</c:v>
                </c:pt>
                <c:pt idx="7226">
                  <c:v>757.00003595557064</c:v>
                </c:pt>
                <c:pt idx="7227">
                  <c:v>757.10003596032038</c:v>
                </c:pt>
                <c:pt idx="7228">
                  <c:v>757.20003596507013</c:v>
                </c:pt>
                <c:pt idx="7229">
                  <c:v>757.30003596981987</c:v>
                </c:pt>
                <c:pt idx="7230">
                  <c:v>757.40003597456962</c:v>
                </c:pt>
                <c:pt idx="7231">
                  <c:v>757.50003597931936</c:v>
                </c:pt>
                <c:pt idx="7232">
                  <c:v>757.60003598406911</c:v>
                </c:pt>
                <c:pt idx="7233">
                  <c:v>757.70003598881885</c:v>
                </c:pt>
                <c:pt idx="7234">
                  <c:v>757.8000359935686</c:v>
                </c:pt>
                <c:pt idx="7235">
                  <c:v>757.90003599831834</c:v>
                </c:pt>
                <c:pt idx="7236">
                  <c:v>758.00003600306809</c:v>
                </c:pt>
                <c:pt idx="7237">
                  <c:v>758.10003600781783</c:v>
                </c:pt>
                <c:pt idx="7238">
                  <c:v>758.20003601256758</c:v>
                </c:pt>
                <c:pt idx="7239">
                  <c:v>758.30003601731732</c:v>
                </c:pt>
                <c:pt idx="7240">
                  <c:v>758.40003602206707</c:v>
                </c:pt>
                <c:pt idx="7241">
                  <c:v>758.50003602681682</c:v>
                </c:pt>
                <c:pt idx="7242">
                  <c:v>758.60003603156656</c:v>
                </c:pt>
                <c:pt idx="7243">
                  <c:v>758.70003603631631</c:v>
                </c:pt>
                <c:pt idx="7244">
                  <c:v>758.80003604106605</c:v>
                </c:pt>
                <c:pt idx="7245">
                  <c:v>758.9000360458158</c:v>
                </c:pt>
                <c:pt idx="7246">
                  <c:v>759.00003605056554</c:v>
                </c:pt>
                <c:pt idx="7247">
                  <c:v>759.10003605531529</c:v>
                </c:pt>
                <c:pt idx="7248">
                  <c:v>759.20003606006503</c:v>
                </c:pt>
                <c:pt idx="7249">
                  <c:v>759.30003606481478</c:v>
                </c:pt>
                <c:pt idx="7250">
                  <c:v>759.40003606956452</c:v>
                </c:pt>
                <c:pt idx="7251">
                  <c:v>759.50003607431427</c:v>
                </c:pt>
                <c:pt idx="7252">
                  <c:v>759.60003607906401</c:v>
                </c:pt>
                <c:pt idx="7253">
                  <c:v>759.70003608381376</c:v>
                </c:pt>
                <c:pt idx="7254">
                  <c:v>759.8000360885635</c:v>
                </c:pt>
                <c:pt idx="7255">
                  <c:v>759.90003609331325</c:v>
                </c:pt>
                <c:pt idx="7256">
                  <c:v>760.00003609806299</c:v>
                </c:pt>
                <c:pt idx="7257">
                  <c:v>760.10003610281274</c:v>
                </c:pt>
                <c:pt idx="7258">
                  <c:v>760.20003610756248</c:v>
                </c:pt>
                <c:pt idx="7259">
                  <c:v>760.30003611231223</c:v>
                </c:pt>
                <c:pt idx="7260">
                  <c:v>760.40003611706197</c:v>
                </c:pt>
                <c:pt idx="7261">
                  <c:v>760.50003612181172</c:v>
                </c:pt>
                <c:pt idx="7262">
                  <c:v>760.60003612656146</c:v>
                </c:pt>
                <c:pt idx="7263">
                  <c:v>760.70003613131121</c:v>
                </c:pt>
                <c:pt idx="7264">
                  <c:v>760.80003613606095</c:v>
                </c:pt>
                <c:pt idx="7265">
                  <c:v>760.9000361408107</c:v>
                </c:pt>
                <c:pt idx="7266">
                  <c:v>761.00003614556044</c:v>
                </c:pt>
                <c:pt idx="7267">
                  <c:v>761.10003615031019</c:v>
                </c:pt>
                <c:pt idx="7268">
                  <c:v>761.20003615505993</c:v>
                </c:pt>
                <c:pt idx="7269">
                  <c:v>761.30003615980968</c:v>
                </c:pt>
                <c:pt idx="7270">
                  <c:v>761.40003616455942</c:v>
                </c:pt>
                <c:pt idx="7271">
                  <c:v>761.50003616930917</c:v>
                </c:pt>
                <c:pt idx="7272">
                  <c:v>761.60003617405891</c:v>
                </c:pt>
                <c:pt idx="7273">
                  <c:v>761.70003617880866</c:v>
                </c:pt>
                <c:pt idx="7274">
                  <c:v>761.8000361835584</c:v>
                </c:pt>
                <c:pt idx="7275">
                  <c:v>761.90003618830815</c:v>
                </c:pt>
                <c:pt idx="7276">
                  <c:v>762.00003619305789</c:v>
                </c:pt>
                <c:pt idx="7277">
                  <c:v>762.10003619780764</c:v>
                </c:pt>
                <c:pt idx="7278">
                  <c:v>762.20003620255738</c:v>
                </c:pt>
                <c:pt idx="7279">
                  <c:v>762.30003620730713</c:v>
                </c:pt>
                <c:pt idx="7280">
                  <c:v>762.40003621205688</c:v>
                </c:pt>
                <c:pt idx="7281">
                  <c:v>762.50003621680662</c:v>
                </c:pt>
                <c:pt idx="7282">
                  <c:v>762.60003622155637</c:v>
                </c:pt>
                <c:pt idx="7283">
                  <c:v>762.70003622630611</c:v>
                </c:pt>
                <c:pt idx="7284">
                  <c:v>762.80003623105586</c:v>
                </c:pt>
                <c:pt idx="7285">
                  <c:v>762.9000362358056</c:v>
                </c:pt>
                <c:pt idx="7286">
                  <c:v>763.00003624055535</c:v>
                </c:pt>
                <c:pt idx="7287">
                  <c:v>763.10003624530509</c:v>
                </c:pt>
                <c:pt idx="7288">
                  <c:v>763.20003625005484</c:v>
                </c:pt>
                <c:pt idx="7289">
                  <c:v>763.30003625480458</c:v>
                </c:pt>
                <c:pt idx="7290">
                  <c:v>763.40003625955433</c:v>
                </c:pt>
                <c:pt idx="7291">
                  <c:v>763.50003626430407</c:v>
                </c:pt>
                <c:pt idx="7292">
                  <c:v>763.60003626905382</c:v>
                </c:pt>
                <c:pt idx="7293">
                  <c:v>763.70003627380356</c:v>
                </c:pt>
                <c:pt idx="7294">
                  <c:v>763.80003627855331</c:v>
                </c:pt>
                <c:pt idx="7295">
                  <c:v>763.90003628330305</c:v>
                </c:pt>
                <c:pt idx="7296">
                  <c:v>764.0000362880528</c:v>
                </c:pt>
                <c:pt idx="7297">
                  <c:v>764.10003629280254</c:v>
                </c:pt>
                <c:pt idx="7298">
                  <c:v>764.20003629755229</c:v>
                </c:pt>
                <c:pt idx="7299">
                  <c:v>764.30003630230203</c:v>
                </c:pt>
                <c:pt idx="7300">
                  <c:v>764.40003630705178</c:v>
                </c:pt>
                <c:pt idx="7301">
                  <c:v>764.50003631180152</c:v>
                </c:pt>
                <c:pt idx="7302">
                  <c:v>764.60003631655127</c:v>
                </c:pt>
                <c:pt idx="7303">
                  <c:v>764.70003632130101</c:v>
                </c:pt>
                <c:pt idx="7304">
                  <c:v>764.80003632605076</c:v>
                </c:pt>
                <c:pt idx="7305">
                  <c:v>764.9000363308005</c:v>
                </c:pt>
                <c:pt idx="7306">
                  <c:v>765.00003633555025</c:v>
                </c:pt>
                <c:pt idx="7307">
                  <c:v>765.10003634029999</c:v>
                </c:pt>
                <c:pt idx="7308">
                  <c:v>765.20003634504974</c:v>
                </c:pt>
                <c:pt idx="7309">
                  <c:v>765.30003634979948</c:v>
                </c:pt>
                <c:pt idx="7310">
                  <c:v>765.40003635454923</c:v>
                </c:pt>
                <c:pt idx="7311">
                  <c:v>765.50003635929897</c:v>
                </c:pt>
                <c:pt idx="7312">
                  <c:v>765.60003636404872</c:v>
                </c:pt>
                <c:pt idx="7313">
                  <c:v>765.70003636879846</c:v>
                </c:pt>
                <c:pt idx="7314">
                  <c:v>765.80003637354821</c:v>
                </c:pt>
                <c:pt idx="7315">
                  <c:v>765.90003637829795</c:v>
                </c:pt>
                <c:pt idx="7316">
                  <c:v>766.0000363830477</c:v>
                </c:pt>
                <c:pt idx="7317">
                  <c:v>766.10003638779745</c:v>
                </c:pt>
                <c:pt idx="7318">
                  <c:v>766.20003639254719</c:v>
                </c:pt>
                <c:pt idx="7319">
                  <c:v>766.30003639729694</c:v>
                </c:pt>
                <c:pt idx="7320">
                  <c:v>766.40003640204668</c:v>
                </c:pt>
                <c:pt idx="7321">
                  <c:v>766.50003640679643</c:v>
                </c:pt>
                <c:pt idx="7322">
                  <c:v>766.60003641154617</c:v>
                </c:pt>
                <c:pt idx="7323">
                  <c:v>766.70003641629592</c:v>
                </c:pt>
                <c:pt idx="7324">
                  <c:v>766.80003642104566</c:v>
                </c:pt>
                <c:pt idx="7325">
                  <c:v>766.90003642579541</c:v>
                </c:pt>
                <c:pt idx="7326">
                  <c:v>767.00003643054515</c:v>
                </c:pt>
                <c:pt idx="7327">
                  <c:v>767.1000364352949</c:v>
                </c:pt>
                <c:pt idx="7328">
                  <c:v>767.20003644004464</c:v>
                </c:pt>
                <c:pt idx="7329">
                  <c:v>767.30003644479439</c:v>
                </c:pt>
                <c:pt idx="7330">
                  <c:v>767.40003644954413</c:v>
                </c:pt>
                <c:pt idx="7331">
                  <c:v>767.50003645429388</c:v>
                </c:pt>
                <c:pt idx="7332">
                  <c:v>767.60003645904362</c:v>
                </c:pt>
                <c:pt idx="7333">
                  <c:v>767.70003646379337</c:v>
                </c:pt>
                <c:pt idx="7334">
                  <c:v>767.80003646854311</c:v>
                </c:pt>
                <c:pt idx="7335">
                  <c:v>767.90003647329286</c:v>
                </c:pt>
                <c:pt idx="7336">
                  <c:v>768.0000364780426</c:v>
                </c:pt>
                <c:pt idx="7337">
                  <c:v>768.10003648279235</c:v>
                </c:pt>
                <c:pt idx="7338">
                  <c:v>768.20003648754209</c:v>
                </c:pt>
                <c:pt idx="7339">
                  <c:v>768.30003649229184</c:v>
                </c:pt>
                <c:pt idx="7340">
                  <c:v>768.40003649704158</c:v>
                </c:pt>
                <c:pt idx="7341">
                  <c:v>768.50003650179133</c:v>
                </c:pt>
                <c:pt idx="7342">
                  <c:v>768.60003650654107</c:v>
                </c:pt>
                <c:pt idx="7343">
                  <c:v>768.70003651129082</c:v>
                </c:pt>
                <c:pt idx="7344">
                  <c:v>768.80003651604056</c:v>
                </c:pt>
                <c:pt idx="7345">
                  <c:v>768.90003652079031</c:v>
                </c:pt>
                <c:pt idx="7346">
                  <c:v>769.00003652554005</c:v>
                </c:pt>
                <c:pt idx="7347">
                  <c:v>769.1000365302898</c:v>
                </c:pt>
                <c:pt idx="7348">
                  <c:v>769.20003653503954</c:v>
                </c:pt>
                <c:pt idx="7349">
                  <c:v>769.30003653978929</c:v>
                </c:pt>
                <c:pt idx="7350">
                  <c:v>769.40003654453903</c:v>
                </c:pt>
                <c:pt idx="7351">
                  <c:v>769.50003654928878</c:v>
                </c:pt>
                <c:pt idx="7352">
                  <c:v>769.60003655403852</c:v>
                </c:pt>
                <c:pt idx="7353">
                  <c:v>769.70003655878827</c:v>
                </c:pt>
                <c:pt idx="7354">
                  <c:v>769.80003656353801</c:v>
                </c:pt>
                <c:pt idx="7355">
                  <c:v>769.90003656828776</c:v>
                </c:pt>
                <c:pt idx="7356">
                  <c:v>770.00003657303751</c:v>
                </c:pt>
                <c:pt idx="7357">
                  <c:v>770.10003657778725</c:v>
                </c:pt>
                <c:pt idx="7358">
                  <c:v>770.200036582537</c:v>
                </c:pt>
                <c:pt idx="7359">
                  <c:v>770.30003658728674</c:v>
                </c:pt>
                <c:pt idx="7360">
                  <c:v>770.40003659203649</c:v>
                </c:pt>
                <c:pt idx="7361">
                  <c:v>770.50003659678623</c:v>
                </c:pt>
                <c:pt idx="7362">
                  <c:v>770.60003660153598</c:v>
                </c:pt>
                <c:pt idx="7363">
                  <c:v>770.70003660628572</c:v>
                </c:pt>
                <c:pt idx="7364">
                  <c:v>770.80003661103547</c:v>
                </c:pt>
                <c:pt idx="7365">
                  <c:v>770.90003661578521</c:v>
                </c:pt>
                <c:pt idx="7366">
                  <c:v>771.00003662053496</c:v>
                </c:pt>
                <c:pt idx="7367">
                  <c:v>771.1000366252847</c:v>
                </c:pt>
                <c:pt idx="7368">
                  <c:v>771.20003663003445</c:v>
                </c:pt>
                <c:pt idx="7369">
                  <c:v>771.30003663478419</c:v>
                </c:pt>
                <c:pt idx="7370">
                  <c:v>771.40003663953394</c:v>
                </c:pt>
                <c:pt idx="7371">
                  <c:v>771.50003664428368</c:v>
                </c:pt>
                <c:pt idx="7372">
                  <c:v>771.60003664903343</c:v>
                </c:pt>
                <c:pt idx="7373">
                  <c:v>771.70003665378317</c:v>
                </c:pt>
                <c:pt idx="7374">
                  <c:v>771.80003665853292</c:v>
                </c:pt>
                <c:pt idx="7375">
                  <c:v>771.90003666328266</c:v>
                </c:pt>
                <c:pt idx="7376">
                  <c:v>772.00003666803241</c:v>
                </c:pt>
                <c:pt idx="7377">
                  <c:v>772.10003667278215</c:v>
                </c:pt>
                <c:pt idx="7378">
                  <c:v>772.2000366775319</c:v>
                </c:pt>
                <c:pt idx="7379">
                  <c:v>772.30003668228164</c:v>
                </c:pt>
                <c:pt idx="7380">
                  <c:v>772.40003668703139</c:v>
                </c:pt>
                <c:pt idx="7381">
                  <c:v>772.50003669178113</c:v>
                </c:pt>
                <c:pt idx="7382">
                  <c:v>772.60003669653088</c:v>
                </c:pt>
                <c:pt idx="7383">
                  <c:v>772.70003670128062</c:v>
                </c:pt>
                <c:pt idx="7384">
                  <c:v>772.80003670603037</c:v>
                </c:pt>
                <c:pt idx="7385">
                  <c:v>772.90003671078011</c:v>
                </c:pt>
                <c:pt idx="7386">
                  <c:v>773.00003671552986</c:v>
                </c:pt>
                <c:pt idx="7387">
                  <c:v>773.1000367202796</c:v>
                </c:pt>
                <c:pt idx="7388">
                  <c:v>773.20003672502935</c:v>
                </c:pt>
                <c:pt idx="7389">
                  <c:v>773.30003672977909</c:v>
                </c:pt>
                <c:pt idx="7390">
                  <c:v>773.40003673452884</c:v>
                </c:pt>
                <c:pt idx="7391">
                  <c:v>773.50003673927858</c:v>
                </c:pt>
                <c:pt idx="7392">
                  <c:v>773.60003674402833</c:v>
                </c:pt>
                <c:pt idx="7393">
                  <c:v>773.70003674877807</c:v>
                </c:pt>
                <c:pt idx="7394">
                  <c:v>773.80003675352782</c:v>
                </c:pt>
                <c:pt idx="7395">
                  <c:v>773.90003675827757</c:v>
                </c:pt>
                <c:pt idx="7396">
                  <c:v>774.00003676302731</c:v>
                </c:pt>
                <c:pt idx="7397">
                  <c:v>774.10003676777706</c:v>
                </c:pt>
                <c:pt idx="7398">
                  <c:v>774.2000367725268</c:v>
                </c:pt>
                <c:pt idx="7399">
                  <c:v>774.30003677727655</c:v>
                </c:pt>
                <c:pt idx="7400">
                  <c:v>774.40003678202629</c:v>
                </c:pt>
                <c:pt idx="7401">
                  <c:v>774.50003678677604</c:v>
                </c:pt>
                <c:pt idx="7402">
                  <c:v>774.60003679152578</c:v>
                </c:pt>
                <c:pt idx="7403">
                  <c:v>774.70003679627553</c:v>
                </c:pt>
                <c:pt idx="7404">
                  <c:v>774.80003680102527</c:v>
                </c:pt>
                <c:pt idx="7405">
                  <c:v>774.90003680577502</c:v>
                </c:pt>
                <c:pt idx="7406">
                  <c:v>775.00003681052476</c:v>
                </c:pt>
                <c:pt idx="7407">
                  <c:v>775.10003681527451</c:v>
                </c:pt>
                <c:pt idx="7408">
                  <c:v>775.20003682002425</c:v>
                </c:pt>
                <c:pt idx="7409">
                  <c:v>775.300036824774</c:v>
                </c:pt>
                <c:pt idx="7410">
                  <c:v>775.40003682952374</c:v>
                </c:pt>
                <c:pt idx="7411">
                  <c:v>775.50003683427349</c:v>
                </c:pt>
                <c:pt idx="7412">
                  <c:v>775.60003683902323</c:v>
                </c:pt>
                <c:pt idx="7413">
                  <c:v>775.70003684377298</c:v>
                </c:pt>
                <c:pt idx="7414">
                  <c:v>775.80003684852272</c:v>
                </c:pt>
                <c:pt idx="7415">
                  <c:v>775.90003685327247</c:v>
                </c:pt>
                <c:pt idx="7416">
                  <c:v>776.00003685802221</c:v>
                </c:pt>
                <c:pt idx="7417">
                  <c:v>776.10003686277196</c:v>
                </c:pt>
                <c:pt idx="7418">
                  <c:v>776.2000368675217</c:v>
                </c:pt>
                <c:pt idx="7419">
                  <c:v>776.30003687227145</c:v>
                </c:pt>
                <c:pt idx="7420">
                  <c:v>776.40003687702119</c:v>
                </c:pt>
                <c:pt idx="7421">
                  <c:v>776.50003688177094</c:v>
                </c:pt>
                <c:pt idx="7422">
                  <c:v>776.60003688652068</c:v>
                </c:pt>
                <c:pt idx="7423">
                  <c:v>776.70003689127043</c:v>
                </c:pt>
                <c:pt idx="7424">
                  <c:v>776.80003689602017</c:v>
                </c:pt>
                <c:pt idx="7425">
                  <c:v>776.90003690076992</c:v>
                </c:pt>
                <c:pt idx="7426">
                  <c:v>777.00003690551966</c:v>
                </c:pt>
                <c:pt idx="7427">
                  <c:v>777.10003691026941</c:v>
                </c:pt>
                <c:pt idx="7428">
                  <c:v>777.20003691501915</c:v>
                </c:pt>
                <c:pt idx="7429">
                  <c:v>777.3000369197689</c:v>
                </c:pt>
                <c:pt idx="7430">
                  <c:v>777.40003692451864</c:v>
                </c:pt>
                <c:pt idx="7431">
                  <c:v>777.50003692926839</c:v>
                </c:pt>
                <c:pt idx="7432">
                  <c:v>777.60003693401814</c:v>
                </c:pt>
                <c:pt idx="7433">
                  <c:v>777.70003693876788</c:v>
                </c:pt>
                <c:pt idx="7434">
                  <c:v>777.80003694351763</c:v>
                </c:pt>
                <c:pt idx="7435">
                  <c:v>777.90003694826737</c:v>
                </c:pt>
                <c:pt idx="7436">
                  <c:v>778.00003695301712</c:v>
                </c:pt>
                <c:pt idx="7437">
                  <c:v>778.10003695776686</c:v>
                </c:pt>
                <c:pt idx="7438">
                  <c:v>778.20003696251661</c:v>
                </c:pt>
                <c:pt idx="7439">
                  <c:v>778.30003696726635</c:v>
                </c:pt>
                <c:pt idx="7440">
                  <c:v>778.4000369720161</c:v>
                </c:pt>
                <c:pt idx="7441">
                  <c:v>778.50003697676584</c:v>
                </c:pt>
                <c:pt idx="7442">
                  <c:v>778.60003698151559</c:v>
                </c:pt>
                <c:pt idx="7443">
                  <c:v>778.70003698626533</c:v>
                </c:pt>
                <c:pt idx="7444">
                  <c:v>778.80003699101508</c:v>
                </c:pt>
                <c:pt idx="7445">
                  <c:v>778.90003699576482</c:v>
                </c:pt>
                <c:pt idx="7446">
                  <c:v>779.00003700051457</c:v>
                </c:pt>
                <c:pt idx="7447">
                  <c:v>779.10003700526431</c:v>
                </c:pt>
                <c:pt idx="7448">
                  <c:v>779.20003701001406</c:v>
                </c:pt>
                <c:pt idx="7449">
                  <c:v>779.3000370147638</c:v>
                </c:pt>
                <c:pt idx="7450">
                  <c:v>779.40003701951355</c:v>
                </c:pt>
                <c:pt idx="7451">
                  <c:v>779.50003702426329</c:v>
                </c:pt>
                <c:pt idx="7452">
                  <c:v>779.60003702901304</c:v>
                </c:pt>
                <c:pt idx="7453">
                  <c:v>779.70003703376278</c:v>
                </c:pt>
                <c:pt idx="7454">
                  <c:v>779.80003703851253</c:v>
                </c:pt>
                <c:pt idx="7455">
                  <c:v>779.90003704326227</c:v>
                </c:pt>
                <c:pt idx="7456">
                  <c:v>780.00003704801202</c:v>
                </c:pt>
                <c:pt idx="7457">
                  <c:v>780.10003705276176</c:v>
                </c:pt>
                <c:pt idx="7458">
                  <c:v>780.20003705751151</c:v>
                </c:pt>
                <c:pt idx="7459">
                  <c:v>780.30003706226125</c:v>
                </c:pt>
                <c:pt idx="7460">
                  <c:v>780.400037067011</c:v>
                </c:pt>
                <c:pt idx="7461">
                  <c:v>780.50003707176074</c:v>
                </c:pt>
                <c:pt idx="7462">
                  <c:v>780.60003707651049</c:v>
                </c:pt>
                <c:pt idx="7463">
                  <c:v>780.70003708126023</c:v>
                </c:pt>
                <c:pt idx="7464">
                  <c:v>780.80003708600998</c:v>
                </c:pt>
                <c:pt idx="7465">
                  <c:v>780.90003709075972</c:v>
                </c:pt>
                <c:pt idx="7466">
                  <c:v>781.00003709550947</c:v>
                </c:pt>
                <c:pt idx="7467">
                  <c:v>781.10003710025921</c:v>
                </c:pt>
                <c:pt idx="7468">
                  <c:v>781.20003710500896</c:v>
                </c:pt>
                <c:pt idx="7469">
                  <c:v>781.3000371097587</c:v>
                </c:pt>
                <c:pt idx="7470">
                  <c:v>781.40003711450845</c:v>
                </c:pt>
                <c:pt idx="7471">
                  <c:v>781.5000371192582</c:v>
                </c:pt>
                <c:pt idx="7472">
                  <c:v>781.60003712400794</c:v>
                </c:pt>
                <c:pt idx="7473">
                  <c:v>781.70003712875769</c:v>
                </c:pt>
                <c:pt idx="7474">
                  <c:v>781.80003713350743</c:v>
                </c:pt>
                <c:pt idx="7475">
                  <c:v>781.90003713825718</c:v>
                </c:pt>
                <c:pt idx="7476">
                  <c:v>782.00003714300692</c:v>
                </c:pt>
                <c:pt idx="7477">
                  <c:v>782.10003714775667</c:v>
                </c:pt>
                <c:pt idx="7478">
                  <c:v>782.20003715250641</c:v>
                </c:pt>
                <c:pt idx="7479">
                  <c:v>782.30003715725616</c:v>
                </c:pt>
                <c:pt idx="7480">
                  <c:v>782.4000371620059</c:v>
                </c:pt>
                <c:pt idx="7481">
                  <c:v>782.50003716675565</c:v>
                </c:pt>
                <c:pt idx="7482">
                  <c:v>782.60003717150539</c:v>
                </c:pt>
                <c:pt idx="7483">
                  <c:v>782.70003717625514</c:v>
                </c:pt>
                <c:pt idx="7484">
                  <c:v>782.80003718100488</c:v>
                </c:pt>
                <c:pt idx="7485">
                  <c:v>782.90003718575463</c:v>
                </c:pt>
                <c:pt idx="7486">
                  <c:v>783.00003719050437</c:v>
                </c:pt>
                <c:pt idx="7487">
                  <c:v>783.10003719525412</c:v>
                </c:pt>
                <c:pt idx="7488">
                  <c:v>783.20003720000386</c:v>
                </c:pt>
                <c:pt idx="7489">
                  <c:v>783.30003720475361</c:v>
                </c:pt>
                <c:pt idx="7490">
                  <c:v>783.40003720950335</c:v>
                </c:pt>
                <c:pt idx="7491">
                  <c:v>783.5000372142531</c:v>
                </c:pt>
                <c:pt idx="7492">
                  <c:v>783.60003721900284</c:v>
                </c:pt>
                <c:pt idx="7493">
                  <c:v>783.70003722375259</c:v>
                </c:pt>
                <c:pt idx="7494">
                  <c:v>783.80003722850233</c:v>
                </c:pt>
                <c:pt idx="7495">
                  <c:v>783.90003723325208</c:v>
                </c:pt>
                <c:pt idx="7496">
                  <c:v>784.00003723800182</c:v>
                </c:pt>
                <c:pt idx="7497">
                  <c:v>784.10003724275157</c:v>
                </c:pt>
                <c:pt idx="7498">
                  <c:v>784.20003724750131</c:v>
                </c:pt>
                <c:pt idx="7499">
                  <c:v>784.30003725225106</c:v>
                </c:pt>
                <c:pt idx="7500">
                  <c:v>784.4000372570008</c:v>
                </c:pt>
                <c:pt idx="7501">
                  <c:v>784.50003726175055</c:v>
                </c:pt>
                <c:pt idx="7502">
                  <c:v>784.60003726650029</c:v>
                </c:pt>
                <c:pt idx="7503">
                  <c:v>784.70003727125004</c:v>
                </c:pt>
                <c:pt idx="7504">
                  <c:v>784.80003727599978</c:v>
                </c:pt>
                <c:pt idx="7505">
                  <c:v>784.90003728074953</c:v>
                </c:pt>
                <c:pt idx="7506">
                  <c:v>785.00003728549927</c:v>
                </c:pt>
                <c:pt idx="7507">
                  <c:v>785.10003729024902</c:v>
                </c:pt>
                <c:pt idx="7508">
                  <c:v>785.20003729499876</c:v>
                </c:pt>
                <c:pt idx="7509">
                  <c:v>785.30003729974851</c:v>
                </c:pt>
                <c:pt idx="7510">
                  <c:v>785.40003730449826</c:v>
                </c:pt>
                <c:pt idx="7511">
                  <c:v>785.500037309248</c:v>
                </c:pt>
                <c:pt idx="7512">
                  <c:v>785.60003731399775</c:v>
                </c:pt>
                <c:pt idx="7513">
                  <c:v>785.70003731874749</c:v>
                </c:pt>
                <c:pt idx="7514">
                  <c:v>785.80003732349724</c:v>
                </c:pt>
                <c:pt idx="7515">
                  <c:v>785.90003732824698</c:v>
                </c:pt>
                <c:pt idx="7516">
                  <c:v>786.00003733299673</c:v>
                </c:pt>
                <c:pt idx="7517">
                  <c:v>786.10003733774647</c:v>
                </c:pt>
                <c:pt idx="7518">
                  <c:v>786.20003734249622</c:v>
                </c:pt>
                <c:pt idx="7519">
                  <c:v>786.30003734724596</c:v>
                </c:pt>
                <c:pt idx="7520">
                  <c:v>786.40003735199571</c:v>
                </c:pt>
                <c:pt idx="7521">
                  <c:v>786.50003735674545</c:v>
                </c:pt>
                <c:pt idx="7522">
                  <c:v>786.6000373614952</c:v>
                </c:pt>
                <c:pt idx="7523">
                  <c:v>786.70003736624494</c:v>
                </c:pt>
                <c:pt idx="7524">
                  <c:v>786.80003737099469</c:v>
                </c:pt>
                <c:pt idx="7525">
                  <c:v>786.90003737574443</c:v>
                </c:pt>
                <c:pt idx="7526">
                  <c:v>787.00003738049418</c:v>
                </c:pt>
                <c:pt idx="7527">
                  <c:v>787.10003738524392</c:v>
                </c:pt>
                <c:pt idx="7528">
                  <c:v>787.20003738999367</c:v>
                </c:pt>
                <c:pt idx="7529">
                  <c:v>787.30003739474341</c:v>
                </c:pt>
                <c:pt idx="7530">
                  <c:v>787.40003739949316</c:v>
                </c:pt>
                <c:pt idx="7531">
                  <c:v>787.5000374042429</c:v>
                </c:pt>
                <c:pt idx="7532">
                  <c:v>787.60003740899265</c:v>
                </c:pt>
                <c:pt idx="7533">
                  <c:v>787.70003741374239</c:v>
                </c:pt>
                <c:pt idx="7534">
                  <c:v>787.80003741849214</c:v>
                </c:pt>
                <c:pt idx="7535">
                  <c:v>787.90003742324188</c:v>
                </c:pt>
                <c:pt idx="7536">
                  <c:v>788.00003742799163</c:v>
                </c:pt>
                <c:pt idx="7537">
                  <c:v>788.10003743274137</c:v>
                </c:pt>
                <c:pt idx="7538">
                  <c:v>788.20003743749112</c:v>
                </c:pt>
                <c:pt idx="7539">
                  <c:v>788.30003744224086</c:v>
                </c:pt>
                <c:pt idx="7540">
                  <c:v>788.40003744699061</c:v>
                </c:pt>
                <c:pt idx="7541">
                  <c:v>788.50003745174035</c:v>
                </c:pt>
                <c:pt idx="7542">
                  <c:v>788.6000374564901</c:v>
                </c:pt>
                <c:pt idx="7543">
                  <c:v>788.70003746123984</c:v>
                </c:pt>
                <c:pt idx="7544">
                  <c:v>788.80003746598959</c:v>
                </c:pt>
                <c:pt idx="7545">
                  <c:v>788.90003747073933</c:v>
                </c:pt>
                <c:pt idx="7546">
                  <c:v>789.00003747548908</c:v>
                </c:pt>
                <c:pt idx="7547">
                  <c:v>789.10003748023883</c:v>
                </c:pt>
                <c:pt idx="7548">
                  <c:v>789.20003748498857</c:v>
                </c:pt>
                <c:pt idx="7549">
                  <c:v>789.30003748973832</c:v>
                </c:pt>
                <c:pt idx="7550">
                  <c:v>789.40003749448806</c:v>
                </c:pt>
                <c:pt idx="7551">
                  <c:v>789.50003749923781</c:v>
                </c:pt>
                <c:pt idx="7552">
                  <c:v>789.60003750398755</c:v>
                </c:pt>
                <c:pt idx="7553">
                  <c:v>789.7000375087373</c:v>
                </c:pt>
                <c:pt idx="7554">
                  <c:v>789.80003751348704</c:v>
                </c:pt>
                <c:pt idx="7555">
                  <c:v>789.90003751823679</c:v>
                </c:pt>
                <c:pt idx="7556">
                  <c:v>790.00003752298653</c:v>
                </c:pt>
                <c:pt idx="7557">
                  <c:v>790.10003752773628</c:v>
                </c:pt>
                <c:pt idx="7558">
                  <c:v>790.20003753248602</c:v>
                </c:pt>
                <c:pt idx="7559">
                  <c:v>790.30003753723577</c:v>
                </c:pt>
                <c:pt idx="7560">
                  <c:v>790.40003754198551</c:v>
                </c:pt>
                <c:pt idx="7561">
                  <c:v>790.50003754673526</c:v>
                </c:pt>
                <c:pt idx="7562">
                  <c:v>790.600037551485</c:v>
                </c:pt>
                <c:pt idx="7563">
                  <c:v>790.70003755623475</c:v>
                </c:pt>
                <c:pt idx="7564">
                  <c:v>790.80003756098449</c:v>
                </c:pt>
                <c:pt idx="7565">
                  <c:v>790.90003756573424</c:v>
                </c:pt>
                <c:pt idx="7566">
                  <c:v>791.00003757048398</c:v>
                </c:pt>
                <c:pt idx="7567">
                  <c:v>791.10003757523373</c:v>
                </c:pt>
                <c:pt idx="7568">
                  <c:v>791.20003757998347</c:v>
                </c:pt>
                <c:pt idx="7569">
                  <c:v>791.30003758473322</c:v>
                </c:pt>
                <c:pt idx="7570">
                  <c:v>791.40003758948296</c:v>
                </c:pt>
                <c:pt idx="7571">
                  <c:v>791.50003759423271</c:v>
                </c:pt>
                <c:pt idx="7572">
                  <c:v>791.60003759898245</c:v>
                </c:pt>
                <c:pt idx="7573">
                  <c:v>791.7000376037322</c:v>
                </c:pt>
                <c:pt idx="7574">
                  <c:v>791.80003760848194</c:v>
                </c:pt>
                <c:pt idx="7575">
                  <c:v>791.90003761323169</c:v>
                </c:pt>
                <c:pt idx="7576">
                  <c:v>792.00003761798143</c:v>
                </c:pt>
                <c:pt idx="7577">
                  <c:v>792.10003762273118</c:v>
                </c:pt>
                <c:pt idx="7578">
                  <c:v>792.20003762748092</c:v>
                </c:pt>
                <c:pt idx="7579">
                  <c:v>792.30003763223067</c:v>
                </c:pt>
                <c:pt idx="7580">
                  <c:v>792.40003763698041</c:v>
                </c:pt>
                <c:pt idx="7581">
                  <c:v>792.50003764173016</c:v>
                </c:pt>
                <c:pt idx="7582">
                  <c:v>792.6000376464799</c:v>
                </c:pt>
                <c:pt idx="7583">
                  <c:v>792.70003765122965</c:v>
                </c:pt>
                <c:pt idx="7584">
                  <c:v>792.80003765597939</c:v>
                </c:pt>
                <c:pt idx="7585">
                  <c:v>792.90003766072914</c:v>
                </c:pt>
                <c:pt idx="7586">
                  <c:v>793.00003766547889</c:v>
                </c:pt>
                <c:pt idx="7587">
                  <c:v>793.10003767022863</c:v>
                </c:pt>
                <c:pt idx="7588">
                  <c:v>793.20003767497838</c:v>
                </c:pt>
                <c:pt idx="7589">
                  <c:v>793.30003767972812</c:v>
                </c:pt>
                <c:pt idx="7590">
                  <c:v>793.40003768447787</c:v>
                </c:pt>
                <c:pt idx="7591">
                  <c:v>793.50003768922761</c:v>
                </c:pt>
                <c:pt idx="7592">
                  <c:v>793.60003769397736</c:v>
                </c:pt>
                <c:pt idx="7593">
                  <c:v>793.7000376987271</c:v>
                </c:pt>
                <c:pt idx="7594">
                  <c:v>793.80003770347685</c:v>
                </c:pt>
                <c:pt idx="7595">
                  <c:v>793.90003770822659</c:v>
                </c:pt>
                <c:pt idx="7596">
                  <c:v>794.00003771297634</c:v>
                </c:pt>
                <c:pt idx="7597">
                  <c:v>794.10003771772608</c:v>
                </c:pt>
                <c:pt idx="7598">
                  <c:v>794.20003772247583</c:v>
                </c:pt>
                <c:pt idx="7599">
                  <c:v>794.30003772722557</c:v>
                </c:pt>
                <c:pt idx="7600">
                  <c:v>794.40003773197532</c:v>
                </c:pt>
                <c:pt idx="7601">
                  <c:v>794.50003773672506</c:v>
                </c:pt>
                <c:pt idx="7602">
                  <c:v>794.60003774147481</c:v>
                </c:pt>
                <c:pt idx="7603">
                  <c:v>794.70003774622455</c:v>
                </c:pt>
                <c:pt idx="7604">
                  <c:v>794.8000377509743</c:v>
                </c:pt>
                <c:pt idx="7605">
                  <c:v>794.90003775572404</c:v>
                </c:pt>
                <c:pt idx="7606">
                  <c:v>795.00003776047379</c:v>
                </c:pt>
                <c:pt idx="7607">
                  <c:v>795.10003776522353</c:v>
                </c:pt>
                <c:pt idx="7608">
                  <c:v>795.20003776997328</c:v>
                </c:pt>
                <c:pt idx="7609">
                  <c:v>795.30003777472302</c:v>
                </c:pt>
                <c:pt idx="7610">
                  <c:v>795.40003777947277</c:v>
                </c:pt>
                <c:pt idx="7611">
                  <c:v>795.50003778422251</c:v>
                </c:pt>
                <c:pt idx="7612">
                  <c:v>795.60003778897226</c:v>
                </c:pt>
                <c:pt idx="7613">
                  <c:v>795.700037793722</c:v>
                </c:pt>
                <c:pt idx="7614">
                  <c:v>795.80003779847175</c:v>
                </c:pt>
                <c:pt idx="7615">
                  <c:v>795.90003780322149</c:v>
                </c:pt>
                <c:pt idx="7616">
                  <c:v>796.00003780797124</c:v>
                </c:pt>
                <c:pt idx="7617">
                  <c:v>796.10003781272098</c:v>
                </c:pt>
                <c:pt idx="7618">
                  <c:v>796.20003781747073</c:v>
                </c:pt>
                <c:pt idx="7619">
                  <c:v>796.30003782222047</c:v>
                </c:pt>
                <c:pt idx="7620">
                  <c:v>796.40003782697022</c:v>
                </c:pt>
                <c:pt idx="7621">
                  <c:v>796.50003783171996</c:v>
                </c:pt>
                <c:pt idx="7622">
                  <c:v>796.60003783646971</c:v>
                </c:pt>
                <c:pt idx="7623">
                  <c:v>796.70003784121946</c:v>
                </c:pt>
                <c:pt idx="7624">
                  <c:v>796.8000378459692</c:v>
                </c:pt>
                <c:pt idx="7625">
                  <c:v>796.90003785071895</c:v>
                </c:pt>
                <c:pt idx="7626">
                  <c:v>797.00003785546869</c:v>
                </c:pt>
                <c:pt idx="7627">
                  <c:v>797.10003786021844</c:v>
                </c:pt>
                <c:pt idx="7628">
                  <c:v>797.20003786496818</c:v>
                </c:pt>
                <c:pt idx="7629">
                  <c:v>797.30003786971793</c:v>
                </c:pt>
                <c:pt idx="7630">
                  <c:v>797.40003787446767</c:v>
                </c:pt>
                <c:pt idx="7631">
                  <c:v>797.50003787921742</c:v>
                </c:pt>
                <c:pt idx="7632">
                  <c:v>797.60003788396716</c:v>
                </c:pt>
                <c:pt idx="7633">
                  <c:v>797.70003788871691</c:v>
                </c:pt>
                <c:pt idx="7634">
                  <c:v>797.80003789346665</c:v>
                </c:pt>
                <c:pt idx="7635">
                  <c:v>797.9000378982164</c:v>
                </c:pt>
                <c:pt idx="7636">
                  <c:v>798.00003790296614</c:v>
                </c:pt>
                <c:pt idx="7637">
                  <c:v>798.10003790771589</c:v>
                </c:pt>
                <c:pt idx="7638">
                  <c:v>798.20003791246563</c:v>
                </c:pt>
                <c:pt idx="7639">
                  <c:v>798.30003791721538</c:v>
                </c:pt>
                <c:pt idx="7640">
                  <c:v>798.40003792196512</c:v>
                </c:pt>
                <c:pt idx="7641">
                  <c:v>798.50003792671487</c:v>
                </c:pt>
                <c:pt idx="7642">
                  <c:v>798.60003793146461</c:v>
                </c:pt>
                <c:pt idx="7643">
                  <c:v>798.70003793621436</c:v>
                </c:pt>
                <c:pt idx="7644">
                  <c:v>798.8000379409641</c:v>
                </c:pt>
                <c:pt idx="7645">
                  <c:v>798.90003794571385</c:v>
                </c:pt>
                <c:pt idx="7646">
                  <c:v>799.00003795046359</c:v>
                </c:pt>
                <c:pt idx="7647">
                  <c:v>799.10003795521334</c:v>
                </c:pt>
                <c:pt idx="7648">
                  <c:v>799.20003795996308</c:v>
                </c:pt>
                <c:pt idx="7649">
                  <c:v>799.30003796471283</c:v>
                </c:pt>
                <c:pt idx="7650">
                  <c:v>799.40003796946257</c:v>
                </c:pt>
                <c:pt idx="7651">
                  <c:v>799.50003797421232</c:v>
                </c:pt>
                <c:pt idx="7652">
                  <c:v>799.60003797896206</c:v>
                </c:pt>
                <c:pt idx="7653">
                  <c:v>799.70003798371181</c:v>
                </c:pt>
                <c:pt idx="7654">
                  <c:v>799.80003798846155</c:v>
                </c:pt>
                <c:pt idx="7655">
                  <c:v>799.9000379932113</c:v>
                </c:pt>
                <c:pt idx="7656">
                  <c:v>800.00003799796104</c:v>
                </c:pt>
                <c:pt idx="7657">
                  <c:v>800.10003800271079</c:v>
                </c:pt>
                <c:pt idx="7658">
                  <c:v>800.20003800746053</c:v>
                </c:pt>
                <c:pt idx="7659">
                  <c:v>800.30003801221028</c:v>
                </c:pt>
                <c:pt idx="7660">
                  <c:v>800.40003801696002</c:v>
                </c:pt>
                <c:pt idx="7661">
                  <c:v>800.50003802170977</c:v>
                </c:pt>
                <c:pt idx="7662">
                  <c:v>800.60003802645952</c:v>
                </c:pt>
                <c:pt idx="7663">
                  <c:v>800.70003803120926</c:v>
                </c:pt>
                <c:pt idx="7664">
                  <c:v>800.80003803595901</c:v>
                </c:pt>
                <c:pt idx="7665">
                  <c:v>800.90003804070875</c:v>
                </c:pt>
                <c:pt idx="7666">
                  <c:v>801.0000380454585</c:v>
                </c:pt>
                <c:pt idx="7667">
                  <c:v>801.10003805020824</c:v>
                </c:pt>
                <c:pt idx="7668">
                  <c:v>801.20003805495799</c:v>
                </c:pt>
                <c:pt idx="7669">
                  <c:v>801.30003805970773</c:v>
                </c:pt>
                <c:pt idx="7670">
                  <c:v>801.40003806445748</c:v>
                </c:pt>
                <c:pt idx="7671">
                  <c:v>801.50003806920722</c:v>
                </c:pt>
                <c:pt idx="7672">
                  <c:v>801.60003807395697</c:v>
                </c:pt>
                <c:pt idx="7673">
                  <c:v>801.70003807870671</c:v>
                </c:pt>
                <c:pt idx="7674">
                  <c:v>801.80003808345646</c:v>
                </c:pt>
                <c:pt idx="7675">
                  <c:v>801.9000380882062</c:v>
                </c:pt>
                <c:pt idx="7676">
                  <c:v>802.00003809295595</c:v>
                </c:pt>
                <c:pt idx="7677">
                  <c:v>802.10003809770569</c:v>
                </c:pt>
                <c:pt idx="7678">
                  <c:v>802.20003810245544</c:v>
                </c:pt>
                <c:pt idx="7679">
                  <c:v>802.30003810720518</c:v>
                </c:pt>
                <c:pt idx="7680">
                  <c:v>802.40003811195493</c:v>
                </c:pt>
                <c:pt idx="7681">
                  <c:v>802.50003811670467</c:v>
                </c:pt>
                <c:pt idx="7682">
                  <c:v>802.60003812145442</c:v>
                </c:pt>
                <c:pt idx="7683">
                  <c:v>802.70003812620416</c:v>
                </c:pt>
                <c:pt idx="7684">
                  <c:v>802.80003813095391</c:v>
                </c:pt>
                <c:pt idx="7685">
                  <c:v>802.90003813570365</c:v>
                </c:pt>
                <c:pt idx="7686">
                  <c:v>803.0000381404534</c:v>
                </c:pt>
                <c:pt idx="7687">
                  <c:v>803.10003814520314</c:v>
                </c:pt>
                <c:pt idx="7688">
                  <c:v>803.20003814995289</c:v>
                </c:pt>
                <c:pt idx="7689">
                  <c:v>803.30003815470263</c:v>
                </c:pt>
                <c:pt idx="7690">
                  <c:v>803.40003815945238</c:v>
                </c:pt>
                <c:pt idx="7691">
                  <c:v>803.50003816420212</c:v>
                </c:pt>
                <c:pt idx="7692">
                  <c:v>803.60003816895187</c:v>
                </c:pt>
                <c:pt idx="7693">
                  <c:v>803.70003817370161</c:v>
                </c:pt>
                <c:pt idx="7694">
                  <c:v>803.80003817845136</c:v>
                </c:pt>
                <c:pt idx="7695">
                  <c:v>803.9000381832011</c:v>
                </c:pt>
                <c:pt idx="7696">
                  <c:v>804.00003818795085</c:v>
                </c:pt>
                <c:pt idx="7697">
                  <c:v>804.10003819270059</c:v>
                </c:pt>
                <c:pt idx="7698">
                  <c:v>804.20003819745034</c:v>
                </c:pt>
                <c:pt idx="7699">
                  <c:v>804.30003820220008</c:v>
                </c:pt>
                <c:pt idx="7700">
                  <c:v>804.40003820694983</c:v>
                </c:pt>
                <c:pt idx="7701">
                  <c:v>804.50003821169958</c:v>
                </c:pt>
                <c:pt idx="7702">
                  <c:v>804.60003821644932</c:v>
                </c:pt>
                <c:pt idx="7703">
                  <c:v>804.70003822119907</c:v>
                </c:pt>
                <c:pt idx="7704">
                  <c:v>804.80003822594881</c:v>
                </c:pt>
                <c:pt idx="7705">
                  <c:v>804.90003823069856</c:v>
                </c:pt>
                <c:pt idx="7706">
                  <c:v>805.0000382354483</c:v>
                </c:pt>
                <c:pt idx="7707">
                  <c:v>805.10003824019805</c:v>
                </c:pt>
                <c:pt idx="7708">
                  <c:v>805.20003824494779</c:v>
                </c:pt>
                <c:pt idx="7709">
                  <c:v>805.30003824969754</c:v>
                </c:pt>
                <c:pt idx="7710">
                  <c:v>805.40003825444728</c:v>
                </c:pt>
                <c:pt idx="7711">
                  <c:v>805.50003825919703</c:v>
                </c:pt>
                <c:pt idx="7712">
                  <c:v>805.60003826394677</c:v>
                </c:pt>
                <c:pt idx="7713">
                  <c:v>805.70003826869652</c:v>
                </c:pt>
                <c:pt idx="7714">
                  <c:v>805.80003827344626</c:v>
                </c:pt>
                <c:pt idx="7715">
                  <c:v>805.90003827819601</c:v>
                </c:pt>
                <c:pt idx="7716">
                  <c:v>806.00003828294575</c:v>
                </c:pt>
                <c:pt idx="7717">
                  <c:v>806.1000382876955</c:v>
                </c:pt>
                <c:pt idx="7718">
                  <c:v>806.20003829244524</c:v>
                </c:pt>
                <c:pt idx="7719">
                  <c:v>806.30003829719499</c:v>
                </c:pt>
                <c:pt idx="7720">
                  <c:v>806.40003830194473</c:v>
                </c:pt>
                <c:pt idx="7721">
                  <c:v>806.50003830669448</c:v>
                </c:pt>
                <c:pt idx="7722">
                  <c:v>806.60003831144422</c:v>
                </c:pt>
                <c:pt idx="7723">
                  <c:v>806.70003831619397</c:v>
                </c:pt>
                <c:pt idx="7724">
                  <c:v>806.80003832094371</c:v>
                </c:pt>
                <c:pt idx="7725">
                  <c:v>806.90003832569346</c:v>
                </c:pt>
                <c:pt idx="7726">
                  <c:v>807.0000383304432</c:v>
                </c:pt>
                <c:pt idx="7727">
                  <c:v>807.10003833519295</c:v>
                </c:pt>
                <c:pt idx="7728">
                  <c:v>807.20003833994269</c:v>
                </c:pt>
                <c:pt idx="7729">
                  <c:v>807.30003834469244</c:v>
                </c:pt>
                <c:pt idx="7730">
                  <c:v>807.40003834944218</c:v>
                </c:pt>
                <c:pt idx="7731">
                  <c:v>807.50003835419193</c:v>
                </c:pt>
                <c:pt idx="7732">
                  <c:v>807.60003835894167</c:v>
                </c:pt>
                <c:pt idx="7733">
                  <c:v>807.70003836369142</c:v>
                </c:pt>
                <c:pt idx="7734">
                  <c:v>807.80003836844116</c:v>
                </c:pt>
                <c:pt idx="7735">
                  <c:v>807.90003837319091</c:v>
                </c:pt>
                <c:pt idx="7736">
                  <c:v>808.00003837794065</c:v>
                </c:pt>
                <c:pt idx="7737">
                  <c:v>808.1000383826904</c:v>
                </c:pt>
                <c:pt idx="7738">
                  <c:v>808.20003838744015</c:v>
                </c:pt>
                <c:pt idx="7739">
                  <c:v>808.30003839218989</c:v>
                </c:pt>
                <c:pt idx="7740">
                  <c:v>808.40003839693964</c:v>
                </c:pt>
                <c:pt idx="7741">
                  <c:v>808.50003840168938</c:v>
                </c:pt>
                <c:pt idx="7742">
                  <c:v>808.60003840643913</c:v>
                </c:pt>
                <c:pt idx="7743">
                  <c:v>808.70003841118887</c:v>
                </c:pt>
                <c:pt idx="7744">
                  <c:v>808.80003841593862</c:v>
                </c:pt>
                <c:pt idx="7745">
                  <c:v>808.90003842068836</c:v>
                </c:pt>
                <c:pt idx="7746">
                  <c:v>809.00003842543811</c:v>
                </c:pt>
                <c:pt idx="7747">
                  <c:v>809.10003843018785</c:v>
                </c:pt>
                <c:pt idx="7748">
                  <c:v>809.2000384349376</c:v>
                </c:pt>
                <c:pt idx="7749">
                  <c:v>809.30003843968734</c:v>
                </c:pt>
                <c:pt idx="7750">
                  <c:v>809.40003844443709</c:v>
                </c:pt>
                <c:pt idx="7751">
                  <c:v>809.50003844918683</c:v>
                </c:pt>
                <c:pt idx="7752">
                  <c:v>809.60003845393658</c:v>
                </c:pt>
                <c:pt idx="7753">
                  <c:v>809.70003845868632</c:v>
                </c:pt>
                <c:pt idx="7754">
                  <c:v>809.80003846343607</c:v>
                </c:pt>
                <c:pt idx="7755">
                  <c:v>809.90003846818581</c:v>
                </c:pt>
                <c:pt idx="7756">
                  <c:v>810.00003847293556</c:v>
                </c:pt>
                <c:pt idx="7757">
                  <c:v>810.1000384776853</c:v>
                </c:pt>
                <c:pt idx="7758">
                  <c:v>810.20003848243505</c:v>
                </c:pt>
                <c:pt idx="7759">
                  <c:v>810.30003848718479</c:v>
                </c:pt>
                <c:pt idx="7760">
                  <c:v>810.40003849193454</c:v>
                </c:pt>
                <c:pt idx="7761">
                  <c:v>810.50003849668428</c:v>
                </c:pt>
                <c:pt idx="7762">
                  <c:v>810.60003850143403</c:v>
                </c:pt>
                <c:pt idx="7763">
                  <c:v>810.70003850618377</c:v>
                </c:pt>
                <c:pt idx="7764">
                  <c:v>810.80003851093352</c:v>
                </c:pt>
                <c:pt idx="7765">
                  <c:v>810.90003851568326</c:v>
                </c:pt>
                <c:pt idx="7766">
                  <c:v>811.00003852043301</c:v>
                </c:pt>
                <c:pt idx="7767">
                  <c:v>811.10003852518275</c:v>
                </c:pt>
                <c:pt idx="7768">
                  <c:v>811.2000385299325</c:v>
                </c:pt>
                <c:pt idx="7769">
                  <c:v>811.30003853468224</c:v>
                </c:pt>
                <c:pt idx="7770">
                  <c:v>811.40003853943199</c:v>
                </c:pt>
                <c:pt idx="7771">
                  <c:v>811.50003854418173</c:v>
                </c:pt>
                <c:pt idx="7772">
                  <c:v>811.60003854893148</c:v>
                </c:pt>
                <c:pt idx="7773">
                  <c:v>811.70003855368122</c:v>
                </c:pt>
                <c:pt idx="7774">
                  <c:v>811.80003855843097</c:v>
                </c:pt>
                <c:pt idx="7775">
                  <c:v>811.90003856318071</c:v>
                </c:pt>
                <c:pt idx="7776">
                  <c:v>812.00003856793046</c:v>
                </c:pt>
                <c:pt idx="7777">
                  <c:v>812.10003857268021</c:v>
                </c:pt>
                <c:pt idx="7778">
                  <c:v>812.20003857742995</c:v>
                </c:pt>
                <c:pt idx="7779">
                  <c:v>812.3000385821797</c:v>
                </c:pt>
                <c:pt idx="7780">
                  <c:v>812.40003858692944</c:v>
                </c:pt>
                <c:pt idx="7781">
                  <c:v>812.50003859167919</c:v>
                </c:pt>
                <c:pt idx="7782">
                  <c:v>812.60003859642893</c:v>
                </c:pt>
                <c:pt idx="7783">
                  <c:v>812.70003860117868</c:v>
                </c:pt>
                <c:pt idx="7784">
                  <c:v>812.80003860592842</c:v>
                </c:pt>
                <c:pt idx="7785">
                  <c:v>812.90003861067817</c:v>
                </c:pt>
                <c:pt idx="7786">
                  <c:v>813.00003861542791</c:v>
                </c:pt>
                <c:pt idx="7787">
                  <c:v>813.10003862017766</c:v>
                </c:pt>
                <c:pt idx="7788">
                  <c:v>813.2000386249274</c:v>
                </c:pt>
                <c:pt idx="7789">
                  <c:v>813.30003862967715</c:v>
                </c:pt>
                <c:pt idx="7790">
                  <c:v>813.40003863442689</c:v>
                </c:pt>
                <c:pt idx="7791">
                  <c:v>813.50003863917664</c:v>
                </c:pt>
                <c:pt idx="7792">
                  <c:v>813.60003864392638</c:v>
                </c:pt>
                <c:pt idx="7793">
                  <c:v>813.70003864867613</c:v>
                </c:pt>
                <c:pt idx="7794">
                  <c:v>813.80003865342587</c:v>
                </c:pt>
                <c:pt idx="7795">
                  <c:v>813.90003865817562</c:v>
                </c:pt>
                <c:pt idx="7796">
                  <c:v>814.00003866292536</c:v>
                </c:pt>
                <c:pt idx="7797">
                  <c:v>814.10003866767511</c:v>
                </c:pt>
                <c:pt idx="7798">
                  <c:v>814.20003867242485</c:v>
                </c:pt>
                <c:pt idx="7799">
                  <c:v>814.3000386771746</c:v>
                </c:pt>
                <c:pt idx="7800">
                  <c:v>814.40003868192434</c:v>
                </c:pt>
                <c:pt idx="7801">
                  <c:v>814.50003868667409</c:v>
                </c:pt>
                <c:pt idx="7802">
                  <c:v>814.60003869142383</c:v>
                </c:pt>
                <c:pt idx="7803">
                  <c:v>814.70003869617358</c:v>
                </c:pt>
                <c:pt idx="7804">
                  <c:v>814.80003870092332</c:v>
                </c:pt>
                <c:pt idx="7805">
                  <c:v>814.90003870567307</c:v>
                </c:pt>
                <c:pt idx="7806">
                  <c:v>815.00003871042281</c:v>
                </c:pt>
                <c:pt idx="7807">
                  <c:v>815.10003871517256</c:v>
                </c:pt>
                <c:pt idx="7808">
                  <c:v>815.2000387199223</c:v>
                </c:pt>
                <c:pt idx="7809">
                  <c:v>815.30003872467205</c:v>
                </c:pt>
                <c:pt idx="7810">
                  <c:v>815.40003872942179</c:v>
                </c:pt>
                <c:pt idx="7811">
                  <c:v>815.50003873417154</c:v>
                </c:pt>
                <c:pt idx="7812">
                  <c:v>815.60003873892128</c:v>
                </c:pt>
                <c:pt idx="7813">
                  <c:v>815.70003874367103</c:v>
                </c:pt>
                <c:pt idx="7814">
                  <c:v>815.80003874842077</c:v>
                </c:pt>
                <c:pt idx="7815">
                  <c:v>815.90003875317052</c:v>
                </c:pt>
                <c:pt idx="7816">
                  <c:v>816.00003875792027</c:v>
                </c:pt>
                <c:pt idx="7817">
                  <c:v>816.10003876267001</c:v>
                </c:pt>
                <c:pt idx="7818">
                  <c:v>816.20003876741976</c:v>
                </c:pt>
                <c:pt idx="7819">
                  <c:v>816.3000387721695</c:v>
                </c:pt>
                <c:pt idx="7820">
                  <c:v>816.40003877691925</c:v>
                </c:pt>
                <c:pt idx="7821">
                  <c:v>816.50003878166899</c:v>
                </c:pt>
                <c:pt idx="7822">
                  <c:v>816.60003878641874</c:v>
                </c:pt>
                <c:pt idx="7823">
                  <c:v>816.70003879116848</c:v>
                </c:pt>
                <c:pt idx="7824">
                  <c:v>816.80003879591823</c:v>
                </c:pt>
                <c:pt idx="7825">
                  <c:v>816.90003880066797</c:v>
                </c:pt>
                <c:pt idx="7826">
                  <c:v>817.00003880541772</c:v>
                </c:pt>
                <c:pt idx="7827">
                  <c:v>817.10003881016746</c:v>
                </c:pt>
                <c:pt idx="7828">
                  <c:v>817.20003881491721</c:v>
                </c:pt>
                <c:pt idx="7829">
                  <c:v>817.30003881966695</c:v>
                </c:pt>
                <c:pt idx="7830">
                  <c:v>817.4000388244167</c:v>
                </c:pt>
                <c:pt idx="7831">
                  <c:v>817.50003882916644</c:v>
                </c:pt>
                <c:pt idx="7832">
                  <c:v>817.60003883391619</c:v>
                </c:pt>
                <c:pt idx="7833">
                  <c:v>817.70003883866593</c:v>
                </c:pt>
                <c:pt idx="7834">
                  <c:v>817.80003884341568</c:v>
                </c:pt>
                <c:pt idx="7835">
                  <c:v>817.90003884816542</c:v>
                </c:pt>
                <c:pt idx="7836">
                  <c:v>818.00003885291517</c:v>
                </c:pt>
                <c:pt idx="7837">
                  <c:v>818.10003885766491</c:v>
                </c:pt>
                <c:pt idx="7838">
                  <c:v>818.20003886241466</c:v>
                </c:pt>
                <c:pt idx="7839">
                  <c:v>818.3000388671644</c:v>
                </c:pt>
                <c:pt idx="7840">
                  <c:v>818.40003887191415</c:v>
                </c:pt>
                <c:pt idx="7841">
                  <c:v>818.50003887666389</c:v>
                </c:pt>
                <c:pt idx="7842">
                  <c:v>818.60003888141364</c:v>
                </c:pt>
                <c:pt idx="7843">
                  <c:v>818.70003888616338</c:v>
                </c:pt>
                <c:pt idx="7844">
                  <c:v>818.80003889091313</c:v>
                </c:pt>
                <c:pt idx="7845">
                  <c:v>818.90003889566287</c:v>
                </c:pt>
                <c:pt idx="7846">
                  <c:v>819.00003890041262</c:v>
                </c:pt>
                <c:pt idx="7847">
                  <c:v>819.10003890516236</c:v>
                </c:pt>
                <c:pt idx="7848">
                  <c:v>819.20003890991211</c:v>
                </c:pt>
                <c:pt idx="7849">
                  <c:v>819.30003891466185</c:v>
                </c:pt>
                <c:pt idx="7850">
                  <c:v>819.4000389194116</c:v>
                </c:pt>
                <c:pt idx="7851">
                  <c:v>819.50003892416134</c:v>
                </c:pt>
                <c:pt idx="7852">
                  <c:v>819.60003892891109</c:v>
                </c:pt>
                <c:pt idx="7853">
                  <c:v>819.70003893366084</c:v>
                </c:pt>
                <c:pt idx="7854">
                  <c:v>819.80003893841058</c:v>
                </c:pt>
                <c:pt idx="7855">
                  <c:v>819.90003894316033</c:v>
                </c:pt>
                <c:pt idx="7856">
                  <c:v>820.00003894791007</c:v>
                </c:pt>
                <c:pt idx="7857">
                  <c:v>820.10003895265982</c:v>
                </c:pt>
                <c:pt idx="7858">
                  <c:v>820.20003895740956</c:v>
                </c:pt>
                <c:pt idx="7859">
                  <c:v>820.30003896215931</c:v>
                </c:pt>
                <c:pt idx="7860">
                  <c:v>820.40003896690905</c:v>
                </c:pt>
                <c:pt idx="7861">
                  <c:v>820.5000389716588</c:v>
                </c:pt>
                <c:pt idx="7862">
                  <c:v>820.60003897640854</c:v>
                </c:pt>
                <c:pt idx="7863">
                  <c:v>820.70003898115829</c:v>
                </c:pt>
                <c:pt idx="7864">
                  <c:v>820.80003898590803</c:v>
                </c:pt>
                <c:pt idx="7865">
                  <c:v>820.90003899065778</c:v>
                </c:pt>
                <c:pt idx="7866">
                  <c:v>821.00003899540752</c:v>
                </c:pt>
                <c:pt idx="7867">
                  <c:v>821.10003900015727</c:v>
                </c:pt>
                <c:pt idx="7868">
                  <c:v>821.20003900490701</c:v>
                </c:pt>
                <c:pt idx="7869">
                  <c:v>821.30003900965676</c:v>
                </c:pt>
                <c:pt idx="7870">
                  <c:v>821.4000390144065</c:v>
                </c:pt>
                <c:pt idx="7871">
                  <c:v>821.50003901915625</c:v>
                </c:pt>
                <c:pt idx="7872">
                  <c:v>821.60003902390599</c:v>
                </c:pt>
                <c:pt idx="7873">
                  <c:v>821.70003902865574</c:v>
                </c:pt>
                <c:pt idx="7874">
                  <c:v>821.80003903340548</c:v>
                </c:pt>
                <c:pt idx="7875">
                  <c:v>821.90003903815523</c:v>
                </c:pt>
                <c:pt idx="7876">
                  <c:v>822.00003904290497</c:v>
                </c:pt>
                <c:pt idx="7877">
                  <c:v>822.10003904765472</c:v>
                </c:pt>
                <c:pt idx="7878">
                  <c:v>822.20003905240446</c:v>
                </c:pt>
                <c:pt idx="7879">
                  <c:v>822.30003905715421</c:v>
                </c:pt>
                <c:pt idx="7880">
                  <c:v>822.40003906190395</c:v>
                </c:pt>
                <c:pt idx="7881">
                  <c:v>822.5000390666537</c:v>
                </c:pt>
                <c:pt idx="7882">
                  <c:v>822.60003907140344</c:v>
                </c:pt>
                <c:pt idx="7883">
                  <c:v>822.70003907615319</c:v>
                </c:pt>
                <c:pt idx="7884">
                  <c:v>822.80003908090293</c:v>
                </c:pt>
                <c:pt idx="7885">
                  <c:v>822.90003908565268</c:v>
                </c:pt>
                <c:pt idx="7886">
                  <c:v>823.00003909040242</c:v>
                </c:pt>
                <c:pt idx="7887">
                  <c:v>823.10003909515217</c:v>
                </c:pt>
                <c:pt idx="7888">
                  <c:v>823.20003909990191</c:v>
                </c:pt>
                <c:pt idx="7889">
                  <c:v>823.30003910465166</c:v>
                </c:pt>
                <c:pt idx="7890">
                  <c:v>823.4000391094014</c:v>
                </c:pt>
                <c:pt idx="7891">
                  <c:v>823.50003911415115</c:v>
                </c:pt>
                <c:pt idx="7892">
                  <c:v>823.6000391189009</c:v>
                </c:pt>
                <c:pt idx="7893">
                  <c:v>823.70003912365064</c:v>
                </c:pt>
                <c:pt idx="7894">
                  <c:v>823.80003912840039</c:v>
                </c:pt>
                <c:pt idx="7895">
                  <c:v>823.90003913315013</c:v>
                </c:pt>
                <c:pt idx="7896">
                  <c:v>824.00003913789988</c:v>
                </c:pt>
                <c:pt idx="7897">
                  <c:v>824.10003914264962</c:v>
                </c:pt>
                <c:pt idx="7898">
                  <c:v>824.20003914739937</c:v>
                </c:pt>
                <c:pt idx="7899">
                  <c:v>824.30003915214911</c:v>
                </c:pt>
                <c:pt idx="7900">
                  <c:v>824.40003915689886</c:v>
                </c:pt>
                <c:pt idx="7901">
                  <c:v>824.5000391616486</c:v>
                </c:pt>
                <c:pt idx="7902">
                  <c:v>824.60003916639835</c:v>
                </c:pt>
                <c:pt idx="7903">
                  <c:v>824.70003917114809</c:v>
                </c:pt>
                <c:pt idx="7904">
                  <c:v>824.80003917589784</c:v>
                </c:pt>
                <c:pt idx="7905">
                  <c:v>824.90003918064758</c:v>
                </c:pt>
                <c:pt idx="7906">
                  <c:v>825.00003918539733</c:v>
                </c:pt>
                <c:pt idx="7907">
                  <c:v>825.10003919014707</c:v>
                </c:pt>
                <c:pt idx="7908">
                  <c:v>825.20003919489682</c:v>
                </c:pt>
                <c:pt idx="7909">
                  <c:v>825.30003919964656</c:v>
                </c:pt>
                <c:pt idx="7910">
                  <c:v>825.40003920439631</c:v>
                </c:pt>
                <c:pt idx="7911">
                  <c:v>825.50003920914605</c:v>
                </c:pt>
                <c:pt idx="7912">
                  <c:v>825.6000392138958</c:v>
                </c:pt>
                <c:pt idx="7913">
                  <c:v>825.70003921864554</c:v>
                </c:pt>
                <c:pt idx="7914">
                  <c:v>825.80003922339529</c:v>
                </c:pt>
                <c:pt idx="7915">
                  <c:v>825.90003922814503</c:v>
                </c:pt>
                <c:pt idx="7916">
                  <c:v>826.00003923289478</c:v>
                </c:pt>
                <c:pt idx="7917">
                  <c:v>826.10003923764452</c:v>
                </c:pt>
                <c:pt idx="7918">
                  <c:v>826.20003924239427</c:v>
                </c:pt>
                <c:pt idx="7919">
                  <c:v>826.30003924714401</c:v>
                </c:pt>
                <c:pt idx="7920">
                  <c:v>826.40003925189376</c:v>
                </c:pt>
                <c:pt idx="7921">
                  <c:v>826.5000392566435</c:v>
                </c:pt>
                <c:pt idx="7922">
                  <c:v>826.60003926139325</c:v>
                </c:pt>
                <c:pt idx="7923">
                  <c:v>826.70003926614299</c:v>
                </c:pt>
                <c:pt idx="7924">
                  <c:v>826.80003927089274</c:v>
                </c:pt>
                <c:pt idx="7925">
                  <c:v>826.90003927564248</c:v>
                </c:pt>
                <c:pt idx="7926">
                  <c:v>827.00003928039223</c:v>
                </c:pt>
                <c:pt idx="7927">
                  <c:v>827.10003928514197</c:v>
                </c:pt>
                <c:pt idx="7928">
                  <c:v>827.20003928989172</c:v>
                </c:pt>
                <c:pt idx="7929">
                  <c:v>827.30003929464146</c:v>
                </c:pt>
                <c:pt idx="7930">
                  <c:v>827.40003929939121</c:v>
                </c:pt>
                <c:pt idx="7931">
                  <c:v>827.50003930414096</c:v>
                </c:pt>
                <c:pt idx="7932">
                  <c:v>827.6000393088907</c:v>
                </c:pt>
                <c:pt idx="7933">
                  <c:v>827.70003931364045</c:v>
                </c:pt>
                <c:pt idx="7934">
                  <c:v>827.80003931839019</c:v>
                </c:pt>
                <c:pt idx="7935">
                  <c:v>827.90003932313994</c:v>
                </c:pt>
                <c:pt idx="7936">
                  <c:v>828.00003932788968</c:v>
                </c:pt>
                <c:pt idx="7937">
                  <c:v>828.10003933263943</c:v>
                </c:pt>
                <c:pt idx="7938">
                  <c:v>828.20003933738917</c:v>
                </c:pt>
                <c:pt idx="7939">
                  <c:v>828.30003934213892</c:v>
                </c:pt>
                <c:pt idx="7940">
                  <c:v>828.40003934688866</c:v>
                </c:pt>
                <c:pt idx="7941">
                  <c:v>828.50003935163841</c:v>
                </c:pt>
                <c:pt idx="7942">
                  <c:v>828.60003935638815</c:v>
                </c:pt>
                <c:pt idx="7943">
                  <c:v>828.7000393611379</c:v>
                </c:pt>
                <c:pt idx="7944">
                  <c:v>828.80003936588764</c:v>
                </c:pt>
                <c:pt idx="7945">
                  <c:v>828.90003937063739</c:v>
                </c:pt>
                <c:pt idx="7946">
                  <c:v>829.00003937538713</c:v>
                </c:pt>
                <c:pt idx="7947">
                  <c:v>829.10003938013688</c:v>
                </c:pt>
                <c:pt idx="7948">
                  <c:v>829.20003938488662</c:v>
                </c:pt>
                <c:pt idx="7949">
                  <c:v>829.30003938963637</c:v>
                </c:pt>
                <c:pt idx="7950">
                  <c:v>829.40003939438611</c:v>
                </c:pt>
                <c:pt idx="7951">
                  <c:v>829.50003939913586</c:v>
                </c:pt>
                <c:pt idx="7952">
                  <c:v>829.6000394038856</c:v>
                </c:pt>
                <c:pt idx="7953">
                  <c:v>829.70003940863535</c:v>
                </c:pt>
                <c:pt idx="7954">
                  <c:v>829.80003941338509</c:v>
                </c:pt>
                <c:pt idx="7955">
                  <c:v>829.90003941813484</c:v>
                </c:pt>
                <c:pt idx="7956">
                  <c:v>830.00003942288458</c:v>
                </c:pt>
                <c:pt idx="7957">
                  <c:v>830.10003942763433</c:v>
                </c:pt>
                <c:pt idx="7958">
                  <c:v>830.20003943238407</c:v>
                </c:pt>
                <c:pt idx="7959">
                  <c:v>830.30003943713382</c:v>
                </c:pt>
                <c:pt idx="7960">
                  <c:v>830.40003944188356</c:v>
                </c:pt>
                <c:pt idx="7961">
                  <c:v>830.50003944663331</c:v>
                </c:pt>
                <c:pt idx="7962">
                  <c:v>830.60003945138305</c:v>
                </c:pt>
                <c:pt idx="7963">
                  <c:v>830.7000394561328</c:v>
                </c:pt>
                <c:pt idx="7964">
                  <c:v>830.80003946088254</c:v>
                </c:pt>
                <c:pt idx="7965">
                  <c:v>830.90003946563229</c:v>
                </c:pt>
                <c:pt idx="7966">
                  <c:v>831.00003947038203</c:v>
                </c:pt>
                <c:pt idx="7967">
                  <c:v>831.10003947513178</c:v>
                </c:pt>
                <c:pt idx="7968">
                  <c:v>831.20003947988153</c:v>
                </c:pt>
                <c:pt idx="7969">
                  <c:v>831.30003948463127</c:v>
                </c:pt>
                <c:pt idx="7970">
                  <c:v>831.40003948938102</c:v>
                </c:pt>
                <c:pt idx="7971">
                  <c:v>831.50003949413076</c:v>
                </c:pt>
                <c:pt idx="7972">
                  <c:v>831.60003949888051</c:v>
                </c:pt>
                <c:pt idx="7973">
                  <c:v>831.70003950363025</c:v>
                </c:pt>
                <c:pt idx="7974">
                  <c:v>831.80003950838</c:v>
                </c:pt>
                <c:pt idx="7975">
                  <c:v>831.90003951312974</c:v>
                </c:pt>
                <c:pt idx="7976">
                  <c:v>832.00003951787949</c:v>
                </c:pt>
                <c:pt idx="7977">
                  <c:v>832.10003952262923</c:v>
                </c:pt>
                <c:pt idx="7978">
                  <c:v>832.20003952737898</c:v>
                </c:pt>
                <c:pt idx="7979">
                  <c:v>832.30003953212872</c:v>
                </c:pt>
                <c:pt idx="7980">
                  <c:v>832.40003953687847</c:v>
                </c:pt>
                <c:pt idx="7981">
                  <c:v>832.50003954162821</c:v>
                </c:pt>
                <c:pt idx="7982">
                  <c:v>832.60003954637796</c:v>
                </c:pt>
                <c:pt idx="7983">
                  <c:v>832.7000395511277</c:v>
                </c:pt>
                <c:pt idx="7984">
                  <c:v>832.80003955587745</c:v>
                </c:pt>
                <c:pt idx="7985">
                  <c:v>832.90003956062719</c:v>
                </c:pt>
                <c:pt idx="7986">
                  <c:v>833.00003956537694</c:v>
                </c:pt>
                <c:pt idx="7987">
                  <c:v>833.10003957012668</c:v>
                </c:pt>
                <c:pt idx="7988">
                  <c:v>833.20003957487643</c:v>
                </c:pt>
                <c:pt idx="7989">
                  <c:v>833.30003957962617</c:v>
                </c:pt>
                <c:pt idx="7990">
                  <c:v>833.40003958437592</c:v>
                </c:pt>
                <c:pt idx="7991">
                  <c:v>833.50003958912566</c:v>
                </c:pt>
                <c:pt idx="7992">
                  <c:v>833.60003959387541</c:v>
                </c:pt>
                <c:pt idx="7993">
                  <c:v>833.70003959862515</c:v>
                </c:pt>
                <c:pt idx="7994">
                  <c:v>833.8000396033749</c:v>
                </c:pt>
                <c:pt idx="7995">
                  <c:v>833.90003960812464</c:v>
                </c:pt>
                <c:pt idx="7996">
                  <c:v>834.00003961287439</c:v>
                </c:pt>
                <c:pt idx="7997">
                  <c:v>834.10003961762413</c:v>
                </c:pt>
                <c:pt idx="7998">
                  <c:v>834.20003962237388</c:v>
                </c:pt>
                <c:pt idx="7999">
                  <c:v>834.30003962712362</c:v>
                </c:pt>
                <c:pt idx="8000">
                  <c:v>834.40003963187337</c:v>
                </c:pt>
                <c:pt idx="8001">
                  <c:v>834.50003963662311</c:v>
                </c:pt>
                <c:pt idx="8002">
                  <c:v>834.60003964137286</c:v>
                </c:pt>
                <c:pt idx="8003">
                  <c:v>834.7000396461226</c:v>
                </c:pt>
                <c:pt idx="8004">
                  <c:v>834.80003965087235</c:v>
                </c:pt>
                <c:pt idx="8005">
                  <c:v>834.90003965562209</c:v>
                </c:pt>
                <c:pt idx="8006">
                  <c:v>835.00003966037184</c:v>
                </c:pt>
                <c:pt idx="8007">
                  <c:v>835.10003966512159</c:v>
                </c:pt>
                <c:pt idx="8008">
                  <c:v>835.20003966987133</c:v>
                </c:pt>
                <c:pt idx="8009">
                  <c:v>835.30003967462108</c:v>
                </c:pt>
                <c:pt idx="8010">
                  <c:v>835.40003967937082</c:v>
                </c:pt>
                <c:pt idx="8011">
                  <c:v>835.50003968412057</c:v>
                </c:pt>
                <c:pt idx="8012">
                  <c:v>835.60003968887031</c:v>
                </c:pt>
                <c:pt idx="8013">
                  <c:v>835.70003969362006</c:v>
                </c:pt>
                <c:pt idx="8014">
                  <c:v>835.8000396983698</c:v>
                </c:pt>
                <c:pt idx="8015">
                  <c:v>835.90003970311955</c:v>
                </c:pt>
                <c:pt idx="8016">
                  <c:v>836.00003970786929</c:v>
                </c:pt>
                <c:pt idx="8017">
                  <c:v>836.10003971261904</c:v>
                </c:pt>
                <c:pt idx="8018">
                  <c:v>836.20003971736878</c:v>
                </c:pt>
                <c:pt idx="8019">
                  <c:v>836.30003972211853</c:v>
                </c:pt>
                <c:pt idx="8020">
                  <c:v>836.40003972686827</c:v>
                </c:pt>
                <c:pt idx="8021">
                  <c:v>836.50003973161802</c:v>
                </c:pt>
                <c:pt idx="8022">
                  <c:v>836.60003973636776</c:v>
                </c:pt>
                <c:pt idx="8023">
                  <c:v>836.70003974111751</c:v>
                </c:pt>
                <c:pt idx="8024">
                  <c:v>836.80003974586725</c:v>
                </c:pt>
                <c:pt idx="8025">
                  <c:v>836.900039750617</c:v>
                </c:pt>
                <c:pt idx="8026">
                  <c:v>837.00003975536674</c:v>
                </c:pt>
                <c:pt idx="8027">
                  <c:v>837.10003976011649</c:v>
                </c:pt>
                <c:pt idx="8028">
                  <c:v>837.20003976486623</c:v>
                </c:pt>
                <c:pt idx="8029">
                  <c:v>837.30003976961598</c:v>
                </c:pt>
                <c:pt idx="8030">
                  <c:v>837.40003977436572</c:v>
                </c:pt>
                <c:pt idx="8031">
                  <c:v>837.50003977911547</c:v>
                </c:pt>
                <c:pt idx="8032">
                  <c:v>837.60003978386521</c:v>
                </c:pt>
                <c:pt idx="8033">
                  <c:v>837.70003978861496</c:v>
                </c:pt>
                <c:pt idx="8034">
                  <c:v>837.8000397933647</c:v>
                </c:pt>
                <c:pt idx="8035">
                  <c:v>837.90003979811445</c:v>
                </c:pt>
                <c:pt idx="8036">
                  <c:v>838.00003980286419</c:v>
                </c:pt>
                <c:pt idx="8037">
                  <c:v>838.10003980761394</c:v>
                </c:pt>
                <c:pt idx="8038">
                  <c:v>838.20003981236368</c:v>
                </c:pt>
                <c:pt idx="8039">
                  <c:v>838.30003981711343</c:v>
                </c:pt>
                <c:pt idx="8040">
                  <c:v>838.40003982186317</c:v>
                </c:pt>
                <c:pt idx="8041">
                  <c:v>838.50003982661292</c:v>
                </c:pt>
                <c:pt idx="8042">
                  <c:v>838.60003983136266</c:v>
                </c:pt>
                <c:pt idx="8043">
                  <c:v>838.70003983611241</c:v>
                </c:pt>
                <c:pt idx="8044">
                  <c:v>838.80003984086215</c:v>
                </c:pt>
                <c:pt idx="8045">
                  <c:v>838.9000398456119</c:v>
                </c:pt>
                <c:pt idx="8046">
                  <c:v>839.00003985036165</c:v>
                </c:pt>
                <c:pt idx="8047">
                  <c:v>839.10003985511139</c:v>
                </c:pt>
                <c:pt idx="8048">
                  <c:v>839.20003985986114</c:v>
                </c:pt>
                <c:pt idx="8049">
                  <c:v>839.30003986461088</c:v>
                </c:pt>
                <c:pt idx="8050">
                  <c:v>839.40003986936063</c:v>
                </c:pt>
                <c:pt idx="8051">
                  <c:v>839.50003987411037</c:v>
                </c:pt>
                <c:pt idx="8052">
                  <c:v>839.60003987886012</c:v>
                </c:pt>
                <c:pt idx="8053">
                  <c:v>839.70003988360986</c:v>
                </c:pt>
                <c:pt idx="8054">
                  <c:v>839.80003988835961</c:v>
                </c:pt>
                <c:pt idx="8055">
                  <c:v>839.90003989310935</c:v>
                </c:pt>
                <c:pt idx="8056">
                  <c:v>840.0000398978591</c:v>
                </c:pt>
                <c:pt idx="8057">
                  <c:v>840.10003990260884</c:v>
                </c:pt>
                <c:pt idx="8058">
                  <c:v>840.20003990735859</c:v>
                </c:pt>
                <c:pt idx="8059">
                  <c:v>840.30003991210833</c:v>
                </c:pt>
                <c:pt idx="8060">
                  <c:v>840.40003991685808</c:v>
                </c:pt>
                <c:pt idx="8061">
                  <c:v>840.50003992160782</c:v>
                </c:pt>
                <c:pt idx="8062">
                  <c:v>840.60003992635757</c:v>
                </c:pt>
                <c:pt idx="8063">
                  <c:v>840.70003993110731</c:v>
                </c:pt>
                <c:pt idx="8064">
                  <c:v>840.80003993585706</c:v>
                </c:pt>
                <c:pt idx="8065">
                  <c:v>840.9000399406068</c:v>
                </c:pt>
                <c:pt idx="8066">
                  <c:v>841.00003994535655</c:v>
                </c:pt>
                <c:pt idx="8067">
                  <c:v>841.10003995010629</c:v>
                </c:pt>
                <c:pt idx="8068">
                  <c:v>841.20003995485604</c:v>
                </c:pt>
                <c:pt idx="8069">
                  <c:v>841.30003995960578</c:v>
                </c:pt>
                <c:pt idx="8070">
                  <c:v>841.40003996435553</c:v>
                </c:pt>
                <c:pt idx="8071">
                  <c:v>841.50003996910527</c:v>
                </c:pt>
                <c:pt idx="8072">
                  <c:v>841.60003997385502</c:v>
                </c:pt>
                <c:pt idx="8073">
                  <c:v>841.70003997860476</c:v>
                </c:pt>
                <c:pt idx="8074">
                  <c:v>841.80003998335451</c:v>
                </c:pt>
                <c:pt idx="8075">
                  <c:v>841.90003998810425</c:v>
                </c:pt>
                <c:pt idx="8076">
                  <c:v>842.000039992854</c:v>
                </c:pt>
                <c:pt idx="8077">
                  <c:v>842.10003999760374</c:v>
                </c:pt>
                <c:pt idx="8078">
                  <c:v>842.20004000235349</c:v>
                </c:pt>
                <c:pt idx="8079">
                  <c:v>842.30004000710323</c:v>
                </c:pt>
                <c:pt idx="8080">
                  <c:v>842.40004001185298</c:v>
                </c:pt>
                <c:pt idx="8081">
                  <c:v>842.50004001660272</c:v>
                </c:pt>
                <c:pt idx="8082">
                  <c:v>842.60004002135247</c:v>
                </c:pt>
                <c:pt idx="8083">
                  <c:v>842.70004002610222</c:v>
                </c:pt>
                <c:pt idx="8084">
                  <c:v>842.80004003085196</c:v>
                </c:pt>
                <c:pt idx="8085">
                  <c:v>842.90004003560171</c:v>
                </c:pt>
                <c:pt idx="8086">
                  <c:v>843.00004004035145</c:v>
                </c:pt>
                <c:pt idx="8087">
                  <c:v>843.1000400451012</c:v>
                </c:pt>
                <c:pt idx="8088">
                  <c:v>843.20004004985094</c:v>
                </c:pt>
                <c:pt idx="8089">
                  <c:v>843.30004005460069</c:v>
                </c:pt>
                <c:pt idx="8090">
                  <c:v>843.40004005935043</c:v>
                </c:pt>
                <c:pt idx="8091">
                  <c:v>843.50004006410018</c:v>
                </c:pt>
                <c:pt idx="8092">
                  <c:v>843.60004006884992</c:v>
                </c:pt>
                <c:pt idx="8093">
                  <c:v>843.70004007359967</c:v>
                </c:pt>
                <c:pt idx="8094">
                  <c:v>843.80004007834941</c:v>
                </c:pt>
                <c:pt idx="8095">
                  <c:v>843.90004008309916</c:v>
                </c:pt>
                <c:pt idx="8096">
                  <c:v>844.0000400878489</c:v>
                </c:pt>
                <c:pt idx="8097">
                  <c:v>844.10004009259865</c:v>
                </c:pt>
                <c:pt idx="8098">
                  <c:v>844.20004009734839</c:v>
                </c:pt>
                <c:pt idx="8099">
                  <c:v>844.30004010209814</c:v>
                </c:pt>
                <c:pt idx="8100">
                  <c:v>844.40004010684788</c:v>
                </c:pt>
                <c:pt idx="8101">
                  <c:v>844.50004011159763</c:v>
                </c:pt>
                <c:pt idx="8102">
                  <c:v>844.60004011634737</c:v>
                </c:pt>
                <c:pt idx="8103">
                  <c:v>844.70004012109712</c:v>
                </c:pt>
                <c:pt idx="8104">
                  <c:v>844.80004012584686</c:v>
                </c:pt>
                <c:pt idx="8105">
                  <c:v>844.90004013059661</c:v>
                </c:pt>
                <c:pt idx="8106">
                  <c:v>845.00004013534635</c:v>
                </c:pt>
                <c:pt idx="8107">
                  <c:v>845.1000401400961</c:v>
                </c:pt>
                <c:pt idx="8108">
                  <c:v>845.20004014484584</c:v>
                </c:pt>
                <c:pt idx="8109">
                  <c:v>845.30004014959559</c:v>
                </c:pt>
                <c:pt idx="8110">
                  <c:v>845.40004015434533</c:v>
                </c:pt>
                <c:pt idx="8111">
                  <c:v>845.50004015909508</c:v>
                </c:pt>
                <c:pt idx="8112">
                  <c:v>845.60004016384482</c:v>
                </c:pt>
                <c:pt idx="8113">
                  <c:v>845.70004016859457</c:v>
                </c:pt>
                <c:pt idx="8114">
                  <c:v>845.80004017334431</c:v>
                </c:pt>
                <c:pt idx="8115">
                  <c:v>845.90004017809406</c:v>
                </c:pt>
                <c:pt idx="8116">
                  <c:v>846.0000401828438</c:v>
                </c:pt>
                <c:pt idx="8117">
                  <c:v>846.10004018759355</c:v>
                </c:pt>
                <c:pt idx="8118">
                  <c:v>846.20004019234329</c:v>
                </c:pt>
                <c:pt idx="8119">
                  <c:v>846.30004019709304</c:v>
                </c:pt>
                <c:pt idx="8120">
                  <c:v>846.40004020184278</c:v>
                </c:pt>
                <c:pt idx="8121">
                  <c:v>846.50004020659253</c:v>
                </c:pt>
                <c:pt idx="8122">
                  <c:v>846.60004021134228</c:v>
                </c:pt>
                <c:pt idx="8123">
                  <c:v>846.70004021609202</c:v>
                </c:pt>
                <c:pt idx="8124">
                  <c:v>846.80004022084177</c:v>
                </c:pt>
                <c:pt idx="8125">
                  <c:v>846.90004022559151</c:v>
                </c:pt>
                <c:pt idx="8126">
                  <c:v>847.00004023034126</c:v>
                </c:pt>
                <c:pt idx="8127">
                  <c:v>847.100040235091</c:v>
                </c:pt>
                <c:pt idx="8128">
                  <c:v>847.20004023984075</c:v>
                </c:pt>
                <c:pt idx="8129">
                  <c:v>847.30004024459049</c:v>
                </c:pt>
                <c:pt idx="8130">
                  <c:v>847.40004024934024</c:v>
                </c:pt>
                <c:pt idx="8131">
                  <c:v>847.50004025408998</c:v>
                </c:pt>
                <c:pt idx="8132">
                  <c:v>847.60004025883973</c:v>
                </c:pt>
                <c:pt idx="8133">
                  <c:v>847.70004026358947</c:v>
                </c:pt>
                <c:pt idx="8134">
                  <c:v>847.80004026833922</c:v>
                </c:pt>
                <c:pt idx="8135">
                  <c:v>847.90004027308896</c:v>
                </c:pt>
                <c:pt idx="8136">
                  <c:v>848.00004027783871</c:v>
                </c:pt>
                <c:pt idx="8137">
                  <c:v>848.10004028258845</c:v>
                </c:pt>
                <c:pt idx="8138">
                  <c:v>848.2000402873382</c:v>
                </c:pt>
                <c:pt idx="8139">
                  <c:v>848.30004029208794</c:v>
                </c:pt>
                <c:pt idx="8140">
                  <c:v>848.40004029683769</c:v>
                </c:pt>
                <c:pt idx="8141">
                  <c:v>848.50004030158743</c:v>
                </c:pt>
                <c:pt idx="8142">
                  <c:v>848.60004030633718</c:v>
                </c:pt>
                <c:pt idx="8143">
                  <c:v>848.70004031108692</c:v>
                </c:pt>
                <c:pt idx="8144">
                  <c:v>848.80004031583667</c:v>
                </c:pt>
                <c:pt idx="8145">
                  <c:v>848.90004032058641</c:v>
                </c:pt>
                <c:pt idx="8146">
                  <c:v>849.00004032533616</c:v>
                </c:pt>
                <c:pt idx="8147">
                  <c:v>849.1000403300859</c:v>
                </c:pt>
                <c:pt idx="8148">
                  <c:v>849.20004033483565</c:v>
                </c:pt>
                <c:pt idx="8149">
                  <c:v>849.30004033958539</c:v>
                </c:pt>
                <c:pt idx="8150">
                  <c:v>849.40004034433514</c:v>
                </c:pt>
                <c:pt idx="8151">
                  <c:v>849.50004034908488</c:v>
                </c:pt>
                <c:pt idx="8152">
                  <c:v>849.60004035383463</c:v>
                </c:pt>
                <c:pt idx="8153">
                  <c:v>849.70004035858437</c:v>
                </c:pt>
                <c:pt idx="8154">
                  <c:v>849.80004036333412</c:v>
                </c:pt>
                <c:pt idx="8155">
                  <c:v>849.90004036808386</c:v>
                </c:pt>
                <c:pt idx="8156">
                  <c:v>850.00004037283361</c:v>
                </c:pt>
                <c:pt idx="8157">
                  <c:v>850.10004037758335</c:v>
                </c:pt>
                <c:pt idx="8158">
                  <c:v>850.2000403823331</c:v>
                </c:pt>
                <c:pt idx="8159">
                  <c:v>850.30004038708284</c:v>
                </c:pt>
                <c:pt idx="8160">
                  <c:v>850.40004039183259</c:v>
                </c:pt>
                <c:pt idx="8161">
                  <c:v>850.50004039658234</c:v>
                </c:pt>
                <c:pt idx="8162">
                  <c:v>850.60004040133208</c:v>
                </c:pt>
                <c:pt idx="8163">
                  <c:v>850.70004040608183</c:v>
                </c:pt>
                <c:pt idx="8164">
                  <c:v>850.80004041083157</c:v>
                </c:pt>
                <c:pt idx="8165">
                  <c:v>850.90004041558132</c:v>
                </c:pt>
                <c:pt idx="8166">
                  <c:v>851.00004042033106</c:v>
                </c:pt>
                <c:pt idx="8167">
                  <c:v>851.10004042508081</c:v>
                </c:pt>
                <c:pt idx="8168">
                  <c:v>851.20004042983055</c:v>
                </c:pt>
                <c:pt idx="8169">
                  <c:v>851.3000404345803</c:v>
                </c:pt>
                <c:pt idx="8170">
                  <c:v>851.40004043933004</c:v>
                </c:pt>
                <c:pt idx="8171">
                  <c:v>851.50004044407979</c:v>
                </c:pt>
                <c:pt idx="8172">
                  <c:v>851.60004044882953</c:v>
                </c:pt>
                <c:pt idx="8173">
                  <c:v>851.70004045357928</c:v>
                </c:pt>
                <c:pt idx="8174">
                  <c:v>851.80004045832902</c:v>
                </c:pt>
                <c:pt idx="8175">
                  <c:v>851.90004046307877</c:v>
                </c:pt>
                <c:pt idx="8176">
                  <c:v>852.00004046782851</c:v>
                </c:pt>
                <c:pt idx="8177">
                  <c:v>852.10004047257826</c:v>
                </c:pt>
                <c:pt idx="8178">
                  <c:v>852.200040477328</c:v>
                </c:pt>
                <c:pt idx="8179">
                  <c:v>852.30004048207775</c:v>
                </c:pt>
                <c:pt idx="8180">
                  <c:v>852.40004048682749</c:v>
                </c:pt>
                <c:pt idx="8181">
                  <c:v>852.50004049157724</c:v>
                </c:pt>
                <c:pt idx="8182">
                  <c:v>852.60004049632698</c:v>
                </c:pt>
                <c:pt idx="8183">
                  <c:v>852.70004050107673</c:v>
                </c:pt>
                <c:pt idx="8184">
                  <c:v>852.80004050582647</c:v>
                </c:pt>
                <c:pt idx="8185">
                  <c:v>852.90004051057622</c:v>
                </c:pt>
                <c:pt idx="8186">
                  <c:v>853.00004051532596</c:v>
                </c:pt>
                <c:pt idx="8187">
                  <c:v>853.10004052007571</c:v>
                </c:pt>
                <c:pt idx="8188">
                  <c:v>853.20004052482545</c:v>
                </c:pt>
                <c:pt idx="8189">
                  <c:v>853.3000405295752</c:v>
                </c:pt>
                <c:pt idx="8190">
                  <c:v>853.40004053432494</c:v>
                </c:pt>
                <c:pt idx="8191">
                  <c:v>853.50004053907469</c:v>
                </c:pt>
                <c:pt idx="8192">
                  <c:v>853.60004054382443</c:v>
                </c:pt>
                <c:pt idx="8193">
                  <c:v>853.70004054857418</c:v>
                </c:pt>
                <c:pt idx="8194">
                  <c:v>853.80004055332392</c:v>
                </c:pt>
                <c:pt idx="8195">
                  <c:v>853.90004055807367</c:v>
                </c:pt>
                <c:pt idx="8196">
                  <c:v>854.00004056282341</c:v>
                </c:pt>
                <c:pt idx="8197">
                  <c:v>854.10004056757316</c:v>
                </c:pt>
                <c:pt idx="8198">
                  <c:v>854.20004057232291</c:v>
                </c:pt>
                <c:pt idx="8199">
                  <c:v>854.30004057707265</c:v>
                </c:pt>
                <c:pt idx="8200">
                  <c:v>854.4000405818224</c:v>
                </c:pt>
                <c:pt idx="8201">
                  <c:v>854.50004058657214</c:v>
                </c:pt>
                <c:pt idx="8202">
                  <c:v>854.60004059132189</c:v>
                </c:pt>
                <c:pt idx="8203">
                  <c:v>854.70004059607163</c:v>
                </c:pt>
                <c:pt idx="8204">
                  <c:v>854.80004060082138</c:v>
                </c:pt>
                <c:pt idx="8205">
                  <c:v>854.90004060557112</c:v>
                </c:pt>
                <c:pt idx="8206">
                  <c:v>855.00004061032087</c:v>
                </c:pt>
                <c:pt idx="8207">
                  <c:v>855.10004061507061</c:v>
                </c:pt>
                <c:pt idx="8208">
                  <c:v>855.20004061982036</c:v>
                </c:pt>
                <c:pt idx="8209">
                  <c:v>855.3000406245701</c:v>
                </c:pt>
                <c:pt idx="8210">
                  <c:v>855.40004062931985</c:v>
                </c:pt>
                <c:pt idx="8211">
                  <c:v>855.50004063406959</c:v>
                </c:pt>
                <c:pt idx="8212">
                  <c:v>855.60004063881934</c:v>
                </c:pt>
                <c:pt idx="8213">
                  <c:v>855.70004064356908</c:v>
                </c:pt>
                <c:pt idx="8214">
                  <c:v>855.80004064831883</c:v>
                </c:pt>
                <c:pt idx="8215">
                  <c:v>855.90004065306857</c:v>
                </c:pt>
                <c:pt idx="8216">
                  <c:v>856.00004065781832</c:v>
                </c:pt>
                <c:pt idx="8217">
                  <c:v>856.10004066256806</c:v>
                </c:pt>
                <c:pt idx="8218">
                  <c:v>856.20004066731781</c:v>
                </c:pt>
                <c:pt idx="8219">
                  <c:v>856.30004067206755</c:v>
                </c:pt>
                <c:pt idx="8220">
                  <c:v>856.4000406768173</c:v>
                </c:pt>
                <c:pt idx="8221">
                  <c:v>856.50004068156704</c:v>
                </c:pt>
                <c:pt idx="8222">
                  <c:v>856.60004068631679</c:v>
                </c:pt>
                <c:pt idx="8223">
                  <c:v>856.70004069106653</c:v>
                </c:pt>
                <c:pt idx="8224">
                  <c:v>856.80004069581628</c:v>
                </c:pt>
                <c:pt idx="8225">
                  <c:v>856.90004070056602</c:v>
                </c:pt>
                <c:pt idx="8226">
                  <c:v>857.00004070531577</c:v>
                </c:pt>
                <c:pt idx="8227">
                  <c:v>857.10004071006551</c:v>
                </c:pt>
                <c:pt idx="8228">
                  <c:v>857.20004071481526</c:v>
                </c:pt>
                <c:pt idx="8229">
                  <c:v>857.300040719565</c:v>
                </c:pt>
                <c:pt idx="8230">
                  <c:v>857.40004072431475</c:v>
                </c:pt>
                <c:pt idx="8231">
                  <c:v>857.50004072906449</c:v>
                </c:pt>
                <c:pt idx="8232">
                  <c:v>857.60004073381424</c:v>
                </c:pt>
                <c:pt idx="8233">
                  <c:v>857.70004073856398</c:v>
                </c:pt>
                <c:pt idx="8234">
                  <c:v>857.80004074331373</c:v>
                </c:pt>
                <c:pt idx="8235">
                  <c:v>857.90004074806347</c:v>
                </c:pt>
                <c:pt idx="8236">
                  <c:v>858.00004075281322</c:v>
                </c:pt>
                <c:pt idx="8237">
                  <c:v>858.10004075756297</c:v>
                </c:pt>
                <c:pt idx="8238">
                  <c:v>858.20004076231271</c:v>
                </c:pt>
                <c:pt idx="8239">
                  <c:v>858.30004076706246</c:v>
                </c:pt>
                <c:pt idx="8240">
                  <c:v>858.4000407718122</c:v>
                </c:pt>
                <c:pt idx="8241">
                  <c:v>858.50004077656195</c:v>
                </c:pt>
                <c:pt idx="8242">
                  <c:v>858.60004078131169</c:v>
                </c:pt>
                <c:pt idx="8243">
                  <c:v>858.70004078606144</c:v>
                </c:pt>
                <c:pt idx="8244">
                  <c:v>858.80004079081118</c:v>
                </c:pt>
                <c:pt idx="8245">
                  <c:v>858.90004079556093</c:v>
                </c:pt>
                <c:pt idx="8246">
                  <c:v>859.00004080031067</c:v>
                </c:pt>
                <c:pt idx="8247">
                  <c:v>859.10004080506042</c:v>
                </c:pt>
                <c:pt idx="8248">
                  <c:v>859.20004080981016</c:v>
                </c:pt>
                <c:pt idx="8249">
                  <c:v>859.30004081455991</c:v>
                </c:pt>
                <c:pt idx="8250">
                  <c:v>859.40004081930965</c:v>
                </c:pt>
                <c:pt idx="8251">
                  <c:v>859.5000408240594</c:v>
                </c:pt>
                <c:pt idx="8252">
                  <c:v>859.60004082880914</c:v>
                </c:pt>
                <c:pt idx="8253">
                  <c:v>859.70004083355889</c:v>
                </c:pt>
                <c:pt idx="8254">
                  <c:v>859.80004083830863</c:v>
                </c:pt>
                <c:pt idx="8255">
                  <c:v>859.90004084305838</c:v>
                </c:pt>
                <c:pt idx="8256">
                  <c:v>860.00004084780812</c:v>
                </c:pt>
                <c:pt idx="8257">
                  <c:v>860.10004085255787</c:v>
                </c:pt>
                <c:pt idx="8258">
                  <c:v>860.20004085730761</c:v>
                </c:pt>
                <c:pt idx="8259">
                  <c:v>860.30004086205736</c:v>
                </c:pt>
                <c:pt idx="8260">
                  <c:v>860.4000408668071</c:v>
                </c:pt>
                <c:pt idx="8261">
                  <c:v>860.50004087155685</c:v>
                </c:pt>
                <c:pt idx="8262">
                  <c:v>860.60004087630659</c:v>
                </c:pt>
                <c:pt idx="8263">
                  <c:v>860.70004088105634</c:v>
                </c:pt>
                <c:pt idx="8264">
                  <c:v>860.80004088580608</c:v>
                </c:pt>
                <c:pt idx="8265">
                  <c:v>860.90004089055583</c:v>
                </c:pt>
                <c:pt idx="8266">
                  <c:v>861.00004089530557</c:v>
                </c:pt>
                <c:pt idx="8267">
                  <c:v>861.10004090005532</c:v>
                </c:pt>
                <c:pt idx="8268">
                  <c:v>861.20004090480506</c:v>
                </c:pt>
                <c:pt idx="8269">
                  <c:v>861.30004090955481</c:v>
                </c:pt>
                <c:pt idx="8270">
                  <c:v>861.40004091430455</c:v>
                </c:pt>
                <c:pt idx="8271">
                  <c:v>861.5000409190543</c:v>
                </c:pt>
                <c:pt idx="8272">
                  <c:v>861.60004092380404</c:v>
                </c:pt>
                <c:pt idx="8273">
                  <c:v>861.70004092855379</c:v>
                </c:pt>
                <c:pt idx="8274">
                  <c:v>861.80004093330353</c:v>
                </c:pt>
                <c:pt idx="8275">
                  <c:v>861.90004093805328</c:v>
                </c:pt>
                <c:pt idx="8276">
                  <c:v>862.00004094280303</c:v>
                </c:pt>
                <c:pt idx="8277">
                  <c:v>862.10004094755277</c:v>
                </c:pt>
                <c:pt idx="8278">
                  <c:v>862.20004095230252</c:v>
                </c:pt>
                <c:pt idx="8279">
                  <c:v>862.30004095705226</c:v>
                </c:pt>
                <c:pt idx="8280">
                  <c:v>862.40004096180201</c:v>
                </c:pt>
                <c:pt idx="8281">
                  <c:v>862.50004096655175</c:v>
                </c:pt>
                <c:pt idx="8282">
                  <c:v>862.6000409713015</c:v>
                </c:pt>
                <c:pt idx="8283">
                  <c:v>862.70004097605124</c:v>
                </c:pt>
                <c:pt idx="8284">
                  <c:v>862.80004098080099</c:v>
                </c:pt>
                <c:pt idx="8285">
                  <c:v>862.90004098555073</c:v>
                </c:pt>
                <c:pt idx="8286">
                  <c:v>863.00004099030048</c:v>
                </c:pt>
                <c:pt idx="8287">
                  <c:v>863.10004099505022</c:v>
                </c:pt>
                <c:pt idx="8288">
                  <c:v>863.20004099979997</c:v>
                </c:pt>
                <c:pt idx="8289">
                  <c:v>863.30004100454971</c:v>
                </c:pt>
                <c:pt idx="8290">
                  <c:v>863.40004100929946</c:v>
                </c:pt>
                <c:pt idx="8291">
                  <c:v>863.5000410140492</c:v>
                </c:pt>
                <c:pt idx="8292">
                  <c:v>863.60004101879895</c:v>
                </c:pt>
                <c:pt idx="8293">
                  <c:v>863.70004102354869</c:v>
                </c:pt>
                <c:pt idx="8294">
                  <c:v>863.80004102829844</c:v>
                </c:pt>
                <c:pt idx="8295">
                  <c:v>863.90004103304818</c:v>
                </c:pt>
                <c:pt idx="8296">
                  <c:v>864.00004103779793</c:v>
                </c:pt>
                <c:pt idx="8297">
                  <c:v>864.10004104254767</c:v>
                </c:pt>
                <c:pt idx="8298">
                  <c:v>864.20004104729742</c:v>
                </c:pt>
                <c:pt idx="8299">
                  <c:v>864.30004105204716</c:v>
                </c:pt>
                <c:pt idx="8300">
                  <c:v>864.40004105679691</c:v>
                </c:pt>
                <c:pt idx="8301">
                  <c:v>864.50004106154665</c:v>
                </c:pt>
                <c:pt idx="8302">
                  <c:v>864.6000410662964</c:v>
                </c:pt>
                <c:pt idx="8303">
                  <c:v>864.70004107104614</c:v>
                </c:pt>
                <c:pt idx="8304">
                  <c:v>864.80004107579589</c:v>
                </c:pt>
                <c:pt idx="8305">
                  <c:v>864.90004108054563</c:v>
                </c:pt>
                <c:pt idx="8306">
                  <c:v>865.00004108529538</c:v>
                </c:pt>
                <c:pt idx="8307">
                  <c:v>865.10004109004512</c:v>
                </c:pt>
                <c:pt idx="8308">
                  <c:v>865.20004109479487</c:v>
                </c:pt>
                <c:pt idx="8309">
                  <c:v>865.30004109954461</c:v>
                </c:pt>
                <c:pt idx="8310">
                  <c:v>865.40004110429436</c:v>
                </c:pt>
                <c:pt idx="8311">
                  <c:v>865.5000411090441</c:v>
                </c:pt>
                <c:pt idx="8312">
                  <c:v>865.60004111379385</c:v>
                </c:pt>
                <c:pt idx="8313">
                  <c:v>865.7000411185436</c:v>
                </c:pt>
                <c:pt idx="8314">
                  <c:v>865.80004112329334</c:v>
                </c:pt>
                <c:pt idx="8315">
                  <c:v>865.90004112804309</c:v>
                </c:pt>
                <c:pt idx="8316">
                  <c:v>866.00004113279283</c:v>
                </c:pt>
                <c:pt idx="8317">
                  <c:v>866.10004113754258</c:v>
                </c:pt>
                <c:pt idx="8318">
                  <c:v>866.20004114229232</c:v>
                </c:pt>
                <c:pt idx="8319">
                  <c:v>866.30004114704207</c:v>
                </c:pt>
                <c:pt idx="8320">
                  <c:v>866.40004115179181</c:v>
                </c:pt>
                <c:pt idx="8321">
                  <c:v>866.50004115654156</c:v>
                </c:pt>
                <c:pt idx="8322">
                  <c:v>866.6000411612913</c:v>
                </c:pt>
                <c:pt idx="8323">
                  <c:v>866.70004116604105</c:v>
                </c:pt>
                <c:pt idx="8324">
                  <c:v>866.80004117079079</c:v>
                </c:pt>
                <c:pt idx="8325">
                  <c:v>866.90004117554054</c:v>
                </c:pt>
                <c:pt idx="8326">
                  <c:v>867.00004118029028</c:v>
                </c:pt>
                <c:pt idx="8327">
                  <c:v>867.10004118504003</c:v>
                </c:pt>
                <c:pt idx="8328">
                  <c:v>867.20004118978977</c:v>
                </c:pt>
                <c:pt idx="8329">
                  <c:v>867.30004119453952</c:v>
                </c:pt>
                <c:pt idx="8330">
                  <c:v>867.40004119928926</c:v>
                </c:pt>
                <c:pt idx="8331">
                  <c:v>867.50004120403901</c:v>
                </c:pt>
                <c:pt idx="8332">
                  <c:v>867.60004120878875</c:v>
                </c:pt>
                <c:pt idx="8333">
                  <c:v>867.7000412135385</c:v>
                </c:pt>
                <c:pt idx="8334">
                  <c:v>867.80004121828824</c:v>
                </c:pt>
                <c:pt idx="8335">
                  <c:v>867.90004122303799</c:v>
                </c:pt>
                <c:pt idx="8336">
                  <c:v>868.00004122778773</c:v>
                </c:pt>
                <c:pt idx="8337">
                  <c:v>868.10004123253748</c:v>
                </c:pt>
                <c:pt idx="8338">
                  <c:v>868.20004123728722</c:v>
                </c:pt>
                <c:pt idx="8339">
                  <c:v>868.30004124203697</c:v>
                </c:pt>
                <c:pt idx="8340">
                  <c:v>868.40004124678671</c:v>
                </c:pt>
                <c:pt idx="8341">
                  <c:v>868.50004125153646</c:v>
                </c:pt>
                <c:pt idx="8342">
                  <c:v>868.6000412562862</c:v>
                </c:pt>
                <c:pt idx="8343">
                  <c:v>868.70004126103595</c:v>
                </c:pt>
                <c:pt idx="8344">
                  <c:v>868.80004126578569</c:v>
                </c:pt>
                <c:pt idx="8345">
                  <c:v>868.90004127053544</c:v>
                </c:pt>
                <c:pt idx="8346">
                  <c:v>869.00004127528518</c:v>
                </c:pt>
                <c:pt idx="8347">
                  <c:v>869.10004128003493</c:v>
                </c:pt>
                <c:pt idx="8348">
                  <c:v>869.20004128478467</c:v>
                </c:pt>
                <c:pt idx="8349">
                  <c:v>869.30004128953442</c:v>
                </c:pt>
                <c:pt idx="8350">
                  <c:v>869.40004129428416</c:v>
                </c:pt>
                <c:pt idx="8351">
                  <c:v>869.50004129903391</c:v>
                </c:pt>
                <c:pt idx="8352">
                  <c:v>869.60004130378366</c:v>
                </c:pt>
                <c:pt idx="8353">
                  <c:v>869.7000413085334</c:v>
                </c:pt>
                <c:pt idx="8354">
                  <c:v>869.80004131328315</c:v>
                </c:pt>
                <c:pt idx="8355">
                  <c:v>869.90004131803289</c:v>
                </c:pt>
                <c:pt idx="8356">
                  <c:v>870.00004132278264</c:v>
                </c:pt>
                <c:pt idx="8357">
                  <c:v>870.10004132753238</c:v>
                </c:pt>
                <c:pt idx="8358">
                  <c:v>870.20004133228213</c:v>
                </c:pt>
                <c:pt idx="8359">
                  <c:v>870.30004133703187</c:v>
                </c:pt>
                <c:pt idx="8360">
                  <c:v>870.40004134178162</c:v>
                </c:pt>
                <c:pt idx="8361">
                  <c:v>870.50004134653136</c:v>
                </c:pt>
                <c:pt idx="8362">
                  <c:v>870.60004135128111</c:v>
                </c:pt>
                <c:pt idx="8363">
                  <c:v>870.70004135603085</c:v>
                </c:pt>
                <c:pt idx="8364">
                  <c:v>870.8000413607806</c:v>
                </c:pt>
                <c:pt idx="8365">
                  <c:v>870.90004136553034</c:v>
                </c:pt>
                <c:pt idx="8366">
                  <c:v>871.00004137028009</c:v>
                </c:pt>
                <c:pt idx="8367">
                  <c:v>871.10004137502983</c:v>
                </c:pt>
                <c:pt idx="8368">
                  <c:v>871.20004137977958</c:v>
                </c:pt>
                <c:pt idx="8369">
                  <c:v>871.30004138452932</c:v>
                </c:pt>
                <c:pt idx="8370">
                  <c:v>871.40004138927907</c:v>
                </c:pt>
                <c:pt idx="8371">
                  <c:v>871.50004139402881</c:v>
                </c:pt>
                <c:pt idx="8372">
                  <c:v>871.60004139877856</c:v>
                </c:pt>
                <c:pt idx="8373">
                  <c:v>871.7000414035283</c:v>
                </c:pt>
                <c:pt idx="8374">
                  <c:v>871.80004140827805</c:v>
                </c:pt>
                <c:pt idx="8375">
                  <c:v>871.90004141302779</c:v>
                </c:pt>
                <c:pt idx="8376">
                  <c:v>872.00004141777754</c:v>
                </c:pt>
                <c:pt idx="8377">
                  <c:v>872.10004142252728</c:v>
                </c:pt>
                <c:pt idx="8378">
                  <c:v>872.20004142727703</c:v>
                </c:pt>
                <c:pt idx="8379">
                  <c:v>872.30004143202677</c:v>
                </c:pt>
                <c:pt idx="8380">
                  <c:v>872.40004143677652</c:v>
                </c:pt>
                <c:pt idx="8381">
                  <c:v>872.50004144152626</c:v>
                </c:pt>
                <c:pt idx="8382">
                  <c:v>872.60004144627601</c:v>
                </c:pt>
                <c:pt idx="8383">
                  <c:v>872.70004145102575</c:v>
                </c:pt>
                <c:pt idx="8384">
                  <c:v>872.8000414557755</c:v>
                </c:pt>
                <c:pt idx="8385">
                  <c:v>872.90004146052524</c:v>
                </c:pt>
                <c:pt idx="8386">
                  <c:v>873.00004146527499</c:v>
                </c:pt>
                <c:pt idx="8387">
                  <c:v>873.10004147002473</c:v>
                </c:pt>
                <c:pt idx="8388">
                  <c:v>873.20004147477448</c:v>
                </c:pt>
                <c:pt idx="8389">
                  <c:v>873.30004147952422</c:v>
                </c:pt>
                <c:pt idx="8390">
                  <c:v>873.40004148427397</c:v>
                </c:pt>
                <c:pt idx="8391">
                  <c:v>873.50004148902372</c:v>
                </c:pt>
                <c:pt idx="8392">
                  <c:v>873.60004149377346</c:v>
                </c:pt>
                <c:pt idx="8393">
                  <c:v>873.70004149852321</c:v>
                </c:pt>
                <c:pt idx="8394">
                  <c:v>873.80004150327295</c:v>
                </c:pt>
                <c:pt idx="8395">
                  <c:v>873.9000415080227</c:v>
                </c:pt>
                <c:pt idx="8396">
                  <c:v>874.00004151277244</c:v>
                </c:pt>
                <c:pt idx="8397">
                  <c:v>874.10004151752219</c:v>
                </c:pt>
                <c:pt idx="8398">
                  <c:v>874.20004152227193</c:v>
                </c:pt>
                <c:pt idx="8399">
                  <c:v>874.30004152702168</c:v>
                </c:pt>
                <c:pt idx="8400">
                  <c:v>874.40004153177142</c:v>
                </c:pt>
                <c:pt idx="8401">
                  <c:v>874.50004153652117</c:v>
                </c:pt>
                <c:pt idx="8402">
                  <c:v>874.60004154127091</c:v>
                </c:pt>
                <c:pt idx="8403">
                  <c:v>874.70004154602066</c:v>
                </c:pt>
                <c:pt idx="8404">
                  <c:v>874.8000415507704</c:v>
                </c:pt>
                <c:pt idx="8405">
                  <c:v>874.90004155552015</c:v>
                </c:pt>
                <c:pt idx="8406">
                  <c:v>875.00004156026989</c:v>
                </c:pt>
                <c:pt idx="8407">
                  <c:v>875.10004156501964</c:v>
                </c:pt>
                <c:pt idx="8408">
                  <c:v>875.20004156976938</c:v>
                </c:pt>
                <c:pt idx="8409">
                  <c:v>875.30004157451913</c:v>
                </c:pt>
                <c:pt idx="8410">
                  <c:v>875.40004157926887</c:v>
                </c:pt>
                <c:pt idx="8411">
                  <c:v>875.50004158401862</c:v>
                </c:pt>
                <c:pt idx="8412">
                  <c:v>875.60004158876836</c:v>
                </c:pt>
                <c:pt idx="8413">
                  <c:v>875.70004159351811</c:v>
                </c:pt>
                <c:pt idx="8414">
                  <c:v>875.80004159826785</c:v>
                </c:pt>
                <c:pt idx="8415">
                  <c:v>875.9000416030176</c:v>
                </c:pt>
                <c:pt idx="8416">
                  <c:v>876.00004160776734</c:v>
                </c:pt>
                <c:pt idx="8417">
                  <c:v>876.10004161251709</c:v>
                </c:pt>
                <c:pt idx="8418">
                  <c:v>876.20004161726683</c:v>
                </c:pt>
                <c:pt idx="8419">
                  <c:v>876.30004162201658</c:v>
                </c:pt>
                <c:pt idx="8420">
                  <c:v>876.40004162676632</c:v>
                </c:pt>
                <c:pt idx="8421">
                  <c:v>876.50004163151607</c:v>
                </c:pt>
                <c:pt idx="8422">
                  <c:v>876.60004163626581</c:v>
                </c:pt>
                <c:pt idx="8423">
                  <c:v>876.70004164101556</c:v>
                </c:pt>
                <c:pt idx="8424">
                  <c:v>876.8000416457653</c:v>
                </c:pt>
                <c:pt idx="8425">
                  <c:v>876.90004165051505</c:v>
                </c:pt>
                <c:pt idx="8426">
                  <c:v>877.00004165526479</c:v>
                </c:pt>
                <c:pt idx="8427">
                  <c:v>877.10004166001454</c:v>
                </c:pt>
                <c:pt idx="8428">
                  <c:v>877.20004166476429</c:v>
                </c:pt>
                <c:pt idx="8429">
                  <c:v>877.30004166951403</c:v>
                </c:pt>
                <c:pt idx="8430">
                  <c:v>877.40004167426378</c:v>
                </c:pt>
                <c:pt idx="8431">
                  <c:v>877.50004167901352</c:v>
                </c:pt>
                <c:pt idx="8432">
                  <c:v>877.60004168376327</c:v>
                </c:pt>
                <c:pt idx="8433">
                  <c:v>877.70004168851301</c:v>
                </c:pt>
                <c:pt idx="8434">
                  <c:v>877.80004169326276</c:v>
                </c:pt>
                <c:pt idx="8435">
                  <c:v>877.9000416980125</c:v>
                </c:pt>
                <c:pt idx="8436">
                  <c:v>878.00004170276225</c:v>
                </c:pt>
                <c:pt idx="8437">
                  <c:v>878.10004170751199</c:v>
                </c:pt>
                <c:pt idx="8438">
                  <c:v>878.20004171226174</c:v>
                </c:pt>
                <c:pt idx="8439">
                  <c:v>878.30004171701148</c:v>
                </c:pt>
                <c:pt idx="8440">
                  <c:v>878.40004172176123</c:v>
                </c:pt>
                <c:pt idx="8441">
                  <c:v>878.50004172651097</c:v>
                </c:pt>
                <c:pt idx="8442">
                  <c:v>878.60004173126072</c:v>
                </c:pt>
                <c:pt idx="8443">
                  <c:v>878.70004173601046</c:v>
                </c:pt>
                <c:pt idx="8444">
                  <c:v>878.80004174076021</c:v>
                </c:pt>
                <c:pt idx="8445">
                  <c:v>878.90004174550995</c:v>
                </c:pt>
                <c:pt idx="8446">
                  <c:v>879.0000417502597</c:v>
                </c:pt>
                <c:pt idx="8447">
                  <c:v>879.10004175500944</c:v>
                </c:pt>
                <c:pt idx="8448">
                  <c:v>879.20004175975919</c:v>
                </c:pt>
                <c:pt idx="8449">
                  <c:v>879.30004176450893</c:v>
                </c:pt>
                <c:pt idx="8450">
                  <c:v>879.40004176925868</c:v>
                </c:pt>
                <c:pt idx="8451">
                  <c:v>879.50004177400842</c:v>
                </c:pt>
                <c:pt idx="8452">
                  <c:v>879.60004177875817</c:v>
                </c:pt>
                <c:pt idx="8453">
                  <c:v>879.70004178350791</c:v>
                </c:pt>
                <c:pt idx="8454">
                  <c:v>879.80004178825766</c:v>
                </c:pt>
                <c:pt idx="8455">
                  <c:v>879.9000417930074</c:v>
                </c:pt>
                <c:pt idx="8456">
                  <c:v>880.00004179775715</c:v>
                </c:pt>
                <c:pt idx="8457">
                  <c:v>880.10004180250689</c:v>
                </c:pt>
                <c:pt idx="8458">
                  <c:v>880.20004180725664</c:v>
                </c:pt>
                <c:pt idx="8459">
                  <c:v>880.30004181200638</c:v>
                </c:pt>
                <c:pt idx="8460">
                  <c:v>880.40004181675613</c:v>
                </c:pt>
                <c:pt idx="8461">
                  <c:v>880.50004182150587</c:v>
                </c:pt>
                <c:pt idx="8462">
                  <c:v>880.60004182625562</c:v>
                </c:pt>
                <c:pt idx="8463">
                  <c:v>880.70004183100536</c:v>
                </c:pt>
                <c:pt idx="8464">
                  <c:v>880.80004183575511</c:v>
                </c:pt>
                <c:pt idx="8465">
                  <c:v>880.90004184050485</c:v>
                </c:pt>
                <c:pt idx="8466">
                  <c:v>881.0000418452546</c:v>
                </c:pt>
                <c:pt idx="8467">
                  <c:v>881.10004185000435</c:v>
                </c:pt>
                <c:pt idx="8468">
                  <c:v>881.20004185475409</c:v>
                </c:pt>
                <c:pt idx="8469">
                  <c:v>881.30004185950384</c:v>
                </c:pt>
                <c:pt idx="8470">
                  <c:v>881.40004186425358</c:v>
                </c:pt>
                <c:pt idx="8471">
                  <c:v>881.50004186900333</c:v>
                </c:pt>
                <c:pt idx="8472">
                  <c:v>881.60004187375307</c:v>
                </c:pt>
                <c:pt idx="8473">
                  <c:v>881.70004187850282</c:v>
                </c:pt>
                <c:pt idx="8474">
                  <c:v>881.80004188325256</c:v>
                </c:pt>
                <c:pt idx="8475">
                  <c:v>881.90004188800231</c:v>
                </c:pt>
                <c:pt idx="8476">
                  <c:v>882.00004189275205</c:v>
                </c:pt>
                <c:pt idx="8477">
                  <c:v>882.1000418975018</c:v>
                </c:pt>
                <c:pt idx="8478">
                  <c:v>882.20004190225154</c:v>
                </c:pt>
                <c:pt idx="8479">
                  <c:v>882.30004190700129</c:v>
                </c:pt>
                <c:pt idx="8480">
                  <c:v>882.40004191175103</c:v>
                </c:pt>
                <c:pt idx="8481">
                  <c:v>882.50004191650078</c:v>
                </c:pt>
                <c:pt idx="8482">
                  <c:v>882.60004192125052</c:v>
                </c:pt>
                <c:pt idx="8483">
                  <c:v>882.70004192600027</c:v>
                </c:pt>
                <c:pt idx="8484">
                  <c:v>882.80004193075001</c:v>
                </c:pt>
                <c:pt idx="8485">
                  <c:v>882.90004193549976</c:v>
                </c:pt>
                <c:pt idx="8486">
                  <c:v>883.0000419402495</c:v>
                </c:pt>
                <c:pt idx="8487">
                  <c:v>883.10004194499925</c:v>
                </c:pt>
                <c:pt idx="8488">
                  <c:v>883.20004194974899</c:v>
                </c:pt>
                <c:pt idx="8489">
                  <c:v>883.30004195449874</c:v>
                </c:pt>
                <c:pt idx="8490">
                  <c:v>883.40004195924848</c:v>
                </c:pt>
                <c:pt idx="8491">
                  <c:v>883.50004196399823</c:v>
                </c:pt>
                <c:pt idx="8492">
                  <c:v>883.60004196874797</c:v>
                </c:pt>
                <c:pt idx="8493">
                  <c:v>883.70004197349772</c:v>
                </c:pt>
                <c:pt idx="8494">
                  <c:v>883.80004197824746</c:v>
                </c:pt>
                <c:pt idx="8495">
                  <c:v>883.90004198299721</c:v>
                </c:pt>
                <c:pt idx="8496">
                  <c:v>884.00004198774695</c:v>
                </c:pt>
                <c:pt idx="8497">
                  <c:v>884.1000419924967</c:v>
                </c:pt>
                <c:pt idx="8498">
                  <c:v>884.20004199724644</c:v>
                </c:pt>
                <c:pt idx="8499">
                  <c:v>884.30004200199619</c:v>
                </c:pt>
                <c:pt idx="8500">
                  <c:v>884.40004200674593</c:v>
                </c:pt>
                <c:pt idx="8501">
                  <c:v>884.50004201149568</c:v>
                </c:pt>
                <c:pt idx="8502">
                  <c:v>884.60004201624542</c:v>
                </c:pt>
                <c:pt idx="8503">
                  <c:v>884.70004202099517</c:v>
                </c:pt>
                <c:pt idx="8504">
                  <c:v>884.80004202574492</c:v>
                </c:pt>
                <c:pt idx="8505">
                  <c:v>884.90004203049466</c:v>
                </c:pt>
                <c:pt idx="8506">
                  <c:v>885.00004203524441</c:v>
                </c:pt>
                <c:pt idx="8507">
                  <c:v>885.10004203999415</c:v>
                </c:pt>
                <c:pt idx="8508">
                  <c:v>885.2000420447439</c:v>
                </c:pt>
                <c:pt idx="8509">
                  <c:v>885.30004204949364</c:v>
                </c:pt>
                <c:pt idx="8510">
                  <c:v>885.40004205424339</c:v>
                </c:pt>
                <c:pt idx="8511">
                  <c:v>885.50004205899313</c:v>
                </c:pt>
                <c:pt idx="8512">
                  <c:v>885.60004206374288</c:v>
                </c:pt>
                <c:pt idx="8513">
                  <c:v>885.70004206849262</c:v>
                </c:pt>
                <c:pt idx="8514">
                  <c:v>885.80004207324237</c:v>
                </c:pt>
                <c:pt idx="8515">
                  <c:v>885.90004207799211</c:v>
                </c:pt>
                <c:pt idx="8516">
                  <c:v>886.00004208274186</c:v>
                </c:pt>
                <c:pt idx="8517">
                  <c:v>886.1000420874916</c:v>
                </c:pt>
                <c:pt idx="8518">
                  <c:v>886.20004209224135</c:v>
                </c:pt>
                <c:pt idx="8519">
                  <c:v>886.30004209699109</c:v>
                </c:pt>
                <c:pt idx="8520">
                  <c:v>886.40004210174084</c:v>
                </c:pt>
                <c:pt idx="8521">
                  <c:v>886.50004210649058</c:v>
                </c:pt>
                <c:pt idx="8522">
                  <c:v>886.60004211124033</c:v>
                </c:pt>
                <c:pt idx="8523">
                  <c:v>886.70004211599007</c:v>
                </c:pt>
                <c:pt idx="8524">
                  <c:v>886.80004212073982</c:v>
                </c:pt>
                <c:pt idx="8525">
                  <c:v>886.90004212548956</c:v>
                </c:pt>
                <c:pt idx="8526">
                  <c:v>887.00004213023931</c:v>
                </c:pt>
                <c:pt idx="8527">
                  <c:v>887.10004213498905</c:v>
                </c:pt>
                <c:pt idx="8528">
                  <c:v>887.2000421397388</c:v>
                </c:pt>
                <c:pt idx="8529">
                  <c:v>887.30004214448854</c:v>
                </c:pt>
                <c:pt idx="8530">
                  <c:v>887.40004214923829</c:v>
                </c:pt>
                <c:pt idx="8531">
                  <c:v>887.50004215398803</c:v>
                </c:pt>
                <c:pt idx="8532">
                  <c:v>887.60004215873778</c:v>
                </c:pt>
                <c:pt idx="8533">
                  <c:v>887.70004216348752</c:v>
                </c:pt>
                <c:pt idx="8534">
                  <c:v>887.80004216823727</c:v>
                </c:pt>
                <c:pt idx="8535">
                  <c:v>887.90004217298701</c:v>
                </c:pt>
                <c:pt idx="8536">
                  <c:v>888.00004217773676</c:v>
                </c:pt>
                <c:pt idx="8537">
                  <c:v>888.1000421824865</c:v>
                </c:pt>
                <c:pt idx="8538">
                  <c:v>888.20004218723625</c:v>
                </c:pt>
                <c:pt idx="8539">
                  <c:v>888.30004219198599</c:v>
                </c:pt>
                <c:pt idx="8540">
                  <c:v>888.40004219673574</c:v>
                </c:pt>
                <c:pt idx="8541">
                  <c:v>888.50004220148548</c:v>
                </c:pt>
                <c:pt idx="8542">
                  <c:v>888.60004220623523</c:v>
                </c:pt>
                <c:pt idx="8543">
                  <c:v>888.70004221098498</c:v>
                </c:pt>
                <c:pt idx="8544">
                  <c:v>888.80004221573472</c:v>
                </c:pt>
                <c:pt idx="8545">
                  <c:v>888.90004222048447</c:v>
                </c:pt>
                <c:pt idx="8546">
                  <c:v>889.00004222523421</c:v>
                </c:pt>
                <c:pt idx="8547">
                  <c:v>889.10004222998396</c:v>
                </c:pt>
                <c:pt idx="8548">
                  <c:v>889.2000422347337</c:v>
                </c:pt>
                <c:pt idx="8549">
                  <c:v>889.30004223948345</c:v>
                </c:pt>
                <c:pt idx="8550">
                  <c:v>889.40004224423319</c:v>
                </c:pt>
                <c:pt idx="8551">
                  <c:v>889.50004224898294</c:v>
                </c:pt>
                <c:pt idx="8552">
                  <c:v>889.60004225373268</c:v>
                </c:pt>
                <c:pt idx="8553">
                  <c:v>889.70004225848243</c:v>
                </c:pt>
                <c:pt idx="8554">
                  <c:v>889.80004226323217</c:v>
                </c:pt>
                <c:pt idx="8555">
                  <c:v>889.90004226798192</c:v>
                </c:pt>
                <c:pt idx="8556">
                  <c:v>890.00004227273166</c:v>
                </c:pt>
                <c:pt idx="8557">
                  <c:v>890.10004227748141</c:v>
                </c:pt>
                <c:pt idx="8558">
                  <c:v>890.20004228223115</c:v>
                </c:pt>
                <c:pt idx="8559">
                  <c:v>890.3000422869809</c:v>
                </c:pt>
                <c:pt idx="8560">
                  <c:v>890.40004229173064</c:v>
                </c:pt>
                <c:pt idx="8561">
                  <c:v>890.50004229648039</c:v>
                </c:pt>
                <c:pt idx="8562">
                  <c:v>890.60004230123013</c:v>
                </c:pt>
                <c:pt idx="8563">
                  <c:v>890.70004230597988</c:v>
                </c:pt>
                <c:pt idx="8564">
                  <c:v>890.80004231072962</c:v>
                </c:pt>
                <c:pt idx="8565">
                  <c:v>890.90004231547937</c:v>
                </c:pt>
                <c:pt idx="8566">
                  <c:v>891.00004232022911</c:v>
                </c:pt>
                <c:pt idx="8567">
                  <c:v>891.10004232497886</c:v>
                </c:pt>
                <c:pt idx="8568">
                  <c:v>891.2000423297286</c:v>
                </c:pt>
                <c:pt idx="8569">
                  <c:v>891.30004233447835</c:v>
                </c:pt>
                <c:pt idx="8570">
                  <c:v>891.40004233922809</c:v>
                </c:pt>
                <c:pt idx="8571">
                  <c:v>891.50004234397784</c:v>
                </c:pt>
                <c:pt idx="8572">
                  <c:v>891.60004234872758</c:v>
                </c:pt>
                <c:pt idx="8573">
                  <c:v>891.70004235347733</c:v>
                </c:pt>
                <c:pt idx="8574">
                  <c:v>891.80004235822707</c:v>
                </c:pt>
                <c:pt idx="8575">
                  <c:v>891.90004236297682</c:v>
                </c:pt>
                <c:pt idx="8576">
                  <c:v>892.00004236772656</c:v>
                </c:pt>
                <c:pt idx="8577">
                  <c:v>892.10004237247631</c:v>
                </c:pt>
                <c:pt idx="8578">
                  <c:v>892.20004237722605</c:v>
                </c:pt>
                <c:pt idx="8579">
                  <c:v>892.3000423819758</c:v>
                </c:pt>
                <c:pt idx="8580">
                  <c:v>892.40004238672554</c:v>
                </c:pt>
                <c:pt idx="8581">
                  <c:v>892.50004239147529</c:v>
                </c:pt>
                <c:pt idx="8582">
                  <c:v>892.60004239622504</c:v>
                </c:pt>
                <c:pt idx="8583">
                  <c:v>892.70004240097478</c:v>
                </c:pt>
                <c:pt idx="8584">
                  <c:v>892.80004240572453</c:v>
                </c:pt>
                <c:pt idx="8585">
                  <c:v>892.90004241047427</c:v>
                </c:pt>
                <c:pt idx="8586">
                  <c:v>893.00004241522402</c:v>
                </c:pt>
                <c:pt idx="8587">
                  <c:v>893.10004241997376</c:v>
                </c:pt>
                <c:pt idx="8588">
                  <c:v>893.20004242472351</c:v>
                </c:pt>
                <c:pt idx="8589">
                  <c:v>893.30004242947325</c:v>
                </c:pt>
                <c:pt idx="8590">
                  <c:v>893.400042434223</c:v>
                </c:pt>
                <c:pt idx="8591">
                  <c:v>893.50004243897274</c:v>
                </c:pt>
                <c:pt idx="8592">
                  <c:v>893.60004244372249</c:v>
                </c:pt>
                <c:pt idx="8593">
                  <c:v>893.70004244847223</c:v>
                </c:pt>
                <c:pt idx="8594">
                  <c:v>893.80004245322198</c:v>
                </c:pt>
                <c:pt idx="8595">
                  <c:v>893.90004245797172</c:v>
                </c:pt>
                <c:pt idx="8596">
                  <c:v>894.00004246272147</c:v>
                </c:pt>
                <c:pt idx="8597">
                  <c:v>894.10004246747121</c:v>
                </c:pt>
                <c:pt idx="8598">
                  <c:v>894.20004247222096</c:v>
                </c:pt>
                <c:pt idx="8599">
                  <c:v>894.3000424769707</c:v>
                </c:pt>
                <c:pt idx="8600">
                  <c:v>894.40004248172045</c:v>
                </c:pt>
                <c:pt idx="8601">
                  <c:v>894.50004248647019</c:v>
                </c:pt>
                <c:pt idx="8602">
                  <c:v>894.60004249121994</c:v>
                </c:pt>
                <c:pt idx="8603">
                  <c:v>894.70004249596968</c:v>
                </c:pt>
                <c:pt idx="8604">
                  <c:v>894.80004250071943</c:v>
                </c:pt>
                <c:pt idx="8605">
                  <c:v>894.90004250546917</c:v>
                </c:pt>
                <c:pt idx="8606">
                  <c:v>895.00004251021892</c:v>
                </c:pt>
                <c:pt idx="8607">
                  <c:v>895.10004251496866</c:v>
                </c:pt>
                <c:pt idx="8608">
                  <c:v>895.20004251971841</c:v>
                </c:pt>
                <c:pt idx="8609">
                  <c:v>895.30004252446815</c:v>
                </c:pt>
                <c:pt idx="8610">
                  <c:v>895.4000425292179</c:v>
                </c:pt>
                <c:pt idx="8611">
                  <c:v>895.50004253396764</c:v>
                </c:pt>
                <c:pt idx="8612">
                  <c:v>895.60004253871739</c:v>
                </c:pt>
                <c:pt idx="8613">
                  <c:v>895.70004254346713</c:v>
                </c:pt>
                <c:pt idx="8614">
                  <c:v>895.80004254821688</c:v>
                </c:pt>
                <c:pt idx="8615">
                  <c:v>895.90004255296662</c:v>
                </c:pt>
                <c:pt idx="8616">
                  <c:v>896.00004255771637</c:v>
                </c:pt>
                <c:pt idx="8617">
                  <c:v>896.10004256246611</c:v>
                </c:pt>
                <c:pt idx="8618">
                  <c:v>896.20004256721586</c:v>
                </c:pt>
                <c:pt idx="8619">
                  <c:v>896.30004257196561</c:v>
                </c:pt>
                <c:pt idx="8620">
                  <c:v>896.40004257671535</c:v>
                </c:pt>
                <c:pt idx="8621">
                  <c:v>896.5000425814651</c:v>
                </c:pt>
                <c:pt idx="8622">
                  <c:v>896.60004258621484</c:v>
                </c:pt>
                <c:pt idx="8623">
                  <c:v>896.70004259096459</c:v>
                </c:pt>
                <c:pt idx="8624">
                  <c:v>896.80004259571433</c:v>
                </c:pt>
                <c:pt idx="8625">
                  <c:v>896.90004260046408</c:v>
                </c:pt>
                <c:pt idx="8626">
                  <c:v>897.00004260521382</c:v>
                </c:pt>
                <c:pt idx="8627">
                  <c:v>897.10004260996357</c:v>
                </c:pt>
                <c:pt idx="8628">
                  <c:v>897.20004261471331</c:v>
                </c:pt>
                <c:pt idx="8629">
                  <c:v>897.30004261946306</c:v>
                </c:pt>
                <c:pt idx="8630">
                  <c:v>897.4000426242128</c:v>
                </c:pt>
                <c:pt idx="8631">
                  <c:v>897.50004262896255</c:v>
                </c:pt>
                <c:pt idx="8632">
                  <c:v>897.60004263371229</c:v>
                </c:pt>
                <c:pt idx="8633">
                  <c:v>897.70004263846204</c:v>
                </c:pt>
                <c:pt idx="8634">
                  <c:v>897.80004264321178</c:v>
                </c:pt>
                <c:pt idx="8635">
                  <c:v>897.90004264796153</c:v>
                </c:pt>
                <c:pt idx="8636">
                  <c:v>898.00004265271127</c:v>
                </c:pt>
                <c:pt idx="8637">
                  <c:v>898.10004265746102</c:v>
                </c:pt>
                <c:pt idx="8638">
                  <c:v>898.20004266221076</c:v>
                </c:pt>
                <c:pt idx="8639">
                  <c:v>898.30004266696051</c:v>
                </c:pt>
                <c:pt idx="8640">
                  <c:v>898.40004267171025</c:v>
                </c:pt>
                <c:pt idx="8641">
                  <c:v>898.50004267646</c:v>
                </c:pt>
                <c:pt idx="8642">
                  <c:v>898.60004268120974</c:v>
                </c:pt>
                <c:pt idx="8643">
                  <c:v>898.70004268595949</c:v>
                </c:pt>
                <c:pt idx="8644">
                  <c:v>898.80004269070923</c:v>
                </c:pt>
                <c:pt idx="8645">
                  <c:v>898.90004269545898</c:v>
                </c:pt>
                <c:pt idx="8646">
                  <c:v>899.00004270020872</c:v>
                </c:pt>
                <c:pt idx="8647">
                  <c:v>899.10004270495847</c:v>
                </c:pt>
                <c:pt idx="8648">
                  <c:v>899.20004270970821</c:v>
                </c:pt>
                <c:pt idx="8649">
                  <c:v>899.30004271445796</c:v>
                </c:pt>
                <c:pt idx="8650">
                  <c:v>899.4000427192077</c:v>
                </c:pt>
                <c:pt idx="8651">
                  <c:v>899.50004272395745</c:v>
                </c:pt>
                <c:pt idx="8652">
                  <c:v>899.60004272870719</c:v>
                </c:pt>
                <c:pt idx="8653">
                  <c:v>899.70004273345694</c:v>
                </c:pt>
                <c:pt idx="8654">
                  <c:v>899.80004273820668</c:v>
                </c:pt>
                <c:pt idx="8655">
                  <c:v>899.90004274295643</c:v>
                </c:pt>
                <c:pt idx="8656">
                  <c:v>900.00004274770617</c:v>
                </c:pt>
                <c:pt idx="8657">
                  <c:v>900.10004275245592</c:v>
                </c:pt>
                <c:pt idx="8658">
                  <c:v>900.20004275720567</c:v>
                </c:pt>
                <c:pt idx="8659">
                  <c:v>900.30004276195541</c:v>
                </c:pt>
                <c:pt idx="8660">
                  <c:v>900.40004276670516</c:v>
                </c:pt>
                <c:pt idx="8661">
                  <c:v>900.5000427714549</c:v>
                </c:pt>
                <c:pt idx="8662">
                  <c:v>900.60004277620465</c:v>
                </c:pt>
                <c:pt idx="8663">
                  <c:v>900.70004278095439</c:v>
                </c:pt>
                <c:pt idx="8664">
                  <c:v>900.80004278570414</c:v>
                </c:pt>
                <c:pt idx="8665">
                  <c:v>900.90004279045388</c:v>
                </c:pt>
                <c:pt idx="8666">
                  <c:v>901.00004279520363</c:v>
                </c:pt>
                <c:pt idx="8667">
                  <c:v>901.10004279995337</c:v>
                </c:pt>
                <c:pt idx="8668">
                  <c:v>901.20004280470312</c:v>
                </c:pt>
                <c:pt idx="8669">
                  <c:v>901.30004280945286</c:v>
                </c:pt>
                <c:pt idx="8670">
                  <c:v>901.40004281420261</c:v>
                </c:pt>
                <c:pt idx="8671">
                  <c:v>901.50004281895235</c:v>
                </c:pt>
                <c:pt idx="8672">
                  <c:v>901.6000428237021</c:v>
                </c:pt>
                <c:pt idx="8673">
                  <c:v>901.70004282845184</c:v>
                </c:pt>
                <c:pt idx="8674">
                  <c:v>901.80004283320159</c:v>
                </c:pt>
                <c:pt idx="8675">
                  <c:v>901.90004283795133</c:v>
                </c:pt>
                <c:pt idx="8676">
                  <c:v>902.00004284270108</c:v>
                </c:pt>
                <c:pt idx="8677">
                  <c:v>902.10004284745082</c:v>
                </c:pt>
                <c:pt idx="8678">
                  <c:v>902.20004285220057</c:v>
                </c:pt>
                <c:pt idx="8679">
                  <c:v>902.30004285695031</c:v>
                </c:pt>
                <c:pt idx="8680">
                  <c:v>902.40004286170006</c:v>
                </c:pt>
                <c:pt idx="8681">
                  <c:v>902.5000428664498</c:v>
                </c:pt>
                <c:pt idx="8682">
                  <c:v>902.60004287119955</c:v>
                </c:pt>
                <c:pt idx="8683">
                  <c:v>902.70004287594929</c:v>
                </c:pt>
                <c:pt idx="8684">
                  <c:v>902.80004288069904</c:v>
                </c:pt>
                <c:pt idx="8685">
                  <c:v>902.90004288544878</c:v>
                </c:pt>
                <c:pt idx="8686">
                  <c:v>903.00004289019853</c:v>
                </c:pt>
                <c:pt idx="8687">
                  <c:v>903.10004289494827</c:v>
                </c:pt>
                <c:pt idx="8688">
                  <c:v>903.20004289969802</c:v>
                </c:pt>
                <c:pt idx="8689">
                  <c:v>903.30004290444776</c:v>
                </c:pt>
                <c:pt idx="8690">
                  <c:v>903.40004290919751</c:v>
                </c:pt>
                <c:pt idx="8691">
                  <c:v>903.50004291394725</c:v>
                </c:pt>
                <c:pt idx="8692">
                  <c:v>903.600042918697</c:v>
                </c:pt>
                <c:pt idx="8693">
                  <c:v>903.70004292344674</c:v>
                </c:pt>
                <c:pt idx="8694">
                  <c:v>903.80004292819649</c:v>
                </c:pt>
                <c:pt idx="8695">
                  <c:v>903.90004293294623</c:v>
                </c:pt>
                <c:pt idx="8696">
                  <c:v>904.00004293769598</c:v>
                </c:pt>
                <c:pt idx="8697">
                  <c:v>904.10004294244573</c:v>
                </c:pt>
                <c:pt idx="8698">
                  <c:v>904.20004294719547</c:v>
                </c:pt>
                <c:pt idx="8699">
                  <c:v>904.30004295194522</c:v>
                </c:pt>
                <c:pt idx="8700">
                  <c:v>904.40004295669496</c:v>
                </c:pt>
                <c:pt idx="8701">
                  <c:v>904.50004296144471</c:v>
                </c:pt>
                <c:pt idx="8702">
                  <c:v>904.60004296619445</c:v>
                </c:pt>
                <c:pt idx="8703">
                  <c:v>904.7000429709442</c:v>
                </c:pt>
                <c:pt idx="8704">
                  <c:v>904.80004297569394</c:v>
                </c:pt>
                <c:pt idx="8705">
                  <c:v>904.90004298044369</c:v>
                </c:pt>
                <c:pt idx="8706">
                  <c:v>905.00004298519343</c:v>
                </c:pt>
                <c:pt idx="8707">
                  <c:v>905.10004298994318</c:v>
                </c:pt>
                <c:pt idx="8708">
                  <c:v>905.20004299469292</c:v>
                </c:pt>
                <c:pt idx="8709">
                  <c:v>905.30004299944267</c:v>
                </c:pt>
                <c:pt idx="8710">
                  <c:v>905.40004300419241</c:v>
                </c:pt>
                <c:pt idx="8711">
                  <c:v>905.50004300894216</c:v>
                </c:pt>
                <c:pt idx="8712">
                  <c:v>905.6000430136919</c:v>
                </c:pt>
                <c:pt idx="8713">
                  <c:v>905.70004301844165</c:v>
                </c:pt>
                <c:pt idx="8714">
                  <c:v>905.80004302319139</c:v>
                </c:pt>
                <c:pt idx="8715">
                  <c:v>905.90004302794114</c:v>
                </c:pt>
                <c:pt idx="8716">
                  <c:v>906.00004303269088</c:v>
                </c:pt>
                <c:pt idx="8717">
                  <c:v>906.10004303744063</c:v>
                </c:pt>
                <c:pt idx="8718">
                  <c:v>906.20004304219037</c:v>
                </c:pt>
                <c:pt idx="8719">
                  <c:v>906.30004304694012</c:v>
                </c:pt>
                <c:pt idx="8720">
                  <c:v>906.40004305168986</c:v>
                </c:pt>
                <c:pt idx="8721">
                  <c:v>906.50004305643961</c:v>
                </c:pt>
                <c:pt idx="8722">
                  <c:v>906.60004306118935</c:v>
                </c:pt>
                <c:pt idx="8723">
                  <c:v>906.7000430659391</c:v>
                </c:pt>
                <c:pt idx="8724">
                  <c:v>906.80004307068884</c:v>
                </c:pt>
                <c:pt idx="8725">
                  <c:v>906.90004307543859</c:v>
                </c:pt>
                <c:pt idx="8726">
                  <c:v>907.00004308018833</c:v>
                </c:pt>
                <c:pt idx="8727">
                  <c:v>907.10004308493808</c:v>
                </c:pt>
                <c:pt idx="8728">
                  <c:v>907.20004308968782</c:v>
                </c:pt>
                <c:pt idx="8729">
                  <c:v>907.30004309443757</c:v>
                </c:pt>
                <c:pt idx="8730">
                  <c:v>907.40004309918731</c:v>
                </c:pt>
                <c:pt idx="8731">
                  <c:v>907.50004310393706</c:v>
                </c:pt>
                <c:pt idx="8732">
                  <c:v>907.6000431086868</c:v>
                </c:pt>
                <c:pt idx="8733">
                  <c:v>907.70004311343655</c:v>
                </c:pt>
                <c:pt idx="8734">
                  <c:v>907.8000431181863</c:v>
                </c:pt>
                <c:pt idx="8735">
                  <c:v>907.90004312293604</c:v>
                </c:pt>
                <c:pt idx="8736">
                  <c:v>908.00004312768579</c:v>
                </c:pt>
                <c:pt idx="8737">
                  <c:v>908.10004313243553</c:v>
                </c:pt>
                <c:pt idx="8738">
                  <c:v>908.20004313718528</c:v>
                </c:pt>
                <c:pt idx="8739">
                  <c:v>908.30004314193502</c:v>
                </c:pt>
                <c:pt idx="8740">
                  <c:v>908.40004314668477</c:v>
                </c:pt>
                <c:pt idx="8741">
                  <c:v>908.50004315143451</c:v>
                </c:pt>
                <c:pt idx="8742">
                  <c:v>908.60004315618426</c:v>
                </c:pt>
                <c:pt idx="8743">
                  <c:v>908.700043160934</c:v>
                </c:pt>
                <c:pt idx="8744">
                  <c:v>908.80004316568375</c:v>
                </c:pt>
                <c:pt idx="8745">
                  <c:v>908.90004317043349</c:v>
                </c:pt>
                <c:pt idx="8746">
                  <c:v>909.00004317518324</c:v>
                </c:pt>
                <c:pt idx="8747">
                  <c:v>909.10004317993298</c:v>
                </c:pt>
                <c:pt idx="8748">
                  <c:v>909.20004318468273</c:v>
                </c:pt>
                <c:pt idx="8749">
                  <c:v>909.30004318943247</c:v>
                </c:pt>
                <c:pt idx="8750">
                  <c:v>909.40004319418222</c:v>
                </c:pt>
                <c:pt idx="8751">
                  <c:v>909.50004319893196</c:v>
                </c:pt>
                <c:pt idx="8752">
                  <c:v>909.60004320368171</c:v>
                </c:pt>
                <c:pt idx="8753">
                  <c:v>909.70004320843145</c:v>
                </c:pt>
                <c:pt idx="8754">
                  <c:v>909.8000432131812</c:v>
                </c:pt>
                <c:pt idx="8755">
                  <c:v>909.90004321793094</c:v>
                </c:pt>
                <c:pt idx="8756">
                  <c:v>910.00004322268069</c:v>
                </c:pt>
                <c:pt idx="8757">
                  <c:v>910.10004322743043</c:v>
                </c:pt>
                <c:pt idx="8758">
                  <c:v>910.20004323218018</c:v>
                </c:pt>
                <c:pt idx="8759">
                  <c:v>910.30004323692992</c:v>
                </c:pt>
                <c:pt idx="8760">
                  <c:v>910.40004324167967</c:v>
                </c:pt>
                <c:pt idx="8761">
                  <c:v>910.50004324642941</c:v>
                </c:pt>
                <c:pt idx="8762">
                  <c:v>910.60004325117916</c:v>
                </c:pt>
                <c:pt idx="8763">
                  <c:v>910.7000432559289</c:v>
                </c:pt>
                <c:pt idx="8764">
                  <c:v>910.80004326067865</c:v>
                </c:pt>
                <c:pt idx="8765">
                  <c:v>910.90004326542839</c:v>
                </c:pt>
                <c:pt idx="8766">
                  <c:v>911.00004327017814</c:v>
                </c:pt>
                <c:pt idx="8767">
                  <c:v>911.10004327492788</c:v>
                </c:pt>
                <c:pt idx="8768">
                  <c:v>911.20004327967763</c:v>
                </c:pt>
                <c:pt idx="8769">
                  <c:v>911.30004328442737</c:v>
                </c:pt>
                <c:pt idx="8770">
                  <c:v>911.40004328917712</c:v>
                </c:pt>
                <c:pt idx="8771">
                  <c:v>911.50004329392686</c:v>
                </c:pt>
                <c:pt idx="8772">
                  <c:v>911.60004329867661</c:v>
                </c:pt>
                <c:pt idx="8773">
                  <c:v>911.70004330342636</c:v>
                </c:pt>
                <c:pt idx="8774">
                  <c:v>911.8000433081761</c:v>
                </c:pt>
                <c:pt idx="8775">
                  <c:v>911.90004331292585</c:v>
                </c:pt>
                <c:pt idx="8776">
                  <c:v>912.00004331767559</c:v>
                </c:pt>
                <c:pt idx="8777">
                  <c:v>912.10004332242534</c:v>
                </c:pt>
                <c:pt idx="8778">
                  <c:v>912.20004332717508</c:v>
                </c:pt>
                <c:pt idx="8779">
                  <c:v>912.30004333192483</c:v>
                </c:pt>
                <c:pt idx="8780">
                  <c:v>912.40004333667457</c:v>
                </c:pt>
                <c:pt idx="8781">
                  <c:v>912.50004334142432</c:v>
                </c:pt>
                <c:pt idx="8782">
                  <c:v>912.60004334617406</c:v>
                </c:pt>
                <c:pt idx="8783">
                  <c:v>912.70004335092381</c:v>
                </c:pt>
                <c:pt idx="8784">
                  <c:v>912.80004335567355</c:v>
                </c:pt>
                <c:pt idx="8785">
                  <c:v>912.9000433604233</c:v>
                </c:pt>
                <c:pt idx="8786">
                  <c:v>913.00004336517304</c:v>
                </c:pt>
                <c:pt idx="8787">
                  <c:v>913.10004336992279</c:v>
                </c:pt>
                <c:pt idx="8788">
                  <c:v>913.20004337467253</c:v>
                </c:pt>
                <c:pt idx="8789">
                  <c:v>913.30004337942228</c:v>
                </c:pt>
                <c:pt idx="8790">
                  <c:v>913.40004338417202</c:v>
                </c:pt>
                <c:pt idx="8791">
                  <c:v>913.50004338892177</c:v>
                </c:pt>
                <c:pt idx="8792">
                  <c:v>913.60004339367151</c:v>
                </c:pt>
                <c:pt idx="8793">
                  <c:v>913.70004339842126</c:v>
                </c:pt>
                <c:pt idx="8794">
                  <c:v>913.800043403171</c:v>
                </c:pt>
                <c:pt idx="8795">
                  <c:v>913.90004340792075</c:v>
                </c:pt>
                <c:pt idx="8796">
                  <c:v>914.00004341267049</c:v>
                </c:pt>
                <c:pt idx="8797">
                  <c:v>914.10004341742024</c:v>
                </c:pt>
                <c:pt idx="8798">
                  <c:v>914.20004342216998</c:v>
                </c:pt>
                <c:pt idx="8799">
                  <c:v>914.30004342691973</c:v>
                </c:pt>
                <c:pt idx="8800">
                  <c:v>914.40004343166947</c:v>
                </c:pt>
                <c:pt idx="8801">
                  <c:v>914.50004343641922</c:v>
                </c:pt>
                <c:pt idx="8802">
                  <c:v>914.60004344116896</c:v>
                </c:pt>
                <c:pt idx="8803">
                  <c:v>914.70004344591871</c:v>
                </c:pt>
                <c:pt idx="8804">
                  <c:v>914.80004345066845</c:v>
                </c:pt>
                <c:pt idx="8805">
                  <c:v>914.9000434554182</c:v>
                </c:pt>
                <c:pt idx="8806">
                  <c:v>915.00004346016794</c:v>
                </c:pt>
                <c:pt idx="8807">
                  <c:v>915.10004346491769</c:v>
                </c:pt>
                <c:pt idx="8808">
                  <c:v>915.20004346966743</c:v>
                </c:pt>
                <c:pt idx="8809">
                  <c:v>915.30004347441718</c:v>
                </c:pt>
                <c:pt idx="8810">
                  <c:v>915.40004347916692</c:v>
                </c:pt>
                <c:pt idx="8811">
                  <c:v>915.50004348391667</c:v>
                </c:pt>
                <c:pt idx="8812">
                  <c:v>915.60004348866642</c:v>
                </c:pt>
                <c:pt idx="8813">
                  <c:v>915.70004349341616</c:v>
                </c:pt>
                <c:pt idx="8814">
                  <c:v>915.80004349816591</c:v>
                </c:pt>
                <c:pt idx="8815">
                  <c:v>915.90004350291565</c:v>
                </c:pt>
                <c:pt idx="8816">
                  <c:v>916.0000435076654</c:v>
                </c:pt>
                <c:pt idx="8817">
                  <c:v>916.10004351241514</c:v>
                </c:pt>
                <c:pt idx="8818">
                  <c:v>916.20004351716489</c:v>
                </c:pt>
                <c:pt idx="8819">
                  <c:v>916.30004352191463</c:v>
                </c:pt>
                <c:pt idx="8820">
                  <c:v>916.40004352666438</c:v>
                </c:pt>
                <c:pt idx="8821">
                  <c:v>916.50004353141412</c:v>
                </c:pt>
                <c:pt idx="8822">
                  <c:v>916.60004353616387</c:v>
                </c:pt>
                <c:pt idx="8823">
                  <c:v>916.70004354091361</c:v>
                </c:pt>
                <c:pt idx="8824">
                  <c:v>916.80004354566336</c:v>
                </c:pt>
                <c:pt idx="8825">
                  <c:v>916.9000435504131</c:v>
                </c:pt>
                <c:pt idx="8826">
                  <c:v>917.00004355516285</c:v>
                </c:pt>
                <c:pt idx="8827">
                  <c:v>917.10004355991259</c:v>
                </c:pt>
                <c:pt idx="8828">
                  <c:v>917.20004356466234</c:v>
                </c:pt>
                <c:pt idx="8829">
                  <c:v>917.30004356941208</c:v>
                </c:pt>
                <c:pt idx="8830">
                  <c:v>917.40004357416183</c:v>
                </c:pt>
                <c:pt idx="8831">
                  <c:v>917.50004357891157</c:v>
                </c:pt>
                <c:pt idx="8832">
                  <c:v>917.60004358366132</c:v>
                </c:pt>
                <c:pt idx="8833">
                  <c:v>917.70004358841106</c:v>
                </c:pt>
                <c:pt idx="8834">
                  <c:v>917.80004359316081</c:v>
                </c:pt>
                <c:pt idx="8835">
                  <c:v>917.90004359791055</c:v>
                </c:pt>
                <c:pt idx="8836">
                  <c:v>918.0000436026603</c:v>
                </c:pt>
                <c:pt idx="8837">
                  <c:v>918.10004360741004</c:v>
                </c:pt>
                <c:pt idx="8838">
                  <c:v>918.20004361215979</c:v>
                </c:pt>
                <c:pt idx="8839">
                  <c:v>918.30004361690953</c:v>
                </c:pt>
                <c:pt idx="8840">
                  <c:v>918.40004362165928</c:v>
                </c:pt>
                <c:pt idx="8841">
                  <c:v>918.50004362640902</c:v>
                </c:pt>
                <c:pt idx="8842">
                  <c:v>918.60004363115877</c:v>
                </c:pt>
                <c:pt idx="8843">
                  <c:v>918.70004363590851</c:v>
                </c:pt>
                <c:pt idx="8844">
                  <c:v>918.80004364065826</c:v>
                </c:pt>
                <c:pt idx="8845">
                  <c:v>918.900043645408</c:v>
                </c:pt>
                <c:pt idx="8846">
                  <c:v>919.00004365015775</c:v>
                </c:pt>
                <c:pt idx="8847">
                  <c:v>919.10004365490749</c:v>
                </c:pt>
                <c:pt idx="8848">
                  <c:v>919.20004365965724</c:v>
                </c:pt>
                <c:pt idx="8849">
                  <c:v>919.30004366440699</c:v>
                </c:pt>
                <c:pt idx="8850">
                  <c:v>919.40004366915673</c:v>
                </c:pt>
                <c:pt idx="8851">
                  <c:v>919.50004367390648</c:v>
                </c:pt>
                <c:pt idx="8852">
                  <c:v>919.60004367865622</c:v>
                </c:pt>
                <c:pt idx="8853">
                  <c:v>919.70004368340597</c:v>
                </c:pt>
                <c:pt idx="8854">
                  <c:v>919.80004368815571</c:v>
                </c:pt>
                <c:pt idx="8855">
                  <c:v>919.90004369290546</c:v>
                </c:pt>
                <c:pt idx="8856">
                  <c:v>920.0000436976552</c:v>
                </c:pt>
                <c:pt idx="8857">
                  <c:v>920.10004370240495</c:v>
                </c:pt>
                <c:pt idx="8858">
                  <c:v>920.20004370715469</c:v>
                </c:pt>
                <c:pt idx="8859">
                  <c:v>920.30004371190444</c:v>
                </c:pt>
                <c:pt idx="8860">
                  <c:v>920.40004371665418</c:v>
                </c:pt>
                <c:pt idx="8861">
                  <c:v>920.50004372140393</c:v>
                </c:pt>
                <c:pt idx="8862">
                  <c:v>920.60004372615367</c:v>
                </c:pt>
                <c:pt idx="8863">
                  <c:v>920.70004373090342</c:v>
                </c:pt>
                <c:pt idx="8864">
                  <c:v>920.80004373565316</c:v>
                </c:pt>
                <c:pt idx="8865">
                  <c:v>920.90004374040291</c:v>
                </c:pt>
                <c:pt idx="8866">
                  <c:v>921.00004374515265</c:v>
                </c:pt>
                <c:pt idx="8867">
                  <c:v>921.1000437499024</c:v>
                </c:pt>
                <c:pt idx="8868">
                  <c:v>921.20004375465214</c:v>
                </c:pt>
                <c:pt idx="8869">
                  <c:v>921.30004375940189</c:v>
                </c:pt>
                <c:pt idx="8870">
                  <c:v>921.40004376415163</c:v>
                </c:pt>
                <c:pt idx="8871">
                  <c:v>921.50004376890138</c:v>
                </c:pt>
                <c:pt idx="8872">
                  <c:v>921.60004377365112</c:v>
                </c:pt>
                <c:pt idx="8873">
                  <c:v>921.70004377840087</c:v>
                </c:pt>
                <c:pt idx="8874">
                  <c:v>921.80004378315061</c:v>
                </c:pt>
                <c:pt idx="8875">
                  <c:v>921.90004378790036</c:v>
                </c:pt>
                <c:pt idx="8876">
                  <c:v>922.0000437926501</c:v>
                </c:pt>
                <c:pt idx="8877">
                  <c:v>922.10004379739985</c:v>
                </c:pt>
                <c:pt idx="8878">
                  <c:v>922.20004380214959</c:v>
                </c:pt>
                <c:pt idx="8879">
                  <c:v>922.30004380689934</c:v>
                </c:pt>
                <c:pt idx="8880">
                  <c:v>922.40004381164908</c:v>
                </c:pt>
                <c:pt idx="8881">
                  <c:v>922.50004381639883</c:v>
                </c:pt>
                <c:pt idx="8882">
                  <c:v>922.60004382114857</c:v>
                </c:pt>
                <c:pt idx="8883">
                  <c:v>922.70004382589832</c:v>
                </c:pt>
                <c:pt idx="8884">
                  <c:v>922.80004383064806</c:v>
                </c:pt>
                <c:pt idx="8885">
                  <c:v>922.90004383539781</c:v>
                </c:pt>
                <c:pt idx="8886">
                  <c:v>923.00004384014755</c:v>
                </c:pt>
                <c:pt idx="8887">
                  <c:v>923.1000438448973</c:v>
                </c:pt>
                <c:pt idx="8888">
                  <c:v>923.20004384964705</c:v>
                </c:pt>
                <c:pt idx="8889">
                  <c:v>923.30004385439679</c:v>
                </c:pt>
                <c:pt idx="8890">
                  <c:v>923.40004385914654</c:v>
                </c:pt>
                <c:pt idx="8891">
                  <c:v>923.50004386389628</c:v>
                </c:pt>
                <c:pt idx="8892">
                  <c:v>923.60004386864603</c:v>
                </c:pt>
                <c:pt idx="8893">
                  <c:v>923.70004387339577</c:v>
                </c:pt>
                <c:pt idx="8894">
                  <c:v>923.80004387814552</c:v>
                </c:pt>
                <c:pt idx="8895">
                  <c:v>923.90004388289526</c:v>
                </c:pt>
                <c:pt idx="8896">
                  <c:v>924.00004388764501</c:v>
                </c:pt>
                <c:pt idx="8897">
                  <c:v>924.10004389239475</c:v>
                </c:pt>
                <c:pt idx="8898">
                  <c:v>924.2000438971445</c:v>
                </c:pt>
                <c:pt idx="8899">
                  <c:v>924.30004390189424</c:v>
                </c:pt>
                <c:pt idx="8900">
                  <c:v>924.40004390664399</c:v>
                </c:pt>
                <c:pt idx="8901">
                  <c:v>924.50004391139373</c:v>
                </c:pt>
                <c:pt idx="8902">
                  <c:v>924.60004391614348</c:v>
                </c:pt>
                <c:pt idx="8903">
                  <c:v>924.70004392089322</c:v>
                </c:pt>
                <c:pt idx="8904">
                  <c:v>924.80004392564297</c:v>
                </c:pt>
                <c:pt idx="8905">
                  <c:v>924.90004393039271</c:v>
                </c:pt>
                <c:pt idx="8906">
                  <c:v>925.00004393514246</c:v>
                </c:pt>
                <c:pt idx="8907">
                  <c:v>925.1000439398922</c:v>
                </c:pt>
                <c:pt idx="8908">
                  <c:v>925.20004394464195</c:v>
                </c:pt>
                <c:pt idx="8909">
                  <c:v>925.30004394939169</c:v>
                </c:pt>
                <c:pt idx="8910">
                  <c:v>925.40004395414144</c:v>
                </c:pt>
                <c:pt idx="8911">
                  <c:v>925.50004395889118</c:v>
                </c:pt>
                <c:pt idx="8912">
                  <c:v>925.60004396364093</c:v>
                </c:pt>
                <c:pt idx="8913">
                  <c:v>925.70004396839067</c:v>
                </c:pt>
                <c:pt idx="8914">
                  <c:v>925.80004397314042</c:v>
                </c:pt>
                <c:pt idx="8915">
                  <c:v>925.90004397789016</c:v>
                </c:pt>
                <c:pt idx="8916">
                  <c:v>926.00004398263991</c:v>
                </c:pt>
                <c:pt idx="8917">
                  <c:v>926.10004398738965</c:v>
                </c:pt>
                <c:pt idx="8918">
                  <c:v>926.2000439921394</c:v>
                </c:pt>
                <c:pt idx="8919">
                  <c:v>926.30004399688914</c:v>
                </c:pt>
                <c:pt idx="8920">
                  <c:v>926.40004400163889</c:v>
                </c:pt>
                <c:pt idx="8921">
                  <c:v>926.50004400638863</c:v>
                </c:pt>
                <c:pt idx="8922">
                  <c:v>926.60004401113838</c:v>
                </c:pt>
                <c:pt idx="8923">
                  <c:v>926.70004401588812</c:v>
                </c:pt>
                <c:pt idx="8924">
                  <c:v>926.80004402063787</c:v>
                </c:pt>
                <c:pt idx="8925">
                  <c:v>926.90004402538761</c:v>
                </c:pt>
                <c:pt idx="8926">
                  <c:v>927.00004403013736</c:v>
                </c:pt>
                <c:pt idx="8927">
                  <c:v>927.10004403488711</c:v>
                </c:pt>
                <c:pt idx="8928">
                  <c:v>927.20004403963685</c:v>
                </c:pt>
                <c:pt idx="8929">
                  <c:v>927.3000440443866</c:v>
                </c:pt>
                <c:pt idx="8930">
                  <c:v>927.40004404913634</c:v>
                </c:pt>
                <c:pt idx="8931">
                  <c:v>927.50004405388609</c:v>
                </c:pt>
                <c:pt idx="8932">
                  <c:v>927.60004405863583</c:v>
                </c:pt>
                <c:pt idx="8933">
                  <c:v>927.70004406338558</c:v>
                </c:pt>
                <c:pt idx="8934">
                  <c:v>927.80004406813532</c:v>
                </c:pt>
                <c:pt idx="8935">
                  <c:v>927.90004407288507</c:v>
                </c:pt>
                <c:pt idx="8936">
                  <c:v>928.00004407763481</c:v>
                </c:pt>
                <c:pt idx="8937">
                  <c:v>928.10004408238456</c:v>
                </c:pt>
                <c:pt idx="8938">
                  <c:v>928.2000440871343</c:v>
                </c:pt>
                <c:pt idx="8939">
                  <c:v>928.30004409188405</c:v>
                </c:pt>
                <c:pt idx="8940">
                  <c:v>928.40004409663379</c:v>
                </c:pt>
                <c:pt idx="8941">
                  <c:v>928.50004410138354</c:v>
                </c:pt>
                <c:pt idx="8942">
                  <c:v>928.60004410613328</c:v>
                </c:pt>
                <c:pt idx="8943">
                  <c:v>928.70004411088303</c:v>
                </c:pt>
                <c:pt idx="8944">
                  <c:v>928.80004411563277</c:v>
                </c:pt>
                <c:pt idx="8945">
                  <c:v>928.90004412038252</c:v>
                </c:pt>
                <c:pt idx="8946">
                  <c:v>929.00004412513226</c:v>
                </c:pt>
                <c:pt idx="8947">
                  <c:v>929.10004412988201</c:v>
                </c:pt>
                <c:pt idx="8948">
                  <c:v>929.20004413463175</c:v>
                </c:pt>
                <c:pt idx="8949">
                  <c:v>929.3000441393815</c:v>
                </c:pt>
                <c:pt idx="8950">
                  <c:v>929.40004414413124</c:v>
                </c:pt>
                <c:pt idx="8951">
                  <c:v>929.50004414888099</c:v>
                </c:pt>
                <c:pt idx="8952">
                  <c:v>929.60004415363073</c:v>
                </c:pt>
                <c:pt idx="8953">
                  <c:v>929.70004415838048</c:v>
                </c:pt>
                <c:pt idx="8954">
                  <c:v>929.80004416313022</c:v>
                </c:pt>
                <c:pt idx="8955">
                  <c:v>929.90004416787997</c:v>
                </c:pt>
                <c:pt idx="8956">
                  <c:v>930.00004417262971</c:v>
                </c:pt>
                <c:pt idx="8957">
                  <c:v>930.10004417737946</c:v>
                </c:pt>
                <c:pt idx="8958">
                  <c:v>930.2000441821292</c:v>
                </c:pt>
                <c:pt idx="8959">
                  <c:v>930.30004418687895</c:v>
                </c:pt>
                <c:pt idx="8960">
                  <c:v>930.40004419162869</c:v>
                </c:pt>
                <c:pt idx="8961">
                  <c:v>930.50004419637844</c:v>
                </c:pt>
                <c:pt idx="8962">
                  <c:v>930.60004420112818</c:v>
                </c:pt>
                <c:pt idx="8963">
                  <c:v>930.70004420587793</c:v>
                </c:pt>
                <c:pt idx="8964">
                  <c:v>930.80004421062768</c:v>
                </c:pt>
                <c:pt idx="8965">
                  <c:v>930.90004421537742</c:v>
                </c:pt>
                <c:pt idx="8966">
                  <c:v>931.00004422012717</c:v>
                </c:pt>
                <c:pt idx="8967">
                  <c:v>931.10004422487691</c:v>
                </c:pt>
                <c:pt idx="8968">
                  <c:v>931.20004422962666</c:v>
                </c:pt>
                <c:pt idx="8969">
                  <c:v>931.3000442343764</c:v>
                </c:pt>
                <c:pt idx="8970">
                  <c:v>931.40004423912615</c:v>
                </c:pt>
                <c:pt idx="8971">
                  <c:v>931.50004424387589</c:v>
                </c:pt>
                <c:pt idx="8972">
                  <c:v>931.60004424862564</c:v>
                </c:pt>
                <c:pt idx="8973">
                  <c:v>931.70004425337538</c:v>
                </c:pt>
                <c:pt idx="8974">
                  <c:v>931.80004425812513</c:v>
                </c:pt>
                <c:pt idx="8975">
                  <c:v>931.90004426287487</c:v>
                </c:pt>
                <c:pt idx="8976">
                  <c:v>932.00004426762462</c:v>
                </c:pt>
                <c:pt idx="8977">
                  <c:v>932.10004427237436</c:v>
                </c:pt>
                <c:pt idx="8978">
                  <c:v>932.20004427712411</c:v>
                </c:pt>
                <c:pt idx="8979">
                  <c:v>932.30004428187385</c:v>
                </c:pt>
                <c:pt idx="8980">
                  <c:v>932.4000442866236</c:v>
                </c:pt>
                <c:pt idx="8981">
                  <c:v>932.50004429137334</c:v>
                </c:pt>
                <c:pt idx="8982">
                  <c:v>932.60004429612309</c:v>
                </c:pt>
                <c:pt idx="8983">
                  <c:v>932.70004430087283</c:v>
                </c:pt>
                <c:pt idx="8984">
                  <c:v>932.80004430562258</c:v>
                </c:pt>
                <c:pt idx="8985">
                  <c:v>932.90004431037232</c:v>
                </c:pt>
                <c:pt idx="8986">
                  <c:v>933.00004431512207</c:v>
                </c:pt>
                <c:pt idx="8987">
                  <c:v>933.10004431987181</c:v>
                </c:pt>
                <c:pt idx="8988">
                  <c:v>933.20004432462156</c:v>
                </c:pt>
                <c:pt idx="8989">
                  <c:v>933.3000443293713</c:v>
                </c:pt>
                <c:pt idx="8990">
                  <c:v>933.40004433412105</c:v>
                </c:pt>
                <c:pt idx="8991">
                  <c:v>933.50004433887079</c:v>
                </c:pt>
                <c:pt idx="8992">
                  <c:v>933.60004434362054</c:v>
                </c:pt>
                <c:pt idx="8993">
                  <c:v>933.70004434837028</c:v>
                </c:pt>
                <c:pt idx="8994">
                  <c:v>933.80004435312003</c:v>
                </c:pt>
                <c:pt idx="8995">
                  <c:v>933.90004435786977</c:v>
                </c:pt>
                <c:pt idx="8996">
                  <c:v>934.00004436261952</c:v>
                </c:pt>
                <c:pt idx="8997">
                  <c:v>934.10004436736926</c:v>
                </c:pt>
                <c:pt idx="8998">
                  <c:v>934.20004437211901</c:v>
                </c:pt>
                <c:pt idx="8999">
                  <c:v>934.30004437686875</c:v>
                </c:pt>
                <c:pt idx="9000">
                  <c:v>934.4000443816185</c:v>
                </c:pt>
                <c:pt idx="9001">
                  <c:v>934.50004438636824</c:v>
                </c:pt>
                <c:pt idx="9002">
                  <c:v>934.60004439111799</c:v>
                </c:pt>
                <c:pt idx="9003">
                  <c:v>934.70004439586774</c:v>
                </c:pt>
                <c:pt idx="9004">
                  <c:v>934.80004440061748</c:v>
                </c:pt>
                <c:pt idx="9005">
                  <c:v>934.90004440536723</c:v>
                </c:pt>
                <c:pt idx="9006">
                  <c:v>935.00004441011697</c:v>
                </c:pt>
                <c:pt idx="9007">
                  <c:v>935.10004441486672</c:v>
                </c:pt>
                <c:pt idx="9008">
                  <c:v>935.20004441961646</c:v>
                </c:pt>
                <c:pt idx="9009">
                  <c:v>935.30004442436621</c:v>
                </c:pt>
                <c:pt idx="9010">
                  <c:v>935.40004442911595</c:v>
                </c:pt>
                <c:pt idx="9011">
                  <c:v>935.5000444338657</c:v>
                </c:pt>
                <c:pt idx="9012">
                  <c:v>935.60004443861544</c:v>
                </c:pt>
                <c:pt idx="9013">
                  <c:v>935.70004444336519</c:v>
                </c:pt>
                <c:pt idx="9014">
                  <c:v>935.80004444811493</c:v>
                </c:pt>
                <c:pt idx="9015">
                  <c:v>935.90004445286468</c:v>
                </c:pt>
                <c:pt idx="9016">
                  <c:v>936.00004445761442</c:v>
                </c:pt>
                <c:pt idx="9017">
                  <c:v>936.10004446236417</c:v>
                </c:pt>
                <c:pt idx="9018">
                  <c:v>936.20004446711391</c:v>
                </c:pt>
                <c:pt idx="9019">
                  <c:v>936.30004447186366</c:v>
                </c:pt>
                <c:pt idx="9020">
                  <c:v>936.4000444766134</c:v>
                </c:pt>
                <c:pt idx="9021">
                  <c:v>936.50004448136315</c:v>
                </c:pt>
                <c:pt idx="9022">
                  <c:v>936.60004448611289</c:v>
                </c:pt>
                <c:pt idx="9023">
                  <c:v>936.70004449086264</c:v>
                </c:pt>
                <c:pt idx="9024">
                  <c:v>936.80004449561238</c:v>
                </c:pt>
                <c:pt idx="9025">
                  <c:v>936.90004450036213</c:v>
                </c:pt>
                <c:pt idx="9026">
                  <c:v>937.00004450511187</c:v>
                </c:pt>
                <c:pt idx="9027">
                  <c:v>937.10004450986162</c:v>
                </c:pt>
                <c:pt idx="9028">
                  <c:v>937.20004451461136</c:v>
                </c:pt>
                <c:pt idx="9029">
                  <c:v>937.30004451936111</c:v>
                </c:pt>
                <c:pt idx="9030">
                  <c:v>937.40004452411085</c:v>
                </c:pt>
                <c:pt idx="9031">
                  <c:v>937.5000445288606</c:v>
                </c:pt>
                <c:pt idx="9032">
                  <c:v>937.60004453361034</c:v>
                </c:pt>
                <c:pt idx="9033">
                  <c:v>937.70004453836009</c:v>
                </c:pt>
                <c:pt idx="9034">
                  <c:v>937.80004454310983</c:v>
                </c:pt>
                <c:pt idx="9035">
                  <c:v>937.90004454785958</c:v>
                </c:pt>
                <c:pt idx="9036">
                  <c:v>938.00004455260932</c:v>
                </c:pt>
                <c:pt idx="9037">
                  <c:v>938.10004455735907</c:v>
                </c:pt>
                <c:pt idx="9038">
                  <c:v>938.20004456210881</c:v>
                </c:pt>
                <c:pt idx="9039">
                  <c:v>938.30004456685856</c:v>
                </c:pt>
                <c:pt idx="9040">
                  <c:v>938.4000445716083</c:v>
                </c:pt>
                <c:pt idx="9041">
                  <c:v>938.50004457635805</c:v>
                </c:pt>
                <c:pt idx="9042">
                  <c:v>938.6000445811078</c:v>
                </c:pt>
                <c:pt idx="9043">
                  <c:v>938.70004458585754</c:v>
                </c:pt>
                <c:pt idx="9044">
                  <c:v>938.80004459060729</c:v>
                </c:pt>
                <c:pt idx="9045">
                  <c:v>938.90004459535703</c:v>
                </c:pt>
                <c:pt idx="9046">
                  <c:v>939.00004460010678</c:v>
                </c:pt>
                <c:pt idx="9047">
                  <c:v>939.10004460485652</c:v>
                </c:pt>
                <c:pt idx="9048">
                  <c:v>939.20004460960627</c:v>
                </c:pt>
                <c:pt idx="9049">
                  <c:v>939.30004461435601</c:v>
                </c:pt>
                <c:pt idx="9050">
                  <c:v>939.40004461910576</c:v>
                </c:pt>
                <c:pt idx="9051">
                  <c:v>939.5000446238555</c:v>
                </c:pt>
                <c:pt idx="9052">
                  <c:v>939.60004462860525</c:v>
                </c:pt>
                <c:pt idx="9053">
                  <c:v>939.70004463335499</c:v>
                </c:pt>
                <c:pt idx="9054">
                  <c:v>939.80004463810474</c:v>
                </c:pt>
                <c:pt idx="9055">
                  <c:v>939.90004464285448</c:v>
                </c:pt>
                <c:pt idx="9056">
                  <c:v>940.00004464760423</c:v>
                </c:pt>
                <c:pt idx="9057">
                  <c:v>940.10004465235397</c:v>
                </c:pt>
                <c:pt idx="9058">
                  <c:v>940.20004465710372</c:v>
                </c:pt>
                <c:pt idx="9059">
                  <c:v>940.30004466185346</c:v>
                </c:pt>
                <c:pt idx="9060">
                  <c:v>940.40004466660321</c:v>
                </c:pt>
                <c:pt idx="9061">
                  <c:v>940.50004467135295</c:v>
                </c:pt>
                <c:pt idx="9062">
                  <c:v>940.6000446761027</c:v>
                </c:pt>
                <c:pt idx="9063">
                  <c:v>940.70004468085244</c:v>
                </c:pt>
                <c:pt idx="9064">
                  <c:v>940.80004468560219</c:v>
                </c:pt>
                <c:pt idx="9065">
                  <c:v>940.90004469035193</c:v>
                </c:pt>
                <c:pt idx="9066">
                  <c:v>941.00004469510168</c:v>
                </c:pt>
                <c:pt idx="9067">
                  <c:v>941.10004469985142</c:v>
                </c:pt>
                <c:pt idx="9068">
                  <c:v>941.20004470460117</c:v>
                </c:pt>
                <c:pt idx="9069">
                  <c:v>941.30004470935091</c:v>
                </c:pt>
                <c:pt idx="9070">
                  <c:v>941.40004471410066</c:v>
                </c:pt>
                <c:pt idx="9071">
                  <c:v>941.5000447188504</c:v>
                </c:pt>
                <c:pt idx="9072">
                  <c:v>941.60004472360015</c:v>
                </c:pt>
                <c:pt idx="9073">
                  <c:v>941.70004472834989</c:v>
                </c:pt>
                <c:pt idx="9074">
                  <c:v>941.80004473309964</c:v>
                </c:pt>
                <c:pt idx="9075">
                  <c:v>941.90004473784938</c:v>
                </c:pt>
                <c:pt idx="9076">
                  <c:v>942.00004474259913</c:v>
                </c:pt>
                <c:pt idx="9077">
                  <c:v>942.10004474734887</c:v>
                </c:pt>
                <c:pt idx="9078">
                  <c:v>942.20004475209862</c:v>
                </c:pt>
                <c:pt idx="9079">
                  <c:v>942.30004475684837</c:v>
                </c:pt>
                <c:pt idx="9080">
                  <c:v>942.40004476159811</c:v>
                </c:pt>
                <c:pt idx="9081">
                  <c:v>942.50004476634786</c:v>
                </c:pt>
                <c:pt idx="9082">
                  <c:v>942.6000447710976</c:v>
                </c:pt>
                <c:pt idx="9083">
                  <c:v>942.70004477584735</c:v>
                </c:pt>
                <c:pt idx="9084">
                  <c:v>942.80004478059709</c:v>
                </c:pt>
                <c:pt idx="9085">
                  <c:v>942.90004478534684</c:v>
                </c:pt>
                <c:pt idx="9086">
                  <c:v>943.00004479009658</c:v>
                </c:pt>
                <c:pt idx="9087">
                  <c:v>943.10004479484633</c:v>
                </c:pt>
                <c:pt idx="9088">
                  <c:v>943.20004479959607</c:v>
                </c:pt>
                <c:pt idx="9089">
                  <c:v>943.30004480434582</c:v>
                </c:pt>
                <c:pt idx="9090">
                  <c:v>943.40004480909556</c:v>
                </c:pt>
                <c:pt idx="9091">
                  <c:v>943.50004481384531</c:v>
                </c:pt>
                <c:pt idx="9092">
                  <c:v>943.60004481859505</c:v>
                </c:pt>
                <c:pt idx="9093">
                  <c:v>943.7000448233448</c:v>
                </c:pt>
                <c:pt idx="9094">
                  <c:v>943.80004482809454</c:v>
                </c:pt>
                <c:pt idx="9095">
                  <c:v>943.90004483284429</c:v>
                </c:pt>
                <c:pt idx="9096">
                  <c:v>944.00004483759403</c:v>
                </c:pt>
                <c:pt idx="9097">
                  <c:v>944.10004484234378</c:v>
                </c:pt>
                <c:pt idx="9098">
                  <c:v>944.20004484709352</c:v>
                </c:pt>
                <c:pt idx="9099">
                  <c:v>944.30004485184327</c:v>
                </c:pt>
                <c:pt idx="9100">
                  <c:v>944.40004485659301</c:v>
                </c:pt>
                <c:pt idx="9101">
                  <c:v>944.50004486134276</c:v>
                </c:pt>
                <c:pt idx="9102">
                  <c:v>944.6000448660925</c:v>
                </c:pt>
                <c:pt idx="9103">
                  <c:v>944.70004487084225</c:v>
                </c:pt>
                <c:pt idx="9104">
                  <c:v>944.80004487559199</c:v>
                </c:pt>
                <c:pt idx="9105">
                  <c:v>944.90004488034174</c:v>
                </c:pt>
                <c:pt idx="9106">
                  <c:v>945.00004488509148</c:v>
                </c:pt>
                <c:pt idx="9107">
                  <c:v>945.10004488984123</c:v>
                </c:pt>
                <c:pt idx="9108">
                  <c:v>945.20004489459097</c:v>
                </c:pt>
                <c:pt idx="9109">
                  <c:v>945.30004489934072</c:v>
                </c:pt>
                <c:pt idx="9110">
                  <c:v>945.40004490409046</c:v>
                </c:pt>
                <c:pt idx="9111">
                  <c:v>945.50004490884021</c:v>
                </c:pt>
                <c:pt idx="9112">
                  <c:v>945.60004491358995</c:v>
                </c:pt>
                <c:pt idx="9113">
                  <c:v>945.7000449183397</c:v>
                </c:pt>
                <c:pt idx="9114">
                  <c:v>945.80004492308944</c:v>
                </c:pt>
                <c:pt idx="9115">
                  <c:v>945.90004492783919</c:v>
                </c:pt>
                <c:pt idx="9116">
                  <c:v>946.00004493258893</c:v>
                </c:pt>
                <c:pt idx="9117">
                  <c:v>946.10004493733868</c:v>
                </c:pt>
                <c:pt idx="9118">
                  <c:v>946.20004494208843</c:v>
                </c:pt>
                <c:pt idx="9119">
                  <c:v>946.30004494683817</c:v>
                </c:pt>
                <c:pt idx="9120">
                  <c:v>946.40004495158792</c:v>
                </c:pt>
                <c:pt idx="9121">
                  <c:v>946.50004495633766</c:v>
                </c:pt>
                <c:pt idx="9122">
                  <c:v>946.60004496108741</c:v>
                </c:pt>
                <c:pt idx="9123">
                  <c:v>946.70004496583715</c:v>
                </c:pt>
                <c:pt idx="9124">
                  <c:v>946.8000449705869</c:v>
                </c:pt>
                <c:pt idx="9125">
                  <c:v>946.90004497533664</c:v>
                </c:pt>
                <c:pt idx="9126">
                  <c:v>947.00004498008639</c:v>
                </c:pt>
                <c:pt idx="9127">
                  <c:v>947.10004498483613</c:v>
                </c:pt>
                <c:pt idx="9128">
                  <c:v>947.20004498958588</c:v>
                </c:pt>
                <c:pt idx="9129">
                  <c:v>947.30004499433562</c:v>
                </c:pt>
                <c:pt idx="9130">
                  <c:v>947.40004499908537</c:v>
                </c:pt>
                <c:pt idx="9131">
                  <c:v>947.50004500383511</c:v>
                </c:pt>
                <c:pt idx="9132">
                  <c:v>947.60004500858486</c:v>
                </c:pt>
                <c:pt idx="9133">
                  <c:v>947.7000450133346</c:v>
                </c:pt>
                <c:pt idx="9134">
                  <c:v>947.80004501808435</c:v>
                </c:pt>
                <c:pt idx="9135">
                  <c:v>947.90004502283409</c:v>
                </c:pt>
                <c:pt idx="9136">
                  <c:v>948.00004502758384</c:v>
                </c:pt>
                <c:pt idx="9137">
                  <c:v>948.10004503233358</c:v>
                </c:pt>
                <c:pt idx="9138">
                  <c:v>948.20004503708333</c:v>
                </c:pt>
                <c:pt idx="9139">
                  <c:v>948.30004504183307</c:v>
                </c:pt>
                <c:pt idx="9140">
                  <c:v>948.40004504658282</c:v>
                </c:pt>
                <c:pt idx="9141">
                  <c:v>948.50004505133256</c:v>
                </c:pt>
                <c:pt idx="9142">
                  <c:v>948.60004505608231</c:v>
                </c:pt>
                <c:pt idx="9143">
                  <c:v>948.70004506083205</c:v>
                </c:pt>
                <c:pt idx="9144">
                  <c:v>948.8000450655818</c:v>
                </c:pt>
                <c:pt idx="9145">
                  <c:v>948.90004507033154</c:v>
                </c:pt>
                <c:pt idx="9146">
                  <c:v>949.00004507508129</c:v>
                </c:pt>
                <c:pt idx="9147">
                  <c:v>949.10004507983103</c:v>
                </c:pt>
                <c:pt idx="9148">
                  <c:v>949.20004508458078</c:v>
                </c:pt>
                <c:pt idx="9149">
                  <c:v>949.30004508933052</c:v>
                </c:pt>
                <c:pt idx="9150">
                  <c:v>949.40004509408027</c:v>
                </c:pt>
                <c:pt idx="9151">
                  <c:v>949.50004509883001</c:v>
                </c:pt>
                <c:pt idx="9152">
                  <c:v>949.60004510357976</c:v>
                </c:pt>
                <c:pt idx="9153">
                  <c:v>949.7000451083295</c:v>
                </c:pt>
                <c:pt idx="9154">
                  <c:v>949.80004511307925</c:v>
                </c:pt>
                <c:pt idx="9155">
                  <c:v>949.90004511782899</c:v>
                </c:pt>
                <c:pt idx="9156">
                  <c:v>950.00004512257874</c:v>
                </c:pt>
                <c:pt idx="9157">
                  <c:v>950.10004512732849</c:v>
                </c:pt>
                <c:pt idx="9158">
                  <c:v>950.20004513207823</c:v>
                </c:pt>
                <c:pt idx="9159">
                  <c:v>950.30004513682798</c:v>
                </c:pt>
                <c:pt idx="9160">
                  <c:v>950.40004514157772</c:v>
                </c:pt>
                <c:pt idx="9161">
                  <c:v>950.50004514632747</c:v>
                </c:pt>
                <c:pt idx="9162">
                  <c:v>950.60004515107721</c:v>
                </c:pt>
                <c:pt idx="9163">
                  <c:v>950.70004515582696</c:v>
                </c:pt>
                <c:pt idx="9164">
                  <c:v>950.8000451605767</c:v>
                </c:pt>
                <c:pt idx="9165">
                  <c:v>950.90004516532645</c:v>
                </c:pt>
                <c:pt idx="9166">
                  <c:v>951.00004517007619</c:v>
                </c:pt>
                <c:pt idx="9167">
                  <c:v>951.10004517482594</c:v>
                </c:pt>
                <c:pt idx="9168">
                  <c:v>951.20004517957568</c:v>
                </c:pt>
                <c:pt idx="9169">
                  <c:v>951.30004518432543</c:v>
                </c:pt>
                <c:pt idx="9170">
                  <c:v>951.40004518907517</c:v>
                </c:pt>
                <c:pt idx="9171">
                  <c:v>951.50004519382492</c:v>
                </c:pt>
                <c:pt idx="9172">
                  <c:v>951.60004519857466</c:v>
                </c:pt>
                <c:pt idx="9173">
                  <c:v>951.70004520332441</c:v>
                </c:pt>
                <c:pt idx="9174">
                  <c:v>951.80004520807415</c:v>
                </c:pt>
                <c:pt idx="9175">
                  <c:v>951.9000452128239</c:v>
                </c:pt>
                <c:pt idx="9176">
                  <c:v>952.00004521757364</c:v>
                </c:pt>
                <c:pt idx="9177">
                  <c:v>952.10004522232339</c:v>
                </c:pt>
                <c:pt idx="9178">
                  <c:v>952.20004522707313</c:v>
                </c:pt>
                <c:pt idx="9179">
                  <c:v>952.30004523182288</c:v>
                </c:pt>
                <c:pt idx="9180">
                  <c:v>952.40004523657262</c:v>
                </c:pt>
                <c:pt idx="9181">
                  <c:v>952.50004524132237</c:v>
                </c:pt>
                <c:pt idx="9182">
                  <c:v>952.60004524607211</c:v>
                </c:pt>
                <c:pt idx="9183">
                  <c:v>952.70004525082186</c:v>
                </c:pt>
                <c:pt idx="9184">
                  <c:v>952.8000452555716</c:v>
                </c:pt>
                <c:pt idx="9185">
                  <c:v>952.90004526032135</c:v>
                </c:pt>
                <c:pt idx="9186">
                  <c:v>953.00004526507109</c:v>
                </c:pt>
                <c:pt idx="9187">
                  <c:v>953.10004526982084</c:v>
                </c:pt>
                <c:pt idx="9188">
                  <c:v>953.20004527457058</c:v>
                </c:pt>
                <c:pt idx="9189">
                  <c:v>953.30004527932033</c:v>
                </c:pt>
                <c:pt idx="9190">
                  <c:v>953.40004528407007</c:v>
                </c:pt>
                <c:pt idx="9191">
                  <c:v>953.50004528881982</c:v>
                </c:pt>
                <c:pt idx="9192">
                  <c:v>953.60004529356956</c:v>
                </c:pt>
                <c:pt idx="9193">
                  <c:v>953.70004529831931</c:v>
                </c:pt>
                <c:pt idx="9194">
                  <c:v>953.80004530306906</c:v>
                </c:pt>
                <c:pt idx="9195">
                  <c:v>953.9000453078188</c:v>
                </c:pt>
                <c:pt idx="9196">
                  <c:v>954.00004531256855</c:v>
                </c:pt>
                <c:pt idx="9197">
                  <c:v>954.10004531731829</c:v>
                </c:pt>
                <c:pt idx="9198">
                  <c:v>954.20004532206804</c:v>
                </c:pt>
                <c:pt idx="9199">
                  <c:v>954.30004532681778</c:v>
                </c:pt>
                <c:pt idx="9200">
                  <c:v>954.40004533156753</c:v>
                </c:pt>
                <c:pt idx="9201">
                  <c:v>954.50004533631727</c:v>
                </c:pt>
                <c:pt idx="9202">
                  <c:v>954.60004534106702</c:v>
                </c:pt>
                <c:pt idx="9203">
                  <c:v>954.70004534581676</c:v>
                </c:pt>
                <c:pt idx="9204">
                  <c:v>954.80004535056651</c:v>
                </c:pt>
                <c:pt idx="9205">
                  <c:v>954.90004535531625</c:v>
                </c:pt>
                <c:pt idx="9206">
                  <c:v>955.000045360066</c:v>
                </c:pt>
                <c:pt idx="9207">
                  <c:v>955.10004536481574</c:v>
                </c:pt>
                <c:pt idx="9208">
                  <c:v>955.20004536956549</c:v>
                </c:pt>
                <c:pt idx="9209">
                  <c:v>955.30004537431523</c:v>
                </c:pt>
                <c:pt idx="9210">
                  <c:v>955.40004537906498</c:v>
                </c:pt>
                <c:pt idx="9211">
                  <c:v>955.50004538381472</c:v>
                </c:pt>
                <c:pt idx="9212">
                  <c:v>955.60004538856447</c:v>
                </c:pt>
                <c:pt idx="9213">
                  <c:v>955.70004539331421</c:v>
                </c:pt>
                <c:pt idx="9214">
                  <c:v>955.80004539806396</c:v>
                </c:pt>
                <c:pt idx="9215">
                  <c:v>955.9000454028137</c:v>
                </c:pt>
                <c:pt idx="9216">
                  <c:v>956.00004540756345</c:v>
                </c:pt>
                <c:pt idx="9217">
                  <c:v>956.10004541231319</c:v>
                </c:pt>
                <c:pt idx="9218">
                  <c:v>956.20004541706294</c:v>
                </c:pt>
                <c:pt idx="9219">
                  <c:v>956.30004542181268</c:v>
                </c:pt>
                <c:pt idx="9220">
                  <c:v>956.40004542656243</c:v>
                </c:pt>
                <c:pt idx="9221">
                  <c:v>956.50004543131217</c:v>
                </c:pt>
                <c:pt idx="9222">
                  <c:v>956.60004543606192</c:v>
                </c:pt>
                <c:pt idx="9223">
                  <c:v>956.70004544081166</c:v>
                </c:pt>
                <c:pt idx="9224">
                  <c:v>956.80004544556141</c:v>
                </c:pt>
                <c:pt idx="9225">
                  <c:v>956.90004545031115</c:v>
                </c:pt>
                <c:pt idx="9226">
                  <c:v>957.0000454550609</c:v>
                </c:pt>
                <c:pt idx="9227">
                  <c:v>957.10004545981064</c:v>
                </c:pt>
                <c:pt idx="9228">
                  <c:v>957.20004546456039</c:v>
                </c:pt>
                <c:pt idx="9229">
                  <c:v>957.30004546931013</c:v>
                </c:pt>
                <c:pt idx="9230">
                  <c:v>957.40004547405988</c:v>
                </c:pt>
                <c:pt idx="9231">
                  <c:v>957.50004547880962</c:v>
                </c:pt>
                <c:pt idx="9232">
                  <c:v>957.60004548355937</c:v>
                </c:pt>
                <c:pt idx="9233">
                  <c:v>957.70004548830912</c:v>
                </c:pt>
                <c:pt idx="9234">
                  <c:v>957.80004549305886</c:v>
                </c:pt>
                <c:pt idx="9235">
                  <c:v>957.90004549780861</c:v>
                </c:pt>
                <c:pt idx="9236">
                  <c:v>958.00004550255835</c:v>
                </c:pt>
                <c:pt idx="9237">
                  <c:v>958.1000455073081</c:v>
                </c:pt>
                <c:pt idx="9238">
                  <c:v>958.20004551205784</c:v>
                </c:pt>
                <c:pt idx="9239">
                  <c:v>958.30004551680759</c:v>
                </c:pt>
                <c:pt idx="9240">
                  <c:v>958.40004552155733</c:v>
                </c:pt>
                <c:pt idx="9241">
                  <c:v>958.50004552630708</c:v>
                </c:pt>
                <c:pt idx="9242">
                  <c:v>958.60004553105682</c:v>
                </c:pt>
                <c:pt idx="9243">
                  <c:v>958.70004553580657</c:v>
                </c:pt>
                <c:pt idx="9244">
                  <c:v>958.80004554055631</c:v>
                </c:pt>
                <c:pt idx="9245">
                  <c:v>958.90004554530606</c:v>
                </c:pt>
                <c:pt idx="9246">
                  <c:v>959.0000455500558</c:v>
                </c:pt>
                <c:pt idx="9247">
                  <c:v>959.10004555480555</c:v>
                </c:pt>
                <c:pt idx="9248">
                  <c:v>959.20004555955529</c:v>
                </c:pt>
                <c:pt idx="9249">
                  <c:v>959.30004556430504</c:v>
                </c:pt>
                <c:pt idx="9250">
                  <c:v>959.40004556905478</c:v>
                </c:pt>
                <c:pt idx="9251">
                  <c:v>959.50004557380453</c:v>
                </c:pt>
                <c:pt idx="9252">
                  <c:v>959.60004557855427</c:v>
                </c:pt>
                <c:pt idx="9253">
                  <c:v>959.70004558330402</c:v>
                </c:pt>
                <c:pt idx="9254">
                  <c:v>959.80004558805376</c:v>
                </c:pt>
                <c:pt idx="9255">
                  <c:v>959.90004559280351</c:v>
                </c:pt>
                <c:pt idx="9256">
                  <c:v>960.00004559755325</c:v>
                </c:pt>
                <c:pt idx="9257">
                  <c:v>960.100045602303</c:v>
                </c:pt>
                <c:pt idx="9258">
                  <c:v>960.20004560705274</c:v>
                </c:pt>
                <c:pt idx="9259">
                  <c:v>960.30004561180249</c:v>
                </c:pt>
                <c:pt idx="9260">
                  <c:v>960.40004561655223</c:v>
                </c:pt>
                <c:pt idx="9261">
                  <c:v>960.50004562130198</c:v>
                </c:pt>
                <c:pt idx="9262">
                  <c:v>960.60004562605172</c:v>
                </c:pt>
                <c:pt idx="9263">
                  <c:v>960.70004563080147</c:v>
                </c:pt>
                <c:pt idx="9264">
                  <c:v>960.80004563555121</c:v>
                </c:pt>
                <c:pt idx="9265">
                  <c:v>960.90004564030096</c:v>
                </c:pt>
                <c:pt idx="9266">
                  <c:v>961.0000456450507</c:v>
                </c:pt>
                <c:pt idx="9267">
                  <c:v>961.10004564980045</c:v>
                </c:pt>
                <c:pt idx="9268">
                  <c:v>961.20004565455019</c:v>
                </c:pt>
                <c:pt idx="9269">
                  <c:v>961.30004565929994</c:v>
                </c:pt>
                <c:pt idx="9270">
                  <c:v>961.40004566404969</c:v>
                </c:pt>
                <c:pt idx="9271">
                  <c:v>961.50004566879943</c:v>
                </c:pt>
                <c:pt idx="9272">
                  <c:v>961.60004567354918</c:v>
                </c:pt>
                <c:pt idx="9273">
                  <c:v>961.70004567829892</c:v>
                </c:pt>
                <c:pt idx="9274">
                  <c:v>961.80004568304867</c:v>
                </c:pt>
                <c:pt idx="9275">
                  <c:v>961.90004568779841</c:v>
                </c:pt>
                <c:pt idx="9276">
                  <c:v>962.00004569254816</c:v>
                </c:pt>
                <c:pt idx="9277">
                  <c:v>962.1000456972979</c:v>
                </c:pt>
                <c:pt idx="9278">
                  <c:v>962.20004570204765</c:v>
                </c:pt>
                <c:pt idx="9279">
                  <c:v>962.30004570679739</c:v>
                </c:pt>
                <c:pt idx="9280">
                  <c:v>962.40004571154714</c:v>
                </c:pt>
                <c:pt idx="9281">
                  <c:v>962.50004571629688</c:v>
                </c:pt>
                <c:pt idx="9282">
                  <c:v>962.60004572104663</c:v>
                </c:pt>
                <c:pt idx="9283">
                  <c:v>962.70004572579637</c:v>
                </c:pt>
                <c:pt idx="9284">
                  <c:v>962.80004573054612</c:v>
                </c:pt>
                <c:pt idx="9285">
                  <c:v>962.90004573529586</c:v>
                </c:pt>
                <c:pt idx="9286">
                  <c:v>963.00004574004561</c:v>
                </c:pt>
                <c:pt idx="9287">
                  <c:v>963.10004574479535</c:v>
                </c:pt>
                <c:pt idx="9288">
                  <c:v>963.2000457495451</c:v>
                </c:pt>
                <c:pt idx="9289">
                  <c:v>963.30004575429484</c:v>
                </c:pt>
                <c:pt idx="9290">
                  <c:v>963.40004575904459</c:v>
                </c:pt>
                <c:pt idx="9291">
                  <c:v>963.50004576379433</c:v>
                </c:pt>
                <c:pt idx="9292">
                  <c:v>963.60004576854408</c:v>
                </c:pt>
                <c:pt idx="9293">
                  <c:v>963.70004577329382</c:v>
                </c:pt>
                <c:pt idx="9294">
                  <c:v>963.80004577804357</c:v>
                </c:pt>
                <c:pt idx="9295">
                  <c:v>963.90004578279331</c:v>
                </c:pt>
                <c:pt idx="9296">
                  <c:v>964.00004578754306</c:v>
                </c:pt>
                <c:pt idx="9297">
                  <c:v>964.1000457922928</c:v>
                </c:pt>
                <c:pt idx="9298">
                  <c:v>964.20004579704255</c:v>
                </c:pt>
                <c:pt idx="9299">
                  <c:v>964.30004580179229</c:v>
                </c:pt>
                <c:pt idx="9300">
                  <c:v>964.40004580654204</c:v>
                </c:pt>
                <c:pt idx="9301">
                  <c:v>964.50004581129178</c:v>
                </c:pt>
                <c:pt idx="9302">
                  <c:v>964.60004581604153</c:v>
                </c:pt>
                <c:pt idx="9303">
                  <c:v>964.70004582079127</c:v>
                </c:pt>
                <c:pt idx="9304">
                  <c:v>964.80004582554102</c:v>
                </c:pt>
                <c:pt idx="9305">
                  <c:v>964.90004583029076</c:v>
                </c:pt>
                <c:pt idx="9306">
                  <c:v>965.00004583504051</c:v>
                </c:pt>
                <c:pt idx="9307">
                  <c:v>965.10004583979025</c:v>
                </c:pt>
                <c:pt idx="9308">
                  <c:v>965.20004584454</c:v>
                </c:pt>
                <c:pt idx="9309">
                  <c:v>965.30004584928975</c:v>
                </c:pt>
                <c:pt idx="9310">
                  <c:v>965.40004585403949</c:v>
                </c:pt>
                <c:pt idx="9311">
                  <c:v>965.50004585878924</c:v>
                </c:pt>
                <c:pt idx="9312">
                  <c:v>965.60004586353898</c:v>
                </c:pt>
                <c:pt idx="9313">
                  <c:v>965.70004586828873</c:v>
                </c:pt>
                <c:pt idx="9314">
                  <c:v>965.80004587303847</c:v>
                </c:pt>
                <c:pt idx="9315">
                  <c:v>965.90004587778822</c:v>
                </c:pt>
                <c:pt idx="9316">
                  <c:v>966.00004588253796</c:v>
                </c:pt>
                <c:pt idx="9317">
                  <c:v>966.10004588728771</c:v>
                </c:pt>
                <c:pt idx="9318">
                  <c:v>966.20004589203745</c:v>
                </c:pt>
                <c:pt idx="9319">
                  <c:v>966.3000458967872</c:v>
                </c:pt>
                <c:pt idx="9320">
                  <c:v>966.40004590153694</c:v>
                </c:pt>
                <c:pt idx="9321">
                  <c:v>966.50004590628669</c:v>
                </c:pt>
                <c:pt idx="9322">
                  <c:v>966.60004591103643</c:v>
                </c:pt>
                <c:pt idx="9323">
                  <c:v>966.70004591578618</c:v>
                </c:pt>
                <c:pt idx="9324">
                  <c:v>966.80004592053592</c:v>
                </c:pt>
                <c:pt idx="9325">
                  <c:v>966.90004592528567</c:v>
                </c:pt>
                <c:pt idx="9326">
                  <c:v>967.00004593003541</c:v>
                </c:pt>
                <c:pt idx="9327">
                  <c:v>967.10004593478516</c:v>
                </c:pt>
                <c:pt idx="9328">
                  <c:v>967.2000459395349</c:v>
                </c:pt>
                <c:pt idx="9329">
                  <c:v>967.30004594428465</c:v>
                </c:pt>
                <c:pt idx="9330">
                  <c:v>967.40004594903439</c:v>
                </c:pt>
                <c:pt idx="9331">
                  <c:v>967.50004595378414</c:v>
                </c:pt>
                <c:pt idx="9332">
                  <c:v>967.60004595853388</c:v>
                </c:pt>
                <c:pt idx="9333">
                  <c:v>967.70004596328363</c:v>
                </c:pt>
                <c:pt idx="9334">
                  <c:v>967.80004596803337</c:v>
                </c:pt>
                <c:pt idx="9335">
                  <c:v>967.90004597278312</c:v>
                </c:pt>
                <c:pt idx="9336">
                  <c:v>968.00004597753286</c:v>
                </c:pt>
                <c:pt idx="9337">
                  <c:v>968.10004598228261</c:v>
                </c:pt>
                <c:pt idx="9338">
                  <c:v>968.20004598703235</c:v>
                </c:pt>
                <c:pt idx="9339">
                  <c:v>968.3000459917821</c:v>
                </c:pt>
                <c:pt idx="9340">
                  <c:v>968.40004599653184</c:v>
                </c:pt>
                <c:pt idx="9341">
                  <c:v>968.50004600128159</c:v>
                </c:pt>
                <c:pt idx="9342">
                  <c:v>968.60004600603133</c:v>
                </c:pt>
                <c:pt idx="9343">
                  <c:v>968.70004601078108</c:v>
                </c:pt>
                <c:pt idx="9344">
                  <c:v>968.80004601553082</c:v>
                </c:pt>
                <c:pt idx="9345">
                  <c:v>968.90004602028057</c:v>
                </c:pt>
                <c:pt idx="9346">
                  <c:v>969.00004602503031</c:v>
                </c:pt>
                <c:pt idx="9347">
                  <c:v>969.10004602978006</c:v>
                </c:pt>
                <c:pt idx="9348">
                  <c:v>969.20004603452981</c:v>
                </c:pt>
                <c:pt idx="9349">
                  <c:v>969.30004603927955</c:v>
                </c:pt>
                <c:pt idx="9350">
                  <c:v>969.4000460440293</c:v>
                </c:pt>
                <c:pt idx="9351">
                  <c:v>969.50004604877904</c:v>
                </c:pt>
                <c:pt idx="9352">
                  <c:v>969.60004605352879</c:v>
                </c:pt>
                <c:pt idx="9353">
                  <c:v>969.70004605827853</c:v>
                </c:pt>
                <c:pt idx="9354">
                  <c:v>969.80004606302828</c:v>
                </c:pt>
                <c:pt idx="9355">
                  <c:v>969.90004606777802</c:v>
                </c:pt>
                <c:pt idx="9356">
                  <c:v>970.00004607252777</c:v>
                </c:pt>
                <c:pt idx="9357">
                  <c:v>970.10004607727751</c:v>
                </c:pt>
                <c:pt idx="9358">
                  <c:v>970.20004608202726</c:v>
                </c:pt>
                <c:pt idx="9359">
                  <c:v>970.300046086777</c:v>
                </c:pt>
                <c:pt idx="9360">
                  <c:v>970.40004609152675</c:v>
                </c:pt>
                <c:pt idx="9361">
                  <c:v>970.50004609627649</c:v>
                </c:pt>
                <c:pt idx="9362">
                  <c:v>970.60004610102624</c:v>
                </c:pt>
                <c:pt idx="9363">
                  <c:v>970.70004610577598</c:v>
                </c:pt>
                <c:pt idx="9364">
                  <c:v>970.80004611052573</c:v>
                </c:pt>
                <c:pt idx="9365">
                  <c:v>970.90004611527547</c:v>
                </c:pt>
                <c:pt idx="9366">
                  <c:v>971.00004612002522</c:v>
                </c:pt>
                <c:pt idx="9367">
                  <c:v>971.10004612477496</c:v>
                </c:pt>
                <c:pt idx="9368">
                  <c:v>971.20004612952471</c:v>
                </c:pt>
                <c:pt idx="9369">
                  <c:v>971.30004613427445</c:v>
                </c:pt>
                <c:pt idx="9370">
                  <c:v>971.4000461390242</c:v>
                </c:pt>
                <c:pt idx="9371">
                  <c:v>971.50004614377394</c:v>
                </c:pt>
                <c:pt idx="9372">
                  <c:v>971.60004614852369</c:v>
                </c:pt>
                <c:pt idx="9373">
                  <c:v>971.70004615327343</c:v>
                </c:pt>
                <c:pt idx="9374">
                  <c:v>971.80004615802318</c:v>
                </c:pt>
                <c:pt idx="9375">
                  <c:v>971.90004616277292</c:v>
                </c:pt>
                <c:pt idx="9376">
                  <c:v>972.00004616752267</c:v>
                </c:pt>
                <c:pt idx="9377">
                  <c:v>972.10004617227241</c:v>
                </c:pt>
                <c:pt idx="9378">
                  <c:v>972.20004617702216</c:v>
                </c:pt>
                <c:pt idx="9379">
                  <c:v>972.3000461817719</c:v>
                </c:pt>
                <c:pt idx="9380">
                  <c:v>972.40004618652165</c:v>
                </c:pt>
                <c:pt idx="9381">
                  <c:v>972.50004619127139</c:v>
                </c:pt>
                <c:pt idx="9382">
                  <c:v>972.60004619602114</c:v>
                </c:pt>
                <c:pt idx="9383">
                  <c:v>972.70004620077088</c:v>
                </c:pt>
                <c:pt idx="9384">
                  <c:v>972.80004620552063</c:v>
                </c:pt>
                <c:pt idx="9385">
                  <c:v>972.90004621027038</c:v>
                </c:pt>
                <c:pt idx="9386">
                  <c:v>973.00004621502012</c:v>
                </c:pt>
                <c:pt idx="9387">
                  <c:v>973.10004621976987</c:v>
                </c:pt>
                <c:pt idx="9388">
                  <c:v>973.20004622451961</c:v>
                </c:pt>
                <c:pt idx="9389">
                  <c:v>973.30004622926936</c:v>
                </c:pt>
                <c:pt idx="9390">
                  <c:v>973.4000462340191</c:v>
                </c:pt>
                <c:pt idx="9391">
                  <c:v>973.50004623876885</c:v>
                </c:pt>
                <c:pt idx="9392">
                  <c:v>973.60004624351859</c:v>
                </c:pt>
                <c:pt idx="9393">
                  <c:v>973.70004624826834</c:v>
                </c:pt>
                <c:pt idx="9394">
                  <c:v>973.80004625301808</c:v>
                </c:pt>
                <c:pt idx="9395">
                  <c:v>973.90004625776783</c:v>
                </c:pt>
                <c:pt idx="9396">
                  <c:v>974.00004626251757</c:v>
                </c:pt>
                <c:pt idx="9397">
                  <c:v>974.10004626726732</c:v>
                </c:pt>
                <c:pt idx="9398">
                  <c:v>974.20004627201706</c:v>
                </c:pt>
                <c:pt idx="9399">
                  <c:v>974.30004627676681</c:v>
                </c:pt>
                <c:pt idx="9400">
                  <c:v>974.40004628151655</c:v>
                </c:pt>
                <c:pt idx="9401">
                  <c:v>974.5000462862663</c:v>
                </c:pt>
                <c:pt idx="9402">
                  <c:v>974.60004629101604</c:v>
                </c:pt>
                <c:pt idx="9403">
                  <c:v>974.70004629576579</c:v>
                </c:pt>
                <c:pt idx="9404">
                  <c:v>974.80004630051553</c:v>
                </c:pt>
                <c:pt idx="9405">
                  <c:v>974.90004630526528</c:v>
                </c:pt>
                <c:pt idx="9406">
                  <c:v>975.00004631001502</c:v>
                </c:pt>
                <c:pt idx="9407">
                  <c:v>975.10004631476477</c:v>
                </c:pt>
                <c:pt idx="9408">
                  <c:v>975.20004631951451</c:v>
                </c:pt>
                <c:pt idx="9409">
                  <c:v>975.30004632426426</c:v>
                </c:pt>
                <c:pt idx="9410">
                  <c:v>975.400046329014</c:v>
                </c:pt>
                <c:pt idx="9411">
                  <c:v>975.50004633376375</c:v>
                </c:pt>
                <c:pt idx="9412">
                  <c:v>975.60004633851349</c:v>
                </c:pt>
                <c:pt idx="9413">
                  <c:v>975.70004634326324</c:v>
                </c:pt>
                <c:pt idx="9414">
                  <c:v>975.80004634801298</c:v>
                </c:pt>
                <c:pt idx="9415">
                  <c:v>975.90004635276273</c:v>
                </c:pt>
                <c:pt idx="9416">
                  <c:v>976.00004635751247</c:v>
                </c:pt>
                <c:pt idx="9417">
                  <c:v>976.10004636226222</c:v>
                </c:pt>
                <c:pt idx="9418">
                  <c:v>976.20004636701196</c:v>
                </c:pt>
                <c:pt idx="9419">
                  <c:v>976.30004637176171</c:v>
                </c:pt>
                <c:pt idx="9420">
                  <c:v>976.40004637651145</c:v>
                </c:pt>
                <c:pt idx="9421">
                  <c:v>976.5000463812612</c:v>
                </c:pt>
                <c:pt idx="9422">
                  <c:v>976.60004638601094</c:v>
                </c:pt>
                <c:pt idx="9423">
                  <c:v>976.70004639076069</c:v>
                </c:pt>
                <c:pt idx="9424">
                  <c:v>976.80004639551044</c:v>
                </c:pt>
                <c:pt idx="9425">
                  <c:v>976.90004640026018</c:v>
                </c:pt>
                <c:pt idx="9426">
                  <c:v>977.00004640500993</c:v>
                </c:pt>
                <c:pt idx="9427">
                  <c:v>977.10004640975967</c:v>
                </c:pt>
                <c:pt idx="9428">
                  <c:v>977.20004641450942</c:v>
                </c:pt>
                <c:pt idx="9429">
                  <c:v>977.30004641925916</c:v>
                </c:pt>
                <c:pt idx="9430">
                  <c:v>977.40004642400891</c:v>
                </c:pt>
                <c:pt idx="9431">
                  <c:v>977.50004642875865</c:v>
                </c:pt>
                <c:pt idx="9432">
                  <c:v>977.6000464335084</c:v>
                </c:pt>
                <c:pt idx="9433">
                  <c:v>977.70004643825814</c:v>
                </c:pt>
                <c:pt idx="9434">
                  <c:v>977.80004644300789</c:v>
                </c:pt>
                <c:pt idx="9435">
                  <c:v>977.90004644775763</c:v>
                </c:pt>
                <c:pt idx="9436">
                  <c:v>978.00004645250738</c:v>
                </c:pt>
                <c:pt idx="9437">
                  <c:v>978.10004645725712</c:v>
                </c:pt>
                <c:pt idx="9438">
                  <c:v>978.20004646200687</c:v>
                </c:pt>
                <c:pt idx="9439">
                  <c:v>978.30004646675661</c:v>
                </c:pt>
                <c:pt idx="9440">
                  <c:v>978.40004647150636</c:v>
                </c:pt>
                <c:pt idx="9441">
                  <c:v>978.5000464762561</c:v>
                </c:pt>
                <c:pt idx="9442">
                  <c:v>978.60004648100585</c:v>
                </c:pt>
                <c:pt idx="9443">
                  <c:v>978.70004648575559</c:v>
                </c:pt>
                <c:pt idx="9444">
                  <c:v>978.80004649050534</c:v>
                </c:pt>
                <c:pt idx="9445">
                  <c:v>978.90004649525508</c:v>
                </c:pt>
                <c:pt idx="9446">
                  <c:v>979.00004650000483</c:v>
                </c:pt>
                <c:pt idx="9447">
                  <c:v>979.10004650475457</c:v>
                </c:pt>
                <c:pt idx="9448">
                  <c:v>979.20004650950432</c:v>
                </c:pt>
                <c:pt idx="9449">
                  <c:v>979.30004651425406</c:v>
                </c:pt>
                <c:pt idx="9450">
                  <c:v>979.40004651900381</c:v>
                </c:pt>
                <c:pt idx="9451">
                  <c:v>979.50004652375355</c:v>
                </c:pt>
                <c:pt idx="9452">
                  <c:v>979.6000465285033</c:v>
                </c:pt>
                <c:pt idx="9453">
                  <c:v>979.70004653325304</c:v>
                </c:pt>
                <c:pt idx="9454">
                  <c:v>979.80004653800279</c:v>
                </c:pt>
                <c:pt idx="9455">
                  <c:v>979.90004654275253</c:v>
                </c:pt>
                <c:pt idx="9456">
                  <c:v>980.00004654750228</c:v>
                </c:pt>
                <c:pt idx="9457">
                  <c:v>980.10004655225202</c:v>
                </c:pt>
                <c:pt idx="9458">
                  <c:v>980.20004655700177</c:v>
                </c:pt>
                <c:pt idx="9459">
                  <c:v>980.30004656175151</c:v>
                </c:pt>
                <c:pt idx="9460">
                  <c:v>980.40004656650126</c:v>
                </c:pt>
                <c:pt idx="9461">
                  <c:v>980.500046571251</c:v>
                </c:pt>
                <c:pt idx="9462">
                  <c:v>980.60004657600075</c:v>
                </c:pt>
                <c:pt idx="9463">
                  <c:v>980.7000465807505</c:v>
                </c:pt>
                <c:pt idx="9464">
                  <c:v>980.80004658550024</c:v>
                </c:pt>
                <c:pt idx="9465">
                  <c:v>980.90004659024999</c:v>
                </c:pt>
                <c:pt idx="9466">
                  <c:v>981.00004659499973</c:v>
                </c:pt>
                <c:pt idx="9467">
                  <c:v>981.10004659974948</c:v>
                </c:pt>
                <c:pt idx="9468">
                  <c:v>981.20004660449922</c:v>
                </c:pt>
                <c:pt idx="9469">
                  <c:v>981.30004660924897</c:v>
                </c:pt>
                <c:pt idx="9470">
                  <c:v>981.40004661399871</c:v>
                </c:pt>
                <c:pt idx="9471">
                  <c:v>981.50004661874846</c:v>
                </c:pt>
                <c:pt idx="9472">
                  <c:v>981.6000466234982</c:v>
                </c:pt>
                <c:pt idx="9473">
                  <c:v>981.70004662824795</c:v>
                </c:pt>
                <c:pt idx="9474">
                  <c:v>981.80004663299769</c:v>
                </c:pt>
                <c:pt idx="9475">
                  <c:v>981.90004663774744</c:v>
                </c:pt>
                <c:pt idx="9476">
                  <c:v>982.00004664249718</c:v>
                </c:pt>
                <c:pt idx="9477">
                  <c:v>982.10004664724693</c:v>
                </c:pt>
                <c:pt idx="9478">
                  <c:v>982.20004665199667</c:v>
                </c:pt>
                <c:pt idx="9479">
                  <c:v>982.30004665674642</c:v>
                </c:pt>
                <c:pt idx="9480">
                  <c:v>982.40004666149616</c:v>
                </c:pt>
                <c:pt idx="9481">
                  <c:v>982.50004666624591</c:v>
                </c:pt>
                <c:pt idx="9482">
                  <c:v>982.60004667099565</c:v>
                </c:pt>
                <c:pt idx="9483">
                  <c:v>982.7000466757454</c:v>
                </c:pt>
                <c:pt idx="9484">
                  <c:v>982.80004668049514</c:v>
                </c:pt>
                <c:pt idx="9485">
                  <c:v>982.90004668524489</c:v>
                </c:pt>
                <c:pt idx="9486">
                  <c:v>983.00004668999463</c:v>
                </c:pt>
                <c:pt idx="9487">
                  <c:v>983.10004669474438</c:v>
                </c:pt>
                <c:pt idx="9488">
                  <c:v>983.20004669949412</c:v>
                </c:pt>
                <c:pt idx="9489">
                  <c:v>983.30004670424387</c:v>
                </c:pt>
                <c:pt idx="9490">
                  <c:v>983.40004670899361</c:v>
                </c:pt>
                <c:pt idx="9491">
                  <c:v>983.50004671374336</c:v>
                </c:pt>
                <c:pt idx="9492">
                  <c:v>983.6000467184931</c:v>
                </c:pt>
                <c:pt idx="9493">
                  <c:v>983.70004672324285</c:v>
                </c:pt>
                <c:pt idx="9494">
                  <c:v>983.80004672799259</c:v>
                </c:pt>
                <c:pt idx="9495">
                  <c:v>983.90004673274234</c:v>
                </c:pt>
                <c:pt idx="9496">
                  <c:v>984.00004673749208</c:v>
                </c:pt>
                <c:pt idx="9497">
                  <c:v>984.10004674224183</c:v>
                </c:pt>
                <c:pt idx="9498">
                  <c:v>984.20004674699157</c:v>
                </c:pt>
                <c:pt idx="9499">
                  <c:v>984.30004675174132</c:v>
                </c:pt>
                <c:pt idx="9500">
                  <c:v>984.40004675649107</c:v>
                </c:pt>
                <c:pt idx="9501">
                  <c:v>984.50004676124081</c:v>
                </c:pt>
                <c:pt idx="9502">
                  <c:v>984.60004676599056</c:v>
                </c:pt>
                <c:pt idx="9503">
                  <c:v>984.7000467707403</c:v>
                </c:pt>
                <c:pt idx="9504">
                  <c:v>984.80004677549005</c:v>
                </c:pt>
                <c:pt idx="9505">
                  <c:v>984.90004678023979</c:v>
                </c:pt>
                <c:pt idx="9506">
                  <c:v>985.00004678498954</c:v>
                </c:pt>
                <c:pt idx="9507">
                  <c:v>985.10004678973928</c:v>
                </c:pt>
                <c:pt idx="9508">
                  <c:v>985.20004679448903</c:v>
                </c:pt>
                <c:pt idx="9509">
                  <c:v>985.30004679923877</c:v>
                </c:pt>
                <c:pt idx="9510">
                  <c:v>985.40004680398852</c:v>
                </c:pt>
                <c:pt idx="9511">
                  <c:v>985.50004680873826</c:v>
                </c:pt>
                <c:pt idx="9512">
                  <c:v>985.60004681348801</c:v>
                </c:pt>
                <c:pt idx="9513">
                  <c:v>985.70004681823775</c:v>
                </c:pt>
                <c:pt idx="9514">
                  <c:v>985.8000468229875</c:v>
                </c:pt>
                <c:pt idx="9515">
                  <c:v>985.90004682773724</c:v>
                </c:pt>
                <c:pt idx="9516">
                  <c:v>986.00004683248699</c:v>
                </c:pt>
                <c:pt idx="9517">
                  <c:v>986.10004683723673</c:v>
                </c:pt>
                <c:pt idx="9518">
                  <c:v>986.20004684198648</c:v>
                </c:pt>
                <c:pt idx="9519">
                  <c:v>986.30004684673622</c:v>
                </c:pt>
                <c:pt idx="9520">
                  <c:v>986.40004685148597</c:v>
                </c:pt>
                <c:pt idx="9521">
                  <c:v>986.50004685623571</c:v>
                </c:pt>
                <c:pt idx="9522">
                  <c:v>986.60004686098546</c:v>
                </c:pt>
                <c:pt idx="9523">
                  <c:v>986.7000468657352</c:v>
                </c:pt>
                <c:pt idx="9524">
                  <c:v>986.80004687048495</c:v>
                </c:pt>
                <c:pt idx="9525">
                  <c:v>986.90004687523469</c:v>
                </c:pt>
                <c:pt idx="9526">
                  <c:v>987.00004687998444</c:v>
                </c:pt>
                <c:pt idx="9527">
                  <c:v>987.10004688473418</c:v>
                </c:pt>
                <c:pt idx="9528">
                  <c:v>987.20004688948393</c:v>
                </c:pt>
                <c:pt idx="9529">
                  <c:v>987.30004689423367</c:v>
                </c:pt>
                <c:pt idx="9530">
                  <c:v>987.40004689898342</c:v>
                </c:pt>
                <c:pt idx="9531">
                  <c:v>987.50004690373316</c:v>
                </c:pt>
                <c:pt idx="9532">
                  <c:v>987.60004690848291</c:v>
                </c:pt>
                <c:pt idx="9533">
                  <c:v>987.70004691323265</c:v>
                </c:pt>
                <c:pt idx="9534">
                  <c:v>987.8000469179824</c:v>
                </c:pt>
                <c:pt idx="9535">
                  <c:v>987.90004692273214</c:v>
                </c:pt>
                <c:pt idx="9536">
                  <c:v>988.00004692748189</c:v>
                </c:pt>
                <c:pt idx="9537">
                  <c:v>988.10004693223163</c:v>
                </c:pt>
                <c:pt idx="9538">
                  <c:v>988.20004693698138</c:v>
                </c:pt>
                <c:pt idx="9539">
                  <c:v>988.30004694173113</c:v>
                </c:pt>
                <c:pt idx="9540">
                  <c:v>988.40004694648087</c:v>
                </c:pt>
                <c:pt idx="9541">
                  <c:v>988.50004695123062</c:v>
                </c:pt>
                <c:pt idx="9542">
                  <c:v>988.60004695598036</c:v>
                </c:pt>
                <c:pt idx="9543">
                  <c:v>988.70004696073011</c:v>
                </c:pt>
                <c:pt idx="9544">
                  <c:v>988.80004696547985</c:v>
                </c:pt>
                <c:pt idx="9545">
                  <c:v>988.9000469702296</c:v>
                </c:pt>
                <c:pt idx="9546">
                  <c:v>989.00004697497934</c:v>
                </c:pt>
                <c:pt idx="9547">
                  <c:v>989.10004697972909</c:v>
                </c:pt>
                <c:pt idx="9548">
                  <c:v>989.20004698447883</c:v>
                </c:pt>
                <c:pt idx="9549">
                  <c:v>989.30004698922858</c:v>
                </c:pt>
                <c:pt idx="9550">
                  <c:v>989.40004699397832</c:v>
                </c:pt>
                <c:pt idx="9551">
                  <c:v>989.50004699872807</c:v>
                </c:pt>
                <c:pt idx="9552">
                  <c:v>989.60004700347781</c:v>
                </c:pt>
                <c:pt idx="9553">
                  <c:v>989.70004700822756</c:v>
                </c:pt>
                <c:pt idx="9554">
                  <c:v>989.8000470129773</c:v>
                </c:pt>
                <c:pt idx="9555">
                  <c:v>989.90004701772705</c:v>
                </c:pt>
                <c:pt idx="9556">
                  <c:v>990.00004702247679</c:v>
                </c:pt>
                <c:pt idx="9557">
                  <c:v>990.10004702722654</c:v>
                </c:pt>
                <c:pt idx="9558">
                  <c:v>990.20004703197628</c:v>
                </c:pt>
                <c:pt idx="9559">
                  <c:v>990.30004703672603</c:v>
                </c:pt>
                <c:pt idx="9560">
                  <c:v>990.40004704147577</c:v>
                </c:pt>
                <c:pt idx="9561">
                  <c:v>990.50004704622552</c:v>
                </c:pt>
                <c:pt idx="9562">
                  <c:v>990.60004705097526</c:v>
                </c:pt>
                <c:pt idx="9563">
                  <c:v>990.70004705572501</c:v>
                </c:pt>
                <c:pt idx="9564">
                  <c:v>990.80004706047475</c:v>
                </c:pt>
                <c:pt idx="9565">
                  <c:v>990.9000470652245</c:v>
                </c:pt>
                <c:pt idx="9566">
                  <c:v>991.00004706997424</c:v>
                </c:pt>
                <c:pt idx="9567">
                  <c:v>991.10004707472399</c:v>
                </c:pt>
                <c:pt idx="9568">
                  <c:v>991.20004707947373</c:v>
                </c:pt>
                <c:pt idx="9569">
                  <c:v>991.30004708422348</c:v>
                </c:pt>
                <c:pt idx="9570">
                  <c:v>991.40004708897322</c:v>
                </c:pt>
                <c:pt idx="9571">
                  <c:v>991.50004709372297</c:v>
                </c:pt>
                <c:pt idx="9572">
                  <c:v>991.60004709847271</c:v>
                </c:pt>
                <c:pt idx="9573">
                  <c:v>991.70004710322246</c:v>
                </c:pt>
                <c:pt idx="9574">
                  <c:v>991.8000471079722</c:v>
                </c:pt>
                <c:pt idx="9575">
                  <c:v>991.90004711272195</c:v>
                </c:pt>
                <c:pt idx="9576">
                  <c:v>992.00004711747169</c:v>
                </c:pt>
                <c:pt idx="9577">
                  <c:v>992.10004712222144</c:v>
                </c:pt>
                <c:pt idx="9578">
                  <c:v>992.20004712697119</c:v>
                </c:pt>
                <c:pt idx="9579">
                  <c:v>992.30004713172093</c:v>
                </c:pt>
                <c:pt idx="9580">
                  <c:v>992.40004713647068</c:v>
                </c:pt>
                <c:pt idx="9581">
                  <c:v>992.50004714122042</c:v>
                </c:pt>
                <c:pt idx="9582">
                  <c:v>992.60004714597017</c:v>
                </c:pt>
                <c:pt idx="9583">
                  <c:v>992.70004715071991</c:v>
                </c:pt>
                <c:pt idx="9584">
                  <c:v>992.80004715546966</c:v>
                </c:pt>
                <c:pt idx="9585">
                  <c:v>992.9000471602194</c:v>
                </c:pt>
                <c:pt idx="9586">
                  <c:v>993.00004716496915</c:v>
                </c:pt>
                <c:pt idx="9587">
                  <c:v>993.10004716971889</c:v>
                </c:pt>
                <c:pt idx="9588">
                  <c:v>993.20004717446864</c:v>
                </c:pt>
                <c:pt idx="9589">
                  <c:v>993.30004717921838</c:v>
                </c:pt>
                <c:pt idx="9590">
                  <c:v>993.40004718396813</c:v>
                </c:pt>
                <c:pt idx="9591">
                  <c:v>993.50004718871787</c:v>
                </c:pt>
                <c:pt idx="9592">
                  <c:v>993.60004719346762</c:v>
                </c:pt>
                <c:pt idx="9593">
                  <c:v>993.70004719821736</c:v>
                </c:pt>
                <c:pt idx="9594">
                  <c:v>993.80004720296711</c:v>
                </c:pt>
                <c:pt idx="9595">
                  <c:v>993.90004720771685</c:v>
                </c:pt>
                <c:pt idx="9596">
                  <c:v>994.0000472124666</c:v>
                </c:pt>
                <c:pt idx="9597">
                  <c:v>994.10004721721634</c:v>
                </c:pt>
                <c:pt idx="9598">
                  <c:v>994.20004722196609</c:v>
                </c:pt>
                <c:pt idx="9599">
                  <c:v>994.30004722671583</c:v>
                </c:pt>
                <c:pt idx="9600">
                  <c:v>994.40004723146558</c:v>
                </c:pt>
                <c:pt idx="9601">
                  <c:v>994.50004723621532</c:v>
                </c:pt>
                <c:pt idx="9602">
                  <c:v>994.60004724096507</c:v>
                </c:pt>
                <c:pt idx="9603">
                  <c:v>994.70004724571481</c:v>
                </c:pt>
                <c:pt idx="9604">
                  <c:v>994.80004725046456</c:v>
                </c:pt>
                <c:pt idx="9605">
                  <c:v>994.9000472552143</c:v>
                </c:pt>
                <c:pt idx="9606">
                  <c:v>995.00004725996405</c:v>
                </c:pt>
                <c:pt idx="9607">
                  <c:v>995.10004726471379</c:v>
                </c:pt>
                <c:pt idx="9608">
                  <c:v>995.20004726946354</c:v>
                </c:pt>
                <c:pt idx="9609">
                  <c:v>995.30004727421328</c:v>
                </c:pt>
                <c:pt idx="9610">
                  <c:v>995.40004727896303</c:v>
                </c:pt>
                <c:pt idx="9611">
                  <c:v>995.50004728371277</c:v>
                </c:pt>
                <c:pt idx="9612">
                  <c:v>995.60004728846252</c:v>
                </c:pt>
                <c:pt idx="9613">
                  <c:v>995.70004729321226</c:v>
                </c:pt>
                <c:pt idx="9614">
                  <c:v>995.80004729796201</c:v>
                </c:pt>
                <c:pt idx="9615">
                  <c:v>995.90004730271176</c:v>
                </c:pt>
                <c:pt idx="9616">
                  <c:v>996.0000473074615</c:v>
                </c:pt>
                <c:pt idx="9617">
                  <c:v>996.10004731221125</c:v>
                </c:pt>
                <c:pt idx="9618">
                  <c:v>996.20004731696099</c:v>
                </c:pt>
                <c:pt idx="9619">
                  <c:v>996.30004732171074</c:v>
                </c:pt>
                <c:pt idx="9620">
                  <c:v>996.40004732646048</c:v>
                </c:pt>
                <c:pt idx="9621">
                  <c:v>996.50004733121023</c:v>
                </c:pt>
                <c:pt idx="9622">
                  <c:v>996.60004733595997</c:v>
                </c:pt>
                <c:pt idx="9623">
                  <c:v>996.70004734070972</c:v>
                </c:pt>
                <c:pt idx="9624">
                  <c:v>996.80004734545946</c:v>
                </c:pt>
                <c:pt idx="9625">
                  <c:v>996.90004735020921</c:v>
                </c:pt>
                <c:pt idx="9626">
                  <c:v>997.00004735495895</c:v>
                </c:pt>
                <c:pt idx="9627">
                  <c:v>997.1000473597087</c:v>
                </c:pt>
                <c:pt idx="9628">
                  <c:v>997.20004736445844</c:v>
                </c:pt>
                <c:pt idx="9629">
                  <c:v>997.30004736920819</c:v>
                </c:pt>
                <c:pt idx="9630">
                  <c:v>997.40004737395793</c:v>
                </c:pt>
                <c:pt idx="9631">
                  <c:v>997.50004737870768</c:v>
                </c:pt>
                <c:pt idx="9632">
                  <c:v>997.60004738345742</c:v>
                </c:pt>
                <c:pt idx="9633">
                  <c:v>997.70004738820717</c:v>
                </c:pt>
                <c:pt idx="9634">
                  <c:v>997.80004739295691</c:v>
                </c:pt>
                <c:pt idx="9635">
                  <c:v>997.90004739770666</c:v>
                </c:pt>
                <c:pt idx="9636">
                  <c:v>998.0000474024564</c:v>
                </c:pt>
                <c:pt idx="9637">
                  <c:v>998.10004740720615</c:v>
                </c:pt>
                <c:pt idx="9638">
                  <c:v>998.20004741195589</c:v>
                </c:pt>
                <c:pt idx="9639">
                  <c:v>998.30004741670564</c:v>
                </c:pt>
                <c:pt idx="9640">
                  <c:v>998.40004742145538</c:v>
                </c:pt>
                <c:pt idx="9641">
                  <c:v>998.50004742620513</c:v>
                </c:pt>
                <c:pt idx="9642">
                  <c:v>998.60004743095487</c:v>
                </c:pt>
                <c:pt idx="9643">
                  <c:v>998.70004743570462</c:v>
                </c:pt>
                <c:pt idx="9644">
                  <c:v>998.80004744045436</c:v>
                </c:pt>
                <c:pt idx="9645">
                  <c:v>998.90004744520411</c:v>
                </c:pt>
                <c:pt idx="9646">
                  <c:v>999.00004744995385</c:v>
                </c:pt>
                <c:pt idx="9647">
                  <c:v>999.1000474547036</c:v>
                </c:pt>
                <c:pt idx="9648">
                  <c:v>999.20004745945334</c:v>
                </c:pt>
                <c:pt idx="9649">
                  <c:v>999.30004746420309</c:v>
                </c:pt>
                <c:pt idx="9650">
                  <c:v>999.40004746895283</c:v>
                </c:pt>
                <c:pt idx="9651">
                  <c:v>999.50004747370258</c:v>
                </c:pt>
                <c:pt idx="9652">
                  <c:v>999.60004747845232</c:v>
                </c:pt>
                <c:pt idx="9653">
                  <c:v>999.70004748320207</c:v>
                </c:pt>
                <c:pt idx="9654">
                  <c:v>999.80004748795182</c:v>
                </c:pt>
                <c:pt idx="9655">
                  <c:v>999.90004749270156</c:v>
                </c:pt>
                <c:pt idx="9656">
                  <c:v>1000.0000474974513</c:v>
                </c:pt>
                <c:pt idx="9657">
                  <c:v>1000.1000475022011</c:v>
                </c:pt>
                <c:pt idx="9658">
                  <c:v>1000.2000475069508</c:v>
                </c:pt>
                <c:pt idx="9659">
                  <c:v>1000.3000475117005</c:v>
                </c:pt>
                <c:pt idx="9660">
                  <c:v>1000.4000475164503</c:v>
                </c:pt>
                <c:pt idx="9661">
                  <c:v>1000.5000475212</c:v>
                </c:pt>
                <c:pt idx="9662">
                  <c:v>1000.6000475259498</c:v>
                </c:pt>
                <c:pt idx="9663">
                  <c:v>1000.7000475306995</c:v>
                </c:pt>
                <c:pt idx="9664">
                  <c:v>1000.8000475354493</c:v>
                </c:pt>
                <c:pt idx="9665">
                  <c:v>1000.900047540199</c:v>
                </c:pt>
                <c:pt idx="9666">
                  <c:v>1001.0000475449488</c:v>
                </c:pt>
                <c:pt idx="9667">
                  <c:v>1001.1000475496985</c:v>
                </c:pt>
                <c:pt idx="9668">
                  <c:v>1001.2000475544482</c:v>
                </c:pt>
                <c:pt idx="9669">
                  <c:v>1001.300047559198</c:v>
                </c:pt>
                <c:pt idx="9670">
                  <c:v>1001.4000475639477</c:v>
                </c:pt>
                <c:pt idx="9671">
                  <c:v>1001.5000475686975</c:v>
                </c:pt>
                <c:pt idx="9672">
                  <c:v>1001.6000475734472</c:v>
                </c:pt>
                <c:pt idx="9673">
                  <c:v>1001.700047578197</c:v>
                </c:pt>
                <c:pt idx="9674">
                  <c:v>1001.8000475829467</c:v>
                </c:pt>
                <c:pt idx="9675">
                  <c:v>1001.9000475876965</c:v>
                </c:pt>
                <c:pt idx="9676">
                  <c:v>1002.0000475924462</c:v>
                </c:pt>
                <c:pt idx="9677">
                  <c:v>1002.100047597196</c:v>
                </c:pt>
                <c:pt idx="9678">
                  <c:v>1002.2000476019457</c:v>
                </c:pt>
                <c:pt idx="9679">
                  <c:v>1002.3000476066954</c:v>
                </c:pt>
                <c:pt idx="9680">
                  <c:v>1002.4000476114452</c:v>
                </c:pt>
                <c:pt idx="9681">
                  <c:v>1002.5000476161949</c:v>
                </c:pt>
                <c:pt idx="9682">
                  <c:v>1002.6000476209447</c:v>
                </c:pt>
                <c:pt idx="9683">
                  <c:v>1002.7000476256944</c:v>
                </c:pt>
                <c:pt idx="9684">
                  <c:v>1002.8000476304442</c:v>
                </c:pt>
                <c:pt idx="9685">
                  <c:v>1002.9000476351939</c:v>
                </c:pt>
                <c:pt idx="9686">
                  <c:v>1003.0000476399437</c:v>
                </c:pt>
                <c:pt idx="9687">
                  <c:v>1003.1000476446934</c:v>
                </c:pt>
                <c:pt idx="9688">
                  <c:v>1003.2000476494431</c:v>
                </c:pt>
                <c:pt idx="9689">
                  <c:v>1003.3000476541929</c:v>
                </c:pt>
                <c:pt idx="9690">
                  <c:v>1003.4000476589426</c:v>
                </c:pt>
                <c:pt idx="9691">
                  <c:v>1003.5000476636924</c:v>
                </c:pt>
                <c:pt idx="9692">
                  <c:v>1003.6000476684421</c:v>
                </c:pt>
                <c:pt idx="9693">
                  <c:v>1003.7000476731919</c:v>
                </c:pt>
                <c:pt idx="9694">
                  <c:v>1003.8000476779416</c:v>
                </c:pt>
                <c:pt idx="9695">
                  <c:v>1003.9000476826914</c:v>
                </c:pt>
                <c:pt idx="9696">
                  <c:v>1004.0000476874411</c:v>
                </c:pt>
                <c:pt idx="9697">
                  <c:v>1004.1000476921909</c:v>
                </c:pt>
                <c:pt idx="9698">
                  <c:v>1004.2000476969406</c:v>
                </c:pt>
                <c:pt idx="9699">
                  <c:v>1004.3000477016903</c:v>
                </c:pt>
                <c:pt idx="9700">
                  <c:v>1004.4000477064401</c:v>
                </c:pt>
                <c:pt idx="9701">
                  <c:v>1004.5000477111898</c:v>
                </c:pt>
                <c:pt idx="9702">
                  <c:v>1004.6000477159396</c:v>
                </c:pt>
                <c:pt idx="9703">
                  <c:v>1004.7000477206893</c:v>
                </c:pt>
                <c:pt idx="9704">
                  <c:v>1004.8000477254391</c:v>
                </c:pt>
                <c:pt idx="9705">
                  <c:v>1004.9000477301888</c:v>
                </c:pt>
                <c:pt idx="9706">
                  <c:v>1005.0000477349386</c:v>
                </c:pt>
                <c:pt idx="9707">
                  <c:v>1005.1000477396883</c:v>
                </c:pt>
                <c:pt idx="9708">
                  <c:v>1005.2000477444381</c:v>
                </c:pt>
                <c:pt idx="9709">
                  <c:v>1005.3000477491878</c:v>
                </c:pt>
                <c:pt idx="9710">
                  <c:v>1005.4000477539375</c:v>
                </c:pt>
                <c:pt idx="9711">
                  <c:v>1005.5000477586873</c:v>
                </c:pt>
                <c:pt idx="9712">
                  <c:v>1005.600047763437</c:v>
                </c:pt>
                <c:pt idx="9713">
                  <c:v>1005.7000477681868</c:v>
                </c:pt>
                <c:pt idx="9714">
                  <c:v>1005.8000477729365</c:v>
                </c:pt>
                <c:pt idx="9715">
                  <c:v>1005.9000477776863</c:v>
                </c:pt>
                <c:pt idx="9716">
                  <c:v>1006.000047782436</c:v>
                </c:pt>
                <c:pt idx="9717">
                  <c:v>1006.1000477871858</c:v>
                </c:pt>
                <c:pt idx="9718">
                  <c:v>1006.2000477919355</c:v>
                </c:pt>
                <c:pt idx="9719">
                  <c:v>1006.3000477966852</c:v>
                </c:pt>
                <c:pt idx="9720">
                  <c:v>1006.400047801435</c:v>
                </c:pt>
                <c:pt idx="9721">
                  <c:v>1006.5000478061847</c:v>
                </c:pt>
                <c:pt idx="9722">
                  <c:v>1006.6000478109345</c:v>
                </c:pt>
                <c:pt idx="9723">
                  <c:v>1006.7000478156842</c:v>
                </c:pt>
                <c:pt idx="9724">
                  <c:v>1006.800047820434</c:v>
                </c:pt>
                <c:pt idx="9725">
                  <c:v>1006.9000478251837</c:v>
                </c:pt>
                <c:pt idx="9726">
                  <c:v>1007.0000478299335</c:v>
                </c:pt>
                <c:pt idx="9727">
                  <c:v>1007.1000478346832</c:v>
                </c:pt>
                <c:pt idx="9728">
                  <c:v>1007.200047839433</c:v>
                </c:pt>
                <c:pt idx="9729">
                  <c:v>1007.3000478441827</c:v>
                </c:pt>
                <c:pt idx="9730">
                  <c:v>1007.4000478489324</c:v>
                </c:pt>
                <c:pt idx="9731">
                  <c:v>1007.5000478536822</c:v>
                </c:pt>
                <c:pt idx="9732">
                  <c:v>1007.6000478584319</c:v>
                </c:pt>
                <c:pt idx="9733">
                  <c:v>1007.7000478631817</c:v>
                </c:pt>
                <c:pt idx="9734">
                  <c:v>1007.8000478679314</c:v>
                </c:pt>
                <c:pt idx="9735">
                  <c:v>1007.9000478726812</c:v>
                </c:pt>
                <c:pt idx="9736">
                  <c:v>1008.0000478774309</c:v>
                </c:pt>
                <c:pt idx="9737">
                  <c:v>1008.1000478821807</c:v>
                </c:pt>
                <c:pt idx="9738">
                  <c:v>1008.2000478869304</c:v>
                </c:pt>
                <c:pt idx="9739">
                  <c:v>1008.3000478916802</c:v>
                </c:pt>
                <c:pt idx="9740">
                  <c:v>1008.4000478964299</c:v>
                </c:pt>
                <c:pt idx="9741">
                  <c:v>1008.5000479011796</c:v>
                </c:pt>
                <c:pt idx="9742">
                  <c:v>1008.6000479059294</c:v>
                </c:pt>
                <c:pt idx="9743">
                  <c:v>1008.7000479106791</c:v>
                </c:pt>
                <c:pt idx="9744">
                  <c:v>1008.8000479154289</c:v>
                </c:pt>
                <c:pt idx="9745">
                  <c:v>1008.9000479201786</c:v>
                </c:pt>
                <c:pt idx="9746">
                  <c:v>1009.0000479249284</c:v>
                </c:pt>
                <c:pt idx="9747">
                  <c:v>1009.1000479296781</c:v>
                </c:pt>
                <c:pt idx="9748">
                  <c:v>1009.2000479344279</c:v>
                </c:pt>
                <c:pt idx="9749">
                  <c:v>1009.3000479391776</c:v>
                </c:pt>
                <c:pt idx="9750">
                  <c:v>1009.4000479439273</c:v>
                </c:pt>
                <c:pt idx="9751">
                  <c:v>1009.5000479486771</c:v>
                </c:pt>
                <c:pt idx="9752">
                  <c:v>1009.6000479534268</c:v>
                </c:pt>
                <c:pt idx="9753">
                  <c:v>1009.7000479581766</c:v>
                </c:pt>
                <c:pt idx="9754">
                  <c:v>1009.8000479629263</c:v>
                </c:pt>
                <c:pt idx="9755">
                  <c:v>1009.9000479676761</c:v>
                </c:pt>
                <c:pt idx="9756">
                  <c:v>1010.0000479724258</c:v>
                </c:pt>
                <c:pt idx="9757">
                  <c:v>1010.1000479771756</c:v>
                </c:pt>
                <c:pt idx="9758">
                  <c:v>1010.2000479819253</c:v>
                </c:pt>
                <c:pt idx="9759">
                  <c:v>1010.3000479866751</c:v>
                </c:pt>
                <c:pt idx="9760">
                  <c:v>1010.4000479914248</c:v>
                </c:pt>
                <c:pt idx="9761">
                  <c:v>1010.5000479961745</c:v>
                </c:pt>
                <c:pt idx="9762">
                  <c:v>1010.6000480009243</c:v>
                </c:pt>
                <c:pt idx="9763">
                  <c:v>1010.700048005674</c:v>
                </c:pt>
                <c:pt idx="9764">
                  <c:v>1010.8000480104238</c:v>
                </c:pt>
                <c:pt idx="9765">
                  <c:v>1010.9000480151735</c:v>
                </c:pt>
                <c:pt idx="9766">
                  <c:v>1011.0000480199233</c:v>
                </c:pt>
                <c:pt idx="9767">
                  <c:v>1011.100048024673</c:v>
                </c:pt>
                <c:pt idx="9768">
                  <c:v>1011.2000480294228</c:v>
                </c:pt>
                <c:pt idx="9769">
                  <c:v>1011.3000480341725</c:v>
                </c:pt>
                <c:pt idx="9770">
                  <c:v>1011.4000480389223</c:v>
                </c:pt>
                <c:pt idx="9771">
                  <c:v>1011.500048043672</c:v>
                </c:pt>
                <c:pt idx="9772">
                  <c:v>1011.6000480484217</c:v>
                </c:pt>
                <c:pt idx="9773">
                  <c:v>1011.7000480531715</c:v>
                </c:pt>
                <c:pt idx="9774">
                  <c:v>1011.8000480579212</c:v>
                </c:pt>
                <c:pt idx="9775">
                  <c:v>1011.900048062671</c:v>
                </c:pt>
                <c:pt idx="9776">
                  <c:v>1012.0000480674207</c:v>
                </c:pt>
                <c:pt idx="9777">
                  <c:v>1012.1000480721705</c:v>
                </c:pt>
                <c:pt idx="9778">
                  <c:v>1012.2000480769202</c:v>
                </c:pt>
                <c:pt idx="9779">
                  <c:v>1012.30004808167</c:v>
                </c:pt>
                <c:pt idx="9780">
                  <c:v>1012.4000480864197</c:v>
                </c:pt>
                <c:pt idx="9781">
                  <c:v>1012.5000480911694</c:v>
                </c:pt>
                <c:pt idx="9782">
                  <c:v>1012.6000480959192</c:v>
                </c:pt>
                <c:pt idx="9783">
                  <c:v>1012.7000481006689</c:v>
                </c:pt>
                <c:pt idx="9784">
                  <c:v>1012.8000481054187</c:v>
                </c:pt>
                <c:pt idx="9785">
                  <c:v>1012.9000481101684</c:v>
                </c:pt>
                <c:pt idx="9786">
                  <c:v>1013.0000481149182</c:v>
                </c:pt>
                <c:pt idx="9787">
                  <c:v>1013.1000481196679</c:v>
                </c:pt>
                <c:pt idx="9788">
                  <c:v>1013.2000481244177</c:v>
                </c:pt>
                <c:pt idx="9789">
                  <c:v>1013.3000481291674</c:v>
                </c:pt>
                <c:pt idx="9790">
                  <c:v>1013.4000481339172</c:v>
                </c:pt>
                <c:pt idx="9791">
                  <c:v>1013.5000481386669</c:v>
                </c:pt>
                <c:pt idx="9792">
                  <c:v>1013.6000481434166</c:v>
                </c:pt>
                <c:pt idx="9793">
                  <c:v>1013.7000481481664</c:v>
                </c:pt>
                <c:pt idx="9794">
                  <c:v>1013.8000481529161</c:v>
                </c:pt>
                <c:pt idx="9795">
                  <c:v>1013.9000481576659</c:v>
                </c:pt>
                <c:pt idx="9796">
                  <c:v>1014.0000481624156</c:v>
                </c:pt>
                <c:pt idx="9797">
                  <c:v>1014.1000481671654</c:v>
                </c:pt>
                <c:pt idx="9798">
                  <c:v>1014.2000481719151</c:v>
                </c:pt>
                <c:pt idx="9799">
                  <c:v>1014.3000481766649</c:v>
                </c:pt>
                <c:pt idx="9800">
                  <c:v>1014.4000481814146</c:v>
                </c:pt>
                <c:pt idx="9801">
                  <c:v>1014.5000481861643</c:v>
                </c:pt>
                <c:pt idx="9802">
                  <c:v>1014.6000481909141</c:v>
                </c:pt>
                <c:pt idx="9803">
                  <c:v>1014.7000481956638</c:v>
                </c:pt>
                <c:pt idx="9804">
                  <c:v>1014.8000482004136</c:v>
                </c:pt>
                <c:pt idx="9805">
                  <c:v>1014.9000482051633</c:v>
                </c:pt>
                <c:pt idx="9806">
                  <c:v>1015.0000482099131</c:v>
                </c:pt>
                <c:pt idx="9807">
                  <c:v>1015.1000482146628</c:v>
                </c:pt>
                <c:pt idx="9808">
                  <c:v>1015.2000482194126</c:v>
                </c:pt>
                <c:pt idx="9809">
                  <c:v>1015.3000482241623</c:v>
                </c:pt>
                <c:pt idx="9810">
                  <c:v>1015.4000482289121</c:v>
                </c:pt>
                <c:pt idx="9811">
                  <c:v>1015.5000482336618</c:v>
                </c:pt>
                <c:pt idx="9812">
                  <c:v>1015.6000482384115</c:v>
                </c:pt>
                <c:pt idx="9813">
                  <c:v>1015.7000482431613</c:v>
                </c:pt>
                <c:pt idx="9814">
                  <c:v>1015.800048247911</c:v>
                </c:pt>
                <c:pt idx="9815">
                  <c:v>1015.9000482526608</c:v>
                </c:pt>
                <c:pt idx="9816">
                  <c:v>1016.0000482574105</c:v>
                </c:pt>
                <c:pt idx="9817">
                  <c:v>1016.1000482621603</c:v>
                </c:pt>
                <c:pt idx="9818">
                  <c:v>1016.20004826691</c:v>
                </c:pt>
                <c:pt idx="9819">
                  <c:v>1016.3000482716598</c:v>
                </c:pt>
                <c:pt idx="9820">
                  <c:v>1016.4000482764095</c:v>
                </c:pt>
                <c:pt idx="9821">
                  <c:v>1016.5000482811593</c:v>
                </c:pt>
                <c:pt idx="9822">
                  <c:v>1016.600048285909</c:v>
                </c:pt>
                <c:pt idx="9823">
                  <c:v>1016.7000482906587</c:v>
                </c:pt>
                <c:pt idx="9824">
                  <c:v>1016.8000482954085</c:v>
                </c:pt>
                <c:pt idx="9825">
                  <c:v>1016.9000483001582</c:v>
                </c:pt>
                <c:pt idx="9826">
                  <c:v>1017.000048304908</c:v>
                </c:pt>
                <c:pt idx="9827">
                  <c:v>1017.1000483096577</c:v>
                </c:pt>
                <c:pt idx="9828">
                  <c:v>1017.2000483144075</c:v>
                </c:pt>
                <c:pt idx="9829">
                  <c:v>1017.3000483191572</c:v>
                </c:pt>
                <c:pt idx="9830">
                  <c:v>1017.400048323907</c:v>
                </c:pt>
                <c:pt idx="9831">
                  <c:v>1017.5000483286567</c:v>
                </c:pt>
                <c:pt idx="9832">
                  <c:v>1017.6000483334064</c:v>
                </c:pt>
                <c:pt idx="9833">
                  <c:v>1017.7000483381562</c:v>
                </c:pt>
                <c:pt idx="9834">
                  <c:v>1017.8000483429059</c:v>
                </c:pt>
                <c:pt idx="9835">
                  <c:v>1017.9000483476557</c:v>
                </c:pt>
                <c:pt idx="9836">
                  <c:v>1018.0000483524054</c:v>
                </c:pt>
                <c:pt idx="9837">
                  <c:v>1018.1000483571552</c:v>
                </c:pt>
                <c:pt idx="9838">
                  <c:v>1018.2000483619049</c:v>
                </c:pt>
                <c:pt idx="9839">
                  <c:v>1018.3000483666547</c:v>
                </c:pt>
                <c:pt idx="9840">
                  <c:v>1018.4000483714044</c:v>
                </c:pt>
                <c:pt idx="9841">
                  <c:v>1018.5000483761542</c:v>
                </c:pt>
                <c:pt idx="9842">
                  <c:v>1018.6000483809039</c:v>
                </c:pt>
                <c:pt idx="9843">
                  <c:v>1018.7000483856536</c:v>
                </c:pt>
                <c:pt idx="9844">
                  <c:v>1018.8000483904034</c:v>
                </c:pt>
                <c:pt idx="9845">
                  <c:v>1018.9000483951531</c:v>
                </c:pt>
                <c:pt idx="9846">
                  <c:v>1019.0000483999029</c:v>
                </c:pt>
                <c:pt idx="9847">
                  <c:v>1019.1000484046526</c:v>
                </c:pt>
                <c:pt idx="9848">
                  <c:v>1019.2000484094024</c:v>
                </c:pt>
                <c:pt idx="9849">
                  <c:v>1019.3000484141521</c:v>
                </c:pt>
                <c:pt idx="9850">
                  <c:v>1019.4000484189019</c:v>
                </c:pt>
                <c:pt idx="9851">
                  <c:v>1019.5000484236516</c:v>
                </c:pt>
                <c:pt idx="9852">
                  <c:v>1019.6000484284014</c:v>
                </c:pt>
                <c:pt idx="9853">
                  <c:v>1019.7000484331511</c:v>
                </c:pt>
                <c:pt idx="9854">
                  <c:v>1019.8000484379008</c:v>
                </c:pt>
                <c:pt idx="9855">
                  <c:v>1019.9000484426506</c:v>
                </c:pt>
                <c:pt idx="9856">
                  <c:v>1020.0000484474003</c:v>
                </c:pt>
                <c:pt idx="9857">
                  <c:v>1020.1000484521501</c:v>
                </c:pt>
                <c:pt idx="9858">
                  <c:v>1020.2000484568998</c:v>
                </c:pt>
                <c:pt idx="9859">
                  <c:v>1020.3000484616496</c:v>
                </c:pt>
                <c:pt idx="9860">
                  <c:v>1020.4000484663993</c:v>
                </c:pt>
                <c:pt idx="9861">
                  <c:v>1020.5000484711491</c:v>
                </c:pt>
                <c:pt idx="9862">
                  <c:v>1020.6000484758988</c:v>
                </c:pt>
                <c:pt idx="9863">
                  <c:v>1020.7000484806485</c:v>
                </c:pt>
                <c:pt idx="9864">
                  <c:v>1020.8000484853983</c:v>
                </c:pt>
                <c:pt idx="9865">
                  <c:v>1020.900048490148</c:v>
                </c:pt>
                <c:pt idx="9866">
                  <c:v>1021.0000484948978</c:v>
                </c:pt>
                <c:pt idx="9867">
                  <c:v>1021.1000484996475</c:v>
                </c:pt>
                <c:pt idx="9868">
                  <c:v>1021.2000485043973</c:v>
                </c:pt>
                <c:pt idx="9869">
                  <c:v>1021.300048509147</c:v>
                </c:pt>
                <c:pt idx="9870">
                  <c:v>1021.4000485138968</c:v>
                </c:pt>
                <c:pt idx="9871">
                  <c:v>1021.5000485186465</c:v>
                </c:pt>
                <c:pt idx="9872">
                  <c:v>1021.6000485233963</c:v>
                </c:pt>
                <c:pt idx="9873">
                  <c:v>1021.700048528146</c:v>
                </c:pt>
                <c:pt idx="9874">
                  <c:v>1021.8000485328957</c:v>
                </c:pt>
                <c:pt idx="9875">
                  <c:v>1021.9000485376455</c:v>
                </c:pt>
                <c:pt idx="9876">
                  <c:v>1022.0000485423952</c:v>
                </c:pt>
                <c:pt idx="9877">
                  <c:v>1022.100048547145</c:v>
                </c:pt>
                <c:pt idx="9878">
                  <c:v>1022.2000485518947</c:v>
                </c:pt>
                <c:pt idx="9879">
                  <c:v>1022.3000485566445</c:v>
                </c:pt>
                <c:pt idx="9880">
                  <c:v>1022.4000485613942</c:v>
                </c:pt>
                <c:pt idx="9881">
                  <c:v>1022.500048566144</c:v>
                </c:pt>
                <c:pt idx="9882">
                  <c:v>1022.6000485708937</c:v>
                </c:pt>
                <c:pt idx="9883">
                  <c:v>1022.7000485756435</c:v>
                </c:pt>
                <c:pt idx="9884">
                  <c:v>1022.8000485803932</c:v>
                </c:pt>
                <c:pt idx="9885">
                  <c:v>1022.9000485851429</c:v>
                </c:pt>
                <c:pt idx="9886">
                  <c:v>1023.0000485898927</c:v>
                </c:pt>
                <c:pt idx="9887">
                  <c:v>1023.1000485946424</c:v>
                </c:pt>
                <c:pt idx="9888">
                  <c:v>1023.2000485993922</c:v>
                </c:pt>
                <c:pt idx="9889">
                  <c:v>1023.3000486041419</c:v>
                </c:pt>
                <c:pt idx="9890">
                  <c:v>1023.4000486088917</c:v>
                </c:pt>
                <c:pt idx="9891">
                  <c:v>1023.5000486136414</c:v>
                </c:pt>
                <c:pt idx="9892">
                  <c:v>1023.6000486183912</c:v>
                </c:pt>
                <c:pt idx="9893">
                  <c:v>1023.7000486231409</c:v>
                </c:pt>
                <c:pt idx="9894">
                  <c:v>1023.8000486278906</c:v>
                </c:pt>
                <c:pt idx="9895">
                  <c:v>1023.9000486326404</c:v>
                </c:pt>
                <c:pt idx="9896">
                  <c:v>1024.0000486373901</c:v>
                </c:pt>
                <c:pt idx="9897">
                  <c:v>1024.1000486421399</c:v>
                </c:pt>
                <c:pt idx="9898">
                  <c:v>1024.2000486468896</c:v>
                </c:pt>
                <c:pt idx="9899">
                  <c:v>1024.3000486516394</c:v>
                </c:pt>
                <c:pt idx="9900">
                  <c:v>1024.4000486563891</c:v>
                </c:pt>
                <c:pt idx="9901">
                  <c:v>1024.5000486611389</c:v>
                </c:pt>
                <c:pt idx="9902">
                  <c:v>1024.6000486658886</c:v>
                </c:pt>
                <c:pt idx="9903">
                  <c:v>1024.7000486706384</c:v>
                </c:pt>
                <c:pt idx="9904">
                  <c:v>1024.8000486753881</c:v>
                </c:pt>
                <c:pt idx="9905">
                  <c:v>1024.9000486801378</c:v>
                </c:pt>
                <c:pt idx="9906">
                  <c:v>1025.0000486848876</c:v>
                </c:pt>
                <c:pt idx="9907">
                  <c:v>1025.1000486896373</c:v>
                </c:pt>
                <c:pt idx="9908">
                  <c:v>1025.2000486943871</c:v>
                </c:pt>
                <c:pt idx="9909">
                  <c:v>1025.3000486991368</c:v>
                </c:pt>
                <c:pt idx="9910">
                  <c:v>1025.4000487038866</c:v>
                </c:pt>
                <c:pt idx="9911">
                  <c:v>1025.5000487086363</c:v>
                </c:pt>
                <c:pt idx="9912">
                  <c:v>1025.6000487133861</c:v>
                </c:pt>
                <c:pt idx="9913">
                  <c:v>1025.7000487181358</c:v>
                </c:pt>
                <c:pt idx="9914">
                  <c:v>1025.8000487228855</c:v>
                </c:pt>
                <c:pt idx="9915">
                  <c:v>1025.9000487276353</c:v>
                </c:pt>
                <c:pt idx="9916">
                  <c:v>1026.000048732385</c:v>
                </c:pt>
                <c:pt idx="9917">
                  <c:v>1026.1000487371348</c:v>
                </c:pt>
                <c:pt idx="9918">
                  <c:v>1026.2000487418845</c:v>
                </c:pt>
                <c:pt idx="9919">
                  <c:v>1026.3000487466343</c:v>
                </c:pt>
                <c:pt idx="9920">
                  <c:v>1026.400048751384</c:v>
                </c:pt>
                <c:pt idx="9921">
                  <c:v>1026.5000487561338</c:v>
                </c:pt>
                <c:pt idx="9922">
                  <c:v>1026.6000487608835</c:v>
                </c:pt>
                <c:pt idx="9923">
                  <c:v>1026.7000487656333</c:v>
                </c:pt>
                <c:pt idx="9924">
                  <c:v>1026.800048770383</c:v>
                </c:pt>
                <c:pt idx="9925">
                  <c:v>1026.9000487751327</c:v>
                </c:pt>
                <c:pt idx="9926">
                  <c:v>1027.0000487798825</c:v>
                </c:pt>
                <c:pt idx="9927">
                  <c:v>1027.1000487846322</c:v>
                </c:pt>
                <c:pt idx="9928">
                  <c:v>1027.200048789382</c:v>
                </c:pt>
                <c:pt idx="9929">
                  <c:v>1027.3000487941317</c:v>
                </c:pt>
                <c:pt idx="9930">
                  <c:v>1027.4000487988815</c:v>
                </c:pt>
                <c:pt idx="9931">
                  <c:v>1027.5000488036312</c:v>
                </c:pt>
                <c:pt idx="9932">
                  <c:v>1027.600048808381</c:v>
                </c:pt>
                <c:pt idx="9933">
                  <c:v>1027.7000488131307</c:v>
                </c:pt>
                <c:pt idx="9934">
                  <c:v>1027.8000488178805</c:v>
                </c:pt>
                <c:pt idx="9935">
                  <c:v>1027.9000488226302</c:v>
                </c:pt>
                <c:pt idx="9936">
                  <c:v>1028.0000488273799</c:v>
                </c:pt>
                <c:pt idx="9937">
                  <c:v>1028.1000488321297</c:v>
                </c:pt>
                <c:pt idx="9938">
                  <c:v>1028.2000488368794</c:v>
                </c:pt>
                <c:pt idx="9939">
                  <c:v>1028.3000488416292</c:v>
                </c:pt>
                <c:pt idx="9940">
                  <c:v>1028.4000488463789</c:v>
                </c:pt>
                <c:pt idx="9941">
                  <c:v>1028.5000488511287</c:v>
                </c:pt>
                <c:pt idx="9942">
                  <c:v>1028.6000488558784</c:v>
                </c:pt>
                <c:pt idx="9943">
                  <c:v>1028.7000488606282</c:v>
                </c:pt>
                <c:pt idx="9944">
                  <c:v>1028.8000488653779</c:v>
                </c:pt>
                <c:pt idx="9945">
                  <c:v>1028.9000488701276</c:v>
                </c:pt>
                <c:pt idx="9946">
                  <c:v>1029.0000488748774</c:v>
                </c:pt>
                <c:pt idx="9947">
                  <c:v>1029.1000488796271</c:v>
                </c:pt>
                <c:pt idx="9948">
                  <c:v>1029.2000488843769</c:v>
                </c:pt>
                <c:pt idx="9949">
                  <c:v>1029.3000488891266</c:v>
                </c:pt>
                <c:pt idx="9950">
                  <c:v>1029.4000488938764</c:v>
                </c:pt>
                <c:pt idx="9951">
                  <c:v>1029.5000488986261</c:v>
                </c:pt>
                <c:pt idx="9952">
                  <c:v>1029.6000489033759</c:v>
                </c:pt>
                <c:pt idx="9953">
                  <c:v>1029.7000489081256</c:v>
                </c:pt>
                <c:pt idx="9954">
                  <c:v>1029.8000489128754</c:v>
                </c:pt>
                <c:pt idx="9955">
                  <c:v>1029.9000489176251</c:v>
                </c:pt>
                <c:pt idx="9956">
                  <c:v>1030.0000489223748</c:v>
                </c:pt>
                <c:pt idx="9957">
                  <c:v>1030.1000489271246</c:v>
                </c:pt>
                <c:pt idx="9958">
                  <c:v>1030.2000489318743</c:v>
                </c:pt>
                <c:pt idx="9959">
                  <c:v>1030.3000489366241</c:v>
                </c:pt>
                <c:pt idx="9960">
                  <c:v>1030.4000489413738</c:v>
                </c:pt>
                <c:pt idx="9961">
                  <c:v>1030.5000489461236</c:v>
                </c:pt>
                <c:pt idx="9962">
                  <c:v>1030.6000489508733</c:v>
                </c:pt>
                <c:pt idx="9963">
                  <c:v>1030.7000489556231</c:v>
                </c:pt>
                <c:pt idx="9964">
                  <c:v>1030.8000489603728</c:v>
                </c:pt>
                <c:pt idx="9965">
                  <c:v>1030.9000489651226</c:v>
                </c:pt>
                <c:pt idx="9966">
                  <c:v>1031.0000489698723</c:v>
                </c:pt>
                <c:pt idx="9967">
                  <c:v>1031.100048974622</c:v>
                </c:pt>
                <c:pt idx="9968">
                  <c:v>1031.2000489793718</c:v>
                </c:pt>
                <c:pt idx="9969">
                  <c:v>1031.3000489841215</c:v>
                </c:pt>
                <c:pt idx="9970">
                  <c:v>1031.4000489888713</c:v>
                </c:pt>
                <c:pt idx="9971">
                  <c:v>1031.500048993621</c:v>
                </c:pt>
                <c:pt idx="9972">
                  <c:v>1031.6000489983708</c:v>
                </c:pt>
                <c:pt idx="9973">
                  <c:v>1031.7000490031205</c:v>
                </c:pt>
                <c:pt idx="9974">
                  <c:v>1031.8000490078703</c:v>
                </c:pt>
                <c:pt idx="9975">
                  <c:v>1031.90004901262</c:v>
                </c:pt>
                <c:pt idx="9976">
                  <c:v>1032.0000490173697</c:v>
                </c:pt>
                <c:pt idx="9977">
                  <c:v>1032.1000490221195</c:v>
                </c:pt>
                <c:pt idx="9978">
                  <c:v>1032.2000490268692</c:v>
                </c:pt>
                <c:pt idx="9979">
                  <c:v>1032.300049031619</c:v>
                </c:pt>
                <c:pt idx="9980">
                  <c:v>1032.4000490363687</c:v>
                </c:pt>
                <c:pt idx="9981">
                  <c:v>1032.5000490411185</c:v>
                </c:pt>
                <c:pt idx="9982">
                  <c:v>1032.6000490458682</c:v>
                </c:pt>
                <c:pt idx="9983">
                  <c:v>1032.700049050618</c:v>
                </c:pt>
                <c:pt idx="9984">
                  <c:v>1032.8000490553677</c:v>
                </c:pt>
                <c:pt idx="9985">
                  <c:v>1032.9000490601175</c:v>
                </c:pt>
                <c:pt idx="9986">
                  <c:v>1033.0000490648672</c:v>
                </c:pt>
                <c:pt idx="9987">
                  <c:v>1033.1000490696169</c:v>
                </c:pt>
                <c:pt idx="9988">
                  <c:v>1033.2000490743667</c:v>
                </c:pt>
                <c:pt idx="9989">
                  <c:v>1033.3000490791164</c:v>
                </c:pt>
                <c:pt idx="9990">
                  <c:v>1033.4000490838662</c:v>
                </c:pt>
                <c:pt idx="9991">
                  <c:v>1033.5000490886159</c:v>
                </c:pt>
                <c:pt idx="9992">
                  <c:v>1033.6000490933657</c:v>
                </c:pt>
                <c:pt idx="9993">
                  <c:v>1033.7000490981154</c:v>
                </c:pt>
                <c:pt idx="9994">
                  <c:v>1033.8000491028652</c:v>
                </c:pt>
                <c:pt idx="9995">
                  <c:v>1033.9000491076149</c:v>
                </c:pt>
                <c:pt idx="9996">
                  <c:v>1034.0000491123646</c:v>
                </c:pt>
                <c:pt idx="9997">
                  <c:v>1034.1000491171144</c:v>
                </c:pt>
                <c:pt idx="9998">
                  <c:v>1034.2000491218641</c:v>
                </c:pt>
                <c:pt idx="9999">
                  <c:v>1034.3000491266139</c:v>
                </c:pt>
                <c:pt idx="10000">
                  <c:v>1034.4000491313636</c:v>
                </c:pt>
                <c:pt idx="10001">
                  <c:v>1034.5000491361134</c:v>
                </c:pt>
                <c:pt idx="10002">
                  <c:v>1034.6000491408631</c:v>
                </c:pt>
                <c:pt idx="10003">
                  <c:v>1034.7000491456129</c:v>
                </c:pt>
                <c:pt idx="10004">
                  <c:v>1034.8000491503626</c:v>
                </c:pt>
                <c:pt idx="10005">
                  <c:v>1034.9000491551124</c:v>
                </c:pt>
                <c:pt idx="10006">
                  <c:v>1035.0000491598621</c:v>
                </c:pt>
                <c:pt idx="10007">
                  <c:v>1035.1000491646118</c:v>
                </c:pt>
                <c:pt idx="10008">
                  <c:v>1035.2000491693616</c:v>
                </c:pt>
                <c:pt idx="10009">
                  <c:v>1035.3000491741113</c:v>
                </c:pt>
                <c:pt idx="10010">
                  <c:v>1035.4000491788611</c:v>
                </c:pt>
                <c:pt idx="10011">
                  <c:v>1035.5000491836108</c:v>
                </c:pt>
                <c:pt idx="10012">
                  <c:v>1035.6000491883606</c:v>
                </c:pt>
                <c:pt idx="10013">
                  <c:v>1035.7000491931103</c:v>
                </c:pt>
                <c:pt idx="10014">
                  <c:v>1035.8000491978601</c:v>
                </c:pt>
                <c:pt idx="10015">
                  <c:v>1035.9000492026098</c:v>
                </c:pt>
                <c:pt idx="10016">
                  <c:v>1036.0000492073596</c:v>
                </c:pt>
                <c:pt idx="10017">
                  <c:v>1036.1000492121093</c:v>
                </c:pt>
                <c:pt idx="10018">
                  <c:v>1036.200049216859</c:v>
                </c:pt>
                <c:pt idx="10019">
                  <c:v>1036.3000492216088</c:v>
                </c:pt>
                <c:pt idx="10020">
                  <c:v>1036.4000492263585</c:v>
                </c:pt>
                <c:pt idx="10021">
                  <c:v>1036.5000492311083</c:v>
                </c:pt>
                <c:pt idx="10022">
                  <c:v>1036.600049235858</c:v>
                </c:pt>
                <c:pt idx="10023">
                  <c:v>1036.7000492406078</c:v>
                </c:pt>
                <c:pt idx="10024">
                  <c:v>1036.8000492453575</c:v>
                </c:pt>
                <c:pt idx="10025">
                  <c:v>1036.9000492501073</c:v>
                </c:pt>
                <c:pt idx="10026">
                  <c:v>1037.000049254857</c:v>
                </c:pt>
                <c:pt idx="10027">
                  <c:v>1037.1000492596067</c:v>
                </c:pt>
                <c:pt idx="10028">
                  <c:v>1037.2000492643565</c:v>
                </c:pt>
                <c:pt idx="10029">
                  <c:v>1037.3000492691062</c:v>
                </c:pt>
                <c:pt idx="10030">
                  <c:v>1037.400049273856</c:v>
                </c:pt>
                <c:pt idx="10031">
                  <c:v>1037.5000492786057</c:v>
                </c:pt>
                <c:pt idx="10032">
                  <c:v>1037.6000492833555</c:v>
                </c:pt>
                <c:pt idx="10033">
                  <c:v>1037.7000492881052</c:v>
                </c:pt>
                <c:pt idx="10034">
                  <c:v>1037.800049292855</c:v>
                </c:pt>
                <c:pt idx="10035">
                  <c:v>1037.9000492976047</c:v>
                </c:pt>
                <c:pt idx="10036">
                  <c:v>1038.0000493023545</c:v>
                </c:pt>
                <c:pt idx="10037">
                  <c:v>1038.1000493071042</c:v>
                </c:pt>
                <c:pt idx="10038">
                  <c:v>1038.2000493118539</c:v>
                </c:pt>
                <c:pt idx="10039">
                  <c:v>1038.3000493166037</c:v>
                </c:pt>
                <c:pt idx="10040">
                  <c:v>1038.4000493213534</c:v>
                </c:pt>
                <c:pt idx="10041">
                  <c:v>1038.5000493261032</c:v>
                </c:pt>
                <c:pt idx="10042">
                  <c:v>1038.6000493308529</c:v>
                </c:pt>
                <c:pt idx="10043">
                  <c:v>1038.7000493356027</c:v>
                </c:pt>
                <c:pt idx="10044">
                  <c:v>1038.8000493403524</c:v>
                </c:pt>
                <c:pt idx="10045">
                  <c:v>1038.9000493451022</c:v>
                </c:pt>
                <c:pt idx="10046">
                  <c:v>1039.0000493498519</c:v>
                </c:pt>
                <c:pt idx="10047">
                  <c:v>1039.1000493546017</c:v>
                </c:pt>
                <c:pt idx="10048">
                  <c:v>1039.2000493593514</c:v>
                </c:pt>
                <c:pt idx="10049">
                  <c:v>1039.3000493641011</c:v>
                </c:pt>
                <c:pt idx="10050">
                  <c:v>1039.4000493688509</c:v>
                </c:pt>
                <c:pt idx="10051">
                  <c:v>1039.5000493736006</c:v>
                </c:pt>
                <c:pt idx="10052">
                  <c:v>1039.6000493783504</c:v>
                </c:pt>
                <c:pt idx="10053">
                  <c:v>1039.7000493831001</c:v>
                </c:pt>
                <c:pt idx="10054">
                  <c:v>1039.8000493878499</c:v>
                </c:pt>
                <c:pt idx="10055">
                  <c:v>1039.9000493925996</c:v>
                </c:pt>
                <c:pt idx="10056">
                  <c:v>1040.0000493973494</c:v>
                </c:pt>
                <c:pt idx="10057">
                  <c:v>1040.1000494020991</c:v>
                </c:pt>
                <c:pt idx="10058">
                  <c:v>1040.2000494068488</c:v>
                </c:pt>
                <c:pt idx="10059">
                  <c:v>1040.3000494115986</c:v>
                </c:pt>
                <c:pt idx="10060">
                  <c:v>1040.4000494163483</c:v>
                </c:pt>
                <c:pt idx="10061">
                  <c:v>1040.5000494210981</c:v>
                </c:pt>
                <c:pt idx="10062">
                  <c:v>1040.6000494258478</c:v>
                </c:pt>
                <c:pt idx="10063">
                  <c:v>1040.7000494305976</c:v>
                </c:pt>
                <c:pt idx="10064">
                  <c:v>1040.8000494353473</c:v>
                </c:pt>
                <c:pt idx="10065">
                  <c:v>1040.9000494400971</c:v>
                </c:pt>
                <c:pt idx="10066">
                  <c:v>1041.0000494448468</c:v>
                </c:pt>
                <c:pt idx="10067">
                  <c:v>1041.1000494495966</c:v>
                </c:pt>
                <c:pt idx="10068">
                  <c:v>1041.2000494543463</c:v>
                </c:pt>
                <c:pt idx="10069">
                  <c:v>1041.300049459096</c:v>
                </c:pt>
                <c:pt idx="10070">
                  <c:v>1041.4000494638458</c:v>
                </c:pt>
                <c:pt idx="10071">
                  <c:v>1041.5000494685955</c:v>
                </c:pt>
                <c:pt idx="10072">
                  <c:v>1041.6000494733453</c:v>
                </c:pt>
                <c:pt idx="10073">
                  <c:v>1041.700049478095</c:v>
                </c:pt>
                <c:pt idx="10074">
                  <c:v>1041.8000494828448</c:v>
                </c:pt>
                <c:pt idx="10075">
                  <c:v>1041.9000494875945</c:v>
                </c:pt>
                <c:pt idx="10076">
                  <c:v>1042.0000494923443</c:v>
                </c:pt>
                <c:pt idx="10077">
                  <c:v>1042.100049497094</c:v>
                </c:pt>
                <c:pt idx="10078">
                  <c:v>1042.2000495018438</c:v>
                </c:pt>
                <c:pt idx="10079">
                  <c:v>1042.3000495065935</c:v>
                </c:pt>
                <c:pt idx="10080">
                  <c:v>1042.4000495113432</c:v>
                </c:pt>
                <c:pt idx="10081">
                  <c:v>1042.500049516093</c:v>
                </c:pt>
                <c:pt idx="10082">
                  <c:v>1042.6000495208427</c:v>
                </c:pt>
                <c:pt idx="10083">
                  <c:v>1042.7000495255925</c:v>
                </c:pt>
                <c:pt idx="10084">
                  <c:v>1042.8000495303422</c:v>
                </c:pt>
                <c:pt idx="10085">
                  <c:v>1042.900049535092</c:v>
                </c:pt>
                <c:pt idx="10086">
                  <c:v>1043.0000495398417</c:v>
                </c:pt>
                <c:pt idx="10087">
                  <c:v>1043.1000495445915</c:v>
                </c:pt>
                <c:pt idx="10088">
                  <c:v>1043.2000495493412</c:v>
                </c:pt>
                <c:pt idx="10089">
                  <c:v>1043.3000495540909</c:v>
                </c:pt>
                <c:pt idx="10090">
                  <c:v>1043.4000495588407</c:v>
                </c:pt>
                <c:pt idx="10091">
                  <c:v>1043.5000495635904</c:v>
                </c:pt>
                <c:pt idx="10092">
                  <c:v>1043.6000495683402</c:v>
                </c:pt>
                <c:pt idx="10093">
                  <c:v>1043.7000495730899</c:v>
                </c:pt>
                <c:pt idx="10094">
                  <c:v>1043.8000495778397</c:v>
                </c:pt>
                <c:pt idx="10095">
                  <c:v>1043.9000495825894</c:v>
                </c:pt>
                <c:pt idx="10096">
                  <c:v>1044.0000495873392</c:v>
                </c:pt>
                <c:pt idx="10097">
                  <c:v>1044.1000495920889</c:v>
                </c:pt>
                <c:pt idx="10098">
                  <c:v>1044.2000495968387</c:v>
                </c:pt>
                <c:pt idx="10099">
                  <c:v>1044.3000496015884</c:v>
                </c:pt>
                <c:pt idx="10100">
                  <c:v>1044.4000496063381</c:v>
                </c:pt>
                <c:pt idx="10101">
                  <c:v>1044.5000496110879</c:v>
                </c:pt>
                <c:pt idx="10102">
                  <c:v>1044.6000496158376</c:v>
                </c:pt>
                <c:pt idx="10103">
                  <c:v>1044.7000496205874</c:v>
                </c:pt>
                <c:pt idx="10104">
                  <c:v>1044.8000496253371</c:v>
                </c:pt>
                <c:pt idx="10105">
                  <c:v>1044.9000496300869</c:v>
                </c:pt>
                <c:pt idx="10106">
                  <c:v>1045.0000496348366</c:v>
                </c:pt>
                <c:pt idx="10107">
                  <c:v>1045.1000496395864</c:v>
                </c:pt>
                <c:pt idx="10108">
                  <c:v>1045.2000496443361</c:v>
                </c:pt>
                <c:pt idx="10109">
                  <c:v>1045.3000496490858</c:v>
                </c:pt>
                <c:pt idx="10110">
                  <c:v>1045.4000496538356</c:v>
                </c:pt>
                <c:pt idx="10111">
                  <c:v>1045.5000496585853</c:v>
                </c:pt>
                <c:pt idx="10112">
                  <c:v>1045.6000496633351</c:v>
                </c:pt>
                <c:pt idx="10113">
                  <c:v>1045.7000496680848</c:v>
                </c:pt>
                <c:pt idx="10114">
                  <c:v>1045.8000496728346</c:v>
                </c:pt>
                <c:pt idx="10115">
                  <c:v>1045.9000496775843</c:v>
                </c:pt>
                <c:pt idx="10116">
                  <c:v>1046.0000496823341</c:v>
                </c:pt>
                <c:pt idx="10117">
                  <c:v>1046.1000496870838</c:v>
                </c:pt>
                <c:pt idx="10118">
                  <c:v>1046.2000496918336</c:v>
                </c:pt>
                <c:pt idx="10119">
                  <c:v>1046.3000496965833</c:v>
                </c:pt>
                <c:pt idx="10120">
                  <c:v>1046.400049701333</c:v>
                </c:pt>
                <c:pt idx="10121">
                  <c:v>1046.5000497060828</c:v>
                </c:pt>
                <c:pt idx="10122">
                  <c:v>1046.6000497108325</c:v>
                </c:pt>
                <c:pt idx="10123">
                  <c:v>1046.7000497155823</c:v>
                </c:pt>
                <c:pt idx="10124">
                  <c:v>1046.800049720332</c:v>
                </c:pt>
                <c:pt idx="10125">
                  <c:v>1046.9000497250818</c:v>
                </c:pt>
                <c:pt idx="10126">
                  <c:v>1047.0000497298315</c:v>
                </c:pt>
                <c:pt idx="10127">
                  <c:v>1047.1000497345813</c:v>
                </c:pt>
                <c:pt idx="10128">
                  <c:v>1047.200049739331</c:v>
                </c:pt>
                <c:pt idx="10129">
                  <c:v>1047.3000497440808</c:v>
                </c:pt>
                <c:pt idx="10130">
                  <c:v>1047.4000497488305</c:v>
                </c:pt>
                <c:pt idx="10131">
                  <c:v>1047.5000497535802</c:v>
                </c:pt>
                <c:pt idx="10132">
                  <c:v>1047.60004975833</c:v>
                </c:pt>
                <c:pt idx="10133">
                  <c:v>1047.7000497630797</c:v>
                </c:pt>
                <c:pt idx="10134">
                  <c:v>1047.8000497678295</c:v>
                </c:pt>
                <c:pt idx="10135">
                  <c:v>1047.9000497725792</c:v>
                </c:pt>
                <c:pt idx="10136">
                  <c:v>1048.000049777329</c:v>
                </c:pt>
                <c:pt idx="10137">
                  <c:v>1048.1000497820787</c:v>
                </c:pt>
                <c:pt idx="10138">
                  <c:v>1048.2000497868285</c:v>
                </c:pt>
                <c:pt idx="10139">
                  <c:v>1048.3000497915782</c:v>
                </c:pt>
                <c:pt idx="10140">
                  <c:v>1048.4000497963279</c:v>
                </c:pt>
                <c:pt idx="10141">
                  <c:v>1048.5000498010777</c:v>
                </c:pt>
                <c:pt idx="10142">
                  <c:v>1048.6000498058274</c:v>
                </c:pt>
                <c:pt idx="10143">
                  <c:v>1048.7000498105772</c:v>
                </c:pt>
                <c:pt idx="10144">
                  <c:v>1048.8000498153269</c:v>
                </c:pt>
                <c:pt idx="10145">
                  <c:v>1048.9000498200767</c:v>
                </c:pt>
                <c:pt idx="10146">
                  <c:v>1049.0000498248264</c:v>
                </c:pt>
                <c:pt idx="10147">
                  <c:v>1049.1000498295762</c:v>
                </c:pt>
                <c:pt idx="10148">
                  <c:v>1049.2000498343259</c:v>
                </c:pt>
                <c:pt idx="10149">
                  <c:v>1049.3000498390757</c:v>
                </c:pt>
                <c:pt idx="10150">
                  <c:v>1049.4000498438254</c:v>
                </c:pt>
                <c:pt idx="10151">
                  <c:v>1049.5000498485751</c:v>
                </c:pt>
                <c:pt idx="10152">
                  <c:v>1049.6000498533249</c:v>
                </c:pt>
                <c:pt idx="10153">
                  <c:v>1049.7000498580746</c:v>
                </c:pt>
                <c:pt idx="10154">
                  <c:v>1049.8000498628244</c:v>
                </c:pt>
                <c:pt idx="10155">
                  <c:v>1049.9000498675741</c:v>
                </c:pt>
                <c:pt idx="10156">
                  <c:v>1050.0000498723239</c:v>
                </c:pt>
                <c:pt idx="10157">
                  <c:v>1050.1000498770736</c:v>
                </c:pt>
                <c:pt idx="10158">
                  <c:v>1050.2000498818234</c:v>
                </c:pt>
                <c:pt idx="10159">
                  <c:v>1050.3000498865731</c:v>
                </c:pt>
                <c:pt idx="10160">
                  <c:v>1050.4000498913229</c:v>
                </c:pt>
                <c:pt idx="10161">
                  <c:v>1050.5000498960726</c:v>
                </c:pt>
                <c:pt idx="10162">
                  <c:v>1050.6000499008223</c:v>
                </c:pt>
                <c:pt idx="10163">
                  <c:v>1050.7000499055721</c:v>
                </c:pt>
                <c:pt idx="10164">
                  <c:v>1050.8000499103218</c:v>
                </c:pt>
                <c:pt idx="10165">
                  <c:v>1050.9000499150716</c:v>
                </c:pt>
                <c:pt idx="10166">
                  <c:v>1051.0000499198213</c:v>
                </c:pt>
                <c:pt idx="10167">
                  <c:v>1051.1000499245711</c:v>
                </c:pt>
                <c:pt idx="10168">
                  <c:v>1051.2000499293208</c:v>
                </c:pt>
                <c:pt idx="10169">
                  <c:v>1051.3000499340706</c:v>
                </c:pt>
                <c:pt idx="10170">
                  <c:v>1051.4000499388203</c:v>
                </c:pt>
                <c:pt idx="10171">
                  <c:v>1051.50004994357</c:v>
                </c:pt>
                <c:pt idx="10172">
                  <c:v>1051.6000499483198</c:v>
                </c:pt>
                <c:pt idx="10173">
                  <c:v>1051.7000499530695</c:v>
                </c:pt>
                <c:pt idx="10174">
                  <c:v>1051.8000499578193</c:v>
                </c:pt>
                <c:pt idx="10175">
                  <c:v>1051.900049962569</c:v>
                </c:pt>
                <c:pt idx="10176">
                  <c:v>1052.0000499673188</c:v>
                </c:pt>
                <c:pt idx="10177">
                  <c:v>1052.1000499720685</c:v>
                </c:pt>
                <c:pt idx="10178">
                  <c:v>1052.2000499768183</c:v>
                </c:pt>
                <c:pt idx="10179">
                  <c:v>1052.300049981568</c:v>
                </c:pt>
                <c:pt idx="10180">
                  <c:v>1052.4000499863178</c:v>
                </c:pt>
                <c:pt idx="10181">
                  <c:v>1052.5000499910675</c:v>
                </c:pt>
                <c:pt idx="10182">
                  <c:v>1052.6000499958172</c:v>
                </c:pt>
                <c:pt idx="10183">
                  <c:v>1052.700050000567</c:v>
                </c:pt>
                <c:pt idx="10184">
                  <c:v>1052.8000500053167</c:v>
                </c:pt>
                <c:pt idx="10185">
                  <c:v>1052.9000500100665</c:v>
                </c:pt>
                <c:pt idx="10186">
                  <c:v>1053.0000500148162</c:v>
                </c:pt>
                <c:pt idx="10187">
                  <c:v>1053.100050019566</c:v>
                </c:pt>
                <c:pt idx="10188">
                  <c:v>1053.2000500243157</c:v>
                </c:pt>
                <c:pt idx="10189">
                  <c:v>1053.3000500290655</c:v>
                </c:pt>
                <c:pt idx="10190">
                  <c:v>1053.4000500338152</c:v>
                </c:pt>
                <c:pt idx="10191">
                  <c:v>1053.500050038565</c:v>
                </c:pt>
                <c:pt idx="10192">
                  <c:v>1053.6000500433147</c:v>
                </c:pt>
                <c:pt idx="10193">
                  <c:v>1053.7000500480644</c:v>
                </c:pt>
                <c:pt idx="10194">
                  <c:v>1053.8000500528142</c:v>
                </c:pt>
                <c:pt idx="10195">
                  <c:v>1053.9000500575639</c:v>
                </c:pt>
                <c:pt idx="10196">
                  <c:v>1054.0000500623137</c:v>
                </c:pt>
                <c:pt idx="10197">
                  <c:v>1054.1000500670634</c:v>
                </c:pt>
                <c:pt idx="10198">
                  <c:v>1054.2000500718132</c:v>
                </c:pt>
                <c:pt idx="10199">
                  <c:v>1054.3000500765629</c:v>
                </c:pt>
                <c:pt idx="10200">
                  <c:v>1054.4000500813127</c:v>
                </c:pt>
                <c:pt idx="10201">
                  <c:v>1054.5000500860624</c:v>
                </c:pt>
                <c:pt idx="10202">
                  <c:v>1054.6000500908121</c:v>
                </c:pt>
                <c:pt idx="10203">
                  <c:v>1054.7000500955619</c:v>
                </c:pt>
                <c:pt idx="10204">
                  <c:v>1054.8000501003116</c:v>
                </c:pt>
                <c:pt idx="10205">
                  <c:v>1054.9000501050614</c:v>
                </c:pt>
                <c:pt idx="10206">
                  <c:v>1055.0000501098111</c:v>
                </c:pt>
                <c:pt idx="10207">
                  <c:v>1055.1000501145609</c:v>
                </c:pt>
                <c:pt idx="10208">
                  <c:v>1055.2000501193106</c:v>
                </c:pt>
                <c:pt idx="10209">
                  <c:v>1055.3000501240604</c:v>
                </c:pt>
                <c:pt idx="10210">
                  <c:v>1055.4000501288101</c:v>
                </c:pt>
                <c:pt idx="10211">
                  <c:v>1055.5000501335599</c:v>
                </c:pt>
                <c:pt idx="10212">
                  <c:v>1055.6000501383096</c:v>
                </c:pt>
                <c:pt idx="10213">
                  <c:v>1055.7000501430593</c:v>
                </c:pt>
                <c:pt idx="10214">
                  <c:v>1055.8000501478091</c:v>
                </c:pt>
                <c:pt idx="10215">
                  <c:v>1055.9000501525588</c:v>
                </c:pt>
                <c:pt idx="10216">
                  <c:v>1056.0000501573086</c:v>
                </c:pt>
                <c:pt idx="10217">
                  <c:v>1056.1000501620583</c:v>
                </c:pt>
                <c:pt idx="10218">
                  <c:v>1056.2000501668081</c:v>
                </c:pt>
                <c:pt idx="10219">
                  <c:v>1056.3000501715578</c:v>
                </c:pt>
                <c:pt idx="10220">
                  <c:v>1056.4000501763076</c:v>
                </c:pt>
                <c:pt idx="10221">
                  <c:v>1056.5000501810573</c:v>
                </c:pt>
                <c:pt idx="10222">
                  <c:v>1056.600050185807</c:v>
                </c:pt>
                <c:pt idx="10223">
                  <c:v>1056.7000501905568</c:v>
                </c:pt>
                <c:pt idx="10224">
                  <c:v>1056.8000501953065</c:v>
                </c:pt>
                <c:pt idx="10225">
                  <c:v>1056.9000502000563</c:v>
                </c:pt>
                <c:pt idx="10226">
                  <c:v>1057.000050204806</c:v>
                </c:pt>
                <c:pt idx="10227">
                  <c:v>1057.1000502095558</c:v>
                </c:pt>
                <c:pt idx="10228">
                  <c:v>1057.2000502143055</c:v>
                </c:pt>
                <c:pt idx="10229">
                  <c:v>1057.3000502190553</c:v>
                </c:pt>
                <c:pt idx="10230">
                  <c:v>1057.400050223805</c:v>
                </c:pt>
                <c:pt idx="10231">
                  <c:v>1057.5000502285548</c:v>
                </c:pt>
                <c:pt idx="10232">
                  <c:v>1057.6000502333045</c:v>
                </c:pt>
                <c:pt idx="10233">
                  <c:v>1057.7000502380542</c:v>
                </c:pt>
                <c:pt idx="10234">
                  <c:v>1057.800050242804</c:v>
                </c:pt>
                <c:pt idx="10235">
                  <c:v>1057.9000502475537</c:v>
                </c:pt>
                <c:pt idx="10236">
                  <c:v>1058.0000502523035</c:v>
                </c:pt>
                <c:pt idx="10237">
                  <c:v>1058.1000502570532</c:v>
                </c:pt>
                <c:pt idx="10238">
                  <c:v>1058.200050261803</c:v>
                </c:pt>
                <c:pt idx="10239">
                  <c:v>1058.3000502665527</c:v>
                </c:pt>
                <c:pt idx="10240">
                  <c:v>1058.4000502713025</c:v>
                </c:pt>
                <c:pt idx="10241">
                  <c:v>1058.5000502760522</c:v>
                </c:pt>
                <c:pt idx="10242">
                  <c:v>1058.600050280802</c:v>
                </c:pt>
                <c:pt idx="10243">
                  <c:v>1058.7000502855517</c:v>
                </c:pt>
                <c:pt idx="10244">
                  <c:v>1058.8000502903014</c:v>
                </c:pt>
                <c:pt idx="10245">
                  <c:v>1058.9000502950512</c:v>
                </c:pt>
                <c:pt idx="10246">
                  <c:v>1059.0000502998009</c:v>
                </c:pt>
                <c:pt idx="10247">
                  <c:v>1059.1000503045507</c:v>
                </c:pt>
                <c:pt idx="10248">
                  <c:v>1059.2000503093004</c:v>
                </c:pt>
                <c:pt idx="10249">
                  <c:v>1059.3000503140502</c:v>
                </c:pt>
                <c:pt idx="10250">
                  <c:v>1059.4000503187999</c:v>
                </c:pt>
                <c:pt idx="10251">
                  <c:v>1059.5000503235497</c:v>
                </c:pt>
                <c:pt idx="10252">
                  <c:v>1059.6000503282994</c:v>
                </c:pt>
                <c:pt idx="10253">
                  <c:v>1059.7000503330491</c:v>
                </c:pt>
                <c:pt idx="10254">
                  <c:v>1059.8000503377989</c:v>
                </c:pt>
                <c:pt idx="10255">
                  <c:v>1059.9000503425486</c:v>
                </c:pt>
                <c:pt idx="10256">
                  <c:v>1060.0000503472984</c:v>
                </c:pt>
                <c:pt idx="10257">
                  <c:v>1060.1000503520481</c:v>
                </c:pt>
                <c:pt idx="10258">
                  <c:v>1060.2000503567979</c:v>
                </c:pt>
                <c:pt idx="10259">
                  <c:v>1060.3000503615476</c:v>
                </c:pt>
                <c:pt idx="10260">
                  <c:v>1060.4000503662974</c:v>
                </c:pt>
                <c:pt idx="10261">
                  <c:v>1060.5000503710471</c:v>
                </c:pt>
                <c:pt idx="10262">
                  <c:v>1060.6000503757969</c:v>
                </c:pt>
                <c:pt idx="10263">
                  <c:v>1060.7000503805466</c:v>
                </c:pt>
                <c:pt idx="10264">
                  <c:v>1060.8000503852963</c:v>
                </c:pt>
                <c:pt idx="10265">
                  <c:v>1060.9000503900461</c:v>
                </c:pt>
                <c:pt idx="10266">
                  <c:v>1061.0000503947958</c:v>
                </c:pt>
                <c:pt idx="10267">
                  <c:v>1061.1000503995456</c:v>
                </c:pt>
                <c:pt idx="10268">
                  <c:v>1061.2000504042953</c:v>
                </c:pt>
                <c:pt idx="10269">
                  <c:v>1061.3000504090451</c:v>
                </c:pt>
                <c:pt idx="10270">
                  <c:v>1061.4000504137948</c:v>
                </c:pt>
                <c:pt idx="10271">
                  <c:v>1061.5000504185446</c:v>
                </c:pt>
                <c:pt idx="10272">
                  <c:v>1061.6000504232943</c:v>
                </c:pt>
                <c:pt idx="10273">
                  <c:v>1061.7000504280441</c:v>
                </c:pt>
                <c:pt idx="10274">
                  <c:v>1061.8000504327938</c:v>
                </c:pt>
                <c:pt idx="10275">
                  <c:v>1061.9000504375435</c:v>
                </c:pt>
                <c:pt idx="10276">
                  <c:v>1062.0000504422933</c:v>
                </c:pt>
                <c:pt idx="10277">
                  <c:v>1062.100050447043</c:v>
                </c:pt>
                <c:pt idx="10278">
                  <c:v>1062.2000504517928</c:v>
                </c:pt>
                <c:pt idx="10279">
                  <c:v>1062.3000504565425</c:v>
                </c:pt>
                <c:pt idx="10280">
                  <c:v>1062.4000504612923</c:v>
                </c:pt>
                <c:pt idx="10281">
                  <c:v>1062.500050466042</c:v>
                </c:pt>
                <c:pt idx="10282">
                  <c:v>1062.6000504707918</c:v>
                </c:pt>
                <c:pt idx="10283">
                  <c:v>1062.7000504755415</c:v>
                </c:pt>
                <c:pt idx="10284">
                  <c:v>1062.8000504802912</c:v>
                </c:pt>
                <c:pt idx="10285">
                  <c:v>1062.900050485041</c:v>
                </c:pt>
                <c:pt idx="10286">
                  <c:v>1063.0000504897907</c:v>
                </c:pt>
                <c:pt idx="10287">
                  <c:v>1063.1000504945405</c:v>
                </c:pt>
                <c:pt idx="10288">
                  <c:v>1063.2000504992902</c:v>
                </c:pt>
                <c:pt idx="10289">
                  <c:v>1063.30005050404</c:v>
                </c:pt>
                <c:pt idx="10290">
                  <c:v>1063.4000505087897</c:v>
                </c:pt>
                <c:pt idx="10291">
                  <c:v>1063.5000505135395</c:v>
                </c:pt>
                <c:pt idx="10292">
                  <c:v>1063.6000505182892</c:v>
                </c:pt>
                <c:pt idx="10293">
                  <c:v>1063.700050523039</c:v>
                </c:pt>
                <c:pt idx="10294">
                  <c:v>1063.8000505277887</c:v>
                </c:pt>
                <c:pt idx="10295">
                  <c:v>1063.9000505325384</c:v>
                </c:pt>
                <c:pt idx="10296">
                  <c:v>1064.0000505372882</c:v>
                </c:pt>
                <c:pt idx="10297">
                  <c:v>1064.1000505420379</c:v>
                </c:pt>
                <c:pt idx="10298">
                  <c:v>1064.2000505467877</c:v>
                </c:pt>
                <c:pt idx="10299">
                  <c:v>1064.3000505515374</c:v>
                </c:pt>
                <c:pt idx="10300">
                  <c:v>1064.4000505562872</c:v>
                </c:pt>
                <c:pt idx="10301">
                  <c:v>1064.5000505610369</c:v>
                </c:pt>
                <c:pt idx="10302">
                  <c:v>1064.6000505657867</c:v>
                </c:pt>
                <c:pt idx="10303">
                  <c:v>1064.7000505705364</c:v>
                </c:pt>
                <c:pt idx="10304">
                  <c:v>1064.8000505752861</c:v>
                </c:pt>
                <c:pt idx="10305">
                  <c:v>1064.9000505800359</c:v>
                </c:pt>
                <c:pt idx="10306">
                  <c:v>1065.0000505847856</c:v>
                </c:pt>
                <c:pt idx="10307">
                  <c:v>1065.1000505895354</c:v>
                </c:pt>
                <c:pt idx="10308">
                  <c:v>1065.2000505942851</c:v>
                </c:pt>
                <c:pt idx="10309">
                  <c:v>1065.3000505990349</c:v>
                </c:pt>
                <c:pt idx="10310">
                  <c:v>1065.4000506037846</c:v>
                </c:pt>
                <c:pt idx="10311">
                  <c:v>1065.5000506085344</c:v>
                </c:pt>
                <c:pt idx="10312">
                  <c:v>1065.6000506132841</c:v>
                </c:pt>
                <c:pt idx="10313">
                  <c:v>1065.7000506180339</c:v>
                </c:pt>
                <c:pt idx="10314">
                  <c:v>1065.8000506227836</c:v>
                </c:pt>
                <c:pt idx="10315">
                  <c:v>1065.9000506275333</c:v>
                </c:pt>
                <c:pt idx="10316">
                  <c:v>1066.0000506322831</c:v>
                </c:pt>
                <c:pt idx="10317">
                  <c:v>1066.1000506370328</c:v>
                </c:pt>
                <c:pt idx="10318">
                  <c:v>1066.2000506417826</c:v>
                </c:pt>
                <c:pt idx="10319">
                  <c:v>1066.3000506465323</c:v>
                </c:pt>
                <c:pt idx="10320">
                  <c:v>1066.4000506512821</c:v>
                </c:pt>
                <c:pt idx="10321">
                  <c:v>1066.5000506560318</c:v>
                </c:pt>
                <c:pt idx="10322">
                  <c:v>1066.6000506607816</c:v>
                </c:pt>
                <c:pt idx="10323">
                  <c:v>1066.7000506655313</c:v>
                </c:pt>
                <c:pt idx="10324">
                  <c:v>1066.8000506702811</c:v>
                </c:pt>
                <c:pt idx="10325">
                  <c:v>1066.9000506750308</c:v>
                </c:pt>
                <c:pt idx="10326">
                  <c:v>1067.0000506797805</c:v>
                </c:pt>
                <c:pt idx="10327">
                  <c:v>1067.1000506845303</c:v>
                </c:pt>
                <c:pt idx="10328">
                  <c:v>1067.20005068928</c:v>
                </c:pt>
                <c:pt idx="10329">
                  <c:v>1067.3000506940298</c:v>
                </c:pt>
                <c:pt idx="10330">
                  <c:v>1067.4000506987795</c:v>
                </c:pt>
                <c:pt idx="10331">
                  <c:v>1067.5000507035293</c:v>
                </c:pt>
                <c:pt idx="10332">
                  <c:v>1067.600050708279</c:v>
                </c:pt>
                <c:pt idx="10333">
                  <c:v>1067.7000507130288</c:v>
                </c:pt>
                <c:pt idx="10334">
                  <c:v>1067.8000507177785</c:v>
                </c:pt>
                <c:pt idx="10335">
                  <c:v>1067.9000507225282</c:v>
                </c:pt>
                <c:pt idx="10336">
                  <c:v>1068.000050727278</c:v>
                </c:pt>
                <c:pt idx="10337">
                  <c:v>1068.1000507320277</c:v>
                </c:pt>
                <c:pt idx="10338">
                  <c:v>1068.2000507367775</c:v>
                </c:pt>
                <c:pt idx="10339">
                  <c:v>1068.3000507415272</c:v>
                </c:pt>
                <c:pt idx="10340">
                  <c:v>1068.400050746277</c:v>
                </c:pt>
                <c:pt idx="10341">
                  <c:v>1068.5000507510267</c:v>
                </c:pt>
                <c:pt idx="10342">
                  <c:v>1068.6000507557765</c:v>
                </c:pt>
                <c:pt idx="10343">
                  <c:v>1068.7000507605262</c:v>
                </c:pt>
                <c:pt idx="10344">
                  <c:v>1068.800050765276</c:v>
                </c:pt>
                <c:pt idx="10345">
                  <c:v>1068.9000507700257</c:v>
                </c:pt>
                <c:pt idx="10346">
                  <c:v>1069.0000507747754</c:v>
                </c:pt>
                <c:pt idx="10347">
                  <c:v>1069.1000507795252</c:v>
                </c:pt>
                <c:pt idx="10348">
                  <c:v>1069.2000507842749</c:v>
                </c:pt>
                <c:pt idx="10349">
                  <c:v>1069.3000507890247</c:v>
                </c:pt>
                <c:pt idx="10350">
                  <c:v>1069.4000507937744</c:v>
                </c:pt>
                <c:pt idx="10351">
                  <c:v>1069.5000507985242</c:v>
                </c:pt>
                <c:pt idx="10352">
                  <c:v>1069.6000508032739</c:v>
                </c:pt>
                <c:pt idx="10353">
                  <c:v>1069.7000508080237</c:v>
                </c:pt>
                <c:pt idx="10354">
                  <c:v>1069.8000508127734</c:v>
                </c:pt>
                <c:pt idx="10355">
                  <c:v>1069.9000508175232</c:v>
                </c:pt>
                <c:pt idx="10356">
                  <c:v>1070.0000508222729</c:v>
                </c:pt>
                <c:pt idx="10357">
                  <c:v>1070.1000508270226</c:v>
                </c:pt>
                <c:pt idx="10358">
                  <c:v>1070.2000508317724</c:v>
                </c:pt>
                <c:pt idx="10359">
                  <c:v>1070.3000508365221</c:v>
                </c:pt>
                <c:pt idx="10360">
                  <c:v>1070.4000508412719</c:v>
                </c:pt>
                <c:pt idx="10361">
                  <c:v>1070.5000508460216</c:v>
                </c:pt>
                <c:pt idx="10362">
                  <c:v>1070.6000508507714</c:v>
                </c:pt>
                <c:pt idx="10363">
                  <c:v>1070.7000508555211</c:v>
                </c:pt>
                <c:pt idx="10364">
                  <c:v>1070.8000508602709</c:v>
                </c:pt>
                <c:pt idx="10365">
                  <c:v>1070.9000508650206</c:v>
                </c:pt>
                <c:pt idx="10366">
                  <c:v>1071.0000508697703</c:v>
                </c:pt>
                <c:pt idx="10367">
                  <c:v>1071.1000508745201</c:v>
                </c:pt>
                <c:pt idx="10368">
                  <c:v>1071.2000508792698</c:v>
                </c:pt>
                <c:pt idx="10369">
                  <c:v>1071.3000508840196</c:v>
                </c:pt>
                <c:pt idx="10370">
                  <c:v>1071.4000508887693</c:v>
                </c:pt>
                <c:pt idx="10371">
                  <c:v>1071.5000508935191</c:v>
                </c:pt>
                <c:pt idx="10372">
                  <c:v>1071.6000508982688</c:v>
                </c:pt>
                <c:pt idx="10373">
                  <c:v>1071.7000509030186</c:v>
                </c:pt>
                <c:pt idx="10374">
                  <c:v>1071.8000509077683</c:v>
                </c:pt>
                <c:pt idx="10375">
                  <c:v>1071.9000509125181</c:v>
                </c:pt>
                <c:pt idx="10376">
                  <c:v>1072.0000509172678</c:v>
                </c:pt>
                <c:pt idx="10377">
                  <c:v>1072.1000509220175</c:v>
                </c:pt>
                <c:pt idx="10378">
                  <c:v>1072.2000509267673</c:v>
                </c:pt>
                <c:pt idx="10379">
                  <c:v>1072.300050931517</c:v>
                </c:pt>
                <c:pt idx="10380">
                  <c:v>1072.4000509362668</c:v>
                </c:pt>
                <c:pt idx="10381">
                  <c:v>1072.5000509410165</c:v>
                </c:pt>
                <c:pt idx="10382">
                  <c:v>1072.6000509457663</c:v>
                </c:pt>
                <c:pt idx="10383">
                  <c:v>1072.700050950516</c:v>
                </c:pt>
                <c:pt idx="10384">
                  <c:v>1072.8000509552658</c:v>
                </c:pt>
                <c:pt idx="10385">
                  <c:v>1072.9000509600155</c:v>
                </c:pt>
                <c:pt idx="10386">
                  <c:v>1073.0000509647653</c:v>
                </c:pt>
                <c:pt idx="10387">
                  <c:v>1073.100050969515</c:v>
                </c:pt>
                <c:pt idx="10388">
                  <c:v>1073.2000509742647</c:v>
                </c:pt>
                <c:pt idx="10389">
                  <c:v>1073.3000509790145</c:v>
                </c:pt>
                <c:pt idx="10390">
                  <c:v>1073.4000509837642</c:v>
                </c:pt>
                <c:pt idx="10391">
                  <c:v>1073.500050988514</c:v>
                </c:pt>
                <c:pt idx="10392">
                  <c:v>1073.6000509932637</c:v>
                </c:pt>
                <c:pt idx="10393">
                  <c:v>1073.7000509980135</c:v>
                </c:pt>
                <c:pt idx="10394">
                  <c:v>1073.8000510027632</c:v>
                </c:pt>
                <c:pt idx="10395">
                  <c:v>1073.900051007513</c:v>
                </c:pt>
                <c:pt idx="10396">
                  <c:v>1074.0000510122627</c:v>
                </c:pt>
                <c:pt idx="10397">
                  <c:v>1074.1000510170124</c:v>
                </c:pt>
                <c:pt idx="10398">
                  <c:v>1074.2000510217622</c:v>
                </c:pt>
                <c:pt idx="10399">
                  <c:v>1074.3000510265119</c:v>
                </c:pt>
                <c:pt idx="10400">
                  <c:v>1074.4000510312617</c:v>
                </c:pt>
                <c:pt idx="10401">
                  <c:v>1074.5000510360114</c:v>
                </c:pt>
                <c:pt idx="10402">
                  <c:v>1074.6000510407612</c:v>
                </c:pt>
                <c:pt idx="10403">
                  <c:v>1074.7000510455109</c:v>
                </c:pt>
                <c:pt idx="10404">
                  <c:v>1074.8000510502607</c:v>
                </c:pt>
                <c:pt idx="10405">
                  <c:v>1074.9000510550104</c:v>
                </c:pt>
                <c:pt idx="10406">
                  <c:v>1075.0000510597602</c:v>
                </c:pt>
                <c:pt idx="10407">
                  <c:v>1075.1000510645099</c:v>
                </c:pt>
                <c:pt idx="10408">
                  <c:v>1075.2000510692596</c:v>
                </c:pt>
                <c:pt idx="10409">
                  <c:v>1075.3000510740094</c:v>
                </c:pt>
                <c:pt idx="10410">
                  <c:v>1075.4000510787591</c:v>
                </c:pt>
                <c:pt idx="10411">
                  <c:v>1075.5000510835089</c:v>
                </c:pt>
                <c:pt idx="10412">
                  <c:v>1075.6000510882586</c:v>
                </c:pt>
                <c:pt idx="10413">
                  <c:v>1075.7000510930084</c:v>
                </c:pt>
                <c:pt idx="10414">
                  <c:v>1075.8000510977581</c:v>
                </c:pt>
                <c:pt idx="10415">
                  <c:v>1075.9000511025079</c:v>
                </c:pt>
                <c:pt idx="10416">
                  <c:v>1076.0000511072576</c:v>
                </c:pt>
                <c:pt idx="10417">
                  <c:v>1076.1000511120073</c:v>
                </c:pt>
                <c:pt idx="10418">
                  <c:v>1076.2000511167571</c:v>
                </c:pt>
                <c:pt idx="10419">
                  <c:v>1076.3000511215068</c:v>
                </c:pt>
                <c:pt idx="10420">
                  <c:v>1076.4000511262566</c:v>
                </c:pt>
                <c:pt idx="10421">
                  <c:v>1076.5000511310063</c:v>
                </c:pt>
                <c:pt idx="10422">
                  <c:v>1076.6000511357561</c:v>
                </c:pt>
                <c:pt idx="10423">
                  <c:v>1076.7000511405058</c:v>
                </c:pt>
                <c:pt idx="10424">
                  <c:v>1076.8000511452556</c:v>
                </c:pt>
                <c:pt idx="10425">
                  <c:v>1076.9000511500053</c:v>
                </c:pt>
                <c:pt idx="10426">
                  <c:v>1077.0000511547551</c:v>
                </c:pt>
                <c:pt idx="10427">
                  <c:v>1077.1000511595048</c:v>
                </c:pt>
                <c:pt idx="10428">
                  <c:v>1077.2000511642545</c:v>
                </c:pt>
                <c:pt idx="10429">
                  <c:v>1077.3000511690043</c:v>
                </c:pt>
                <c:pt idx="10430">
                  <c:v>1077.400051173754</c:v>
                </c:pt>
                <c:pt idx="10431">
                  <c:v>1077.5000511785038</c:v>
                </c:pt>
                <c:pt idx="10432">
                  <c:v>1077.6000511832535</c:v>
                </c:pt>
                <c:pt idx="10433">
                  <c:v>1077.7000511880033</c:v>
                </c:pt>
                <c:pt idx="10434">
                  <c:v>1077.800051192753</c:v>
                </c:pt>
                <c:pt idx="10435">
                  <c:v>1077.9000511975028</c:v>
                </c:pt>
                <c:pt idx="10436">
                  <c:v>1078.0000512022525</c:v>
                </c:pt>
                <c:pt idx="10437">
                  <c:v>1078.1000512070023</c:v>
                </c:pt>
                <c:pt idx="10438">
                  <c:v>1078.200051211752</c:v>
                </c:pt>
                <c:pt idx="10439">
                  <c:v>1078.3000512165017</c:v>
                </c:pt>
                <c:pt idx="10440">
                  <c:v>1078.4000512212515</c:v>
                </c:pt>
                <c:pt idx="10441">
                  <c:v>1078.5000512260012</c:v>
                </c:pt>
                <c:pt idx="10442">
                  <c:v>1078.600051230751</c:v>
                </c:pt>
                <c:pt idx="10443">
                  <c:v>1078.7000512355007</c:v>
                </c:pt>
                <c:pt idx="10444">
                  <c:v>1078.8000512402505</c:v>
                </c:pt>
                <c:pt idx="10445">
                  <c:v>1078.9000512450002</c:v>
                </c:pt>
                <c:pt idx="10446">
                  <c:v>1079.00005124975</c:v>
                </c:pt>
                <c:pt idx="10447">
                  <c:v>1079.1000512544997</c:v>
                </c:pt>
                <c:pt idx="10448">
                  <c:v>1079.2000512592494</c:v>
                </c:pt>
                <c:pt idx="10449">
                  <c:v>1079.3000512639992</c:v>
                </c:pt>
                <c:pt idx="10450">
                  <c:v>1079.4000512687489</c:v>
                </c:pt>
                <c:pt idx="10451">
                  <c:v>1079.5000512734987</c:v>
                </c:pt>
                <c:pt idx="10452">
                  <c:v>1079.6000512782484</c:v>
                </c:pt>
                <c:pt idx="10453">
                  <c:v>1079.7000512829982</c:v>
                </c:pt>
                <c:pt idx="10454">
                  <c:v>1079.8000512877479</c:v>
                </c:pt>
                <c:pt idx="10455">
                  <c:v>1079.9000512924977</c:v>
                </c:pt>
                <c:pt idx="10456">
                  <c:v>1080.0000512972474</c:v>
                </c:pt>
                <c:pt idx="10457">
                  <c:v>1080.1000513019972</c:v>
                </c:pt>
                <c:pt idx="10458">
                  <c:v>1080.2000513067469</c:v>
                </c:pt>
                <c:pt idx="10459">
                  <c:v>1080.3000513114966</c:v>
                </c:pt>
                <c:pt idx="10460">
                  <c:v>1080.4000513162464</c:v>
                </c:pt>
                <c:pt idx="10461">
                  <c:v>1080.5000513209961</c:v>
                </c:pt>
                <c:pt idx="10462">
                  <c:v>1080.6000513257459</c:v>
                </c:pt>
                <c:pt idx="10463">
                  <c:v>1080.7000513304956</c:v>
                </c:pt>
                <c:pt idx="10464">
                  <c:v>1080.8000513352454</c:v>
                </c:pt>
                <c:pt idx="10465">
                  <c:v>1080.9000513399951</c:v>
                </c:pt>
                <c:pt idx="10466">
                  <c:v>1081.0000513447449</c:v>
                </c:pt>
                <c:pt idx="10467">
                  <c:v>1081.1000513494946</c:v>
                </c:pt>
                <c:pt idx="10468">
                  <c:v>1081.2000513542444</c:v>
                </c:pt>
                <c:pt idx="10469">
                  <c:v>1081.3000513589941</c:v>
                </c:pt>
                <c:pt idx="10470">
                  <c:v>1081.4000513637438</c:v>
                </c:pt>
                <c:pt idx="10471">
                  <c:v>1081.5000513684936</c:v>
                </c:pt>
                <c:pt idx="10472">
                  <c:v>1081.6000513732433</c:v>
                </c:pt>
                <c:pt idx="10473">
                  <c:v>1081.7000513779931</c:v>
                </c:pt>
                <c:pt idx="10474">
                  <c:v>1081.8000513827428</c:v>
                </c:pt>
                <c:pt idx="10475">
                  <c:v>1081.9000513874926</c:v>
                </c:pt>
                <c:pt idx="10476">
                  <c:v>1082.0000513922423</c:v>
                </c:pt>
                <c:pt idx="10477">
                  <c:v>1082.1000513969921</c:v>
                </c:pt>
                <c:pt idx="10478">
                  <c:v>1082.2000514017418</c:v>
                </c:pt>
                <c:pt idx="10479">
                  <c:v>1082.3000514064915</c:v>
                </c:pt>
                <c:pt idx="10480">
                  <c:v>1082.4000514112413</c:v>
                </c:pt>
                <c:pt idx="10481">
                  <c:v>1082.500051415991</c:v>
                </c:pt>
                <c:pt idx="10482">
                  <c:v>1082.6000514207408</c:v>
                </c:pt>
                <c:pt idx="10483">
                  <c:v>1082.7000514254905</c:v>
                </c:pt>
                <c:pt idx="10484">
                  <c:v>1082.8000514302403</c:v>
                </c:pt>
                <c:pt idx="10485">
                  <c:v>1082.90005143499</c:v>
                </c:pt>
                <c:pt idx="10486">
                  <c:v>1083.0000514397398</c:v>
                </c:pt>
                <c:pt idx="10487">
                  <c:v>1083.1000514444895</c:v>
                </c:pt>
                <c:pt idx="10488">
                  <c:v>1083.2000514492393</c:v>
                </c:pt>
                <c:pt idx="10489">
                  <c:v>1083.300051453989</c:v>
                </c:pt>
                <c:pt idx="10490">
                  <c:v>1083.4000514587387</c:v>
                </c:pt>
                <c:pt idx="10491">
                  <c:v>1083.5000514634885</c:v>
                </c:pt>
                <c:pt idx="10492">
                  <c:v>1083.6000514682382</c:v>
                </c:pt>
                <c:pt idx="10493">
                  <c:v>1083.700051472988</c:v>
                </c:pt>
                <c:pt idx="10494">
                  <c:v>1083.8000514777377</c:v>
                </c:pt>
                <c:pt idx="10495">
                  <c:v>1083.9000514824875</c:v>
                </c:pt>
                <c:pt idx="10496">
                  <c:v>1084.0000514872372</c:v>
                </c:pt>
                <c:pt idx="10497">
                  <c:v>1084.100051491987</c:v>
                </c:pt>
                <c:pt idx="10498">
                  <c:v>1084.2000514967367</c:v>
                </c:pt>
                <c:pt idx="10499">
                  <c:v>1084.3000515014865</c:v>
                </c:pt>
                <c:pt idx="10500">
                  <c:v>1084.4000515062362</c:v>
                </c:pt>
                <c:pt idx="10501">
                  <c:v>1084.5000515109859</c:v>
                </c:pt>
                <c:pt idx="10502">
                  <c:v>1084.6000515157357</c:v>
                </c:pt>
                <c:pt idx="10503">
                  <c:v>1084.7000515204854</c:v>
                </c:pt>
                <c:pt idx="10504">
                  <c:v>1084.8000515252352</c:v>
                </c:pt>
                <c:pt idx="10505">
                  <c:v>1084.9000515299849</c:v>
                </c:pt>
                <c:pt idx="10506">
                  <c:v>1085.0000515347347</c:v>
                </c:pt>
                <c:pt idx="10507">
                  <c:v>1085.1000515394844</c:v>
                </c:pt>
                <c:pt idx="10508">
                  <c:v>1085.2000515442342</c:v>
                </c:pt>
                <c:pt idx="10509">
                  <c:v>1085.3000515489839</c:v>
                </c:pt>
                <c:pt idx="10510">
                  <c:v>1085.4000515537336</c:v>
                </c:pt>
                <c:pt idx="10511">
                  <c:v>1085.5000515584834</c:v>
                </c:pt>
                <c:pt idx="10512">
                  <c:v>1085.6000515632331</c:v>
                </c:pt>
                <c:pt idx="10513">
                  <c:v>1085.7000515679829</c:v>
                </c:pt>
                <c:pt idx="10514">
                  <c:v>1085.8000515727326</c:v>
                </c:pt>
                <c:pt idx="10515">
                  <c:v>1085.9000515774824</c:v>
                </c:pt>
                <c:pt idx="10516">
                  <c:v>1086.0000515822321</c:v>
                </c:pt>
                <c:pt idx="10517">
                  <c:v>1086.1000515869819</c:v>
                </c:pt>
                <c:pt idx="10518">
                  <c:v>1086.2000515917316</c:v>
                </c:pt>
                <c:pt idx="10519">
                  <c:v>1086.3000515964814</c:v>
                </c:pt>
                <c:pt idx="10520">
                  <c:v>1086.4000516012311</c:v>
                </c:pt>
                <c:pt idx="10521">
                  <c:v>1086.5000516059808</c:v>
                </c:pt>
                <c:pt idx="10522">
                  <c:v>1086.6000516107306</c:v>
                </c:pt>
                <c:pt idx="10523">
                  <c:v>1086.7000516154803</c:v>
                </c:pt>
                <c:pt idx="10524">
                  <c:v>1086.8000516202301</c:v>
                </c:pt>
                <c:pt idx="10525">
                  <c:v>1086.9000516249798</c:v>
                </c:pt>
                <c:pt idx="10526">
                  <c:v>1087.0000516297296</c:v>
                </c:pt>
                <c:pt idx="10527">
                  <c:v>1087.1000516344793</c:v>
                </c:pt>
                <c:pt idx="10528">
                  <c:v>1087.2000516392291</c:v>
                </c:pt>
                <c:pt idx="10529">
                  <c:v>1087.3000516439788</c:v>
                </c:pt>
                <c:pt idx="10530">
                  <c:v>1087.4000516487285</c:v>
                </c:pt>
                <c:pt idx="10531">
                  <c:v>1087.5000516534783</c:v>
                </c:pt>
                <c:pt idx="10532">
                  <c:v>1087.600051658228</c:v>
                </c:pt>
                <c:pt idx="10533">
                  <c:v>1087.7000516629778</c:v>
                </c:pt>
                <c:pt idx="10534">
                  <c:v>1087.8000516677275</c:v>
                </c:pt>
                <c:pt idx="10535">
                  <c:v>1087.9000516724773</c:v>
                </c:pt>
                <c:pt idx="10536">
                  <c:v>1088.000051677227</c:v>
                </c:pt>
                <c:pt idx="10537">
                  <c:v>1088.1000516819768</c:v>
                </c:pt>
                <c:pt idx="10538">
                  <c:v>1088.2000516867265</c:v>
                </c:pt>
                <c:pt idx="10539">
                  <c:v>1088.3000516914763</c:v>
                </c:pt>
                <c:pt idx="10540">
                  <c:v>1088.400051696226</c:v>
                </c:pt>
                <c:pt idx="10541">
                  <c:v>1088.5000517009757</c:v>
                </c:pt>
                <c:pt idx="10542">
                  <c:v>1088.6000517057255</c:v>
                </c:pt>
                <c:pt idx="10543">
                  <c:v>1088.7000517104752</c:v>
                </c:pt>
                <c:pt idx="10544">
                  <c:v>1088.800051715225</c:v>
                </c:pt>
                <c:pt idx="10545">
                  <c:v>1088.9000517199747</c:v>
                </c:pt>
                <c:pt idx="10546">
                  <c:v>1089.0000517247245</c:v>
                </c:pt>
                <c:pt idx="10547">
                  <c:v>1089.1000517294742</c:v>
                </c:pt>
                <c:pt idx="10548">
                  <c:v>1089.200051734224</c:v>
                </c:pt>
                <c:pt idx="10549">
                  <c:v>1089.3000517389737</c:v>
                </c:pt>
                <c:pt idx="10550">
                  <c:v>1089.4000517437235</c:v>
                </c:pt>
                <c:pt idx="10551">
                  <c:v>1089.5000517484732</c:v>
                </c:pt>
                <c:pt idx="10552">
                  <c:v>1089.6000517532229</c:v>
                </c:pt>
                <c:pt idx="10553">
                  <c:v>1089.7000517579727</c:v>
                </c:pt>
                <c:pt idx="10554">
                  <c:v>1089.8000517627224</c:v>
                </c:pt>
                <c:pt idx="10555">
                  <c:v>1089.9000517674722</c:v>
                </c:pt>
                <c:pt idx="10556">
                  <c:v>1090.0000517722219</c:v>
                </c:pt>
                <c:pt idx="10557">
                  <c:v>1090.1000517769717</c:v>
                </c:pt>
                <c:pt idx="10558">
                  <c:v>1090.2000517817214</c:v>
                </c:pt>
                <c:pt idx="10559">
                  <c:v>1090.3000517864712</c:v>
                </c:pt>
                <c:pt idx="10560">
                  <c:v>1090.4000517912209</c:v>
                </c:pt>
                <c:pt idx="10561">
                  <c:v>1090.5000517959706</c:v>
                </c:pt>
                <c:pt idx="10562">
                  <c:v>1090.6000518007204</c:v>
                </c:pt>
                <c:pt idx="10563">
                  <c:v>1090.7000518054701</c:v>
                </c:pt>
                <c:pt idx="10564">
                  <c:v>1090.8000518102199</c:v>
                </c:pt>
                <c:pt idx="10565">
                  <c:v>1090.9000518149696</c:v>
                </c:pt>
                <c:pt idx="10566">
                  <c:v>1091.0000518197194</c:v>
                </c:pt>
                <c:pt idx="10567">
                  <c:v>1091.1000518244691</c:v>
                </c:pt>
                <c:pt idx="10568">
                  <c:v>1091.2000518292189</c:v>
                </c:pt>
                <c:pt idx="10569">
                  <c:v>1091.3000518339686</c:v>
                </c:pt>
                <c:pt idx="10570">
                  <c:v>1091.4000518387184</c:v>
                </c:pt>
                <c:pt idx="10571">
                  <c:v>1091.5000518434681</c:v>
                </c:pt>
                <c:pt idx="10572">
                  <c:v>1091.6000518482178</c:v>
                </c:pt>
                <c:pt idx="10573">
                  <c:v>1091.7000518529676</c:v>
                </c:pt>
                <c:pt idx="10574">
                  <c:v>1091.8000518577173</c:v>
                </c:pt>
                <c:pt idx="10575">
                  <c:v>1091.9000518624671</c:v>
                </c:pt>
                <c:pt idx="10576">
                  <c:v>1092.0000518672168</c:v>
                </c:pt>
                <c:pt idx="10577">
                  <c:v>1092.1000518719666</c:v>
                </c:pt>
                <c:pt idx="10578">
                  <c:v>1092.2000518767163</c:v>
                </c:pt>
                <c:pt idx="10579">
                  <c:v>1092.3000518814661</c:v>
                </c:pt>
                <c:pt idx="10580">
                  <c:v>1092.4000518862158</c:v>
                </c:pt>
                <c:pt idx="10581">
                  <c:v>1092.5000518909656</c:v>
                </c:pt>
                <c:pt idx="10582">
                  <c:v>1092.6000518957153</c:v>
                </c:pt>
                <c:pt idx="10583">
                  <c:v>1092.700051900465</c:v>
                </c:pt>
                <c:pt idx="10584">
                  <c:v>1092.8000519052148</c:v>
                </c:pt>
                <c:pt idx="10585">
                  <c:v>1092.9000519099645</c:v>
                </c:pt>
                <c:pt idx="10586">
                  <c:v>1093.0000519147143</c:v>
                </c:pt>
                <c:pt idx="10587">
                  <c:v>1093.100051919464</c:v>
                </c:pt>
                <c:pt idx="10588">
                  <c:v>1093.2000519242138</c:v>
                </c:pt>
                <c:pt idx="10589">
                  <c:v>1093.3000519289635</c:v>
                </c:pt>
                <c:pt idx="10590">
                  <c:v>1093.4000519337133</c:v>
                </c:pt>
                <c:pt idx="10591">
                  <c:v>1093.500051938463</c:v>
                </c:pt>
                <c:pt idx="10592">
                  <c:v>1093.6000519432127</c:v>
                </c:pt>
                <c:pt idx="10593">
                  <c:v>1093.7000519479625</c:v>
                </c:pt>
                <c:pt idx="10594">
                  <c:v>1093.8000519527122</c:v>
                </c:pt>
                <c:pt idx="10595">
                  <c:v>1093.900051957462</c:v>
                </c:pt>
                <c:pt idx="10596">
                  <c:v>1094.0000519622117</c:v>
                </c:pt>
                <c:pt idx="10597">
                  <c:v>1094.1000519669615</c:v>
                </c:pt>
                <c:pt idx="10598">
                  <c:v>1094.2000519717112</c:v>
                </c:pt>
                <c:pt idx="10599">
                  <c:v>1094.300051976461</c:v>
                </c:pt>
                <c:pt idx="10600">
                  <c:v>1094.4000519812107</c:v>
                </c:pt>
                <c:pt idx="10601">
                  <c:v>1094.5000519859605</c:v>
                </c:pt>
                <c:pt idx="10602">
                  <c:v>1094.6000519907102</c:v>
                </c:pt>
                <c:pt idx="10603">
                  <c:v>1094.7000519954599</c:v>
                </c:pt>
                <c:pt idx="10604">
                  <c:v>1094.8000520002097</c:v>
                </c:pt>
                <c:pt idx="10605">
                  <c:v>1094.9000520049594</c:v>
                </c:pt>
                <c:pt idx="10606">
                  <c:v>1095.0000520097092</c:v>
                </c:pt>
                <c:pt idx="10607">
                  <c:v>1095.1000520144589</c:v>
                </c:pt>
                <c:pt idx="10608">
                  <c:v>1095.2000520192087</c:v>
                </c:pt>
                <c:pt idx="10609">
                  <c:v>1095.3000520239584</c:v>
                </c:pt>
                <c:pt idx="10610">
                  <c:v>1095.4000520287082</c:v>
                </c:pt>
                <c:pt idx="10611">
                  <c:v>1095.5000520334579</c:v>
                </c:pt>
                <c:pt idx="10612">
                  <c:v>1095.6000520382077</c:v>
                </c:pt>
                <c:pt idx="10613">
                  <c:v>1095.7000520429574</c:v>
                </c:pt>
                <c:pt idx="10614">
                  <c:v>1095.8000520477071</c:v>
                </c:pt>
                <c:pt idx="10615">
                  <c:v>1095.9000520524569</c:v>
                </c:pt>
                <c:pt idx="10616">
                  <c:v>1096.0000520572066</c:v>
                </c:pt>
                <c:pt idx="10617">
                  <c:v>1096.1000520619564</c:v>
                </c:pt>
                <c:pt idx="10618">
                  <c:v>1096.2000520667061</c:v>
                </c:pt>
                <c:pt idx="10619">
                  <c:v>1096.3000520714559</c:v>
                </c:pt>
                <c:pt idx="10620">
                  <c:v>1096.4000520762056</c:v>
                </c:pt>
                <c:pt idx="10621">
                  <c:v>1096.5000520809554</c:v>
                </c:pt>
                <c:pt idx="10622">
                  <c:v>1096.6000520857051</c:v>
                </c:pt>
                <c:pt idx="10623">
                  <c:v>1096.7000520904548</c:v>
                </c:pt>
                <c:pt idx="10624">
                  <c:v>1096.8000520952046</c:v>
                </c:pt>
                <c:pt idx="10625">
                  <c:v>1096.9000520999543</c:v>
                </c:pt>
                <c:pt idx="10626">
                  <c:v>1097.0000521047041</c:v>
                </c:pt>
                <c:pt idx="10627">
                  <c:v>1097.1000521094538</c:v>
                </c:pt>
                <c:pt idx="10628">
                  <c:v>1097.2000521142036</c:v>
                </c:pt>
                <c:pt idx="10629">
                  <c:v>1097.3000521189533</c:v>
                </c:pt>
                <c:pt idx="10630">
                  <c:v>1097.4000521237031</c:v>
                </c:pt>
                <c:pt idx="10631">
                  <c:v>1097.5000521284528</c:v>
                </c:pt>
                <c:pt idx="10632">
                  <c:v>1097.6000521332026</c:v>
                </c:pt>
                <c:pt idx="10633">
                  <c:v>1097.7000521379523</c:v>
                </c:pt>
                <c:pt idx="10634">
                  <c:v>1097.800052142702</c:v>
                </c:pt>
                <c:pt idx="10635">
                  <c:v>1097.9000521474518</c:v>
                </c:pt>
                <c:pt idx="10636">
                  <c:v>1098.0000521522015</c:v>
                </c:pt>
                <c:pt idx="10637">
                  <c:v>1098.1000521569513</c:v>
                </c:pt>
                <c:pt idx="10638">
                  <c:v>1098.200052161701</c:v>
                </c:pt>
                <c:pt idx="10639">
                  <c:v>1098.3000521664508</c:v>
                </c:pt>
                <c:pt idx="10640">
                  <c:v>1098.4000521712005</c:v>
                </c:pt>
                <c:pt idx="10641">
                  <c:v>1098.5000521759503</c:v>
                </c:pt>
                <c:pt idx="10642">
                  <c:v>1098.6000521807</c:v>
                </c:pt>
                <c:pt idx="10643">
                  <c:v>1098.7000521854497</c:v>
                </c:pt>
                <c:pt idx="10644">
                  <c:v>1098.8000521901995</c:v>
                </c:pt>
                <c:pt idx="10645">
                  <c:v>1098.9000521949492</c:v>
                </c:pt>
                <c:pt idx="10646">
                  <c:v>1099.000052199699</c:v>
                </c:pt>
                <c:pt idx="10647">
                  <c:v>1099.1000522044487</c:v>
                </c:pt>
                <c:pt idx="10648">
                  <c:v>1099.2000522091985</c:v>
                </c:pt>
                <c:pt idx="10649">
                  <c:v>1099.3000522139482</c:v>
                </c:pt>
                <c:pt idx="10650">
                  <c:v>1099.400052218698</c:v>
                </c:pt>
                <c:pt idx="10651">
                  <c:v>1099.5000522234477</c:v>
                </c:pt>
                <c:pt idx="10652">
                  <c:v>1099.6000522281975</c:v>
                </c:pt>
                <c:pt idx="10653">
                  <c:v>1099.7000522329472</c:v>
                </c:pt>
                <c:pt idx="10654">
                  <c:v>1099.8000522376969</c:v>
                </c:pt>
                <c:pt idx="10655">
                  <c:v>1099.9000522424467</c:v>
                </c:pt>
                <c:pt idx="10656">
                  <c:v>1100.0000522471964</c:v>
                </c:pt>
                <c:pt idx="10657">
                  <c:v>1100.1000522519462</c:v>
                </c:pt>
                <c:pt idx="10658">
                  <c:v>1100.2000522566959</c:v>
                </c:pt>
                <c:pt idx="10659">
                  <c:v>1100.3000522614457</c:v>
                </c:pt>
                <c:pt idx="10660">
                  <c:v>1100.4000522661954</c:v>
                </c:pt>
                <c:pt idx="10661">
                  <c:v>1100.5000522709452</c:v>
                </c:pt>
                <c:pt idx="10662">
                  <c:v>1100.6000522756949</c:v>
                </c:pt>
                <c:pt idx="10663">
                  <c:v>1100.7000522804447</c:v>
                </c:pt>
              </c:numCache>
            </c:numRef>
          </c:xVal>
          <c:yVal>
            <c:numRef>
              <c:f>Sheet1!$B$394:$B$11057</c:f>
              <c:numCache>
                <c:formatCode>General</c:formatCode>
                <c:ptCount val="10664"/>
                <c:pt idx="0">
                  <c:v>0.68981647491455078</c:v>
                </c:pt>
                <c:pt idx="1">
                  <c:v>0.68988865613937378</c:v>
                </c:pt>
                <c:pt idx="2">
                  <c:v>0.68981260061264038</c:v>
                </c:pt>
                <c:pt idx="3">
                  <c:v>0.68988668918609619</c:v>
                </c:pt>
                <c:pt idx="4">
                  <c:v>0.69090670347213745</c:v>
                </c:pt>
                <c:pt idx="5">
                  <c:v>0.69081693887710571</c:v>
                </c:pt>
                <c:pt idx="6">
                  <c:v>0.69016265869140625</c:v>
                </c:pt>
                <c:pt idx="7">
                  <c:v>0.69000941514968872</c:v>
                </c:pt>
                <c:pt idx="8">
                  <c:v>0.69045525789260864</c:v>
                </c:pt>
                <c:pt idx="9">
                  <c:v>0.69052541255950928</c:v>
                </c:pt>
                <c:pt idx="10">
                  <c:v>0.69033908843994141</c:v>
                </c:pt>
                <c:pt idx="11">
                  <c:v>0.69086170196533203</c:v>
                </c:pt>
                <c:pt idx="12">
                  <c:v>0.69086092710494995</c:v>
                </c:pt>
                <c:pt idx="13">
                  <c:v>0.69104033708572388</c:v>
                </c:pt>
                <c:pt idx="14">
                  <c:v>0.69099491834640503</c:v>
                </c:pt>
                <c:pt idx="15">
                  <c:v>0.69093286991119385</c:v>
                </c:pt>
                <c:pt idx="16">
                  <c:v>0.69070893526077271</c:v>
                </c:pt>
                <c:pt idx="17">
                  <c:v>0.69055008888244629</c:v>
                </c:pt>
                <c:pt idx="18">
                  <c:v>0.6905321478843689</c:v>
                </c:pt>
                <c:pt idx="19">
                  <c:v>0.69056868553161621</c:v>
                </c:pt>
                <c:pt idx="20">
                  <c:v>0.69091117382049561</c:v>
                </c:pt>
                <c:pt idx="21">
                  <c:v>0.69093137979507446</c:v>
                </c:pt>
                <c:pt idx="22">
                  <c:v>0.69091027975082397</c:v>
                </c:pt>
                <c:pt idx="23">
                  <c:v>0.69072812795639038</c:v>
                </c:pt>
                <c:pt idx="24">
                  <c:v>0.69073194265365601</c:v>
                </c:pt>
                <c:pt idx="25">
                  <c:v>0.69072145223617554</c:v>
                </c:pt>
                <c:pt idx="26">
                  <c:v>0.69051623344421387</c:v>
                </c:pt>
                <c:pt idx="27">
                  <c:v>0.69075196981430054</c:v>
                </c:pt>
                <c:pt idx="28">
                  <c:v>0.69071412086486816</c:v>
                </c:pt>
                <c:pt idx="29">
                  <c:v>0.69058686494827271</c:v>
                </c:pt>
                <c:pt idx="30">
                  <c:v>0.69047439098358154</c:v>
                </c:pt>
                <c:pt idx="31">
                  <c:v>0.69039559364318848</c:v>
                </c:pt>
                <c:pt idx="32">
                  <c:v>0.6903764009475708</c:v>
                </c:pt>
                <c:pt idx="33">
                  <c:v>0.69045305252075195</c:v>
                </c:pt>
                <c:pt idx="34">
                  <c:v>0.69056195020675659</c:v>
                </c:pt>
                <c:pt idx="35">
                  <c:v>0.69076204299926758</c:v>
                </c:pt>
                <c:pt idx="36">
                  <c:v>0.69069725275039673</c:v>
                </c:pt>
                <c:pt idx="37">
                  <c:v>0.69087505340576172</c:v>
                </c:pt>
                <c:pt idx="38">
                  <c:v>0.69075769186019897</c:v>
                </c:pt>
                <c:pt idx="39">
                  <c:v>0.69050568342208862</c:v>
                </c:pt>
                <c:pt idx="40">
                  <c:v>0.69029778242111206</c:v>
                </c:pt>
                <c:pt idx="41">
                  <c:v>0.69028574228286743</c:v>
                </c:pt>
                <c:pt idx="42">
                  <c:v>0.69011974334716797</c:v>
                </c:pt>
                <c:pt idx="43">
                  <c:v>0.69025570154190063</c:v>
                </c:pt>
                <c:pt idx="44">
                  <c:v>0.69024491310119629</c:v>
                </c:pt>
                <c:pt idx="45">
                  <c:v>0.69013899564743042</c:v>
                </c:pt>
                <c:pt idx="46">
                  <c:v>0.69012480974197388</c:v>
                </c:pt>
                <c:pt idx="47">
                  <c:v>0.69013595581054688</c:v>
                </c:pt>
                <c:pt idx="48">
                  <c:v>0.69021469354629517</c:v>
                </c:pt>
                <c:pt idx="49">
                  <c:v>0.69023114442825317</c:v>
                </c:pt>
                <c:pt idx="50">
                  <c:v>0.6902727484703064</c:v>
                </c:pt>
                <c:pt idx="51">
                  <c:v>0.69073992967605591</c:v>
                </c:pt>
                <c:pt idx="52">
                  <c:v>0.69084084033966064</c:v>
                </c:pt>
                <c:pt idx="53">
                  <c:v>0.69064116477966309</c:v>
                </c:pt>
                <c:pt idx="54">
                  <c:v>0.69058942794799805</c:v>
                </c:pt>
                <c:pt idx="55">
                  <c:v>0.69109058380126953</c:v>
                </c:pt>
                <c:pt idx="56">
                  <c:v>0.69101732969284058</c:v>
                </c:pt>
                <c:pt idx="57">
                  <c:v>0.69053244590759277</c:v>
                </c:pt>
                <c:pt idx="58">
                  <c:v>0.69059330224990845</c:v>
                </c:pt>
                <c:pt idx="59">
                  <c:v>0.6907048225402832</c:v>
                </c:pt>
                <c:pt idx="60">
                  <c:v>0.69089668989181519</c:v>
                </c:pt>
                <c:pt idx="61">
                  <c:v>0.69101595878601074</c:v>
                </c:pt>
                <c:pt idx="62">
                  <c:v>0.69095093011856079</c:v>
                </c:pt>
                <c:pt idx="63">
                  <c:v>0.69085794687271118</c:v>
                </c:pt>
                <c:pt idx="64">
                  <c:v>0.69071561098098755</c:v>
                </c:pt>
                <c:pt idx="65">
                  <c:v>0.69047832489013672</c:v>
                </c:pt>
                <c:pt idx="66">
                  <c:v>0.69066625833511353</c:v>
                </c:pt>
                <c:pt idx="67">
                  <c:v>0.69069075584411621</c:v>
                </c:pt>
                <c:pt idx="68">
                  <c:v>0.69072508811950684</c:v>
                </c:pt>
                <c:pt idx="69">
                  <c:v>0.69078636169433594</c:v>
                </c:pt>
                <c:pt idx="70">
                  <c:v>0.69075721502304077</c:v>
                </c:pt>
                <c:pt idx="71">
                  <c:v>0.69089281558990479</c:v>
                </c:pt>
                <c:pt idx="72">
                  <c:v>0.6906699538230896</c:v>
                </c:pt>
                <c:pt idx="73">
                  <c:v>0.69057059288024902</c:v>
                </c:pt>
                <c:pt idx="74">
                  <c:v>0.69067138433456421</c:v>
                </c:pt>
                <c:pt idx="75">
                  <c:v>0.69071239233016968</c:v>
                </c:pt>
                <c:pt idx="76">
                  <c:v>0.69066977500915527</c:v>
                </c:pt>
                <c:pt idx="77">
                  <c:v>0.69058853387832642</c:v>
                </c:pt>
                <c:pt idx="78">
                  <c:v>0.69060707092285156</c:v>
                </c:pt>
                <c:pt idx="79">
                  <c:v>0.69064384698867798</c:v>
                </c:pt>
                <c:pt idx="80">
                  <c:v>0.69070398807525635</c:v>
                </c:pt>
                <c:pt idx="81">
                  <c:v>0.69070911407470703</c:v>
                </c:pt>
                <c:pt idx="82">
                  <c:v>0.69085085391998291</c:v>
                </c:pt>
                <c:pt idx="83">
                  <c:v>0.69058537483215332</c:v>
                </c:pt>
                <c:pt idx="84">
                  <c:v>0.68993812799453735</c:v>
                </c:pt>
                <c:pt idx="85">
                  <c:v>0.68988484144210815</c:v>
                </c:pt>
                <c:pt idx="86">
                  <c:v>0.68986386060714722</c:v>
                </c:pt>
                <c:pt idx="87">
                  <c:v>0.69000506401062012</c:v>
                </c:pt>
                <c:pt idx="88">
                  <c:v>0.69042724370956421</c:v>
                </c:pt>
                <c:pt idx="89">
                  <c:v>0.69063687324523926</c:v>
                </c:pt>
                <c:pt idx="90">
                  <c:v>0.69080013036727905</c:v>
                </c:pt>
                <c:pt idx="91">
                  <c:v>0.69067162275314331</c:v>
                </c:pt>
                <c:pt idx="92">
                  <c:v>0.69065839052200317</c:v>
                </c:pt>
                <c:pt idx="93">
                  <c:v>0.69056540727615356</c:v>
                </c:pt>
                <c:pt idx="94">
                  <c:v>0.69057780504226685</c:v>
                </c:pt>
                <c:pt idx="95">
                  <c:v>0.69053548574447632</c:v>
                </c:pt>
                <c:pt idx="96">
                  <c:v>0.69065266847610474</c:v>
                </c:pt>
                <c:pt idx="97">
                  <c:v>0.69072264432907104</c:v>
                </c:pt>
                <c:pt idx="98">
                  <c:v>0.69066005945205688</c:v>
                </c:pt>
                <c:pt idx="99">
                  <c:v>0.69066226482391357</c:v>
                </c:pt>
                <c:pt idx="100">
                  <c:v>0.69052964448928833</c:v>
                </c:pt>
                <c:pt idx="101">
                  <c:v>0.69075620174407959</c:v>
                </c:pt>
                <c:pt idx="102">
                  <c:v>0.69088315963745117</c:v>
                </c:pt>
                <c:pt idx="103">
                  <c:v>0.69072061777114868</c:v>
                </c:pt>
                <c:pt idx="104">
                  <c:v>0.69051796197891235</c:v>
                </c:pt>
                <c:pt idx="105">
                  <c:v>0.69050711393356323</c:v>
                </c:pt>
                <c:pt idx="106">
                  <c:v>0.69061672687530518</c:v>
                </c:pt>
                <c:pt idx="107">
                  <c:v>0.69059145450592041</c:v>
                </c:pt>
                <c:pt idx="108">
                  <c:v>0.69071882963180542</c:v>
                </c:pt>
                <c:pt idx="109">
                  <c:v>0.69072628021240234</c:v>
                </c:pt>
                <c:pt idx="110">
                  <c:v>0.69068485498428345</c:v>
                </c:pt>
                <c:pt idx="111">
                  <c:v>0.69059151411056519</c:v>
                </c:pt>
                <c:pt idx="112">
                  <c:v>0.69069182872772217</c:v>
                </c:pt>
                <c:pt idx="113">
                  <c:v>0.69071042537689209</c:v>
                </c:pt>
                <c:pt idx="114">
                  <c:v>0.6906927227973938</c:v>
                </c:pt>
                <c:pt idx="115">
                  <c:v>0.69064444303512573</c:v>
                </c:pt>
                <c:pt idx="116">
                  <c:v>0.69062721729278564</c:v>
                </c:pt>
                <c:pt idx="117">
                  <c:v>0.69056016206741333</c:v>
                </c:pt>
                <c:pt idx="118">
                  <c:v>0.69041216373443604</c:v>
                </c:pt>
                <c:pt idx="119">
                  <c:v>0.69036024808883667</c:v>
                </c:pt>
                <c:pt idx="120">
                  <c:v>0.69043368101119995</c:v>
                </c:pt>
                <c:pt idx="121">
                  <c:v>0.69062924385070801</c:v>
                </c:pt>
                <c:pt idx="122">
                  <c:v>0.69077795743942261</c:v>
                </c:pt>
                <c:pt idx="123">
                  <c:v>0.69051355123519897</c:v>
                </c:pt>
                <c:pt idx="124">
                  <c:v>0.69046998023986816</c:v>
                </c:pt>
                <c:pt idx="125">
                  <c:v>0.69041848182678223</c:v>
                </c:pt>
                <c:pt idx="126">
                  <c:v>0.69035398960113525</c:v>
                </c:pt>
                <c:pt idx="127">
                  <c:v>0.69033277034759521</c:v>
                </c:pt>
                <c:pt idx="128">
                  <c:v>0.6905437707901001</c:v>
                </c:pt>
                <c:pt idx="129">
                  <c:v>0.69071143865585327</c:v>
                </c:pt>
                <c:pt idx="130">
                  <c:v>0.6905931830406189</c:v>
                </c:pt>
                <c:pt idx="131">
                  <c:v>0.69040662050247192</c:v>
                </c:pt>
                <c:pt idx="132">
                  <c:v>0.69045597314834595</c:v>
                </c:pt>
                <c:pt idx="133">
                  <c:v>0.69063407182693481</c:v>
                </c:pt>
                <c:pt idx="134">
                  <c:v>0.69050836563110352</c:v>
                </c:pt>
                <c:pt idx="135">
                  <c:v>0.69032108783721924</c:v>
                </c:pt>
                <c:pt idx="136">
                  <c:v>0.69049113988876343</c:v>
                </c:pt>
                <c:pt idx="137">
                  <c:v>0.69060271978378296</c:v>
                </c:pt>
                <c:pt idx="138">
                  <c:v>0.69049197435379028</c:v>
                </c:pt>
                <c:pt idx="139">
                  <c:v>0.69054186344146729</c:v>
                </c:pt>
                <c:pt idx="140">
                  <c:v>0.69036185741424561</c:v>
                </c:pt>
                <c:pt idx="141">
                  <c:v>0.69039785861968994</c:v>
                </c:pt>
                <c:pt idx="142">
                  <c:v>0.69053900241851807</c:v>
                </c:pt>
                <c:pt idx="143">
                  <c:v>0.69057971239089966</c:v>
                </c:pt>
                <c:pt idx="144">
                  <c:v>0.69043910503387451</c:v>
                </c:pt>
                <c:pt idx="145">
                  <c:v>0.69032341241836548</c:v>
                </c:pt>
                <c:pt idx="146">
                  <c:v>0.69032859802246094</c:v>
                </c:pt>
                <c:pt idx="147">
                  <c:v>0.6905091404914856</c:v>
                </c:pt>
                <c:pt idx="148">
                  <c:v>0.69051921367645264</c:v>
                </c:pt>
                <c:pt idx="149">
                  <c:v>0.69056928157806396</c:v>
                </c:pt>
                <c:pt idx="150">
                  <c:v>0.69035184383392334</c:v>
                </c:pt>
                <c:pt idx="151">
                  <c:v>0.69030934572219849</c:v>
                </c:pt>
                <c:pt idx="152">
                  <c:v>0.69019454717636108</c:v>
                </c:pt>
                <c:pt idx="153">
                  <c:v>0.6903456449508667</c:v>
                </c:pt>
                <c:pt idx="154">
                  <c:v>0.69035691022872925</c:v>
                </c:pt>
                <c:pt idx="155">
                  <c:v>0.69041961431503296</c:v>
                </c:pt>
                <c:pt idx="156">
                  <c:v>0.69038617610931396</c:v>
                </c:pt>
                <c:pt idx="157">
                  <c:v>0.69023793935775757</c:v>
                </c:pt>
                <c:pt idx="158">
                  <c:v>0.69002199172973633</c:v>
                </c:pt>
                <c:pt idx="159">
                  <c:v>0.69002211093902588</c:v>
                </c:pt>
                <c:pt idx="160">
                  <c:v>0.69005191326141357</c:v>
                </c:pt>
                <c:pt idx="161">
                  <c:v>0.69010847806930542</c:v>
                </c:pt>
                <c:pt idx="162">
                  <c:v>0.69011670351028442</c:v>
                </c:pt>
                <c:pt idx="163">
                  <c:v>0.69009464979171753</c:v>
                </c:pt>
                <c:pt idx="164">
                  <c:v>0.69008708000183105</c:v>
                </c:pt>
                <c:pt idx="165">
                  <c:v>0.68995130062103271</c:v>
                </c:pt>
                <c:pt idx="166">
                  <c:v>0.69000095129013062</c:v>
                </c:pt>
                <c:pt idx="167">
                  <c:v>0.69004493951797485</c:v>
                </c:pt>
                <c:pt idx="168">
                  <c:v>0.69011938571929932</c:v>
                </c:pt>
                <c:pt idx="169">
                  <c:v>0.69010716676712036</c:v>
                </c:pt>
                <c:pt idx="170">
                  <c:v>0.69005030393600464</c:v>
                </c:pt>
                <c:pt idx="171">
                  <c:v>0.690085768699646</c:v>
                </c:pt>
                <c:pt idx="172">
                  <c:v>0.6898653507232666</c:v>
                </c:pt>
                <c:pt idx="173">
                  <c:v>0.68990349769592285</c:v>
                </c:pt>
                <c:pt idx="174">
                  <c:v>0.69013410806655884</c:v>
                </c:pt>
                <c:pt idx="175">
                  <c:v>0.69022369384765625</c:v>
                </c:pt>
                <c:pt idx="176">
                  <c:v>0.68996256589889526</c:v>
                </c:pt>
                <c:pt idx="177">
                  <c:v>0.69001978635787964</c:v>
                </c:pt>
                <c:pt idx="178">
                  <c:v>0.69028085470199585</c:v>
                </c:pt>
                <c:pt idx="179">
                  <c:v>0.69068825244903564</c:v>
                </c:pt>
                <c:pt idx="180">
                  <c:v>0.69058233499526978</c:v>
                </c:pt>
                <c:pt idx="181">
                  <c:v>0.69045591354370117</c:v>
                </c:pt>
                <c:pt idx="182">
                  <c:v>0.69029122591018677</c:v>
                </c:pt>
                <c:pt idx="183">
                  <c:v>0.69037312269210815</c:v>
                </c:pt>
                <c:pt idx="184">
                  <c:v>0.69035404920578003</c:v>
                </c:pt>
                <c:pt idx="185">
                  <c:v>0.69025343656539917</c:v>
                </c:pt>
                <c:pt idx="186">
                  <c:v>0.69032132625579834</c:v>
                </c:pt>
                <c:pt idx="187">
                  <c:v>0.69037133455276489</c:v>
                </c:pt>
                <c:pt idx="188">
                  <c:v>0.69059622287750244</c:v>
                </c:pt>
                <c:pt idx="189">
                  <c:v>0.69064986705780029</c:v>
                </c:pt>
                <c:pt idx="190">
                  <c:v>0.69050294160842896</c:v>
                </c:pt>
                <c:pt idx="191">
                  <c:v>0.69025999307632446</c:v>
                </c:pt>
                <c:pt idx="192">
                  <c:v>0.69033670425415039</c:v>
                </c:pt>
                <c:pt idx="193">
                  <c:v>0.69039082527160645</c:v>
                </c:pt>
                <c:pt idx="194">
                  <c:v>0.69050723314285278</c:v>
                </c:pt>
                <c:pt idx="195">
                  <c:v>0.69059962034225464</c:v>
                </c:pt>
                <c:pt idx="196">
                  <c:v>0.69041687250137329</c:v>
                </c:pt>
                <c:pt idx="197">
                  <c:v>0.69027411937713623</c:v>
                </c:pt>
                <c:pt idx="198">
                  <c:v>0.69032037258148193</c:v>
                </c:pt>
                <c:pt idx="199">
                  <c:v>0.69042563438415527</c:v>
                </c:pt>
                <c:pt idx="200">
                  <c:v>0.69052070379257202</c:v>
                </c:pt>
                <c:pt idx="201">
                  <c:v>0.69043499231338501</c:v>
                </c:pt>
                <c:pt idx="202">
                  <c:v>0.69039535522460938</c:v>
                </c:pt>
                <c:pt idx="203">
                  <c:v>0.69036281108856201</c:v>
                </c:pt>
                <c:pt idx="204">
                  <c:v>0.69045966863632202</c:v>
                </c:pt>
                <c:pt idx="205">
                  <c:v>0.69053119421005249</c:v>
                </c:pt>
                <c:pt idx="206">
                  <c:v>0.69055485725402832</c:v>
                </c:pt>
                <c:pt idx="207">
                  <c:v>0.69047987461090088</c:v>
                </c:pt>
                <c:pt idx="208">
                  <c:v>0.69041609764099121</c:v>
                </c:pt>
                <c:pt idx="209">
                  <c:v>0.6904265284538269</c:v>
                </c:pt>
                <c:pt idx="210">
                  <c:v>0.69070476293563843</c:v>
                </c:pt>
                <c:pt idx="211">
                  <c:v>0.69066476821899414</c:v>
                </c:pt>
                <c:pt idx="212">
                  <c:v>0.69061100482940674</c:v>
                </c:pt>
                <c:pt idx="213">
                  <c:v>0.69055801630020142</c:v>
                </c:pt>
                <c:pt idx="214">
                  <c:v>0.69054371118545532</c:v>
                </c:pt>
                <c:pt idx="215">
                  <c:v>0.69064176082611084</c:v>
                </c:pt>
                <c:pt idx="216">
                  <c:v>0.69063830375671387</c:v>
                </c:pt>
                <c:pt idx="217">
                  <c:v>0.69038254022598267</c:v>
                </c:pt>
                <c:pt idx="218">
                  <c:v>0.69040226936340332</c:v>
                </c:pt>
                <c:pt idx="219">
                  <c:v>0.69043427705764771</c:v>
                </c:pt>
                <c:pt idx="220">
                  <c:v>0.69055688381195068</c:v>
                </c:pt>
                <c:pt idx="221">
                  <c:v>0.69033855199813843</c:v>
                </c:pt>
                <c:pt idx="222">
                  <c:v>0.69031268358230591</c:v>
                </c:pt>
                <c:pt idx="223">
                  <c:v>0.69035917520523071</c:v>
                </c:pt>
                <c:pt idx="224">
                  <c:v>0.69058841466903687</c:v>
                </c:pt>
                <c:pt idx="225">
                  <c:v>0.69070309400558472</c:v>
                </c:pt>
                <c:pt idx="226">
                  <c:v>0.69051831960678101</c:v>
                </c:pt>
                <c:pt idx="227">
                  <c:v>0.69043135643005371</c:v>
                </c:pt>
                <c:pt idx="228">
                  <c:v>0.69037282466888428</c:v>
                </c:pt>
                <c:pt idx="229">
                  <c:v>0.69046914577484131</c:v>
                </c:pt>
                <c:pt idx="230">
                  <c:v>0.69039911031723022</c:v>
                </c:pt>
                <c:pt idx="231">
                  <c:v>0.69043034315109253</c:v>
                </c:pt>
                <c:pt idx="232">
                  <c:v>0.69053882360458374</c:v>
                </c:pt>
                <c:pt idx="233">
                  <c:v>0.69057601690292358</c:v>
                </c:pt>
                <c:pt idx="234">
                  <c:v>0.69066035747528076</c:v>
                </c:pt>
                <c:pt idx="235">
                  <c:v>0.6905902624130249</c:v>
                </c:pt>
                <c:pt idx="236">
                  <c:v>0.69057559967041016</c:v>
                </c:pt>
                <c:pt idx="237">
                  <c:v>0.69056189060211182</c:v>
                </c:pt>
                <c:pt idx="238">
                  <c:v>0.69049394130706787</c:v>
                </c:pt>
                <c:pt idx="239">
                  <c:v>0.69053113460540771</c:v>
                </c:pt>
                <c:pt idx="240">
                  <c:v>0.6905665397644043</c:v>
                </c:pt>
                <c:pt idx="241">
                  <c:v>0.69061356782913208</c:v>
                </c:pt>
                <c:pt idx="242">
                  <c:v>0.69044113159179688</c:v>
                </c:pt>
                <c:pt idx="243">
                  <c:v>0.69038015604019165</c:v>
                </c:pt>
                <c:pt idx="244">
                  <c:v>0.69043678045272827</c:v>
                </c:pt>
                <c:pt idx="245">
                  <c:v>0.69053447246551514</c:v>
                </c:pt>
                <c:pt idx="246">
                  <c:v>0.69051313400268555</c:v>
                </c:pt>
                <c:pt idx="247">
                  <c:v>0.69044554233551025</c:v>
                </c:pt>
                <c:pt idx="248">
                  <c:v>0.69040143489837646</c:v>
                </c:pt>
                <c:pt idx="249">
                  <c:v>0.69053655862808228</c:v>
                </c:pt>
                <c:pt idx="250">
                  <c:v>0.69051474332809448</c:v>
                </c:pt>
                <c:pt idx="251">
                  <c:v>0.69049042463302612</c:v>
                </c:pt>
                <c:pt idx="252">
                  <c:v>0.69035321474075317</c:v>
                </c:pt>
                <c:pt idx="253">
                  <c:v>0.69021159410476685</c:v>
                </c:pt>
                <c:pt idx="254">
                  <c:v>0.6903071403503418</c:v>
                </c:pt>
                <c:pt idx="255">
                  <c:v>0.69052189588546753</c:v>
                </c:pt>
                <c:pt idx="256">
                  <c:v>0.69047433137893677</c:v>
                </c:pt>
                <c:pt idx="257">
                  <c:v>0.69030338525772095</c:v>
                </c:pt>
                <c:pt idx="258">
                  <c:v>0.69008868932723999</c:v>
                </c:pt>
                <c:pt idx="259">
                  <c:v>0.69018721580505371</c:v>
                </c:pt>
                <c:pt idx="260">
                  <c:v>0.69055712223052979</c:v>
                </c:pt>
                <c:pt idx="261">
                  <c:v>0.69047784805297852</c:v>
                </c:pt>
                <c:pt idx="262">
                  <c:v>0.69034320116043091</c:v>
                </c:pt>
                <c:pt idx="263">
                  <c:v>0.6902734637260437</c:v>
                </c:pt>
                <c:pt idx="264">
                  <c:v>0.69024032354354858</c:v>
                </c:pt>
                <c:pt idx="265">
                  <c:v>0.69023942947387695</c:v>
                </c:pt>
                <c:pt idx="266">
                  <c:v>0.69032007455825806</c:v>
                </c:pt>
                <c:pt idx="267">
                  <c:v>0.69015264511108398</c:v>
                </c:pt>
                <c:pt idx="268">
                  <c:v>0.69028180837631226</c:v>
                </c:pt>
                <c:pt idx="269">
                  <c:v>0.69059008359909058</c:v>
                </c:pt>
                <c:pt idx="270">
                  <c:v>0.69041627645492554</c:v>
                </c:pt>
                <c:pt idx="271">
                  <c:v>0.69049757719039917</c:v>
                </c:pt>
                <c:pt idx="272">
                  <c:v>0.69017928838729858</c:v>
                </c:pt>
                <c:pt idx="273">
                  <c:v>0.6901814341545105</c:v>
                </c:pt>
                <c:pt idx="274">
                  <c:v>0.6901322603225708</c:v>
                </c:pt>
                <c:pt idx="275">
                  <c:v>0.69016438722610474</c:v>
                </c:pt>
                <c:pt idx="276">
                  <c:v>0.6902085542678833</c:v>
                </c:pt>
                <c:pt idx="277">
                  <c:v>0.69011223316192627</c:v>
                </c:pt>
                <c:pt idx="278">
                  <c:v>0.6902431845664978</c:v>
                </c:pt>
                <c:pt idx="279">
                  <c:v>0.69025516510009766</c:v>
                </c:pt>
                <c:pt idx="280">
                  <c:v>0.69033485651016235</c:v>
                </c:pt>
                <c:pt idx="281">
                  <c:v>0.69031381607055664</c:v>
                </c:pt>
                <c:pt idx="282">
                  <c:v>0.69019407033920288</c:v>
                </c:pt>
                <c:pt idx="283">
                  <c:v>0.69011056423187256</c:v>
                </c:pt>
                <c:pt idx="284">
                  <c:v>0.69006216526031494</c:v>
                </c:pt>
                <c:pt idx="285">
                  <c:v>0.69014722108840942</c:v>
                </c:pt>
                <c:pt idx="286">
                  <c:v>0.69013935327529907</c:v>
                </c:pt>
                <c:pt idx="287">
                  <c:v>0.69015246629714966</c:v>
                </c:pt>
                <c:pt idx="288">
                  <c:v>0.69018363952636719</c:v>
                </c:pt>
                <c:pt idx="289">
                  <c:v>0.6902083158493042</c:v>
                </c:pt>
                <c:pt idx="290">
                  <c:v>0.69018959999084473</c:v>
                </c:pt>
                <c:pt idx="291">
                  <c:v>0.69018864631652832</c:v>
                </c:pt>
                <c:pt idx="292">
                  <c:v>0.69013839960098267</c:v>
                </c:pt>
                <c:pt idx="293">
                  <c:v>0.69032084941864014</c:v>
                </c:pt>
                <c:pt idx="294">
                  <c:v>0.69036775827407837</c:v>
                </c:pt>
                <c:pt idx="295">
                  <c:v>0.69026952981948853</c:v>
                </c:pt>
                <c:pt idx="296">
                  <c:v>0.68999594449996948</c:v>
                </c:pt>
                <c:pt idx="297">
                  <c:v>0.69005441665649414</c:v>
                </c:pt>
                <c:pt idx="298">
                  <c:v>0.69020736217498779</c:v>
                </c:pt>
                <c:pt idx="299">
                  <c:v>0.69036072492599487</c:v>
                </c:pt>
                <c:pt idx="300">
                  <c:v>0.69040429592132568</c:v>
                </c:pt>
                <c:pt idx="301">
                  <c:v>0.69020229578018188</c:v>
                </c:pt>
                <c:pt idx="302">
                  <c:v>0.69008737802505493</c:v>
                </c:pt>
                <c:pt idx="303">
                  <c:v>0.69026201963424683</c:v>
                </c:pt>
                <c:pt idx="304">
                  <c:v>0.69062638282775879</c:v>
                </c:pt>
                <c:pt idx="305">
                  <c:v>0.69043982028961182</c:v>
                </c:pt>
                <c:pt idx="306">
                  <c:v>0.69040578603744507</c:v>
                </c:pt>
                <c:pt idx="307">
                  <c:v>0.69043564796447754</c:v>
                </c:pt>
                <c:pt idx="308">
                  <c:v>0.6902880072593689</c:v>
                </c:pt>
                <c:pt idx="309">
                  <c:v>0.69035041332244873</c:v>
                </c:pt>
                <c:pt idx="310">
                  <c:v>0.6903684139251709</c:v>
                </c:pt>
                <c:pt idx="311">
                  <c:v>0.6902012825012207</c:v>
                </c:pt>
                <c:pt idx="312">
                  <c:v>0.69031131267547607</c:v>
                </c:pt>
                <c:pt idx="313">
                  <c:v>0.69037622213363647</c:v>
                </c:pt>
                <c:pt idx="314">
                  <c:v>0.69057160615921021</c:v>
                </c:pt>
                <c:pt idx="315">
                  <c:v>0.69069331884384155</c:v>
                </c:pt>
                <c:pt idx="316">
                  <c:v>0.69043517112731934</c:v>
                </c:pt>
                <c:pt idx="317">
                  <c:v>0.6903337836265564</c:v>
                </c:pt>
                <c:pt idx="318">
                  <c:v>0.69032204151153564</c:v>
                </c:pt>
                <c:pt idx="319">
                  <c:v>0.69029742479324341</c:v>
                </c:pt>
                <c:pt idx="320">
                  <c:v>0.69031476974487305</c:v>
                </c:pt>
                <c:pt idx="321">
                  <c:v>0.690451979637146</c:v>
                </c:pt>
                <c:pt idx="322">
                  <c:v>0.69042915105819702</c:v>
                </c:pt>
                <c:pt idx="323">
                  <c:v>0.69035005569458008</c:v>
                </c:pt>
                <c:pt idx="324">
                  <c:v>0.69044762849807739</c:v>
                </c:pt>
                <c:pt idx="325">
                  <c:v>0.69051855802536011</c:v>
                </c:pt>
                <c:pt idx="326">
                  <c:v>0.6903267502784729</c:v>
                </c:pt>
                <c:pt idx="327">
                  <c:v>0.69035208225250244</c:v>
                </c:pt>
                <c:pt idx="328">
                  <c:v>0.69035017490386963</c:v>
                </c:pt>
                <c:pt idx="329">
                  <c:v>0.69048881530761719</c:v>
                </c:pt>
                <c:pt idx="330">
                  <c:v>0.69028806686401367</c:v>
                </c:pt>
                <c:pt idx="331">
                  <c:v>0.69035297632217407</c:v>
                </c:pt>
                <c:pt idx="332">
                  <c:v>0.69033777713775635</c:v>
                </c:pt>
                <c:pt idx="333">
                  <c:v>0.69047993421554565</c:v>
                </c:pt>
                <c:pt idx="334">
                  <c:v>0.69061934947967529</c:v>
                </c:pt>
                <c:pt idx="335">
                  <c:v>0.69055527448654175</c:v>
                </c:pt>
                <c:pt idx="336">
                  <c:v>0.69039660692214966</c:v>
                </c:pt>
                <c:pt idx="337">
                  <c:v>0.6905367374420166</c:v>
                </c:pt>
                <c:pt idx="338">
                  <c:v>0.69054818153381348</c:v>
                </c:pt>
                <c:pt idx="339">
                  <c:v>0.69036287069320679</c:v>
                </c:pt>
                <c:pt idx="340">
                  <c:v>0.69042718410491943</c:v>
                </c:pt>
                <c:pt idx="341">
                  <c:v>0.69057196378707886</c:v>
                </c:pt>
                <c:pt idx="342">
                  <c:v>0.69056242704391479</c:v>
                </c:pt>
                <c:pt idx="343">
                  <c:v>0.69063043594360352</c:v>
                </c:pt>
                <c:pt idx="344">
                  <c:v>0.69054919481277466</c:v>
                </c:pt>
                <c:pt idx="345">
                  <c:v>0.69040793180465698</c:v>
                </c:pt>
                <c:pt idx="346">
                  <c:v>0.69028609991073608</c:v>
                </c:pt>
                <c:pt idx="347">
                  <c:v>0.69060623645782471</c:v>
                </c:pt>
                <c:pt idx="348">
                  <c:v>0.69067299365997314</c:v>
                </c:pt>
                <c:pt idx="349">
                  <c:v>0.69050979614257812</c:v>
                </c:pt>
                <c:pt idx="350">
                  <c:v>0.69049304723739624</c:v>
                </c:pt>
                <c:pt idx="351">
                  <c:v>0.69041013717651367</c:v>
                </c:pt>
                <c:pt idx="352">
                  <c:v>0.69044119119644165</c:v>
                </c:pt>
                <c:pt idx="353">
                  <c:v>0.69046676158905029</c:v>
                </c:pt>
                <c:pt idx="354">
                  <c:v>0.69040435552597046</c:v>
                </c:pt>
                <c:pt idx="355">
                  <c:v>0.69041484594345093</c:v>
                </c:pt>
                <c:pt idx="356">
                  <c:v>0.69015944004058838</c:v>
                </c:pt>
                <c:pt idx="357">
                  <c:v>0.6902700662612915</c:v>
                </c:pt>
                <c:pt idx="358">
                  <c:v>0.6904943585395813</c:v>
                </c:pt>
                <c:pt idx="359">
                  <c:v>0.69043684005737305</c:v>
                </c:pt>
                <c:pt idx="360">
                  <c:v>0.69037348031997681</c:v>
                </c:pt>
                <c:pt idx="361">
                  <c:v>0.69040465354919434</c:v>
                </c:pt>
                <c:pt idx="362">
                  <c:v>0.69032615423202515</c:v>
                </c:pt>
                <c:pt idx="363">
                  <c:v>0.69014263153076172</c:v>
                </c:pt>
                <c:pt idx="364">
                  <c:v>0.69026249647140503</c:v>
                </c:pt>
                <c:pt idx="365">
                  <c:v>0.69028288125991821</c:v>
                </c:pt>
                <c:pt idx="366">
                  <c:v>0.69019925594329834</c:v>
                </c:pt>
                <c:pt idx="367">
                  <c:v>0.69031542539596558</c:v>
                </c:pt>
                <c:pt idx="368">
                  <c:v>0.69031995534896851</c:v>
                </c:pt>
                <c:pt idx="369">
                  <c:v>0.68989968299865723</c:v>
                </c:pt>
                <c:pt idx="370">
                  <c:v>0.68922430276870728</c:v>
                </c:pt>
                <c:pt idx="371">
                  <c:v>0.68935191631317139</c:v>
                </c:pt>
                <c:pt idx="372">
                  <c:v>0.68958550691604614</c:v>
                </c:pt>
                <c:pt idx="373">
                  <c:v>0.68951278924942017</c:v>
                </c:pt>
                <c:pt idx="374">
                  <c:v>0.69007420539855957</c:v>
                </c:pt>
                <c:pt idx="375">
                  <c:v>0.69018781185150146</c:v>
                </c:pt>
                <c:pt idx="376">
                  <c:v>0.690265953540802</c:v>
                </c:pt>
                <c:pt idx="377">
                  <c:v>0.69024699926376343</c:v>
                </c:pt>
                <c:pt idx="378">
                  <c:v>0.6901741623878479</c:v>
                </c:pt>
                <c:pt idx="379">
                  <c:v>0.69014579057693481</c:v>
                </c:pt>
                <c:pt idx="380">
                  <c:v>0.69021803140640259</c:v>
                </c:pt>
                <c:pt idx="381">
                  <c:v>0.69014525413513184</c:v>
                </c:pt>
                <c:pt idx="382">
                  <c:v>0.69016188383102417</c:v>
                </c:pt>
                <c:pt idx="383">
                  <c:v>0.69013160467147827</c:v>
                </c:pt>
                <c:pt idx="384">
                  <c:v>0.69021707773208618</c:v>
                </c:pt>
                <c:pt idx="385">
                  <c:v>0.69019567966461182</c:v>
                </c:pt>
                <c:pt idx="386">
                  <c:v>0.69019532203674316</c:v>
                </c:pt>
                <c:pt idx="387">
                  <c:v>0.69021433591842651</c:v>
                </c:pt>
                <c:pt idx="388">
                  <c:v>0.6901279091835022</c:v>
                </c:pt>
                <c:pt idx="389">
                  <c:v>0.69002813100814819</c:v>
                </c:pt>
                <c:pt idx="390">
                  <c:v>0.69003957509994507</c:v>
                </c:pt>
                <c:pt idx="391">
                  <c:v>0.69006794691085815</c:v>
                </c:pt>
                <c:pt idx="392">
                  <c:v>0.69013494253158569</c:v>
                </c:pt>
                <c:pt idx="393">
                  <c:v>0.690177321434021</c:v>
                </c:pt>
                <c:pt idx="394">
                  <c:v>0.69019871950149536</c:v>
                </c:pt>
                <c:pt idx="395">
                  <c:v>0.69005537033081055</c:v>
                </c:pt>
                <c:pt idx="396">
                  <c:v>0.6900675892829895</c:v>
                </c:pt>
                <c:pt idx="397">
                  <c:v>0.69009208679199219</c:v>
                </c:pt>
                <c:pt idx="398">
                  <c:v>0.69019705057144165</c:v>
                </c:pt>
                <c:pt idx="399">
                  <c:v>0.69020456075668335</c:v>
                </c:pt>
                <c:pt idx="400">
                  <c:v>0.69035571813583374</c:v>
                </c:pt>
                <c:pt idx="401">
                  <c:v>0.69038152694702148</c:v>
                </c:pt>
                <c:pt idx="402">
                  <c:v>0.6902470588684082</c:v>
                </c:pt>
                <c:pt idx="403">
                  <c:v>0.69029289484024048</c:v>
                </c:pt>
                <c:pt idx="404">
                  <c:v>0.69034284353256226</c:v>
                </c:pt>
                <c:pt idx="405">
                  <c:v>0.69022411108016968</c:v>
                </c:pt>
                <c:pt idx="406">
                  <c:v>0.69011276960372925</c:v>
                </c:pt>
                <c:pt idx="407">
                  <c:v>0.69022905826568604</c:v>
                </c:pt>
                <c:pt idx="408">
                  <c:v>0.6902126669883728</c:v>
                </c:pt>
                <c:pt idx="409">
                  <c:v>0.69026482105255127</c:v>
                </c:pt>
                <c:pt idx="410">
                  <c:v>0.69029766321182251</c:v>
                </c:pt>
                <c:pt idx="411">
                  <c:v>0.69023019075393677</c:v>
                </c:pt>
                <c:pt idx="412">
                  <c:v>0.69018888473510742</c:v>
                </c:pt>
                <c:pt idx="413">
                  <c:v>0.69013100862503052</c:v>
                </c:pt>
                <c:pt idx="414">
                  <c:v>0.69023412466049194</c:v>
                </c:pt>
                <c:pt idx="415">
                  <c:v>0.69023990631103516</c:v>
                </c:pt>
                <c:pt idx="416">
                  <c:v>0.69026654958724976</c:v>
                </c:pt>
                <c:pt idx="417">
                  <c:v>0.69016003608703613</c:v>
                </c:pt>
                <c:pt idx="418">
                  <c:v>0.6904522180557251</c:v>
                </c:pt>
                <c:pt idx="419">
                  <c:v>0.69058740139007568</c:v>
                </c:pt>
                <c:pt idx="420">
                  <c:v>0.690582275390625</c:v>
                </c:pt>
                <c:pt idx="421">
                  <c:v>0.69048047065734863</c:v>
                </c:pt>
                <c:pt idx="422">
                  <c:v>0.69050174951553345</c:v>
                </c:pt>
                <c:pt idx="423">
                  <c:v>0.69047021865844727</c:v>
                </c:pt>
                <c:pt idx="424">
                  <c:v>0.69050383567810059</c:v>
                </c:pt>
                <c:pt idx="425">
                  <c:v>0.69066935777664185</c:v>
                </c:pt>
                <c:pt idx="426">
                  <c:v>0.69048315286636353</c:v>
                </c:pt>
                <c:pt idx="427">
                  <c:v>0.69048929214477539</c:v>
                </c:pt>
                <c:pt idx="428">
                  <c:v>0.69055163860321045</c:v>
                </c:pt>
                <c:pt idx="429">
                  <c:v>0.69057077169418335</c:v>
                </c:pt>
                <c:pt idx="430">
                  <c:v>0.69045484066009521</c:v>
                </c:pt>
                <c:pt idx="431">
                  <c:v>0.69051271677017212</c:v>
                </c:pt>
                <c:pt idx="432">
                  <c:v>0.69055569171905518</c:v>
                </c:pt>
                <c:pt idx="433">
                  <c:v>0.69042187929153442</c:v>
                </c:pt>
                <c:pt idx="434">
                  <c:v>0.69031858444213867</c:v>
                </c:pt>
                <c:pt idx="435">
                  <c:v>0.6903344988822937</c:v>
                </c:pt>
                <c:pt idx="436">
                  <c:v>0.69046920537948608</c:v>
                </c:pt>
                <c:pt idx="437">
                  <c:v>0.69046396017074585</c:v>
                </c:pt>
                <c:pt idx="438">
                  <c:v>0.6902734637260437</c:v>
                </c:pt>
                <c:pt idx="439">
                  <c:v>0.69041180610656738</c:v>
                </c:pt>
                <c:pt idx="440">
                  <c:v>0.69037628173828125</c:v>
                </c:pt>
                <c:pt idx="441">
                  <c:v>0.69030135869979858</c:v>
                </c:pt>
                <c:pt idx="442">
                  <c:v>0.69040918350219727</c:v>
                </c:pt>
                <c:pt idx="443">
                  <c:v>0.69047600030899048</c:v>
                </c:pt>
                <c:pt idx="444">
                  <c:v>0.69028699398040771</c:v>
                </c:pt>
                <c:pt idx="445">
                  <c:v>0.69046545028686523</c:v>
                </c:pt>
                <c:pt idx="446">
                  <c:v>0.69058835506439209</c:v>
                </c:pt>
                <c:pt idx="447">
                  <c:v>0.69032716751098633</c:v>
                </c:pt>
                <c:pt idx="448">
                  <c:v>0.69025444984436035</c:v>
                </c:pt>
                <c:pt idx="449">
                  <c:v>0.69035649299621582</c:v>
                </c:pt>
                <c:pt idx="450">
                  <c:v>0.69034433364868164</c:v>
                </c:pt>
                <c:pt idx="451">
                  <c:v>0.69044774770736694</c:v>
                </c:pt>
                <c:pt idx="452">
                  <c:v>0.69045794010162354</c:v>
                </c:pt>
                <c:pt idx="453">
                  <c:v>0.6906009316444397</c:v>
                </c:pt>
                <c:pt idx="454">
                  <c:v>0.69054496288299561</c:v>
                </c:pt>
                <c:pt idx="455">
                  <c:v>0.6904526948928833</c:v>
                </c:pt>
                <c:pt idx="456">
                  <c:v>0.69060838222503662</c:v>
                </c:pt>
                <c:pt idx="457">
                  <c:v>0.69066864252090454</c:v>
                </c:pt>
                <c:pt idx="458">
                  <c:v>0.69045299291610718</c:v>
                </c:pt>
                <c:pt idx="459">
                  <c:v>0.69033700227737427</c:v>
                </c:pt>
                <c:pt idx="460">
                  <c:v>0.69053435325622559</c:v>
                </c:pt>
                <c:pt idx="461">
                  <c:v>0.69055694341659546</c:v>
                </c:pt>
                <c:pt idx="462">
                  <c:v>0.69054394960403442</c:v>
                </c:pt>
                <c:pt idx="463">
                  <c:v>0.69041812419891357</c:v>
                </c:pt>
                <c:pt idx="464">
                  <c:v>0.69050300121307373</c:v>
                </c:pt>
                <c:pt idx="465">
                  <c:v>0.69045430421829224</c:v>
                </c:pt>
                <c:pt idx="466">
                  <c:v>0.69061869382858276</c:v>
                </c:pt>
                <c:pt idx="467">
                  <c:v>0.69064623117446899</c:v>
                </c:pt>
                <c:pt idx="468">
                  <c:v>0.69044667482376099</c:v>
                </c:pt>
                <c:pt idx="469">
                  <c:v>0.69045114517211914</c:v>
                </c:pt>
                <c:pt idx="470">
                  <c:v>0.69052672386169434</c:v>
                </c:pt>
                <c:pt idx="471">
                  <c:v>0.6905861496925354</c:v>
                </c:pt>
                <c:pt idx="472">
                  <c:v>0.69053828716278076</c:v>
                </c:pt>
                <c:pt idx="473">
                  <c:v>0.69070863723754883</c:v>
                </c:pt>
                <c:pt idx="474">
                  <c:v>0.69061201810836792</c:v>
                </c:pt>
                <c:pt idx="475">
                  <c:v>0.69054979085922241</c:v>
                </c:pt>
                <c:pt idx="476">
                  <c:v>0.69056856632232666</c:v>
                </c:pt>
                <c:pt idx="477">
                  <c:v>0.69056236743927002</c:v>
                </c:pt>
                <c:pt idx="478">
                  <c:v>0.69069397449493408</c:v>
                </c:pt>
                <c:pt idx="479">
                  <c:v>0.69058024883270264</c:v>
                </c:pt>
                <c:pt idx="480">
                  <c:v>0.69045627117156982</c:v>
                </c:pt>
                <c:pt idx="481">
                  <c:v>0.69060009717941284</c:v>
                </c:pt>
                <c:pt idx="482">
                  <c:v>0.69047236442565918</c:v>
                </c:pt>
                <c:pt idx="483">
                  <c:v>0.69037598371505737</c:v>
                </c:pt>
                <c:pt idx="484">
                  <c:v>0.6906731128692627</c:v>
                </c:pt>
                <c:pt idx="485">
                  <c:v>0.69058603048324585</c:v>
                </c:pt>
                <c:pt idx="486">
                  <c:v>0.69043946266174316</c:v>
                </c:pt>
                <c:pt idx="487">
                  <c:v>0.69079720973968506</c:v>
                </c:pt>
                <c:pt idx="488">
                  <c:v>0.69070959091186523</c:v>
                </c:pt>
                <c:pt idx="489">
                  <c:v>0.69065195322036743</c:v>
                </c:pt>
                <c:pt idx="490">
                  <c:v>0.69061422348022461</c:v>
                </c:pt>
                <c:pt idx="491">
                  <c:v>0.69052189588546753</c:v>
                </c:pt>
                <c:pt idx="492">
                  <c:v>0.69058835506439209</c:v>
                </c:pt>
                <c:pt idx="493">
                  <c:v>0.69063419103622437</c:v>
                </c:pt>
                <c:pt idx="494">
                  <c:v>0.69064557552337646</c:v>
                </c:pt>
                <c:pt idx="495">
                  <c:v>0.69066470861434937</c:v>
                </c:pt>
                <c:pt idx="496">
                  <c:v>0.69060236215591431</c:v>
                </c:pt>
                <c:pt idx="497">
                  <c:v>0.69055289030075073</c:v>
                </c:pt>
                <c:pt idx="498">
                  <c:v>0.69066095352172852</c:v>
                </c:pt>
                <c:pt idx="499">
                  <c:v>0.69055533409118652</c:v>
                </c:pt>
                <c:pt idx="500">
                  <c:v>0.69040012359619141</c:v>
                </c:pt>
                <c:pt idx="501">
                  <c:v>0.6904752254486084</c:v>
                </c:pt>
                <c:pt idx="502">
                  <c:v>0.6906922459602356</c:v>
                </c:pt>
                <c:pt idx="503">
                  <c:v>0.6908344030380249</c:v>
                </c:pt>
                <c:pt idx="504">
                  <c:v>0.69065886735916138</c:v>
                </c:pt>
                <c:pt idx="505">
                  <c:v>0.69041943550109863</c:v>
                </c:pt>
                <c:pt idx="506">
                  <c:v>0.69041770696640015</c:v>
                </c:pt>
                <c:pt idx="507">
                  <c:v>0.69043529033660889</c:v>
                </c:pt>
                <c:pt idx="508">
                  <c:v>0.69057959318161011</c:v>
                </c:pt>
                <c:pt idx="509">
                  <c:v>0.69071727991104126</c:v>
                </c:pt>
                <c:pt idx="510">
                  <c:v>0.6906237006187439</c:v>
                </c:pt>
                <c:pt idx="511">
                  <c:v>0.69067597389221191</c:v>
                </c:pt>
                <c:pt idx="512">
                  <c:v>0.69073337316513062</c:v>
                </c:pt>
                <c:pt idx="513">
                  <c:v>0.69065761566162109</c:v>
                </c:pt>
                <c:pt idx="514">
                  <c:v>0.69056212902069092</c:v>
                </c:pt>
                <c:pt idx="515">
                  <c:v>0.69062554836273193</c:v>
                </c:pt>
                <c:pt idx="516">
                  <c:v>0.69054567813873291</c:v>
                </c:pt>
                <c:pt idx="517">
                  <c:v>0.69056797027587891</c:v>
                </c:pt>
                <c:pt idx="518">
                  <c:v>0.69046193361282349</c:v>
                </c:pt>
                <c:pt idx="519">
                  <c:v>0.69052302837371826</c:v>
                </c:pt>
                <c:pt idx="520">
                  <c:v>0.69047510623931885</c:v>
                </c:pt>
                <c:pt idx="521">
                  <c:v>0.69057679176330566</c:v>
                </c:pt>
                <c:pt idx="522">
                  <c:v>0.69068533182144165</c:v>
                </c:pt>
                <c:pt idx="523">
                  <c:v>0.6906505823135376</c:v>
                </c:pt>
                <c:pt idx="524">
                  <c:v>0.69057703018188477</c:v>
                </c:pt>
                <c:pt idx="525">
                  <c:v>0.69069540500640869</c:v>
                </c:pt>
                <c:pt idx="526">
                  <c:v>0.69052708148956299</c:v>
                </c:pt>
                <c:pt idx="527">
                  <c:v>0.69032084941864014</c:v>
                </c:pt>
                <c:pt idx="528">
                  <c:v>0.69051212072372437</c:v>
                </c:pt>
                <c:pt idx="529">
                  <c:v>0.69052356481552124</c:v>
                </c:pt>
                <c:pt idx="530">
                  <c:v>0.69055092334747314</c:v>
                </c:pt>
                <c:pt idx="531">
                  <c:v>0.69054418802261353</c:v>
                </c:pt>
                <c:pt idx="532">
                  <c:v>0.69035375118255615</c:v>
                </c:pt>
                <c:pt idx="533">
                  <c:v>0.6903831958770752</c:v>
                </c:pt>
                <c:pt idx="534">
                  <c:v>0.69052642583847046</c:v>
                </c:pt>
                <c:pt idx="535">
                  <c:v>0.69052034616470337</c:v>
                </c:pt>
                <c:pt idx="536">
                  <c:v>0.69060385227203369</c:v>
                </c:pt>
                <c:pt idx="537">
                  <c:v>0.69050872325897217</c:v>
                </c:pt>
                <c:pt idx="538">
                  <c:v>0.69044804573059082</c:v>
                </c:pt>
                <c:pt idx="539">
                  <c:v>0.69070374965667725</c:v>
                </c:pt>
                <c:pt idx="540">
                  <c:v>0.69058102369308472</c:v>
                </c:pt>
                <c:pt idx="541">
                  <c:v>0.69058108329772949</c:v>
                </c:pt>
                <c:pt idx="542">
                  <c:v>0.69056820869445801</c:v>
                </c:pt>
                <c:pt idx="543">
                  <c:v>0.69071412086486816</c:v>
                </c:pt>
                <c:pt idx="544">
                  <c:v>0.69078081846237183</c:v>
                </c:pt>
                <c:pt idx="545">
                  <c:v>0.69045907258987427</c:v>
                </c:pt>
                <c:pt idx="546">
                  <c:v>0.69043558835983276</c:v>
                </c:pt>
                <c:pt idx="547">
                  <c:v>0.69036191701889038</c:v>
                </c:pt>
                <c:pt idx="548">
                  <c:v>0.69042021036148071</c:v>
                </c:pt>
                <c:pt idx="549">
                  <c:v>0.6905437707901001</c:v>
                </c:pt>
                <c:pt idx="550">
                  <c:v>0.69064038991928101</c:v>
                </c:pt>
                <c:pt idx="551">
                  <c:v>0.6905251145362854</c:v>
                </c:pt>
                <c:pt idx="552">
                  <c:v>0.69054937362670898</c:v>
                </c:pt>
                <c:pt idx="553">
                  <c:v>0.69048672914505005</c:v>
                </c:pt>
                <c:pt idx="554">
                  <c:v>0.69050133228302002</c:v>
                </c:pt>
                <c:pt idx="555">
                  <c:v>0.69053018093109131</c:v>
                </c:pt>
                <c:pt idx="556">
                  <c:v>0.69050884246826172</c:v>
                </c:pt>
                <c:pt idx="557">
                  <c:v>0.69065052270889282</c:v>
                </c:pt>
                <c:pt idx="558">
                  <c:v>0.69068306684494019</c:v>
                </c:pt>
                <c:pt idx="559">
                  <c:v>0.69062983989715576</c:v>
                </c:pt>
                <c:pt idx="560">
                  <c:v>0.69061315059661865</c:v>
                </c:pt>
                <c:pt idx="561">
                  <c:v>0.69058036804199219</c:v>
                </c:pt>
                <c:pt idx="562">
                  <c:v>0.69061547517776489</c:v>
                </c:pt>
                <c:pt idx="563">
                  <c:v>0.69054800271987915</c:v>
                </c:pt>
                <c:pt idx="564">
                  <c:v>0.69047743082046509</c:v>
                </c:pt>
                <c:pt idx="565">
                  <c:v>0.69052225351333618</c:v>
                </c:pt>
                <c:pt idx="566">
                  <c:v>0.69061762094497681</c:v>
                </c:pt>
                <c:pt idx="567">
                  <c:v>0.69045770168304443</c:v>
                </c:pt>
                <c:pt idx="568">
                  <c:v>0.69049817323684692</c:v>
                </c:pt>
                <c:pt idx="569">
                  <c:v>0.69043070077896118</c:v>
                </c:pt>
                <c:pt idx="570">
                  <c:v>0.6905788779258728</c:v>
                </c:pt>
                <c:pt idx="571">
                  <c:v>0.69073992967605591</c:v>
                </c:pt>
                <c:pt idx="572">
                  <c:v>0.69061809778213501</c:v>
                </c:pt>
                <c:pt idx="573">
                  <c:v>0.69064873456954956</c:v>
                </c:pt>
                <c:pt idx="574">
                  <c:v>0.69060051441192627</c:v>
                </c:pt>
                <c:pt idx="575">
                  <c:v>0.69057291746139526</c:v>
                </c:pt>
                <c:pt idx="576">
                  <c:v>0.69060564041137695</c:v>
                </c:pt>
                <c:pt idx="577">
                  <c:v>0.69058513641357422</c:v>
                </c:pt>
                <c:pt idx="578">
                  <c:v>0.69033133983612061</c:v>
                </c:pt>
                <c:pt idx="579">
                  <c:v>0.69050604104995728</c:v>
                </c:pt>
                <c:pt idx="580">
                  <c:v>0.69054371118545532</c:v>
                </c:pt>
                <c:pt idx="581">
                  <c:v>0.6904529333114624</c:v>
                </c:pt>
                <c:pt idx="582">
                  <c:v>0.6903870701789856</c:v>
                </c:pt>
                <c:pt idx="583">
                  <c:v>0.69058805704116821</c:v>
                </c:pt>
                <c:pt idx="584">
                  <c:v>0.69079416990280151</c:v>
                </c:pt>
                <c:pt idx="585">
                  <c:v>0.69057995080947876</c:v>
                </c:pt>
                <c:pt idx="586">
                  <c:v>0.69038987159729004</c:v>
                </c:pt>
                <c:pt idx="587">
                  <c:v>0.69038295745849609</c:v>
                </c:pt>
                <c:pt idx="588">
                  <c:v>0.69035649299621582</c:v>
                </c:pt>
                <c:pt idx="589">
                  <c:v>0.69049912691116333</c:v>
                </c:pt>
                <c:pt idx="590">
                  <c:v>0.69071316719055176</c:v>
                </c:pt>
                <c:pt idx="591">
                  <c:v>0.69048953056335449</c:v>
                </c:pt>
                <c:pt idx="592">
                  <c:v>0.69048953056335449</c:v>
                </c:pt>
                <c:pt idx="593">
                  <c:v>0.69047272205352783</c:v>
                </c:pt>
                <c:pt idx="594">
                  <c:v>0.69024038314819336</c:v>
                </c:pt>
                <c:pt idx="595">
                  <c:v>0.69022208452224731</c:v>
                </c:pt>
                <c:pt idx="596">
                  <c:v>0.69035708904266357</c:v>
                </c:pt>
                <c:pt idx="597">
                  <c:v>0.69045794010162354</c:v>
                </c:pt>
                <c:pt idx="598">
                  <c:v>0.69046580791473389</c:v>
                </c:pt>
                <c:pt idx="599">
                  <c:v>0.69039106369018555</c:v>
                </c:pt>
                <c:pt idx="600">
                  <c:v>0.69038921594619751</c:v>
                </c:pt>
                <c:pt idx="601">
                  <c:v>0.69044595956802368</c:v>
                </c:pt>
                <c:pt idx="602">
                  <c:v>0.6904333233833313</c:v>
                </c:pt>
                <c:pt idx="603">
                  <c:v>0.69050514698028564</c:v>
                </c:pt>
                <c:pt idx="604">
                  <c:v>0.69036281108856201</c:v>
                </c:pt>
                <c:pt idx="605">
                  <c:v>0.69040495157241821</c:v>
                </c:pt>
                <c:pt idx="606">
                  <c:v>0.69060146808624268</c:v>
                </c:pt>
                <c:pt idx="607">
                  <c:v>0.69049948453903198</c:v>
                </c:pt>
                <c:pt idx="608">
                  <c:v>0.69062525033950806</c:v>
                </c:pt>
                <c:pt idx="609">
                  <c:v>0.69031739234924316</c:v>
                </c:pt>
                <c:pt idx="610">
                  <c:v>0.69037514925003052</c:v>
                </c:pt>
                <c:pt idx="611">
                  <c:v>0.69051980972290039</c:v>
                </c:pt>
                <c:pt idx="612">
                  <c:v>0.69039130210876465</c:v>
                </c:pt>
                <c:pt idx="613">
                  <c:v>0.69037681818008423</c:v>
                </c:pt>
                <c:pt idx="614">
                  <c:v>0.69051182270050049</c:v>
                </c:pt>
                <c:pt idx="615">
                  <c:v>0.69055461883544922</c:v>
                </c:pt>
                <c:pt idx="616">
                  <c:v>0.69062632322311401</c:v>
                </c:pt>
                <c:pt idx="617">
                  <c:v>0.6907314658164978</c:v>
                </c:pt>
                <c:pt idx="618">
                  <c:v>0.69048595428466797</c:v>
                </c:pt>
                <c:pt idx="619">
                  <c:v>0.69041949510574341</c:v>
                </c:pt>
                <c:pt idx="620">
                  <c:v>0.69049084186553955</c:v>
                </c:pt>
                <c:pt idx="621">
                  <c:v>0.690529465675354</c:v>
                </c:pt>
                <c:pt idx="622">
                  <c:v>0.69045329093933105</c:v>
                </c:pt>
                <c:pt idx="623">
                  <c:v>0.6906166672706604</c:v>
                </c:pt>
                <c:pt idx="624">
                  <c:v>0.69070219993591309</c:v>
                </c:pt>
                <c:pt idx="625">
                  <c:v>0.69068664312362671</c:v>
                </c:pt>
                <c:pt idx="626">
                  <c:v>0.69050425291061401</c:v>
                </c:pt>
                <c:pt idx="627">
                  <c:v>0.69043731689453125</c:v>
                </c:pt>
                <c:pt idx="628">
                  <c:v>0.69045859575271606</c:v>
                </c:pt>
                <c:pt idx="629">
                  <c:v>0.69061917066574097</c:v>
                </c:pt>
                <c:pt idx="630">
                  <c:v>0.69075882434844971</c:v>
                </c:pt>
                <c:pt idx="631">
                  <c:v>0.69059950113296509</c:v>
                </c:pt>
                <c:pt idx="632">
                  <c:v>0.69071811437606812</c:v>
                </c:pt>
                <c:pt idx="633">
                  <c:v>0.6906740665435791</c:v>
                </c:pt>
                <c:pt idx="634">
                  <c:v>0.6903984546661377</c:v>
                </c:pt>
                <c:pt idx="635">
                  <c:v>0.69047951698303223</c:v>
                </c:pt>
                <c:pt idx="636">
                  <c:v>0.69054281711578369</c:v>
                </c:pt>
                <c:pt idx="637">
                  <c:v>0.69063025712966919</c:v>
                </c:pt>
                <c:pt idx="638">
                  <c:v>0.69063782691955566</c:v>
                </c:pt>
                <c:pt idx="639">
                  <c:v>0.6905866265296936</c:v>
                </c:pt>
                <c:pt idx="640">
                  <c:v>0.69062018394470215</c:v>
                </c:pt>
                <c:pt idx="641">
                  <c:v>0.69062209129333496</c:v>
                </c:pt>
                <c:pt idx="642">
                  <c:v>0.690665602684021</c:v>
                </c:pt>
                <c:pt idx="643">
                  <c:v>0.69071602821350098</c:v>
                </c:pt>
                <c:pt idx="644">
                  <c:v>0.69070148468017578</c:v>
                </c:pt>
                <c:pt idx="645">
                  <c:v>0.69060778617858887</c:v>
                </c:pt>
                <c:pt idx="646">
                  <c:v>0.69059878587722778</c:v>
                </c:pt>
                <c:pt idx="647">
                  <c:v>0.69069260358810425</c:v>
                </c:pt>
                <c:pt idx="648">
                  <c:v>0.69067609310150146</c:v>
                </c:pt>
                <c:pt idx="649">
                  <c:v>0.69055712223052979</c:v>
                </c:pt>
                <c:pt idx="650">
                  <c:v>0.6907036304473877</c:v>
                </c:pt>
                <c:pt idx="651">
                  <c:v>0.6905863881111145</c:v>
                </c:pt>
                <c:pt idx="652">
                  <c:v>0.6905362606048584</c:v>
                </c:pt>
                <c:pt idx="653">
                  <c:v>0.69062262773513794</c:v>
                </c:pt>
                <c:pt idx="654">
                  <c:v>0.69081032276153564</c:v>
                </c:pt>
                <c:pt idx="655">
                  <c:v>0.69044333696365356</c:v>
                </c:pt>
                <c:pt idx="656">
                  <c:v>0.68984609842300415</c:v>
                </c:pt>
                <c:pt idx="657">
                  <c:v>0.68990987539291382</c:v>
                </c:pt>
                <c:pt idx="658">
                  <c:v>0.68964529037475586</c:v>
                </c:pt>
                <c:pt idx="659">
                  <c:v>0.68963849544525146</c:v>
                </c:pt>
                <c:pt idx="660">
                  <c:v>0.69015395641326904</c:v>
                </c:pt>
                <c:pt idx="661">
                  <c:v>0.69052422046661377</c:v>
                </c:pt>
                <c:pt idx="662">
                  <c:v>0.69055825471878052</c:v>
                </c:pt>
                <c:pt idx="663">
                  <c:v>0.69057363271713257</c:v>
                </c:pt>
                <c:pt idx="664">
                  <c:v>0.69080817699432373</c:v>
                </c:pt>
                <c:pt idx="665">
                  <c:v>0.69071745872497559</c:v>
                </c:pt>
                <c:pt idx="666">
                  <c:v>0.69052714109420776</c:v>
                </c:pt>
                <c:pt idx="667">
                  <c:v>0.69048416614532471</c:v>
                </c:pt>
                <c:pt idx="668">
                  <c:v>0.69058960676193237</c:v>
                </c:pt>
                <c:pt idx="669">
                  <c:v>0.6907840371131897</c:v>
                </c:pt>
                <c:pt idx="670">
                  <c:v>0.6907077431678772</c:v>
                </c:pt>
                <c:pt idx="671">
                  <c:v>0.69055616855621338</c:v>
                </c:pt>
                <c:pt idx="672">
                  <c:v>0.69070762395858765</c:v>
                </c:pt>
                <c:pt idx="673">
                  <c:v>0.69067305326461792</c:v>
                </c:pt>
                <c:pt idx="674">
                  <c:v>0.69059270620346069</c:v>
                </c:pt>
                <c:pt idx="675">
                  <c:v>0.69055598974227905</c:v>
                </c:pt>
                <c:pt idx="676">
                  <c:v>0.69067710638046265</c:v>
                </c:pt>
                <c:pt idx="677">
                  <c:v>0.69067913293838501</c:v>
                </c:pt>
                <c:pt idx="678">
                  <c:v>0.69054979085922241</c:v>
                </c:pt>
                <c:pt idx="679">
                  <c:v>0.69063019752502441</c:v>
                </c:pt>
                <c:pt idx="680">
                  <c:v>0.690693199634552</c:v>
                </c:pt>
                <c:pt idx="681">
                  <c:v>0.69063162803649902</c:v>
                </c:pt>
                <c:pt idx="682">
                  <c:v>0.69064408540725708</c:v>
                </c:pt>
                <c:pt idx="683">
                  <c:v>0.69066274166107178</c:v>
                </c:pt>
                <c:pt idx="684">
                  <c:v>0.69057351350784302</c:v>
                </c:pt>
                <c:pt idx="685">
                  <c:v>0.69068562984466553</c:v>
                </c:pt>
                <c:pt idx="686">
                  <c:v>0.69073009490966797</c:v>
                </c:pt>
                <c:pt idx="687">
                  <c:v>0.69067573547363281</c:v>
                </c:pt>
                <c:pt idx="688">
                  <c:v>0.69074356555938721</c:v>
                </c:pt>
                <c:pt idx="689">
                  <c:v>0.69074720144271851</c:v>
                </c:pt>
                <c:pt idx="690">
                  <c:v>0.6906512975692749</c:v>
                </c:pt>
                <c:pt idx="691">
                  <c:v>0.69041526317596436</c:v>
                </c:pt>
                <c:pt idx="692">
                  <c:v>0.69036489725112915</c:v>
                </c:pt>
                <c:pt idx="693">
                  <c:v>0.69064712524414062</c:v>
                </c:pt>
                <c:pt idx="694">
                  <c:v>0.69062769412994385</c:v>
                </c:pt>
                <c:pt idx="695">
                  <c:v>0.6906394362449646</c:v>
                </c:pt>
                <c:pt idx="696">
                  <c:v>0.69063806533813477</c:v>
                </c:pt>
                <c:pt idx="697">
                  <c:v>0.69064491987228394</c:v>
                </c:pt>
                <c:pt idx="698">
                  <c:v>0.69042354822158813</c:v>
                </c:pt>
                <c:pt idx="699">
                  <c:v>0.69044220447540283</c:v>
                </c:pt>
                <c:pt idx="700">
                  <c:v>0.69049179553985596</c:v>
                </c:pt>
                <c:pt idx="701">
                  <c:v>0.69056248664855957</c:v>
                </c:pt>
                <c:pt idx="702">
                  <c:v>0.69062799215316772</c:v>
                </c:pt>
                <c:pt idx="703">
                  <c:v>0.69076424837112427</c:v>
                </c:pt>
                <c:pt idx="704">
                  <c:v>0.69071841239929199</c:v>
                </c:pt>
                <c:pt idx="705">
                  <c:v>0.69067823886871338</c:v>
                </c:pt>
                <c:pt idx="706">
                  <c:v>0.69066715240478516</c:v>
                </c:pt>
                <c:pt idx="707">
                  <c:v>0.69057655334472656</c:v>
                </c:pt>
                <c:pt idx="708">
                  <c:v>0.6907537579536438</c:v>
                </c:pt>
                <c:pt idx="709">
                  <c:v>0.69078171253204346</c:v>
                </c:pt>
                <c:pt idx="710">
                  <c:v>0.69070106744766235</c:v>
                </c:pt>
                <c:pt idx="711">
                  <c:v>0.69071018695831299</c:v>
                </c:pt>
                <c:pt idx="712">
                  <c:v>0.69072115421295166</c:v>
                </c:pt>
                <c:pt idx="713">
                  <c:v>0.69073337316513062</c:v>
                </c:pt>
                <c:pt idx="714">
                  <c:v>0.69057625532150269</c:v>
                </c:pt>
                <c:pt idx="715">
                  <c:v>0.69075286388397217</c:v>
                </c:pt>
                <c:pt idx="716">
                  <c:v>0.69061213731765747</c:v>
                </c:pt>
                <c:pt idx="717">
                  <c:v>0.69064909219741821</c:v>
                </c:pt>
                <c:pt idx="718">
                  <c:v>0.69077098369598389</c:v>
                </c:pt>
                <c:pt idx="719">
                  <c:v>0.69075429439544678</c:v>
                </c:pt>
                <c:pt idx="720">
                  <c:v>0.69078743457794189</c:v>
                </c:pt>
                <c:pt idx="721">
                  <c:v>0.69076663255691528</c:v>
                </c:pt>
                <c:pt idx="722">
                  <c:v>0.69071006774902344</c:v>
                </c:pt>
                <c:pt idx="723">
                  <c:v>0.69056761264801025</c:v>
                </c:pt>
                <c:pt idx="724">
                  <c:v>0.6906120777130127</c:v>
                </c:pt>
                <c:pt idx="725">
                  <c:v>0.6906464695930481</c:v>
                </c:pt>
                <c:pt idx="726">
                  <c:v>0.69064712524414062</c:v>
                </c:pt>
                <c:pt idx="727">
                  <c:v>0.69061505794525146</c:v>
                </c:pt>
                <c:pt idx="728">
                  <c:v>0.69063222408294678</c:v>
                </c:pt>
                <c:pt idx="729">
                  <c:v>0.69074147939682007</c:v>
                </c:pt>
                <c:pt idx="730">
                  <c:v>0.69063079357147217</c:v>
                </c:pt>
                <c:pt idx="731">
                  <c:v>0.69057691097259521</c:v>
                </c:pt>
                <c:pt idx="732">
                  <c:v>0.69084203243255615</c:v>
                </c:pt>
                <c:pt idx="733">
                  <c:v>0.69090205430984497</c:v>
                </c:pt>
                <c:pt idx="734">
                  <c:v>0.69083863496780396</c:v>
                </c:pt>
                <c:pt idx="735">
                  <c:v>0.69072055816650391</c:v>
                </c:pt>
                <c:pt idx="736">
                  <c:v>0.69072121381759644</c:v>
                </c:pt>
                <c:pt idx="737">
                  <c:v>0.69062429666519165</c:v>
                </c:pt>
                <c:pt idx="738">
                  <c:v>0.69068920612335205</c:v>
                </c:pt>
                <c:pt idx="739">
                  <c:v>0.6906886100769043</c:v>
                </c:pt>
                <c:pt idx="740">
                  <c:v>0.69065511226654053</c:v>
                </c:pt>
                <c:pt idx="741">
                  <c:v>0.69068968296051025</c:v>
                </c:pt>
                <c:pt idx="742">
                  <c:v>0.69069421291351318</c:v>
                </c:pt>
                <c:pt idx="743">
                  <c:v>0.69074612855911255</c:v>
                </c:pt>
                <c:pt idx="744">
                  <c:v>0.69073653221130371</c:v>
                </c:pt>
                <c:pt idx="745">
                  <c:v>0.69061285257339478</c:v>
                </c:pt>
                <c:pt idx="746">
                  <c:v>0.6907007098197937</c:v>
                </c:pt>
                <c:pt idx="747">
                  <c:v>0.69076544046401978</c:v>
                </c:pt>
                <c:pt idx="748">
                  <c:v>0.69090479612350464</c:v>
                </c:pt>
                <c:pt idx="749">
                  <c:v>0.69073033332824707</c:v>
                </c:pt>
                <c:pt idx="750">
                  <c:v>0.69065636396408081</c:v>
                </c:pt>
                <c:pt idx="751">
                  <c:v>0.69067615270614624</c:v>
                </c:pt>
                <c:pt idx="752">
                  <c:v>0.69055294990539551</c:v>
                </c:pt>
                <c:pt idx="753">
                  <c:v>0.69082081317901611</c:v>
                </c:pt>
                <c:pt idx="754">
                  <c:v>0.69082409143447876</c:v>
                </c:pt>
                <c:pt idx="755">
                  <c:v>0.6906583309173584</c:v>
                </c:pt>
                <c:pt idx="756">
                  <c:v>0.69076740741729736</c:v>
                </c:pt>
                <c:pt idx="757">
                  <c:v>0.69074273109436035</c:v>
                </c:pt>
                <c:pt idx="758">
                  <c:v>0.69071310758590698</c:v>
                </c:pt>
                <c:pt idx="759">
                  <c:v>0.6907842755317688</c:v>
                </c:pt>
                <c:pt idx="760">
                  <c:v>0.69078022241592407</c:v>
                </c:pt>
                <c:pt idx="761">
                  <c:v>0.69073152542114258</c:v>
                </c:pt>
                <c:pt idx="762">
                  <c:v>0.69068372249603271</c:v>
                </c:pt>
                <c:pt idx="763">
                  <c:v>0.69079524278640747</c:v>
                </c:pt>
                <c:pt idx="764">
                  <c:v>0.69096660614013672</c:v>
                </c:pt>
                <c:pt idx="765">
                  <c:v>0.69096982479095459</c:v>
                </c:pt>
                <c:pt idx="766">
                  <c:v>0.69072294235229492</c:v>
                </c:pt>
                <c:pt idx="767">
                  <c:v>0.69071435928344727</c:v>
                </c:pt>
                <c:pt idx="768">
                  <c:v>0.69066023826599121</c:v>
                </c:pt>
                <c:pt idx="769">
                  <c:v>0.69043248891830444</c:v>
                </c:pt>
                <c:pt idx="770">
                  <c:v>0.69067436456680298</c:v>
                </c:pt>
                <c:pt idx="771">
                  <c:v>0.69080263376235962</c:v>
                </c:pt>
                <c:pt idx="772">
                  <c:v>0.69082468748092651</c:v>
                </c:pt>
                <c:pt idx="773">
                  <c:v>0.69071459770202637</c:v>
                </c:pt>
                <c:pt idx="774">
                  <c:v>0.69080966711044312</c:v>
                </c:pt>
                <c:pt idx="775">
                  <c:v>0.69068574905395508</c:v>
                </c:pt>
                <c:pt idx="776">
                  <c:v>0.69059169292449951</c:v>
                </c:pt>
                <c:pt idx="777">
                  <c:v>0.69067716598510742</c:v>
                </c:pt>
                <c:pt idx="778">
                  <c:v>0.69079023599624634</c:v>
                </c:pt>
                <c:pt idx="779">
                  <c:v>0.69073295593261719</c:v>
                </c:pt>
                <c:pt idx="780">
                  <c:v>0.69066745042800903</c:v>
                </c:pt>
                <c:pt idx="781">
                  <c:v>0.69065475463867188</c:v>
                </c:pt>
                <c:pt idx="782">
                  <c:v>0.69067323207855225</c:v>
                </c:pt>
                <c:pt idx="783">
                  <c:v>0.69057953357696533</c:v>
                </c:pt>
                <c:pt idx="784">
                  <c:v>0.69050794839859009</c:v>
                </c:pt>
                <c:pt idx="785">
                  <c:v>0.69064635038375854</c:v>
                </c:pt>
                <c:pt idx="786">
                  <c:v>0.69071030616760254</c:v>
                </c:pt>
                <c:pt idx="787">
                  <c:v>0.69071972370147705</c:v>
                </c:pt>
                <c:pt idx="788">
                  <c:v>0.69070315361022949</c:v>
                </c:pt>
                <c:pt idx="789">
                  <c:v>0.69067198038101196</c:v>
                </c:pt>
                <c:pt idx="790">
                  <c:v>0.6905476450920105</c:v>
                </c:pt>
                <c:pt idx="791">
                  <c:v>0.69060659408569336</c:v>
                </c:pt>
                <c:pt idx="792">
                  <c:v>0.69062513113021851</c:v>
                </c:pt>
                <c:pt idx="793">
                  <c:v>0.69051527976989746</c:v>
                </c:pt>
                <c:pt idx="794">
                  <c:v>0.69050323963165283</c:v>
                </c:pt>
                <c:pt idx="795">
                  <c:v>0.69050389528274536</c:v>
                </c:pt>
                <c:pt idx="796">
                  <c:v>0.69062471389770508</c:v>
                </c:pt>
                <c:pt idx="797">
                  <c:v>0.69054019451141357</c:v>
                </c:pt>
                <c:pt idx="798">
                  <c:v>0.6906389594078064</c:v>
                </c:pt>
                <c:pt idx="799">
                  <c:v>0.69057440757751465</c:v>
                </c:pt>
                <c:pt idx="800">
                  <c:v>0.69048309326171875</c:v>
                </c:pt>
                <c:pt idx="801">
                  <c:v>0.69049662351608276</c:v>
                </c:pt>
                <c:pt idx="802">
                  <c:v>0.69076156616210938</c:v>
                </c:pt>
                <c:pt idx="803">
                  <c:v>0.69071149826049805</c:v>
                </c:pt>
                <c:pt idx="804">
                  <c:v>0.69039428234100342</c:v>
                </c:pt>
                <c:pt idx="805">
                  <c:v>0.69055366516113281</c:v>
                </c:pt>
                <c:pt idx="806">
                  <c:v>0.6904834508895874</c:v>
                </c:pt>
                <c:pt idx="807">
                  <c:v>0.69042927026748657</c:v>
                </c:pt>
                <c:pt idx="808">
                  <c:v>0.69063180685043335</c:v>
                </c:pt>
                <c:pt idx="809">
                  <c:v>0.69073110818862915</c:v>
                </c:pt>
                <c:pt idx="810">
                  <c:v>0.69076186418533325</c:v>
                </c:pt>
                <c:pt idx="811">
                  <c:v>0.69081288576126099</c:v>
                </c:pt>
                <c:pt idx="812">
                  <c:v>0.6907617449760437</c:v>
                </c:pt>
                <c:pt idx="813">
                  <c:v>0.69075709581375122</c:v>
                </c:pt>
                <c:pt idx="814">
                  <c:v>0.69058305025100708</c:v>
                </c:pt>
                <c:pt idx="815">
                  <c:v>0.69065701961517334</c:v>
                </c:pt>
                <c:pt idx="816">
                  <c:v>0.69074010848999023</c:v>
                </c:pt>
                <c:pt idx="817">
                  <c:v>0.69074791669845581</c:v>
                </c:pt>
                <c:pt idx="818">
                  <c:v>0.69073653221130371</c:v>
                </c:pt>
                <c:pt idx="819">
                  <c:v>0.69067007303237915</c:v>
                </c:pt>
                <c:pt idx="820">
                  <c:v>0.69067102670669556</c:v>
                </c:pt>
                <c:pt idx="821">
                  <c:v>0.69079768657684326</c:v>
                </c:pt>
                <c:pt idx="822">
                  <c:v>0.69080638885498047</c:v>
                </c:pt>
                <c:pt idx="823">
                  <c:v>0.69079560041427612</c:v>
                </c:pt>
                <c:pt idx="824">
                  <c:v>0.69072771072387695</c:v>
                </c:pt>
                <c:pt idx="825">
                  <c:v>0.69076186418533325</c:v>
                </c:pt>
                <c:pt idx="826">
                  <c:v>0.69083398580551147</c:v>
                </c:pt>
                <c:pt idx="827">
                  <c:v>0.69073677062988281</c:v>
                </c:pt>
                <c:pt idx="828">
                  <c:v>0.69076037406921387</c:v>
                </c:pt>
                <c:pt idx="829">
                  <c:v>0.69083559513092041</c:v>
                </c:pt>
                <c:pt idx="830">
                  <c:v>0.69068384170532227</c:v>
                </c:pt>
                <c:pt idx="831">
                  <c:v>0.69064038991928101</c:v>
                </c:pt>
                <c:pt idx="832">
                  <c:v>0.69065189361572266</c:v>
                </c:pt>
                <c:pt idx="833">
                  <c:v>0.69072937965393066</c:v>
                </c:pt>
                <c:pt idx="834">
                  <c:v>0.69075101613998413</c:v>
                </c:pt>
                <c:pt idx="835">
                  <c:v>0.69077980518341064</c:v>
                </c:pt>
                <c:pt idx="836">
                  <c:v>0.69074904918670654</c:v>
                </c:pt>
                <c:pt idx="837">
                  <c:v>0.69062900543212891</c:v>
                </c:pt>
                <c:pt idx="838">
                  <c:v>0.6906476616859436</c:v>
                </c:pt>
                <c:pt idx="839">
                  <c:v>0.69080197811126709</c:v>
                </c:pt>
                <c:pt idx="840">
                  <c:v>0.6908600926399231</c:v>
                </c:pt>
                <c:pt idx="841">
                  <c:v>0.69074636697769165</c:v>
                </c:pt>
                <c:pt idx="842">
                  <c:v>0.69070941209793091</c:v>
                </c:pt>
                <c:pt idx="843">
                  <c:v>0.69072198867797852</c:v>
                </c:pt>
                <c:pt idx="844">
                  <c:v>0.69067400693893433</c:v>
                </c:pt>
                <c:pt idx="845">
                  <c:v>0.69065552949905396</c:v>
                </c:pt>
                <c:pt idx="846">
                  <c:v>0.69061017036437988</c:v>
                </c:pt>
                <c:pt idx="847">
                  <c:v>0.69060057401657104</c:v>
                </c:pt>
                <c:pt idx="848">
                  <c:v>0.69067186117172241</c:v>
                </c:pt>
                <c:pt idx="849">
                  <c:v>0.69068026542663574</c:v>
                </c:pt>
                <c:pt idx="850">
                  <c:v>0.6907045841217041</c:v>
                </c:pt>
                <c:pt idx="851">
                  <c:v>0.69060379266738892</c:v>
                </c:pt>
                <c:pt idx="852">
                  <c:v>0.69058352708816528</c:v>
                </c:pt>
                <c:pt idx="853">
                  <c:v>0.69074541330337524</c:v>
                </c:pt>
                <c:pt idx="854">
                  <c:v>0.69070124626159668</c:v>
                </c:pt>
                <c:pt idx="855">
                  <c:v>0.69085991382598877</c:v>
                </c:pt>
                <c:pt idx="856">
                  <c:v>0.69079077243804932</c:v>
                </c:pt>
                <c:pt idx="857">
                  <c:v>0.69064092636108398</c:v>
                </c:pt>
                <c:pt idx="858">
                  <c:v>0.69059675931930542</c:v>
                </c:pt>
                <c:pt idx="859">
                  <c:v>0.69063234329223633</c:v>
                </c:pt>
                <c:pt idx="860">
                  <c:v>0.69074410200119019</c:v>
                </c:pt>
                <c:pt idx="861">
                  <c:v>0.69075554609298706</c:v>
                </c:pt>
                <c:pt idx="862">
                  <c:v>0.6907804012298584</c:v>
                </c:pt>
                <c:pt idx="863">
                  <c:v>0.69070839881896973</c:v>
                </c:pt>
                <c:pt idx="864">
                  <c:v>0.69075077772140503</c:v>
                </c:pt>
                <c:pt idx="865">
                  <c:v>0.69070178270339966</c:v>
                </c:pt>
                <c:pt idx="866">
                  <c:v>0.69082790613174438</c:v>
                </c:pt>
                <c:pt idx="867">
                  <c:v>0.69087469577789307</c:v>
                </c:pt>
                <c:pt idx="868">
                  <c:v>0.69079315662384033</c:v>
                </c:pt>
                <c:pt idx="869">
                  <c:v>0.69077378511428833</c:v>
                </c:pt>
                <c:pt idx="870">
                  <c:v>0.69077080488204956</c:v>
                </c:pt>
                <c:pt idx="871">
                  <c:v>0.69081342220306396</c:v>
                </c:pt>
                <c:pt idx="872">
                  <c:v>0.69078904390335083</c:v>
                </c:pt>
                <c:pt idx="873">
                  <c:v>0.69086503982543945</c:v>
                </c:pt>
                <c:pt idx="874">
                  <c:v>0.69081771373748779</c:v>
                </c:pt>
                <c:pt idx="875">
                  <c:v>0.69075930118560791</c:v>
                </c:pt>
                <c:pt idx="876">
                  <c:v>0.69093829393386841</c:v>
                </c:pt>
                <c:pt idx="877">
                  <c:v>0.690998375415802</c:v>
                </c:pt>
                <c:pt idx="878">
                  <c:v>0.69082164764404297</c:v>
                </c:pt>
                <c:pt idx="879">
                  <c:v>0.69072318077087402</c:v>
                </c:pt>
                <c:pt idx="880">
                  <c:v>0.69068098068237305</c:v>
                </c:pt>
                <c:pt idx="881">
                  <c:v>0.69073575735092163</c:v>
                </c:pt>
                <c:pt idx="882">
                  <c:v>0.69064164161682129</c:v>
                </c:pt>
                <c:pt idx="883">
                  <c:v>0.69075953960418701</c:v>
                </c:pt>
                <c:pt idx="884">
                  <c:v>0.69074630737304688</c:v>
                </c:pt>
                <c:pt idx="885">
                  <c:v>0.69069778919219971</c:v>
                </c:pt>
                <c:pt idx="886">
                  <c:v>0.69081813097000122</c:v>
                </c:pt>
                <c:pt idx="887">
                  <c:v>0.69090855121612549</c:v>
                </c:pt>
                <c:pt idx="888">
                  <c:v>0.69082385301589966</c:v>
                </c:pt>
                <c:pt idx="889">
                  <c:v>0.69065630435943604</c:v>
                </c:pt>
                <c:pt idx="890">
                  <c:v>0.6908038854598999</c:v>
                </c:pt>
                <c:pt idx="891">
                  <c:v>0.69083499908447266</c:v>
                </c:pt>
                <c:pt idx="892">
                  <c:v>0.69087183475494385</c:v>
                </c:pt>
                <c:pt idx="893">
                  <c:v>0.69084173440933228</c:v>
                </c:pt>
                <c:pt idx="894">
                  <c:v>0.69075495004653931</c:v>
                </c:pt>
                <c:pt idx="895">
                  <c:v>0.69078105688095093</c:v>
                </c:pt>
                <c:pt idx="896">
                  <c:v>0.69075310230255127</c:v>
                </c:pt>
                <c:pt idx="897">
                  <c:v>0.69089329242706299</c:v>
                </c:pt>
                <c:pt idx="898">
                  <c:v>0.69081485271453857</c:v>
                </c:pt>
                <c:pt idx="899">
                  <c:v>0.69072532653808594</c:v>
                </c:pt>
                <c:pt idx="900">
                  <c:v>0.69073277711868286</c:v>
                </c:pt>
                <c:pt idx="901">
                  <c:v>0.69055885076522827</c:v>
                </c:pt>
                <c:pt idx="902">
                  <c:v>0.69059383869171143</c:v>
                </c:pt>
                <c:pt idx="903">
                  <c:v>0.6907305121421814</c:v>
                </c:pt>
                <c:pt idx="904">
                  <c:v>0.69075816869735718</c:v>
                </c:pt>
                <c:pt idx="905">
                  <c:v>0.69064027070999146</c:v>
                </c:pt>
                <c:pt idx="906">
                  <c:v>0.69066286087036133</c:v>
                </c:pt>
                <c:pt idx="907">
                  <c:v>0.69070392847061157</c:v>
                </c:pt>
                <c:pt idx="908">
                  <c:v>0.69068515300750732</c:v>
                </c:pt>
                <c:pt idx="909">
                  <c:v>0.69053405523300171</c:v>
                </c:pt>
                <c:pt idx="910">
                  <c:v>0.69058746099472046</c:v>
                </c:pt>
                <c:pt idx="911">
                  <c:v>0.69058692455291748</c:v>
                </c:pt>
                <c:pt idx="912">
                  <c:v>0.69047057628631592</c:v>
                </c:pt>
                <c:pt idx="913">
                  <c:v>0.69091689586639404</c:v>
                </c:pt>
                <c:pt idx="914">
                  <c:v>0.69090473651885986</c:v>
                </c:pt>
                <c:pt idx="915">
                  <c:v>0.69079923629760742</c:v>
                </c:pt>
                <c:pt idx="916">
                  <c:v>0.69063818454742432</c:v>
                </c:pt>
                <c:pt idx="917">
                  <c:v>0.69064491987228394</c:v>
                </c:pt>
                <c:pt idx="918">
                  <c:v>0.69067496061325073</c:v>
                </c:pt>
                <c:pt idx="919">
                  <c:v>0.69056546688079834</c:v>
                </c:pt>
                <c:pt idx="920">
                  <c:v>0.69056028127670288</c:v>
                </c:pt>
                <c:pt idx="921">
                  <c:v>0.69055759906768799</c:v>
                </c:pt>
                <c:pt idx="922">
                  <c:v>0.69053488969802856</c:v>
                </c:pt>
                <c:pt idx="923">
                  <c:v>0.69067513942718506</c:v>
                </c:pt>
                <c:pt idx="924">
                  <c:v>0.69078755378723145</c:v>
                </c:pt>
                <c:pt idx="925">
                  <c:v>0.69069498777389526</c:v>
                </c:pt>
                <c:pt idx="926">
                  <c:v>0.69067537784576416</c:v>
                </c:pt>
                <c:pt idx="927">
                  <c:v>0.69085663557052612</c:v>
                </c:pt>
                <c:pt idx="928">
                  <c:v>0.69094645977020264</c:v>
                </c:pt>
                <c:pt idx="929">
                  <c:v>0.69080370664596558</c:v>
                </c:pt>
                <c:pt idx="930">
                  <c:v>0.6907767653465271</c:v>
                </c:pt>
                <c:pt idx="931">
                  <c:v>0.6907384991645813</c:v>
                </c:pt>
                <c:pt idx="932">
                  <c:v>0.69069051742553711</c:v>
                </c:pt>
                <c:pt idx="933">
                  <c:v>0.69065642356872559</c:v>
                </c:pt>
                <c:pt idx="934">
                  <c:v>0.69067996740341187</c:v>
                </c:pt>
                <c:pt idx="935">
                  <c:v>0.69073951244354248</c:v>
                </c:pt>
                <c:pt idx="936">
                  <c:v>0.69077432155609131</c:v>
                </c:pt>
                <c:pt idx="937">
                  <c:v>0.69088500738143921</c:v>
                </c:pt>
                <c:pt idx="938">
                  <c:v>0.69061911106109619</c:v>
                </c:pt>
                <c:pt idx="939">
                  <c:v>0.69058960676193237</c:v>
                </c:pt>
                <c:pt idx="940">
                  <c:v>0.69078332185745239</c:v>
                </c:pt>
                <c:pt idx="941">
                  <c:v>0.69072133302688599</c:v>
                </c:pt>
                <c:pt idx="942">
                  <c:v>0.69008231163024902</c:v>
                </c:pt>
                <c:pt idx="943">
                  <c:v>0.68969392776489258</c:v>
                </c:pt>
                <c:pt idx="944">
                  <c:v>0.68991982936859131</c:v>
                </c:pt>
                <c:pt idx="945">
                  <c:v>0.68991917371749878</c:v>
                </c:pt>
                <c:pt idx="946">
                  <c:v>0.6898084282875061</c:v>
                </c:pt>
                <c:pt idx="947">
                  <c:v>0.69054770469665527</c:v>
                </c:pt>
                <c:pt idx="948">
                  <c:v>0.69048196077346802</c:v>
                </c:pt>
                <c:pt idx="949">
                  <c:v>0.69051069021224976</c:v>
                </c:pt>
                <c:pt idx="950">
                  <c:v>0.69072508811950684</c:v>
                </c:pt>
                <c:pt idx="951">
                  <c:v>0.69075053930282593</c:v>
                </c:pt>
                <c:pt idx="952">
                  <c:v>0.69068789482116699</c:v>
                </c:pt>
                <c:pt idx="953">
                  <c:v>0.6906084418296814</c:v>
                </c:pt>
                <c:pt idx="954">
                  <c:v>0.69060271978378296</c:v>
                </c:pt>
                <c:pt idx="955">
                  <c:v>0.69061094522476196</c:v>
                </c:pt>
                <c:pt idx="956">
                  <c:v>0.69069749116897583</c:v>
                </c:pt>
                <c:pt idx="957">
                  <c:v>0.69061368703842163</c:v>
                </c:pt>
                <c:pt idx="958">
                  <c:v>0.69048565626144409</c:v>
                </c:pt>
                <c:pt idx="959">
                  <c:v>0.6904902458190918</c:v>
                </c:pt>
                <c:pt idx="960">
                  <c:v>0.69059485197067261</c:v>
                </c:pt>
                <c:pt idx="961">
                  <c:v>0.69072824716567993</c:v>
                </c:pt>
                <c:pt idx="962">
                  <c:v>0.690482497215271</c:v>
                </c:pt>
                <c:pt idx="963">
                  <c:v>0.690451979637146</c:v>
                </c:pt>
                <c:pt idx="964">
                  <c:v>0.69078159332275391</c:v>
                </c:pt>
                <c:pt idx="965">
                  <c:v>0.69065231084823608</c:v>
                </c:pt>
                <c:pt idx="966">
                  <c:v>0.69065940380096436</c:v>
                </c:pt>
                <c:pt idx="967">
                  <c:v>0.69082790613174438</c:v>
                </c:pt>
                <c:pt idx="968">
                  <c:v>0.69061726331710815</c:v>
                </c:pt>
                <c:pt idx="969">
                  <c:v>0.6905091404914856</c:v>
                </c:pt>
                <c:pt idx="970">
                  <c:v>0.69052201509475708</c:v>
                </c:pt>
                <c:pt idx="971">
                  <c:v>0.6904526948928833</c:v>
                </c:pt>
                <c:pt idx="972">
                  <c:v>0.69049727916717529</c:v>
                </c:pt>
                <c:pt idx="973">
                  <c:v>0.69068878889083862</c:v>
                </c:pt>
                <c:pt idx="974">
                  <c:v>0.69080269336700439</c:v>
                </c:pt>
                <c:pt idx="975">
                  <c:v>0.69057464599609375</c:v>
                </c:pt>
                <c:pt idx="976">
                  <c:v>0.69068711996078491</c:v>
                </c:pt>
                <c:pt idx="977">
                  <c:v>0.69073748588562012</c:v>
                </c:pt>
                <c:pt idx="978">
                  <c:v>0.69070875644683838</c:v>
                </c:pt>
                <c:pt idx="979">
                  <c:v>0.69056081771850586</c:v>
                </c:pt>
                <c:pt idx="980">
                  <c:v>0.69073235988616943</c:v>
                </c:pt>
                <c:pt idx="981">
                  <c:v>0.69091212749481201</c:v>
                </c:pt>
                <c:pt idx="982">
                  <c:v>0.69071614742279053</c:v>
                </c:pt>
                <c:pt idx="983">
                  <c:v>0.69076651334762573</c:v>
                </c:pt>
                <c:pt idx="984">
                  <c:v>0.69067180156707764</c:v>
                </c:pt>
                <c:pt idx="985">
                  <c:v>0.6905517578125</c:v>
                </c:pt>
                <c:pt idx="986">
                  <c:v>0.69073820114135742</c:v>
                </c:pt>
                <c:pt idx="987">
                  <c:v>0.69083446264266968</c:v>
                </c:pt>
                <c:pt idx="988">
                  <c:v>0.69080877304077148</c:v>
                </c:pt>
                <c:pt idx="989">
                  <c:v>0.6908765435218811</c:v>
                </c:pt>
                <c:pt idx="990">
                  <c:v>0.69072842597961426</c:v>
                </c:pt>
                <c:pt idx="991">
                  <c:v>0.69065719842910767</c:v>
                </c:pt>
                <c:pt idx="992">
                  <c:v>0.69065165519714355</c:v>
                </c:pt>
                <c:pt idx="993">
                  <c:v>0.69079256057739258</c:v>
                </c:pt>
                <c:pt idx="994">
                  <c:v>0.69076758623123169</c:v>
                </c:pt>
                <c:pt idx="995">
                  <c:v>0.69072842597961426</c:v>
                </c:pt>
                <c:pt idx="996">
                  <c:v>0.69086414575576782</c:v>
                </c:pt>
                <c:pt idx="997">
                  <c:v>0.69086945056915283</c:v>
                </c:pt>
                <c:pt idx="998">
                  <c:v>0.69079810380935669</c:v>
                </c:pt>
                <c:pt idx="999">
                  <c:v>0.69064116477966309</c:v>
                </c:pt>
                <c:pt idx="1000">
                  <c:v>0.69079232215881348</c:v>
                </c:pt>
                <c:pt idx="1001">
                  <c:v>0.69069838523864746</c:v>
                </c:pt>
                <c:pt idx="1002">
                  <c:v>0.69056129455566406</c:v>
                </c:pt>
                <c:pt idx="1003">
                  <c:v>0.69075495004653931</c:v>
                </c:pt>
                <c:pt idx="1004">
                  <c:v>0.69084906578063965</c:v>
                </c:pt>
                <c:pt idx="1005">
                  <c:v>0.69087648391723633</c:v>
                </c:pt>
                <c:pt idx="1006">
                  <c:v>0.69098395109176636</c:v>
                </c:pt>
                <c:pt idx="1007">
                  <c:v>0.69083434343338013</c:v>
                </c:pt>
                <c:pt idx="1008">
                  <c:v>0.69071632623672485</c:v>
                </c:pt>
                <c:pt idx="1009">
                  <c:v>0.69074136018753052</c:v>
                </c:pt>
                <c:pt idx="1010">
                  <c:v>0.69088470935821533</c:v>
                </c:pt>
                <c:pt idx="1011">
                  <c:v>0.69080460071563721</c:v>
                </c:pt>
                <c:pt idx="1012">
                  <c:v>0.69070947170257568</c:v>
                </c:pt>
                <c:pt idx="1013">
                  <c:v>0.69074863195419312</c:v>
                </c:pt>
                <c:pt idx="1014">
                  <c:v>0.69073265790939331</c:v>
                </c:pt>
                <c:pt idx="1015">
                  <c:v>0.69055193662643433</c:v>
                </c:pt>
                <c:pt idx="1016">
                  <c:v>0.69052219390869141</c:v>
                </c:pt>
                <c:pt idx="1017">
                  <c:v>0.69060248136520386</c:v>
                </c:pt>
                <c:pt idx="1018">
                  <c:v>0.69043362140655518</c:v>
                </c:pt>
                <c:pt idx="1019">
                  <c:v>0.69044351577758789</c:v>
                </c:pt>
                <c:pt idx="1020">
                  <c:v>0.69051969051361084</c:v>
                </c:pt>
                <c:pt idx="1021">
                  <c:v>0.69041651487350464</c:v>
                </c:pt>
                <c:pt idx="1022">
                  <c:v>0.69039314985275269</c:v>
                </c:pt>
                <c:pt idx="1023">
                  <c:v>0.69056618213653564</c:v>
                </c:pt>
                <c:pt idx="1024">
                  <c:v>0.6905021071434021</c:v>
                </c:pt>
                <c:pt idx="1025">
                  <c:v>0.69074934720993042</c:v>
                </c:pt>
                <c:pt idx="1026">
                  <c:v>0.69069701433181763</c:v>
                </c:pt>
                <c:pt idx="1027">
                  <c:v>0.69072842597961426</c:v>
                </c:pt>
                <c:pt idx="1028">
                  <c:v>0.69055581092834473</c:v>
                </c:pt>
                <c:pt idx="1029">
                  <c:v>0.6906617283821106</c:v>
                </c:pt>
                <c:pt idx="1030">
                  <c:v>0.6907343864440918</c:v>
                </c:pt>
                <c:pt idx="1031">
                  <c:v>0.6906014084815979</c:v>
                </c:pt>
                <c:pt idx="1032">
                  <c:v>0.69058763980865479</c:v>
                </c:pt>
                <c:pt idx="1033">
                  <c:v>0.69067579507827759</c:v>
                </c:pt>
                <c:pt idx="1034">
                  <c:v>0.69069790840148926</c:v>
                </c:pt>
                <c:pt idx="1035">
                  <c:v>0.69059902429580688</c:v>
                </c:pt>
                <c:pt idx="1036">
                  <c:v>0.69063949584960938</c:v>
                </c:pt>
                <c:pt idx="1037">
                  <c:v>0.69059872627258301</c:v>
                </c:pt>
                <c:pt idx="1038">
                  <c:v>0.69046270847320557</c:v>
                </c:pt>
                <c:pt idx="1039">
                  <c:v>0.69062018394470215</c:v>
                </c:pt>
                <c:pt idx="1040">
                  <c:v>0.69072490930557251</c:v>
                </c:pt>
                <c:pt idx="1041">
                  <c:v>0.69071304798126221</c:v>
                </c:pt>
                <c:pt idx="1042">
                  <c:v>0.69079107046127319</c:v>
                </c:pt>
                <c:pt idx="1043">
                  <c:v>0.69083327054977417</c:v>
                </c:pt>
                <c:pt idx="1044">
                  <c:v>0.69069880247116089</c:v>
                </c:pt>
                <c:pt idx="1045">
                  <c:v>0.69080084562301636</c:v>
                </c:pt>
                <c:pt idx="1046">
                  <c:v>0.69080209732055664</c:v>
                </c:pt>
                <c:pt idx="1047">
                  <c:v>0.69086819887161255</c:v>
                </c:pt>
                <c:pt idx="1048">
                  <c:v>0.69072836637496948</c:v>
                </c:pt>
                <c:pt idx="1049">
                  <c:v>0.69072788953781128</c:v>
                </c:pt>
                <c:pt idx="1050">
                  <c:v>0.69086235761642456</c:v>
                </c:pt>
                <c:pt idx="1051">
                  <c:v>0.69074946641921997</c:v>
                </c:pt>
                <c:pt idx="1052">
                  <c:v>0.69067120552062988</c:v>
                </c:pt>
                <c:pt idx="1053">
                  <c:v>0.69082194566726685</c:v>
                </c:pt>
                <c:pt idx="1054">
                  <c:v>0.69071143865585327</c:v>
                </c:pt>
                <c:pt idx="1055">
                  <c:v>0.69077193737030029</c:v>
                </c:pt>
                <c:pt idx="1056">
                  <c:v>0.69106769561767578</c:v>
                </c:pt>
                <c:pt idx="1057">
                  <c:v>0.69086301326751709</c:v>
                </c:pt>
                <c:pt idx="1058">
                  <c:v>0.69084972143173218</c:v>
                </c:pt>
                <c:pt idx="1059">
                  <c:v>0.69090080261230469</c:v>
                </c:pt>
                <c:pt idx="1060">
                  <c:v>0.69085657596588135</c:v>
                </c:pt>
                <c:pt idx="1061">
                  <c:v>0.69090503454208374</c:v>
                </c:pt>
                <c:pt idx="1062">
                  <c:v>0.69083374738693237</c:v>
                </c:pt>
                <c:pt idx="1063">
                  <c:v>0.69083601236343384</c:v>
                </c:pt>
                <c:pt idx="1064">
                  <c:v>0.6908268928527832</c:v>
                </c:pt>
                <c:pt idx="1065">
                  <c:v>0.69072473049163818</c:v>
                </c:pt>
                <c:pt idx="1066">
                  <c:v>0.69092774391174316</c:v>
                </c:pt>
                <c:pt idx="1067">
                  <c:v>0.69085788726806641</c:v>
                </c:pt>
                <c:pt idx="1068">
                  <c:v>0.6908944845199585</c:v>
                </c:pt>
                <c:pt idx="1069">
                  <c:v>0.69091767072677612</c:v>
                </c:pt>
                <c:pt idx="1070">
                  <c:v>0.69106429815292358</c:v>
                </c:pt>
                <c:pt idx="1071">
                  <c:v>0.69116503000259399</c:v>
                </c:pt>
                <c:pt idx="1072">
                  <c:v>0.69104760885238647</c:v>
                </c:pt>
                <c:pt idx="1073">
                  <c:v>0.69112801551818848</c:v>
                </c:pt>
                <c:pt idx="1074">
                  <c:v>0.69085371494293213</c:v>
                </c:pt>
                <c:pt idx="1075">
                  <c:v>0.69078558683395386</c:v>
                </c:pt>
                <c:pt idx="1076">
                  <c:v>0.69086706638336182</c:v>
                </c:pt>
                <c:pt idx="1077">
                  <c:v>0.69088852405548096</c:v>
                </c:pt>
                <c:pt idx="1078">
                  <c:v>0.69087570905685425</c:v>
                </c:pt>
                <c:pt idx="1079">
                  <c:v>0.69083660840988159</c:v>
                </c:pt>
                <c:pt idx="1080">
                  <c:v>0.6909223198890686</c:v>
                </c:pt>
                <c:pt idx="1081">
                  <c:v>0.6908605694770813</c:v>
                </c:pt>
                <c:pt idx="1082">
                  <c:v>0.69081950187683105</c:v>
                </c:pt>
                <c:pt idx="1083">
                  <c:v>0.69084376096725464</c:v>
                </c:pt>
                <c:pt idx="1084">
                  <c:v>0.69078230857849121</c:v>
                </c:pt>
                <c:pt idx="1085">
                  <c:v>0.69079434871673584</c:v>
                </c:pt>
                <c:pt idx="1086">
                  <c:v>0.69082397222518921</c:v>
                </c:pt>
                <c:pt idx="1087">
                  <c:v>0.69088119268417358</c:v>
                </c:pt>
                <c:pt idx="1088">
                  <c:v>0.69091451168060303</c:v>
                </c:pt>
                <c:pt idx="1089">
                  <c:v>0.69092661142349243</c:v>
                </c:pt>
                <c:pt idx="1090">
                  <c:v>0.69076633453369141</c:v>
                </c:pt>
                <c:pt idx="1091">
                  <c:v>0.69087564945220947</c:v>
                </c:pt>
                <c:pt idx="1092">
                  <c:v>0.69103157520294189</c:v>
                </c:pt>
                <c:pt idx="1093">
                  <c:v>0.6909254789352417</c:v>
                </c:pt>
                <c:pt idx="1094">
                  <c:v>0.69091707468032837</c:v>
                </c:pt>
                <c:pt idx="1095">
                  <c:v>0.6908113956451416</c:v>
                </c:pt>
                <c:pt idx="1096">
                  <c:v>0.69079864025115967</c:v>
                </c:pt>
                <c:pt idx="1097">
                  <c:v>0.69086164236068726</c:v>
                </c:pt>
                <c:pt idx="1098">
                  <c:v>0.69104748964309692</c:v>
                </c:pt>
                <c:pt idx="1099">
                  <c:v>0.69117337465286255</c:v>
                </c:pt>
                <c:pt idx="1100">
                  <c:v>0.69127237796783447</c:v>
                </c:pt>
                <c:pt idx="1101">
                  <c:v>0.69123756885528564</c:v>
                </c:pt>
                <c:pt idx="1102">
                  <c:v>0.69125515222549438</c:v>
                </c:pt>
                <c:pt idx="1103">
                  <c:v>0.69124478101730347</c:v>
                </c:pt>
                <c:pt idx="1104">
                  <c:v>0.69116520881652832</c:v>
                </c:pt>
                <c:pt idx="1105">
                  <c:v>0.69101715087890625</c:v>
                </c:pt>
                <c:pt idx="1106">
                  <c:v>0.69113725423812866</c:v>
                </c:pt>
                <c:pt idx="1107">
                  <c:v>0.69127011299133301</c:v>
                </c:pt>
                <c:pt idx="1108">
                  <c:v>0.69127160310745239</c:v>
                </c:pt>
                <c:pt idx="1109">
                  <c:v>0.69131004810333252</c:v>
                </c:pt>
                <c:pt idx="1110">
                  <c:v>0.69117599725723267</c:v>
                </c:pt>
                <c:pt idx="1111">
                  <c:v>0.69105327129364014</c:v>
                </c:pt>
                <c:pt idx="1112">
                  <c:v>0.69102245569229126</c:v>
                </c:pt>
                <c:pt idx="1113">
                  <c:v>0.69121962785720825</c:v>
                </c:pt>
                <c:pt idx="1114">
                  <c:v>0.69107729196548462</c:v>
                </c:pt>
                <c:pt idx="1115">
                  <c:v>0.6911194920539856</c:v>
                </c:pt>
                <c:pt idx="1116">
                  <c:v>0.69111186265945435</c:v>
                </c:pt>
                <c:pt idx="1117">
                  <c:v>0.69128900766372681</c:v>
                </c:pt>
                <c:pt idx="1118">
                  <c:v>0.69138026237487793</c:v>
                </c:pt>
                <c:pt idx="1119">
                  <c:v>0.69129449129104614</c:v>
                </c:pt>
                <c:pt idx="1120">
                  <c:v>0.69116538763046265</c:v>
                </c:pt>
                <c:pt idx="1121">
                  <c:v>0.69114255905151367</c:v>
                </c:pt>
                <c:pt idx="1122">
                  <c:v>0.69102907180786133</c:v>
                </c:pt>
                <c:pt idx="1123">
                  <c:v>0.69114202260971069</c:v>
                </c:pt>
                <c:pt idx="1124">
                  <c:v>0.691364586353302</c:v>
                </c:pt>
                <c:pt idx="1125">
                  <c:v>0.69115656614303589</c:v>
                </c:pt>
                <c:pt idx="1126">
                  <c:v>0.69100439548492432</c:v>
                </c:pt>
                <c:pt idx="1127">
                  <c:v>0.69105398654937744</c:v>
                </c:pt>
                <c:pt idx="1128">
                  <c:v>0.69129258394241333</c:v>
                </c:pt>
                <c:pt idx="1129">
                  <c:v>0.6911655068397522</c:v>
                </c:pt>
                <c:pt idx="1130">
                  <c:v>0.69114315509796143</c:v>
                </c:pt>
                <c:pt idx="1131">
                  <c:v>0.69120711088180542</c:v>
                </c:pt>
                <c:pt idx="1132">
                  <c:v>0.69100141525268555</c:v>
                </c:pt>
                <c:pt idx="1133">
                  <c:v>0.69100970029830933</c:v>
                </c:pt>
                <c:pt idx="1134">
                  <c:v>0.69102287292480469</c:v>
                </c:pt>
                <c:pt idx="1135">
                  <c:v>0.69111400842666626</c:v>
                </c:pt>
                <c:pt idx="1136">
                  <c:v>0.69102591276168823</c:v>
                </c:pt>
                <c:pt idx="1137">
                  <c:v>0.69099855422973633</c:v>
                </c:pt>
                <c:pt idx="1138">
                  <c:v>0.69097036123275757</c:v>
                </c:pt>
                <c:pt idx="1139">
                  <c:v>0.69096767902374268</c:v>
                </c:pt>
                <c:pt idx="1140">
                  <c:v>0.69109028577804565</c:v>
                </c:pt>
                <c:pt idx="1141">
                  <c:v>0.69100219011306763</c:v>
                </c:pt>
                <c:pt idx="1142">
                  <c:v>0.69102108478546143</c:v>
                </c:pt>
                <c:pt idx="1143">
                  <c:v>0.69105076789855957</c:v>
                </c:pt>
                <c:pt idx="1144">
                  <c:v>0.69097328186035156</c:v>
                </c:pt>
                <c:pt idx="1145">
                  <c:v>0.69088953733444214</c:v>
                </c:pt>
                <c:pt idx="1146">
                  <c:v>0.69098919630050659</c:v>
                </c:pt>
                <c:pt idx="1147">
                  <c:v>0.69095206260681152</c:v>
                </c:pt>
                <c:pt idx="1148">
                  <c:v>0.69116503000259399</c:v>
                </c:pt>
                <c:pt idx="1149">
                  <c:v>0.69101333618164062</c:v>
                </c:pt>
                <c:pt idx="1150">
                  <c:v>0.69104653596878052</c:v>
                </c:pt>
                <c:pt idx="1151">
                  <c:v>0.69101011753082275</c:v>
                </c:pt>
                <c:pt idx="1152">
                  <c:v>0.69098877906799316</c:v>
                </c:pt>
                <c:pt idx="1153">
                  <c:v>0.69103217124938965</c:v>
                </c:pt>
                <c:pt idx="1154">
                  <c:v>0.69114583730697632</c:v>
                </c:pt>
                <c:pt idx="1155">
                  <c:v>0.69115531444549561</c:v>
                </c:pt>
                <c:pt idx="1156">
                  <c:v>0.69119203090667725</c:v>
                </c:pt>
                <c:pt idx="1157">
                  <c:v>0.69099044799804688</c:v>
                </c:pt>
                <c:pt idx="1158">
                  <c:v>0.69079399108886719</c:v>
                </c:pt>
                <c:pt idx="1159">
                  <c:v>0.69108158349990845</c:v>
                </c:pt>
                <c:pt idx="1160">
                  <c:v>0.69121056795120239</c:v>
                </c:pt>
                <c:pt idx="1161">
                  <c:v>0.69123232364654541</c:v>
                </c:pt>
                <c:pt idx="1162">
                  <c:v>0.69107109308242798</c:v>
                </c:pt>
                <c:pt idx="1163">
                  <c:v>0.69119149446487427</c:v>
                </c:pt>
                <c:pt idx="1164">
                  <c:v>0.69123011827468872</c:v>
                </c:pt>
                <c:pt idx="1165">
                  <c:v>0.6911848783493042</c:v>
                </c:pt>
                <c:pt idx="1166">
                  <c:v>0.69131457805633545</c:v>
                </c:pt>
                <c:pt idx="1167">
                  <c:v>0.69138610363006592</c:v>
                </c:pt>
                <c:pt idx="1168">
                  <c:v>0.69123804569244385</c:v>
                </c:pt>
                <c:pt idx="1169">
                  <c:v>0.69109553098678589</c:v>
                </c:pt>
                <c:pt idx="1170">
                  <c:v>0.69122737646102905</c:v>
                </c:pt>
                <c:pt idx="1171">
                  <c:v>0.69126772880554199</c:v>
                </c:pt>
                <c:pt idx="1172">
                  <c:v>0.69117403030395508</c:v>
                </c:pt>
                <c:pt idx="1173">
                  <c:v>0.69125711917877197</c:v>
                </c:pt>
                <c:pt idx="1174">
                  <c:v>0.69113695621490479</c:v>
                </c:pt>
                <c:pt idx="1175">
                  <c:v>0.69136279821395874</c:v>
                </c:pt>
                <c:pt idx="1176">
                  <c:v>0.69116604328155518</c:v>
                </c:pt>
                <c:pt idx="1177">
                  <c:v>0.69110214710235596</c:v>
                </c:pt>
                <c:pt idx="1178">
                  <c:v>0.69126987457275391</c:v>
                </c:pt>
                <c:pt idx="1179">
                  <c:v>0.69131994247436523</c:v>
                </c:pt>
                <c:pt idx="1180">
                  <c:v>0.69107693433761597</c:v>
                </c:pt>
                <c:pt idx="1181">
                  <c:v>0.69131547212600708</c:v>
                </c:pt>
                <c:pt idx="1182">
                  <c:v>0.69116538763046265</c:v>
                </c:pt>
                <c:pt idx="1183">
                  <c:v>0.69129687547683716</c:v>
                </c:pt>
                <c:pt idx="1184">
                  <c:v>0.69121700525283813</c:v>
                </c:pt>
                <c:pt idx="1185">
                  <c:v>0.6912650465965271</c:v>
                </c:pt>
                <c:pt idx="1186">
                  <c:v>0.6911967396736145</c:v>
                </c:pt>
                <c:pt idx="1187">
                  <c:v>0.69123798608779907</c:v>
                </c:pt>
                <c:pt idx="1188">
                  <c:v>0.69126707315444946</c:v>
                </c:pt>
                <c:pt idx="1189">
                  <c:v>0.69137865304946899</c:v>
                </c:pt>
                <c:pt idx="1190">
                  <c:v>0.69125735759735107</c:v>
                </c:pt>
                <c:pt idx="1191">
                  <c:v>0.6914675235748291</c:v>
                </c:pt>
                <c:pt idx="1192">
                  <c:v>0.69145762920379639</c:v>
                </c:pt>
                <c:pt idx="1193">
                  <c:v>0.69111955165863037</c:v>
                </c:pt>
                <c:pt idx="1194">
                  <c:v>0.69120889902114868</c:v>
                </c:pt>
                <c:pt idx="1195">
                  <c:v>0.69132184982299805</c:v>
                </c:pt>
                <c:pt idx="1196">
                  <c:v>0.69137030839920044</c:v>
                </c:pt>
                <c:pt idx="1197">
                  <c:v>0.69130957126617432</c:v>
                </c:pt>
                <c:pt idx="1198">
                  <c:v>0.69122737646102905</c:v>
                </c:pt>
                <c:pt idx="1199">
                  <c:v>0.69124132394790649</c:v>
                </c:pt>
                <c:pt idx="1200">
                  <c:v>0.69114196300506592</c:v>
                </c:pt>
                <c:pt idx="1201">
                  <c:v>0.69127351045608521</c:v>
                </c:pt>
                <c:pt idx="1202">
                  <c:v>0.69156074523925781</c:v>
                </c:pt>
                <c:pt idx="1203">
                  <c:v>0.69149309396743774</c:v>
                </c:pt>
                <c:pt idx="1204">
                  <c:v>0.69135147333145142</c:v>
                </c:pt>
                <c:pt idx="1205">
                  <c:v>0.69133627414703369</c:v>
                </c:pt>
                <c:pt idx="1206">
                  <c:v>0.69144237041473389</c:v>
                </c:pt>
                <c:pt idx="1207">
                  <c:v>0.69136691093444824</c:v>
                </c:pt>
                <c:pt idx="1208">
                  <c:v>0.69144874811172485</c:v>
                </c:pt>
                <c:pt idx="1209">
                  <c:v>0.69136941432952881</c:v>
                </c:pt>
                <c:pt idx="1210">
                  <c:v>0.69145369529724121</c:v>
                </c:pt>
                <c:pt idx="1211">
                  <c:v>0.69142156839370728</c:v>
                </c:pt>
                <c:pt idx="1212">
                  <c:v>0.69127845764160156</c:v>
                </c:pt>
                <c:pt idx="1213">
                  <c:v>0.69130200147628784</c:v>
                </c:pt>
                <c:pt idx="1214">
                  <c:v>0.69141364097595215</c:v>
                </c:pt>
                <c:pt idx="1215">
                  <c:v>0.69126540422439575</c:v>
                </c:pt>
                <c:pt idx="1216">
                  <c:v>0.69142329692840576</c:v>
                </c:pt>
                <c:pt idx="1217">
                  <c:v>0.69139790534973145</c:v>
                </c:pt>
                <c:pt idx="1218">
                  <c:v>0.69142264127731323</c:v>
                </c:pt>
                <c:pt idx="1219">
                  <c:v>0.69132643938064575</c:v>
                </c:pt>
                <c:pt idx="1220">
                  <c:v>0.69132250547409058</c:v>
                </c:pt>
                <c:pt idx="1221">
                  <c:v>0.6912541389465332</c:v>
                </c:pt>
                <c:pt idx="1222">
                  <c:v>0.69120091199874878</c:v>
                </c:pt>
                <c:pt idx="1223">
                  <c:v>0.69119060039520264</c:v>
                </c:pt>
                <c:pt idx="1224">
                  <c:v>0.69138205051422119</c:v>
                </c:pt>
                <c:pt idx="1225">
                  <c:v>0.69132065773010254</c:v>
                </c:pt>
                <c:pt idx="1226">
                  <c:v>0.69143372774124146</c:v>
                </c:pt>
                <c:pt idx="1227">
                  <c:v>0.69158440828323364</c:v>
                </c:pt>
                <c:pt idx="1228">
                  <c:v>0.69137388467788696</c:v>
                </c:pt>
                <c:pt idx="1229">
                  <c:v>0.6911778450012207</c:v>
                </c:pt>
                <c:pt idx="1230">
                  <c:v>0.69142228364944458</c:v>
                </c:pt>
                <c:pt idx="1231">
                  <c:v>0.69146066904067993</c:v>
                </c:pt>
                <c:pt idx="1232">
                  <c:v>0.69131141901016235</c:v>
                </c:pt>
                <c:pt idx="1233">
                  <c:v>0.6913188099861145</c:v>
                </c:pt>
                <c:pt idx="1234">
                  <c:v>0.69148331880569458</c:v>
                </c:pt>
                <c:pt idx="1235">
                  <c:v>0.69138836860656738</c:v>
                </c:pt>
                <c:pt idx="1236">
                  <c:v>0.69125097990036011</c:v>
                </c:pt>
                <c:pt idx="1237">
                  <c:v>0.69147640466690063</c:v>
                </c:pt>
                <c:pt idx="1238">
                  <c:v>0.69156950712203979</c:v>
                </c:pt>
                <c:pt idx="1239">
                  <c:v>0.6913759708404541</c:v>
                </c:pt>
                <c:pt idx="1240">
                  <c:v>0.69129693508148193</c:v>
                </c:pt>
                <c:pt idx="1241">
                  <c:v>0.69133305549621582</c:v>
                </c:pt>
                <c:pt idx="1242">
                  <c:v>0.69129478931427002</c:v>
                </c:pt>
                <c:pt idx="1243">
                  <c:v>0.69136768579483032</c:v>
                </c:pt>
                <c:pt idx="1244">
                  <c:v>0.69120252132415771</c:v>
                </c:pt>
                <c:pt idx="1245">
                  <c:v>0.6912996768951416</c:v>
                </c:pt>
                <c:pt idx="1246">
                  <c:v>0.69144082069396973</c:v>
                </c:pt>
                <c:pt idx="1247">
                  <c:v>0.6912810206413269</c:v>
                </c:pt>
                <c:pt idx="1248">
                  <c:v>0.69124138355255127</c:v>
                </c:pt>
                <c:pt idx="1249">
                  <c:v>0.69131529331207275</c:v>
                </c:pt>
                <c:pt idx="1250">
                  <c:v>0.69133979082107544</c:v>
                </c:pt>
                <c:pt idx="1251">
                  <c:v>0.69129961729049683</c:v>
                </c:pt>
                <c:pt idx="1252">
                  <c:v>0.69134515523910522</c:v>
                </c:pt>
                <c:pt idx="1253">
                  <c:v>0.69144219160079956</c:v>
                </c:pt>
                <c:pt idx="1254">
                  <c:v>0.69148385524749756</c:v>
                </c:pt>
                <c:pt idx="1255">
                  <c:v>0.691417396068573</c:v>
                </c:pt>
                <c:pt idx="1256">
                  <c:v>0.69143378734588623</c:v>
                </c:pt>
                <c:pt idx="1257">
                  <c:v>0.69128119945526123</c:v>
                </c:pt>
                <c:pt idx="1258">
                  <c:v>0.69135004281997681</c:v>
                </c:pt>
                <c:pt idx="1259">
                  <c:v>0.69138598442077637</c:v>
                </c:pt>
                <c:pt idx="1260">
                  <c:v>0.69134604930877686</c:v>
                </c:pt>
                <c:pt idx="1261">
                  <c:v>0.69124668836593628</c:v>
                </c:pt>
                <c:pt idx="1262">
                  <c:v>0.69158297777175903</c:v>
                </c:pt>
                <c:pt idx="1263">
                  <c:v>0.69148784875869751</c:v>
                </c:pt>
                <c:pt idx="1264">
                  <c:v>0.69122475385665894</c:v>
                </c:pt>
                <c:pt idx="1265">
                  <c:v>0.69126993417739868</c:v>
                </c:pt>
                <c:pt idx="1266">
                  <c:v>0.69133496284484863</c:v>
                </c:pt>
                <c:pt idx="1267">
                  <c:v>0.69128710031509399</c:v>
                </c:pt>
                <c:pt idx="1268">
                  <c:v>0.69132709503173828</c:v>
                </c:pt>
                <c:pt idx="1269">
                  <c:v>0.69149726629257202</c:v>
                </c:pt>
                <c:pt idx="1270">
                  <c:v>0.69142347574234009</c:v>
                </c:pt>
                <c:pt idx="1271">
                  <c:v>0.69132447242736816</c:v>
                </c:pt>
                <c:pt idx="1272">
                  <c:v>0.69138222932815552</c:v>
                </c:pt>
                <c:pt idx="1273">
                  <c:v>0.69155174493789673</c:v>
                </c:pt>
                <c:pt idx="1274">
                  <c:v>0.69137132167816162</c:v>
                </c:pt>
                <c:pt idx="1275">
                  <c:v>0.69140678644180298</c:v>
                </c:pt>
                <c:pt idx="1276">
                  <c:v>0.69129204750061035</c:v>
                </c:pt>
                <c:pt idx="1277">
                  <c:v>0.69133263826370239</c:v>
                </c:pt>
                <c:pt idx="1278">
                  <c:v>0.69145762920379639</c:v>
                </c:pt>
                <c:pt idx="1279">
                  <c:v>0.69143593311309814</c:v>
                </c:pt>
                <c:pt idx="1280">
                  <c:v>0.69141584634780884</c:v>
                </c:pt>
                <c:pt idx="1281">
                  <c:v>0.69158077239990234</c:v>
                </c:pt>
                <c:pt idx="1282">
                  <c:v>0.69145476818084717</c:v>
                </c:pt>
                <c:pt idx="1283">
                  <c:v>0.69134050607681274</c:v>
                </c:pt>
                <c:pt idx="1284">
                  <c:v>0.69129073619842529</c:v>
                </c:pt>
                <c:pt idx="1285">
                  <c:v>0.69100433588027954</c:v>
                </c:pt>
                <c:pt idx="1286">
                  <c:v>0.69055300951004028</c:v>
                </c:pt>
                <c:pt idx="1287">
                  <c:v>0.69075703620910645</c:v>
                </c:pt>
                <c:pt idx="1288">
                  <c:v>0.69083452224731445</c:v>
                </c:pt>
                <c:pt idx="1289">
                  <c:v>0.69084584712982178</c:v>
                </c:pt>
                <c:pt idx="1290">
                  <c:v>0.69137603044509888</c:v>
                </c:pt>
                <c:pt idx="1291">
                  <c:v>0.69142717123031616</c:v>
                </c:pt>
                <c:pt idx="1292">
                  <c:v>0.69137662649154663</c:v>
                </c:pt>
                <c:pt idx="1293">
                  <c:v>0.69136720895767212</c:v>
                </c:pt>
                <c:pt idx="1294">
                  <c:v>0.69147151708602905</c:v>
                </c:pt>
                <c:pt idx="1295">
                  <c:v>0.69131922721862793</c:v>
                </c:pt>
                <c:pt idx="1296">
                  <c:v>0.69138205051422119</c:v>
                </c:pt>
                <c:pt idx="1297">
                  <c:v>0.69155591726303101</c:v>
                </c:pt>
                <c:pt idx="1298">
                  <c:v>0.69155985116958618</c:v>
                </c:pt>
                <c:pt idx="1299">
                  <c:v>0.69127762317657471</c:v>
                </c:pt>
                <c:pt idx="1300">
                  <c:v>0.69138979911804199</c:v>
                </c:pt>
                <c:pt idx="1301">
                  <c:v>0.6915508508682251</c:v>
                </c:pt>
                <c:pt idx="1302">
                  <c:v>0.69144517183303833</c:v>
                </c:pt>
                <c:pt idx="1303">
                  <c:v>0.69142556190490723</c:v>
                </c:pt>
                <c:pt idx="1304">
                  <c:v>0.69131201505661011</c:v>
                </c:pt>
                <c:pt idx="1305">
                  <c:v>0.69123750925064087</c:v>
                </c:pt>
                <c:pt idx="1306">
                  <c:v>0.6912115216255188</c:v>
                </c:pt>
                <c:pt idx="1307">
                  <c:v>0.69158744812011719</c:v>
                </c:pt>
                <c:pt idx="1308">
                  <c:v>0.69148850440979004</c:v>
                </c:pt>
                <c:pt idx="1309">
                  <c:v>0.69145756959915161</c:v>
                </c:pt>
                <c:pt idx="1310">
                  <c:v>0.69135594367980957</c:v>
                </c:pt>
                <c:pt idx="1311">
                  <c:v>0.69127804040908813</c:v>
                </c:pt>
                <c:pt idx="1312">
                  <c:v>0.69143372774124146</c:v>
                </c:pt>
                <c:pt idx="1313">
                  <c:v>0.69154953956604004</c:v>
                </c:pt>
                <c:pt idx="1314">
                  <c:v>0.69145530462265015</c:v>
                </c:pt>
                <c:pt idx="1315">
                  <c:v>0.69157296419143677</c:v>
                </c:pt>
                <c:pt idx="1316">
                  <c:v>0.69141554832458496</c:v>
                </c:pt>
                <c:pt idx="1317">
                  <c:v>0.69144260883331299</c:v>
                </c:pt>
                <c:pt idx="1318">
                  <c:v>0.69145160913467407</c:v>
                </c:pt>
                <c:pt idx="1319">
                  <c:v>0.69139409065246582</c:v>
                </c:pt>
                <c:pt idx="1320">
                  <c:v>0.69122743606567383</c:v>
                </c:pt>
                <c:pt idx="1321">
                  <c:v>0.69131731986999512</c:v>
                </c:pt>
                <c:pt idx="1322">
                  <c:v>0.69136327505111694</c:v>
                </c:pt>
                <c:pt idx="1323">
                  <c:v>0.69150292873382568</c:v>
                </c:pt>
                <c:pt idx="1324">
                  <c:v>0.69140636920928955</c:v>
                </c:pt>
                <c:pt idx="1325">
                  <c:v>0.6912650465965271</c:v>
                </c:pt>
                <c:pt idx="1326">
                  <c:v>0.69115161895751953</c:v>
                </c:pt>
                <c:pt idx="1327">
                  <c:v>0.69135326147079468</c:v>
                </c:pt>
                <c:pt idx="1328">
                  <c:v>0.69133633375167847</c:v>
                </c:pt>
                <c:pt idx="1329">
                  <c:v>0.69121026992797852</c:v>
                </c:pt>
                <c:pt idx="1330">
                  <c:v>0.69130545854568481</c:v>
                </c:pt>
                <c:pt idx="1331">
                  <c:v>0.69147509336471558</c:v>
                </c:pt>
                <c:pt idx="1332">
                  <c:v>0.69183248281478882</c:v>
                </c:pt>
                <c:pt idx="1333">
                  <c:v>0.69162362813949585</c:v>
                </c:pt>
                <c:pt idx="1334">
                  <c:v>0.69146102666854858</c:v>
                </c:pt>
                <c:pt idx="1335">
                  <c:v>0.69146347045898438</c:v>
                </c:pt>
                <c:pt idx="1336">
                  <c:v>0.69150286912918091</c:v>
                </c:pt>
                <c:pt idx="1337">
                  <c:v>0.69154095649719238</c:v>
                </c:pt>
                <c:pt idx="1338">
                  <c:v>0.69158923625946045</c:v>
                </c:pt>
                <c:pt idx="1339">
                  <c:v>0.69189548492431641</c:v>
                </c:pt>
                <c:pt idx="1340">
                  <c:v>0.69142812490463257</c:v>
                </c:pt>
                <c:pt idx="1341">
                  <c:v>0.69149488210678101</c:v>
                </c:pt>
                <c:pt idx="1342">
                  <c:v>0.69159197807312012</c:v>
                </c:pt>
                <c:pt idx="1343">
                  <c:v>0.69157719612121582</c:v>
                </c:pt>
                <c:pt idx="1344">
                  <c:v>0.69164025783538818</c:v>
                </c:pt>
                <c:pt idx="1345">
                  <c:v>0.69154757261276245</c:v>
                </c:pt>
                <c:pt idx="1346">
                  <c:v>0.69151121377944946</c:v>
                </c:pt>
                <c:pt idx="1347">
                  <c:v>0.6916046142578125</c:v>
                </c:pt>
                <c:pt idx="1348">
                  <c:v>0.6916700005531311</c:v>
                </c:pt>
                <c:pt idx="1349">
                  <c:v>0.69173449277877808</c:v>
                </c:pt>
                <c:pt idx="1350">
                  <c:v>0.69168144464492798</c:v>
                </c:pt>
                <c:pt idx="1351">
                  <c:v>0.69143253564834595</c:v>
                </c:pt>
                <c:pt idx="1352">
                  <c:v>0.69161808490753174</c:v>
                </c:pt>
                <c:pt idx="1353">
                  <c:v>0.69156944751739502</c:v>
                </c:pt>
                <c:pt idx="1354">
                  <c:v>0.6916469931602478</c:v>
                </c:pt>
                <c:pt idx="1355">
                  <c:v>0.69160717725753784</c:v>
                </c:pt>
                <c:pt idx="1356">
                  <c:v>0.69153040647506714</c:v>
                </c:pt>
                <c:pt idx="1357">
                  <c:v>0.69151759147644043</c:v>
                </c:pt>
                <c:pt idx="1358">
                  <c:v>0.69164031744003296</c:v>
                </c:pt>
                <c:pt idx="1359">
                  <c:v>0.69157004356384277</c:v>
                </c:pt>
                <c:pt idx="1360">
                  <c:v>0.69129395484924316</c:v>
                </c:pt>
                <c:pt idx="1361">
                  <c:v>0.69152355194091797</c:v>
                </c:pt>
                <c:pt idx="1362">
                  <c:v>0.69157868623733521</c:v>
                </c:pt>
                <c:pt idx="1363">
                  <c:v>0.69156253337860107</c:v>
                </c:pt>
                <c:pt idx="1364">
                  <c:v>0.69135403633117676</c:v>
                </c:pt>
                <c:pt idx="1365">
                  <c:v>0.69135439395904541</c:v>
                </c:pt>
                <c:pt idx="1366">
                  <c:v>0.69152110815048218</c:v>
                </c:pt>
                <c:pt idx="1367">
                  <c:v>0.69151145219802856</c:v>
                </c:pt>
                <c:pt idx="1368">
                  <c:v>0.69139730930328369</c:v>
                </c:pt>
                <c:pt idx="1369">
                  <c:v>0.69139158725738525</c:v>
                </c:pt>
                <c:pt idx="1370">
                  <c:v>0.69161564111709595</c:v>
                </c:pt>
                <c:pt idx="1371">
                  <c:v>0.69148510694503784</c:v>
                </c:pt>
                <c:pt idx="1372">
                  <c:v>0.69150155782699585</c:v>
                </c:pt>
                <c:pt idx="1373">
                  <c:v>0.6917535662651062</c:v>
                </c:pt>
                <c:pt idx="1374">
                  <c:v>0.69150060415267944</c:v>
                </c:pt>
                <c:pt idx="1375">
                  <c:v>0.69148093461990356</c:v>
                </c:pt>
                <c:pt idx="1376">
                  <c:v>0.69151180982589722</c:v>
                </c:pt>
                <c:pt idx="1377">
                  <c:v>0.69164741039276123</c:v>
                </c:pt>
                <c:pt idx="1378">
                  <c:v>0.69171470403671265</c:v>
                </c:pt>
                <c:pt idx="1379">
                  <c:v>0.69148176908493042</c:v>
                </c:pt>
                <c:pt idx="1380">
                  <c:v>0.69141590595245361</c:v>
                </c:pt>
                <c:pt idx="1381">
                  <c:v>0.69143217802047729</c:v>
                </c:pt>
                <c:pt idx="1382">
                  <c:v>0.69144296646118164</c:v>
                </c:pt>
                <c:pt idx="1383">
                  <c:v>0.69182056188583374</c:v>
                </c:pt>
                <c:pt idx="1384">
                  <c:v>0.69173562526702881</c:v>
                </c:pt>
                <c:pt idx="1385">
                  <c:v>0.69157510995864868</c:v>
                </c:pt>
                <c:pt idx="1386">
                  <c:v>0.69160956144332886</c:v>
                </c:pt>
                <c:pt idx="1387">
                  <c:v>0.6914520263671875</c:v>
                </c:pt>
                <c:pt idx="1388">
                  <c:v>0.69160175323486328</c:v>
                </c:pt>
                <c:pt idx="1389">
                  <c:v>0.69172626733779907</c:v>
                </c:pt>
                <c:pt idx="1390">
                  <c:v>0.691886305809021</c:v>
                </c:pt>
                <c:pt idx="1391">
                  <c:v>0.6916617751121521</c:v>
                </c:pt>
                <c:pt idx="1392">
                  <c:v>0.69160491228103638</c:v>
                </c:pt>
                <c:pt idx="1393">
                  <c:v>0.69166266918182373</c:v>
                </c:pt>
                <c:pt idx="1394">
                  <c:v>0.69143843650817871</c:v>
                </c:pt>
                <c:pt idx="1395">
                  <c:v>0.69150203466415405</c:v>
                </c:pt>
                <c:pt idx="1396">
                  <c:v>0.69164502620697021</c:v>
                </c:pt>
                <c:pt idx="1397">
                  <c:v>0.69163811206817627</c:v>
                </c:pt>
                <c:pt idx="1398">
                  <c:v>0.691569983959198</c:v>
                </c:pt>
                <c:pt idx="1399">
                  <c:v>0.69150567054748535</c:v>
                </c:pt>
                <c:pt idx="1400">
                  <c:v>0.69168514013290405</c:v>
                </c:pt>
                <c:pt idx="1401">
                  <c:v>0.69164252281188965</c:v>
                </c:pt>
                <c:pt idx="1402">
                  <c:v>0.6914287805557251</c:v>
                </c:pt>
                <c:pt idx="1403">
                  <c:v>0.69140011072158813</c:v>
                </c:pt>
                <c:pt idx="1404">
                  <c:v>0.69144541025161743</c:v>
                </c:pt>
                <c:pt idx="1405">
                  <c:v>0.69145309925079346</c:v>
                </c:pt>
                <c:pt idx="1406">
                  <c:v>0.6914641261100769</c:v>
                </c:pt>
                <c:pt idx="1407">
                  <c:v>0.69163531064987183</c:v>
                </c:pt>
                <c:pt idx="1408">
                  <c:v>0.69155627489089966</c:v>
                </c:pt>
                <c:pt idx="1409">
                  <c:v>0.69142520427703857</c:v>
                </c:pt>
                <c:pt idx="1410">
                  <c:v>0.69150286912918091</c:v>
                </c:pt>
                <c:pt idx="1411">
                  <c:v>0.69145399332046509</c:v>
                </c:pt>
                <c:pt idx="1412">
                  <c:v>0.69159376621246338</c:v>
                </c:pt>
                <c:pt idx="1413">
                  <c:v>0.69144672155380249</c:v>
                </c:pt>
                <c:pt idx="1414">
                  <c:v>0.69149243831634521</c:v>
                </c:pt>
                <c:pt idx="1415">
                  <c:v>0.69154167175292969</c:v>
                </c:pt>
                <c:pt idx="1416">
                  <c:v>0.69168102741241455</c:v>
                </c:pt>
                <c:pt idx="1417">
                  <c:v>0.69177395105361938</c:v>
                </c:pt>
                <c:pt idx="1418">
                  <c:v>0.69146418571472168</c:v>
                </c:pt>
                <c:pt idx="1419">
                  <c:v>0.69139045476913452</c:v>
                </c:pt>
                <c:pt idx="1420">
                  <c:v>0.69137585163116455</c:v>
                </c:pt>
                <c:pt idx="1421">
                  <c:v>0.6916089653968811</c:v>
                </c:pt>
                <c:pt idx="1422">
                  <c:v>0.69148492813110352</c:v>
                </c:pt>
                <c:pt idx="1423">
                  <c:v>0.6916511058807373</c:v>
                </c:pt>
                <c:pt idx="1424">
                  <c:v>0.6918296217918396</c:v>
                </c:pt>
                <c:pt idx="1425">
                  <c:v>0.69173455238342285</c:v>
                </c:pt>
                <c:pt idx="1426">
                  <c:v>0.69166082143783569</c:v>
                </c:pt>
                <c:pt idx="1427">
                  <c:v>0.69165122509002686</c:v>
                </c:pt>
                <c:pt idx="1428">
                  <c:v>0.69147783517837524</c:v>
                </c:pt>
                <c:pt idx="1429">
                  <c:v>0.6915898323059082</c:v>
                </c:pt>
                <c:pt idx="1430">
                  <c:v>0.69144433736801147</c:v>
                </c:pt>
                <c:pt idx="1431">
                  <c:v>0.69155025482177734</c:v>
                </c:pt>
                <c:pt idx="1432">
                  <c:v>0.69149690866470337</c:v>
                </c:pt>
                <c:pt idx="1433">
                  <c:v>0.69153249263763428</c:v>
                </c:pt>
                <c:pt idx="1434">
                  <c:v>0.69162964820861816</c:v>
                </c:pt>
                <c:pt idx="1435">
                  <c:v>0.69155502319335938</c:v>
                </c:pt>
                <c:pt idx="1436">
                  <c:v>0.69146609306335449</c:v>
                </c:pt>
                <c:pt idx="1437">
                  <c:v>0.69139742851257324</c:v>
                </c:pt>
                <c:pt idx="1438">
                  <c:v>0.69145810604095459</c:v>
                </c:pt>
                <c:pt idx="1439">
                  <c:v>0.69158953428268433</c:v>
                </c:pt>
                <c:pt idx="1440">
                  <c:v>0.69156438112258911</c:v>
                </c:pt>
                <c:pt idx="1441">
                  <c:v>0.69180828332901001</c:v>
                </c:pt>
                <c:pt idx="1442">
                  <c:v>0.69149291515350342</c:v>
                </c:pt>
                <c:pt idx="1443">
                  <c:v>0.69140660762786865</c:v>
                </c:pt>
                <c:pt idx="1444">
                  <c:v>0.69149798154830933</c:v>
                </c:pt>
                <c:pt idx="1445">
                  <c:v>0.69156759977340698</c:v>
                </c:pt>
                <c:pt idx="1446">
                  <c:v>0.69149166345596313</c:v>
                </c:pt>
                <c:pt idx="1447">
                  <c:v>0.69141519069671631</c:v>
                </c:pt>
                <c:pt idx="1448">
                  <c:v>0.6913374662399292</c:v>
                </c:pt>
                <c:pt idx="1449">
                  <c:v>0.69136899709701538</c:v>
                </c:pt>
                <c:pt idx="1450">
                  <c:v>0.69155240058898926</c:v>
                </c:pt>
                <c:pt idx="1451">
                  <c:v>0.69181817770004272</c:v>
                </c:pt>
                <c:pt idx="1452">
                  <c:v>0.69160503149032593</c:v>
                </c:pt>
                <c:pt idx="1453">
                  <c:v>0.69123375415802002</c:v>
                </c:pt>
                <c:pt idx="1454">
                  <c:v>0.69133150577545166</c:v>
                </c:pt>
                <c:pt idx="1455">
                  <c:v>0.69138181209564209</c:v>
                </c:pt>
                <c:pt idx="1456">
                  <c:v>0.69136673212051392</c:v>
                </c:pt>
                <c:pt idx="1457">
                  <c:v>0.69144916534423828</c:v>
                </c:pt>
                <c:pt idx="1458">
                  <c:v>0.69154292345046997</c:v>
                </c:pt>
                <c:pt idx="1459">
                  <c:v>0.69136911630630493</c:v>
                </c:pt>
                <c:pt idx="1460">
                  <c:v>0.69134008884429932</c:v>
                </c:pt>
                <c:pt idx="1461">
                  <c:v>0.69136953353881836</c:v>
                </c:pt>
                <c:pt idx="1462">
                  <c:v>0.69147557020187378</c:v>
                </c:pt>
                <c:pt idx="1463">
                  <c:v>0.69143152236938477</c:v>
                </c:pt>
                <c:pt idx="1464">
                  <c:v>0.69152915477752686</c:v>
                </c:pt>
                <c:pt idx="1465">
                  <c:v>0.69156050682067871</c:v>
                </c:pt>
                <c:pt idx="1466">
                  <c:v>0.6915513277053833</c:v>
                </c:pt>
                <c:pt idx="1467">
                  <c:v>0.69143223762512207</c:v>
                </c:pt>
                <c:pt idx="1468">
                  <c:v>0.69148123264312744</c:v>
                </c:pt>
                <c:pt idx="1469">
                  <c:v>0.6914781928062439</c:v>
                </c:pt>
                <c:pt idx="1470">
                  <c:v>0.6913599967956543</c:v>
                </c:pt>
                <c:pt idx="1471">
                  <c:v>0.69120055437088013</c:v>
                </c:pt>
                <c:pt idx="1472">
                  <c:v>0.69133871793746948</c:v>
                </c:pt>
                <c:pt idx="1473">
                  <c:v>0.69144326448440552</c:v>
                </c:pt>
                <c:pt idx="1474">
                  <c:v>0.6915738582611084</c:v>
                </c:pt>
                <c:pt idx="1475">
                  <c:v>0.69181913137435913</c:v>
                </c:pt>
                <c:pt idx="1476">
                  <c:v>0.69147974252700806</c:v>
                </c:pt>
                <c:pt idx="1477">
                  <c:v>0.69135856628417969</c:v>
                </c:pt>
                <c:pt idx="1478">
                  <c:v>0.69142258167266846</c:v>
                </c:pt>
                <c:pt idx="1479">
                  <c:v>0.69142270088195801</c:v>
                </c:pt>
                <c:pt idx="1480">
                  <c:v>0.69140374660491943</c:v>
                </c:pt>
                <c:pt idx="1481">
                  <c:v>0.69147253036499023</c:v>
                </c:pt>
                <c:pt idx="1482">
                  <c:v>0.69151157140731812</c:v>
                </c:pt>
                <c:pt idx="1483">
                  <c:v>0.69171029329299927</c:v>
                </c:pt>
                <c:pt idx="1484">
                  <c:v>0.69177943468093872</c:v>
                </c:pt>
                <c:pt idx="1485">
                  <c:v>0.69193315505981445</c:v>
                </c:pt>
                <c:pt idx="1486">
                  <c:v>0.69155120849609375</c:v>
                </c:pt>
                <c:pt idx="1487">
                  <c:v>0.69137197732925415</c:v>
                </c:pt>
                <c:pt idx="1488">
                  <c:v>0.69141334295272827</c:v>
                </c:pt>
                <c:pt idx="1489">
                  <c:v>0.6915547251701355</c:v>
                </c:pt>
                <c:pt idx="1490">
                  <c:v>0.69162213802337646</c:v>
                </c:pt>
                <c:pt idx="1491">
                  <c:v>0.69180142879486084</c:v>
                </c:pt>
                <c:pt idx="1492">
                  <c:v>0.69190698862075806</c:v>
                </c:pt>
                <c:pt idx="1493">
                  <c:v>0.69166922569274902</c:v>
                </c:pt>
                <c:pt idx="1494">
                  <c:v>0.69151949882507324</c:v>
                </c:pt>
                <c:pt idx="1495">
                  <c:v>0.69158703088760376</c:v>
                </c:pt>
                <c:pt idx="1496">
                  <c:v>0.69158023595809937</c:v>
                </c:pt>
                <c:pt idx="1497">
                  <c:v>0.69160223007202148</c:v>
                </c:pt>
                <c:pt idx="1498">
                  <c:v>0.69166296720504761</c:v>
                </c:pt>
                <c:pt idx="1499">
                  <c:v>0.69180816411972046</c:v>
                </c:pt>
                <c:pt idx="1500">
                  <c:v>0.69169235229492188</c:v>
                </c:pt>
                <c:pt idx="1501">
                  <c:v>0.6917654275894165</c:v>
                </c:pt>
                <c:pt idx="1502">
                  <c:v>0.691661536693573</c:v>
                </c:pt>
                <c:pt idx="1503">
                  <c:v>0.69150316715240479</c:v>
                </c:pt>
                <c:pt idx="1504">
                  <c:v>0.69141489267349243</c:v>
                </c:pt>
                <c:pt idx="1505">
                  <c:v>0.69157117605209351</c:v>
                </c:pt>
                <c:pt idx="1506">
                  <c:v>0.69167464971542358</c:v>
                </c:pt>
                <c:pt idx="1507">
                  <c:v>0.6917191743850708</c:v>
                </c:pt>
                <c:pt idx="1508">
                  <c:v>0.69188106060028076</c:v>
                </c:pt>
                <c:pt idx="1509">
                  <c:v>0.69167733192443848</c:v>
                </c:pt>
                <c:pt idx="1510">
                  <c:v>0.69160729646682739</c:v>
                </c:pt>
                <c:pt idx="1511">
                  <c:v>0.69178181886672974</c:v>
                </c:pt>
                <c:pt idx="1512">
                  <c:v>0.69165527820587158</c:v>
                </c:pt>
                <c:pt idx="1513">
                  <c:v>0.69159269332885742</c:v>
                </c:pt>
                <c:pt idx="1514">
                  <c:v>0.69139063358306885</c:v>
                </c:pt>
                <c:pt idx="1515">
                  <c:v>0.69153398275375366</c:v>
                </c:pt>
                <c:pt idx="1516">
                  <c:v>0.69166088104248047</c:v>
                </c:pt>
                <c:pt idx="1517">
                  <c:v>0.69178026914596558</c:v>
                </c:pt>
                <c:pt idx="1518">
                  <c:v>0.69192999601364136</c:v>
                </c:pt>
                <c:pt idx="1519">
                  <c:v>0.69198131561279297</c:v>
                </c:pt>
                <c:pt idx="1520">
                  <c:v>0.69173377752304077</c:v>
                </c:pt>
                <c:pt idx="1521">
                  <c:v>0.69169950485229492</c:v>
                </c:pt>
                <c:pt idx="1522">
                  <c:v>0.6917387843132019</c:v>
                </c:pt>
                <c:pt idx="1523">
                  <c:v>0.69177168607711792</c:v>
                </c:pt>
                <c:pt idx="1524">
                  <c:v>0.69186192750930786</c:v>
                </c:pt>
                <c:pt idx="1525">
                  <c:v>0.69185948371887207</c:v>
                </c:pt>
                <c:pt idx="1526">
                  <c:v>0.69188886880874634</c:v>
                </c:pt>
                <c:pt idx="1527">
                  <c:v>0.69177341461181641</c:v>
                </c:pt>
                <c:pt idx="1528">
                  <c:v>0.69168269634246826</c:v>
                </c:pt>
                <c:pt idx="1529">
                  <c:v>0.69164198637008667</c:v>
                </c:pt>
                <c:pt idx="1530">
                  <c:v>0.69175148010253906</c:v>
                </c:pt>
                <c:pt idx="1531">
                  <c:v>0.69186723232269287</c:v>
                </c:pt>
                <c:pt idx="1532">
                  <c:v>0.69194966554641724</c:v>
                </c:pt>
                <c:pt idx="1533">
                  <c:v>0.69177448749542236</c:v>
                </c:pt>
                <c:pt idx="1534">
                  <c:v>0.6918950080871582</c:v>
                </c:pt>
                <c:pt idx="1535">
                  <c:v>0.69175362586975098</c:v>
                </c:pt>
                <c:pt idx="1536">
                  <c:v>0.69171726703643799</c:v>
                </c:pt>
                <c:pt idx="1537">
                  <c:v>0.69161659479141235</c:v>
                </c:pt>
                <c:pt idx="1538">
                  <c:v>0.69163364171981812</c:v>
                </c:pt>
                <c:pt idx="1539">
                  <c:v>0.69168943166732788</c:v>
                </c:pt>
                <c:pt idx="1540">
                  <c:v>0.69182753562927246</c:v>
                </c:pt>
                <c:pt idx="1541">
                  <c:v>0.69187420606613159</c:v>
                </c:pt>
                <c:pt idx="1542">
                  <c:v>0.69168585538864136</c:v>
                </c:pt>
                <c:pt idx="1543">
                  <c:v>0.69173359870910645</c:v>
                </c:pt>
                <c:pt idx="1544">
                  <c:v>0.69175517559051514</c:v>
                </c:pt>
                <c:pt idx="1545">
                  <c:v>0.69188821315765381</c:v>
                </c:pt>
                <c:pt idx="1546">
                  <c:v>0.69180315732955933</c:v>
                </c:pt>
                <c:pt idx="1547">
                  <c:v>0.6915861964225769</c:v>
                </c:pt>
                <c:pt idx="1548">
                  <c:v>0.69162547588348389</c:v>
                </c:pt>
                <c:pt idx="1549">
                  <c:v>0.6918061375617981</c:v>
                </c:pt>
                <c:pt idx="1550">
                  <c:v>0.69173312187194824</c:v>
                </c:pt>
                <c:pt idx="1551">
                  <c:v>0.69173336029052734</c:v>
                </c:pt>
                <c:pt idx="1552">
                  <c:v>0.69172859191894531</c:v>
                </c:pt>
                <c:pt idx="1553">
                  <c:v>0.69156014919281006</c:v>
                </c:pt>
                <c:pt idx="1554">
                  <c:v>0.69161570072174072</c:v>
                </c:pt>
                <c:pt idx="1555">
                  <c:v>0.69170451164245605</c:v>
                </c:pt>
                <c:pt idx="1556">
                  <c:v>0.69163912534713745</c:v>
                </c:pt>
                <c:pt idx="1557">
                  <c:v>0.6918644905090332</c:v>
                </c:pt>
                <c:pt idx="1558">
                  <c:v>0.69180750846862793</c:v>
                </c:pt>
                <c:pt idx="1559">
                  <c:v>0.69184654951095581</c:v>
                </c:pt>
                <c:pt idx="1560">
                  <c:v>0.6917959451675415</c:v>
                </c:pt>
                <c:pt idx="1561">
                  <c:v>0.69152718782424927</c:v>
                </c:pt>
                <c:pt idx="1562">
                  <c:v>0.69137167930603027</c:v>
                </c:pt>
                <c:pt idx="1563">
                  <c:v>0.6914634108543396</c:v>
                </c:pt>
                <c:pt idx="1564">
                  <c:v>0.69190829992294312</c:v>
                </c:pt>
                <c:pt idx="1565">
                  <c:v>0.69201087951660156</c:v>
                </c:pt>
                <c:pt idx="1566">
                  <c:v>0.69185143709182739</c:v>
                </c:pt>
                <c:pt idx="1567">
                  <c:v>0.69191056489944458</c:v>
                </c:pt>
                <c:pt idx="1568">
                  <c:v>0.69183874130249023</c:v>
                </c:pt>
                <c:pt idx="1569">
                  <c:v>0.69184666872024536</c:v>
                </c:pt>
                <c:pt idx="1570">
                  <c:v>0.69184410572052002</c:v>
                </c:pt>
                <c:pt idx="1571">
                  <c:v>0.69137072563171387</c:v>
                </c:pt>
                <c:pt idx="1572">
                  <c:v>0.69075912237167358</c:v>
                </c:pt>
                <c:pt idx="1573">
                  <c:v>0.69084644317626953</c:v>
                </c:pt>
                <c:pt idx="1574">
                  <c:v>0.69109678268432617</c:v>
                </c:pt>
                <c:pt idx="1575">
                  <c:v>0.69109338521957397</c:v>
                </c:pt>
                <c:pt idx="1576">
                  <c:v>0.69171911478042603</c:v>
                </c:pt>
                <c:pt idx="1577">
                  <c:v>0.69164019823074341</c:v>
                </c:pt>
                <c:pt idx="1578">
                  <c:v>0.69189059734344482</c:v>
                </c:pt>
                <c:pt idx="1579">
                  <c:v>0.69185882806777954</c:v>
                </c:pt>
                <c:pt idx="1580">
                  <c:v>0.69158792495727539</c:v>
                </c:pt>
                <c:pt idx="1581">
                  <c:v>0.69173717498779297</c:v>
                </c:pt>
                <c:pt idx="1582">
                  <c:v>0.69193941354751587</c:v>
                </c:pt>
                <c:pt idx="1583">
                  <c:v>0.69178777933120728</c:v>
                </c:pt>
                <c:pt idx="1584">
                  <c:v>0.69177228212356567</c:v>
                </c:pt>
                <c:pt idx="1585">
                  <c:v>0.69172906875610352</c:v>
                </c:pt>
                <c:pt idx="1586">
                  <c:v>0.69177204370498657</c:v>
                </c:pt>
                <c:pt idx="1587">
                  <c:v>0.69180232286453247</c:v>
                </c:pt>
                <c:pt idx="1588">
                  <c:v>0.69185268878936768</c:v>
                </c:pt>
                <c:pt idx="1589">
                  <c:v>0.69184541702270508</c:v>
                </c:pt>
                <c:pt idx="1590">
                  <c:v>0.69185119867324829</c:v>
                </c:pt>
                <c:pt idx="1591">
                  <c:v>0.69179844856262207</c:v>
                </c:pt>
                <c:pt idx="1592">
                  <c:v>0.69208192825317383</c:v>
                </c:pt>
                <c:pt idx="1593">
                  <c:v>0.69189620018005371</c:v>
                </c:pt>
                <c:pt idx="1594">
                  <c:v>0.6918073296546936</c:v>
                </c:pt>
                <c:pt idx="1595">
                  <c:v>0.69149178266525269</c:v>
                </c:pt>
                <c:pt idx="1596">
                  <c:v>0.69162845611572266</c:v>
                </c:pt>
                <c:pt idx="1597">
                  <c:v>0.69208580255508423</c:v>
                </c:pt>
                <c:pt idx="1598">
                  <c:v>0.6920703649520874</c:v>
                </c:pt>
                <c:pt idx="1599">
                  <c:v>0.69200307130813599</c:v>
                </c:pt>
                <c:pt idx="1600">
                  <c:v>0.69186443090438843</c:v>
                </c:pt>
                <c:pt idx="1601">
                  <c:v>0.69170528650283813</c:v>
                </c:pt>
                <c:pt idx="1602">
                  <c:v>0.69173532724380493</c:v>
                </c:pt>
                <c:pt idx="1603">
                  <c:v>0.69177955389022827</c:v>
                </c:pt>
                <c:pt idx="1604">
                  <c:v>0.69192969799041748</c:v>
                </c:pt>
                <c:pt idx="1605">
                  <c:v>0.69181150197982788</c:v>
                </c:pt>
                <c:pt idx="1606">
                  <c:v>0.69181394577026367</c:v>
                </c:pt>
                <c:pt idx="1607">
                  <c:v>0.69172400236129761</c:v>
                </c:pt>
                <c:pt idx="1608">
                  <c:v>0.69178080558776855</c:v>
                </c:pt>
                <c:pt idx="1609">
                  <c:v>0.69176530838012695</c:v>
                </c:pt>
                <c:pt idx="1610">
                  <c:v>0.6918138861656189</c:v>
                </c:pt>
                <c:pt idx="1611">
                  <c:v>0.69209045171737671</c:v>
                </c:pt>
                <c:pt idx="1612">
                  <c:v>0.69189721345901489</c:v>
                </c:pt>
                <c:pt idx="1613">
                  <c:v>0.69172477722167969</c:v>
                </c:pt>
                <c:pt idx="1614">
                  <c:v>0.69201737642288208</c:v>
                </c:pt>
                <c:pt idx="1615">
                  <c:v>0.69200807809829712</c:v>
                </c:pt>
                <c:pt idx="1616">
                  <c:v>0.69190073013305664</c:v>
                </c:pt>
                <c:pt idx="1617">
                  <c:v>0.69191670417785645</c:v>
                </c:pt>
                <c:pt idx="1618">
                  <c:v>0.69178736209869385</c:v>
                </c:pt>
                <c:pt idx="1619">
                  <c:v>0.69182419776916504</c:v>
                </c:pt>
                <c:pt idx="1620">
                  <c:v>0.6917920708656311</c:v>
                </c:pt>
                <c:pt idx="1621">
                  <c:v>0.69184976816177368</c:v>
                </c:pt>
                <c:pt idx="1622">
                  <c:v>0.69191932678222656</c:v>
                </c:pt>
                <c:pt idx="1623">
                  <c:v>0.69181996583938599</c:v>
                </c:pt>
                <c:pt idx="1624">
                  <c:v>0.69199937582015991</c:v>
                </c:pt>
                <c:pt idx="1625">
                  <c:v>0.69207024574279785</c:v>
                </c:pt>
                <c:pt idx="1626">
                  <c:v>0.69183212518692017</c:v>
                </c:pt>
                <c:pt idx="1627">
                  <c:v>0.6916663646697998</c:v>
                </c:pt>
                <c:pt idx="1628">
                  <c:v>0.6916700005531311</c:v>
                </c:pt>
                <c:pt idx="1629">
                  <c:v>0.69183462858200073</c:v>
                </c:pt>
                <c:pt idx="1630">
                  <c:v>0.69204473495483398</c:v>
                </c:pt>
                <c:pt idx="1631">
                  <c:v>0.69213968515396118</c:v>
                </c:pt>
                <c:pt idx="1632">
                  <c:v>0.69210433959960938</c:v>
                </c:pt>
                <c:pt idx="1633">
                  <c:v>0.69194650650024414</c:v>
                </c:pt>
                <c:pt idx="1634">
                  <c:v>0.69178617000579834</c:v>
                </c:pt>
                <c:pt idx="1635">
                  <c:v>0.69176954030990601</c:v>
                </c:pt>
                <c:pt idx="1636">
                  <c:v>0.69183468818664551</c:v>
                </c:pt>
                <c:pt idx="1637">
                  <c:v>0.69197428226470947</c:v>
                </c:pt>
                <c:pt idx="1638">
                  <c:v>0.69198340177536011</c:v>
                </c:pt>
                <c:pt idx="1639">
                  <c:v>0.69187802076339722</c:v>
                </c:pt>
                <c:pt idx="1640">
                  <c:v>0.69189655780792236</c:v>
                </c:pt>
                <c:pt idx="1641">
                  <c:v>0.69170230627059937</c:v>
                </c:pt>
                <c:pt idx="1642">
                  <c:v>0.6917264461517334</c:v>
                </c:pt>
                <c:pt idx="1643">
                  <c:v>0.69201624393463135</c:v>
                </c:pt>
                <c:pt idx="1644">
                  <c:v>0.69200670719146729</c:v>
                </c:pt>
                <c:pt idx="1645">
                  <c:v>0.69173800945281982</c:v>
                </c:pt>
                <c:pt idx="1646">
                  <c:v>0.69180268049240112</c:v>
                </c:pt>
                <c:pt idx="1647">
                  <c:v>0.69204914569854736</c:v>
                </c:pt>
                <c:pt idx="1648">
                  <c:v>0.6919969916343689</c:v>
                </c:pt>
                <c:pt idx="1649">
                  <c:v>0.69192731380462646</c:v>
                </c:pt>
                <c:pt idx="1650">
                  <c:v>0.69179177284240723</c:v>
                </c:pt>
                <c:pt idx="1651">
                  <c:v>0.69183987379074097</c:v>
                </c:pt>
                <c:pt idx="1652">
                  <c:v>0.69185161590576172</c:v>
                </c:pt>
                <c:pt idx="1653">
                  <c:v>0.69184833765029907</c:v>
                </c:pt>
                <c:pt idx="1654">
                  <c:v>0.69185233116149902</c:v>
                </c:pt>
                <c:pt idx="1655">
                  <c:v>0.69181662797927856</c:v>
                </c:pt>
                <c:pt idx="1656">
                  <c:v>0.69175863265991211</c:v>
                </c:pt>
                <c:pt idx="1657">
                  <c:v>0.69202673435211182</c:v>
                </c:pt>
                <c:pt idx="1658">
                  <c:v>0.69192785024642944</c:v>
                </c:pt>
                <c:pt idx="1659">
                  <c:v>0.69165956974029541</c:v>
                </c:pt>
                <c:pt idx="1660">
                  <c:v>0.69165265560150146</c:v>
                </c:pt>
                <c:pt idx="1661">
                  <c:v>0.69166237115859985</c:v>
                </c:pt>
                <c:pt idx="1662">
                  <c:v>0.69165885448455811</c:v>
                </c:pt>
                <c:pt idx="1663">
                  <c:v>0.69173401594161987</c:v>
                </c:pt>
                <c:pt idx="1664">
                  <c:v>0.6917838454246521</c:v>
                </c:pt>
                <c:pt idx="1665">
                  <c:v>0.69171416759490967</c:v>
                </c:pt>
                <c:pt idx="1666">
                  <c:v>0.69159597158432007</c:v>
                </c:pt>
                <c:pt idx="1667">
                  <c:v>0.69168609380722046</c:v>
                </c:pt>
                <c:pt idx="1668">
                  <c:v>0.69165033102035522</c:v>
                </c:pt>
                <c:pt idx="1669">
                  <c:v>0.69191670417785645</c:v>
                </c:pt>
                <c:pt idx="1670">
                  <c:v>0.69202291965484619</c:v>
                </c:pt>
                <c:pt idx="1671">
                  <c:v>0.69184935092926025</c:v>
                </c:pt>
                <c:pt idx="1672">
                  <c:v>0.69182354211807251</c:v>
                </c:pt>
                <c:pt idx="1673">
                  <c:v>0.69174957275390625</c:v>
                </c:pt>
                <c:pt idx="1674">
                  <c:v>0.69173288345336914</c:v>
                </c:pt>
                <c:pt idx="1675">
                  <c:v>0.69190698862075806</c:v>
                </c:pt>
                <c:pt idx="1676">
                  <c:v>0.69193637371063232</c:v>
                </c:pt>
                <c:pt idx="1677">
                  <c:v>0.69175118207931519</c:v>
                </c:pt>
                <c:pt idx="1678">
                  <c:v>0.69186556339263916</c:v>
                </c:pt>
                <c:pt idx="1679">
                  <c:v>0.69169515371322632</c:v>
                </c:pt>
                <c:pt idx="1680">
                  <c:v>0.69165021181106567</c:v>
                </c:pt>
                <c:pt idx="1681">
                  <c:v>0.691650390625</c:v>
                </c:pt>
                <c:pt idx="1682">
                  <c:v>0.69161105155944824</c:v>
                </c:pt>
                <c:pt idx="1683">
                  <c:v>0.69158822298049927</c:v>
                </c:pt>
                <c:pt idx="1684">
                  <c:v>0.69167262315750122</c:v>
                </c:pt>
                <c:pt idx="1685">
                  <c:v>0.6916348934173584</c:v>
                </c:pt>
                <c:pt idx="1686">
                  <c:v>0.69164419174194336</c:v>
                </c:pt>
                <c:pt idx="1687">
                  <c:v>0.69166511297225952</c:v>
                </c:pt>
                <c:pt idx="1688">
                  <c:v>0.69160813093185425</c:v>
                </c:pt>
                <c:pt idx="1689">
                  <c:v>0.69185155630111694</c:v>
                </c:pt>
                <c:pt idx="1690">
                  <c:v>0.69181638956069946</c:v>
                </c:pt>
                <c:pt idx="1691">
                  <c:v>0.69169008731842041</c:v>
                </c:pt>
                <c:pt idx="1692">
                  <c:v>0.69182896614074707</c:v>
                </c:pt>
                <c:pt idx="1693">
                  <c:v>0.69169813394546509</c:v>
                </c:pt>
                <c:pt idx="1694">
                  <c:v>0.69166314601898193</c:v>
                </c:pt>
                <c:pt idx="1695">
                  <c:v>0.6916537880897522</c:v>
                </c:pt>
                <c:pt idx="1696">
                  <c:v>0.6918531060218811</c:v>
                </c:pt>
                <c:pt idx="1697">
                  <c:v>0.69188451766967773</c:v>
                </c:pt>
                <c:pt idx="1698">
                  <c:v>0.69173330068588257</c:v>
                </c:pt>
                <c:pt idx="1699">
                  <c:v>0.69182223081588745</c:v>
                </c:pt>
                <c:pt idx="1700">
                  <c:v>0.69173544645309448</c:v>
                </c:pt>
                <c:pt idx="1701">
                  <c:v>0.69172865152359009</c:v>
                </c:pt>
                <c:pt idx="1702">
                  <c:v>0.69181394577026367</c:v>
                </c:pt>
                <c:pt idx="1703">
                  <c:v>0.69186395406723022</c:v>
                </c:pt>
                <c:pt idx="1704">
                  <c:v>0.69178563356399536</c:v>
                </c:pt>
                <c:pt idx="1705">
                  <c:v>0.69164127111434937</c:v>
                </c:pt>
                <c:pt idx="1706">
                  <c:v>0.69165182113647461</c:v>
                </c:pt>
                <c:pt idx="1707">
                  <c:v>0.69178634881973267</c:v>
                </c:pt>
                <c:pt idx="1708">
                  <c:v>0.69179487228393555</c:v>
                </c:pt>
                <c:pt idx="1709">
                  <c:v>0.69178622961044312</c:v>
                </c:pt>
                <c:pt idx="1710">
                  <c:v>0.69205355644226074</c:v>
                </c:pt>
                <c:pt idx="1711">
                  <c:v>0.69194221496582031</c:v>
                </c:pt>
                <c:pt idx="1712">
                  <c:v>0.69179278612136841</c:v>
                </c:pt>
                <c:pt idx="1713">
                  <c:v>0.69174784421920776</c:v>
                </c:pt>
                <c:pt idx="1714">
                  <c:v>0.69160252809524536</c:v>
                </c:pt>
                <c:pt idx="1715">
                  <c:v>0.69162684679031372</c:v>
                </c:pt>
                <c:pt idx="1716">
                  <c:v>0.69191902875900269</c:v>
                </c:pt>
                <c:pt idx="1717">
                  <c:v>0.69189715385437012</c:v>
                </c:pt>
                <c:pt idx="1718">
                  <c:v>0.6918376088142395</c:v>
                </c:pt>
                <c:pt idx="1719">
                  <c:v>0.69172871112823486</c:v>
                </c:pt>
                <c:pt idx="1720">
                  <c:v>0.6917417049407959</c:v>
                </c:pt>
                <c:pt idx="1721">
                  <c:v>0.69203823804855347</c:v>
                </c:pt>
                <c:pt idx="1722">
                  <c:v>0.69186502695083618</c:v>
                </c:pt>
                <c:pt idx="1723">
                  <c:v>0.6916995644569397</c:v>
                </c:pt>
                <c:pt idx="1724">
                  <c:v>0.6923375129699707</c:v>
                </c:pt>
                <c:pt idx="1725">
                  <c:v>0.69226044416427612</c:v>
                </c:pt>
                <c:pt idx="1726">
                  <c:v>0.69238811731338501</c:v>
                </c:pt>
                <c:pt idx="1727">
                  <c:v>0.6921343207359314</c:v>
                </c:pt>
                <c:pt idx="1728">
                  <c:v>0.69230639934539795</c:v>
                </c:pt>
                <c:pt idx="1729">
                  <c:v>0.69214826822280884</c:v>
                </c:pt>
                <c:pt idx="1730">
                  <c:v>0.6920095682144165</c:v>
                </c:pt>
                <c:pt idx="1731">
                  <c:v>0.69205963611602783</c:v>
                </c:pt>
                <c:pt idx="1732">
                  <c:v>0.69221729040145874</c:v>
                </c:pt>
                <c:pt idx="1733">
                  <c:v>0.69209623336791992</c:v>
                </c:pt>
                <c:pt idx="1734">
                  <c:v>0.69213110208511353</c:v>
                </c:pt>
                <c:pt idx="1735">
                  <c:v>0.69212090969085693</c:v>
                </c:pt>
                <c:pt idx="1736">
                  <c:v>0.69209784269332886</c:v>
                </c:pt>
                <c:pt idx="1737">
                  <c:v>0.69197839498519897</c:v>
                </c:pt>
                <c:pt idx="1738">
                  <c:v>0.6919170618057251</c:v>
                </c:pt>
                <c:pt idx="1739">
                  <c:v>0.69202202558517456</c:v>
                </c:pt>
                <c:pt idx="1740">
                  <c:v>0.69202357530593872</c:v>
                </c:pt>
                <c:pt idx="1741">
                  <c:v>0.69199728965759277</c:v>
                </c:pt>
                <c:pt idx="1742">
                  <c:v>0.69206619262695312</c:v>
                </c:pt>
                <c:pt idx="1743">
                  <c:v>0.69212871789932251</c:v>
                </c:pt>
                <c:pt idx="1744">
                  <c:v>0.6921011209487915</c:v>
                </c:pt>
                <c:pt idx="1745">
                  <c:v>0.69209349155426025</c:v>
                </c:pt>
                <c:pt idx="1746">
                  <c:v>0.69201594591140747</c:v>
                </c:pt>
                <c:pt idx="1747">
                  <c:v>0.692066490650177</c:v>
                </c:pt>
                <c:pt idx="1748">
                  <c:v>0.69210535287857056</c:v>
                </c:pt>
                <c:pt idx="1749">
                  <c:v>0.69220560789108276</c:v>
                </c:pt>
                <c:pt idx="1750">
                  <c:v>0.69201475381851196</c:v>
                </c:pt>
                <c:pt idx="1751">
                  <c:v>0.69191813468933105</c:v>
                </c:pt>
                <c:pt idx="1752">
                  <c:v>0.69202429056167603</c:v>
                </c:pt>
                <c:pt idx="1753">
                  <c:v>0.69232410192489624</c:v>
                </c:pt>
                <c:pt idx="1754">
                  <c:v>0.69200372695922852</c:v>
                </c:pt>
                <c:pt idx="1755">
                  <c:v>0.69196873903274536</c:v>
                </c:pt>
                <c:pt idx="1756">
                  <c:v>0.69211238622665405</c:v>
                </c:pt>
                <c:pt idx="1757">
                  <c:v>0.69212818145751953</c:v>
                </c:pt>
                <c:pt idx="1758">
                  <c:v>0.69204270839691162</c:v>
                </c:pt>
                <c:pt idx="1759">
                  <c:v>0.6921464204788208</c:v>
                </c:pt>
                <c:pt idx="1760">
                  <c:v>0.69201946258544922</c:v>
                </c:pt>
                <c:pt idx="1761">
                  <c:v>0.69199568033218384</c:v>
                </c:pt>
                <c:pt idx="1762">
                  <c:v>0.69188195466995239</c:v>
                </c:pt>
                <c:pt idx="1763">
                  <c:v>0.69189035892486572</c:v>
                </c:pt>
                <c:pt idx="1764">
                  <c:v>0.69193518161773682</c:v>
                </c:pt>
                <c:pt idx="1765">
                  <c:v>0.69210749864578247</c:v>
                </c:pt>
                <c:pt idx="1766">
                  <c:v>0.69211679697036743</c:v>
                </c:pt>
                <c:pt idx="1767">
                  <c:v>0.69204527139663696</c:v>
                </c:pt>
                <c:pt idx="1768">
                  <c:v>0.69209754467010498</c:v>
                </c:pt>
                <c:pt idx="1769">
                  <c:v>0.69206774234771729</c:v>
                </c:pt>
                <c:pt idx="1770">
                  <c:v>0.69198751449584961</c:v>
                </c:pt>
                <c:pt idx="1771">
                  <c:v>0.69202637672424316</c:v>
                </c:pt>
                <c:pt idx="1772">
                  <c:v>0.69211846590042114</c:v>
                </c:pt>
                <c:pt idx="1773">
                  <c:v>0.69215023517608643</c:v>
                </c:pt>
                <c:pt idx="1774">
                  <c:v>0.69218772649765015</c:v>
                </c:pt>
                <c:pt idx="1775">
                  <c:v>0.69213384389877319</c:v>
                </c:pt>
                <c:pt idx="1776">
                  <c:v>0.69198280572891235</c:v>
                </c:pt>
                <c:pt idx="1777">
                  <c:v>0.69202965497970581</c:v>
                </c:pt>
                <c:pt idx="1778">
                  <c:v>0.69191139936447144</c:v>
                </c:pt>
                <c:pt idx="1779">
                  <c:v>0.69200038909912109</c:v>
                </c:pt>
                <c:pt idx="1780">
                  <c:v>0.692088782787323</c:v>
                </c:pt>
                <c:pt idx="1781">
                  <c:v>0.69203585386276245</c:v>
                </c:pt>
                <c:pt idx="1782">
                  <c:v>0.69202727079391479</c:v>
                </c:pt>
                <c:pt idx="1783">
                  <c:v>0.69186305999755859</c:v>
                </c:pt>
                <c:pt idx="1784">
                  <c:v>0.69216132164001465</c:v>
                </c:pt>
                <c:pt idx="1785">
                  <c:v>0.69209140539169312</c:v>
                </c:pt>
                <c:pt idx="1786">
                  <c:v>0.69200015068054199</c:v>
                </c:pt>
                <c:pt idx="1787">
                  <c:v>0.69205862283706665</c:v>
                </c:pt>
                <c:pt idx="1788">
                  <c:v>0.69201916456222534</c:v>
                </c:pt>
                <c:pt idx="1789">
                  <c:v>0.69189679622650146</c:v>
                </c:pt>
                <c:pt idx="1790">
                  <c:v>0.69201648235321045</c:v>
                </c:pt>
                <c:pt idx="1791">
                  <c:v>0.6920921802520752</c:v>
                </c:pt>
                <c:pt idx="1792">
                  <c:v>0.69210356473922729</c:v>
                </c:pt>
                <c:pt idx="1793">
                  <c:v>0.69192767143249512</c:v>
                </c:pt>
                <c:pt idx="1794">
                  <c:v>0.69190853834152222</c:v>
                </c:pt>
                <c:pt idx="1795">
                  <c:v>0.69194775819778442</c:v>
                </c:pt>
                <c:pt idx="1796">
                  <c:v>0.69195300340652466</c:v>
                </c:pt>
                <c:pt idx="1797">
                  <c:v>0.69218695163726807</c:v>
                </c:pt>
                <c:pt idx="1798">
                  <c:v>0.69197547435760498</c:v>
                </c:pt>
                <c:pt idx="1799">
                  <c:v>0.69191354513168335</c:v>
                </c:pt>
                <c:pt idx="1800">
                  <c:v>0.69195234775543213</c:v>
                </c:pt>
                <c:pt idx="1801">
                  <c:v>0.69193130731582642</c:v>
                </c:pt>
                <c:pt idx="1802">
                  <c:v>0.69174790382385254</c:v>
                </c:pt>
                <c:pt idx="1803">
                  <c:v>0.69184958934783936</c:v>
                </c:pt>
                <c:pt idx="1804">
                  <c:v>0.69202303886413574</c:v>
                </c:pt>
                <c:pt idx="1805">
                  <c:v>0.69198256731033325</c:v>
                </c:pt>
                <c:pt idx="1806">
                  <c:v>0.69199168682098389</c:v>
                </c:pt>
                <c:pt idx="1807">
                  <c:v>0.69204241037368774</c:v>
                </c:pt>
                <c:pt idx="1808">
                  <c:v>0.69200634956359863</c:v>
                </c:pt>
                <c:pt idx="1809">
                  <c:v>0.6920475959777832</c:v>
                </c:pt>
                <c:pt idx="1810">
                  <c:v>0.69203519821166992</c:v>
                </c:pt>
                <c:pt idx="1811">
                  <c:v>0.69212239980697632</c:v>
                </c:pt>
                <c:pt idx="1812">
                  <c:v>0.69227099418640137</c:v>
                </c:pt>
                <c:pt idx="1813">
                  <c:v>0.69222575426101685</c:v>
                </c:pt>
                <c:pt idx="1814">
                  <c:v>0.69196826219558716</c:v>
                </c:pt>
                <c:pt idx="1815">
                  <c:v>0.69202709197998047</c:v>
                </c:pt>
                <c:pt idx="1816">
                  <c:v>0.6920434832572937</c:v>
                </c:pt>
                <c:pt idx="1817">
                  <c:v>0.6918952465057373</c:v>
                </c:pt>
                <c:pt idx="1818">
                  <c:v>0.69203430414199829</c:v>
                </c:pt>
                <c:pt idx="1819">
                  <c:v>0.69211602210998535</c:v>
                </c:pt>
                <c:pt idx="1820">
                  <c:v>0.69192808866500854</c:v>
                </c:pt>
                <c:pt idx="1821">
                  <c:v>0.69194477796554565</c:v>
                </c:pt>
                <c:pt idx="1822">
                  <c:v>0.69204455614089966</c:v>
                </c:pt>
                <c:pt idx="1823">
                  <c:v>0.69206428527832031</c:v>
                </c:pt>
                <c:pt idx="1824">
                  <c:v>0.69193136692047119</c:v>
                </c:pt>
                <c:pt idx="1825">
                  <c:v>0.69200801849365234</c:v>
                </c:pt>
                <c:pt idx="1826">
                  <c:v>0.69213277101516724</c:v>
                </c:pt>
                <c:pt idx="1827">
                  <c:v>0.6919933557510376</c:v>
                </c:pt>
                <c:pt idx="1828">
                  <c:v>0.69207513332366943</c:v>
                </c:pt>
                <c:pt idx="1829">
                  <c:v>0.69198125600814819</c:v>
                </c:pt>
                <c:pt idx="1830">
                  <c:v>0.69191128015518188</c:v>
                </c:pt>
                <c:pt idx="1831">
                  <c:v>0.69205820560455322</c:v>
                </c:pt>
                <c:pt idx="1832">
                  <c:v>0.69211089611053467</c:v>
                </c:pt>
                <c:pt idx="1833">
                  <c:v>0.6919371485710144</c:v>
                </c:pt>
                <c:pt idx="1834">
                  <c:v>0.69185978174209595</c:v>
                </c:pt>
                <c:pt idx="1835">
                  <c:v>0.69207566976547241</c:v>
                </c:pt>
                <c:pt idx="1836">
                  <c:v>0.69199669361114502</c:v>
                </c:pt>
                <c:pt idx="1837">
                  <c:v>0.69186723232269287</c:v>
                </c:pt>
                <c:pt idx="1838">
                  <c:v>0.69189220666885376</c:v>
                </c:pt>
                <c:pt idx="1839">
                  <c:v>0.69201260805130005</c:v>
                </c:pt>
                <c:pt idx="1840">
                  <c:v>0.69190067052841187</c:v>
                </c:pt>
                <c:pt idx="1841">
                  <c:v>0.69184261560440063</c:v>
                </c:pt>
                <c:pt idx="1842">
                  <c:v>0.69195318222045898</c:v>
                </c:pt>
                <c:pt idx="1843">
                  <c:v>0.69207131862640381</c:v>
                </c:pt>
                <c:pt idx="1844">
                  <c:v>0.69207084178924561</c:v>
                </c:pt>
                <c:pt idx="1845">
                  <c:v>0.69184428453445435</c:v>
                </c:pt>
                <c:pt idx="1846">
                  <c:v>0.69191849231719971</c:v>
                </c:pt>
                <c:pt idx="1847">
                  <c:v>0.69209486246109009</c:v>
                </c:pt>
                <c:pt idx="1848">
                  <c:v>0.69195592403411865</c:v>
                </c:pt>
                <c:pt idx="1849">
                  <c:v>0.69201928377151489</c:v>
                </c:pt>
                <c:pt idx="1850">
                  <c:v>0.69210338592529297</c:v>
                </c:pt>
                <c:pt idx="1851">
                  <c:v>0.69212031364440918</c:v>
                </c:pt>
                <c:pt idx="1852">
                  <c:v>0.69214040040969849</c:v>
                </c:pt>
                <c:pt idx="1853">
                  <c:v>0.69207769632339478</c:v>
                </c:pt>
                <c:pt idx="1854">
                  <c:v>0.69210255146026611</c:v>
                </c:pt>
                <c:pt idx="1855">
                  <c:v>0.69200700521469116</c:v>
                </c:pt>
                <c:pt idx="1856">
                  <c:v>0.69192248582839966</c:v>
                </c:pt>
                <c:pt idx="1857">
                  <c:v>0.69196784496307373</c:v>
                </c:pt>
                <c:pt idx="1858">
                  <c:v>0.69137829542160034</c:v>
                </c:pt>
                <c:pt idx="1859">
                  <c:v>0.69120025634765625</c:v>
                </c:pt>
                <c:pt idx="1860">
                  <c:v>0.69115495681762695</c:v>
                </c:pt>
                <c:pt idx="1861">
                  <c:v>0.69122582674026489</c:v>
                </c:pt>
                <c:pt idx="1862">
                  <c:v>0.69183415174484253</c:v>
                </c:pt>
                <c:pt idx="1863">
                  <c:v>0.69192999601364136</c:v>
                </c:pt>
                <c:pt idx="1864">
                  <c:v>0.69193202257156372</c:v>
                </c:pt>
                <c:pt idx="1865">
                  <c:v>0.6917879581451416</c:v>
                </c:pt>
                <c:pt idx="1866">
                  <c:v>0.69189584255218506</c:v>
                </c:pt>
                <c:pt idx="1867">
                  <c:v>0.69180488586425781</c:v>
                </c:pt>
                <c:pt idx="1868">
                  <c:v>0.69188576936721802</c:v>
                </c:pt>
                <c:pt idx="1869">
                  <c:v>0.69183701276779175</c:v>
                </c:pt>
                <c:pt idx="1870">
                  <c:v>0.69209522008895874</c:v>
                </c:pt>
                <c:pt idx="1871">
                  <c:v>0.69199919700622559</c:v>
                </c:pt>
                <c:pt idx="1872">
                  <c:v>0.69183993339538574</c:v>
                </c:pt>
                <c:pt idx="1873">
                  <c:v>0.69177049398422241</c:v>
                </c:pt>
                <c:pt idx="1874">
                  <c:v>0.69202274084091187</c:v>
                </c:pt>
                <c:pt idx="1875">
                  <c:v>0.692008376121521</c:v>
                </c:pt>
                <c:pt idx="1876">
                  <c:v>0.69187849760055542</c:v>
                </c:pt>
                <c:pt idx="1877">
                  <c:v>0.69187057018280029</c:v>
                </c:pt>
                <c:pt idx="1878">
                  <c:v>0.69198429584503174</c:v>
                </c:pt>
                <c:pt idx="1879">
                  <c:v>0.69190287590026855</c:v>
                </c:pt>
                <c:pt idx="1880">
                  <c:v>0.69185048341751099</c:v>
                </c:pt>
                <c:pt idx="1881">
                  <c:v>0.69174832105636597</c:v>
                </c:pt>
                <c:pt idx="1882">
                  <c:v>0.69190448522567749</c:v>
                </c:pt>
                <c:pt idx="1883">
                  <c:v>0.69189435243606567</c:v>
                </c:pt>
                <c:pt idx="1884">
                  <c:v>0.69199168682098389</c:v>
                </c:pt>
                <c:pt idx="1885">
                  <c:v>0.69186073541641235</c:v>
                </c:pt>
                <c:pt idx="1886">
                  <c:v>0.69187813997268677</c:v>
                </c:pt>
                <c:pt idx="1887">
                  <c:v>0.69181835651397705</c:v>
                </c:pt>
                <c:pt idx="1888">
                  <c:v>0.69190013408660889</c:v>
                </c:pt>
                <c:pt idx="1889">
                  <c:v>0.69201737642288208</c:v>
                </c:pt>
                <c:pt idx="1890">
                  <c:v>0.6918753981590271</c:v>
                </c:pt>
                <c:pt idx="1891">
                  <c:v>0.69193655252456665</c:v>
                </c:pt>
                <c:pt idx="1892">
                  <c:v>0.6919134259223938</c:v>
                </c:pt>
                <c:pt idx="1893">
                  <c:v>0.69197005033493042</c:v>
                </c:pt>
                <c:pt idx="1894">
                  <c:v>0.69188445806503296</c:v>
                </c:pt>
                <c:pt idx="1895">
                  <c:v>0.69193756580352783</c:v>
                </c:pt>
                <c:pt idx="1896">
                  <c:v>0.69200235605239868</c:v>
                </c:pt>
                <c:pt idx="1897">
                  <c:v>0.69183677434921265</c:v>
                </c:pt>
                <c:pt idx="1898">
                  <c:v>0.69173598289489746</c:v>
                </c:pt>
                <c:pt idx="1899">
                  <c:v>0.6917341947555542</c:v>
                </c:pt>
                <c:pt idx="1900">
                  <c:v>0.69190877676010132</c:v>
                </c:pt>
                <c:pt idx="1901">
                  <c:v>0.6919739842414856</c:v>
                </c:pt>
                <c:pt idx="1902">
                  <c:v>0.69195926189422607</c:v>
                </c:pt>
                <c:pt idx="1903">
                  <c:v>0.69191932678222656</c:v>
                </c:pt>
                <c:pt idx="1904">
                  <c:v>0.69183307886123657</c:v>
                </c:pt>
                <c:pt idx="1905">
                  <c:v>0.69197666645050049</c:v>
                </c:pt>
                <c:pt idx="1906">
                  <c:v>0.69203120470046997</c:v>
                </c:pt>
                <c:pt idx="1907">
                  <c:v>0.69179421663284302</c:v>
                </c:pt>
                <c:pt idx="1908">
                  <c:v>0.69180667400360107</c:v>
                </c:pt>
                <c:pt idx="1909">
                  <c:v>0.69211488962173462</c:v>
                </c:pt>
                <c:pt idx="1910">
                  <c:v>0.6919819712638855</c:v>
                </c:pt>
                <c:pt idx="1911">
                  <c:v>0.69199937582015991</c:v>
                </c:pt>
                <c:pt idx="1912">
                  <c:v>0.69186079502105713</c:v>
                </c:pt>
                <c:pt idx="1913">
                  <c:v>0.69196057319641113</c:v>
                </c:pt>
                <c:pt idx="1914">
                  <c:v>0.69210535287857056</c:v>
                </c:pt>
                <c:pt idx="1915">
                  <c:v>0.69187521934509277</c:v>
                </c:pt>
                <c:pt idx="1916">
                  <c:v>0.69174808263778687</c:v>
                </c:pt>
                <c:pt idx="1917">
                  <c:v>0.69181400537490845</c:v>
                </c:pt>
                <c:pt idx="1918">
                  <c:v>0.69178760051727295</c:v>
                </c:pt>
                <c:pt idx="1919">
                  <c:v>0.69190692901611328</c:v>
                </c:pt>
                <c:pt idx="1920">
                  <c:v>0.69195020198822021</c:v>
                </c:pt>
                <c:pt idx="1921">
                  <c:v>0.69189959764480591</c:v>
                </c:pt>
                <c:pt idx="1922">
                  <c:v>0.69205063581466675</c:v>
                </c:pt>
                <c:pt idx="1923">
                  <c:v>0.69209343194961548</c:v>
                </c:pt>
                <c:pt idx="1924">
                  <c:v>0.69207912683486938</c:v>
                </c:pt>
                <c:pt idx="1925">
                  <c:v>0.69202154874801636</c:v>
                </c:pt>
                <c:pt idx="1926">
                  <c:v>0.69208675622940063</c:v>
                </c:pt>
                <c:pt idx="1927">
                  <c:v>0.69212239980697632</c:v>
                </c:pt>
                <c:pt idx="1928">
                  <c:v>0.69213944673538208</c:v>
                </c:pt>
                <c:pt idx="1929">
                  <c:v>0.69194430112838745</c:v>
                </c:pt>
                <c:pt idx="1930">
                  <c:v>0.69205176830291748</c:v>
                </c:pt>
                <c:pt idx="1931">
                  <c:v>0.69208055734634399</c:v>
                </c:pt>
                <c:pt idx="1932">
                  <c:v>0.69200319051742554</c:v>
                </c:pt>
                <c:pt idx="1933">
                  <c:v>0.69214248657226562</c:v>
                </c:pt>
                <c:pt idx="1934">
                  <c:v>0.69185161590576172</c:v>
                </c:pt>
                <c:pt idx="1935">
                  <c:v>0.69189441204071045</c:v>
                </c:pt>
                <c:pt idx="1936">
                  <c:v>0.69220834970474243</c:v>
                </c:pt>
                <c:pt idx="1937">
                  <c:v>0.692310631275177</c:v>
                </c:pt>
                <c:pt idx="1938">
                  <c:v>0.69199138879776001</c:v>
                </c:pt>
                <c:pt idx="1939">
                  <c:v>0.6920323371887207</c:v>
                </c:pt>
                <c:pt idx="1940">
                  <c:v>0.69207948446273804</c:v>
                </c:pt>
                <c:pt idx="1941">
                  <c:v>0.69202601909637451</c:v>
                </c:pt>
                <c:pt idx="1942">
                  <c:v>0.69200772047042847</c:v>
                </c:pt>
                <c:pt idx="1943">
                  <c:v>0.69183290004730225</c:v>
                </c:pt>
                <c:pt idx="1944">
                  <c:v>0.69209915399551392</c:v>
                </c:pt>
                <c:pt idx="1945">
                  <c:v>0.69232362508773804</c:v>
                </c:pt>
                <c:pt idx="1946">
                  <c:v>0.69244325160980225</c:v>
                </c:pt>
                <c:pt idx="1947">
                  <c:v>0.69228672981262207</c:v>
                </c:pt>
                <c:pt idx="1948">
                  <c:v>0.69219040870666504</c:v>
                </c:pt>
                <c:pt idx="1949">
                  <c:v>0.69213682413101196</c:v>
                </c:pt>
                <c:pt idx="1950">
                  <c:v>0.69209331274032593</c:v>
                </c:pt>
                <c:pt idx="1951">
                  <c:v>0.69209390878677368</c:v>
                </c:pt>
                <c:pt idx="1952">
                  <c:v>0.69218224287033081</c:v>
                </c:pt>
                <c:pt idx="1953">
                  <c:v>0.69236141443252563</c:v>
                </c:pt>
                <c:pt idx="1954">
                  <c:v>0.69241708517074585</c:v>
                </c:pt>
                <c:pt idx="1955">
                  <c:v>0.69234979152679443</c:v>
                </c:pt>
                <c:pt idx="1956">
                  <c:v>0.6923675537109375</c:v>
                </c:pt>
                <c:pt idx="1957">
                  <c:v>0.69222891330718994</c:v>
                </c:pt>
                <c:pt idx="1958">
                  <c:v>0.69225502014160156</c:v>
                </c:pt>
                <c:pt idx="1959">
                  <c:v>0.69220143556594849</c:v>
                </c:pt>
                <c:pt idx="1960">
                  <c:v>0.69217753410339355</c:v>
                </c:pt>
                <c:pt idx="1961">
                  <c:v>0.69226652383804321</c:v>
                </c:pt>
                <c:pt idx="1962">
                  <c:v>0.69227778911590576</c:v>
                </c:pt>
                <c:pt idx="1963">
                  <c:v>0.69235241413116455</c:v>
                </c:pt>
                <c:pt idx="1964">
                  <c:v>0.69237500429153442</c:v>
                </c:pt>
                <c:pt idx="1965">
                  <c:v>0.69203644990921021</c:v>
                </c:pt>
                <c:pt idx="1966">
                  <c:v>0.69211316108703613</c:v>
                </c:pt>
                <c:pt idx="1967">
                  <c:v>0.69227540493011475</c:v>
                </c:pt>
                <c:pt idx="1968">
                  <c:v>0.6922573447227478</c:v>
                </c:pt>
                <c:pt idx="1969">
                  <c:v>0.69201409816741943</c:v>
                </c:pt>
                <c:pt idx="1970">
                  <c:v>0.69216465950012207</c:v>
                </c:pt>
                <c:pt idx="1971">
                  <c:v>0.69213086366653442</c:v>
                </c:pt>
                <c:pt idx="1972">
                  <c:v>0.69220519065856934</c:v>
                </c:pt>
                <c:pt idx="1973">
                  <c:v>0.69204646348953247</c:v>
                </c:pt>
                <c:pt idx="1974">
                  <c:v>0.69199341535568237</c:v>
                </c:pt>
                <c:pt idx="1975">
                  <c:v>0.69211775064468384</c:v>
                </c:pt>
                <c:pt idx="1976">
                  <c:v>0.69218713045120239</c:v>
                </c:pt>
                <c:pt idx="1977">
                  <c:v>0.69222187995910645</c:v>
                </c:pt>
                <c:pt idx="1978">
                  <c:v>0.69217091798782349</c:v>
                </c:pt>
                <c:pt idx="1979">
                  <c:v>0.69209110736846924</c:v>
                </c:pt>
                <c:pt idx="1980">
                  <c:v>0.692047119140625</c:v>
                </c:pt>
                <c:pt idx="1981">
                  <c:v>0.69194966554641724</c:v>
                </c:pt>
                <c:pt idx="1982">
                  <c:v>0.69193822145462036</c:v>
                </c:pt>
                <c:pt idx="1983">
                  <c:v>0.69198733568191528</c:v>
                </c:pt>
                <c:pt idx="1984">
                  <c:v>0.69215565919876099</c:v>
                </c:pt>
                <c:pt idx="1985">
                  <c:v>0.69224315881729126</c:v>
                </c:pt>
                <c:pt idx="1986">
                  <c:v>0.69227480888366699</c:v>
                </c:pt>
                <c:pt idx="1987">
                  <c:v>0.69227457046508789</c:v>
                </c:pt>
                <c:pt idx="1988">
                  <c:v>0.69222164154052734</c:v>
                </c:pt>
                <c:pt idx="1989">
                  <c:v>0.69208306074142456</c:v>
                </c:pt>
                <c:pt idx="1990">
                  <c:v>0.69206541776657104</c:v>
                </c:pt>
                <c:pt idx="1991">
                  <c:v>0.69204503297805786</c:v>
                </c:pt>
                <c:pt idx="1992">
                  <c:v>0.6921038031578064</c:v>
                </c:pt>
                <c:pt idx="1993">
                  <c:v>0.69205278158187866</c:v>
                </c:pt>
                <c:pt idx="1994">
                  <c:v>0.69222170114517212</c:v>
                </c:pt>
                <c:pt idx="1995">
                  <c:v>0.69198590517044067</c:v>
                </c:pt>
                <c:pt idx="1996">
                  <c:v>0.6918531060218811</c:v>
                </c:pt>
                <c:pt idx="1997">
                  <c:v>0.69204264879226685</c:v>
                </c:pt>
                <c:pt idx="1998">
                  <c:v>0.69212508201599121</c:v>
                </c:pt>
                <c:pt idx="1999">
                  <c:v>0.69210606813430786</c:v>
                </c:pt>
                <c:pt idx="2000">
                  <c:v>0.6920623779296875</c:v>
                </c:pt>
                <c:pt idx="2001">
                  <c:v>0.69212621450424194</c:v>
                </c:pt>
                <c:pt idx="2002">
                  <c:v>0.69227677583694458</c:v>
                </c:pt>
                <c:pt idx="2003">
                  <c:v>0.69209110736846924</c:v>
                </c:pt>
                <c:pt idx="2004">
                  <c:v>0.69199782609939575</c:v>
                </c:pt>
                <c:pt idx="2005">
                  <c:v>0.69206959009170532</c:v>
                </c:pt>
                <c:pt idx="2006">
                  <c:v>0.69230246543884277</c:v>
                </c:pt>
                <c:pt idx="2007">
                  <c:v>0.69226473569869995</c:v>
                </c:pt>
                <c:pt idx="2008">
                  <c:v>0.69226276874542236</c:v>
                </c:pt>
                <c:pt idx="2009">
                  <c:v>0.69233226776123047</c:v>
                </c:pt>
                <c:pt idx="2010">
                  <c:v>0.69215130805969238</c:v>
                </c:pt>
                <c:pt idx="2011">
                  <c:v>0.69208961725234985</c:v>
                </c:pt>
                <c:pt idx="2012">
                  <c:v>0.69206976890563965</c:v>
                </c:pt>
                <c:pt idx="2013">
                  <c:v>0.69199854135513306</c:v>
                </c:pt>
                <c:pt idx="2014">
                  <c:v>0.69193881750106812</c:v>
                </c:pt>
                <c:pt idx="2015">
                  <c:v>0.69197607040405273</c:v>
                </c:pt>
                <c:pt idx="2016">
                  <c:v>0.69203871488571167</c:v>
                </c:pt>
                <c:pt idx="2017">
                  <c:v>0.69201517105102539</c:v>
                </c:pt>
                <c:pt idx="2018">
                  <c:v>0.69207072257995605</c:v>
                </c:pt>
                <c:pt idx="2019">
                  <c:v>0.69194728136062622</c:v>
                </c:pt>
                <c:pt idx="2020">
                  <c:v>0.69207686185836792</c:v>
                </c:pt>
                <c:pt idx="2021">
                  <c:v>0.69198989868164062</c:v>
                </c:pt>
                <c:pt idx="2022">
                  <c:v>0.69192898273468018</c:v>
                </c:pt>
                <c:pt idx="2023">
                  <c:v>0.69196641445159912</c:v>
                </c:pt>
                <c:pt idx="2024">
                  <c:v>0.69221913814544678</c:v>
                </c:pt>
                <c:pt idx="2025">
                  <c:v>0.69218885898590088</c:v>
                </c:pt>
                <c:pt idx="2026">
                  <c:v>0.69209790229797363</c:v>
                </c:pt>
                <c:pt idx="2027">
                  <c:v>0.69205230474472046</c:v>
                </c:pt>
                <c:pt idx="2028">
                  <c:v>0.69218802452087402</c:v>
                </c:pt>
                <c:pt idx="2029">
                  <c:v>0.69232863187789917</c:v>
                </c:pt>
                <c:pt idx="2030">
                  <c:v>0.69221800565719604</c:v>
                </c:pt>
                <c:pt idx="2031">
                  <c:v>0.69222187995910645</c:v>
                </c:pt>
                <c:pt idx="2032">
                  <c:v>0.69222265481948853</c:v>
                </c:pt>
                <c:pt idx="2033">
                  <c:v>0.69212526082992554</c:v>
                </c:pt>
                <c:pt idx="2034">
                  <c:v>0.69205403327941895</c:v>
                </c:pt>
                <c:pt idx="2035">
                  <c:v>0.69209325313568115</c:v>
                </c:pt>
                <c:pt idx="2036">
                  <c:v>0.69222742319107056</c:v>
                </c:pt>
                <c:pt idx="2037">
                  <c:v>0.69213128089904785</c:v>
                </c:pt>
                <c:pt idx="2038">
                  <c:v>0.69208329916000366</c:v>
                </c:pt>
                <c:pt idx="2039">
                  <c:v>0.69230055809020996</c:v>
                </c:pt>
                <c:pt idx="2040">
                  <c:v>0.69206064939498901</c:v>
                </c:pt>
                <c:pt idx="2041">
                  <c:v>0.69199246168136597</c:v>
                </c:pt>
                <c:pt idx="2042">
                  <c:v>0.69216185808181763</c:v>
                </c:pt>
                <c:pt idx="2043">
                  <c:v>0.69215661287307739</c:v>
                </c:pt>
                <c:pt idx="2044">
                  <c:v>0.6919710636138916</c:v>
                </c:pt>
                <c:pt idx="2045">
                  <c:v>0.69197803735733032</c:v>
                </c:pt>
                <c:pt idx="2046">
                  <c:v>0.69204473495483398</c:v>
                </c:pt>
                <c:pt idx="2047">
                  <c:v>0.69189411401748657</c:v>
                </c:pt>
                <c:pt idx="2048">
                  <c:v>0.69212096929550171</c:v>
                </c:pt>
                <c:pt idx="2049">
                  <c:v>0.6920464038848877</c:v>
                </c:pt>
                <c:pt idx="2050">
                  <c:v>0.69219917058944702</c:v>
                </c:pt>
                <c:pt idx="2051">
                  <c:v>0.69213742017745972</c:v>
                </c:pt>
                <c:pt idx="2052">
                  <c:v>0.69211059808731079</c:v>
                </c:pt>
                <c:pt idx="2053">
                  <c:v>0.69203484058380127</c:v>
                </c:pt>
                <c:pt idx="2054">
                  <c:v>0.69209760427474976</c:v>
                </c:pt>
                <c:pt idx="2055">
                  <c:v>0.6920815110206604</c:v>
                </c:pt>
                <c:pt idx="2056">
                  <c:v>0.69206565618515015</c:v>
                </c:pt>
                <c:pt idx="2057">
                  <c:v>0.69195067882537842</c:v>
                </c:pt>
                <c:pt idx="2058">
                  <c:v>0.69202607870101929</c:v>
                </c:pt>
                <c:pt idx="2059">
                  <c:v>0.69215589761734009</c:v>
                </c:pt>
                <c:pt idx="2060">
                  <c:v>0.69212061166763306</c:v>
                </c:pt>
                <c:pt idx="2061">
                  <c:v>0.6921241283416748</c:v>
                </c:pt>
                <c:pt idx="2062">
                  <c:v>0.69206452369689941</c:v>
                </c:pt>
                <c:pt idx="2063">
                  <c:v>0.69198334217071533</c:v>
                </c:pt>
                <c:pt idx="2064">
                  <c:v>0.6917884349822998</c:v>
                </c:pt>
                <c:pt idx="2065">
                  <c:v>0.69179081916809082</c:v>
                </c:pt>
                <c:pt idx="2066">
                  <c:v>0.69193935394287109</c:v>
                </c:pt>
                <c:pt idx="2067">
                  <c:v>0.69203686714172363</c:v>
                </c:pt>
                <c:pt idx="2068">
                  <c:v>0.69202154874801636</c:v>
                </c:pt>
                <c:pt idx="2069">
                  <c:v>0.69233536720275879</c:v>
                </c:pt>
                <c:pt idx="2070">
                  <c:v>0.69219017028808594</c:v>
                </c:pt>
                <c:pt idx="2071">
                  <c:v>0.69186753034591675</c:v>
                </c:pt>
                <c:pt idx="2072">
                  <c:v>0.69193732738494873</c:v>
                </c:pt>
                <c:pt idx="2073">
                  <c:v>0.69354110956192017</c:v>
                </c:pt>
                <c:pt idx="2074">
                  <c:v>0.69536972045898438</c:v>
                </c:pt>
                <c:pt idx="2075">
                  <c:v>0.69538164138793945</c:v>
                </c:pt>
                <c:pt idx="2076">
                  <c:v>0.69530606269836426</c:v>
                </c:pt>
                <c:pt idx="2077">
                  <c:v>0.69518506526947021</c:v>
                </c:pt>
                <c:pt idx="2078">
                  <c:v>0.69492417573928833</c:v>
                </c:pt>
                <c:pt idx="2079">
                  <c:v>0.69494253396987915</c:v>
                </c:pt>
                <c:pt idx="2080">
                  <c:v>0.69503498077392578</c:v>
                </c:pt>
                <c:pt idx="2081">
                  <c:v>0.69496864080429077</c:v>
                </c:pt>
                <c:pt idx="2082">
                  <c:v>0.69490522146224976</c:v>
                </c:pt>
                <c:pt idx="2083">
                  <c:v>0.69489961862564087</c:v>
                </c:pt>
                <c:pt idx="2084">
                  <c:v>0.69486814737319946</c:v>
                </c:pt>
                <c:pt idx="2085">
                  <c:v>0.69484788179397583</c:v>
                </c:pt>
                <c:pt idx="2086">
                  <c:v>0.69482636451721191</c:v>
                </c:pt>
                <c:pt idx="2087">
                  <c:v>0.69470757246017456</c:v>
                </c:pt>
                <c:pt idx="2088">
                  <c:v>0.69474488496780396</c:v>
                </c:pt>
                <c:pt idx="2089">
                  <c:v>0.69495010375976562</c:v>
                </c:pt>
                <c:pt idx="2090">
                  <c:v>0.69492042064666748</c:v>
                </c:pt>
                <c:pt idx="2091">
                  <c:v>0.69471842050552368</c:v>
                </c:pt>
                <c:pt idx="2092">
                  <c:v>0.69482791423797607</c:v>
                </c:pt>
                <c:pt idx="2093">
                  <c:v>0.69487309455871582</c:v>
                </c:pt>
                <c:pt idx="2094">
                  <c:v>0.6947784423828125</c:v>
                </c:pt>
                <c:pt idx="2095">
                  <c:v>0.69469994306564331</c:v>
                </c:pt>
                <c:pt idx="2096">
                  <c:v>0.69470798969268799</c:v>
                </c:pt>
                <c:pt idx="2097">
                  <c:v>0.69473224878311157</c:v>
                </c:pt>
                <c:pt idx="2098">
                  <c:v>0.6946951150894165</c:v>
                </c:pt>
                <c:pt idx="2099">
                  <c:v>0.69482463598251343</c:v>
                </c:pt>
                <c:pt idx="2100">
                  <c:v>0.69479978084564209</c:v>
                </c:pt>
                <c:pt idx="2101">
                  <c:v>0.69465750455856323</c:v>
                </c:pt>
                <c:pt idx="2102">
                  <c:v>0.69457739591598511</c:v>
                </c:pt>
                <c:pt idx="2103">
                  <c:v>0.69484519958496094</c:v>
                </c:pt>
                <c:pt idx="2104">
                  <c:v>0.6948583722114563</c:v>
                </c:pt>
                <c:pt idx="2105">
                  <c:v>0.69477111101150513</c:v>
                </c:pt>
                <c:pt idx="2106">
                  <c:v>0.69484269618988037</c:v>
                </c:pt>
                <c:pt idx="2107">
                  <c:v>0.69457805156707764</c:v>
                </c:pt>
                <c:pt idx="2108">
                  <c:v>0.69435256719589233</c:v>
                </c:pt>
                <c:pt idx="2109">
                  <c:v>0.6944117546081543</c:v>
                </c:pt>
                <c:pt idx="2110">
                  <c:v>0.69447124004364014</c:v>
                </c:pt>
                <c:pt idx="2111">
                  <c:v>0.69451701641082764</c:v>
                </c:pt>
                <c:pt idx="2112">
                  <c:v>0.69458967447280884</c:v>
                </c:pt>
                <c:pt idx="2113">
                  <c:v>0.69477742910385132</c:v>
                </c:pt>
                <c:pt idx="2114">
                  <c:v>0.6947166919708252</c:v>
                </c:pt>
                <c:pt idx="2115">
                  <c:v>0.69467824697494507</c:v>
                </c:pt>
                <c:pt idx="2116">
                  <c:v>0.69459772109985352</c:v>
                </c:pt>
                <c:pt idx="2117">
                  <c:v>0.69446080923080444</c:v>
                </c:pt>
                <c:pt idx="2118">
                  <c:v>0.69460970163345337</c:v>
                </c:pt>
                <c:pt idx="2119">
                  <c:v>0.69475054740905762</c:v>
                </c:pt>
                <c:pt idx="2120">
                  <c:v>0.69469547271728516</c:v>
                </c:pt>
                <c:pt idx="2121">
                  <c:v>0.6945037841796875</c:v>
                </c:pt>
                <c:pt idx="2122">
                  <c:v>0.69457554817199707</c:v>
                </c:pt>
                <c:pt idx="2123">
                  <c:v>0.69463628530502319</c:v>
                </c:pt>
                <c:pt idx="2124">
                  <c:v>0.69450783729553223</c:v>
                </c:pt>
                <c:pt idx="2125">
                  <c:v>0.69445401430130005</c:v>
                </c:pt>
                <c:pt idx="2126">
                  <c:v>0.69446218013763428</c:v>
                </c:pt>
                <c:pt idx="2127">
                  <c:v>0.69443798065185547</c:v>
                </c:pt>
                <c:pt idx="2128">
                  <c:v>0.69457525014877319</c:v>
                </c:pt>
                <c:pt idx="2129">
                  <c:v>0.69461888074874878</c:v>
                </c:pt>
                <c:pt idx="2130">
                  <c:v>0.69452053308486938</c:v>
                </c:pt>
                <c:pt idx="2131">
                  <c:v>0.69429802894592285</c:v>
                </c:pt>
                <c:pt idx="2132">
                  <c:v>0.69442194700241089</c:v>
                </c:pt>
                <c:pt idx="2133">
                  <c:v>0.6946987509727478</c:v>
                </c:pt>
                <c:pt idx="2134">
                  <c:v>0.69459313154220581</c:v>
                </c:pt>
                <c:pt idx="2135">
                  <c:v>0.69481968879699707</c:v>
                </c:pt>
                <c:pt idx="2136">
                  <c:v>0.69482296705245972</c:v>
                </c:pt>
                <c:pt idx="2137">
                  <c:v>0.69443756341934204</c:v>
                </c:pt>
                <c:pt idx="2138">
                  <c:v>0.6941368579864502</c:v>
                </c:pt>
                <c:pt idx="2139">
                  <c:v>0.69425910711288452</c:v>
                </c:pt>
                <c:pt idx="2140">
                  <c:v>0.69425296783447266</c:v>
                </c:pt>
                <c:pt idx="2141">
                  <c:v>0.69430243968963623</c:v>
                </c:pt>
                <c:pt idx="2142">
                  <c:v>0.69430822134017944</c:v>
                </c:pt>
                <c:pt idx="2143">
                  <c:v>0.69449359178543091</c:v>
                </c:pt>
                <c:pt idx="2144">
                  <c:v>0.69380831718444824</c:v>
                </c:pt>
                <c:pt idx="2145">
                  <c:v>0.69349664449691772</c:v>
                </c:pt>
                <c:pt idx="2146">
                  <c:v>0.69328522682189941</c:v>
                </c:pt>
                <c:pt idx="2147">
                  <c:v>0.6932329535484314</c:v>
                </c:pt>
                <c:pt idx="2148">
                  <c:v>0.69392263889312744</c:v>
                </c:pt>
                <c:pt idx="2149">
                  <c:v>0.69446653127670288</c:v>
                </c:pt>
                <c:pt idx="2150">
                  <c:v>0.6945652961730957</c:v>
                </c:pt>
                <c:pt idx="2151">
                  <c:v>0.69426447153091431</c:v>
                </c:pt>
                <c:pt idx="2152">
                  <c:v>0.69434261322021484</c:v>
                </c:pt>
                <c:pt idx="2153">
                  <c:v>0.69437772035598755</c:v>
                </c:pt>
                <c:pt idx="2154">
                  <c:v>0.69429141283035278</c:v>
                </c:pt>
                <c:pt idx="2155">
                  <c:v>0.69431060552597046</c:v>
                </c:pt>
                <c:pt idx="2156">
                  <c:v>0.69421648979187012</c:v>
                </c:pt>
                <c:pt idx="2157">
                  <c:v>0.69432014226913452</c:v>
                </c:pt>
                <c:pt idx="2158">
                  <c:v>0.69432979822158813</c:v>
                </c:pt>
                <c:pt idx="2159">
                  <c:v>0.69427007436752319</c:v>
                </c:pt>
                <c:pt idx="2160">
                  <c:v>0.69415962696075439</c:v>
                </c:pt>
                <c:pt idx="2161">
                  <c:v>0.6941344141960144</c:v>
                </c:pt>
                <c:pt idx="2162">
                  <c:v>0.69421207904815674</c:v>
                </c:pt>
                <c:pt idx="2163">
                  <c:v>0.6943090558052063</c:v>
                </c:pt>
                <c:pt idx="2164">
                  <c:v>0.69431698322296143</c:v>
                </c:pt>
                <c:pt idx="2165">
                  <c:v>0.69441163539886475</c:v>
                </c:pt>
                <c:pt idx="2166">
                  <c:v>0.69450807571411133</c:v>
                </c:pt>
                <c:pt idx="2167">
                  <c:v>0.69421786069869995</c:v>
                </c:pt>
                <c:pt idx="2168">
                  <c:v>0.69402259588241577</c:v>
                </c:pt>
                <c:pt idx="2169">
                  <c:v>0.69404351711273193</c:v>
                </c:pt>
                <c:pt idx="2170">
                  <c:v>0.69403725862503052</c:v>
                </c:pt>
                <c:pt idx="2171">
                  <c:v>0.69405543804168701</c:v>
                </c:pt>
                <c:pt idx="2172">
                  <c:v>0.69416713714599609</c:v>
                </c:pt>
                <c:pt idx="2173">
                  <c:v>0.6943819522857666</c:v>
                </c:pt>
                <c:pt idx="2174">
                  <c:v>0.69439095258712769</c:v>
                </c:pt>
                <c:pt idx="2175">
                  <c:v>0.69423693418502808</c:v>
                </c:pt>
                <c:pt idx="2176">
                  <c:v>0.69401073455810547</c:v>
                </c:pt>
                <c:pt idx="2177">
                  <c:v>0.69410663843154907</c:v>
                </c:pt>
                <c:pt idx="2178">
                  <c:v>0.69419443607330322</c:v>
                </c:pt>
                <c:pt idx="2179">
                  <c:v>0.69434279203414917</c:v>
                </c:pt>
                <c:pt idx="2180">
                  <c:v>0.69429236650466919</c:v>
                </c:pt>
                <c:pt idx="2181">
                  <c:v>0.69416612386703491</c:v>
                </c:pt>
                <c:pt idx="2182">
                  <c:v>0.69434159994125366</c:v>
                </c:pt>
                <c:pt idx="2183">
                  <c:v>0.69428771734237671</c:v>
                </c:pt>
                <c:pt idx="2184">
                  <c:v>0.69415575265884399</c:v>
                </c:pt>
                <c:pt idx="2185">
                  <c:v>0.69410711526870728</c:v>
                </c:pt>
                <c:pt idx="2186">
                  <c:v>0.69402480125427246</c:v>
                </c:pt>
                <c:pt idx="2187">
                  <c:v>0.69407963752746582</c:v>
                </c:pt>
                <c:pt idx="2188">
                  <c:v>0.69411474466323853</c:v>
                </c:pt>
                <c:pt idx="2189">
                  <c:v>0.69400447607040405</c:v>
                </c:pt>
                <c:pt idx="2190">
                  <c:v>0.69402146339416504</c:v>
                </c:pt>
                <c:pt idx="2191">
                  <c:v>0.6943545937538147</c:v>
                </c:pt>
                <c:pt idx="2192">
                  <c:v>0.69445246458053589</c:v>
                </c:pt>
                <c:pt idx="2193">
                  <c:v>0.69431757926940918</c:v>
                </c:pt>
                <c:pt idx="2194">
                  <c:v>0.69430506229400635</c:v>
                </c:pt>
                <c:pt idx="2195">
                  <c:v>0.69438743591308594</c:v>
                </c:pt>
                <c:pt idx="2196">
                  <c:v>0.69439572095870972</c:v>
                </c:pt>
                <c:pt idx="2197">
                  <c:v>0.69428098201751709</c:v>
                </c:pt>
                <c:pt idx="2198">
                  <c:v>0.6941719651222229</c:v>
                </c:pt>
                <c:pt idx="2199">
                  <c:v>0.69421297311782837</c:v>
                </c:pt>
                <c:pt idx="2200">
                  <c:v>0.69418054819107056</c:v>
                </c:pt>
                <c:pt idx="2201">
                  <c:v>0.69414764642715454</c:v>
                </c:pt>
                <c:pt idx="2202">
                  <c:v>0.69429069757461548</c:v>
                </c:pt>
                <c:pt idx="2203">
                  <c:v>0.69429153203964233</c:v>
                </c:pt>
                <c:pt idx="2204">
                  <c:v>0.69420403242111206</c:v>
                </c:pt>
                <c:pt idx="2205">
                  <c:v>0.69406425952911377</c:v>
                </c:pt>
                <c:pt idx="2206">
                  <c:v>0.69404244422912598</c:v>
                </c:pt>
                <c:pt idx="2207">
                  <c:v>0.69416141510009766</c:v>
                </c:pt>
                <c:pt idx="2208">
                  <c:v>0.69414675235748291</c:v>
                </c:pt>
                <c:pt idx="2209">
                  <c:v>0.69416147470474243</c:v>
                </c:pt>
                <c:pt idx="2210">
                  <c:v>0.69402205944061279</c:v>
                </c:pt>
                <c:pt idx="2211">
                  <c:v>0.69403535127639771</c:v>
                </c:pt>
                <c:pt idx="2212">
                  <c:v>0.69412416219711304</c:v>
                </c:pt>
                <c:pt idx="2213">
                  <c:v>0.6941484808921814</c:v>
                </c:pt>
                <c:pt idx="2214">
                  <c:v>0.69416487216949463</c:v>
                </c:pt>
                <c:pt idx="2215">
                  <c:v>0.69411152601242065</c:v>
                </c:pt>
                <c:pt idx="2216">
                  <c:v>0.69417208433151245</c:v>
                </c:pt>
                <c:pt idx="2217">
                  <c:v>0.69420868158340454</c:v>
                </c:pt>
                <c:pt idx="2218">
                  <c:v>0.69411563873291016</c:v>
                </c:pt>
                <c:pt idx="2219">
                  <c:v>0.69389629364013672</c:v>
                </c:pt>
                <c:pt idx="2220">
                  <c:v>0.69408023357391357</c:v>
                </c:pt>
                <c:pt idx="2221">
                  <c:v>0.69418716430664062</c:v>
                </c:pt>
                <c:pt idx="2222">
                  <c:v>0.69410884380340576</c:v>
                </c:pt>
                <c:pt idx="2223">
                  <c:v>0.69411182403564453</c:v>
                </c:pt>
                <c:pt idx="2224">
                  <c:v>0.69406348466873169</c:v>
                </c:pt>
                <c:pt idx="2225">
                  <c:v>0.69423669576644897</c:v>
                </c:pt>
                <c:pt idx="2226">
                  <c:v>0.69417935609817505</c:v>
                </c:pt>
                <c:pt idx="2227">
                  <c:v>0.69397425651550293</c:v>
                </c:pt>
                <c:pt idx="2228">
                  <c:v>0.69402515888214111</c:v>
                </c:pt>
                <c:pt idx="2229">
                  <c:v>0.69398432970046997</c:v>
                </c:pt>
                <c:pt idx="2230">
                  <c:v>0.69399005174636841</c:v>
                </c:pt>
                <c:pt idx="2231">
                  <c:v>0.69408524036407471</c:v>
                </c:pt>
                <c:pt idx="2232">
                  <c:v>0.69412213563919067</c:v>
                </c:pt>
                <c:pt idx="2233">
                  <c:v>0.69424939155578613</c:v>
                </c:pt>
                <c:pt idx="2234">
                  <c:v>0.69403922557830811</c:v>
                </c:pt>
                <c:pt idx="2235">
                  <c:v>0.69399374723434448</c:v>
                </c:pt>
                <c:pt idx="2236">
                  <c:v>0.69413876533508301</c:v>
                </c:pt>
                <c:pt idx="2237">
                  <c:v>0.69424617290496826</c:v>
                </c:pt>
                <c:pt idx="2238">
                  <c:v>0.69420099258422852</c:v>
                </c:pt>
                <c:pt idx="2239">
                  <c:v>0.69404715299606323</c:v>
                </c:pt>
                <c:pt idx="2240">
                  <c:v>0.69398081302642822</c:v>
                </c:pt>
                <c:pt idx="2241">
                  <c:v>0.69417029619216919</c:v>
                </c:pt>
                <c:pt idx="2242">
                  <c:v>0.69428038597106934</c:v>
                </c:pt>
                <c:pt idx="2243">
                  <c:v>0.69423902034759521</c:v>
                </c:pt>
                <c:pt idx="2244">
                  <c:v>0.69419807195663452</c:v>
                </c:pt>
                <c:pt idx="2245">
                  <c:v>0.69414842128753662</c:v>
                </c:pt>
                <c:pt idx="2246">
                  <c:v>0.69416356086730957</c:v>
                </c:pt>
                <c:pt idx="2247">
                  <c:v>0.69415426254272461</c:v>
                </c:pt>
                <c:pt idx="2248">
                  <c:v>0.69402658939361572</c:v>
                </c:pt>
                <c:pt idx="2249">
                  <c:v>0.69434362649917603</c:v>
                </c:pt>
                <c:pt idx="2250">
                  <c:v>0.69445687532424927</c:v>
                </c:pt>
                <c:pt idx="2251">
                  <c:v>0.69446814060211182</c:v>
                </c:pt>
                <c:pt idx="2252">
                  <c:v>0.69440728425979614</c:v>
                </c:pt>
                <c:pt idx="2253">
                  <c:v>0.69438642263412476</c:v>
                </c:pt>
                <c:pt idx="2254">
                  <c:v>0.69450753927230835</c:v>
                </c:pt>
                <c:pt idx="2255">
                  <c:v>0.69441878795623779</c:v>
                </c:pt>
                <c:pt idx="2256">
                  <c:v>0.69434195756912231</c:v>
                </c:pt>
                <c:pt idx="2257">
                  <c:v>0.69435000419616699</c:v>
                </c:pt>
                <c:pt idx="2258">
                  <c:v>0.69424259662628174</c:v>
                </c:pt>
                <c:pt idx="2259">
                  <c:v>0.69420415163040161</c:v>
                </c:pt>
                <c:pt idx="2260">
                  <c:v>0.69428956508636475</c:v>
                </c:pt>
                <c:pt idx="2261">
                  <c:v>0.69420164823532104</c:v>
                </c:pt>
                <c:pt idx="2262">
                  <c:v>0.69450336694717407</c:v>
                </c:pt>
                <c:pt idx="2263">
                  <c:v>0.69429820775985718</c:v>
                </c:pt>
                <c:pt idx="2264">
                  <c:v>0.69417566061019897</c:v>
                </c:pt>
                <c:pt idx="2265">
                  <c:v>0.69430363178253174</c:v>
                </c:pt>
                <c:pt idx="2266">
                  <c:v>0.69438457489013672</c:v>
                </c:pt>
                <c:pt idx="2267">
                  <c:v>0.69454073905944824</c:v>
                </c:pt>
                <c:pt idx="2268">
                  <c:v>0.69438755512237549</c:v>
                </c:pt>
                <c:pt idx="2269">
                  <c:v>0.6942487359046936</c:v>
                </c:pt>
                <c:pt idx="2270">
                  <c:v>0.69426405429840088</c:v>
                </c:pt>
                <c:pt idx="2271">
                  <c:v>0.69444847106933594</c:v>
                </c:pt>
                <c:pt idx="2272">
                  <c:v>0.69434809684753418</c:v>
                </c:pt>
                <c:pt idx="2273">
                  <c:v>0.69428443908691406</c:v>
                </c:pt>
                <c:pt idx="2274">
                  <c:v>0.69423109292984009</c:v>
                </c:pt>
                <c:pt idx="2275">
                  <c:v>0.69420528411865234</c:v>
                </c:pt>
                <c:pt idx="2276">
                  <c:v>0.694191575050354</c:v>
                </c:pt>
                <c:pt idx="2277">
                  <c:v>0.69425433874130249</c:v>
                </c:pt>
                <c:pt idx="2278">
                  <c:v>0.69433599710464478</c:v>
                </c:pt>
                <c:pt idx="2279">
                  <c:v>0.694163978099823</c:v>
                </c:pt>
                <c:pt idx="2280">
                  <c:v>0.69422012567520142</c:v>
                </c:pt>
                <c:pt idx="2281">
                  <c:v>0.69414013624191284</c:v>
                </c:pt>
                <c:pt idx="2282">
                  <c:v>0.69436603784561157</c:v>
                </c:pt>
                <c:pt idx="2283">
                  <c:v>0.69432097673416138</c:v>
                </c:pt>
                <c:pt idx="2284">
                  <c:v>0.69423657655715942</c:v>
                </c:pt>
                <c:pt idx="2285">
                  <c:v>0.69429612159729004</c:v>
                </c:pt>
                <c:pt idx="2286">
                  <c:v>0.69427073001861572</c:v>
                </c:pt>
                <c:pt idx="2287">
                  <c:v>0.69412487745285034</c:v>
                </c:pt>
                <c:pt idx="2288">
                  <c:v>0.69417917728424072</c:v>
                </c:pt>
                <c:pt idx="2289">
                  <c:v>0.69410884380340576</c:v>
                </c:pt>
                <c:pt idx="2290">
                  <c:v>0.69427096843719482</c:v>
                </c:pt>
                <c:pt idx="2291">
                  <c:v>0.69436013698577881</c:v>
                </c:pt>
                <c:pt idx="2292">
                  <c:v>0.69421428442001343</c:v>
                </c:pt>
                <c:pt idx="2293">
                  <c:v>0.69428354501724243</c:v>
                </c:pt>
                <c:pt idx="2294">
                  <c:v>0.69423764944076538</c:v>
                </c:pt>
                <c:pt idx="2295">
                  <c:v>0.69434577226638794</c:v>
                </c:pt>
                <c:pt idx="2296">
                  <c:v>0.69429445266723633</c:v>
                </c:pt>
                <c:pt idx="2297">
                  <c:v>0.69418984651565552</c:v>
                </c:pt>
                <c:pt idx="2298">
                  <c:v>0.69412827491760254</c:v>
                </c:pt>
                <c:pt idx="2299">
                  <c:v>0.69425320625305176</c:v>
                </c:pt>
                <c:pt idx="2300">
                  <c:v>0.69428831338882446</c:v>
                </c:pt>
                <c:pt idx="2301">
                  <c:v>0.69413495063781738</c:v>
                </c:pt>
                <c:pt idx="2302">
                  <c:v>0.6941688060760498</c:v>
                </c:pt>
                <c:pt idx="2303">
                  <c:v>0.69409972429275513</c:v>
                </c:pt>
                <c:pt idx="2304">
                  <c:v>0.69414681196212769</c:v>
                </c:pt>
                <c:pt idx="2305">
                  <c:v>0.69407111406326294</c:v>
                </c:pt>
                <c:pt idx="2306">
                  <c:v>0.6943250298500061</c:v>
                </c:pt>
                <c:pt idx="2307">
                  <c:v>0.69424569606781006</c:v>
                </c:pt>
                <c:pt idx="2308">
                  <c:v>0.69429975748062134</c:v>
                </c:pt>
                <c:pt idx="2309">
                  <c:v>0.69418179988861084</c:v>
                </c:pt>
                <c:pt idx="2310">
                  <c:v>0.69410032033920288</c:v>
                </c:pt>
                <c:pt idx="2311">
                  <c:v>0.69421935081481934</c:v>
                </c:pt>
                <c:pt idx="2312">
                  <c:v>0.69420546293258667</c:v>
                </c:pt>
                <c:pt idx="2313">
                  <c:v>0.69432950019836426</c:v>
                </c:pt>
                <c:pt idx="2314">
                  <c:v>0.69436186552047729</c:v>
                </c:pt>
                <c:pt idx="2315">
                  <c:v>0.69422096014022827</c:v>
                </c:pt>
                <c:pt idx="2316">
                  <c:v>0.69425672292709351</c:v>
                </c:pt>
                <c:pt idx="2317">
                  <c:v>0.69406712055206299</c:v>
                </c:pt>
                <c:pt idx="2318">
                  <c:v>0.69405180215835571</c:v>
                </c:pt>
                <c:pt idx="2319">
                  <c:v>0.69426053762435913</c:v>
                </c:pt>
                <c:pt idx="2320">
                  <c:v>0.69435590505599976</c:v>
                </c:pt>
                <c:pt idx="2321">
                  <c:v>0.69416910409927368</c:v>
                </c:pt>
                <c:pt idx="2322">
                  <c:v>0.69413495063781738</c:v>
                </c:pt>
                <c:pt idx="2323">
                  <c:v>0.69425106048583984</c:v>
                </c:pt>
                <c:pt idx="2324">
                  <c:v>0.69441890716552734</c:v>
                </c:pt>
                <c:pt idx="2325">
                  <c:v>0.69428914785385132</c:v>
                </c:pt>
                <c:pt idx="2326">
                  <c:v>0.69409239292144775</c:v>
                </c:pt>
                <c:pt idx="2327">
                  <c:v>0.69419747591018677</c:v>
                </c:pt>
                <c:pt idx="2328">
                  <c:v>0.69440263509750366</c:v>
                </c:pt>
                <c:pt idx="2329">
                  <c:v>0.69423568248748779</c:v>
                </c:pt>
                <c:pt idx="2330">
                  <c:v>0.69430911540985107</c:v>
                </c:pt>
                <c:pt idx="2331">
                  <c:v>0.69415175914764404</c:v>
                </c:pt>
                <c:pt idx="2332">
                  <c:v>0.69406396150588989</c:v>
                </c:pt>
                <c:pt idx="2333">
                  <c:v>0.69401514530181885</c:v>
                </c:pt>
                <c:pt idx="2334">
                  <c:v>0.69425785541534424</c:v>
                </c:pt>
                <c:pt idx="2335">
                  <c:v>0.69437617063522339</c:v>
                </c:pt>
                <c:pt idx="2336">
                  <c:v>0.69434845447540283</c:v>
                </c:pt>
                <c:pt idx="2337">
                  <c:v>0.69455718994140625</c:v>
                </c:pt>
                <c:pt idx="2338">
                  <c:v>0.69436711072921753</c:v>
                </c:pt>
                <c:pt idx="2339">
                  <c:v>0.69413655996322632</c:v>
                </c:pt>
                <c:pt idx="2340">
                  <c:v>0.69414359331130981</c:v>
                </c:pt>
                <c:pt idx="2341">
                  <c:v>0.69409084320068359</c:v>
                </c:pt>
                <c:pt idx="2342">
                  <c:v>0.6942373514175415</c:v>
                </c:pt>
                <c:pt idx="2343">
                  <c:v>0.69428431987762451</c:v>
                </c:pt>
                <c:pt idx="2344">
                  <c:v>0.69433236122131348</c:v>
                </c:pt>
                <c:pt idx="2345">
                  <c:v>0.694225013256073</c:v>
                </c:pt>
                <c:pt idx="2346">
                  <c:v>0.6940045952796936</c:v>
                </c:pt>
                <c:pt idx="2347">
                  <c:v>0.69408118724822998</c:v>
                </c:pt>
                <c:pt idx="2348">
                  <c:v>0.69439470767974854</c:v>
                </c:pt>
                <c:pt idx="2349">
                  <c:v>0.69410723447799683</c:v>
                </c:pt>
                <c:pt idx="2350">
                  <c:v>0.69400185346603394</c:v>
                </c:pt>
                <c:pt idx="2351">
                  <c:v>0.69405668973922729</c:v>
                </c:pt>
                <c:pt idx="2352">
                  <c:v>0.69426655769348145</c:v>
                </c:pt>
                <c:pt idx="2353">
                  <c:v>0.6943555474281311</c:v>
                </c:pt>
                <c:pt idx="2354">
                  <c:v>0.69417601823806763</c:v>
                </c:pt>
                <c:pt idx="2355">
                  <c:v>0.69411486387252808</c:v>
                </c:pt>
                <c:pt idx="2356">
                  <c:v>0.69429636001586914</c:v>
                </c:pt>
                <c:pt idx="2357">
                  <c:v>0.69427978992462158</c:v>
                </c:pt>
                <c:pt idx="2358">
                  <c:v>0.69428068399429321</c:v>
                </c:pt>
                <c:pt idx="2359">
                  <c:v>0.69429457187652588</c:v>
                </c:pt>
                <c:pt idx="2360">
                  <c:v>0.69410586357116699</c:v>
                </c:pt>
                <c:pt idx="2361">
                  <c:v>0.69394868612289429</c:v>
                </c:pt>
                <c:pt idx="2362">
                  <c:v>0.69394338130950928</c:v>
                </c:pt>
                <c:pt idx="2363">
                  <c:v>0.69416528940200806</c:v>
                </c:pt>
                <c:pt idx="2364">
                  <c:v>0.69413352012634277</c:v>
                </c:pt>
                <c:pt idx="2365">
                  <c:v>0.6944618821144104</c:v>
                </c:pt>
                <c:pt idx="2366">
                  <c:v>0.69447201490402222</c:v>
                </c:pt>
                <c:pt idx="2367">
                  <c:v>0.69418507814407349</c:v>
                </c:pt>
                <c:pt idx="2368">
                  <c:v>0.69414842128753662</c:v>
                </c:pt>
                <c:pt idx="2369">
                  <c:v>0.69417905807495117</c:v>
                </c:pt>
                <c:pt idx="2370">
                  <c:v>0.69412928819656372</c:v>
                </c:pt>
                <c:pt idx="2371">
                  <c:v>0.69421261548995972</c:v>
                </c:pt>
                <c:pt idx="2372">
                  <c:v>0.69434916973114014</c:v>
                </c:pt>
                <c:pt idx="2373">
                  <c:v>0.69429552555084229</c:v>
                </c:pt>
                <c:pt idx="2374">
                  <c:v>0.69398534297943115</c:v>
                </c:pt>
                <c:pt idx="2375">
                  <c:v>0.69409406185150146</c:v>
                </c:pt>
                <c:pt idx="2376">
                  <c:v>0.69453126192092896</c:v>
                </c:pt>
                <c:pt idx="2377">
                  <c:v>0.69435453414916992</c:v>
                </c:pt>
                <c:pt idx="2378">
                  <c:v>0.69431370496749878</c:v>
                </c:pt>
                <c:pt idx="2379">
                  <c:v>0.69415348768234253</c:v>
                </c:pt>
                <c:pt idx="2380">
                  <c:v>0.69423156976699829</c:v>
                </c:pt>
                <c:pt idx="2381">
                  <c:v>0.69442522525787354</c:v>
                </c:pt>
                <c:pt idx="2382">
                  <c:v>0.69423258304595947</c:v>
                </c:pt>
                <c:pt idx="2383">
                  <c:v>0.6940879225730896</c:v>
                </c:pt>
                <c:pt idx="2384">
                  <c:v>0.69417464733123779</c:v>
                </c:pt>
                <c:pt idx="2385">
                  <c:v>0.69416683912277222</c:v>
                </c:pt>
                <c:pt idx="2386">
                  <c:v>0.6942412257194519</c:v>
                </c:pt>
                <c:pt idx="2387">
                  <c:v>0.69424110651016235</c:v>
                </c:pt>
                <c:pt idx="2388">
                  <c:v>0.69414275884628296</c:v>
                </c:pt>
                <c:pt idx="2389">
                  <c:v>0.69400709867477417</c:v>
                </c:pt>
                <c:pt idx="2390">
                  <c:v>0.69407188892364502</c:v>
                </c:pt>
                <c:pt idx="2391">
                  <c:v>0.69419944286346436</c:v>
                </c:pt>
                <c:pt idx="2392">
                  <c:v>0.69411998987197876</c:v>
                </c:pt>
                <c:pt idx="2393">
                  <c:v>0.69426655769348145</c:v>
                </c:pt>
                <c:pt idx="2394">
                  <c:v>0.69440686702728271</c:v>
                </c:pt>
                <c:pt idx="2395">
                  <c:v>0.69419491291046143</c:v>
                </c:pt>
                <c:pt idx="2396">
                  <c:v>0.69423353672027588</c:v>
                </c:pt>
                <c:pt idx="2397">
                  <c:v>0.69430029392242432</c:v>
                </c:pt>
                <c:pt idx="2398">
                  <c:v>0.69420093297958374</c:v>
                </c:pt>
                <c:pt idx="2399">
                  <c:v>0.69415372610092163</c:v>
                </c:pt>
                <c:pt idx="2400">
                  <c:v>0.69431388378143311</c:v>
                </c:pt>
                <c:pt idx="2401">
                  <c:v>0.69432735443115234</c:v>
                </c:pt>
                <c:pt idx="2402">
                  <c:v>0.69403111934661865</c:v>
                </c:pt>
                <c:pt idx="2403">
                  <c:v>0.69413679838180542</c:v>
                </c:pt>
                <c:pt idx="2404">
                  <c:v>0.69423139095306396</c:v>
                </c:pt>
                <c:pt idx="2405">
                  <c:v>0.69422233104705811</c:v>
                </c:pt>
                <c:pt idx="2406">
                  <c:v>0.69417834281921387</c:v>
                </c:pt>
                <c:pt idx="2407">
                  <c:v>0.69410055875778198</c:v>
                </c:pt>
                <c:pt idx="2408">
                  <c:v>0.69422215223312378</c:v>
                </c:pt>
                <c:pt idx="2409">
                  <c:v>0.69439566135406494</c:v>
                </c:pt>
                <c:pt idx="2410">
                  <c:v>0.69430261850357056</c:v>
                </c:pt>
                <c:pt idx="2411">
                  <c:v>0.69420576095581055</c:v>
                </c:pt>
                <c:pt idx="2412">
                  <c:v>0.69433701038360596</c:v>
                </c:pt>
                <c:pt idx="2413">
                  <c:v>0.69431638717651367</c:v>
                </c:pt>
                <c:pt idx="2414">
                  <c:v>0.69447112083435059</c:v>
                </c:pt>
                <c:pt idx="2415">
                  <c:v>0.69444620609283447</c:v>
                </c:pt>
                <c:pt idx="2416">
                  <c:v>0.69415873289108276</c:v>
                </c:pt>
                <c:pt idx="2417">
                  <c:v>0.69413852691650391</c:v>
                </c:pt>
                <c:pt idx="2418">
                  <c:v>0.69429373741149902</c:v>
                </c:pt>
                <c:pt idx="2419">
                  <c:v>0.69425046443939209</c:v>
                </c:pt>
                <c:pt idx="2420">
                  <c:v>0.69419842958450317</c:v>
                </c:pt>
                <c:pt idx="2421">
                  <c:v>0.69416236877441406</c:v>
                </c:pt>
                <c:pt idx="2422">
                  <c:v>0.69429314136505127</c:v>
                </c:pt>
                <c:pt idx="2423">
                  <c:v>0.69424068927764893</c:v>
                </c:pt>
                <c:pt idx="2424">
                  <c:v>0.69415515661239624</c:v>
                </c:pt>
                <c:pt idx="2425">
                  <c:v>0.69413965940475464</c:v>
                </c:pt>
                <c:pt idx="2426">
                  <c:v>0.69406938552856445</c:v>
                </c:pt>
                <c:pt idx="2427">
                  <c:v>0.69409835338592529</c:v>
                </c:pt>
                <c:pt idx="2428">
                  <c:v>0.69412535429000854</c:v>
                </c:pt>
                <c:pt idx="2429">
                  <c:v>0.69407260417938232</c:v>
                </c:pt>
                <c:pt idx="2430">
                  <c:v>0.69402855634689331</c:v>
                </c:pt>
                <c:pt idx="2431">
                  <c:v>0.69406718015670776</c:v>
                </c:pt>
                <c:pt idx="2432">
                  <c:v>0.69410961866378784</c:v>
                </c:pt>
                <c:pt idx="2433">
                  <c:v>0.69408535957336426</c:v>
                </c:pt>
                <c:pt idx="2434">
                  <c:v>0.69400030374526978</c:v>
                </c:pt>
                <c:pt idx="2435">
                  <c:v>0.69405579566955566</c:v>
                </c:pt>
                <c:pt idx="2436">
                  <c:v>0.694202721118927</c:v>
                </c:pt>
                <c:pt idx="2437">
                  <c:v>0.69416946172714233</c:v>
                </c:pt>
                <c:pt idx="2438">
                  <c:v>0.69410669803619385</c:v>
                </c:pt>
                <c:pt idx="2439">
                  <c:v>0.69419550895690918</c:v>
                </c:pt>
                <c:pt idx="2440">
                  <c:v>0.69408005475997925</c:v>
                </c:pt>
                <c:pt idx="2441">
                  <c:v>0.69408500194549561</c:v>
                </c:pt>
                <c:pt idx="2442">
                  <c:v>0.69424700736999512</c:v>
                </c:pt>
                <c:pt idx="2443">
                  <c:v>0.69421374797821045</c:v>
                </c:pt>
                <c:pt idx="2444">
                  <c:v>0.69411087036132812</c:v>
                </c:pt>
                <c:pt idx="2445">
                  <c:v>0.69407755136489868</c:v>
                </c:pt>
                <c:pt idx="2446">
                  <c:v>0.69410324096679688</c:v>
                </c:pt>
                <c:pt idx="2447">
                  <c:v>0.69413799047470093</c:v>
                </c:pt>
                <c:pt idx="2448">
                  <c:v>0.69417428970336914</c:v>
                </c:pt>
                <c:pt idx="2449">
                  <c:v>0.69424885511398315</c:v>
                </c:pt>
                <c:pt idx="2450">
                  <c:v>0.69419008493423462</c:v>
                </c:pt>
                <c:pt idx="2451">
                  <c:v>0.69400101900100708</c:v>
                </c:pt>
                <c:pt idx="2452">
                  <c:v>0.69409799575805664</c:v>
                </c:pt>
                <c:pt idx="2453">
                  <c:v>0.69412744045257568</c:v>
                </c:pt>
                <c:pt idx="2454">
                  <c:v>0.69412928819656372</c:v>
                </c:pt>
                <c:pt idx="2455">
                  <c:v>0.69409096240997314</c:v>
                </c:pt>
                <c:pt idx="2456">
                  <c:v>0.69412153959274292</c:v>
                </c:pt>
                <c:pt idx="2457">
                  <c:v>0.69415509700775146</c:v>
                </c:pt>
                <c:pt idx="2458">
                  <c:v>0.69397926330566406</c:v>
                </c:pt>
                <c:pt idx="2459">
                  <c:v>0.69401854276657104</c:v>
                </c:pt>
                <c:pt idx="2460">
                  <c:v>0.69425886869430542</c:v>
                </c:pt>
                <c:pt idx="2461">
                  <c:v>0.69416260719299316</c:v>
                </c:pt>
                <c:pt idx="2462">
                  <c:v>0.69405972957611084</c:v>
                </c:pt>
                <c:pt idx="2463">
                  <c:v>0.69429481029510498</c:v>
                </c:pt>
                <c:pt idx="2464">
                  <c:v>0.69422155618667603</c:v>
                </c:pt>
                <c:pt idx="2465">
                  <c:v>0.69405496120452881</c:v>
                </c:pt>
                <c:pt idx="2466">
                  <c:v>0.69422829151153564</c:v>
                </c:pt>
                <c:pt idx="2467">
                  <c:v>0.69425070285797119</c:v>
                </c:pt>
                <c:pt idx="2468">
                  <c:v>0.69414782524108887</c:v>
                </c:pt>
                <c:pt idx="2469">
                  <c:v>0.69429302215576172</c:v>
                </c:pt>
                <c:pt idx="2470">
                  <c:v>0.69427633285522461</c:v>
                </c:pt>
                <c:pt idx="2471">
                  <c:v>0.69423007965087891</c:v>
                </c:pt>
                <c:pt idx="2472">
                  <c:v>0.69424498081207275</c:v>
                </c:pt>
                <c:pt idx="2473">
                  <c:v>0.69413244724273682</c:v>
                </c:pt>
                <c:pt idx="2474">
                  <c:v>0.69422495365142822</c:v>
                </c:pt>
                <c:pt idx="2475">
                  <c:v>0.69420361518859863</c:v>
                </c:pt>
                <c:pt idx="2476">
                  <c:v>0.69429755210876465</c:v>
                </c:pt>
                <c:pt idx="2477">
                  <c:v>0.69452190399169922</c:v>
                </c:pt>
                <c:pt idx="2478">
                  <c:v>0.69427931308746338</c:v>
                </c:pt>
                <c:pt idx="2479">
                  <c:v>0.69430124759674072</c:v>
                </c:pt>
                <c:pt idx="2480">
                  <c:v>0.69426661729812622</c:v>
                </c:pt>
                <c:pt idx="2481">
                  <c:v>0.69441640377044678</c:v>
                </c:pt>
                <c:pt idx="2482">
                  <c:v>0.69423359632492065</c:v>
                </c:pt>
                <c:pt idx="2483">
                  <c:v>0.69422733783721924</c:v>
                </c:pt>
                <c:pt idx="2484">
                  <c:v>0.69443541765213013</c:v>
                </c:pt>
                <c:pt idx="2485">
                  <c:v>0.69428616762161255</c:v>
                </c:pt>
                <c:pt idx="2486">
                  <c:v>0.69400393962860107</c:v>
                </c:pt>
                <c:pt idx="2487">
                  <c:v>0.69354361295700073</c:v>
                </c:pt>
                <c:pt idx="2488">
                  <c:v>0.69346910715103149</c:v>
                </c:pt>
                <c:pt idx="2489">
                  <c:v>0.69330841302871704</c:v>
                </c:pt>
                <c:pt idx="2490">
                  <c:v>0.69361203908920288</c:v>
                </c:pt>
                <c:pt idx="2491">
                  <c:v>0.69406980276107788</c:v>
                </c:pt>
                <c:pt idx="2492">
                  <c:v>0.69429904222488403</c:v>
                </c:pt>
                <c:pt idx="2493">
                  <c:v>0.69431835412979126</c:v>
                </c:pt>
                <c:pt idx="2494">
                  <c:v>0.69442594051361084</c:v>
                </c:pt>
                <c:pt idx="2495">
                  <c:v>0.69422143697738647</c:v>
                </c:pt>
                <c:pt idx="2496">
                  <c:v>0.69413214921951294</c:v>
                </c:pt>
                <c:pt idx="2497">
                  <c:v>0.69421809911727905</c:v>
                </c:pt>
                <c:pt idx="2498">
                  <c:v>0.69421690702438354</c:v>
                </c:pt>
                <c:pt idx="2499">
                  <c:v>0.69427198171615601</c:v>
                </c:pt>
                <c:pt idx="2500">
                  <c:v>0.69422763586044312</c:v>
                </c:pt>
                <c:pt idx="2501">
                  <c:v>0.69430208206176758</c:v>
                </c:pt>
                <c:pt idx="2502">
                  <c:v>0.69424504041671753</c:v>
                </c:pt>
                <c:pt idx="2503">
                  <c:v>0.69439959526062012</c:v>
                </c:pt>
                <c:pt idx="2504">
                  <c:v>0.69436758756637573</c:v>
                </c:pt>
                <c:pt idx="2505">
                  <c:v>0.69423657655715942</c:v>
                </c:pt>
                <c:pt idx="2506">
                  <c:v>0.69416260719299316</c:v>
                </c:pt>
                <c:pt idx="2507">
                  <c:v>0.69414037466049194</c:v>
                </c:pt>
                <c:pt idx="2508">
                  <c:v>0.69424659013748169</c:v>
                </c:pt>
                <c:pt idx="2509">
                  <c:v>0.69416904449462891</c:v>
                </c:pt>
                <c:pt idx="2510">
                  <c:v>0.6940910816192627</c:v>
                </c:pt>
                <c:pt idx="2511">
                  <c:v>0.69431251287460327</c:v>
                </c:pt>
                <c:pt idx="2512">
                  <c:v>0.69425439834594727</c:v>
                </c:pt>
                <c:pt idx="2513">
                  <c:v>0.69412428140640259</c:v>
                </c:pt>
                <c:pt idx="2514">
                  <c:v>0.69424670934677124</c:v>
                </c:pt>
                <c:pt idx="2515">
                  <c:v>0.69437921047210693</c:v>
                </c:pt>
                <c:pt idx="2516">
                  <c:v>0.69416266679763794</c:v>
                </c:pt>
                <c:pt idx="2517">
                  <c:v>0.69422012567520142</c:v>
                </c:pt>
                <c:pt idx="2518">
                  <c:v>0.69432955980300903</c:v>
                </c:pt>
                <c:pt idx="2519">
                  <c:v>0.69438344240188599</c:v>
                </c:pt>
                <c:pt idx="2520">
                  <c:v>0.69425815343856812</c:v>
                </c:pt>
                <c:pt idx="2521">
                  <c:v>0.69416642189025879</c:v>
                </c:pt>
                <c:pt idx="2522">
                  <c:v>0.69416677951812744</c:v>
                </c:pt>
                <c:pt idx="2523">
                  <c:v>0.69405549764633179</c:v>
                </c:pt>
                <c:pt idx="2524">
                  <c:v>0.69422328472137451</c:v>
                </c:pt>
                <c:pt idx="2525">
                  <c:v>0.69417792558670044</c:v>
                </c:pt>
                <c:pt idx="2526">
                  <c:v>0.69426912069320679</c:v>
                </c:pt>
                <c:pt idx="2527">
                  <c:v>0.69424331188201904</c:v>
                </c:pt>
                <c:pt idx="2528">
                  <c:v>0.69419276714324951</c:v>
                </c:pt>
                <c:pt idx="2529">
                  <c:v>0.69419187307357788</c:v>
                </c:pt>
                <c:pt idx="2530">
                  <c:v>0.69433218240737915</c:v>
                </c:pt>
                <c:pt idx="2531">
                  <c:v>0.69428050518035889</c:v>
                </c:pt>
                <c:pt idx="2532">
                  <c:v>0.69420349597930908</c:v>
                </c:pt>
                <c:pt idx="2533">
                  <c:v>0.6941295862197876</c:v>
                </c:pt>
                <c:pt idx="2534">
                  <c:v>0.69416511058807373</c:v>
                </c:pt>
                <c:pt idx="2535">
                  <c:v>0.69423520565032959</c:v>
                </c:pt>
                <c:pt idx="2536">
                  <c:v>0.69421595335006714</c:v>
                </c:pt>
                <c:pt idx="2537">
                  <c:v>0.69412350654602051</c:v>
                </c:pt>
                <c:pt idx="2538">
                  <c:v>0.69425028562545776</c:v>
                </c:pt>
                <c:pt idx="2539">
                  <c:v>0.69419068098068237</c:v>
                </c:pt>
                <c:pt idx="2540">
                  <c:v>0.69410890340805054</c:v>
                </c:pt>
                <c:pt idx="2541">
                  <c:v>0.69418936967849731</c:v>
                </c:pt>
                <c:pt idx="2542">
                  <c:v>0.69446051120758057</c:v>
                </c:pt>
                <c:pt idx="2543">
                  <c:v>0.69422447681427002</c:v>
                </c:pt>
                <c:pt idx="2544">
                  <c:v>0.69425499439239502</c:v>
                </c:pt>
                <c:pt idx="2545">
                  <c:v>0.69417798519134521</c:v>
                </c:pt>
                <c:pt idx="2546">
                  <c:v>0.69432491064071655</c:v>
                </c:pt>
                <c:pt idx="2547">
                  <c:v>0.6943131685256958</c:v>
                </c:pt>
                <c:pt idx="2548">
                  <c:v>0.69412916898727417</c:v>
                </c:pt>
                <c:pt idx="2549">
                  <c:v>0.69434159994125366</c:v>
                </c:pt>
                <c:pt idx="2550">
                  <c:v>0.69412583112716675</c:v>
                </c:pt>
                <c:pt idx="2551">
                  <c:v>0.69414812326431274</c:v>
                </c:pt>
                <c:pt idx="2552">
                  <c:v>0.69412612915039062</c:v>
                </c:pt>
                <c:pt idx="2553">
                  <c:v>0.6940036416053772</c:v>
                </c:pt>
                <c:pt idx="2554">
                  <c:v>0.69424623250961304</c:v>
                </c:pt>
                <c:pt idx="2555">
                  <c:v>0.69420450925827026</c:v>
                </c:pt>
                <c:pt idx="2556">
                  <c:v>0.69416177272796631</c:v>
                </c:pt>
                <c:pt idx="2557">
                  <c:v>0.69427216053009033</c:v>
                </c:pt>
                <c:pt idx="2558">
                  <c:v>0.69419097900390625</c:v>
                </c:pt>
                <c:pt idx="2559">
                  <c:v>0.69414567947387695</c:v>
                </c:pt>
                <c:pt idx="2560">
                  <c:v>0.6940460205078125</c:v>
                </c:pt>
                <c:pt idx="2561">
                  <c:v>0.69422435760498047</c:v>
                </c:pt>
                <c:pt idx="2562">
                  <c:v>0.69427639245986938</c:v>
                </c:pt>
                <c:pt idx="2563">
                  <c:v>0.69433140754699707</c:v>
                </c:pt>
                <c:pt idx="2564">
                  <c:v>0.69426947832107544</c:v>
                </c:pt>
                <c:pt idx="2565">
                  <c:v>0.69428092241287231</c:v>
                </c:pt>
                <c:pt idx="2566">
                  <c:v>0.69426113367080688</c:v>
                </c:pt>
                <c:pt idx="2567">
                  <c:v>0.69426560401916504</c:v>
                </c:pt>
                <c:pt idx="2568">
                  <c:v>0.69420886039733887</c:v>
                </c:pt>
                <c:pt idx="2569">
                  <c:v>0.69443207979202271</c:v>
                </c:pt>
                <c:pt idx="2570">
                  <c:v>0.69430136680603027</c:v>
                </c:pt>
                <c:pt idx="2571">
                  <c:v>0.69429433345794678</c:v>
                </c:pt>
                <c:pt idx="2572">
                  <c:v>0.69436705112457275</c:v>
                </c:pt>
                <c:pt idx="2573">
                  <c:v>0.69436955451965332</c:v>
                </c:pt>
                <c:pt idx="2574">
                  <c:v>0.69430404901504517</c:v>
                </c:pt>
                <c:pt idx="2575">
                  <c:v>0.69435083866119385</c:v>
                </c:pt>
                <c:pt idx="2576">
                  <c:v>0.69446814060211182</c:v>
                </c:pt>
                <c:pt idx="2577">
                  <c:v>0.69417339563369751</c:v>
                </c:pt>
                <c:pt idx="2578">
                  <c:v>0.69430088996887207</c:v>
                </c:pt>
                <c:pt idx="2579">
                  <c:v>0.69422602653503418</c:v>
                </c:pt>
                <c:pt idx="2580">
                  <c:v>0.69403809309005737</c:v>
                </c:pt>
                <c:pt idx="2581">
                  <c:v>0.69428646564483643</c:v>
                </c:pt>
                <c:pt idx="2582">
                  <c:v>0.69433766603469849</c:v>
                </c:pt>
                <c:pt idx="2583">
                  <c:v>0.69427073001861572</c:v>
                </c:pt>
                <c:pt idx="2584">
                  <c:v>0.6944122314453125</c:v>
                </c:pt>
                <c:pt idx="2585">
                  <c:v>0.69443029165267944</c:v>
                </c:pt>
                <c:pt idx="2586">
                  <c:v>0.69423842430114746</c:v>
                </c:pt>
                <c:pt idx="2587">
                  <c:v>0.69434815645217896</c:v>
                </c:pt>
                <c:pt idx="2588">
                  <c:v>0.69424456357955933</c:v>
                </c:pt>
                <c:pt idx="2589">
                  <c:v>0.69440966844558716</c:v>
                </c:pt>
                <c:pt idx="2590">
                  <c:v>0.69431781768798828</c:v>
                </c:pt>
                <c:pt idx="2591">
                  <c:v>0.69428867101669312</c:v>
                </c:pt>
                <c:pt idx="2592">
                  <c:v>0.69424551725387573</c:v>
                </c:pt>
                <c:pt idx="2593">
                  <c:v>0.69434082508087158</c:v>
                </c:pt>
                <c:pt idx="2594">
                  <c:v>0.69422870874404907</c:v>
                </c:pt>
                <c:pt idx="2595">
                  <c:v>0.6941683292388916</c:v>
                </c:pt>
                <c:pt idx="2596">
                  <c:v>0.6943061351776123</c:v>
                </c:pt>
                <c:pt idx="2597">
                  <c:v>0.69435286521911621</c:v>
                </c:pt>
                <c:pt idx="2598">
                  <c:v>0.69428873062133789</c:v>
                </c:pt>
                <c:pt idx="2599">
                  <c:v>0.69436085224151611</c:v>
                </c:pt>
                <c:pt idx="2600">
                  <c:v>0.69432222843170166</c:v>
                </c:pt>
                <c:pt idx="2601">
                  <c:v>0.69423407316207886</c:v>
                </c:pt>
                <c:pt idx="2602">
                  <c:v>0.69455492496490479</c:v>
                </c:pt>
                <c:pt idx="2603">
                  <c:v>0.69507128000259399</c:v>
                </c:pt>
                <c:pt idx="2604">
                  <c:v>0.69489383697509766</c:v>
                </c:pt>
                <c:pt idx="2605">
                  <c:v>0.69530338048934937</c:v>
                </c:pt>
                <c:pt idx="2606">
                  <c:v>0.69503611326217651</c:v>
                </c:pt>
                <c:pt idx="2607">
                  <c:v>0.69481176137924194</c:v>
                </c:pt>
                <c:pt idx="2608">
                  <c:v>0.69483470916748047</c:v>
                </c:pt>
                <c:pt idx="2609">
                  <c:v>0.69479674100875854</c:v>
                </c:pt>
                <c:pt idx="2610">
                  <c:v>0.69471675157546997</c:v>
                </c:pt>
                <c:pt idx="2611">
                  <c:v>0.69483655691146851</c:v>
                </c:pt>
                <c:pt idx="2612">
                  <c:v>0.69481945037841797</c:v>
                </c:pt>
                <c:pt idx="2613">
                  <c:v>0.6947939395904541</c:v>
                </c:pt>
                <c:pt idx="2614">
                  <c:v>0.69477385282516479</c:v>
                </c:pt>
                <c:pt idx="2615">
                  <c:v>0.69464081525802612</c:v>
                </c:pt>
                <c:pt idx="2616">
                  <c:v>0.69479072093963623</c:v>
                </c:pt>
                <c:pt idx="2617">
                  <c:v>0.69479489326477051</c:v>
                </c:pt>
                <c:pt idx="2618">
                  <c:v>0.69478869438171387</c:v>
                </c:pt>
                <c:pt idx="2619">
                  <c:v>0.69485175609588623</c:v>
                </c:pt>
                <c:pt idx="2620">
                  <c:v>0.69503438472747803</c:v>
                </c:pt>
                <c:pt idx="2621">
                  <c:v>0.69485688209533691</c:v>
                </c:pt>
                <c:pt idx="2622">
                  <c:v>0.69480472803115845</c:v>
                </c:pt>
                <c:pt idx="2623">
                  <c:v>0.69490879774093628</c:v>
                </c:pt>
                <c:pt idx="2624">
                  <c:v>0.69478911161422729</c:v>
                </c:pt>
                <c:pt idx="2625">
                  <c:v>0.69476675987243652</c:v>
                </c:pt>
                <c:pt idx="2626">
                  <c:v>0.6946607232093811</c:v>
                </c:pt>
                <c:pt idx="2627">
                  <c:v>0.69468808174133301</c:v>
                </c:pt>
                <c:pt idx="2628">
                  <c:v>0.69456762075424194</c:v>
                </c:pt>
                <c:pt idx="2629">
                  <c:v>0.695057213306427</c:v>
                </c:pt>
                <c:pt idx="2630">
                  <c:v>0.69473087787628174</c:v>
                </c:pt>
                <c:pt idx="2631">
                  <c:v>0.69465184211730957</c:v>
                </c:pt>
                <c:pt idx="2632">
                  <c:v>0.69487637281417847</c:v>
                </c:pt>
                <c:pt idx="2633">
                  <c:v>0.69487601518630981</c:v>
                </c:pt>
                <c:pt idx="2634">
                  <c:v>0.69480276107788086</c:v>
                </c:pt>
                <c:pt idx="2635">
                  <c:v>0.69488364458084106</c:v>
                </c:pt>
                <c:pt idx="2636">
                  <c:v>0.69472461938858032</c:v>
                </c:pt>
                <c:pt idx="2637">
                  <c:v>0.69479739665985107</c:v>
                </c:pt>
                <c:pt idx="2638">
                  <c:v>0.69476884603500366</c:v>
                </c:pt>
                <c:pt idx="2639">
                  <c:v>0.6946413516998291</c:v>
                </c:pt>
                <c:pt idx="2640">
                  <c:v>0.69468748569488525</c:v>
                </c:pt>
                <c:pt idx="2641">
                  <c:v>0.69452410936355591</c:v>
                </c:pt>
                <c:pt idx="2642">
                  <c:v>0.69440340995788574</c:v>
                </c:pt>
                <c:pt idx="2643">
                  <c:v>0.69454377889633179</c:v>
                </c:pt>
                <c:pt idx="2644">
                  <c:v>0.69467282295227051</c:v>
                </c:pt>
                <c:pt idx="2645">
                  <c:v>0.69454866647720337</c:v>
                </c:pt>
                <c:pt idx="2646">
                  <c:v>0.69460582733154297</c:v>
                </c:pt>
                <c:pt idx="2647">
                  <c:v>0.6946941614151001</c:v>
                </c:pt>
                <c:pt idx="2648">
                  <c:v>0.69452023506164551</c:v>
                </c:pt>
                <c:pt idx="2649">
                  <c:v>0.69462323188781738</c:v>
                </c:pt>
                <c:pt idx="2650">
                  <c:v>0.6945260763168335</c:v>
                </c:pt>
                <c:pt idx="2651">
                  <c:v>0.69446003437042236</c:v>
                </c:pt>
                <c:pt idx="2652">
                  <c:v>0.6945197582244873</c:v>
                </c:pt>
                <c:pt idx="2653">
                  <c:v>0.69461888074874878</c:v>
                </c:pt>
                <c:pt idx="2654">
                  <c:v>0.69449067115783691</c:v>
                </c:pt>
                <c:pt idx="2655">
                  <c:v>0.69467771053314209</c:v>
                </c:pt>
                <c:pt idx="2656">
                  <c:v>0.69471001625061035</c:v>
                </c:pt>
                <c:pt idx="2657">
                  <c:v>0.69453513622283936</c:v>
                </c:pt>
                <c:pt idx="2658">
                  <c:v>0.69450885057449341</c:v>
                </c:pt>
                <c:pt idx="2659">
                  <c:v>0.69463962316513062</c:v>
                </c:pt>
                <c:pt idx="2660">
                  <c:v>0.69452017545700073</c:v>
                </c:pt>
                <c:pt idx="2661">
                  <c:v>0.69468027353286743</c:v>
                </c:pt>
                <c:pt idx="2662">
                  <c:v>0.69464743137359619</c:v>
                </c:pt>
                <c:pt idx="2663">
                  <c:v>0.69463819265365601</c:v>
                </c:pt>
                <c:pt idx="2664">
                  <c:v>0.69483238458633423</c:v>
                </c:pt>
                <c:pt idx="2665">
                  <c:v>0.69481319189071655</c:v>
                </c:pt>
                <c:pt idx="2666">
                  <c:v>0.69481539726257324</c:v>
                </c:pt>
                <c:pt idx="2667">
                  <c:v>0.69477415084838867</c:v>
                </c:pt>
                <c:pt idx="2668">
                  <c:v>0.69467747211456299</c:v>
                </c:pt>
                <c:pt idx="2669">
                  <c:v>0.69449269771575928</c:v>
                </c:pt>
                <c:pt idx="2670">
                  <c:v>0.69482249021530151</c:v>
                </c:pt>
                <c:pt idx="2671">
                  <c:v>0.69480258226394653</c:v>
                </c:pt>
                <c:pt idx="2672">
                  <c:v>0.6947174072265625</c:v>
                </c:pt>
                <c:pt idx="2673">
                  <c:v>0.69467306137084961</c:v>
                </c:pt>
                <c:pt idx="2674">
                  <c:v>0.69484639167785645</c:v>
                </c:pt>
                <c:pt idx="2675">
                  <c:v>0.69484150409698486</c:v>
                </c:pt>
                <c:pt idx="2676">
                  <c:v>0.6949537992477417</c:v>
                </c:pt>
                <c:pt idx="2677">
                  <c:v>0.69480806589126587</c:v>
                </c:pt>
                <c:pt idx="2678">
                  <c:v>0.69470769166946411</c:v>
                </c:pt>
                <c:pt idx="2679">
                  <c:v>0.69477498531341553</c:v>
                </c:pt>
                <c:pt idx="2680">
                  <c:v>0.69482660293579102</c:v>
                </c:pt>
                <c:pt idx="2681">
                  <c:v>0.69476896524429321</c:v>
                </c:pt>
                <c:pt idx="2682">
                  <c:v>0.69504201412200928</c:v>
                </c:pt>
                <c:pt idx="2683">
                  <c:v>0.69487428665161133</c:v>
                </c:pt>
                <c:pt idx="2684">
                  <c:v>0.6947745680809021</c:v>
                </c:pt>
                <c:pt idx="2685">
                  <c:v>0.69499260187149048</c:v>
                </c:pt>
                <c:pt idx="2686">
                  <c:v>0.69493609666824341</c:v>
                </c:pt>
                <c:pt idx="2687">
                  <c:v>0.6948896050453186</c:v>
                </c:pt>
                <c:pt idx="2688">
                  <c:v>0.69473499059677124</c:v>
                </c:pt>
                <c:pt idx="2689">
                  <c:v>0.69472360610961914</c:v>
                </c:pt>
                <c:pt idx="2690">
                  <c:v>0.69468796253204346</c:v>
                </c:pt>
                <c:pt idx="2691">
                  <c:v>0.69474989175796509</c:v>
                </c:pt>
                <c:pt idx="2692">
                  <c:v>0.69473797082901001</c:v>
                </c:pt>
                <c:pt idx="2693">
                  <c:v>0.69469559192657471</c:v>
                </c:pt>
                <c:pt idx="2694">
                  <c:v>0.69480615854263306</c:v>
                </c:pt>
                <c:pt idx="2695">
                  <c:v>0.69452148675918579</c:v>
                </c:pt>
                <c:pt idx="2696">
                  <c:v>0.69445174932479858</c:v>
                </c:pt>
                <c:pt idx="2697">
                  <c:v>0.69457364082336426</c:v>
                </c:pt>
                <c:pt idx="2698">
                  <c:v>0.69474434852600098</c:v>
                </c:pt>
                <c:pt idx="2699">
                  <c:v>0.69461977481842041</c:v>
                </c:pt>
                <c:pt idx="2700">
                  <c:v>0.69462114572525024</c:v>
                </c:pt>
                <c:pt idx="2701">
                  <c:v>0.69460666179656982</c:v>
                </c:pt>
                <c:pt idx="2702">
                  <c:v>0.69460493326187134</c:v>
                </c:pt>
                <c:pt idx="2703">
                  <c:v>0.69471728801727295</c:v>
                </c:pt>
                <c:pt idx="2704">
                  <c:v>0.69448161125183105</c:v>
                </c:pt>
                <c:pt idx="2705">
                  <c:v>0.6944006085395813</c:v>
                </c:pt>
                <c:pt idx="2706">
                  <c:v>0.69469624757766724</c:v>
                </c:pt>
                <c:pt idx="2707">
                  <c:v>0.69454675912857056</c:v>
                </c:pt>
                <c:pt idx="2708">
                  <c:v>0.69457507133483887</c:v>
                </c:pt>
                <c:pt idx="2709">
                  <c:v>0.69460296630859375</c:v>
                </c:pt>
                <c:pt idx="2710">
                  <c:v>0.69447696208953857</c:v>
                </c:pt>
                <c:pt idx="2711">
                  <c:v>0.69454836845397949</c:v>
                </c:pt>
                <c:pt idx="2712">
                  <c:v>0.69467943906784058</c:v>
                </c:pt>
                <c:pt idx="2713">
                  <c:v>0.69471043348312378</c:v>
                </c:pt>
                <c:pt idx="2714">
                  <c:v>0.6947055459022522</c:v>
                </c:pt>
                <c:pt idx="2715">
                  <c:v>0.69468963146209717</c:v>
                </c:pt>
                <c:pt idx="2716">
                  <c:v>0.69458037614822388</c:v>
                </c:pt>
                <c:pt idx="2717">
                  <c:v>0.69461095333099365</c:v>
                </c:pt>
                <c:pt idx="2718">
                  <c:v>0.69464564323425293</c:v>
                </c:pt>
                <c:pt idx="2719">
                  <c:v>0.69455611705780029</c:v>
                </c:pt>
                <c:pt idx="2720">
                  <c:v>0.69496190547943115</c:v>
                </c:pt>
                <c:pt idx="2721">
                  <c:v>0.69481092691421509</c:v>
                </c:pt>
                <c:pt idx="2722">
                  <c:v>0.69447088241577148</c:v>
                </c:pt>
                <c:pt idx="2723">
                  <c:v>0.6945757269859314</c:v>
                </c:pt>
                <c:pt idx="2724">
                  <c:v>0.69466698169708252</c:v>
                </c:pt>
                <c:pt idx="2725">
                  <c:v>0.6946486234664917</c:v>
                </c:pt>
                <c:pt idx="2726">
                  <c:v>0.69480055570602417</c:v>
                </c:pt>
                <c:pt idx="2727">
                  <c:v>0.69494688510894775</c:v>
                </c:pt>
                <c:pt idx="2728">
                  <c:v>0.69482916593551636</c:v>
                </c:pt>
                <c:pt idx="2729">
                  <c:v>0.69492441415786743</c:v>
                </c:pt>
                <c:pt idx="2730">
                  <c:v>0.69479840993881226</c:v>
                </c:pt>
                <c:pt idx="2731">
                  <c:v>0.69454503059387207</c:v>
                </c:pt>
                <c:pt idx="2732">
                  <c:v>0.69467258453369141</c:v>
                </c:pt>
                <c:pt idx="2733">
                  <c:v>0.6947474479675293</c:v>
                </c:pt>
                <c:pt idx="2734">
                  <c:v>0.69475603103637695</c:v>
                </c:pt>
                <c:pt idx="2735">
                  <c:v>0.69481807947158813</c:v>
                </c:pt>
                <c:pt idx="2736">
                  <c:v>0.69469380378723145</c:v>
                </c:pt>
                <c:pt idx="2737">
                  <c:v>0.69471442699432373</c:v>
                </c:pt>
                <c:pt idx="2738">
                  <c:v>0.69492620229721069</c:v>
                </c:pt>
                <c:pt idx="2739">
                  <c:v>0.6949002742767334</c:v>
                </c:pt>
                <c:pt idx="2740">
                  <c:v>0.69477039575576782</c:v>
                </c:pt>
                <c:pt idx="2741">
                  <c:v>0.69473659992218018</c:v>
                </c:pt>
                <c:pt idx="2742">
                  <c:v>0.69463622570037842</c:v>
                </c:pt>
                <c:pt idx="2743">
                  <c:v>0.69472688436508179</c:v>
                </c:pt>
                <c:pt idx="2744">
                  <c:v>0.69483697414398193</c:v>
                </c:pt>
                <c:pt idx="2745">
                  <c:v>0.69464290142059326</c:v>
                </c:pt>
                <c:pt idx="2746">
                  <c:v>0.6948554515838623</c:v>
                </c:pt>
                <c:pt idx="2747">
                  <c:v>0.69510805606842041</c:v>
                </c:pt>
                <c:pt idx="2748">
                  <c:v>0.69482201337814331</c:v>
                </c:pt>
                <c:pt idx="2749">
                  <c:v>0.69480133056640625</c:v>
                </c:pt>
                <c:pt idx="2750">
                  <c:v>0.69491791725158691</c:v>
                </c:pt>
                <c:pt idx="2751">
                  <c:v>0.69461631774902344</c:v>
                </c:pt>
                <c:pt idx="2752">
                  <c:v>0.69471663236618042</c:v>
                </c:pt>
                <c:pt idx="2753">
                  <c:v>0.6949009895324707</c:v>
                </c:pt>
                <c:pt idx="2754">
                  <c:v>0.69485491514205933</c:v>
                </c:pt>
                <c:pt idx="2755">
                  <c:v>0.69487136602401733</c:v>
                </c:pt>
                <c:pt idx="2756">
                  <c:v>0.6947142481803894</c:v>
                </c:pt>
                <c:pt idx="2757">
                  <c:v>0.69461959600448608</c:v>
                </c:pt>
                <c:pt idx="2758">
                  <c:v>0.69467353820800781</c:v>
                </c:pt>
                <c:pt idx="2759">
                  <c:v>0.69482338428497314</c:v>
                </c:pt>
                <c:pt idx="2760">
                  <c:v>0.69480812549591064</c:v>
                </c:pt>
                <c:pt idx="2761">
                  <c:v>0.69483637809753418</c:v>
                </c:pt>
                <c:pt idx="2762">
                  <c:v>0.69473206996917725</c:v>
                </c:pt>
                <c:pt idx="2763">
                  <c:v>0.69467306137084961</c:v>
                </c:pt>
                <c:pt idx="2764">
                  <c:v>0.69483232498168945</c:v>
                </c:pt>
                <c:pt idx="2765">
                  <c:v>0.69485896825790405</c:v>
                </c:pt>
                <c:pt idx="2766">
                  <c:v>0.6946866512298584</c:v>
                </c:pt>
                <c:pt idx="2767">
                  <c:v>0.69473552703857422</c:v>
                </c:pt>
                <c:pt idx="2768">
                  <c:v>0.69463241100311279</c:v>
                </c:pt>
                <c:pt idx="2769">
                  <c:v>0.69460725784301758</c:v>
                </c:pt>
                <c:pt idx="2770">
                  <c:v>0.69470840692520142</c:v>
                </c:pt>
                <c:pt idx="2771">
                  <c:v>0.69459527730941772</c:v>
                </c:pt>
                <c:pt idx="2772">
                  <c:v>0.69434565305709839</c:v>
                </c:pt>
                <c:pt idx="2773">
                  <c:v>0.69400393962860107</c:v>
                </c:pt>
                <c:pt idx="2774">
                  <c:v>0.69393461942672729</c:v>
                </c:pt>
                <c:pt idx="2775">
                  <c:v>0.69395643472671509</c:v>
                </c:pt>
                <c:pt idx="2776">
                  <c:v>0.69400960206985474</c:v>
                </c:pt>
                <c:pt idx="2777">
                  <c:v>0.6943318247795105</c:v>
                </c:pt>
                <c:pt idx="2778">
                  <c:v>0.69454360008239746</c:v>
                </c:pt>
                <c:pt idx="2779">
                  <c:v>0.6946709156036377</c:v>
                </c:pt>
                <c:pt idx="2780">
                  <c:v>0.69465970993041992</c:v>
                </c:pt>
                <c:pt idx="2781">
                  <c:v>0.69476854801177979</c:v>
                </c:pt>
                <c:pt idx="2782">
                  <c:v>0.69479101896286011</c:v>
                </c:pt>
                <c:pt idx="2783">
                  <c:v>0.6945645809173584</c:v>
                </c:pt>
                <c:pt idx="2784">
                  <c:v>0.69458514451980591</c:v>
                </c:pt>
                <c:pt idx="2785">
                  <c:v>0.69469189643859863</c:v>
                </c:pt>
                <c:pt idx="2786">
                  <c:v>0.69470858573913574</c:v>
                </c:pt>
                <c:pt idx="2787">
                  <c:v>0.69481635093688965</c:v>
                </c:pt>
                <c:pt idx="2788">
                  <c:v>0.69479221105575562</c:v>
                </c:pt>
                <c:pt idx="2789">
                  <c:v>0.69462037086486816</c:v>
                </c:pt>
                <c:pt idx="2790">
                  <c:v>0.69488817453384399</c:v>
                </c:pt>
                <c:pt idx="2791">
                  <c:v>0.69499468803405762</c:v>
                </c:pt>
                <c:pt idx="2792">
                  <c:v>0.6947324275970459</c:v>
                </c:pt>
                <c:pt idx="2793">
                  <c:v>0.69483155012130737</c:v>
                </c:pt>
                <c:pt idx="2794">
                  <c:v>0.69469809532165527</c:v>
                </c:pt>
                <c:pt idx="2795">
                  <c:v>0.69468796253204346</c:v>
                </c:pt>
                <c:pt idx="2796">
                  <c:v>0.69482225179672241</c:v>
                </c:pt>
                <c:pt idx="2797">
                  <c:v>0.69475865364074707</c:v>
                </c:pt>
                <c:pt idx="2798">
                  <c:v>0.69462865591049194</c:v>
                </c:pt>
                <c:pt idx="2799">
                  <c:v>0.69482976198196411</c:v>
                </c:pt>
                <c:pt idx="2800">
                  <c:v>0.69472002983093262</c:v>
                </c:pt>
                <c:pt idx="2801">
                  <c:v>0.69483691453933716</c:v>
                </c:pt>
                <c:pt idx="2802">
                  <c:v>0.6949077844619751</c:v>
                </c:pt>
                <c:pt idx="2803">
                  <c:v>0.6947740912437439</c:v>
                </c:pt>
                <c:pt idx="2804">
                  <c:v>0.69473111629486084</c:v>
                </c:pt>
                <c:pt idx="2805">
                  <c:v>0.69488108158111572</c:v>
                </c:pt>
                <c:pt idx="2806">
                  <c:v>0.69480180740356445</c:v>
                </c:pt>
                <c:pt idx="2807">
                  <c:v>0.69490110874176025</c:v>
                </c:pt>
                <c:pt idx="2808">
                  <c:v>0.6948235034942627</c:v>
                </c:pt>
                <c:pt idx="2809">
                  <c:v>0.69467431306838989</c:v>
                </c:pt>
                <c:pt idx="2810">
                  <c:v>0.69474196434020996</c:v>
                </c:pt>
                <c:pt idx="2811">
                  <c:v>0.69475948810577393</c:v>
                </c:pt>
                <c:pt idx="2812">
                  <c:v>0.69472748041152954</c:v>
                </c:pt>
                <c:pt idx="2813">
                  <c:v>0.69484919309616089</c:v>
                </c:pt>
                <c:pt idx="2814">
                  <c:v>0.6948973536491394</c:v>
                </c:pt>
                <c:pt idx="2815">
                  <c:v>0.69458276033401489</c:v>
                </c:pt>
                <c:pt idx="2816">
                  <c:v>0.69471263885498047</c:v>
                </c:pt>
                <c:pt idx="2817">
                  <c:v>0.69491654634475708</c:v>
                </c:pt>
                <c:pt idx="2818">
                  <c:v>0.69483113288879395</c:v>
                </c:pt>
                <c:pt idx="2819">
                  <c:v>0.69477707147598267</c:v>
                </c:pt>
                <c:pt idx="2820">
                  <c:v>0.69471269845962524</c:v>
                </c:pt>
                <c:pt idx="2821">
                  <c:v>0.69471561908721924</c:v>
                </c:pt>
                <c:pt idx="2822">
                  <c:v>0.69478392601013184</c:v>
                </c:pt>
                <c:pt idx="2823">
                  <c:v>0.69476085901260376</c:v>
                </c:pt>
                <c:pt idx="2824">
                  <c:v>0.69466322660446167</c:v>
                </c:pt>
                <c:pt idx="2825">
                  <c:v>0.69483363628387451</c:v>
                </c:pt>
                <c:pt idx="2826">
                  <c:v>0.69477081298828125</c:v>
                </c:pt>
                <c:pt idx="2827">
                  <c:v>0.6946488618850708</c:v>
                </c:pt>
                <c:pt idx="2828">
                  <c:v>0.69487494230270386</c:v>
                </c:pt>
                <c:pt idx="2829">
                  <c:v>0.69483232498168945</c:v>
                </c:pt>
                <c:pt idx="2830">
                  <c:v>0.69474154710769653</c:v>
                </c:pt>
                <c:pt idx="2831">
                  <c:v>0.69465488195419312</c:v>
                </c:pt>
                <c:pt idx="2832">
                  <c:v>0.69458431005477905</c:v>
                </c:pt>
                <c:pt idx="2833">
                  <c:v>0.69479215145111084</c:v>
                </c:pt>
                <c:pt idx="2834">
                  <c:v>0.69478487968444824</c:v>
                </c:pt>
                <c:pt idx="2835">
                  <c:v>0.69453322887420654</c:v>
                </c:pt>
                <c:pt idx="2836">
                  <c:v>0.69470745325088501</c:v>
                </c:pt>
                <c:pt idx="2837">
                  <c:v>0.69461429119110107</c:v>
                </c:pt>
                <c:pt idx="2838">
                  <c:v>0.69463199377059937</c:v>
                </c:pt>
                <c:pt idx="2839">
                  <c:v>0.69481456279754639</c:v>
                </c:pt>
                <c:pt idx="2840">
                  <c:v>0.69489526748657227</c:v>
                </c:pt>
                <c:pt idx="2841">
                  <c:v>0.69469267129898071</c:v>
                </c:pt>
                <c:pt idx="2842">
                  <c:v>0.6947178840637207</c:v>
                </c:pt>
                <c:pt idx="2843">
                  <c:v>0.69481968879699707</c:v>
                </c:pt>
                <c:pt idx="2844">
                  <c:v>0.69480973482131958</c:v>
                </c:pt>
                <c:pt idx="2845">
                  <c:v>0.69473320245742798</c:v>
                </c:pt>
                <c:pt idx="2846">
                  <c:v>0.69470447301864624</c:v>
                </c:pt>
                <c:pt idx="2847">
                  <c:v>0.69479614496231079</c:v>
                </c:pt>
                <c:pt idx="2848">
                  <c:v>0.6948554515838623</c:v>
                </c:pt>
                <c:pt idx="2849">
                  <c:v>0.69475597143173218</c:v>
                </c:pt>
                <c:pt idx="2850">
                  <c:v>0.69467335939407349</c:v>
                </c:pt>
                <c:pt idx="2851">
                  <c:v>0.69481909275054932</c:v>
                </c:pt>
                <c:pt idx="2852">
                  <c:v>0.69469386339187622</c:v>
                </c:pt>
                <c:pt idx="2853">
                  <c:v>0.6945728063583374</c:v>
                </c:pt>
                <c:pt idx="2854">
                  <c:v>0.69474494457244873</c:v>
                </c:pt>
                <c:pt idx="2855">
                  <c:v>0.69471704959869385</c:v>
                </c:pt>
                <c:pt idx="2856">
                  <c:v>0.69472092390060425</c:v>
                </c:pt>
                <c:pt idx="2857">
                  <c:v>0.69474762678146362</c:v>
                </c:pt>
                <c:pt idx="2858">
                  <c:v>0.69461691379547119</c:v>
                </c:pt>
                <c:pt idx="2859">
                  <c:v>0.69468474388122559</c:v>
                </c:pt>
                <c:pt idx="2860">
                  <c:v>0.69475692510604858</c:v>
                </c:pt>
                <c:pt idx="2861">
                  <c:v>0.69467109441757202</c:v>
                </c:pt>
                <c:pt idx="2862">
                  <c:v>0.69486796855926514</c:v>
                </c:pt>
                <c:pt idx="2863">
                  <c:v>0.69487881660461426</c:v>
                </c:pt>
                <c:pt idx="2864">
                  <c:v>0.69466269016265869</c:v>
                </c:pt>
                <c:pt idx="2865">
                  <c:v>0.69487082958221436</c:v>
                </c:pt>
                <c:pt idx="2866">
                  <c:v>0.69507813453674316</c:v>
                </c:pt>
                <c:pt idx="2867">
                  <c:v>0.69487744569778442</c:v>
                </c:pt>
                <c:pt idx="2868">
                  <c:v>0.69478738307952881</c:v>
                </c:pt>
                <c:pt idx="2869">
                  <c:v>0.69481366872787476</c:v>
                </c:pt>
                <c:pt idx="2870">
                  <c:v>0.69483733177185059</c:v>
                </c:pt>
                <c:pt idx="2871">
                  <c:v>0.69464325904846191</c:v>
                </c:pt>
                <c:pt idx="2872">
                  <c:v>0.69467538595199585</c:v>
                </c:pt>
                <c:pt idx="2873">
                  <c:v>0.69464671611785889</c:v>
                </c:pt>
                <c:pt idx="2874">
                  <c:v>0.6946825385093689</c:v>
                </c:pt>
                <c:pt idx="2875">
                  <c:v>0.69466990232467651</c:v>
                </c:pt>
                <c:pt idx="2876">
                  <c:v>0.69466632604598999</c:v>
                </c:pt>
                <c:pt idx="2877">
                  <c:v>0.69470870494842529</c:v>
                </c:pt>
                <c:pt idx="2878">
                  <c:v>0.69460451602935791</c:v>
                </c:pt>
                <c:pt idx="2879">
                  <c:v>0.69446259737014771</c:v>
                </c:pt>
                <c:pt idx="2880">
                  <c:v>0.69470995664596558</c:v>
                </c:pt>
                <c:pt idx="2881">
                  <c:v>0.69470584392547607</c:v>
                </c:pt>
                <c:pt idx="2882">
                  <c:v>0.69467395544052124</c:v>
                </c:pt>
                <c:pt idx="2883">
                  <c:v>0.69473022222518921</c:v>
                </c:pt>
                <c:pt idx="2884">
                  <c:v>0.69468307495117188</c:v>
                </c:pt>
                <c:pt idx="2885">
                  <c:v>0.69469010829925537</c:v>
                </c:pt>
                <c:pt idx="2886">
                  <c:v>0.69456183910369873</c:v>
                </c:pt>
                <c:pt idx="2887">
                  <c:v>0.69441300630569458</c:v>
                </c:pt>
                <c:pt idx="2888">
                  <c:v>0.69455051422119141</c:v>
                </c:pt>
                <c:pt idx="2889">
                  <c:v>0.69469583034515381</c:v>
                </c:pt>
                <c:pt idx="2890">
                  <c:v>0.69460922479629517</c:v>
                </c:pt>
                <c:pt idx="2891">
                  <c:v>0.69484049081802368</c:v>
                </c:pt>
                <c:pt idx="2892">
                  <c:v>0.69492477178573608</c:v>
                </c:pt>
                <c:pt idx="2893">
                  <c:v>0.69484317302703857</c:v>
                </c:pt>
                <c:pt idx="2894">
                  <c:v>0.6947026252746582</c:v>
                </c:pt>
                <c:pt idx="2895">
                  <c:v>0.69464361667633057</c:v>
                </c:pt>
                <c:pt idx="2896">
                  <c:v>0.69472193717956543</c:v>
                </c:pt>
                <c:pt idx="2897">
                  <c:v>0.69453549385070801</c:v>
                </c:pt>
                <c:pt idx="2898">
                  <c:v>0.69450551271438599</c:v>
                </c:pt>
                <c:pt idx="2899">
                  <c:v>0.69459611177444458</c:v>
                </c:pt>
                <c:pt idx="2900">
                  <c:v>0.69465470314025879</c:v>
                </c:pt>
                <c:pt idx="2901">
                  <c:v>0.69480496644973755</c:v>
                </c:pt>
                <c:pt idx="2902">
                  <c:v>0.69482356309890747</c:v>
                </c:pt>
                <c:pt idx="2903">
                  <c:v>0.69490236043930054</c:v>
                </c:pt>
                <c:pt idx="2904">
                  <c:v>0.69482147693634033</c:v>
                </c:pt>
                <c:pt idx="2905">
                  <c:v>0.69467508792877197</c:v>
                </c:pt>
                <c:pt idx="2906">
                  <c:v>0.69462382793426514</c:v>
                </c:pt>
                <c:pt idx="2907">
                  <c:v>0.69470196962356567</c:v>
                </c:pt>
                <c:pt idx="2908">
                  <c:v>0.69471782445907593</c:v>
                </c:pt>
                <c:pt idx="2909">
                  <c:v>0.69464796781539917</c:v>
                </c:pt>
                <c:pt idx="2910">
                  <c:v>0.69460690021514893</c:v>
                </c:pt>
                <c:pt idx="2911">
                  <c:v>0.69475257396697998</c:v>
                </c:pt>
                <c:pt idx="2912">
                  <c:v>0.6946570873260498</c:v>
                </c:pt>
                <c:pt idx="2913">
                  <c:v>0.6945684552192688</c:v>
                </c:pt>
                <c:pt idx="2914">
                  <c:v>0.69461250305175781</c:v>
                </c:pt>
                <c:pt idx="2915">
                  <c:v>0.69474440813064575</c:v>
                </c:pt>
                <c:pt idx="2916">
                  <c:v>0.69453847408294678</c:v>
                </c:pt>
                <c:pt idx="2917">
                  <c:v>0.69464975595474243</c:v>
                </c:pt>
                <c:pt idx="2918">
                  <c:v>0.69467896223068237</c:v>
                </c:pt>
                <c:pt idx="2919">
                  <c:v>0.69469112157821655</c:v>
                </c:pt>
                <c:pt idx="2920">
                  <c:v>0.69467812776565552</c:v>
                </c:pt>
                <c:pt idx="2921">
                  <c:v>0.69490146636962891</c:v>
                </c:pt>
                <c:pt idx="2922">
                  <c:v>0.69476795196533203</c:v>
                </c:pt>
                <c:pt idx="2923">
                  <c:v>0.69486403465270996</c:v>
                </c:pt>
                <c:pt idx="2924">
                  <c:v>0.69477760791778564</c:v>
                </c:pt>
                <c:pt idx="2925">
                  <c:v>0.69469088315963745</c:v>
                </c:pt>
                <c:pt idx="2926">
                  <c:v>0.69461387395858765</c:v>
                </c:pt>
                <c:pt idx="2927">
                  <c:v>0.69474023580551147</c:v>
                </c:pt>
                <c:pt idx="2928">
                  <c:v>0.69468432664871216</c:v>
                </c:pt>
                <c:pt idx="2929">
                  <c:v>0.69469785690307617</c:v>
                </c:pt>
                <c:pt idx="2930">
                  <c:v>0.6947445273399353</c:v>
                </c:pt>
                <c:pt idx="2931">
                  <c:v>0.6947559118270874</c:v>
                </c:pt>
                <c:pt idx="2932">
                  <c:v>0.69458907842636108</c:v>
                </c:pt>
                <c:pt idx="2933">
                  <c:v>0.69444459676742554</c:v>
                </c:pt>
                <c:pt idx="2934">
                  <c:v>0.69473272562026978</c:v>
                </c:pt>
                <c:pt idx="2935">
                  <c:v>0.69467955827713013</c:v>
                </c:pt>
                <c:pt idx="2936">
                  <c:v>0.69470876455307007</c:v>
                </c:pt>
                <c:pt idx="2937">
                  <c:v>0.69462990760803223</c:v>
                </c:pt>
                <c:pt idx="2938">
                  <c:v>0.69451349973678589</c:v>
                </c:pt>
                <c:pt idx="2939">
                  <c:v>0.69455337524414062</c:v>
                </c:pt>
                <c:pt idx="2940">
                  <c:v>0.69466805458068848</c:v>
                </c:pt>
                <c:pt idx="2941">
                  <c:v>0.69476866722106934</c:v>
                </c:pt>
                <c:pt idx="2942">
                  <c:v>0.69456326961517334</c:v>
                </c:pt>
                <c:pt idx="2943">
                  <c:v>0.69462448358535767</c:v>
                </c:pt>
                <c:pt idx="2944">
                  <c:v>0.69485324621200562</c:v>
                </c:pt>
                <c:pt idx="2945">
                  <c:v>0.69479072093963623</c:v>
                </c:pt>
                <c:pt idx="2946">
                  <c:v>0.69466227293014526</c:v>
                </c:pt>
                <c:pt idx="2947">
                  <c:v>0.69491225481033325</c:v>
                </c:pt>
                <c:pt idx="2948">
                  <c:v>0.69474679231643677</c:v>
                </c:pt>
                <c:pt idx="2949">
                  <c:v>0.69466191530227661</c:v>
                </c:pt>
                <c:pt idx="2950">
                  <c:v>0.69466650485992432</c:v>
                </c:pt>
                <c:pt idx="2951">
                  <c:v>0.69470328092575073</c:v>
                </c:pt>
                <c:pt idx="2952">
                  <c:v>0.69457888603210449</c:v>
                </c:pt>
                <c:pt idx="2953">
                  <c:v>0.69462162256240845</c:v>
                </c:pt>
                <c:pt idx="2954">
                  <c:v>0.6947634220123291</c:v>
                </c:pt>
                <c:pt idx="2955">
                  <c:v>0.69475817680358887</c:v>
                </c:pt>
                <c:pt idx="2956">
                  <c:v>0.6948474645614624</c:v>
                </c:pt>
                <c:pt idx="2957">
                  <c:v>0.69484239816665649</c:v>
                </c:pt>
                <c:pt idx="2958">
                  <c:v>0.69466716051101685</c:v>
                </c:pt>
                <c:pt idx="2959">
                  <c:v>0.69459176063537598</c:v>
                </c:pt>
                <c:pt idx="2960">
                  <c:v>0.69466787576675415</c:v>
                </c:pt>
                <c:pt idx="2961">
                  <c:v>0.69470059871673584</c:v>
                </c:pt>
                <c:pt idx="2962">
                  <c:v>0.69487589597702026</c:v>
                </c:pt>
                <c:pt idx="2963">
                  <c:v>0.69470059871673584</c:v>
                </c:pt>
                <c:pt idx="2964">
                  <c:v>0.69464898109436035</c:v>
                </c:pt>
                <c:pt idx="2965">
                  <c:v>0.69461667537689209</c:v>
                </c:pt>
                <c:pt idx="2966">
                  <c:v>0.69480425119400024</c:v>
                </c:pt>
                <c:pt idx="2967">
                  <c:v>0.69491517543792725</c:v>
                </c:pt>
                <c:pt idx="2968">
                  <c:v>0.69465523958206177</c:v>
                </c:pt>
                <c:pt idx="2969">
                  <c:v>0.69466817378997803</c:v>
                </c:pt>
                <c:pt idx="2970">
                  <c:v>0.69477343559265137</c:v>
                </c:pt>
                <c:pt idx="2971">
                  <c:v>0.69466876983642578</c:v>
                </c:pt>
                <c:pt idx="2972">
                  <c:v>0.69452959299087524</c:v>
                </c:pt>
                <c:pt idx="2973">
                  <c:v>0.69470173120498657</c:v>
                </c:pt>
                <c:pt idx="2974">
                  <c:v>0.69451755285263062</c:v>
                </c:pt>
                <c:pt idx="2975">
                  <c:v>0.69456499814987183</c:v>
                </c:pt>
                <c:pt idx="2976">
                  <c:v>0.69454020261764526</c:v>
                </c:pt>
                <c:pt idx="2977">
                  <c:v>0.6946110725402832</c:v>
                </c:pt>
                <c:pt idx="2978">
                  <c:v>0.69457316398620605</c:v>
                </c:pt>
                <c:pt idx="2979">
                  <c:v>0.69455826282501221</c:v>
                </c:pt>
                <c:pt idx="2980">
                  <c:v>0.694538414478302</c:v>
                </c:pt>
                <c:pt idx="2981">
                  <c:v>0.69466149806976318</c:v>
                </c:pt>
                <c:pt idx="2982">
                  <c:v>0.6947515606880188</c:v>
                </c:pt>
                <c:pt idx="2983">
                  <c:v>0.69488048553466797</c:v>
                </c:pt>
                <c:pt idx="2984">
                  <c:v>0.69471538066864014</c:v>
                </c:pt>
                <c:pt idx="2985">
                  <c:v>0.69470739364624023</c:v>
                </c:pt>
                <c:pt idx="2986">
                  <c:v>0.69466149806976318</c:v>
                </c:pt>
                <c:pt idx="2987">
                  <c:v>0.69483309984207153</c:v>
                </c:pt>
                <c:pt idx="2988">
                  <c:v>0.69484871625900269</c:v>
                </c:pt>
                <c:pt idx="2989">
                  <c:v>0.69472324848175049</c:v>
                </c:pt>
                <c:pt idx="2990">
                  <c:v>0.6945989727973938</c:v>
                </c:pt>
                <c:pt idx="2991">
                  <c:v>0.69459700584411621</c:v>
                </c:pt>
                <c:pt idx="2992">
                  <c:v>0.69472461938858032</c:v>
                </c:pt>
                <c:pt idx="2993">
                  <c:v>0.69478094577789307</c:v>
                </c:pt>
                <c:pt idx="2994">
                  <c:v>0.694724440574646</c:v>
                </c:pt>
                <c:pt idx="2995">
                  <c:v>0.69462651014328003</c:v>
                </c:pt>
                <c:pt idx="2996">
                  <c:v>0.69482970237731934</c:v>
                </c:pt>
                <c:pt idx="2997">
                  <c:v>0.69463670253753662</c:v>
                </c:pt>
                <c:pt idx="2998">
                  <c:v>0.69475197792053223</c:v>
                </c:pt>
                <c:pt idx="2999">
                  <c:v>0.69488239288330078</c:v>
                </c:pt>
                <c:pt idx="3000">
                  <c:v>0.69472706317901611</c:v>
                </c:pt>
                <c:pt idx="3001">
                  <c:v>0.69473528861999512</c:v>
                </c:pt>
                <c:pt idx="3002">
                  <c:v>0.69466882944107056</c:v>
                </c:pt>
                <c:pt idx="3003">
                  <c:v>0.69464552402496338</c:v>
                </c:pt>
                <c:pt idx="3004">
                  <c:v>0.69473230838775635</c:v>
                </c:pt>
                <c:pt idx="3005">
                  <c:v>0.69473046064376831</c:v>
                </c:pt>
                <c:pt idx="3006">
                  <c:v>0.69466578960418701</c:v>
                </c:pt>
                <c:pt idx="3007">
                  <c:v>0.69471949338912964</c:v>
                </c:pt>
                <c:pt idx="3008">
                  <c:v>0.69483262300491333</c:v>
                </c:pt>
                <c:pt idx="3009">
                  <c:v>0.69481146335601807</c:v>
                </c:pt>
                <c:pt idx="3010">
                  <c:v>0.69464528560638428</c:v>
                </c:pt>
                <c:pt idx="3011">
                  <c:v>0.69453215599060059</c:v>
                </c:pt>
                <c:pt idx="3012">
                  <c:v>0.69460511207580566</c:v>
                </c:pt>
                <c:pt idx="3013">
                  <c:v>0.69484084844589233</c:v>
                </c:pt>
                <c:pt idx="3014">
                  <c:v>0.69482636451721191</c:v>
                </c:pt>
                <c:pt idx="3015">
                  <c:v>0.6946684718132019</c:v>
                </c:pt>
                <c:pt idx="3016">
                  <c:v>0.69458973407745361</c:v>
                </c:pt>
                <c:pt idx="3017">
                  <c:v>0.69465059041976929</c:v>
                </c:pt>
                <c:pt idx="3018">
                  <c:v>0.6946030855178833</c:v>
                </c:pt>
                <c:pt idx="3019">
                  <c:v>0.69470494985580444</c:v>
                </c:pt>
                <c:pt idx="3020">
                  <c:v>0.69469791650772095</c:v>
                </c:pt>
                <c:pt idx="3021">
                  <c:v>0.69473767280578613</c:v>
                </c:pt>
                <c:pt idx="3022">
                  <c:v>0.6949346661567688</c:v>
                </c:pt>
                <c:pt idx="3023">
                  <c:v>0.69477248191833496</c:v>
                </c:pt>
                <c:pt idx="3024">
                  <c:v>0.69474673271179199</c:v>
                </c:pt>
                <c:pt idx="3025">
                  <c:v>0.69468492269515991</c:v>
                </c:pt>
                <c:pt idx="3026">
                  <c:v>0.69471204280853271</c:v>
                </c:pt>
                <c:pt idx="3027">
                  <c:v>0.69479978084564209</c:v>
                </c:pt>
                <c:pt idx="3028">
                  <c:v>0.69481909275054932</c:v>
                </c:pt>
                <c:pt idx="3029">
                  <c:v>0.69468820095062256</c:v>
                </c:pt>
                <c:pt idx="3030">
                  <c:v>0.69468146562576294</c:v>
                </c:pt>
                <c:pt idx="3031">
                  <c:v>0.69462096691131592</c:v>
                </c:pt>
                <c:pt idx="3032">
                  <c:v>0.69458329677581787</c:v>
                </c:pt>
                <c:pt idx="3033">
                  <c:v>0.69463825225830078</c:v>
                </c:pt>
                <c:pt idx="3034">
                  <c:v>0.69487696886062622</c:v>
                </c:pt>
                <c:pt idx="3035">
                  <c:v>0.69492721557617188</c:v>
                </c:pt>
                <c:pt idx="3036">
                  <c:v>0.69473612308502197</c:v>
                </c:pt>
                <c:pt idx="3037">
                  <c:v>0.69462776184082031</c:v>
                </c:pt>
                <c:pt idx="3038">
                  <c:v>0.69477421045303345</c:v>
                </c:pt>
                <c:pt idx="3039">
                  <c:v>0.694832444190979</c:v>
                </c:pt>
                <c:pt idx="3040">
                  <c:v>0.69474208354949951</c:v>
                </c:pt>
                <c:pt idx="3041">
                  <c:v>0.69462907314300537</c:v>
                </c:pt>
                <c:pt idx="3042">
                  <c:v>0.69453448057174683</c:v>
                </c:pt>
                <c:pt idx="3043">
                  <c:v>0.6947142481803894</c:v>
                </c:pt>
                <c:pt idx="3044">
                  <c:v>0.69469732046127319</c:v>
                </c:pt>
                <c:pt idx="3045">
                  <c:v>0.69486826658248901</c:v>
                </c:pt>
                <c:pt idx="3046">
                  <c:v>0.69452828168869019</c:v>
                </c:pt>
                <c:pt idx="3047">
                  <c:v>0.6945987343788147</c:v>
                </c:pt>
                <c:pt idx="3048">
                  <c:v>0.69465601444244385</c:v>
                </c:pt>
                <c:pt idx="3049">
                  <c:v>0.69484364986419678</c:v>
                </c:pt>
                <c:pt idx="3050">
                  <c:v>0.69463890790939331</c:v>
                </c:pt>
                <c:pt idx="3051">
                  <c:v>0.69457817077636719</c:v>
                </c:pt>
                <c:pt idx="3052">
                  <c:v>0.69459134340286255</c:v>
                </c:pt>
                <c:pt idx="3053">
                  <c:v>0.69461697340011597</c:v>
                </c:pt>
                <c:pt idx="3054">
                  <c:v>0.6946679949760437</c:v>
                </c:pt>
                <c:pt idx="3055">
                  <c:v>0.69471931457519531</c:v>
                </c:pt>
                <c:pt idx="3056">
                  <c:v>0.69467282295227051</c:v>
                </c:pt>
                <c:pt idx="3057">
                  <c:v>0.69471955299377441</c:v>
                </c:pt>
                <c:pt idx="3058">
                  <c:v>0.69459187984466553</c:v>
                </c:pt>
                <c:pt idx="3059">
                  <c:v>0.6938667893409729</c:v>
                </c:pt>
                <c:pt idx="3060">
                  <c:v>0.69379884004592896</c:v>
                </c:pt>
                <c:pt idx="3061">
                  <c:v>0.69374537467956543</c:v>
                </c:pt>
                <c:pt idx="3062">
                  <c:v>0.69370764493942261</c:v>
                </c:pt>
                <c:pt idx="3063">
                  <c:v>0.69397526979446411</c:v>
                </c:pt>
                <c:pt idx="3064">
                  <c:v>0.69463664293289185</c:v>
                </c:pt>
                <c:pt idx="3065">
                  <c:v>0.6947636604309082</c:v>
                </c:pt>
                <c:pt idx="3066">
                  <c:v>0.69478946924209595</c:v>
                </c:pt>
                <c:pt idx="3067">
                  <c:v>0.69461274147033691</c:v>
                </c:pt>
                <c:pt idx="3068">
                  <c:v>0.69451755285263062</c:v>
                </c:pt>
                <c:pt idx="3069">
                  <c:v>0.694557785987854</c:v>
                </c:pt>
                <c:pt idx="3070">
                  <c:v>0.69466769695281982</c:v>
                </c:pt>
                <c:pt idx="3071">
                  <c:v>0.69486850500106812</c:v>
                </c:pt>
                <c:pt idx="3072">
                  <c:v>0.6947321891784668</c:v>
                </c:pt>
                <c:pt idx="3073">
                  <c:v>0.69447588920593262</c:v>
                </c:pt>
                <c:pt idx="3074">
                  <c:v>0.69454461336135864</c:v>
                </c:pt>
                <c:pt idx="3075">
                  <c:v>0.69489216804504395</c:v>
                </c:pt>
                <c:pt idx="3076">
                  <c:v>0.69483709335327148</c:v>
                </c:pt>
                <c:pt idx="3077">
                  <c:v>0.69469982385635376</c:v>
                </c:pt>
                <c:pt idx="3078">
                  <c:v>0.69478493928909302</c:v>
                </c:pt>
                <c:pt idx="3079">
                  <c:v>0.69474995136260986</c:v>
                </c:pt>
                <c:pt idx="3080">
                  <c:v>0.69466304779052734</c:v>
                </c:pt>
                <c:pt idx="3081">
                  <c:v>0.69464820623397827</c:v>
                </c:pt>
                <c:pt idx="3082">
                  <c:v>0.69465744495391846</c:v>
                </c:pt>
                <c:pt idx="3083">
                  <c:v>0.69470882415771484</c:v>
                </c:pt>
                <c:pt idx="3084">
                  <c:v>0.69467377662658691</c:v>
                </c:pt>
                <c:pt idx="3085">
                  <c:v>0.6947517991065979</c:v>
                </c:pt>
                <c:pt idx="3086">
                  <c:v>0.69469135999679565</c:v>
                </c:pt>
                <c:pt idx="3087">
                  <c:v>0.69466865062713623</c:v>
                </c:pt>
                <c:pt idx="3088">
                  <c:v>0.69475603103637695</c:v>
                </c:pt>
                <c:pt idx="3089">
                  <c:v>0.69457834959030151</c:v>
                </c:pt>
                <c:pt idx="3090">
                  <c:v>0.69454419612884521</c:v>
                </c:pt>
                <c:pt idx="3091">
                  <c:v>0.6948884129524231</c:v>
                </c:pt>
                <c:pt idx="3092">
                  <c:v>0.69473594427108765</c:v>
                </c:pt>
                <c:pt idx="3093">
                  <c:v>0.69464379549026489</c:v>
                </c:pt>
                <c:pt idx="3094">
                  <c:v>0.69459271430969238</c:v>
                </c:pt>
                <c:pt idx="3095">
                  <c:v>0.69455021619796753</c:v>
                </c:pt>
                <c:pt idx="3096">
                  <c:v>0.69474583864212036</c:v>
                </c:pt>
                <c:pt idx="3097">
                  <c:v>0.69512265920639038</c:v>
                </c:pt>
                <c:pt idx="3098">
                  <c:v>0.69522583484649658</c:v>
                </c:pt>
                <c:pt idx="3099">
                  <c:v>0.69475251436233521</c:v>
                </c:pt>
                <c:pt idx="3100">
                  <c:v>0.69482880830764771</c:v>
                </c:pt>
                <c:pt idx="3101">
                  <c:v>0.69493454694747925</c:v>
                </c:pt>
                <c:pt idx="3102">
                  <c:v>0.69495505094528198</c:v>
                </c:pt>
                <c:pt idx="3103">
                  <c:v>0.69501852989196777</c:v>
                </c:pt>
                <c:pt idx="3104">
                  <c:v>0.69482177495956421</c:v>
                </c:pt>
                <c:pt idx="3105">
                  <c:v>0.69494682550430298</c:v>
                </c:pt>
                <c:pt idx="3106">
                  <c:v>0.6949470043182373</c:v>
                </c:pt>
                <c:pt idx="3107">
                  <c:v>0.69481289386749268</c:v>
                </c:pt>
                <c:pt idx="3108">
                  <c:v>0.69491559267044067</c:v>
                </c:pt>
                <c:pt idx="3109">
                  <c:v>0.69486349821090698</c:v>
                </c:pt>
                <c:pt idx="3110">
                  <c:v>0.69488948583602905</c:v>
                </c:pt>
                <c:pt idx="3111">
                  <c:v>0.69505035877227783</c:v>
                </c:pt>
                <c:pt idx="3112">
                  <c:v>0.69482260942459106</c:v>
                </c:pt>
                <c:pt idx="3113">
                  <c:v>0.69482541084289551</c:v>
                </c:pt>
                <c:pt idx="3114">
                  <c:v>0.69494342803955078</c:v>
                </c:pt>
                <c:pt idx="3115">
                  <c:v>0.69479745626449585</c:v>
                </c:pt>
                <c:pt idx="3116">
                  <c:v>0.69480454921722412</c:v>
                </c:pt>
                <c:pt idx="3117">
                  <c:v>0.69519025087356567</c:v>
                </c:pt>
                <c:pt idx="3118">
                  <c:v>0.69508910179138184</c:v>
                </c:pt>
                <c:pt idx="3119">
                  <c:v>0.69497483968734741</c:v>
                </c:pt>
                <c:pt idx="3120">
                  <c:v>0.69481790065765381</c:v>
                </c:pt>
                <c:pt idx="3121">
                  <c:v>0.69471162557601929</c:v>
                </c:pt>
                <c:pt idx="3122">
                  <c:v>0.69483155012130737</c:v>
                </c:pt>
                <c:pt idx="3123">
                  <c:v>0.69516992568969727</c:v>
                </c:pt>
                <c:pt idx="3124">
                  <c:v>0.69507128000259399</c:v>
                </c:pt>
                <c:pt idx="3125">
                  <c:v>0.69486087560653687</c:v>
                </c:pt>
                <c:pt idx="3126">
                  <c:v>0.6947816014289856</c:v>
                </c:pt>
                <c:pt idx="3127">
                  <c:v>0.69488364458084106</c:v>
                </c:pt>
                <c:pt idx="3128">
                  <c:v>0.69498389959335327</c:v>
                </c:pt>
                <c:pt idx="3129">
                  <c:v>0.69510310888290405</c:v>
                </c:pt>
                <c:pt idx="3130">
                  <c:v>0.69494283199310303</c:v>
                </c:pt>
                <c:pt idx="3131">
                  <c:v>0.69503003358840942</c:v>
                </c:pt>
                <c:pt idx="3132">
                  <c:v>0.69495803117752075</c:v>
                </c:pt>
                <c:pt idx="3133">
                  <c:v>0.69500243663787842</c:v>
                </c:pt>
                <c:pt idx="3134">
                  <c:v>0.69506263732910156</c:v>
                </c:pt>
                <c:pt idx="3135">
                  <c:v>0.6949002742767334</c:v>
                </c:pt>
                <c:pt idx="3136">
                  <c:v>0.69507056474685669</c:v>
                </c:pt>
                <c:pt idx="3137">
                  <c:v>0.69516301155090332</c:v>
                </c:pt>
                <c:pt idx="3138">
                  <c:v>0.69498085975646973</c:v>
                </c:pt>
                <c:pt idx="3139">
                  <c:v>0.69497627019882202</c:v>
                </c:pt>
                <c:pt idx="3140">
                  <c:v>0.69503343105316162</c:v>
                </c:pt>
                <c:pt idx="3141">
                  <c:v>0.69482302665710449</c:v>
                </c:pt>
                <c:pt idx="3142">
                  <c:v>0.69497621059417725</c:v>
                </c:pt>
                <c:pt idx="3143">
                  <c:v>0.69504833221435547</c:v>
                </c:pt>
                <c:pt idx="3144">
                  <c:v>0.69498121738433838</c:v>
                </c:pt>
                <c:pt idx="3145">
                  <c:v>0.69504815340042114</c:v>
                </c:pt>
                <c:pt idx="3146">
                  <c:v>0.69478118419647217</c:v>
                </c:pt>
                <c:pt idx="3147">
                  <c:v>0.69481360912322998</c:v>
                </c:pt>
                <c:pt idx="3148">
                  <c:v>0.69498521089553833</c:v>
                </c:pt>
                <c:pt idx="3149">
                  <c:v>0.6951296329498291</c:v>
                </c:pt>
                <c:pt idx="3150">
                  <c:v>0.69519108533859253</c:v>
                </c:pt>
                <c:pt idx="3151">
                  <c:v>0.69507449865341187</c:v>
                </c:pt>
                <c:pt idx="3152">
                  <c:v>0.69497168064117432</c:v>
                </c:pt>
                <c:pt idx="3153">
                  <c:v>0.69493740797042847</c:v>
                </c:pt>
                <c:pt idx="3154">
                  <c:v>0.69505149126052856</c:v>
                </c:pt>
                <c:pt idx="3155">
                  <c:v>0.69513225555419922</c:v>
                </c:pt>
                <c:pt idx="3156">
                  <c:v>0.69527280330657959</c:v>
                </c:pt>
                <c:pt idx="3157">
                  <c:v>0.69499301910400391</c:v>
                </c:pt>
                <c:pt idx="3158">
                  <c:v>0.69492107629776001</c:v>
                </c:pt>
                <c:pt idx="3159">
                  <c:v>0.69499748945236206</c:v>
                </c:pt>
                <c:pt idx="3160">
                  <c:v>0.69505155086517334</c:v>
                </c:pt>
                <c:pt idx="3161">
                  <c:v>0.69514065980911255</c:v>
                </c:pt>
                <c:pt idx="3162">
                  <c:v>0.69498628377914429</c:v>
                </c:pt>
                <c:pt idx="3163">
                  <c:v>0.69513237476348877</c:v>
                </c:pt>
                <c:pt idx="3164">
                  <c:v>0.69494462013244629</c:v>
                </c:pt>
                <c:pt idx="3165">
                  <c:v>0.69503438472747803</c:v>
                </c:pt>
                <c:pt idx="3166">
                  <c:v>0.69492948055267334</c:v>
                </c:pt>
                <c:pt idx="3167">
                  <c:v>0.69487899541854858</c:v>
                </c:pt>
                <c:pt idx="3168">
                  <c:v>0.69512516260147095</c:v>
                </c:pt>
                <c:pt idx="3169">
                  <c:v>0.69505965709686279</c:v>
                </c:pt>
                <c:pt idx="3170">
                  <c:v>0.69536930322647095</c:v>
                </c:pt>
                <c:pt idx="3171">
                  <c:v>0.69518846273422241</c:v>
                </c:pt>
                <c:pt idx="3172">
                  <c:v>0.69480586051940918</c:v>
                </c:pt>
                <c:pt idx="3173">
                  <c:v>0.69499480724334717</c:v>
                </c:pt>
                <c:pt idx="3174">
                  <c:v>0.69504499435424805</c:v>
                </c:pt>
                <c:pt idx="3175">
                  <c:v>0.69499844312667847</c:v>
                </c:pt>
                <c:pt idx="3176">
                  <c:v>0.69510132074356079</c:v>
                </c:pt>
                <c:pt idx="3177">
                  <c:v>0.69507330656051636</c:v>
                </c:pt>
                <c:pt idx="3178">
                  <c:v>0.69494831562042236</c:v>
                </c:pt>
                <c:pt idx="3179">
                  <c:v>0.69478499889373779</c:v>
                </c:pt>
                <c:pt idx="3180">
                  <c:v>0.69483661651611328</c:v>
                </c:pt>
                <c:pt idx="3181">
                  <c:v>0.69507902860641479</c:v>
                </c:pt>
                <c:pt idx="3182">
                  <c:v>0.69504040479660034</c:v>
                </c:pt>
                <c:pt idx="3183">
                  <c:v>0.69494998455047607</c:v>
                </c:pt>
                <c:pt idx="3184">
                  <c:v>0.69494748115539551</c:v>
                </c:pt>
                <c:pt idx="3185">
                  <c:v>0.69479995965957642</c:v>
                </c:pt>
                <c:pt idx="3186">
                  <c:v>0.69489514827728271</c:v>
                </c:pt>
                <c:pt idx="3187">
                  <c:v>0.69491124153137207</c:v>
                </c:pt>
                <c:pt idx="3188">
                  <c:v>0.69492805004119873</c:v>
                </c:pt>
                <c:pt idx="3189">
                  <c:v>0.69492000341415405</c:v>
                </c:pt>
                <c:pt idx="3190">
                  <c:v>0.69486987590789795</c:v>
                </c:pt>
                <c:pt idx="3191">
                  <c:v>0.69488012790679932</c:v>
                </c:pt>
                <c:pt idx="3192">
                  <c:v>0.69489222764968872</c:v>
                </c:pt>
                <c:pt idx="3193">
                  <c:v>0.69496041536331177</c:v>
                </c:pt>
                <c:pt idx="3194">
                  <c:v>0.69479089975357056</c:v>
                </c:pt>
                <c:pt idx="3195">
                  <c:v>0.69492721557617188</c:v>
                </c:pt>
                <c:pt idx="3196">
                  <c:v>0.69525331258773804</c:v>
                </c:pt>
                <c:pt idx="3197">
                  <c:v>0.69500440359115601</c:v>
                </c:pt>
                <c:pt idx="3198">
                  <c:v>0.69480395317077637</c:v>
                </c:pt>
                <c:pt idx="3199">
                  <c:v>0.69483685493469238</c:v>
                </c:pt>
                <c:pt idx="3200">
                  <c:v>0.69477212429046631</c:v>
                </c:pt>
                <c:pt idx="3201">
                  <c:v>0.69493681192398071</c:v>
                </c:pt>
                <c:pt idx="3202">
                  <c:v>0.69507813453674316</c:v>
                </c:pt>
                <c:pt idx="3203">
                  <c:v>0.69497096538543701</c:v>
                </c:pt>
                <c:pt idx="3204">
                  <c:v>0.69491595029830933</c:v>
                </c:pt>
                <c:pt idx="3205">
                  <c:v>0.69477576017379761</c:v>
                </c:pt>
                <c:pt idx="3206">
                  <c:v>0.6949273943901062</c:v>
                </c:pt>
                <c:pt idx="3207">
                  <c:v>0.69498687982559204</c:v>
                </c:pt>
                <c:pt idx="3208">
                  <c:v>0.69496792554855347</c:v>
                </c:pt>
                <c:pt idx="3209">
                  <c:v>0.6949470043182373</c:v>
                </c:pt>
                <c:pt idx="3210">
                  <c:v>0.69488638639450073</c:v>
                </c:pt>
                <c:pt idx="3211">
                  <c:v>0.69493305683135986</c:v>
                </c:pt>
                <c:pt idx="3212">
                  <c:v>0.69492274522781372</c:v>
                </c:pt>
                <c:pt idx="3213">
                  <c:v>0.69484621286392212</c:v>
                </c:pt>
                <c:pt idx="3214">
                  <c:v>0.69505077600479126</c:v>
                </c:pt>
                <c:pt idx="3215">
                  <c:v>0.69505995512008667</c:v>
                </c:pt>
                <c:pt idx="3216">
                  <c:v>0.69488382339477539</c:v>
                </c:pt>
                <c:pt idx="3217">
                  <c:v>0.69495439529418945</c:v>
                </c:pt>
                <c:pt idx="3218">
                  <c:v>0.69506561756134033</c:v>
                </c:pt>
                <c:pt idx="3219">
                  <c:v>0.69502866268157959</c:v>
                </c:pt>
                <c:pt idx="3220">
                  <c:v>0.69489717483520508</c:v>
                </c:pt>
                <c:pt idx="3221">
                  <c:v>0.6951175332069397</c:v>
                </c:pt>
                <c:pt idx="3222">
                  <c:v>0.69513726234436035</c:v>
                </c:pt>
                <c:pt idx="3223">
                  <c:v>0.69501775503158569</c:v>
                </c:pt>
                <c:pt idx="3224">
                  <c:v>0.6949383020401001</c:v>
                </c:pt>
                <c:pt idx="3225">
                  <c:v>0.69488310813903809</c:v>
                </c:pt>
                <c:pt idx="3226">
                  <c:v>0.69472932815551758</c:v>
                </c:pt>
                <c:pt idx="3227">
                  <c:v>0.69502860307693481</c:v>
                </c:pt>
                <c:pt idx="3228">
                  <c:v>0.6951453685760498</c:v>
                </c:pt>
                <c:pt idx="3229">
                  <c:v>0.6950564980506897</c:v>
                </c:pt>
                <c:pt idx="3230">
                  <c:v>0.69481724500656128</c:v>
                </c:pt>
                <c:pt idx="3231">
                  <c:v>0.69496005773544312</c:v>
                </c:pt>
                <c:pt idx="3232">
                  <c:v>0.69506275653839111</c:v>
                </c:pt>
                <c:pt idx="3233">
                  <c:v>0.69499194622039795</c:v>
                </c:pt>
                <c:pt idx="3234">
                  <c:v>0.69500726461410522</c:v>
                </c:pt>
                <c:pt idx="3235">
                  <c:v>0.69501394033432007</c:v>
                </c:pt>
                <c:pt idx="3236">
                  <c:v>0.69491863250732422</c:v>
                </c:pt>
                <c:pt idx="3237">
                  <c:v>0.69508582353591919</c:v>
                </c:pt>
                <c:pt idx="3238">
                  <c:v>0.69495248794555664</c:v>
                </c:pt>
                <c:pt idx="3239">
                  <c:v>0.69487512111663818</c:v>
                </c:pt>
                <c:pt idx="3240">
                  <c:v>0.69508445262908936</c:v>
                </c:pt>
                <c:pt idx="3241">
                  <c:v>0.69504410028457642</c:v>
                </c:pt>
                <c:pt idx="3242">
                  <c:v>0.69487845897674561</c:v>
                </c:pt>
                <c:pt idx="3243">
                  <c:v>0.69495481252670288</c:v>
                </c:pt>
                <c:pt idx="3244">
                  <c:v>0.69495433568954468</c:v>
                </c:pt>
                <c:pt idx="3245">
                  <c:v>0.69489175081253052</c:v>
                </c:pt>
                <c:pt idx="3246">
                  <c:v>0.69501239061355591</c:v>
                </c:pt>
                <c:pt idx="3247">
                  <c:v>0.69506043195724487</c:v>
                </c:pt>
                <c:pt idx="3248">
                  <c:v>0.69508755207061768</c:v>
                </c:pt>
                <c:pt idx="3249">
                  <c:v>0.69506555795669556</c:v>
                </c:pt>
                <c:pt idx="3250">
                  <c:v>0.69510865211486816</c:v>
                </c:pt>
                <c:pt idx="3251">
                  <c:v>0.69498586654663086</c:v>
                </c:pt>
                <c:pt idx="3252">
                  <c:v>0.69506227970123291</c:v>
                </c:pt>
                <c:pt idx="3253">
                  <c:v>0.6953091025352478</c:v>
                </c:pt>
                <c:pt idx="3254">
                  <c:v>0.69521927833557129</c:v>
                </c:pt>
                <c:pt idx="3255">
                  <c:v>0.69494104385375977</c:v>
                </c:pt>
                <c:pt idx="3256">
                  <c:v>0.69493770599365234</c:v>
                </c:pt>
                <c:pt idx="3257">
                  <c:v>0.69507759809494019</c:v>
                </c:pt>
                <c:pt idx="3258">
                  <c:v>0.69517302513122559</c:v>
                </c:pt>
                <c:pt idx="3259">
                  <c:v>0.69511139392852783</c:v>
                </c:pt>
                <c:pt idx="3260">
                  <c:v>0.6951136589050293</c:v>
                </c:pt>
                <c:pt idx="3261">
                  <c:v>0.69494050741195679</c:v>
                </c:pt>
                <c:pt idx="3262">
                  <c:v>0.69508308172225952</c:v>
                </c:pt>
                <c:pt idx="3263">
                  <c:v>0.69531035423278809</c:v>
                </c:pt>
                <c:pt idx="3264">
                  <c:v>0.69508814811706543</c:v>
                </c:pt>
                <c:pt idx="3265">
                  <c:v>0.69506633281707764</c:v>
                </c:pt>
                <c:pt idx="3266">
                  <c:v>0.69516468048095703</c:v>
                </c:pt>
                <c:pt idx="3267">
                  <c:v>0.69507282972335815</c:v>
                </c:pt>
                <c:pt idx="3268">
                  <c:v>0.6953161358833313</c:v>
                </c:pt>
                <c:pt idx="3269">
                  <c:v>0.69536495208740234</c:v>
                </c:pt>
                <c:pt idx="3270">
                  <c:v>0.69524502754211426</c:v>
                </c:pt>
                <c:pt idx="3271">
                  <c:v>0.69498777389526367</c:v>
                </c:pt>
                <c:pt idx="3272">
                  <c:v>0.69513136148452759</c:v>
                </c:pt>
                <c:pt idx="3273">
                  <c:v>0.69508862495422363</c:v>
                </c:pt>
                <c:pt idx="3274">
                  <c:v>0.69522941112518311</c:v>
                </c:pt>
                <c:pt idx="3275">
                  <c:v>0.6950831413269043</c:v>
                </c:pt>
                <c:pt idx="3276">
                  <c:v>0.69485461711883545</c:v>
                </c:pt>
                <c:pt idx="3277">
                  <c:v>0.69490271806716919</c:v>
                </c:pt>
                <c:pt idx="3278">
                  <c:v>0.69515633583068848</c:v>
                </c:pt>
                <c:pt idx="3279">
                  <c:v>0.69515103101730347</c:v>
                </c:pt>
                <c:pt idx="3280">
                  <c:v>0.69495385885238647</c:v>
                </c:pt>
                <c:pt idx="3281">
                  <c:v>0.69500583410263062</c:v>
                </c:pt>
                <c:pt idx="3282">
                  <c:v>0.69505465030670166</c:v>
                </c:pt>
                <c:pt idx="3283">
                  <c:v>0.6951414942741394</c:v>
                </c:pt>
                <c:pt idx="3284">
                  <c:v>0.69509881734848022</c:v>
                </c:pt>
                <c:pt idx="3285">
                  <c:v>0.69503003358840942</c:v>
                </c:pt>
                <c:pt idx="3286">
                  <c:v>0.69493865966796875</c:v>
                </c:pt>
                <c:pt idx="3287">
                  <c:v>0.69495391845703125</c:v>
                </c:pt>
                <c:pt idx="3288">
                  <c:v>0.69503170251846313</c:v>
                </c:pt>
                <c:pt idx="3289">
                  <c:v>0.69495028257369995</c:v>
                </c:pt>
                <c:pt idx="3290">
                  <c:v>0.69498014450073242</c:v>
                </c:pt>
                <c:pt idx="3291">
                  <c:v>0.69498288631439209</c:v>
                </c:pt>
                <c:pt idx="3292">
                  <c:v>0.69486987590789795</c:v>
                </c:pt>
                <c:pt idx="3293">
                  <c:v>0.69500100612640381</c:v>
                </c:pt>
                <c:pt idx="3294">
                  <c:v>0.69520360231399536</c:v>
                </c:pt>
                <c:pt idx="3295">
                  <c:v>0.69538623094558716</c:v>
                </c:pt>
                <c:pt idx="3296">
                  <c:v>0.69512933492660522</c:v>
                </c:pt>
                <c:pt idx="3297">
                  <c:v>0.69523632526397705</c:v>
                </c:pt>
                <c:pt idx="3298">
                  <c:v>0.69504618644714355</c:v>
                </c:pt>
                <c:pt idx="3299">
                  <c:v>0.69522970914840698</c:v>
                </c:pt>
                <c:pt idx="3300">
                  <c:v>0.69527453184127808</c:v>
                </c:pt>
                <c:pt idx="3301">
                  <c:v>0.6949620246887207</c:v>
                </c:pt>
                <c:pt idx="3302">
                  <c:v>0.69499576091766357</c:v>
                </c:pt>
                <c:pt idx="3303">
                  <c:v>0.69510716199874878</c:v>
                </c:pt>
                <c:pt idx="3304">
                  <c:v>0.69507879018783569</c:v>
                </c:pt>
                <c:pt idx="3305">
                  <c:v>0.69502151012420654</c:v>
                </c:pt>
                <c:pt idx="3306">
                  <c:v>0.69501054286956787</c:v>
                </c:pt>
                <c:pt idx="3307">
                  <c:v>0.69497257471084595</c:v>
                </c:pt>
                <c:pt idx="3308">
                  <c:v>0.69507300853729248</c:v>
                </c:pt>
                <c:pt idx="3309">
                  <c:v>0.69522941112518311</c:v>
                </c:pt>
                <c:pt idx="3310">
                  <c:v>0.69515997171401978</c:v>
                </c:pt>
                <c:pt idx="3311">
                  <c:v>0.69496983289718628</c:v>
                </c:pt>
                <c:pt idx="3312">
                  <c:v>0.69500112533569336</c:v>
                </c:pt>
                <c:pt idx="3313">
                  <c:v>0.69525063037872314</c:v>
                </c:pt>
                <c:pt idx="3314">
                  <c:v>0.69510781764984131</c:v>
                </c:pt>
                <c:pt idx="3315">
                  <c:v>0.69497984647750854</c:v>
                </c:pt>
                <c:pt idx="3316">
                  <c:v>0.69497931003570557</c:v>
                </c:pt>
                <c:pt idx="3317">
                  <c:v>0.69492781162261963</c:v>
                </c:pt>
                <c:pt idx="3318">
                  <c:v>0.69484144449234009</c:v>
                </c:pt>
                <c:pt idx="3319">
                  <c:v>0.6950649619102478</c:v>
                </c:pt>
                <c:pt idx="3320">
                  <c:v>0.69540435075759888</c:v>
                </c:pt>
                <c:pt idx="3321">
                  <c:v>0.695140540599823</c:v>
                </c:pt>
                <c:pt idx="3322">
                  <c:v>0.6951027512550354</c:v>
                </c:pt>
                <c:pt idx="3323">
                  <c:v>0.69508075714111328</c:v>
                </c:pt>
                <c:pt idx="3324">
                  <c:v>0.69514375925064087</c:v>
                </c:pt>
                <c:pt idx="3325">
                  <c:v>0.6951063871383667</c:v>
                </c:pt>
                <c:pt idx="3326">
                  <c:v>0.69514650106430054</c:v>
                </c:pt>
                <c:pt idx="3327">
                  <c:v>0.69520002603530884</c:v>
                </c:pt>
                <c:pt idx="3328">
                  <c:v>0.69515484571456909</c:v>
                </c:pt>
                <c:pt idx="3329">
                  <c:v>0.69515705108642578</c:v>
                </c:pt>
                <c:pt idx="3330">
                  <c:v>0.69511950016021729</c:v>
                </c:pt>
                <c:pt idx="3331">
                  <c:v>0.69508713483810425</c:v>
                </c:pt>
                <c:pt idx="3332">
                  <c:v>0.69496053457260132</c:v>
                </c:pt>
                <c:pt idx="3333">
                  <c:v>0.69515728950500488</c:v>
                </c:pt>
                <c:pt idx="3334">
                  <c:v>0.69515031576156616</c:v>
                </c:pt>
                <c:pt idx="3335">
                  <c:v>0.69524180889129639</c:v>
                </c:pt>
                <c:pt idx="3336">
                  <c:v>0.69503670930862427</c:v>
                </c:pt>
                <c:pt idx="3337">
                  <c:v>0.694954514503479</c:v>
                </c:pt>
                <c:pt idx="3338">
                  <c:v>0.69518411159515381</c:v>
                </c:pt>
                <c:pt idx="3339">
                  <c:v>0.6951788067817688</c:v>
                </c:pt>
                <c:pt idx="3340">
                  <c:v>0.69527733325958252</c:v>
                </c:pt>
                <c:pt idx="3341">
                  <c:v>0.69513064622879028</c:v>
                </c:pt>
                <c:pt idx="3342">
                  <c:v>0.69524604082107544</c:v>
                </c:pt>
                <c:pt idx="3343">
                  <c:v>0.69513064622879028</c:v>
                </c:pt>
                <c:pt idx="3344">
                  <c:v>0.69495189189910889</c:v>
                </c:pt>
                <c:pt idx="3345">
                  <c:v>0.6949114203453064</c:v>
                </c:pt>
                <c:pt idx="3346">
                  <c:v>0.69446927309036255</c:v>
                </c:pt>
                <c:pt idx="3347">
                  <c:v>0.69430005550384521</c:v>
                </c:pt>
                <c:pt idx="3348">
                  <c:v>0.69449716806411743</c:v>
                </c:pt>
                <c:pt idx="3349">
                  <c:v>0.69471096992492676</c:v>
                </c:pt>
                <c:pt idx="3350">
                  <c:v>0.69531279802322388</c:v>
                </c:pt>
                <c:pt idx="3351">
                  <c:v>0.69530719518661499</c:v>
                </c:pt>
                <c:pt idx="3352">
                  <c:v>0.69542104005813599</c:v>
                </c:pt>
                <c:pt idx="3353">
                  <c:v>0.69544059038162231</c:v>
                </c:pt>
                <c:pt idx="3354">
                  <c:v>0.69539934396743774</c:v>
                </c:pt>
                <c:pt idx="3355">
                  <c:v>0.69543266296386719</c:v>
                </c:pt>
                <c:pt idx="3356">
                  <c:v>0.69525802135467529</c:v>
                </c:pt>
                <c:pt idx="3357">
                  <c:v>0.6951744556427002</c:v>
                </c:pt>
                <c:pt idx="3358">
                  <c:v>0.69549208879470825</c:v>
                </c:pt>
                <c:pt idx="3359">
                  <c:v>0.69561314582824707</c:v>
                </c:pt>
                <c:pt idx="3360">
                  <c:v>0.69563168287277222</c:v>
                </c:pt>
                <c:pt idx="3361">
                  <c:v>0.69527184963226318</c:v>
                </c:pt>
                <c:pt idx="3362">
                  <c:v>0.69522511959075928</c:v>
                </c:pt>
                <c:pt idx="3363">
                  <c:v>0.69525641202926636</c:v>
                </c:pt>
                <c:pt idx="3364">
                  <c:v>0.69532370567321777</c:v>
                </c:pt>
                <c:pt idx="3365">
                  <c:v>0.6956183910369873</c:v>
                </c:pt>
                <c:pt idx="3366">
                  <c:v>0.69543439149856567</c:v>
                </c:pt>
                <c:pt idx="3367">
                  <c:v>0.69533264636993408</c:v>
                </c:pt>
                <c:pt idx="3368">
                  <c:v>0.69535750150680542</c:v>
                </c:pt>
                <c:pt idx="3369">
                  <c:v>0.69513005018234253</c:v>
                </c:pt>
                <c:pt idx="3370">
                  <c:v>0.69577628374099731</c:v>
                </c:pt>
                <c:pt idx="3371">
                  <c:v>0.69574308395385742</c:v>
                </c:pt>
                <c:pt idx="3372">
                  <c:v>0.69560885429382324</c:v>
                </c:pt>
                <c:pt idx="3373">
                  <c:v>0.69556355476379395</c:v>
                </c:pt>
                <c:pt idx="3374">
                  <c:v>0.69552910327911377</c:v>
                </c:pt>
                <c:pt idx="3375">
                  <c:v>0.69547510147094727</c:v>
                </c:pt>
                <c:pt idx="3376">
                  <c:v>0.69542050361633301</c:v>
                </c:pt>
                <c:pt idx="3377">
                  <c:v>0.69550240039825439</c:v>
                </c:pt>
                <c:pt idx="3378">
                  <c:v>0.69544374942779541</c:v>
                </c:pt>
                <c:pt idx="3379">
                  <c:v>0.69553977251052856</c:v>
                </c:pt>
                <c:pt idx="3380">
                  <c:v>0.69580888748168945</c:v>
                </c:pt>
                <c:pt idx="3381">
                  <c:v>0.69535702466964722</c:v>
                </c:pt>
                <c:pt idx="3382">
                  <c:v>0.6952698826789856</c:v>
                </c:pt>
                <c:pt idx="3383">
                  <c:v>0.69541901350021362</c:v>
                </c:pt>
                <c:pt idx="3384">
                  <c:v>0.69549989700317383</c:v>
                </c:pt>
                <c:pt idx="3385">
                  <c:v>0.69562691450119019</c:v>
                </c:pt>
                <c:pt idx="3386">
                  <c:v>0.69522160291671753</c:v>
                </c:pt>
                <c:pt idx="3387">
                  <c:v>0.69536173343658447</c:v>
                </c:pt>
                <c:pt idx="3388">
                  <c:v>0.69535630941390991</c:v>
                </c:pt>
                <c:pt idx="3389">
                  <c:v>0.69530075788497925</c:v>
                </c:pt>
                <c:pt idx="3390">
                  <c:v>0.6954914927482605</c:v>
                </c:pt>
                <c:pt idx="3391">
                  <c:v>0.69544309377670288</c:v>
                </c:pt>
                <c:pt idx="3392">
                  <c:v>0.69543743133544922</c:v>
                </c:pt>
                <c:pt idx="3393">
                  <c:v>0.69552260637283325</c:v>
                </c:pt>
                <c:pt idx="3394">
                  <c:v>0.69531726837158203</c:v>
                </c:pt>
                <c:pt idx="3395">
                  <c:v>0.69557195901870728</c:v>
                </c:pt>
                <c:pt idx="3396">
                  <c:v>0.69547551870346069</c:v>
                </c:pt>
                <c:pt idx="3397">
                  <c:v>0.69547802209854126</c:v>
                </c:pt>
                <c:pt idx="3398">
                  <c:v>0.69544833898544312</c:v>
                </c:pt>
                <c:pt idx="3399">
                  <c:v>0.69541025161743164</c:v>
                </c:pt>
                <c:pt idx="3400">
                  <c:v>0.69539046287536621</c:v>
                </c:pt>
                <c:pt idx="3401">
                  <c:v>0.69558459520339966</c:v>
                </c:pt>
                <c:pt idx="3402">
                  <c:v>0.69559907913208008</c:v>
                </c:pt>
                <c:pt idx="3403">
                  <c:v>0.69546186923980713</c:v>
                </c:pt>
                <c:pt idx="3404">
                  <c:v>0.69546180963516235</c:v>
                </c:pt>
                <c:pt idx="3405">
                  <c:v>0.69568526744842529</c:v>
                </c:pt>
                <c:pt idx="3406">
                  <c:v>0.69554316997528076</c:v>
                </c:pt>
                <c:pt idx="3407">
                  <c:v>0.69537031650543213</c:v>
                </c:pt>
                <c:pt idx="3408">
                  <c:v>0.69553899765014648</c:v>
                </c:pt>
                <c:pt idx="3409">
                  <c:v>0.69567030668258667</c:v>
                </c:pt>
                <c:pt idx="3410">
                  <c:v>0.69580990076065063</c:v>
                </c:pt>
                <c:pt idx="3411">
                  <c:v>0.6955108642578125</c:v>
                </c:pt>
                <c:pt idx="3412">
                  <c:v>0.69555008411407471</c:v>
                </c:pt>
                <c:pt idx="3413">
                  <c:v>0.69543212652206421</c:v>
                </c:pt>
                <c:pt idx="3414">
                  <c:v>0.69551932811737061</c:v>
                </c:pt>
                <c:pt idx="3415">
                  <c:v>0.69555485248565674</c:v>
                </c:pt>
                <c:pt idx="3416">
                  <c:v>0.6956021785736084</c:v>
                </c:pt>
                <c:pt idx="3417">
                  <c:v>0.69555604457855225</c:v>
                </c:pt>
                <c:pt idx="3418">
                  <c:v>0.6955263614654541</c:v>
                </c:pt>
                <c:pt idx="3419">
                  <c:v>0.69555532932281494</c:v>
                </c:pt>
                <c:pt idx="3420">
                  <c:v>0.69573187828063965</c:v>
                </c:pt>
                <c:pt idx="3421">
                  <c:v>0.69559001922607422</c:v>
                </c:pt>
                <c:pt idx="3422">
                  <c:v>0.6955791711807251</c:v>
                </c:pt>
                <c:pt idx="3423">
                  <c:v>0.69553869962692261</c:v>
                </c:pt>
                <c:pt idx="3424">
                  <c:v>0.69546180963516235</c:v>
                </c:pt>
                <c:pt idx="3425">
                  <c:v>0.69539535045623779</c:v>
                </c:pt>
                <c:pt idx="3426">
                  <c:v>0.69544476270675659</c:v>
                </c:pt>
                <c:pt idx="3427">
                  <c:v>0.69579106569290161</c:v>
                </c:pt>
                <c:pt idx="3428">
                  <c:v>0.69574064016342163</c:v>
                </c:pt>
                <c:pt idx="3429">
                  <c:v>0.69572639465332031</c:v>
                </c:pt>
                <c:pt idx="3430">
                  <c:v>0.69587218761444092</c:v>
                </c:pt>
                <c:pt idx="3431">
                  <c:v>0.69581723213195801</c:v>
                </c:pt>
                <c:pt idx="3432">
                  <c:v>0.69545567035675049</c:v>
                </c:pt>
                <c:pt idx="3433">
                  <c:v>0.6955641508102417</c:v>
                </c:pt>
                <c:pt idx="3434">
                  <c:v>0.69590753316879272</c:v>
                </c:pt>
                <c:pt idx="3435">
                  <c:v>0.69596832990646362</c:v>
                </c:pt>
                <c:pt idx="3436">
                  <c:v>0.69576168060302734</c:v>
                </c:pt>
                <c:pt idx="3437">
                  <c:v>0.69564920663833618</c:v>
                </c:pt>
                <c:pt idx="3438">
                  <c:v>0.69573211669921875</c:v>
                </c:pt>
                <c:pt idx="3439">
                  <c:v>0.69578361511230469</c:v>
                </c:pt>
                <c:pt idx="3440">
                  <c:v>0.69577920436859131</c:v>
                </c:pt>
                <c:pt idx="3441">
                  <c:v>0.69600564241409302</c:v>
                </c:pt>
                <c:pt idx="3442">
                  <c:v>0.69617366790771484</c:v>
                </c:pt>
                <c:pt idx="3443">
                  <c:v>0.69595664739608765</c:v>
                </c:pt>
                <c:pt idx="3444">
                  <c:v>0.69580739736557007</c:v>
                </c:pt>
                <c:pt idx="3445">
                  <c:v>0.69584167003631592</c:v>
                </c:pt>
                <c:pt idx="3446">
                  <c:v>0.69598573446273804</c:v>
                </c:pt>
                <c:pt idx="3447">
                  <c:v>0.69603532552719116</c:v>
                </c:pt>
                <c:pt idx="3448">
                  <c:v>0.69584619998931885</c:v>
                </c:pt>
                <c:pt idx="3449">
                  <c:v>0.69596004486083984</c:v>
                </c:pt>
                <c:pt idx="3450">
                  <c:v>0.69581711292266846</c:v>
                </c:pt>
                <c:pt idx="3451">
                  <c:v>0.69578713178634644</c:v>
                </c:pt>
                <c:pt idx="3452">
                  <c:v>0.69592893123626709</c:v>
                </c:pt>
                <c:pt idx="3453">
                  <c:v>0.69596129655838013</c:v>
                </c:pt>
                <c:pt idx="3454">
                  <c:v>0.69580435752868652</c:v>
                </c:pt>
                <c:pt idx="3455">
                  <c:v>0.69607031345367432</c:v>
                </c:pt>
                <c:pt idx="3456">
                  <c:v>0.6960597038269043</c:v>
                </c:pt>
                <c:pt idx="3457">
                  <c:v>0.695686936378479</c:v>
                </c:pt>
                <c:pt idx="3458">
                  <c:v>0.69576913118362427</c:v>
                </c:pt>
                <c:pt idx="3459">
                  <c:v>0.69592976570129395</c:v>
                </c:pt>
                <c:pt idx="3460">
                  <c:v>0.69602817296981812</c:v>
                </c:pt>
                <c:pt idx="3461">
                  <c:v>0.69583112001419067</c:v>
                </c:pt>
                <c:pt idx="3462">
                  <c:v>0.69571965932846069</c:v>
                </c:pt>
                <c:pt idx="3463">
                  <c:v>0.69587332010269165</c:v>
                </c:pt>
                <c:pt idx="3464">
                  <c:v>0.69574284553527832</c:v>
                </c:pt>
                <c:pt idx="3465">
                  <c:v>0.6957862377166748</c:v>
                </c:pt>
                <c:pt idx="3466">
                  <c:v>0.69621956348419189</c:v>
                </c:pt>
                <c:pt idx="3467">
                  <c:v>0.69638454914093018</c:v>
                </c:pt>
                <c:pt idx="3468">
                  <c:v>0.69618964195251465</c:v>
                </c:pt>
                <c:pt idx="3469">
                  <c:v>0.69613432884216309</c:v>
                </c:pt>
                <c:pt idx="3470">
                  <c:v>0.69611573219299316</c:v>
                </c:pt>
                <c:pt idx="3471">
                  <c:v>0.6963573694229126</c:v>
                </c:pt>
                <c:pt idx="3472">
                  <c:v>0.69644671678543091</c:v>
                </c:pt>
                <c:pt idx="3473">
                  <c:v>0.69618868827819824</c:v>
                </c:pt>
                <c:pt idx="3474">
                  <c:v>0.69621723890304565</c:v>
                </c:pt>
                <c:pt idx="3475">
                  <c:v>0.69616240262985229</c:v>
                </c:pt>
                <c:pt idx="3476">
                  <c:v>0.69600915908813477</c:v>
                </c:pt>
                <c:pt idx="3477">
                  <c:v>0.6962047815322876</c:v>
                </c:pt>
                <c:pt idx="3478">
                  <c:v>0.69616329669952393</c:v>
                </c:pt>
                <c:pt idx="3479">
                  <c:v>0.69619089365005493</c:v>
                </c:pt>
                <c:pt idx="3480">
                  <c:v>0.69641423225402832</c:v>
                </c:pt>
                <c:pt idx="3481">
                  <c:v>0.69632577896118164</c:v>
                </c:pt>
                <c:pt idx="3482">
                  <c:v>0.69596236944198608</c:v>
                </c:pt>
                <c:pt idx="3483">
                  <c:v>0.69598454236984253</c:v>
                </c:pt>
                <c:pt idx="3484">
                  <c:v>0.69624024629592896</c:v>
                </c:pt>
                <c:pt idx="3485">
                  <c:v>0.69631153345108032</c:v>
                </c:pt>
                <c:pt idx="3486">
                  <c:v>0.6963961124420166</c:v>
                </c:pt>
                <c:pt idx="3487">
                  <c:v>0.69625461101531982</c:v>
                </c:pt>
                <c:pt idx="3488">
                  <c:v>0.69625872373580933</c:v>
                </c:pt>
                <c:pt idx="3489">
                  <c:v>0.69605839252471924</c:v>
                </c:pt>
                <c:pt idx="3490">
                  <c:v>0.6961027979850769</c:v>
                </c:pt>
                <c:pt idx="3491">
                  <c:v>0.69644027948379517</c:v>
                </c:pt>
                <c:pt idx="3492">
                  <c:v>0.69672119617462158</c:v>
                </c:pt>
                <c:pt idx="3493">
                  <c:v>0.69667810201644897</c:v>
                </c:pt>
                <c:pt idx="3494">
                  <c:v>0.69640350341796875</c:v>
                </c:pt>
                <c:pt idx="3495">
                  <c:v>0.69628357887268066</c:v>
                </c:pt>
                <c:pt idx="3496">
                  <c:v>0.69653528928756714</c:v>
                </c:pt>
                <c:pt idx="3497">
                  <c:v>0.69644367694854736</c:v>
                </c:pt>
                <c:pt idx="3498">
                  <c:v>0.69649589061737061</c:v>
                </c:pt>
                <c:pt idx="3499">
                  <c:v>0.69665217399597168</c:v>
                </c:pt>
                <c:pt idx="3500">
                  <c:v>0.69637256860733032</c:v>
                </c:pt>
                <c:pt idx="3501">
                  <c:v>0.69643020629882812</c:v>
                </c:pt>
                <c:pt idx="3502">
                  <c:v>0.69642585515975952</c:v>
                </c:pt>
                <c:pt idx="3503">
                  <c:v>0.69629806280136108</c:v>
                </c:pt>
                <c:pt idx="3504">
                  <c:v>0.69640225172042847</c:v>
                </c:pt>
                <c:pt idx="3505">
                  <c:v>0.6966894268989563</c:v>
                </c:pt>
                <c:pt idx="3506">
                  <c:v>0.69656676054000854</c:v>
                </c:pt>
                <c:pt idx="3507">
                  <c:v>0.69636338949203491</c:v>
                </c:pt>
                <c:pt idx="3508">
                  <c:v>0.6963924765586853</c:v>
                </c:pt>
                <c:pt idx="3509">
                  <c:v>0.69622999429702759</c:v>
                </c:pt>
                <c:pt idx="3510">
                  <c:v>0.69636142253875732</c:v>
                </c:pt>
                <c:pt idx="3511">
                  <c:v>0.69646358489990234</c:v>
                </c:pt>
                <c:pt idx="3512">
                  <c:v>0.69642519950866699</c:v>
                </c:pt>
                <c:pt idx="3513">
                  <c:v>0.69628453254699707</c:v>
                </c:pt>
                <c:pt idx="3514">
                  <c:v>0.69621700048446655</c:v>
                </c:pt>
                <c:pt idx="3515">
                  <c:v>0.69632458686828613</c:v>
                </c:pt>
                <c:pt idx="3516">
                  <c:v>0.6966017484664917</c:v>
                </c:pt>
                <c:pt idx="3517">
                  <c:v>0.6967129111289978</c:v>
                </c:pt>
                <c:pt idx="3518">
                  <c:v>0.69663363695144653</c:v>
                </c:pt>
                <c:pt idx="3519">
                  <c:v>0.6962662935256958</c:v>
                </c:pt>
                <c:pt idx="3520">
                  <c:v>0.69663244485855103</c:v>
                </c:pt>
                <c:pt idx="3521">
                  <c:v>0.69653648138046265</c:v>
                </c:pt>
                <c:pt idx="3522">
                  <c:v>0.69654697179794312</c:v>
                </c:pt>
                <c:pt idx="3523">
                  <c:v>0.69685637950897217</c:v>
                </c:pt>
                <c:pt idx="3524">
                  <c:v>0.696677565574646</c:v>
                </c:pt>
                <c:pt idx="3525">
                  <c:v>0.69678503274917603</c:v>
                </c:pt>
                <c:pt idx="3526">
                  <c:v>0.69660037755966187</c:v>
                </c:pt>
                <c:pt idx="3527">
                  <c:v>0.6967012882232666</c:v>
                </c:pt>
                <c:pt idx="3528">
                  <c:v>0.69650626182556152</c:v>
                </c:pt>
                <c:pt idx="3529">
                  <c:v>0.69649595022201538</c:v>
                </c:pt>
                <c:pt idx="3530">
                  <c:v>0.69681805372238159</c:v>
                </c:pt>
                <c:pt idx="3531">
                  <c:v>0.69666367769241333</c:v>
                </c:pt>
                <c:pt idx="3532">
                  <c:v>0.69675737619400024</c:v>
                </c:pt>
                <c:pt idx="3533">
                  <c:v>0.69656980037689209</c:v>
                </c:pt>
                <c:pt idx="3534">
                  <c:v>0.6965300440788269</c:v>
                </c:pt>
                <c:pt idx="3535">
                  <c:v>0.69665807485580444</c:v>
                </c:pt>
                <c:pt idx="3536">
                  <c:v>0.69679427146911621</c:v>
                </c:pt>
                <c:pt idx="3537">
                  <c:v>0.69659191370010376</c:v>
                </c:pt>
                <c:pt idx="3538">
                  <c:v>0.69647806882858276</c:v>
                </c:pt>
                <c:pt idx="3539">
                  <c:v>0.69656199216842651</c:v>
                </c:pt>
                <c:pt idx="3540">
                  <c:v>0.69650012254714966</c:v>
                </c:pt>
                <c:pt idx="3541">
                  <c:v>0.69677156209945679</c:v>
                </c:pt>
                <c:pt idx="3542">
                  <c:v>0.69695734977722168</c:v>
                </c:pt>
                <c:pt idx="3543">
                  <c:v>0.69657599925994873</c:v>
                </c:pt>
                <c:pt idx="3544">
                  <c:v>0.69677209854125977</c:v>
                </c:pt>
                <c:pt idx="3545">
                  <c:v>0.69670134782791138</c:v>
                </c:pt>
                <c:pt idx="3546">
                  <c:v>0.69648700952529907</c:v>
                </c:pt>
                <c:pt idx="3547">
                  <c:v>0.69664961099624634</c:v>
                </c:pt>
                <c:pt idx="3548">
                  <c:v>0.69666731357574463</c:v>
                </c:pt>
                <c:pt idx="3549">
                  <c:v>0.69664090871810913</c:v>
                </c:pt>
                <c:pt idx="3550">
                  <c:v>0.69674080610275269</c:v>
                </c:pt>
                <c:pt idx="3551">
                  <c:v>0.69697880744934082</c:v>
                </c:pt>
                <c:pt idx="3552">
                  <c:v>0.6969374418258667</c:v>
                </c:pt>
                <c:pt idx="3553">
                  <c:v>0.69658392667770386</c:v>
                </c:pt>
                <c:pt idx="3554">
                  <c:v>0.69693112373352051</c:v>
                </c:pt>
                <c:pt idx="3555">
                  <c:v>0.69687652587890625</c:v>
                </c:pt>
                <c:pt idx="3556">
                  <c:v>0.6968420147895813</c:v>
                </c:pt>
                <c:pt idx="3557">
                  <c:v>0.69684362411499023</c:v>
                </c:pt>
                <c:pt idx="3558">
                  <c:v>0.69658339023590088</c:v>
                </c:pt>
                <c:pt idx="3559">
                  <c:v>0.69662684202194214</c:v>
                </c:pt>
                <c:pt idx="3560">
                  <c:v>0.69679450988769531</c:v>
                </c:pt>
                <c:pt idx="3561">
                  <c:v>0.69671636819839478</c:v>
                </c:pt>
                <c:pt idx="3562">
                  <c:v>0.69671201705932617</c:v>
                </c:pt>
                <c:pt idx="3563">
                  <c:v>0.69672000408172607</c:v>
                </c:pt>
                <c:pt idx="3564">
                  <c:v>0.69680696725845337</c:v>
                </c:pt>
                <c:pt idx="3565">
                  <c:v>0.69684803485870361</c:v>
                </c:pt>
                <c:pt idx="3566">
                  <c:v>0.69697099924087524</c:v>
                </c:pt>
                <c:pt idx="3567">
                  <c:v>0.69673323631286621</c:v>
                </c:pt>
                <c:pt idx="3568">
                  <c:v>0.69702178239822388</c:v>
                </c:pt>
                <c:pt idx="3569">
                  <c:v>0.69684493541717529</c:v>
                </c:pt>
                <c:pt idx="3570">
                  <c:v>0.6967318058013916</c:v>
                </c:pt>
                <c:pt idx="3571">
                  <c:v>0.69691371917724609</c:v>
                </c:pt>
                <c:pt idx="3572">
                  <c:v>0.69690710306167603</c:v>
                </c:pt>
                <c:pt idx="3573">
                  <c:v>0.69679433107376099</c:v>
                </c:pt>
                <c:pt idx="3574">
                  <c:v>0.69668203592300415</c:v>
                </c:pt>
                <c:pt idx="3575">
                  <c:v>0.69683349132537842</c:v>
                </c:pt>
                <c:pt idx="3576">
                  <c:v>0.69690001010894775</c:v>
                </c:pt>
                <c:pt idx="3577">
                  <c:v>0.69679099321365356</c:v>
                </c:pt>
                <c:pt idx="3578">
                  <c:v>0.69698268175125122</c:v>
                </c:pt>
                <c:pt idx="3579">
                  <c:v>0.69720250368118286</c:v>
                </c:pt>
                <c:pt idx="3580">
                  <c:v>0.69709533452987671</c:v>
                </c:pt>
                <c:pt idx="3581">
                  <c:v>0.69725459814071655</c:v>
                </c:pt>
                <c:pt idx="3582">
                  <c:v>0.69700342416763306</c:v>
                </c:pt>
                <c:pt idx="3583">
                  <c:v>0.6969602108001709</c:v>
                </c:pt>
                <c:pt idx="3584">
                  <c:v>0.69706755876541138</c:v>
                </c:pt>
                <c:pt idx="3585">
                  <c:v>0.69708597660064697</c:v>
                </c:pt>
                <c:pt idx="3586">
                  <c:v>0.69698286056518555</c:v>
                </c:pt>
                <c:pt idx="3587">
                  <c:v>0.69703024625778198</c:v>
                </c:pt>
                <c:pt idx="3588">
                  <c:v>0.69704872369766235</c:v>
                </c:pt>
                <c:pt idx="3589">
                  <c:v>0.69704759120941162</c:v>
                </c:pt>
                <c:pt idx="3590">
                  <c:v>0.69711703062057495</c:v>
                </c:pt>
                <c:pt idx="3591">
                  <c:v>0.69679290056228638</c:v>
                </c:pt>
                <c:pt idx="3592">
                  <c:v>0.69705784320831299</c:v>
                </c:pt>
                <c:pt idx="3593">
                  <c:v>0.69698727130889893</c:v>
                </c:pt>
                <c:pt idx="3594">
                  <c:v>0.69686669111251831</c:v>
                </c:pt>
                <c:pt idx="3595">
                  <c:v>0.69690620899200439</c:v>
                </c:pt>
                <c:pt idx="3596">
                  <c:v>0.69697332382202148</c:v>
                </c:pt>
                <c:pt idx="3597">
                  <c:v>0.69703859090805054</c:v>
                </c:pt>
                <c:pt idx="3598">
                  <c:v>0.69697850942611694</c:v>
                </c:pt>
                <c:pt idx="3599">
                  <c:v>0.69700056314468384</c:v>
                </c:pt>
                <c:pt idx="3600">
                  <c:v>0.69704985618591309</c:v>
                </c:pt>
                <c:pt idx="3601">
                  <c:v>0.69686102867126465</c:v>
                </c:pt>
                <c:pt idx="3602">
                  <c:v>0.69685816764831543</c:v>
                </c:pt>
                <c:pt idx="3603">
                  <c:v>0.69698017835617065</c:v>
                </c:pt>
                <c:pt idx="3604">
                  <c:v>0.69695037603378296</c:v>
                </c:pt>
                <c:pt idx="3605">
                  <c:v>0.69710707664489746</c:v>
                </c:pt>
                <c:pt idx="3606">
                  <c:v>0.69686108827590942</c:v>
                </c:pt>
                <c:pt idx="3607">
                  <c:v>0.69682103395462036</c:v>
                </c:pt>
                <c:pt idx="3608">
                  <c:v>0.69691473245620728</c:v>
                </c:pt>
                <c:pt idx="3609">
                  <c:v>0.69696056842803955</c:v>
                </c:pt>
                <c:pt idx="3610">
                  <c:v>0.6968764066696167</c:v>
                </c:pt>
                <c:pt idx="3611">
                  <c:v>0.69687032699584961</c:v>
                </c:pt>
                <c:pt idx="3612">
                  <c:v>0.69691085815429688</c:v>
                </c:pt>
                <c:pt idx="3613">
                  <c:v>0.69708091020584106</c:v>
                </c:pt>
                <c:pt idx="3614">
                  <c:v>0.69716846942901611</c:v>
                </c:pt>
                <c:pt idx="3615">
                  <c:v>0.69695597887039185</c:v>
                </c:pt>
                <c:pt idx="3616">
                  <c:v>0.69683945178985596</c:v>
                </c:pt>
                <c:pt idx="3617">
                  <c:v>0.69703614711761475</c:v>
                </c:pt>
                <c:pt idx="3618">
                  <c:v>0.69688904285430908</c:v>
                </c:pt>
                <c:pt idx="3619">
                  <c:v>0.69711506366729736</c:v>
                </c:pt>
                <c:pt idx="3620">
                  <c:v>0.69709479808807373</c:v>
                </c:pt>
                <c:pt idx="3621">
                  <c:v>0.69704711437225342</c:v>
                </c:pt>
                <c:pt idx="3622">
                  <c:v>0.69684451818466187</c:v>
                </c:pt>
                <c:pt idx="3623">
                  <c:v>0.69719821214675903</c:v>
                </c:pt>
                <c:pt idx="3624">
                  <c:v>0.69720518589019775</c:v>
                </c:pt>
                <c:pt idx="3625">
                  <c:v>0.6969788670539856</c:v>
                </c:pt>
                <c:pt idx="3626">
                  <c:v>0.69703954458236694</c:v>
                </c:pt>
                <c:pt idx="3627">
                  <c:v>0.69704169034957886</c:v>
                </c:pt>
                <c:pt idx="3628">
                  <c:v>0.69736200571060181</c:v>
                </c:pt>
                <c:pt idx="3629">
                  <c:v>0.69761747121810913</c:v>
                </c:pt>
                <c:pt idx="3630">
                  <c:v>0.69748455286026001</c:v>
                </c:pt>
                <c:pt idx="3631">
                  <c:v>0.69737523794174194</c:v>
                </c:pt>
                <c:pt idx="3632">
                  <c:v>0.69720333814620972</c:v>
                </c:pt>
                <c:pt idx="3633">
                  <c:v>0.69718897342681885</c:v>
                </c:pt>
                <c:pt idx="3634">
                  <c:v>0.69729882478713989</c:v>
                </c:pt>
                <c:pt idx="3635">
                  <c:v>0.69723415374755859</c:v>
                </c:pt>
                <c:pt idx="3636">
                  <c:v>0.69734787940979004</c:v>
                </c:pt>
                <c:pt idx="3637">
                  <c:v>0.69754171371459961</c:v>
                </c:pt>
                <c:pt idx="3638">
                  <c:v>0.69771188497543335</c:v>
                </c:pt>
                <c:pt idx="3639">
                  <c:v>0.69772028923034668</c:v>
                </c:pt>
                <c:pt idx="3640">
                  <c:v>0.69760620594024658</c:v>
                </c:pt>
                <c:pt idx="3641">
                  <c:v>0.69754940271377563</c:v>
                </c:pt>
                <c:pt idx="3642">
                  <c:v>0.69736146926879883</c:v>
                </c:pt>
                <c:pt idx="3643">
                  <c:v>0.69758474826812744</c:v>
                </c:pt>
                <c:pt idx="3644">
                  <c:v>0.6977120041847229</c:v>
                </c:pt>
                <c:pt idx="3645">
                  <c:v>0.69762682914733887</c:v>
                </c:pt>
                <c:pt idx="3646">
                  <c:v>0.69735175371170044</c:v>
                </c:pt>
                <c:pt idx="3647">
                  <c:v>0.69739937782287598</c:v>
                </c:pt>
                <c:pt idx="3648">
                  <c:v>0.69743639230728149</c:v>
                </c:pt>
                <c:pt idx="3649">
                  <c:v>0.69756847620010376</c:v>
                </c:pt>
                <c:pt idx="3650">
                  <c:v>0.69750857353210449</c:v>
                </c:pt>
                <c:pt idx="3651">
                  <c:v>0.69735383987426758</c:v>
                </c:pt>
                <c:pt idx="3652">
                  <c:v>0.69759708642959595</c:v>
                </c:pt>
                <c:pt idx="3653">
                  <c:v>0.6978534460067749</c:v>
                </c:pt>
                <c:pt idx="3654">
                  <c:v>0.69771534204483032</c:v>
                </c:pt>
                <c:pt idx="3655">
                  <c:v>0.69787329435348511</c:v>
                </c:pt>
                <c:pt idx="3656">
                  <c:v>0.6975286602973938</c:v>
                </c:pt>
                <c:pt idx="3657">
                  <c:v>0.69766908884048462</c:v>
                </c:pt>
                <c:pt idx="3658">
                  <c:v>0.69767493009567261</c:v>
                </c:pt>
                <c:pt idx="3659">
                  <c:v>0.69771015644073486</c:v>
                </c:pt>
                <c:pt idx="3660">
                  <c:v>0.69778978824615479</c:v>
                </c:pt>
                <c:pt idx="3661">
                  <c:v>0.69782847166061401</c:v>
                </c:pt>
                <c:pt idx="3662">
                  <c:v>0.69782817363739014</c:v>
                </c:pt>
                <c:pt idx="3663">
                  <c:v>0.69786339998245239</c:v>
                </c:pt>
                <c:pt idx="3664">
                  <c:v>0.69769513607025146</c:v>
                </c:pt>
                <c:pt idx="3665">
                  <c:v>0.69769173860549927</c:v>
                </c:pt>
                <c:pt idx="3666">
                  <c:v>0.6975780725479126</c:v>
                </c:pt>
                <c:pt idx="3667">
                  <c:v>0.6977878212928772</c:v>
                </c:pt>
                <c:pt idx="3668">
                  <c:v>0.69782793521881104</c:v>
                </c:pt>
                <c:pt idx="3669">
                  <c:v>0.69771695137023926</c:v>
                </c:pt>
                <c:pt idx="3670">
                  <c:v>0.69771760702133179</c:v>
                </c:pt>
                <c:pt idx="3671">
                  <c:v>0.69761615991592407</c:v>
                </c:pt>
                <c:pt idx="3672">
                  <c:v>0.69762498140335083</c:v>
                </c:pt>
                <c:pt idx="3673">
                  <c:v>0.69773685932159424</c:v>
                </c:pt>
                <c:pt idx="3674">
                  <c:v>0.6976737380027771</c:v>
                </c:pt>
                <c:pt idx="3675">
                  <c:v>0.69750207662582397</c:v>
                </c:pt>
                <c:pt idx="3676">
                  <c:v>0.69773072004318237</c:v>
                </c:pt>
                <c:pt idx="3677">
                  <c:v>0.69774198532104492</c:v>
                </c:pt>
                <c:pt idx="3678">
                  <c:v>0.69771945476531982</c:v>
                </c:pt>
                <c:pt idx="3679">
                  <c:v>0.69786924123764038</c:v>
                </c:pt>
                <c:pt idx="3680">
                  <c:v>0.6977497935295105</c:v>
                </c:pt>
                <c:pt idx="3681">
                  <c:v>0.69774383306503296</c:v>
                </c:pt>
                <c:pt idx="3682">
                  <c:v>0.69766002893447876</c:v>
                </c:pt>
                <c:pt idx="3683">
                  <c:v>0.69761151075363159</c:v>
                </c:pt>
                <c:pt idx="3684">
                  <c:v>0.69776809215545654</c:v>
                </c:pt>
                <c:pt idx="3685">
                  <c:v>0.69781213998794556</c:v>
                </c:pt>
                <c:pt idx="3686">
                  <c:v>0.6979718804359436</c:v>
                </c:pt>
                <c:pt idx="3687">
                  <c:v>0.69776517152786255</c:v>
                </c:pt>
                <c:pt idx="3688">
                  <c:v>0.69714444875717163</c:v>
                </c:pt>
                <c:pt idx="3689">
                  <c:v>0.69673252105712891</c:v>
                </c:pt>
                <c:pt idx="3690">
                  <c:v>0.69689756631851196</c:v>
                </c:pt>
                <c:pt idx="3691">
                  <c:v>0.69700849056243896</c:v>
                </c:pt>
                <c:pt idx="3692">
                  <c:v>0.69714576005935669</c:v>
                </c:pt>
                <c:pt idx="3693">
                  <c:v>0.69780772924423218</c:v>
                </c:pt>
                <c:pt idx="3694">
                  <c:v>0.69786202907562256</c:v>
                </c:pt>
                <c:pt idx="3695">
                  <c:v>0.69775468111038208</c:v>
                </c:pt>
                <c:pt idx="3696">
                  <c:v>0.69775718450546265</c:v>
                </c:pt>
                <c:pt idx="3697">
                  <c:v>0.69793665409088135</c:v>
                </c:pt>
                <c:pt idx="3698">
                  <c:v>0.69789600372314453</c:v>
                </c:pt>
                <c:pt idx="3699">
                  <c:v>0.69791877269744873</c:v>
                </c:pt>
                <c:pt idx="3700">
                  <c:v>0.69787353277206421</c:v>
                </c:pt>
                <c:pt idx="3701">
                  <c:v>0.69779360294342041</c:v>
                </c:pt>
                <c:pt idx="3702">
                  <c:v>0.69792437553405762</c:v>
                </c:pt>
                <c:pt idx="3703">
                  <c:v>0.69777721166610718</c:v>
                </c:pt>
                <c:pt idx="3704">
                  <c:v>0.69774878025054932</c:v>
                </c:pt>
                <c:pt idx="3705">
                  <c:v>0.69782042503356934</c:v>
                </c:pt>
                <c:pt idx="3706">
                  <c:v>0.69782000780105591</c:v>
                </c:pt>
                <c:pt idx="3707">
                  <c:v>0.69783955812454224</c:v>
                </c:pt>
                <c:pt idx="3708">
                  <c:v>0.69795113801956177</c:v>
                </c:pt>
                <c:pt idx="3709">
                  <c:v>0.69817435741424561</c:v>
                </c:pt>
                <c:pt idx="3710">
                  <c:v>0.69788932800292969</c:v>
                </c:pt>
                <c:pt idx="3711">
                  <c:v>0.69798421859741211</c:v>
                </c:pt>
                <c:pt idx="3712">
                  <c:v>0.69784539937973022</c:v>
                </c:pt>
                <c:pt idx="3713">
                  <c:v>0.69784712791442871</c:v>
                </c:pt>
                <c:pt idx="3714">
                  <c:v>0.69805359840393066</c:v>
                </c:pt>
                <c:pt idx="3715">
                  <c:v>0.6979178786277771</c:v>
                </c:pt>
                <c:pt idx="3716">
                  <c:v>0.69789999723434448</c:v>
                </c:pt>
                <c:pt idx="3717">
                  <c:v>0.69785529375076294</c:v>
                </c:pt>
                <c:pt idx="3718">
                  <c:v>0.69805264472961426</c:v>
                </c:pt>
                <c:pt idx="3719">
                  <c:v>0.69796639680862427</c:v>
                </c:pt>
                <c:pt idx="3720">
                  <c:v>0.69804203510284424</c:v>
                </c:pt>
                <c:pt idx="3721">
                  <c:v>0.69798809289932251</c:v>
                </c:pt>
                <c:pt idx="3722">
                  <c:v>0.69799935817718506</c:v>
                </c:pt>
                <c:pt idx="3723">
                  <c:v>0.6980050802230835</c:v>
                </c:pt>
                <c:pt idx="3724">
                  <c:v>0.69803035259246826</c:v>
                </c:pt>
                <c:pt idx="3725">
                  <c:v>0.69819003343582153</c:v>
                </c:pt>
                <c:pt idx="3726">
                  <c:v>0.69808894395828247</c:v>
                </c:pt>
                <c:pt idx="3727">
                  <c:v>0.69819808006286621</c:v>
                </c:pt>
                <c:pt idx="3728">
                  <c:v>0.69812721014022827</c:v>
                </c:pt>
                <c:pt idx="3729">
                  <c:v>0.69810611009597778</c:v>
                </c:pt>
                <c:pt idx="3730">
                  <c:v>0.69800329208374023</c:v>
                </c:pt>
                <c:pt idx="3731">
                  <c:v>0.69792509078979492</c:v>
                </c:pt>
                <c:pt idx="3732">
                  <c:v>0.69895565509796143</c:v>
                </c:pt>
                <c:pt idx="3733">
                  <c:v>0.70012784004211426</c:v>
                </c:pt>
                <c:pt idx="3734">
                  <c:v>0.7001914381980896</c:v>
                </c:pt>
                <c:pt idx="3735">
                  <c:v>0.69997978210449219</c:v>
                </c:pt>
                <c:pt idx="3736">
                  <c:v>0.69969660043716431</c:v>
                </c:pt>
                <c:pt idx="3737">
                  <c:v>0.69997167587280273</c:v>
                </c:pt>
                <c:pt idx="3738">
                  <c:v>0.70015513896942139</c:v>
                </c:pt>
                <c:pt idx="3739">
                  <c:v>0.70004010200500488</c:v>
                </c:pt>
                <c:pt idx="3740">
                  <c:v>0.69982051849365234</c:v>
                </c:pt>
                <c:pt idx="3741">
                  <c:v>0.70006370544433594</c:v>
                </c:pt>
                <c:pt idx="3742">
                  <c:v>0.70006996393203735</c:v>
                </c:pt>
                <c:pt idx="3743">
                  <c:v>0.70009952783584595</c:v>
                </c:pt>
                <c:pt idx="3744">
                  <c:v>0.69999682903289795</c:v>
                </c:pt>
                <c:pt idx="3745">
                  <c:v>0.70015031099319458</c:v>
                </c:pt>
                <c:pt idx="3746">
                  <c:v>0.70016032457351685</c:v>
                </c:pt>
                <c:pt idx="3747">
                  <c:v>0.70001542568206787</c:v>
                </c:pt>
                <c:pt idx="3748">
                  <c:v>0.70012140274047852</c:v>
                </c:pt>
                <c:pt idx="3749">
                  <c:v>0.69990009069442749</c:v>
                </c:pt>
                <c:pt idx="3750">
                  <c:v>0.69999349117279053</c:v>
                </c:pt>
                <c:pt idx="3751">
                  <c:v>0.69991713762283325</c:v>
                </c:pt>
                <c:pt idx="3752">
                  <c:v>0.69986212253570557</c:v>
                </c:pt>
                <c:pt idx="3753">
                  <c:v>0.70015442371368408</c:v>
                </c:pt>
                <c:pt idx="3754">
                  <c:v>0.69980955123901367</c:v>
                </c:pt>
                <c:pt idx="3755">
                  <c:v>0.69992941617965698</c:v>
                </c:pt>
                <c:pt idx="3756">
                  <c:v>0.70005106925964355</c:v>
                </c:pt>
                <c:pt idx="3757">
                  <c:v>0.7000390887260437</c:v>
                </c:pt>
                <c:pt idx="3758">
                  <c:v>0.70013689994812012</c:v>
                </c:pt>
                <c:pt idx="3759">
                  <c:v>0.69975078105926514</c:v>
                </c:pt>
                <c:pt idx="3760">
                  <c:v>0.69974523782730103</c:v>
                </c:pt>
                <c:pt idx="3761">
                  <c:v>0.70004892349243164</c:v>
                </c:pt>
                <c:pt idx="3762">
                  <c:v>0.70009160041809082</c:v>
                </c:pt>
                <c:pt idx="3763">
                  <c:v>0.6999548077583313</c:v>
                </c:pt>
                <c:pt idx="3764">
                  <c:v>0.69986426830291748</c:v>
                </c:pt>
                <c:pt idx="3765">
                  <c:v>0.69995462894439697</c:v>
                </c:pt>
                <c:pt idx="3766">
                  <c:v>0.69997942447662354</c:v>
                </c:pt>
                <c:pt idx="3767">
                  <c:v>0.69997811317443848</c:v>
                </c:pt>
                <c:pt idx="3768">
                  <c:v>0.69998860359191895</c:v>
                </c:pt>
                <c:pt idx="3769">
                  <c:v>0.69996130466461182</c:v>
                </c:pt>
                <c:pt idx="3770">
                  <c:v>0.69980370998382568</c:v>
                </c:pt>
                <c:pt idx="3771">
                  <c:v>0.70001167058944702</c:v>
                </c:pt>
                <c:pt idx="3772">
                  <c:v>0.69986677169799805</c:v>
                </c:pt>
                <c:pt idx="3773">
                  <c:v>0.69992268085479736</c:v>
                </c:pt>
                <c:pt idx="3774">
                  <c:v>0.69997835159301758</c:v>
                </c:pt>
                <c:pt idx="3775">
                  <c:v>0.69967395067214966</c:v>
                </c:pt>
                <c:pt idx="3776">
                  <c:v>0.69983845949172974</c:v>
                </c:pt>
                <c:pt idx="3777">
                  <c:v>0.69974833726882935</c:v>
                </c:pt>
                <c:pt idx="3778">
                  <c:v>0.69989579916000366</c:v>
                </c:pt>
                <c:pt idx="3779">
                  <c:v>0.70007306337356567</c:v>
                </c:pt>
                <c:pt idx="3780">
                  <c:v>0.70007264614105225</c:v>
                </c:pt>
                <c:pt idx="3781">
                  <c:v>0.70010024309158325</c:v>
                </c:pt>
                <c:pt idx="3782">
                  <c:v>0.69993096590042114</c:v>
                </c:pt>
                <c:pt idx="3783">
                  <c:v>0.69974744319915771</c:v>
                </c:pt>
                <c:pt idx="3784">
                  <c:v>0.69989854097366333</c:v>
                </c:pt>
                <c:pt idx="3785">
                  <c:v>0.70003408193588257</c:v>
                </c:pt>
                <c:pt idx="3786">
                  <c:v>0.70003777742385864</c:v>
                </c:pt>
                <c:pt idx="3787">
                  <c:v>0.69989180564880371</c:v>
                </c:pt>
                <c:pt idx="3788">
                  <c:v>0.70004808902740479</c:v>
                </c:pt>
                <c:pt idx="3789">
                  <c:v>0.69984990358352661</c:v>
                </c:pt>
                <c:pt idx="3790">
                  <c:v>0.69977396726608276</c:v>
                </c:pt>
                <c:pt idx="3791">
                  <c:v>0.69998377561569214</c:v>
                </c:pt>
                <c:pt idx="3792">
                  <c:v>0.70012718439102173</c:v>
                </c:pt>
                <c:pt idx="3793">
                  <c:v>0.70009660720825195</c:v>
                </c:pt>
                <c:pt idx="3794">
                  <c:v>0.70012199878692627</c:v>
                </c:pt>
                <c:pt idx="3795">
                  <c:v>0.69998109340667725</c:v>
                </c:pt>
                <c:pt idx="3796">
                  <c:v>0.69993060827255249</c:v>
                </c:pt>
                <c:pt idx="3797">
                  <c:v>0.70005077123641968</c:v>
                </c:pt>
                <c:pt idx="3798">
                  <c:v>0.69985735416412354</c:v>
                </c:pt>
                <c:pt idx="3799">
                  <c:v>0.70013886690139771</c:v>
                </c:pt>
                <c:pt idx="3800">
                  <c:v>0.70002645254135132</c:v>
                </c:pt>
                <c:pt idx="3801">
                  <c:v>0.7000572681427002</c:v>
                </c:pt>
                <c:pt idx="3802">
                  <c:v>0.70011335611343384</c:v>
                </c:pt>
                <c:pt idx="3803">
                  <c:v>0.70009046792984009</c:v>
                </c:pt>
                <c:pt idx="3804">
                  <c:v>0.70037591457366943</c:v>
                </c:pt>
                <c:pt idx="3805">
                  <c:v>0.70031589269638062</c:v>
                </c:pt>
                <c:pt idx="3806">
                  <c:v>0.70014756917953491</c:v>
                </c:pt>
                <c:pt idx="3807">
                  <c:v>0.700153648853302</c:v>
                </c:pt>
                <c:pt idx="3808">
                  <c:v>0.70011162757873535</c:v>
                </c:pt>
                <c:pt idx="3809">
                  <c:v>0.70032751560211182</c:v>
                </c:pt>
                <c:pt idx="3810">
                  <c:v>0.70012611150741577</c:v>
                </c:pt>
                <c:pt idx="3811">
                  <c:v>0.70026713609695435</c:v>
                </c:pt>
                <c:pt idx="3812">
                  <c:v>0.70020192861557007</c:v>
                </c:pt>
                <c:pt idx="3813">
                  <c:v>0.70005172491073608</c:v>
                </c:pt>
                <c:pt idx="3814">
                  <c:v>0.70013201236724854</c:v>
                </c:pt>
                <c:pt idx="3815">
                  <c:v>0.70040959119796753</c:v>
                </c:pt>
                <c:pt idx="3816">
                  <c:v>0.70028948783874512</c:v>
                </c:pt>
                <c:pt idx="3817">
                  <c:v>0.70065844058990479</c:v>
                </c:pt>
                <c:pt idx="3818">
                  <c:v>0.70066672563552856</c:v>
                </c:pt>
                <c:pt idx="3819">
                  <c:v>0.70066988468170166</c:v>
                </c:pt>
                <c:pt idx="3820">
                  <c:v>0.70045959949493408</c:v>
                </c:pt>
                <c:pt idx="3821">
                  <c:v>0.70034831762313843</c:v>
                </c:pt>
                <c:pt idx="3822">
                  <c:v>0.70060807466506958</c:v>
                </c:pt>
                <c:pt idx="3823">
                  <c:v>0.70049470663070679</c:v>
                </c:pt>
                <c:pt idx="3824">
                  <c:v>0.70059013366699219</c:v>
                </c:pt>
                <c:pt idx="3825">
                  <c:v>0.70069718360900879</c:v>
                </c:pt>
                <c:pt idx="3826">
                  <c:v>0.70034497976303101</c:v>
                </c:pt>
                <c:pt idx="3827">
                  <c:v>0.70027488470077515</c:v>
                </c:pt>
                <c:pt idx="3828">
                  <c:v>0.70039182901382446</c:v>
                </c:pt>
                <c:pt idx="3829">
                  <c:v>0.70055854320526123</c:v>
                </c:pt>
                <c:pt idx="3830">
                  <c:v>0.70051741600036621</c:v>
                </c:pt>
                <c:pt idx="3831">
                  <c:v>0.70037388801574707</c:v>
                </c:pt>
                <c:pt idx="3832">
                  <c:v>0.70054858922958374</c:v>
                </c:pt>
                <c:pt idx="3833">
                  <c:v>0.70030850172042847</c:v>
                </c:pt>
                <c:pt idx="3834">
                  <c:v>0.70049089193344116</c:v>
                </c:pt>
                <c:pt idx="3835">
                  <c:v>0.70047843456268311</c:v>
                </c:pt>
                <c:pt idx="3836">
                  <c:v>0.70034319162368774</c:v>
                </c:pt>
                <c:pt idx="3837">
                  <c:v>0.70049172639846802</c:v>
                </c:pt>
                <c:pt idx="3838">
                  <c:v>0.70077776908874512</c:v>
                </c:pt>
                <c:pt idx="3839">
                  <c:v>0.70052808523178101</c:v>
                </c:pt>
                <c:pt idx="3840">
                  <c:v>0.70054596662521362</c:v>
                </c:pt>
                <c:pt idx="3841">
                  <c:v>0.70052546262741089</c:v>
                </c:pt>
                <c:pt idx="3842">
                  <c:v>0.70058733224868774</c:v>
                </c:pt>
                <c:pt idx="3843">
                  <c:v>0.70034301280975342</c:v>
                </c:pt>
                <c:pt idx="3844">
                  <c:v>0.70037233829498291</c:v>
                </c:pt>
                <c:pt idx="3845">
                  <c:v>0.70041877031326294</c:v>
                </c:pt>
                <c:pt idx="3846">
                  <c:v>0.70032006502151489</c:v>
                </c:pt>
                <c:pt idx="3847">
                  <c:v>0.70040971040725708</c:v>
                </c:pt>
                <c:pt idx="3848">
                  <c:v>0.70057755708694458</c:v>
                </c:pt>
                <c:pt idx="3849">
                  <c:v>0.70059865713119507</c:v>
                </c:pt>
                <c:pt idx="3850">
                  <c:v>0.70027267932891846</c:v>
                </c:pt>
                <c:pt idx="3851">
                  <c:v>0.70032733678817749</c:v>
                </c:pt>
                <c:pt idx="3852">
                  <c:v>0.70058673620223999</c:v>
                </c:pt>
                <c:pt idx="3853">
                  <c:v>0.70049512386322021</c:v>
                </c:pt>
                <c:pt idx="3854">
                  <c:v>0.70051199197769165</c:v>
                </c:pt>
                <c:pt idx="3855">
                  <c:v>0.70066738128662109</c:v>
                </c:pt>
                <c:pt idx="3856">
                  <c:v>0.7006184458732605</c:v>
                </c:pt>
                <c:pt idx="3857">
                  <c:v>0.70059210062026978</c:v>
                </c:pt>
                <c:pt idx="3858">
                  <c:v>0.70046526193618774</c:v>
                </c:pt>
                <c:pt idx="3859">
                  <c:v>0.70026415586471558</c:v>
                </c:pt>
                <c:pt idx="3860">
                  <c:v>0.70040065050125122</c:v>
                </c:pt>
                <c:pt idx="3861">
                  <c:v>0.70065790414810181</c:v>
                </c:pt>
                <c:pt idx="3862">
                  <c:v>0.7006334662437439</c:v>
                </c:pt>
                <c:pt idx="3863">
                  <c:v>0.70066308975219727</c:v>
                </c:pt>
                <c:pt idx="3864">
                  <c:v>0.70060718059539795</c:v>
                </c:pt>
                <c:pt idx="3865">
                  <c:v>0.70064938068389893</c:v>
                </c:pt>
                <c:pt idx="3866">
                  <c:v>0.70047849416732788</c:v>
                </c:pt>
                <c:pt idx="3867">
                  <c:v>0.70045244693756104</c:v>
                </c:pt>
                <c:pt idx="3868">
                  <c:v>0.70050811767578125</c:v>
                </c:pt>
                <c:pt idx="3869">
                  <c:v>0.70054244995117188</c:v>
                </c:pt>
                <c:pt idx="3870">
                  <c:v>0.70048439502716064</c:v>
                </c:pt>
                <c:pt idx="3871">
                  <c:v>0.70049363374710083</c:v>
                </c:pt>
                <c:pt idx="3872">
                  <c:v>0.70063328742980957</c:v>
                </c:pt>
                <c:pt idx="3873">
                  <c:v>0.70046150684356689</c:v>
                </c:pt>
                <c:pt idx="3874">
                  <c:v>0.70035445690155029</c:v>
                </c:pt>
                <c:pt idx="3875">
                  <c:v>0.70068240165710449</c:v>
                </c:pt>
                <c:pt idx="3876">
                  <c:v>0.70044267177581787</c:v>
                </c:pt>
                <c:pt idx="3877">
                  <c:v>0.70034772157669067</c:v>
                </c:pt>
                <c:pt idx="3878">
                  <c:v>0.70048004388809204</c:v>
                </c:pt>
                <c:pt idx="3879">
                  <c:v>0.70057249069213867</c:v>
                </c:pt>
                <c:pt idx="3880">
                  <c:v>0.70054852962493896</c:v>
                </c:pt>
                <c:pt idx="3881">
                  <c:v>0.70064073801040649</c:v>
                </c:pt>
                <c:pt idx="3882">
                  <c:v>0.70047533512115479</c:v>
                </c:pt>
                <c:pt idx="3883">
                  <c:v>0.70053088665008545</c:v>
                </c:pt>
                <c:pt idx="3884">
                  <c:v>0.70055973529815674</c:v>
                </c:pt>
                <c:pt idx="3885">
                  <c:v>0.70044136047363281</c:v>
                </c:pt>
                <c:pt idx="3886">
                  <c:v>0.7004770040512085</c:v>
                </c:pt>
                <c:pt idx="3887">
                  <c:v>0.70055818557739258</c:v>
                </c:pt>
                <c:pt idx="3888">
                  <c:v>0.70066452026367188</c:v>
                </c:pt>
                <c:pt idx="3889">
                  <c:v>0.70040047168731689</c:v>
                </c:pt>
                <c:pt idx="3890">
                  <c:v>0.70033037662506104</c:v>
                </c:pt>
                <c:pt idx="3891">
                  <c:v>0.70051819086074829</c:v>
                </c:pt>
                <c:pt idx="3892">
                  <c:v>0.70064228773117065</c:v>
                </c:pt>
                <c:pt idx="3893">
                  <c:v>0.70069658756256104</c:v>
                </c:pt>
                <c:pt idx="3894">
                  <c:v>0.70068252086639404</c:v>
                </c:pt>
                <c:pt idx="3895">
                  <c:v>0.70064806938171387</c:v>
                </c:pt>
                <c:pt idx="3896">
                  <c:v>0.70060217380523682</c:v>
                </c:pt>
                <c:pt idx="3897">
                  <c:v>0.70049893856048584</c:v>
                </c:pt>
                <c:pt idx="3898">
                  <c:v>0.70075243711471558</c:v>
                </c:pt>
                <c:pt idx="3899">
                  <c:v>0.70041012763977051</c:v>
                </c:pt>
                <c:pt idx="3900">
                  <c:v>0.70038241147994995</c:v>
                </c:pt>
                <c:pt idx="3901">
                  <c:v>0.70047593116760254</c:v>
                </c:pt>
                <c:pt idx="3902">
                  <c:v>0.70064586400985718</c:v>
                </c:pt>
                <c:pt idx="3903">
                  <c:v>0.70056360960006714</c:v>
                </c:pt>
                <c:pt idx="3904">
                  <c:v>0.70064628124237061</c:v>
                </c:pt>
                <c:pt idx="3905">
                  <c:v>0.70042109489440918</c:v>
                </c:pt>
                <c:pt idx="3906">
                  <c:v>0.70063292980194092</c:v>
                </c:pt>
                <c:pt idx="3907">
                  <c:v>0.70055180788040161</c:v>
                </c:pt>
                <c:pt idx="3908">
                  <c:v>0.70061594247817993</c:v>
                </c:pt>
                <c:pt idx="3909">
                  <c:v>0.70042282342910767</c:v>
                </c:pt>
                <c:pt idx="3910">
                  <c:v>0.70081990957260132</c:v>
                </c:pt>
                <c:pt idx="3911">
                  <c:v>0.70069003105163574</c:v>
                </c:pt>
                <c:pt idx="3912">
                  <c:v>0.70075535774230957</c:v>
                </c:pt>
                <c:pt idx="3913">
                  <c:v>0.70048648118972778</c:v>
                </c:pt>
                <c:pt idx="3914">
                  <c:v>0.70050930976867676</c:v>
                </c:pt>
                <c:pt idx="3915">
                  <c:v>0.70064830780029297</c:v>
                </c:pt>
                <c:pt idx="3916">
                  <c:v>0.70058488845825195</c:v>
                </c:pt>
                <c:pt idx="3917">
                  <c:v>0.70059013366699219</c:v>
                </c:pt>
                <c:pt idx="3918">
                  <c:v>0.70062381029129028</c:v>
                </c:pt>
                <c:pt idx="3919">
                  <c:v>0.70061796903610229</c:v>
                </c:pt>
                <c:pt idx="3920">
                  <c:v>0.70093923807144165</c:v>
                </c:pt>
                <c:pt idx="3921">
                  <c:v>0.70129632949829102</c:v>
                </c:pt>
                <c:pt idx="3922">
                  <c:v>0.70105636119842529</c:v>
                </c:pt>
                <c:pt idx="3923">
                  <c:v>0.70088833570480347</c:v>
                </c:pt>
                <c:pt idx="3924">
                  <c:v>0.70095664262771606</c:v>
                </c:pt>
                <c:pt idx="3925">
                  <c:v>0.70103633403778076</c:v>
                </c:pt>
                <c:pt idx="3926">
                  <c:v>0.70119595527648926</c:v>
                </c:pt>
                <c:pt idx="3927">
                  <c:v>0.70114690065383911</c:v>
                </c:pt>
                <c:pt idx="3928">
                  <c:v>0.70113247632980347</c:v>
                </c:pt>
                <c:pt idx="3929">
                  <c:v>0.70123541355133057</c:v>
                </c:pt>
                <c:pt idx="3930">
                  <c:v>0.70129877328872681</c:v>
                </c:pt>
                <c:pt idx="3931">
                  <c:v>0.70105654001235962</c:v>
                </c:pt>
                <c:pt idx="3932">
                  <c:v>0.70147079229354858</c:v>
                </c:pt>
                <c:pt idx="3933">
                  <c:v>0.70142638683319092</c:v>
                </c:pt>
                <c:pt idx="3934">
                  <c:v>0.70139986276626587</c:v>
                </c:pt>
                <c:pt idx="3935">
                  <c:v>0.70125633478164673</c:v>
                </c:pt>
                <c:pt idx="3936">
                  <c:v>0.70125687122344971</c:v>
                </c:pt>
                <c:pt idx="3937">
                  <c:v>0.70111113786697388</c:v>
                </c:pt>
                <c:pt idx="3938">
                  <c:v>0.70146918296813965</c:v>
                </c:pt>
                <c:pt idx="3939">
                  <c:v>0.70141369104385376</c:v>
                </c:pt>
                <c:pt idx="3940">
                  <c:v>0.70143240690231323</c:v>
                </c:pt>
                <c:pt idx="3941">
                  <c:v>0.7012794017791748</c:v>
                </c:pt>
                <c:pt idx="3942">
                  <c:v>0.70131200551986694</c:v>
                </c:pt>
                <c:pt idx="3943">
                  <c:v>0.70151996612548828</c:v>
                </c:pt>
                <c:pt idx="3944">
                  <c:v>0.70157057046890259</c:v>
                </c:pt>
                <c:pt idx="3945">
                  <c:v>0.70150518417358398</c:v>
                </c:pt>
                <c:pt idx="3946">
                  <c:v>0.70139431953430176</c:v>
                </c:pt>
                <c:pt idx="3947">
                  <c:v>0.70124882459640503</c:v>
                </c:pt>
                <c:pt idx="3948">
                  <c:v>0.70124399662017822</c:v>
                </c:pt>
                <c:pt idx="3949">
                  <c:v>0.70129686594009399</c:v>
                </c:pt>
                <c:pt idx="3950">
                  <c:v>0.70140284299850464</c:v>
                </c:pt>
                <c:pt idx="3951">
                  <c:v>0.7013859748840332</c:v>
                </c:pt>
                <c:pt idx="3952">
                  <c:v>0.70126748085021973</c:v>
                </c:pt>
                <c:pt idx="3953">
                  <c:v>0.70128899812698364</c:v>
                </c:pt>
                <c:pt idx="3954">
                  <c:v>0.70154070854187012</c:v>
                </c:pt>
                <c:pt idx="3955">
                  <c:v>0.70217478275299072</c:v>
                </c:pt>
                <c:pt idx="3956">
                  <c:v>0.70204687118530273</c:v>
                </c:pt>
                <c:pt idx="3957">
                  <c:v>0.70212078094482422</c:v>
                </c:pt>
                <c:pt idx="3958">
                  <c:v>0.70210325717926025</c:v>
                </c:pt>
                <c:pt idx="3959">
                  <c:v>0.70174050331115723</c:v>
                </c:pt>
                <c:pt idx="3960">
                  <c:v>0.70181000232696533</c:v>
                </c:pt>
                <c:pt idx="3961">
                  <c:v>0.70184487104415894</c:v>
                </c:pt>
                <c:pt idx="3962">
                  <c:v>0.70183259248733521</c:v>
                </c:pt>
                <c:pt idx="3963">
                  <c:v>0.70186364650726318</c:v>
                </c:pt>
                <c:pt idx="3964">
                  <c:v>0.70185577869415283</c:v>
                </c:pt>
                <c:pt idx="3965">
                  <c:v>0.702178955078125</c:v>
                </c:pt>
                <c:pt idx="3966">
                  <c:v>0.70212846994400024</c:v>
                </c:pt>
                <c:pt idx="3967">
                  <c:v>0.70196801424026489</c:v>
                </c:pt>
                <c:pt idx="3968">
                  <c:v>0.70209735631942749</c:v>
                </c:pt>
                <c:pt idx="3969">
                  <c:v>0.70218926668167114</c:v>
                </c:pt>
                <c:pt idx="3970">
                  <c:v>0.702079176902771</c:v>
                </c:pt>
                <c:pt idx="3971">
                  <c:v>0.70199686288833618</c:v>
                </c:pt>
                <c:pt idx="3972">
                  <c:v>0.70209223031997681</c:v>
                </c:pt>
                <c:pt idx="3973">
                  <c:v>0.70225363969802856</c:v>
                </c:pt>
                <c:pt idx="3974">
                  <c:v>0.70151650905609131</c:v>
                </c:pt>
                <c:pt idx="3975">
                  <c:v>0.70115834474563599</c:v>
                </c:pt>
                <c:pt idx="3976">
                  <c:v>0.70122283697128296</c:v>
                </c:pt>
                <c:pt idx="3977">
                  <c:v>0.70233058929443359</c:v>
                </c:pt>
                <c:pt idx="3978">
                  <c:v>0.70287996530532837</c:v>
                </c:pt>
                <c:pt idx="3979">
                  <c:v>0.70319110155105591</c:v>
                </c:pt>
                <c:pt idx="3980">
                  <c:v>0.70308935642242432</c:v>
                </c:pt>
                <c:pt idx="3981">
                  <c:v>0.70301520824432373</c:v>
                </c:pt>
                <c:pt idx="3982">
                  <c:v>0.70290952920913696</c:v>
                </c:pt>
                <c:pt idx="3983">
                  <c:v>0.703025221824646</c:v>
                </c:pt>
                <c:pt idx="3984">
                  <c:v>0.70287346839904785</c:v>
                </c:pt>
                <c:pt idx="3985">
                  <c:v>0.70304828882217407</c:v>
                </c:pt>
                <c:pt idx="3986">
                  <c:v>0.70282655954360962</c:v>
                </c:pt>
                <c:pt idx="3987">
                  <c:v>0.70293527841567993</c:v>
                </c:pt>
                <c:pt idx="3988">
                  <c:v>0.70305687189102173</c:v>
                </c:pt>
                <c:pt idx="3989">
                  <c:v>0.7030300498008728</c:v>
                </c:pt>
                <c:pt idx="3990">
                  <c:v>0.70281791687011719</c:v>
                </c:pt>
                <c:pt idx="3991">
                  <c:v>0.70288240909576416</c:v>
                </c:pt>
                <c:pt idx="3992">
                  <c:v>0.70300137996673584</c:v>
                </c:pt>
                <c:pt idx="3993">
                  <c:v>0.70297330617904663</c:v>
                </c:pt>
                <c:pt idx="3994">
                  <c:v>0.70296019315719604</c:v>
                </c:pt>
                <c:pt idx="3995">
                  <c:v>0.70326542854309082</c:v>
                </c:pt>
                <c:pt idx="3996">
                  <c:v>0.70370697975158691</c:v>
                </c:pt>
                <c:pt idx="3997">
                  <c:v>0.70327168703079224</c:v>
                </c:pt>
                <c:pt idx="3998">
                  <c:v>0.70296084880828857</c:v>
                </c:pt>
                <c:pt idx="3999">
                  <c:v>0.702994704246521</c:v>
                </c:pt>
                <c:pt idx="4000">
                  <c:v>0.70310914516448975</c:v>
                </c:pt>
                <c:pt idx="4001">
                  <c:v>0.70313882827758789</c:v>
                </c:pt>
                <c:pt idx="4002">
                  <c:v>0.70311897993087769</c:v>
                </c:pt>
                <c:pt idx="4003">
                  <c:v>0.70312124490737915</c:v>
                </c:pt>
                <c:pt idx="4004">
                  <c:v>0.70304697751998901</c:v>
                </c:pt>
                <c:pt idx="4005">
                  <c:v>0.70327234268188477</c:v>
                </c:pt>
                <c:pt idx="4006">
                  <c:v>0.70317560434341431</c:v>
                </c:pt>
                <c:pt idx="4007">
                  <c:v>0.70312011241912842</c:v>
                </c:pt>
                <c:pt idx="4008">
                  <c:v>0.70308125019073486</c:v>
                </c:pt>
                <c:pt idx="4009">
                  <c:v>0.70311188697814941</c:v>
                </c:pt>
                <c:pt idx="4010">
                  <c:v>0.70308738946914673</c:v>
                </c:pt>
                <c:pt idx="4011">
                  <c:v>0.70317614078521729</c:v>
                </c:pt>
                <c:pt idx="4012">
                  <c:v>0.70309340953826904</c:v>
                </c:pt>
                <c:pt idx="4013">
                  <c:v>0.70296555757522583</c:v>
                </c:pt>
                <c:pt idx="4014">
                  <c:v>0.70301073789596558</c:v>
                </c:pt>
                <c:pt idx="4015">
                  <c:v>0.70309913158416748</c:v>
                </c:pt>
                <c:pt idx="4016">
                  <c:v>0.70306557416915894</c:v>
                </c:pt>
                <c:pt idx="4017">
                  <c:v>0.70308053493499756</c:v>
                </c:pt>
                <c:pt idx="4018">
                  <c:v>0.70391231775283813</c:v>
                </c:pt>
                <c:pt idx="4019">
                  <c:v>0.7038644552230835</c:v>
                </c:pt>
                <c:pt idx="4020">
                  <c:v>0.70344549417495728</c:v>
                </c:pt>
                <c:pt idx="4021">
                  <c:v>0.70330476760864258</c:v>
                </c:pt>
                <c:pt idx="4022">
                  <c:v>0.70348304510116577</c:v>
                </c:pt>
                <c:pt idx="4023">
                  <c:v>0.70349264144897461</c:v>
                </c:pt>
                <c:pt idx="4024">
                  <c:v>0.70332181453704834</c:v>
                </c:pt>
                <c:pt idx="4025">
                  <c:v>0.70326459407806396</c:v>
                </c:pt>
                <c:pt idx="4026">
                  <c:v>0.70326167345046997</c:v>
                </c:pt>
                <c:pt idx="4027">
                  <c:v>0.70342099666595459</c:v>
                </c:pt>
                <c:pt idx="4028">
                  <c:v>0.70347893238067627</c:v>
                </c:pt>
                <c:pt idx="4029">
                  <c:v>0.70349568128585815</c:v>
                </c:pt>
                <c:pt idx="4030">
                  <c:v>0.70345515012741089</c:v>
                </c:pt>
                <c:pt idx="4031">
                  <c:v>0.7035297155380249</c:v>
                </c:pt>
                <c:pt idx="4032">
                  <c:v>0.70366662740707397</c:v>
                </c:pt>
                <c:pt idx="4033">
                  <c:v>0.70365142822265625</c:v>
                </c:pt>
                <c:pt idx="4034">
                  <c:v>0.70349311828613281</c:v>
                </c:pt>
                <c:pt idx="4035">
                  <c:v>0.70339757204055786</c:v>
                </c:pt>
                <c:pt idx="4036">
                  <c:v>0.70343977212905884</c:v>
                </c:pt>
                <c:pt idx="4037">
                  <c:v>0.70345598459243774</c:v>
                </c:pt>
                <c:pt idx="4038">
                  <c:v>0.7034493088722229</c:v>
                </c:pt>
                <c:pt idx="4039">
                  <c:v>0.70326870679855347</c:v>
                </c:pt>
                <c:pt idx="4040">
                  <c:v>0.70371675491333008</c:v>
                </c:pt>
                <c:pt idx="4041">
                  <c:v>0.70386976003646851</c:v>
                </c:pt>
                <c:pt idx="4042">
                  <c:v>0.70371776819229126</c:v>
                </c:pt>
                <c:pt idx="4043">
                  <c:v>0.70369249582290649</c:v>
                </c:pt>
                <c:pt idx="4044">
                  <c:v>0.70377981662750244</c:v>
                </c:pt>
                <c:pt idx="4045">
                  <c:v>0.70364731550216675</c:v>
                </c:pt>
                <c:pt idx="4046">
                  <c:v>0.70369088649749756</c:v>
                </c:pt>
                <c:pt idx="4047">
                  <c:v>0.70349472761154175</c:v>
                </c:pt>
                <c:pt idx="4048">
                  <c:v>0.70343136787414551</c:v>
                </c:pt>
                <c:pt idx="4049">
                  <c:v>0.7035866379737854</c:v>
                </c:pt>
                <c:pt idx="4050">
                  <c:v>0.70362406969070435</c:v>
                </c:pt>
                <c:pt idx="4051">
                  <c:v>0.70358866453170776</c:v>
                </c:pt>
                <c:pt idx="4052">
                  <c:v>0.70363843441009521</c:v>
                </c:pt>
                <c:pt idx="4053">
                  <c:v>0.70357626676559448</c:v>
                </c:pt>
                <c:pt idx="4054">
                  <c:v>0.70372319221496582</c:v>
                </c:pt>
                <c:pt idx="4055">
                  <c:v>0.70385092496871948</c:v>
                </c:pt>
                <c:pt idx="4056">
                  <c:v>0.70364862680435181</c:v>
                </c:pt>
                <c:pt idx="4057">
                  <c:v>0.70353883504867554</c:v>
                </c:pt>
                <c:pt idx="4058">
                  <c:v>0.70356035232543945</c:v>
                </c:pt>
                <c:pt idx="4059">
                  <c:v>0.70363491773605347</c:v>
                </c:pt>
                <c:pt idx="4060">
                  <c:v>0.70365411043167114</c:v>
                </c:pt>
                <c:pt idx="4061">
                  <c:v>0.70345091819763184</c:v>
                </c:pt>
                <c:pt idx="4062">
                  <c:v>0.70382744073867798</c:v>
                </c:pt>
                <c:pt idx="4063">
                  <c:v>0.70385938882827759</c:v>
                </c:pt>
                <c:pt idx="4064">
                  <c:v>0.70386868715286255</c:v>
                </c:pt>
                <c:pt idx="4065">
                  <c:v>0.70386141538619995</c:v>
                </c:pt>
                <c:pt idx="4066">
                  <c:v>0.70400232076644897</c:v>
                </c:pt>
                <c:pt idx="4067">
                  <c:v>0.703868567943573</c:v>
                </c:pt>
                <c:pt idx="4068">
                  <c:v>0.70397186279296875</c:v>
                </c:pt>
                <c:pt idx="4069">
                  <c:v>0.70369333028793335</c:v>
                </c:pt>
                <c:pt idx="4070">
                  <c:v>0.70368212461471558</c:v>
                </c:pt>
                <c:pt idx="4071">
                  <c:v>0.70393240451812744</c:v>
                </c:pt>
                <c:pt idx="4072">
                  <c:v>0.70378017425537109</c:v>
                </c:pt>
                <c:pt idx="4073">
                  <c:v>0.70390474796295166</c:v>
                </c:pt>
                <c:pt idx="4074">
                  <c:v>0.70392900705337524</c:v>
                </c:pt>
                <c:pt idx="4075">
                  <c:v>0.7037845253944397</c:v>
                </c:pt>
                <c:pt idx="4076">
                  <c:v>0.70381182432174683</c:v>
                </c:pt>
                <c:pt idx="4077">
                  <c:v>0.70408064126968384</c:v>
                </c:pt>
                <c:pt idx="4078">
                  <c:v>0.70395994186401367</c:v>
                </c:pt>
                <c:pt idx="4079">
                  <c:v>0.70371317863464355</c:v>
                </c:pt>
                <c:pt idx="4080">
                  <c:v>0.70361524820327759</c:v>
                </c:pt>
                <c:pt idx="4081">
                  <c:v>0.70386916399002075</c:v>
                </c:pt>
                <c:pt idx="4082">
                  <c:v>0.70355892181396484</c:v>
                </c:pt>
                <c:pt idx="4083">
                  <c:v>0.70350939035415649</c:v>
                </c:pt>
                <c:pt idx="4084">
                  <c:v>0.70355874300003052</c:v>
                </c:pt>
                <c:pt idx="4085">
                  <c:v>0.70370280742645264</c:v>
                </c:pt>
                <c:pt idx="4086">
                  <c:v>0.70375621318817139</c:v>
                </c:pt>
                <c:pt idx="4087">
                  <c:v>0.70383000373840332</c:v>
                </c:pt>
                <c:pt idx="4088">
                  <c:v>0.70379191637039185</c:v>
                </c:pt>
                <c:pt idx="4089">
                  <c:v>0.70366376638412476</c:v>
                </c:pt>
                <c:pt idx="4090">
                  <c:v>0.70379233360290527</c:v>
                </c:pt>
                <c:pt idx="4091">
                  <c:v>0.70340806245803833</c:v>
                </c:pt>
                <c:pt idx="4092">
                  <c:v>0.70336592197418213</c:v>
                </c:pt>
                <c:pt idx="4093">
                  <c:v>0.70347422361373901</c:v>
                </c:pt>
                <c:pt idx="4094">
                  <c:v>0.7034267783164978</c:v>
                </c:pt>
                <c:pt idx="4095">
                  <c:v>0.70346403121948242</c:v>
                </c:pt>
                <c:pt idx="4096">
                  <c:v>0.70359379053115845</c:v>
                </c:pt>
                <c:pt idx="4097">
                  <c:v>0.70346498489379883</c:v>
                </c:pt>
                <c:pt idx="4098">
                  <c:v>0.70349854230880737</c:v>
                </c:pt>
                <c:pt idx="4099">
                  <c:v>0.70353060960769653</c:v>
                </c:pt>
                <c:pt idx="4100">
                  <c:v>0.70365267992019653</c:v>
                </c:pt>
                <c:pt idx="4101">
                  <c:v>0.70352131128311157</c:v>
                </c:pt>
                <c:pt idx="4102">
                  <c:v>0.70357680320739746</c:v>
                </c:pt>
                <c:pt idx="4103">
                  <c:v>0.70380014181137085</c:v>
                </c:pt>
                <c:pt idx="4104">
                  <c:v>0.70353168249130249</c:v>
                </c:pt>
                <c:pt idx="4105">
                  <c:v>0.70360851287841797</c:v>
                </c:pt>
                <c:pt idx="4106">
                  <c:v>0.70359939336776733</c:v>
                </c:pt>
                <c:pt idx="4107">
                  <c:v>0.70366054773330688</c:v>
                </c:pt>
                <c:pt idx="4108">
                  <c:v>0.70358067750930786</c:v>
                </c:pt>
                <c:pt idx="4109">
                  <c:v>0.70374846458435059</c:v>
                </c:pt>
                <c:pt idx="4110">
                  <c:v>0.70374190807342529</c:v>
                </c:pt>
                <c:pt idx="4111">
                  <c:v>0.7037585973739624</c:v>
                </c:pt>
                <c:pt idx="4112">
                  <c:v>0.70379370450973511</c:v>
                </c:pt>
                <c:pt idx="4113">
                  <c:v>0.70342642068862915</c:v>
                </c:pt>
                <c:pt idx="4114">
                  <c:v>0.70327764749526978</c:v>
                </c:pt>
                <c:pt idx="4115">
                  <c:v>0.70356631278991699</c:v>
                </c:pt>
                <c:pt idx="4116">
                  <c:v>0.70381176471710205</c:v>
                </c:pt>
                <c:pt idx="4117">
                  <c:v>0.70389735698699951</c:v>
                </c:pt>
                <c:pt idx="4118">
                  <c:v>0.70385563373565674</c:v>
                </c:pt>
                <c:pt idx="4119">
                  <c:v>0.70395064353942871</c:v>
                </c:pt>
                <c:pt idx="4120">
                  <c:v>0.70388096570968628</c:v>
                </c:pt>
                <c:pt idx="4121">
                  <c:v>0.70380276441574097</c:v>
                </c:pt>
                <c:pt idx="4122">
                  <c:v>0.7038569450378418</c:v>
                </c:pt>
                <c:pt idx="4123">
                  <c:v>0.70376008749008179</c:v>
                </c:pt>
                <c:pt idx="4124">
                  <c:v>0.70400369167327881</c:v>
                </c:pt>
                <c:pt idx="4125">
                  <c:v>0.70373767614364624</c:v>
                </c:pt>
                <c:pt idx="4126">
                  <c:v>0.70369017124176025</c:v>
                </c:pt>
                <c:pt idx="4127">
                  <c:v>0.70370256900787354</c:v>
                </c:pt>
                <c:pt idx="4128">
                  <c:v>0.70378637313842773</c:v>
                </c:pt>
                <c:pt idx="4129">
                  <c:v>0.70379090309143066</c:v>
                </c:pt>
                <c:pt idx="4130">
                  <c:v>0.70382648706436157</c:v>
                </c:pt>
                <c:pt idx="4131">
                  <c:v>0.70385366678237915</c:v>
                </c:pt>
                <c:pt idx="4132">
                  <c:v>0.70387452840805054</c:v>
                </c:pt>
                <c:pt idx="4133">
                  <c:v>0.70416551828384399</c:v>
                </c:pt>
                <c:pt idx="4134">
                  <c:v>0.70444607734680176</c:v>
                </c:pt>
                <c:pt idx="4135">
                  <c:v>0.70428347587585449</c:v>
                </c:pt>
                <c:pt idx="4136">
                  <c:v>0.7039828896522522</c:v>
                </c:pt>
                <c:pt idx="4137">
                  <c:v>0.70409965515136719</c:v>
                </c:pt>
                <c:pt idx="4138">
                  <c:v>0.70419001579284668</c:v>
                </c:pt>
                <c:pt idx="4139">
                  <c:v>0.70435303449630737</c:v>
                </c:pt>
                <c:pt idx="4140">
                  <c:v>0.70420432090759277</c:v>
                </c:pt>
                <c:pt idx="4141">
                  <c:v>0.70430701971054077</c:v>
                </c:pt>
                <c:pt idx="4142">
                  <c:v>0.70424830913543701</c:v>
                </c:pt>
                <c:pt idx="4143">
                  <c:v>0.70423847436904907</c:v>
                </c:pt>
                <c:pt idx="4144">
                  <c:v>0.70422524213790894</c:v>
                </c:pt>
                <c:pt idx="4145">
                  <c:v>0.70430636405944824</c:v>
                </c:pt>
                <c:pt idx="4146">
                  <c:v>0.70433282852172852</c:v>
                </c:pt>
                <c:pt idx="4147">
                  <c:v>0.7041512131690979</c:v>
                </c:pt>
                <c:pt idx="4148">
                  <c:v>0.70420372486114502</c:v>
                </c:pt>
                <c:pt idx="4149">
                  <c:v>0.70416367053985596</c:v>
                </c:pt>
                <c:pt idx="4150">
                  <c:v>0.70432692766189575</c:v>
                </c:pt>
                <c:pt idx="4151">
                  <c:v>0.70433586835861206</c:v>
                </c:pt>
                <c:pt idx="4152">
                  <c:v>0.70432382822036743</c:v>
                </c:pt>
                <c:pt idx="4153">
                  <c:v>0.7042616605758667</c:v>
                </c:pt>
                <c:pt idx="4154">
                  <c:v>0.70436465740203857</c:v>
                </c:pt>
                <c:pt idx="4155">
                  <c:v>0.7046126127243042</c:v>
                </c:pt>
                <c:pt idx="4156">
                  <c:v>0.7046658992767334</c:v>
                </c:pt>
                <c:pt idx="4157">
                  <c:v>0.70432877540588379</c:v>
                </c:pt>
                <c:pt idx="4158">
                  <c:v>0.70425987243652344</c:v>
                </c:pt>
                <c:pt idx="4159">
                  <c:v>0.70428979396820068</c:v>
                </c:pt>
                <c:pt idx="4160">
                  <c:v>0.70456904172897339</c:v>
                </c:pt>
                <c:pt idx="4161">
                  <c:v>0.70454949140548706</c:v>
                </c:pt>
                <c:pt idx="4162">
                  <c:v>0.70461922883987427</c:v>
                </c:pt>
                <c:pt idx="4163">
                  <c:v>0.70454388856887817</c:v>
                </c:pt>
                <c:pt idx="4164">
                  <c:v>0.70442962646484375</c:v>
                </c:pt>
                <c:pt idx="4165">
                  <c:v>0.70451778173446655</c:v>
                </c:pt>
                <c:pt idx="4166">
                  <c:v>0.70457184314727783</c:v>
                </c:pt>
                <c:pt idx="4167">
                  <c:v>0.70458525419235229</c:v>
                </c:pt>
                <c:pt idx="4168">
                  <c:v>0.70444703102111816</c:v>
                </c:pt>
                <c:pt idx="4169">
                  <c:v>0.70441621541976929</c:v>
                </c:pt>
                <c:pt idx="4170">
                  <c:v>0.70435696840286255</c:v>
                </c:pt>
                <c:pt idx="4171">
                  <c:v>0.70450031757354736</c:v>
                </c:pt>
                <c:pt idx="4172">
                  <c:v>0.70441591739654541</c:v>
                </c:pt>
                <c:pt idx="4173">
                  <c:v>0.70438617467880249</c:v>
                </c:pt>
                <c:pt idx="4174">
                  <c:v>0.70436161756515503</c:v>
                </c:pt>
                <c:pt idx="4175">
                  <c:v>0.70431685447692871</c:v>
                </c:pt>
                <c:pt idx="4176">
                  <c:v>0.70451730489730835</c:v>
                </c:pt>
                <c:pt idx="4177">
                  <c:v>0.70457035303115845</c:v>
                </c:pt>
                <c:pt idx="4178">
                  <c:v>0.70449250936508179</c:v>
                </c:pt>
                <c:pt idx="4179">
                  <c:v>0.70439654588699341</c:v>
                </c:pt>
                <c:pt idx="4180">
                  <c:v>0.70432686805725098</c:v>
                </c:pt>
                <c:pt idx="4181">
                  <c:v>0.70437049865722656</c:v>
                </c:pt>
                <c:pt idx="4182">
                  <c:v>0.70429784059524536</c:v>
                </c:pt>
                <c:pt idx="4183">
                  <c:v>0.70441228151321411</c:v>
                </c:pt>
                <c:pt idx="4184">
                  <c:v>0.70446032285690308</c:v>
                </c:pt>
                <c:pt idx="4185">
                  <c:v>0.70431423187255859</c:v>
                </c:pt>
                <c:pt idx="4186">
                  <c:v>0.70427399873733521</c:v>
                </c:pt>
                <c:pt idx="4187">
                  <c:v>0.70423930883407593</c:v>
                </c:pt>
                <c:pt idx="4188">
                  <c:v>0.70423734188079834</c:v>
                </c:pt>
                <c:pt idx="4189">
                  <c:v>0.70442861318588257</c:v>
                </c:pt>
                <c:pt idx="4190">
                  <c:v>0.70443099737167358</c:v>
                </c:pt>
                <c:pt idx="4191">
                  <c:v>0.70433700084686279</c:v>
                </c:pt>
                <c:pt idx="4192">
                  <c:v>0.70457696914672852</c:v>
                </c:pt>
                <c:pt idx="4193">
                  <c:v>0.70456469058990479</c:v>
                </c:pt>
                <c:pt idx="4194">
                  <c:v>0.70446687936782837</c:v>
                </c:pt>
                <c:pt idx="4195">
                  <c:v>0.70440489053726196</c:v>
                </c:pt>
                <c:pt idx="4196">
                  <c:v>0.70429134368896484</c:v>
                </c:pt>
                <c:pt idx="4197">
                  <c:v>0.70445668697357178</c:v>
                </c:pt>
                <c:pt idx="4198">
                  <c:v>0.70457285642623901</c:v>
                </c:pt>
                <c:pt idx="4199">
                  <c:v>0.70445370674133301</c:v>
                </c:pt>
                <c:pt idx="4200">
                  <c:v>0.70441752672195435</c:v>
                </c:pt>
                <c:pt idx="4201">
                  <c:v>0.70442348718643188</c:v>
                </c:pt>
                <c:pt idx="4202">
                  <c:v>0.70439749956130981</c:v>
                </c:pt>
                <c:pt idx="4203">
                  <c:v>0.70442938804626465</c:v>
                </c:pt>
                <c:pt idx="4204">
                  <c:v>0.70443034172058105</c:v>
                </c:pt>
                <c:pt idx="4205">
                  <c:v>0.70456391572952271</c:v>
                </c:pt>
                <c:pt idx="4206">
                  <c:v>0.70446765422821045</c:v>
                </c:pt>
                <c:pt idx="4207">
                  <c:v>0.70456951856613159</c:v>
                </c:pt>
                <c:pt idx="4208">
                  <c:v>0.70440810918807983</c:v>
                </c:pt>
                <c:pt idx="4209">
                  <c:v>0.70432573556900024</c:v>
                </c:pt>
                <c:pt idx="4210">
                  <c:v>0.70443844795227051</c:v>
                </c:pt>
                <c:pt idx="4211">
                  <c:v>0.70439046621322632</c:v>
                </c:pt>
                <c:pt idx="4212">
                  <c:v>0.70433783531188965</c:v>
                </c:pt>
                <c:pt idx="4213">
                  <c:v>0.70437490940093994</c:v>
                </c:pt>
                <c:pt idx="4214">
                  <c:v>0.70460677146911621</c:v>
                </c:pt>
                <c:pt idx="4215">
                  <c:v>0.70453882217407227</c:v>
                </c:pt>
                <c:pt idx="4216">
                  <c:v>0.70450949668884277</c:v>
                </c:pt>
                <c:pt idx="4217">
                  <c:v>0.7045058012008667</c:v>
                </c:pt>
                <c:pt idx="4218">
                  <c:v>0.70442545413970947</c:v>
                </c:pt>
                <c:pt idx="4219">
                  <c:v>0.70458871126174927</c:v>
                </c:pt>
                <c:pt idx="4220">
                  <c:v>0.70451796054840088</c:v>
                </c:pt>
                <c:pt idx="4221">
                  <c:v>0.70437276363372803</c:v>
                </c:pt>
                <c:pt idx="4222">
                  <c:v>0.7044491171836853</c:v>
                </c:pt>
                <c:pt idx="4223">
                  <c:v>0.7044098973274231</c:v>
                </c:pt>
                <c:pt idx="4224">
                  <c:v>0.70449823141098022</c:v>
                </c:pt>
                <c:pt idx="4225">
                  <c:v>0.70456326007843018</c:v>
                </c:pt>
                <c:pt idx="4226">
                  <c:v>0.70450365543365479</c:v>
                </c:pt>
                <c:pt idx="4227">
                  <c:v>0.70457363128662109</c:v>
                </c:pt>
                <c:pt idx="4228">
                  <c:v>0.70483171939849854</c:v>
                </c:pt>
                <c:pt idx="4229">
                  <c:v>0.70464980602264404</c:v>
                </c:pt>
                <c:pt idx="4230">
                  <c:v>0.70454460382461548</c:v>
                </c:pt>
                <c:pt idx="4231">
                  <c:v>0.70469588041305542</c:v>
                </c:pt>
                <c:pt idx="4232">
                  <c:v>0.70478063821792603</c:v>
                </c:pt>
                <c:pt idx="4233">
                  <c:v>0.70465558767318726</c:v>
                </c:pt>
                <c:pt idx="4234">
                  <c:v>0.70455735921859741</c:v>
                </c:pt>
                <c:pt idx="4235">
                  <c:v>0.70474684238433838</c:v>
                </c:pt>
                <c:pt idx="4236">
                  <c:v>0.70486801862716675</c:v>
                </c:pt>
                <c:pt idx="4237">
                  <c:v>0.70473176240921021</c:v>
                </c:pt>
                <c:pt idx="4238">
                  <c:v>0.70470660924911499</c:v>
                </c:pt>
                <c:pt idx="4239">
                  <c:v>0.70451468229293823</c:v>
                </c:pt>
                <c:pt idx="4240">
                  <c:v>0.70487087965011597</c:v>
                </c:pt>
                <c:pt idx="4241">
                  <c:v>0.70479178428649902</c:v>
                </c:pt>
                <c:pt idx="4242">
                  <c:v>0.70458728075027466</c:v>
                </c:pt>
                <c:pt idx="4243">
                  <c:v>0.70462751388549805</c:v>
                </c:pt>
                <c:pt idx="4244">
                  <c:v>0.70451337099075317</c:v>
                </c:pt>
                <c:pt idx="4245">
                  <c:v>0.70457041263580322</c:v>
                </c:pt>
                <c:pt idx="4246">
                  <c:v>0.70477026700973511</c:v>
                </c:pt>
                <c:pt idx="4247">
                  <c:v>0.70469468832015991</c:v>
                </c:pt>
                <c:pt idx="4248">
                  <c:v>0.70466983318328857</c:v>
                </c:pt>
                <c:pt idx="4249">
                  <c:v>0.70506709814071655</c:v>
                </c:pt>
                <c:pt idx="4250">
                  <c:v>0.70492744445800781</c:v>
                </c:pt>
                <c:pt idx="4251">
                  <c:v>0.70475971698760986</c:v>
                </c:pt>
                <c:pt idx="4252">
                  <c:v>0.70474922657012939</c:v>
                </c:pt>
                <c:pt idx="4253">
                  <c:v>0.70501482486724854</c:v>
                </c:pt>
                <c:pt idx="4254">
                  <c:v>0.70492690801620483</c:v>
                </c:pt>
                <c:pt idx="4255">
                  <c:v>0.70479780435562134</c:v>
                </c:pt>
                <c:pt idx="4256">
                  <c:v>0.70490849018096924</c:v>
                </c:pt>
                <c:pt idx="4257">
                  <c:v>0.70498114824295044</c:v>
                </c:pt>
                <c:pt idx="4258">
                  <c:v>0.70500969886779785</c:v>
                </c:pt>
                <c:pt idx="4259">
                  <c:v>0.70504248142242432</c:v>
                </c:pt>
                <c:pt idx="4260">
                  <c:v>0.7041400671005249</c:v>
                </c:pt>
                <c:pt idx="4261">
                  <c:v>0.70420020818710327</c:v>
                </c:pt>
                <c:pt idx="4262">
                  <c:v>0.70428287982940674</c:v>
                </c:pt>
                <c:pt idx="4263">
                  <c:v>0.70420306921005249</c:v>
                </c:pt>
                <c:pt idx="4264">
                  <c:v>0.70473003387451172</c:v>
                </c:pt>
                <c:pt idx="4265">
                  <c:v>0.70496159791946411</c:v>
                </c:pt>
                <c:pt idx="4266">
                  <c:v>0.70502156019210815</c:v>
                </c:pt>
                <c:pt idx="4267">
                  <c:v>0.70515364408493042</c:v>
                </c:pt>
                <c:pt idx="4268">
                  <c:v>0.70497334003448486</c:v>
                </c:pt>
                <c:pt idx="4269">
                  <c:v>0.70496320724487305</c:v>
                </c:pt>
                <c:pt idx="4270">
                  <c:v>0.70536082983016968</c:v>
                </c:pt>
                <c:pt idx="4271">
                  <c:v>0.70535165071487427</c:v>
                </c:pt>
                <c:pt idx="4272">
                  <c:v>0.70516258478164673</c:v>
                </c:pt>
                <c:pt idx="4273">
                  <c:v>0.70497018098831177</c:v>
                </c:pt>
                <c:pt idx="4274">
                  <c:v>0.70521187782287598</c:v>
                </c:pt>
                <c:pt idx="4275">
                  <c:v>0.70529335737228394</c:v>
                </c:pt>
                <c:pt idx="4276">
                  <c:v>0.70516550540924072</c:v>
                </c:pt>
                <c:pt idx="4277">
                  <c:v>0.70519036054611206</c:v>
                </c:pt>
                <c:pt idx="4278">
                  <c:v>0.70516997575759888</c:v>
                </c:pt>
                <c:pt idx="4279">
                  <c:v>0.70545166730880737</c:v>
                </c:pt>
                <c:pt idx="4280">
                  <c:v>0.70531189441680908</c:v>
                </c:pt>
                <c:pt idx="4281">
                  <c:v>0.70533931255340576</c:v>
                </c:pt>
                <c:pt idx="4282">
                  <c:v>0.70557719469070435</c:v>
                </c:pt>
                <c:pt idx="4283">
                  <c:v>0.70560669898986816</c:v>
                </c:pt>
                <c:pt idx="4284">
                  <c:v>0.70534020662307739</c:v>
                </c:pt>
                <c:pt idx="4285">
                  <c:v>0.70555281639099121</c:v>
                </c:pt>
                <c:pt idx="4286">
                  <c:v>0.70535260438919067</c:v>
                </c:pt>
                <c:pt idx="4287">
                  <c:v>0.70527726411819458</c:v>
                </c:pt>
                <c:pt idx="4288">
                  <c:v>0.70561105012893677</c:v>
                </c:pt>
                <c:pt idx="4289">
                  <c:v>0.70548462867736816</c:v>
                </c:pt>
                <c:pt idx="4290">
                  <c:v>0.70544332265853882</c:v>
                </c:pt>
                <c:pt idx="4291">
                  <c:v>0.70556986331939697</c:v>
                </c:pt>
                <c:pt idx="4292">
                  <c:v>0.70565474033355713</c:v>
                </c:pt>
                <c:pt idx="4293">
                  <c:v>0.70563852787017822</c:v>
                </c:pt>
                <c:pt idx="4294">
                  <c:v>0.70550715923309326</c:v>
                </c:pt>
                <c:pt idx="4295">
                  <c:v>0.70544081926345825</c:v>
                </c:pt>
                <c:pt idx="4296">
                  <c:v>0.70563983917236328</c:v>
                </c:pt>
                <c:pt idx="4297">
                  <c:v>0.70545089244842529</c:v>
                </c:pt>
                <c:pt idx="4298">
                  <c:v>0.70545923709869385</c:v>
                </c:pt>
                <c:pt idx="4299">
                  <c:v>0.70536661148071289</c:v>
                </c:pt>
                <c:pt idx="4300">
                  <c:v>0.7056078314781189</c:v>
                </c:pt>
                <c:pt idx="4301">
                  <c:v>0.70530867576599121</c:v>
                </c:pt>
                <c:pt idx="4302">
                  <c:v>0.70535200834274292</c:v>
                </c:pt>
                <c:pt idx="4303">
                  <c:v>0.70568960905075073</c:v>
                </c:pt>
                <c:pt idx="4304">
                  <c:v>0.70560061931610107</c:v>
                </c:pt>
                <c:pt idx="4305">
                  <c:v>0.70567488670349121</c:v>
                </c:pt>
                <c:pt idx="4306">
                  <c:v>0.70576989650726318</c:v>
                </c:pt>
                <c:pt idx="4307">
                  <c:v>0.70556020736694336</c:v>
                </c:pt>
                <c:pt idx="4308">
                  <c:v>0.70559436082839966</c:v>
                </c:pt>
                <c:pt idx="4309">
                  <c:v>0.70572036504745483</c:v>
                </c:pt>
                <c:pt idx="4310">
                  <c:v>0.7055288553237915</c:v>
                </c:pt>
                <c:pt idx="4311">
                  <c:v>0.70563346147537231</c:v>
                </c:pt>
                <c:pt idx="4312">
                  <c:v>0.70560562610626221</c:v>
                </c:pt>
                <c:pt idx="4313">
                  <c:v>0.70559549331665039</c:v>
                </c:pt>
                <c:pt idx="4314">
                  <c:v>0.70562654733657837</c:v>
                </c:pt>
                <c:pt idx="4315">
                  <c:v>0.7055848240852356</c:v>
                </c:pt>
                <c:pt idx="4316">
                  <c:v>0.70561331510543823</c:v>
                </c:pt>
                <c:pt idx="4317">
                  <c:v>0.70573794841766357</c:v>
                </c:pt>
                <c:pt idx="4318">
                  <c:v>0.70574688911437988</c:v>
                </c:pt>
                <c:pt idx="4319">
                  <c:v>0.70574033260345459</c:v>
                </c:pt>
                <c:pt idx="4320">
                  <c:v>0.70587354898452759</c:v>
                </c:pt>
                <c:pt idx="4321">
                  <c:v>0.70572251081466675</c:v>
                </c:pt>
                <c:pt idx="4322">
                  <c:v>0.70549046993255615</c:v>
                </c:pt>
                <c:pt idx="4323">
                  <c:v>0.70560604333877563</c:v>
                </c:pt>
                <c:pt idx="4324">
                  <c:v>0.70573252439498901</c:v>
                </c:pt>
                <c:pt idx="4325">
                  <c:v>0.70572632551193237</c:v>
                </c:pt>
                <c:pt idx="4326">
                  <c:v>0.70569819211959839</c:v>
                </c:pt>
                <c:pt idx="4327">
                  <c:v>0.70576053857803345</c:v>
                </c:pt>
                <c:pt idx="4328">
                  <c:v>0.70559954643249512</c:v>
                </c:pt>
                <c:pt idx="4329">
                  <c:v>0.70590949058532715</c:v>
                </c:pt>
                <c:pt idx="4330">
                  <c:v>0.70591640472412109</c:v>
                </c:pt>
                <c:pt idx="4331">
                  <c:v>0.70570588111877441</c:v>
                </c:pt>
                <c:pt idx="4332">
                  <c:v>0.70571291446685791</c:v>
                </c:pt>
                <c:pt idx="4333">
                  <c:v>0.70561206340789795</c:v>
                </c:pt>
                <c:pt idx="4334">
                  <c:v>0.70573920011520386</c:v>
                </c:pt>
                <c:pt idx="4335">
                  <c:v>0.70580631494522095</c:v>
                </c:pt>
                <c:pt idx="4336">
                  <c:v>0.70565676689147949</c:v>
                </c:pt>
                <c:pt idx="4337">
                  <c:v>0.7058112621307373</c:v>
                </c:pt>
                <c:pt idx="4338">
                  <c:v>0.70582455396652222</c:v>
                </c:pt>
                <c:pt idx="4339">
                  <c:v>0.70571523904800415</c:v>
                </c:pt>
                <c:pt idx="4340">
                  <c:v>0.70581585168838501</c:v>
                </c:pt>
                <c:pt idx="4341">
                  <c:v>0.70660871267318726</c:v>
                </c:pt>
                <c:pt idx="4342">
                  <c:v>0.70670551061630249</c:v>
                </c:pt>
                <c:pt idx="4343">
                  <c:v>0.70655214786529541</c:v>
                </c:pt>
                <c:pt idx="4344">
                  <c:v>0.70662754774093628</c:v>
                </c:pt>
                <c:pt idx="4345">
                  <c:v>0.70682579278945923</c:v>
                </c:pt>
                <c:pt idx="4346">
                  <c:v>0.7067267894744873</c:v>
                </c:pt>
                <c:pt idx="4347">
                  <c:v>0.70665919780731201</c:v>
                </c:pt>
                <c:pt idx="4348">
                  <c:v>0.70639342069625854</c:v>
                </c:pt>
                <c:pt idx="4349">
                  <c:v>0.70642536878585815</c:v>
                </c:pt>
                <c:pt idx="4350">
                  <c:v>0.70666515827178955</c:v>
                </c:pt>
                <c:pt idx="4351">
                  <c:v>0.70665383338928223</c:v>
                </c:pt>
                <c:pt idx="4352">
                  <c:v>0.70664834976196289</c:v>
                </c:pt>
                <c:pt idx="4353">
                  <c:v>0.70648366212844849</c:v>
                </c:pt>
                <c:pt idx="4354">
                  <c:v>0.70650351047515869</c:v>
                </c:pt>
                <c:pt idx="4355">
                  <c:v>0.70658433437347412</c:v>
                </c:pt>
                <c:pt idx="4356">
                  <c:v>0.70658040046691895</c:v>
                </c:pt>
                <c:pt idx="4357">
                  <c:v>0.70650672912597656</c:v>
                </c:pt>
                <c:pt idx="4358">
                  <c:v>0.70665657520294189</c:v>
                </c:pt>
                <c:pt idx="4359">
                  <c:v>0.70651078224182129</c:v>
                </c:pt>
                <c:pt idx="4360">
                  <c:v>0.706473708152771</c:v>
                </c:pt>
                <c:pt idx="4361">
                  <c:v>0.70699816942214966</c:v>
                </c:pt>
                <c:pt idx="4362">
                  <c:v>0.70713627338409424</c:v>
                </c:pt>
                <c:pt idx="4363">
                  <c:v>0.70692110061645508</c:v>
                </c:pt>
                <c:pt idx="4364">
                  <c:v>0.70674371719360352</c:v>
                </c:pt>
                <c:pt idx="4365">
                  <c:v>0.70689582824707031</c:v>
                </c:pt>
                <c:pt idx="4366">
                  <c:v>0.70709365606307983</c:v>
                </c:pt>
                <c:pt idx="4367">
                  <c:v>0.70719510316848755</c:v>
                </c:pt>
                <c:pt idx="4368">
                  <c:v>0.70707970857620239</c:v>
                </c:pt>
                <c:pt idx="4369">
                  <c:v>0.70682913064956665</c:v>
                </c:pt>
                <c:pt idx="4370">
                  <c:v>0.70701783895492554</c:v>
                </c:pt>
                <c:pt idx="4371">
                  <c:v>0.70709764957427979</c:v>
                </c:pt>
                <c:pt idx="4372">
                  <c:v>0.70711326599121094</c:v>
                </c:pt>
                <c:pt idx="4373">
                  <c:v>0.70710211992263794</c:v>
                </c:pt>
                <c:pt idx="4374">
                  <c:v>0.70705759525299072</c:v>
                </c:pt>
                <c:pt idx="4375">
                  <c:v>0.70697075128555298</c:v>
                </c:pt>
                <c:pt idx="4376">
                  <c:v>0.70703220367431641</c:v>
                </c:pt>
                <c:pt idx="4377">
                  <c:v>0.7070235013961792</c:v>
                </c:pt>
                <c:pt idx="4378">
                  <c:v>0.70708876848220825</c:v>
                </c:pt>
                <c:pt idx="4379">
                  <c:v>0.70718270540237427</c:v>
                </c:pt>
                <c:pt idx="4380">
                  <c:v>0.70688438415527344</c:v>
                </c:pt>
                <c:pt idx="4381">
                  <c:v>0.70704799890518188</c:v>
                </c:pt>
                <c:pt idx="4382">
                  <c:v>0.7072606086730957</c:v>
                </c:pt>
                <c:pt idx="4383">
                  <c:v>0.70732557773590088</c:v>
                </c:pt>
                <c:pt idx="4384">
                  <c:v>0.70729076862335205</c:v>
                </c:pt>
                <c:pt idx="4385">
                  <c:v>0.70708680152893066</c:v>
                </c:pt>
                <c:pt idx="4386">
                  <c:v>0.70727050304412842</c:v>
                </c:pt>
                <c:pt idx="4387">
                  <c:v>0.7072833776473999</c:v>
                </c:pt>
                <c:pt idx="4388">
                  <c:v>0.70729750394821167</c:v>
                </c:pt>
                <c:pt idx="4389">
                  <c:v>0.70710331201553345</c:v>
                </c:pt>
                <c:pt idx="4390">
                  <c:v>0.7071082592010498</c:v>
                </c:pt>
                <c:pt idx="4391">
                  <c:v>0.70730751752853394</c:v>
                </c:pt>
                <c:pt idx="4392">
                  <c:v>0.70739907026290894</c:v>
                </c:pt>
                <c:pt idx="4393">
                  <c:v>0.70738518238067627</c:v>
                </c:pt>
                <c:pt idx="4394">
                  <c:v>0.7075086236000061</c:v>
                </c:pt>
                <c:pt idx="4395">
                  <c:v>0.70744973421096802</c:v>
                </c:pt>
                <c:pt idx="4396">
                  <c:v>0.7073366641998291</c:v>
                </c:pt>
                <c:pt idx="4397">
                  <c:v>0.7073894739151001</c:v>
                </c:pt>
                <c:pt idx="4398">
                  <c:v>0.70730811357498169</c:v>
                </c:pt>
                <c:pt idx="4399">
                  <c:v>0.70736873149871826</c:v>
                </c:pt>
                <c:pt idx="4400">
                  <c:v>0.70734590291976929</c:v>
                </c:pt>
                <c:pt idx="4401">
                  <c:v>0.70744740962982178</c:v>
                </c:pt>
                <c:pt idx="4402">
                  <c:v>0.70745867490768433</c:v>
                </c:pt>
                <c:pt idx="4403">
                  <c:v>0.70732516050338745</c:v>
                </c:pt>
                <c:pt idx="4404">
                  <c:v>0.70753216743469238</c:v>
                </c:pt>
                <c:pt idx="4405">
                  <c:v>0.70728105306625366</c:v>
                </c:pt>
                <c:pt idx="4406">
                  <c:v>0.70742183923721313</c:v>
                </c:pt>
                <c:pt idx="4407">
                  <c:v>0.70728534460067749</c:v>
                </c:pt>
                <c:pt idx="4408">
                  <c:v>0.70736438035964966</c:v>
                </c:pt>
                <c:pt idx="4409">
                  <c:v>0.70724183320999146</c:v>
                </c:pt>
                <c:pt idx="4410">
                  <c:v>0.70710796117782593</c:v>
                </c:pt>
                <c:pt idx="4411">
                  <c:v>0.70720911026000977</c:v>
                </c:pt>
                <c:pt idx="4412">
                  <c:v>0.70733076333999634</c:v>
                </c:pt>
                <c:pt idx="4413">
                  <c:v>0.70741653442382812</c:v>
                </c:pt>
                <c:pt idx="4414">
                  <c:v>0.70729738473892212</c:v>
                </c:pt>
                <c:pt idx="4415">
                  <c:v>0.7073969841003418</c:v>
                </c:pt>
                <c:pt idx="4416">
                  <c:v>0.70743018388748169</c:v>
                </c:pt>
                <c:pt idx="4417">
                  <c:v>0.70750898122787476</c:v>
                </c:pt>
                <c:pt idx="4418">
                  <c:v>0.70746201276779175</c:v>
                </c:pt>
                <c:pt idx="4419">
                  <c:v>0.70741593837738037</c:v>
                </c:pt>
                <c:pt idx="4420">
                  <c:v>0.70707690715789795</c:v>
                </c:pt>
                <c:pt idx="4421">
                  <c:v>0.70719397068023682</c:v>
                </c:pt>
                <c:pt idx="4422">
                  <c:v>0.7072441577911377</c:v>
                </c:pt>
                <c:pt idx="4423">
                  <c:v>0.70711582899093628</c:v>
                </c:pt>
                <c:pt idx="4424">
                  <c:v>0.70747345685958862</c:v>
                </c:pt>
                <c:pt idx="4425">
                  <c:v>0.70729625225067139</c:v>
                </c:pt>
                <c:pt idx="4426">
                  <c:v>0.7074429988861084</c:v>
                </c:pt>
                <c:pt idx="4427">
                  <c:v>0.70763391256332397</c:v>
                </c:pt>
                <c:pt idx="4428">
                  <c:v>0.70755100250244141</c:v>
                </c:pt>
                <c:pt idx="4429">
                  <c:v>0.70748555660247803</c:v>
                </c:pt>
                <c:pt idx="4430">
                  <c:v>0.70715773105621338</c:v>
                </c:pt>
                <c:pt idx="4431">
                  <c:v>0.70712512731552124</c:v>
                </c:pt>
                <c:pt idx="4432">
                  <c:v>0.70730429887771606</c:v>
                </c:pt>
                <c:pt idx="4433">
                  <c:v>0.70745730400085449</c:v>
                </c:pt>
                <c:pt idx="4434">
                  <c:v>0.7074468731880188</c:v>
                </c:pt>
                <c:pt idx="4435">
                  <c:v>0.70727688074111938</c:v>
                </c:pt>
                <c:pt idx="4436">
                  <c:v>0.70735460519790649</c:v>
                </c:pt>
                <c:pt idx="4437">
                  <c:v>0.70742672681808472</c:v>
                </c:pt>
                <c:pt idx="4438">
                  <c:v>0.7075340747833252</c:v>
                </c:pt>
                <c:pt idx="4439">
                  <c:v>0.70764154195785522</c:v>
                </c:pt>
                <c:pt idx="4440">
                  <c:v>0.70737195014953613</c:v>
                </c:pt>
                <c:pt idx="4441">
                  <c:v>0.70745593309402466</c:v>
                </c:pt>
                <c:pt idx="4442">
                  <c:v>0.70731502771377563</c:v>
                </c:pt>
                <c:pt idx="4443">
                  <c:v>0.70727032423019409</c:v>
                </c:pt>
                <c:pt idx="4444">
                  <c:v>0.70770066976547241</c:v>
                </c:pt>
                <c:pt idx="4445">
                  <c:v>0.70736241340637207</c:v>
                </c:pt>
                <c:pt idx="4446">
                  <c:v>0.70744913816452026</c:v>
                </c:pt>
                <c:pt idx="4447">
                  <c:v>0.70765036344528198</c:v>
                </c:pt>
                <c:pt idx="4448">
                  <c:v>0.70772647857666016</c:v>
                </c:pt>
                <c:pt idx="4449">
                  <c:v>0.70779258012771606</c:v>
                </c:pt>
                <c:pt idx="4450">
                  <c:v>0.70788389444351196</c:v>
                </c:pt>
                <c:pt idx="4451">
                  <c:v>0.7074284553527832</c:v>
                </c:pt>
                <c:pt idx="4452">
                  <c:v>0.70750558376312256</c:v>
                </c:pt>
                <c:pt idx="4453">
                  <c:v>0.70767611265182495</c:v>
                </c:pt>
                <c:pt idx="4454">
                  <c:v>0.70778632164001465</c:v>
                </c:pt>
                <c:pt idx="4455">
                  <c:v>0.7075842022895813</c:v>
                </c:pt>
                <c:pt idx="4456">
                  <c:v>0.70776820182800293</c:v>
                </c:pt>
                <c:pt idx="4457">
                  <c:v>0.7078244686126709</c:v>
                </c:pt>
                <c:pt idx="4458">
                  <c:v>0.70783615112304688</c:v>
                </c:pt>
                <c:pt idx="4459">
                  <c:v>0.70791524648666382</c:v>
                </c:pt>
                <c:pt idx="4460">
                  <c:v>0.70786243677139282</c:v>
                </c:pt>
                <c:pt idx="4461">
                  <c:v>0.70784622430801392</c:v>
                </c:pt>
                <c:pt idx="4462">
                  <c:v>0.70766687393188477</c:v>
                </c:pt>
                <c:pt idx="4463">
                  <c:v>0.70778465270996094</c:v>
                </c:pt>
                <c:pt idx="4464">
                  <c:v>0.70817214250564575</c:v>
                </c:pt>
                <c:pt idx="4465">
                  <c:v>0.70802938938140869</c:v>
                </c:pt>
                <c:pt idx="4466">
                  <c:v>0.70811039209365845</c:v>
                </c:pt>
                <c:pt idx="4467">
                  <c:v>0.70827597379684448</c:v>
                </c:pt>
                <c:pt idx="4468">
                  <c:v>0.70812398195266724</c:v>
                </c:pt>
                <c:pt idx="4469">
                  <c:v>0.70834493637084961</c:v>
                </c:pt>
                <c:pt idx="4470">
                  <c:v>0.70867210626602173</c:v>
                </c:pt>
                <c:pt idx="4471">
                  <c:v>0.70834469795227051</c:v>
                </c:pt>
                <c:pt idx="4472">
                  <c:v>0.70856398344039917</c:v>
                </c:pt>
                <c:pt idx="4473">
                  <c:v>0.70848977565765381</c:v>
                </c:pt>
                <c:pt idx="4474">
                  <c:v>0.70853197574615479</c:v>
                </c:pt>
                <c:pt idx="4475">
                  <c:v>0.70845943689346313</c:v>
                </c:pt>
                <c:pt idx="4476">
                  <c:v>0.70850676298141479</c:v>
                </c:pt>
                <c:pt idx="4477">
                  <c:v>0.70851767063140869</c:v>
                </c:pt>
                <c:pt idx="4478">
                  <c:v>0.70857274532318115</c:v>
                </c:pt>
                <c:pt idx="4479">
                  <c:v>0.70854365825653076</c:v>
                </c:pt>
                <c:pt idx="4480">
                  <c:v>0.70862287282943726</c:v>
                </c:pt>
                <c:pt idx="4481">
                  <c:v>0.70856082439422607</c:v>
                </c:pt>
                <c:pt idx="4482">
                  <c:v>0.70827758312225342</c:v>
                </c:pt>
                <c:pt idx="4483">
                  <c:v>0.70855379104614258</c:v>
                </c:pt>
                <c:pt idx="4484">
                  <c:v>0.70858025550842285</c:v>
                </c:pt>
                <c:pt idx="4485">
                  <c:v>0.70833092927932739</c:v>
                </c:pt>
                <c:pt idx="4486">
                  <c:v>0.70841389894485474</c:v>
                </c:pt>
                <c:pt idx="4487">
                  <c:v>0.70858806371688843</c:v>
                </c:pt>
                <c:pt idx="4488">
                  <c:v>0.70867788791656494</c:v>
                </c:pt>
                <c:pt idx="4489">
                  <c:v>0.70868974924087524</c:v>
                </c:pt>
                <c:pt idx="4490">
                  <c:v>0.70858120918273926</c:v>
                </c:pt>
                <c:pt idx="4491">
                  <c:v>0.70826143026351929</c:v>
                </c:pt>
                <c:pt idx="4492">
                  <c:v>0.70847177505493164</c:v>
                </c:pt>
                <c:pt idx="4493">
                  <c:v>0.70832878351211548</c:v>
                </c:pt>
                <c:pt idx="4494">
                  <c:v>0.7084500789642334</c:v>
                </c:pt>
                <c:pt idx="4495">
                  <c:v>0.70848441123962402</c:v>
                </c:pt>
                <c:pt idx="4496">
                  <c:v>0.70867496728897095</c:v>
                </c:pt>
                <c:pt idx="4497">
                  <c:v>0.7085803747177124</c:v>
                </c:pt>
                <c:pt idx="4498">
                  <c:v>0.70843404531478882</c:v>
                </c:pt>
                <c:pt idx="4499">
                  <c:v>0.70860177278518677</c:v>
                </c:pt>
                <c:pt idx="4500">
                  <c:v>0.70861667394638062</c:v>
                </c:pt>
                <c:pt idx="4501">
                  <c:v>0.70849770307540894</c:v>
                </c:pt>
                <c:pt idx="4502">
                  <c:v>0.70829623937606812</c:v>
                </c:pt>
                <c:pt idx="4503">
                  <c:v>0.70854991674423218</c:v>
                </c:pt>
                <c:pt idx="4504">
                  <c:v>0.70850610733032227</c:v>
                </c:pt>
                <c:pt idx="4505">
                  <c:v>0.70842134952545166</c:v>
                </c:pt>
                <c:pt idx="4506">
                  <c:v>0.70829135179519653</c:v>
                </c:pt>
                <c:pt idx="4507">
                  <c:v>0.70849180221557617</c:v>
                </c:pt>
                <c:pt idx="4508">
                  <c:v>0.70869165658950806</c:v>
                </c:pt>
                <c:pt idx="4509">
                  <c:v>0.7089192271232605</c:v>
                </c:pt>
                <c:pt idx="4510">
                  <c:v>0.70885062217712402</c:v>
                </c:pt>
                <c:pt idx="4511">
                  <c:v>0.70865452289581299</c:v>
                </c:pt>
                <c:pt idx="4512">
                  <c:v>0.70851504802703857</c:v>
                </c:pt>
                <c:pt idx="4513">
                  <c:v>0.70863181352615356</c:v>
                </c:pt>
                <c:pt idx="4514">
                  <c:v>0.70859241485595703</c:v>
                </c:pt>
                <c:pt idx="4515">
                  <c:v>0.70863616466522217</c:v>
                </c:pt>
                <c:pt idx="4516">
                  <c:v>0.70871174335479736</c:v>
                </c:pt>
                <c:pt idx="4517">
                  <c:v>0.70862102508544922</c:v>
                </c:pt>
                <c:pt idx="4518">
                  <c:v>0.70869195461273193</c:v>
                </c:pt>
                <c:pt idx="4519">
                  <c:v>0.70905876159667969</c:v>
                </c:pt>
                <c:pt idx="4520">
                  <c:v>0.70908284187316895</c:v>
                </c:pt>
                <c:pt idx="4521">
                  <c:v>0.70894438028335571</c:v>
                </c:pt>
                <c:pt idx="4522">
                  <c:v>0.70873326063156128</c:v>
                </c:pt>
                <c:pt idx="4523">
                  <c:v>0.70900195837020874</c:v>
                </c:pt>
                <c:pt idx="4524">
                  <c:v>0.70880019664764404</c:v>
                </c:pt>
                <c:pt idx="4525">
                  <c:v>0.7087627649307251</c:v>
                </c:pt>
                <c:pt idx="4526">
                  <c:v>0.70879405736923218</c:v>
                </c:pt>
                <c:pt idx="4527">
                  <c:v>0.70874422788619995</c:v>
                </c:pt>
                <c:pt idx="4528">
                  <c:v>0.7090035080909729</c:v>
                </c:pt>
                <c:pt idx="4529">
                  <c:v>0.70917981863021851</c:v>
                </c:pt>
                <c:pt idx="4530">
                  <c:v>0.70916467905044556</c:v>
                </c:pt>
                <c:pt idx="4531">
                  <c:v>0.70906132459640503</c:v>
                </c:pt>
                <c:pt idx="4532">
                  <c:v>0.7088320255279541</c:v>
                </c:pt>
                <c:pt idx="4533">
                  <c:v>0.70897102355957031</c:v>
                </c:pt>
                <c:pt idx="4534">
                  <c:v>0.70898997783660889</c:v>
                </c:pt>
                <c:pt idx="4535">
                  <c:v>0.70900315046310425</c:v>
                </c:pt>
                <c:pt idx="4536">
                  <c:v>0.70899885892868042</c:v>
                </c:pt>
                <c:pt idx="4537">
                  <c:v>0.70881253480911255</c:v>
                </c:pt>
                <c:pt idx="4538">
                  <c:v>0.70889770984649658</c:v>
                </c:pt>
                <c:pt idx="4539">
                  <c:v>0.70903021097183228</c:v>
                </c:pt>
                <c:pt idx="4540">
                  <c:v>0.70928549766540527</c:v>
                </c:pt>
                <c:pt idx="4541">
                  <c:v>0.70919328927993774</c:v>
                </c:pt>
                <c:pt idx="4542">
                  <c:v>0.70904332399368286</c:v>
                </c:pt>
                <c:pt idx="4543">
                  <c:v>0.70901870727539062</c:v>
                </c:pt>
                <c:pt idx="4544">
                  <c:v>0.7089693546295166</c:v>
                </c:pt>
                <c:pt idx="4545">
                  <c:v>0.70904749631881714</c:v>
                </c:pt>
                <c:pt idx="4546">
                  <c:v>0.70856773853302002</c:v>
                </c:pt>
                <c:pt idx="4547">
                  <c:v>0.70806777477264404</c:v>
                </c:pt>
                <c:pt idx="4548">
                  <c:v>0.70836150646209717</c:v>
                </c:pt>
                <c:pt idx="4549">
                  <c:v>0.70845317840576172</c:v>
                </c:pt>
                <c:pt idx="4550">
                  <c:v>0.70863115787506104</c:v>
                </c:pt>
                <c:pt idx="4551">
                  <c:v>0.70900583267211914</c:v>
                </c:pt>
                <c:pt idx="4552">
                  <c:v>0.70908451080322266</c:v>
                </c:pt>
                <c:pt idx="4553">
                  <c:v>0.70914775133132935</c:v>
                </c:pt>
                <c:pt idx="4554">
                  <c:v>0.70917493104934692</c:v>
                </c:pt>
                <c:pt idx="4555">
                  <c:v>0.70915639400482178</c:v>
                </c:pt>
                <c:pt idx="4556">
                  <c:v>0.7090461254119873</c:v>
                </c:pt>
                <c:pt idx="4557">
                  <c:v>0.70907789468765259</c:v>
                </c:pt>
                <c:pt idx="4558">
                  <c:v>0.7091948390007019</c:v>
                </c:pt>
                <c:pt idx="4559">
                  <c:v>0.70925384759902954</c:v>
                </c:pt>
                <c:pt idx="4560">
                  <c:v>0.71095627546310425</c:v>
                </c:pt>
                <c:pt idx="4561">
                  <c:v>0.71177399158477783</c:v>
                </c:pt>
                <c:pt idx="4562">
                  <c:v>0.71146541833877563</c:v>
                </c:pt>
                <c:pt idx="4563">
                  <c:v>0.71132701635360718</c:v>
                </c:pt>
                <c:pt idx="4564">
                  <c:v>0.71139687299728394</c:v>
                </c:pt>
                <c:pt idx="4565">
                  <c:v>0.71148836612701416</c:v>
                </c:pt>
                <c:pt idx="4566">
                  <c:v>0.71121335029602051</c:v>
                </c:pt>
                <c:pt idx="4567">
                  <c:v>0.71139585971832275</c:v>
                </c:pt>
                <c:pt idx="4568">
                  <c:v>0.71136891841888428</c:v>
                </c:pt>
                <c:pt idx="4569">
                  <c:v>0.71160233020782471</c:v>
                </c:pt>
                <c:pt idx="4570">
                  <c:v>0.7115631103515625</c:v>
                </c:pt>
                <c:pt idx="4571">
                  <c:v>0.71133291721343994</c:v>
                </c:pt>
                <c:pt idx="4572">
                  <c:v>0.71122938394546509</c:v>
                </c:pt>
                <c:pt idx="4573">
                  <c:v>0.71127361059188843</c:v>
                </c:pt>
                <c:pt idx="4574">
                  <c:v>0.71135705709457397</c:v>
                </c:pt>
                <c:pt idx="4575">
                  <c:v>0.71116030216217041</c:v>
                </c:pt>
                <c:pt idx="4576">
                  <c:v>0.71121740341186523</c:v>
                </c:pt>
                <c:pt idx="4577">
                  <c:v>0.71131801605224609</c:v>
                </c:pt>
                <c:pt idx="4578">
                  <c:v>0.71124774217605591</c:v>
                </c:pt>
                <c:pt idx="4579">
                  <c:v>0.71139371395111084</c:v>
                </c:pt>
                <c:pt idx="4580">
                  <c:v>0.71138054132461548</c:v>
                </c:pt>
                <c:pt idx="4581">
                  <c:v>0.71153920888900757</c:v>
                </c:pt>
                <c:pt idx="4582">
                  <c:v>0.71118223667144775</c:v>
                </c:pt>
                <c:pt idx="4583">
                  <c:v>0.71102893352508545</c:v>
                </c:pt>
                <c:pt idx="4584">
                  <c:v>0.71123898029327393</c:v>
                </c:pt>
                <c:pt idx="4585">
                  <c:v>0.71109610795974731</c:v>
                </c:pt>
                <c:pt idx="4586">
                  <c:v>0.71117651462554932</c:v>
                </c:pt>
                <c:pt idx="4587">
                  <c:v>0.71114808320999146</c:v>
                </c:pt>
                <c:pt idx="4588">
                  <c:v>0.71119987964630127</c:v>
                </c:pt>
                <c:pt idx="4589">
                  <c:v>0.71136337518692017</c:v>
                </c:pt>
                <c:pt idx="4590">
                  <c:v>0.7114073634147644</c:v>
                </c:pt>
                <c:pt idx="4591">
                  <c:v>0.71119177341461182</c:v>
                </c:pt>
                <c:pt idx="4592">
                  <c:v>0.71115714311599731</c:v>
                </c:pt>
                <c:pt idx="4593">
                  <c:v>0.71126127243041992</c:v>
                </c:pt>
                <c:pt idx="4594">
                  <c:v>0.7111283540725708</c:v>
                </c:pt>
                <c:pt idx="4595">
                  <c:v>0.7110857367515564</c:v>
                </c:pt>
                <c:pt idx="4596">
                  <c:v>0.71114635467529297</c:v>
                </c:pt>
                <c:pt idx="4597">
                  <c:v>0.71110808849334717</c:v>
                </c:pt>
                <c:pt idx="4598">
                  <c:v>0.71116501092910767</c:v>
                </c:pt>
                <c:pt idx="4599">
                  <c:v>0.71126312017440796</c:v>
                </c:pt>
                <c:pt idx="4600">
                  <c:v>0.71147388219833374</c:v>
                </c:pt>
                <c:pt idx="4601">
                  <c:v>0.71151930093765259</c:v>
                </c:pt>
                <c:pt idx="4602">
                  <c:v>0.7113271951675415</c:v>
                </c:pt>
                <c:pt idx="4603">
                  <c:v>0.71130603551864624</c:v>
                </c:pt>
                <c:pt idx="4604">
                  <c:v>0.71130746603012085</c:v>
                </c:pt>
                <c:pt idx="4605">
                  <c:v>0.71123355627059937</c:v>
                </c:pt>
                <c:pt idx="4606">
                  <c:v>0.71130967140197754</c:v>
                </c:pt>
                <c:pt idx="4607">
                  <c:v>0.71132898330688477</c:v>
                </c:pt>
                <c:pt idx="4608">
                  <c:v>0.71131742000579834</c:v>
                </c:pt>
                <c:pt idx="4609">
                  <c:v>0.71151494979858398</c:v>
                </c:pt>
                <c:pt idx="4610">
                  <c:v>0.71154546737670898</c:v>
                </c:pt>
                <c:pt idx="4611">
                  <c:v>0.71146893501281738</c:v>
                </c:pt>
                <c:pt idx="4612">
                  <c:v>0.71146118640899658</c:v>
                </c:pt>
                <c:pt idx="4613">
                  <c:v>0.71143156290054321</c:v>
                </c:pt>
                <c:pt idx="4614">
                  <c:v>0.71133488416671753</c:v>
                </c:pt>
                <c:pt idx="4615">
                  <c:v>0.71145117282867432</c:v>
                </c:pt>
                <c:pt idx="4616">
                  <c:v>0.71144974231719971</c:v>
                </c:pt>
                <c:pt idx="4617">
                  <c:v>0.71119630336761475</c:v>
                </c:pt>
                <c:pt idx="4618">
                  <c:v>0.71132433414459229</c:v>
                </c:pt>
                <c:pt idx="4619">
                  <c:v>0.71131908893585205</c:v>
                </c:pt>
                <c:pt idx="4620">
                  <c:v>0.71134036779403687</c:v>
                </c:pt>
                <c:pt idx="4621">
                  <c:v>0.71138805150985718</c:v>
                </c:pt>
                <c:pt idx="4622">
                  <c:v>0.71130210161209106</c:v>
                </c:pt>
                <c:pt idx="4623">
                  <c:v>0.71136981248855591</c:v>
                </c:pt>
                <c:pt idx="4624">
                  <c:v>0.71123784780502319</c:v>
                </c:pt>
                <c:pt idx="4625">
                  <c:v>0.71121138334274292</c:v>
                </c:pt>
                <c:pt idx="4626">
                  <c:v>0.7114870548248291</c:v>
                </c:pt>
                <c:pt idx="4627">
                  <c:v>0.71148377656936646</c:v>
                </c:pt>
                <c:pt idx="4628">
                  <c:v>0.711456298828125</c:v>
                </c:pt>
                <c:pt idx="4629">
                  <c:v>0.71143049001693726</c:v>
                </c:pt>
                <c:pt idx="4630">
                  <c:v>0.71142667531967163</c:v>
                </c:pt>
                <c:pt idx="4631">
                  <c:v>0.71124118566513062</c:v>
                </c:pt>
                <c:pt idx="4632">
                  <c:v>0.7113800048828125</c:v>
                </c:pt>
                <c:pt idx="4633">
                  <c:v>0.71117657423019409</c:v>
                </c:pt>
                <c:pt idx="4634">
                  <c:v>0.71140813827514648</c:v>
                </c:pt>
                <c:pt idx="4635">
                  <c:v>0.71152806282043457</c:v>
                </c:pt>
                <c:pt idx="4636">
                  <c:v>0.71131634712219238</c:v>
                </c:pt>
                <c:pt idx="4637">
                  <c:v>0.71150195598602295</c:v>
                </c:pt>
                <c:pt idx="4638">
                  <c:v>0.71158742904663086</c:v>
                </c:pt>
                <c:pt idx="4639">
                  <c:v>0.71145772933959961</c:v>
                </c:pt>
                <c:pt idx="4640">
                  <c:v>0.7114444375038147</c:v>
                </c:pt>
                <c:pt idx="4641">
                  <c:v>0.71140938997268677</c:v>
                </c:pt>
                <c:pt idx="4642">
                  <c:v>0.71143704652786255</c:v>
                </c:pt>
                <c:pt idx="4643">
                  <c:v>0.71149975061416626</c:v>
                </c:pt>
                <c:pt idx="4644">
                  <c:v>0.71124881505966187</c:v>
                </c:pt>
                <c:pt idx="4645">
                  <c:v>0.7113567590713501</c:v>
                </c:pt>
                <c:pt idx="4646">
                  <c:v>0.71144425868988037</c:v>
                </c:pt>
                <c:pt idx="4647">
                  <c:v>0.71159344911575317</c:v>
                </c:pt>
                <c:pt idx="4648">
                  <c:v>0.71155953407287598</c:v>
                </c:pt>
                <c:pt idx="4649">
                  <c:v>0.71174931526184082</c:v>
                </c:pt>
                <c:pt idx="4650">
                  <c:v>0.71150833368301392</c:v>
                </c:pt>
                <c:pt idx="4651">
                  <c:v>0.71161401271820068</c:v>
                </c:pt>
                <c:pt idx="4652">
                  <c:v>0.71136200428009033</c:v>
                </c:pt>
                <c:pt idx="4653">
                  <c:v>0.7113611102104187</c:v>
                </c:pt>
                <c:pt idx="4654">
                  <c:v>0.71160328388214111</c:v>
                </c:pt>
                <c:pt idx="4655">
                  <c:v>0.7114100456237793</c:v>
                </c:pt>
                <c:pt idx="4656">
                  <c:v>0.71146619319915771</c:v>
                </c:pt>
                <c:pt idx="4657">
                  <c:v>0.71173423528671265</c:v>
                </c:pt>
                <c:pt idx="4658">
                  <c:v>0.71162021160125732</c:v>
                </c:pt>
                <c:pt idx="4659">
                  <c:v>0.71149510145187378</c:v>
                </c:pt>
                <c:pt idx="4660">
                  <c:v>0.71148586273193359</c:v>
                </c:pt>
                <c:pt idx="4661">
                  <c:v>0.71131592988967896</c:v>
                </c:pt>
                <c:pt idx="4662">
                  <c:v>0.71153914928436279</c:v>
                </c:pt>
                <c:pt idx="4663">
                  <c:v>0.71150678396224976</c:v>
                </c:pt>
                <c:pt idx="4664">
                  <c:v>0.71162128448486328</c:v>
                </c:pt>
                <c:pt idx="4665">
                  <c:v>0.71171361207962036</c:v>
                </c:pt>
                <c:pt idx="4666">
                  <c:v>0.71174228191375732</c:v>
                </c:pt>
                <c:pt idx="4667">
                  <c:v>0.71174567937850952</c:v>
                </c:pt>
                <c:pt idx="4668">
                  <c:v>0.71182984113693237</c:v>
                </c:pt>
                <c:pt idx="4669">
                  <c:v>0.71173030138015747</c:v>
                </c:pt>
                <c:pt idx="4670">
                  <c:v>0.71165579557418823</c:v>
                </c:pt>
                <c:pt idx="4671">
                  <c:v>0.71147006750106812</c:v>
                </c:pt>
                <c:pt idx="4672">
                  <c:v>0.71130472421646118</c:v>
                </c:pt>
                <c:pt idx="4673">
                  <c:v>0.71162182092666626</c:v>
                </c:pt>
                <c:pt idx="4674">
                  <c:v>0.71144694089889526</c:v>
                </c:pt>
                <c:pt idx="4675">
                  <c:v>0.71136415004730225</c:v>
                </c:pt>
                <c:pt idx="4676">
                  <c:v>0.71166187524795532</c:v>
                </c:pt>
                <c:pt idx="4677">
                  <c:v>0.71172857284545898</c:v>
                </c:pt>
                <c:pt idx="4678">
                  <c:v>0.71162116527557373</c:v>
                </c:pt>
                <c:pt idx="4679">
                  <c:v>0.71162915229797363</c:v>
                </c:pt>
                <c:pt idx="4680">
                  <c:v>0.71135956048965454</c:v>
                </c:pt>
                <c:pt idx="4681">
                  <c:v>0.71151858568191528</c:v>
                </c:pt>
                <c:pt idx="4682">
                  <c:v>0.71140122413635254</c:v>
                </c:pt>
                <c:pt idx="4683">
                  <c:v>0.71150201559066772</c:v>
                </c:pt>
                <c:pt idx="4684">
                  <c:v>0.71163475513458252</c:v>
                </c:pt>
                <c:pt idx="4685">
                  <c:v>0.71167504787445068</c:v>
                </c:pt>
                <c:pt idx="4686">
                  <c:v>0.71158182621002197</c:v>
                </c:pt>
                <c:pt idx="4687">
                  <c:v>0.71168828010559082</c:v>
                </c:pt>
                <c:pt idx="4688">
                  <c:v>0.71173608303070068</c:v>
                </c:pt>
                <c:pt idx="4689">
                  <c:v>0.71190637350082397</c:v>
                </c:pt>
                <c:pt idx="4690">
                  <c:v>0.71169906854629517</c:v>
                </c:pt>
                <c:pt idx="4691">
                  <c:v>0.7114834189414978</c:v>
                </c:pt>
                <c:pt idx="4692">
                  <c:v>0.71169573068618774</c:v>
                </c:pt>
                <c:pt idx="4693">
                  <c:v>0.71171724796295166</c:v>
                </c:pt>
                <c:pt idx="4694">
                  <c:v>0.71157532930374146</c:v>
                </c:pt>
                <c:pt idx="4695">
                  <c:v>0.71163463592529297</c:v>
                </c:pt>
                <c:pt idx="4696">
                  <c:v>0.7117847204208374</c:v>
                </c:pt>
                <c:pt idx="4697">
                  <c:v>0.7117159366607666</c:v>
                </c:pt>
                <c:pt idx="4698">
                  <c:v>0.71168893575668335</c:v>
                </c:pt>
                <c:pt idx="4699">
                  <c:v>0.71149492263793945</c:v>
                </c:pt>
                <c:pt idx="4700">
                  <c:v>0.71144819259643555</c:v>
                </c:pt>
                <c:pt idx="4701">
                  <c:v>0.71145153045654297</c:v>
                </c:pt>
                <c:pt idx="4702">
                  <c:v>0.71158230304718018</c:v>
                </c:pt>
                <c:pt idx="4703">
                  <c:v>0.71174442768096924</c:v>
                </c:pt>
                <c:pt idx="4704">
                  <c:v>0.71191829442977905</c:v>
                </c:pt>
                <c:pt idx="4705">
                  <c:v>0.71165239810943604</c:v>
                </c:pt>
                <c:pt idx="4706">
                  <c:v>0.71164870262145996</c:v>
                </c:pt>
                <c:pt idx="4707">
                  <c:v>0.71159881353378296</c:v>
                </c:pt>
                <c:pt idx="4708">
                  <c:v>0.71187275648117065</c:v>
                </c:pt>
                <c:pt idx="4709">
                  <c:v>0.71179169416427612</c:v>
                </c:pt>
                <c:pt idx="4710">
                  <c:v>0.71157938241958618</c:v>
                </c:pt>
                <c:pt idx="4711">
                  <c:v>0.71166861057281494</c:v>
                </c:pt>
                <c:pt idx="4712">
                  <c:v>0.71161830425262451</c:v>
                </c:pt>
                <c:pt idx="4713">
                  <c:v>0.71171408891677856</c:v>
                </c:pt>
                <c:pt idx="4714">
                  <c:v>0.7117496132850647</c:v>
                </c:pt>
                <c:pt idx="4715">
                  <c:v>0.71185582876205444</c:v>
                </c:pt>
                <c:pt idx="4716">
                  <c:v>0.71188777685165405</c:v>
                </c:pt>
                <c:pt idx="4717">
                  <c:v>0.71196520328521729</c:v>
                </c:pt>
                <c:pt idx="4718">
                  <c:v>0.71175211668014526</c:v>
                </c:pt>
                <c:pt idx="4719">
                  <c:v>0.71167057752609253</c:v>
                </c:pt>
                <c:pt idx="4720">
                  <c:v>0.71159088611602783</c:v>
                </c:pt>
                <c:pt idx="4721">
                  <c:v>0.71162128448486328</c:v>
                </c:pt>
                <c:pt idx="4722">
                  <c:v>0.71174687147140503</c:v>
                </c:pt>
                <c:pt idx="4723">
                  <c:v>0.71199643611907959</c:v>
                </c:pt>
                <c:pt idx="4724">
                  <c:v>0.71197777986526489</c:v>
                </c:pt>
                <c:pt idx="4725">
                  <c:v>0.71186482906341553</c:v>
                </c:pt>
                <c:pt idx="4726">
                  <c:v>0.7117505669593811</c:v>
                </c:pt>
                <c:pt idx="4727">
                  <c:v>0.71195268630981445</c:v>
                </c:pt>
                <c:pt idx="4728">
                  <c:v>0.71195495128631592</c:v>
                </c:pt>
                <c:pt idx="4729">
                  <c:v>0.71175312995910645</c:v>
                </c:pt>
                <c:pt idx="4730">
                  <c:v>0.71177685260772705</c:v>
                </c:pt>
                <c:pt idx="4731">
                  <c:v>0.71170258522033691</c:v>
                </c:pt>
                <c:pt idx="4732">
                  <c:v>0.71181035041809082</c:v>
                </c:pt>
                <c:pt idx="4733">
                  <c:v>0.71190947294235229</c:v>
                </c:pt>
                <c:pt idx="4734">
                  <c:v>0.71192508935928345</c:v>
                </c:pt>
                <c:pt idx="4735">
                  <c:v>0.71193206310272217</c:v>
                </c:pt>
                <c:pt idx="4736">
                  <c:v>0.71197223663330078</c:v>
                </c:pt>
                <c:pt idx="4737">
                  <c:v>0.71184933185577393</c:v>
                </c:pt>
                <c:pt idx="4738">
                  <c:v>0.71179181337356567</c:v>
                </c:pt>
                <c:pt idx="4739">
                  <c:v>0.71188890933990479</c:v>
                </c:pt>
                <c:pt idx="4740">
                  <c:v>0.71177774667739868</c:v>
                </c:pt>
                <c:pt idx="4741">
                  <c:v>0.71186196804046631</c:v>
                </c:pt>
                <c:pt idx="4742">
                  <c:v>0.71197491884231567</c:v>
                </c:pt>
                <c:pt idx="4743">
                  <c:v>0.71241557598114014</c:v>
                </c:pt>
                <c:pt idx="4744">
                  <c:v>0.71244192123413086</c:v>
                </c:pt>
                <c:pt idx="4745">
                  <c:v>0.71235233545303345</c:v>
                </c:pt>
                <c:pt idx="4746">
                  <c:v>0.71247094869613647</c:v>
                </c:pt>
                <c:pt idx="4747">
                  <c:v>0.71272403001785278</c:v>
                </c:pt>
                <c:pt idx="4748">
                  <c:v>0.71245104074478149</c:v>
                </c:pt>
                <c:pt idx="4749">
                  <c:v>0.71248877048492432</c:v>
                </c:pt>
                <c:pt idx="4750">
                  <c:v>0.71231281757354736</c:v>
                </c:pt>
                <c:pt idx="4751">
                  <c:v>0.71232658624649048</c:v>
                </c:pt>
                <c:pt idx="4752">
                  <c:v>0.71242672204971313</c:v>
                </c:pt>
                <c:pt idx="4753">
                  <c:v>0.71251189708709717</c:v>
                </c:pt>
                <c:pt idx="4754">
                  <c:v>0.71279287338256836</c:v>
                </c:pt>
                <c:pt idx="4755">
                  <c:v>0.71281343698501587</c:v>
                </c:pt>
                <c:pt idx="4756">
                  <c:v>0.71257400512695312</c:v>
                </c:pt>
                <c:pt idx="4757">
                  <c:v>0.71247583627700806</c:v>
                </c:pt>
                <c:pt idx="4758">
                  <c:v>0.71251136064529419</c:v>
                </c:pt>
                <c:pt idx="4759">
                  <c:v>0.71242380142211914</c:v>
                </c:pt>
                <c:pt idx="4760">
                  <c:v>0.71259880065917969</c:v>
                </c:pt>
                <c:pt idx="4761">
                  <c:v>0.71260464191436768</c:v>
                </c:pt>
                <c:pt idx="4762">
                  <c:v>0.71279627084732056</c:v>
                </c:pt>
                <c:pt idx="4763">
                  <c:v>0.71270525455474854</c:v>
                </c:pt>
                <c:pt idx="4764">
                  <c:v>0.7125014066696167</c:v>
                </c:pt>
                <c:pt idx="4765">
                  <c:v>0.7127000093460083</c:v>
                </c:pt>
                <c:pt idx="4766">
                  <c:v>0.71287703514099121</c:v>
                </c:pt>
                <c:pt idx="4767">
                  <c:v>0.71278476715087891</c:v>
                </c:pt>
                <c:pt idx="4768">
                  <c:v>0.71279597282409668</c:v>
                </c:pt>
                <c:pt idx="4769">
                  <c:v>0.71262556314468384</c:v>
                </c:pt>
                <c:pt idx="4770">
                  <c:v>0.71265321969985962</c:v>
                </c:pt>
                <c:pt idx="4771">
                  <c:v>0.71259802579879761</c:v>
                </c:pt>
                <c:pt idx="4772">
                  <c:v>0.71263664960861206</c:v>
                </c:pt>
                <c:pt idx="4773">
                  <c:v>0.71283453702926636</c:v>
                </c:pt>
                <c:pt idx="4774">
                  <c:v>0.71307253837585449</c:v>
                </c:pt>
                <c:pt idx="4775">
                  <c:v>0.71272963285446167</c:v>
                </c:pt>
                <c:pt idx="4776">
                  <c:v>0.71290242671966553</c:v>
                </c:pt>
                <c:pt idx="4777">
                  <c:v>0.71271651983261108</c:v>
                </c:pt>
                <c:pt idx="4778">
                  <c:v>0.7127230167388916</c:v>
                </c:pt>
                <c:pt idx="4779">
                  <c:v>0.71272414922714233</c:v>
                </c:pt>
                <c:pt idx="4780">
                  <c:v>0.71291285753250122</c:v>
                </c:pt>
                <c:pt idx="4781">
                  <c:v>0.71295863389968872</c:v>
                </c:pt>
                <c:pt idx="4782">
                  <c:v>0.71291059255599976</c:v>
                </c:pt>
                <c:pt idx="4783">
                  <c:v>0.71272677183151245</c:v>
                </c:pt>
                <c:pt idx="4784">
                  <c:v>0.71295231580734253</c:v>
                </c:pt>
                <c:pt idx="4785">
                  <c:v>0.71293842792510986</c:v>
                </c:pt>
                <c:pt idx="4786">
                  <c:v>0.71288937330245972</c:v>
                </c:pt>
                <c:pt idx="4787">
                  <c:v>0.71291071176528931</c:v>
                </c:pt>
                <c:pt idx="4788">
                  <c:v>0.71280413866043091</c:v>
                </c:pt>
                <c:pt idx="4789">
                  <c:v>0.7128491997718811</c:v>
                </c:pt>
                <c:pt idx="4790">
                  <c:v>0.71281439065933228</c:v>
                </c:pt>
                <c:pt idx="4791">
                  <c:v>0.71279454231262207</c:v>
                </c:pt>
                <c:pt idx="4792">
                  <c:v>0.71358615159988403</c:v>
                </c:pt>
                <c:pt idx="4793">
                  <c:v>0.71575099229812622</c:v>
                </c:pt>
                <c:pt idx="4794">
                  <c:v>0.71567970514297485</c:v>
                </c:pt>
                <c:pt idx="4795">
                  <c:v>0.7156904935836792</c:v>
                </c:pt>
                <c:pt idx="4796">
                  <c:v>0.71537846326828003</c:v>
                </c:pt>
                <c:pt idx="4797">
                  <c:v>0.71534425020217896</c:v>
                </c:pt>
                <c:pt idx="4798">
                  <c:v>0.7153441309928894</c:v>
                </c:pt>
                <c:pt idx="4799">
                  <c:v>0.71558070182800293</c:v>
                </c:pt>
                <c:pt idx="4800">
                  <c:v>0.71569234132766724</c:v>
                </c:pt>
                <c:pt idx="4801">
                  <c:v>0.71548378467559814</c:v>
                </c:pt>
                <c:pt idx="4802">
                  <c:v>0.7154242992401123</c:v>
                </c:pt>
                <c:pt idx="4803">
                  <c:v>0.71549856662750244</c:v>
                </c:pt>
                <c:pt idx="4804">
                  <c:v>0.71545213460922241</c:v>
                </c:pt>
                <c:pt idx="4805">
                  <c:v>0.71548992395401001</c:v>
                </c:pt>
                <c:pt idx="4806">
                  <c:v>0.71545541286468506</c:v>
                </c:pt>
                <c:pt idx="4807">
                  <c:v>0.71544712781906128</c:v>
                </c:pt>
                <c:pt idx="4808">
                  <c:v>0.71545922756195068</c:v>
                </c:pt>
                <c:pt idx="4809">
                  <c:v>0.71533578634262085</c:v>
                </c:pt>
                <c:pt idx="4810">
                  <c:v>0.71527916193008423</c:v>
                </c:pt>
                <c:pt idx="4811">
                  <c:v>0.71573758125305176</c:v>
                </c:pt>
                <c:pt idx="4812">
                  <c:v>0.71560245752334595</c:v>
                </c:pt>
                <c:pt idx="4813">
                  <c:v>0.71564465761184692</c:v>
                </c:pt>
                <c:pt idx="4814">
                  <c:v>0.71557754278182983</c:v>
                </c:pt>
                <c:pt idx="4815">
                  <c:v>0.71540689468383789</c:v>
                </c:pt>
                <c:pt idx="4816">
                  <c:v>0.71535390615463257</c:v>
                </c:pt>
                <c:pt idx="4817">
                  <c:v>0.7154192328453064</c:v>
                </c:pt>
                <c:pt idx="4818">
                  <c:v>0.71562290191650391</c:v>
                </c:pt>
                <c:pt idx="4819">
                  <c:v>0.71562469005584717</c:v>
                </c:pt>
                <c:pt idx="4820">
                  <c:v>0.71554839611053467</c:v>
                </c:pt>
                <c:pt idx="4821">
                  <c:v>0.71542662382125854</c:v>
                </c:pt>
                <c:pt idx="4822">
                  <c:v>0.71559524536132812</c:v>
                </c:pt>
                <c:pt idx="4823">
                  <c:v>0.71544992923736572</c:v>
                </c:pt>
                <c:pt idx="4824">
                  <c:v>0.71550041437149048</c:v>
                </c:pt>
                <c:pt idx="4825">
                  <c:v>0.71541750431060791</c:v>
                </c:pt>
                <c:pt idx="4826">
                  <c:v>0.71533387899398804</c:v>
                </c:pt>
                <c:pt idx="4827">
                  <c:v>0.71544116735458374</c:v>
                </c:pt>
                <c:pt idx="4828">
                  <c:v>0.71540272235870361</c:v>
                </c:pt>
                <c:pt idx="4829">
                  <c:v>0.71541601419448853</c:v>
                </c:pt>
                <c:pt idx="4830">
                  <c:v>0.71543025970458984</c:v>
                </c:pt>
                <c:pt idx="4831">
                  <c:v>0.7154114842414856</c:v>
                </c:pt>
                <c:pt idx="4832">
                  <c:v>0.71570664644241333</c:v>
                </c:pt>
                <c:pt idx="4833">
                  <c:v>0.7152942419052124</c:v>
                </c:pt>
                <c:pt idx="4834">
                  <c:v>0.71529746055603027</c:v>
                </c:pt>
                <c:pt idx="4835">
                  <c:v>0.71521276235580444</c:v>
                </c:pt>
                <c:pt idx="4836">
                  <c:v>0.71544754505157471</c:v>
                </c:pt>
                <c:pt idx="4837">
                  <c:v>0.71549129486083984</c:v>
                </c:pt>
                <c:pt idx="4838">
                  <c:v>0.71553313732147217</c:v>
                </c:pt>
                <c:pt idx="4839">
                  <c:v>0.71537506580352783</c:v>
                </c:pt>
                <c:pt idx="4840">
                  <c:v>0.71543383598327637</c:v>
                </c:pt>
                <c:pt idx="4841">
                  <c:v>0.71545416116714478</c:v>
                </c:pt>
                <c:pt idx="4842">
                  <c:v>0.71541392803192139</c:v>
                </c:pt>
                <c:pt idx="4843">
                  <c:v>0.71548926830291748</c:v>
                </c:pt>
                <c:pt idx="4844">
                  <c:v>0.71537959575653076</c:v>
                </c:pt>
                <c:pt idx="4845">
                  <c:v>0.71530783176422119</c:v>
                </c:pt>
                <c:pt idx="4846">
                  <c:v>0.71554291248321533</c:v>
                </c:pt>
                <c:pt idx="4847">
                  <c:v>0.71545112133026123</c:v>
                </c:pt>
                <c:pt idx="4848">
                  <c:v>0.71545195579528809</c:v>
                </c:pt>
                <c:pt idx="4849">
                  <c:v>0.7153472900390625</c:v>
                </c:pt>
                <c:pt idx="4850">
                  <c:v>0.71596401929855347</c:v>
                </c:pt>
                <c:pt idx="4851">
                  <c:v>0.71614521741867065</c:v>
                </c:pt>
                <c:pt idx="4852">
                  <c:v>0.71588617563247681</c:v>
                </c:pt>
                <c:pt idx="4853">
                  <c:v>0.71575301885604858</c:v>
                </c:pt>
                <c:pt idx="4854">
                  <c:v>0.71570366621017456</c:v>
                </c:pt>
                <c:pt idx="4855">
                  <c:v>0.71597850322723389</c:v>
                </c:pt>
                <c:pt idx="4856">
                  <c:v>0.71601098775863647</c:v>
                </c:pt>
                <c:pt idx="4857">
                  <c:v>0.71591812372207642</c:v>
                </c:pt>
                <c:pt idx="4858">
                  <c:v>0.7159462571144104</c:v>
                </c:pt>
                <c:pt idx="4859">
                  <c:v>0.71595978736877441</c:v>
                </c:pt>
                <c:pt idx="4860">
                  <c:v>0.71602630615234375</c:v>
                </c:pt>
                <c:pt idx="4861">
                  <c:v>0.71608239412307739</c:v>
                </c:pt>
                <c:pt idx="4862">
                  <c:v>0.71603918075561523</c:v>
                </c:pt>
                <c:pt idx="4863">
                  <c:v>0.71588069200515747</c:v>
                </c:pt>
                <c:pt idx="4864">
                  <c:v>0.71600914001464844</c:v>
                </c:pt>
                <c:pt idx="4865">
                  <c:v>0.71602529287338257</c:v>
                </c:pt>
                <c:pt idx="4866">
                  <c:v>0.71605676412582397</c:v>
                </c:pt>
                <c:pt idx="4867">
                  <c:v>0.71595984697341919</c:v>
                </c:pt>
                <c:pt idx="4868">
                  <c:v>0.71630030870437622</c:v>
                </c:pt>
                <c:pt idx="4869">
                  <c:v>0.71653169393539429</c:v>
                </c:pt>
                <c:pt idx="4870">
                  <c:v>0.71622377634048462</c:v>
                </c:pt>
                <c:pt idx="4871">
                  <c:v>0.71614581346511841</c:v>
                </c:pt>
                <c:pt idx="4872">
                  <c:v>0.71608585119247437</c:v>
                </c:pt>
                <c:pt idx="4873">
                  <c:v>0.71620678901672363</c:v>
                </c:pt>
                <c:pt idx="4874">
                  <c:v>0.71646177768707275</c:v>
                </c:pt>
                <c:pt idx="4875">
                  <c:v>0.71635568141937256</c:v>
                </c:pt>
                <c:pt idx="4876">
                  <c:v>0.71632814407348633</c:v>
                </c:pt>
                <c:pt idx="4877">
                  <c:v>0.7161487340927124</c:v>
                </c:pt>
                <c:pt idx="4878">
                  <c:v>0.71615064144134521</c:v>
                </c:pt>
                <c:pt idx="4879">
                  <c:v>0.71622133255004883</c:v>
                </c:pt>
                <c:pt idx="4880">
                  <c:v>0.7162204384803772</c:v>
                </c:pt>
                <c:pt idx="4881">
                  <c:v>0.71622061729431152</c:v>
                </c:pt>
                <c:pt idx="4882">
                  <c:v>0.71616756916046143</c:v>
                </c:pt>
                <c:pt idx="4883">
                  <c:v>0.71624428033828735</c:v>
                </c:pt>
                <c:pt idx="4884">
                  <c:v>0.71617758274078369</c:v>
                </c:pt>
                <c:pt idx="4885">
                  <c:v>0.71618527173995972</c:v>
                </c:pt>
                <c:pt idx="4886">
                  <c:v>0.71633630990982056</c:v>
                </c:pt>
                <c:pt idx="4887">
                  <c:v>0.71678656339645386</c:v>
                </c:pt>
                <c:pt idx="4888">
                  <c:v>0.71669232845306396</c:v>
                </c:pt>
                <c:pt idx="4889">
                  <c:v>0.71594023704528809</c:v>
                </c:pt>
                <c:pt idx="4890">
                  <c:v>0.71533679962158203</c:v>
                </c:pt>
                <c:pt idx="4891">
                  <c:v>0.71545523405075073</c:v>
                </c:pt>
                <c:pt idx="4892">
                  <c:v>0.71574884653091431</c:v>
                </c:pt>
                <c:pt idx="4893">
                  <c:v>0.71585583686828613</c:v>
                </c:pt>
                <c:pt idx="4894">
                  <c:v>0.7164996862411499</c:v>
                </c:pt>
                <c:pt idx="4895">
                  <c:v>0.71654129028320312</c:v>
                </c:pt>
                <c:pt idx="4896">
                  <c:v>0.71638220548629761</c:v>
                </c:pt>
                <c:pt idx="4897">
                  <c:v>0.71642535924911499</c:v>
                </c:pt>
                <c:pt idx="4898">
                  <c:v>0.7163766622543335</c:v>
                </c:pt>
                <c:pt idx="4899">
                  <c:v>0.71647274494171143</c:v>
                </c:pt>
                <c:pt idx="4900">
                  <c:v>0.71654564142227173</c:v>
                </c:pt>
                <c:pt idx="4901">
                  <c:v>0.71658468246459961</c:v>
                </c:pt>
                <c:pt idx="4902">
                  <c:v>0.71638619899749756</c:v>
                </c:pt>
                <c:pt idx="4903">
                  <c:v>0.7164953351020813</c:v>
                </c:pt>
                <c:pt idx="4904">
                  <c:v>0.71634519100189209</c:v>
                </c:pt>
                <c:pt idx="4905">
                  <c:v>0.71670103073120117</c:v>
                </c:pt>
                <c:pt idx="4906">
                  <c:v>0.71723669767379761</c:v>
                </c:pt>
                <c:pt idx="4907">
                  <c:v>0.71708941459655762</c:v>
                </c:pt>
                <c:pt idx="4908">
                  <c:v>0.71667933464050293</c:v>
                </c:pt>
                <c:pt idx="4909">
                  <c:v>0.71668845415115356</c:v>
                </c:pt>
                <c:pt idx="4910">
                  <c:v>0.71696311235427856</c:v>
                </c:pt>
                <c:pt idx="4911">
                  <c:v>0.71703839302062988</c:v>
                </c:pt>
                <c:pt idx="4912">
                  <c:v>0.71702051162719727</c:v>
                </c:pt>
                <c:pt idx="4913">
                  <c:v>0.71704107522964478</c:v>
                </c:pt>
                <c:pt idx="4914">
                  <c:v>0.71692311763763428</c:v>
                </c:pt>
                <c:pt idx="4915">
                  <c:v>0.71693652868270874</c:v>
                </c:pt>
                <c:pt idx="4916">
                  <c:v>0.71680879592895508</c:v>
                </c:pt>
                <c:pt idx="4917">
                  <c:v>0.71680539846420288</c:v>
                </c:pt>
                <c:pt idx="4918">
                  <c:v>0.71678942441940308</c:v>
                </c:pt>
                <c:pt idx="4919">
                  <c:v>0.716991126537323</c:v>
                </c:pt>
                <c:pt idx="4920">
                  <c:v>0.71686369180679321</c:v>
                </c:pt>
                <c:pt idx="4921">
                  <c:v>0.71697944402694702</c:v>
                </c:pt>
                <c:pt idx="4922">
                  <c:v>0.71686249971389771</c:v>
                </c:pt>
                <c:pt idx="4923">
                  <c:v>0.71699434518814087</c:v>
                </c:pt>
                <c:pt idx="4924">
                  <c:v>0.71752548217773438</c:v>
                </c:pt>
                <c:pt idx="4925">
                  <c:v>0.71788716316223145</c:v>
                </c:pt>
                <c:pt idx="4926">
                  <c:v>0.71754902601242065</c:v>
                </c:pt>
                <c:pt idx="4927">
                  <c:v>0.71713680028915405</c:v>
                </c:pt>
                <c:pt idx="4928">
                  <c:v>0.71719169616699219</c:v>
                </c:pt>
                <c:pt idx="4929">
                  <c:v>0.71736353635787964</c:v>
                </c:pt>
                <c:pt idx="4930">
                  <c:v>0.7173006534576416</c:v>
                </c:pt>
                <c:pt idx="4931">
                  <c:v>0.71776187419891357</c:v>
                </c:pt>
                <c:pt idx="4932">
                  <c:v>0.71781980991363525</c:v>
                </c:pt>
                <c:pt idx="4933">
                  <c:v>0.71780961751937866</c:v>
                </c:pt>
                <c:pt idx="4934">
                  <c:v>0.7177007794380188</c:v>
                </c:pt>
                <c:pt idx="4935">
                  <c:v>0.71782767772674561</c:v>
                </c:pt>
                <c:pt idx="4936">
                  <c:v>0.7178184986114502</c:v>
                </c:pt>
                <c:pt idx="4937">
                  <c:v>0.7178308367729187</c:v>
                </c:pt>
                <c:pt idx="4938">
                  <c:v>0.71771275997161865</c:v>
                </c:pt>
                <c:pt idx="4939">
                  <c:v>0.71783262491226196</c:v>
                </c:pt>
                <c:pt idx="4940">
                  <c:v>0.71761888265609741</c:v>
                </c:pt>
                <c:pt idx="4941">
                  <c:v>0.71762943267822266</c:v>
                </c:pt>
                <c:pt idx="4942">
                  <c:v>0.71805691719055176</c:v>
                </c:pt>
                <c:pt idx="4943">
                  <c:v>0.71810746192932129</c:v>
                </c:pt>
                <c:pt idx="4944">
                  <c:v>0.71779739856719971</c:v>
                </c:pt>
                <c:pt idx="4945">
                  <c:v>0.7175520658493042</c:v>
                </c:pt>
                <c:pt idx="4946">
                  <c:v>0.71760118007659912</c:v>
                </c:pt>
                <c:pt idx="4947">
                  <c:v>0.71778190135955811</c:v>
                </c:pt>
                <c:pt idx="4948">
                  <c:v>0.71777904033660889</c:v>
                </c:pt>
                <c:pt idx="4949">
                  <c:v>0.7181093692779541</c:v>
                </c:pt>
                <c:pt idx="4950">
                  <c:v>0.71810066699981689</c:v>
                </c:pt>
                <c:pt idx="4951">
                  <c:v>0.71799308061599731</c:v>
                </c:pt>
                <c:pt idx="4952">
                  <c:v>0.71786588430404663</c:v>
                </c:pt>
                <c:pt idx="4953">
                  <c:v>0.71789056062698364</c:v>
                </c:pt>
                <c:pt idx="4954">
                  <c:v>0.71785980463027954</c:v>
                </c:pt>
                <c:pt idx="4955">
                  <c:v>0.7177969217300415</c:v>
                </c:pt>
                <c:pt idx="4956">
                  <c:v>0.71787357330322266</c:v>
                </c:pt>
                <c:pt idx="4957">
                  <c:v>0.7179521918296814</c:v>
                </c:pt>
                <c:pt idx="4958">
                  <c:v>0.71786922216415405</c:v>
                </c:pt>
                <c:pt idx="4959">
                  <c:v>0.71798610687255859</c:v>
                </c:pt>
                <c:pt idx="4960">
                  <c:v>0.71821117401123047</c:v>
                </c:pt>
                <c:pt idx="4961">
                  <c:v>0.7185368537902832</c:v>
                </c:pt>
                <c:pt idx="4962">
                  <c:v>0.71831333637237549</c:v>
                </c:pt>
                <c:pt idx="4963">
                  <c:v>0.71803611516952515</c:v>
                </c:pt>
                <c:pt idx="4964">
                  <c:v>0.71815389394760132</c:v>
                </c:pt>
                <c:pt idx="4965">
                  <c:v>0.71815252304077148</c:v>
                </c:pt>
                <c:pt idx="4966">
                  <c:v>0.71818220615386963</c:v>
                </c:pt>
                <c:pt idx="4967">
                  <c:v>0.71832066774368286</c:v>
                </c:pt>
                <c:pt idx="4968">
                  <c:v>0.71836709976196289</c:v>
                </c:pt>
                <c:pt idx="4969">
                  <c:v>0.7182655930519104</c:v>
                </c:pt>
                <c:pt idx="4970">
                  <c:v>0.71819746494293213</c:v>
                </c:pt>
                <c:pt idx="4971">
                  <c:v>0.71834200620651245</c:v>
                </c:pt>
                <c:pt idx="4972">
                  <c:v>0.71832627058029175</c:v>
                </c:pt>
                <c:pt idx="4973">
                  <c:v>0.71819782257080078</c:v>
                </c:pt>
                <c:pt idx="4974">
                  <c:v>0.71826285123825073</c:v>
                </c:pt>
                <c:pt idx="4975">
                  <c:v>0.71823769807815552</c:v>
                </c:pt>
                <c:pt idx="4976">
                  <c:v>0.71819382905960083</c:v>
                </c:pt>
                <c:pt idx="4977">
                  <c:v>0.71830153465270996</c:v>
                </c:pt>
                <c:pt idx="4978">
                  <c:v>0.71861773729324341</c:v>
                </c:pt>
                <c:pt idx="4979">
                  <c:v>0.71901607513427734</c:v>
                </c:pt>
                <c:pt idx="4980">
                  <c:v>0.71894174814224243</c:v>
                </c:pt>
                <c:pt idx="4981">
                  <c:v>0.71845424175262451</c:v>
                </c:pt>
                <c:pt idx="4982">
                  <c:v>0.71852946281433105</c:v>
                </c:pt>
                <c:pt idx="4983">
                  <c:v>0.71867424249649048</c:v>
                </c:pt>
                <c:pt idx="4984">
                  <c:v>0.71877402067184448</c:v>
                </c:pt>
                <c:pt idx="4985">
                  <c:v>0.71864742040634155</c:v>
                </c:pt>
                <c:pt idx="4986">
                  <c:v>0.71871495246887207</c:v>
                </c:pt>
                <c:pt idx="4987">
                  <c:v>0.71875852346420288</c:v>
                </c:pt>
                <c:pt idx="4988">
                  <c:v>0.71855735778808594</c:v>
                </c:pt>
                <c:pt idx="4989">
                  <c:v>0.71873044967651367</c:v>
                </c:pt>
                <c:pt idx="4990">
                  <c:v>0.71866106986999512</c:v>
                </c:pt>
                <c:pt idx="4991">
                  <c:v>0.7188144326210022</c:v>
                </c:pt>
                <c:pt idx="4992">
                  <c:v>0.71870338916778564</c:v>
                </c:pt>
                <c:pt idx="4993">
                  <c:v>0.71855974197387695</c:v>
                </c:pt>
                <c:pt idx="4994">
                  <c:v>0.71856850385665894</c:v>
                </c:pt>
                <c:pt idx="4995">
                  <c:v>0.71866309642791748</c:v>
                </c:pt>
                <c:pt idx="4996">
                  <c:v>0.71880018711090088</c:v>
                </c:pt>
                <c:pt idx="4997">
                  <c:v>0.71905839443206787</c:v>
                </c:pt>
                <c:pt idx="4998">
                  <c:v>0.71895110607147217</c:v>
                </c:pt>
                <c:pt idx="4999">
                  <c:v>0.71861350536346436</c:v>
                </c:pt>
                <c:pt idx="5000">
                  <c:v>0.71859318017959595</c:v>
                </c:pt>
                <c:pt idx="5001">
                  <c:v>0.71890383958816528</c:v>
                </c:pt>
                <c:pt idx="5002">
                  <c:v>0.71895056962966919</c:v>
                </c:pt>
                <c:pt idx="5003">
                  <c:v>0.71874397993087769</c:v>
                </c:pt>
                <c:pt idx="5004">
                  <c:v>0.71880030632019043</c:v>
                </c:pt>
                <c:pt idx="5005">
                  <c:v>0.71891200542449951</c:v>
                </c:pt>
                <c:pt idx="5006">
                  <c:v>0.71887469291687012</c:v>
                </c:pt>
                <c:pt idx="5007">
                  <c:v>0.71882134675979614</c:v>
                </c:pt>
                <c:pt idx="5008">
                  <c:v>0.71883517503738403</c:v>
                </c:pt>
                <c:pt idx="5009">
                  <c:v>0.7189597487449646</c:v>
                </c:pt>
                <c:pt idx="5010">
                  <c:v>0.71885597705841064</c:v>
                </c:pt>
                <c:pt idx="5011">
                  <c:v>0.71862906217575073</c:v>
                </c:pt>
                <c:pt idx="5012">
                  <c:v>0.71872669458389282</c:v>
                </c:pt>
                <c:pt idx="5013">
                  <c:v>0.71874815225601196</c:v>
                </c:pt>
                <c:pt idx="5014">
                  <c:v>0.71883898973464966</c:v>
                </c:pt>
                <c:pt idx="5015">
                  <c:v>0.71907323598861694</c:v>
                </c:pt>
                <c:pt idx="5016">
                  <c:v>0.71896356344223022</c:v>
                </c:pt>
                <c:pt idx="5017">
                  <c:v>0.71880197525024414</c:v>
                </c:pt>
                <c:pt idx="5018">
                  <c:v>0.71883386373519897</c:v>
                </c:pt>
                <c:pt idx="5019">
                  <c:v>0.71903383731842041</c:v>
                </c:pt>
                <c:pt idx="5020">
                  <c:v>0.71901106834411621</c:v>
                </c:pt>
                <c:pt idx="5021">
                  <c:v>0.71891480684280396</c:v>
                </c:pt>
                <c:pt idx="5022">
                  <c:v>0.71895790100097656</c:v>
                </c:pt>
                <c:pt idx="5023">
                  <c:v>0.71886348724365234</c:v>
                </c:pt>
                <c:pt idx="5024">
                  <c:v>0.71904903650283813</c:v>
                </c:pt>
                <c:pt idx="5025">
                  <c:v>0.71878176927566528</c:v>
                </c:pt>
                <c:pt idx="5026">
                  <c:v>0.71895098686218262</c:v>
                </c:pt>
                <c:pt idx="5027">
                  <c:v>0.71907591819763184</c:v>
                </c:pt>
                <c:pt idx="5028">
                  <c:v>0.71887683868408203</c:v>
                </c:pt>
                <c:pt idx="5029">
                  <c:v>0.71886396408081055</c:v>
                </c:pt>
                <c:pt idx="5030">
                  <c:v>0.7189212441444397</c:v>
                </c:pt>
                <c:pt idx="5031">
                  <c:v>0.71903210878372192</c:v>
                </c:pt>
                <c:pt idx="5032">
                  <c:v>0.71900075674057007</c:v>
                </c:pt>
                <c:pt idx="5033">
                  <c:v>0.71905314922332764</c:v>
                </c:pt>
                <c:pt idx="5034">
                  <c:v>0.71894931793212891</c:v>
                </c:pt>
                <c:pt idx="5035">
                  <c:v>0.71896231174468994</c:v>
                </c:pt>
                <c:pt idx="5036">
                  <c:v>0.71912956237792969</c:v>
                </c:pt>
                <c:pt idx="5037">
                  <c:v>0.7192833423614502</c:v>
                </c:pt>
                <c:pt idx="5038">
                  <c:v>0.7192113995552063</c:v>
                </c:pt>
                <c:pt idx="5039">
                  <c:v>0.71909916400909424</c:v>
                </c:pt>
                <c:pt idx="5040">
                  <c:v>0.71895360946655273</c:v>
                </c:pt>
                <c:pt idx="5041">
                  <c:v>0.71889013051986694</c:v>
                </c:pt>
                <c:pt idx="5042">
                  <c:v>0.71897566318511963</c:v>
                </c:pt>
                <c:pt idx="5043">
                  <c:v>0.71885144710540771</c:v>
                </c:pt>
                <c:pt idx="5044">
                  <c:v>0.7189902663230896</c:v>
                </c:pt>
                <c:pt idx="5045">
                  <c:v>0.71900707483291626</c:v>
                </c:pt>
                <c:pt idx="5046">
                  <c:v>0.71889632940292358</c:v>
                </c:pt>
                <c:pt idx="5047">
                  <c:v>0.71872568130493164</c:v>
                </c:pt>
                <c:pt idx="5048">
                  <c:v>0.71903622150421143</c:v>
                </c:pt>
                <c:pt idx="5049">
                  <c:v>0.719096839427948</c:v>
                </c:pt>
                <c:pt idx="5050">
                  <c:v>0.71910744905471802</c:v>
                </c:pt>
                <c:pt idx="5051">
                  <c:v>0.71898329257965088</c:v>
                </c:pt>
                <c:pt idx="5052">
                  <c:v>0.71897965669631958</c:v>
                </c:pt>
                <c:pt idx="5053">
                  <c:v>0.71908259391784668</c:v>
                </c:pt>
                <c:pt idx="5054">
                  <c:v>0.71926796436309814</c:v>
                </c:pt>
                <c:pt idx="5055">
                  <c:v>0.71912515163421631</c:v>
                </c:pt>
                <c:pt idx="5056">
                  <c:v>0.71897619962692261</c:v>
                </c:pt>
                <c:pt idx="5057">
                  <c:v>0.71892851591110229</c:v>
                </c:pt>
                <c:pt idx="5058">
                  <c:v>0.718921959400177</c:v>
                </c:pt>
                <c:pt idx="5059">
                  <c:v>0.71895170211791992</c:v>
                </c:pt>
                <c:pt idx="5060">
                  <c:v>0.71897053718566895</c:v>
                </c:pt>
                <c:pt idx="5061">
                  <c:v>0.71905481815338135</c:v>
                </c:pt>
                <c:pt idx="5062">
                  <c:v>0.71912962198257446</c:v>
                </c:pt>
                <c:pt idx="5063">
                  <c:v>0.71909987926483154</c:v>
                </c:pt>
                <c:pt idx="5064">
                  <c:v>0.71888387203216553</c:v>
                </c:pt>
                <c:pt idx="5065">
                  <c:v>0.71880292892456055</c:v>
                </c:pt>
                <c:pt idx="5066">
                  <c:v>0.71910476684570312</c:v>
                </c:pt>
                <c:pt idx="5067">
                  <c:v>0.71923869848251343</c:v>
                </c:pt>
                <c:pt idx="5068">
                  <c:v>0.71903163194656372</c:v>
                </c:pt>
                <c:pt idx="5069">
                  <c:v>0.71890205144882202</c:v>
                </c:pt>
                <c:pt idx="5070">
                  <c:v>0.71895992755889893</c:v>
                </c:pt>
                <c:pt idx="5071">
                  <c:v>0.7192801833152771</c:v>
                </c:pt>
                <c:pt idx="5072">
                  <c:v>0.7193225622177124</c:v>
                </c:pt>
                <c:pt idx="5073">
                  <c:v>0.7192070484161377</c:v>
                </c:pt>
                <c:pt idx="5074">
                  <c:v>0.71918070316314697</c:v>
                </c:pt>
                <c:pt idx="5075">
                  <c:v>0.71905660629272461</c:v>
                </c:pt>
                <c:pt idx="5076">
                  <c:v>0.71900224685668945</c:v>
                </c:pt>
                <c:pt idx="5077">
                  <c:v>0.71911180019378662</c:v>
                </c:pt>
                <c:pt idx="5078">
                  <c:v>0.71912276744842529</c:v>
                </c:pt>
                <c:pt idx="5079">
                  <c:v>0.71931236982345581</c:v>
                </c:pt>
                <c:pt idx="5080">
                  <c:v>0.71925050020217896</c:v>
                </c:pt>
                <c:pt idx="5081">
                  <c:v>0.71928048133850098</c:v>
                </c:pt>
                <c:pt idx="5082">
                  <c:v>0.71906501054763794</c:v>
                </c:pt>
                <c:pt idx="5083">
                  <c:v>0.71907395124435425</c:v>
                </c:pt>
                <c:pt idx="5084">
                  <c:v>0.71928548812866211</c:v>
                </c:pt>
                <c:pt idx="5085">
                  <c:v>0.71920275688171387</c:v>
                </c:pt>
                <c:pt idx="5086">
                  <c:v>0.71912580728530884</c:v>
                </c:pt>
                <c:pt idx="5087">
                  <c:v>0.71906697750091553</c:v>
                </c:pt>
                <c:pt idx="5088">
                  <c:v>0.71929472684860229</c:v>
                </c:pt>
                <c:pt idx="5089">
                  <c:v>0.72053557634353638</c:v>
                </c:pt>
                <c:pt idx="5090">
                  <c:v>0.72130697965621948</c:v>
                </c:pt>
                <c:pt idx="5091">
                  <c:v>0.72138255834579468</c:v>
                </c:pt>
                <c:pt idx="5092">
                  <c:v>0.72118651866912842</c:v>
                </c:pt>
                <c:pt idx="5093">
                  <c:v>0.72099632024765015</c:v>
                </c:pt>
                <c:pt idx="5094">
                  <c:v>0.72097975015640259</c:v>
                </c:pt>
                <c:pt idx="5095">
                  <c:v>0.72097694873809814</c:v>
                </c:pt>
                <c:pt idx="5096">
                  <c:v>0.72119009494781494</c:v>
                </c:pt>
                <c:pt idx="5097">
                  <c:v>0.72111576795578003</c:v>
                </c:pt>
                <c:pt idx="5098">
                  <c:v>0.72109860181808472</c:v>
                </c:pt>
                <c:pt idx="5099">
                  <c:v>0.72105258703231812</c:v>
                </c:pt>
                <c:pt idx="5100">
                  <c:v>0.72099876403808594</c:v>
                </c:pt>
                <c:pt idx="5101">
                  <c:v>0.72112578153610229</c:v>
                </c:pt>
                <c:pt idx="5102">
                  <c:v>0.7211616039276123</c:v>
                </c:pt>
                <c:pt idx="5103">
                  <c:v>0.72104829549789429</c:v>
                </c:pt>
                <c:pt idx="5104">
                  <c:v>0.7210424542427063</c:v>
                </c:pt>
                <c:pt idx="5105">
                  <c:v>0.72096037864685059</c:v>
                </c:pt>
                <c:pt idx="5106">
                  <c:v>0.72134727239608765</c:v>
                </c:pt>
                <c:pt idx="5107">
                  <c:v>0.72172939777374268</c:v>
                </c:pt>
                <c:pt idx="5108">
                  <c:v>0.72181248664855957</c:v>
                </c:pt>
                <c:pt idx="5109">
                  <c:v>0.7215956449508667</c:v>
                </c:pt>
                <c:pt idx="5110">
                  <c:v>0.72150027751922607</c:v>
                </c:pt>
                <c:pt idx="5111">
                  <c:v>0.72138190269470215</c:v>
                </c:pt>
                <c:pt idx="5112">
                  <c:v>0.72127950191497803</c:v>
                </c:pt>
                <c:pt idx="5113">
                  <c:v>0.72154921293258667</c:v>
                </c:pt>
                <c:pt idx="5114">
                  <c:v>0.72160089015960693</c:v>
                </c:pt>
                <c:pt idx="5115">
                  <c:v>0.72155702114105225</c:v>
                </c:pt>
                <c:pt idx="5116">
                  <c:v>0.72153782844543457</c:v>
                </c:pt>
                <c:pt idx="5117">
                  <c:v>0.72150605916976929</c:v>
                </c:pt>
                <c:pt idx="5118">
                  <c:v>0.72151952981948853</c:v>
                </c:pt>
                <c:pt idx="5119">
                  <c:v>0.7215576171875</c:v>
                </c:pt>
                <c:pt idx="5120">
                  <c:v>0.7214806079864502</c:v>
                </c:pt>
                <c:pt idx="5121">
                  <c:v>0.72147148847579956</c:v>
                </c:pt>
                <c:pt idx="5122">
                  <c:v>0.72147339582443237</c:v>
                </c:pt>
                <c:pt idx="5123">
                  <c:v>0.721607506275177</c:v>
                </c:pt>
                <c:pt idx="5124">
                  <c:v>0.72184079885482788</c:v>
                </c:pt>
                <c:pt idx="5125">
                  <c:v>0.72186475992202759</c:v>
                </c:pt>
                <c:pt idx="5126">
                  <c:v>0.72169202566146851</c:v>
                </c:pt>
                <c:pt idx="5127">
                  <c:v>0.72176706790924072</c:v>
                </c:pt>
                <c:pt idx="5128">
                  <c:v>0.72163921594619751</c:v>
                </c:pt>
                <c:pt idx="5129">
                  <c:v>0.72126162052154541</c:v>
                </c:pt>
                <c:pt idx="5130">
                  <c:v>0.72160553932189941</c:v>
                </c:pt>
                <c:pt idx="5131">
                  <c:v>0.72174805402755737</c:v>
                </c:pt>
                <c:pt idx="5132">
                  <c:v>0.72188276052474976</c:v>
                </c:pt>
                <c:pt idx="5133">
                  <c:v>0.72175335884094238</c:v>
                </c:pt>
                <c:pt idx="5134">
                  <c:v>0.72174257040023804</c:v>
                </c:pt>
                <c:pt idx="5135">
                  <c:v>0.72177803516387939</c:v>
                </c:pt>
                <c:pt idx="5136">
                  <c:v>0.72179126739501953</c:v>
                </c:pt>
                <c:pt idx="5137">
                  <c:v>0.72165685892105103</c:v>
                </c:pt>
                <c:pt idx="5138">
                  <c:v>0.72154492139816284</c:v>
                </c:pt>
                <c:pt idx="5139">
                  <c:v>0.72148871421813965</c:v>
                </c:pt>
                <c:pt idx="5140">
                  <c:v>0.72159504890441895</c:v>
                </c:pt>
                <c:pt idx="5141">
                  <c:v>0.72190970182418823</c:v>
                </c:pt>
                <c:pt idx="5142">
                  <c:v>0.72195184230804443</c:v>
                </c:pt>
                <c:pt idx="5143">
                  <c:v>0.72186273336410522</c:v>
                </c:pt>
                <c:pt idx="5144">
                  <c:v>0.72188979387283325</c:v>
                </c:pt>
                <c:pt idx="5145">
                  <c:v>0.72186398506164551</c:v>
                </c:pt>
                <c:pt idx="5146">
                  <c:v>0.72138404846191406</c:v>
                </c:pt>
                <c:pt idx="5147">
                  <c:v>0.72164517641067505</c:v>
                </c:pt>
                <c:pt idx="5148">
                  <c:v>0.72160297632217407</c:v>
                </c:pt>
                <c:pt idx="5149">
                  <c:v>0.72161883115768433</c:v>
                </c:pt>
                <c:pt idx="5150">
                  <c:v>0.72148168087005615</c:v>
                </c:pt>
                <c:pt idx="5151">
                  <c:v>0.72153794765472412</c:v>
                </c:pt>
                <c:pt idx="5152">
                  <c:v>0.7216804027557373</c:v>
                </c:pt>
                <c:pt idx="5153">
                  <c:v>0.72229963541030884</c:v>
                </c:pt>
                <c:pt idx="5154">
                  <c:v>0.72245901823043823</c:v>
                </c:pt>
                <c:pt idx="5155">
                  <c:v>0.72222679853439331</c:v>
                </c:pt>
                <c:pt idx="5156">
                  <c:v>0.7221299409866333</c:v>
                </c:pt>
                <c:pt idx="5157">
                  <c:v>0.7221032977104187</c:v>
                </c:pt>
                <c:pt idx="5158">
                  <c:v>0.72234445810317993</c:v>
                </c:pt>
                <c:pt idx="5159">
                  <c:v>0.72237664461135864</c:v>
                </c:pt>
                <c:pt idx="5160">
                  <c:v>0.72235089540481567</c:v>
                </c:pt>
                <c:pt idx="5161">
                  <c:v>0.72233980894088745</c:v>
                </c:pt>
                <c:pt idx="5162">
                  <c:v>0.72222858667373657</c:v>
                </c:pt>
                <c:pt idx="5163">
                  <c:v>0.72192299365997314</c:v>
                </c:pt>
                <c:pt idx="5164">
                  <c:v>0.72203069925308228</c:v>
                </c:pt>
                <c:pt idx="5165">
                  <c:v>0.72209370136260986</c:v>
                </c:pt>
                <c:pt idx="5166">
                  <c:v>0.72215831279754639</c:v>
                </c:pt>
                <c:pt idx="5167">
                  <c:v>0.72194516658782959</c:v>
                </c:pt>
                <c:pt idx="5168">
                  <c:v>0.72189813852310181</c:v>
                </c:pt>
                <c:pt idx="5169">
                  <c:v>0.7220572829246521</c:v>
                </c:pt>
                <c:pt idx="5170">
                  <c:v>0.72230684757232666</c:v>
                </c:pt>
                <c:pt idx="5171">
                  <c:v>0.72218054533004761</c:v>
                </c:pt>
                <c:pt idx="5172">
                  <c:v>0.72207051515579224</c:v>
                </c:pt>
                <c:pt idx="5173">
                  <c:v>0.72211712598800659</c:v>
                </c:pt>
                <c:pt idx="5174">
                  <c:v>0.72201770544052124</c:v>
                </c:pt>
                <c:pt idx="5175">
                  <c:v>0.72169458866119385</c:v>
                </c:pt>
                <c:pt idx="5176">
                  <c:v>0.72135478258132935</c:v>
                </c:pt>
                <c:pt idx="5177">
                  <c:v>0.72129976749420166</c:v>
                </c:pt>
                <c:pt idx="5178">
                  <c:v>0.72166180610656738</c:v>
                </c:pt>
                <c:pt idx="5179">
                  <c:v>0.72174113988876343</c:v>
                </c:pt>
                <c:pt idx="5180">
                  <c:v>0.72214800119400024</c:v>
                </c:pt>
                <c:pt idx="5181">
                  <c:v>0.72232550382614136</c:v>
                </c:pt>
                <c:pt idx="5182">
                  <c:v>0.72232532501220703</c:v>
                </c:pt>
                <c:pt idx="5183">
                  <c:v>0.7224242091178894</c:v>
                </c:pt>
                <c:pt idx="5184">
                  <c:v>0.722145676612854</c:v>
                </c:pt>
                <c:pt idx="5185">
                  <c:v>0.72203975915908813</c:v>
                </c:pt>
                <c:pt idx="5186">
                  <c:v>0.72242170572280884</c:v>
                </c:pt>
                <c:pt idx="5187">
                  <c:v>0.72260969877243042</c:v>
                </c:pt>
                <c:pt idx="5188">
                  <c:v>0.72247821092605591</c:v>
                </c:pt>
                <c:pt idx="5189">
                  <c:v>0.72246932983398438</c:v>
                </c:pt>
                <c:pt idx="5190">
                  <c:v>0.72252124547958374</c:v>
                </c:pt>
                <c:pt idx="5191">
                  <c:v>0.72244787216186523</c:v>
                </c:pt>
                <c:pt idx="5192">
                  <c:v>0.72253715991973877</c:v>
                </c:pt>
                <c:pt idx="5193">
                  <c:v>0.72249960899353027</c:v>
                </c:pt>
                <c:pt idx="5194">
                  <c:v>0.722481369972229</c:v>
                </c:pt>
                <c:pt idx="5195">
                  <c:v>0.72257769107818604</c:v>
                </c:pt>
                <c:pt idx="5196">
                  <c:v>0.72249913215637207</c:v>
                </c:pt>
                <c:pt idx="5197">
                  <c:v>0.72241878509521484</c:v>
                </c:pt>
                <c:pt idx="5198">
                  <c:v>0.72257345914840698</c:v>
                </c:pt>
                <c:pt idx="5199">
                  <c:v>0.72290247678756714</c:v>
                </c:pt>
                <c:pt idx="5200">
                  <c:v>0.72319906949996948</c:v>
                </c:pt>
                <c:pt idx="5201">
                  <c:v>0.72287571430206299</c:v>
                </c:pt>
                <c:pt idx="5202">
                  <c:v>0.72244858741760254</c:v>
                </c:pt>
                <c:pt idx="5203">
                  <c:v>0.72290480136871338</c:v>
                </c:pt>
                <c:pt idx="5204">
                  <c:v>0.72319322824478149</c:v>
                </c:pt>
                <c:pt idx="5205">
                  <c:v>0.72303801774978638</c:v>
                </c:pt>
                <c:pt idx="5206">
                  <c:v>0.72296351194381714</c:v>
                </c:pt>
                <c:pt idx="5207">
                  <c:v>0.72296160459518433</c:v>
                </c:pt>
                <c:pt idx="5208">
                  <c:v>0.7229236364364624</c:v>
                </c:pt>
                <c:pt idx="5209">
                  <c:v>0.72313302755355835</c:v>
                </c:pt>
                <c:pt idx="5210">
                  <c:v>0.72302323579788208</c:v>
                </c:pt>
                <c:pt idx="5211">
                  <c:v>0.72315406799316406</c:v>
                </c:pt>
                <c:pt idx="5212">
                  <c:v>0.72318071126937866</c:v>
                </c:pt>
                <c:pt idx="5213">
                  <c:v>0.72300469875335693</c:v>
                </c:pt>
                <c:pt idx="5214">
                  <c:v>0.72296828031539917</c:v>
                </c:pt>
                <c:pt idx="5215">
                  <c:v>0.7231755256652832</c:v>
                </c:pt>
                <c:pt idx="5216">
                  <c:v>0.72334021329879761</c:v>
                </c:pt>
                <c:pt idx="5217">
                  <c:v>0.72392749786376953</c:v>
                </c:pt>
                <c:pt idx="5218">
                  <c:v>0.72346210479736328</c:v>
                </c:pt>
                <c:pt idx="5219">
                  <c:v>0.72321641445159912</c:v>
                </c:pt>
                <c:pt idx="5220">
                  <c:v>0.72357296943664551</c:v>
                </c:pt>
                <c:pt idx="5221">
                  <c:v>0.72401708364486694</c:v>
                </c:pt>
                <c:pt idx="5222">
                  <c:v>0.72388070821762085</c:v>
                </c:pt>
                <c:pt idx="5223">
                  <c:v>0.72390908002853394</c:v>
                </c:pt>
                <c:pt idx="5224">
                  <c:v>0.72371989488601685</c:v>
                </c:pt>
                <c:pt idx="5225">
                  <c:v>0.72393137216567993</c:v>
                </c:pt>
                <c:pt idx="5226">
                  <c:v>0.72394007444381714</c:v>
                </c:pt>
                <c:pt idx="5227">
                  <c:v>0.72383898496627808</c:v>
                </c:pt>
                <c:pt idx="5228">
                  <c:v>0.72406864166259766</c:v>
                </c:pt>
                <c:pt idx="5229">
                  <c:v>0.72405135631561279</c:v>
                </c:pt>
                <c:pt idx="5230">
                  <c:v>0.72384953498840332</c:v>
                </c:pt>
                <c:pt idx="5231">
                  <c:v>0.72374910116195679</c:v>
                </c:pt>
                <c:pt idx="5232">
                  <c:v>0.72396683692932129</c:v>
                </c:pt>
                <c:pt idx="5233">
                  <c:v>0.72424161434173584</c:v>
                </c:pt>
                <c:pt idx="5234">
                  <c:v>0.72449135780334473</c:v>
                </c:pt>
                <c:pt idx="5235">
                  <c:v>0.72415000200271606</c:v>
                </c:pt>
                <c:pt idx="5236">
                  <c:v>0.72386425733566284</c:v>
                </c:pt>
                <c:pt idx="5237">
                  <c:v>0.72415095567703247</c:v>
                </c:pt>
                <c:pt idx="5238">
                  <c:v>0.7244565486907959</c:v>
                </c:pt>
                <c:pt idx="5239">
                  <c:v>0.72443437576293945</c:v>
                </c:pt>
                <c:pt idx="5240">
                  <c:v>0.72415423393249512</c:v>
                </c:pt>
                <c:pt idx="5241">
                  <c:v>0.72410237789154053</c:v>
                </c:pt>
                <c:pt idx="5242">
                  <c:v>0.72423440217971802</c:v>
                </c:pt>
                <c:pt idx="5243">
                  <c:v>0.72413647174835205</c:v>
                </c:pt>
                <c:pt idx="5244">
                  <c:v>0.72418606281280518</c:v>
                </c:pt>
                <c:pt idx="5245">
                  <c:v>0.72424477338790894</c:v>
                </c:pt>
                <c:pt idx="5246">
                  <c:v>0.72420889139175415</c:v>
                </c:pt>
                <c:pt idx="5247">
                  <c:v>0.72405064105987549</c:v>
                </c:pt>
                <c:pt idx="5248">
                  <c:v>0.72419983148574829</c:v>
                </c:pt>
                <c:pt idx="5249">
                  <c:v>0.72438681125640869</c:v>
                </c:pt>
                <c:pt idx="5250">
                  <c:v>0.72460854053497314</c:v>
                </c:pt>
                <c:pt idx="5251">
                  <c:v>0.72434204816818237</c:v>
                </c:pt>
                <c:pt idx="5252">
                  <c:v>0.72339445352554321</c:v>
                </c:pt>
                <c:pt idx="5253">
                  <c:v>0.72308236360549927</c:v>
                </c:pt>
                <c:pt idx="5254">
                  <c:v>0.72354066371917725</c:v>
                </c:pt>
                <c:pt idx="5255">
                  <c:v>0.72402960062026978</c:v>
                </c:pt>
                <c:pt idx="5256">
                  <c:v>0.7242656946182251</c:v>
                </c:pt>
                <c:pt idx="5257">
                  <c:v>0.72414380311965942</c:v>
                </c:pt>
                <c:pt idx="5258">
                  <c:v>0.7242281436920166</c:v>
                </c:pt>
                <c:pt idx="5259">
                  <c:v>0.72432392835617065</c:v>
                </c:pt>
                <c:pt idx="5260">
                  <c:v>0.72416931390762329</c:v>
                </c:pt>
                <c:pt idx="5261">
                  <c:v>0.7240912914276123</c:v>
                </c:pt>
                <c:pt idx="5262">
                  <c:v>0.7241356372833252</c:v>
                </c:pt>
                <c:pt idx="5263">
                  <c:v>0.72408056259155273</c:v>
                </c:pt>
                <c:pt idx="5264">
                  <c:v>0.7240225076675415</c:v>
                </c:pt>
                <c:pt idx="5265">
                  <c:v>0.72423756122589111</c:v>
                </c:pt>
                <c:pt idx="5266">
                  <c:v>0.72469460964202881</c:v>
                </c:pt>
                <c:pt idx="5267">
                  <c:v>0.72495019435882568</c:v>
                </c:pt>
                <c:pt idx="5268">
                  <c:v>0.72477144002914429</c:v>
                </c:pt>
                <c:pt idx="5269">
                  <c:v>0.72363060712814331</c:v>
                </c:pt>
                <c:pt idx="5270">
                  <c:v>0.72338640689849854</c:v>
                </c:pt>
                <c:pt idx="5271">
                  <c:v>0.72367042303085327</c:v>
                </c:pt>
                <c:pt idx="5272">
                  <c:v>0.72429960966110229</c:v>
                </c:pt>
                <c:pt idx="5273">
                  <c:v>0.72431164979934692</c:v>
                </c:pt>
                <c:pt idx="5274">
                  <c:v>0.72414040565490723</c:v>
                </c:pt>
                <c:pt idx="5275">
                  <c:v>0.72431623935699463</c:v>
                </c:pt>
                <c:pt idx="5276">
                  <c:v>0.72433763742446899</c:v>
                </c:pt>
                <c:pt idx="5277">
                  <c:v>0.72440236806869507</c:v>
                </c:pt>
                <c:pt idx="5278">
                  <c:v>0.72428023815155029</c:v>
                </c:pt>
                <c:pt idx="5279">
                  <c:v>0.72422260046005249</c:v>
                </c:pt>
                <c:pt idx="5280">
                  <c:v>0.72410446405410767</c:v>
                </c:pt>
                <c:pt idx="5281">
                  <c:v>0.72406530380249023</c:v>
                </c:pt>
                <c:pt idx="5282">
                  <c:v>0.7243039608001709</c:v>
                </c:pt>
                <c:pt idx="5283">
                  <c:v>0.72521984577178955</c:v>
                </c:pt>
                <c:pt idx="5284">
                  <c:v>0.7273896336555481</c:v>
                </c:pt>
                <c:pt idx="5285">
                  <c:v>0.7270362377166748</c:v>
                </c:pt>
                <c:pt idx="5286">
                  <c:v>0.72668325901031494</c:v>
                </c:pt>
                <c:pt idx="5287">
                  <c:v>0.72657179832458496</c:v>
                </c:pt>
                <c:pt idx="5288">
                  <c:v>0.72672277688980103</c:v>
                </c:pt>
                <c:pt idx="5289">
                  <c:v>0.7270016074180603</c:v>
                </c:pt>
                <c:pt idx="5290">
                  <c:v>0.72684288024902344</c:v>
                </c:pt>
                <c:pt idx="5291">
                  <c:v>0.72673851251602173</c:v>
                </c:pt>
                <c:pt idx="5292">
                  <c:v>0.72681385278701782</c:v>
                </c:pt>
                <c:pt idx="5293">
                  <c:v>0.72675341367721558</c:v>
                </c:pt>
                <c:pt idx="5294">
                  <c:v>0.72674214839935303</c:v>
                </c:pt>
                <c:pt idx="5295">
                  <c:v>0.72668671607971191</c:v>
                </c:pt>
                <c:pt idx="5296">
                  <c:v>0.72675251960754395</c:v>
                </c:pt>
                <c:pt idx="5297">
                  <c:v>0.72644412517547607</c:v>
                </c:pt>
                <c:pt idx="5298">
                  <c:v>0.72627478837966919</c:v>
                </c:pt>
                <c:pt idx="5299">
                  <c:v>0.72649151086807251</c:v>
                </c:pt>
                <c:pt idx="5300">
                  <c:v>0.72732442617416382</c:v>
                </c:pt>
                <c:pt idx="5301">
                  <c:v>0.7272493839263916</c:v>
                </c:pt>
                <c:pt idx="5302">
                  <c:v>0.72676199674606323</c:v>
                </c:pt>
                <c:pt idx="5303">
                  <c:v>0.7267221212387085</c:v>
                </c:pt>
                <c:pt idx="5304">
                  <c:v>0.72666764259338379</c:v>
                </c:pt>
                <c:pt idx="5305">
                  <c:v>0.72695237398147583</c:v>
                </c:pt>
                <c:pt idx="5306">
                  <c:v>0.72690814733505249</c:v>
                </c:pt>
                <c:pt idx="5307">
                  <c:v>0.72669064998626709</c:v>
                </c:pt>
                <c:pt idx="5308">
                  <c:v>0.72678232192993164</c:v>
                </c:pt>
                <c:pt idx="5309">
                  <c:v>0.72685474157333374</c:v>
                </c:pt>
                <c:pt idx="5310">
                  <c:v>0.72690373659133911</c:v>
                </c:pt>
                <c:pt idx="5311">
                  <c:v>0.72678059339523315</c:v>
                </c:pt>
                <c:pt idx="5312">
                  <c:v>0.72695398330688477</c:v>
                </c:pt>
                <c:pt idx="5313">
                  <c:v>0.72683590650558472</c:v>
                </c:pt>
                <c:pt idx="5314">
                  <c:v>0.72657591104507446</c:v>
                </c:pt>
                <c:pt idx="5315">
                  <c:v>0.72661221027374268</c:v>
                </c:pt>
                <c:pt idx="5316">
                  <c:v>0.72710758447647095</c:v>
                </c:pt>
                <c:pt idx="5317">
                  <c:v>0.72709935903549194</c:v>
                </c:pt>
                <c:pt idx="5318">
                  <c:v>0.72674137353897095</c:v>
                </c:pt>
                <c:pt idx="5319">
                  <c:v>0.72673678398132324</c:v>
                </c:pt>
                <c:pt idx="5320">
                  <c:v>0.72670912742614746</c:v>
                </c:pt>
                <c:pt idx="5321">
                  <c:v>0.72692012786865234</c:v>
                </c:pt>
                <c:pt idx="5322">
                  <c:v>0.72698694467544556</c:v>
                </c:pt>
                <c:pt idx="5323">
                  <c:v>0.72679013013839722</c:v>
                </c:pt>
                <c:pt idx="5324">
                  <c:v>0.72675126791000366</c:v>
                </c:pt>
                <c:pt idx="5325">
                  <c:v>0.72689527273178101</c:v>
                </c:pt>
                <c:pt idx="5326">
                  <c:v>0.72691243886947632</c:v>
                </c:pt>
                <c:pt idx="5327">
                  <c:v>0.72679156064987183</c:v>
                </c:pt>
                <c:pt idx="5328">
                  <c:v>0.72690576314926147</c:v>
                </c:pt>
                <c:pt idx="5329">
                  <c:v>0.72696924209594727</c:v>
                </c:pt>
                <c:pt idx="5330">
                  <c:v>0.72685390710830688</c:v>
                </c:pt>
                <c:pt idx="5331">
                  <c:v>0.72666090726852417</c:v>
                </c:pt>
                <c:pt idx="5332">
                  <c:v>0.72700625658035278</c:v>
                </c:pt>
                <c:pt idx="5333">
                  <c:v>0.72703522443771362</c:v>
                </c:pt>
                <c:pt idx="5334">
                  <c:v>0.72672641277313232</c:v>
                </c:pt>
                <c:pt idx="5335">
                  <c:v>0.72673839330673218</c:v>
                </c:pt>
                <c:pt idx="5336">
                  <c:v>0.72669601440429688</c:v>
                </c:pt>
                <c:pt idx="5337">
                  <c:v>0.72687619924545288</c:v>
                </c:pt>
                <c:pt idx="5338">
                  <c:v>0.72698128223419189</c:v>
                </c:pt>
                <c:pt idx="5339">
                  <c:v>0.72684776782989502</c:v>
                </c:pt>
                <c:pt idx="5340">
                  <c:v>0.72685980796813965</c:v>
                </c:pt>
                <c:pt idx="5341">
                  <c:v>0.72689396142959595</c:v>
                </c:pt>
                <c:pt idx="5342">
                  <c:v>0.72701507806777954</c:v>
                </c:pt>
                <c:pt idx="5343">
                  <c:v>0.72680157423019409</c:v>
                </c:pt>
                <c:pt idx="5344">
                  <c:v>0.72679084539413452</c:v>
                </c:pt>
                <c:pt idx="5345">
                  <c:v>0.72682154178619385</c:v>
                </c:pt>
                <c:pt idx="5346">
                  <c:v>0.72683429718017578</c:v>
                </c:pt>
                <c:pt idx="5347">
                  <c:v>0.72670894861221313</c:v>
                </c:pt>
                <c:pt idx="5348">
                  <c:v>0.72692692279815674</c:v>
                </c:pt>
                <c:pt idx="5349">
                  <c:v>0.72701722383499146</c:v>
                </c:pt>
                <c:pt idx="5350">
                  <c:v>0.72689318656921387</c:v>
                </c:pt>
                <c:pt idx="5351">
                  <c:v>0.72692519426345825</c:v>
                </c:pt>
                <c:pt idx="5352">
                  <c:v>0.72682994604110718</c:v>
                </c:pt>
                <c:pt idx="5353">
                  <c:v>0.72690004110336304</c:v>
                </c:pt>
                <c:pt idx="5354">
                  <c:v>0.72704130411148071</c:v>
                </c:pt>
                <c:pt idx="5355">
                  <c:v>0.72694605588912964</c:v>
                </c:pt>
                <c:pt idx="5356">
                  <c:v>0.7268061637878418</c:v>
                </c:pt>
                <c:pt idx="5357">
                  <c:v>0.72683322429656982</c:v>
                </c:pt>
                <c:pt idx="5358">
                  <c:v>0.72708070278167725</c:v>
                </c:pt>
                <c:pt idx="5359">
                  <c:v>0.72698873281478882</c:v>
                </c:pt>
                <c:pt idx="5360">
                  <c:v>0.72685140371322632</c:v>
                </c:pt>
                <c:pt idx="5361">
                  <c:v>0.72693771123886108</c:v>
                </c:pt>
                <c:pt idx="5362">
                  <c:v>0.72695326805114746</c:v>
                </c:pt>
                <c:pt idx="5363">
                  <c:v>0.72702544927597046</c:v>
                </c:pt>
                <c:pt idx="5364">
                  <c:v>0.72701019048690796</c:v>
                </c:pt>
                <c:pt idx="5365">
                  <c:v>0.7269553542137146</c:v>
                </c:pt>
                <c:pt idx="5366">
                  <c:v>0.72686946392059326</c:v>
                </c:pt>
                <c:pt idx="5367">
                  <c:v>0.7268713116645813</c:v>
                </c:pt>
                <c:pt idx="5368">
                  <c:v>0.72678273916244507</c:v>
                </c:pt>
                <c:pt idx="5369">
                  <c:v>0.72680091857910156</c:v>
                </c:pt>
                <c:pt idx="5370">
                  <c:v>0.72700715065002441</c:v>
                </c:pt>
                <c:pt idx="5371">
                  <c:v>0.72698163986206055</c:v>
                </c:pt>
                <c:pt idx="5372">
                  <c:v>0.72688180208206177</c:v>
                </c:pt>
                <c:pt idx="5373">
                  <c:v>0.72685235738754272</c:v>
                </c:pt>
                <c:pt idx="5374">
                  <c:v>0.72697770595550537</c:v>
                </c:pt>
                <c:pt idx="5375">
                  <c:v>0.72699940204620361</c:v>
                </c:pt>
                <c:pt idx="5376">
                  <c:v>0.72677594423294067</c:v>
                </c:pt>
                <c:pt idx="5377">
                  <c:v>0.72692036628723145</c:v>
                </c:pt>
                <c:pt idx="5378">
                  <c:v>0.72691327333450317</c:v>
                </c:pt>
                <c:pt idx="5379">
                  <c:v>0.72704946994781494</c:v>
                </c:pt>
                <c:pt idx="5380">
                  <c:v>0.7271420955657959</c:v>
                </c:pt>
                <c:pt idx="5381">
                  <c:v>0.72708594799041748</c:v>
                </c:pt>
                <c:pt idx="5382">
                  <c:v>0.72698986530303955</c:v>
                </c:pt>
                <c:pt idx="5383">
                  <c:v>0.72697746753692627</c:v>
                </c:pt>
                <c:pt idx="5384">
                  <c:v>0.72695690393447876</c:v>
                </c:pt>
                <c:pt idx="5385">
                  <c:v>0.72693753242492676</c:v>
                </c:pt>
                <c:pt idx="5386">
                  <c:v>0.72708481550216675</c:v>
                </c:pt>
                <c:pt idx="5387">
                  <c:v>0.72701877355575562</c:v>
                </c:pt>
                <c:pt idx="5388">
                  <c:v>0.7269408106803894</c:v>
                </c:pt>
                <c:pt idx="5389">
                  <c:v>0.7270655632019043</c:v>
                </c:pt>
                <c:pt idx="5390">
                  <c:v>0.72706025838851929</c:v>
                </c:pt>
                <c:pt idx="5391">
                  <c:v>0.72708475589752197</c:v>
                </c:pt>
                <c:pt idx="5392">
                  <c:v>0.72679352760314941</c:v>
                </c:pt>
                <c:pt idx="5393">
                  <c:v>0.72696048021316528</c:v>
                </c:pt>
                <c:pt idx="5394">
                  <c:v>0.7269018292427063</c:v>
                </c:pt>
                <c:pt idx="5395">
                  <c:v>0.72701972723007202</c:v>
                </c:pt>
                <c:pt idx="5396">
                  <c:v>0.72715812921524048</c:v>
                </c:pt>
                <c:pt idx="5397">
                  <c:v>0.72718524932861328</c:v>
                </c:pt>
                <c:pt idx="5398">
                  <c:v>0.72706538438796997</c:v>
                </c:pt>
                <c:pt idx="5399">
                  <c:v>0.72704696655273438</c:v>
                </c:pt>
                <c:pt idx="5400">
                  <c:v>0.72698473930358887</c:v>
                </c:pt>
                <c:pt idx="5401">
                  <c:v>0.7269589900970459</c:v>
                </c:pt>
                <c:pt idx="5402">
                  <c:v>0.72705978155136108</c:v>
                </c:pt>
                <c:pt idx="5403">
                  <c:v>0.72704815864562988</c:v>
                </c:pt>
                <c:pt idx="5404">
                  <c:v>0.72696667909622192</c:v>
                </c:pt>
                <c:pt idx="5405">
                  <c:v>0.72710764408111572</c:v>
                </c:pt>
                <c:pt idx="5406">
                  <c:v>0.72713679075241089</c:v>
                </c:pt>
                <c:pt idx="5407">
                  <c:v>0.72759455442428589</c:v>
                </c:pt>
                <c:pt idx="5408">
                  <c:v>0.7272523045539856</c:v>
                </c:pt>
                <c:pt idx="5409">
                  <c:v>0.72731441259384155</c:v>
                </c:pt>
                <c:pt idx="5410">
                  <c:v>0.72735214233398438</c:v>
                </c:pt>
                <c:pt idx="5411">
                  <c:v>0.72729635238647461</c:v>
                </c:pt>
                <c:pt idx="5412">
                  <c:v>0.72737139463424683</c:v>
                </c:pt>
                <c:pt idx="5413">
                  <c:v>0.72751855850219727</c:v>
                </c:pt>
                <c:pt idx="5414">
                  <c:v>0.72753947973251343</c:v>
                </c:pt>
                <c:pt idx="5415">
                  <c:v>0.72749322652816772</c:v>
                </c:pt>
                <c:pt idx="5416">
                  <c:v>0.7273944616317749</c:v>
                </c:pt>
                <c:pt idx="5417">
                  <c:v>0.72728794813156128</c:v>
                </c:pt>
                <c:pt idx="5418">
                  <c:v>0.72728902101516724</c:v>
                </c:pt>
                <c:pt idx="5419">
                  <c:v>0.72729480266571045</c:v>
                </c:pt>
                <c:pt idx="5420">
                  <c:v>0.72735363245010376</c:v>
                </c:pt>
                <c:pt idx="5421">
                  <c:v>0.72739458084106445</c:v>
                </c:pt>
                <c:pt idx="5422">
                  <c:v>0.72737985849380493</c:v>
                </c:pt>
                <c:pt idx="5423">
                  <c:v>0.72744607925415039</c:v>
                </c:pt>
                <c:pt idx="5424">
                  <c:v>0.72722548246383667</c:v>
                </c:pt>
                <c:pt idx="5425">
                  <c:v>0.7273247241973877</c:v>
                </c:pt>
                <c:pt idx="5426">
                  <c:v>0.72749960422515869</c:v>
                </c:pt>
                <c:pt idx="5427">
                  <c:v>0.72745192050933838</c:v>
                </c:pt>
                <c:pt idx="5428">
                  <c:v>0.72738701105117798</c:v>
                </c:pt>
                <c:pt idx="5429">
                  <c:v>0.72753477096557617</c:v>
                </c:pt>
                <c:pt idx="5430">
                  <c:v>0.72749048471450806</c:v>
                </c:pt>
                <c:pt idx="5431">
                  <c:v>0.72758013010025024</c:v>
                </c:pt>
                <c:pt idx="5432">
                  <c:v>0.72743147611618042</c:v>
                </c:pt>
                <c:pt idx="5433">
                  <c:v>0.7274896502494812</c:v>
                </c:pt>
                <c:pt idx="5434">
                  <c:v>0.72734719514846802</c:v>
                </c:pt>
                <c:pt idx="5435">
                  <c:v>0.72733217477798462</c:v>
                </c:pt>
                <c:pt idx="5436">
                  <c:v>0.72749543190002441</c:v>
                </c:pt>
                <c:pt idx="5437">
                  <c:v>0.72748827934265137</c:v>
                </c:pt>
                <c:pt idx="5438">
                  <c:v>0.7274584174156189</c:v>
                </c:pt>
                <c:pt idx="5439">
                  <c:v>0.72746741771697998</c:v>
                </c:pt>
                <c:pt idx="5440">
                  <c:v>0.72724258899688721</c:v>
                </c:pt>
                <c:pt idx="5441">
                  <c:v>0.7273821234703064</c:v>
                </c:pt>
                <c:pt idx="5442">
                  <c:v>0.72749036550521851</c:v>
                </c:pt>
                <c:pt idx="5443">
                  <c:v>0.72757744789123535</c:v>
                </c:pt>
                <c:pt idx="5444">
                  <c:v>0.72744286060333252</c:v>
                </c:pt>
                <c:pt idx="5445">
                  <c:v>0.72758030891418457</c:v>
                </c:pt>
                <c:pt idx="5446">
                  <c:v>0.7275206446647644</c:v>
                </c:pt>
                <c:pt idx="5447">
                  <c:v>0.72740161418914795</c:v>
                </c:pt>
                <c:pt idx="5448">
                  <c:v>0.72748291492462158</c:v>
                </c:pt>
                <c:pt idx="5449">
                  <c:v>0.72743940353393555</c:v>
                </c:pt>
                <c:pt idx="5450">
                  <c:v>0.72728109359741211</c:v>
                </c:pt>
                <c:pt idx="5451">
                  <c:v>0.72736632823944092</c:v>
                </c:pt>
                <c:pt idx="5452">
                  <c:v>0.72744625806808472</c:v>
                </c:pt>
                <c:pt idx="5453">
                  <c:v>0.72751659154891968</c:v>
                </c:pt>
                <c:pt idx="5454">
                  <c:v>0.72763234376907349</c:v>
                </c:pt>
                <c:pt idx="5455">
                  <c:v>0.72751104831695557</c:v>
                </c:pt>
                <c:pt idx="5456">
                  <c:v>0.72730463743209839</c:v>
                </c:pt>
                <c:pt idx="5457">
                  <c:v>0.72744852304458618</c:v>
                </c:pt>
                <c:pt idx="5458">
                  <c:v>0.7276419997215271</c:v>
                </c:pt>
                <c:pt idx="5459">
                  <c:v>0.72756731510162354</c:v>
                </c:pt>
                <c:pt idx="5460">
                  <c:v>0.72763580083847046</c:v>
                </c:pt>
                <c:pt idx="5461">
                  <c:v>0.72761762142181396</c:v>
                </c:pt>
                <c:pt idx="5462">
                  <c:v>0.72785943746566772</c:v>
                </c:pt>
                <c:pt idx="5463">
                  <c:v>0.72796714305877686</c:v>
                </c:pt>
                <c:pt idx="5464">
                  <c:v>0.72795599699020386</c:v>
                </c:pt>
                <c:pt idx="5465">
                  <c:v>0.72797256708145142</c:v>
                </c:pt>
                <c:pt idx="5466">
                  <c:v>0.72836536169052124</c:v>
                </c:pt>
                <c:pt idx="5467">
                  <c:v>0.72859978675842285</c:v>
                </c:pt>
                <c:pt idx="5468">
                  <c:v>0.72860836982727051</c:v>
                </c:pt>
                <c:pt idx="5469">
                  <c:v>0.72884339094161987</c:v>
                </c:pt>
                <c:pt idx="5470">
                  <c:v>0.72902834415435791</c:v>
                </c:pt>
                <c:pt idx="5471">
                  <c:v>0.7288249135017395</c:v>
                </c:pt>
                <c:pt idx="5472">
                  <c:v>0.72875332832336426</c:v>
                </c:pt>
                <c:pt idx="5473">
                  <c:v>0.72884684801101685</c:v>
                </c:pt>
                <c:pt idx="5474">
                  <c:v>0.72898024320602417</c:v>
                </c:pt>
                <c:pt idx="5475">
                  <c:v>0.72882646322250366</c:v>
                </c:pt>
                <c:pt idx="5476">
                  <c:v>0.72883158922195435</c:v>
                </c:pt>
                <c:pt idx="5477">
                  <c:v>0.72903561592102051</c:v>
                </c:pt>
                <c:pt idx="5478">
                  <c:v>0.72921252250671387</c:v>
                </c:pt>
                <c:pt idx="5479">
                  <c:v>0.72911721467971802</c:v>
                </c:pt>
                <c:pt idx="5480">
                  <c:v>0.72905272245407104</c:v>
                </c:pt>
                <c:pt idx="5481">
                  <c:v>0.72898876667022705</c:v>
                </c:pt>
                <c:pt idx="5482">
                  <c:v>0.72899466753005981</c:v>
                </c:pt>
                <c:pt idx="5483">
                  <c:v>0.72898364067077637</c:v>
                </c:pt>
                <c:pt idx="5484">
                  <c:v>0.72910213470458984</c:v>
                </c:pt>
                <c:pt idx="5485">
                  <c:v>0.72937411069869995</c:v>
                </c:pt>
                <c:pt idx="5486">
                  <c:v>0.72912025451660156</c:v>
                </c:pt>
                <c:pt idx="5487">
                  <c:v>0.72904574871063232</c:v>
                </c:pt>
                <c:pt idx="5488">
                  <c:v>0.72910577058792114</c:v>
                </c:pt>
                <c:pt idx="5489">
                  <c:v>0.72912967205047607</c:v>
                </c:pt>
                <c:pt idx="5490">
                  <c:v>0.72919583320617676</c:v>
                </c:pt>
                <c:pt idx="5491">
                  <c:v>0.72910994291305542</c:v>
                </c:pt>
                <c:pt idx="5492">
                  <c:v>0.72922170162200928</c:v>
                </c:pt>
                <c:pt idx="5493">
                  <c:v>0.729533851146698</c:v>
                </c:pt>
                <c:pt idx="5494">
                  <c:v>0.72964471578598022</c:v>
                </c:pt>
                <c:pt idx="5495">
                  <c:v>0.729533851146698</c:v>
                </c:pt>
                <c:pt idx="5496">
                  <c:v>0.72929883003234863</c:v>
                </c:pt>
                <c:pt idx="5497">
                  <c:v>0.72927176952362061</c:v>
                </c:pt>
                <c:pt idx="5498">
                  <c:v>0.72921562194824219</c:v>
                </c:pt>
                <c:pt idx="5499">
                  <c:v>0.72918504476547241</c:v>
                </c:pt>
                <c:pt idx="5500">
                  <c:v>0.72965949773788452</c:v>
                </c:pt>
                <c:pt idx="5501">
                  <c:v>0.72971010208129883</c:v>
                </c:pt>
                <c:pt idx="5502">
                  <c:v>0.72948580980300903</c:v>
                </c:pt>
                <c:pt idx="5503">
                  <c:v>0.72949689626693726</c:v>
                </c:pt>
                <c:pt idx="5504">
                  <c:v>0.72947680950164795</c:v>
                </c:pt>
                <c:pt idx="5505">
                  <c:v>0.729542076587677</c:v>
                </c:pt>
                <c:pt idx="5506">
                  <c:v>0.72941714525222778</c:v>
                </c:pt>
                <c:pt idx="5507">
                  <c:v>0.72934585809707642</c:v>
                </c:pt>
                <c:pt idx="5508">
                  <c:v>0.72959476709365845</c:v>
                </c:pt>
                <c:pt idx="5509">
                  <c:v>0.72977924346923828</c:v>
                </c:pt>
                <c:pt idx="5510">
                  <c:v>0.72978031635284424</c:v>
                </c:pt>
                <c:pt idx="5511">
                  <c:v>0.72956281900405884</c:v>
                </c:pt>
                <c:pt idx="5512">
                  <c:v>0.72948586940765381</c:v>
                </c:pt>
                <c:pt idx="5513">
                  <c:v>0.72941499948501587</c:v>
                </c:pt>
                <c:pt idx="5514">
                  <c:v>0.72909188270568848</c:v>
                </c:pt>
                <c:pt idx="5515">
                  <c:v>0.72941315174102783</c:v>
                </c:pt>
                <c:pt idx="5516">
                  <c:v>0.72964006662368774</c:v>
                </c:pt>
                <c:pt idx="5517">
                  <c:v>0.72962838411331177</c:v>
                </c:pt>
                <c:pt idx="5518">
                  <c:v>0.7295234203338623</c:v>
                </c:pt>
                <c:pt idx="5519">
                  <c:v>0.72952878475189209</c:v>
                </c:pt>
                <c:pt idx="5520">
                  <c:v>0.72956418991088867</c:v>
                </c:pt>
                <c:pt idx="5521">
                  <c:v>0.72961717844009399</c:v>
                </c:pt>
                <c:pt idx="5522">
                  <c:v>0.72951632738113403</c:v>
                </c:pt>
                <c:pt idx="5523">
                  <c:v>0.72957080602645874</c:v>
                </c:pt>
                <c:pt idx="5524">
                  <c:v>0.72969156503677368</c:v>
                </c:pt>
                <c:pt idx="5525">
                  <c:v>0.72971749305725098</c:v>
                </c:pt>
                <c:pt idx="5526">
                  <c:v>0.72959440946578979</c:v>
                </c:pt>
                <c:pt idx="5527">
                  <c:v>0.72947514057159424</c:v>
                </c:pt>
                <c:pt idx="5528">
                  <c:v>0.72944146394729614</c:v>
                </c:pt>
                <c:pt idx="5529">
                  <c:v>0.72932153940200806</c:v>
                </c:pt>
                <c:pt idx="5530">
                  <c:v>0.72943359613418579</c:v>
                </c:pt>
                <c:pt idx="5531">
                  <c:v>0.72954189777374268</c:v>
                </c:pt>
                <c:pt idx="5532">
                  <c:v>0.72977858781814575</c:v>
                </c:pt>
                <c:pt idx="5533">
                  <c:v>0.72963130474090576</c:v>
                </c:pt>
                <c:pt idx="5534">
                  <c:v>0.72952157258987427</c:v>
                </c:pt>
                <c:pt idx="5535">
                  <c:v>0.72950071096420288</c:v>
                </c:pt>
                <c:pt idx="5536">
                  <c:v>0.72961604595184326</c:v>
                </c:pt>
                <c:pt idx="5537">
                  <c:v>0.72955483198165894</c:v>
                </c:pt>
                <c:pt idx="5538">
                  <c:v>0.72951972484588623</c:v>
                </c:pt>
                <c:pt idx="5539">
                  <c:v>0.72977006435394287</c:v>
                </c:pt>
                <c:pt idx="5540">
                  <c:v>0.73010396957397461</c:v>
                </c:pt>
                <c:pt idx="5541">
                  <c:v>0.73014253377914429</c:v>
                </c:pt>
                <c:pt idx="5542">
                  <c:v>0.73004525899887085</c:v>
                </c:pt>
                <c:pt idx="5543">
                  <c:v>0.72995853424072266</c:v>
                </c:pt>
                <c:pt idx="5544">
                  <c:v>0.72982674837112427</c:v>
                </c:pt>
                <c:pt idx="5545">
                  <c:v>0.72992396354675293</c:v>
                </c:pt>
                <c:pt idx="5546">
                  <c:v>0.72989749908447266</c:v>
                </c:pt>
                <c:pt idx="5547">
                  <c:v>0.73014074563980103</c:v>
                </c:pt>
                <c:pt idx="5548">
                  <c:v>0.73028522729873657</c:v>
                </c:pt>
                <c:pt idx="5549">
                  <c:v>0.73010772466659546</c:v>
                </c:pt>
                <c:pt idx="5550">
                  <c:v>0.73009222745895386</c:v>
                </c:pt>
                <c:pt idx="5551">
                  <c:v>0.73013561964035034</c:v>
                </c:pt>
                <c:pt idx="5552">
                  <c:v>0.73016726970672607</c:v>
                </c:pt>
                <c:pt idx="5553">
                  <c:v>0.72993201017379761</c:v>
                </c:pt>
                <c:pt idx="5554">
                  <c:v>0.72996944189071655</c:v>
                </c:pt>
                <c:pt idx="5555">
                  <c:v>0.73032945394515991</c:v>
                </c:pt>
                <c:pt idx="5556">
                  <c:v>0.73060494661331177</c:v>
                </c:pt>
                <c:pt idx="5557">
                  <c:v>0.73079127073287964</c:v>
                </c:pt>
                <c:pt idx="5558">
                  <c:v>0.73059695959091187</c:v>
                </c:pt>
                <c:pt idx="5559">
                  <c:v>0.73033034801483154</c:v>
                </c:pt>
                <c:pt idx="5560">
                  <c:v>0.73041558265686035</c:v>
                </c:pt>
                <c:pt idx="5561">
                  <c:v>0.73053264617919922</c:v>
                </c:pt>
                <c:pt idx="5562">
                  <c:v>0.73057365417480469</c:v>
                </c:pt>
                <c:pt idx="5563">
                  <c:v>0.73079192638397217</c:v>
                </c:pt>
                <c:pt idx="5564">
                  <c:v>0.73073649406433105</c:v>
                </c:pt>
                <c:pt idx="5565">
                  <c:v>0.73060792684555054</c:v>
                </c:pt>
                <c:pt idx="5566">
                  <c:v>0.73074400424957275</c:v>
                </c:pt>
                <c:pt idx="5567">
                  <c:v>0.73087626695632935</c:v>
                </c:pt>
                <c:pt idx="5568">
                  <c:v>0.73082047700881958</c:v>
                </c:pt>
                <c:pt idx="5569">
                  <c:v>0.7306942343711853</c:v>
                </c:pt>
                <c:pt idx="5570">
                  <c:v>0.73080849647521973</c:v>
                </c:pt>
                <c:pt idx="5571">
                  <c:v>0.73103952407836914</c:v>
                </c:pt>
                <c:pt idx="5572">
                  <c:v>0.73093509674072266</c:v>
                </c:pt>
                <c:pt idx="5573">
                  <c:v>0.73090308904647827</c:v>
                </c:pt>
                <c:pt idx="5574">
                  <c:v>0.73068046569824219</c:v>
                </c:pt>
                <c:pt idx="5575">
                  <c:v>0.73062610626220703</c:v>
                </c:pt>
                <c:pt idx="5576">
                  <c:v>0.73081678152084351</c:v>
                </c:pt>
                <c:pt idx="5577">
                  <c:v>0.73076331615447998</c:v>
                </c:pt>
                <c:pt idx="5578">
                  <c:v>0.7308158278465271</c:v>
                </c:pt>
                <c:pt idx="5579">
                  <c:v>0.73092108964920044</c:v>
                </c:pt>
                <c:pt idx="5580">
                  <c:v>0.73066651821136475</c:v>
                </c:pt>
                <c:pt idx="5581">
                  <c:v>0.73087269067764282</c:v>
                </c:pt>
                <c:pt idx="5582">
                  <c:v>0.73086541891098022</c:v>
                </c:pt>
                <c:pt idx="5583">
                  <c:v>0.73085314035415649</c:v>
                </c:pt>
                <c:pt idx="5584">
                  <c:v>0.73073899745941162</c:v>
                </c:pt>
                <c:pt idx="5585">
                  <c:v>0.73090982437133789</c:v>
                </c:pt>
                <c:pt idx="5586">
                  <c:v>0.73099821805953979</c:v>
                </c:pt>
                <c:pt idx="5587">
                  <c:v>0.73090851306915283</c:v>
                </c:pt>
                <c:pt idx="5588">
                  <c:v>0.73092669248580933</c:v>
                </c:pt>
                <c:pt idx="5589">
                  <c:v>0.73086905479431152</c:v>
                </c:pt>
                <c:pt idx="5590">
                  <c:v>0.73075073957443237</c:v>
                </c:pt>
                <c:pt idx="5591">
                  <c:v>0.73100179433822632</c:v>
                </c:pt>
                <c:pt idx="5592">
                  <c:v>0.73096758127212524</c:v>
                </c:pt>
                <c:pt idx="5593">
                  <c:v>0.73098069429397583</c:v>
                </c:pt>
                <c:pt idx="5594">
                  <c:v>0.73112785816192627</c:v>
                </c:pt>
                <c:pt idx="5595">
                  <c:v>0.73087966442108154</c:v>
                </c:pt>
                <c:pt idx="5596">
                  <c:v>0.73076403141021729</c:v>
                </c:pt>
                <c:pt idx="5597">
                  <c:v>0.73088264465332031</c:v>
                </c:pt>
                <c:pt idx="5598">
                  <c:v>0.73105013370513916</c:v>
                </c:pt>
                <c:pt idx="5599">
                  <c:v>0.73094832897186279</c:v>
                </c:pt>
                <c:pt idx="5600">
                  <c:v>0.73108702898025513</c:v>
                </c:pt>
                <c:pt idx="5601">
                  <c:v>0.73111611604690552</c:v>
                </c:pt>
                <c:pt idx="5602">
                  <c:v>0.73093670606613159</c:v>
                </c:pt>
                <c:pt idx="5603">
                  <c:v>0.73091369867324829</c:v>
                </c:pt>
                <c:pt idx="5604">
                  <c:v>0.73083442449569702</c:v>
                </c:pt>
                <c:pt idx="5605">
                  <c:v>0.73074918985366821</c:v>
                </c:pt>
                <c:pt idx="5606">
                  <c:v>0.73102658987045288</c:v>
                </c:pt>
                <c:pt idx="5607">
                  <c:v>0.7310149073600769</c:v>
                </c:pt>
                <c:pt idx="5608">
                  <c:v>0.73094785213470459</c:v>
                </c:pt>
                <c:pt idx="5609">
                  <c:v>0.73109084367752075</c:v>
                </c:pt>
                <c:pt idx="5610">
                  <c:v>0.73104524612426758</c:v>
                </c:pt>
                <c:pt idx="5611">
                  <c:v>0.73078018426895142</c:v>
                </c:pt>
                <c:pt idx="5612">
                  <c:v>0.73079454898834229</c:v>
                </c:pt>
                <c:pt idx="5613">
                  <c:v>0.73095273971557617</c:v>
                </c:pt>
                <c:pt idx="5614">
                  <c:v>0.73087912797927856</c:v>
                </c:pt>
                <c:pt idx="5615">
                  <c:v>0.73097532987594604</c:v>
                </c:pt>
                <c:pt idx="5616">
                  <c:v>0.73107039928436279</c:v>
                </c:pt>
                <c:pt idx="5617">
                  <c:v>0.7309378981590271</c:v>
                </c:pt>
                <c:pt idx="5618">
                  <c:v>0.73103421926498413</c:v>
                </c:pt>
                <c:pt idx="5619">
                  <c:v>0.73096758127212524</c:v>
                </c:pt>
                <c:pt idx="5620">
                  <c:v>0.73082154989242554</c:v>
                </c:pt>
                <c:pt idx="5621">
                  <c:v>0.73105800151824951</c:v>
                </c:pt>
                <c:pt idx="5622">
                  <c:v>0.73109227418899536</c:v>
                </c:pt>
                <c:pt idx="5623">
                  <c:v>0.73112529516220093</c:v>
                </c:pt>
                <c:pt idx="5624">
                  <c:v>0.73121577501296997</c:v>
                </c:pt>
                <c:pt idx="5625">
                  <c:v>0.73125094175338745</c:v>
                </c:pt>
                <c:pt idx="5626">
                  <c:v>0.73091292381286621</c:v>
                </c:pt>
                <c:pt idx="5627">
                  <c:v>0.73110842704772949</c:v>
                </c:pt>
                <c:pt idx="5628">
                  <c:v>0.73126870393753052</c:v>
                </c:pt>
                <c:pt idx="5629">
                  <c:v>0.73119944334030151</c:v>
                </c:pt>
                <c:pt idx="5630">
                  <c:v>0.73121601343154907</c:v>
                </c:pt>
                <c:pt idx="5631">
                  <c:v>0.73119789361953735</c:v>
                </c:pt>
                <c:pt idx="5632">
                  <c:v>0.7310979962348938</c:v>
                </c:pt>
                <c:pt idx="5633">
                  <c:v>0.73111265897750854</c:v>
                </c:pt>
                <c:pt idx="5634">
                  <c:v>0.73112910985946655</c:v>
                </c:pt>
                <c:pt idx="5635">
                  <c:v>0.73100316524505615</c:v>
                </c:pt>
                <c:pt idx="5636">
                  <c:v>0.73116773366928101</c:v>
                </c:pt>
                <c:pt idx="5637">
                  <c:v>0.73105204105377197</c:v>
                </c:pt>
                <c:pt idx="5638">
                  <c:v>0.73120313882827759</c:v>
                </c:pt>
                <c:pt idx="5639">
                  <c:v>0.73136705160140991</c:v>
                </c:pt>
                <c:pt idx="5640">
                  <c:v>0.73169875144958496</c:v>
                </c:pt>
                <c:pt idx="5641">
                  <c:v>0.73127669095993042</c:v>
                </c:pt>
                <c:pt idx="5642">
                  <c:v>0.73150122165679932</c:v>
                </c:pt>
                <c:pt idx="5643">
                  <c:v>0.73156142234802246</c:v>
                </c:pt>
                <c:pt idx="5644">
                  <c:v>0.73162239789962769</c:v>
                </c:pt>
                <c:pt idx="5645">
                  <c:v>0.73164767026901245</c:v>
                </c:pt>
                <c:pt idx="5646">
                  <c:v>0.73158162832260132</c:v>
                </c:pt>
                <c:pt idx="5647">
                  <c:v>0.73148369789123535</c:v>
                </c:pt>
                <c:pt idx="5648">
                  <c:v>0.73149204254150391</c:v>
                </c:pt>
                <c:pt idx="5649">
                  <c:v>0.73143088817596436</c:v>
                </c:pt>
                <c:pt idx="5650">
                  <c:v>0.73154240846633911</c:v>
                </c:pt>
                <c:pt idx="5651">
                  <c:v>0.73162603378295898</c:v>
                </c:pt>
                <c:pt idx="5652">
                  <c:v>0.73158687353134155</c:v>
                </c:pt>
                <c:pt idx="5653">
                  <c:v>0.73161858320236206</c:v>
                </c:pt>
                <c:pt idx="5654">
                  <c:v>0.7322966456413269</c:v>
                </c:pt>
                <c:pt idx="5655">
                  <c:v>0.73253542184829712</c:v>
                </c:pt>
                <c:pt idx="5656">
                  <c:v>0.73220705986022949</c:v>
                </c:pt>
                <c:pt idx="5657">
                  <c:v>0.73228448629379272</c:v>
                </c:pt>
                <c:pt idx="5658">
                  <c:v>0.73252987861633301</c:v>
                </c:pt>
                <c:pt idx="5659">
                  <c:v>0.73266029357910156</c:v>
                </c:pt>
                <c:pt idx="5660">
                  <c:v>0.73271673917770386</c:v>
                </c:pt>
                <c:pt idx="5661">
                  <c:v>0.73253899812698364</c:v>
                </c:pt>
                <c:pt idx="5662">
                  <c:v>0.73248052597045898</c:v>
                </c:pt>
                <c:pt idx="5663">
                  <c:v>0.73252183198928833</c:v>
                </c:pt>
                <c:pt idx="5664">
                  <c:v>0.73252302408218384</c:v>
                </c:pt>
                <c:pt idx="5665">
                  <c:v>0.73258185386657715</c:v>
                </c:pt>
                <c:pt idx="5666">
                  <c:v>0.73253911733627319</c:v>
                </c:pt>
                <c:pt idx="5667">
                  <c:v>0.73255288600921631</c:v>
                </c:pt>
                <c:pt idx="5668">
                  <c:v>0.73267549276351929</c:v>
                </c:pt>
                <c:pt idx="5669">
                  <c:v>0.73274970054626465</c:v>
                </c:pt>
                <c:pt idx="5670">
                  <c:v>0.73259830474853516</c:v>
                </c:pt>
                <c:pt idx="5671">
                  <c:v>0.73249560594558716</c:v>
                </c:pt>
                <c:pt idx="5672">
                  <c:v>0.73248529434204102</c:v>
                </c:pt>
                <c:pt idx="5673">
                  <c:v>0.73256945610046387</c:v>
                </c:pt>
                <c:pt idx="5674">
                  <c:v>0.73275822401046753</c:v>
                </c:pt>
                <c:pt idx="5675">
                  <c:v>0.7326505184173584</c:v>
                </c:pt>
                <c:pt idx="5676">
                  <c:v>0.73252993822097778</c:v>
                </c:pt>
                <c:pt idx="5677">
                  <c:v>0.7324516773223877</c:v>
                </c:pt>
                <c:pt idx="5678">
                  <c:v>0.73255676031112671</c:v>
                </c:pt>
                <c:pt idx="5679">
                  <c:v>0.73261719942092896</c:v>
                </c:pt>
                <c:pt idx="5680">
                  <c:v>0.7327311635017395</c:v>
                </c:pt>
                <c:pt idx="5681">
                  <c:v>0.73267346620559692</c:v>
                </c:pt>
                <c:pt idx="5682">
                  <c:v>0.73263740539550781</c:v>
                </c:pt>
                <c:pt idx="5683">
                  <c:v>0.73280668258666992</c:v>
                </c:pt>
                <c:pt idx="5684">
                  <c:v>0.73264342546463013</c:v>
                </c:pt>
                <c:pt idx="5685">
                  <c:v>0.73260349035263062</c:v>
                </c:pt>
                <c:pt idx="5686">
                  <c:v>0.73255980014801025</c:v>
                </c:pt>
                <c:pt idx="5687">
                  <c:v>0.73268747329711914</c:v>
                </c:pt>
                <c:pt idx="5688">
                  <c:v>0.73278141021728516</c:v>
                </c:pt>
                <c:pt idx="5689">
                  <c:v>0.73337727785110474</c:v>
                </c:pt>
                <c:pt idx="5690">
                  <c:v>0.73344635963439941</c:v>
                </c:pt>
                <c:pt idx="5691">
                  <c:v>0.73337924480438232</c:v>
                </c:pt>
                <c:pt idx="5692">
                  <c:v>0.73339587450027466</c:v>
                </c:pt>
                <c:pt idx="5693">
                  <c:v>0.73337334394454956</c:v>
                </c:pt>
                <c:pt idx="5694">
                  <c:v>0.73356878757476807</c:v>
                </c:pt>
                <c:pt idx="5695">
                  <c:v>0.73357993364334106</c:v>
                </c:pt>
                <c:pt idx="5696">
                  <c:v>0.73343360424041748</c:v>
                </c:pt>
                <c:pt idx="5697">
                  <c:v>0.73354816436767578</c:v>
                </c:pt>
                <c:pt idx="5698">
                  <c:v>0.73352819681167603</c:v>
                </c:pt>
                <c:pt idx="5699">
                  <c:v>0.73348081111907959</c:v>
                </c:pt>
                <c:pt idx="5700">
                  <c:v>0.73325055837631226</c:v>
                </c:pt>
                <c:pt idx="5701">
                  <c:v>0.73345929384231567</c:v>
                </c:pt>
                <c:pt idx="5702">
                  <c:v>0.73345136642456055</c:v>
                </c:pt>
                <c:pt idx="5703">
                  <c:v>0.73379367589950562</c:v>
                </c:pt>
                <c:pt idx="5704">
                  <c:v>0.73387664556503296</c:v>
                </c:pt>
                <c:pt idx="5705">
                  <c:v>0.73376214504241943</c:v>
                </c:pt>
                <c:pt idx="5706">
                  <c:v>0.73366254568099976</c:v>
                </c:pt>
                <c:pt idx="5707">
                  <c:v>0.73348087072372437</c:v>
                </c:pt>
                <c:pt idx="5708">
                  <c:v>0.73340922594070435</c:v>
                </c:pt>
                <c:pt idx="5709">
                  <c:v>0.73358196020126343</c:v>
                </c:pt>
                <c:pt idx="5710">
                  <c:v>0.73352581262588501</c:v>
                </c:pt>
                <c:pt idx="5711">
                  <c:v>0.73348355293273926</c:v>
                </c:pt>
                <c:pt idx="5712">
                  <c:v>0.7335628867149353</c:v>
                </c:pt>
                <c:pt idx="5713">
                  <c:v>0.73359650373458862</c:v>
                </c:pt>
                <c:pt idx="5714">
                  <c:v>0.73336887359619141</c:v>
                </c:pt>
                <c:pt idx="5715">
                  <c:v>0.73336499929428101</c:v>
                </c:pt>
                <c:pt idx="5716">
                  <c:v>0.73347175121307373</c:v>
                </c:pt>
                <c:pt idx="5717">
                  <c:v>0.73367077112197876</c:v>
                </c:pt>
                <c:pt idx="5718">
                  <c:v>0.7335665225982666</c:v>
                </c:pt>
                <c:pt idx="5719">
                  <c:v>0.7335391640663147</c:v>
                </c:pt>
                <c:pt idx="5720">
                  <c:v>0.73358613252639771</c:v>
                </c:pt>
                <c:pt idx="5721">
                  <c:v>0.73360717296600342</c:v>
                </c:pt>
                <c:pt idx="5722">
                  <c:v>0.7334027886390686</c:v>
                </c:pt>
                <c:pt idx="5723">
                  <c:v>0.73356026411056519</c:v>
                </c:pt>
                <c:pt idx="5724">
                  <c:v>0.733570396900177</c:v>
                </c:pt>
                <c:pt idx="5725">
                  <c:v>0.73349756002426147</c:v>
                </c:pt>
                <c:pt idx="5726">
                  <c:v>0.73354607820510864</c:v>
                </c:pt>
                <c:pt idx="5727">
                  <c:v>0.73360991477966309</c:v>
                </c:pt>
                <c:pt idx="5728">
                  <c:v>0.73350369930267334</c:v>
                </c:pt>
                <c:pt idx="5729">
                  <c:v>0.7333986759185791</c:v>
                </c:pt>
                <c:pt idx="5730">
                  <c:v>0.73340451717376709</c:v>
                </c:pt>
                <c:pt idx="5731">
                  <c:v>0.73367446660995483</c:v>
                </c:pt>
                <c:pt idx="5732">
                  <c:v>0.73379039764404297</c:v>
                </c:pt>
                <c:pt idx="5733">
                  <c:v>0.73369085788726807</c:v>
                </c:pt>
                <c:pt idx="5734">
                  <c:v>0.73361200094223022</c:v>
                </c:pt>
                <c:pt idx="5735">
                  <c:v>0.73377442359924316</c:v>
                </c:pt>
                <c:pt idx="5736">
                  <c:v>0.73367154598236084</c:v>
                </c:pt>
                <c:pt idx="5737">
                  <c:v>0.7336464524269104</c:v>
                </c:pt>
                <c:pt idx="5738">
                  <c:v>0.7336387038230896</c:v>
                </c:pt>
                <c:pt idx="5739">
                  <c:v>0.73366844654083252</c:v>
                </c:pt>
                <c:pt idx="5740">
                  <c:v>0.73360514640808105</c:v>
                </c:pt>
                <c:pt idx="5741">
                  <c:v>0.73369026184082031</c:v>
                </c:pt>
                <c:pt idx="5742">
                  <c:v>0.73367428779602051</c:v>
                </c:pt>
                <c:pt idx="5743">
                  <c:v>0.73359626531600952</c:v>
                </c:pt>
                <c:pt idx="5744">
                  <c:v>0.73360222578048706</c:v>
                </c:pt>
                <c:pt idx="5745">
                  <c:v>0.73384582996368408</c:v>
                </c:pt>
                <c:pt idx="5746">
                  <c:v>0.73381328582763672</c:v>
                </c:pt>
                <c:pt idx="5747">
                  <c:v>0.73378390073776245</c:v>
                </c:pt>
                <c:pt idx="5748">
                  <c:v>0.73290222883224487</c:v>
                </c:pt>
                <c:pt idx="5749">
                  <c:v>0.73294305801391602</c:v>
                </c:pt>
                <c:pt idx="5750">
                  <c:v>0.73290294408798218</c:v>
                </c:pt>
                <c:pt idx="5751">
                  <c:v>0.7329677939414978</c:v>
                </c:pt>
                <c:pt idx="5752">
                  <c:v>0.73313397169113159</c:v>
                </c:pt>
                <c:pt idx="5753">
                  <c:v>0.73372489213943481</c:v>
                </c:pt>
                <c:pt idx="5754">
                  <c:v>0.73366481065750122</c:v>
                </c:pt>
                <c:pt idx="5755">
                  <c:v>0.73372280597686768</c:v>
                </c:pt>
                <c:pt idx="5756">
                  <c:v>0.73374569416046143</c:v>
                </c:pt>
                <c:pt idx="5757">
                  <c:v>0.73371243476867676</c:v>
                </c:pt>
                <c:pt idx="5758">
                  <c:v>0.73354983329772949</c:v>
                </c:pt>
                <c:pt idx="5759">
                  <c:v>0.73383229970932007</c:v>
                </c:pt>
                <c:pt idx="5760">
                  <c:v>0.73379635810852051</c:v>
                </c:pt>
                <c:pt idx="5761">
                  <c:v>0.73386621475219727</c:v>
                </c:pt>
                <c:pt idx="5762">
                  <c:v>0.73374515771865845</c:v>
                </c:pt>
                <c:pt idx="5763">
                  <c:v>0.73379623889923096</c:v>
                </c:pt>
                <c:pt idx="5764">
                  <c:v>0.73389208316802979</c:v>
                </c:pt>
                <c:pt idx="5765">
                  <c:v>0.73390352725982666</c:v>
                </c:pt>
                <c:pt idx="5766">
                  <c:v>0.73373889923095703</c:v>
                </c:pt>
                <c:pt idx="5767">
                  <c:v>0.73376590013504028</c:v>
                </c:pt>
                <c:pt idx="5768">
                  <c:v>0.73375040292739868</c:v>
                </c:pt>
                <c:pt idx="5769">
                  <c:v>0.73379999399185181</c:v>
                </c:pt>
                <c:pt idx="5770">
                  <c:v>0.73379921913146973</c:v>
                </c:pt>
                <c:pt idx="5771">
                  <c:v>0.73378437757492065</c:v>
                </c:pt>
                <c:pt idx="5772">
                  <c:v>0.73362410068511963</c:v>
                </c:pt>
                <c:pt idx="5773">
                  <c:v>0.73391824960708618</c:v>
                </c:pt>
                <c:pt idx="5774">
                  <c:v>0.73395580053329468</c:v>
                </c:pt>
                <c:pt idx="5775">
                  <c:v>0.73385930061340332</c:v>
                </c:pt>
                <c:pt idx="5776">
                  <c:v>0.73377472162246704</c:v>
                </c:pt>
                <c:pt idx="5777">
                  <c:v>0.7338111400604248</c:v>
                </c:pt>
                <c:pt idx="5778">
                  <c:v>0.73387730121612549</c:v>
                </c:pt>
                <c:pt idx="5779">
                  <c:v>0.73398125171661377</c:v>
                </c:pt>
                <c:pt idx="5780">
                  <c:v>0.73389518260955811</c:v>
                </c:pt>
                <c:pt idx="5781">
                  <c:v>0.7337682843208313</c:v>
                </c:pt>
                <c:pt idx="5782">
                  <c:v>0.73372006416320801</c:v>
                </c:pt>
                <c:pt idx="5783">
                  <c:v>0.73386120796203613</c:v>
                </c:pt>
                <c:pt idx="5784">
                  <c:v>0.73388552665710449</c:v>
                </c:pt>
                <c:pt idx="5785">
                  <c:v>0.73385071754455566</c:v>
                </c:pt>
                <c:pt idx="5786">
                  <c:v>0.73370689153671265</c:v>
                </c:pt>
                <c:pt idx="5787">
                  <c:v>0.73378634452819824</c:v>
                </c:pt>
                <c:pt idx="5788">
                  <c:v>0.73395013809204102</c:v>
                </c:pt>
                <c:pt idx="5789">
                  <c:v>0.73385167121887207</c:v>
                </c:pt>
                <c:pt idx="5790">
                  <c:v>0.73376792669296265</c:v>
                </c:pt>
                <c:pt idx="5791">
                  <c:v>0.73372042179107666</c:v>
                </c:pt>
                <c:pt idx="5792">
                  <c:v>0.73390984535217285</c:v>
                </c:pt>
                <c:pt idx="5793">
                  <c:v>0.73403501510620117</c:v>
                </c:pt>
                <c:pt idx="5794">
                  <c:v>0.73395615816116333</c:v>
                </c:pt>
                <c:pt idx="5795">
                  <c:v>0.73380464315414429</c:v>
                </c:pt>
                <c:pt idx="5796">
                  <c:v>0.73381525278091431</c:v>
                </c:pt>
                <c:pt idx="5797">
                  <c:v>0.73391914367675781</c:v>
                </c:pt>
                <c:pt idx="5798">
                  <c:v>0.73392379283905029</c:v>
                </c:pt>
                <c:pt idx="5799">
                  <c:v>0.73392415046691895</c:v>
                </c:pt>
                <c:pt idx="5800">
                  <c:v>0.73382294178009033</c:v>
                </c:pt>
                <c:pt idx="5801">
                  <c:v>0.73390364646911621</c:v>
                </c:pt>
                <c:pt idx="5802">
                  <c:v>0.73407572507858276</c:v>
                </c:pt>
                <c:pt idx="5803">
                  <c:v>0.73399227857589722</c:v>
                </c:pt>
                <c:pt idx="5804">
                  <c:v>0.73409652709960938</c:v>
                </c:pt>
                <c:pt idx="5805">
                  <c:v>0.73392003774642944</c:v>
                </c:pt>
                <c:pt idx="5806">
                  <c:v>0.7340545654296875</c:v>
                </c:pt>
                <c:pt idx="5807">
                  <c:v>0.73450165987014771</c:v>
                </c:pt>
                <c:pt idx="5808">
                  <c:v>0.73534834384918213</c:v>
                </c:pt>
                <c:pt idx="5809">
                  <c:v>0.73524075746536255</c:v>
                </c:pt>
                <c:pt idx="5810">
                  <c:v>0.735237717628479</c:v>
                </c:pt>
                <c:pt idx="5811">
                  <c:v>0.73535233736038208</c:v>
                </c:pt>
                <c:pt idx="5812">
                  <c:v>0.73540753126144409</c:v>
                </c:pt>
                <c:pt idx="5813">
                  <c:v>0.73540061712265015</c:v>
                </c:pt>
                <c:pt idx="5814">
                  <c:v>0.73529881238937378</c:v>
                </c:pt>
                <c:pt idx="5815">
                  <c:v>0.73537683486938477</c:v>
                </c:pt>
                <c:pt idx="5816">
                  <c:v>0.73548954725265503</c:v>
                </c:pt>
                <c:pt idx="5817">
                  <c:v>0.73542094230651855</c:v>
                </c:pt>
                <c:pt idx="5818">
                  <c:v>0.73550665378570557</c:v>
                </c:pt>
                <c:pt idx="5819">
                  <c:v>0.73525607585906982</c:v>
                </c:pt>
                <c:pt idx="5820">
                  <c:v>0.73532247543334961</c:v>
                </c:pt>
                <c:pt idx="5821">
                  <c:v>0.73552179336547852</c:v>
                </c:pt>
                <c:pt idx="5822">
                  <c:v>0.7357555627822876</c:v>
                </c:pt>
                <c:pt idx="5823">
                  <c:v>0.73547124862670898</c:v>
                </c:pt>
                <c:pt idx="5824">
                  <c:v>0.73523932695388794</c:v>
                </c:pt>
                <c:pt idx="5825">
                  <c:v>0.73544377088546753</c:v>
                </c:pt>
                <c:pt idx="5826">
                  <c:v>0.73551154136657715</c:v>
                </c:pt>
                <c:pt idx="5827">
                  <c:v>0.73559421300888062</c:v>
                </c:pt>
                <c:pt idx="5828">
                  <c:v>0.73553019762039185</c:v>
                </c:pt>
                <c:pt idx="5829">
                  <c:v>0.73551851511001587</c:v>
                </c:pt>
                <c:pt idx="5830">
                  <c:v>0.73556661605834961</c:v>
                </c:pt>
                <c:pt idx="5831">
                  <c:v>0.73555701971054077</c:v>
                </c:pt>
                <c:pt idx="5832">
                  <c:v>0.73559564352035522</c:v>
                </c:pt>
                <c:pt idx="5833">
                  <c:v>0.73555225133895874</c:v>
                </c:pt>
                <c:pt idx="5834">
                  <c:v>0.73557108640670776</c:v>
                </c:pt>
                <c:pt idx="5835">
                  <c:v>0.73565316200256348</c:v>
                </c:pt>
                <c:pt idx="5836">
                  <c:v>0.7358129620552063</c:v>
                </c:pt>
                <c:pt idx="5837">
                  <c:v>0.73552149534225464</c:v>
                </c:pt>
                <c:pt idx="5838">
                  <c:v>0.73520046472549438</c:v>
                </c:pt>
                <c:pt idx="5839">
                  <c:v>0.73543626070022583</c:v>
                </c:pt>
                <c:pt idx="5840">
                  <c:v>0.7354399561882019</c:v>
                </c:pt>
                <c:pt idx="5841">
                  <c:v>0.73551732301712036</c:v>
                </c:pt>
                <c:pt idx="5842">
                  <c:v>0.73548054695129395</c:v>
                </c:pt>
                <c:pt idx="5843">
                  <c:v>0.73545974493026733</c:v>
                </c:pt>
                <c:pt idx="5844">
                  <c:v>0.73547238111495972</c:v>
                </c:pt>
                <c:pt idx="5845">
                  <c:v>0.73537147045135498</c:v>
                </c:pt>
                <c:pt idx="5846">
                  <c:v>0.73538374900817871</c:v>
                </c:pt>
                <c:pt idx="5847">
                  <c:v>0.73536473512649536</c:v>
                </c:pt>
                <c:pt idx="5848">
                  <c:v>0.73542177677154541</c:v>
                </c:pt>
                <c:pt idx="5849">
                  <c:v>0.73545640707015991</c:v>
                </c:pt>
                <c:pt idx="5850">
                  <c:v>0.73571008443832397</c:v>
                </c:pt>
                <c:pt idx="5851">
                  <c:v>0.73555600643157959</c:v>
                </c:pt>
                <c:pt idx="5852">
                  <c:v>0.73539966344833374</c:v>
                </c:pt>
                <c:pt idx="5853">
                  <c:v>0.73550921678543091</c:v>
                </c:pt>
                <c:pt idx="5854">
                  <c:v>0.73557603359222412</c:v>
                </c:pt>
                <c:pt idx="5855">
                  <c:v>0.73550474643707275</c:v>
                </c:pt>
                <c:pt idx="5856">
                  <c:v>0.73552262783050537</c:v>
                </c:pt>
                <c:pt idx="5857">
                  <c:v>0.73560333251953125</c:v>
                </c:pt>
                <c:pt idx="5858">
                  <c:v>0.73561447858810425</c:v>
                </c:pt>
                <c:pt idx="5859">
                  <c:v>0.7356829047203064</c:v>
                </c:pt>
                <c:pt idx="5860">
                  <c:v>0.73560577630996704</c:v>
                </c:pt>
                <c:pt idx="5861">
                  <c:v>0.73559939861297607</c:v>
                </c:pt>
                <c:pt idx="5862">
                  <c:v>0.7356421947479248</c:v>
                </c:pt>
                <c:pt idx="5863">
                  <c:v>0.73568242788314819</c:v>
                </c:pt>
                <c:pt idx="5864">
                  <c:v>0.73584157228469849</c:v>
                </c:pt>
                <c:pt idx="5865">
                  <c:v>0.73560118675231934</c:v>
                </c:pt>
                <c:pt idx="5866">
                  <c:v>0.73566961288452148</c:v>
                </c:pt>
                <c:pt idx="5867">
                  <c:v>0.73578441143035889</c:v>
                </c:pt>
                <c:pt idx="5868">
                  <c:v>0.73599851131439209</c:v>
                </c:pt>
                <c:pt idx="5869">
                  <c:v>0.73592031002044678</c:v>
                </c:pt>
                <c:pt idx="5870">
                  <c:v>0.73601484298706055</c:v>
                </c:pt>
                <c:pt idx="5871">
                  <c:v>0.73628389835357666</c:v>
                </c:pt>
                <c:pt idx="5872">
                  <c:v>0.73623102903366089</c:v>
                </c:pt>
                <c:pt idx="5873">
                  <c:v>0.73615372180938721</c:v>
                </c:pt>
                <c:pt idx="5874">
                  <c:v>0.7363547682762146</c:v>
                </c:pt>
                <c:pt idx="5875">
                  <c:v>0.73630839586257935</c:v>
                </c:pt>
                <c:pt idx="5876">
                  <c:v>0.73630291223526001</c:v>
                </c:pt>
                <c:pt idx="5877">
                  <c:v>0.73630791902542114</c:v>
                </c:pt>
                <c:pt idx="5878">
                  <c:v>0.73632127046585083</c:v>
                </c:pt>
                <c:pt idx="5879">
                  <c:v>0.73607856035232544</c:v>
                </c:pt>
                <c:pt idx="5880">
                  <c:v>0.73613828420639038</c:v>
                </c:pt>
                <c:pt idx="5881">
                  <c:v>0.73624885082244873</c:v>
                </c:pt>
                <c:pt idx="5882">
                  <c:v>0.73656529188156128</c:v>
                </c:pt>
                <c:pt idx="5883">
                  <c:v>0.7363588809967041</c:v>
                </c:pt>
                <c:pt idx="5884">
                  <c:v>0.73660010099411011</c:v>
                </c:pt>
                <c:pt idx="5885">
                  <c:v>0.73665815591812134</c:v>
                </c:pt>
                <c:pt idx="5886">
                  <c:v>0.73653113842010498</c:v>
                </c:pt>
                <c:pt idx="5887">
                  <c:v>0.73643201589584351</c:v>
                </c:pt>
                <c:pt idx="5888">
                  <c:v>0.7365422248840332</c:v>
                </c:pt>
                <c:pt idx="5889">
                  <c:v>0.73658430576324463</c:v>
                </c:pt>
                <c:pt idx="5890">
                  <c:v>0.73660653829574585</c:v>
                </c:pt>
                <c:pt idx="5891">
                  <c:v>0.73648887872695923</c:v>
                </c:pt>
                <c:pt idx="5892">
                  <c:v>0.73640072345733643</c:v>
                </c:pt>
                <c:pt idx="5893">
                  <c:v>0.73626136779785156</c:v>
                </c:pt>
                <c:pt idx="5894">
                  <c:v>0.7363135814666748</c:v>
                </c:pt>
                <c:pt idx="5895">
                  <c:v>0.73653918504714966</c:v>
                </c:pt>
                <c:pt idx="5896">
                  <c:v>0.73663312196731567</c:v>
                </c:pt>
                <c:pt idx="5897">
                  <c:v>0.73650753498077393</c:v>
                </c:pt>
                <c:pt idx="5898">
                  <c:v>0.73671472072601318</c:v>
                </c:pt>
                <c:pt idx="5899">
                  <c:v>0.73677116632461548</c:v>
                </c:pt>
                <c:pt idx="5900">
                  <c:v>0.73663276433944702</c:v>
                </c:pt>
                <c:pt idx="5901">
                  <c:v>0.7366144061088562</c:v>
                </c:pt>
                <c:pt idx="5902">
                  <c:v>0.73672419786453247</c:v>
                </c:pt>
                <c:pt idx="5903">
                  <c:v>0.73705494403839111</c:v>
                </c:pt>
                <c:pt idx="5904">
                  <c:v>0.73780661821365356</c:v>
                </c:pt>
                <c:pt idx="5905">
                  <c:v>0.73785632848739624</c:v>
                </c:pt>
                <c:pt idx="5906">
                  <c:v>0.73765867948532104</c:v>
                </c:pt>
                <c:pt idx="5907">
                  <c:v>0.73749446868896484</c:v>
                </c:pt>
                <c:pt idx="5908">
                  <c:v>0.73738527297973633</c:v>
                </c:pt>
                <c:pt idx="5909">
                  <c:v>0.73762673139572144</c:v>
                </c:pt>
                <c:pt idx="5910">
                  <c:v>0.73755919933319092</c:v>
                </c:pt>
                <c:pt idx="5911">
                  <c:v>0.7375447154045105</c:v>
                </c:pt>
                <c:pt idx="5912">
                  <c:v>0.73759859800338745</c:v>
                </c:pt>
                <c:pt idx="5913">
                  <c:v>0.73777681589126587</c:v>
                </c:pt>
                <c:pt idx="5914">
                  <c:v>0.73756539821624756</c:v>
                </c:pt>
                <c:pt idx="5915">
                  <c:v>0.73759573698043823</c:v>
                </c:pt>
                <c:pt idx="5916">
                  <c:v>0.7376856803894043</c:v>
                </c:pt>
                <c:pt idx="5917">
                  <c:v>0.73807746171951294</c:v>
                </c:pt>
                <c:pt idx="5918">
                  <c:v>0.73806756734848022</c:v>
                </c:pt>
                <c:pt idx="5919">
                  <c:v>0.73796159029006958</c:v>
                </c:pt>
                <c:pt idx="5920">
                  <c:v>0.73790615797042847</c:v>
                </c:pt>
                <c:pt idx="5921">
                  <c:v>0.7377437949180603</c:v>
                </c:pt>
                <c:pt idx="5922">
                  <c:v>0.73780661821365356</c:v>
                </c:pt>
                <c:pt idx="5923">
                  <c:v>0.73797184228897095</c:v>
                </c:pt>
                <c:pt idx="5924">
                  <c:v>0.73789149522781372</c:v>
                </c:pt>
                <c:pt idx="5925">
                  <c:v>0.73770421743392944</c:v>
                </c:pt>
                <c:pt idx="5926">
                  <c:v>0.73790770769119263</c:v>
                </c:pt>
                <c:pt idx="5927">
                  <c:v>0.73788195848464966</c:v>
                </c:pt>
                <c:pt idx="5928">
                  <c:v>0.73775279521942139</c:v>
                </c:pt>
                <c:pt idx="5929">
                  <c:v>0.73775094747543335</c:v>
                </c:pt>
                <c:pt idx="5930">
                  <c:v>0.73799353837966919</c:v>
                </c:pt>
                <c:pt idx="5931">
                  <c:v>0.73815524578094482</c:v>
                </c:pt>
                <c:pt idx="5932">
                  <c:v>0.73807704448699951</c:v>
                </c:pt>
                <c:pt idx="5933">
                  <c:v>0.73796224594116211</c:v>
                </c:pt>
                <c:pt idx="5934">
                  <c:v>0.73781394958496094</c:v>
                </c:pt>
                <c:pt idx="5935">
                  <c:v>0.73776060342788696</c:v>
                </c:pt>
                <c:pt idx="5936">
                  <c:v>0.73790979385375977</c:v>
                </c:pt>
                <c:pt idx="5937">
                  <c:v>0.73826968669891357</c:v>
                </c:pt>
                <c:pt idx="5938">
                  <c:v>0.73812985420227051</c:v>
                </c:pt>
                <c:pt idx="5939">
                  <c:v>0.73805135488510132</c:v>
                </c:pt>
                <c:pt idx="5940">
                  <c:v>0.73810774087905884</c:v>
                </c:pt>
                <c:pt idx="5941">
                  <c:v>0.7380443811416626</c:v>
                </c:pt>
                <c:pt idx="5942">
                  <c:v>0.73793196678161621</c:v>
                </c:pt>
                <c:pt idx="5943">
                  <c:v>0.73800033330917358</c:v>
                </c:pt>
                <c:pt idx="5944">
                  <c:v>0.73821306228637695</c:v>
                </c:pt>
                <c:pt idx="5945">
                  <c:v>0.73835647106170654</c:v>
                </c:pt>
                <c:pt idx="5946">
                  <c:v>0.73849648237228394</c:v>
                </c:pt>
                <c:pt idx="5947">
                  <c:v>0.73827928304672241</c:v>
                </c:pt>
                <c:pt idx="5948">
                  <c:v>0.73819971084594727</c:v>
                </c:pt>
                <c:pt idx="5949">
                  <c:v>0.73796600103378296</c:v>
                </c:pt>
                <c:pt idx="5950">
                  <c:v>0.73835021257400513</c:v>
                </c:pt>
                <c:pt idx="5951">
                  <c:v>0.73839747905731201</c:v>
                </c:pt>
                <c:pt idx="5952">
                  <c:v>0.7383994460105896</c:v>
                </c:pt>
                <c:pt idx="5953">
                  <c:v>0.73831069469451904</c:v>
                </c:pt>
                <c:pt idx="5954">
                  <c:v>0.73827403783798218</c:v>
                </c:pt>
                <c:pt idx="5955">
                  <c:v>0.73816525936126709</c:v>
                </c:pt>
                <c:pt idx="5956">
                  <c:v>0.73823601007461548</c:v>
                </c:pt>
                <c:pt idx="5957">
                  <c:v>0.73834013938903809</c:v>
                </c:pt>
                <c:pt idx="5958">
                  <c:v>0.7385600209236145</c:v>
                </c:pt>
                <c:pt idx="5959">
                  <c:v>0.73861080408096313</c:v>
                </c:pt>
                <c:pt idx="5960">
                  <c:v>0.73847216367721558</c:v>
                </c:pt>
                <c:pt idx="5961">
                  <c:v>0.73838818073272705</c:v>
                </c:pt>
                <c:pt idx="5962">
                  <c:v>0.73823434114456177</c:v>
                </c:pt>
                <c:pt idx="5963">
                  <c:v>0.73832559585571289</c:v>
                </c:pt>
                <c:pt idx="5964">
                  <c:v>0.73842871189117432</c:v>
                </c:pt>
                <c:pt idx="5965">
                  <c:v>0.7384834885597229</c:v>
                </c:pt>
                <c:pt idx="5966">
                  <c:v>0.73847943544387817</c:v>
                </c:pt>
                <c:pt idx="5967">
                  <c:v>0.73842126131057739</c:v>
                </c:pt>
                <c:pt idx="5968">
                  <c:v>0.73831343650817871</c:v>
                </c:pt>
                <c:pt idx="5969">
                  <c:v>0.73838979005813599</c:v>
                </c:pt>
                <c:pt idx="5970">
                  <c:v>0.73840814828872681</c:v>
                </c:pt>
                <c:pt idx="5971">
                  <c:v>0.73846805095672607</c:v>
                </c:pt>
                <c:pt idx="5972">
                  <c:v>0.73844230175018311</c:v>
                </c:pt>
                <c:pt idx="5973">
                  <c:v>0.73840475082397461</c:v>
                </c:pt>
                <c:pt idx="5974">
                  <c:v>0.73829931020736694</c:v>
                </c:pt>
                <c:pt idx="5975">
                  <c:v>0.73822063207626343</c:v>
                </c:pt>
                <c:pt idx="5976">
                  <c:v>0.73825287818908691</c:v>
                </c:pt>
                <c:pt idx="5977">
                  <c:v>0.73830294609069824</c:v>
                </c:pt>
                <c:pt idx="5978">
                  <c:v>0.73836678266525269</c:v>
                </c:pt>
                <c:pt idx="5979">
                  <c:v>0.73855608701705933</c:v>
                </c:pt>
                <c:pt idx="5980">
                  <c:v>0.73847872018814087</c:v>
                </c:pt>
                <c:pt idx="5981">
                  <c:v>0.73833620548248291</c:v>
                </c:pt>
                <c:pt idx="5982">
                  <c:v>0.73836421966552734</c:v>
                </c:pt>
                <c:pt idx="5983">
                  <c:v>0.73849910497665405</c:v>
                </c:pt>
                <c:pt idx="5984">
                  <c:v>0.73846358060836792</c:v>
                </c:pt>
                <c:pt idx="5985">
                  <c:v>0.73851859569549561</c:v>
                </c:pt>
                <c:pt idx="5986">
                  <c:v>0.73841530084609985</c:v>
                </c:pt>
                <c:pt idx="5987">
                  <c:v>0.73838210105895996</c:v>
                </c:pt>
                <c:pt idx="5988">
                  <c:v>0.73829853534698486</c:v>
                </c:pt>
                <c:pt idx="5989">
                  <c:v>0.73836511373519897</c:v>
                </c:pt>
                <c:pt idx="5990">
                  <c:v>0.73841053247451782</c:v>
                </c:pt>
                <c:pt idx="5991">
                  <c:v>0.7382780909538269</c:v>
                </c:pt>
                <c:pt idx="5992">
                  <c:v>0.73852020502090454</c:v>
                </c:pt>
                <c:pt idx="5993">
                  <c:v>0.73857641220092773</c:v>
                </c:pt>
                <c:pt idx="5994">
                  <c:v>0.73840302228927612</c:v>
                </c:pt>
                <c:pt idx="5995">
                  <c:v>0.73835563659667969</c:v>
                </c:pt>
                <c:pt idx="5996">
                  <c:v>0.73857873678207397</c:v>
                </c:pt>
                <c:pt idx="5997">
                  <c:v>0.73862373828887939</c:v>
                </c:pt>
                <c:pt idx="5998">
                  <c:v>0.73865401744842529</c:v>
                </c:pt>
                <c:pt idx="5999">
                  <c:v>0.73858004808425903</c:v>
                </c:pt>
                <c:pt idx="6000">
                  <c:v>0.73851495981216431</c:v>
                </c:pt>
                <c:pt idx="6001">
                  <c:v>0.73838138580322266</c:v>
                </c:pt>
                <c:pt idx="6002">
                  <c:v>0.73842918872833252</c:v>
                </c:pt>
                <c:pt idx="6003">
                  <c:v>0.73853719234466553</c:v>
                </c:pt>
                <c:pt idx="6004">
                  <c:v>0.73838329315185547</c:v>
                </c:pt>
                <c:pt idx="6005">
                  <c:v>0.7384912371635437</c:v>
                </c:pt>
                <c:pt idx="6006">
                  <c:v>0.73858129978179932</c:v>
                </c:pt>
                <c:pt idx="6007">
                  <c:v>0.73860669136047363</c:v>
                </c:pt>
                <c:pt idx="6008">
                  <c:v>0.73849594593048096</c:v>
                </c:pt>
                <c:pt idx="6009">
                  <c:v>0.738533616065979</c:v>
                </c:pt>
                <c:pt idx="6010">
                  <c:v>0.73867505788803101</c:v>
                </c:pt>
                <c:pt idx="6011">
                  <c:v>0.73861151933670044</c:v>
                </c:pt>
                <c:pt idx="6012">
                  <c:v>0.73866766691207886</c:v>
                </c:pt>
                <c:pt idx="6013">
                  <c:v>0.73868334293365479</c:v>
                </c:pt>
                <c:pt idx="6014">
                  <c:v>0.7384190559387207</c:v>
                </c:pt>
                <c:pt idx="6015">
                  <c:v>0.73842811584472656</c:v>
                </c:pt>
                <c:pt idx="6016">
                  <c:v>0.73866701126098633</c:v>
                </c:pt>
                <c:pt idx="6017">
                  <c:v>0.73856526613235474</c:v>
                </c:pt>
                <c:pt idx="6018">
                  <c:v>0.7386515736579895</c:v>
                </c:pt>
                <c:pt idx="6019">
                  <c:v>0.73863899707794189</c:v>
                </c:pt>
                <c:pt idx="6020">
                  <c:v>0.73860746622085571</c:v>
                </c:pt>
                <c:pt idx="6021">
                  <c:v>0.7385522723197937</c:v>
                </c:pt>
                <c:pt idx="6022">
                  <c:v>0.7385978102684021</c:v>
                </c:pt>
                <c:pt idx="6023">
                  <c:v>0.73868769407272339</c:v>
                </c:pt>
                <c:pt idx="6024">
                  <c:v>0.73867523670196533</c:v>
                </c:pt>
                <c:pt idx="6025">
                  <c:v>0.73857682943344116</c:v>
                </c:pt>
                <c:pt idx="6026">
                  <c:v>0.73868024349212646</c:v>
                </c:pt>
                <c:pt idx="6027">
                  <c:v>0.73846924304962158</c:v>
                </c:pt>
                <c:pt idx="6028">
                  <c:v>0.73846185207366943</c:v>
                </c:pt>
                <c:pt idx="6029">
                  <c:v>0.73875546455383301</c:v>
                </c:pt>
                <c:pt idx="6030">
                  <c:v>0.73868083953857422</c:v>
                </c:pt>
                <c:pt idx="6031">
                  <c:v>0.73869729042053223</c:v>
                </c:pt>
                <c:pt idx="6032">
                  <c:v>0.73875397443771362</c:v>
                </c:pt>
                <c:pt idx="6033">
                  <c:v>0.7386816143989563</c:v>
                </c:pt>
                <c:pt idx="6034">
                  <c:v>0.73874449729919434</c:v>
                </c:pt>
                <c:pt idx="6035">
                  <c:v>0.73866373300552368</c:v>
                </c:pt>
                <c:pt idx="6036">
                  <c:v>0.73889100551605225</c:v>
                </c:pt>
                <c:pt idx="6037">
                  <c:v>0.7389909029006958</c:v>
                </c:pt>
                <c:pt idx="6038">
                  <c:v>0.73890000581741333</c:v>
                </c:pt>
                <c:pt idx="6039">
                  <c:v>0.73885911703109741</c:v>
                </c:pt>
                <c:pt idx="6040">
                  <c:v>0.73869729042053223</c:v>
                </c:pt>
                <c:pt idx="6041">
                  <c:v>0.73859703540802002</c:v>
                </c:pt>
                <c:pt idx="6042">
                  <c:v>0.7388952374458313</c:v>
                </c:pt>
                <c:pt idx="6043">
                  <c:v>0.73892438411712646</c:v>
                </c:pt>
                <c:pt idx="6044">
                  <c:v>0.73888933658599854</c:v>
                </c:pt>
                <c:pt idx="6045">
                  <c:v>0.73881667852401733</c:v>
                </c:pt>
                <c:pt idx="6046">
                  <c:v>0.73884952068328857</c:v>
                </c:pt>
                <c:pt idx="6047">
                  <c:v>0.73894524574279785</c:v>
                </c:pt>
                <c:pt idx="6048">
                  <c:v>0.73889881372451782</c:v>
                </c:pt>
                <c:pt idx="6049">
                  <c:v>0.73901212215423584</c:v>
                </c:pt>
                <c:pt idx="6050">
                  <c:v>0.73919928073883057</c:v>
                </c:pt>
                <c:pt idx="6051">
                  <c:v>0.73922932147979736</c:v>
                </c:pt>
                <c:pt idx="6052">
                  <c:v>0.7392270565032959</c:v>
                </c:pt>
                <c:pt idx="6053">
                  <c:v>0.73905080556869507</c:v>
                </c:pt>
                <c:pt idx="6054">
                  <c:v>0.73886823654174805</c:v>
                </c:pt>
                <c:pt idx="6055">
                  <c:v>0.73903936147689819</c:v>
                </c:pt>
                <c:pt idx="6056">
                  <c:v>0.7391740083694458</c:v>
                </c:pt>
                <c:pt idx="6057">
                  <c:v>0.73909103870391846</c:v>
                </c:pt>
                <c:pt idx="6058">
                  <c:v>0.73904955387115479</c:v>
                </c:pt>
                <c:pt idx="6059">
                  <c:v>0.73901546001434326</c:v>
                </c:pt>
                <c:pt idx="6060">
                  <c:v>0.73910999298095703</c:v>
                </c:pt>
                <c:pt idx="6061">
                  <c:v>0.7390972375869751</c:v>
                </c:pt>
                <c:pt idx="6062">
                  <c:v>0.73913389444351196</c:v>
                </c:pt>
                <c:pt idx="6063">
                  <c:v>0.73942548036575317</c:v>
                </c:pt>
                <c:pt idx="6064">
                  <c:v>0.73948520421981812</c:v>
                </c:pt>
                <c:pt idx="6065">
                  <c:v>0.73985534906387329</c:v>
                </c:pt>
                <c:pt idx="6066">
                  <c:v>0.73988837003707886</c:v>
                </c:pt>
                <c:pt idx="6067">
                  <c:v>0.73967790603637695</c:v>
                </c:pt>
                <c:pt idx="6068">
                  <c:v>0.739898681640625</c:v>
                </c:pt>
                <c:pt idx="6069">
                  <c:v>0.73994153738021851</c:v>
                </c:pt>
                <c:pt idx="6070">
                  <c:v>0.73994475603103638</c:v>
                </c:pt>
                <c:pt idx="6071">
                  <c:v>0.73991012573242188</c:v>
                </c:pt>
                <c:pt idx="6072">
                  <c:v>0.73981469869613647</c:v>
                </c:pt>
                <c:pt idx="6073">
                  <c:v>0.73990738391876221</c:v>
                </c:pt>
                <c:pt idx="6074">
                  <c:v>0.73982137441635132</c:v>
                </c:pt>
                <c:pt idx="6075">
                  <c:v>0.7398262619972229</c:v>
                </c:pt>
                <c:pt idx="6076">
                  <c:v>0.73991423845291138</c:v>
                </c:pt>
                <c:pt idx="6077">
                  <c:v>0.73982119560241699</c:v>
                </c:pt>
                <c:pt idx="6078">
                  <c:v>0.73997414112091064</c:v>
                </c:pt>
                <c:pt idx="6079">
                  <c:v>0.73987603187561035</c:v>
                </c:pt>
                <c:pt idx="6080">
                  <c:v>0.73966497182846069</c:v>
                </c:pt>
                <c:pt idx="6081">
                  <c:v>0.73991763591766357</c:v>
                </c:pt>
                <c:pt idx="6082">
                  <c:v>0.73988085985183716</c:v>
                </c:pt>
                <c:pt idx="6083">
                  <c:v>0.73995006084442139</c:v>
                </c:pt>
                <c:pt idx="6084">
                  <c:v>0.7397112250328064</c:v>
                </c:pt>
                <c:pt idx="6085">
                  <c:v>0.73979133367538452</c:v>
                </c:pt>
                <c:pt idx="6086">
                  <c:v>0.73996233940124512</c:v>
                </c:pt>
                <c:pt idx="6087">
                  <c:v>0.73992305994033813</c:v>
                </c:pt>
                <c:pt idx="6088">
                  <c:v>0.73991143703460693</c:v>
                </c:pt>
                <c:pt idx="6089">
                  <c:v>0.73991423845291138</c:v>
                </c:pt>
                <c:pt idx="6090">
                  <c:v>0.73957902193069458</c:v>
                </c:pt>
                <c:pt idx="6091">
                  <c:v>0.73909842967987061</c:v>
                </c:pt>
                <c:pt idx="6092">
                  <c:v>0.73886823654174805</c:v>
                </c:pt>
                <c:pt idx="6093">
                  <c:v>0.73885434865951538</c:v>
                </c:pt>
                <c:pt idx="6094">
                  <c:v>0.73919576406478882</c:v>
                </c:pt>
                <c:pt idx="6095">
                  <c:v>0.73983323574066162</c:v>
                </c:pt>
                <c:pt idx="6096">
                  <c:v>0.74045568704605103</c:v>
                </c:pt>
                <c:pt idx="6097">
                  <c:v>0.74036550521850586</c:v>
                </c:pt>
                <c:pt idx="6098">
                  <c:v>0.74036413431167603</c:v>
                </c:pt>
                <c:pt idx="6099">
                  <c:v>0.74061501026153564</c:v>
                </c:pt>
                <c:pt idx="6100">
                  <c:v>0.74064874649047852</c:v>
                </c:pt>
                <c:pt idx="6101">
                  <c:v>0.74065965414047241</c:v>
                </c:pt>
                <c:pt idx="6102">
                  <c:v>0.74072778224945068</c:v>
                </c:pt>
                <c:pt idx="6103">
                  <c:v>0.74068593978881836</c:v>
                </c:pt>
                <c:pt idx="6104">
                  <c:v>0.74086058139801025</c:v>
                </c:pt>
                <c:pt idx="6105">
                  <c:v>0.74068254232406616</c:v>
                </c:pt>
                <c:pt idx="6106">
                  <c:v>0.74065327644348145</c:v>
                </c:pt>
                <c:pt idx="6107">
                  <c:v>0.74070912599563599</c:v>
                </c:pt>
                <c:pt idx="6108">
                  <c:v>0.74095624685287476</c:v>
                </c:pt>
                <c:pt idx="6109">
                  <c:v>0.74095636606216431</c:v>
                </c:pt>
                <c:pt idx="6110">
                  <c:v>0.74075233936309814</c:v>
                </c:pt>
                <c:pt idx="6111">
                  <c:v>0.74089372158050537</c:v>
                </c:pt>
                <c:pt idx="6112">
                  <c:v>0.74117398262023926</c:v>
                </c:pt>
                <c:pt idx="6113">
                  <c:v>0.74110645055770874</c:v>
                </c:pt>
                <c:pt idx="6114">
                  <c:v>0.74113035202026367</c:v>
                </c:pt>
                <c:pt idx="6115">
                  <c:v>0.7411230206489563</c:v>
                </c:pt>
                <c:pt idx="6116">
                  <c:v>0.74115043878555298</c:v>
                </c:pt>
                <c:pt idx="6117">
                  <c:v>0.7410920262336731</c:v>
                </c:pt>
                <c:pt idx="6118">
                  <c:v>0.74104505777359009</c:v>
                </c:pt>
                <c:pt idx="6119">
                  <c:v>0.74089652299880981</c:v>
                </c:pt>
                <c:pt idx="6120">
                  <c:v>0.74099868535995483</c:v>
                </c:pt>
                <c:pt idx="6121">
                  <c:v>0.74112969636917114</c:v>
                </c:pt>
                <c:pt idx="6122">
                  <c:v>0.74107038974761963</c:v>
                </c:pt>
                <c:pt idx="6123">
                  <c:v>0.74086648225784302</c:v>
                </c:pt>
                <c:pt idx="6124">
                  <c:v>0.74118667840957642</c:v>
                </c:pt>
                <c:pt idx="6125">
                  <c:v>0.74121886491775513</c:v>
                </c:pt>
                <c:pt idx="6126">
                  <c:v>0.74114418029785156</c:v>
                </c:pt>
                <c:pt idx="6127">
                  <c:v>0.74109882116317749</c:v>
                </c:pt>
                <c:pt idx="6128">
                  <c:v>0.74118977785110474</c:v>
                </c:pt>
                <c:pt idx="6129">
                  <c:v>0.74110376834869385</c:v>
                </c:pt>
                <c:pt idx="6130">
                  <c:v>0.74115467071533203</c:v>
                </c:pt>
                <c:pt idx="6131">
                  <c:v>0.74104666709899902</c:v>
                </c:pt>
                <c:pt idx="6132">
                  <c:v>0.74099403619766235</c:v>
                </c:pt>
                <c:pt idx="6133">
                  <c:v>0.7411576509475708</c:v>
                </c:pt>
                <c:pt idx="6134">
                  <c:v>0.74125546216964722</c:v>
                </c:pt>
                <c:pt idx="6135">
                  <c:v>0.74109214544296265</c:v>
                </c:pt>
                <c:pt idx="6136">
                  <c:v>0.74112260341644287</c:v>
                </c:pt>
                <c:pt idx="6137">
                  <c:v>0.74124819040298462</c:v>
                </c:pt>
                <c:pt idx="6138">
                  <c:v>0.74122452735900879</c:v>
                </c:pt>
                <c:pt idx="6139">
                  <c:v>0.74127614498138428</c:v>
                </c:pt>
                <c:pt idx="6140">
                  <c:v>0.74114251136779785</c:v>
                </c:pt>
                <c:pt idx="6141">
                  <c:v>0.7411811351776123</c:v>
                </c:pt>
                <c:pt idx="6142">
                  <c:v>0.74120032787322998</c:v>
                </c:pt>
                <c:pt idx="6143">
                  <c:v>0.7412484884262085</c:v>
                </c:pt>
                <c:pt idx="6144">
                  <c:v>0.74099773168563843</c:v>
                </c:pt>
                <c:pt idx="6145">
                  <c:v>0.74112528562545776</c:v>
                </c:pt>
                <c:pt idx="6146">
                  <c:v>0.74125045537948608</c:v>
                </c:pt>
                <c:pt idx="6147">
                  <c:v>0.74126976728439331</c:v>
                </c:pt>
                <c:pt idx="6148">
                  <c:v>0.74120253324508667</c:v>
                </c:pt>
                <c:pt idx="6149">
                  <c:v>0.74127864837646484</c:v>
                </c:pt>
                <c:pt idx="6150">
                  <c:v>0.74129265546798706</c:v>
                </c:pt>
                <c:pt idx="6151">
                  <c:v>0.74133706092834473</c:v>
                </c:pt>
                <c:pt idx="6152">
                  <c:v>0.74128323793411255</c:v>
                </c:pt>
                <c:pt idx="6153">
                  <c:v>0.74127185344696045</c:v>
                </c:pt>
                <c:pt idx="6154">
                  <c:v>0.74124932289123535</c:v>
                </c:pt>
                <c:pt idx="6155">
                  <c:v>0.74156725406646729</c:v>
                </c:pt>
                <c:pt idx="6156">
                  <c:v>0.74134856462478638</c:v>
                </c:pt>
                <c:pt idx="6157">
                  <c:v>0.74127781391143799</c:v>
                </c:pt>
                <c:pt idx="6158">
                  <c:v>0.74141138792037964</c:v>
                </c:pt>
                <c:pt idx="6159">
                  <c:v>0.74150353670120239</c:v>
                </c:pt>
                <c:pt idx="6160">
                  <c:v>0.74148732423782349</c:v>
                </c:pt>
                <c:pt idx="6161">
                  <c:v>0.7414664626121521</c:v>
                </c:pt>
                <c:pt idx="6162">
                  <c:v>0.74168872833251953</c:v>
                </c:pt>
                <c:pt idx="6163">
                  <c:v>0.74173182249069214</c:v>
                </c:pt>
                <c:pt idx="6164">
                  <c:v>0.74193829298019409</c:v>
                </c:pt>
                <c:pt idx="6165">
                  <c:v>0.74179035425186157</c:v>
                </c:pt>
                <c:pt idx="6166">
                  <c:v>0.74168336391448975</c:v>
                </c:pt>
                <c:pt idx="6167">
                  <c:v>0.74187111854553223</c:v>
                </c:pt>
                <c:pt idx="6168">
                  <c:v>0.74188327789306641</c:v>
                </c:pt>
                <c:pt idx="6169">
                  <c:v>0.74169617891311646</c:v>
                </c:pt>
                <c:pt idx="6170">
                  <c:v>0.74176836013793945</c:v>
                </c:pt>
                <c:pt idx="6171">
                  <c:v>0.74178832769393921</c:v>
                </c:pt>
                <c:pt idx="6172">
                  <c:v>0.74191558361053467</c:v>
                </c:pt>
                <c:pt idx="6173">
                  <c:v>0.74181622266769409</c:v>
                </c:pt>
                <c:pt idx="6174">
                  <c:v>0.74195599555969238</c:v>
                </c:pt>
                <c:pt idx="6175">
                  <c:v>0.74185490608215332</c:v>
                </c:pt>
                <c:pt idx="6176">
                  <c:v>0.74198895692825317</c:v>
                </c:pt>
                <c:pt idx="6177">
                  <c:v>0.741951584815979</c:v>
                </c:pt>
                <c:pt idx="6178">
                  <c:v>0.74175828695297241</c:v>
                </c:pt>
                <c:pt idx="6179">
                  <c:v>0.74184161424636841</c:v>
                </c:pt>
                <c:pt idx="6180">
                  <c:v>0.74192696809768677</c:v>
                </c:pt>
                <c:pt idx="6181">
                  <c:v>0.74172890186309814</c:v>
                </c:pt>
                <c:pt idx="6182">
                  <c:v>0.74178212881088257</c:v>
                </c:pt>
                <c:pt idx="6183">
                  <c:v>0.74175208806991577</c:v>
                </c:pt>
                <c:pt idx="6184">
                  <c:v>0.74202167987823486</c:v>
                </c:pt>
                <c:pt idx="6185">
                  <c:v>0.74188387393951416</c:v>
                </c:pt>
                <c:pt idx="6186">
                  <c:v>0.74193096160888672</c:v>
                </c:pt>
                <c:pt idx="6187">
                  <c:v>0.74186652898788452</c:v>
                </c:pt>
                <c:pt idx="6188">
                  <c:v>0.74199008941650391</c:v>
                </c:pt>
                <c:pt idx="6189">
                  <c:v>0.74204307794570923</c:v>
                </c:pt>
                <c:pt idx="6190">
                  <c:v>0.74176472425460815</c:v>
                </c:pt>
                <c:pt idx="6191">
                  <c:v>0.74182373285293579</c:v>
                </c:pt>
                <c:pt idx="6192">
                  <c:v>0.74204111099243164</c:v>
                </c:pt>
                <c:pt idx="6193">
                  <c:v>0.74190568923950195</c:v>
                </c:pt>
                <c:pt idx="6194">
                  <c:v>0.74192321300506592</c:v>
                </c:pt>
                <c:pt idx="6195">
                  <c:v>0.74174034595489502</c:v>
                </c:pt>
                <c:pt idx="6196">
                  <c:v>0.74205595254898071</c:v>
                </c:pt>
                <c:pt idx="6197">
                  <c:v>0.74208986759185791</c:v>
                </c:pt>
                <c:pt idx="6198">
                  <c:v>0.74205851554870605</c:v>
                </c:pt>
                <c:pt idx="6199">
                  <c:v>0.74193894863128662</c:v>
                </c:pt>
                <c:pt idx="6200">
                  <c:v>0.74194234609603882</c:v>
                </c:pt>
                <c:pt idx="6201">
                  <c:v>0.74221038818359375</c:v>
                </c:pt>
                <c:pt idx="6202">
                  <c:v>0.74200320243835449</c:v>
                </c:pt>
                <c:pt idx="6203">
                  <c:v>0.74183446168899536</c:v>
                </c:pt>
                <c:pt idx="6204">
                  <c:v>0.74211645126342773</c:v>
                </c:pt>
                <c:pt idx="6205">
                  <c:v>0.74203485250473022</c:v>
                </c:pt>
                <c:pt idx="6206">
                  <c:v>0.7420957088470459</c:v>
                </c:pt>
                <c:pt idx="6207">
                  <c:v>0.74192333221435547</c:v>
                </c:pt>
                <c:pt idx="6208">
                  <c:v>0.74207526445388794</c:v>
                </c:pt>
                <c:pt idx="6209">
                  <c:v>0.74228137731552124</c:v>
                </c:pt>
                <c:pt idx="6210">
                  <c:v>0.74291664361953735</c:v>
                </c:pt>
                <c:pt idx="6211">
                  <c:v>0.74458461999893188</c:v>
                </c:pt>
                <c:pt idx="6212">
                  <c:v>0.74449485540390015</c:v>
                </c:pt>
                <c:pt idx="6213">
                  <c:v>0.74467360973358154</c:v>
                </c:pt>
                <c:pt idx="6214">
                  <c:v>0.74455446004867554</c:v>
                </c:pt>
                <c:pt idx="6215">
                  <c:v>0.74425309896469116</c:v>
                </c:pt>
                <c:pt idx="6216">
                  <c:v>0.74432337284088135</c:v>
                </c:pt>
                <c:pt idx="6217">
                  <c:v>0.74432533979415894</c:v>
                </c:pt>
                <c:pt idx="6218">
                  <c:v>0.74438852071762085</c:v>
                </c:pt>
                <c:pt idx="6219">
                  <c:v>0.74418836832046509</c:v>
                </c:pt>
                <c:pt idx="6220">
                  <c:v>0.74409210681915283</c:v>
                </c:pt>
                <c:pt idx="6221">
                  <c:v>0.74420416355133057</c:v>
                </c:pt>
                <c:pt idx="6222">
                  <c:v>0.74449062347412109</c:v>
                </c:pt>
                <c:pt idx="6223">
                  <c:v>0.74470019340515137</c:v>
                </c:pt>
                <c:pt idx="6224">
                  <c:v>0.74454700946807861</c:v>
                </c:pt>
                <c:pt idx="6225">
                  <c:v>0.74462860822677612</c:v>
                </c:pt>
                <c:pt idx="6226">
                  <c:v>0.74462682008743286</c:v>
                </c:pt>
                <c:pt idx="6227">
                  <c:v>0.74446099996566772</c:v>
                </c:pt>
                <c:pt idx="6228">
                  <c:v>0.74448013305664062</c:v>
                </c:pt>
                <c:pt idx="6229">
                  <c:v>0.74443972110748291</c:v>
                </c:pt>
                <c:pt idx="6230">
                  <c:v>0.74466180801391602</c:v>
                </c:pt>
                <c:pt idx="6231">
                  <c:v>0.74454504251480103</c:v>
                </c:pt>
                <c:pt idx="6232">
                  <c:v>0.74441331624984741</c:v>
                </c:pt>
                <c:pt idx="6233">
                  <c:v>0.74439573287963867</c:v>
                </c:pt>
                <c:pt idx="6234">
                  <c:v>0.74464720487594604</c:v>
                </c:pt>
                <c:pt idx="6235">
                  <c:v>0.74474871158599854</c:v>
                </c:pt>
                <c:pt idx="6236">
                  <c:v>0.74461257457733154</c:v>
                </c:pt>
                <c:pt idx="6237">
                  <c:v>0.74464857578277588</c:v>
                </c:pt>
                <c:pt idx="6238">
                  <c:v>0.74477344751358032</c:v>
                </c:pt>
                <c:pt idx="6239">
                  <c:v>0.74462908506393433</c:v>
                </c:pt>
                <c:pt idx="6240">
                  <c:v>0.74457252025604248</c:v>
                </c:pt>
                <c:pt idx="6241">
                  <c:v>0.74431556463241577</c:v>
                </c:pt>
                <c:pt idx="6242">
                  <c:v>0.74447894096374512</c:v>
                </c:pt>
                <c:pt idx="6243">
                  <c:v>0.7445189356803894</c:v>
                </c:pt>
                <c:pt idx="6244">
                  <c:v>0.74448567628860474</c:v>
                </c:pt>
                <c:pt idx="6245">
                  <c:v>0.74439859390258789</c:v>
                </c:pt>
                <c:pt idx="6246">
                  <c:v>0.74449723958969116</c:v>
                </c:pt>
                <c:pt idx="6247">
                  <c:v>0.74467474222183228</c:v>
                </c:pt>
                <c:pt idx="6248">
                  <c:v>0.7445453405380249</c:v>
                </c:pt>
                <c:pt idx="6249">
                  <c:v>0.74458032846450806</c:v>
                </c:pt>
                <c:pt idx="6250">
                  <c:v>0.74463498592376709</c:v>
                </c:pt>
                <c:pt idx="6251">
                  <c:v>0.74460422992706299</c:v>
                </c:pt>
                <c:pt idx="6252">
                  <c:v>0.74466735124588013</c:v>
                </c:pt>
                <c:pt idx="6253">
                  <c:v>0.74441260099411011</c:v>
                </c:pt>
                <c:pt idx="6254">
                  <c:v>0.74447137117385864</c:v>
                </c:pt>
                <c:pt idx="6255">
                  <c:v>0.74441391229629517</c:v>
                </c:pt>
                <c:pt idx="6256">
                  <c:v>0.74448972940444946</c:v>
                </c:pt>
                <c:pt idx="6257">
                  <c:v>0.74443185329437256</c:v>
                </c:pt>
                <c:pt idx="6258">
                  <c:v>0.7445380687713623</c:v>
                </c:pt>
                <c:pt idx="6259">
                  <c:v>0.74481326341629028</c:v>
                </c:pt>
                <c:pt idx="6260">
                  <c:v>0.7446708083152771</c:v>
                </c:pt>
                <c:pt idx="6261">
                  <c:v>0.74464190006256104</c:v>
                </c:pt>
                <c:pt idx="6262">
                  <c:v>0.74467414617538452</c:v>
                </c:pt>
                <c:pt idx="6263">
                  <c:v>0.74470674991607666</c:v>
                </c:pt>
                <c:pt idx="6264">
                  <c:v>0.74478232860565186</c:v>
                </c:pt>
                <c:pt idx="6265">
                  <c:v>0.74464064836502075</c:v>
                </c:pt>
                <c:pt idx="6266">
                  <c:v>0.74472337961196899</c:v>
                </c:pt>
                <c:pt idx="6267">
                  <c:v>0.74461132287979126</c:v>
                </c:pt>
                <c:pt idx="6268">
                  <c:v>0.74467241764068604</c:v>
                </c:pt>
                <c:pt idx="6269">
                  <c:v>0.74449104070663452</c:v>
                </c:pt>
                <c:pt idx="6270">
                  <c:v>0.74455767869949341</c:v>
                </c:pt>
                <c:pt idx="6271">
                  <c:v>0.74485141038894653</c:v>
                </c:pt>
                <c:pt idx="6272">
                  <c:v>0.74473613500595093</c:v>
                </c:pt>
                <c:pt idx="6273">
                  <c:v>0.74462419748306274</c:v>
                </c:pt>
                <c:pt idx="6274">
                  <c:v>0.7446625828742981</c:v>
                </c:pt>
                <c:pt idx="6275">
                  <c:v>0.7447095513343811</c:v>
                </c:pt>
                <c:pt idx="6276">
                  <c:v>0.74487018585205078</c:v>
                </c:pt>
                <c:pt idx="6277">
                  <c:v>0.74466073513031006</c:v>
                </c:pt>
                <c:pt idx="6278">
                  <c:v>0.74478495121002197</c:v>
                </c:pt>
                <c:pt idx="6279">
                  <c:v>0.74472552537918091</c:v>
                </c:pt>
                <c:pt idx="6280">
                  <c:v>0.74478340148925781</c:v>
                </c:pt>
                <c:pt idx="6281">
                  <c:v>0.74470263719558716</c:v>
                </c:pt>
                <c:pt idx="6282">
                  <c:v>0.74468892812728882</c:v>
                </c:pt>
                <c:pt idx="6283">
                  <c:v>0.74490272998809814</c:v>
                </c:pt>
                <c:pt idx="6284">
                  <c:v>0.74480265378952026</c:v>
                </c:pt>
                <c:pt idx="6285">
                  <c:v>0.74470049142837524</c:v>
                </c:pt>
                <c:pt idx="6286">
                  <c:v>0.74462705850601196</c:v>
                </c:pt>
                <c:pt idx="6287">
                  <c:v>0.74467962980270386</c:v>
                </c:pt>
                <c:pt idx="6288">
                  <c:v>0.74487990140914917</c:v>
                </c:pt>
                <c:pt idx="6289">
                  <c:v>0.74472373723983765</c:v>
                </c:pt>
                <c:pt idx="6290">
                  <c:v>0.74481338262557983</c:v>
                </c:pt>
                <c:pt idx="6291">
                  <c:v>0.74472033977508545</c:v>
                </c:pt>
                <c:pt idx="6292">
                  <c:v>0.74479663372039795</c:v>
                </c:pt>
                <c:pt idx="6293">
                  <c:v>0.74470889568328857</c:v>
                </c:pt>
                <c:pt idx="6294">
                  <c:v>0.74477857351303101</c:v>
                </c:pt>
                <c:pt idx="6295">
                  <c:v>0.74484002590179443</c:v>
                </c:pt>
                <c:pt idx="6296">
                  <c:v>0.74486535787582397</c:v>
                </c:pt>
                <c:pt idx="6297">
                  <c:v>0.7447323203086853</c:v>
                </c:pt>
                <c:pt idx="6298">
                  <c:v>0.74460029602050781</c:v>
                </c:pt>
                <c:pt idx="6299">
                  <c:v>0.7446739673614502</c:v>
                </c:pt>
                <c:pt idx="6300">
                  <c:v>0.74482578039169312</c:v>
                </c:pt>
                <c:pt idx="6301">
                  <c:v>0.74469459056854248</c:v>
                </c:pt>
                <c:pt idx="6302">
                  <c:v>0.74478638172149658</c:v>
                </c:pt>
                <c:pt idx="6303">
                  <c:v>0.74477767944335938</c:v>
                </c:pt>
                <c:pt idx="6304">
                  <c:v>0.74479740858078003</c:v>
                </c:pt>
                <c:pt idx="6305">
                  <c:v>0.74478107690811157</c:v>
                </c:pt>
                <c:pt idx="6306">
                  <c:v>0.74484372138977051</c:v>
                </c:pt>
                <c:pt idx="6307">
                  <c:v>0.74491602182388306</c:v>
                </c:pt>
                <c:pt idx="6308">
                  <c:v>0.74491065740585327</c:v>
                </c:pt>
                <c:pt idx="6309">
                  <c:v>0.74484634399414062</c:v>
                </c:pt>
                <c:pt idx="6310">
                  <c:v>0.74476480484008789</c:v>
                </c:pt>
                <c:pt idx="6311">
                  <c:v>0.74475997686386108</c:v>
                </c:pt>
                <c:pt idx="6312">
                  <c:v>0.74489897489547729</c:v>
                </c:pt>
                <c:pt idx="6313">
                  <c:v>0.74482864141464233</c:v>
                </c:pt>
                <c:pt idx="6314">
                  <c:v>0.74477839469909668</c:v>
                </c:pt>
                <c:pt idx="6315">
                  <c:v>0.74482989311218262</c:v>
                </c:pt>
                <c:pt idx="6316">
                  <c:v>0.74487912654876709</c:v>
                </c:pt>
                <c:pt idx="6317">
                  <c:v>0.74488222599029541</c:v>
                </c:pt>
                <c:pt idx="6318">
                  <c:v>0.74494147300720215</c:v>
                </c:pt>
                <c:pt idx="6319">
                  <c:v>0.74508380889892578</c:v>
                </c:pt>
                <c:pt idx="6320">
                  <c:v>0.74512451887130737</c:v>
                </c:pt>
                <c:pt idx="6321">
                  <c:v>0.74498361349105835</c:v>
                </c:pt>
                <c:pt idx="6322">
                  <c:v>0.74490207433700562</c:v>
                </c:pt>
                <c:pt idx="6323">
                  <c:v>0.74491667747497559</c:v>
                </c:pt>
                <c:pt idx="6324">
                  <c:v>0.74503952264785767</c:v>
                </c:pt>
                <c:pt idx="6325">
                  <c:v>0.74500614404678345</c:v>
                </c:pt>
                <c:pt idx="6326">
                  <c:v>0.74498128890991211</c:v>
                </c:pt>
                <c:pt idx="6327">
                  <c:v>0.74498659372329712</c:v>
                </c:pt>
                <c:pt idx="6328">
                  <c:v>0.74494534730911255</c:v>
                </c:pt>
                <c:pt idx="6329">
                  <c:v>0.74497246742248535</c:v>
                </c:pt>
                <c:pt idx="6330">
                  <c:v>0.74500370025634766</c:v>
                </c:pt>
                <c:pt idx="6331">
                  <c:v>0.74505883455276489</c:v>
                </c:pt>
                <c:pt idx="6332">
                  <c:v>0.74508750438690186</c:v>
                </c:pt>
                <c:pt idx="6333">
                  <c:v>0.74499970674514771</c:v>
                </c:pt>
                <c:pt idx="6334">
                  <c:v>0.7448384165763855</c:v>
                </c:pt>
                <c:pt idx="6335">
                  <c:v>0.74495196342468262</c:v>
                </c:pt>
                <c:pt idx="6336">
                  <c:v>0.74492031335830688</c:v>
                </c:pt>
                <c:pt idx="6337">
                  <c:v>0.74488133192062378</c:v>
                </c:pt>
                <c:pt idx="6338">
                  <c:v>0.74490153789520264</c:v>
                </c:pt>
                <c:pt idx="6339">
                  <c:v>0.74496430158615112</c:v>
                </c:pt>
                <c:pt idx="6340">
                  <c:v>0.74492746591567993</c:v>
                </c:pt>
                <c:pt idx="6341">
                  <c:v>0.74495905637741089</c:v>
                </c:pt>
                <c:pt idx="6342">
                  <c:v>0.74502086639404297</c:v>
                </c:pt>
                <c:pt idx="6343">
                  <c:v>0.7450641393661499</c:v>
                </c:pt>
                <c:pt idx="6344">
                  <c:v>0.74509799480438232</c:v>
                </c:pt>
                <c:pt idx="6345">
                  <c:v>0.74502438306808472</c:v>
                </c:pt>
                <c:pt idx="6346">
                  <c:v>0.74491846561431885</c:v>
                </c:pt>
                <c:pt idx="6347">
                  <c:v>0.74507606029510498</c:v>
                </c:pt>
                <c:pt idx="6348">
                  <c:v>0.74498492479324341</c:v>
                </c:pt>
                <c:pt idx="6349">
                  <c:v>0.74496644735336304</c:v>
                </c:pt>
                <c:pt idx="6350">
                  <c:v>0.74507772922515869</c:v>
                </c:pt>
                <c:pt idx="6351">
                  <c:v>0.74503612518310547</c:v>
                </c:pt>
                <c:pt idx="6352">
                  <c:v>0.74500256776809692</c:v>
                </c:pt>
                <c:pt idx="6353">
                  <c:v>0.74505376815795898</c:v>
                </c:pt>
                <c:pt idx="6354">
                  <c:v>0.74501883983612061</c:v>
                </c:pt>
                <c:pt idx="6355">
                  <c:v>0.74511474370956421</c:v>
                </c:pt>
                <c:pt idx="6356">
                  <c:v>0.74519777297973633</c:v>
                </c:pt>
                <c:pt idx="6357">
                  <c:v>0.74501007795333862</c:v>
                </c:pt>
                <c:pt idx="6358">
                  <c:v>0.74504882097244263</c:v>
                </c:pt>
                <c:pt idx="6359">
                  <c:v>0.74511063098907471</c:v>
                </c:pt>
                <c:pt idx="6360">
                  <c:v>0.74504244327545166</c:v>
                </c:pt>
                <c:pt idx="6361">
                  <c:v>0.74493646621704102</c:v>
                </c:pt>
                <c:pt idx="6362">
                  <c:v>0.74518251419067383</c:v>
                </c:pt>
                <c:pt idx="6363">
                  <c:v>0.74510163068771362</c:v>
                </c:pt>
                <c:pt idx="6364">
                  <c:v>0.74507254362106323</c:v>
                </c:pt>
                <c:pt idx="6365">
                  <c:v>0.74517208337783813</c:v>
                </c:pt>
                <c:pt idx="6366">
                  <c:v>0.74517351388931274</c:v>
                </c:pt>
                <c:pt idx="6367">
                  <c:v>0.74524378776550293</c:v>
                </c:pt>
                <c:pt idx="6368">
                  <c:v>0.74550610780715942</c:v>
                </c:pt>
                <c:pt idx="6369">
                  <c:v>0.74534875154495239</c:v>
                </c:pt>
                <c:pt idx="6370">
                  <c:v>0.745350182056427</c:v>
                </c:pt>
                <c:pt idx="6371">
                  <c:v>0.74541056156158447</c:v>
                </c:pt>
                <c:pt idx="6372">
                  <c:v>0.74527668952941895</c:v>
                </c:pt>
                <c:pt idx="6373">
                  <c:v>0.74533706903457642</c:v>
                </c:pt>
                <c:pt idx="6374">
                  <c:v>0.7455255389213562</c:v>
                </c:pt>
                <c:pt idx="6375">
                  <c:v>0.74544191360473633</c:v>
                </c:pt>
                <c:pt idx="6376">
                  <c:v>0.74483031034469604</c:v>
                </c:pt>
                <c:pt idx="6377">
                  <c:v>0.74452888965606689</c:v>
                </c:pt>
                <c:pt idx="6378">
                  <c:v>0.74445414543151855</c:v>
                </c:pt>
                <c:pt idx="6379">
                  <c:v>0.7447248101234436</c:v>
                </c:pt>
                <c:pt idx="6380">
                  <c:v>0.74482554197311401</c:v>
                </c:pt>
                <c:pt idx="6381">
                  <c:v>0.74536895751953125</c:v>
                </c:pt>
                <c:pt idx="6382">
                  <c:v>0.74542242288589478</c:v>
                </c:pt>
                <c:pt idx="6383">
                  <c:v>0.74547863006591797</c:v>
                </c:pt>
                <c:pt idx="6384">
                  <c:v>0.7453153133392334</c:v>
                </c:pt>
                <c:pt idx="6385">
                  <c:v>0.74529993534088135</c:v>
                </c:pt>
                <c:pt idx="6386">
                  <c:v>0.74550336599349976</c:v>
                </c:pt>
                <c:pt idx="6387">
                  <c:v>0.74543821811676025</c:v>
                </c:pt>
                <c:pt idx="6388">
                  <c:v>0.74548429250717163</c:v>
                </c:pt>
                <c:pt idx="6389">
                  <c:v>0.74550330638885498</c:v>
                </c:pt>
                <c:pt idx="6390">
                  <c:v>0.74544805288314819</c:v>
                </c:pt>
                <c:pt idx="6391">
                  <c:v>0.74552804231643677</c:v>
                </c:pt>
                <c:pt idx="6392">
                  <c:v>0.74544036388397217</c:v>
                </c:pt>
                <c:pt idx="6393">
                  <c:v>0.74543857574462891</c:v>
                </c:pt>
                <c:pt idx="6394">
                  <c:v>0.74546140432357788</c:v>
                </c:pt>
                <c:pt idx="6395">
                  <c:v>0.74541229009628296</c:v>
                </c:pt>
                <c:pt idx="6396">
                  <c:v>0.7452501654624939</c:v>
                </c:pt>
                <c:pt idx="6397">
                  <c:v>0.74547713994979858</c:v>
                </c:pt>
                <c:pt idx="6398">
                  <c:v>0.74550408124923706</c:v>
                </c:pt>
                <c:pt idx="6399">
                  <c:v>0.74554711580276489</c:v>
                </c:pt>
                <c:pt idx="6400">
                  <c:v>0.74573934078216553</c:v>
                </c:pt>
                <c:pt idx="6401">
                  <c:v>0.74564313888549805</c:v>
                </c:pt>
                <c:pt idx="6402">
                  <c:v>0.74578040838241577</c:v>
                </c:pt>
                <c:pt idx="6403">
                  <c:v>0.74583113193511963</c:v>
                </c:pt>
                <c:pt idx="6404">
                  <c:v>0.74585956335067749</c:v>
                </c:pt>
                <c:pt idx="6405">
                  <c:v>0.74574542045593262</c:v>
                </c:pt>
                <c:pt idx="6406">
                  <c:v>0.74596494436264038</c:v>
                </c:pt>
                <c:pt idx="6407">
                  <c:v>0.74582266807556152</c:v>
                </c:pt>
                <c:pt idx="6408">
                  <c:v>0.74582397937774658</c:v>
                </c:pt>
                <c:pt idx="6409">
                  <c:v>0.74593818187713623</c:v>
                </c:pt>
                <c:pt idx="6410">
                  <c:v>0.74580705165863037</c:v>
                </c:pt>
                <c:pt idx="6411">
                  <c:v>0.74606937170028687</c:v>
                </c:pt>
                <c:pt idx="6412">
                  <c:v>0.74649918079376221</c:v>
                </c:pt>
                <c:pt idx="6413">
                  <c:v>0.74643057584762573</c:v>
                </c:pt>
                <c:pt idx="6414">
                  <c:v>0.74643629789352417</c:v>
                </c:pt>
                <c:pt idx="6415">
                  <c:v>0.74651956558227539</c:v>
                </c:pt>
                <c:pt idx="6416">
                  <c:v>0.74641036987304688</c:v>
                </c:pt>
                <c:pt idx="6417">
                  <c:v>0.74668663740158081</c:v>
                </c:pt>
                <c:pt idx="6418">
                  <c:v>0.74814224243164062</c:v>
                </c:pt>
                <c:pt idx="6419">
                  <c:v>0.74802893400192261</c:v>
                </c:pt>
                <c:pt idx="6420">
                  <c:v>0.74811917543411255</c:v>
                </c:pt>
                <c:pt idx="6421">
                  <c:v>0.74809837341308594</c:v>
                </c:pt>
                <c:pt idx="6422">
                  <c:v>0.74804258346557617</c:v>
                </c:pt>
                <c:pt idx="6423">
                  <c:v>0.74831020832061768</c:v>
                </c:pt>
                <c:pt idx="6424">
                  <c:v>0.74830770492553711</c:v>
                </c:pt>
                <c:pt idx="6425">
                  <c:v>0.74817728996276855</c:v>
                </c:pt>
                <c:pt idx="6426">
                  <c:v>0.74826818704605103</c:v>
                </c:pt>
                <c:pt idx="6427">
                  <c:v>0.74817746877670288</c:v>
                </c:pt>
                <c:pt idx="6428">
                  <c:v>0.74822884798049927</c:v>
                </c:pt>
                <c:pt idx="6429">
                  <c:v>0.74843579530715942</c:v>
                </c:pt>
                <c:pt idx="6430">
                  <c:v>0.74814271926879883</c:v>
                </c:pt>
                <c:pt idx="6431">
                  <c:v>0.74805939197540283</c:v>
                </c:pt>
                <c:pt idx="6432">
                  <c:v>0.74819517135620117</c:v>
                </c:pt>
                <c:pt idx="6433">
                  <c:v>0.74811190366744995</c:v>
                </c:pt>
                <c:pt idx="6434">
                  <c:v>0.74822086095809937</c:v>
                </c:pt>
                <c:pt idx="6435">
                  <c:v>0.74844330549240112</c:v>
                </c:pt>
                <c:pt idx="6436">
                  <c:v>0.74841266870498657</c:v>
                </c:pt>
                <c:pt idx="6437">
                  <c:v>0.74843615293502808</c:v>
                </c:pt>
                <c:pt idx="6438">
                  <c:v>0.74851840734481812</c:v>
                </c:pt>
                <c:pt idx="6439">
                  <c:v>0.74836766719818115</c:v>
                </c:pt>
                <c:pt idx="6440">
                  <c:v>0.74855774641036987</c:v>
                </c:pt>
                <c:pt idx="6441">
                  <c:v>0.74845802783966064</c:v>
                </c:pt>
                <c:pt idx="6442">
                  <c:v>0.74828988313674927</c:v>
                </c:pt>
                <c:pt idx="6443">
                  <c:v>0.74841082096099854</c:v>
                </c:pt>
                <c:pt idx="6444">
                  <c:v>0.74840891361236572</c:v>
                </c:pt>
                <c:pt idx="6445">
                  <c:v>0.74834007024765015</c:v>
                </c:pt>
                <c:pt idx="6446">
                  <c:v>0.74847686290740967</c:v>
                </c:pt>
                <c:pt idx="6447">
                  <c:v>0.74826711416244507</c:v>
                </c:pt>
                <c:pt idx="6448">
                  <c:v>0.7482333779335022</c:v>
                </c:pt>
                <c:pt idx="6449">
                  <c:v>0.74846178293228149</c:v>
                </c:pt>
                <c:pt idx="6450">
                  <c:v>0.74845272302627563</c:v>
                </c:pt>
                <c:pt idx="6451">
                  <c:v>0.74842977523803711</c:v>
                </c:pt>
                <c:pt idx="6452">
                  <c:v>0.74845880270004272</c:v>
                </c:pt>
                <c:pt idx="6453">
                  <c:v>0.74821394681930542</c:v>
                </c:pt>
                <c:pt idx="6454">
                  <c:v>0.7482142448425293</c:v>
                </c:pt>
                <c:pt idx="6455">
                  <c:v>0.74836230278015137</c:v>
                </c:pt>
                <c:pt idx="6456">
                  <c:v>0.74825692176818848</c:v>
                </c:pt>
                <c:pt idx="6457">
                  <c:v>0.74855738878250122</c:v>
                </c:pt>
                <c:pt idx="6458">
                  <c:v>0.74855536222457886</c:v>
                </c:pt>
                <c:pt idx="6459">
                  <c:v>0.74847054481506348</c:v>
                </c:pt>
                <c:pt idx="6460">
                  <c:v>0.74848181009292603</c:v>
                </c:pt>
                <c:pt idx="6461">
                  <c:v>0.74859523773193359</c:v>
                </c:pt>
                <c:pt idx="6462">
                  <c:v>0.74852001667022705</c:v>
                </c:pt>
                <c:pt idx="6463">
                  <c:v>0.7486303448677063</c:v>
                </c:pt>
                <c:pt idx="6464">
                  <c:v>0.74857413768768311</c:v>
                </c:pt>
                <c:pt idx="6465">
                  <c:v>0.74840879440307617</c:v>
                </c:pt>
                <c:pt idx="6466">
                  <c:v>0.7485242486000061</c:v>
                </c:pt>
                <c:pt idx="6467">
                  <c:v>0.74841248989105225</c:v>
                </c:pt>
                <c:pt idx="6468">
                  <c:v>0.74851030111312866</c:v>
                </c:pt>
                <c:pt idx="6469">
                  <c:v>0.74851590394973755</c:v>
                </c:pt>
                <c:pt idx="6470">
                  <c:v>0.74842917919158936</c:v>
                </c:pt>
                <c:pt idx="6471">
                  <c:v>0.7483677864074707</c:v>
                </c:pt>
                <c:pt idx="6472">
                  <c:v>0.74858802556991577</c:v>
                </c:pt>
                <c:pt idx="6473">
                  <c:v>0.74857664108276367</c:v>
                </c:pt>
                <c:pt idx="6474">
                  <c:v>0.74854117631912231</c:v>
                </c:pt>
                <c:pt idx="6475">
                  <c:v>0.74853074550628662</c:v>
                </c:pt>
                <c:pt idx="6476">
                  <c:v>0.74841016530990601</c:v>
                </c:pt>
                <c:pt idx="6477">
                  <c:v>0.74855530261993408</c:v>
                </c:pt>
                <c:pt idx="6478">
                  <c:v>0.74849492311477661</c:v>
                </c:pt>
                <c:pt idx="6479">
                  <c:v>0.74867790937423706</c:v>
                </c:pt>
                <c:pt idx="6480">
                  <c:v>0.74863749742507935</c:v>
                </c:pt>
                <c:pt idx="6481">
                  <c:v>0.74854165315628052</c:v>
                </c:pt>
                <c:pt idx="6482">
                  <c:v>0.74839615821838379</c:v>
                </c:pt>
                <c:pt idx="6483">
                  <c:v>0.74852144718170166</c:v>
                </c:pt>
                <c:pt idx="6484">
                  <c:v>0.7486727237701416</c:v>
                </c:pt>
                <c:pt idx="6485">
                  <c:v>0.7486642599105835</c:v>
                </c:pt>
                <c:pt idx="6486">
                  <c:v>0.74863618612289429</c:v>
                </c:pt>
                <c:pt idx="6487">
                  <c:v>0.7485235333442688</c:v>
                </c:pt>
                <c:pt idx="6488">
                  <c:v>0.74855321645736694</c:v>
                </c:pt>
                <c:pt idx="6489">
                  <c:v>0.74845337867736816</c:v>
                </c:pt>
                <c:pt idx="6490">
                  <c:v>0.74868315458297729</c:v>
                </c:pt>
                <c:pt idx="6491">
                  <c:v>0.74876827001571655</c:v>
                </c:pt>
                <c:pt idx="6492">
                  <c:v>0.74870645999908447</c:v>
                </c:pt>
                <c:pt idx="6493">
                  <c:v>0.74864208698272705</c:v>
                </c:pt>
                <c:pt idx="6494">
                  <c:v>0.7486613392829895</c:v>
                </c:pt>
                <c:pt idx="6495">
                  <c:v>0.74884790182113647</c:v>
                </c:pt>
                <c:pt idx="6496">
                  <c:v>0.74893909692764282</c:v>
                </c:pt>
                <c:pt idx="6497">
                  <c:v>0.74884611368179321</c:v>
                </c:pt>
                <c:pt idx="6498">
                  <c:v>0.7486954927444458</c:v>
                </c:pt>
                <c:pt idx="6499">
                  <c:v>0.74872297048568726</c:v>
                </c:pt>
                <c:pt idx="6500">
                  <c:v>0.74861574172973633</c:v>
                </c:pt>
                <c:pt idx="6501">
                  <c:v>0.74884814023971558</c:v>
                </c:pt>
                <c:pt idx="6502">
                  <c:v>0.74900519847869873</c:v>
                </c:pt>
                <c:pt idx="6503">
                  <c:v>0.74885499477386475</c:v>
                </c:pt>
                <c:pt idx="6504">
                  <c:v>0.74876368045806885</c:v>
                </c:pt>
                <c:pt idx="6505">
                  <c:v>0.74857652187347412</c:v>
                </c:pt>
                <c:pt idx="6506">
                  <c:v>0.74873244762420654</c:v>
                </c:pt>
                <c:pt idx="6507">
                  <c:v>0.74894708395004272</c:v>
                </c:pt>
                <c:pt idx="6508">
                  <c:v>0.74890071153640747</c:v>
                </c:pt>
                <c:pt idx="6509">
                  <c:v>0.74872642755508423</c:v>
                </c:pt>
                <c:pt idx="6510">
                  <c:v>0.74875253438949585</c:v>
                </c:pt>
                <c:pt idx="6511">
                  <c:v>0.74873316287994385</c:v>
                </c:pt>
                <c:pt idx="6512">
                  <c:v>0.74877524375915527</c:v>
                </c:pt>
                <c:pt idx="6513">
                  <c:v>0.74901032447814941</c:v>
                </c:pt>
                <c:pt idx="6514">
                  <c:v>0.74891972541809082</c:v>
                </c:pt>
                <c:pt idx="6515">
                  <c:v>0.74882626533508301</c:v>
                </c:pt>
                <c:pt idx="6516">
                  <c:v>0.74870795011520386</c:v>
                </c:pt>
                <c:pt idx="6517">
                  <c:v>0.74886184930801392</c:v>
                </c:pt>
                <c:pt idx="6518">
                  <c:v>0.74906879663467407</c:v>
                </c:pt>
                <c:pt idx="6519">
                  <c:v>0.74909752607345581</c:v>
                </c:pt>
                <c:pt idx="6520">
                  <c:v>0.74890857934951782</c:v>
                </c:pt>
                <c:pt idx="6521">
                  <c:v>0.74891179800033569</c:v>
                </c:pt>
                <c:pt idx="6522">
                  <c:v>0.74894636869430542</c:v>
                </c:pt>
                <c:pt idx="6523">
                  <c:v>0.74891513586044312</c:v>
                </c:pt>
                <c:pt idx="6524">
                  <c:v>0.7490541934967041</c:v>
                </c:pt>
                <c:pt idx="6525">
                  <c:v>0.74907457828521729</c:v>
                </c:pt>
                <c:pt idx="6526">
                  <c:v>0.74894070625305176</c:v>
                </c:pt>
                <c:pt idx="6527">
                  <c:v>0.74880164861679077</c:v>
                </c:pt>
                <c:pt idx="6528">
                  <c:v>0.74882400035858154</c:v>
                </c:pt>
                <c:pt idx="6529">
                  <c:v>0.74908393621444702</c:v>
                </c:pt>
                <c:pt idx="6530">
                  <c:v>0.74918687343597412</c:v>
                </c:pt>
                <c:pt idx="6531">
                  <c:v>0.74903517961502075</c:v>
                </c:pt>
                <c:pt idx="6532">
                  <c:v>0.74892503023147583</c:v>
                </c:pt>
                <c:pt idx="6533">
                  <c:v>0.74900633096694946</c:v>
                </c:pt>
                <c:pt idx="6534">
                  <c:v>0.74912494421005249</c:v>
                </c:pt>
                <c:pt idx="6535">
                  <c:v>0.74919217824935913</c:v>
                </c:pt>
                <c:pt idx="6536">
                  <c:v>0.74921208620071411</c:v>
                </c:pt>
                <c:pt idx="6537">
                  <c:v>0.74912786483764648</c:v>
                </c:pt>
                <c:pt idx="6538">
                  <c:v>0.74911278486251831</c:v>
                </c:pt>
                <c:pt idx="6539">
                  <c:v>0.74894452095031738</c:v>
                </c:pt>
                <c:pt idx="6540">
                  <c:v>0.7492181658744812</c:v>
                </c:pt>
                <c:pt idx="6541">
                  <c:v>0.74931162595748901</c:v>
                </c:pt>
                <c:pt idx="6542">
                  <c:v>0.74923378229141235</c:v>
                </c:pt>
                <c:pt idx="6543">
                  <c:v>0.74908661842346191</c:v>
                </c:pt>
                <c:pt idx="6544">
                  <c:v>0.74914079904556274</c:v>
                </c:pt>
                <c:pt idx="6545">
                  <c:v>0.74922949075698853</c:v>
                </c:pt>
                <c:pt idx="6546">
                  <c:v>0.74930846691131592</c:v>
                </c:pt>
                <c:pt idx="6547">
                  <c:v>0.74917662143707275</c:v>
                </c:pt>
                <c:pt idx="6548">
                  <c:v>0.74909591674804688</c:v>
                </c:pt>
                <c:pt idx="6549">
                  <c:v>0.7491832971572876</c:v>
                </c:pt>
                <c:pt idx="6550">
                  <c:v>0.74901896715164185</c:v>
                </c:pt>
                <c:pt idx="6551">
                  <c:v>0.74930876493453979</c:v>
                </c:pt>
                <c:pt idx="6552">
                  <c:v>0.74933677911758423</c:v>
                </c:pt>
                <c:pt idx="6553">
                  <c:v>0.7493293285369873</c:v>
                </c:pt>
                <c:pt idx="6554">
                  <c:v>0.74922704696655273</c:v>
                </c:pt>
                <c:pt idx="6555">
                  <c:v>0.74924552440643311</c:v>
                </c:pt>
                <c:pt idx="6556">
                  <c:v>0.74935215711593628</c:v>
                </c:pt>
                <c:pt idx="6557">
                  <c:v>0.74946045875549316</c:v>
                </c:pt>
                <c:pt idx="6558">
                  <c:v>0.74952340126037598</c:v>
                </c:pt>
                <c:pt idx="6559">
                  <c:v>0.7494969367980957</c:v>
                </c:pt>
                <c:pt idx="6560">
                  <c:v>0.74951660633087158</c:v>
                </c:pt>
                <c:pt idx="6561">
                  <c:v>0.74927389621734619</c:v>
                </c:pt>
                <c:pt idx="6562">
                  <c:v>0.74967020750045776</c:v>
                </c:pt>
                <c:pt idx="6563">
                  <c:v>0.74969476461410522</c:v>
                </c:pt>
                <c:pt idx="6564">
                  <c:v>0.74970346689224243</c:v>
                </c:pt>
                <c:pt idx="6565">
                  <c:v>0.7495497465133667</c:v>
                </c:pt>
                <c:pt idx="6566">
                  <c:v>0.74953866004943848</c:v>
                </c:pt>
                <c:pt idx="6567">
                  <c:v>0.74972087144851685</c:v>
                </c:pt>
                <c:pt idx="6568">
                  <c:v>0.75014358758926392</c:v>
                </c:pt>
                <c:pt idx="6569">
                  <c:v>0.75065833330154419</c:v>
                </c:pt>
                <c:pt idx="6570">
                  <c:v>0.7507326602935791</c:v>
                </c:pt>
                <c:pt idx="6571">
                  <c:v>0.75066614151000977</c:v>
                </c:pt>
                <c:pt idx="6572">
                  <c:v>0.75036662817001343</c:v>
                </c:pt>
                <c:pt idx="6573">
                  <c:v>0.75071859359741211</c:v>
                </c:pt>
                <c:pt idx="6574">
                  <c:v>0.75067424774169922</c:v>
                </c:pt>
                <c:pt idx="6575">
                  <c:v>0.75070631504058838</c:v>
                </c:pt>
                <c:pt idx="6576">
                  <c:v>0.75054401159286499</c:v>
                </c:pt>
                <c:pt idx="6577">
                  <c:v>0.75052648782730103</c:v>
                </c:pt>
                <c:pt idx="6578">
                  <c:v>0.75067394971847534</c:v>
                </c:pt>
                <c:pt idx="6579">
                  <c:v>0.75121039152145386</c:v>
                </c:pt>
                <c:pt idx="6580">
                  <c:v>0.75123947858810425</c:v>
                </c:pt>
                <c:pt idx="6581">
                  <c:v>0.75128322839736938</c:v>
                </c:pt>
                <c:pt idx="6582">
                  <c:v>0.7510603666305542</c:v>
                </c:pt>
                <c:pt idx="6583">
                  <c:v>0.75095617771148682</c:v>
                </c:pt>
                <c:pt idx="6584">
                  <c:v>0.75117456912994385</c:v>
                </c:pt>
                <c:pt idx="6585">
                  <c:v>0.75120168924331665</c:v>
                </c:pt>
                <c:pt idx="6586">
                  <c:v>0.75115483999252319</c:v>
                </c:pt>
                <c:pt idx="6587">
                  <c:v>0.75104886293411255</c:v>
                </c:pt>
                <c:pt idx="6588">
                  <c:v>0.75087839365005493</c:v>
                </c:pt>
                <c:pt idx="6589">
                  <c:v>0.75110745429992676</c:v>
                </c:pt>
                <c:pt idx="6590">
                  <c:v>0.75142395496368408</c:v>
                </c:pt>
                <c:pt idx="6591">
                  <c:v>0.75134778022766113</c:v>
                </c:pt>
                <c:pt idx="6592">
                  <c:v>0.75133001804351807</c:v>
                </c:pt>
                <c:pt idx="6593">
                  <c:v>0.75117957592010498</c:v>
                </c:pt>
                <c:pt idx="6594">
                  <c:v>0.75113463401794434</c:v>
                </c:pt>
                <c:pt idx="6595">
                  <c:v>0.75132763385772705</c:v>
                </c:pt>
                <c:pt idx="6596">
                  <c:v>0.75140154361724854</c:v>
                </c:pt>
                <c:pt idx="6597">
                  <c:v>0.75140058994293213</c:v>
                </c:pt>
                <c:pt idx="6598">
                  <c:v>0.75123119354248047</c:v>
                </c:pt>
                <c:pt idx="6599">
                  <c:v>0.75104004144668579</c:v>
                </c:pt>
                <c:pt idx="6600">
                  <c:v>0.75136733055114746</c:v>
                </c:pt>
                <c:pt idx="6601">
                  <c:v>0.75149250030517578</c:v>
                </c:pt>
                <c:pt idx="6602">
                  <c:v>0.75128144025802612</c:v>
                </c:pt>
                <c:pt idx="6603">
                  <c:v>0.7514263391494751</c:v>
                </c:pt>
                <c:pt idx="6604">
                  <c:v>0.75124961137771606</c:v>
                </c:pt>
                <c:pt idx="6605">
                  <c:v>0.75124603509902954</c:v>
                </c:pt>
                <c:pt idx="6606">
                  <c:v>0.75135666131973267</c:v>
                </c:pt>
                <c:pt idx="6607">
                  <c:v>0.75139480829238892</c:v>
                </c:pt>
                <c:pt idx="6608">
                  <c:v>0.75139540433883667</c:v>
                </c:pt>
                <c:pt idx="6609">
                  <c:v>0.75131493806838989</c:v>
                </c:pt>
                <c:pt idx="6610">
                  <c:v>0.75118201971054077</c:v>
                </c:pt>
                <c:pt idx="6611">
                  <c:v>0.75156867504119873</c:v>
                </c:pt>
                <c:pt idx="6612">
                  <c:v>0.75157195329666138</c:v>
                </c:pt>
                <c:pt idx="6613">
                  <c:v>0.75138765573501587</c:v>
                </c:pt>
                <c:pt idx="6614">
                  <c:v>0.75142794847488403</c:v>
                </c:pt>
                <c:pt idx="6615">
                  <c:v>0.75130701065063477</c:v>
                </c:pt>
                <c:pt idx="6616">
                  <c:v>0.75130480527877808</c:v>
                </c:pt>
                <c:pt idx="6617">
                  <c:v>0.75152778625488281</c:v>
                </c:pt>
                <c:pt idx="6618">
                  <c:v>0.75154423713684082</c:v>
                </c:pt>
                <c:pt idx="6619">
                  <c:v>0.75151729583740234</c:v>
                </c:pt>
                <c:pt idx="6620">
                  <c:v>0.75141209363937378</c:v>
                </c:pt>
                <c:pt idx="6621">
                  <c:v>0.75136733055114746</c:v>
                </c:pt>
                <c:pt idx="6622">
                  <c:v>0.75164532661437988</c:v>
                </c:pt>
                <c:pt idx="6623">
                  <c:v>0.75151520967483521</c:v>
                </c:pt>
                <c:pt idx="6624">
                  <c:v>0.75146710872650146</c:v>
                </c:pt>
                <c:pt idx="6625">
                  <c:v>0.75144582986831665</c:v>
                </c:pt>
                <c:pt idx="6626">
                  <c:v>0.75141209363937378</c:v>
                </c:pt>
                <c:pt idx="6627">
                  <c:v>0.75140672922134399</c:v>
                </c:pt>
                <c:pt idx="6628">
                  <c:v>0.75164449214935303</c:v>
                </c:pt>
                <c:pt idx="6629">
                  <c:v>0.75145399570465088</c:v>
                </c:pt>
                <c:pt idx="6630">
                  <c:v>0.75162875652313232</c:v>
                </c:pt>
                <c:pt idx="6631">
                  <c:v>0.75146573781967163</c:v>
                </c:pt>
                <c:pt idx="6632">
                  <c:v>0.75167572498321533</c:v>
                </c:pt>
                <c:pt idx="6633">
                  <c:v>0.75227701663970947</c:v>
                </c:pt>
                <c:pt idx="6634">
                  <c:v>0.75227391719818115</c:v>
                </c:pt>
                <c:pt idx="6635">
                  <c:v>0.75223332643508911</c:v>
                </c:pt>
                <c:pt idx="6636">
                  <c:v>0.75213104486465454</c:v>
                </c:pt>
                <c:pt idx="6637">
                  <c:v>0.7520751953125</c:v>
                </c:pt>
                <c:pt idx="6638">
                  <c:v>0.75224381685256958</c:v>
                </c:pt>
                <c:pt idx="6639">
                  <c:v>0.75234389305114746</c:v>
                </c:pt>
                <c:pt idx="6640">
                  <c:v>0.75224924087524414</c:v>
                </c:pt>
                <c:pt idx="6641">
                  <c:v>0.75223535299301147</c:v>
                </c:pt>
                <c:pt idx="6642">
                  <c:v>0.75207722187042236</c:v>
                </c:pt>
                <c:pt idx="6643">
                  <c:v>0.75237870216369629</c:v>
                </c:pt>
                <c:pt idx="6644">
                  <c:v>0.75235062837600708</c:v>
                </c:pt>
                <c:pt idx="6645">
                  <c:v>0.75233381986618042</c:v>
                </c:pt>
                <c:pt idx="6646">
                  <c:v>0.75223851203918457</c:v>
                </c:pt>
                <c:pt idx="6647">
                  <c:v>0.75216037034988403</c:v>
                </c:pt>
                <c:pt idx="6648">
                  <c:v>0.75216203927993774</c:v>
                </c:pt>
                <c:pt idx="6649">
                  <c:v>0.75232625007629395</c:v>
                </c:pt>
                <c:pt idx="6650">
                  <c:v>0.75224965810775757</c:v>
                </c:pt>
                <c:pt idx="6651">
                  <c:v>0.75234651565551758</c:v>
                </c:pt>
                <c:pt idx="6652">
                  <c:v>0.75219213962554932</c:v>
                </c:pt>
                <c:pt idx="6653">
                  <c:v>0.75228989124298096</c:v>
                </c:pt>
                <c:pt idx="6654">
                  <c:v>0.75234782695770264</c:v>
                </c:pt>
                <c:pt idx="6655">
                  <c:v>0.75237929821014404</c:v>
                </c:pt>
                <c:pt idx="6656">
                  <c:v>0.75228136777877808</c:v>
                </c:pt>
                <c:pt idx="6657">
                  <c:v>0.75229948759078979</c:v>
                </c:pt>
                <c:pt idx="6658">
                  <c:v>0.75215208530426025</c:v>
                </c:pt>
                <c:pt idx="6659">
                  <c:v>0.75232136249542236</c:v>
                </c:pt>
                <c:pt idx="6660">
                  <c:v>0.75230133533477783</c:v>
                </c:pt>
                <c:pt idx="6661">
                  <c:v>0.75239169597625732</c:v>
                </c:pt>
                <c:pt idx="6662">
                  <c:v>0.75179147720336914</c:v>
                </c:pt>
                <c:pt idx="6663">
                  <c:v>0.75130301713943481</c:v>
                </c:pt>
                <c:pt idx="6664">
                  <c:v>0.75135266780853271</c:v>
                </c:pt>
                <c:pt idx="6665">
                  <c:v>0.75158393383026123</c:v>
                </c:pt>
                <c:pt idx="6666">
                  <c:v>0.75172483921051025</c:v>
                </c:pt>
                <c:pt idx="6667">
                  <c:v>0.75225979089736938</c:v>
                </c:pt>
                <c:pt idx="6668">
                  <c:v>0.75221502780914307</c:v>
                </c:pt>
                <c:pt idx="6669">
                  <c:v>0.75223243236541748</c:v>
                </c:pt>
                <c:pt idx="6670">
                  <c:v>0.75226569175720215</c:v>
                </c:pt>
                <c:pt idx="6671">
                  <c:v>0.75218969583511353</c:v>
                </c:pt>
                <c:pt idx="6672">
                  <c:v>0.7523801326751709</c:v>
                </c:pt>
                <c:pt idx="6673">
                  <c:v>0.75235646963119507</c:v>
                </c:pt>
                <c:pt idx="6674">
                  <c:v>0.75229471921920776</c:v>
                </c:pt>
                <c:pt idx="6675">
                  <c:v>0.75234299898147583</c:v>
                </c:pt>
                <c:pt idx="6676">
                  <c:v>0.75250476598739624</c:v>
                </c:pt>
                <c:pt idx="6677">
                  <c:v>0.75244718790054321</c:v>
                </c:pt>
                <c:pt idx="6678">
                  <c:v>0.75238639116287231</c:v>
                </c:pt>
                <c:pt idx="6679">
                  <c:v>0.75225746631622314</c:v>
                </c:pt>
                <c:pt idx="6680">
                  <c:v>0.75229310989379883</c:v>
                </c:pt>
                <c:pt idx="6681">
                  <c:v>0.75223737955093384</c:v>
                </c:pt>
                <c:pt idx="6682">
                  <c:v>0.75232040882110596</c:v>
                </c:pt>
                <c:pt idx="6683">
                  <c:v>0.75243949890136719</c:v>
                </c:pt>
                <c:pt idx="6684">
                  <c:v>0.75230985879898071</c:v>
                </c:pt>
                <c:pt idx="6685">
                  <c:v>0.75228351354598999</c:v>
                </c:pt>
                <c:pt idx="6686">
                  <c:v>0.75239241123199463</c:v>
                </c:pt>
                <c:pt idx="6687">
                  <c:v>0.75241702795028687</c:v>
                </c:pt>
                <c:pt idx="6688">
                  <c:v>0.75248414278030396</c:v>
                </c:pt>
                <c:pt idx="6689">
                  <c:v>0.75232195854187012</c:v>
                </c:pt>
                <c:pt idx="6690">
                  <c:v>0.7523084282875061</c:v>
                </c:pt>
                <c:pt idx="6691">
                  <c:v>0.75229918956756592</c:v>
                </c:pt>
                <c:pt idx="6692">
                  <c:v>0.75228804349899292</c:v>
                </c:pt>
                <c:pt idx="6693">
                  <c:v>0.75248783826828003</c:v>
                </c:pt>
                <c:pt idx="6694">
                  <c:v>0.75249373912811279</c:v>
                </c:pt>
                <c:pt idx="6695">
                  <c:v>0.75253701210021973</c:v>
                </c:pt>
                <c:pt idx="6696">
                  <c:v>0.75243461132049561</c:v>
                </c:pt>
                <c:pt idx="6697">
                  <c:v>0.75246560573577881</c:v>
                </c:pt>
                <c:pt idx="6698">
                  <c:v>0.75296908617019653</c:v>
                </c:pt>
                <c:pt idx="6699">
                  <c:v>0.75322413444519043</c:v>
                </c:pt>
                <c:pt idx="6700">
                  <c:v>0.75309419631958008</c:v>
                </c:pt>
                <c:pt idx="6701">
                  <c:v>0.75302362442016602</c:v>
                </c:pt>
                <c:pt idx="6702">
                  <c:v>0.75311869382858276</c:v>
                </c:pt>
                <c:pt idx="6703">
                  <c:v>0.75315433740615845</c:v>
                </c:pt>
                <c:pt idx="6704">
                  <c:v>0.75317811965942383</c:v>
                </c:pt>
                <c:pt idx="6705">
                  <c:v>0.75329458713531494</c:v>
                </c:pt>
                <c:pt idx="6706">
                  <c:v>0.75317299365997314</c:v>
                </c:pt>
                <c:pt idx="6707">
                  <c:v>0.75319910049438477</c:v>
                </c:pt>
                <c:pt idx="6708">
                  <c:v>0.75352007150650024</c:v>
                </c:pt>
                <c:pt idx="6709">
                  <c:v>0.75356489419937134</c:v>
                </c:pt>
                <c:pt idx="6710">
                  <c:v>0.75354444980621338</c:v>
                </c:pt>
                <c:pt idx="6711">
                  <c:v>0.75332587957382202</c:v>
                </c:pt>
                <c:pt idx="6712">
                  <c:v>0.7534220814704895</c:v>
                </c:pt>
                <c:pt idx="6713">
                  <c:v>0.75338983535766602</c:v>
                </c:pt>
                <c:pt idx="6714">
                  <c:v>0.75347846746444702</c:v>
                </c:pt>
                <c:pt idx="6715">
                  <c:v>0.75362056493759155</c:v>
                </c:pt>
                <c:pt idx="6716">
                  <c:v>0.75348711013793945</c:v>
                </c:pt>
                <c:pt idx="6717">
                  <c:v>0.75338494777679443</c:v>
                </c:pt>
                <c:pt idx="6718">
                  <c:v>0.7535892128944397</c:v>
                </c:pt>
                <c:pt idx="6719">
                  <c:v>0.75364232063293457</c:v>
                </c:pt>
                <c:pt idx="6720">
                  <c:v>0.75385129451751709</c:v>
                </c:pt>
                <c:pt idx="6721">
                  <c:v>0.75382167100906372</c:v>
                </c:pt>
                <c:pt idx="6722">
                  <c:v>0.75375586748123169</c:v>
                </c:pt>
                <c:pt idx="6723">
                  <c:v>0.75375449657440186</c:v>
                </c:pt>
                <c:pt idx="6724">
                  <c:v>0.75373756885528564</c:v>
                </c:pt>
                <c:pt idx="6725">
                  <c:v>0.75394243001937866</c:v>
                </c:pt>
                <c:pt idx="6726">
                  <c:v>0.75403338670730591</c:v>
                </c:pt>
                <c:pt idx="6727">
                  <c:v>0.75389701128005981</c:v>
                </c:pt>
                <c:pt idx="6728">
                  <c:v>0.75388890504837036</c:v>
                </c:pt>
                <c:pt idx="6729">
                  <c:v>0.75396436452865601</c:v>
                </c:pt>
                <c:pt idx="6730">
                  <c:v>0.75404512882232666</c:v>
                </c:pt>
                <c:pt idx="6731">
                  <c:v>0.75400573015213013</c:v>
                </c:pt>
                <c:pt idx="6732">
                  <c:v>0.753867506980896</c:v>
                </c:pt>
                <c:pt idx="6733">
                  <c:v>0.75383889675140381</c:v>
                </c:pt>
                <c:pt idx="6734">
                  <c:v>0.75376266241073608</c:v>
                </c:pt>
                <c:pt idx="6735">
                  <c:v>0.75386637449264526</c:v>
                </c:pt>
                <c:pt idx="6736">
                  <c:v>0.75404411554336548</c:v>
                </c:pt>
                <c:pt idx="6737">
                  <c:v>0.75391781330108643</c:v>
                </c:pt>
                <c:pt idx="6738">
                  <c:v>0.75390130281448364</c:v>
                </c:pt>
                <c:pt idx="6739">
                  <c:v>0.75389665365219116</c:v>
                </c:pt>
                <c:pt idx="6740">
                  <c:v>0.75392842292785645</c:v>
                </c:pt>
                <c:pt idx="6741">
                  <c:v>0.75396203994750977</c:v>
                </c:pt>
                <c:pt idx="6742">
                  <c:v>0.75387579202651978</c:v>
                </c:pt>
                <c:pt idx="6743">
                  <c:v>0.75395649671554565</c:v>
                </c:pt>
                <c:pt idx="6744">
                  <c:v>0.75394803285598755</c:v>
                </c:pt>
                <c:pt idx="6745">
                  <c:v>0.75379979610443115</c:v>
                </c:pt>
                <c:pt idx="6746">
                  <c:v>0.75397837162017822</c:v>
                </c:pt>
                <c:pt idx="6747">
                  <c:v>0.75394308567047119</c:v>
                </c:pt>
                <c:pt idx="6748">
                  <c:v>0.75402730703353882</c:v>
                </c:pt>
                <c:pt idx="6749">
                  <c:v>0.75397789478302002</c:v>
                </c:pt>
                <c:pt idx="6750">
                  <c:v>0.75397795438766479</c:v>
                </c:pt>
                <c:pt idx="6751">
                  <c:v>0.75407552719116211</c:v>
                </c:pt>
                <c:pt idx="6752">
                  <c:v>0.75381994247436523</c:v>
                </c:pt>
                <c:pt idx="6753">
                  <c:v>0.7539217472076416</c:v>
                </c:pt>
                <c:pt idx="6754">
                  <c:v>0.75414067506790161</c:v>
                </c:pt>
                <c:pt idx="6755">
                  <c:v>0.75398552417755127</c:v>
                </c:pt>
                <c:pt idx="6756">
                  <c:v>0.75404763221740723</c:v>
                </c:pt>
                <c:pt idx="6757">
                  <c:v>0.75396668910980225</c:v>
                </c:pt>
                <c:pt idx="6758">
                  <c:v>0.75406581163406372</c:v>
                </c:pt>
                <c:pt idx="6759">
                  <c:v>0.75411635637283325</c:v>
                </c:pt>
                <c:pt idx="6760">
                  <c:v>0.75408917665481567</c:v>
                </c:pt>
                <c:pt idx="6761">
                  <c:v>0.75434845685958862</c:v>
                </c:pt>
                <c:pt idx="6762">
                  <c:v>0.75431704521179199</c:v>
                </c:pt>
                <c:pt idx="6763">
                  <c:v>0.75423038005828857</c:v>
                </c:pt>
                <c:pt idx="6764">
                  <c:v>0.75444126129150391</c:v>
                </c:pt>
                <c:pt idx="6765">
                  <c:v>0.75432473421096802</c:v>
                </c:pt>
                <c:pt idx="6766">
                  <c:v>0.75442606210708618</c:v>
                </c:pt>
                <c:pt idx="6767">
                  <c:v>0.7542644739151001</c:v>
                </c:pt>
                <c:pt idx="6768">
                  <c:v>0.75428789854049683</c:v>
                </c:pt>
                <c:pt idx="6769">
                  <c:v>0.75437384843826294</c:v>
                </c:pt>
                <c:pt idx="6770">
                  <c:v>0.75429928302764893</c:v>
                </c:pt>
                <c:pt idx="6771">
                  <c:v>0.75451511144638062</c:v>
                </c:pt>
                <c:pt idx="6772">
                  <c:v>0.75440561771392822</c:v>
                </c:pt>
                <c:pt idx="6773">
                  <c:v>0.75426042079925537</c:v>
                </c:pt>
                <c:pt idx="6774">
                  <c:v>0.75442707538604736</c:v>
                </c:pt>
                <c:pt idx="6775">
                  <c:v>0.75443100929260254</c:v>
                </c:pt>
                <c:pt idx="6776">
                  <c:v>0.75445008277893066</c:v>
                </c:pt>
                <c:pt idx="6777">
                  <c:v>0.75430810451507568</c:v>
                </c:pt>
                <c:pt idx="6778">
                  <c:v>0.75431466102600098</c:v>
                </c:pt>
                <c:pt idx="6779">
                  <c:v>0.75444811582565308</c:v>
                </c:pt>
                <c:pt idx="6780">
                  <c:v>0.75439721345901489</c:v>
                </c:pt>
                <c:pt idx="6781">
                  <c:v>0.75467503070831299</c:v>
                </c:pt>
                <c:pt idx="6782">
                  <c:v>0.75471955537796021</c:v>
                </c:pt>
                <c:pt idx="6783">
                  <c:v>0.75450819730758667</c:v>
                </c:pt>
                <c:pt idx="6784">
                  <c:v>0.75455212593078613</c:v>
                </c:pt>
                <c:pt idx="6785">
                  <c:v>0.75465935468673706</c:v>
                </c:pt>
                <c:pt idx="6786">
                  <c:v>0.75467371940612793</c:v>
                </c:pt>
                <c:pt idx="6787">
                  <c:v>0.75453191995620728</c:v>
                </c:pt>
                <c:pt idx="6788">
                  <c:v>0.75457131862640381</c:v>
                </c:pt>
                <c:pt idx="6789">
                  <c:v>0.75458395481109619</c:v>
                </c:pt>
                <c:pt idx="6790">
                  <c:v>0.75455933809280396</c:v>
                </c:pt>
                <c:pt idx="6791">
                  <c:v>0.75489324331283569</c:v>
                </c:pt>
                <c:pt idx="6792">
                  <c:v>0.75556463003158569</c:v>
                </c:pt>
                <c:pt idx="6793">
                  <c:v>0.75559288263320923</c:v>
                </c:pt>
                <c:pt idx="6794">
                  <c:v>0.75547111034393311</c:v>
                </c:pt>
                <c:pt idx="6795">
                  <c:v>0.75563013553619385</c:v>
                </c:pt>
                <c:pt idx="6796">
                  <c:v>0.75561130046844482</c:v>
                </c:pt>
                <c:pt idx="6797">
                  <c:v>0.75545191764831543</c:v>
                </c:pt>
                <c:pt idx="6798">
                  <c:v>0.75558525323867798</c:v>
                </c:pt>
                <c:pt idx="6799">
                  <c:v>0.75552272796630859</c:v>
                </c:pt>
                <c:pt idx="6800">
                  <c:v>0.75551843643188477</c:v>
                </c:pt>
                <c:pt idx="6801">
                  <c:v>0.75601977109909058</c:v>
                </c:pt>
                <c:pt idx="6802">
                  <c:v>0.75779485702514648</c:v>
                </c:pt>
                <c:pt idx="6803">
                  <c:v>0.75798916816711426</c:v>
                </c:pt>
                <c:pt idx="6804">
                  <c:v>0.75779324769973755</c:v>
                </c:pt>
                <c:pt idx="6805">
                  <c:v>0.75808256864547729</c:v>
                </c:pt>
                <c:pt idx="6806">
                  <c:v>0.75794869661331177</c:v>
                </c:pt>
                <c:pt idx="6807">
                  <c:v>0.75771635770797729</c:v>
                </c:pt>
                <c:pt idx="6808">
                  <c:v>0.75783169269561768</c:v>
                </c:pt>
                <c:pt idx="6809">
                  <c:v>0.75768464803695679</c:v>
                </c:pt>
                <c:pt idx="6810">
                  <c:v>0.75756841897964478</c:v>
                </c:pt>
                <c:pt idx="6811">
                  <c:v>0.75781536102294922</c:v>
                </c:pt>
                <c:pt idx="6812">
                  <c:v>0.7580910325050354</c:v>
                </c:pt>
                <c:pt idx="6813">
                  <c:v>0.75790059566497803</c:v>
                </c:pt>
                <c:pt idx="6814">
                  <c:v>0.7578241229057312</c:v>
                </c:pt>
                <c:pt idx="6815">
                  <c:v>0.75805950164794922</c:v>
                </c:pt>
                <c:pt idx="6816">
                  <c:v>0.75782418251037598</c:v>
                </c:pt>
                <c:pt idx="6817">
                  <c:v>0.75769078731536865</c:v>
                </c:pt>
                <c:pt idx="6818">
                  <c:v>0.75780409574508667</c:v>
                </c:pt>
                <c:pt idx="6819">
                  <c:v>0.75767922401428223</c:v>
                </c:pt>
                <c:pt idx="6820">
                  <c:v>0.75755226612091064</c:v>
                </c:pt>
                <c:pt idx="6821">
                  <c:v>0.75780421495437622</c:v>
                </c:pt>
                <c:pt idx="6822">
                  <c:v>0.75791758298873901</c:v>
                </c:pt>
                <c:pt idx="6823">
                  <c:v>0.75774431228637695</c:v>
                </c:pt>
                <c:pt idx="6824">
                  <c:v>0.75776249170303345</c:v>
                </c:pt>
                <c:pt idx="6825">
                  <c:v>0.75796687602996826</c:v>
                </c:pt>
                <c:pt idx="6826">
                  <c:v>0.75773394107818604</c:v>
                </c:pt>
                <c:pt idx="6827">
                  <c:v>0.75758635997772217</c:v>
                </c:pt>
                <c:pt idx="6828">
                  <c:v>0.75764143466949463</c:v>
                </c:pt>
                <c:pt idx="6829">
                  <c:v>0.75763201713562012</c:v>
                </c:pt>
                <c:pt idx="6830">
                  <c:v>0.75760436058044434</c:v>
                </c:pt>
                <c:pt idx="6831">
                  <c:v>0.75785106420516968</c:v>
                </c:pt>
                <c:pt idx="6832">
                  <c:v>0.75787061452865601</c:v>
                </c:pt>
                <c:pt idx="6833">
                  <c:v>0.75768965482711792</c:v>
                </c:pt>
                <c:pt idx="6834">
                  <c:v>0.7578282356262207</c:v>
                </c:pt>
                <c:pt idx="6835">
                  <c:v>0.7578437328338623</c:v>
                </c:pt>
                <c:pt idx="6836">
                  <c:v>0.75777465105056763</c:v>
                </c:pt>
                <c:pt idx="6837">
                  <c:v>0.75762456655502319</c:v>
                </c:pt>
                <c:pt idx="6838">
                  <c:v>0.75762766599655151</c:v>
                </c:pt>
                <c:pt idx="6839">
                  <c:v>0.75761860609054565</c:v>
                </c:pt>
                <c:pt idx="6840">
                  <c:v>0.75766962766647339</c:v>
                </c:pt>
                <c:pt idx="6841">
                  <c:v>0.75790536403656006</c:v>
                </c:pt>
                <c:pt idx="6842">
                  <c:v>0.75787800550460815</c:v>
                </c:pt>
                <c:pt idx="6843">
                  <c:v>0.75781196355819702</c:v>
                </c:pt>
                <c:pt idx="6844">
                  <c:v>0.75795108079910278</c:v>
                </c:pt>
                <c:pt idx="6845">
                  <c:v>0.75784856081008911</c:v>
                </c:pt>
                <c:pt idx="6846">
                  <c:v>0.75788170099258423</c:v>
                </c:pt>
                <c:pt idx="6847">
                  <c:v>0.75770038366317749</c:v>
                </c:pt>
                <c:pt idx="6848">
                  <c:v>0.75777298212051392</c:v>
                </c:pt>
                <c:pt idx="6849">
                  <c:v>0.75767749547958374</c:v>
                </c:pt>
                <c:pt idx="6850">
                  <c:v>0.75776565074920654</c:v>
                </c:pt>
                <c:pt idx="6851">
                  <c:v>0.75793147087097168</c:v>
                </c:pt>
                <c:pt idx="6852">
                  <c:v>0.75784903764724731</c:v>
                </c:pt>
                <c:pt idx="6853">
                  <c:v>0.7578243613243103</c:v>
                </c:pt>
                <c:pt idx="6854">
                  <c:v>0.7579534649848938</c:v>
                </c:pt>
                <c:pt idx="6855">
                  <c:v>0.75792801380157471</c:v>
                </c:pt>
                <c:pt idx="6856">
                  <c:v>0.75783282518386841</c:v>
                </c:pt>
                <c:pt idx="6857">
                  <c:v>0.75771474838256836</c:v>
                </c:pt>
                <c:pt idx="6858">
                  <c:v>0.75776118040084839</c:v>
                </c:pt>
                <c:pt idx="6859">
                  <c:v>0.7576371431350708</c:v>
                </c:pt>
                <c:pt idx="6860">
                  <c:v>0.7577359676361084</c:v>
                </c:pt>
                <c:pt idx="6861">
                  <c:v>0.75793308019638062</c:v>
                </c:pt>
                <c:pt idx="6862">
                  <c:v>0.75775647163391113</c:v>
                </c:pt>
                <c:pt idx="6863">
                  <c:v>0.75783371925354004</c:v>
                </c:pt>
                <c:pt idx="6864">
                  <c:v>0.75792789459228516</c:v>
                </c:pt>
                <c:pt idx="6865">
                  <c:v>0.75790238380432129</c:v>
                </c:pt>
                <c:pt idx="6866">
                  <c:v>0.75791525840759277</c:v>
                </c:pt>
                <c:pt idx="6867">
                  <c:v>0.75771337747573853</c:v>
                </c:pt>
                <c:pt idx="6868">
                  <c:v>0.7577248215675354</c:v>
                </c:pt>
                <c:pt idx="6869">
                  <c:v>0.75772064924240112</c:v>
                </c:pt>
                <c:pt idx="6870">
                  <c:v>0.75791579484939575</c:v>
                </c:pt>
                <c:pt idx="6871">
                  <c:v>0.75796812772750854</c:v>
                </c:pt>
                <c:pt idx="6872">
                  <c:v>0.75772309303283691</c:v>
                </c:pt>
                <c:pt idx="6873">
                  <c:v>0.75784826278686523</c:v>
                </c:pt>
                <c:pt idx="6874">
                  <c:v>0.75785893201828003</c:v>
                </c:pt>
                <c:pt idx="6875">
                  <c:v>0.75801628828048706</c:v>
                </c:pt>
                <c:pt idx="6876">
                  <c:v>0.75823974609375</c:v>
                </c:pt>
                <c:pt idx="6877">
                  <c:v>0.75808137655258179</c:v>
                </c:pt>
                <c:pt idx="6878">
                  <c:v>0.75793325901031494</c:v>
                </c:pt>
                <c:pt idx="6879">
                  <c:v>0.75800710916519165</c:v>
                </c:pt>
                <c:pt idx="6880">
                  <c:v>0.75820821523666382</c:v>
                </c:pt>
                <c:pt idx="6881">
                  <c:v>0.75831282138824463</c:v>
                </c:pt>
                <c:pt idx="6882">
                  <c:v>0.7580561637878418</c:v>
                </c:pt>
                <c:pt idx="6883">
                  <c:v>0.75817698240280151</c:v>
                </c:pt>
                <c:pt idx="6884">
                  <c:v>0.75806587934494019</c:v>
                </c:pt>
                <c:pt idx="6885">
                  <c:v>0.75837910175323486</c:v>
                </c:pt>
                <c:pt idx="6886">
                  <c:v>0.75825434923171997</c:v>
                </c:pt>
                <c:pt idx="6887">
                  <c:v>0.75818300247192383</c:v>
                </c:pt>
                <c:pt idx="6888">
                  <c:v>0.75813627243041992</c:v>
                </c:pt>
                <c:pt idx="6889">
                  <c:v>0.75811725854873657</c:v>
                </c:pt>
                <c:pt idx="6890">
                  <c:v>0.75851589441299438</c:v>
                </c:pt>
                <c:pt idx="6891">
                  <c:v>0.75835722684860229</c:v>
                </c:pt>
                <c:pt idx="6892">
                  <c:v>0.75826573371887207</c:v>
                </c:pt>
                <c:pt idx="6893">
                  <c:v>0.75819617509841919</c:v>
                </c:pt>
                <c:pt idx="6894">
                  <c:v>0.75831347703933716</c:v>
                </c:pt>
                <c:pt idx="6895">
                  <c:v>0.75847339630126953</c:v>
                </c:pt>
                <c:pt idx="6896">
                  <c:v>0.75826156139373779</c:v>
                </c:pt>
                <c:pt idx="6897">
                  <c:v>0.75830703973770142</c:v>
                </c:pt>
                <c:pt idx="6898">
                  <c:v>0.7581627368927002</c:v>
                </c:pt>
                <c:pt idx="6899">
                  <c:v>0.75836062431335449</c:v>
                </c:pt>
                <c:pt idx="6900">
                  <c:v>0.75855863094329834</c:v>
                </c:pt>
                <c:pt idx="6901">
                  <c:v>0.75844383239746094</c:v>
                </c:pt>
                <c:pt idx="6902">
                  <c:v>0.75833672285079956</c:v>
                </c:pt>
                <c:pt idx="6903">
                  <c:v>0.75825852155685425</c:v>
                </c:pt>
                <c:pt idx="6904">
                  <c:v>0.75855880975723267</c:v>
                </c:pt>
                <c:pt idx="6905">
                  <c:v>0.75846785306930542</c:v>
                </c:pt>
                <c:pt idx="6906">
                  <c:v>0.75833100080490112</c:v>
                </c:pt>
                <c:pt idx="6907">
                  <c:v>0.75824910402297974</c:v>
                </c:pt>
                <c:pt idx="6908">
                  <c:v>0.75822508335113525</c:v>
                </c:pt>
                <c:pt idx="6909">
                  <c:v>0.75855451822280884</c:v>
                </c:pt>
                <c:pt idx="6910">
                  <c:v>0.75854361057281494</c:v>
                </c:pt>
                <c:pt idx="6911">
                  <c:v>0.75859874486923218</c:v>
                </c:pt>
                <c:pt idx="6912">
                  <c:v>0.75831514596939087</c:v>
                </c:pt>
                <c:pt idx="6913">
                  <c:v>0.75828748941421509</c:v>
                </c:pt>
                <c:pt idx="6914">
                  <c:v>0.75866162776947021</c:v>
                </c:pt>
                <c:pt idx="6915">
                  <c:v>0.75842976570129395</c:v>
                </c:pt>
                <c:pt idx="6916">
                  <c:v>0.75848740339279175</c:v>
                </c:pt>
                <c:pt idx="6917">
                  <c:v>0.75828254222869873</c:v>
                </c:pt>
                <c:pt idx="6918">
                  <c:v>0.75838637351989746</c:v>
                </c:pt>
                <c:pt idx="6919">
                  <c:v>0.75850445032119751</c:v>
                </c:pt>
                <c:pt idx="6920">
                  <c:v>0.75867438316345215</c:v>
                </c:pt>
                <c:pt idx="6921">
                  <c:v>0.75867539644241333</c:v>
                </c:pt>
                <c:pt idx="6922">
                  <c:v>0.75842636823654175</c:v>
                </c:pt>
                <c:pt idx="6923">
                  <c:v>0.75856173038482666</c:v>
                </c:pt>
                <c:pt idx="6924">
                  <c:v>0.75871807336807251</c:v>
                </c:pt>
                <c:pt idx="6925">
                  <c:v>0.75860899686813354</c:v>
                </c:pt>
                <c:pt idx="6926">
                  <c:v>0.75850331783294678</c:v>
                </c:pt>
                <c:pt idx="6927">
                  <c:v>0.7583814263343811</c:v>
                </c:pt>
                <c:pt idx="6928">
                  <c:v>0.75845193862915039</c:v>
                </c:pt>
                <c:pt idx="6929">
                  <c:v>0.75858193635940552</c:v>
                </c:pt>
                <c:pt idx="6930">
                  <c:v>0.75877559185028076</c:v>
                </c:pt>
                <c:pt idx="6931">
                  <c:v>0.75861078500747681</c:v>
                </c:pt>
                <c:pt idx="6932">
                  <c:v>0.75840085744857788</c:v>
                </c:pt>
                <c:pt idx="6933">
                  <c:v>0.75857460498809814</c:v>
                </c:pt>
                <c:pt idx="6934">
                  <c:v>0.7586134672164917</c:v>
                </c:pt>
                <c:pt idx="6935">
                  <c:v>0.7585633397102356</c:v>
                </c:pt>
                <c:pt idx="6936">
                  <c:v>0.75841814279556274</c:v>
                </c:pt>
                <c:pt idx="6937">
                  <c:v>0.7584611177444458</c:v>
                </c:pt>
                <c:pt idx="6938">
                  <c:v>0.75839000940322876</c:v>
                </c:pt>
                <c:pt idx="6939">
                  <c:v>0.75867229700088501</c:v>
                </c:pt>
                <c:pt idx="6940">
                  <c:v>0.75870609283447266</c:v>
                </c:pt>
                <c:pt idx="6941">
                  <c:v>0.75859439373016357</c:v>
                </c:pt>
                <c:pt idx="6942">
                  <c:v>0.75858527421951294</c:v>
                </c:pt>
                <c:pt idx="6943">
                  <c:v>0.75858986377716064</c:v>
                </c:pt>
                <c:pt idx="6944">
                  <c:v>0.75858187675476074</c:v>
                </c:pt>
                <c:pt idx="6945">
                  <c:v>0.75849860906600952</c:v>
                </c:pt>
                <c:pt idx="6946">
                  <c:v>0.75856328010559082</c:v>
                </c:pt>
                <c:pt idx="6947">
                  <c:v>0.75847697257995605</c:v>
                </c:pt>
                <c:pt idx="6948">
                  <c:v>0.75837284326553345</c:v>
                </c:pt>
                <c:pt idx="6949">
                  <c:v>0.75793850421905518</c:v>
                </c:pt>
                <c:pt idx="6950">
                  <c:v>0.75780397653579712</c:v>
                </c:pt>
                <c:pt idx="6951">
                  <c:v>0.75782954692840576</c:v>
                </c:pt>
                <c:pt idx="6952">
                  <c:v>0.75785505771636963</c:v>
                </c:pt>
                <c:pt idx="6953">
                  <c:v>0.75837594270706177</c:v>
                </c:pt>
                <c:pt idx="6954">
                  <c:v>0.75868606567382812</c:v>
                </c:pt>
                <c:pt idx="6955">
                  <c:v>0.75865334272384644</c:v>
                </c:pt>
                <c:pt idx="6956">
                  <c:v>0.75869804620742798</c:v>
                </c:pt>
                <c:pt idx="6957">
                  <c:v>0.75851362943649292</c:v>
                </c:pt>
                <c:pt idx="6958">
                  <c:v>0.75868695974349976</c:v>
                </c:pt>
                <c:pt idx="6959">
                  <c:v>0.75887244939804077</c:v>
                </c:pt>
                <c:pt idx="6960">
                  <c:v>0.7589150071144104</c:v>
                </c:pt>
                <c:pt idx="6961">
                  <c:v>0.75887072086334229</c:v>
                </c:pt>
                <c:pt idx="6962">
                  <c:v>0.75883674621582031</c:v>
                </c:pt>
                <c:pt idx="6963">
                  <c:v>0.75887542963027954</c:v>
                </c:pt>
                <c:pt idx="6964">
                  <c:v>0.7589072585105896</c:v>
                </c:pt>
                <c:pt idx="6965">
                  <c:v>0.75894325971603394</c:v>
                </c:pt>
                <c:pt idx="6966">
                  <c:v>0.75885206460952759</c:v>
                </c:pt>
                <c:pt idx="6967">
                  <c:v>0.75869709253311157</c:v>
                </c:pt>
                <c:pt idx="6968">
                  <c:v>0.75887447595596313</c:v>
                </c:pt>
                <c:pt idx="6969">
                  <c:v>0.75907236337661743</c:v>
                </c:pt>
                <c:pt idx="6970">
                  <c:v>0.75902861356735229</c:v>
                </c:pt>
                <c:pt idx="6971">
                  <c:v>0.75891733169555664</c:v>
                </c:pt>
                <c:pt idx="6972">
                  <c:v>0.75893235206604004</c:v>
                </c:pt>
                <c:pt idx="6973">
                  <c:v>0.75891906023025513</c:v>
                </c:pt>
                <c:pt idx="6974">
                  <c:v>0.75894170999526978</c:v>
                </c:pt>
                <c:pt idx="6975">
                  <c:v>0.75917726755142212</c:v>
                </c:pt>
                <c:pt idx="6976">
                  <c:v>0.75902175903320312</c:v>
                </c:pt>
                <c:pt idx="6977">
                  <c:v>0.75903356075286865</c:v>
                </c:pt>
                <c:pt idx="6978">
                  <c:v>0.75917303562164307</c:v>
                </c:pt>
                <c:pt idx="6979">
                  <c:v>0.75945174694061279</c:v>
                </c:pt>
                <c:pt idx="6980">
                  <c:v>0.759346604347229</c:v>
                </c:pt>
                <c:pt idx="6981">
                  <c:v>0.7593226432800293</c:v>
                </c:pt>
                <c:pt idx="6982">
                  <c:v>0.75942128896713257</c:v>
                </c:pt>
                <c:pt idx="6983">
                  <c:v>0.75915473699569702</c:v>
                </c:pt>
                <c:pt idx="6984">
                  <c:v>0.759482741355896</c:v>
                </c:pt>
                <c:pt idx="6985">
                  <c:v>0.75945621728897095</c:v>
                </c:pt>
                <c:pt idx="6986">
                  <c:v>0.75944960117340088</c:v>
                </c:pt>
                <c:pt idx="6987">
                  <c:v>0.75954341888427734</c:v>
                </c:pt>
                <c:pt idx="6988">
                  <c:v>0.75967180728912354</c:v>
                </c:pt>
                <c:pt idx="6989">
                  <c:v>0.75979673862457275</c:v>
                </c:pt>
                <c:pt idx="6990">
                  <c:v>0.75969851016998291</c:v>
                </c:pt>
                <c:pt idx="6991">
                  <c:v>0.75977730751037598</c:v>
                </c:pt>
                <c:pt idx="6992">
                  <c:v>0.75950449705123901</c:v>
                </c:pt>
                <c:pt idx="6993">
                  <c:v>0.75955522060394287</c:v>
                </c:pt>
                <c:pt idx="6994">
                  <c:v>0.75978022813796997</c:v>
                </c:pt>
                <c:pt idx="6995">
                  <c:v>0.75964945554733276</c:v>
                </c:pt>
                <c:pt idx="6996">
                  <c:v>0.75980108976364136</c:v>
                </c:pt>
                <c:pt idx="6997">
                  <c:v>0.7598726749420166</c:v>
                </c:pt>
                <c:pt idx="6998">
                  <c:v>0.75985682010650635</c:v>
                </c:pt>
                <c:pt idx="6999">
                  <c:v>0.75979304313659668</c:v>
                </c:pt>
                <c:pt idx="7000">
                  <c:v>0.75984716415405273</c:v>
                </c:pt>
                <c:pt idx="7001">
                  <c:v>0.75976067781448364</c:v>
                </c:pt>
                <c:pt idx="7002">
                  <c:v>0.75955522060394287</c:v>
                </c:pt>
                <c:pt idx="7003">
                  <c:v>0.75973230600357056</c:v>
                </c:pt>
                <c:pt idx="7004">
                  <c:v>0.7596968412399292</c:v>
                </c:pt>
                <c:pt idx="7005">
                  <c:v>0.75970351696014404</c:v>
                </c:pt>
                <c:pt idx="7006">
                  <c:v>0.76009029150009155</c:v>
                </c:pt>
                <c:pt idx="7007">
                  <c:v>0.76030993461608887</c:v>
                </c:pt>
                <c:pt idx="7008">
                  <c:v>0.76023530960083008</c:v>
                </c:pt>
                <c:pt idx="7009">
                  <c:v>0.76023256778717041</c:v>
                </c:pt>
                <c:pt idx="7010">
                  <c:v>0.76026904582977295</c:v>
                </c:pt>
                <c:pt idx="7011">
                  <c:v>0.76000785827636719</c:v>
                </c:pt>
                <c:pt idx="7012">
                  <c:v>0.76015001535415649</c:v>
                </c:pt>
                <c:pt idx="7013">
                  <c:v>0.7601921558380127</c:v>
                </c:pt>
                <c:pt idx="7014">
                  <c:v>0.76007980108261108</c:v>
                </c:pt>
                <c:pt idx="7015">
                  <c:v>0.76038253307342529</c:v>
                </c:pt>
                <c:pt idx="7016">
                  <c:v>0.76065933704376221</c:v>
                </c:pt>
                <c:pt idx="7017">
                  <c:v>0.76059728860855103</c:v>
                </c:pt>
                <c:pt idx="7018">
                  <c:v>0.76054060459136963</c:v>
                </c:pt>
                <c:pt idx="7019">
                  <c:v>0.76052844524383545</c:v>
                </c:pt>
                <c:pt idx="7020">
                  <c:v>0.76025837659835815</c:v>
                </c:pt>
                <c:pt idx="7021">
                  <c:v>0.76040053367614746</c:v>
                </c:pt>
                <c:pt idx="7022">
                  <c:v>0.76040887832641602</c:v>
                </c:pt>
                <c:pt idx="7023">
                  <c:v>0.76038557291030884</c:v>
                </c:pt>
                <c:pt idx="7024">
                  <c:v>0.76055073738098145</c:v>
                </c:pt>
                <c:pt idx="7025">
                  <c:v>0.7609056830406189</c:v>
                </c:pt>
                <c:pt idx="7026">
                  <c:v>0.76094299554824829</c:v>
                </c:pt>
                <c:pt idx="7027">
                  <c:v>0.76091498136520386</c:v>
                </c:pt>
                <c:pt idx="7028">
                  <c:v>0.76095670461654663</c:v>
                </c:pt>
                <c:pt idx="7029">
                  <c:v>0.76058977842330933</c:v>
                </c:pt>
                <c:pt idx="7030">
                  <c:v>0.76070326566696167</c:v>
                </c:pt>
                <c:pt idx="7031">
                  <c:v>0.7606850266456604</c:v>
                </c:pt>
                <c:pt idx="7032">
                  <c:v>0.76069682836532593</c:v>
                </c:pt>
                <c:pt idx="7033">
                  <c:v>0.76072710752487183</c:v>
                </c:pt>
                <c:pt idx="7034">
                  <c:v>0.76103246212005615</c:v>
                </c:pt>
                <c:pt idx="7035">
                  <c:v>0.76104474067687988</c:v>
                </c:pt>
                <c:pt idx="7036">
                  <c:v>0.76103425025939941</c:v>
                </c:pt>
                <c:pt idx="7037">
                  <c:v>0.76178234815597534</c:v>
                </c:pt>
                <c:pt idx="7038">
                  <c:v>0.76216244697570801</c:v>
                </c:pt>
                <c:pt idx="7039">
                  <c:v>0.76203459501266479</c:v>
                </c:pt>
                <c:pt idx="7040">
                  <c:v>0.76196801662445068</c:v>
                </c:pt>
                <c:pt idx="7041">
                  <c:v>0.76198971271514893</c:v>
                </c:pt>
                <c:pt idx="7042">
                  <c:v>0.76202297210693359</c:v>
                </c:pt>
                <c:pt idx="7043">
                  <c:v>0.76237356662750244</c:v>
                </c:pt>
                <c:pt idx="7044">
                  <c:v>0.76244056224822998</c:v>
                </c:pt>
                <c:pt idx="7045">
                  <c:v>0.76234734058380127</c:v>
                </c:pt>
                <c:pt idx="7046">
                  <c:v>0.76334691047668457</c:v>
                </c:pt>
                <c:pt idx="7047">
                  <c:v>0.76414841413497925</c:v>
                </c:pt>
                <c:pt idx="7048">
                  <c:v>0.7639768123626709</c:v>
                </c:pt>
                <c:pt idx="7049">
                  <c:v>0.76357102394104004</c:v>
                </c:pt>
                <c:pt idx="7050">
                  <c:v>0.76355874538421631</c:v>
                </c:pt>
                <c:pt idx="7051">
                  <c:v>0.76353543996810913</c:v>
                </c:pt>
                <c:pt idx="7052">
                  <c:v>0.76380759477615356</c:v>
                </c:pt>
                <c:pt idx="7053">
                  <c:v>0.76401388645172119</c:v>
                </c:pt>
                <c:pt idx="7054">
                  <c:v>0.76388150453567505</c:v>
                </c:pt>
                <c:pt idx="7055">
                  <c:v>0.76433062553405762</c:v>
                </c:pt>
                <c:pt idx="7056">
                  <c:v>0.76466453075408936</c:v>
                </c:pt>
                <c:pt idx="7057">
                  <c:v>0.76450097560882568</c:v>
                </c:pt>
                <c:pt idx="7058">
                  <c:v>0.76415842771530151</c:v>
                </c:pt>
                <c:pt idx="7059">
                  <c:v>0.76397675275802612</c:v>
                </c:pt>
                <c:pt idx="7060">
                  <c:v>0.76399677991867065</c:v>
                </c:pt>
                <c:pt idx="7061">
                  <c:v>0.76419943571090698</c:v>
                </c:pt>
                <c:pt idx="7062">
                  <c:v>0.76436382532119751</c:v>
                </c:pt>
                <c:pt idx="7063">
                  <c:v>0.76419752836227417</c:v>
                </c:pt>
                <c:pt idx="7064">
                  <c:v>0.76445436477661133</c:v>
                </c:pt>
                <c:pt idx="7065">
                  <c:v>0.7644573450088501</c:v>
                </c:pt>
                <c:pt idx="7066">
                  <c:v>0.76426488161087036</c:v>
                </c:pt>
                <c:pt idx="7067">
                  <c:v>0.76409673690795898</c:v>
                </c:pt>
                <c:pt idx="7068">
                  <c:v>0.76399976015090942</c:v>
                </c:pt>
                <c:pt idx="7069">
                  <c:v>0.76400023698806763</c:v>
                </c:pt>
                <c:pt idx="7070">
                  <c:v>0.76421612501144409</c:v>
                </c:pt>
                <c:pt idx="7071">
                  <c:v>0.76454585790634155</c:v>
                </c:pt>
                <c:pt idx="7072">
                  <c:v>0.76438617706298828</c:v>
                </c:pt>
                <c:pt idx="7073">
                  <c:v>0.76455038785934448</c:v>
                </c:pt>
                <c:pt idx="7074">
                  <c:v>0.76461571455001831</c:v>
                </c:pt>
                <c:pt idx="7075">
                  <c:v>0.76440322399139404</c:v>
                </c:pt>
                <c:pt idx="7076">
                  <c:v>0.7641710638999939</c:v>
                </c:pt>
                <c:pt idx="7077">
                  <c:v>0.76407444477081299</c:v>
                </c:pt>
                <c:pt idx="7078">
                  <c:v>0.76397508382797241</c:v>
                </c:pt>
                <c:pt idx="7079">
                  <c:v>0.76405066251754761</c:v>
                </c:pt>
                <c:pt idx="7080">
                  <c:v>0.76435232162475586</c:v>
                </c:pt>
                <c:pt idx="7081">
                  <c:v>0.76434779167175293</c:v>
                </c:pt>
                <c:pt idx="7082">
                  <c:v>0.76442676782608032</c:v>
                </c:pt>
                <c:pt idx="7083">
                  <c:v>0.76457202434539795</c:v>
                </c:pt>
                <c:pt idx="7084">
                  <c:v>0.7645188570022583</c:v>
                </c:pt>
                <c:pt idx="7085">
                  <c:v>0.76422220468521118</c:v>
                </c:pt>
                <c:pt idx="7086">
                  <c:v>0.76411712169647217</c:v>
                </c:pt>
                <c:pt idx="7087">
                  <c:v>0.76405280828475952</c:v>
                </c:pt>
                <c:pt idx="7088">
                  <c:v>0.76406455039978027</c:v>
                </c:pt>
                <c:pt idx="7089">
                  <c:v>0.7642328143119812</c:v>
                </c:pt>
                <c:pt idx="7090">
                  <c:v>0.76434993743896484</c:v>
                </c:pt>
                <c:pt idx="7091">
                  <c:v>0.7643701434135437</c:v>
                </c:pt>
                <c:pt idx="7092">
                  <c:v>0.76446479558944702</c:v>
                </c:pt>
                <c:pt idx="7093">
                  <c:v>0.764434814453125</c:v>
                </c:pt>
                <c:pt idx="7094">
                  <c:v>0.76419895887374878</c:v>
                </c:pt>
                <c:pt idx="7095">
                  <c:v>0.76410782337188721</c:v>
                </c:pt>
                <c:pt idx="7096">
                  <c:v>0.76402723789215088</c:v>
                </c:pt>
                <c:pt idx="7097">
                  <c:v>0.76413077116012573</c:v>
                </c:pt>
                <c:pt idx="7098">
                  <c:v>0.76423561573028564</c:v>
                </c:pt>
                <c:pt idx="7099">
                  <c:v>0.76435333490371704</c:v>
                </c:pt>
                <c:pt idx="7100">
                  <c:v>0.76439750194549561</c:v>
                </c:pt>
                <c:pt idx="7101">
                  <c:v>0.76452696323394775</c:v>
                </c:pt>
                <c:pt idx="7102">
                  <c:v>0.76451009511947632</c:v>
                </c:pt>
                <c:pt idx="7103">
                  <c:v>0.76433920860290527</c:v>
                </c:pt>
                <c:pt idx="7104">
                  <c:v>0.76432061195373535</c:v>
                </c:pt>
                <c:pt idx="7105">
                  <c:v>0.76418095827102661</c:v>
                </c:pt>
                <c:pt idx="7106">
                  <c:v>0.76425749063491821</c:v>
                </c:pt>
                <c:pt idx="7107">
                  <c:v>0.76431000232696533</c:v>
                </c:pt>
                <c:pt idx="7108">
                  <c:v>0.76444923877716064</c:v>
                </c:pt>
                <c:pt idx="7109">
                  <c:v>0.76437246799468994</c:v>
                </c:pt>
                <c:pt idx="7110">
                  <c:v>0.76449853181838989</c:v>
                </c:pt>
                <c:pt idx="7111">
                  <c:v>0.76439833641052246</c:v>
                </c:pt>
                <c:pt idx="7112">
                  <c:v>0.7642703652381897</c:v>
                </c:pt>
                <c:pt idx="7113">
                  <c:v>0.76411855220794678</c:v>
                </c:pt>
                <c:pt idx="7114">
                  <c:v>0.76408672332763672</c:v>
                </c:pt>
                <c:pt idx="7115">
                  <c:v>0.76415878534317017</c:v>
                </c:pt>
                <c:pt idx="7116">
                  <c:v>0.764323890209198</c:v>
                </c:pt>
                <c:pt idx="7117">
                  <c:v>0.76442563533782959</c:v>
                </c:pt>
                <c:pt idx="7118">
                  <c:v>0.76449447870254517</c:v>
                </c:pt>
                <c:pt idx="7119">
                  <c:v>0.76451224088668823</c:v>
                </c:pt>
                <c:pt idx="7120">
                  <c:v>0.76434957981109619</c:v>
                </c:pt>
                <c:pt idx="7121">
                  <c:v>0.76431488990783691</c:v>
                </c:pt>
                <c:pt idx="7122">
                  <c:v>0.76424658298492432</c:v>
                </c:pt>
                <c:pt idx="7123">
                  <c:v>0.76417100429534912</c:v>
                </c:pt>
                <c:pt idx="7124">
                  <c:v>0.76417428255081177</c:v>
                </c:pt>
                <c:pt idx="7125">
                  <c:v>0.76435166597366333</c:v>
                </c:pt>
                <c:pt idx="7126">
                  <c:v>0.76447266340255737</c:v>
                </c:pt>
                <c:pt idx="7127">
                  <c:v>0.76460045576095581</c:v>
                </c:pt>
                <c:pt idx="7128">
                  <c:v>0.76463013887405396</c:v>
                </c:pt>
                <c:pt idx="7129">
                  <c:v>0.76442068815231323</c:v>
                </c:pt>
                <c:pt idx="7130">
                  <c:v>0.76433879137039185</c:v>
                </c:pt>
                <c:pt idx="7131">
                  <c:v>0.76427388191223145</c:v>
                </c:pt>
                <c:pt idx="7132">
                  <c:v>0.76417648792266846</c:v>
                </c:pt>
                <c:pt idx="7133">
                  <c:v>0.76426053047180176</c:v>
                </c:pt>
                <c:pt idx="7134">
                  <c:v>0.76433861255645752</c:v>
                </c:pt>
                <c:pt idx="7135">
                  <c:v>0.76455503702163696</c:v>
                </c:pt>
                <c:pt idx="7136">
                  <c:v>0.7645689845085144</c:v>
                </c:pt>
                <c:pt idx="7137">
                  <c:v>0.76456338167190552</c:v>
                </c:pt>
                <c:pt idx="7138">
                  <c:v>0.7643963098526001</c:v>
                </c:pt>
                <c:pt idx="7139">
                  <c:v>0.76440131664276123</c:v>
                </c:pt>
                <c:pt idx="7140">
                  <c:v>0.76431483030319214</c:v>
                </c:pt>
                <c:pt idx="7141">
                  <c:v>0.76421362161636353</c:v>
                </c:pt>
                <c:pt idx="7142">
                  <c:v>0.76439911127090454</c:v>
                </c:pt>
                <c:pt idx="7143">
                  <c:v>0.76441305875778198</c:v>
                </c:pt>
                <c:pt idx="7144">
                  <c:v>0.76462364196777344</c:v>
                </c:pt>
                <c:pt idx="7145">
                  <c:v>0.76472228765487671</c:v>
                </c:pt>
                <c:pt idx="7146">
                  <c:v>0.76465141773223877</c:v>
                </c:pt>
                <c:pt idx="7147">
                  <c:v>0.76450347900390625</c:v>
                </c:pt>
                <c:pt idx="7148">
                  <c:v>0.76449495553970337</c:v>
                </c:pt>
                <c:pt idx="7149">
                  <c:v>0.76432406902313232</c:v>
                </c:pt>
                <c:pt idx="7150">
                  <c:v>0.76424562931060791</c:v>
                </c:pt>
                <c:pt idx="7151">
                  <c:v>0.76446163654327393</c:v>
                </c:pt>
                <c:pt idx="7152">
                  <c:v>0.76455610990524292</c:v>
                </c:pt>
                <c:pt idx="7153">
                  <c:v>0.76464545726776123</c:v>
                </c:pt>
                <c:pt idx="7154">
                  <c:v>0.76480716466903687</c:v>
                </c:pt>
                <c:pt idx="7155">
                  <c:v>0.76466232538223267</c:v>
                </c:pt>
                <c:pt idx="7156">
                  <c:v>0.76456576585769653</c:v>
                </c:pt>
                <c:pt idx="7157">
                  <c:v>0.76466250419616699</c:v>
                </c:pt>
                <c:pt idx="7158">
                  <c:v>0.76434433460235596</c:v>
                </c:pt>
                <c:pt idx="7159">
                  <c:v>0.76431506872177124</c:v>
                </c:pt>
                <c:pt idx="7160">
                  <c:v>0.76454168558120728</c:v>
                </c:pt>
                <c:pt idx="7161">
                  <c:v>0.76465624570846558</c:v>
                </c:pt>
                <c:pt idx="7162">
                  <c:v>0.76477819681167603</c:v>
                </c:pt>
                <c:pt idx="7163">
                  <c:v>0.76506638526916504</c:v>
                </c:pt>
                <c:pt idx="7164">
                  <c:v>0.76497852802276611</c:v>
                </c:pt>
                <c:pt idx="7165">
                  <c:v>0.76495599746704102</c:v>
                </c:pt>
                <c:pt idx="7166">
                  <c:v>0.76494073867797852</c:v>
                </c:pt>
                <c:pt idx="7167">
                  <c:v>0.76463866233825684</c:v>
                </c:pt>
                <c:pt idx="7168">
                  <c:v>0.7646898627281189</c:v>
                </c:pt>
                <c:pt idx="7169">
                  <c:v>0.76485937833786011</c:v>
                </c:pt>
                <c:pt idx="7170">
                  <c:v>0.76494216918945312</c:v>
                </c:pt>
                <c:pt idx="7171">
                  <c:v>0.7650267481803894</c:v>
                </c:pt>
                <c:pt idx="7172">
                  <c:v>0.76528531312942505</c:v>
                </c:pt>
                <c:pt idx="7173">
                  <c:v>0.76505529880523682</c:v>
                </c:pt>
                <c:pt idx="7174">
                  <c:v>0.76516705751419067</c:v>
                </c:pt>
                <c:pt idx="7175">
                  <c:v>0.76499247550964355</c:v>
                </c:pt>
                <c:pt idx="7176">
                  <c:v>0.76485264301300049</c:v>
                </c:pt>
                <c:pt idx="7177">
                  <c:v>0.76488417387008667</c:v>
                </c:pt>
                <c:pt idx="7178">
                  <c:v>0.76511842012405396</c:v>
                </c:pt>
                <c:pt idx="7179">
                  <c:v>0.76519805192947388</c:v>
                </c:pt>
                <c:pt idx="7180">
                  <c:v>0.76539736986160278</c:v>
                </c:pt>
                <c:pt idx="7181">
                  <c:v>0.76547402143478394</c:v>
                </c:pt>
                <c:pt idx="7182">
                  <c:v>0.76543468236923218</c:v>
                </c:pt>
                <c:pt idx="7183">
                  <c:v>0.76533359289169312</c:v>
                </c:pt>
                <c:pt idx="7184">
                  <c:v>0.76515865325927734</c:v>
                </c:pt>
                <c:pt idx="7185">
                  <c:v>0.76505124568939209</c:v>
                </c:pt>
                <c:pt idx="7186">
                  <c:v>0.76510089635848999</c:v>
                </c:pt>
                <c:pt idx="7187">
                  <c:v>0.76543724536895752</c:v>
                </c:pt>
                <c:pt idx="7188">
                  <c:v>0.76552790403366089</c:v>
                </c:pt>
                <c:pt idx="7189">
                  <c:v>0.76563233137130737</c:v>
                </c:pt>
                <c:pt idx="7190">
                  <c:v>0.76552069187164307</c:v>
                </c:pt>
                <c:pt idx="7191">
                  <c:v>0.76555705070495605</c:v>
                </c:pt>
                <c:pt idx="7192">
                  <c:v>0.76533067226409912</c:v>
                </c:pt>
                <c:pt idx="7193">
                  <c:v>0.76530516147613525</c:v>
                </c:pt>
                <c:pt idx="7194">
                  <c:v>0.76515424251556396</c:v>
                </c:pt>
                <c:pt idx="7195">
                  <c:v>0.76527547836303711</c:v>
                </c:pt>
                <c:pt idx="7196">
                  <c:v>0.76542866230010986</c:v>
                </c:pt>
                <c:pt idx="7197">
                  <c:v>0.7657005786895752</c:v>
                </c:pt>
                <c:pt idx="7198">
                  <c:v>0.76576900482177734</c:v>
                </c:pt>
                <c:pt idx="7199">
                  <c:v>0.76580172777175903</c:v>
                </c:pt>
                <c:pt idx="7200">
                  <c:v>0.76574677228927612</c:v>
                </c:pt>
                <c:pt idx="7201">
                  <c:v>0.76558816432952881</c:v>
                </c:pt>
                <c:pt idx="7202">
                  <c:v>0.76547372341156006</c:v>
                </c:pt>
                <c:pt idx="7203">
                  <c:v>0.7654421329498291</c:v>
                </c:pt>
                <c:pt idx="7204">
                  <c:v>0.76569372415542603</c:v>
                </c:pt>
                <c:pt idx="7205">
                  <c:v>0.76572233438491821</c:v>
                </c:pt>
                <c:pt idx="7206">
                  <c:v>0.76606404781341553</c:v>
                </c:pt>
                <c:pt idx="7207">
                  <c:v>0.7659447193145752</c:v>
                </c:pt>
                <c:pt idx="7208">
                  <c:v>0.76599788665771484</c:v>
                </c:pt>
                <c:pt idx="7209">
                  <c:v>0.76575803756713867</c:v>
                </c:pt>
                <c:pt idx="7210">
                  <c:v>0.76568621397018433</c:v>
                </c:pt>
                <c:pt idx="7211">
                  <c:v>0.76550179719924927</c:v>
                </c:pt>
                <c:pt idx="7212">
                  <c:v>0.76571446657180786</c:v>
                </c:pt>
                <c:pt idx="7213">
                  <c:v>0.76579058170318604</c:v>
                </c:pt>
                <c:pt idx="7214">
                  <c:v>0.76611322164535522</c:v>
                </c:pt>
                <c:pt idx="7215">
                  <c:v>0.76620614528656006</c:v>
                </c:pt>
                <c:pt idx="7216">
                  <c:v>0.76626789569854736</c:v>
                </c:pt>
                <c:pt idx="7217">
                  <c:v>0.76630723476409912</c:v>
                </c:pt>
                <c:pt idx="7218">
                  <c:v>0.76614099740982056</c:v>
                </c:pt>
                <c:pt idx="7219">
                  <c:v>0.7658962607383728</c:v>
                </c:pt>
                <c:pt idx="7220">
                  <c:v>0.76582860946655273</c:v>
                </c:pt>
                <c:pt idx="7221">
                  <c:v>0.76595133543014526</c:v>
                </c:pt>
                <c:pt idx="7222">
                  <c:v>0.76607584953308105</c:v>
                </c:pt>
                <c:pt idx="7223">
                  <c:v>0.76632118225097656</c:v>
                </c:pt>
                <c:pt idx="7224">
                  <c:v>0.76625275611877441</c:v>
                </c:pt>
                <c:pt idx="7225">
                  <c:v>0.76632839441299438</c:v>
                </c:pt>
                <c:pt idx="7226">
                  <c:v>0.76621240377426147</c:v>
                </c:pt>
                <c:pt idx="7227">
                  <c:v>0.76594144105911255</c:v>
                </c:pt>
                <c:pt idx="7228">
                  <c:v>0.76584547758102417</c:v>
                </c:pt>
                <c:pt idx="7229">
                  <c:v>0.76603662967681885</c:v>
                </c:pt>
                <c:pt idx="7230">
                  <c:v>0.76600223779678345</c:v>
                </c:pt>
                <c:pt idx="7231">
                  <c:v>0.76627779006958008</c:v>
                </c:pt>
                <c:pt idx="7232">
                  <c:v>0.76638811826705933</c:v>
                </c:pt>
                <c:pt idx="7233">
                  <c:v>0.76626479625701904</c:v>
                </c:pt>
                <c:pt idx="7234">
                  <c:v>0.76641213893890381</c:v>
                </c:pt>
                <c:pt idx="7235">
                  <c:v>0.76617294549942017</c:v>
                </c:pt>
                <c:pt idx="7236">
                  <c:v>0.76593166589736938</c:v>
                </c:pt>
                <c:pt idx="7237">
                  <c:v>0.76598638296127319</c:v>
                </c:pt>
                <c:pt idx="7238">
                  <c:v>0.76607096195220947</c:v>
                </c:pt>
                <c:pt idx="7239">
                  <c:v>0.76614171266555786</c:v>
                </c:pt>
                <c:pt idx="7240">
                  <c:v>0.76643997430801392</c:v>
                </c:pt>
                <c:pt idx="7241">
                  <c:v>0.76632905006408691</c:v>
                </c:pt>
                <c:pt idx="7242">
                  <c:v>0.76640057563781738</c:v>
                </c:pt>
                <c:pt idx="7243">
                  <c:v>0.76635915040969849</c:v>
                </c:pt>
                <c:pt idx="7244">
                  <c:v>0.76610594987869263</c:v>
                </c:pt>
                <c:pt idx="7245">
                  <c:v>0.76607710123062134</c:v>
                </c:pt>
                <c:pt idx="7246">
                  <c:v>0.76610320806503296</c:v>
                </c:pt>
                <c:pt idx="7247">
                  <c:v>0.76609987020492554</c:v>
                </c:pt>
                <c:pt idx="7248">
                  <c:v>0.76631593704223633</c:v>
                </c:pt>
                <c:pt idx="7249">
                  <c:v>0.76644092798233032</c:v>
                </c:pt>
                <c:pt idx="7250">
                  <c:v>0.76652276515960693</c:v>
                </c:pt>
                <c:pt idx="7251">
                  <c:v>0.76659762859344482</c:v>
                </c:pt>
                <c:pt idx="7252">
                  <c:v>0.76638156175613403</c:v>
                </c:pt>
                <c:pt idx="7253">
                  <c:v>0.76622909307479858</c:v>
                </c:pt>
                <c:pt idx="7254">
                  <c:v>0.76622152328491211</c:v>
                </c:pt>
                <c:pt idx="7255">
                  <c:v>0.76631081104278564</c:v>
                </c:pt>
                <c:pt idx="7256">
                  <c:v>0.76637923717498779</c:v>
                </c:pt>
                <c:pt idx="7257">
                  <c:v>0.76651334762573242</c:v>
                </c:pt>
                <c:pt idx="7258">
                  <c:v>0.76666563749313354</c:v>
                </c:pt>
                <c:pt idx="7259">
                  <c:v>0.76674407720565796</c:v>
                </c:pt>
                <c:pt idx="7260">
                  <c:v>0.76663303375244141</c:v>
                </c:pt>
                <c:pt idx="7261">
                  <c:v>0.76647716760635376</c:v>
                </c:pt>
                <c:pt idx="7262">
                  <c:v>0.76640337705612183</c:v>
                </c:pt>
                <c:pt idx="7263">
                  <c:v>0.76638692617416382</c:v>
                </c:pt>
                <c:pt idx="7264">
                  <c:v>0.76644688844680786</c:v>
                </c:pt>
                <c:pt idx="7265">
                  <c:v>0.76658660173416138</c:v>
                </c:pt>
                <c:pt idx="7266">
                  <c:v>0.76666563749313354</c:v>
                </c:pt>
                <c:pt idx="7267">
                  <c:v>0.767139732837677</c:v>
                </c:pt>
                <c:pt idx="7268">
                  <c:v>0.76729542016983032</c:v>
                </c:pt>
                <c:pt idx="7269">
                  <c:v>0.76707732677459717</c:v>
                </c:pt>
                <c:pt idx="7270">
                  <c:v>0.76696181297302246</c:v>
                </c:pt>
                <c:pt idx="7271">
                  <c:v>0.76692765951156616</c:v>
                </c:pt>
                <c:pt idx="7272">
                  <c:v>0.76697754859924316</c:v>
                </c:pt>
                <c:pt idx="7273">
                  <c:v>0.76708990335464478</c:v>
                </c:pt>
                <c:pt idx="7274">
                  <c:v>0.76721066236495972</c:v>
                </c:pt>
                <c:pt idx="7275">
                  <c:v>0.76752740144729614</c:v>
                </c:pt>
                <c:pt idx="7276">
                  <c:v>0.76794207096099854</c:v>
                </c:pt>
                <c:pt idx="7277">
                  <c:v>0.76801586151123047</c:v>
                </c:pt>
                <c:pt idx="7278">
                  <c:v>0.76776760816574097</c:v>
                </c:pt>
                <c:pt idx="7279">
                  <c:v>0.76773661375045776</c:v>
                </c:pt>
                <c:pt idx="7280">
                  <c:v>0.76787024736404419</c:v>
                </c:pt>
                <c:pt idx="7281">
                  <c:v>0.76776665449142456</c:v>
                </c:pt>
                <c:pt idx="7282">
                  <c:v>0.76786291599273682</c:v>
                </c:pt>
                <c:pt idx="7283">
                  <c:v>0.76807087659835815</c:v>
                </c:pt>
                <c:pt idx="7284">
                  <c:v>0.76842844486236572</c:v>
                </c:pt>
                <c:pt idx="7285">
                  <c:v>0.76917803287506104</c:v>
                </c:pt>
                <c:pt idx="7286">
                  <c:v>0.76892834901809692</c:v>
                </c:pt>
                <c:pt idx="7287">
                  <c:v>0.76880615949630737</c:v>
                </c:pt>
                <c:pt idx="7288">
                  <c:v>0.76888132095336914</c:v>
                </c:pt>
                <c:pt idx="7289">
                  <c:v>0.76885110139846802</c:v>
                </c:pt>
                <c:pt idx="7290">
                  <c:v>0.76882517337799072</c:v>
                </c:pt>
                <c:pt idx="7291">
                  <c:v>0.76843160390853882</c:v>
                </c:pt>
                <c:pt idx="7292">
                  <c:v>0.7682831883430481</c:v>
                </c:pt>
                <c:pt idx="7293">
                  <c:v>0.76933443546295166</c:v>
                </c:pt>
                <c:pt idx="7294">
                  <c:v>0.76941525936126709</c:v>
                </c:pt>
                <c:pt idx="7295">
                  <c:v>0.76921051740646362</c:v>
                </c:pt>
                <c:pt idx="7296">
                  <c:v>0.76972556114196777</c:v>
                </c:pt>
                <c:pt idx="7297">
                  <c:v>0.76986300945281982</c:v>
                </c:pt>
                <c:pt idx="7298">
                  <c:v>0.76981580257415771</c:v>
                </c:pt>
                <c:pt idx="7299">
                  <c:v>0.76980167627334595</c:v>
                </c:pt>
                <c:pt idx="7300">
                  <c:v>0.77002310752868652</c:v>
                </c:pt>
                <c:pt idx="7301">
                  <c:v>0.77051073312759399</c:v>
                </c:pt>
                <c:pt idx="7302">
                  <c:v>0.77043670415878296</c:v>
                </c:pt>
                <c:pt idx="7303">
                  <c:v>0.77014356851577759</c:v>
                </c:pt>
                <c:pt idx="7304">
                  <c:v>0.77005219459533691</c:v>
                </c:pt>
                <c:pt idx="7305">
                  <c:v>0.77017462253570557</c:v>
                </c:pt>
                <c:pt idx="7306">
                  <c:v>0.77010786533355713</c:v>
                </c:pt>
                <c:pt idx="7307">
                  <c:v>0.77004420757293701</c:v>
                </c:pt>
                <c:pt idx="7308">
                  <c:v>0.77017670869827271</c:v>
                </c:pt>
                <c:pt idx="7309">
                  <c:v>0.77052116394042969</c:v>
                </c:pt>
                <c:pt idx="7310">
                  <c:v>0.77058947086334229</c:v>
                </c:pt>
                <c:pt idx="7311">
                  <c:v>0.77021497488021851</c:v>
                </c:pt>
                <c:pt idx="7312">
                  <c:v>0.77011293172836304</c:v>
                </c:pt>
                <c:pt idx="7313">
                  <c:v>0.77023947238922119</c:v>
                </c:pt>
                <c:pt idx="7314">
                  <c:v>0.7702186107635498</c:v>
                </c:pt>
                <c:pt idx="7315">
                  <c:v>0.77004444599151611</c:v>
                </c:pt>
                <c:pt idx="7316">
                  <c:v>0.77014666795730591</c:v>
                </c:pt>
                <c:pt idx="7317">
                  <c:v>0.77041512727737427</c:v>
                </c:pt>
                <c:pt idx="7318">
                  <c:v>0.77060860395431519</c:v>
                </c:pt>
                <c:pt idx="7319">
                  <c:v>0.77028846740722656</c:v>
                </c:pt>
                <c:pt idx="7320">
                  <c:v>0.7701001763343811</c:v>
                </c:pt>
                <c:pt idx="7321">
                  <c:v>0.77015286684036255</c:v>
                </c:pt>
                <c:pt idx="7322">
                  <c:v>0.77025681734085083</c:v>
                </c:pt>
                <c:pt idx="7323">
                  <c:v>0.77010577917098999</c:v>
                </c:pt>
                <c:pt idx="7324">
                  <c:v>0.77012276649475098</c:v>
                </c:pt>
                <c:pt idx="7325">
                  <c:v>0.77043831348419189</c:v>
                </c:pt>
                <c:pt idx="7326">
                  <c:v>0.77060776948928833</c:v>
                </c:pt>
                <c:pt idx="7327">
                  <c:v>0.77040159702301025</c:v>
                </c:pt>
                <c:pt idx="7328">
                  <c:v>0.77023327350616455</c:v>
                </c:pt>
                <c:pt idx="7329">
                  <c:v>0.7701306939125061</c:v>
                </c:pt>
                <c:pt idx="7330">
                  <c:v>0.77022290229797363</c:v>
                </c:pt>
                <c:pt idx="7331">
                  <c:v>0.77005451917648315</c:v>
                </c:pt>
                <c:pt idx="7332">
                  <c:v>0.77002823352813721</c:v>
                </c:pt>
                <c:pt idx="7333">
                  <c:v>0.77027064561843872</c:v>
                </c:pt>
                <c:pt idx="7334">
                  <c:v>0.77046054601669312</c:v>
                </c:pt>
                <c:pt idx="7335">
                  <c:v>0.77043306827545166</c:v>
                </c:pt>
                <c:pt idx="7336">
                  <c:v>0.7702333927154541</c:v>
                </c:pt>
                <c:pt idx="7337">
                  <c:v>0.77011227607727051</c:v>
                </c:pt>
                <c:pt idx="7338">
                  <c:v>0.7701452374458313</c:v>
                </c:pt>
                <c:pt idx="7339">
                  <c:v>0.77013534307479858</c:v>
                </c:pt>
                <c:pt idx="7340">
                  <c:v>0.77008229494094849</c:v>
                </c:pt>
                <c:pt idx="7341">
                  <c:v>0.77020347118377686</c:v>
                </c:pt>
                <c:pt idx="7342">
                  <c:v>0.77034801244735718</c:v>
                </c:pt>
                <c:pt idx="7343">
                  <c:v>0.77035409212112427</c:v>
                </c:pt>
                <c:pt idx="7344">
                  <c:v>0.7703590989112854</c:v>
                </c:pt>
                <c:pt idx="7345">
                  <c:v>0.77021628618240356</c:v>
                </c:pt>
                <c:pt idx="7346">
                  <c:v>0.77010810375213623</c:v>
                </c:pt>
                <c:pt idx="7347">
                  <c:v>0.77004045248031616</c:v>
                </c:pt>
                <c:pt idx="7348">
                  <c:v>0.77011340856552124</c:v>
                </c:pt>
                <c:pt idx="7349">
                  <c:v>0.77021360397338867</c:v>
                </c:pt>
                <c:pt idx="7350">
                  <c:v>0.77032250165939331</c:v>
                </c:pt>
                <c:pt idx="7351">
                  <c:v>0.77024251222610474</c:v>
                </c:pt>
                <c:pt idx="7352">
                  <c:v>0.77028465270996094</c:v>
                </c:pt>
                <c:pt idx="7353">
                  <c:v>0.77034986019134521</c:v>
                </c:pt>
                <c:pt idx="7354">
                  <c:v>0.77015423774719238</c:v>
                </c:pt>
                <c:pt idx="7355">
                  <c:v>0.77009338140487671</c:v>
                </c:pt>
                <c:pt idx="7356">
                  <c:v>0.77018862962722778</c:v>
                </c:pt>
                <c:pt idx="7357">
                  <c:v>0.77023410797119141</c:v>
                </c:pt>
                <c:pt idx="7358">
                  <c:v>0.7703973650932312</c:v>
                </c:pt>
                <c:pt idx="7359">
                  <c:v>0.77031964063644409</c:v>
                </c:pt>
                <c:pt idx="7360">
                  <c:v>0.77025526762008667</c:v>
                </c:pt>
                <c:pt idx="7361">
                  <c:v>0.77035409212112427</c:v>
                </c:pt>
                <c:pt idx="7362">
                  <c:v>0.77024072408676147</c:v>
                </c:pt>
                <c:pt idx="7363">
                  <c:v>0.77011358737945557</c:v>
                </c:pt>
                <c:pt idx="7364">
                  <c:v>0.77025824785232544</c:v>
                </c:pt>
                <c:pt idx="7365">
                  <c:v>0.77026700973510742</c:v>
                </c:pt>
                <c:pt idx="7366">
                  <c:v>0.77040338516235352</c:v>
                </c:pt>
                <c:pt idx="7367">
                  <c:v>0.77024012804031372</c:v>
                </c:pt>
                <c:pt idx="7368">
                  <c:v>0.77025336027145386</c:v>
                </c:pt>
                <c:pt idx="7369">
                  <c:v>0.77031934261322021</c:v>
                </c:pt>
                <c:pt idx="7370">
                  <c:v>0.77019023895263672</c:v>
                </c:pt>
                <c:pt idx="7371">
                  <c:v>0.7700124979019165</c:v>
                </c:pt>
                <c:pt idx="7372">
                  <c:v>0.77012115716934204</c:v>
                </c:pt>
                <c:pt idx="7373">
                  <c:v>0.77020055055618286</c:v>
                </c:pt>
                <c:pt idx="7374">
                  <c:v>0.77041685581207275</c:v>
                </c:pt>
                <c:pt idx="7375">
                  <c:v>0.77025610208511353</c:v>
                </c:pt>
                <c:pt idx="7376">
                  <c:v>0.77028542757034302</c:v>
                </c:pt>
                <c:pt idx="7377">
                  <c:v>0.77028173208236694</c:v>
                </c:pt>
                <c:pt idx="7378">
                  <c:v>0.77019834518432617</c:v>
                </c:pt>
                <c:pt idx="7379">
                  <c:v>0.77000182867050171</c:v>
                </c:pt>
                <c:pt idx="7380">
                  <c:v>0.77002829313278198</c:v>
                </c:pt>
                <c:pt idx="7381">
                  <c:v>0.77021104097366333</c:v>
                </c:pt>
                <c:pt idx="7382">
                  <c:v>0.77036076784133911</c:v>
                </c:pt>
                <c:pt idx="7383">
                  <c:v>0.77027863264083862</c:v>
                </c:pt>
                <c:pt idx="7384">
                  <c:v>0.7703356146812439</c:v>
                </c:pt>
                <c:pt idx="7385">
                  <c:v>0.77040112018585205</c:v>
                </c:pt>
                <c:pt idx="7386">
                  <c:v>0.77027004957199097</c:v>
                </c:pt>
                <c:pt idx="7387">
                  <c:v>0.7701268196105957</c:v>
                </c:pt>
                <c:pt idx="7388">
                  <c:v>0.77003467082977295</c:v>
                </c:pt>
                <c:pt idx="7389">
                  <c:v>0.77020585536956787</c:v>
                </c:pt>
                <c:pt idx="7390">
                  <c:v>0.77032852172851562</c:v>
                </c:pt>
                <c:pt idx="7391">
                  <c:v>0.7703060507774353</c:v>
                </c:pt>
                <c:pt idx="7392">
                  <c:v>0.77028322219848633</c:v>
                </c:pt>
                <c:pt idx="7393">
                  <c:v>0.77037131786346436</c:v>
                </c:pt>
                <c:pt idx="7394">
                  <c:v>0.77039659023284912</c:v>
                </c:pt>
                <c:pt idx="7395">
                  <c:v>0.77013760805130005</c:v>
                </c:pt>
                <c:pt idx="7396">
                  <c:v>0.77003675699234009</c:v>
                </c:pt>
                <c:pt idx="7397">
                  <c:v>0.77016609907150269</c:v>
                </c:pt>
                <c:pt idx="7398">
                  <c:v>0.77019757032394409</c:v>
                </c:pt>
                <c:pt idx="7399">
                  <c:v>0.77034103870391846</c:v>
                </c:pt>
                <c:pt idx="7400">
                  <c:v>0.77018040418624878</c:v>
                </c:pt>
                <c:pt idx="7401">
                  <c:v>0.77046489715576172</c:v>
                </c:pt>
                <c:pt idx="7402">
                  <c:v>0.7704545259475708</c:v>
                </c:pt>
                <c:pt idx="7403">
                  <c:v>0.77011668682098389</c:v>
                </c:pt>
                <c:pt idx="7404">
                  <c:v>0.77006083726882935</c:v>
                </c:pt>
                <c:pt idx="7405">
                  <c:v>0.77015286684036255</c:v>
                </c:pt>
                <c:pt idx="7406">
                  <c:v>0.77025222778320312</c:v>
                </c:pt>
                <c:pt idx="7407">
                  <c:v>0.77026665210723877</c:v>
                </c:pt>
                <c:pt idx="7408">
                  <c:v>0.77017539739608765</c:v>
                </c:pt>
                <c:pt idx="7409">
                  <c:v>0.77051538228988647</c:v>
                </c:pt>
                <c:pt idx="7410">
                  <c:v>0.77041298151016235</c:v>
                </c:pt>
                <c:pt idx="7411">
                  <c:v>0.77025038003921509</c:v>
                </c:pt>
                <c:pt idx="7412">
                  <c:v>0.7702176570892334</c:v>
                </c:pt>
                <c:pt idx="7413">
                  <c:v>0.77021241188049316</c:v>
                </c:pt>
                <c:pt idx="7414">
                  <c:v>0.77040588855743408</c:v>
                </c:pt>
                <c:pt idx="7415">
                  <c:v>0.77027362585067749</c:v>
                </c:pt>
                <c:pt idx="7416">
                  <c:v>0.77027416229248047</c:v>
                </c:pt>
                <c:pt idx="7417">
                  <c:v>0.77048695087432861</c:v>
                </c:pt>
                <c:pt idx="7418">
                  <c:v>0.7703515887260437</c:v>
                </c:pt>
                <c:pt idx="7419">
                  <c:v>0.77022218704223633</c:v>
                </c:pt>
                <c:pt idx="7420">
                  <c:v>0.77017712593078613</c:v>
                </c:pt>
                <c:pt idx="7421">
                  <c:v>0.77024930715560913</c:v>
                </c:pt>
                <c:pt idx="7422">
                  <c:v>0.77043181657791138</c:v>
                </c:pt>
                <c:pt idx="7423">
                  <c:v>0.77026921510696411</c:v>
                </c:pt>
                <c:pt idx="7424">
                  <c:v>0.77038568258285522</c:v>
                </c:pt>
                <c:pt idx="7425">
                  <c:v>0.77046757936477661</c:v>
                </c:pt>
                <c:pt idx="7426">
                  <c:v>0.77034056186676025</c:v>
                </c:pt>
                <c:pt idx="7427">
                  <c:v>0.77019160985946655</c:v>
                </c:pt>
                <c:pt idx="7428">
                  <c:v>0.77008587121963501</c:v>
                </c:pt>
                <c:pt idx="7429">
                  <c:v>0.77022415399551392</c:v>
                </c:pt>
                <c:pt idx="7430">
                  <c:v>0.77035444974899292</c:v>
                </c:pt>
                <c:pt idx="7431">
                  <c:v>0.77025395631790161</c:v>
                </c:pt>
                <c:pt idx="7432">
                  <c:v>0.77039706707000732</c:v>
                </c:pt>
                <c:pt idx="7433">
                  <c:v>0.77039217948913574</c:v>
                </c:pt>
                <c:pt idx="7434">
                  <c:v>0.77033865451812744</c:v>
                </c:pt>
                <c:pt idx="7435">
                  <c:v>0.77014172077178955</c:v>
                </c:pt>
                <c:pt idx="7436">
                  <c:v>0.77015244960784912</c:v>
                </c:pt>
                <c:pt idx="7437">
                  <c:v>0.77035778760910034</c:v>
                </c:pt>
                <c:pt idx="7438">
                  <c:v>0.77028179168701172</c:v>
                </c:pt>
                <c:pt idx="7439">
                  <c:v>0.77026993036270142</c:v>
                </c:pt>
                <c:pt idx="7440">
                  <c:v>0.77043348550796509</c:v>
                </c:pt>
                <c:pt idx="7441">
                  <c:v>0.77051979303359985</c:v>
                </c:pt>
                <c:pt idx="7442">
                  <c:v>0.77031171321868896</c:v>
                </c:pt>
                <c:pt idx="7443">
                  <c:v>0.77010864019393921</c:v>
                </c:pt>
                <c:pt idx="7444">
                  <c:v>0.77027368545532227</c:v>
                </c:pt>
                <c:pt idx="7445">
                  <c:v>0.7703479528427124</c:v>
                </c:pt>
                <c:pt idx="7446">
                  <c:v>0.77040135860443115</c:v>
                </c:pt>
                <c:pt idx="7447">
                  <c:v>0.77032822370529175</c:v>
                </c:pt>
                <c:pt idx="7448">
                  <c:v>0.77060556411743164</c:v>
                </c:pt>
                <c:pt idx="7449">
                  <c:v>0.77064520120620728</c:v>
                </c:pt>
                <c:pt idx="7450">
                  <c:v>0.77045470476150513</c:v>
                </c:pt>
                <c:pt idx="7451">
                  <c:v>0.770313560962677</c:v>
                </c:pt>
                <c:pt idx="7452">
                  <c:v>0.77026158571243286</c:v>
                </c:pt>
                <c:pt idx="7453">
                  <c:v>0.77057492733001709</c:v>
                </c:pt>
                <c:pt idx="7454">
                  <c:v>0.77037215232849121</c:v>
                </c:pt>
                <c:pt idx="7455">
                  <c:v>0.77043372392654419</c:v>
                </c:pt>
                <c:pt idx="7456">
                  <c:v>0.77056205272674561</c:v>
                </c:pt>
                <c:pt idx="7457">
                  <c:v>0.77046710252761841</c:v>
                </c:pt>
                <c:pt idx="7458">
                  <c:v>0.77052569389343262</c:v>
                </c:pt>
                <c:pt idx="7459">
                  <c:v>0.77021533250808716</c:v>
                </c:pt>
                <c:pt idx="7460">
                  <c:v>0.77034926414489746</c:v>
                </c:pt>
                <c:pt idx="7461">
                  <c:v>0.77050656080245972</c:v>
                </c:pt>
                <c:pt idx="7462">
                  <c:v>0.77040696144104004</c:v>
                </c:pt>
                <c:pt idx="7463">
                  <c:v>0.77052968740463257</c:v>
                </c:pt>
                <c:pt idx="7464">
                  <c:v>0.77045810222625732</c:v>
                </c:pt>
                <c:pt idx="7465">
                  <c:v>0.77057778835296631</c:v>
                </c:pt>
                <c:pt idx="7466">
                  <c:v>0.77041977643966675</c:v>
                </c:pt>
                <c:pt idx="7467">
                  <c:v>0.77027428150177002</c:v>
                </c:pt>
                <c:pt idx="7468">
                  <c:v>0.77056747674942017</c:v>
                </c:pt>
                <c:pt idx="7469">
                  <c:v>0.7704196572303772</c:v>
                </c:pt>
                <c:pt idx="7470">
                  <c:v>0.77052801847457886</c:v>
                </c:pt>
                <c:pt idx="7471">
                  <c:v>0.77046060562133789</c:v>
                </c:pt>
                <c:pt idx="7472">
                  <c:v>0.77056401968002319</c:v>
                </c:pt>
                <c:pt idx="7473">
                  <c:v>0.77061772346496582</c:v>
                </c:pt>
                <c:pt idx="7474">
                  <c:v>0.7702934741973877</c:v>
                </c:pt>
                <c:pt idx="7475">
                  <c:v>0.77046561241149902</c:v>
                </c:pt>
                <c:pt idx="7476">
                  <c:v>0.77044045925140381</c:v>
                </c:pt>
                <c:pt idx="7477">
                  <c:v>0.77048110961914062</c:v>
                </c:pt>
                <c:pt idx="7478">
                  <c:v>0.77048957347869873</c:v>
                </c:pt>
                <c:pt idx="7479">
                  <c:v>0.77047806978225708</c:v>
                </c:pt>
                <c:pt idx="7480">
                  <c:v>0.77054595947265625</c:v>
                </c:pt>
                <c:pt idx="7481">
                  <c:v>0.77050292491912842</c:v>
                </c:pt>
                <c:pt idx="7482">
                  <c:v>0.77040809392929077</c:v>
                </c:pt>
                <c:pt idx="7483">
                  <c:v>0.77058857679367065</c:v>
                </c:pt>
                <c:pt idx="7484">
                  <c:v>0.77053070068359375</c:v>
                </c:pt>
                <c:pt idx="7485">
                  <c:v>0.77048248052597046</c:v>
                </c:pt>
                <c:pt idx="7486">
                  <c:v>0.77054214477539062</c:v>
                </c:pt>
                <c:pt idx="7487">
                  <c:v>0.77046048641204834</c:v>
                </c:pt>
                <c:pt idx="7488">
                  <c:v>0.77056205272674561</c:v>
                </c:pt>
                <c:pt idx="7489">
                  <c:v>0.77035033702850342</c:v>
                </c:pt>
                <c:pt idx="7490">
                  <c:v>0.77045834064483643</c:v>
                </c:pt>
                <c:pt idx="7491">
                  <c:v>0.77048748731613159</c:v>
                </c:pt>
                <c:pt idx="7492">
                  <c:v>0.77045661211013794</c:v>
                </c:pt>
                <c:pt idx="7493">
                  <c:v>0.77042907476425171</c:v>
                </c:pt>
                <c:pt idx="7494">
                  <c:v>0.77047997713088989</c:v>
                </c:pt>
                <c:pt idx="7495">
                  <c:v>0.77056324481964111</c:v>
                </c:pt>
                <c:pt idx="7496">
                  <c:v>0.77043300867080688</c:v>
                </c:pt>
                <c:pt idx="7497">
                  <c:v>0.77036845684051514</c:v>
                </c:pt>
                <c:pt idx="7498">
                  <c:v>0.77046686410903931</c:v>
                </c:pt>
                <c:pt idx="7499">
                  <c:v>0.77053356170654297</c:v>
                </c:pt>
                <c:pt idx="7500">
                  <c:v>0.77043682336807251</c:v>
                </c:pt>
                <c:pt idx="7501">
                  <c:v>0.7704811692237854</c:v>
                </c:pt>
                <c:pt idx="7502">
                  <c:v>0.77039462327957153</c:v>
                </c:pt>
                <c:pt idx="7503">
                  <c:v>0.77047157287597656</c:v>
                </c:pt>
                <c:pt idx="7504">
                  <c:v>0.77036875486373901</c:v>
                </c:pt>
                <c:pt idx="7505">
                  <c:v>0.7703368067741394</c:v>
                </c:pt>
                <c:pt idx="7506">
                  <c:v>0.77052289247512817</c:v>
                </c:pt>
                <c:pt idx="7507">
                  <c:v>0.77043920755386353</c:v>
                </c:pt>
                <c:pt idx="7508">
                  <c:v>0.7705538272857666</c:v>
                </c:pt>
                <c:pt idx="7509">
                  <c:v>0.77044171094894409</c:v>
                </c:pt>
                <c:pt idx="7510">
                  <c:v>0.77049672603607178</c:v>
                </c:pt>
                <c:pt idx="7511">
                  <c:v>0.7705308198928833</c:v>
                </c:pt>
                <c:pt idx="7512">
                  <c:v>0.77034163475036621</c:v>
                </c:pt>
                <c:pt idx="7513">
                  <c:v>0.77046668529510498</c:v>
                </c:pt>
                <c:pt idx="7514">
                  <c:v>0.77044272422790527</c:v>
                </c:pt>
                <c:pt idx="7515">
                  <c:v>0.77054107189178467</c:v>
                </c:pt>
                <c:pt idx="7516">
                  <c:v>0.77053999900817871</c:v>
                </c:pt>
                <c:pt idx="7517">
                  <c:v>0.77049237489700317</c:v>
                </c:pt>
                <c:pt idx="7518">
                  <c:v>0.77059072256088257</c:v>
                </c:pt>
                <c:pt idx="7519">
                  <c:v>0.77045178413391113</c:v>
                </c:pt>
                <c:pt idx="7520">
                  <c:v>0.77046960592269897</c:v>
                </c:pt>
                <c:pt idx="7521">
                  <c:v>0.77055478096008301</c:v>
                </c:pt>
                <c:pt idx="7522">
                  <c:v>0.77043622732162476</c:v>
                </c:pt>
                <c:pt idx="7523">
                  <c:v>0.77051526308059692</c:v>
                </c:pt>
                <c:pt idx="7524">
                  <c:v>0.77054363489151001</c:v>
                </c:pt>
                <c:pt idx="7525">
                  <c:v>0.77068281173706055</c:v>
                </c:pt>
                <c:pt idx="7526">
                  <c:v>0.77062731981277466</c:v>
                </c:pt>
                <c:pt idx="7527">
                  <c:v>0.77050614356994629</c:v>
                </c:pt>
                <c:pt idx="7528">
                  <c:v>0.77056288719177246</c:v>
                </c:pt>
                <c:pt idx="7529">
                  <c:v>0.7704310417175293</c:v>
                </c:pt>
                <c:pt idx="7530">
                  <c:v>0.77048742771148682</c:v>
                </c:pt>
                <c:pt idx="7531">
                  <c:v>0.77045780420303345</c:v>
                </c:pt>
                <c:pt idx="7532">
                  <c:v>0.77059656381607056</c:v>
                </c:pt>
                <c:pt idx="7533">
                  <c:v>0.77062320709228516</c:v>
                </c:pt>
                <c:pt idx="7534">
                  <c:v>0.77058583498001099</c:v>
                </c:pt>
                <c:pt idx="7535">
                  <c:v>0.77072811126708984</c:v>
                </c:pt>
                <c:pt idx="7536">
                  <c:v>0.77055561542510986</c:v>
                </c:pt>
                <c:pt idx="7537">
                  <c:v>0.77063536643981934</c:v>
                </c:pt>
                <c:pt idx="7538">
                  <c:v>0.77055931091308594</c:v>
                </c:pt>
                <c:pt idx="7539">
                  <c:v>0.77065175771713257</c:v>
                </c:pt>
                <c:pt idx="7540">
                  <c:v>0.77073395252227783</c:v>
                </c:pt>
                <c:pt idx="7541">
                  <c:v>0.77064502239227295</c:v>
                </c:pt>
                <c:pt idx="7542">
                  <c:v>0.77077698707580566</c:v>
                </c:pt>
                <c:pt idx="7543">
                  <c:v>0.77068901062011719</c:v>
                </c:pt>
                <c:pt idx="7544">
                  <c:v>0.77064430713653564</c:v>
                </c:pt>
                <c:pt idx="7545">
                  <c:v>0.77059203386306763</c:v>
                </c:pt>
                <c:pt idx="7546">
                  <c:v>0.77064055204391479</c:v>
                </c:pt>
                <c:pt idx="7547">
                  <c:v>0.77069574594497681</c:v>
                </c:pt>
                <c:pt idx="7548">
                  <c:v>0.77065891027450562</c:v>
                </c:pt>
                <c:pt idx="7549">
                  <c:v>0.77072995901107788</c:v>
                </c:pt>
                <c:pt idx="7550">
                  <c:v>0.77076184749603271</c:v>
                </c:pt>
                <c:pt idx="7551">
                  <c:v>0.7707144021987915</c:v>
                </c:pt>
                <c:pt idx="7552">
                  <c:v>0.77060073614120483</c:v>
                </c:pt>
                <c:pt idx="7553">
                  <c:v>0.77060908079147339</c:v>
                </c:pt>
                <c:pt idx="7554">
                  <c:v>0.77068424224853516</c:v>
                </c:pt>
                <c:pt idx="7555">
                  <c:v>0.77075761556625366</c:v>
                </c:pt>
                <c:pt idx="7556">
                  <c:v>0.77081018686294556</c:v>
                </c:pt>
                <c:pt idx="7557">
                  <c:v>0.77073633670806885</c:v>
                </c:pt>
                <c:pt idx="7558">
                  <c:v>0.77074795961380005</c:v>
                </c:pt>
                <c:pt idx="7559">
                  <c:v>0.77076387405395508</c:v>
                </c:pt>
                <c:pt idx="7560">
                  <c:v>0.77076125144958496</c:v>
                </c:pt>
                <c:pt idx="7561">
                  <c:v>0.77072250843048096</c:v>
                </c:pt>
                <c:pt idx="7562">
                  <c:v>0.77070331573486328</c:v>
                </c:pt>
                <c:pt idx="7563">
                  <c:v>0.77083158493041992</c:v>
                </c:pt>
                <c:pt idx="7564">
                  <c:v>0.77085953950881958</c:v>
                </c:pt>
                <c:pt idx="7565">
                  <c:v>0.77078670263290405</c:v>
                </c:pt>
                <c:pt idx="7566">
                  <c:v>0.7707822322845459</c:v>
                </c:pt>
                <c:pt idx="7567">
                  <c:v>0.77090907096862793</c:v>
                </c:pt>
                <c:pt idx="7568">
                  <c:v>0.77084541320800781</c:v>
                </c:pt>
                <c:pt idx="7569">
                  <c:v>0.77080267667770386</c:v>
                </c:pt>
                <c:pt idx="7570">
                  <c:v>0.77085256576538086</c:v>
                </c:pt>
                <c:pt idx="7571">
                  <c:v>0.77087259292602539</c:v>
                </c:pt>
                <c:pt idx="7572">
                  <c:v>0.77093857526779175</c:v>
                </c:pt>
                <c:pt idx="7573">
                  <c:v>0.77085870504379272</c:v>
                </c:pt>
                <c:pt idx="7574">
                  <c:v>0.77098995447158813</c:v>
                </c:pt>
                <c:pt idx="7575">
                  <c:v>0.77091526985168457</c:v>
                </c:pt>
                <c:pt idx="7576">
                  <c:v>0.77081191539764404</c:v>
                </c:pt>
                <c:pt idx="7577">
                  <c:v>0.7703481912612915</c:v>
                </c:pt>
                <c:pt idx="7578">
                  <c:v>0.76996606588363647</c:v>
                </c:pt>
                <c:pt idx="7579">
                  <c:v>0.77008140087127686</c:v>
                </c:pt>
                <c:pt idx="7580">
                  <c:v>0.77019411325454712</c:v>
                </c:pt>
                <c:pt idx="7581">
                  <c:v>0.77052551507949829</c:v>
                </c:pt>
                <c:pt idx="7582">
                  <c:v>0.7710462212562561</c:v>
                </c:pt>
                <c:pt idx="7583">
                  <c:v>0.77093040943145752</c:v>
                </c:pt>
                <c:pt idx="7584">
                  <c:v>0.7711368203163147</c:v>
                </c:pt>
                <c:pt idx="7585">
                  <c:v>0.77094697952270508</c:v>
                </c:pt>
                <c:pt idx="7586">
                  <c:v>0.77113354206085205</c:v>
                </c:pt>
                <c:pt idx="7587">
                  <c:v>0.77116000652313232</c:v>
                </c:pt>
                <c:pt idx="7588">
                  <c:v>0.77130228281021118</c:v>
                </c:pt>
                <c:pt idx="7589">
                  <c:v>0.77140212059020996</c:v>
                </c:pt>
                <c:pt idx="7590">
                  <c:v>0.7712026834487915</c:v>
                </c:pt>
                <c:pt idx="7591">
                  <c:v>0.77142113447189331</c:v>
                </c:pt>
                <c:pt idx="7592">
                  <c:v>0.77123183012008667</c:v>
                </c:pt>
                <c:pt idx="7593">
                  <c:v>0.77130168676376343</c:v>
                </c:pt>
                <c:pt idx="7594">
                  <c:v>0.77126753330230713</c:v>
                </c:pt>
                <c:pt idx="7595">
                  <c:v>0.77133768796920776</c:v>
                </c:pt>
                <c:pt idx="7596">
                  <c:v>0.77155768871307373</c:v>
                </c:pt>
                <c:pt idx="7597">
                  <c:v>0.77136462926864624</c:v>
                </c:pt>
                <c:pt idx="7598">
                  <c:v>0.77156823873519897</c:v>
                </c:pt>
                <c:pt idx="7599">
                  <c:v>0.77142196893692017</c:v>
                </c:pt>
                <c:pt idx="7600">
                  <c:v>0.77158111333847046</c:v>
                </c:pt>
                <c:pt idx="7601">
                  <c:v>0.7715456485748291</c:v>
                </c:pt>
                <c:pt idx="7602">
                  <c:v>0.77149152755737305</c:v>
                </c:pt>
                <c:pt idx="7603">
                  <c:v>0.77169263362884521</c:v>
                </c:pt>
                <c:pt idx="7604">
                  <c:v>0.77153712511062622</c:v>
                </c:pt>
                <c:pt idx="7605">
                  <c:v>0.77152365446090698</c:v>
                </c:pt>
                <c:pt idx="7606">
                  <c:v>0.77149641513824463</c:v>
                </c:pt>
                <c:pt idx="7607">
                  <c:v>0.77159863710403442</c:v>
                </c:pt>
                <c:pt idx="7608">
                  <c:v>0.77168089151382446</c:v>
                </c:pt>
                <c:pt idx="7609">
                  <c:v>0.7716103196144104</c:v>
                </c:pt>
                <c:pt idx="7610">
                  <c:v>0.7718537449836731</c:v>
                </c:pt>
                <c:pt idx="7611">
                  <c:v>0.77176213264465332</c:v>
                </c:pt>
                <c:pt idx="7612">
                  <c:v>0.77177739143371582</c:v>
                </c:pt>
                <c:pt idx="7613">
                  <c:v>0.77165693044662476</c:v>
                </c:pt>
                <c:pt idx="7614">
                  <c:v>0.77171516418457031</c:v>
                </c:pt>
                <c:pt idx="7615">
                  <c:v>0.77188324928283691</c:v>
                </c:pt>
                <c:pt idx="7616">
                  <c:v>0.7717900276184082</c:v>
                </c:pt>
                <c:pt idx="7617">
                  <c:v>0.77184963226318359</c:v>
                </c:pt>
                <c:pt idx="7618">
                  <c:v>0.77176809310913086</c:v>
                </c:pt>
                <c:pt idx="7619">
                  <c:v>0.77188253402709961</c:v>
                </c:pt>
                <c:pt idx="7620">
                  <c:v>0.77190285921096802</c:v>
                </c:pt>
                <c:pt idx="7621">
                  <c:v>0.7717711329460144</c:v>
                </c:pt>
                <c:pt idx="7622">
                  <c:v>0.77205169200897217</c:v>
                </c:pt>
                <c:pt idx="7623">
                  <c:v>0.77198994159698486</c:v>
                </c:pt>
                <c:pt idx="7624">
                  <c:v>0.77205681800842285</c:v>
                </c:pt>
                <c:pt idx="7625">
                  <c:v>0.77187377214431763</c:v>
                </c:pt>
                <c:pt idx="7626">
                  <c:v>0.77198100090026855</c:v>
                </c:pt>
                <c:pt idx="7627">
                  <c:v>0.77215296030044556</c:v>
                </c:pt>
                <c:pt idx="7628">
                  <c:v>0.77201551198959351</c:v>
                </c:pt>
                <c:pt idx="7629">
                  <c:v>0.77206212282180786</c:v>
                </c:pt>
                <c:pt idx="7630">
                  <c:v>0.77213740348815918</c:v>
                </c:pt>
                <c:pt idx="7631">
                  <c:v>0.77233701944351196</c:v>
                </c:pt>
                <c:pt idx="7632">
                  <c:v>0.77216756343841553</c:v>
                </c:pt>
                <c:pt idx="7633">
                  <c:v>0.77222692966461182</c:v>
                </c:pt>
                <c:pt idx="7634">
                  <c:v>0.77221620082855225</c:v>
                </c:pt>
                <c:pt idx="7635">
                  <c:v>0.77222901582717896</c:v>
                </c:pt>
                <c:pt idx="7636">
                  <c:v>0.77211153507232666</c:v>
                </c:pt>
                <c:pt idx="7637">
                  <c:v>0.77219921350479126</c:v>
                </c:pt>
                <c:pt idx="7638">
                  <c:v>0.77232897281646729</c:v>
                </c:pt>
                <c:pt idx="7639">
                  <c:v>0.77220666408538818</c:v>
                </c:pt>
                <c:pt idx="7640">
                  <c:v>0.77235156297683716</c:v>
                </c:pt>
                <c:pt idx="7641">
                  <c:v>0.77226549386978149</c:v>
                </c:pt>
                <c:pt idx="7642">
                  <c:v>0.77230626344680786</c:v>
                </c:pt>
                <c:pt idx="7643">
                  <c:v>0.77218097448348999</c:v>
                </c:pt>
                <c:pt idx="7644">
                  <c:v>0.77220702171325684</c:v>
                </c:pt>
                <c:pt idx="7645">
                  <c:v>0.77229213714599609</c:v>
                </c:pt>
                <c:pt idx="7646">
                  <c:v>0.77211672067642212</c:v>
                </c:pt>
                <c:pt idx="7647">
                  <c:v>0.7722247838973999</c:v>
                </c:pt>
                <c:pt idx="7648">
                  <c:v>0.77230978012084961</c:v>
                </c:pt>
                <c:pt idx="7649">
                  <c:v>0.77227520942687988</c:v>
                </c:pt>
                <c:pt idx="7650">
                  <c:v>0.77225232124328613</c:v>
                </c:pt>
                <c:pt idx="7651">
                  <c:v>0.77235662937164307</c:v>
                </c:pt>
                <c:pt idx="7652">
                  <c:v>0.77244400978088379</c:v>
                </c:pt>
                <c:pt idx="7653">
                  <c:v>0.77238208055496216</c:v>
                </c:pt>
                <c:pt idx="7654">
                  <c:v>0.77232092618942261</c:v>
                </c:pt>
                <c:pt idx="7655">
                  <c:v>0.77255022525787354</c:v>
                </c:pt>
                <c:pt idx="7656">
                  <c:v>0.77235853672027588</c:v>
                </c:pt>
                <c:pt idx="7657">
                  <c:v>0.77234864234924316</c:v>
                </c:pt>
                <c:pt idx="7658">
                  <c:v>0.7725975513458252</c:v>
                </c:pt>
                <c:pt idx="7659">
                  <c:v>0.77248299121856689</c:v>
                </c:pt>
                <c:pt idx="7660">
                  <c:v>0.77240312099456787</c:v>
                </c:pt>
                <c:pt idx="7661">
                  <c:v>0.7724529504776001</c:v>
                </c:pt>
                <c:pt idx="7662">
                  <c:v>0.77264660596847534</c:v>
                </c:pt>
                <c:pt idx="7663">
                  <c:v>0.77251863479614258</c:v>
                </c:pt>
                <c:pt idx="7664">
                  <c:v>0.77237147092819214</c:v>
                </c:pt>
                <c:pt idx="7665">
                  <c:v>0.77259767055511475</c:v>
                </c:pt>
                <c:pt idx="7666">
                  <c:v>0.77255159616470337</c:v>
                </c:pt>
                <c:pt idx="7667">
                  <c:v>0.77241700887680054</c:v>
                </c:pt>
                <c:pt idx="7668">
                  <c:v>0.77242517471313477</c:v>
                </c:pt>
                <c:pt idx="7669">
                  <c:v>0.77275049686431885</c:v>
                </c:pt>
                <c:pt idx="7670">
                  <c:v>0.77275842428207397</c:v>
                </c:pt>
                <c:pt idx="7671">
                  <c:v>0.77264481782913208</c:v>
                </c:pt>
                <c:pt idx="7672">
                  <c:v>0.77272975444793701</c:v>
                </c:pt>
                <c:pt idx="7673">
                  <c:v>0.77284801006317139</c:v>
                </c:pt>
                <c:pt idx="7674">
                  <c:v>0.77262002229690552</c:v>
                </c:pt>
                <c:pt idx="7675">
                  <c:v>0.77271294593811035</c:v>
                </c:pt>
                <c:pt idx="7676">
                  <c:v>0.77294063568115234</c:v>
                </c:pt>
                <c:pt idx="7677">
                  <c:v>0.77281326055526733</c:v>
                </c:pt>
                <c:pt idx="7678">
                  <c:v>0.77277404069900513</c:v>
                </c:pt>
                <c:pt idx="7679">
                  <c:v>0.77295643091201782</c:v>
                </c:pt>
                <c:pt idx="7680">
                  <c:v>0.77307593822479248</c:v>
                </c:pt>
                <c:pt idx="7681">
                  <c:v>0.77292448282241821</c:v>
                </c:pt>
                <c:pt idx="7682">
                  <c:v>0.77302461862564087</c:v>
                </c:pt>
                <c:pt idx="7683">
                  <c:v>0.77324557304382324</c:v>
                </c:pt>
                <c:pt idx="7684">
                  <c:v>0.77308893203735352</c:v>
                </c:pt>
                <c:pt idx="7685">
                  <c:v>0.77302676439285278</c:v>
                </c:pt>
                <c:pt idx="7686">
                  <c:v>0.77318978309631348</c:v>
                </c:pt>
                <c:pt idx="7687">
                  <c:v>0.7730947732925415</c:v>
                </c:pt>
                <c:pt idx="7688">
                  <c:v>0.77307230234146118</c:v>
                </c:pt>
                <c:pt idx="7689">
                  <c:v>0.77301937341690063</c:v>
                </c:pt>
                <c:pt idx="7690">
                  <c:v>0.77314287424087524</c:v>
                </c:pt>
                <c:pt idx="7691">
                  <c:v>0.77299767732620239</c:v>
                </c:pt>
                <c:pt idx="7692">
                  <c:v>0.7731669545173645</c:v>
                </c:pt>
                <c:pt idx="7693">
                  <c:v>0.77326065301895142</c:v>
                </c:pt>
                <c:pt idx="7694">
                  <c:v>0.77330803871154785</c:v>
                </c:pt>
                <c:pt idx="7695">
                  <c:v>0.77313435077667236</c:v>
                </c:pt>
                <c:pt idx="7696">
                  <c:v>0.77329182624816895</c:v>
                </c:pt>
                <c:pt idx="7697">
                  <c:v>0.7732316255569458</c:v>
                </c:pt>
                <c:pt idx="7698">
                  <c:v>0.77313113212585449</c:v>
                </c:pt>
                <c:pt idx="7699">
                  <c:v>0.77317208051681519</c:v>
                </c:pt>
                <c:pt idx="7700">
                  <c:v>0.77325087785720825</c:v>
                </c:pt>
                <c:pt idx="7701">
                  <c:v>0.77340036630630493</c:v>
                </c:pt>
                <c:pt idx="7702">
                  <c:v>0.77322059869766235</c:v>
                </c:pt>
                <c:pt idx="7703">
                  <c:v>0.77331966161727905</c:v>
                </c:pt>
                <c:pt idx="7704">
                  <c:v>0.77322417497634888</c:v>
                </c:pt>
                <c:pt idx="7705">
                  <c:v>0.77329868078231812</c:v>
                </c:pt>
                <c:pt idx="7706">
                  <c:v>0.77319306135177612</c:v>
                </c:pt>
                <c:pt idx="7707">
                  <c:v>0.77328401803970337</c:v>
                </c:pt>
                <c:pt idx="7708">
                  <c:v>0.7733074426651001</c:v>
                </c:pt>
                <c:pt idx="7709">
                  <c:v>0.77334219217300415</c:v>
                </c:pt>
                <c:pt idx="7710">
                  <c:v>0.77329421043395996</c:v>
                </c:pt>
                <c:pt idx="7711">
                  <c:v>0.77334809303283691</c:v>
                </c:pt>
                <c:pt idx="7712">
                  <c:v>0.7733989953994751</c:v>
                </c:pt>
                <c:pt idx="7713">
                  <c:v>0.77326172590255737</c:v>
                </c:pt>
                <c:pt idx="7714">
                  <c:v>0.77332711219787598</c:v>
                </c:pt>
                <c:pt idx="7715">
                  <c:v>0.7733306884765625</c:v>
                </c:pt>
                <c:pt idx="7716">
                  <c:v>0.77343344688415527</c:v>
                </c:pt>
                <c:pt idx="7717">
                  <c:v>0.77334499359130859</c:v>
                </c:pt>
                <c:pt idx="7718">
                  <c:v>0.77350789308547974</c:v>
                </c:pt>
                <c:pt idx="7719">
                  <c:v>0.77360117435455322</c:v>
                </c:pt>
                <c:pt idx="7720">
                  <c:v>0.77335089445114136</c:v>
                </c:pt>
                <c:pt idx="7721">
                  <c:v>0.77344506978988647</c:v>
                </c:pt>
                <c:pt idx="7722">
                  <c:v>0.7735590934753418</c:v>
                </c:pt>
                <c:pt idx="7723">
                  <c:v>0.77348160743713379</c:v>
                </c:pt>
                <c:pt idx="7724">
                  <c:v>0.77347260713577271</c:v>
                </c:pt>
                <c:pt idx="7725">
                  <c:v>0.77370089292526245</c:v>
                </c:pt>
                <c:pt idx="7726">
                  <c:v>0.77375185489654541</c:v>
                </c:pt>
                <c:pt idx="7727">
                  <c:v>0.77359133958816528</c:v>
                </c:pt>
                <c:pt idx="7728">
                  <c:v>0.77362239360809326</c:v>
                </c:pt>
                <c:pt idx="7729">
                  <c:v>0.77377665042877197</c:v>
                </c:pt>
                <c:pt idx="7730">
                  <c:v>0.77359849214553833</c:v>
                </c:pt>
                <c:pt idx="7731">
                  <c:v>0.77374696731567383</c:v>
                </c:pt>
                <c:pt idx="7732">
                  <c:v>0.77400714159011841</c:v>
                </c:pt>
                <c:pt idx="7733">
                  <c:v>0.77381974458694458</c:v>
                </c:pt>
                <c:pt idx="7734">
                  <c:v>0.77373987436294556</c:v>
                </c:pt>
                <c:pt idx="7735">
                  <c:v>0.77396583557128906</c:v>
                </c:pt>
                <c:pt idx="7736">
                  <c:v>0.77391868829727173</c:v>
                </c:pt>
                <c:pt idx="7737">
                  <c:v>0.77372866868972778</c:v>
                </c:pt>
                <c:pt idx="7738">
                  <c:v>0.7740209698677063</c:v>
                </c:pt>
                <c:pt idx="7739">
                  <c:v>0.77420419454574585</c:v>
                </c:pt>
                <c:pt idx="7740">
                  <c:v>0.77408075332641602</c:v>
                </c:pt>
                <c:pt idx="7741">
                  <c:v>0.77396291494369507</c:v>
                </c:pt>
                <c:pt idx="7742">
                  <c:v>0.77422487735748291</c:v>
                </c:pt>
                <c:pt idx="7743">
                  <c:v>0.77405601739883423</c:v>
                </c:pt>
                <c:pt idx="7744">
                  <c:v>0.77391952276229858</c:v>
                </c:pt>
                <c:pt idx="7745">
                  <c:v>0.77420997619628906</c:v>
                </c:pt>
                <c:pt idx="7746">
                  <c:v>0.77429890632629395</c:v>
                </c:pt>
                <c:pt idx="7747">
                  <c:v>0.77416986227035522</c:v>
                </c:pt>
                <c:pt idx="7748">
                  <c:v>0.77420425415039062</c:v>
                </c:pt>
                <c:pt idx="7749">
                  <c:v>0.77431380748748779</c:v>
                </c:pt>
                <c:pt idx="7750">
                  <c:v>0.77411085367202759</c:v>
                </c:pt>
                <c:pt idx="7751">
                  <c:v>0.77418673038482666</c:v>
                </c:pt>
                <c:pt idx="7752">
                  <c:v>0.77421683073043823</c:v>
                </c:pt>
                <c:pt idx="7753">
                  <c:v>0.7743765115737915</c:v>
                </c:pt>
                <c:pt idx="7754">
                  <c:v>0.77420270442962646</c:v>
                </c:pt>
                <c:pt idx="7755">
                  <c:v>0.7742888331413269</c:v>
                </c:pt>
                <c:pt idx="7756">
                  <c:v>0.77421343326568604</c:v>
                </c:pt>
                <c:pt idx="7757">
                  <c:v>0.77416568994522095</c:v>
                </c:pt>
                <c:pt idx="7758">
                  <c:v>0.77429008483886719</c:v>
                </c:pt>
                <c:pt idx="7759">
                  <c:v>0.77450847625732422</c:v>
                </c:pt>
                <c:pt idx="7760">
                  <c:v>0.77457708120346069</c:v>
                </c:pt>
                <c:pt idx="7761">
                  <c:v>0.77458226680755615</c:v>
                </c:pt>
                <c:pt idx="7762">
                  <c:v>0.77459132671356201</c:v>
                </c:pt>
                <c:pt idx="7763">
                  <c:v>0.77439594268798828</c:v>
                </c:pt>
                <c:pt idx="7764">
                  <c:v>0.77446866035461426</c:v>
                </c:pt>
                <c:pt idx="7765">
                  <c:v>0.77444803714752197</c:v>
                </c:pt>
                <c:pt idx="7766">
                  <c:v>0.77476167678833008</c:v>
                </c:pt>
                <c:pt idx="7767">
                  <c:v>0.774791419506073</c:v>
                </c:pt>
                <c:pt idx="7768">
                  <c:v>0.77494359016418457</c:v>
                </c:pt>
                <c:pt idx="7769">
                  <c:v>0.7747880220413208</c:v>
                </c:pt>
                <c:pt idx="7770">
                  <c:v>0.77480149269104004</c:v>
                </c:pt>
                <c:pt idx="7771">
                  <c:v>0.77464878559112549</c:v>
                </c:pt>
                <c:pt idx="7772">
                  <c:v>0.7748834490776062</c:v>
                </c:pt>
                <c:pt idx="7773">
                  <c:v>0.77495777606964111</c:v>
                </c:pt>
                <c:pt idx="7774">
                  <c:v>0.77508294582366943</c:v>
                </c:pt>
                <c:pt idx="7775">
                  <c:v>0.77546149492263794</c:v>
                </c:pt>
                <c:pt idx="7776">
                  <c:v>0.77533090114593506</c:v>
                </c:pt>
                <c:pt idx="7777">
                  <c:v>0.77522581815719604</c:v>
                </c:pt>
                <c:pt idx="7778">
                  <c:v>0.77524709701538086</c:v>
                </c:pt>
                <c:pt idx="7779">
                  <c:v>0.77542722225189209</c:v>
                </c:pt>
                <c:pt idx="7780">
                  <c:v>0.77536648511886597</c:v>
                </c:pt>
                <c:pt idx="7781">
                  <c:v>0.77560633420944214</c:v>
                </c:pt>
                <c:pt idx="7782">
                  <c:v>0.77554547786712646</c:v>
                </c:pt>
                <c:pt idx="7783">
                  <c:v>0.77557879686355591</c:v>
                </c:pt>
                <c:pt idx="7784">
                  <c:v>0.77536666393280029</c:v>
                </c:pt>
                <c:pt idx="7785">
                  <c:v>0.77560055255889893</c:v>
                </c:pt>
                <c:pt idx="7786">
                  <c:v>0.77554416656494141</c:v>
                </c:pt>
                <c:pt idx="7787">
                  <c:v>0.7756417989730835</c:v>
                </c:pt>
                <c:pt idx="7788">
                  <c:v>0.77559375762939453</c:v>
                </c:pt>
                <c:pt idx="7789">
                  <c:v>0.77571386098861694</c:v>
                </c:pt>
                <c:pt idx="7790">
                  <c:v>0.77546912431716919</c:v>
                </c:pt>
                <c:pt idx="7791">
                  <c:v>0.77540206909179688</c:v>
                </c:pt>
                <c:pt idx="7792">
                  <c:v>0.77561300992965698</c:v>
                </c:pt>
                <c:pt idx="7793">
                  <c:v>0.77562195062637329</c:v>
                </c:pt>
                <c:pt idx="7794">
                  <c:v>0.77580904960632324</c:v>
                </c:pt>
                <c:pt idx="7795">
                  <c:v>0.775737464427948</c:v>
                </c:pt>
                <c:pt idx="7796">
                  <c:v>0.77588844299316406</c:v>
                </c:pt>
                <c:pt idx="7797">
                  <c:v>0.77556371688842773</c:v>
                </c:pt>
                <c:pt idx="7798">
                  <c:v>0.77565544843673706</c:v>
                </c:pt>
                <c:pt idx="7799">
                  <c:v>0.77567195892333984</c:v>
                </c:pt>
                <c:pt idx="7800">
                  <c:v>0.77589243650436401</c:v>
                </c:pt>
                <c:pt idx="7801">
                  <c:v>0.77586072683334351</c:v>
                </c:pt>
                <c:pt idx="7802">
                  <c:v>0.77596753835678101</c:v>
                </c:pt>
                <c:pt idx="7803">
                  <c:v>0.77577990293502808</c:v>
                </c:pt>
                <c:pt idx="7804">
                  <c:v>0.77560907602310181</c:v>
                </c:pt>
                <c:pt idx="7805">
                  <c:v>0.77573162317276001</c:v>
                </c:pt>
                <c:pt idx="7806">
                  <c:v>0.77586126327514648</c:v>
                </c:pt>
                <c:pt idx="7807">
                  <c:v>0.77601587772369385</c:v>
                </c:pt>
                <c:pt idx="7808">
                  <c:v>0.77600216865539551</c:v>
                </c:pt>
                <c:pt idx="7809">
                  <c:v>0.77607125043869019</c:v>
                </c:pt>
                <c:pt idx="7810">
                  <c:v>0.77574837207794189</c:v>
                </c:pt>
                <c:pt idx="7811">
                  <c:v>0.77573591470718384</c:v>
                </c:pt>
                <c:pt idx="7812">
                  <c:v>0.77577561140060425</c:v>
                </c:pt>
                <c:pt idx="7813">
                  <c:v>0.77616798877716064</c:v>
                </c:pt>
                <c:pt idx="7814">
                  <c:v>0.77617186307907104</c:v>
                </c:pt>
                <c:pt idx="7815">
                  <c:v>0.77632004022598267</c:v>
                </c:pt>
                <c:pt idx="7816">
                  <c:v>0.77613884210586548</c:v>
                </c:pt>
                <c:pt idx="7817">
                  <c:v>0.7759661078453064</c:v>
                </c:pt>
                <c:pt idx="7818">
                  <c:v>0.77583342790603638</c:v>
                </c:pt>
                <c:pt idx="7819">
                  <c:v>0.77620828151702881</c:v>
                </c:pt>
                <c:pt idx="7820">
                  <c:v>0.7762138843536377</c:v>
                </c:pt>
                <c:pt idx="7821">
                  <c:v>0.7763899564743042</c:v>
                </c:pt>
                <c:pt idx="7822">
                  <c:v>0.7765653133392334</c:v>
                </c:pt>
                <c:pt idx="7823">
                  <c:v>0.77636182308197021</c:v>
                </c:pt>
                <c:pt idx="7824">
                  <c:v>0.7760736346244812</c:v>
                </c:pt>
                <c:pt idx="7825">
                  <c:v>0.77634453773498535</c:v>
                </c:pt>
                <c:pt idx="7826">
                  <c:v>0.77645999193191528</c:v>
                </c:pt>
                <c:pt idx="7827">
                  <c:v>0.77645164728164673</c:v>
                </c:pt>
                <c:pt idx="7828">
                  <c:v>0.77657163143157959</c:v>
                </c:pt>
                <c:pt idx="7829">
                  <c:v>0.77650314569473267</c:v>
                </c:pt>
                <c:pt idx="7830">
                  <c:v>0.77621930837631226</c:v>
                </c:pt>
                <c:pt idx="7831">
                  <c:v>0.77622586488723755</c:v>
                </c:pt>
                <c:pt idx="7832">
                  <c:v>0.77643263339996338</c:v>
                </c:pt>
                <c:pt idx="7833">
                  <c:v>0.77650606632232666</c:v>
                </c:pt>
                <c:pt idx="7834">
                  <c:v>0.77665263414382935</c:v>
                </c:pt>
                <c:pt idx="7835">
                  <c:v>0.77662795782089233</c:v>
                </c:pt>
                <c:pt idx="7836">
                  <c:v>0.77641475200653076</c:v>
                </c:pt>
                <c:pt idx="7837">
                  <c:v>0.77615070343017578</c:v>
                </c:pt>
                <c:pt idx="7838">
                  <c:v>0.77630281448364258</c:v>
                </c:pt>
                <c:pt idx="7839">
                  <c:v>0.77637231349945068</c:v>
                </c:pt>
                <c:pt idx="7840">
                  <c:v>0.77662885189056396</c:v>
                </c:pt>
                <c:pt idx="7841">
                  <c:v>0.77679228782653809</c:v>
                </c:pt>
                <c:pt idx="7842">
                  <c:v>0.77669030427932739</c:v>
                </c:pt>
                <c:pt idx="7843">
                  <c:v>0.77644485235214233</c:v>
                </c:pt>
                <c:pt idx="7844">
                  <c:v>0.77635729312896729</c:v>
                </c:pt>
                <c:pt idx="7845">
                  <c:v>0.77639788389205933</c:v>
                </c:pt>
                <c:pt idx="7846">
                  <c:v>0.77656656503677368</c:v>
                </c:pt>
                <c:pt idx="7847">
                  <c:v>0.77687853574752808</c:v>
                </c:pt>
                <c:pt idx="7848">
                  <c:v>0.7768322229385376</c:v>
                </c:pt>
                <c:pt idx="7849">
                  <c:v>0.77675765752792358</c:v>
                </c:pt>
                <c:pt idx="7850">
                  <c:v>0.77656060457229614</c:v>
                </c:pt>
                <c:pt idx="7851">
                  <c:v>0.77657443284988403</c:v>
                </c:pt>
                <c:pt idx="7852">
                  <c:v>0.7765541672706604</c:v>
                </c:pt>
                <c:pt idx="7853">
                  <c:v>0.77685314416885376</c:v>
                </c:pt>
                <c:pt idx="7854">
                  <c:v>0.7769160270690918</c:v>
                </c:pt>
                <c:pt idx="7855">
                  <c:v>0.77685332298278809</c:v>
                </c:pt>
                <c:pt idx="7856">
                  <c:v>0.77664834260940552</c:v>
                </c:pt>
                <c:pt idx="7857">
                  <c:v>0.77677690982818604</c:v>
                </c:pt>
                <c:pt idx="7858">
                  <c:v>0.77669161558151245</c:v>
                </c:pt>
                <c:pt idx="7859">
                  <c:v>0.77689588069915771</c:v>
                </c:pt>
                <c:pt idx="7860">
                  <c:v>0.77697527408599854</c:v>
                </c:pt>
                <c:pt idx="7861">
                  <c:v>0.77702242136001587</c:v>
                </c:pt>
                <c:pt idx="7862">
                  <c:v>0.77678209543228149</c:v>
                </c:pt>
                <c:pt idx="7863">
                  <c:v>0.77625638246536255</c:v>
                </c:pt>
                <c:pt idx="7864">
                  <c:v>0.77569979429244995</c:v>
                </c:pt>
                <c:pt idx="7865">
                  <c:v>0.77596050500869751</c:v>
                </c:pt>
                <c:pt idx="7866">
                  <c:v>0.77628517150878906</c:v>
                </c:pt>
                <c:pt idx="7867">
                  <c:v>0.7763943076133728</c:v>
                </c:pt>
                <c:pt idx="7868">
                  <c:v>0.77694815397262573</c:v>
                </c:pt>
                <c:pt idx="7869">
                  <c:v>0.77699017524719238</c:v>
                </c:pt>
                <c:pt idx="7870">
                  <c:v>0.77680313587188721</c:v>
                </c:pt>
                <c:pt idx="7871">
                  <c:v>0.77688610553741455</c:v>
                </c:pt>
                <c:pt idx="7872">
                  <c:v>0.77715730667114258</c:v>
                </c:pt>
                <c:pt idx="7873">
                  <c:v>0.7771143913269043</c:v>
                </c:pt>
                <c:pt idx="7874">
                  <c:v>0.77707183361053467</c:v>
                </c:pt>
                <c:pt idx="7875">
                  <c:v>0.77710264921188354</c:v>
                </c:pt>
                <c:pt idx="7876">
                  <c:v>0.77674931287765503</c:v>
                </c:pt>
                <c:pt idx="7877">
                  <c:v>0.77688050270080566</c:v>
                </c:pt>
                <c:pt idx="7878">
                  <c:v>0.77717924118041992</c:v>
                </c:pt>
                <c:pt idx="7879">
                  <c:v>0.77728784084320068</c:v>
                </c:pt>
                <c:pt idx="7880">
                  <c:v>0.77718067169189453</c:v>
                </c:pt>
                <c:pt idx="7881">
                  <c:v>0.77735632658004761</c:v>
                </c:pt>
                <c:pt idx="7882">
                  <c:v>0.77704727649688721</c:v>
                </c:pt>
                <c:pt idx="7883">
                  <c:v>0.77689516544342041</c:v>
                </c:pt>
                <c:pt idx="7884">
                  <c:v>0.77706122398376465</c:v>
                </c:pt>
                <c:pt idx="7885">
                  <c:v>0.77740925550460815</c:v>
                </c:pt>
                <c:pt idx="7886">
                  <c:v>0.77744930982589722</c:v>
                </c:pt>
                <c:pt idx="7887">
                  <c:v>0.77748024463653564</c:v>
                </c:pt>
                <c:pt idx="7888">
                  <c:v>0.77751415967941284</c:v>
                </c:pt>
                <c:pt idx="7889">
                  <c:v>0.77719521522521973</c:v>
                </c:pt>
                <c:pt idx="7890">
                  <c:v>0.77721154689788818</c:v>
                </c:pt>
                <c:pt idx="7891">
                  <c:v>0.77750182151794434</c:v>
                </c:pt>
                <c:pt idx="7892">
                  <c:v>0.77771556377410889</c:v>
                </c:pt>
                <c:pt idx="7893">
                  <c:v>0.77760833501815796</c:v>
                </c:pt>
                <c:pt idx="7894">
                  <c:v>0.7777172327041626</c:v>
                </c:pt>
                <c:pt idx="7895">
                  <c:v>0.77741420269012451</c:v>
                </c:pt>
                <c:pt idx="7896">
                  <c:v>0.77745658159255981</c:v>
                </c:pt>
                <c:pt idx="7897">
                  <c:v>0.7776678204536438</c:v>
                </c:pt>
                <c:pt idx="7898">
                  <c:v>0.77788960933685303</c:v>
                </c:pt>
                <c:pt idx="7899">
                  <c:v>0.77788519859313965</c:v>
                </c:pt>
                <c:pt idx="7900">
                  <c:v>0.77817559242248535</c:v>
                </c:pt>
                <c:pt idx="7901">
                  <c:v>0.7778702974319458</c:v>
                </c:pt>
                <c:pt idx="7902">
                  <c:v>0.77792304754257202</c:v>
                </c:pt>
                <c:pt idx="7903">
                  <c:v>0.77797073125839233</c:v>
                </c:pt>
                <c:pt idx="7904">
                  <c:v>0.77815073728561401</c:v>
                </c:pt>
                <c:pt idx="7905">
                  <c:v>0.77825433015823364</c:v>
                </c:pt>
                <c:pt idx="7906">
                  <c:v>0.7797430157661438</c:v>
                </c:pt>
                <c:pt idx="7907">
                  <c:v>0.77989387512207031</c:v>
                </c:pt>
                <c:pt idx="7908">
                  <c:v>0.77982228994369507</c:v>
                </c:pt>
                <c:pt idx="7909">
                  <c:v>0.77985924482345581</c:v>
                </c:pt>
                <c:pt idx="7910">
                  <c:v>0.78008162975311279</c:v>
                </c:pt>
                <c:pt idx="7911">
                  <c:v>0.78019887208938599</c:v>
                </c:pt>
                <c:pt idx="7912">
                  <c:v>0.78057610988616943</c:v>
                </c:pt>
                <c:pt idx="7913">
                  <c:v>0.78027349710464478</c:v>
                </c:pt>
                <c:pt idx="7914">
                  <c:v>0.78016996383666992</c:v>
                </c:pt>
                <c:pt idx="7915">
                  <c:v>0.7799224853515625</c:v>
                </c:pt>
                <c:pt idx="7916">
                  <c:v>0.7802734375</c:v>
                </c:pt>
                <c:pt idx="7917">
                  <c:v>0.78035080432891846</c:v>
                </c:pt>
                <c:pt idx="7918">
                  <c:v>0.78051871061325073</c:v>
                </c:pt>
                <c:pt idx="7919">
                  <c:v>0.78034704923629761</c:v>
                </c:pt>
                <c:pt idx="7920">
                  <c:v>0.780345618724823</c:v>
                </c:pt>
                <c:pt idx="7921">
                  <c:v>0.77990204095840454</c:v>
                </c:pt>
                <c:pt idx="7922">
                  <c:v>0.78012913465499878</c:v>
                </c:pt>
                <c:pt idx="7923">
                  <c:v>0.78026419878005981</c:v>
                </c:pt>
                <c:pt idx="7924">
                  <c:v>0.78044736385345459</c:v>
                </c:pt>
                <c:pt idx="7925">
                  <c:v>0.7802700400352478</c:v>
                </c:pt>
                <c:pt idx="7926">
                  <c:v>0.78038185834884644</c:v>
                </c:pt>
                <c:pt idx="7927">
                  <c:v>0.77995854616165161</c:v>
                </c:pt>
                <c:pt idx="7928">
                  <c:v>0.78008413314819336</c:v>
                </c:pt>
                <c:pt idx="7929">
                  <c:v>0.78025448322296143</c:v>
                </c:pt>
                <c:pt idx="7930">
                  <c:v>0.78041529655456543</c:v>
                </c:pt>
                <c:pt idx="7931">
                  <c:v>0.78028851747512817</c:v>
                </c:pt>
                <c:pt idx="7932">
                  <c:v>0.78040117025375366</c:v>
                </c:pt>
                <c:pt idx="7933">
                  <c:v>0.77998089790344238</c:v>
                </c:pt>
                <c:pt idx="7934">
                  <c:v>0.78006613254547119</c:v>
                </c:pt>
                <c:pt idx="7935">
                  <c:v>0.78015899658203125</c:v>
                </c:pt>
                <c:pt idx="7936">
                  <c:v>0.78043222427368164</c:v>
                </c:pt>
                <c:pt idx="7937">
                  <c:v>0.7803274393081665</c:v>
                </c:pt>
                <c:pt idx="7938">
                  <c:v>0.78030407428741455</c:v>
                </c:pt>
                <c:pt idx="7939">
                  <c:v>0.77995985746383667</c:v>
                </c:pt>
                <c:pt idx="7940">
                  <c:v>0.78010046482086182</c:v>
                </c:pt>
                <c:pt idx="7941">
                  <c:v>0.78013402223587036</c:v>
                </c:pt>
                <c:pt idx="7942">
                  <c:v>0.78039324283599854</c:v>
                </c:pt>
                <c:pt idx="7943">
                  <c:v>0.78051650524139404</c:v>
                </c:pt>
                <c:pt idx="7944">
                  <c:v>0.78045636415481567</c:v>
                </c:pt>
                <c:pt idx="7945">
                  <c:v>0.78011453151702881</c:v>
                </c:pt>
                <c:pt idx="7946">
                  <c:v>0.78018146753311157</c:v>
                </c:pt>
                <c:pt idx="7947">
                  <c:v>0.78014010190963745</c:v>
                </c:pt>
                <c:pt idx="7948">
                  <c:v>0.78022992610931396</c:v>
                </c:pt>
                <c:pt idx="7949">
                  <c:v>0.78050941228866577</c:v>
                </c:pt>
                <c:pt idx="7950">
                  <c:v>0.78050768375396729</c:v>
                </c:pt>
                <c:pt idx="7951">
                  <c:v>0.78020042181015015</c:v>
                </c:pt>
                <c:pt idx="7952">
                  <c:v>0.78016453981399536</c:v>
                </c:pt>
                <c:pt idx="7953">
                  <c:v>0.78013145923614502</c:v>
                </c:pt>
                <c:pt idx="7954">
                  <c:v>0.78011977672576904</c:v>
                </c:pt>
                <c:pt idx="7955">
                  <c:v>0.78046613931655884</c:v>
                </c:pt>
                <c:pt idx="7956">
                  <c:v>0.78046578168869019</c:v>
                </c:pt>
                <c:pt idx="7957">
                  <c:v>0.78022640943527222</c:v>
                </c:pt>
                <c:pt idx="7958">
                  <c:v>0.78017342090606689</c:v>
                </c:pt>
                <c:pt idx="7959">
                  <c:v>0.7801128625869751</c:v>
                </c:pt>
                <c:pt idx="7960">
                  <c:v>0.78022229671478271</c:v>
                </c:pt>
                <c:pt idx="7961">
                  <c:v>0.78068011999130249</c:v>
                </c:pt>
                <c:pt idx="7962">
                  <c:v>0.78058105707168579</c:v>
                </c:pt>
                <c:pt idx="7963">
                  <c:v>0.78041750192642212</c:v>
                </c:pt>
                <c:pt idx="7964">
                  <c:v>0.78031736612319946</c:v>
                </c:pt>
                <c:pt idx="7965">
                  <c:v>0.78013545274734497</c:v>
                </c:pt>
                <c:pt idx="7966">
                  <c:v>0.7801811695098877</c:v>
                </c:pt>
                <c:pt idx="7967">
                  <c:v>0.78062379360198975</c:v>
                </c:pt>
                <c:pt idx="7968">
                  <c:v>0.78064817190170288</c:v>
                </c:pt>
                <c:pt idx="7969">
                  <c:v>0.78062069416046143</c:v>
                </c:pt>
                <c:pt idx="7970">
                  <c:v>0.78040242195129395</c:v>
                </c:pt>
                <c:pt idx="7971">
                  <c:v>0.78019201755523682</c:v>
                </c:pt>
                <c:pt idx="7972">
                  <c:v>0.78023773431777954</c:v>
                </c:pt>
                <c:pt idx="7973">
                  <c:v>0.78045254945755005</c:v>
                </c:pt>
                <c:pt idx="7974">
                  <c:v>0.78056377172470093</c:v>
                </c:pt>
                <c:pt idx="7975">
                  <c:v>0.78064316511154175</c:v>
                </c:pt>
                <c:pt idx="7976">
                  <c:v>0.78039085865020752</c:v>
                </c:pt>
                <c:pt idx="7977">
                  <c:v>0.78022050857543945</c:v>
                </c:pt>
                <c:pt idx="7978">
                  <c:v>0.78026223182678223</c:v>
                </c:pt>
                <c:pt idx="7979">
                  <c:v>0.78038835525512695</c:v>
                </c:pt>
                <c:pt idx="7980">
                  <c:v>0.78057670593261719</c:v>
                </c:pt>
                <c:pt idx="7981">
                  <c:v>0.7806897759437561</c:v>
                </c:pt>
                <c:pt idx="7982">
                  <c:v>0.78051465749740601</c:v>
                </c:pt>
                <c:pt idx="7983">
                  <c:v>0.78032779693603516</c:v>
                </c:pt>
                <c:pt idx="7984">
                  <c:v>0.78035259246826172</c:v>
                </c:pt>
                <c:pt idx="7985">
                  <c:v>0.78038060665130615</c:v>
                </c:pt>
                <c:pt idx="7986">
                  <c:v>0.78058826923370361</c:v>
                </c:pt>
                <c:pt idx="7987">
                  <c:v>0.78066956996917725</c:v>
                </c:pt>
                <c:pt idx="7988">
                  <c:v>0.78052419424057007</c:v>
                </c:pt>
                <c:pt idx="7989">
                  <c:v>0.78037786483764648</c:v>
                </c:pt>
                <c:pt idx="7990">
                  <c:v>0.78037387132644653</c:v>
                </c:pt>
                <c:pt idx="7991">
                  <c:v>0.78041177988052368</c:v>
                </c:pt>
                <c:pt idx="7992">
                  <c:v>0.78067487478256226</c:v>
                </c:pt>
                <c:pt idx="7993">
                  <c:v>0.78063517808914185</c:v>
                </c:pt>
                <c:pt idx="7994">
                  <c:v>0.7804638147354126</c:v>
                </c:pt>
                <c:pt idx="7995">
                  <c:v>0.78041756153106689</c:v>
                </c:pt>
                <c:pt idx="7996">
                  <c:v>0.78032350540161133</c:v>
                </c:pt>
                <c:pt idx="7997">
                  <c:v>0.78038632869720459</c:v>
                </c:pt>
                <c:pt idx="7998">
                  <c:v>0.78078353404998779</c:v>
                </c:pt>
                <c:pt idx="7999">
                  <c:v>0.7807050347328186</c:v>
                </c:pt>
                <c:pt idx="8000">
                  <c:v>0.78048348426818848</c:v>
                </c:pt>
                <c:pt idx="8001">
                  <c:v>0.78043979406356812</c:v>
                </c:pt>
                <c:pt idx="8002">
                  <c:v>0.78026723861694336</c:v>
                </c:pt>
                <c:pt idx="8003">
                  <c:v>0.78041458129882812</c:v>
                </c:pt>
                <c:pt idx="8004">
                  <c:v>0.7808348536491394</c:v>
                </c:pt>
                <c:pt idx="8005">
                  <c:v>0.78087121248245239</c:v>
                </c:pt>
                <c:pt idx="8006">
                  <c:v>0.7809186577796936</c:v>
                </c:pt>
                <c:pt idx="8007">
                  <c:v>0.78061515092849731</c:v>
                </c:pt>
                <c:pt idx="8008">
                  <c:v>0.78044676780700684</c:v>
                </c:pt>
                <c:pt idx="8009">
                  <c:v>0.78064471483230591</c:v>
                </c:pt>
                <c:pt idx="8010">
                  <c:v>0.78086870908737183</c:v>
                </c:pt>
                <c:pt idx="8011">
                  <c:v>0.78099232912063599</c:v>
                </c:pt>
                <c:pt idx="8012">
                  <c:v>0.78105652332305908</c:v>
                </c:pt>
                <c:pt idx="8013">
                  <c:v>0.78070944547653198</c:v>
                </c:pt>
                <c:pt idx="8014">
                  <c:v>0.78057289123535156</c:v>
                </c:pt>
                <c:pt idx="8015">
                  <c:v>0.78078383207321167</c:v>
                </c:pt>
                <c:pt idx="8016">
                  <c:v>0.78084897994995117</c:v>
                </c:pt>
                <c:pt idx="8017">
                  <c:v>0.78122049570083618</c:v>
                </c:pt>
                <c:pt idx="8018">
                  <c:v>0.78123140335083008</c:v>
                </c:pt>
                <c:pt idx="8019">
                  <c:v>0.78093439340591431</c:v>
                </c:pt>
                <c:pt idx="8020">
                  <c:v>0.7808946967124939</c:v>
                </c:pt>
                <c:pt idx="8021">
                  <c:v>0.78088772296905518</c:v>
                </c:pt>
                <c:pt idx="8022">
                  <c:v>0.78101718425750732</c:v>
                </c:pt>
                <c:pt idx="8023">
                  <c:v>0.78150480985641479</c:v>
                </c:pt>
                <c:pt idx="8024">
                  <c:v>0.78136634826660156</c:v>
                </c:pt>
                <c:pt idx="8025">
                  <c:v>0.78115701675415039</c:v>
                </c:pt>
                <c:pt idx="8026">
                  <c:v>0.78104639053344727</c:v>
                </c:pt>
                <c:pt idx="8027">
                  <c:v>0.78107506036758423</c:v>
                </c:pt>
                <c:pt idx="8028">
                  <c:v>0.78129833936691284</c:v>
                </c:pt>
                <c:pt idx="8029">
                  <c:v>0.78158789873123169</c:v>
                </c:pt>
                <c:pt idx="8030">
                  <c:v>0.7813916802406311</c:v>
                </c:pt>
                <c:pt idx="8031">
                  <c:v>0.78117537498474121</c:v>
                </c:pt>
                <c:pt idx="8032">
                  <c:v>0.78113681077957153</c:v>
                </c:pt>
                <c:pt idx="8033">
                  <c:v>0.78111279010772705</c:v>
                </c:pt>
                <c:pt idx="8034">
                  <c:v>0.78146123886108398</c:v>
                </c:pt>
                <c:pt idx="8035">
                  <c:v>0.78168541193008423</c:v>
                </c:pt>
                <c:pt idx="8036">
                  <c:v>0.78155308961868286</c:v>
                </c:pt>
                <c:pt idx="8037">
                  <c:v>0.78134876489639282</c:v>
                </c:pt>
                <c:pt idx="8038">
                  <c:v>0.78127247095108032</c:v>
                </c:pt>
                <c:pt idx="8039">
                  <c:v>0.78126406669616699</c:v>
                </c:pt>
                <c:pt idx="8040">
                  <c:v>0.78154408931732178</c:v>
                </c:pt>
                <c:pt idx="8041">
                  <c:v>0.78159064054489136</c:v>
                </c:pt>
                <c:pt idx="8042">
                  <c:v>0.78146308660507202</c:v>
                </c:pt>
                <c:pt idx="8043">
                  <c:v>0.78139781951904297</c:v>
                </c:pt>
                <c:pt idx="8044">
                  <c:v>0.7812383770942688</c:v>
                </c:pt>
                <c:pt idx="8045">
                  <c:v>0.78144806623458862</c:v>
                </c:pt>
                <c:pt idx="8046">
                  <c:v>0.78157854080200195</c:v>
                </c:pt>
                <c:pt idx="8047">
                  <c:v>0.78164321184158325</c:v>
                </c:pt>
                <c:pt idx="8048">
                  <c:v>0.78141498565673828</c:v>
                </c:pt>
                <c:pt idx="8049">
                  <c:v>0.7813117504119873</c:v>
                </c:pt>
                <c:pt idx="8050">
                  <c:v>0.7812117338180542</c:v>
                </c:pt>
                <c:pt idx="8051">
                  <c:v>0.78134560585021973</c:v>
                </c:pt>
                <c:pt idx="8052">
                  <c:v>0.78162187337875366</c:v>
                </c:pt>
                <c:pt idx="8053">
                  <c:v>0.78171849250793457</c:v>
                </c:pt>
                <c:pt idx="8054">
                  <c:v>0.78159201145172119</c:v>
                </c:pt>
                <c:pt idx="8055">
                  <c:v>0.78137975931167603</c:v>
                </c:pt>
                <c:pt idx="8056">
                  <c:v>0.78135210275650024</c:v>
                </c:pt>
                <c:pt idx="8057">
                  <c:v>0.78135234117507935</c:v>
                </c:pt>
                <c:pt idx="8058">
                  <c:v>0.78166306018829346</c:v>
                </c:pt>
                <c:pt idx="8059">
                  <c:v>0.78174662590026855</c:v>
                </c:pt>
                <c:pt idx="8060">
                  <c:v>0.78149998188018799</c:v>
                </c:pt>
                <c:pt idx="8061">
                  <c:v>0.78141224384307861</c:v>
                </c:pt>
                <c:pt idx="8062">
                  <c:v>0.78133386373519897</c:v>
                </c:pt>
                <c:pt idx="8063">
                  <c:v>0.78147417306900024</c:v>
                </c:pt>
                <c:pt idx="8064">
                  <c:v>0.78187578916549683</c:v>
                </c:pt>
                <c:pt idx="8065">
                  <c:v>0.78177565336227417</c:v>
                </c:pt>
                <c:pt idx="8066">
                  <c:v>0.78150492906570435</c:v>
                </c:pt>
                <c:pt idx="8067">
                  <c:v>0.78150045871734619</c:v>
                </c:pt>
                <c:pt idx="8068">
                  <c:v>0.78136783838272095</c:v>
                </c:pt>
                <c:pt idx="8069">
                  <c:v>0.78173565864562988</c:v>
                </c:pt>
                <c:pt idx="8070">
                  <c:v>0.78190964460372925</c:v>
                </c:pt>
                <c:pt idx="8071">
                  <c:v>0.78172194957733154</c:v>
                </c:pt>
                <c:pt idx="8072">
                  <c:v>0.7816348671913147</c:v>
                </c:pt>
                <c:pt idx="8073">
                  <c:v>0.78146499395370483</c:v>
                </c:pt>
                <c:pt idx="8074">
                  <c:v>0.78149616718292236</c:v>
                </c:pt>
                <c:pt idx="8075">
                  <c:v>0.78176385164260864</c:v>
                </c:pt>
                <c:pt idx="8076">
                  <c:v>0.78175574541091919</c:v>
                </c:pt>
                <c:pt idx="8077">
                  <c:v>0.78167533874511719</c:v>
                </c:pt>
                <c:pt idx="8078">
                  <c:v>0.78156757354736328</c:v>
                </c:pt>
                <c:pt idx="8079">
                  <c:v>0.78141951560974121</c:v>
                </c:pt>
                <c:pt idx="8080">
                  <c:v>0.78167814016342163</c:v>
                </c:pt>
                <c:pt idx="8081">
                  <c:v>0.78178095817565918</c:v>
                </c:pt>
                <c:pt idx="8082">
                  <c:v>0.78172993659973145</c:v>
                </c:pt>
                <c:pt idx="8083">
                  <c:v>0.78165125846862793</c:v>
                </c:pt>
                <c:pt idx="8084">
                  <c:v>0.78144693374633789</c:v>
                </c:pt>
                <c:pt idx="8085">
                  <c:v>0.7815280556678772</c:v>
                </c:pt>
                <c:pt idx="8086">
                  <c:v>0.78168654441833496</c:v>
                </c:pt>
                <c:pt idx="8087">
                  <c:v>0.78177791833877563</c:v>
                </c:pt>
                <c:pt idx="8088">
                  <c:v>0.78179091215133667</c:v>
                </c:pt>
                <c:pt idx="8089">
                  <c:v>0.78165864944458008</c:v>
                </c:pt>
                <c:pt idx="8090">
                  <c:v>0.78154599666595459</c:v>
                </c:pt>
                <c:pt idx="8091">
                  <c:v>0.78164893388748169</c:v>
                </c:pt>
                <c:pt idx="8092">
                  <c:v>0.7817423939704895</c:v>
                </c:pt>
                <c:pt idx="8093">
                  <c:v>0.78188657760620117</c:v>
                </c:pt>
                <c:pt idx="8094">
                  <c:v>0.78182768821716309</c:v>
                </c:pt>
                <c:pt idx="8095">
                  <c:v>0.78154236078262329</c:v>
                </c:pt>
                <c:pt idx="8096">
                  <c:v>0.78163474798202515</c:v>
                </c:pt>
                <c:pt idx="8097">
                  <c:v>0.78162598609924316</c:v>
                </c:pt>
                <c:pt idx="8098">
                  <c:v>0.78180938959121704</c:v>
                </c:pt>
                <c:pt idx="8099">
                  <c:v>0.78201770782470703</c:v>
                </c:pt>
                <c:pt idx="8100">
                  <c:v>0.78180426359176636</c:v>
                </c:pt>
                <c:pt idx="8101">
                  <c:v>0.781791090965271</c:v>
                </c:pt>
                <c:pt idx="8102">
                  <c:v>0.78170883655548096</c:v>
                </c:pt>
                <c:pt idx="8103">
                  <c:v>0.78178215026855469</c:v>
                </c:pt>
                <c:pt idx="8104">
                  <c:v>0.78200113773345947</c:v>
                </c:pt>
                <c:pt idx="8105">
                  <c:v>0.78203505277633667</c:v>
                </c:pt>
                <c:pt idx="8106">
                  <c:v>0.78191483020782471</c:v>
                </c:pt>
                <c:pt idx="8107">
                  <c:v>0.78188997507095337</c:v>
                </c:pt>
                <c:pt idx="8108">
                  <c:v>0.78184503316879272</c:v>
                </c:pt>
                <c:pt idx="8109">
                  <c:v>0.78200638294219971</c:v>
                </c:pt>
                <c:pt idx="8110">
                  <c:v>0.78208738565444946</c:v>
                </c:pt>
                <c:pt idx="8111">
                  <c:v>0.78199875354766846</c:v>
                </c:pt>
                <c:pt idx="8112">
                  <c:v>0.78208696842193604</c:v>
                </c:pt>
                <c:pt idx="8113">
                  <c:v>0.78184318542480469</c:v>
                </c:pt>
                <c:pt idx="8114">
                  <c:v>0.78202629089355469</c:v>
                </c:pt>
                <c:pt idx="8115">
                  <c:v>0.78213775157928467</c:v>
                </c:pt>
                <c:pt idx="8116">
                  <c:v>0.78198564052581787</c:v>
                </c:pt>
                <c:pt idx="8117">
                  <c:v>0.78215682506561279</c:v>
                </c:pt>
                <c:pt idx="8118">
                  <c:v>0.78197813034057617</c:v>
                </c:pt>
                <c:pt idx="8119">
                  <c:v>0.78202694654464722</c:v>
                </c:pt>
                <c:pt idx="8120">
                  <c:v>0.78228938579559326</c:v>
                </c:pt>
                <c:pt idx="8121">
                  <c:v>0.78210258483886719</c:v>
                </c:pt>
                <c:pt idx="8122">
                  <c:v>0.78211331367492676</c:v>
                </c:pt>
                <c:pt idx="8123">
                  <c:v>0.78200614452362061</c:v>
                </c:pt>
                <c:pt idx="8124">
                  <c:v>0.78202468156814575</c:v>
                </c:pt>
                <c:pt idx="8125">
                  <c:v>0.78233867883682251</c:v>
                </c:pt>
                <c:pt idx="8126">
                  <c:v>0.7822996973991394</c:v>
                </c:pt>
                <c:pt idx="8127">
                  <c:v>0.78213828802108765</c:v>
                </c:pt>
                <c:pt idx="8128">
                  <c:v>0.78201079368591309</c:v>
                </c:pt>
                <c:pt idx="8129">
                  <c:v>0.78199321031570435</c:v>
                </c:pt>
                <c:pt idx="8130">
                  <c:v>0.78220802545547485</c:v>
                </c:pt>
                <c:pt idx="8131">
                  <c:v>0.78244417905807495</c:v>
                </c:pt>
                <c:pt idx="8132">
                  <c:v>0.78237175941467285</c:v>
                </c:pt>
                <c:pt idx="8133">
                  <c:v>0.78210294246673584</c:v>
                </c:pt>
                <c:pt idx="8134">
                  <c:v>0.78207683563232422</c:v>
                </c:pt>
                <c:pt idx="8135">
                  <c:v>0.78207677602767944</c:v>
                </c:pt>
                <c:pt idx="8136">
                  <c:v>0.78240293264389038</c:v>
                </c:pt>
                <c:pt idx="8137">
                  <c:v>0.78252524137496948</c:v>
                </c:pt>
                <c:pt idx="8138">
                  <c:v>0.7822907567024231</c:v>
                </c:pt>
                <c:pt idx="8139">
                  <c:v>0.7821815013885498</c:v>
                </c:pt>
                <c:pt idx="8140">
                  <c:v>0.78204768896102905</c:v>
                </c:pt>
                <c:pt idx="8141">
                  <c:v>0.78232079744338989</c:v>
                </c:pt>
                <c:pt idx="8142">
                  <c:v>0.78256970643997192</c:v>
                </c:pt>
                <c:pt idx="8143">
                  <c:v>0.78259885311126709</c:v>
                </c:pt>
                <c:pt idx="8144">
                  <c:v>0.78241509199142456</c:v>
                </c:pt>
                <c:pt idx="8145">
                  <c:v>0.78214836120605469</c:v>
                </c:pt>
                <c:pt idx="8146">
                  <c:v>0.78223776817321777</c:v>
                </c:pt>
                <c:pt idx="8147">
                  <c:v>0.78250616788864136</c:v>
                </c:pt>
                <c:pt idx="8148">
                  <c:v>0.78278464078903198</c:v>
                </c:pt>
                <c:pt idx="8149">
                  <c:v>0.78264331817626953</c:v>
                </c:pt>
                <c:pt idx="8150">
                  <c:v>0.78160351514816284</c:v>
                </c:pt>
                <c:pt idx="8151">
                  <c:v>0.78143101930618286</c:v>
                </c:pt>
                <c:pt idx="8152">
                  <c:v>0.78173983097076416</c:v>
                </c:pt>
                <c:pt idx="8153">
                  <c:v>0.78198611736297607</c:v>
                </c:pt>
                <c:pt idx="8154">
                  <c:v>0.78269553184509277</c:v>
                </c:pt>
                <c:pt idx="8155">
                  <c:v>0.78305596113204956</c:v>
                </c:pt>
                <c:pt idx="8156">
                  <c:v>0.78263360261917114</c:v>
                </c:pt>
                <c:pt idx="8157">
                  <c:v>0.78279769420623779</c:v>
                </c:pt>
                <c:pt idx="8158">
                  <c:v>0.78295361995697021</c:v>
                </c:pt>
                <c:pt idx="8159">
                  <c:v>0.78300964832305908</c:v>
                </c:pt>
                <c:pt idx="8160">
                  <c:v>0.78312265872955322</c:v>
                </c:pt>
                <c:pt idx="8161">
                  <c:v>0.78286910057067871</c:v>
                </c:pt>
                <c:pt idx="8162">
                  <c:v>0.78280681371688843</c:v>
                </c:pt>
                <c:pt idx="8163">
                  <c:v>0.78289932012557983</c:v>
                </c:pt>
                <c:pt idx="8164">
                  <c:v>0.78297132253646851</c:v>
                </c:pt>
                <c:pt idx="8165">
                  <c:v>0.78307271003723145</c:v>
                </c:pt>
                <c:pt idx="8166">
                  <c:v>0.78295284509658813</c:v>
                </c:pt>
                <c:pt idx="8167">
                  <c:v>0.78287214040756226</c:v>
                </c:pt>
                <c:pt idx="8168">
                  <c:v>0.78286808729171753</c:v>
                </c:pt>
                <c:pt idx="8169">
                  <c:v>0.7829364538192749</c:v>
                </c:pt>
                <c:pt idx="8170">
                  <c:v>0.78307467699050903</c:v>
                </c:pt>
                <c:pt idx="8171">
                  <c:v>0.78309148550033569</c:v>
                </c:pt>
                <c:pt idx="8172">
                  <c:v>0.78293490409851074</c:v>
                </c:pt>
                <c:pt idx="8173">
                  <c:v>0.78287792205810547</c:v>
                </c:pt>
                <c:pt idx="8174">
                  <c:v>0.78282690048217773</c:v>
                </c:pt>
                <c:pt idx="8175">
                  <c:v>0.78296297788619995</c:v>
                </c:pt>
                <c:pt idx="8176">
                  <c:v>0.78317379951477051</c:v>
                </c:pt>
                <c:pt idx="8177">
                  <c:v>0.78299272060394287</c:v>
                </c:pt>
                <c:pt idx="8178">
                  <c:v>0.7829355001449585</c:v>
                </c:pt>
                <c:pt idx="8179">
                  <c:v>0.78288435935974121</c:v>
                </c:pt>
                <c:pt idx="8180">
                  <c:v>0.782920241355896</c:v>
                </c:pt>
                <c:pt idx="8181">
                  <c:v>0.78312373161315918</c:v>
                </c:pt>
                <c:pt idx="8182">
                  <c:v>0.78305870294570923</c:v>
                </c:pt>
                <c:pt idx="8183">
                  <c:v>0.78290462493896484</c:v>
                </c:pt>
                <c:pt idx="8184">
                  <c:v>0.78291821479797363</c:v>
                </c:pt>
                <c:pt idx="8185">
                  <c:v>0.78299552202224731</c:v>
                </c:pt>
                <c:pt idx="8186">
                  <c:v>0.7831188440322876</c:v>
                </c:pt>
                <c:pt idx="8187">
                  <c:v>0.78318518400192261</c:v>
                </c:pt>
                <c:pt idx="8188">
                  <c:v>0.78294402360916138</c:v>
                </c:pt>
                <c:pt idx="8189">
                  <c:v>0.78288573026657104</c:v>
                </c:pt>
                <c:pt idx="8190">
                  <c:v>0.78304886817932129</c:v>
                </c:pt>
                <c:pt idx="8191">
                  <c:v>0.78308504819869995</c:v>
                </c:pt>
                <c:pt idx="8192">
                  <c:v>0.78325009346008301</c:v>
                </c:pt>
                <c:pt idx="8193">
                  <c:v>0.78312277793884277</c:v>
                </c:pt>
                <c:pt idx="8194">
                  <c:v>0.78294110298156738</c:v>
                </c:pt>
                <c:pt idx="8195">
                  <c:v>0.78301888704299927</c:v>
                </c:pt>
                <c:pt idx="8196">
                  <c:v>0.78310418128967285</c:v>
                </c:pt>
                <c:pt idx="8197">
                  <c:v>0.78321647644042969</c:v>
                </c:pt>
                <c:pt idx="8198">
                  <c:v>0.78316783905029297</c:v>
                </c:pt>
                <c:pt idx="8199">
                  <c:v>0.78297334909439087</c:v>
                </c:pt>
                <c:pt idx="8200">
                  <c:v>0.78302621841430664</c:v>
                </c:pt>
                <c:pt idx="8201">
                  <c:v>0.78317916393280029</c:v>
                </c:pt>
                <c:pt idx="8202">
                  <c:v>0.78328251838684082</c:v>
                </c:pt>
                <c:pt idx="8203">
                  <c:v>0.78319829702377319</c:v>
                </c:pt>
                <c:pt idx="8204">
                  <c:v>0.78317242860794067</c:v>
                </c:pt>
                <c:pt idx="8205">
                  <c:v>0.78302621841430664</c:v>
                </c:pt>
                <c:pt idx="8206">
                  <c:v>0.78316551446914673</c:v>
                </c:pt>
                <c:pt idx="8207">
                  <c:v>0.78337639570236206</c:v>
                </c:pt>
                <c:pt idx="8208">
                  <c:v>0.78323978185653687</c:v>
                </c:pt>
                <c:pt idx="8209">
                  <c:v>0.78333371877670288</c:v>
                </c:pt>
                <c:pt idx="8210">
                  <c:v>0.78303486108779907</c:v>
                </c:pt>
                <c:pt idx="8211">
                  <c:v>0.78317397832870483</c:v>
                </c:pt>
                <c:pt idx="8212">
                  <c:v>0.78337192535400391</c:v>
                </c:pt>
                <c:pt idx="8213">
                  <c:v>0.7832801342010498</c:v>
                </c:pt>
                <c:pt idx="8214">
                  <c:v>0.78352147340774536</c:v>
                </c:pt>
                <c:pt idx="8215">
                  <c:v>0.78319215774536133</c:v>
                </c:pt>
                <c:pt idx="8216">
                  <c:v>0.78325492143630981</c:v>
                </c:pt>
                <c:pt idx="8217">
                  <c:v>0.78343462944030762</c:v>
                </c:pt>
                <c:pt idx="8218">
                  <c:v>0.78336471319198608</c:v>
                </c:pt>
                <c:pt idx="8219">
                  <c:v>0.78372323513031006</c:v>
                </c:pt>
                <c:pt idx="8220">
                  <c:v>0.78350925445556641</c:v>
                </c:pt>
                <c:pt idx="8221">
                  <c:v>0.78334927558898926</c:v>
                </c:pt>
                <c:pt idx="8222">
                  <c:v>0.78338503837585449</c:v>
                </c:pt>
                <c:pt idx="8223">
                  <c:v>0.78338980674743652</c:v>
                </c:pt>
                <c:pt idx="8224">
                  <c:v>0.7837098240852356</c:v>
                </c:pt>
                <c:pt idx="8225">
                  <c:v>0.78368234634399414</c:v>
                </c:pt>
                <c:pt idx="8226">
                  <c:v>0.78360003232955933</c:v>
                </c:pt>
                <c:pt idx="8227">
                  <c:v>0.78352022171020508</c:v>
                </c:pt>
                <c:pt idx="8228">
                  <c:v>0.78351610898971558</c:v>
                </c:pt>
                <c:pt idx="8229">
                  <c:v>0.78376537561416626</c:v>
                </c:pt>
                <c:pt idx="8230">
                  <c:v>0.78377467393875122</c:v>
                </c:pt>
                <c:pt idx="8231">
                  <c:v>0.7837863564491272</c:v>
                </c:pt>
                <c:pt idx="8232">
                  <c:v>0.78365993499755859</c:v>
                </c:pt>
                <c:pt idx="8233">
                  <c:v>0.78355622291564941</c:v>
                </c:pt>
                <c:pt idx="8234">
                  <c:v>0.78379017114639282</c:v>
                </c:pt>
                <c:pt idx="8235">
                  <c:v>0.78374385833740234</c:v>
                </c:pt>
                <c:pt idx="8236">
                  <c:v>0.78368651866912842</c:v>
                </c:pt>
                <c:pt idx="8237">
                  <c:v>0.78361731767654419</c:v>
                </c:pt>
                <c:pt idx="8238">
                  <c:v>0.78359144926071167</c:v>
                </c:pt>
                <c:pt idx="8239">
                  <c:v>0.78373265266418457</c:v>
                </c:pt>
                <c:pt idx="8240">
                  <c:v>0.78378623723983765</c:v>
                </c:pt>
                <c:pt idx="8241">
                  <c:v>0.78382647037506104</c:v>
                </c:pt>
                <c:pt idx="8242">
                  <c:v>0.78369241952896118</c:v>
                </c:pt>
                <c:pt idx="8243">
                  <c:v>0.78366976976394653</c:v>
                </c:pt>
                <c:pt idx="8244">
                  <c:v>0.78377771377563477</c:v>
                </c:pt>
                <c:pt idx="8245">
                  <c:v>0.78370785713195801</c:v>
                </c:pt>
                <c:pt idx="8246">
                  <c:v>0.78380244970321655</c:v>
                </c:pt>
                <c:pt idx="8247">
                  <c:v>0.78366714715957642</c:v>
                </c:pt>
                <c:pt idx="8248">
                  <c:v>0.78372091054916382</c:v>
                </c:pt>
                <c:pt idx="8249">
                  <c:v>0.78386366367340088</c:v>
                </c:pt>
                <c:pt idx="8250">
                  <c:v>0.78381341695785522</c:v>
                </c:pt>
                <c:pt idx="8251">
                  <c:v>0.78384637832641602</c:v>
                </c:pt>
                <c:pt idx="8252">
                  <c:v>0.78372406959533691</c:v>
                </c:pt>
                <c:pt idx="8253">
                  <c:v>0.78372597694396973</c:v>
                </c:pt>
                <c:pt idx="8254">
                  <c:v>0.78381991386413574</c:v>
                </c:pt>
                <c:pt idx="8255">
                  <c:v>0.78378421068191528</c:v>
                </c:pt>
                <c:pt idx="8256">
                  <c:v>0.78378510475158691</c:v>
                </c:pt>
                <c:pt idx="8257">
                  <c:v>0.78372311592102051</c:v>
                </c:pt>
                <c:pt idx="8258">
                  <c:v>0.78376078605651855</c:v>
                </c:pt>
                <c:pt idx="8259">
                  <c:v>0.7838519811630249</c:v>
                </c:pt>
                <c:pt idx="8260">
                  <c:v>0.78381961584091187</c:v>
                </c:pt>
                <c:pt idx="8261">
                  <c:v>0.78382110595703125</c:v>
                </c:pt>
                <c:pt idx="8262">
                  <c:v>0.78377670049667358</c:v>
                </c:pt>
                <c:pt idx="8263">
                  <c:v>0.78386020660400391</c:v>
                </c:pt>
                <c:pt idx="8264">
                  <c:v>0.78390848636627197</c:v>
                </c:pt>
                <c:pt idx="8265">
                  <c:v>0.7838711142539978</c:v>
                </c:pt>
                <c:pt idx="8266">
                  <c:v>0.7838708758354187</c:v>
                </c:pt>
                <c:pt idx="8267">
                  <c:v>0.78365182876586914</c:v>
                </c:pt>
                <c:pt idx="8268">
                  <c:v>0.78388893604278564</c:v>
                </c:pt>
                <c:pt idx="8269">
                  <c:v>0.7838752269744873</c:v>
                </c:pt>
                <c:pt idx="8270">
                  <c:v>0.7839699387550354</c:v>
                </c:pt>
                <c:pt idx="8271">
                  <c:v>0.7838205099105835</c:v>
                </c:pt>
                <c:pt idx="8272">
                  <c:v>0.78366178274154663</c:v>
                </c:pt>
                <c:pt idx="8273">
                  <c:v>0.78384238481521606</c:v>
                </c:pt>
                <c:pt idx="8274">
                  <c:v>0.78396248817443848</c:v>
                </c:pt>
                <c:pt idx="8275">
                  <c:v>0.78419196605682373</c:v>
                </c:pt>
                <c:pt idx="8276">
                  <c:v>0.78401845693588257</c:v>
                </c:pt>
                <c:pt idx="8277">
                  <c:v>0.78381931781768799</c:v>
                </c:pt>
                <c:pt idx="8278">
                  <c:v>0.78389042615890503</c:v>
                </c:pt>
                <c:pt idx="8279">
                  <c:v>0.78406769037246704</c:v>
                </c:pt>
                <c:pt idx="8280">
                  <c:v>0.78425008058547974</c:v>
                </c:pt>
                <c:pt idx="8281">
                  <c:v>0.78404033184051514</c:v>
                </c:pt>
                <c:pt idx="8282">
                  <c:v>0.78393816947937012</c:v>
                </c:pt>
                <c:pt idx="8283">
                  <c:v>0.78403615951538086</c:v>
                </c:pt>
                <c:pt idx="8284">
                  <c:v>0.78408557176589966</c:v>
                </c:pt>
                <c:pt idx="8285">
                  <c:v>0.78426277637481689</c:v>
                </c:pt>
                <c:pt idx="8286">
                  <c:v>0.78408324718475342</c:v>
                </c:pt>
                <c:pt idx="8287">
                  <c:v>0.78399324417114258</c:v>
                </c:pt>
                <c:pt idx="8288">
                  <c:v>0.7841452956199646</c:v>
                </c:pt>
                <c:pt idx="8289">
                  <c:v>0.78417974710464478</c:v>
                </c:pt>
                <c:pt idx="8290">
                  <c:v>0.78427654504776001</c:v>
                </c:pt>
                <c:pt idx="8291">
                  <c:v>0.78415912389755249</c:v>
                </c:pt>
                <c:pt idx="8292">
                  <c:v>0.7840576171875</c:v>
                </c:pt>
                <c:pt idx="8293">
                  <c:v>0.78417325019836426</c:v>
                </c:pt>
                <c:pt idx="8294">
                  <c:v>0.78425300121307373</c:v>
                </c:pt>
                <c:pt idx="8295">
                  <c:v>0.78419274091720581</c:v>
                </c:pt>
                <c:pt idx="8296">
                  <c:v>0.78421169519424438</c:v>
                </c:pt>
                <c:pt idx="8297">
                  <c:v>0.78404653072357178</c:v>
                </c:pt>
                <c:pt idx="8298">
                  <c:v>0.78420299291610718</c:v>
                </c:pt>
                <c:pt idx="8299">
                  <c:v>0.78433728218078613</c:v>
                </c:pt>
                <c:pt idx="8300">
                  <c:v>0.78427910804748535</c:v>
                </c:pt>
                <c:pt idx="8301">
                  <c:v>0.78431743383407593</c:v>
                </c:pt>
                <c:pt idx="8302">
                  <c:v>0.78411871194839478</c:v>
                </c:pt>
                <c:pt idx="8303">
                  <c:v>0.78434699773788452</c:v>
                </c:pt>
                <c:pt idx="8304">
                  <c:v>0.78440952301025391</c:v>
                </c:pt>
                <c:pt idx="8305">
                  <c:v>0.78444737195968628</c:v>
                </c:pt>
                <c:pt idx="8306">
                  <c:v>0.7844732403755188</c:v>
                </c:pt>
                <c:pt idx="8307">
                  <c:v>0.78426045179367065</c:v>
                </c:pt>
                <c:pt idx="8308">
                  <c:v>0.78455793857574463</c:v>
                </c:pt>
                <c:pt idx="8309">
                  <c:v>0.78451335430145264</c:v>
                </c:pt>
                <c:pt idx="8310">
                  <c:v>0.78460294008255005</c:v>
                </c:pt>
                <c:pt idx="8311">
                  <c:v>0.78465461730957031</c:v>
                </c:pt>
                <c:pt idx="8312">
                  <c:v>0.78446793556213379</c:v>
                </c:pt>
                <c:pt idx="8313">
                  <c:v>0.78473019599914551</c:v>
                </c:pt>
                <c:pt idx="8314">
                  <c:v>0.78463149070739746</c:v>
                </c:pt>
                <c:pt idx="8315">
                  <c:v>0.78483229875564575</c:v>
                </c:pt>
                <c:pt idx="8316">
                  <c:v>0.78478795289993286</c:v>
                </c:pt>
                <c:pt idx="8317">
                  <c:v>0.78463584184646606</c:v>
                </c:pt>
                <c:pt idx="8318">
                  <c:v>0.78476917743682861</c:v>
                </c:pt>
                <c:pt idx="8319">
                  <c:v>0.78476816415786743</c:v>
                </c:pt>
                <c:pt idx="8320">
                  <c:v>0.78492391109466553</c:v>
                </c:pt>
                <c:pt idx="8321">
                  <c:v>0.78482544422149658</c:v>
                </c:pt>
                <c:pt idx="8322">
                  <c:v>0.78474390506744385</c:v>
                </c:pt>
                <c:pt idx="8323">
                  <c:v>0.78466582298278809</c:v>
                </c:pt>
                <c:pt idx="8324">
                  <c:v>0.78473973274230957</c:v>
                </c:pt>
                <c:pt idx="8325">
                  <c:v>0.78505074977874756</c:v>
                </c:pt>
                <c:pt idx="8326">
                  <c:v>0.78492176532745361</c:v>
                </c:pt>
                <c:pt idx="8327">
                  <c:v>0.78499299287796021</c:v>
                </c:pt>
                <c:pt idx="8328">
                  <c:v>0.7847868800163269</c:v>
                </c:pt>
                <c:pt idx="8329">
                  <c:v>0.78482192754745483</c:v>
                </c:pt>
                <c:pt idx="8330">
                  <c:v>0.78494322299957275</c:v>
                </c:pt>
                <c:pt idx="8331">
                  <c:v>0.78490054607391357</c:v>
                </c:pt>
                <c:pt idx="8332">
                  <c:v>0.78482186794281006</c:v>
                </c:pt>
                <c:pt idx="8333">
                  <c:v>0.78493046760559082</c:v>
                </c:pt>
                <c:pt idx="8334">
                  <c:v>0.78491669893264771</c:v>
                </c:pt>
                <c:pt idx="8335">
                  <c:v>0.78487390279769897</c:v>
                </c:pt>
                <c:pt idx="8336">
                  <c:v>0.78496426343917847</c:v>
                </c:pt>
                <c:pt idx="8337">
                  <c:v>0.78487968444824219</c:v>
                </c:pt>
                <c:pt idx="8338">
                  <c:v>0.78501492738723755</c:v>
                </c:pt>
                <c:pt idx="8339">
                  <c:v>0.78508621454238892</c:v>
                </c:pt>
                <c:pt idx="8340">
                  <c:v>0.78499031066894531</c:v>
                </c:pt>
                <c:pt idx="8341">
                  <c:v>0.78490430116653442</c:v>
                </c:pt>
                <c:pt idx="8342">
                  <c:v>0.78495573997497559</c:v>
                </c:pt>
                <c:pt idx="8343">
                  <c:v>0.78501129150390625</c:v>
                </c:pt>
                <c:pt idx="8344">
                  <c:v>0.78501087427139282</c:v>
                </c:pt>
                <c:pt idx="8345">
                  <c:v>0.78508394956588745</c:v>
                </c:pt>
                <c:pt idx="8346">
                  <c:v>0.78503274917602539</c:v>
                </c:pt>
                <c:pt idx="8347">
                  <c:v>0.78510481119155884</c:v>
                </c:pt>
                <c:pt idx="8348">
                  <c:v>0.78509330749511719</c:v>
                </c:pt>
                <c:pt idx="8349">
                  <c:v>0.78496402502059937</c:v>
                </c:pt>
                <c:pt idx="8350">
                  <c:v>0.78490960597991943</c:v>
                </c:pt>
                <c:pt idx="8351">
                  <c:v>0.78504770994186401</c:v>
                </c:pt>
                <c:pt idx="8352">
                  <c:v>0.78526020050048828</c:v>
                </c:pt>
                <c:pt idx="8353">
                  <c:v>0.78531837463378906</c:v>
                </c:pt>
                <c:pt idx="8354">
                  <c:v>0.78523802757263184</c:v>
                </c:pt>
                <c:pt idx="8355">
                  <c:v>0.78506022691726685</c:v>
                </c:pt>
                <c:pt idx="8356">
                  <c:v>0.78510427474975586</c:v>
                </c:pt>
                <c:pt idx="8357">
                  <c:v>0.78539824485778809</c:v>
                </c:pt>
                <c:pt idx="8358">
                  <c:v>0.78543472290039062</c:v>
                </c:pt>
                <c:pt idx="8359">
                  <c:v>0.78527861833572388</c:v>
                </c:pt>
                <c:pt idx="8360">
                  <c:v>0.78518497943878174</c:v>
                </c:pt>
                <c:pt idx="8361">
                  <c:v>0.78528487682342529</c:v>
                </c:pt>
                <c:pt idx="8362">
                  <c:v>0.78544926643371582</c:v>
                </c:pt>
                <c:pt idx="8363">
                  <c:v>0.78558409214019775</c:v>
                </c:pt>
                <c:pt idx="8364">
                  <c:v>0.78542792797088623</c:v>
                </c:pt>
                <c:pt idx="8365">
                  <c:v>0.78537964820861816</c:v>
                </c:pt>
                <c:pt idx="8366">
                  <c:v>0.78544962406158447</c:v>
                </c:pt>
                <c:pt idx="8367">
                  <c:v>0.78554815053939819</c:v>
                </c:pt>
                <c:pt idx="8368">
                  <c:v>0.78545808792114258</c:v>
                </c:pt>
                <c:pt idx="8369">
                  <c:v>0.78553593158721924</c:v>
                </c:pt>
                <c:pt idx="8370">
                  <c:v>0.7855532169342041</c:v>
                </c:pt>
                <c:pt idx="8371">
                  <c:v>0.78558248281478882</c:v>
                </c:pt>
                <c:pt idx="8372">
                  <c:v>0.78574842214584351</c:v>
                </c:pt>
                <c:pt idx="8373">
                  <c:v>0.78552156686782837</c:v>
                </c:pt>
                <c:pt idx="8374">
                  <c:v>0.78557270765304565</c:v>
                </c:pt>
                <c:pt idx="8375">
                  <c:v>0.78560036420822144</c:v>
                </c:pt>
                <c:pt idx="8376">
                  <c:v>0.78580307960510254</c:v>
                </c:pt>
                <c:pt idx="8377">
                  <c:v>0.78574675321578979</c:v>
                </c:pt>
                <c:pt idx="8378">
                  <c:v>0.7856215238571167</c:v>
                </c:pt>
                <c:pt idx="8379">
                  <c:v>0.78559714555740356</c:v>
                </c:pt>
                <c:pt idx="8380">
                  <c:v>0.78554636240005493</c:v>
                </c:pt>
                <c:pt idx="8381">
                  <c:v>0.78588670492172241</c:v>
                </c:pt>
                <c:pt idx="8382">
                  <c:v>0.78575772047042847</c:v>
                </c:pt>
                <c:pt idx="8383">
                  <c:v>0.785694420337677</c:v>
                </c:pt>
                <c:pt idx="8384">
                  <c:v>0.78567701578140259</c:v>
                </c:pt>
                <c:pt idx="8385">
                  <c:v>0.78581899404525757</c:v>
                </c:pt>
                <c:pt idx="8386">
                  <c:v>0.78596490621566772</c:v>
                </c:pt>
                <c:pt idx="8387">
                  <c:v>0.78586822748184204</c:v>
                </c:pt>
                <c:pt idx="8388">
                  <c:v>0.78591811656951904</c:v>
                </c:pt>
                <c:pt idx="8389">
                  <c:v>0.78584015369415283</c:v>
                </c:pt>
                <c:pt idx="8390">
                  <c:v>0.78600287437438965</c:v>
                </c:pt>
                <c:pt idx="8391">
                  <c:v>0.78577923774719238</c:v>
                </c:pt>
                <c:pt idx="8392">
                  <c:v>0.78582257032394409</c:v>
                </c:pt>
                <c:pt idx="8393">
                  <c:v>0.78590655326843262</c:v>
                </c:pt>
                <c:pt idx="8394">
                  <c:v>0.78601557016372681</c:v>
                </c:pt>
                <c:pt idx="8395">
                  <c:v>0.78616964817047119</c:v>
                </c:pt>
                <c:pt idx="8396">
                  <c:v>0.7859032154083252</c:v>
                </c:pt>
                <c:pt idx="8397">
                  <c:v>0.78598809242248535</c:v>
                </c:pt>
                <c:pt idx="8398">
                  <c:v>0.78600865602493286</c:v>
                </c:pt>
                <c:pt idx="8399">
                  <c:v>0.78619110584259033</c:v>
                </c:pt>
                <c:pt idx="8400">
                  <c:v>0.7861139178276062</c:v>
                </c:pt>
                <c:pt idx="8401">
                  <c:v>0.78602331876754761</c:v>
                </c:pt>
                <c:pt idx="8402">
                  <c:v>0.78613078594207764</c:v>
                </c:pt>
                <c:pt idx="8403">
                  <c:v>0.78632426261901855</c:v>
                </c:pt>
                <c:pt idx="8404">
                  <c:v>0.7863457202911377</c:v>
                </c:pt>
                <c:pt idx="8405">
                  <c:v>0.78617262840270996</c:v>
                </c:pt>
                <c:pt idx="8406">
                  <c:v>0.78613197803497314</c:v>
                </c:pt>
                <c:pt idx="8407">
                  <c:v>0.78621244430541992</c:v>
                </c:pt>
                <c:pt idx="8408">
                  <c:v>0.78639489412307739</c:v>
                </c:pt>
                <c:pt idx="8409">
                  <c:v>0.7862287163734436</c:v>
                </c:pt>
                <c:pt idx="8410">
                  <c:v>0.78628259897232056</c:v>
                </c:pt>
                <c:pt idx="8411">
                  <c:v>0.78617948293685913</c:v>
                </c:pt>
                <c:pt idx="8412">
                  <c:v>0.78647059202194214</c:v>
                </c:pt>
                <c:pt idx="8413">
                  <c:v>0.78653311729431152</c:v>
                </c:pt>
                <c:pt idx="8414">
                  <c:v>0.78635531663894653</c:v>
                </c:pt>
                <c:pt idx="8415">
                  <c:v>0.78632199764251709</c:v>
                </c:pt>
                <c:pt idx="8416">
                  <c:v>0.78639513254165649</c:v>
                </c:pt>
                <c:pt idx="8417">
                  <c:v>0.78683465719223022</c:v>
                </c:pt>
                <c:pt idx="8418">
                  <c:v>0.78680813312530518</c:v>
                </c:pt>
                <c:pt idx="8419">
                  <c:v>0.78658157587051392</c:v>
                </c:pt>
                <c:pt idx="8420">
                  <c:v>0.78646612167358398</c:v>
                </c:pt>
                <c:pt idx="8421">
                  <c:v>0.78679853677749634</c:v>
                </c:pt>
                <c:pt idx="8422">
                  <c:v>0.7871018648147583</c:v>
                </c:pt>
                <c:pt idx="8423">
                  <c:v>0.78701424598693848</c:v>
                </c:pt>
                <c:pt idx="8424">
                  <c:v>0.78668063879013062</c:v>
                </c:pt>
                <c:pt idx="8425">
                  <c:v>0.78680539131164551</c:v>
                </c:pt>
                <c:pt idx="8426">
                  <c:v>0.78711444139480591</c:v>
                </c:pt>
                <c:pt idx="8427">
                  <c:v>0.78733068704605103</c:v>
                </c:pt>
                <c:pt idx="8428">
                  <c:v>0.78712248802185059</c:v>
                </c:pt>
                <c:pt idx="8429">
                  <c:v>0.78697633743286133</c:v>
                </c:pt>
                <c:pt idx="8430">
                  <c:v>0.78716087341308594</c:v>
                </c:pt>
                <c:pt idx="8431">
                  <c:v>0.78741025924682617</c:v>
                </c:pt>
                <c:pt idx="8432">
                  <c:v>0.78756821155548096</c:v>
                </c:pt>
                <c:pt idx="8433">
                  <c:v>0.78738147020339966</c:v>
                </c:pt>
                <c:pt idx="8434">
                  <c:v>0.78725284337997437</c:v>
                </c:pt>
                <c:pt idx="8435">
                  <c:v>0.78732889890670776</c:v>
                </c:pt>
                <c:pt idx="8436">
                  <c:v>0.78751790523529053</c:v>
                </c:pt>
                <c:pt idx="8437">
                  <c:v>0.78744733333587646</c:v>
                </c:pt>
                <c:pt idx="8438">
                  <c:v>0.78735047578811646</c:v>
                </c:pt>
                <c:pt idx="8439">
                  <c:v>0.78727173805236816</c:v>
                </c:pt>
                <c:pt idx="8440">
                  <c:v>0.78754889965057373</c:v>
                </c:pt>
                <c:pt idx="8441">
                  <c:v>0.78757429122924805</c:v>
                </c:pt>
                <c:pt idx="8442">
                  <c:v>0.78743141889572144</c:v>
                </c:pt>
                <c:pt idx="8443">
                  <c:v>0.78724825382232666</c:v>
                </c:pt>
                <c:pt idx="8444">
                  <c:v>0.78738886117935181</c:v>
                </c:pt>
                <c:pt idx="8445">
                  <c:v>0.78760308027267456</c:v>
                </c:pt>
                <c:pt idx="8446">
                  <c:v>0.78751164674758911</c:v>
                </c:pt>
                <c:pt idx="8447">
                  <c:v>0.78738862276077271</c:v>
                </c:pt>
                <c:pt idx="8448">
                  <c:v>0.78735703229904175</c:v>
                </c:pt>
                <c:pt idx="8449">
                  <c:v>0.78767901659011841</c:v>
                </c:pt>
                <c:pt idx="8450">
                  <c:v>0.78759711980819702</c:v>
                </c:pt>
                <c:pt idx="8451">
                  <c:v>0.78748708963394165</c:v>
                </c:pt>
                <c:pt idx="8452">
                  <c:v>0.78726762533187866</c:v>
                </c:pt>
                <c:pt idx="8453">
                  <c:v>0.78756052255630493</c:v>
                </c:pt>
                <c:pt idx="8454">
                  <c:v>0.78768956661224365</c:v>
                </c:pt>
                <c:pt idx="8455">
                  <c:v>0.78759747743606567</c:v>
                </c:pt>
                <c:pt idx="8456">
                  <c:v>0.7873542308807373</c:v>
                </c:pt>
                <c:pt idx="8457">
                  <c:v>0.78733718395233154</c:v>
                </c:pt>
                <c:pt idx="8458">
                  <c:v>0.78777176141738892</c:v>
                </c:pt>
                <c:pt idx="8459">
                  <c:v>0.78777539730072021</c:v>
                </c:pt>
                <c:pt idx="8460">
                  <c:v>0.78766489028930664</c:v>
                </c:pt>
                <c:pt idx="8461">
                  <c:v>0.78739207983016968</c:v>
                </c:pt>
                <c:pt idx="8462">
                  <c:v>0.78754258155822754</c:v>
                </c:pt>
                <c:pt idx="8463">
                  <c:v>0.78780072927474976</c:v>
                </c:pt>
                <c:pt idx="8464">
                  <c:v>0.78781932592391968</c:v>
                </c:pt>
                <c:pt idx="8465">
                  <c:v>0.78757548332214355</c:v>
                </c:pt>
                <c:pt idx="8466">
                  <c:v>0.78751969337463379</c:v>
                </c:pt>
                <c:pt idx="8467">
                  <c:v>0.78766465187072754</c:v>
                </c:pt>
                <c:pt idx="8468">
                  <c:v>0.78798806667327881</c:v>
                </c:pt>
                <c:pt idx="8469">
                  <c:v>0.78777998685836792</c:v>
                </c:pt>
                <c:pt idx="8470">
                  <c:v>0.78769373893737793</c:v>
                </c:pt>
                <c:pt idx="8471">
                  <c:v>0.78770548105239868</c:v>
                </c:pt>
                <c:pt idx="8472">
                  <c:v>0.78794270753860474</c:v>
                </c:pt>
                <c:pt idx="8473">
                  <c:v>0.78794401884078979</c:v>
                </c:pt>
                <c:pt idx="8474">
                  <c:v>0.78776580095291138</c:v>
                </c:pt>
                <c:pt idx="8475">
                  <c:v>0.78782933950424194</c:v>
                </c:pt>
                <c:pt idx="8476">
                  <c:v>0.78791695833206177</c:v>
                </c:pt>
                <c:pt idx="8477">
                  <c:v>0.78807365894317627</c:v>
                </c:pt>
                <c:pt idx="8478">
                  <c:v>0.78788900375366211</c:v>
                </c:pt>
                <c:pt idx="8479">
                  <c:v>0.78783893585205078</c:v>
                </c:pt>
                <c:pt idx="8480">
                  <c:v>0.78789806365966797</c:v>
                </c:pt>
                <c:pt idx="8481">
                  <c:v>0.78819239139556885</c:v>
                </c:pt>
                <c:pt idx="8482">
                  <c:v>0.78810733556747437</c:v>
                </c:pt>
                <c:pt idx="8483">
                  <c:v>0.78796279430389404</c:v>
                </c:pt>
                <c:pt idx="8484">
                  <c:v>0.78792297840118408</c:v>
                </c:pt>
                <c:pt idx="8485">
                  <c:v>0.78817462921142578</c:v>
                </c:pt>
                <c:pt idx="8486">
                  <c:v>0.7883838415145874</c:v>
                </c:pt>
                <c:pt idx="8487">
                  <c:v>0.78809905052185059</c:v>
                </c:pt>
                <c:pt idx="8488">
                  <c:v>0.78808248043060303</c:v>
                </c:pt>
                <c:pt idx="8489">
                  <c:v>0.78820580244064331</c:v>
                </c:pt>
                <c:pt idx="8490">
                  <c:v>0.78849333524703979</c:v>
                </c:pt>
                <c:pt idx="8491">
                  <c:v>0.78840100765228271</c:v>
                </c:pt>
                <c:pt idx="8492">
                  <c:v>0.78775334358215332</c:v>
                </c:pt>
                <c:pt idx="8493">
                  <c:v>0.78725320100784302</c:v>
                </c:pt>
                <c:pt idx="8494">
                  <c:v>0.78749483823776245</c:v>
                </c:pt>
                <c:pt idx="8495">
                  <c:v>0.78770738840103149</c:v>
                </c:pt>
                <c:pt idx="8496">
                  <c:v>0.78783613443374634</c:v>
                </c:pt>
                <c:pt idx="8497">
                  <c:v>0.78818851709365845</c:v>
                </c:pt>
                <c:pt idx="8498">
                  <c:v>0.78828758001327515</c:v>
                </c:pt>
                <c:pt idx="8499">
                  <c:v>0.78842431306838989</c:v>
                </c:pt>
                <c:pt idx="8500">
                  <c:v>0.7885890007019043</c:v>
                </c:pt>
                <c:pt idx="8501">
                  <c:v>0.78861236572265625</c:v>
                </c:pt>
                <c:pt idx="8502">
                  <c:v>0.78836488723754883</c:v>
                </c:pt>
                <c:pt idx="8503">
                  <c:v>0.78837954998016357</c:v>
                </c:pt>
                <c:pt idx="8504">
                  <c:v>0.78849422931671143</c:v>
                </c:pt>
                <c:pt idx="8505">
                  <c:v>0.78866475820541382</c:v>
                </c:pt>
                <c:pt idx="8506">
                  <c:v>0.78860592842102051</c:v>
                </c:pt>
                <c:pt idx="8507">
                  <c:v>0.78852170705795288</c:v>
                </c:pt>
                <c:pt idx="8508">
                  <c:v>0.78850811719894409</c:v>
                </c:pt>
                <c:pt idx="8509">
                  <c:v>0.78865349292755127</c:v>
                </c:pt>
                <c:pt idx="8510">
                  <c:v>0.78860932588577271</c:v>
                </c:pt>
                <c:pt idx="8511">
                  <c:v>0.78852307796478271</c:v>
                </c:pt>
                <c:pt idx="8512">
                  <c:v>0.78848147392272949</c:v>
                </c:pt>
                <c:pt idx="8513">
                  <c:v>0.78859752416610718</c:v>
                </c:pt>
                <c:pt idx="8514">
                  <c:v>0.78876250982284546</c:v>
                </c:pt>
                <c:pt idx="8515">
                  <c:v>0.78875678777694702</c:v>
                </c:pt>
                <c:pt idx="8516">
                  <c:v>0.78864938020706177</c:v>
                </c:pt>
                <c:pt idx="8517">
                  <c:v>0.78850287199020386</c:v>
                </c:pt>
                <c:pt idx="8518">
                  <c:v>0.78872615098953247</c:v>
                </c:pt>
                <c:pt idx="8519">
                  <c:v>0.78883695602416992</c:v>
                </c:pt>
                <c:pt idx="8520">
                  <c:v>0.78882467746734619</c:v>
                </c:pt>
                <c:pt idx="8521">
                  <c:v>0.78866714239120483</c:v>
                </c:pt>
                <c:pt idx="8522">
                  <c:v>0.78885775804519653</c:v>
                </c:pt>
                <c:pt idx="8523">
                  <c:v>0.78888881206512451</c:v>
                </c:pt>
                <c:pt idx="8524">
                  <c:v>0.78879070281982422</c:v>
                </c:pt>
                <c:pt idx="8525">
                  <c:v>0.78864091634750366</c:v>
                </c:pt>
                <c:pt idx="8526">
                  <c:v>0.78881758451461792</c:v>
                </c:pt>
                <c:pt idx="8527">
                  <c:v>0.78897619247436523</c:v>
                </c:pt>
                <c:pt idx="8528">
                  <c:v>0.78894162178039551</c:v>
                </c:pt>
                <c:pt idx="8529">
                  <c:v>0.78875648975372314</c:v>
                </c:pt>
                <c:pt idx="8530">
                  <c:v>0.78870749473571777</c:v>
                </c:pt>
                <c:pt idx="8531">
                  <c:v>0.7889103889465332</c:v>
                </c:pt>
                <c:pt idx="8532">
                  <c:v>0.78892266750335693</c:v>
                </c:pt>
                <c:pt idx="8533">
                  <c:v>0.78887450695037842</c:v>
                </c:pt>
                <c:pt idx="8534">
                  <c:v>0.788643479347229</c:v>
                </c:pt>
                <c:pt idx="8535">
                  <c:v>0.78893250226974487</c:v>
                </c:pt>
                <c:pt idx="8536">
                  <c:v>0.78903031349182129</c:v>
                </c:pt>
                <c:pt idx="8537">
                  <c:v>0.78912341594696045</c:v>
                </c:pt>
                <c:pt idx="8538">
                  <c:v>0.78882962465286255</c:v>
                </c:pt>
                <c:pt idx="8539">
                  <c:v>0.78896099328994751</c:v>
                </c:pt>
                <c:pt idx="8540">
                  <c:v>0.78905290365219116</c:v>
                </c:pt>
                <c:pt idx="8541">
                  <c:v>0.78920191526412964</c:v>
                </c:pt>
                <c:pt idx="8542">
                  <c:v>0.7889789342880249</c:v>
                </c:pt>
                <c:pt idx="8543">
                  <c:v>0.78900027275085449</c:v>
                </c:pt>
                <c:pt idx="8544">
                  <c:v>0.78902626037597656</c:v>
                </c:pt>
                <c:pt idx="8545">
                  <c:v>0.78918337821960449</c:v>
                </c:pt>
                <c:pt idx="8546">
                  <c:v>0.78906303644180298</c:v>
                </c:pt>
                <c:pt idx="8547">
                  <c:v>0.78903877735137939</c:v>
                </c:pt>
                <c:pt idx="8548">
                  <c:v>0.78907644748687744</c:v>
                </c:pt>
                <c:pt idx="8549">
                  <c:v>0.78919702768325806</c:v>
                </c:pt>
                <c:pt idx="8550">
                  <c:v>0.78916829824447632</c:v>
                </c:pt>
                <c:pt idx="8551">
                  <c:v>0.78918266296386719</c:v>
                </c:pt>
                <c:pt idx="8552">
                  <c:v>0.78918176889419556</c:v>
                </c:pt>
                <c:pt idx="8553">
                  <c:v>0.78926259279251099</c:v>
                </c:pt>
                <c:pt idx="8554">
                  <c:v>0.78915888071060181</c:v>
                </c:pt>
                <c:pt idx="8555">
                  <c:v>0.78921562433242798</c:v>
                </c:pt>
                <c:pt idx="8556">
                  <c:v>0.78921586275100708</c:v>
                </c:pt>
                <c:pt idx="8557">
                  <c:v>0.78937196731567383</c:v>
                </c:pt>
                <c:pt idx="8558">
                  <c:v>0.78926414251327515</c:v>
                </c:pt>
                <c:pt idx="8559">
                  <c:v>0.78922384977340698</c:v>
                </c:pt>
                <c:pt idx="8560">
                  <c:v>0.78917801380157471</c:v>
                </c:pt>
                <c:pt idx="8561">
                  <c:v>0.78933709859848022</c:v>
                </c:pt>
                <c:pt idx="8562">
                  <c:v>0.78933489322662354</c:v>
                </c:pt>
                <c:pt idx="8563">
                  <c:v>0.78933638334274292</c:v>
                </c:pt>
                <c:pt idx="8564">
                  <c:v>0.78919714689254761</c:v>
                </c:pt>
                <c:pt idx="8565">
                  <c:v>0.78924775123596191</c:v>
                </c:pt>
                <c:pt idx="8566">
                  <c:v>0.78935819864273071</c:v>
                </c:pt>
                <c:pt idx="8567">
                  <c:v>0.78940421342849731</c:v>
                </c:pt>
                <c:pt idx="8568">
                  <c:v>0.78929728269577026</c:v>
                </c:pt>
                <c:pt idx="8569">
                  <c:v>0.7893337607383728</c:v>
                </c:pt>
                <c:pt idx="8570">
                  <c:v>0.78941637277603149</c:v>
                </c:pt>
                <c:pt idx="8571">
                  <c:v>0.78952032327651978</c:v>
                </c:pt>
                <c:pt idx="8572">
                  <c:v>0.78942853212356567</c:v>
                </c:pt>
                <c:pt idx="8573">
                  <c:v>0.78935801982879639</c:v>
                </c:pt>
                <c:pt idx="8574">
                  <c:v>0.78945177793502808</c:v>
                </c:pt>
                <c:pt idx="8575">
                  <c:v>0.78960889577865601</c:v>
                </c:pt>
                <c:pt idx="8576">
                  <c:v>0.78968560695648193</c:v>
                </c:pt>
                <c:pt idx="8577">
                  <c:v>0.78953862190246582</c:v>
                </c:pt>
                <c:pt idx="8578">
                  <c:v>0.78948354721069336</c:v>
                </c:pt>
                <c:pt idx="8579">
                  <c:v>0.78969955444335938</c:v>
                </c:pt>
                <c:pt idx="8580">
                  <c:v>0.78976750373840332</c:v>
                </c:pt>
                <c:pt idx="8581">
                  <c:v>0.78954756259918213</c:v>
                </c:pt>
                <c:pt idx="8582">
                  <c:v>0.78949064016342163</c:v>
                </c:pt>
                <c:pt idx="8583">
                  <c:v>0.78989917039871216</c:v>
                </c:pt>
                <c:pt idx="8584">
                  <c:v>0.79040426015853882</c:v>
                </c:pt>
                <c:pt idx="8585">
                  <c:v>0.79022771120071411</c:v>
                </c:pt>
                <c:pt idx="8586">
                  <c:v>0.78999966382980347</c:v>
                </c:pt>
                <c:pt idx="8587">
                  <c:v>0.79026824235916138</c:v>
                </c:pt>
                <c:pt idx="8588">
                  <c:v>0.79059755802154541</c:v>
                </c:pt>
                <c:pt idx="8589">
                  <c:v>0.79049766063690186</c:v>
                </c:pt>
                <c:pt idx="8590">
                  <c:v>0.79026883840560913</c:v>
                </c:pt>
                <c:pt idx="8591">
                  <c:v>0.79036456346511841</c:v>
                </c:pt>
                <c:pt idx="8592">
                  <c:v>0.7905922532081604</c:v>
                </c:pt>
                <c:pt idx="8593">
                  <c:v>0.79059481620788574</c:v>
                </c:pt>
                <c:pt idx="8594">
                  <c:v>0.79044890403747559</c:v>
                </c:pt>
                <c:pt idx="8595">
                  <c:v>0.79050159454345703</c:v>
                </c:pt>
                <c:pt idx="8596">
                  <c:v>0.79066932201385498</c:v>
                </c:pt>
                <c:pt idx="8597">
                  <c:v>0.7906036376953125</c:v>
                </c:pt>
                <c:pt idx="8598">
                  <c:v>0.79048603773117065</c:v>
                </c:pt>
                <c:pt idx="8599">
                  <c:v>0.79053986072540283</c:v>
                </c:pt>
                <c:pt idx="8600">
                  <c:v>0.79070955514907837</c:v>
                </c:pt>
                <c:pt idx="8601">
                  <c:v>0.79071509838104248</c:v>
                </c:pt>
                <c:pt idx="8602">
                  <c:v>0.79054129123687744</c:v>
                </c:pt>
                <c:pt idx="8603">
                  <c:v>0.79062545299530029</c:v>
                </c:pt>
                <c:pt idx="8604">
                  <c:v>0.79063206911087036</c:v>
                </c:pt>
                <c:pt idx="8605">
                  <c:v>0.79063177108764648</c:v>
                </c:pt>
                <c:pt idx="8606">
                  <c:v>0.79060131311416626</c:v>
                </c:pt>
                <c:pt idx="8607">
                  <c:v>0.79066896438598633</c:v>
                </c:pt>
                <c:pt idx="8608">
                  <c:v>0.79069352149963379</c:v>
                </c:pt>
                <c:pt idx="8609">
                  <c:v>0.79064637422561646</c:v>
                </c:pt>
                <c:pt idx="8610">
                  <c:v>0.7906680703163147</c:v>
                </c:pt>
                <c:pt idx="8611">
                  <c:v>0.79066044092178345</c:v>
                </c:pt>
                <c:pt idx="8612">
                  <c:v>0.79072201251983643</c:v>
                </c:pt>
                <c:pt idx="8613">
                  <c:v>0.79070466756820679</c:v>
                </c:pt>
                <c:pt idx="8614">
                  <c:v>0.79068595170974731</c:v>
                </c:pt>
                <c:pt idx="8615">
                  <c:v>0.79064702987670898</c:v>
                </c:pt>
                <c:pt idx="8616">
                  <c:v>0.790688157081604</c:v>
                </c:pt>
                <c:pt idx="8617">
                  <c:v>0.79066115617752075</c:v>
                </c:pt>
                <c:pt idx="8618">
                  <c:v>0.79060536623001099</c:v>
                </c:pt>
                <c:pt idx="8619">
                  <c:v>0.79074889421463013</c:v>
                </c:pt>
                <c:pt idx="8620">
                  <c:v>0.79078322649002075</c:v>
                </c:pt>
                <c:pt idx="8621">
                  <c:v>0.79071611166000366</c:v>
                </c:pt>
                <c:pt idx="8622">
                  <c:v>0.79066193103790283</c:v>
                </c:pt>
                <c:pt idx="8623">
                  <c:v>0.79081541299819946</c:v>
                </c:pt>
                <c:pt idx="8624">
                  <c:v>0.79092872142791748</c:v>
                </c:pt>
                <c:pt idx="8625">
                  <c:v>0.79080575704574585</c:v>
                </c:pt>
                <c:pt idx="8626">
                  <c:v>0.79066401720046997</c:v>
                </c:pt>
                <c:pt idx="8627">
                  <c:v>0.79084157943725586</c:v>
                </c:pt>
                <c:pt idx="8628">
                  <c:v>0.79096990823745728</c:v>
                </c:pt>
                <c:pt idx="8629">
                  <c:v>0.79091560840606689</c:v>
                </c:pt>
                <c:pt idx="8630">
                  <c:v>0.79076343774795532</c:v>
                </c:pt>
                <c:pt idx="8631">
                  <c:v>0.79099959135055542</c:v>
                </c:pt>
                <c:pt idx="8632">
                  <c:v>0.79106152057647705</c:v>
                </c:pt>
                <c:pt idx="8633">
                  <c:v>0.79097819328308105</c:v>
                </c:pt>
                <c:pt idx="8634">
                  <c:v>0.79069268703460693</c:v>
                </c:pt>
                <c:pt idx="8635">
                  <c:v>0.79092037677764893</c:v>
                </c:pt>
                <c:pt idx="8636">
                  <c:v>0.79105597734451294</c:v>
                </c:pt>
                <c:pt idx="8637">
                  <c:v>0.79094576835632324</c:v>
                </c:pt>
                <c:pt idx="8638">
                  <c:v>0.79069483280181885</c:v>
                </c:pt>
                <c:pt idx="8639">
                  <c:v>0.79088026285171509</c:v>
                </c:pt>
                <c:pt idx="8640">
                  <c:v>0.79114514589309692</c:v>
                </c:pt>
                <c:pt idx="8641">
                  <c:v>0.79108577966690063</c:v>
                </c:pt>
                <c:pt idx="8642">
                  <c:v>0.79088592529296875</c:v>
                </c:pt>
                <c:pt idx="8643">
                  <c:v>0.79081714153289795</c:v>
                </c:pt>
                <c:pt idx="8644">
                  <c:v>0.79118704795837402</c:v>
                </c:pt>
                <c:pt idx="8645">
                  <c:v>0.79113101959228516</c:v>
                </c:pt>
                <c:pt idx="8646">
                  <c:v>0.7908816933631897</c:v>
                </c:pt>
                <c:pt idx="8647">
                  <c:v>0.79084742069244385</c:v>
                </c:pt>
                <c:pt idx="8648">
                  <c:v>0.79131680727005005</c:v>
                </c:pt>
                <c:pt idx="8649">
                  <c:v>0.79135167598724365</c:v>
                </c:pt>
                <c:pt idx="8650">
                  <c:v>0.79110556840896606</c:v>
                </c:pt>
                <c:pt idx="8651">
                  <c:v>0.79102087020874023</c:v>
                </c:pt>
                <c:pt idx="8652">
                  <c:v>0.79147374629974365</c:v>
                </c:pt>
                <c:pt idx="8653">
                  <c:v>0.79145878553390503</c:v>
                </c:pt>
                <c:pt idx="8654">
                  <c:v>0.79125767946243286</c:v>
                </c:pt>
                <c:pt idx="8655">
                  <c:v>0.79122936725616455</c:v>
                </c:pt>
                <c:pt idx="8656">
                  <c:v>0.7914808988571167</c:v>
                </c:pt>
                <c:pt idx="8657">
                  <c:v>0.7914959192276001</c:v>
                </c:pt>
                <c:pt idx="8658">
                  <c:v>0.79133164882659912</c:v>
                </c:pt>
                <c:pt idx="8659">
                  <c:v>0.79135870933532715</c:v>
                </c:pt>
                <c:pt idx="8660">
                  <c:v>0.79151779413223267</c:v>
                </c:pt>
                <c:pt idx="8661">
                  <c:v>0.79150587320327759</c:v>
                </c:pt>
                <c:pt idx="8662">
                  <c:v>0.79144906997680664</c:v>
                </c:pt>
                <c:pt idx="8663">
                  <c:v>0.79151076078414917</c:v>
                </c:pt>
                <c:pt idx="8664">
                  <c:v>0.79172247648239136</c:v>
                </c:pt>
                <c:pt idx="8665">
                  <c:v>0.79164528846740723</c:v>
                </c:pt>
                <c:pt idx="8666">
                  <c:v>0.79162216186523438</c:v>
                </c:pt>
                <c:pt idx="8667">
                  <c:v>0.79160761833190918</c:v>
                </c:pt>
                <c:pt idx="8668">
                  <c:v>0.79177355766296387</c:v>
                </c:pt>
                <c:pt idx="8669">
                  <c:v>0.79181516170501709</c:v>
                </c:pt>
                <c:pt idx="8670">
                  <c:v>0.79163849353790283</c:v>
                </c:pt>
                <c:pt idx="8671">
                  <c:v>0.79183602333068848</c:v>
                </c:pt>
                <c:pt idx="8672">
                  <c:v>0.79183715581893921</c:v>
                </c:pt>
                <c:pt idx="8673">
                  <c:v>0.79188263416290283</c:v>
                </c:pt>
                <c:pt idx="8674">
                  <c:v>0.7917705774307251</c:v>
                </c:pt>
                <c:pt idx="8675">
                  <c:v>0.79195421934127808</c:v>
                </c:pt>
                <c:pt idx="8676">
                  <c:v>0.791900634765625</c:v>
                </c:pt>
                <c:pt idx="8677">
                  <c:v>0.79188960790634155</c:v>
                </c:pt>
                <c:pt idx="8678">
                  <c:v>0.79193955659866333</c:v>
                </c:pt>
                <c:pt idx="8679">
                  <c:v>0.79208511114120483</c:v>
                </c:pt>
                <c:pt idx="8680">
                  <c:v>0.79200214147567749</c:v>
                </c:pt>
                <c:pt idx="8681">
                  <c:v>0.7918669581413269</c:v>
                </c:pt>
                <c:pt idx="8682">
                  <c:v>0.79207050800323486</c:v>
                </c:pt>
                <c:pt idx="8683">
                  <c:v>0.79217129945755005</c:v>
                </c:pt>
                <c:pt idx="8684">
                  <c:v>0.79227489233016968</c:v>
                </c:pt>
                <c:pt idx="8685">
                  <c:v>0.79205930233001709</c:v>
                </c:pt>
                <c:pt idx="8686">
                  <c:v>0.79221946001052856</c:v>
                </c:pt>
                <c:pt idx="8687">
                  <c:v>0.79236042499542236</c:v>
                </c:pt>
                <c:pt idx="8688">
                  <c:v>0.7923627495765686</c:v>
                </c:pt>
                <c:pt idx="8689">
                  <c:v>0.79222029447555542</c:v>
                </c:pt>
                <c:pt idx="8690">
                  <c:v>0.79235303401947021</c:v>
                </c:pt>
                <c:pt idx="8691">
                  <c:v>0.79278701543807983</c:v>
                </c:pt>
                <c:pt idx="8692">
                  <c:v>0.79253596067428589</c:v>
                </c:pt>
                <c:pt idx="8693">
                  <c:v>0.79252618551254272</c:v>
                </c:pt>
                <c:pt idx="8694">
                  <c:v>0.79273605346679688</c:v>
                </c:pt>
                <c:pt idx="8695">
                  <c:v>0.79309940338134766</c:v>
                </c:pt>
                <c:pt idx="8696">
                  <c:v>0.7927250862121582</c:v>
                </c:pt>
                <c:pt idx="8697">
                  <c:v>0.79277580976486206</c:v>
                </c:pt>
                <c:pt idx="8698">
                  <c:v>0.79319703578948975</c:v>
                </c:pt>
                <c:pt idx="8699">
                  <c:v>0.79327851533889771</c:v>
                </c:pt>
                <c:pt idx="8700">
                  <c:v>0.79300856590270996</c:v>
                </c:pt>
                <c:pt idx="8701">
                  <c:v>0.79301518201828003</c:v>
                </c:pt>
                <c:pt idx="8702">
                  <c:v>0.79337376356124878</c:v>
                </c:pt>
                <c:pt idx="8703">
                  <c:v>0.79323035478591919</c:v>
                </c:pt>
                <c:pt idx="8704">
                  <c:v>0.79316061735153198</c:v>
                </c:pt>
                <c:pt idx="8705">
                  <c:v>0.79309535026550293</c:v>
                </c:pt>
                <c:pt idx="8706">
                  <c:v>0.79332190752029419</c:v>
                </c:pt>
                <c:pt idx="8707">
                  <c:v>0.79327720403671265</c:v>
                </c:pt>
                <c:pt idx="8708">
                  <c:v>0.79314929246902466</c:v>
                </c:pt>
                <c:pt idx="8709">
                  <c:v>0.79303920269012451</c:v>
                </c:pt>
                <c:pt idx="8710">
                  <c:v>0.79326468706130981</c:v>
                </c:pt>
                <c:pt idx="8711">
                  <c:v>0.79338604211807251</c:v>
                </c:pt>
                <c:pt idx="8712">
                  <c:v>0.79313743114471436</c:v>
                </c:pt>
                <c:pt idx="8713">
                  <c:v>0.79313331842422485</c:v>
                </c:pt>
                <c:pt idx="8714">
                  <c:v>0.79325699806213379</c:v>
                </c:pt>
                <c:pt idx="8715">
                  <c:v>0.79334419965744019</c:v>
                </c:pt>
                <c:pt idx="8716">
                  <c:v>0.79312646389007568</c:v>
                </c:pt>
                <c:pt idx="8717">
                  <c:v>0.79333841800689697</c:v>
                </c:pt>
                <c:pt idx="8718">
                  <c:v>0.79342877864837646</c:v>
                </c:pt>
                <c:pt idx="8719">
                  <c:v>0.79326272010803223</c:v>
                </c:pt>
                <c:pt idx="8720">
                  <c:v>0.79324406385421753</c:v>
                </c:pt>
                <c:pt idx="8721">
                  <c:v>0.79333901405334473</c:v>
                </c:pt>
                <c:pt idx="8722">
                  <c:v>0.79360705614089966</c:v>
                </c:pt>
                <c:pt idx="8723">
                  <c:v>0.79326033592224121</c:v>
                </c:pt>
                <c:pt idx="8724">
                  <c:v>0.79327446222305298</c:v>
                </c:pt>
                <c:pt idx="8725">
                  <c:v>0.79350882768630981</c:v>
                </c:pt>
                <c:pt idx="8726">
                  <c:v>0.79344946146011353</c:v>
                </c:pt>
                <c:pt idx="8727">
                  <c:v>0.79343855381011963</c:v>
                </c:pt>
                <c:pt idx="8728">
                  <c:v>0.79338186979293823</c:v>
                </c:pt>
                <c:pt idx="8729">
                  <c:v>0.79354053735733032</c:v>
                </c:pt>
                <c:pt idx="8730">
                  <c:v>0.79349398612976074</c:v>
                </c:pt>
                <c:pt idx="8731">
                  <c:v>0.79334414005279541</c:v>
                </c:pt>
                <c:pt idx="8732">
                  <c:v>0.79354852437973022</c:v>
                </c:pt>
                <c:pt idx="8733">
                  <c:v>0.79363560676574707</c:v>
                </c:pt>
                <c:pt idx="8734">
                  <c:v>0.79362481832504272</c:v>
                </c:pt>
                <c:pt idx="8735">
                  <c:v>0.79347532987594604</c:v>
                </c:pt>
                <c:pt idx="8736">
                  <c:v>0.79361522197723389</c:v>
                </c:pt>
                <c:pt idx="8737">
                  <c:v>0.79378300905227661</c:v>
                </c:pt>
                <c:pt idx="8738">
                  <c:v>0.79358404874801636</c:v>
                </c:pt>
                <c:pt idx="8739">
                  <c:v>0.79368096590042114</c:v>
                </c:pt>
                <c:pt idx="8740">
                  <c:v>0.79374158382415771</c:v>
                </c:pt>
                <c:pt idx="8741">
                  <c:v>0.79394125938415527</c:v>
                </c:pt>
                <c:pt idx="8742">
                  <c:v>0.79375004768371582</c:v>
                </c:pt>
                <c:pt idx="8743">
                  <c:v>0.79381346702575684</c:v>
                </c:pt>
                <c:pt idx="8744">
                  <c:v>0.79403865337371826</c:v>
                </c:pt>
                <c:pt idx="8745">
                  <c:v>0.79381805658340454</c:v>
                </c:pt>
                <c:pt idx="8746">
                  <c:v>0.79406696557998657</c:v>
                </c:pt>
                <c:pt idx="8747">
                  <c:v>0.79408144950866699</c:v>
                </c:pt>
                <c:pt idx="8748">
                  <c:v>0.79427468776702881</c:v>
                </c:pt>
                <c:pt idx="8749">
                  <c:v>0.79408055543899536</c:v>
                </c:pt>
                <c:pt idx="8750">
                  <c:v>0.79420614242553711</c:v>
                </c:pt>
                <c:pt idx="8751">
                  <c:v>0.79462426900863647</c:v>
                </c:pt>
                <c:pt idx="8752">
                  <c:v>0.79446989297866821</c:v>
                </c:pt>
                <c:pt idx="8753">
                  <c:v>0.79443818330764771</c:v>
                </c:pt>
                <c:pt idx="8754">
                  <c:v>0.79440850019454956</c:v>
                </c:pt>
                <c:pt idx="8755">
                  <c:v>0.79463648796081543</c:v>
                </c:pt>
                <c:pt idx="8756">
                  <c:v>0.79465770721435547</c:v>
                </c:pt>
                <c:pt idx="8757">
                  <c:v>0.79451894760131836</c:v>
                </c:pt>
                <c:pt idx="8758">
                  <c:v>0.79460734128952026</c:v>
                </c:pt>
                <c:pt idx="8759">
                  <c:v>0.79457688331604004</c:v>
                </c:pt>
                <c:pt idx="8760">
                  <c:v>0.79464638233184814</c:v>
                </c:pt>
                <c:pt idx="8761">
                  <c:v>0.79456639289855957</c:v>
                </c:pt>
                <c:pt idx="8762">
                  <c:v>0.79472839832305908</c:v>
                </c:pt>
                <c:pt idx="8763">
                  <c:v>0.79458463191986084</c:v>
                </c:pt>
                <c:pt idx="8764">
                  <c:v>0.79448312520980835</c:v>
                </c:pt>
                <c:pt idx="8765">
                  <c:v>0.79467624425888062</c:v>
                </c:pt>
                <c:pt idx="8766">
                  <c:v>0.79463917016983032</c:v>
                </c:pt>
                <c:pt idx="8767">
                  <c:v>0.7946162223815918</c:v>
                </c:pt>
                <c:pt idx="8768">
                  <c:v>0.79460471868515015</c:v>
                </c:pt>
                <c:pt idx="8769">
                  <c:v>0.79468452930450439</c:v>
                </c:pt>
                <c:pt idx="8770">
                  <c:v>0.79461425542831421</c:v>
                </c:pt>
                <c:pt idx="8771">
                  <c:v>0.7946399450302124</c:v>
                </c:pt>
                <c:pt idx="8772">
                  <c:v>0.79479324817657471</c:v>
                </c:pt>
                <c:pt idx="8773">
                  <c:v>0.79457753896713257</c:v>
                </c:pt>
                <c:pt idx="8774">
                  <c:v>0.79452747106552124</c:v>
                </c:pt>
                <c:pt idx="8775">
                  <c:v>0.7947729229927063</c:v>
                </c:pt>
                <c:pt idx="8776">
                  <c:v>0.79479801654815674</c:v>
                </c:pt>
                <c:pt idx="8777">
                  <c:v>0.79454082250595093</c:v>
                </c:pt>
                <c:pt idx="8778">
                  <c:v>0.79382556676864624</c:v>
                </c:pt>
                <c:pt idx="8779">
                  <c:v>0.79396766424179077</c:v>
                </c:pt>
                <c:pt idx="8780">
                  <c:v>0.79390573501586914</c:v>
                </c:pt>
                <c:pt idx="8781">
                  <c:v>0.793812096118927</c:v>
                </c:pt>
                <c:pt idx="8782">
                  <c:v>0.79434144496917725</c:v>
                </c:pt>
                <c:pt idx="8783">
                  <c:v>0.79488110542297363</c:v>
                </c:pt>
                <c:pt idx="8784">
                  <c:v>0.794780433177948</c:v>
                </c:pt>
                <c:pt idx="8785">
                  <c:v>0.79465353488922119</c:v>
                </c:pt>
                <c:pt idx="8786">
                  <c:v>0.79477888345718384</c:v>
                </c:pt>
                <c:pt idx="8787">
                  <c:v>0.79501944780349731</c:v>
                </c:pt>
                <c:pt idx="8788">
                  <c:v>0.79476469755172729</c:v>
                </c:pt>
                <c:pt idx="8789">
                  <c:v>0.79478561878204346</c:v>
                </c:pt>
                <c:pt idx="8790">
                  <c:v>0.79494816064834595</c:v>
                </c:pt>
                <c:pt idx="8791">
                  <c:v>0.79486691951751709</c:v>
                </c:pt>
                <c:pt idx="8792">
                  <c:v>0.79496318101882935</c:v>
                </c:pt>
                <c:pt idx="8793">
                  <c:v>0.79494297504425049</c:v>
                </c:pt>
                <c:pt idx="8794">
                  <c:v>0.79491770267486572</c:v>
                </c:pt>
                <c:pt idx="8795">
                  <c:v>0.79487782716751099</c:v>
                </c:pt>
                <c:pt idx="8796">
                  <c:v>0.79492264986038208</c:v>
                </c:pt>
                <c:pt idx="8797">
                  <c:v>0.79503023624420166</c:v>
                </c:pt>
                <c:pt idx="8798">
                  <c:v>0.79482394456863403</c:v>
                </c:pt>
                <c:pt idx="8799">
                  <c:v>0.79488152265548706</c:v>
                </c:pt>
                <c:pt idx="8800">
                  <c:v>0.79506611824035645</c:v>
                </c:pt>
                <c:pt idx="8801">
                  <c:v>0.79495084285736084</c:v>
                </c:pt>
                <c:pt idx="8802">
                  <c:v>0.79484003782272339</c:v>
                </c:pt>
                <c:pt idx="8803">
                  <c:v>0.7949223518371582</c:v>
                </c:pt>
                <c:pt idx="8804">
                  <c:v>0.79514026641845703</c:v>
                </c:pt>
                <c:pt idx="8805">
                  <c:v>0.79500573873519897</c:v>
                </c:pt>
                <c:pt idx="8806">
                  <c:v>0.79492020606994629</c:v>
                </c:pt>
                <c:pt idx="8807">
                  <c:v>0.79518091678619385</c:v>
                </c:pt>
                <c:pt idx="8808">
                  <c:v>0.79513353109359741</c:v>
                </c:pt>
                <c:pt idx="8809">
                  <c:v>0.79493838548660278</c:v>
                </c:pt>
                <c:pt idx="8810">
                  <c:v>0.79506140947341919</c:v>
                </c:pt>
                <c:pt idx="8811">
                  <c:v>0.79516458511352539</c:v>
                </c:pt>
                <c:pt idx="8812">
                  <c:v>0.79501867294311523</c:v>
                </c:pt>
                <c:pt idx="8813">
                  <c:v>0.79509234428405762</c:v>
                </c:pt>
                <c:pt idx="8814">
                  <c:v>0.79527449607849121</c:v>
                </c:pt>
                <c:pt idx="8815">
                  <c:v>0.79504293203353882</c:v>
                </c:pt>
                <c:pt idx="8816">
                  <c:v>0.7949565052986145</c:v>
                </c:pt>
                <c:pt idx="8817">
                  <c:v>0.79517060518264771</c:v>
                </c:pt>
                <c:pt idx="8818">
                  <c:v>0.79525333642959595</c:v>
                </c:pt>
                <c:pt idx="8819">
                  <c:v>0.7951512336730957</c:v>
                </c:pt>
                <c:pt idx="8820">
                  <c:v>0.79518723487854004</c:v>
                </c:pt>
                <c:pt idx="8821">
                  <c:v>0.79528170824050903</c:v>
                </c:pt>
                <c:pt idx="8822">
                  <c:v>0.79513287544250488</c:v>
                </c:pt>
                <c:pt idx="8823">
                  <c:v>0.79509443044662476</c:v>
                </c:pt>
                <c:pt idx="8824">
                  <c:v>0.79530185461044312</c:v>
                </c:pt>
                <c:pt idx="8825">
                  <c:v>0.79517185688018799</c:v>
                </c:pt>
                <c:pt idx="8826">
                  <c:v>0.79521661996841431</c:v>
                </c:pt>
                <c:pt idx="8827">
                  <c:v>0.79532349109649658</c:v>
                </c:pt>
                <c:pt idx="8828">
                  <c:v>0.79521459341049194</c:v>
                </c:pt>
                <c:pt idx="8829">
                  <c:v>0.79521459341049194</c:v>
                </c:pt>
                <c:pt idx="8830">
                  <c:v>0.79520595073699951</c:v>
                </c:pt>
                <c:pt idx="8831">
                  <c:v>0.79523664712905884</c:v>
                </c:pt>
                <c:pt idx="8832">
                  <c:v>0.79546838998794556</c:v>
                </c:pt>
                <c:pt idx="8833">
                  <c:v>0.79538017511367798</c:v>
                </c:pt>
                <c:pt idx="8834">
                  <c:v>0.79520076513290405</c:v>
                </c:pt>
                <c:pt idx="8835">
                  <c:v>0.79538160562515259</c:v>
                </c:pt>
                <c:pt idx="8836">
                  <c:v>0.79550808668136597</c:v>
                </c:pt>
                <c:pt idx="8837">
                  <c:v>0.79534810781478882</c:v>
                </c:pt>
                <c:pt idx="8838">
                  <c:v>0.79531776905059814</c:v>
                </c:pt>
                <c:pt idx="8839">
                  <c:v>0.7955278754234314</c:v>
                </c:pt>
                <c:pt idx="8840">
                  <c:v>0.79561483860015869</c:v>
                </c:pt>
                <c:pt idx="8841">
                  <c:v>0.79540342092514038</c:v>
                </c:pt>
                <c:pt idx="8842">
                  <c:v>0.79554611444473267</c:v>
                </c:pt>
                <c:pt idx="8843">
                  <c:v>0.79579085111618042</c:v>
                </c:pt>
                <c:pt idx="8844">
                  <c:v>0.79553240537643433</c:v>
                </c:pt>
                <c:pt idx="8845">
                  <c:v>0.79554402828216553</c:v>
                </c:pt>
                <c:pt idx="8846">
                  <c:v>0.7958756685256958</c:v>
                </c:pt>
                <c:pt idx="8847">
                  <c:v>0.79577332735061646</c:v>
                </c:pt>
                <c:pt idx="8848">
                  <c:v>0.79560387134552002</c:v>
                </c:pt>
                <c:pt idx="8849">
                  <c:v>0.79583960771560669</c:v>
                </c:pt>
                <c:pt idx="8850">
                  <c:v>0.79597538709640503</c:v>
                </c:pt>
                <c:pt idx="8851">
                  <c:v>0.79577147960662842</c:v>
                </c:pt>
                <c:pt idx="8852">
                  <c:v>0.79580026865005493</c:v>
                </c:pt>
                <c:pt idx="8853">
                  <c:v>0.7959054708480835</c:v>
                </c:pt>
                <c:pt idx="8854">
                  <c:v>0.79591178894042969</c:v>
                </c:pt>
                <c:pt idx="8855">
                  <c:v>0.79590684175491333</c:v>
                </c:pt>
                <c:pt idx="8856">
                  <c:v>0.79593253135681152</c:v>
                </c:pt>
                <c:pt idx="8857">
                  <c:v>0.79597800970077515</c:v>
                </c:pt>
                <c:pt idx="8858">
                  <c:v>0.79583889245986938</c:v>
                </c:pt>
                <c:pt idx="8859">
                  <c:v>0.79583299160003662</c:v>
                </c:pt>
                <c:pt idx="8860">
                  <c:v>0.79608052968978882</c:v>
                </c:pt>
                <c:pt idx="8861">
                  <c:v>0.79601269960403442</c:v>
                </c:pt>
                <c:pt idx="8862">
                  <c:v>0.79589897394180298</c:v>
                </c:pt>
                <c:pt idx="8863">
                  <c:v>0.79604506492614746</c:v>
                </c:pt>
                <c:pt idx="8864">
                  <c:v>0.7960430383682251</c:v>
                </c:pt>
                <c:pt idx="8865">
                  <c:v>0.79592961072921753</c:v>
                </c:pt>
                <c:pt idx="8866">
                  <c:v>0.79598933458328247</c:v>
                </c:pt>
                <c:pt idx="8867">
                  <c:v>0.79606521129608154</c:v>
                </c:pt>
                <c:pt idx="8868">
                  <c:v>0.79601520299911499</c:v>
                </c:pt>
                <c:pt idx="8869">
                  <c:v>0.79605704545974731</c:v>
                </c:pt>
                <c:pt idx="8870">
                  <c:v>0.79608356952667236</c:v>
                </c:pt>
                <c:pt idx="8871">
                  <c:v>0.79599469900131226</c:v>
                </c:pt>
                <c:pt idx="8872">
                  <c:v>0.79607826471328735</c:v>
                </c:pt>
                <c:pt idx="8873">
                  <c:v>0.79604190587997437</c:v>
                </c:pt>
                <c:pt idx="8874">
                  <c:v>0.79603630304336548</c:v>
                </c:pt>
                <c:pt idx="8875">
                  <c:v>0.79611027240753174</c:v>
                </c:pt>
                <c:pt idx="8876">
                  <c:v>0.79600232839584351</c:v>
                </c:pt>
                <c:pt idx="8877">
                  <c:v>0.79611861705780029</c:v>
                </c:pt>
                <c:pt idx="8878">
                  <c:v>0.79627370834350586</c:v>
                </c:pt>
                <c:pt idx="8879">
                  <c:v>0.79611456394195557</c:v>
                </c:pt>
                <c:pt idx="8880">
                  <c:v>0.79616379737854004</c:v>
                </c:pt>
                <c:pt idx="8881">
                  <c:v>0.79629772901535034</c:v>
                </c:pt>
                <c:pt idx="8882">
                  <c:v>0.79621422290802002</c:v>
                </c:pt>
                <c:pt idx="8883">
                  <c:v>0.79613727331161499</c:v>
                </c:pt>
                <c:pt idx="8884">
                  <c:v>0.7962532639503479</c:v>
                </c:pt>
                <c:pt idx="8885">
                  <c:v>0.79629397392272949</c:v>
                </c:pt>
                <c:pt idx="8886">
                  <c:v>0.79632055759429932</c:v>
                </c:pt>
                <c:pt idx="8887">
                  <c:v>0.79625606536865234</c:v>
                </c:pt>
                <c:pt idx="8888">
                  <c:v>0.79624998569488525</c:v>
                </c:pt>
                <c:pt idx="8889">
                  <c:v>0.79646271467208862</c:v>
                </c:pt>
                <c:pt idx="8890">
                  <c:v>0.79633480310440063</c:v>
                </c:pt>
                <c:pt idx="8891">
                  <c:v>0.79625445604324341</c:v>
                </c:pt>
                <c:pt idx="8892">
                  <c:v>0.79653948545455933</c:v>
                </c:pt>
                <c:pt idx="8893">
                  <c:v>0.79642599821090698</c:v>
                </c:pt>
                <c:pt idx="8894">
                  <c:v>0.79630082845687866</c:v>
                </c:pt>
                <c:pt idx="8895">
                  <c:v>0.79666024446487427</c:v>
                </c:pt>
                <c:pt idx="8896">
                  <c:v>0.79659122228622437</c:v>
                </c:pt>
                <c:pt idx="8897">
                  <c:v>0.79637885093688965</c:v>
                </c:pt>
                <c:pt idx="8898">
                  <c:v>0.79670816659927368</c:v>
                </c:pt>
                <c:pt idx="8899">
                  <c:v>0.79677361249923706</c:v>
                </c:pt>
                <c:pt idx="8900">
                  <c:v>0.79654043912887573</c:v>
                </c:pt>
                <c:pt idx="8901">
                  <c:v>0.79666560888290405</c:v>
                </c:pt>
                <c:pt idx="8902">
                  <c:v>0.79689556360244751</c:v>
                </c:pt>
                <c:pt idx="8903">
                  <c:v>0.7967187762260437</c:v>
                </c:pt>
                <c:pt idx="8904">
                  <c:v>0.79656285047531128</c:v>
                </c:pt>
                <c:pt idx="8905">
                  <c:v>0.79690152406692505</c:v>
                </c:pt>
                <c:pt idx="8906">
                  <c:v>0.79699951410293579</c:v>
                </c:pt>
                <c:pt idx="8907">
                  <c:v>0.79666674137115479</c:v>
                </c:pt>
                <c:pt idx="8908">
                  <c:v>0.79699480533599854</c:v>
                </c:pt>
                <c:pt idx="8909">
                  <c:v>0.79733222723007202</c:v>
                </c:pt>
                <c:pt idx="8910">
                  <c:v>0.79706418514251709</c:v>
                </c:pt>
                <c:pt idx="8911">
                  <c:v>0.79712194204330444</c:v>
                </c:pt>
                <c:pt idx="8912">
                  <c:v>0.79745280742645264</c:v>
                </c:pt>
                <c:pt idx="8913">
                  <c:v>0.79731637239456177</c:v>
                </c:pt>
                <c:pt idx="8914">
                  <c:v>0.79718852043151855</c:v>
                </c:pt>
                <c:pt idx="8915">
                  <c:v>0.79736441373825073</c:v>
                </c:pt>
                <c:pt idx="8916">
                  <c:v>0.79740434885025024</c:v>
                </c:pt>
                <c:pt idx="8917">
                  <c:v>0.79726684093475342</c:v>
                </c:pt>
                <c:pt idx="8918">
                  <c:v>0.79739433526992798</c:v>
                </c:pt>
                <c:pt idx="8919">
                  <c:v>0.79746592044830322</c:v>
                </c:pt>
                <c:pt idx="8920">
                  <c:v>0.79728156328201294</c:v>
                </c:pt>
                <c:pt idx="8921">
                  <c:v>0.79744189977645874</c:v>
                </c:pt>
                <c:pt idx="8922">
                  <c:v>0.79742568731307983</c:v>
                </c:pt>
                <c:pt idx="8923">
                  <c:v>0.79725766181945801</c:v>
                </c:pt>
                <c:pt idx="8924">
                  <c:v>0.79730916023254395</c:v>
                </c:pt>
                <c:pt idx="8925">
                  <c:v>0.79753458499908447</c:v>
                </c:pt>
                <c:pt idx="8926">
                  <c:v>0.79748678207397461</c:v>
                </c:pt>
                <c:pt idx="8927">
                  <c:v>0.79735493659973145</c:v>
                </c:pt>
                <c:pt idx="8928">
                  <c:v>0.79746818542480469</c:v>
                </c:pt>
                <c:pt idx="8929">
                  <c:v>0.79747974872589111</c:v>
                </c:pt>
                <c:pt idx="8930">
                  <c:v>0.79735010862350464</c:v>
                </c:pt>
                <c:pt idx="8931">
                  <c:v>0.79747533798217773</c:v>
                </c:pt>
                <c:pt idx="8932">
                  <c:v>0.79749912023544312</c:v>
                </c:pt>
                <c:pt idx="8933">
                  <c:v>0.79746997356414795</c:v>
                </c:pt>
                <c:pt idx="8934">
                  <c:v>0.7976188063621521</c:v>
                </c:pt>
                <c:pt idx="8935">
                  <c:v>0.79749882221221924</c:v>
                </c:pt>
                <c:pt idx="8936">
                  <c:v>0.79744893312454224</c:v>
                </c:pt>
                <c:pt idx="8937">
                  <c:v>0.79746681451797485</c:v>
                </c:pt>
                <c:pt idx="8938">
                  <c:v>0.79746913909912109</c:v>
                </c:pt>
                <c:pt idx="8939">
                  <c:v>0.79765570163726807</c:v>
                </c:pt>
                <c:pt idx="8940">
                  <c:v>0.7975195050239563</c:v>
                </c:pt>
                <c:pt idx="8941">
                  <c:v>0.79757487773895264</c:v>
                </c:pt>
                <c:pt idx="8942">
                  <c:v>0.79770958423614502</c:v>
                </c:pt>
                <c:pt idx="8943">
                  <c:v>0.79754984378814697</c:v>
                </c:pt>
                <c:pt idx="8944">
                  <c:v>0.79756903648376465</c:v>
                </c:pt>
                <c:pt idx="8945">
                  <c:v>0.79771500825881958</c:v>
                </c:pt>
                <c:pt idx="8946">
                  <c:v>0.79758238792419434</c:v>
                </c:pt>
                <c:pt idx="8947">
                  <c:v>0.79756015539169312</c:v>
                </c:pt>
                <c:pt idx="8948">
                  <c:v>0.7977866530418396</c:v>
                </c:pt>
                <c:pt idx="8949">
                  <c:v>0.79778373241424561</c:v>
                </c:pt>
                <c:pt idx="8950">
                  <c:v>0.797721266746521</c:v>
                </c:pt>
                <c:pt idx="8951">
                  <c:v>0.79785025119781494</c:v>
                </c:pt>
                <c:pt idx="8952">
                  <c:v>0.79774439334869385</c:v>
                </c:pt>
                <c:pt idx="8953">
                  <c:v>0.79769885540008545</c:v>
                </c:pt>
                <c:pt idx="8954">
                  <c:v>0.79786896705627441</c:v>
                </c:pt>
                <c:pt idx="8955">
                  <c:v>0.7978246808052063</c:v>
                </c:pt>
                <c:pt idx="8956">
                  <c:v>0.79779881238937378</c:v>
                </c:pt>
                <c:pt idx="8957">
                  <c:v>0.79796314239501953</c:v>
                </c:pt>
                <c:pt idx="8958">
                  <c:v>0.79789155721664429</c:v>
                </c:pt>
                <c:pt idx="8959">
                  <c:v>0.79783123731613159</c:v>
                </c:pt>
                <c:pt idx="8960">
                  <c:v>0.79791891574859619</c:v>
                </c:pt>
                <c:pt idx="8961">
                  <c:v>0.79790580272674561</c:v>
                </c:pt>
                <c:pt idx="8962">
                  <c:v>0.79789590835571289</c:v>
                </c:pt>
                <c:pt idx="8963">
                  <c:v>0.79786390066146851</c:v>
                </c:pt>
                <c:pt idx="8964">
                  <c:v>0.79791837930679321</c:v>
                </c:pt>
                <c:pt idx="8965">
                  <c:v>0.79799121618270874</c:v>
                </c:pt>
                <c:pt idx="8966">
                  <c:v>0.79789119958877563</c:v>
                </c:pt>
                <c:pt idx="8967">
                  <c:v>0.79797077178955078</c:v>
                </c:pt>
                <c:pt idx="8968">
                  <c:v>0.79804956912994385</c:v>
                </c:pt>
                <c:pt idx="8969">
                  <c:v>0.7979578971862793</c:v>
                </c:pt>
                <c:pt idx="8970">
                  <c:v>0.79802781343460083</c:v>
                </c:pt>
                <c:pt idx="8971">
                  <c:v>0.7980046272277832</c:v>
                </c:pt>
                <c:pt idx="8972">
                  <c:v>0.797901451587677</c:v>
                </c:pt>
                <c:pt idx="8973">
                  <c:v>0.79801607131958008</c:v>
                </c:pt>
                <c:pt idx="8974">
                  <c:v>0.79801636934280396</c:v>
                </c:pt>
                <c:pt idx="8975">
                  <c:v>0.79804039001464844</c:v>
                </c:pt>
                <c:pt idx="8976">
                  <c:v>0.79811954498291016</c:v>
                </c:pt>
                <c:pt idx="8977">
                  <c:v>0.79795730113983154</c:v>
                </c:pt>
                <c:pt idx="8978">
                  <c:v>0.79808288812637329</c:v>
                </c:pt>
                <c:pt idx="8979">
                  <c:v>0.79813897609710693</c:v>
                </c:pt>
                <c:pt idx="8980">
                  <c:v>0.79801541566848755</c:v>
                </c:pt>
                <c:pt idx="8981">
                  <c:v>0.79799264669418335</c:v>
                </c:pt>
                <c:pt idx="8982">
                  <c:v>0.79807239770889282</c:v>
                </c:pt>
                <c:pt idx="8983">
                  <c:v>0.79814565181732178</c:v>
                </c:pt>
                <c:pt idx="8984">
                  <c:v>0.79807424545288086</c:v>
                </c:pt>
                <c:pt idx="8985">
                  <c:v>0.79808872938156128</c:v>
                </c:pt>
                <c:pt idx="8986">
                  <c:v>0.79821741580963135</c:v>
                </c:pt>
                <c:pt idx="8987">
                  <c:v>0.79814833402633667</c:v>
                </c:pt>
                <c:pt idx="8988">
                  <c:v>0.7980232834815979</c:v>
                </c:pt>
                <c:pt idx="8989">
                  <c:v>0.7983238697052002</c:v>
                </c:pt>
                <c:pt idx="8990">
                  <c:v>0.79833680391311646</c:v>
                </c:pt>
                <c:pt idx="8991">
                  <c:v>0.79808241128921509</c:v>
                </c:pt>
                <c:pt idx="8992">
                  <c:v>0.79829531908035278</c:v>
                </c:pt>
                <c:pt idx="8993">
                  <c:v>0.79850155115127563</c:v>
                </c:pt>
                <c:pt idx="8994">
                  <c:v>0.79827231168746948</c:v>
                </c:pt>
                <c:pt idx="8995">
                  <c:v>0.79843723773956299</c:v>
                </c:pt>
                <c:pt idx="8996">
                  <c:v>0.79848217964172363</c:v>
                </c:pt>
                <c:pt idx="8997">
                  <c:v>0.7982330322265625</c:v>
                </c:pt>
                <c:pt idx="8998">
                  <c:v>0.79854530096054077</c:v>
                </c:pt>
                <c:pt idx="8999">
                  <c:v>0.79854351282119751</c:v>
                </c:pt>
                <c:pt idx="9000">
                  <c:v>0.79831981658935547</c:v>
                </c:pt>
                <c:pt idx="9001">
                  <c:v>0.7985912561416626</c:v>
                </c:pt>
                <c:pt idx="9002">
                  <c:v>0.7986646294593811</c:v>
                </c:pt>
                <c:pt idx="9003">
                  <c:v>0.79843431711196899</c:v>
                </c:pt>
                <c:pt idx="9004">
                  <c:v>0.79869568347930908</c:v>
                </c:pt>
                <c:pt idx="9005">
                  <c:v>0.79885166883468628</c:v>
                </c:pt>
                <c:pt idx="9006">
                  <c:v>0.79862278699874878</c:v>
                </c:pt>
                <c:pt idx="9007">
                  <c:v>0.79872596263885498</c:v>
                </c:pt>
                <c:pt idx="9008">
                  <c:v>0.79879069328308105</c:v>
                </c:pt>
                <c:pt idx="9009">
                  <c:v>0.79867327213287354</c:v>
                </c:pt>
                <c:pt idx="9010">
                  <c:v>0.7988053560256958</c:v>
                </c:pt>
                <c:pt idx="9011">
                  <c:v>0.79881960153579712</c:v>
                </c:pt>
                <c:pt idx="9012">
                  <c:v>0.79882073402404785</c:v>
                </c:pt>
                <c:pt idx="9013">
                  <c:v>0.79886966943740845</c:v>
                </c:pt>
                <c:pt idx="9014">
                  <c:v>0.79879778623580933</c:v>
                </c:pt>
                <c:pt idx="9015">
                  <c:v>0.79879027605056763</c:v>
                </c:pt>
                <c:pt idx="9016">
                  <c:v>0.7989342212677002</c:v>
                </c:pt>
                <c:pt idx="9017">
                  <c:v>0.79883772134780884</c:v>
                </c:pt>
                <c:pt idx="9018">
                  <c:v>0.79891002178192139</c:v>
                </c:pt>
                <c:pt idx="9019">
                  <c:v>0.79890340566635132</c:v>
                </c:pt>
                <c:pt idx="9020">
                  <c:v>0.79878944158554077</c:v>
                </c:pt>
                <c:pt idx="9021">
                  <c:v>0.79910790920257568</c:v>
                </c:pt>
                <c:pt idx="9022">
                  <c:v>0.79900860786437988</c:v>
                </c:pt>
                <c:pt idx="9023">
                  <c:v>0.79888451099395752</c:v>
                </c:pt>
                <c:pt idx="9024">
                  <c:v>0.7991185188293457</c:v>
                </c:pt>
                <c:pt idx="9025">
                  <c:v>0.79905086755752563</c:v>
                </c:pt>
                <c:pt idx="9026">
                  <c:v>0.79900729656219482</c:v>
                </c:pt>
                <c:pt idx="9027">
                  <c:v>0.79916936159133911</c:v>
                </c:pt>
                <c:pt idx="9028">
                  <c:v>0.79906272888183594</c:v>
                </c:pt>
                <c:pt idx="9029">
                  <c:v>0.79915213584899902</c:v>
                </c:pt>
                <c:pt idx="9030">
                  <c:v>0.79925954341888428</c:v>
                </c:pt>
                <c:pt idx="9031">
                  <c:v>0.79904013872146606</c:v>
                </c:pt>
                <c:pt idx="9032">
                  <c:v>0.79916656017303467</c:v>
                </c:pt>
                <c:pt idx="9033">
                  <c:v>0.79935258626937866</c:v>
                </c:pt>
                <c:pt idx="9034">
                  <c:v>0.79913085699081421</c:v>
                </c:pt>
                <c:pt idx="9035">
                  <c:v>0.79926270246505737</c:v>
                </c:pt>
                <c:pt idx="9036">
                  <c:v>0.79936325550079346</c:v>
                </c:pt>
                <c:pt idx="9037">
                  <c:v>0.79925507307052612</c:v>
                </c:pt>
                <c:pt idx="9038">
                  <c:v>0.79927676916122437</c:v>
                </c:pt>
                <c:pt idx="9039">
                  <c:v>0.79936397075653076</c:v>
                </c:pt>
                <c:pt idx="9040">
                  <c:v>0.79943168163299561</c:v>
                </c:pt>
                <c:pt idx="9041">
                  <c:v>0.79932510852813721</c:v>
                </c:pt>
                <c:pt idx="9042">
                  <c:v>0.79938501119613647</c:v>
                </c:pt>
                <c:pt idx="9043">
                  <c:v>0.79959237575531006</c:v>
                </c:pt>
                <c:pt idx="9044">
                  <c:v>0.79934537410736084</c:v>
                </c:pt>
                <c:pt idx="9045">
                  <c:v>0.79946184158325195</c:v>
                </c:pt>
                <c:pt idx="9046">
                  <c:v>0.79971253871917725</c:v>
                </c:pt>
                <c:pt idx="9047">
                  <c:v>0.79940152168273926</c:v>
                </c:pt>
                <c:pt idx="9048">
                  <c:v>0.79952621459960938</c:v>
                </c:pt>
                <c:pt idx="9049">
                  <c:v>0.7996755838394165</c:v>
                </c:pt>
                <c:pt idx="9050">
                  <c:v>0.79953557252883911</c:v>
                </c:pt>
                <c:pt idx="9051">
                  <c:v>0.79963564872741699</c:v>
                </c:pt>
                <c:pt idx="9052">
                  <c:v>0.79965490102767944</c:v>
                </c:pt>
                <c:pt idx="9053">
                  <c:v>0.79956501722335815</c:v>
                </c:pt>
                <c:pt idx="9054">
                  <c:v>0.79973804950714111</c:v>
                </c:pt>
                <c:pt idx="9055">
                  <c:v>0.79969143867492676</c:v>
                </c:pt>
                <c:pt idx="9056">
                  <c:v>0.79966151714324951</c:v>
                </c:pt>
                <c:pt idx="9057">
                  <c:v>0.79969692230224609</c:v>
                </c:pt>
                <c:pt idx="9058">
                  <c:v>0.79966741800308228</c:v>
                </c:pt>
                <c:pt idx="9059">
                  <c:v>0.79977959394454956</c:v>
                </c:pt>
                <c:pt idx="9060">
                  <c:v>0.79966294765472412</c:v>
                </c:pt>
                <c:pt idx="9061">
                  <c:v>0.7996751070022583</c:v>
                </c:pt>
                <c:pt idx="9062">
                  <c:v>0.7999233603477478</c:v>
                </c:pt>
                <c:pt idx="9063">
                  <c:v>0.79968512058258057</c:v>
                </c:pt>
                <c:pt idx="9064">
                  <c:v>0.79914283752441406</c:v>
                </c:pt>
                <c:pt idx="9065">
                  <c:v>0.79900729656219482</c:v>
                </c:pt>
                <c:pt idx="9066">
                  <c:v>0.79886549711227417</c:v>
                </c:pt>
                <c:pt idx="9067">
                  <c:v>0.79923683404922485</c:v>
                </c:pt>
                <c:pt idx="9068">
                  <c:v>0.7994765043258667</c:v>
                </c:pt>
                <c:pt idx="9069">
                  <c:v>0.7997356653213501</c:v>
                </c:pt>
                <c:pt idx="9070">
                  <c:v>0.80008620023727417</c:v>
                </c:pt>
                <c:pt idx="9071">
                  <c:v>0.80003207921981812</c:v>
                </c:pt>
                <c:pt idx="9072">
                  <c:v>0.79987591505050659</c:v>
                </c:pt>
                <c:pt idx="9073">
                  <c:v>0.80015057325363159</c:v>
                </c:pt>
                <c:pt idx="9074">
                  <c:v>0.80002975463867188</c:v>
                </c:pt>
                <c:pt idx="9075">
                  <c:v>0.79999017715454102</c:v>
                </c:pt>
                <c:pt idx="9076">
                  <c:v>0.80022901296615601</c:v>
                </c:pt>
                <c:pt idx="9077">
                  <c:v>0.80003339052200317</c:v>
                </c:pt>
                <c:pt idx="9078">
                  <c:v>0.80005043745040894</c:v>
                </c:pt>
                <c:pt idx="9079">
                  <c:v>0.80024254322052002</c:v>
                </c:pt>
                <c:pt idx="9080">
                  <c:v>0.80009078979492188</c:v>
                </c:pt>
                <c:pt idx="9081">
                  <c:v>0.80008786916732788</c:v>
                </c:pt>
                <c:pt idx="9082">
                  <c:v>0.80023348331451416</c:v>
                </c:pt>
                <c:pt idx="9083">
                  <c:v>0.80013972520828247</c:v>
                </c:pt>
                <c:pt idx="9084">
                  <c:v>0.80019170045852661</c:v>
                </c:pt>
                <c:pt idx="9085">
                  <c:v>0.80020803213119507</c:v>
                </c:pt>
                <c:pt idx="9086">
                  <c:v>0.80009931325912476</c:v>
                </c:pt>
                <c:pt idx="9087">
                  <c:v>0.80035841464996338</c:v>
                </c:pt>
                <c:pt idx="9088">
                  <c:v>0.80024826526641846</c:v>
                </c:pt>
                <c:pt idx="9089">
                  <c:v>0.80020570755004883</c:v>
                </c:pt>
                <c:pt idx="9090">
                  <c:v>0.80047410726547241</c:v>
                </c:pt>
                <c:pt idx="9091">
                  <c:v>0.80023765563964844</c:v>
                </c:pt>
                <c:pt idx="9092">
                  <c:v>0.80028605461120605</c:v>
                </c:pt>
                <c:pt idx="9093">
                  <c:v>0.80069363117218018</c:v>
                </c:pt>
                <c:pt idx="9094">
                  <c:v>0.8004181981086731</c:v>
                </c:pt>
                <c:pt idx="9095">
                  <c:v>0.80051833391189575</c:v>
                </c:pt>
                <c:pt idx="9096">
                  <c:v>0.80073904991149902</c:v>
                </c:pt>
                <c:pt idx="9097">
                  <c:v>0.80054575204849243</c:v>
                </c:pt>
                <c:pt idx="9098">
                  <c:v>0.80074411630630493</c:v>
                </c:pt>
                <c:pt idx="9099">
                  <c:v>0.80058932304382324</c:v>
                </c:pt>
                <c:pt idx="9100">
                  <c:v>0.80069911479949951</c:v>
                </c:pt>
                <c:pt idx="9101">
                  <c:v>0.80089974403381348</c:v>
                </c:pt>
                <c:pt idx="9102">
                  <c:v>0.80064743757247925</c:v>
                </c:pt>
                <c:pt idx="9103">
                  <c:v>0.80082094669342041</c:v>
                </c:pt>
                <c:pt idx="9104">
                  <c:v>0.80089694261550903</c:v>
                </c:pt>
                <c:pt idx="9105">
                  <c:v>0.80064958333969116</c:v>
                </c:pt>
                <c:pt idx="9106">
                  <c:v>0.80100458860397339</c:v>
                </c:pt>
                <c:pt idx="9107">
                  <c:v>0.801047682762146</c:v>
                </c:pt>
                <c:pt idx="9108">
                  <c:v>0.80088186264038086</c:v>
                </c:pt>
                <c:pt idx="9109">
                  <c:v>0.80099070072174072</c:v>
                </c:pt>
                <c:pt idx="9110">
                  <c:v>0.80100840330123901</c:v>
                </c:pt>
                <c:pt idx="9111">
                  <c:v>0.80108541250228882</c:v>
                </c:pt>
                <c:pt idx="9112">
                  <c:v>0.80096143484115601</c:v>
                </c:pt>
                <c:pt idx="9113">
                  <c:v>0.80088275671005249</c:v>
                </c:pt>
                <c:pt idx="9114">
                  <c:v>0.80120360851287842</c:v>
                </c:pt>
                <c:pt idx="9115">
                  <c:v>0.80100142955780029</c:v>
                </c:pt>
                <c:pt idx="9116">
                  <c:v>0.80117952823638916</c:v>
                </c:pt>
                <c:pt idx="9117">
                  <c:v>0.80129754543304443</c:v>
                </c:pt>
                <c:pt idx="9118">
                  <c:v>0.80108553171157837</c:v>
                </c:pt>
                <c:pt idx="9119">
                  <c:v>0.80140244960784912</c:v>
                </c:pt>
                <c:pt idx="9120">
                  <c:v>0.80137163400650024</c:v>
                </c:pt>
                <c:pt idx="9121">
                  <c:v>0.80130225419998169</c:v>
                </c:pt>
                <c:pt idx="9122">
                  <c:v>0.80162131786346436</c:v>
                </c:pt>
                <c:pt idx="9123">
                  <c:v>0.8014070987701416</c:v>
                </c:pt>
                <c:pt idx="9124">
                  <c:v>0.80163246393203735</c:v>
                </c:pt>
                <c:pt idx="9125">
                  <c:v>0.80155766010284424</c:v>
                </c:pt>
                <c:pt idx="9126">
                  <c:v>0.80150049924850464</c:v>
                </c:pt>
                <c:pt idx="9127">
                  <c:v>0.80172115564346313</c:v>
                </c:pt>
                <c:pt idx="9128">
                  <c:v>0.80146610736846924</c:v>
                </c:pt>
                <c:pt idx="9129">
                  <c:v>0.80171465873718262</c:v>
                </c:pt>
                <c:pt idx="9130">
                  <c:v>0.80165004730224609</c:v>
                </c:pt>
                <c:pt idx="9131">
                  <c:v>0.80155771970748901</c:v>
                </c:pt>
                <c:pt idx="9132">
                  <c:v>0.80191564559936523</c:v>
                </c:pt>
                <c:pt idx="9133">
                  <c:v>0.80156248807907104</c:v>
                </c:pt>
                <c:pt idx="9134">
                  <c:v>0.80177277326583862</c:v>
                </c:pt>
                <c:pt idx="9135">
                  <c:v>0.80167722702026367</c:v>
                </c:pt>
                <c:pt idx="9136">
                  <c:v>0.8016587495803833</c:v>
                </c:pt>
                <c:pt idx="9137">
                  <c:v>0.80184322595596313</c:v>
                </c:pt>
                <c:pt idx="9138">
                  <c:v>0.80170720815658569</c:v>
                </c:pt>
                <c:pt idx="9139">
                  <c:v>0.80182367563247681</c:v>
                </c:pt>
                <c:pt idx="9140">
                  <c:v>0.80171352624893188</c:v>
                </c:pt>
                <c:pt idx="9141">
                  <c:v>0.80179411172866821</c:v>
                </c:pt>
                <c:pt idx="9142">
                  <c:v>0.80172532796859741</c:v>
                </c:pt>
                <c:pt idx="9143">
                  <c:v>0.80174338817596436</c:v>
                </c:pt>
                <c:pt idx="9144">
                  <c:v>0.80200344324111938</c:v>
                </c:pt>
                <c:pt idx="9145">
                  <c:v>0.80162733793258667</c:v>
                </c:pt>
                <c:pt idx="9146">
                  <c:v>0.80194216966629028</c:v>
                </c:pt>
                <c:pt idx="9147">
                  <c:v>0.80197536945343018</c:v>
                </c:pt>
                <c:pt idx="9148">
                  <c:v>0.80178385972976685</c:v>
                </c:pt>
                <c:pt idx="9149">
                  <c:v>0.80212110280990601</c:v>
                </c:pt>
                <c:pt idx="9150">
                  <c:v>0.80185598134994507</c:v>
                </c:pt>
                <c:pt idx="9151">
                  <c:v>0.80199283361434937</c:v>
                </c:pt>
                <c:pt idx="9152">
                  <c:v>0.8019976019859314</c:v>
                </c:pt>
                <c:pt idx="9153">
                  <c:v>0.80188113451004028</c:v>
                </c:pt>
                <c:pt idx="9154">
                  <c:v>0.8020704984664917</c:v>
                </c:pt>
                <c:pt idx="9155">
                  <c:v>0.8018832802772522</c:v>
                </c:pt>
                <c:pt idx="9156">
                  <c:v>0.80205357074737549</c:v>
                </c:pt>
                <c:pt idx="9157">
                  <c:v>0.80212110280990601</c:v>
                </c:pt>
                <c:pt idx="9158">
                  <c:v>0.80194360017776489</c:v>
                </c:pt>
                <c:pt idx="9159">
                  <c:v>0.80221694707870483</c:v>
                </c:pt>
                <c:pt idx="9160">
                  <c:v>0.80205875635147095</c:v>
                </c:pt>
                <c:pt idx="9161">
                  <c:v>0.80211228132247925</c:v>
                </c:pt>
                <c:pt idx="9162">
                  <c:v>0.80216413736343384</c:v>
                </c:pt>
                <c:pt idx="9163">
                  <c:v>0.80200821161270142</c:v>
                </c:pt>
                <c:pt idx="9164">
                  <c:v>0.80235344171524048</c:v>
                </c:pt>
                <c:pt idx="9165">
                  <c:v>0.80210733413696289</c:v>
                </c:pt>
                <c:pt idx="9166">
                  <c:v>0.80220514535903931</c:v>
                </c:pt>
                <c:pt idx="9167">
                  <c:v>0.80234694480895996</c:v>
                </c:pt>
                <c:pt idx="9168">
                  <c:v>0.80213445425033569</c:v>
                </c:pt>
                <c:pt idx="9169">
                  <c:v>0.80249649286270142</c:v>
                </c:pt>
                <c:pt idx="9170">
                  <c:v>0.80221331119537354</c:v>
                </c:pt>
                <c:pt idx="9171">
                  <c:v>0.80244463682174683</c:v>
                </c:pt>
                <c:pt idx="9172">
                  <c:v>0.80251586437225342</c:v>
                </c:pt>
                <c:pt idx="9173">
                  <c:v>0.80230188369750977</c:v>
                </c:pt>
                <c:pt idx="9174">
                  <c:v>0.80270570516586304</c:v>
                </c:pt>
                <c:pt idx="9175">
                  <c:v>0.80242538452148438</c:v>
                </c:pt>
                <c:pt idx="9176">
                  <c:v>0.80258870124816895</c:v>
                </c:pt>
                <c:pt idx="9177">
                  <c:v>0.80264294147491455</c:v>
                </c:pt>
                <c:pt idx="9178">
                  <c:v>0.80253499746322632</c:v>
                </c:pt>
                <c:pt idx="9179">
                  <c:v>0.80281132459640503</c:v>
                </c:pt>
                <c:pt idx="9180">
                  <c:v>0.80253803730010986</c:v>
                </c:pt>
                <c:pt idx="9181">
                  <c:v>0.80282670259475708</c:v>
                </c:pt>
                <c:pt idx="9182">
                  <c:v>0.8025825023651123</c:v>
                </c:pt>
                <c:pt idx="9183">
                  <c:v>0.80276656150817871</c:v>
                </c:pt>
                <c:pt idx="9184">
                  <c:v>0.80286228656768799</c:v>
                </c:pt>
                <c:pt idx="9185">
                  <c:v>0.80276191234588623</c:v>
                </c:pt>
                <c:pt idx="9186">
                  <c:v>0.80293184518814087</c:v>
                </c:pt>
                <c:pt idx="9187">
                  <c:v>0.8027116060256958</c:v>
                </c:pt>
                <c:pt idx="9188">
                  <c:v>0.80295008420944214</c:v>
                </c:pt>
                <c:pt idx="9189">
                  <c:v>0.8027883768081665</c:v>
                </c:pt>
                <c:pt idx="9190">
                  <c:v>0.80292212963104248</c:v>
                </c:pt>
                <c:pt idx="9191">
                  <c:v>0.80289852619171143</c:v>
                </c:pt>
                <c:pt idx="9192">
                  <c:v>0.80280900001525879</c:v>
                </c:pt>
                <c:pt idx="9193">
                  <c:v>0.80301171541213989</c:v>
                </c:pt>
                <c:pt idx="9194">
                  <c:v>0.80277544260025024</c:v>
                </c:pt>
                <c:pt idx="9195">
                  <c:v>0.80301976203918457</c:v>
                </c:pt>
                <c:pt idx="9196">
                  <c:v>0.80300396680831909</c:v>
                </c:pt>
                <c:pt idx="9197">
                  <c:v>0.80291604995727539</c:v>
                </c:pt>
                <c:pt idx="9198">
                  <c:v>0.80302202701568604</c:v>
                </c:pt>
                <c:pt idx="9199">
                  <c:v>0.80291163921356201</c:v>
                </c:pt>
                <c:pt idx="9200">
                  <c:v>0.80292278528213501</c:v>
                </c:pt>
                <c:pt idx="9201">
                  <c:v>0.8029632568359375</c:v>
                </c:pt>
                <c:pt idx="9202">
                  <c:v>0.80294519662857056</c:v>
                </c:pt>
                <c:pt idx="9203">
                  <c:v>0.80301749706268311</c:v>
                </c:pt>
                <c:pt idx="9204">
                  <c:v>0.80289268493652344</c:v>
                </c:pt>
                <c:pt idx="9205">
                  <c:v>0.80311286449432373</c:v>
                </c:pt>
                <c:pt idx="9206">
                  <c:v>0.80290120840072632</c:v>
                </c:pt>
                <c:pt idx="9207">
                  <c:v>0.80304884910583496</c:v>
                </c:pt>
                <c:pt idx="9208">
                  <c:v>0.80298513174057007</c:v>
                </c:pt>
                <c:pt idx="9209">
                  <c:v>0.80309516191482544</c:v>
                </c:pt>
                <c:pt idx="9210">
                  <c:v>0.80300068855285645</c:v>
                </c:pt>
                <c:pt idx="9211">
                  <c:v>0.80311155319213867</c:v>
                </c:pt>
                <c:pt idx="9212">
                  <c:v>0.80301934480667114</c:v>
                </c:pt>
                <c:pt idx="9213">
                  <c:v>0.80310791730880737</c:v>
                </c:pt>
                <c:pt idx="9214">
                  <c:v>0.80313432216644287</c:v>
                </c:pt>
                <c:pt idx="9215">
                  <c:v>0.80307942628860474</c:v>
                </c:pt>
                <c:pt idx="9216">
                  <c:v>0.80315327644348145</c:v>
                </c:pt>
                <c:pt idx="9217">
                  <c:v>0.80308932065963745</c:v>
                </c:pt>
                <c:pt idx="9218">
                  <c:v>0.80314439535140991</c:v>
                </c:pt>
                <c:pt idx="9219">
                  <c:v>0.80309641361236572</c:v>
                </c:pt>
                <c:pt idx="9220">
                  <c:v>0.80306029319763184</c:v>
                </c:pt>
                <c:pt idx="9221">
                  <c:v>0.80314522981643677</c:v>
                </c:pt>
                <c:pt idx="9222">
                  <c:v>0.80306261777877808</c:v>
                </c:pt>
                <c:pt idx="9223">
                  <c:v>0.80315399169921875</c:v>
                </c:pt>
                <c:pt idx="9224">
                  <c:v>0.80318194627761841</c:v>
                </c:pt>
                <c:pt idx="9225">
                  <c:v>0.80306833982467651</c:v>
                </c:pt>
                <c:pt idx="9226">
                  <c:v>0.80322539806365967</c:v>
                </c:pt>
                <c:pt idx="9227">
                  <c:v>0.80309480428695679</c:v>
                </c:pt>
                <c:pt idx="9228">
                  <c:v>0.80327987670898438</c:v>
                </c:pt>
                <c:pt idx="9229">
                  <c:v>0.80313843488693237</c:v>
                </c:pt>
                <c:pt idx="9230">
                  <c:v>0.80329656600952148</c:v>
                </c:pt>
                <c:pt idx="9231">
                  <c:v>0.80313205718994141</c:v>
                </c:pt>
                <c:pt idx="9232">
                  <c:v>0.80320096015930176</c:v>
                </c:pt>
                <c:pt idx="9233">
                  <c:v>0.80326163768768311</c:v>
                </c:pt>
                <c:pt idx="9234">
                  <c:v>0.80314522981643677</c:v>
                </c:pt>
                <c:pt idx="9235">
                  <c:v>0.80322718620300293</c:v>
                </c:pt>
                <c:pt idx="9236">
                  <c:v>0.80329453945159912</c:v>
                </c:pt>
                <c:pt idx="9237">
                  <c:v>0.80319523811340332</c:v>
                </c:pt>
                <c:pt idx="9238">
                  <c:v>0.80342644453048706</c:v>
                </c:pt>
                <c:pt idx="9239">
                  <c:v>0.80322927236557007</c:v>
                </c:pt>
                <c:pt idx="9240">
                  <c:v>0.80344641208648682</c:v>
                </c:pt>
                <c:pt idx="9241">
                  <c:v>0.80332529544830322</c:v>
                </c:pt>
                <c:pt idx="9242">
                  <c:v>0.80340355634689331</c:v>
                </c:pt>
                <c:pt idx="9243">
                  <c:v>0.8034856915473938</c:v>
                </c:pt>
                <c:pt idx="9244">
                  <c:v>0.80338311195373535</c:v>
                </c:pt>
                <c:pt idx="9245">
                  <c:v>0.80367380380630493</c:v>
                </c:pt>
                <c:pt idx="9246">
                  <c:v>0.80340307950973511</c:v>
                </c:pt>
                <c:pt idx="9247">
                  <c:v>0.80376428365707397</c:v>
                </c:pt>
                <c:pt idx="9248">
                  <c:v>0.80346941947937012</c:v>
                </c:pt>
                <c:pt idx="9249">
                  <c:v>0.80376929044723511</c:v>
                </c:pt>
                <c:pt idx="9250">
                  <c:v>0.8036348819732666</c:v>
                </c:pt>
                <c:pt idx="9251">
                  <c:v>0.80379855632781982</c:v>
                </c:pt>
                <c:pt idx="9252">
                  <c:v>0.80361980199813843</c:v>
                </c:pt>
                <c:pt idx="9253">
                  <c:v>0.8038485050201416</c:v>
                </c:pt>
                <c:pt idx="9254">
                  <c:v>0.80377084016799927</c:v>
                </c:pt>
                <c:pt idx="9255">
                  <c:v>0.80382096767425537</c:v>
                </c:pt>
                <c:pt idx="9256">
                  <c:v>0.8039172887802124</c:v>
                </c:pt>
                <c:pt idx="9257">
                  <c:v>0.80381262302398682</c:v>
                </c:pt>
                <c:pt idx="9258">
                  <c:v>0.80394291877746582</c:v>
                </c:pt>
                <c:pt idx="9259">
                  <c:v>0.8038288950920105</c:v>
                </c:pt>
                <c:pt idx="9260">
                  <c:v>0.80401664972305298</c:v>
                </c:pt>
                <c:pt idx="9261">
                  <c:v>0.80387389659881592</c:v>
                </c:pt>
                <c:pt idx="9262">
                  <c:v>0.80403560400009155</c:v>
                </c:pt>
                <c:pt idx="9263">
                  <c:v>0.80393099784851074</c:v>
                </c:pt>
                <c:pt idx="9264">
                  <c:v>0.80416566133499146</c:v>
                </c:pt>
                <c:pt idx="9265">
                  <c:v>0.80384641885757446</c:v>
                </c:pt>
                <c:pt idx="9266">
                  <c:v>0.80430984497070312</c:v>
                </c:pt>
                <c:pt idx="9267">
                  <c:v>0.80396193265914917</c:v>
                </c:pt>
                <c:pt idx="9268">
                  <c:v>0.80430430173873901</c:v>
                </c:pt>
                <c:pt idx="9269">
                  <c:v>0.8041454553604126</c:v>
                </c:pt>
                <c:pt idx="9270">
                  <c:v>0.80426359176635742</c:v>
                </c:pt>
                <c:pt idx="9271">
                  <c:v>0.80435675382614136</c:v>
                </c:pt>
                <c:pt idx="9272">
                  <c:v>0.8042982816696167</c:v>
                </c:pt>
                <c:pt idx="9273">
                  <c:v>0.80436170101165771</c:v>
                </c:pt>
                <c:pt idx="9274">
                  <c:v>0.80432373285293579</c:v>
                </c:pt>
                <c:pt idx="9275">
                  <c:v>0.80453848838806152</c:v>
                </c:pt>
                <c:pt idx="9276">
                  <c:v>0.80425733327865601</c:v>
                </c:pt>
                <c:pt idx="9277">
                  <c:v>0.80465179681777954</c:v>
                </c:pt>
                <c:pt idx="9278">
                  <c:v>0.80434256792068481</c:v>
                </c:pt>
                <c:pt idx="9279">
                  <c:v>0.80476838350296021</c:v>
                </c:pt>
                <c:pt idx="9280">
                  <c:v>0.80444109439849854</c:v>
                </c:pt>
                <c:pt idx="9281">
                  <c:v>0.80482959747314453</c:v>
                </c:pt>
                <c:pt idx="9282">
                  <c:v>0.80456864833831787</c:v>
                </c:pt>
                <c:pt idx="9283">
                  <c:v>0.80480891466140747</c:v>
                </c:pt>
                <c:pt idx="9284">
                  <c:v>0.80467361211776733</c:v>
                </c:pt>
                <c:pt idx="9285">
                  <c:v>0.80479556322097778</c:v>
                </c:pt>
                <c:pt idx="9286">
                  <c:v>0.80470430850982666</c:v>
                </c:pt>
                <c:pt idx="9287">
                  <c:v>0.80475789308547974</c:v>
                </c:pt>
                <c:pt idx="9288">
                  <c:v>0.80481988191604614</c:v>
                </c:pt>
                <c:pt idx="9289">
                  <c:v>0.80477327108383179</c:v>
                </c:pt>
                <c:pt idx="9290">
                  <c:v>0.80484622716903687</c:v>
                </c:pt>
                <c:pt idx="9291">
                  <c:v>0.80465281009674072</c:v>
                </c:pt>
                <c:pt idx="9292">
                  <c:v>0.80488705635070801</c:v>
                </c:pt>
                <c:pt idx="9293">
                  <c:v>0.8046720027923584</c:v>
                </c:pt>
                <c:pt idx="9294">
                  <c:v>0.80492585897445679</c:v>
                </c:pt>
                <c:pt idx="9295">
                  <c:v>0.80469393730163574</c:v>
                </c:pt>
                <c:pt idx="9296">
                  <c:v>0.80497062206268311</c:v>
                </c:pt>
                <c:pt idx="9297">
                  <c:v>0.80471944808959961</c:v>
                </c:pt>
                <c:pt idx="9298">
                  <c:v>0.80500882863998413</c:v>
                </c:pt>
                <c:pt idx="9299">
                  <c:v>0.80484557151794434</c:v>
                </c:pt>
                <c:pt idx="9300">
                  <c:v>0.80497503280639648</c:v>
                </c:pt>
                <c:pt idx="9301">
                  <c:v>0.80494344234466553</c:v>
                </c:pt>
                <c:pt idx="9302">
                  <c:v>0.80498033761978149</c:v>
                </c:pt>
                <c:pt idx="9303">
                  <c:v>0.80500483512878418</c:v>
                </c:pt>
                <c:pt idx="9304">
                  <c:v>0.8048970103263855</c:v>
                </c:pt>
                <c:pt idx="9305">
                  <c:v>0.80509769916534424</c:v>
                </c:pt>
                <c:pt idx="9306">
                  <c:v>0.80492275953292847</c:v>
                </c:pt>
                <c:pt idx="9307">
                  <c:v>0.80518490076065063</c:v>
                </c:pt>
                <c:pt idx="9308">
                  <c:v>0.80494540929794312</c:v>
                </c:pt>
                <c:pt idx="9309">
                  <c:v>0.80523502826690674</c:v>
                </c:pt>
                <c:pt idx="9310">
                  <c:v>0.8049665093421936</c:v>
                </c:pt>
                <c:pt idx="9311">
                  <c:v>0.80526000261306763</c:v>
                </c:pt>
                <c:pt idx="9312">
                  <c:v>0.80499279499053955</c:v>
                </c:pt>
                <c:pt idx="9313">
                  <c:v>0.80535852909088135</c:v>
                </c:pt>
                <c:pt idx="9314">
                  <c:v>0.80507194995880127</c:v>
                </c:pt>
                <c:pt idx="9315">
                  <c:v>0.80530571937561035</c:v>
                </c:pt>
                <c:pt idx="9316">
                  <c:v>0.80510556697845459</c:v>
                </c:pt>
                <c:pt idx="9317">
                  <c:v>0.80536127090454102</c:v>
                </c:pt>
                <c:pt idx="9318">
                  <c:v>0.80517733097076416</c:v>
                </c:pt>
                <c:pt idx="9319">
                  <c:v>0.80534613132476807</c:v>
                </c:pt>
                <c:pt idx="9320">
                  <c:v>0.80515289306640625</c:v>
                </c:pt>
                <c:pt idx="9321">
                  <c:v>0.80534976720809937</c:v>
                </c:pt>
                <c:pt idx="9322">
                  <c:v>0.80522853136062622</c:v>
                </c:pt>
                <c:pt idx="9323">
                  <c:v>0.80536597967147827</c:v>
                </c:pt>
                <c:pt idx="9324">
                  <c:v>0.80522900819778442</c:v>
                </c:pt>
                <c:pt idx="9325">
                  <c:v>0.80529594421386719</c:v>
                </c:pt>
                <c:pt idx="9326">
                  <c:v>0.80523002147674561</c:v>
                </c:pt>
                <c:pt idx="9327">
                  <c:v>0.80527883768081665</c:v>
                </c:pt>
                <c:pt idx="9328">
                  <c:v>0.80522966384887695</c:v>
                </c:pt>
                <c:pt idx="9329">
                  <c:v>0.80530792474746704</c:v>
                </c:pt>
                <c:pt idx="9330">
                  <c:v>0.80528813600540161</c:v>
                </c:pt>
                <c:pt idx="9331">
                  <c:v>0.80530476570129395</c:v>
                </c:pt>
                <c:pt idx="9332">
                  <c:v>0.80532687902450562</c:v>
                </c:pt>
                <c:pt idx="9333">
                  <c:v>0.8053354024887085</c:v>
                </c:pt>
                <c:pt idx="9334">
                  <c:v>0.80532598495483398</c:v>
                </c:pt>
                <c:pt idx="9335">
                  <c:v>0.8054082989692688</c:v>
                </c:pt>
                <c:pt idx="9336">
                  <c:v>0.80532735586166382</c:v>
                </c:pt>
                <c:pt idx="9337">
                  <c:v>0.80542689561843872</c:v>
                </c:pt>
                <c:pt idx="9338">
                  <c:v>0.80531907081604004</c:v>
                </c:pt>
                <c:pt idx="9339">
                  <c:v>0.80546414852142334</c:v>
                </c:pt>
                <c:pt idx="9340">
                  <c:v>0.80532896518707275</c:v>
                </c:pt>
                <c:pt idx="9341">
                  <c:v>0.8054654598236084</c:v>
                </c:pt>
                <c:pt idx="9342">
                  <c:v>0.80536627769470215</c:v>
                </c:pt>
                <c:pt idx="9343">
                  <c:v>0.80544495582580566</c:v>
                </c:pt>
                <c:pt idx="9344">
                  <c:v>0.80537837743759155</c:v>
                </c:pt>
                <c:pt idx="9345">
                  <c:v>0.8054690957069397</c:v>
                </c:pt>
                <c:pt idx="9346">
                  <c:v>0.80545908212661743</c:v>
                </c:pt>
                <c:pt idx="9347">
                  <c:v>0.80534309148788452</c:v>
                </c:pt>
                <c:pt idx="9348">
                  <c:v>0.80544048547744751</c:v>
                </c:pt>
                <c:pt idx="9349">
                  <c:v>0.80545991659164429</c:v>
                </c:pt>
                <c:pt idx="9350">
                  <c:v>0.80509752035140991</c:v>
                </c:pt>
                <c:pt idx="9351">
                  <c:v>0.8045695424079895</c:v>
                </c:pt>
                <c:pt idx="9352">
                  <c:v>0.80456662178039551</c:v>
                </c:pt>
                <c:pt idx="9353">
                  <c:v>0.8046572208404541</c:v>
                </c:pt>
                <c:pt idx="9354">
                  <c:v>0.80473953485488892</c:v>
                </c:pt>
                <c:pt idx="9355">
                  <c:v>0.80531942844390869</c:v>
                </c:pt>
                <c:pt idx="9356">
                  <c:v>0.80542492866516113</c:v>
                </c:pt>
                <c:pt idx="9357">
                  <c:v>0.80557513236999512</c:v>
                </c:pt>
                <c:pt idx="9358">
                  <c:v>0.80548298358917236</c:v>
                </c:pt>
                <c:pt idx="9359">
                  <c:v>0.80557775497436523</c:v>
                </c:pt>
                <c:pt idx="9360">
                  <c:v>0.80549675226211548</c:v>
                </c:pt>
                <c:pt idx="9361">
                  <c:v>0.80557429790496826</c:v>
                </c:pt>
                <c:pt idx="9362">
                  <c:v>0.80558502674102783</c:v>
                </c:pt>
                <c:pt idx="9363">
                  <c:v>0.80560708045959473</c:v>
                </c:pt>
                <c:pt idx="9364">
                  <c:v>0.80563336610794067</c:v>
                </c:pt>
                <c:pt idx="9365">
                  <c:v>0.80553579330444336</c:v>
                </c:pt>
                <c:pt idx="9366">
                  <c:v>0.80569028854370117</c:v>
                </c:pt>
                <c:pt idx="9367">
                  <c:v>0.80562853813171387</c:v>
                </c:pt>
                <c:pt idx="9368">
                  <c:v>0.80575793981552124</c:v>
                </c:pt>
                <c:pt idx="9369">
                  <c:v>0.80558431148529053</c:v>
                </c:pt>
                <c:pt idx="9370">
                  <c:v>0.80581939220428467</c:v>
                </c:pt>
                <c:pt idx="9371">
                  <c:v>0.80571907758712769</c:v>
                </c:pt>
                <c:pt idx="9372">
                  <c:v>0.80585575103759766</c:v>
                </c:pt>
                <c:pt idx="9373">
                  <c:v>0.80570024251937866</c:v>
                </c:pt>
                <c:pt idx="9374">
                  <c:v>0.80585384368896484</c:v>
                </c:pt>
                <c:pt idx="9375">
                  <c:v>0.80578827857971191</c:v>
                </c:pt>
                <c:pt idx="9376">
                  <c:v>0.80586904287338257</c:v>
                </c:pt>
                <c:pt idx="9377">
                  <c:v>0.80588078498840332</c:v>
                </c:pt>
                <c:pt idx="9378">
                  <c:v>0.80587553977966309</c:v>
                </c:pt>
                <c:pt idx="9379">
                  <c:v>0.80593067407608032</c:v>
                </c:pt>
                <c:pt idx="9380">
                  <c:v>0.80592125654220581</c:v>
                </c:pt>
                <c:pt idx="9381">
                  <c:v>0.80598306655883789</c:v>
                </c:pt>
                <c:pt idx="9382">
                  <c:v>0.80591952800750732</c:v>
                </c:pt>
                <c:pt idx="9383">
                  <c:v>0.80605149269104004</c:v>
                </c:pt>
                <c:pt idx="9384">
                  <c:v>0.80595940351486206</c:v>
                </c:pt>
                <c:pt idx="9385">
                  <c:v>0.80608838796615601</c:v>
                </c:pt>
                <c:pt idx="9386">
                  <c:v>0.80595982074737549</c:v>
                </c:pt>
                <c:pt idx="9387">
                  <c:v>0.80615824460983276</c:v>
                </c:pt>
                <c:pt idx="9388">
                  <c:v>0.8060222864151001</c:v>
                </c:pt>
                <c:pt idx="9389">
                  <c:v>0.80616110563278198</c:v>
                </c:pt>
                <c:pt idx="9390">
                  <c:v>0.80601811408996582</c:v>
                </c:pt>
                <c:pt idx="9391">
                  <c:v>0.8062250018119812</c:v>
                </c:pt>
                <c:pt idx="9392">
                  <c:v>0.80612736940383911</c:v>
                </c:pt>
                <c:pt idx="9393">
                  <c:v>0.80631643533706665</c:v>
                </c:pt>
                <c:pt idx="9394">
                  <c:v>0.80631059408187866</c:v>
                </c:pt>
                <c:pt idx="9395">
                  <c:v>0.80631536245346069</c:v>
                </c:pt>
                <c:pt idx="9396">
                  <c:v>0.80653125047683716</c:v>
                </c:pt>
                <c:pt idx="9397">
                  <c:v>0.80651664733886719</c:v>
                </c:pt>
                <c:pt idx="9398">
                  <c:v>0.80677902698516846</c:v>
                </c:pt>
                <c:pt idx="9399">
                  <c:v>0.80671799182891846</c:v>
                </c:pt>
                <c:pt idx="9400">
                  <c:v>0.80685687065124512</c:v>
                </c:pt>
                <c:pt idx="9401">
                  <c:v>0.80684518814086914</c:v>
                </c:pt>
                <c:pt idx="9402">
                  <c:v>0.8068886399269104</c:v>
                </c:pt>
                <c:pt idx="9403">
                  <c:v>0.80698585510253906</c:v>
                </c:pt>
                <c:pt idx="9404">
                  <c:v>0.80693483352661133</c:v>
                </c:pt>
                <c:pt idx="9405">
                  <c:v>0.80704319477081299</c:v>
                </c:pt>
                <c:pt idx="9406">
                  <c:v>0.80697000026702881</c:v>
                </c:pt>
                <c:pt idx="9407">
                  <c:v>0.80707597732543945</c:v>
                </c:pt>
                <c:pt idx="9408">
                  <c:v>0.80701243877410889</c:v>
                </c:pt>
                <c:pt idx="9409">
                  <c:v>0.80707937479019165</c:v>
                </c:pt>
                <c:pt idx="9410">
                  <c:v>0.8071138858795166</c:v>
                </c:pt>
                <c:pt idx="9411">
                  <c:v>0.80707037448883057</c:v>
                </c:pt>
                <c:pt idx="9412">
                  <c:v>0.80717849731445312</c:v>
                </c:pt>
                <c:pt idx="9413">
                  <c:v>0.8071143627166748</c:v>
                </c:pt>
                <c:pt idx="9414">
                  <c:v>0.80720692873001099</c:v>
                </c:pt>
                <c:pt idx="9415">
                  <c:v>0.80715322494506836</c:v>
                </c:pt>
                <c:pt idx="9416">
                  <c:v>0.80722147226333618</c:v>
                </c:pt>
                <c:pt idx="9417">
                  <c:v>0.80713862180709839</c:v>
                </c:pt>
                <c:pt idx="9418">
                  <c:v>0.80728316307067871</c:v>
                </c:pt>
                <c:pt idx="9419">
                  <c:v>0.80714863538742065</c:v>
                </c:pt>
                <c:pt idx="9420">
                  <c:v>0.80724233388900757</c:v>
                </c:pt>
                <c:pt idx="9421">
                  <c:v>0.80725395679473877</c:v>
                </c:pt>
                <c:pt idx="9422">
                  <c:v>0.80723428726196289</c:v>
                </c:pt>
                <c:pt idx="9423">
                  <c:v>0.80734503269195557</c:v>
                </c:pt>
                <c:pt idx="9424">
                  <c:v>0.80725449323654175</c:v>
                </c:pt>
                <c:pt idx="9425">
                  <c:v>0.80736523866653442</c:v>
                </c:pt>
                <c:pt idx="9426">
                  <c:v>0.80730050802230835</c:v>
                </c:pt>
                <c:pt idx="9427">
                  <c:v>0.80731171369552612</c:v>
                </c:pt>
                <c:pt idx="9428">
                  <c:v>0.80733609199523926</c:v>
                </c:pt>
                <c:pt idx="9429">
                  <c:v>0.80731922388076782</c:v>
                </c:pt>
                <c:pt idx="9430">
                  <c:v>0.80736005306243896</c:v>
                </c:pt>
                <c:pt idx="9431">
                  <c:v>0.80729877948760986</c:v>
                </c:pt>
                <c:pt idx="9432">
                  <c:v>0.80737704038619995</c:v>
                </c:pt>
                <c:pt idx="9433">
                  <c:v>0.80733752250671387</c:v>
                </c:pt>
                <c:pt idx="9434">
                  <c:v>0.80738556385040283</c:v>
                </c:pt>
                <c:pt idx="9435">
                  <c:v>0.80739951133728027</c:v>
                </c:pt>
                <c:pt idx="9436">
                  <c:v>0.80736070871353149</c:v>
                </c:pt>
                <c:pt idx="9437">
                  <c:v>0.80746626853942871</c:v>
                </c:pt>
                <c:pt idx="9438">
                  <c:v>0.80733811855316162</c:v>
                </c:pt>
                <c:pt idx="9439">
                  <c:v>0.80745035409927368</c:v>
                </c:pt>
                <c:pt idx="9440">
                  <c:v>0.80736023187637329</c:v>
                </c:pt>
                <c:pt idx="9441">
                  <c:v>0.80742120742797852</c:v>
                </c:pt>
                <c:pt idx="9442">
                  <c:v>0.80740875005722046</c:v>
                </c:pt>
                <c:pt idx="9443">
                  <c:v>0.80737882852554321</c:v>
                </c:pt>
                <c:pt idx="9444">
                  <c:v>0.80744838714599609</c:v>
                </c:pt>
                <c:pt idx="9445">
                  <c:v>0.80743229389190674</c:v>
                </c:pt>
                <c:pt idx="9446">
                  <c:v>0.8074297308921814</c:v>
                </c:pt>
                <c:pt idx="9447">
                  <c:v>0.80742913484573364</c:v>
                </c:pt>
                <c:pt idx="9448">
                  <c:v>0.80740863084793091</c:v>
                </c:pt>
                <c:pt idx="9449">
                  <c:v>0.80749058723449707</c:v>
                </c:pt>
                <c:pt idx="9450">
                  <c:v>0.80744856595993042</c:v>
                </c:pt>
                <c:pt idx="9451">
                  <c:v>0.80745744705200195</c:v>
                </c:pt>
                <c:pt idx="9452">
                  <c:v>0.80749702453613281</c:v>
                </c:pt>
                <c:pt idx="9453">
                  <c:v>0.8074226975440979</c:v>
                </c:pt>
                <c:pt idx="9454">
                  <c:v>0.80754119157791138</c:v>
                </c:pt>
                <c:pt idx="9455">
                  <c:v>0.80743348598480225</c:v>
                </c:pt>
                <c:pt idx="9456">
                  <c:v>0.80754280090332031</c:v>
                </c:pt>
                <c:pt idx="9457">
                  <c:v>0.80749243497848511</c:v>
                </c:pt>
                <c:pt idx="9458">
                  <c:v>0.8075096607208252</c:v>
                </c:pt>
                <c:pt idx="9459">
                  <c:v>0.8075861930847168</c:v>
                </c:pt>
                <c:pt idx="9460">
                  <c:v>0.80748218297958374</c:v>
                </c:pt>
                <c:pt idx="9461">
                  <c:v>0.80761444568634033</c:v>
                </c:pt>
                <c:pt idx="9462">
                  <c:v>0.80754119157791138</c:v>
                </c:pt>
                <c:pt idx="9463">
                  <c:v>0.80758321285247803</c:v>
                </c:pt>
                <c:pt idx="9464">
                  <c:v>0.80761212110519409</c:v>
                </c:pt>
                <c:pt idx="9465">
                  <c:v>0.80756396055221558</c:v>
                </c:pt>
                <c:pt idx="9466">
                  <c:v>0.8075830340385437</c:v>
                </c:pt>
                <c:pt idx="9467">
                  <c:v>0.80756783485412598</c:v>
                </c:pt>
                <c:pt idx="9468">
                  <c:v>0.80756700038909912</c:v>
                </c:pt>
                <c:pt idx="9469">
                  <c:v>0.80761057138442993</c:v>
                </c:pt>
                <c:pt idx="9470">
                  <c:v>0.80757260322570801</c:v>
                </c:pt>
                <c:pt idx="9471">
                  <c:v>0.80762755870819092</c:v>
                </c:pt>
                <c:pt idx="9472">
                  <c:v>0.80759567022323608</c:v>
                </c:pt>
                <c:pt idx="9473">
                  <c:v>0.80763232707977295</c:v>
                </c:pt>
                <c:pt idx="9474">
                  <c:v>0.80766010284423828</c:v>
                </c:pt>
                <c:pt idx="9475">
                  <c:v>0.80767190456390381</c:v>
                </c:pt>
                <c:pt idx="9476">
                  <c:v>0.80762994289398193</c:v>
                </c:pt>
                <c:pt idx="9477">
                  <c:v>0.80770140886306763</c:v>
                </c:pt>
                <c:pt idx="9478">
                  <c:v>0.80772757530212402</c:v>
                </c:pt>
                <c:pt idx="9479">
                  <c:v>0.80771428346633911</c:v>
                </c:pt>
                <c:pt idx="9480">
                  <c:v>0.80777794122695923</c:v>
                </c:pt>
                <c:pt idx="9481">
                  <c:v>0.8076741099357605</c:v>
                </c:pt>
                <c:pt idx="9482">
                  <c:v>0.80782151222229004</c:v>
                </c:pt>
                <c:pt idx="9483">
                  <c:v>0.8077702522277832</c:v>
                </c:pt>
                <c:pt idx="9484">
                  <c:v>0.80774325132369995</c:v>
                </c:pt>
                <c:pt idx="9485">
                  <c:v>0.80786126852035522</c:v>
                </c:pt>
                <c:pt idx="9486">
                  <c:v>0.80777651071548462</c:v>
                </c:pt>
                <c:pt idx="9487">
                  <c:v>0.8078572154045105</c:v>
                </c:pt>
                <c:pt idx="9488">
                  <c:v>0.80788975954055786</c:v>
                </c:pt>
                <c:pt idx="9489">
                  <c:v>0.80784869194030762</c:v>
                </c:pt>
                <c:pt idx="9490">
                  <c:v>0.80788522958755493</c:v>
                </c:pt>
                <c:pt idx="9491">
                  <c:v>0.80783474445343018</c:v>
                </c:pt>
                <c:pt idx="9492">
                  <c:v>0.80789643526077271</c:v>
                </c:pt>
                <c:pt idx="9493">
                  <c:v>0.80790191888809204</c:v>
                </c:pt>
                <c:pt idx="9494">
                  <c:v>0.80793130397796631</c:v>
                </c:pt>
                <c:pt idx="9495">
                  <c:v>0.80792993307113647</c:v>
                </c:pt>
                <c:pt idx="9496">
                  <c:v>0.80791020393371582</c:v>
                </c:pt>
                <c:pt idx="9497">
                  <c:v>0.80794060230255127</c:v>
                </c:pt>
                <c:pt idx="9498">
                  <c:v>0.80797082185745239</c:v>
                </c:pt>
                <c:pt idx="9499">
                  <c:v>0.80795401334762573</c:v>
                </c:pt>
                <c:pt idx="9500">
                  <c:v>0.807972252368927</c:v>
                </c:pt>
                <c:pt idx="9501">
                  <c:v>0.80796569585800171</c:v>
                </c:pt>
                <c:pt idx="9502">
                  <c:v>0.80798512697219849</c:v>
                </c:pt>
                <c:pt idx="9503">
                  <c:v>0.80804884433746338</c:v>
                </c:pt>
                <c:pt idx="9504">
                  <c:v>0.80799102783203125</c:v>
                </c:pt>
                <c:pt idx="9505">
                  <c:v>0.80804824829101562</c:v>
                </c:pt>
                <c:pt idx="9506">
                  <c:v>0.80799096822738647</c:v>
                </c:pt>
                <c:pt idx="9507">
                  <c:v>0.80802285671234131</c:v>
                </c:pt>
                <c:pt idx="9508">
                  <c:v>0.80804115533828735</c:v>
                </c:pt>
                <c:pt idx="9509">
                  <c:v>0.80803829431533813</c:v>
                </c:pt>
                <c:pt idx="9510">
                  <c:v>0.80803757905960083</c:v>
                </c:pt>
                <c:pt idx="9511">
                  <c:v>0.80807787179946899</c:v>
                </c:pt>
                <c:pt idx="9512">
                  <c:v>0.80809152126312256</c:v>
                </c:pt>
                <c:pt idx="9513">
                  <c:v>0.8080945611000061</c:v>
                </c:pt>
                <c:pt idx="9514">
                  <c:v>0.80811858177185059</c:v>
                </c:pt>
                <c:pt idx="9515">
                  <c:v>0.80805701017379761</c:v>
                </c:pt>
                <c:pt idx="9516">
                  <c:v>0.80812132358551025</c:v>
                </c:pt>
                <c:pt idx="9517">
                  <c:v>0.8081052303314209</c:v>
                </c:pt>
                <c:pt idx="9518">
                  <c:v>0.80818372964859009</c:v>
                </c:pt>
                <c:pt idx="9519">
                  <c:v>0.80810987949371338</c:v>
                </c:pt>
                <c:pt idx="9520">
                  <c:v>0.80814975500106812</c:v>
                </c:pt>
                <c:pt idx="9521">
                  <c:v>0.80822539329528809</c:v>
                </c:pt>
                <c:pt idx="9522">
                  <c:v>0.80816686153411865</c:v>
                </c:pt>
                <c:pt idx="9523">
                  <c:v>0.80820286273956299</c:v>
                </c:pt>
                <c:pt idx="9524">
                  <c:v>0.80820345878601074</c:v>
                </c:pt>
                <c:pt idx="9525">
                  <c:v>0.8082118034362793</c:v>
                </c:pt>
                <c:pt idx="9526">
                  <c:v>0.80822974443435669</c:v>
                </c:pt>
                <c:pt idx="9527">
                  <c:v>0.80825740098953247</c:v>
                </c:pt>
                <c:pt idx="9528">
                  <c:v>0.80826300382614136</c:v>
                </c:pt>
                <c:pt idx="9529">
                  <c:v>0.80830806493759155</c:v>
                </c:pt>
                <c:pt idx="9530">
                  <c:v>0.80828624963760376</c:v>
                </c:pt>
                <c:pt idx="9531">
                  <c:v>0.80826956033706665</c:v>
                </c:pt>
                <c:pt idx="9532">
                  <c:v>0.80835855007171631</c:v>
                </c:pt>
                <c:pt idx="9533">
                  <c:v>0.80831825733184814</c:v>
                </c:pt>
                <c:pt idx="9534">
                  <c:v>0.80835956335067749</c:v>
                </c:pt>
                <c:pt idx="9535">
                  <c:v>0.80837845802307129</c:v>
                </c:pt>
                <c:pt idx="9536">
                  <c:v>0.8083876371383667</c:v>
                </c:pt>
                <c:pt idx="9537">
                  <c:v>0.80839830636978149</c:v>
                </c:pt>
                <c:pt idx="9538">
                  <c:v>0.80840986967086792</c:v>
                </c:pt>
                <c:pt idx="9539">
                  <c:v>0.80841213464736938</c:v>
                </c:pt>
                <c:pt idx="9540">
                  <c:v>0.80843633413314819</c:v>
                </c:pt>
                <c:pt idx="9541">
                  <c:v>0.80844736099243164</c:v>
                </c:pt>
                <c:pt idx="9542">
                  <c:v>0.80846953392028809</c:v>
                </c:pt>
                <c:pt idx="9543">
                  <c:v>0.80846917629241943</c:v>
                </c:pt>
                <c:pt idx="9544">
                  <c:v>0.8084835410118103</c:v>
                </c:pt>
                <c:pt idx="9545">
                  <c:v>0.8085135817527771</c:v>
                </c:pt>
                <c:pt idx="9546">
                  <c:v>0.80851000547409058</c:v>
                </c:pt>
                <c:pt idx="9547">
                  <c:v>0.80852097272872925</c:v>
                </c:pt>
                <c:pt idx="9548">
                  <c:v>0.8085361123085022</c:v>
                </c:pt>
                <c:pt idx="9549">
                  <c:v>0.80852365493774414</c:v>
                </c:pt>
                <c:pt idx="9550">
                  <c:v>0.80855065584182739</c:v>
                </c:pt>
                <c:pt idx="9551">
                  <c:v>0.80857640504837036</c:v>
                </c:pt>
                <c:pt idx="9552">
                  <c:v>0.80858606100082397</c:v>
                </c:pt>
                <c:pt idx="9553">
                  <c:v>0.80861061811447144</c:v>
                </c:pt>
                <c:pt idx="9554">
                  <c:v>0.80863642692565918</c:v>
                </c:pt>
                <c:pt idx="9555">
                  <c:v>0.80865448713302612</c:v>
                </c:pt>
                <c:pt idx="9556">
                  <c:v>0.80863302946090698</c:v>
                </c:pt>
                <c:pt idx="9557">
                  <c:v>0.80870586633682251</c:v>
                </c:pt>
                <c:pt idx="9558">
                  <c:v>0.80866515636444092</c:v>
                </c:pt>
                <c:pt idx="9559">
                  <c:v>0.80868297815322876</c:v>
                </c:pt>
                <c:pt idx="9560">
                  <c:v>0.80877453088760376</c:v>
                </c:pt>
                <c:pt idx="9561">
                  <c:v>0.80871301889419556</c:v>
                </c:pt>
                <c:pt idx="9562">
                  <c:v>0.8087691068649292</c:v>
                </c:pt>
                <c:pt idx="9563">
                  <c:v>0.80882322788238525</c:v>
                </c:pt>
                <c:pt idx="9564">
                  <c:v>0.8088187575340271</c:v>
                </c:pt>
                <c:pt idx="9565">
                  <c:v>0.80883109569549561</c:v>
                </c:pt>
                <c:pt idx="9566">
                  <c:v>0.8088715672492981</c:v>
                </c:pt>
                <c:pt idx="9567">
                  <c:v>0.80890882015228271</c:v>
                </c:pt>
                <c:pt idx="9568">
                  <c:v>0.80889725685119629</c:v>
                </c:pt>
                <c:pt idx="9569">
                  <c:v>0.80896472930908203</c:v>
                </c:pt>
                <c:pt idx="9570">
                  <c:v>0.80896282196044922</c:v>
                </c:pt>
                <c:pt idx="9571">
                  <c:v>0.80893009901046753</c:v>
                </c:pt>
                <c:pt idx="9572">
                  <c:v>0.80901443958282471</c:v>
                </c:pt>
                <c:pt idx="9573">
                  <c:v>0.80903303623199463</c:v>
                </c:pt>
                <c:pt idx="9574">
                  <c:v>0.80903947353363037</c:v>
                </c:pt>
                <c:pt idx="9575">
                  <c:v>0.80906778573989868</c:v>
                </c:pt>
                <c:pt idx="9576">
                  <c:v>0.8090897798538208</c:v>
                </c:pt>
                <c:pt idx="9577">
                  <c:v>0.80910927057266235</c:v>
                </c:pt>
                <c:pt idx="9578">
                  <c:v>0.80911540985107422</c:v>
                </c:pt>
                <c:pt idx="9579">
                  <c:v>0.80916690826416016</c:v>
                </c:pt>
                <c:pt idx="9580">
                  <c:v>0.80916017293930054</c:v>
                </c:pt>
                <c:pt idx="9581">
                  <c:v>0.8091576099395752</c:v>
                </c:pt>
                <c:pt idx="9582">
                  <c:v>0.8092302680015564</c:v>
                </c:pt>
                <c:pt idx="9583">
                  <c:v>0.80923265218734741</c:v>
                </c:pt>
                <c:pt idx="9584">
                  <c:v>0.80923408269882202</c:v>
                </c:pt>
                <c:pt idx="9585">
                  <c:v>0.80927252769470215</c:v>
                </c:pt>
                <c:pt idx="9586">
                  <c:v>0.80930757522583008</c:v>
                </c:pt>
                <c:pt idx="9587">
                  <c:v>0.80932766199111938</c:v>
                </c:pt>
                <c:pt idx="9588">
                  <c:v>0.80935901403427124</c:v>
                </c:pt>
                <c:pt idx="9589">
                  <c:v>0.80937695503234863</c:v>
                </c:pt>
                <c:pt idx="9590">
                  <c:v>0.80937772989273071</c:v>
                </c:pt>
                <c:pt idx="9591">
                  <c:v>0.80939912796020508</c:v>
                </c:pt>
                <c:pt idx="9592">
                  <c:v>0.80943566560745239</c:v>
                </c:pt>
                <c:pt idx="9593">
                  <c:v>0.80945438146591187</c:v>
                </c:pt>
                <c:pt idx="9594">
                  <c:v>0.80949527025222778</c:v>
                </c:pt>
                <c:pt idx="9595">
                  <c:v>0.80954593420028687</c:v>
                </c:pt>
                <c:pt idx="9596">
                  <c:v>0.80958771705627441</c:v>
                </c:pt>
                <c:pt idx="9597">
                  <c:v>0.80959933996200562</c:v>
                </c:pt>
                <c:pt idx="9598">
                  <c:v>0.80963009595870972</c:v>
                </c:pt>
                <c:pt idx="9599">
                  <c:v>0.80967646837234497</c:v>
                </c:pt>
                <c:pt idx="9600">
                  <c:v>0.80972295999526978</c:v>
                </c:pt>
                <c:pt idx="9601">
                  <c:v>0.80976897478103638</c:v>
                </c:pt>
                <c:pt idx="9602">
                  <c:v>0.80979877710342407</c:v>
                </c:pt>
                <c:pt idx="9603">
                  <c:v>0.80985242128372192</c:v>
                </c:pt>
                <c:pt idx="9604">
                  <c:v>0.80989676713943481</c:v>
                </c:pt>
                <c:pt idx="9605">
                  <c:v>0.80995082855224609</c:v>
                </c:pt>
                <c:pt idx="9606">
                  <c:v>0.80998522043228149</c:v>
                </c:pt>
                <c:pt idx="9607">
                  <c:v>0.81005465984344482</c:v>
                </c:pt>
                <c:pt idx="9608">
                  <c:v>0.81010061502456665</c:v>
                </c:pt>
                <c:pt idx="9609">
                  <c:v>0.81010991334915161</c:v>
                </c:pt>
                <c:pt idx="9610">
                  <c:v>0.8101537823677063</c:v>
                </c:pt>
                <c:pt idx="9611">
                  <c:v>0.81022679805755615</c:v>
                </c:pt>
                <c:pt idx="9612">
                  <c:v>0.81023651361465454</c:v>
                </c:pt>
                <c:pt idx="9613">
                  <c:v>0.81023544073104858</c:v>
                </c:pt>
                <c:pt idx="9614">
                  <c:v>0.81030285358428955</c:v>
                </c:pt>
                <c:pt idx="9615">
                  <c:v>0.81031352281570435</c:v>
                </c:pt>
                <c:pt idx="9616">
                  <c:v>0.81029051542282104</c:v>
                </c:pt>
                <c:pt idx="9617">
                  <c:v>0.81030583381652832</c:v>
                </c:pt>
                <c:pt idx="9618">
                  <c:v>0.81034696102142334</c:v>
                </c:pt>
                <c:pt idx="9619">
                  <c:v>0.81032806634902954</c:v>
                </c:pt>
                <c:pt idx="9620">
                  <c:v>0.81033360958099365</c:v>
                </c:pt>
                <c:pt idx="9621">
                  <c:v>0.81034207344055176</c:v>
                </c:pt>
                <c:pt idx="9622">
                  <c:v>0.81036210060119629</c:v>
                </c:pt>
                <c:pt idx="9623">
                  <c:v>0.81035411357879639</c:v>
                </c:pt>
                <c:pt idx="9624">
                  <c:v>0.81037962436676025</c:v>
                </c:pt>
                <c:pt idx="9625">
                  <c:v>0.81038880348205566</c:v>
                </c:pt>
                <c:pt idx="9626">
                  <c:v>0.81044751405715942</c:v>
                </c:pt>
                <c:pt idx="9627">
                  <c:v>0.81042647361755371</c:v>
                </c:pt>
                <c:pt idx="9628">
                  <c:v>0.81042826175689697</c:v>
                </c:pt>
                <c:pt idx="9629">
                  <c:v>0.81044179201126099</c:v>
                </c:pt>
                <c:pt idx="9630">
                  <c:v>0.81044238805770874</c:v>
                </c:pt>
                <c:pt idx="9631">
                  <c:v>0.81044793128967285</c:v>
                </c:pt>
                <c:pt idx="9632">
                  <c:v>0.81046181917190552</c:v>
                </c:pt>
                <c:pt idx="9633">
                  <c:v>0.81049609184265137</c:v>
                </c:pt>
                <c:pt idx="9634">
                  <c:v>0.81050992012023926</c:v>
                </c:pt>
                <c:pt idx="9635">
                  <c:v>0.81050640344619751</c:v>
                </c:pt>
                <c:pt idx="9636">
                  <c:v>0.81050843000411987</c:v>
                </c:pt>
                <c:pt idx="9637">
                  <c:v>0.81052833795547485</c:v>
                </c:pt>
                <c:pt idx="9638">
                  <c:v>0.81055361032485962</c:v>
                </c:pt>
                <c:pt idx="9639">
                  <c:v>0.81054085493087769</c:v>
                </c:pt>
                <c:pt idx="9640">
                  <c:v>0.81057357788085938</c:v>
                </c:pt>
                <c:pt idx="9641">
                  <c:v>0.81057572364807129</c:v>
                </c:pt>
                <c:pt idx="9642">
                  <c:v>0.81059139966964722</c:v>
                </c:pt>
                <c:pt idx="9643">
                  <c:v>0.81059098243713379</c:v>
                </c:pt>
                <c:pt idx="9644">
                  <c:v>0.81058710813522339</c:v>
                </c:pt>
                <c:pt idx="9645">
                  <c:v>0.81062930822372437</c:v>
                </c:pt>
                <c:pt idx="9646">
                  <c:v>0.81061935424804688</c:v>
                </c:pt>
                <c:pt idx="9647">
                  <c:v>0.81064009666442871</c:v>
                </c:pt>
                <c:pt idx="9648">
                  <c:v>0.81063163280487061</c:v>
                </c:pt>
                <c:pt idx="9649">
                  <c:v>0.81065958738327026</c:v>
                </c:pt>
                <c:pt idx="9650">
                  <c:v>0.81067854166030884</c:v>
                </c:pt>
                <c:pt idx="9651">
                  <c:v>0.81068974733352661</c:v>
                </c:pt>
                <c:pt idx="9652">
                  <c:v>0.8106953501701355</c:v>
                </c:pt>
                <c:pt idx="9653">
                  <c:v>0.81071245670318604</c:v>
                </c:pt>
                <c:pt idx="9654">
                  <c:v>0.81073033809661865</c:v>
                </c:pt>
                <c:pt idx="9655">
                  <c:v>0.81077480316162109</c:v>
                </c:pt>
                <c:pt idx="9656">
                  <c:v>0.81078815460205078</c:v>
                </c:pt>
                <c:pt idx="9657">
                  <c:v>0.81078124046325684</c:v>
                </c:pt>
                <c:pt idx="9658">
                  <c:v>0.81078618764877319</c:v>
                </c:pt>
                <c:pt idx="9659">
                  <c:v>0.81081372499465942</c:v>
                </c:pt>
                <c:pt idx="9660">
                  <c:v>0.81082117557525635</c:v>
                </c:pt>
                <c:pt idx="9661">
                  <c:v>0.81083011627197266</c:v>
                </c:pt>
                <c:pt idx="9662">
                  <c:v>0.8108222484588623</c:v>
                </c:pt>
                <c:pt idx="9663">
                  <c:v>0.81087249517440796</c:v>
                </c:pt>
                <c:pt idx="9664">
                  <c:v>0.81086671352386475</c:v>
                </c:pt>
                <c:pt idx="9665">
                  <c:v>0.81087404489517212</c:v>
                </c:pt>
                <c:pt idx="9666">
                  <c:v>0.81087738275527954</c:v>
                </c:pt>
                <c:pt idx="9667">
                  <c:v>0.81091898679733276</c:v>
                </c:pt>
                <c:pt idx="9668">
                  <c:v>0.81093126535415649</c:v>
                </c:pt>
                <c:pt idx="9669">
                  <c:v>0.81095772981643677</c:v>
                </c:pt>
                <c:pt idx="9670">
                  <c:v>0.81093406677246094</c:v>
                </c:pt>
                <c:pt idx="9671">
                  <c:v>0.81095868349075317</c:v>
                </c:pt>
                <c:pt idx="9672">
                  <c:v>0.81097662448883057</c:v>
                </c:pt>
                <c:pt idx="9673">
                  <c:v>0.81100243330001831</c:v>
                </c:pt>
                <c:pt idx="9674">
                  <c:v>0.81100183725357056</c:v>
                </c:pt>
                <c:pt idx="9675">
                  <c:v>0.81101870536804199</c:v>
                </c:pt>
                <c:pt idx="9676">
                  <c:v>0.81105262041091919</c:v>
                </c:pt>
                <c:pt idx="9677">
                  <c:v>0.81104987859725952</c:v>
                </c:pt>
                <c:pt idx="9678">
                  <c:v>0.81104946136474609</c:v>
                </c:pt>
                <c:pt idx="9679">
                  <c:v>0.81107449531555176</c:v>
                </c:pt>
                <c:pt idx="9680">
                  <c:v>0.81109261512756348</c:v>
                </c:pt>
                <c:pt idx="9681">
                  <c:v>0.81111478805541992</c:v>
                </c:pt>
                <c:pt idx="9682">
                  <c:v>0.81110930442810059</c:v>
                </c:pt>
                <c:pt idx="9683">
                  <c:v>0.81115460395812988</c:v>
                </c:pt>
                <c:pt idx="9684">
                  <c:v>0.81118202209472656</c:v>
                </c:pt>
                <c:pt idx="9685">
                  <c:v>0.81119769811630249</c:v>
                </c:pt>
                <c:pt idx="9686">
                  <c:v>0.81119537353515625</c:v>
                </c:pt>
                <c:pt idx="9687">
                  <c:v>0.81121718883514404</c:v>
                </c:pt>
                <c:pt idx="9688">
                  <c:v>0.81123971939086914</c:v>
                </c:pt>
                <c:pt idx="9689">
                  <c:v>0.8112456202507019</c:v>
                </c:pt>
                <c:pt idx="9690">
                  <c:v>0.81126993894577026</c:v>
                </c:pt>
                <c:pt idx="9691">
                  <c:v>0.81126296520233154</c:v>
                </c:pt>
                <c:pt idx="9692">
                  <c:v>0.81129688024520874</c:v>
                </c:pt>
                <c:pt idx="9693">
                  <c:v>0.81070572137832642</c:v>
                </c:pt>
                <c:pt idx="9694">
                  <c:v>0.81043827533721924</c:v>
                </c:pt>
                <c:pt idx="9695">
                  <c:v>0.81046617031097412</c:v>
                </c:pt>
                <c:pt idx="9696">
                  <c:v>0.81060528755187988</c:v>
                </c:pt>
                <c:pt idx="9697">
                  <c:v>0.81080073118209839</c:v>
                </c:pt>
                <c:pt idx="9698">
                  <c:v>0.81136530637741089</c:v>
                </c:pt>
                <c:pt idx="9699">
                  <c:v>0.81145018339157104</c:v>
                </c:pt>
                <c:pt idx="9700">
                  <c:v>0.81147646903991699</c:v>
                </c:pt>
                <c:pt idx="9701">
                  <c:v>0.8115118145942688</c:v>
                </c:pt>
                <c:pt idx="9702">
                  <c:v>0.81151604652404785</c:v>
                </c:pt>
                <c:pt idx="9703">
                  <c:v>0.8115265965461731</c:v>
                </c:pt>
                <c:pt idx="9704">
                  <c:v>0.81154417991638184</c:v>
                </c:pt>
                <c:pt idx="9705">
                  <c:v>0.8115730881690979</c:v>
                </c:pt>
                <c:pt idx="9706">
                  <c:v>0.81159359216690063</c:v>
                </c:pt>
                <c:pt idx="9707">
                  <c:v>0.81162387132644653</c:v>
                </c:pt>
                <c:pt idx="9708">
                  <c:v>0.81163549423217773</c:v>
                </c:pt>
                <c:pt idx="9709">
                  <c:v>0.81167358160018921</c:v>
                </c:pt>
                <c:pt idx="9710">
                  <c:v>0.81169098615646362</c:v>
                </c:pt>
                <c:pt idx="9711">
                  <c:v>0.81169867515563965</c:v>
                </c:pt>
                <c:pt idx="9712">
                  <c:v>0.8117135763168335</c:v>
                </c:pt>
                <c:pt idx="9713">
                  <c:v>0.81174063682556152</c:v>
                </c:pt>
                <c:pt idx="9714">
                  <c:v>0.8117784857749939</c:v>
                </c:pt>
                <c:pt idx="9715">
                  <c:v>0.81178092956542969</c:v>
                </c:pt>
                <c:pt idx="9716">
                  <c:v>0.81180262565612793</c:v>
                </c:pt>
                <c:pt idx="9717">
                  <c:v>0.8118213415145874</c:v>
                </c:pt>
                <c:pt idx="9718">
                  <c:v>0.8118407130241394</c:v>
                </c:pt>
                <c:pt idx="9719">
                  <c:v>0.81187015771865845</c:v>
                </c:pt>
                <c:pt idx="9720">
                  <c:v>0.81187206506729126</c:v>
                </c:pt>
                <c:pt idx="9721">
                  <c:v>0.81190943717956543</c:v>
                </c:pt>
                <c:pt idx="9722">
                  <c:v>0.81192958354949951</c:v>
                </c:pt>
                <c:pt idx="9723">
                  <c:v>0.81194764375686646</c:v>
                </c:pt>
                <c:pt idx="9724">
                  <c:v>0.81195574998855591</c:v>
                </c:pt>
                <c:pt idx="9725">
                  <c:v>0.81197381019592285</c:v>
                </c:pt>
                <c:pt idx="9726">
                  <c:v>0.81198310852050781</c:v>
                </c:pt>
                <c:pt idx="9727">
                  <c:v>0.81203305721282959</c:v>
                </c:pt>
                <c:pt idx="9728">
                  <c:v>0.81203889846801758</c:v>
                </c:pt>
                <c:pt idx="9729">
                  <c:v>0.81203639507293701</c:v>
                </c:pt>
                <c:pt idx="9730">
                  <c:v>0.81204956769943237</c:v>
                </c:pt>
                <c:pt idx="9731">
                  <c:v>0.81206709146499634</c:v>
                </c:pt>
                <c:pt idx="9732">
                  <c:v>0.81207442283630371</c:v>
                </c:pt>
                <c:pt idx="9733">
                  <c:v>0.81208962202072144</c:v>
                </c:pt>
                <c:pt idx="9734">
                  <c:v>0.81211185455322266</c:v>
                </c:pt>
                <c:pt idx="9735">
                  <c:v>0.81211793422698975</c:v>
                </c:pt>
                <c:pt idx="9736">
                  <c:v>0.81214547157287598</c:v>
                </c:pt>
                <c:pt idx="9737">
                  <c:v>0.81217879056930542</c:v>
                </c:pt>
                <c:pt idx="9738">
                  <c:v>0.81218510866165161</c:v>
                </c:pt>
                <c:pt idx="9739">
                  <c:v>0.81222027540206909</c:v>
                </c:pt>
                <c:pt idx="9740">
                  <c:v>0.81221109628677368</c:v>
                </c:pt>
                <c:pt idx="9741">
                  <c:v>0.81223917007446289</c:v>
                </c:pt>
                <c:pt idx="9742">
                  <c:v>0.81225156784057617</c:v>
                </c:pt>
                <c:pt idx="9743">
                  <c:v>0.81228047609329224</c:v>
                </c:pt>
                <c:pt idx="9744">
                  <c:v>0.81230282783508301</c:v>
                </c:pt>
                <c:pt idx="9745">
                  <c:v>0.81232643127441406</c:v>
                </c:pt>
                <c:pt idx="9746">
                  <c:v>0.81235074996948242</c:v>
                </c:pt>
                <c:pt idx="9747">
                  <c:v>0.81237596273422241</c:v>
                </c:pt>
                <c:pt idx="9748">
                  <c:v>0.81239622831344604</c:v>
                </c:pt>
                <c:pt idx="9749">
                  <c:v>0.81241846084594727</c:v>
                </c:pt>
                <c:pt idx="9750">
                  <c:v>0.81243252754211426</c:v>
                </c:pt>
                <c:pt idx="9751">
                  <c:v>0.81245177984237671</c:v>
                </c:pt>
                <c:pt idx="9752">
                  <c:v>0.81246691942214966</c:v>
                </c:pt>
                <c:pt idx="9753">
                  <c:v>0.81247937679290771</c:v>
                </c:pt>
                <c:pt idx="9754">
                  <c:v>0.81248271465301514</c:v>
                </c:pt>
                <c:pt idx="9755">
                  <c:v>0.81252598762512207</c:v>
                </c:pt>
                <c:pt idx="9756">
                  <c:v>0.8125460147857666</c:v>
                </c:pt>
                <c:pt idx="9757">
                  <c:v>0.81257271766662598</c:v>
                </c:pt>
                <c:pt idx="9758">
                  <c:v>0.81260204315185547</c:v>
                </c:pt>
                <c:pt idx="9759">
                  <c:v>0.81262898445129395</c:v>
                </c:pt>
                <c:pt idx="9760">
                  <c:v>0.81263273954391479</c:v>
                </c:pt>
                <c:pt idx="9761">
                  <c:v>0.81266242265701294</c:v>
                </c:pt>
                <c:pt idx="9762">
                  <c:v>0.81267791986465454</c:v>
                </c:pt>
                <c:pt idx="9763">
                  <c:v>0.81269234418869019</c:v>
                </c:pt>
                <c:pt idx="9764">
                  <c:v>0.81271195411682129</c:v>
                </c:pt>
                <c:pt idx="9765">
                  <c:v>0.81274616718292236</c:v>
                </c:pt>
                <c:pt idx="9766">
                  <c:v>0.81276494264602661</c:v>
                </c:pt>
                <c:pt idx="9767">
                  <c:v>0.81279224157333374</c:v>
                </c:pt>
                <c:pt idx="9768">
                  <c:v>0.81283634901046753</c:v>
                </c:pt>
                <c:pt idx="9769">
                  <c:v>0.81286787986755371</c:v>
                </c:pt>
                <c:pt idx="9770">
                  <c:v>0.81287330389022827</c:v>
                </c:pt>
                <c:pt idx="9771">
                  <c:v>0.81288576126098633</c:v>
                </c:pt>
                <c:pt idx="9772">
                  <c:v>0.8128778338432312</c:v>
                </c:pt>
                <c:pt idx="9773">
                  <c:v>0.81289416551589966</c:v>
                </c:pt>
                <c:pt idx="9774">
                  <c:v>0.81292492151260376</c:v>
                </c:pt>
                <c:pt idx="9775">
                  <c:v>0.81294608116149902</c:v>
                </c:pt>
                <c:pt idx="9776">
                  <c:v>0.81296932697296143</c:v>
                </c:pt>
                <c:pt idx="9777">
                  <c:v>0.81299203634262085</c:v>
                </c:pt>
                <c:pt idx="9778">
                  <c:v>0.81302505731582642</c:v>
                </c:pt>
                <c:pt idx="9779">
                  <c:v>0.81303131580352783</c:v>
                </c:pt>
                <c:pt idx="9780">
                  <c:v>0.81304460763931274</c:v>
                </c:pt>
                <c:pt idx="9781">
                  <c:v>0.81306570768356323</c:v>
                </c:pt>
                <c:pt idx="9782">
                  <c:v>0.81309330463409424</c:v>
                </c:pt>
                <c:pt idx="9783">
                  <c:v>0.81312078237533569</c:v>
                </c:pt>
                <c:pt idx="9784">
                  <c:v>0.8131328821182251</c:v>
                </c:pt>
                <c:pt idx="9785">
                  <c:v>0.81315100193023682</c:v>
                </c:pt>
                <c:pt idx="9786">
                  <c:v>0.81316375732421875</c:v>
                </c:pt>
                <c:pt idx="9787">
                  <c:v>0.81318694353103638</c:v>
                </c:pt>
                <c:pt idx="9788">
                  <c:v>0.81319636106491089</c:v>
                </c:pt>
                <c:pt idx="9789">
                  <c:v>0.81325060129165649</c:v>
                </c:pt>
                <c:pt idx="9790">
                  <c:v>0.81324928998947144</c:v>
                </c:pt>
                <c:pt idx="9791">
                  <c:v>0.81327778100967407</c:v>
                </c:pt>
                <c:pt idx="9792">
                  <c:v>0.81328195333480835</c:v>
                </c:pt>
                <c:pt idx="9793">
                  <c:v>0.81332063674926758</c:v>
                </c:pt>
                <c:pt idx="9794">
                  <c:v>0.81333076953887939</c:v>
                </c:pt>
                <c:pt idx="9795">
                  <c:v>0.81335210800170898</c:v>
                </c:pt>
                <c:pt idx="9796">
                  <c:v>0.81335198879241943</c:v>
                </c:pt>
                <c:pt idx="9797">
                  <c:v>0.81337898969650269</c:v>
                </c:pt>
                <c:pt idx="9798">
                  <c:v>0.81341522932052612</c:v>
                </c:pt>
                <c:pt idx="9799">
                  <c:v>0.81341105699539185</c:v>
                </c:pt>
                <c:pt idx="9800">
                  <c:v>0.8134421706199646</c:v>
                </c:pt>
                <c:pt idx="9801">
                  <c:v>0.81348139047622681</c:v>
                </c:pt>
                <c:pt idx="9802">
                  <c:v>0.81348526477813721</c:v>
                </c:pt>
                <c:pt idx="9803">
                  <c:v>0.81351613998413086</c:v>
                </c:pt>
                <c:pt idx="9804">
                  <c:v>0.81354671716690063</c:v>
                </c:pt>
                <c:pt idx="9805">
                  <c:v>0.81355315446853638</c:v>
                </c:pt>
                <c:pt idx="9806">
                  <c:v>0.81358718872070312</c:v>
                </c:pt>
                <c:pt idx="9807">
                  <c:v>0.81360459327697754</c:v>
                </c:pt>
                <c:pt idx="9808">
                  <c:v>0.81364595890045166</c:v>
                </c:pt>
                <c:pt idx="9809">
                  <c:v>0.81366217136383057</c:v>
                </c:pt>
                <c:pt idx="9810">
                  <c:v>0.81368869543075562</c:v>
                </c:pt>
                <c:pt idx="9811">
                  <c:v>0.81372886896133423</c:v>
                </c:pt>
                <c:pt idx="9812">
                  <c:v>0.81374835968017578</c:v>
                </c:pt>
                <c:pt idx="9813">
                  <c:v>0.81378298997879028</c:v>
                </c:pt>
                <c:pt idx="9814">
                  <c:v>0.81381070613861084</c:v>
                </c:pt>
                <c:pt idx="9815">
                  <c:v>0.81385606527328491</c:v>
                </c:pt>
                <c:pt idx="9816">
                  <c:v>0.81390047073364258</c:v>
                </c:pt>
                <c:pt idx="9817">
                  <c:v>0.81393396854400635</c:v>
                </c:pt>
                <c:pt idx="9818">
                  <c:v>0.81395816802978516</c:v>
                </c:pt>
                <c:pt idx="9819">
                  <c:v>0.81399601697921753</c:v>
                </c:pt>
                <c:pt idx="9820">
                  <c:v>0.81403553485870361</c:v>
                </c:pt>
                <c:pt idx="9821">
                  <c:v>0.81407952308654785</c:v>
                </c:pt>
                <c:pt idx="9822">
                  <c:v>0.81410771608352661</c:v>
                </c:pt>
                <c:pt idx="9823">
                  <c:v>0.81413435935974121</c:v>
                </c:pt>
                <c:pt idx="9824">
                  <c:v>0.81418067216873169</c:v>
                </c:pt>
                <c:pt idx="9825">
                  <c:v>0.81421428918838501</c:v>
                </c:pt>
                <c:pt idx="9826">
                  <c:v>0.81427043676376343</c:v>
                </c:pt>
                <c:pt idx="9827">
                  <c:v>0.81430923938751221</c:v>
                </c:pt>
                <c:pt idx="9828">
                  <c:v>0.81432873010635376</c:v>
                </c:pt>
                <c:pt idx="9829">
                  <c:v>0.81437861919403076</c:v>
                </c:pt>
                <c:pt idx="9830">
                  <c:v>0.81441676616668701</c:v>
                </c:pt>
                <c:pt idx="9831">
                  <c:v>0.81444680690765381</c:v>
                </c:pt>
                <c:pt idx="9832">
                  <c:v>0.81448358297348022</c:v>
                </c:pt>
                <c:pt idx="9833">
                  <c:v>0.8144906759262085</c:v>
                </c:pt>
                <c:pt idx="9834">
                  <c:v>0.81452977657318115</c:v>
                </c:pt>
                <c:pt idx="9835">
                  <c:v>0.81459188461303711</c:v>
                </c:pt>
                <c:pt idx="9836">
                  <c:v>0.81461358070373535</c:v>
                </c:pt>
                <c:pt idx="9837">
                  <c:v>0.81463748216629028</c:v>
                </c:pt>
                <c:pt idx="9838">
                  <c:v>0.81467741727828979</c:v>
                </c:pt>
                <c:pt idx="9839">
                  <c:v>0.81469810009002686</c:v>
                </c:pt>
                <c:pt idx="9840">
                  <c:v>0.8147239089012146</c:v>
                </c:pt>
                <c:pt idx="9841">
                  <c:v>0.81474357843399048</c:v>
                </c:pt>
                <c:pt idx="9842">
                  <c:v>0.8147810697555542</c:v>
                </c:pt>
                <c:pt idx="9843">
                  <c:v>0.81483393907546997</c:v>
                </c:pt>
                <c:pt idx="9844">
                  <c:v>0.81485766172409058</c:v>
                </c:pt>
                <c:pt idx="9845">
                  <c:v>0.81490421295166016</c:v>
                </c:pt>
                <c:pt idx="9846">
                  <c:v>0.8149266242980957</c:v>
                </c:pt>
                <c:pt idx="9847">
                  <c:v>0.81495904922485352</c:v>
                </c:pt>
                <c:pt idx="9848">
                  <c:v>0.81497108936309814</c:v>
                </c:pt>
                <c:pt idx="9849">
                  <c:v>0.8150065541267395</c:v>
                </c:pt>
                <c:pt idx="9850">
                  <c:v>0.815010666847229</c:v>
                </c:pt>
                <c:pt idx="9851">
                  <c:v>0.81503820419311523</c:v>
                </c:pt>
                <c:pt idx="9852">
                  <c:v>0.81506067514419556</c:v>
                </c:pt>
                <c:pt idx="9853">
                  <c:v>0.81507641077041626</c:v>
                </c:pt>
                <c:pt idx="9854">
                  <c:v>0.81511276960372925</c:v>
                </c:pt>
                <c:pt idx="9855">
                  <c:v>0.8151237964630127</c:v>
                </c:pt>
                <c:pt idx="9856">
                  <c:v>0.81513124704360962</c:v>
                </c:pt>
                <c:pt idx="9857">
                  <c:v>0.81518185138702393</c:v>
                </c:pt>
                <c:pt idx="9858">
                  <c:v>0.81518441438674927</c:v>
                </c:pt>
                <c:pt idx="9859">
                  <c:v>0.81521224975585938</c:v>
                </c:pt>
                <c:pt idx="9860">
                  <c:v>0.81523478031158447</c:v>
                </c:pt>
                <c:pt idx="9861">
                  <c:v>0.81525522470474243</c:v>
                </c:pt>
                <c:pt idx="9862">
                  <c:v>0.81528240442276001</c:v>
                </c:pt>
                <c:pt idx="9863">
                  <c:v>0.81529438495635986</c:v>
                </c:pt>
                <c:pt idx="9864">
                  <c:v>0.8153260350227356</c:v>
                </c:pt>
                <c:pt idx="9865">
                  <c:v>0.81532835960388184</c:v>
                </c:pt>
                <c:pt idx="9866">
                  <c:v>0.81535047292709351</c:v>
                </c:pt>
                <c:pt idx="9867">
                  <c:v>0.81535583734512329</c:v>
                </c:pt>
                <c:pt idx="9868">
                  <c:v>0.81536555290222168</c:v>
                </c:pt>
                <c:pt idx="9869">
                  <c:v>0.81537824869155884</c:v>
                </c:pt>
                <c:pt idx="9870">
                  <c:v>0.81540334224700928</c:v>
                </c:pt>
                <c:pt idx="9871">
                  <c:v>0.81539100408554077</c:v>
                </c:pt>
                <c:pt idx="9872">
                  <c:v>0.81542015075683594</c:v>
                </c:pt>
                <c:pt idx="9873">
                  <c:v>0.8154492974281311</c:v>
                </c:pt>
                <c:pt idx="9874">
                  <c:v>0.81546300649642944</c:v>
                </c:pt>
                <c:pt idx="9875">
                  <c:v>0.81545192003250122</c:v>
                </c:pt>
                <c:pt idx="9876">
                  <c:v>0.81546854972839355</c:v>
                </c:pt>
                <c:pt idx="9877">
                  <c:v>0.81549173593521118</c:v>
                </c:pt>
                <c:pt idx="9878">
                  <c:v>0.81550693511962891</c:v>
                </c:pt>
                <c:pt idx="9879">
                  <c:v>0.81551992893218994</c:v>
                </c:pt>
                <c:pt idx="9880">
                  <c:v>0.81553363800048828</c:v>
                </c:pt>
                <c:pt idx="9881">
                  <c:v>0.81555551290512085</c:v>
                </c:pt>
                <c:pt idx="9882">
                  <c:v>0.81557720899581909</c:v>
                </c:pt>
                <c:pt idx="9883">
                  <c:v>0.81557267904281616</c:v>
                </c:pt>
                <c:pt idx="9884">
                  <c:v>0.81559228897094727</c:v>
                </c:pt>
                <c:pt idx="9885">
                  <c:v>0.81562364101409912</c:v>
                </c:pt>
                <c:pt idx="9886">
                  <c:v>0.81561136245727539</c:v>
                </c:pt>
                <c:pt idx="9887">
                  <c:v>0.81562089920043945</c:v>
                </c:pt>
                <c:pt idx="9888">
                  <c:v>0.81564295291900635</c:v>
                </c:pt>
                <c:pt idx="9889">
                  <c:v>0.81563436985015869</c:v>
                </c:pt>
                <c:pt idx="9890">
                  <c:v>0.81563949584960938</c:v>
                </c:pt>
                <c:pt idx="9891">
                  <c:v>0.81564468145370483</c:v>
                </c:pt>
                <c:pt idx="9892">
                  <c:v>0.81568580865859985</c:v>
                </c:pt>
                <c:pt idx="9893">
                  <c:v>0.81568539142608643</c:v>
                </c:pt>
                <c:pt idx="9894">
                  <c:v>0.81568676233291626</c:v>
                </c:pt>
                <c:pt idx="9895">
                  <c:v>0.81567543745040894</c:v>
                </c:pt>
                <c:pt idx="9896">
                  <c:v>0.81569886207580566</c:v>
                </c:pt>
                <c:pt idx="9897">
                  <c:v>0.81569719314575195</c:v>
                </c:pt>
                <c:pt idx="9898">
                  <c:v>0.81570601463317871</c:v>
                </c:pt>
                <c:pt idx="9899">
                  <c:v>0.81572234630584717</c:v>
                </c:pt>
                <c:pt idx="9900">
                  <c:v>0.81574332714080811</c:v>
                </c:pt>
                <c:pt idx="9901">
                  <c:v>0.81574130058288574</c:v>
                </c:pt>
                <c:pt idx="9902">
                  <c:v>0.8157539963722229</c:v>
                </c:pt>
                <c:pt idx="9903">
                  <c:v>0.81577122211456299</c:v>
                </c:pt>
                <c:pt idx="9904">
                  <c:v>0.81577575206756592</c:v>
                </c:pt>
                <c:pt idx="9905">
                  <c:v>0.81578046083450317</c:v>
                </c:pt>
                <c:pt idx="9906">
                  <c:v>0.81579124927520752</c:v>
                </c:pt>
                <c:pt idx="9907">
                  <c:v>0.81578892469406128</c:v>
                </c:pt>
                <c:pt idx="9908">
                  <c:v>0.81580007076263428</c:v>
                </c:pt>
                <c:pt idx="9909">
                  <c:v>0.81581014394760132</c:v>
                </c:pt>
                <c:pt idx="9910">
                  <c:v>0.81582087278366089</c:v>
                </c:pt>
                <c:pt idx="9911">
                  <c:v>0.81582170724868774</c:v>
                </c:pt>
                <c:pt idx="9912">
                  <c:v>0.81583899259567261</c:v>
                </c:pt>
                <c:pt idx="9913">
                  <c:v>0.81584197282791138</c:v>
                </c:pt>
                <c:pt idx="9914">
                  <c:v>0.81584626436233521</c:v>
                </c:pt>
                <c:pt idx="9915">
                  <c:v>0.81588304042816162</c:v>
                </c:pt>
                <c:pt idx="9916">
                  <c:v>0.81588524580001831</c:v>
                </c:pt>
                <c:pt idx="9917">
                  <c:v>0.81588208675384521</c:v>
                </c:pt>
                <c:pt idx="9918">
                  <c:v>0.81588423252105713</c:v>
                </c:pt>
                <c:pt idx="9919">
                  <c:v>0.8159034252166748</c:v>
                </c:pt>
                <c:pt idx="9920">
                  <c:v>0.81589400768280029</c:v>
                </c:pt>
                <c:pt idx="9921">
                  <c:v>0.81591886281967163</c:v>
                </c:pt>
                <c:pt idx="9922">
                  <c:v>0.81592506170272827</c:v>
                </c:pt>
                <c:pt idx="9923">
                  <c:v>0.81592142581939697</c:v>
                </c:pt>
                <c:pt idx="9924">
                  <c:v>0.81592172384262085</c:v>
                </c:pt>
                <c:pt idx="9925">
                  <c:v>0.81593525409698486</c:v>
                </c:pt>
                <c:pt idx="9926">
                  <c:v>0.8159492015838623</c:v>
                </c:pt>
                <c:pt idx="9927">
                  <c:v>0.81592845916748047</c:v>
                </c:pt>
                <c:pt idx="9928">
                  <c:v>0.81594711542129517</c:v>
                </c:pt>
                <c:pt idx="9929">
                  <c:v>0.81597048044204712</c:v>
                </c:pt>
                <c:pt idx="9930">
                  <c:v>0.81597244739532471</c:v>
                </c:pt>
                <c:pt idx="9931">
                  <c:v>0.81598830223083496</c:v>
                </c:pt>
                <c:pt idx="9932">
                  <c:v>0.81597936153411865</c:v>
                </c:pt>
                <c:pt idx="9933">
                  <c:v>0.81598585844039917</c:v>
                </c:pt>
                <c:pt idx="9934">
                  <c:v>0.81597471237182617</c:v>
                </c:pt>
                <c:pt idx="9935">
                  <c:v>0.81598103046417236</c:v>
                </c:pt>
                <c:pt idx="9936">
                  <c:v>0.81599932909011841</c:v>
                </c:pt>
                <c:pt idx="9937">
                  <c:v>0.816017746925354</c:v>
                </c:pt>
                <c:pt idx="9938">
                  <c:v>0.81602376699447632</c:v>
                </c:pt>
                <c:pt idx="9939">
                  <c:v>0.81602996587753296</c:v>
                </c:pt>
                <c:pt idx="9940">
                  <c:v>0.81602764129638672</c:v>
                </c:pt>
                <c:pt idx="9941">
                  <c:v>0.81603586673736572</c:v>
                </c:pt>
                <c:pt idx="9942">
                  <c:v>0.81603896617889404</c:v>
                </c:pt>
                <c:pt idx="9943">
                  <c:v>0.81604576110839844</c:v>
                </c:pt>
                <c:pt idx="9944">
                  <c:v>0.81606471538543701</c:v>
                </c:pt>
                <c:pt idx="9945">
                  <c:v>0.81605035066604614</c:v>
                </c:pt>
                <c:pt idx="9946">
                  <c:v>0.81604534387588501</c:v>
                </c:pt>
                <c:pt idx="9947">
                  <c:v>0.81605380773544312</c:v>
                </c:pt>
                <c:pt idx="9948">
                  <c:v>0.81607580184936523</c:v>
                </c:pt>
                <c:pt idx="9949">
                  <c:v>0.8160739541053772</c:v>
                </c:pt>
                <c:pt idx="9950">
                  <c:v>0.81606787443161011</c:v>
                </c:pt>
                <c:pt idx="9951">
                  <c:v>0.81607890129089355</c:v>
                </c:pt>
                <c:pt idx="9952">
                  <c:v>0.81608819961547852</c:v>
                </c:pt>
                <c:pt idx="9953">
                  <c:v>0.81610047817230225</c:v>
                </c:pt>
                <c:pt idx="9954">
                  <c:v>0.81610202789306641</c:v>
                </c:pt>
                <c:pt idx="9955">
                  <c:v>0.81611931324005127</c:v>
                </c:pt>
                <c:pt idx="9956">
                  <c:v>0.81613010168075562</c:v>
                </c:pt>
                <c:pt idx="9957">
                  <c:v>0.8161165714263916</c:v>
                </c:pt>
                <c:pt idx="9958">
                  <c:v>0.81612074375152588</c:v>
                </c:pt>
                <c:pt idx="9959">
                  <c:v>0.81612318754196167</c:v>
                </c:pt>
                <c:pt idx="9960">
                  <c:v>0.81612694263458252</c:v>
                </c:pt>
                <c:pt idx="9961">
                  <c:v>0.81613558530807495</c:v>
                </c:pt>
                <c:pt idx="9962">
                  <c:v>0.81614506244659424</c:v>
                </c:pt>
                <c:pt idx="9963">
                  <c:v>0.81614917516708374</c:v>
                </c:pt>
                <c:pt idx="9964">
                  <c:v>0.81616371870040894</c:v>
                </c:pt>
                <c:pt idx="9965">
                  <c:v>0.81617522239685059</c:v>
                </c:pt>
                <c:pt idx="9966">
                  <c:v>0.81617635488510132</c:v>
                </c:pt>
                <c:pt idx="9967">
                  <c:v>0.81616473197937012</c:v>
                </c:pt>
                <c:pt idx="9968">
                  <c:v>0.81617015600204468</c:v>
                </c:pt>
                <c:pt idx="9969">
                  <c:v>0.81617850065231323</c:v>
                </c:pt>
                <c:pt idx="9970">
                  <c:v>0.81619042158126831</c:v>
                </c:pt>
                <c:pt idx="9971">
                  <c:v>0.81620031595230103</c:v>
                </c:pt>
                <c:pt idx="9972">
                  <c:v>0.81621235609054565</c:v>
                </c:pt>
                <c:pt idx="9973">
                  <c:v>0.81621837615966797</c:v>
                </c:pt>
                <c:pt idx="9974">
                  <c:v>0.81620824337005615</c:v>
                </c:pt>
                <c:pt idx="9975">
                  <c:v>0.81620687246322632</c:v>
                </c:pt>
                <c:pt idx="9976">
                  <c:v>0.81622648239135742</c:v>
                </c:pt>
                <c:pt idx="9977">
                  <c:v>0.81624305248260498</c:v>
                </c:pt>
                <c:pt idx="9978">
                  <c:v>0.81617224216461182</c:v>
                </c:pt>
                <c:pt idx="9979">
                  <c:v>0.81544852256774902</c:v>
                </c:pt>
                <c:pt idx="9980">
                  <c:v>0.81526666879653931</c:v>
                </c:pt>
                <c:pt idx="9981">
                  <c:v>0.81530696153640747</c:v>
                </c:pt>
                <c:pt idx="9982">
                  <c:v>0.81544721126556396</c:v>
                </c:pt>
                <c:pt idx="9983">
                  <c:v>0.81574094295501709</c:v>
                </c:pt>
                <c:pt idx="9984">
                  <c:v>0.81622534990310669</c:v>
                </c:pt>
                <c:pt idx="9985">
                  <c:v>0.81623697280883789</c:v>
                </c:pt>
                <c:pt idx="9986">
                  <c:v>0.81625092029571533</c:v>
                </c:pt>
                <c:pt idx="9987">
                  <c:v>0.81624376773834229</c:v>
                </c:pt>
                <c:pt idx="9988">
                  <c:v>0.81625568866729736</c:v>
                </c:pt>
                <c:pt idx="9989">
                  <c:v>0.81627523899078369</c:v>
                </c:pt>
                <c:pt idx="9990">
                  <c:v>0.81628000736236572</c:v>
                </c:pt>
                <c:pt idx="9991">
                  <c:v>0.81627446413040161</c:v>
                </c:pt>
                <c:pt idx="9992">
                  <c:v>0.816273033618927</c:v>
                </c:pt>
                <c:pt idx="9993">
                  <c:v>0.81627589464187622</c:v>
                </c:pt>
                <c:pt idx="9994">
                  <c:v>0.81628972291946411</c:v>
                </c:pt>
                <c:pt idx="9995">
                  <c:v>0.81630063056945801</c:v>
                </c:pt>
                <c:pt idx="9996">
                  <c:v>0.81629049777984619</c:v>
                </c:pt>
                <c:pt idx="9997">
                  <c:v>0.81630349159240723</c:v>
                </c:pt>
                <c:pt idx="9998">
                  <c:v>0.81629973649978638</c:v>
                </c:pt>
                <c:pt idx="9999">
                  <c:v>0.81629633903503418</c:v>
                </c:pt>
                <c:pt idx="10000">
                  <c:v>0.81632620096206665</c:v>
                </c:pt>
                <c:pt idx="10001">
                  <c:v>0.81632035970687866</c:v>
                </c:pt>
                <c:pt idx="10002">
                  <c:v>0.81631618738174438</c:v>
                </c:pt>
                <c:pt idx="10003">
                  <c:v>0.816322922706604</c:v>
                </c:pt>
                <c:pt idx="10004">
                  <c:v>0.8163299560546875</c:v>
                </c:pt>
                <c:pt idx="10005">
                  <c:v>0.81632930040359497</c:v>
                </c:pt>
                <c:pt idx="10006">
                  <c:v>0.81633508205413818</c:v>
                </c:pt>
                <c:pt idx="10007">
                  <c:v>0.81634622812271118</c:v>
                </c:pt>
                <c:pt idx="10008">
                  <c:v>0.81633281707763672</c:v>
                </c:pt>
                <c:pt idx="10009">
                  <c:v>0.81634491682052612</c:v>
                </c:pt>
                <c:pt idx="10010">
                  <c:v>0.81632786989212036</c:v>
                </c:pt>
                <c:pt idx="10011">
                  <c:v>0.81634551286697388</c:v>
                </c:pt>
                <c:pt idx="10012">
                  <c:v>0.81635266542434692</c:v>
                </c:pt>
                <c:pt idx="10013">
                  <c:v>0.81635016202926636</c:v>
                </c:pt>
                <c:pt idx="10014">
                  <c:v>0.81634479761123657</c:v>
                </c:pt>
                <c:pt idx="10015">
                  <c:v>0.8163636326789856</c:v>
                </c:pt>
                <c:pt idx="10016">
                  <c:v>0.81636518239974976</c:v>
                </c:pt>
                <c:pt idx="10017">
                  <c:v>0.81636631488800049</c:v>
                </c:pt>
                <c:pt idx="10018">
                  <c:v>0.81638866662979126</c:v>
                </c:pt>
                <c:pt idx="10019">
                  <c:v>0.81638824939727783</c:v>
                </c:pt>
                <c:pt idx="10020">
                  <c:v>0.81638705730438232</c:v>
                </c:pt>
                <c:pt idx="10021">
                  <c:v>0.81640475988388062</c:v>
                </c:pt>
                <c:pt idx="10022">
                  <c:v>0.81638723611831665</c:v>
                </c:pt>
                <c:pt idx="10023">
                  <c:v>0.81638979911804199</c:v>
                </c:pt>
                <c:pt idx="10024">
                  <c:v>0.81639730930328369</c:v>
                </c:pt>
                <c:pt idx="10025">
                  <c:v>0.81640505790710449</c:v>
                </c:pt>
                <c:pt idx="10026">
                  <c:v>0.8163987398147583</c:v>
                </c:pt>
                <c:pt idx="10027">
                  <c:v>0.81640148162841797</c:v>
                </c:pt>
                <c:pt idx="10028">
                  <c:v>0.81642365455627441</c:v>
                </c:pt>
                <c:pt idx="10029">
                  <c:v>0.8164253830909729</c:v>
                </c:pt>
                <c:pt idx="10030">
                  <c:v>0.81641823053359985</c:v>
                </c:pt>
                <c:pt idx="10031">
                  <c:v>0.816425621509552</c:v>
                </c:pt>
                <c:pt idx="10032">
                  <c:v>0.81642574071884155</c:v>
                </c:pt>
                <c:pt idx="10033">
                  <c:v>0.81643837690353394</c:v>
                </c:pt>
                <c:pt idx="10034">
                  <c:v>0.8164372444152832</c:v>
                </c:pt>
                <c:pt idx="10035">
                  <c:v>0.81644541025161743</c:v>
                </c:pt>
                <c:pt idx="10036">
                  <c:v>0.81645494699478149</c:v>
                </c:pt>
                <c:pt idx="10037">
                  <c:v>0.81645488739013672</c:v>
                </c:pt>
                <c:pt idx="10038">
                  <c:v>0.816459059715271</c:v>
                </c:pt>
                <c:pt idx="10039">
                  <c:v>0.81646448373794556</c:v>
                </c:pt>
                <c:pt idx="10040">
                  <c:v>0.8164750337600708</c:v>
                </c:pt>
                <c:pt idx="10041">
                  <c:v>0.81646764278411865</c:v>
                </c:pt>
                <c:pt idx="10042">
                  <c:v>0.81647133827209473</c:v>
                </c:pt>
                <c:pt idx="10043">
                  <c:v>0.81648087501525879</c:v>
                </c:pt>
                <c:pt idx="10044">
                  <c:v>0.81648528575897217</c:v>
                </c:pt>
                <c:pt idx="10045">
                  <c:v>0.81648761034011841</c:v>
                </c:pt>
                <c:pt idx="10046">
                  <c:v>0.81648683547973633</c:v>
                </c:pt>
                <c:pt idx="10047">
                  <c:v>0.81648993492126465</c:v>
                </c:pt>
                <c:pt idx="10048">
                  <c:v>0.8164973258972168</c:v>
                </c:pt>
                <c:pt idx="10049">
                  <c:v>0.81650465726852417</c:v>
                </c:pt>
                <c:pt idx="10050">
                  <c:v>0.8165055513381958</c:v>
                </c:pt>
                <c:pt idx="10051">
                  <c:v>0.81650829315185547</c:v>
                </c:pt>
                <c:pt idx="10052">
                  <c:v>0.81651145219802856</c:v>
                </c:pt>
                <c:pt idx="10053">
                  <c:v>0.81652432680130005</c:v>
                </c:pt>
                <c:pt idx="10054">
                  <c:v>0.8165249228477478</c:v>
                </c:pt>
                <c:pt idx="10055">
                  <c:v>0.81652247905731201</c:v>
                </c:pt>
                <c:pt idx="10056">
                  <c:v>0.8165166974067688</c:v>
                </c:pt>
                <c:pt idx="10057">
                  <c:v>0.8165210485458374</c:v>
                </c:pt>
                <c:pt idx="10058">
                  <c:v>0.81653249263763428</c:v>
                </c:pt>
                <c:pt idx="10059">
                  <c:v>0.81654101610183716</c:v>
                </c:pt>
                <c:pt idx="10060">
                  <c:v>0.81654918193817139</c:v>
                </c:pt>
                <c:pt idx="10061">
                  <c:v>0.81654584407806396</c:v>
                </c:pt>
                <c:pt idx="10062">
                  <c:v>0.81652700901031494</c:v>
                </c:pt>
                <c:pt idx="10063">
                  <c:v>0.81653451919555664</c:v>
                </c:pt>
                <c:pt idx="10064">
                  <c:v>0.81654393672943115</c:v>
                </c:pt>
                <c:pt idx="10065">
                  <c:v>0.81654363870620728</c:v>
                </c:pt>
                <c:pt idx="10066">
                  <c:v>0.81655877828598022</c:v>
                </c:pt>
                <c:pt idx="10067">
                  <c:v>0.81654059886932373</c:v>
                </c:pt>
                <c:pt idx="10068">
                  <c:v>0.81655770540237427</c:v>
                </c:pt>
                <c:pt idx="10069">
                  <c:v>0.81655728816986084</c:v>
                </c:pt>
                <c:pt idx="10070">
                  <c:v>0.81656289100646973</c:v>
                </c:pt>
                <c:pt idx="10071">
                  <c:v>0.81655728816986084</c:v>
                </c:pt>
                <c:pt idx="10072">
                  <c:v>0.81655198335647583</c:v>
                </c:pt>
                <c:pt idx="10073">
                  <c:v>0.81656557321548462</c:v>
                </c:pt>
                <c:pt idx="10074">
                  <c:v>0.81657582521438599</c:v>
                </c:pt>
                <c:pt idx="10075">
                  <c:v>0.81657081842422485</c:v>
                </c:pt>
                <c:pt idx="10076">
                  <c:v>0.81658750772476196</c:v>
                </c:pt>
                <c:pt idx="10077">
                  <c:v>0.81658655405044556</c:v>
                </c:pt>
                <c:pt idx="10078">
                  <c:v>0.81658190488815308</c:v>
                </c:pt>
                <c:pt idx="10079">
                  <c:v>0.81659454107284546</c:v>
                </c:pt>
                <c:pt idx="10080">
                  <c:v>0.81659054756164551</c:v>
                </c:pt>
                <c:pt idx="10081">
                  <c:v>0.81658363342285156</c:v>
                </c:pt>
                <c:pt idx="10082">
                  <c:v>0.8165820837020874</c:v>
                </c:pt>
                <c:pt idx="10083">
                  <c:v>0.81660217046737671</c:v>
                </c:pt>
                <c:pt idx="10084">
                  <c:v>0.81659108400344849</c:v>
                </c:pt>
                <c:pt idx="10085">
                  <c:v>0.81660711765289307</c:v>
                </c:pt>
                <c:pt idx="10086">
                  <c:v>0.81659603118896484</c:v>
                </c:pt>
                <c:pt idx="10087">
                  <c:v>0.81660813093185425</c:v>
                </c:pt>
                <c:pt idx="10088">
                  <c:v>0.81660425662994385</c:v>
                </c:pt>
                <c:pt idx="10089">
                  <c:v>0.81660562753677368</c:v>
                </c:pt>
                <c:pt idx="10090">
                  <c:v>0.81663370132446289</c:v>
                </c:pt>
                <c:pt idx="10091">
                  <c:v>0.81663608551025391</c:v>
                </c:pt>
                <c:pt idx="10092">
                  <c:v>0.81663352251052856</c:v>
                </c:pt>
                <c:pt idx="10093">
                  <c:v>0.81664341688156128</c:v>
                </c:pt>
                <c:pt idx="10094">
                  <c:v>0.81662839651107788</c:v>
                </c:pt>
                <c:pt idx="10095">
                  <c:v>0.81662380695343018</c:v>
                </c:pt>
                <c:pt idx="10096">
                  <c:v>0.81662648916244507</c:v>
                </c:pt>
                <c:pt idx="10097">
                  <c:v>0.81663280725479126</c:v>
                </c:pt>
                <c:pt idx="10098">
                  <c:v>0.81664139032363892</c:v>
                </c:pt>
                <c:pt idx="10099">
                  <c:v>0.81664025783538818</c:v>
                </c:pt>
                <c:pt idx="10100">
                  <c:v>0.81662476062774658</c:v>
                </c:pt>
                <c:pt idx="10101">
                  <c:v>0.81664395332336426</c:v>
                </c:pt>
                <c:pt idx="10102">
                  <c:v>0.81665617227554321</c:v>
                </c:pt>
                <c:pt idx="10103">
                  <c:v>0.81663733720779419</c:v>
                </c:pt>
                <c:pt idx="10104">
                  <c:v>0.8166469931602478</c:v>
                </c:pt>
                <c:pt idx="10105">
                  <c:v>0.81664174795150757</c:v>
                </c:pt>
                <c:pt idx="10106">
                  <c:v>0.81665605306625366</c:v>
                </c:pt>
                <c:pt idx="10107">
                  <c:v>0.81666648387908936</c:v>
                </c:pt>
                <c:pt idx="10108">
                  <c:v>0.81668853759765625</c:v>
                </c:pt>
                <c:pt idx="10109">
                  <c:v>0.81669706106185913</c:v>
                </c:pt>
                <c:pt idx="10110">
                  <c:v>0.81667482852935791</c:v>
                </c:pt>
                <c:pt idx="10111">
                  <c:v>0.81666046380996704</c:v>
                </c:pt>
                <c:pt idx="10112">
                  <c:v>0.81668907403945923</c:v>
                </c:pt>
                <c:pt idx="10113">
                  <c:v>0.81669914722442627</c:v>
                </c:pt>
                <c:pt idx="10114">
                  <c:v>0.81668543815612793</c:v>
                </c:pt>
                <c:pt idx="10115">
                  <c:v>0.81669658422470093</c:v>
                </c:pt>
                <c:pt idx="10116">
                  <c:v>0.81671196222305298</c:v>
                </c:pt>
                <c:pt idx="10117">
                  <c:v>0.81672555208206177</c:v>
                </c:pt>
                <c:pt idx="10118">
                  <c:v>0.81670558452606201</c:v>
                </c:pt>
                <c:pt idx="10119">
                  <c:v>0.81671339273452759</c:v>
                </c:pt>
                <c:pt idx="10120">
                  <c:v>0.81672495603561401</c:v>
                </c:pt>
                <c:pt idx="10121">
                  <c:v>0.81673312187194824</c:v>
                </c:pt>
                <c:pt idx="10122">
                  <c:v>0.8167111873626709</c:v>
                </c:pt>
                <c:pt idx="10123">
                  <c:v>0.81671452522277832</c:v>
                </c:pt>
                <c:pt idx="10124">
                  <c:v>0.81670302152633667</c:v>
                </c:pt>
                <c:pt idx="10125">
                  <c:v>0.81671392917633057</c:v>
                </c:pt>
                <c:pt idx="10126">
                  <c:v>0.81671738624572754</c:v>
                </c:pt>
                <c:pt idx="10127">
                  <c:v>0.81672430038452148</c:v>
                </c:pt>
                <c:pt idx="10128">
                  <c:v>0.81673794984817505</c:v>
                </c:pt>
                <c:pt idx="10129">
                  <c:v>0.81674760580062866</c:v>
                </c:pt>
                <c:pt idx="10130">
                  <c:v>0.81675577163696289</c:v>
                </c:pt>
                <c:pt idx="10131">
                  <c:v>0.81675446033477783</c:v>
                </c:pt>
                <c:pt idx="10132">
                  <c:v>0.81674879789352417</c:v>
                </c:pt>
                <c:pt idx="10133">
                  <c:v>0.81673425436019897</c:v>
                </c:pt>
                <c:pt idx="10134">
                  <c:v>0.81673485040664673</c:v>
                </c:pt>
                <c:pt idx="10135">
                  <c:v>0.81675124168395996</c:v>
                </c:pt>
                <c:pt idx="10136">
                  <c:v>0.81675207614898682</c:v>
                </c:pt>
                <c:pt idx="10137">
                  <c:v>0.81673669815063477</c:v>
                </c:pt>
                <c:pt idx="10138">
                  <c:v>0.81673377752304077</c:v>
                </c:pt>
                <c:pt idx="10139">
                  <c:v>0.81674349308013916</c:v>
                </c:pt>
                <c:pt idx="10140">
                  <c:v>0.81675422191619873</c:v>
                </c:pt>
                <c:pt idx="10141">
                  <c:v>0.81676095724105835</c:v>
                </c:pt>
                <c:pt idx="10142">
                  <c:v>0.81676054000854492</c:v>
                </c:pt>
                <c:pt idx="10143">
                  <c:v>0.81676357984542847</c:v>
                </c:pt>
                <c:pt idx="10144">
                  <c:v>0.8167760968208313</c:v>
                </c:pt>
                <c:pt idx="10145">
                  <c:v>0.8167610764503479</c:v>
                </c:pt>
                <c:pt idx="10146">
                  <c:v>0.81676506996154785</c:v>
                </c:pt>
                <c:pt idx="10147">
                  <c:v>0.81676727533340454</c:v>
                </c:pt>
                <c:pt idx="10148">
                  <c:v>0.81677550077438354</c:v>
                </c:pt>
                <c:pt idx="10149">
                  <c:v>0.81675797700881958</c:v>
                </c:pt>
                <c:pt idx="10150">
                  <c:v>0.81678438186645508</c:v>
                </c:pt>
                <c:pt idx="10151">
                  <c:v>0.8167760968208313</c:v>
                </c:pt>
                <c:pt idx="10152">
                  <c:v>0.81677544116973877</c:v>
                </c:pt>
                <c:pt idx="10153">
                  <c:v>0.81678545475006104</c:v>
                </c:pt>
                <c:pt idx="10154">
                  <c:v>0.81676673889160156</c:v>
                </c:pt>
                <c:pt idx="10155">
                  <c:v>0.8167765736579895</c:v>
                </c:pt>
                <c:pt idx="10156">
                  <c:v>0.81677418947219849</c:v>
                </c:pt>
                <c:pt idx="10157">
                  <c:v>0.81677913665771484</c:v>
                </c:pt>
                <c:pt idx="10158">
                  <c:v>0.81678211688995361</c:v>
                </c:pt>
                <c:pt idx="10159">
                  <c:v>0.81679242849349976</c:v>
                </c:pt>
                <c:pt idx="10160">
                  <c:v>0.81680554151535034</c:v>
                </c:pt>
                <c:pt idx="10161">
                  <c:v>0.81680262088775635</c:v>
                </c:pt>
                <c:pt idx="10162">
                  <c:v>0.81679290533065796</c:v>
                </c:pt>
                <c:pt idx="10163">
                  <c:v>0.81681108474731445</c:v>
                </c:pt>
                <c:pt idx="10164">
                  <c:v>0.81680101156234741</c:v>
                </c:pt>
                <c:pt idx="10165">
                  <c:v>0.81680649518966675</c:v>
                </c:pt>
                <c:pt idx="10166">
                  <c:v>0.81681245565414429</c:v>
                </c:pt>
                <c:pt idx="10167">
                  <c:v>0.81681859493255615</c:v>
                </c:pt>
                <c:pt idx="10168">
                  <c:v>0.81680446863174438</c:v>
                </c:pt>
                <c:pt idx="10169">
                  <c:v>0.8168138861656189</c:v>
                </c:pt>
                <c:pt idx="10170">
                  <c:v>0.81680357456207275</c:v>
                </c:pt>
                <c:pt idx="10171">
                  <c:v>0.81683635711669922</c:v>
                </c:pt>
                <c:pt idx="10172">
                  <c:v>0.81681966781616211</c:v>
                </c:pt>
                <c:pt idx="10173">
                  <c:v>0.81683337688446045</c:v>
                </c:pt>
                <c:pt idx="10174">
                  <c:v>0.816844642162323</c:v>
                </c:pt>
                <c:pt idx="10175">
                  <c:v>0.81684815883636475</c:v>
                </c:pt>
                <c:pt idx="10176">
                  <c:v>0.81683999300003052</c:v>
                </c:pt>
                <c:pt idx="10177">
                  <c:v>0.81683534383773804</c:v>
                </c:pt>
                <c:pt idx="10178">
                  <c:v>0.81682538986206055</c:v>
                </c:pt>
                <c:pt idx="10179">
                  <c:v>0.81682193279266357</c:v>
                </c:pt>
                <c:pt idx="10180">
                  <c:v>0.81681954860687256</c:v>
                </c:pt>
                <c:pt idx="10181">
                  <c:v>0.81683409214019775</c:v>
                </c:pt>
                <c:pt idx="10182">
                  <c:v>0.81685590744018555</c:v>
                </c:pt>
                <c:pt idx="10183">
                  <c:v>0.81683218479156494</c:v>
                </c:pt>
                <c:pt idx="10184">
                  <c:v>0.81683832406997681</c:v>
                </c:pt>
                <c:pt idx="10185">
                  <c:v>0.81684601306915283</c:v>
                </c:pt>
                <c:pt idx="10186">
                  <c:v>0.81684088706970215</c:v>
                </c:pt>
                <c:pt idx="10187">
                  <c:v>0.81684178113937378</c:v>
                </c:pt>
                <c:pt idx="10188">
                  <c:v>0.81684154272079468</c:v>
                </c:pt>
                <c:pt idx="10189">
                  <c:v>0.81685835123062134</c:v>
                </c:pt>
                <c:pt idx="10190">
                  <c:v>0.81684786081314087</c:v>
                </c:pt>
                <c:pt idx="10191">
                  <c:v>0.81683903932571411</c:v>
                </c:pt>
                <c:pt idx="10192">
                  <c:v>0.81685280799865723</c:v>
                </c:pt>
                <c:pt idx="10193">
                  <c:v>0.81685346364974976</c:v>
                </c:pt>
                <c:pt idx="10194">
                  <c:v>0.81684476137161255</c:v>
                </c:pt>
                <c:pt idx="10195">
                  <c:v>0.81685417890548706</c:v>
                </c:pt>
                <c:pt idx="10196">
                  <c:v>0.81686735153198242</c:v>
                </c:pt>
                <c:pt idx="10197">
                  <c:v>0.81685423851013184</c:v>
                </c:pt>
                <c:pt idx="10198">
                  <c:v>0.81685119867324829</c:v>
                </c:pt>
                <c:pt idx="10199">
                  <c:v>0.81685751676559448</c:v>
                </c:pt>
                <c:pt idx="10200">
                  <c:v>0.81684935092926025</c:v>
                </c:pt>
                <c:pt idx="10201">
                  <c:v>0.81682997941970825</c:v>
                </c:pt>
                <c:pt idx="10202">
                  <c:v>0.81686508655548096</c:v>
                </c:pt>
                <c:pt idx="10203">
                  <c:v>0.81688165664672852</c:v>
                </c:pt>
                <c:pt idx="10204">
                  <c:v>0.81688755750656128</c:v>
                </c:pt>
                <c:pt idx="10205">
                  <c:v>0.81687062978744507</c:v>
                </c:pt>
                <c:pt idx="10206">
                  <c:v>0.81685513257980347</c:v>
                </c:pt>
                <c:pt idx="10207">
                  <c:v>0.81688708066940308</c:v>
                </c:pt>
                <c:pt idx="10208">
                  <c:v>0.81687682867050171</c:v>
                </c:pt>
                <c:pt idx="10209">
                  <c:v>0.81688857078552246</c:v>
                </c:pt>
                <c:pt idx="10210">
                  <c:v>0.81687480211257935</c:v>
                </c:pt>
                <c:pt idx="10211">
                  <c:v>0.81687664985656738</c:v>
                </c:pt>
                <c:pt idx="10212">
                  <c:v>0.81687766313552856</c:v>
                </c:pt>
                <c:pt idx="10213">
                  <c:v>0.81686532497406006</c:v>
                </c:pt>
                <c:pt idx="10214">
                  <c:v>0.81688183546066284</c:v>
                </c:pt>
                <c:pt idx="10215">
                  <c:v>0.81688010692596436</c:v>
                </c:pt>
                <c:pt idx="10216">
                  <c:v>0.81688469648361206</c:v>
                </c:pt>
                <c:pt idx="10217">
                  <c:v>0.81688708066940308</c:v>
                </c:pt>
                <c:pt idx="10218">
                  <c:v>0.8168906569480896</c:v>
                </c:pt>
                <c:pt idx="10219">
                  <c:v>0.81688308715820312</c:v>
                </c:pt>
                <c:pt idx="10220">
                  <c:v>0.81688755750656128</c:v>
                </c:pt>
                <c:pt idx="10221">
                  <c:v>0.81689703464508057</c:v>
                </c:pt>
                <c:pt idx="10222">
                  <c:v>0.81687968969345093</c:v>
                </c:pt>
                <c:pt idx="10223">
                  <c:v>0.81688213348388672</c:v>
                </c:pt>
                <c:pt idx="10224">
                  <c:v>0.81689929962158203</c:v>
                </c:pt>
                <c:pt idx="10225">
                  <c:v>0.81692016124725342</c:v>
                </c:pt>
                <c:pt idx="10226">
                  <c:v>0.81689786911010742</c:v>
                </c:pt>
                <c:pt idx="10227">
                  <c:v>0.81689882278442383</c:v>
                </c:pt>
                <c:pt idx="10228">
                  <c:v>0.81689995527267456</c:v>
                </c:pt>
                <c:pt idx="10229">
                  <c:v>0.81690168380737305</c:v>
                </c:pt>
                <c:pt idx="10230">
                  <c:v>0.81689834594726562</c:v>
                </c:pt>
                <c:pt idx="10231">
                  <c:v>0.81689977645874023</c:v>
                </c:pt>
                <c:pt idx="10232">
                  <c:v>0.81690186262130737</c:v>
                </c:pt>
                <c:pt idx="10233">
                  <c:v>0.81691944599151611</c:v>
                </c:pt>
                <c:pt idx="10234">
                  <c:v>0.81690788269042969</c:v>
                </c:pt>
                <c:pt idx="10235">
                  <c:v>0.81690829992294312</c:v>
                </c:pt>
                <c:pt idx="10236">
                  <c:v>0.81691324710845947</c:v>
                </c:pt>
                <c:pt idx="10237">
                  <c:v>0.81692737340927124</c:v>
                </c:pt>
                <c:pt idx="10238">
                  <c:v>0.8169180154800415</c:v>
                </c:pt>
                <c:pt idx="10239">
                  <c:v>0.81693249940872192</c:v>
                </c:pt>
                <c:pt idx="10240">
                  <c:v>0.81692671775817871</c:v>
                </c:pt>
                <c:pt idx="10241">
                  <c:v>0.8169359564781189</c:v>
                </c:pt>
                <c:pt idx="10242">
                  <c:v>0.81692922115325928</c:v>
                </c:pt>
                <c:pt idx="10243">
                  <c:v>0.81693154573440552</c:v>
                </c:pt>
                <c:pt idx="10244">
                  <c:v>0.8169366717338562</c:v>
                </c:pt>
                <c:pt idx="10245">
                  <c:v>0.81694769859313965</c:v>
                </c:pt>
                <c:pt idx="10246">
                  <c:v>0.81695747375488281</c:v>
                </c:pt>
                <c:pt idx="10247">
                  <c:v>0.81695163249969482</c:v>
                </c:pt>
                <c:pt idx="10248">
                  <c:v>0.81693410873413086</c:v>
                </c:pt>
                <c:pt idx="10249">
                  <c:v>0.8169524073600769</c:v>
                </c:pt>
                <c:pt idx="10250">
                  <c:v>0.81695759296417236</c:v>
                </c:pt>
                <c:pt idx="10251">
                  <c:v>0.81694918870925903</c:v>
                </c:pt>
                <c:pt idx="10252">
                  <c:v>0.81695979833602905</c:v>
                </c:pt>
                <c:pt idx="10253">
                  <c:v>0.81695610284805298</c:v>
                </c:pt>
                <c:pt idx="10254">
                  <c:v>0.81696784496307373</c:v>
                </c:pt>
                <c:pt idx="10255">
                  <c:v>0.81694883108139038</c:v>
                </c:pt>
                <c:pt idx="10256">
                  <c:v>0.81695109605789185</c:v>
                </c:pt>
                <c:pt idx="10257">
                  <c:v>0.81694799661636353</c:v>
                </c:pt>
                <c:pt idx="10258">
                  <c:v>0.8169514536857605</c:v>
                </c:pt>
                <c:pt idx="10259">
                  <c:v>0.81697839498519897</c:v>
                </c:pt>
                <c:pt idx="10260">
                  <c:v>0.81697434186935425</c:v>
                </c:pt>
                <c:pt idx="10261">
                  <c:v>0.81697142124176025</c:v>
                </c:pt>
                <c:pt idx="10262">
                  <c:v>0.81696891784667969</c:v>
                </c:pt>
                <c:pt idx="10263">
                  <c:v>0.81697028875350952</c:v>
                </c:pt>
                <c:pt idx="10264">
                  <c:v>0.81691867113113403</c:v>
                </c:pt>
                <c:pt idx="10265">
                  <c:v>0.816173255443573</c:v>
                </c:pt>
                <c:pt idx="10266">
                  <c:v>0.81603270769119263</c:v>
                </c:pt>
                <c:pt idx="10267">
                  <c:v>0.81606912612915039</c:v>
                </c:pt>
                <c:pt idx="10268">
                  <c:v>0.81618744134902954</c:v>
                </c:pt>
                <c:pt idx="10269">
                  <c:v>0.81651008129119873</c:v>
                </c:pt>
                <c:pt idx="10270">
                  <c:v>0.81697255373001099</c:v>
                </c:pt>
                <c:pt idx="10271">
                  <c:v>0.81698435544967651</c:v>
                </c:pt>
                <c:pt idx="10272">
                  <c:v>0.81698966026306152</c:v>
                </c:pt>
                <c:pt idx="10273">
                  <c:v>0.81699055433273315</c:v>
                </c:pt>
                <c:pt idx="10274">
                  <c:v>0.8169892430305481</c:v>
                </c:pt>
                <c:pt idx="10275">
                  <c:v>0.81699341535568237</c:v>
                </c:pt>
                <c:pt idx="10276">
                  <c:v>0.81698715686798096</c:v>
                </c:pt>
                <c:pt idx="10277">
                  <c:v>0.8169940710067749</c:v>
                </c:pt>
                <c:pt idx="10278">
                  <c:v>0.81699663400650024</c:v>
                </c:pt>
                <c:pt idx="10279">
                  <c:v>0.81700980663299561</c:v>
                </c:pt>
                <c:pt idx="10280">
                  <c:v>0.81699931621551514</c:v>
                </c:pt>
                <c:pt idx="10281">
                  <c:v>0.81699675321578979</c:v>
                </c:pt>
                <c:pt idx="10282">
                  <c:v>0.81700396537780762</c:v>
                </c:pt>
                <c:pt idx="10283">
                  <c:v>0.81699621677398682</c:v>
                </c:pt>
                <c:pt idx="10284">
                  <c:v>0.81700038909912109</c:v>
                </c:pt>
                <c:pt idx="10285">
                  <c:v>0.81701517105102539</c:v>
                </c:pt>
                <c:pt idx="10286">
                  <c:v>0.81701350212097168</c:v>
                </c:pt>
                <c:pt idx="10287">
                  <c:v>0.81703442335128784</c:v>
                </c:pt>
                <c:pt idx="10288">
                  <c:v>0.81700432300567627</c:v>
                </c:pt>
                <c:pt idx="10289">
                  <c:v>0.81701141595840454</c:v>
                </c:pt>
                <c:pt idx="10290">
                  <c:v>0.81703627109527588</c:v>
                </c:pt>
                <c:pt idx="10291">
                  <c:v>0.81702405214309692</c:v>
                </c:pt>
                <c:pt idx="10292">
                  <c:v>0.81702166795730591</c:v>
                </c:pt>
                <c:pt idx="10293">
                  <c:v>0.81702297925949097</c:v>
                </c:pt>
                <c:pt idx="10294">
                  <c:v>0.81702417135238647</c:v>
                </c:pt>
                <c:pt idx="10295">
                  <c:v>0.81703507900238037</c:v>
                </c:pt>
                <c:pt idx="10296">
                  <c:v>0.81702840328216553</c:v>
                </c:pt>
                <c:pt idx="10297">
                  <c:v>0.81702828407287598</c:v>
                </c:pt>
                <c:pt idx="10298">
                  <c:v>0.81703412532806396</c:v>
                </c:pt>
                <c:pt idx="10299">
                  <c:v>0.81706398725509644</c:v>
                </c:pt>
                <c:pt idx="10300">
                  <c:v>0.8170696496963501</c:v>
                </c:pt>
                <c:pt idx="10301">
                  <c:v>0.81706762313842773</c:v>
                </c:pt>
                <c:pt idx="10302">
                  <c:v>0.81705909967422485</c:v>
                </c:pt>
                <c:pt idx="10303">
                  <c:v>0.81707209348678589</c:v>
                </c:pt>
                <c:pt idx="10304">
                  <c:v>0.81706613302230835</c:v>
                </c:pt>
                <c:pt idx="10305">
                  <c:v>0.81707644462585449</c:v>
                </c:pt>
                <c:pt idx="10306">
                  <c:v>0.81708341836929321</c:v>
                </c:pt>
                <c:pt idx="10307">
                  <c:v>0.81707745790481567</c:v>
                </c:pt>
                <c:pt idx="10308">
                  <c:v>0.81707435846328735</c:v>
                </c:pt>
                <c:pt idx="10309">
                  <c:v>0.81709301471710205</c:v>
                </c:pt>
                <c:pt idx="10310">
                  <c:v>0.81708335876464844</c:v>
                </c:pt>
                <c:pt idx="10311">
                  <c:v>0.81709003448486328</c:v>
                </c:pt>
                <c:pt idx="10312">
                  <c:v>0.81709319353103638</c:v>
                </c:pt>
                <c:pt idx="10313">
                  <c:v>0.81707704067230225</c:v>
                </c:pt>
                <c:pt idx="10314">
                  <c:v>0.81709510087966919</c:v>
                </c:pt>
                <c:pt idx="10315">
                  <c:v>0.8170926570892334</c:v>
                </c:pt>
                <c:pt idx="10316">
                  <c:v>0.81709182262420654</c:v>
                </c:pt>
                <c:pt idx="10317">
                  <c:v>0.81708604097366333</c:v>
                </c:pt>
                <c:pt idx="10318">
                  <c:v>0.81709033250808716</c:v>
                </c:pt>
                <c:pt idx="10319">
                  <c:v>0.81710326671600342</c:v>
                </c:pt>
                <c:pt idx="10320">
                  <c:v>0.81708002090454102</c:v>
                </c:pt>
                <c:pt idx="10321">
                  <c:v>0.81711512804031372</c:v>
                </c:pt>
                <c:pt idx="10322">
                  <c:v>0.81713438034057617</c:v>
                </c:pt>
                <c:pt idx="10323">
                  <c:v>0.81709641218185425</c:v>
                </c:pt>
                <c:pt idx="10324">
                  <c:v>0.81710708141326904</c:v>
                </c:pt>
                <c:pt idx="10325">
                  <c:v>0.8171113133430481</c:v>
                </c:pt>
                <c:pt idx="10326">
                  <c:v>0.81711947917938232</c:v>
                </c:pt>
                <c:pt idx="10327">
                  <c:v>0.81712800264358521</c:v>
                </c:pt>
                <c:pt idx="10328">
                  <c:v>0.81711876392364502</c:v>
                </c:pt>
                <c:pt idx="10329">
                  <c:v>0.81712263822555542</c:v>
                </c:pt>
                <c:pt idx="10330">
                  <c:v>0.81713420152664185</c:v>
                </c:pt>
                <c:pt idx="10331">
                  <c:v>0.81714624166488647</c:v>
                </c:pt>
                <c:pt idx="10332">
                  <c:v>0.81713801622390747</c:v>
                </c:pt>
                <c:pt idx="10333">
                  <c:v>0.81712871789932251</c:v>
                </c:pt>
                <c:pt idx="10334">
                  <c:v>0.81712394952774048</c:v>
                </c:pt>
                <c:pt idx="10335">
                  <c:v>0.81713199615478516</c:v>
                </c:pt>
                <c:pt idx="10336">
                  <c:v>0.81714469194412231</c:v>
                </c:pt>
                <c:pt idx="10337">
                  <c:v>0.81712555885314941</c:v>
                </c:pt>
                <c:pt idx="10338">
                  <c:v>0.817127525806427</c:v>
                </c:pt>
                <c:pt idx="10339">
                  <c:v>0.8171502947807312</c:v>
                </c:pt>
                <c:pt idx="10340">
                  <c:v>0.81713902950286865</c:v>
                </c:pt>
                <c:pt idx="10341">
                  <c:v>0.81715375185012817</c:v>
                </c:pt>
                <c:pt idx="10342">
                  <c:v>0.81717449426651001</c:v>
                </c:pt>
                <c:pt idx="10343">
                  <c:v>0.81714034080505371</c:v>
                </c:pt>
                <c:pt idx="10344">
                  <c:v>0.81716233491897583</c:v>
                </c:pt>
                <c:pt idx="10345">
                  <c:v>0.81715810298919678</c:v>
                </c:pt>
                <c:pt idx="10346">
                  <c:v>0.81715619564056396</c:v>
                </c:pt>
                <c:pt idx="10347">
                  <c:v>0.81716930866241455</c:v>
                </c:pt>
                <c:pt idx="10348">
                  <c:v>0.81716835498809814</c:v>
                </c:pt>
                <c:pt idx="10349">
                  <c:v>0.81716513633728027</c:v>
                </c:pt>
                <c:pt idx="10350">
                  <c:v>0.81715047359466553</c:v>
                </c:pt>
                <c:pt idx="10351">
                  <c:v>0.81716275215148926</c:v>
                </c:pt>
                <c:pt idx="10352">
                  <c:v>0.81716388463973999</c:v>
                </c:pt>
                <c:pt idx="10353">
                  <c:v>0.81714993715286255</c:v>
                </c:pt>
                <c:pt idx="10354">
                  <c:v>0.81716811656951904</c:v>
                </c:pt>
                <c:pt idx="10355">
                  <c:v>0.8171728253364563</c:v>
                </c:pt>
                <c:pt idx="10356">
                  <c:v>0.81718039512634277</c:v>
                </c:pt>
                <c:pt idx="10357">
                  <c:v>0.81717109680175781</c:v>
                </c:pt>
                <c:pt idx="10358">
                  <c:v>0.81718343496322632</c:v>
                </c:pt>
                <c:pt idx="10359">
                  <c:v>0.81718999147415161</c:v>
                </c:pt>
                <c:pt idx="10360">
                  <c:v>0.81719100475311279</c:v>
                </c:pt>
                <c:pt idx="10361">
                  <c:v>0.81716048717498779</c:v>
                </c:pt>
                <c:pt idx="10362">
                  <c:v>0.81718409061431885</c:v>
                </c:pt>
                <c:pt idx="10363">
                  <c:v>0.8171842098236084</c:v>
                </c:pt>
                <c:pt idx="10364">
                  <c:v>0.81717926263809204</c:v>
                </c:pt>
                <c:pt idx="10365">
                  <c:v>0.8172033429145813</c:v>
                </c:pt>
                <c:pt idx="10366">
                  <c:v>0.81720542907714844</c:v>
                </c:pt>
                <c:pt idx="10367">
                  <c:v>0.81718331575393677</c:v>
                </c:pt>
                <c:pt idx="10368">
                  <c:v>0.81720000505447388</c:v>
                </c:pt>
                <c:pt idx="10369">
                  <c:v>0.81718611717224121</c:v>
                </c:pt>
                <c:pt idx="10370">
                  <c:v>0.81719553470611572</c:v>
                </c:pt>
                <c:pt idx="10371">
                  <c:v>0.81719201803207397</c:v>
                </c:pt>
                <c:pt idx="10372">
                  <c:v>0.81719011068344116</c:v>
                </c:pt>
                <c:pt idx="10373">
                  <c:v>0.81719827651977539</c:v>
                </c:pt>
                <c:pt idx="10374">
                  <c:v>0.81721526384353638</c:v>
                </c:pt>
                <c:pt idx="10375">
                  <c:v>0.81721407175064087</c:v>
                </c:pt>
                <c:pt idx="10376">
                  <c:v>0.8172147274017334</c:v>
                </c:pt>
                <c:pt idx="10377">
                  <c:v>0.81722253561019897</c:v>
                </c:pt>
                <c:pt idx="10378">
                  <c:v>0.8172067403793335</c:v>
                </c:pt>
                <c:pt idx="10379">
                  <c:v>0.81720578670501709</c:v>
                </c:pt>
                <c:pt idx="10380">
                  <c:v>0.81721782684326172</c:v>
                </c:pt>
                <c:pt idx="10381">
                  <c:v>0.81721538305282593</c:v>
                </c:pt>
                <c:pt idx="10382">
                  <c:v>0.81719827651977539</c:v>
                </c:pt>
                <c:pt idx="10383">
                  <c:v>0.81719440221786499</c:v>
                </c:pt>
                <c:pt idx="10384">
                  <c:v>0.81721526384353638</c:v>
                </c:pt>
                <c:pt idx="10385">
                  <c:v>0.81722140312194824</c:v>
                </c:pt>
                <c:pt idx="10386">
                  <c:v>0.81722700595855713</c:v>
                </c:pt>
                <c:pt idx="10387">
                  <c:v>0.81723791360855103</c:v>
                </c:pt>
                <c:pt idx="10388">
                  <c:v>0.81723231077194214</c:v>
                </c:pt>
                <c:pt idx="10389">
                  <c:v>0.81723278760910034</c:v>
                </c:pt>
                <c:pt idx="10390">
                  <c:v>0.81723278760910034</c:v>
                </c:pt>
                <c:pt idx="10391">
                  <c:v>0.81722646951675415</c:v>
                </c:pt>
                <c:pt idx="10392">
                  <c:v>0.81722164154052734</c:v>
                </c:pt>
                <c:pt idx="10393">
                  <c:v>0.81724041700363159</c:v>
                </c:pt>
                <c:pt idx="10394">
                  <c:v>0.81723994016647339</c:v>
                </c:pt>
                <c:pt idx="10395">
                  <c:v>0.81724566221237183</c:v>
                </c:pt>
                <c:pt idx="10396">
                  <c:v>0.81723284721374512</c:v>
                </c:pt>
                <c:pt idx="10397">
                  <c:v>0.81723904609680176</c:v>
                </c:pt>
                <c:pt idx="10398">
                  <c:v>0.81722581386566162</c:v>
                </c:pt>
                <c:pt idx="10399">
                  <c:v>0.8172534704208374</c:v>
                </c:pt>
                <c:pt idx="10400">
                  <c:v>0.81725567579269409</c:v>
                </c:pt>
                <c:pt idx="10401">
                  <c:v>0.8172423243522644</c:v>
                </c:pt>
                <c:pt idx="10402">
                  <c:v>0.81723737716674805</c:v>
                </c:pt>
                <c:pt idx="10403">
                  <c:v>0.81724405288696289</c:v>
                </c:pt>
                <c:pt idx="10404">
                  <c:v>0.81724339723587036</c:v>
                </c:pt>
                <c:pt idx="10405">
                  <c:v>0.81723707914352417</c:v>
                </c:pt>
                <c:pt idx="10406">
                  <c:v>0.81724655628204346</c:v>
                </c:pt>
                <c:pt idx="10407">
                  <c:v>0.81724202632904053</c:v>
                </c:pt>
                <c:pt idx="10408">
                  <c:v>0.81724709272384644</c:v>
                </c:pt>
                <c:pt idx="10409">
                  <c:v>0.81724709272384644</c:v>
                </c:pt>
                <c:pt idx="10410">
                  <c:v>0.8172537088394165</c:v>
                </c:pt>
                <c:pt idx="10411">
                  <c:v>0.81725478172302246</c:v>
                </c:pt>
                <c:pt idx="10412">
                  <c:v>0.8172609806060791</c:v>
                </c:pt>
                <c:pt idx="10413">
                  <c:v>0.81727319955825806</c:v>
                </c:pt>
                <c:pt idx="10414">
                  <c:v>0.81726968288421631</c:v>
                </c:pt>
                <c:pt idx="10415">
                  <c:v>0.81726503372192383</c:v>
                </c:pt>
                <c:pt idx="10416">
                  <c:v>0.81724411249160767</c:v>
                </c:pt>
                <c:pt idx="10417">
                  <c:v>0.81724631786346436</c:v>
                </c:pt>
                <c:pt idx="10418">
                  <c:v>0.81726515293121338</c:v>
                </c:pt>
                <c:pt idx="10419">
                  <c:v>0.81726205348968506</c:v>
                </c:pt>
                <c:pt idx="10420">
                  <c:v>0.81727308034896851</c:v>
                </c:pt>
                <c:pt idx="10421">
                  <c:v>0.81727743148803711</c:v>
                </c:pt>
                <c:pt idx="10422">
                  <c:v>0.81726539134979248</c:v>
                </c:pt>
                <c:pt idx="10423">
                  <c:v>0.81727886199951172</c:v>
                </c:pt>
                <c:pt idx="10424">
                  <c:v>0.81727218627929688</c:v>
                </c:pt>
                <c:pt idx="10425">
                  <c:v>0.8172609806060791</c:v>
                </c:pt>
                <c:pt idx="10426">
                  <c:v>0.81725680828094482</c:v>
                </c:pt>
                <c:pt idx="10427">
                  <c:v>0.81727427244186401</c:v>
                </c:pt>
                <c:pt idx="10428">
                  <c:v>0.81728905439376831</c:v>
                </c:pt>
                <c:pt idx="10429">
                  <c:v>0.81729167699813843</c:v>
                </c:pt>
                <c:pt idx="10430">
                  <c:v>0.81727904081344604</c:v>
                </c:pt>
                <c:pt idx="10431">
                  <c:v>0.81728446483612061</c:v>
                </c:pt>
                <c:pt idx="10432">
                  <c:v>0.81727832555770874</c:v>
                </c:pt>
                <c:pt idx="10433">
                  <c:v>0.81727045774459839</c:v>
                </c:pt>
                <c:pt idx="10434">
                  <c:v>0.81727290153503418</c:v>
                </c:pt>
                <c:pt idx="10435">
                  <c:v>0.81729179620742798</c:v>
                </c:pt>
                <c:pt idx="10436">
                  <c:v>0.81727254390716553</c:v>
                </c:pt>
                <c:pt idx="10437">
                  <c:v>0.81727147102355957</c:v>
                </c:pt>
                <c:pt idx="10438">
                  <c:v>0.81729543209075928</c:v>
                </c:pt>
                <c:pt idx="10439">
                  <c:v>0.81729727983474731</c:v>
                </c:pt>
                <c:pt idx="10440">
                  <c:v>0.81728094816207886</c:v>
                </c:pt>
                <c:pt idx="10441">
                  <c:v>0.8172985315322876</c:v>
                </c:pt>
                <c:pt idx="10442">
                  <c:v>0.81730443239212036</c:v>
                </c:pt>
                <c:pt idx="10443">
                  <c:v>0.81729018688201904</c:v>
                </c:pt>
                <c:pt idx="10444">
                  <c:v>0.81728100776672363</c:v>
                </c:pt>
                <c:pt idx="10445">
                  <c:v>0.81731116771697998</c:v>
                </c:pt>
                <c:pt idx="10446">
                  <c:v>0.81731957197189331</c:v>
                </c:pt>
                <c:pt idx="10447">
                  <c:v>0.81731772422790527</c:v>
                </c:pt>
                <c:pt idx="10448">
                  <c:v>0.81730616092681885</c:v>
                </c:pt>
                <c:pt idx="10449">
                  <c:v>0.81731313467025757</c:v>
                </c:pt>
                <c:pt idx="10450">
                  <c:v>0.81732046604156494</c:v>
                </c:pt>
                <c:pt idx="10451">
                  <c:v>0.81732231378555298</c:v>
                </c:pt>
                <c:pt idx="10452">
                  <c:v>0.81732374429702759</c:v>
                </c:pt>
                <c:pt idx="10453">
                  <c:v>0.8173186182975769</c:v>
                </c:pt>
                <c:pt idx="10454">
                  <c:v>0.81732267141342163</c:v>
                </c:pt>
                <c:pt idx="10455">
                  <c:v>0.81732922792434692</c:v>
                </c:pt>
                <c:pt idx="10456">
                  <c:v>0.81733131408691406</c:v>
                </c:pt>
                <c:pt idx="10457">
                  <c:v>0.81733036041259766</c:v>
                </c:pt>
                <c:pt idx="10458">
                  <c:v>0.81732338666915894</c:v>
                </c:pt>
                <c:pt idx="10459">
                  <c:v>0.81733787059783936</c:v>
                </c:pt>
                <c:pt idx="10460">
                  <c:v>0.81733030080795288</c:v>
                </c:pt>
                <c:pt idx="10461">
                  <c:v>0.81731188297271729</c:v>
                </c:pt>
                <c:pt idx="10462">
                  <c:v>0.81732374429702759</c:v>
                </c:pt>
                <c:pt idx="10463">
                  <c:v>0.81732034683227539</c:v>
                </c:pt>
                <c:pt idx="10464">
                  <c:v>0.81732219457626343</c:v>
                </c:pt>
                <c:pt idx="10465">
                  <c:v>0.817313551902771</c:v>
                </c:pt>
                <c:pt idx="10466">
                  <c:v>0.81730163097381592</c:v>
                </c:pt>
                <c:pt idx="10467">
                  <c:v>0.81732285022735596</c:v>
                </c:pt>
                <c:pt idx="10468">
                  <c:v>0.81733590364456177</c:v>
                </c:pt>
                <c:pt idx="10469">
                  <c:v>0.81734448671340942</c:v>
                </c:pt>
                <c:pt idx="10470">
                  <c:v>0.81735634803771973</c:v>
                </c:pt>
                <c:pt idx="10471">
                  <c:v>0.81735920906066895</c:v>
                </c:pt>
                <c:pt idx="10472">
                  <c:v>0.81734293699264526</c:v>
                </c:pt>
                <c:pt idx="10473">
                  <c:v>0.81734216213226318</c:v>
                </c:pt>
                <c:pt idx="10474">
                  <c:v>0.8173370361328125</c:v>
                </c:pt>
                <c:pt idx="10475">
                  <c:v>0.81733167171478271</c:v>
                </c:pt>
                <c:pt idx="10476">
                  <c:v>0.81733888387680054</c:v>
                </c:pt>
                <c:pt idx="10477">
                  <c:v>0.81734162569046021</c:v>
                </c:pt>
                <c:pt idx="10478">
                  <c:v>0.8173491358757019</c:v>
                </c:pt>
                <c:pt idx="10479">
                  <c:v>0.81735396385192871</c:v>
                </c:pt>
                <c:pt idx="10480">
                  <c:v>0.81735324859619141</c:v>
                </c:pt>
                <c:pt idx="10481">
                  <c:v>0.81734609603881836</c:v>
                </c:pt>
                <c:pt idx="10482">
                  <c:v>0.81734937429428101</c:v>
                </c:pt>
                <c:pt idx="10483">
                  <c:v>0.8173336386680603</c:v>
                </c:pt>
                <c:pt idx="10484">
                  <c:v>0.81733494997024536</c:v>
                </c:pt>
                <c:pt idx="10485">
                  <c:v>0.81735199689865112</c:v>
                </c:pt>
                <c:pt idx="10486">
                  <c:v>0.81734031438827515</c:v>
                </c:pt>
                <c:pt idx="10487">
                  <c:v>0.81734359264373779</c:v>
                </c:pt>
                <c:pt idx="10488">
                  <c:v>0.81735694408416748</c:v>
                </c:pt>
                <c:pt idx="10489">
                  <c:v>0.81736499071121216</c:v>
                </c:pt>
                <c:pt idx="10490">
                  <c:v>0.81732499599456787</c:v>
                </c:pt>
                <c:pt idx="10491">
                  <c:v>0.81733894348144531</c:v>
                </c:pt>
                <c:pt idx="10492">
                  <c:v>0.81734156608581543</c:v>
                </c:pt>
                <c:pt idx="10493">
                  <c:v>0.81734639406204224</c:v>
                </c:pt>
                <c:pt idx="10494">
                  <c:v>0.81735533475875854</c:v>
                </c:pt>
                <c:pt idx="10495">
                  <c:v>0.81734210252761841</c:v>
                </c:pt>
                <c:pt idx="10496">
                  <c:v>0.81735503673553467</c:v>
                </c:pt>
                <c:pt idx="10497">
                  <c:v>0.81734490394592285</c:v>
                </c:pt>
                <c:pt idx="10498">
                  <c:v>0.81735867261886597</c:v>
                </c:pt>
                <c:pt idx="10499">
                  <c:v>0.81735438108444214</c:v>
                </c:pt>
                <c:pt idx="10500">
                  <c:v>0.81736838817596436</c:v>
                </c:pt>
                <c:pt idx="10501">
                  <c:v>0.81735402345657349</c:v>
                </c:pt>
                <c:pt idx="10502">
                  <c:v>0.81736129522323608</c:v>
                </c:pt>
                <c:pt idx="10503">
                  <c:v>0.81735098361968994</c:v>
                </c:pt>
                <c:pt idx="10504">
                  <c:v>0.81735885143280029</c:v>
                </c:pt>
                <c:pt idx="10505">
                  <c:v>0.81735658645629883</c:v>
                </c:pt>
                <c:pt idx="10506">
                  <c:v>0.81736207008361816</c:v>
                </c:pt>
                <c:pt idx="10507">
                  <c:v>0.81736606359481812</c:v>
                </c:pt>
                <c:pt idx="10508">
                  <c:v>0.81736838817596436</c:v>
                </c:pt>
                <c:pt idx="10509">
                  <c:v>0.81738728284835815</c:v>
                </c:pt>
                <c:pt idx="10510">
                  <c:v>0.8173859715461731</c:v>
                </c:pt>
                <c:pt idx="10511">
                  <c:v>0.81737363338470459</c:v>
                </c:pt>
                <c:pt idx="10512">
                  <c:v>0.81737607717514038</c:v>
                </c:pt>
                <c:pt idx="10513">
                  <c:v>0.81737858057022095</c:v>
                </c:pt>
                <c:pt idx="10514">
                  <c:v>0.81738817691802979</c:v>
                </c:pt>
                <c:pt idx="10515">
                  <c:v>0.81737017631530762</c:v>
                </c:pt>
                <c:pt idx="10516">
                  <c:v>0.81737470626831055</c:v>
                </c:pt>
                <c:pt idx="10517">
                  <c:v>0.81737595796585083</c:v>
                </c:pt>
                <c:pt idx="10518">
                  <c:v>0.81737422943115234</c:v>
                </c:pt>
                <c:pt idx="10519">
                  <c:v>0.81738442182540894</c:v>
                </c:pt>
                <c:pt idx="10520">
                  <c:v>0.81737023591995239</c:v>
                </c:pt>
                <c:pt idx="10521">
                  <c:v>0.81738764047622681</c:v>
                </c:pt>
                <c:pt idx="10522">
                  <c:v>0.81740224361419678</c:v>
                </c:pt>
                <c:pt idx="10523">
                  <c:v>0.81739950180053711</c:v>
                </c:pt>
                <c:pt idx="10524">
                  <c:v>0.81739020347595215</c:v>
                </c:pt>
                <c:pt idx="10525">
                  <c:v>0.81740361452102661</c:v>
                </c:pt>
                <c:pt idx="10526">
                  <c:v>0.81741374731063843</c:v>
                </c:pt>
                <c:pt idx="10527">
                  <c:v>0.81739485263824463</c:v>
                </c:pt>
                <c:pt idx="10528">
                  <c:v>0.81739968061447144</c:v>
                </c:pt>
                <c:pt idx="10529">
                  <c:v>0.81739944219589233</c:v>
                </c:pt>
                <c:pt idx="10530">
                  <c:v>0.81739175319671631</c:v>
                </c:pt>
                <c:pt idx="10531">
                  <c:v>0.81740140914916992</c:v>
                </c:pt>
                <c:pt idx="10532">
                  <c:v>0.8174135684967041</c:v>
                </c:pt>
                <c:pt idx="10533">
                  <c:v>0.81741756200790405</c:v>
                </c:pt>
                <c:pt idx="10534">
                  <c:v>0.81739646196365356</c:v>
                </c:pt>
                <c:pt idx="10535">
                  <c:v>0.81741851568222046</c:v>
                </c:pt>
                <c:pt idx="10536">
                  <c:v>0.81740951538085938</c:v>
                </c:pt>
                <c:pt idx="10537">
                  <c:v>0.81741863489151001</c:v>
                </c:pt>
                <c:pt idx="10538">
                  <c:v>0.81740695238113403</c:v>
                </c:pt>
                <c:pt idx="10539">
                  <c:v>0.81741845607757568</c:v>
                </c:pt>
                <c:pt idx="10540">
                  <c:v>0.81742441654205322</c:v>
                </c:pt>
                <c:pt idx="10541">
                  <c:v>0.81742006540298462</c:v>
                </c:pt>
                <c:pt idx="10542">
                  <c:v>0.81741905212402344</c:v>
                </c:pt>
                <c:pt idx="10543">
                  <c:v>0.81743818521499634</c:v>
                </c:pt>
                <c:pt idx="10544">
                  <c:v>0.81743711233139038</c:v>
                </c:pt>
                <c:pt idx="10545">
                  <c:v>0.81743097305297852</c:v>
                </c:pt>
                <c:pt idx="10546">
                  <c:v>0.81740999221801758</c:v>
                </c:pt>
                <c:pt idx="10547">
                  <c:v>0.8174101710319519</c:v>
                </c:pt>
                <c:pt idx="10548">
                  <c:v>0.81741684675216675</c:v>
                </c:pt>
                <c:pt idx="10549">
                  <c:v>0.81742501258850098</c:v>
                </c:pt>
                <c:pt idx="10550">
                  <c:v>0.81742137670516968</c:v>
                </c:pt>
                <c:pt idx="10551">
                  <c:v>0.81704789400100708</c:v>
                </c:pt>
                <c:pt idx="10552">
                  <c:v>0.81649953126907349</c:v>
                </c:pt>
                <c:pt idx="10553">
                  <c:v>0.81647658348083496</c:v>
                </c:pt>
                <c:pt idx="10554">
                  <c:v>0.81655877828598022</c:v>
                </c:pt>
                <c:pt idx="10555">
                  <c:v>0.81665444374084473</c:v>
                </c:pt>
                <c:pt idx="10556">
                  <c:v>0.81725239753723145</c:v>
                </c:pt>
                <c:pt idx="10557">
                  <c:v>0.81744420528411865</c:v>
                </c:pt>
                <c:pt idx="10558">
                  <c:v>0.81742936372756958</c:v>
                </c:pt>
                <c:pt idx="10559">
                  <c:v>0.81742829084396362</c:v>
                </c:pt>
                <c:pt idx="10560">
                  <c:v>0.81743776798248291</c:v>
                </c:pt>
                <c:pt idx="10561">
                  <c:v>0.81744712591171265</c:v>
                </c:pt>
                <c:pt idx="10562">
                  <c:v>0.81743025779724121</c:v>
                </c:pt>
                <c:pt idx="10563">
                  <c:v>0.81743437051773071</c:v>
                </c:pt>
                <c:pt idx="10564">
                  <c:v>0.81743276119232178</c:v>
                </c:pt>
                <c:pt idx="10565">
                  <c:v>0.81744498014450073</c:v>
                </c:pt>
                <c:pt idx="10566">
                  <c:v>0.81744533777236938</c:v>
                </c:pt>
                <c:pt idx="10567">
                  <c:v>0.81745678186416626</c:v>
                </c:pt>
                <c:pt idx="10568">
                  <c:v>0.81746155023574829</c:v>
                </c:pt>
                <c:pt idx="10569">
                  <c:v>0.8174363374710083</c:v>
                </c:pt>
                <c:pt idx="10570">
                  <c:v>0.81744694709777832</c:v>
                </c:pt>
                <c:pt idx="10571">
                  <c:v>0.81743830442428589</c:v>
                </c:pt>
                <c:pt idx="10572">
                  <c:v>0.81744623184204102</c:v>
                </c:pt>
                <c:pt idx="10573">
                  <c:v>0.81746327877044678</c:v>
                </c:pt>
                <c:pt idx="10574">
                  <c:v>0.81748425960540771</c:v>
                </c:pt>
                <c:pt idx="10575">
                  <c:v>0.81747478246688843</c:v>
                </c:pt>
                <c:pt idx="10576">
                  <c:v>0.81746035814285278</c:v>
                </c:pt>
                <c:pt idx="10577">
                  <c:v>0.81747329235076904</c:v>
                </c:pt>
                <c:pt idx="10578">
                  <c:v>0.81748366355895996</c:v>
                </c:pt>
                <c:pt idx="10579">
                  <c:v>0.81746691465377808</c:v>
                </c:pt>
                <c:pt idx="10580">
                  <c:v>0.81747215986251831</c:v>
                </c:pt>
                <c:pt idx="10581">
                  <c:v>0.81747925281524658</c:v>
                </c:pt>
                <c:pt idx="10582">
                  <c:v>0.81749981641769409</c:v>
                </c:pt>
                <c:pt idx="10583">
                  <c:v>0.81747889518737793</c:v>
                </c:pt>
                <c:pt idx="10584">
                  <c:v>0.81748068332672119</c:v>
                </c:pt>
                <c:pt idx="10585">
                  <c:v>0.81749355792999268</c:v>
                </c:pt>
                <c:pt idx="10586">
                  <c:v>0.8175012469291687</c:v>
                </c:pt>
                <c:pt idx="10587">
                  <c:v>0.81749534606933594</c:v>
                </c:pt>
                <c:pt idx="10588">
                  <c:v>0.81748503446578979</c:v>
                </c:pt>
                <c:pt idx="10589">
                  <c:v>0.81747841835021973</c:v>
                </c:pt>
                <c:pt idx="10590">
                  <c:v>0.81749415397644043</c:v>
                </c:pt>
                <c:pt idx="10591">
                  <c:v>0.81751108169555664</c:v>
                </c:pt>
                <c:pt idx="10592">
                  <c:v>0.81750392913818359</c:v>
                </c:pt>
                <c:pt idx="10593">
                  <c:v>0.81750774383544922</c:v>
                </c:pt>
                <c:pt idx="10594">
                  <c:v>0.81749022006988525</c:v>
                </c:pt>
                <c:pt idx="10595">
                  <c:v>0.81750696897506714</c:v>
                </c:pt>
                <c:pt idx="10596">
                  <c:v>0.81753474473953247</c:v>
                </c:pt>
                <c:pt idx="10597">
                  <c:v>0.8175392746925354</c:v>
                </c:pt>
                <c:pt idx="10598">
                  <c:v>0.81752592325210571</c:v>
                </c:pt>
                <c:pt idx="10599">
                  <c:v>0.81752610206604004</c:v>
                </c:pt>
                <c:pt idx="10600">
                  <c:v>0.81753391027450562</c:v>
                </c:pt>
                <c:pt idx="10601">
                  <c:v>0.81751614809036255</c:v>
                </c:pt>
                <c:pt idx="10602">
                  <c:v>0.81751406192779541</c:v>
                </c:pt>
                <c:pt idx="10603">
                  <c:v>0.8175237774848938</c:v>
                </c:pt>
                <c:pt idx="10604">
                  <c:v>0.81752681732177734</c:v>
                </c:pt>
                <c:pt idx="10605">
                  <c:v>0.8175322413444519</c:v>
                </c:pt>
                <c:pt idx="10606">
                  <c:v>0.81753402948379517</c:v>
                </c:pt>
                <c:pt idx="10607">
                  <c:v>0.81752687692642212</c:v>
                </c:pt>
                <c:pt idx="10608">
                  <c:v>0.81752032041549683</c:v>
                </c:pt>
                <c:pt idx="10609">
                  <c:v>0.81751322746276855</c:v>
                </c:pt>
                <c:pt idx="10610">
                  <c:v>0.81752854585647583</c:v>
                </c:pt>
                <c:pt idx="10611">
                  <c:v>0.81753063201904297</c:v>
                </c:pt>
                <c:pt idx="10612">
                  <c:v>0.81752306222915649</c:v>
                </c:pt>
                <c:pt idx="10613">
                  <c:v>0.81751447916030884</c:v>
                </c:pt>
                <c:pt idx="10614">
                  <c:v>0.81753653287887573</c:v>
                </c:pt>
                <c:pt idx="10615">
                  <c:v>0.81754034757614136</c:v>
                </c:pt>
                <c:pt idx="10616">
                  <c:v>0.81754398345947266</c:v>
                </c:pt>
                <c:pt idx="10617">
                  <c:v>0.81753730773925781</c:v>
                </c:pt>
                <c:pt idx="10618">
                  <c:v>0.81753396987915039</c:v>
                </c:pt>
                <c:pt idx="10619">
                  <c:v>0.81752181053161621</c:v>
                </c:pt>
                <c:pt idx="10620">
                  <c:v>0.81753319501876831</c:v>
                </c:pt>
                <c:pt idx="10621">
                  <c:v>0.81752443313598633</c:v>
                </c:pt>
                <c:pt idx="10622">
                  <c:v>0.81754022836685181</c:v>
                </c:pt>
                <c:pt idx="10623">
                  <c:v>0.81754279136657715</c:v>
                </c:pt>
                <c:pt idx="10624">
                  <c:v>0.81752163171768188</c:v>
                </c:pt>
                <c:pt idx="10625">
                  <c:v>0.81753242015838623</c:v>
                </c:pt>
                <c:pt idx="10626">
                  <c:v>0.81752514839172363</c:v>
                </c:pt>
                <c:pt idx="10627">
                  <c:v>0.8175233006477356</c:v>
                </c:pt>
                <c:pt idx="10628">
                  <c:v>0.81753420829772949</c:v>
                </c:pt>
                <c:pt idx="10629">
                  <c:v>0.81754374504089355</c:v>
                </c:pt>
                <c:pt idx="10630">
                  <c:v>0.81755006313323975</c:v>
                </c:pt>
                <c:pt idx="10631">
                  <c:v>0.81755685806274414</c:v>
                </c:pt>
                <c:pt idx="10632">
                  <c:v>0.81753849983215332</c:v>
                </c:pt>
                <c:pt idx="10633">
                  <c:v>0.81753146648406982</c:v>
                </c:pt>
                <c:pt idx="10634">
                  <c:v>0.81753325462341309</c:v>
                </c:pt>
                <c:pt idx="10635">
                  <c:v>0.81753575801849365</c:v>
                </c:pt>
                <c:pt idx="10636">
                  <c:v>0.81753230094909668</c:v>
                </c:pt>
                <c:pt idx="10637">
                  <c:v>0.81754231452941895</c:v>
                </c:pt>
                <c:pt idx="10638">
                  <c:v>0.81753057241439819</c:v>
                </c:pt>
                <c:pt idx="10639">
                  <c:v>0.81753510236740112</c:v>
                </c:pt>
                <c:pt idx="10640">
                  <c:v>0.81753480434417725</c:v>
                </c:pt>
                <c:pt idx="10641">
                  <c:v>0.81753021478652954</c:v>
                </c:pt>
                <c:pt idx="10642">
                  <c:v>0.81754386425018311</c:v>
                </c:pt>
                <c:pt idx="10643">
                  <c:v>0.81756210327148438</c:v>
                </c:pt>
                <c:pt idx="10644">
                  <c:v>0.81754088401794434</c:v>
                </c:pt>
                <c:pt idx="10645">
                  <c:v>0.8175315260887146</c:v>
                </c:pt>
                <c:pt idx="10646">
                  <c:v>0.81754684448242188</c:v>
                </c:pt>
                <c:pt idx="10647">
                  <c:v>0.81754332780838013</c:v>
                </c:pt>
                <c:pt idx="10648">
                  <c:v>0.8175513744354248</c:v>
                </c:pt>
                <c:pt idx="10649">
                  <c:v>0.81755220890045166</c:v>
                </c:pt>
                <c:pt idx="10650">
                  <c:v>0.8175620436668396</c:v>
                </c:pt>
                <c:pt idx="10651">
                  <c:v>0.81754386425018311</c:v>
                </c:pt>
                <c:pt idx="10652">
                  <c:v>0.81756496429443359</c:v>
                </c:pt>
                <c:pt idx="10653">
                  <c:v>0.8175550103187561</c:v>
                </c:pt>
                <c:pt idx="10654">
                  <c:v>0.81758171319961548</c:v>
                </c:pt>
                <c:pt idx="10655">
                  <c:v>0.81757694482803345</c:v>
                </c:pt>
                <c:pt idx="10656">
                  <c:v>0.81756728887557983</c:v>
                </c:pt>
                <c:pt idx="10657">
                  <c:v>0.81756806373596191</c:v>
                </c:pt>
                <c:pt idx="10658">
                  <c:v>0.8175768256187439</c:v>
                </c:pt>
                <c:pt idx="10659">
                  <c:v>0.8175695538520813</c:v>
                </c:pt>
                <c:pt idx="10660">
                  <c:v>0.81756430864334106</c:v>
                </c:pt>
                <c:pt idx="10661">
                  <c:v>0.81757110357284546</c:v>
                </c:pt>
                <c:pt idx="10662">
                  <c:v>0.81759786605834961</c:v>
                </c:pt>
                <c:pt idx="10663">
                  <c:v>0.817577064037323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574-48B3-9EDE-905259FACE67}"/>
            </c:ext>
          </c:extLst>
        </c:ser>
        <c:ser>
          <c:idx val="1"/>
          <c:order val="1"/>
          <c:tx>
            <c:v>Stillingsgiver 2</c:v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xVal>
            <c:numRef>
              <c:f>Sheet1!$A$394:$A$11057</c:f>
              <c:numCache>
                <c:formatCode>General</c:formatCode>
                <c:ptCount val="10664"/>
                <c:pt idx="0">
                  <c:v>34.400001633912325</c:v>
                </c:pt>
                <c:pt idx="1">
                  <c:v>34.50000163866207</c:v>
                </c:pt>
                <c:pt idx="2">
                  <c:v>34.600001643411815</c:v>
                </c:pt>
                <c:pt idx="3">
                  <c:v>34.70000164816156</c:v>
                </c:pt>
                <c:pt idx="4">
                  <c:v>34.800001652911305</c:v>
                </c:pt>
                <c:pt idx="5">
                  <c:v>34.900001657661051</c:v>
                </c:pt>
                <c:pt idx="6">
                  <c:v>35.000001662410796</c:v>
                </c:pt>
                <c:pt idx="7">
                  <c:v>35.100001667160541</c:v>
                </c:pt>
                <c:pt idx="8">
                  <c:v>35.200001671910286</c:v>
                </c:pt>
                <c:pt idx="9">
                  <c:v>35.300001676660031</c:v>
                </c:pt>
                <c:pt idx="10">
                  <c:v>35.400001681409776</c:v>
                </c:pt>
                <c:pt idx="11">
                  <c:v>35.500001686159521</c:v>
                </c:pt>
                <c:pt idx="12">
                  <c:v>35.600001690909266</c:v>
                </c:pt>
                <c:pt idx="13">
                  <c:v>35.700001695659012</c:v>
                </c:pt>
                <c:pt idx="14">
                  <c:v>35.800001700408757</c:v>
                </c:pt>
                <c:pt idx="15">
                  <c:v>35.900001705158502</c:v>
                </c:pt>
                <c:pt idx="16">
                  <c:v>36.000001709908247</c:v>
                </c:pt>
                <c:pt idx="17">
                  <c:v>36.100001714657992</c:v>
                </c:pt>
                <c:pt idx="18">
                  <c:v>36.200001719407737</c:v>
                </c:pt>
                <c:pt idx="19">
                  <c:v>36.300001724157482</c:v>
                </c:pt>
                <c:pt idx="20">
                  <c:v>36.400001728907228</c:v>
                </c:pt>
                <c:pt idx="21">
                  <c:v>36.500001733656973</c:v>
                </c:pt>
                <c:pt idx="22">
                  <c:v>36.600001738406718</c:v>
                </c:pt>
                <c:pt idx="23">
                  <c:v>36.700001743156463</c:v>
                </c:pt>
                <c:pt idx="24">
                  <c:v>36.800001747906208</c:v>
                </c:pt>
                <c:pt idx="25">
                  <c:v>36.900001752655953</c:v>
                </c:pt>
                <c:pt idx="26">
                  <c:v>37.000001757405698</c:v>
                </c:pt>
                <c:pt idx="27">
                  <c:v>37.100001762155443</c:v>
                </c:pt>
                <c:pt idx="28">
                  <c:v>37.200001766905189</c:v>
                </c:pt>
                <c:pt idx="29">
                  <c:v>37.300001771654934</c:v>
                </c:pt>
                <c:pt idx="30">
                  <c:v>37.400001776404679</c:v>
                </c:pt>
                <c:pt idx="31">
                  <c:v>37.500001781154424</c:v>
                </c:pt>
                <c:pt idx="32">
                  <c:v>37.600001785904169</c:v>
                </c:pt>
                <c:pt idx="33">
                  <c:v>37.700001790653914</c:v>
                </c:pt>
                <c:pt idx="34">
                  <c:v>37.800001795403659</c:v>
                </c:pt>
                <c:pt idx="35">
                  <c:v>37.900001800153404</c:v>
                </c:pt>
                <c:pt idx="36">
                  <c:v>38.00000180490315</c:v>
                </c:pt>
                <c:pt idx="37">
                  <c:v>38.100001809652895</c:v>
                </c:pt>
                <c:pt idx="38">
                  <c:v>38.20000181440264</c:v>
                </c:pt>
                <c:pt idx="39">
                  <c:v>38.300001819152385</c:v>
                </c:pt>
                <c:pt idx="40">
                  <c:v>38.40000182390213</c:v>
                </c:pt>
                <c:pt idx="41">
                  <c:v>38.500001828651875</c:v>
                </c:pt>
                <c:pt idx="42">
                  <c:v>38.60000183340162</c:v>
                </c:pt>
                <c:pt idx="43">
                  <c:v>38.700001838151366</c:v>
                </c:pt>
                <c:pt idx="44">
                  <c:v>38.800001842901111</c:v>
                </c:pt>
                <c:pt idx="45">
                  <c:v>38.900001847650856</c:v>
                </c:pt>
                <c:pt idx="46">
                  <c:v>39.000001852400601</c:v>
                </c:pt>
                <c:pt idx="47">
                  <c:v>39.100001857150346</c:v>
                </c:pt>
                <c:pt idx="48">
                  <c:v>39.200001861900091</c:v>
                </c:pt>
                <c:pt idx="49">
                  <c:v>39.300001866649836</c:v>
                </c:pt>
                <c:pt idx="50">
                  <c:v>39.400001871399581</c:v>
                </c:pt>
                <c:pt idx="51">
                  <c:v>39.500001876149327</c:v>
                </c:pt>
                <c:pt idx="52">
                  <c:v>39.600001880899072</c:v>
                </c:pt>
                <c:pt idx="53">
                  <c:v>39.700001885648817</c:v>
                </c:pt>
                <c:pt idx="54">
                  <c:v>39.800001890398562</c:v>
                </c:pt>
                <c:pt idx="55">
                  <c:v>39.900001895148307</c:v>
                </c:pt>
                <c:pt idx="56">
                  <c:v>40.000001899898052</c:v>
                </c:pt>
                <c:pt idx="57">
                  <c:v>40.100001904647797</c:v>
                </c:pt>
                <c:pt idx="58">
                  <c:v>40.200001909397542</c:v>
                </c:pt>
                <c:pt idx="59">
                  <c:v>40.300001914147288</c:v>
                </c:pt>
                <c:pt idx="60">
                  <c:v>40.400001918897033</c:v>
                </c:pt>
                <c:pt idx="61">
                  <c:v>40.500001923646778</c:v>
                </c:pt>
                <c:pt idx="62">
                  <c:v>40.600001928396523</c:v>
                </c:pt>
                <c:pt idx="63">
                  <c:v>40.700001933146268</c:v>
                </c:pt>
                <c:pt idx="64">
                  <c:v>40.800001937896013</c:v>
                </c:pt>
                <c:pt idx="65">
                  <c:v>40.900001942645758</c:v>
                </c:pt>
                <c:pt idx="66">
                  <c:v>41.000001947395504</c:v>
                </c:pt>
                <c:pt idx="67">
                  <c:v>41.100001952145249</c:v>
                </c:pt>
                <c:pt idx="68">
                  <c:v>41.200001956894994</c:v>
                </c:pt>
                <c:pt idx="69">
                  <c:v>41.300001961644739</c:v>
                </c:pt>
                <c:pt idx="70">
                  <c:v>41.400001966394484</c:v>
                </c:pt>
                <c:pt idx="71">
                  <c:v>41.500001971144229</c:v>
                </c:pt>
                <c:pt idx="72">
                  <c:v>41.600001975893974</c:v>
                </c:pt>
                <c:pt idx="73">
                  <c:v>41.700001980643719</c:v>
                </c:pt>
                <c:pt idx="74">
                  <c:v>41.800001985393465</c:v>
                </c:pt>
                <c:pt idx="75">
                  <c:v>41.90000199014321</c:v>
                </c:pt>
                <c:pt idx="76">
                  <c:v>42.000001994892955</c:v>
                </c:pt>
                <c:pt idx="77">
                  <c:v>42.1000019996427</c:v>
                </c:pt>
                <c:pt idx="78">
                  <c:v>42.200002004392445</c:v>
                </c:pt>
                <c:pt idx="79">
                  <c:v>42.30000200914219</c:v>
                </c:pt>
                <c:pt idx="80">
                  <c:v>42.400002013891935</c:v>
                </c:pt>
                <c:pt idx="81">
                  <c:v>42.50000201864168</c:v>
                </c:pt>
                <c:pt idx="82">
                  <c:v>42.600002023391426</c:v>
                </c:pt>
                <c:pt idx="83">
                  <c:v>42.700002028141171</c:v>
                </c:pt>
                <c:pt idx="84">
                  <c:v>42.800002032890916</c:v>
                </c:pt>
                <c:pt idx="85">
                  <c:v>42.900002037640661</c:v>
                </c:pt>
                <c:pt idx="86">
                  <c:v>43.000002042390406</c:v>
                </c:pt>
                <c:pt idx="87">
                  <c:v>43.100002047140151</c:v>
                </c:pt>
                <c:pt idx="88">
                  <c:v>43.200002051889896</c:v>
                </c:pt>
                <c:pt idx="89">
                  <c:v>43.300002056639642</c:v>
                </c:pt>
                <c:pt idx="90">
                  <c:v>43.400002061389387</c:v>
                </c:pt>
                <c:pt idx="91">
                  <c:v>43.500002066139132</c:v>
                </c:pt>
                <c:pt idx="92">
                  <c:v>43.600002070888877</c:v>
                </c:pt>
                <c:pt idx="93">
                  <c:v>43.700002075638622</c:v>
                </c:pt>
                <c:pt idx="94">
                  <c:v>43.800002080388367</c:v>
                </c:pt>
                <c:pt idx="95">
                  <c:v>43.900002085138112</c:v>
                </c:pt>
                <c:pt idx="96">
                  <c:v>44.000002089887857</c:v>
                </c:pt>
                <c:pt idx="97">
                  <c:v>44.100002094637603</c:v>
                </c:pt>
                <c:pt idx="98">
                  <c:v>44.200002099387348</c:v>
                </c:pt>
                <c:pt idx="99">
                  <c:v>44.300002104137093</c:v>
                </c:pt>
                <c:pt idx="100">
                  <c:v>44.400002108886838</c:v>
                </c:pt>
                <c:pt idx="101">
                  <c:v>44.500002113636583</c:v>
                </c:pt>
                <c:pt idx="102">
                  <c:v>44.600002118386328</c:v>
                </c:pt>
                <c:pt idx="103">
                  <c:v>44.700002123136073</c:v>
                </c:pt>
                <c:pt idx="104">
                  <c:v>44.800002127885818</c:v>
                </c:pt>
                <c:pt idx="105">
                  <c:v>44.900002132635564</c:v>
                </c:pt>
                <c:pt idx="106">
                  <c:v>45.000002137385309</c:v>
                </c:pt>
                <c:pt idx="107">
                  <c:v>45.100002142135054</c:v>
                </c:pt>
                <c:pt idx="108">
                  <c:v>45.200002146884799</c:v>
                </c:pt>
                <c:pt idx="109">
                  <c:v>45.300002151634544</c:v>
                </c:pt>
                <c:pt idx="110">
                  <c:v>45.400002156384289</c:v>
                </c:pt>
                <c:pt idx="111">
                  <c:v>45.500002161134034</c:v>
                </c:pt>
                <c:pt idx="112">
                  <c:v>45.60000216588378</c:v>
                </c:pt>
                <c:pt idx="113">
                  <c:v>45.700002170633525</c:v>
                </c:pt>
                <c:pt idx="114">
                  <c:v>45.80000217538327</c:v>
                </c:pt>
                <c:pt idx="115">
                  <c:v>45.900002180133015</c:v>
                </c:pt>
                <c:pt idx="116">
                  <c:v>46.00000218488276</c:v>
                </c:pt>
                <c:pt idx="117">
                  <c:v>46.100002189632505</c:v>
                </c:pt>
                <c:pt idx="118">
                  <c:v>46.20000219438225</c:v>
                </c:pt>
                <c:pt idx="119">
                  <c:v>46.300002199131995</c:v>
                </c:pt>
                <c:pt idx="120">
                  <c:v>46.400002203881741</c:v>
                </c:pt>
                <c:pt idx="121">
                  <c:v>46.500002208631486</c:v>
                </c:pt>
                <c:pt idx="122">
                  <c:v>46.600002213381231</c:v>
                </c:pt>
                <c:pt idx="123">
                  <c:v>46.700002218130976</c:v>
                </c:pt>
                <c:pt idx="124">
                  <c:v>46.800002222880721</c:v>
                </c:pt>
                <c:pt idx="125">
                  <c:v>46.900002227630466</c:v>
                </c:pt>
                <c:pt idx="126">
                  <c:v>47.000002232380211</c:v>
                </c:pt>
                <c:pt idx="127">
                  <c:v>47.100002237129956</c:v>
                </c:pt>
                <c:pt idx="128">
                  <c:v>47.200002241879702</c:v>
                </c:pt>
                <c:pt idx="129">
                  <c:v>47.300002246629447</c:v>
                </c:pt>
                <c:pt idx="130">
                  <c:v>47.400002251379192</c:v>
                </c:pt>
                <c:pt idx="131">
                  <c:v>47.500002256128937</c:v>
                </c:pt>
                <c:pt idx="132">
                  <c:v>47.600002260878682</c:v>
                </c:pt>
                <c:pt idx="133">
                  <c:v>47.700002265628427</c:v>
                </c:pt>
                <c:pt idx="134">
                  <c:v>47.800002270378172</c:v>
                </c:pt>
                <c:pt idx="135">
                  <c:v>47.900002275127918</c:v>
                </c:pt>
                <c:pt idx="136">
                  <c:v>48.000002279877663</c:v>
                </c:pt>
                <c:pt idx="137">
                  <c:v>48.100002284627408</c:v>
                </c:pt>
                <c:pt idx="138">
                  <c:v>48.200002289377153</c:v>
                </c:pt>
                <c:pt idx="139">
                  <c:v>48.300002294126898</c:v>
                </c:pt>
                <c:pt idx="140">
                  <c:v>48.400002298876643</c:v>
                </c:pt>
                <c:pt idx="141">
                  <c:v>48.500002303626388</c:v>
                </c:pt>
                <c:pt idx="142">
                  <c:v>48.600002308376133</c:v>
                </c:pt>
                <c:pt idx="143">
                  <c:v>48.700002313125879</c:v>
                </c:pt>
                <c:pt idx="144">
                  <c:v>48.800002317875624</c:v>
                </c:pt>
                <c:pt idx="145">
                  <c:v>48.900002322625369</c:v>
                </c:pt>
                <c:pt idx="146">
                  <c:v>49.000002327375114</c:v>
                </c:pt>
                <c:pt idx="147">
                  <c:v>49.100002332124859</c:v>
                </c:pt>
                <c:pt idx="148">
                  <c:v>49.200002336874604</c:v>
                </c:pt>
                <c:pt idx="149">
                  <c:v>49.300002341624349</c:v>
                </c:pt>
                <c:pt idx="150">
                  <c:v>49.400002346374094</c:v>
                </c:pt>
                <c:pt idx="151">
                  <c:v>49.50000235112384</c:v>
                </c:pt>
                <c:pt idx="152">
                  <c:v>49.600002355873585</c:v>
                </c:pt>
                <c:pt idx="153">
                  <c:v>49.70000236062333</c:v>
                </c:pt>
                <c:pt idx="154">
                  <c:v>49.800002365373075</c:v>
                </c:pt>
                <c:pt idx="155">
                  <c:v>49.90000237012282</c:v>
                </c:pt>
                <c:pt idx="156">
                  <c:v>50.000002374872565</c:v>
                </c:pt>
                <c:pt idx="157">
                  <c:v>50.10000237962231</c:v>
                </c:pt>
                <c:pt idx="158">
                  <c:v>50.200002384372056</c:v>
                </c:pt>
                <c:pt idx="159">
                  <c:v>50.300002389121801</c:v>
                </c:pt>
                <c:pt idx="160">
                  <c:v>50.400002393871546</c:v>
                </c:pt>
                <c:pt idx="161">
                  <c:v>50.500002398621291</c:v>
                </c:pt>
                <c:pt idx="162">
                  <c:v>50.600002403371036</c:v>
                </c:pt>
                <c:pt idx="163">
                  <c:v>50.700002408120781</c:v>
                </c:pt>
                <c:pt idx="164">
                  <c:v>50.800002412870526</c:v>
                </c:pt>
                <c:pt idx="165">
                  <c:v>50.900002417620271</c:v>
                </c:pt>
                <c:pt idx="166">
                  <c:v>51.000002422370017</c:v>
                </c:pt>
                <c:pt idx="167">
                  <c:v>51.100002427119762</c:v>
                </c:pt>
                <c:pt idx="168">
                  <c:v>51.200002431869507</c:v>
                </c:pt>
                <c:pt idx="169">
                  <c:v>51.300002436619252</c:v>
                </c:pt>
                <c:pt idx="170">
                  <c:v>51.400002441368997</c:v>
                </c:pt>
                <c:pt idx="171">
                  <c:v>51.500002446118742</c:v>
                </c:pt>
                <c:pt idx="172">
                  <c:v>51.600002450868487</c:v>
                </c:pt>
                <c:pt idx="173">
                  <c:v>51.700002455618232</c:v>
                </c:pt>
                <c:pt idx="174">
                  <c:v>51.800002460367978</c:v>
                </c:pt>
                <c:pt idx="175">
                  <c:v>51.900002465117723</c:v>
                </c:pt>
                <c:pt idx="176">
                  <c:v>52.000002469867468</c:v>
                </c:pt>
                <c:pt idx="177">
                  <c:v>52.100002474617213</c:v>
                </c:pt>
                <c:pt idx="178">
                  <c:v>52.200002479366958</c:v>
                </c:pt>
                <c:pt idx="179">
                  <c:v>52.300002484116703</c:v>
                </c:pt>
                <c:pt idx="180">
                  <c:v>52.400002488866448</c:v>
                </c:pt>
                <c:pt idx="181">
                  <c:v>52.500002493616194</c:v>
                </c:pt>
                <c:pt idx="182">
                  <c:v>52.600002498365939</c:v>
                </c:pt>
                <c:pt idx="183">
                  <c:v>52.700002503115684</c:v>
                </c:pt>
                <c:pt idx="184">
                  <c:v>52.800002507865429</c:v>
                </c:pt>
                <c:pt idx="185">
                  <c:v>52.900002512615174</c:v>
                </c:pt>
                <c:pt idx="186">
                  <c:v>53.000002517364919</c:v>
                </c:pt>
                <c:pt idx="187">
                  <c:v>53.100002522114664</c:v>
                </c:pt>
                <c:pt idx="188">
                  <c:v>53.200002526864409</c:v>
                </c:pt>
                <c:pt idx="189">
                  <c:v>53.300002531614155</c:v>
                </c:pt>
                <c:pt idx="190">
                  <c:v>53.4000025363639</c:v>
                </c:pt>
                <c:pt idx="191">
                  <c:v>53.500002541113645</c:v>
                </c:pt>
                <c:pt idx="192">
                  <c:v>53.60000254586339</c:v>
                </c:pt>
                <c:pt idx="193">
                  <c:v>53.700002550613135</c:v>
                </c:pt>
                <c:pt idx="194">
                  <c:v>53.80000255536288</c:v>
                </c:pt>
                <c:pt idx="195">
                  <c:v>53.900002560112625</c:v>
                </c:pt>
                <c:pt idx="196">
                  <c:v>54.00000256486237</c:v>
                </c:pt>
                <c:pt idx="197">
                  <c:v>54.100002569612116</c:v>
                </c:pt>
                <c:pt idx="198">
                  <c:v>54.200002574361861</c:v>
                </c:pt>
                <c:pt idx="199">
                  <c:v>54.300002579111606</c:v>
                </c:pt>
                <c:pt idx="200">
                  <c:v>54.400002583861351</c:v>
                </c:pt>
                <c:pt idx="201">
                  <c:v>54.500002588611096</c:v>
                </c:pt>
                <c:pt idx="202">
                  <c:v>54.600002593360841</c:v>
                </c:pt>
                <c:pt idx="203">
                  <c:v>54.700002598110586</c:v>
                </c:pt>
                <c:pt idx="204">
                  <c:v>54.800002602860332</c:v>
                </c:pt>
                <c:pt idx="205">
                  <c:v>54.900002607610077</c:v>
                </c:pt>
                <c:pt idx="206">
                  <c:v>55.000002612359822</c:v>
                </c:pt>
                <c:pt idx="207">
                  <c:v>55.100002617109567</c:v>
                </c:pt>
                <c:pt idx="208">
                  <c:v>55.200002621859312</c:v>
                </c:pt>
                <c:pt idx="209">
                  <c:v>55.300002626609057</c:v>
                </c:pt>
                <c:pt idx="210">
                  <c:v>55.400002631358802</c:v>
                </c:pt>
                <c:pt idx="211">
                  <c:v>55.500002636108547</c:v>
                </c:pt>
                <c:pt idx="212">
                  <c:v>55.600002640858293</c:v>
                </c:pt>
                <c:pt idx="213">
                  <c:v>55.700002645608038</c:v>
                </c:pt>
                <c:pt idx="214">
                  <c:v>55.800002650357783</c:v>
                </c:pt>
                <c:pt idx="215">
                  <c:v>55.900002655107528</c:v>
                </c:pt>
                <c:pt idx="216">
                  <c:v>56.000002659857273</c:v>
                </c:pt>
                <c:pt idx="217">
                  <c:v>56.100002664607018</c:v>
                </c:pt>
                <c:pt idx="218">
                  <c:v>56.200002669356763</c:v>
                </c:pt>
                <c:pt idx="219">
                  <c:v>56.300002674106508</c:v>
                </c:pt>
                <c:pt idx="220">
                  <c:v>56.400002678856254</c:v>
                </c:pt>
                <c:pt idx="221">
                  <c:v>56.500002683605999</c:v>
                </c:pt>
                <c:pt idx="222">
                  <c:v>56.600002688355744</c:v>
                </c:pt>
                <c:pt idx="223">
                  <c:v>56.700002693105489</c:v>
                </c:pt>
                <c:pt idx="224">
                  <c:v>56.800002697855234</c:v>
                </c:pt>
                <c:pt idx="225">
                  <c:v>56.900002702604979</c:v>
                </c:pt>
                <c:pt idx="226">
                  <c:v>57.000002707354724</c:v>
                </c:pt>
                <c:pt idx="227">
                  <c:v>57.10000271210447</c:v>
                </c:pt>
                <c:pt idx="228">
                  <c:v>57.200002716854215</c:v>
                </c:pt>
                <c:pt idx="229">
                  <c:v>57.30000272160396</c:v>
                </c:pt>
                <c:pt idx="230">
                  <c:v>57.400002726353705</c:v>
                </c:pt>
                <c:pt idx="231">
                  <c:v>57.50000273110345</c:v>
                </c:pt>
                <c:pt idx="232">
                  <c:v>57.600002735853195</c:v>
                </c:pt>
                <c:pt idx="233">
                  <c:v>57.70000274060294</c:v>
                </c:pt>
                <c:pt idx="234">
                  <c:v>57.800002745352685</c:v>
                </c:pt>
                <c:pt idx="235">
                  <c:v>57.900002750102431</c:v>
                </c:pt>
                <c:pt idx="236">
                  <c:v>58.000002754852176</c:v>
                </c:pt>
                <c:pt idx="237">
                  <c:v>58.100002759601921</c:v>
                </c:pt>
                <c:pt idx="238">
                  <c:v>58.200002764351666</c:v>
                </c:pt>
                <c:pt idx="239">
                  <c:v>58.300002769101411</c:v>
                </c:pt>
                <c:pt idx="240">
                  <c:v>58.400002773851156</c:v>
                </c:pt>
                <c:pt idx="241">
                  <c:v>58.500002778600901</c:v>
                </c:pt>
                <c:pt idx="242">
                  <c:v>58.600002783350646</c:v>
                </c:pt>
                <c:pt idx="243">
                  <c:v>58.700002788100392</c:v>
                </c:pt>
                <c:pt idx="244">
                  <c:v>58.800002792850137</c:v>
                </c:pt>
                <c:pt idx="245">
                  <c:v>58.900002797599882</c:v>
                </c:pt>
                <c:pt idx="246">
                  <c:v>59.000002802349627</c:v>
                </c:pt>
                <c:pt idx="247">
                  <c:v>59.100002807099372</c:v>
                </c:pt>
                <c:pt idx="248">
                  <c:v>59.200002811849117</c:v>
                </c:pt>
                <c:pt idx="249">
                  <c:v>59.300002816598862</c:v>
                </c:pt>
                <c:pt idx="250">
                  <c:v>59.400002821348608</c:v>
                </c:pt>
                <c:pt idx="251">
                  <c:v>59.500002826098353</c:v>
                </c:pt>
                <c:pt idx="252">
                  <c:v>59.600002830848098</c:v>
                </c:pt>
                <c:pt idx="253">
                  <c:v>59.700002835597843</c:v>
                </c:pt>
                <c:pt idx="254">
                  <c:v>59.800002840347588</c:v>
                </c:pt>
                <c:pt idx="255">
                  <c:v>59.900002845097333</c:v>
                </c:pt>
                <c:pt idx="256">
                  <c:v>60.000002849847078</c:v>
                </c:pt>
                <c:pt idx="257">
                  <c:v>60.100002854596823</c:v>
                </c:pt>
                <c:pt idx="258">
                  <c:v>60.200002859346569</c:v>
                </c:pt>
                <c:pt idx="259">
                  <c:v>60.300002864096314</c:v>
                </c:pt>
                <c:pt idx="260">
                  <c:v>60.400002868846059</c:v>
                </c:pt>
                <c:pt idx="261">
                  <c:v>60.500002873595804</c:v>
                </c:pt>
                <c:pt idx="262">
                  <c:v>60.600002878345549</c:v>
                </c:pt>
                <c:pt idx="263">
                  <c:v>60.700002883095294</c:v>
                </c:pt>
                <c:pt idx="264">
                  <c:v>60.800002887845039</c:v>
                </c:pt>
                <c:pt idx="265">
                  <c:v>60.900002892594784</c:v>
                </c:pt>
                <c:pt idx="266">
                  <c:v>61.00000289734453</c:v>
                </c:pt>
                <c:pt idx="267">
                  <c:v>61.100002902094275</c:v>
                </c:pt>
                <c:pt idx="268">
                  <c:v>61.20000290684402</c:v>
                </c:pt>
                <c:pt idx="269">
                  <c:v>61.300002911593765</c:v>
                </c:pt>
                <c:pt idx="270">
                  <c:v>61.40000291634351</c:v>
                </c:pt>
                <c:pt idx="271">
                  <c:v>61.500002921093255</c:v>
                </c:pt>
                <c:pt idx="272">
                  <c:v>61.600002925843</c:v>
                </c:pt>
                <c:pt idx="273">
                  <c:v>61.700002930592746</c:v>
                </c:pt>
                <c:pt idx="274">
                  <c:v>61.800002935342491</c:v>
                </c:pt>
                <c:pt idx="275">
                  <c:v>61.900002940092236</c:v>
                </c:pt>
                <c:pt idx="276">
                  <c:v>62.000002944841981</c:v>
                </c:pt>
                <c:pt idx="277">
                  <c:v>62.100002949591726</c:v>
                </c:pt>
                <c:pt idx="278">
                  <c:v>62.200002954341471</c:v>
                </c:pt>
                <c:pt idx="279">
                  <c:v>62.300002959091216</c:v>
                </c:pt>
                <c:pt idx="280">
                  <c:v>62.400002963840961</c:v>
                </c:pt>
                <c:pt idx="281">
                  <c:v>62.500002968590707</c:v>
                </c:pt>
                <c:pt idx="282">
                  <c:v>62.600002973340452</c:v>
                </c:pt>
                <c:pt idx="283">
                  <c:v>62.700002978090197</c:v>
                </c:pt>
                <c:pt idx="284">
                  <c:v>62.800002982839942</c:v>
                </c:pt>
                <c:pt idx="285">
                  <c:v>62.900002987589687</c:v>
                </c:pt>
                <c:pt idx="286">
                  <c:v>63.000002992339432</c:v>
                </c:pt>
                <c:pt idx="287">
                  <c:v>63.100002997089177</c:v>
                </c:pt>
                <c:pt idx="288">
                  <c:v>63.200003001838923</c:v>
                </c:pt>
                <c:pt idx="289">
                  <c:v>63.300003006588668</c:v>
                </c:pt>
                <c:pt idx="290">
                  <c:v>63.400003011338413</c:v>
                </c:pt>
                <c:pt idx="291">
                  <c:v>63.500003016088158</c:v>
                </c:pt>
                <c:pt idx="292">
                  <c:v>63.600003020837903</c:v>
                </c:pt>
                <c:pt idx="293">
                  <c:v>63.700003025587648</c:v>
                </c:pt>
                <c:pt idx="294">
                  <c:v>63.800003030337393</c:v>
                </c:pt>
                <c:pt idx="295">
                  <c:v>63.900003035087138</c:v>
                </c:pt>
                <c:pt idx="296">
                  <c:v>64.000003039836884</c:v>
                </c:pt>
                <c:pt idx="297">
                  <c:v>64.100003044586629</c:v>
                </c:pt>
                <c:pt idx="298">
                  <c:v>64.200003049336374</c:v>
                </c:pt>
                <c:pt idx="299">
                  <c:v>64.300003054086119</c:v>
                </c:pt>
                <c:pt idx="300">
                  <c:v>64.400003058835864</c:v>
                </c:pt>
                <c:pt idx="301">
                  <c:v>64.500003063585609</c:v>
                </c:pt>
                <c:pt idx="302">
                  <c:v>64.600003068335354</c:v>
                </c:pt>
                <c:pt idx="303">
                  <c:v>64.700003073085099</c:v>
                </c:pt>
                <c:pt idx="304">
                  <c:v>64.800003077834845</c:v>
                </c:pt>
                <c:pt idx="305">
                  <c:v>64.90000308258459</c:v>
                </c:pt>
                <c:pt idx="306">
                  <c:v>65.000003087334335</c:v>
                </c:pt>
                <c:pt idx="307">
                  <c:v>65.10000309208408</c:v>
                </c:pt>
                <c:pt idx="308">
                  <c:v>65.200003096833825</c:v>
                </c:pt>
                <c:pt idx="309">
                  <c:v>65.30000310158357</c:v>
                </c:pt>
                <c:pt idx="310">
                  <c:v>65.400003106333315</c:v>
                </c:pt>
                <c:pt idx="311">
                  <c:v>65.500003111083061</c:v>
                </c:pt>
                <c:pt idx="312">
                  <c:v>65.600003115832806</c:v>
                </c:pt>
                <c:pt idx="313">
                  <c:v>65.700003120582551</c:v>
                </c:pt>
                <c:pt idx="314">
                  <c:v>65.800003125332296</c:v>
                </c:pt>
                <c:pt idx="315">
                  <c:v>65.900003130082041</c:v>
                </c:pt>
                <c:pt idx="316">
                  <c:v>66.000003134831786</c:v>
                </c:pt>
                <c:pt idx="317">
                  <c:v>66.100003139581531</c:v>
                </c:pt>
                <c:pt idx="318">
                  <c:v>66.200003144331276</c:v>
                </c:pt>
                <c:pt idx="319">
                  <c:v>66.300003149081022</c:v>
                </c:pt>
                <c:pt idx="320">
                  <c:v>66.400003153830767</c:v>
                </c:pt>
                <c:pt idx="321">
                  <c:v>66.500003158580512</c:v>
                </c:pt>
                <c:pt idx="322">
                  <c:v>66.600003163330257</c:v>
                </c:pt>
                <c:pt idx="323">
                  <c:v>66.700003168080002</c:v>
                </c:pt>
                <c:pt idx="324">
                  <c:v>66.800003172829747</c:v>
                </c:pt>
                <c:pt idx="325">
                  <c:v>66.900003177579492</c:v>
                </c:pt>
                <c:pt idx="326">
                  <c:v>67.000003182329237</c:v>
                </c:pt>
                <c:pt idx="327">
                  <c:v>67.100003187078983</c:v>
                </c:pt>
                <c:pt idx="328">
                  <c:v>67.200003191828728</c:v>
                </c:pt>
                <c:pt idx="329">
                  <c:v>67.300003196578473</c:v>
                </c:pt>
                <c:pt idx="330">
                  <c:v>67.400003201328218</c:v>
                </c:pt>
                <c:pt idx="331">
                  <c:v>67.500003206077963</c:v>
                </c:pt>
                <c:pt idx="332">
                  <c:v>67.600003210827708</c:v>
                </c:pt>
                <c:pt idx="333">
                  <c:v>67.700003215577453</c:v>
                </c:pt>
                <c:pt idx="334">
                  <c:v>67.800003220327199</c:v>
                </c:pt>
                <c:pt idx="335">
                  <c:v>67.900003225076944</c:v>
                </c:pt>
                <c:pt idx="336">
                  <c:v>68.000003229826689</c:v>
                </c:pt>
                <c:pt idx="337">
                  <c:v>68.100003234576434</c:v>
                </c:pt>
                <c:pt idx="338">
                  <c:v>68.200003239326179</c:v>
                </c:pt>
                <c:pt idx="339">
                  <c:v>68.300003244075924</c:v>
                </c:pt>
                <c:pt idx="340">
                  <c:v>68.400003248825669</c:v>
                </c:pt>
                <c:pt idx="341">
                  <c:v>68.500003253575414</c:v>
                </c:pt>
                <c:pt idx="342">
                  <c:v>68.60000325832516</c:v>
                </c:pt>
                <c:pt idx="343">
                  <c:v>68.700003263074905</c:v>
                </c:pt>
                <c:pt idx="344">
                  <c:v>68.80000326782465</c:v>
                </c:pt>
                <c:pt idx="345">
                  <c:v>68.900003272574395</c:v>
                </c:pt>
                <c:pt idx="346">
                  <c:v>69.00000327732414</c:v>
                </c:pt>
                <c:pt idx="347">
                  <c:v>69.100003282073885</c:v>
                </c:pt>
                <c:pt idx="348">
                  <c:v>69.20000328682363</c:v>
                </c:pt>
                <c:pt idx="349">
                  <c:v>69.300003291573375</c:v>
                </c:pt>
                <c:pt idx="350">
                  <c:v>69.400003296323121</c:v>
                </c:pt>
                <c:pt idx="351">
                  <c:v>69.500003301072866</c:v>
                </c:pt>
                <c:pt idx="352">
                  <c:v>69.600003305822611</c:v>
                </c:pt>
                <c:pt idx="353">
                  <c:v>69.700003310572356</c:v>
                </c:pt>
                <c:pt idx="354">
                  <c:v>69.800003315322101</c:v>
                </c:pt>
                <c:pt idx="355">
                  <c:v>69.900003320071846</c:v>
                </c:pt>
                <c:pt idx="356">
                  <c:v>70.000003324821591</c:v>
                </c:pt>
                <c:pt idx="357">
                  <c:v>70.100003329571337</c:v>
                </c:pt>
                <c:pt idx="358">
                  <c:v>70.200003334321082</c:v>
                </c:pt>
                <c:pt idx="359">
                  <c:v>70.300003339070827</c:v>
                </c:pt>
                <c:pt idx="360">
                  <c:v>70.400003343820572</c:v>
                </c:pt>
                <c:pt idx="361">
                  <c:v>70.500003348570317</c:v>
                </c:pt>
                <c:pt idx="362">
                  <c:v>70.600003353320062</c:v>
                </c:pt>
                <c:pt idx="363">
                  <c:v>70.700003358069807</c:v>
                </c:pt>
                <c:pt idx="364">
                  <c:v>70.800003362819552</c:v>
                </c:pt>
                <c:pt idx="365">
                  <c:v>70.900003367569298</c:v>
                </c:pt>
                <c:pt idx="366">
                  <c:v>71.000003372319043</c:v>
                </c:pt>
                <c:pt idx="367">
                  <c:v>71.100003377068788</c:v>
                </c:pt>
                <c:pt idx="368">
                  <c:v>71.200003381818533</c:v>
                </c:pt>
                <c:pt idx="369">
                  <c:v>71.300003386568278</c:v>
                </c:pt>
                <c:pt idx="370">
                  <c:v>71.400003391318023</c:v>
                </c:pt>
                <c:pt idx="371">
                  <c:v>71.500003396067768</c:v>
                </c:pt>
                <c:pt idx="372">
                  <c:v>71.600003400817513</c:v>
                </c:pt>
                <c:pt idx="373">
                  <c:v>71.700003405567259</c:v>
                </c:pt>
                <c:pt idx="374">
                  <c:v>71.800003410317004</c:v>
                </c:pt>
                <c:pt idx="375">
                  <c:v>71.900003415066749</c:v>
                </c:pt>
                <c:pt idx="376">
                  <c:v>72.000003419816494</c:v>
                </c:pt>
                <c:pt idx="377">
                  <c:v>72.100003424566239</c:v>
                </c:pt>
                <c:pt idx="378">
                  <c:v>72.200003429315984</c:v>
                </c:pt>
                <c:pt idx="379">
                  <c:v>72.300003434065729</c:v>
                </c:pt>
                <c:pt idx="380">
                  <c:v>72.400003438815475</c:v>
                </c:pt>
                <c:pt idx="381">
                  <c:v>72.50000344356522</c:v>
                </c:pt>
                <c:pt idx="382">
                  <c:v>72.600003448314965</c:v>
                </c:pt>
                <c:pt idx="383">
                  <c:v>72.70000345306471</c:v>
                </c:pt>
                <c:pt idx="384">
                  <c:v>72.800003457814455</c:v>
                </c:pt>
                <c:pt idx="385">
                  <c:v>72.9000034625642</c:v>
                </c:pt>
                <c:pt idx="386">
                  <c:v>73.000003467313945</c:v>
                </c:pt>
                <c:pt idx="387">
                  <c:v>73.10000347206369</c:v>
                </c:pt>
                <c:pt idx="388">
                  <c:v>73.200003476813436</c:v>
                </c:pt>
                <c:pt idx="389">
                  <c:v>73.300003481563181</c:v>
                </c:pt>
                <c:pt idx="390">
                  <c:v>73.400003486312926</c:v>
                </c:pt>
                <c:pt idx="391">
                  <c:v>73.500003491062671</c:v>
                </c:pt>
                <c:pt idx="392">
                  <c:v>73.600003495812416</c:v>
                </c:pt>
                <c:pt idx="393">
                  <c:v>73.700003500562161</c:v>
                </c:pt>
                <c:pt idx="394">
                  <c:v>73.800003505311906</c:v>
                </c:pt>
                <c:pt idx="395">
                  <c:v>73.900003510061651</c:v>
                </c:pt>
                <c:pt idx="396">
                  <c:v>74.000003514811397</c:v>
                </c:pt>
                <c:pt idx="397">
                  <c:v>74.100003519561142</c:v>
                </c:pt>
                <c:pt idx="398">
                  <c:v>74.200003524310887</c:v>
                </c:pt>
                <c:pt idx="399">
                  <c:v>74.300003529060632</c:v>
                </c:pt>
                <c:pt idx="400">
                  <c:v>74.400003533810377</c:v>
                </c:pt>
                <c:pt idx="401">
                  <c:v>74.500003538560122</c:v>
                </c:pt>
                <c:pt idx="402">
                  <c:v>74.600003543309867</c:v>
                </c:pt>
                <c:pt idx="403">
                  <c:v>74.700003548059613</c:v>
                </c:pt>
                <c:pt idx="404">
                  <c:v>74.800003552809358</c:v>
                </c:pt>
                <c:pt idx="405">
                  <c:v>74.900003557559103</c:v>
                </c:pt>
                <c:pt idx="406">
                  <c:v>75.000003562308848</c:v>
                </c:pt>
                <c:pt idx="407">
                  <c:v>75.100003567058593</c:v>
                </c:pt>
                <c:pt idx="408">
                  <c:v>75.200003571808338</c:v>
                </c:pt>
                <c:pt idx="409">
                  <c:v>75.300003576558083</c:v>
                </c:pt>
                <c:pt idx="410">
                  <c:v>75.400003581307828</c:v>
                </c:pt>
                <c:pt idx="411">
                  <c:v>75.500003586057574</c:v>
                </c:pt>
                <c:pt idx="412">
                  <c:v>75.600003590807319</c:v>
                </c:pt>
                <c:pt idx="413">
                  <c:v>75.700003595557064</c:v>
                </c:pt>
                <c:pt idx="414">
                  <c:v>75.800003600306809</c:v>
                </c:pt>
                <c:pt idx="415">
                  <c:v>75.900003605056554</c:v>
                </c:pt>
                <c:pt idx="416">
                  <c:v>76.000003609806299</c:v>
                </c:pt>
                <c:pt idx="417">
                  <c:v>76.100003614556044</c:v>
                </c:pt>
                <c:pt idx="418">
                  <c:v>76.200003619305789</c:v>
                </c:pt>
                <c:pt idx="419">
                  <c:v>76.300003624055535</c:v>
                </c:pt>
                <c:pt idx="420">
                  <c:v>76.40000362880528</c:v>
                </c:pt>
                <c:pt idx="421">
                  <c:v>76.500003633555025</c:v>
                </c:pt>
                <c:pt idx="422">
                  <c:v>76.60000363830477</c:v>
                </c:pt>
                <c:pt idx="423">
                  <c:v>76.700003643054515</c:v>
                </c:pt>
                <c:pt idx="424">
                  <c:v>76.80000364780426</c:v>
                </c:pt>
                <c:pt idx="425">
                  <c:v>76.900003652554005</c:v>
                </c:pt>
                <c:pt idx="426">
                  <c:v>77.000003657303751</c:v>
                </c:pt>
                <c:pt idx="427">
                  <c:v>77.100003662053496</c:v>
                </c:pt>
                <c:pt idx="428">
                  <c:v>77.200003666803241</c:v>
                </c:pt>
                <c:pt idx="429">
                  <c:v>77.300003671552986</c:v>
                </c:pt>
                <c:pt idx="430">
                  <c:v>77.400003676302731</c:v>
                </c:pt>
                <c:pt idx="431">
                  <c:v>77.500003681052476</c:v>
                </c:pt>
                <c:pt idx="432">
                  <c:v>77.600003685802221</c:v>
                </c:pt>
                <c:pt idx="433">
                  <c:v>77.700003690551966</c:v>
                </c:pt>
                <c:pt idx="434">
                  <c:v>77.800003695301712</c:v>
                </c:pt>
                <c:pt idx="435">
                  <c:v>77.900003700051457</c:v>
                </c:pt>
                <c:pt idx="436">
                  <c:v>78.000003704801202</c:v>
                </c:pt>
                <c:pt idx="437">
                  <c:v>78.100003709550947</c:v>
                </c:pt>
                <c:pt idx="438">
                  <c:v>78.200003714300692</c:v>
                </c:pt>
                <c:pt idx="439">
                  <c:v>78.300003719050437</c:v>
                </c:pt>
                <c:pt idx="440">
                  <c:v>78.400003723800182</c:v>
                </c:pt>
                <c:pt idx="441">
                  <c:v>78.500003728549927</c:v>
                </c:pt>
                <c:pt idx="442">
                  <c:v>78.600003733299673</c:v>
                </c:pt>
                <c:pt idx="443">
                  <c:v>78.700003738049418</c:v>
                </c:pt>
                <c:pt idx="444">
                  <c:v>78.800003742799163</c:v>
                </c:pt>
                <c:pt idx="445">
                  <c:v>78.900003747548908</c:v>
                </c:pt>
                <c:pt idx="446">
                  <c:v>79.000003752298653</c:v>
                </c:pt>
                <c:pt idx="447">
                  <c:v>79.100003757048398</c:v>
                </c:pt>
                <c:pt idx="448">
                  <c:v>79.200003761798143</c:v>
                </c:pt>
                <c:pt idx="449">
                  <c:v>79.300003766547889</c:v>
                </c:pt>
                <c:pt idx="450">
                  <c:v>79.400003771297634</c:v>
                </c:pt>
                <c:pt idx="451">
                  <c:v>79.500003776047379</c:v>
                </c:pt>
                <c:pt idx="452">
                  <c:v>79.600003780797124</c:v>
                </c:pt>
                <c:pt idx="453">
                  <c:v>79.700003785546869</c:v>
                </c:pt>
                <c:pt idx="454">
                  <c:v>79.800003790296614</c:v>
                </c:pt>
                <c:pt idx="455">
                  <c:v>79.900003795046359</c:v>
                </c:pt>
                <c:pt idx="456">
                  <c:v>80.000003799796104</c:v>
                </c:pt>
                <c:pt idx="457">
                  <c:v>80.10000380454585</c:v>
                </c:pt>
                <c:pt idx="458">
                  <c:v>80.200003809295595</c:v>
                </c:pt>
                <c:pt idx="459">
                  <c:v>80.30000381404534</c:v>
                </c:pt>
                <c:pt idx="460">
                  <c:v>80.400003818795085</c:v>
                </c:pt>
                <c:pt idx="461">
                  <c:v>80.50000382354483</c:v>
                </c:pt>
                <c:pt idx="462">
                  <c:v>80.600003828294575</c:v>
                </c:pt>
                <c:pt idx="463">
                  <c:v>80.70000383304432</c:v>
                </c:pt>
                <c:pt idx="464">
                  <c:v>80.800003837794065</c:v>
                </c:pt>
                <c:pt idx="465">
                  <c:v>80.900003842543811</c:v>
                </c:pt>
                <c:pt idx="466">
                  <c:v>81.000003847293556</c:v>
                </c:pt>
                <c:pt idx="467">
                  <c:v>81.100003852043301</c:v>
                </c:pt>
                <c:pt idx="468">
                  <c:v>81.200003856793046</c:v>
                </c:pt>
                <c:pt idx="469">
                  <c:v>81.300003861542791</c:v>
                </c:pt>
                <c:pt idx="470">
                  <c:v>81.400003866292536</c:v>
                </c:pt>
                <c:pt idx="471">
                  <c:v>81.500003871042281</c:v>
                </c:pt>
                <c:pt idx="472">
                  <c:v>81.600003875792027</c:v>
                </c:pt>
                <c:pt idx="473">
                  <c:v>81.700003880541772</c:v>
                </c:pt>
                <c:pt idx="474">
                  <c:v>81.800003885291517</c:v>
                </c:pt>
                <c:pt idx="475">
                  <c:v>81.900003890041262</c:v>
                </c:pt>
                <c:pt idx="476">
                  <c:v>82.000003894791007</c:v>
                </c:pt>
                <c:pt idx="477">
                  <c:v>82.100003899540752</c:v>
                </c:pt>
                <c:pt idx="478">
                  <c:v>82.200003904290497</c:v>
                </c:pt>
                <c:pt idx="479">
                  <c:v>82.300003909040242</c:v>
                </c:pt>
                <c:pt idx="480">
                  <c:v>82.400003913789988</c:v>
                </c:pt>
                <c:pt idx="481">
                  <c:v>82.500003918539733</c:v>
                </c:pt>
                <c:pt idx="482">
                  <c:v>82.600003923289478</c:v>
                </c:pt>
                <c:pt idx="483">
                  <c:v>82.700003928039223</c:v>
                </c:pt>
                <c:pt idx="484">
                  <c:v>82.800003932788968</c:v>
                </c:pt>
                <c:pt idx="485">
                  <c:v>82.900003937538713</c:v>
                </c:pt>
                <c:pt idx="486">
                  <c:v>83.000003942288458</c:v>
                </c:pt>
                <c:pt idx="487">
                  <c:v>83.100003947038203</c:v>
                </c:pt>
                <c:pt idx="488">
                  <c:v>83.200003951787949</c:v>
                </c:pt>
                <c:pt idx="489">
                  <c:v>83.300003956537694</c:v>
                </c:pt>
                <c:pt idx="490">
                  <c:v>83.400003961287439</c:v>
                </c:pt>
                <c:pt idx="491">
                  <c:v>83.500003966037184</c:v>
                </c:pt>
                <c:pt idx="492">
                  <c:v>83.600003970786929</c:v>
                </c:pt>
                <c:pt idx="493">
                  <c:v>83.700003975536674</c:v>
                </c:pt>
                <c:pt idx="494">
                  <c:v>83.800003980286419</c:v>
                </c:pt>
                <c:pt idx="495">
                  <c:v>83.900003985036165</c:v>
                </c:pt>
                <c:pt idx="496">
                  <c:v>84.00000398978591</c:v>
                </c:pt>
                <c:pt idx="497">
                  <c:v>84.100003994535655</c:v>
                </c:pt>
                <c:pt idx="498">
                  <c:v>84.2000039992854</c:v>
                </c:pt>
                <c:pt idx="499">
                  <c:v>84.300004004035145</c:v>
                </c:pt>
                <c:pt idx="500">
                  <c:v>84.40000400878489</c:v>
                </c:pt>
                <c:pt idx="501">
                  <c:v>84.500004013534635</c:v>
                </c:pt>
                <c:pt idx="502">
                  <c:v>84.60000401828438</c:v>
                </c:pt>
                <c:pt idx="503">
                  <c:v>84.700004023034126</c:v>
                </c:pt>
                <c:pt idx="504">
                  <c:v>84.800004027783871</c:v>
                </c:pt>
                <c:pt idx="505">
                  <c:v>84.900004032533616</c:v>
                </c:pt>
                <c:pt idx="506">
                  <c:v>85.000004037283361</c:v>
                </c:pt>
                <c:pt idx="507">
                  <c:v>85.100004042033106</c:v>
                </c:pt>
                <c:pt idx="508">
                  <c:v>85.200004046782851</c:v>
                </c:pt>
                <c:pt idx="509">
                  <c:v>85.300004051532596</c:v>
                </c:pt>
                <c:pt idx="510">
                  <c:v>85.400004056282341</c:v>
                </c:pt>
                <c:pt idx="511">
                  <c:v>85.500004061032087</c:v>
                </c:pt>
                <c:pt idx="512">
                  <c:v>85.600004065781832</c:v>
                </c:pt>
                <c:pt idx="513">
                  <c:v>85.700004070531577</c:v>
                </c:pt>
                <c:pt idx="514">
                  <c:v>85.800004075281322</c:v>
                </c:pt>
                <c:pt idx="515">
                  <c:v>85.900004080031067</c:v>
                </c:pt>
                <c:pt idx="516">
                  <c:v>86.000004084780812</c:v>
                </c:pt>
                <c:pt idx="517">
                  <c:v>86.100004089530557</c:v>
                </c:pt>
                <c:pt idx="518">
                  <c:v>86.200004094280303</c:v>
                </c:pt>
                <c:pt idx="519">
                  <c:v>86.300004099030048</c:v>
                </c:pt>
                <c:pt idx="520">
                  <c:v>86.400004103779793</c:v>
                </c:pt>
                <c:pt idx="521">
                  <c:v>86.500004108529538</c:v>
                </c:pt>
                <c:pt idx="522">
                  <c:v>86.600004113279283</c:v>
                </c:pt>
                <c:pt idx="523">
                  <c:v>86.700004118029028</c:v>
                </c:pt>
                <c:pt idx="524">
                  <c:v>86.800004122778773</c:v>
                </c:pt>
                <c:pt idx="525">
                  <c:v>86.900004127528518</c:v>
                </c:pt>
                <c:pt idx="526">
                  <c:v>87.000004132278264</c:v>
                </c:pt>
                <c:pt idx="527">
                  <c:v>87.100004137028009</c:v>
                </c:pt>
                <c:pt idx="528">
                  <c:v>87.200004141777754</c:v>
                </c:pt>
                <c:pt idx="529">
                  <c:v>87.300004146527499</c:v>
                </c:pt>
                <c:pt idx="530">
                  <c:v>87.400004151277244</c:v>
                </c:pt>
                <c:pt idx="531">
                  <c:v>87.500004156026989</c:v>
                </c:pt>
                <c:pt idx="532">
                  <c:v>87.600004160776734</c:v>
                </c:pt>
                <c:pt idx="533">
                  <c:v>87.700004165526479</c:v>
                </c:pt>
                <c:pt idx="534">
                  <c:v>87.800004170276225</c:v>
                </c:pt>
                <c:pt idx="535">
                  <c:v>87.90000417502597</c:v>
                </c:pt>
                <c:pt idx="536">
                  <c:v>88.000004179775715</c:v>
                </c:pt>
                <c:pt idx="537">
                  <c:v>88.10000418452546</c:v>
                </c:pt>
                <c:pt idx="538">
                  <c:v>88.200004189275205</c:v>
                </c:pt>
                <c:pt idx="539">
                  <c:v>88.30000419402495</c:v>
                </c:pt>
                <c:pt idx="540">
                  <c:v>88.400004198774695</c:v>
                </c:pt>
                <c:pt idx="541">
                  <c:v>88.500004203524441</c:v>
                </c:pt>
                <c:pt idx="542">
                  <c:v>88.600004208274186</c:v>
                </c:pt>
                <c:pt idx="543">
                  <c:v>88.700004213023931</c:v>
                </c:pt>
                <c:pt idx="544">
                  <c:v>88.800004217773676</c:v>
                </c:pt>
                <c:pt idx="545">
                  <c:v>88.900004222523421</c:v>
                </c:pt>
                <c:pt idx="546">
                  <c:v>89.000004227273166</c:v>
                </c:pt>
                <c:pt idx="547">
                  <c:v>89.100004232022911</c:v>
                </c:pt>
                <c:pt idx="548">
                  <c:v>89.200004236772656</c:v>
                </c:pt>
                <c:pt idx="549">
                  <c:v>89.300004241522402</c:v>
                </c:pt>
                <c:pt idx="550">
                  <c:v>89.400004246272147</c:v>
                </c:pt>
                <c:pt idx="551">
                  <c:v>89.500004251021892</c:v>
                </c:pt>
                <c:pt idx="552">
                  <c:v>89.600004255771637</c:v>
                </c:pt>
                <c:pt idx="553">
                  <c:v>89.700004260521382</c:v>
                </c:pt>
                <c:pt idx="554">
                  <c:v>89.800004265271127</c:v>
                </c:pt>
                <c:pt idx="555">
                  <c:v>89.900004270020872</c:v>
                </c:pt>
                <c:pt idx="556">
                  <c:v>90.000004274770617</c:v>
                </c:pt>
                <c:pt idx="557">
                  <c:v>90.100004279520363</c:v>
                </c:pt>
                <c:pt idx="558">
                  <c:v>90.200004284270108</c:v>
                </c:pt>
                <c:pt idx="559">
                  <c:v>90.300004289019853</c:v>
                </c:pt>
                <c:pt idx="560">
                  <c:v>90.400004293769598</c:v>
                </c:pt>
                <c:pt idx="561">
                  <c:v>90.500004298519343</c:v>
                </c:pt>
                <c:pt idx="562">
                  <c:v>90.600004303269088</c:v>
                </c:pt>
                <c:pt idx="563">
                  <c:v>90.700004308018833</c:v>
                </c:pt>
                <c:pt idx="564">
                  <c:v>90.800004312768579</c:v>
                </c:pt>
                <c:pt idx="565">
                  <c:v>90.900004317518324</c:v>
                </c:pt>
                <c:pt idx="566">
                  <c:v>91.000004322268069</c:v>
                </c:pt>
                <c:pt idx="567">
                  <c:v>91.100004327017814</c:v>
                </c:pt>
                <c:pt idx="568">
                  <c:v>91.200004331767559</c:v>
                </c:pt>
                <c:pt idx="569">
                  <c:v>91.300004336517304</c:v>
                </c:pt>
                <c:pt idx="570">
                  <c:v>91.400004341267049</c:v>
                </c:pt>
                <c:pt idx="571">
                  <c:v>91.500004346016794</c:v>
                </c:pt>
                <c:pt idx="572">
                  <c:v>91.60000435076654</c:v>
                </c:pt>
                <c:pt idx="573">
                  <c:v>91.700004355516285</c:v>
                </c:pt>
                <c:pt idx="574">
                  <c:v>91.80000436026603</c:v>
                </c:pt>
                <c:pt idx="575">
                  <c:v>91.900004365015775</c:v>
                </c:pt>
                <c:pt idx="576">
                  <c:v>92.00000436976552</c:v>
                </c:pt>
                <c:pt idx="577">
                  <c:v>92.100004374515265</c:v>
                </c:pt>
                <c:pt idx="578">
                  <c:v>92.20000437926501</c:v>
                </c:pt>
                <c:pt idx="579">
                  <c:v>92.300004384014755</c:v>
                </c:pt>
                <c:pt idx="580">
                  <c:v>92.400004388764501</c:v>
                </c:pt>
                <c:pt idx="581">
                  <c:v>92.500004393514246</c:v>
                </c:pt>
                <c:pt idx="582">
                  <c:v>92.600004398263991</c:v>
                </c:pt>
                <c:pt idx="583">
                  <c:v>92.700004403013736</c:v>
                </c:pt>
                <c:pt idx="584">
                  <c:v>92.800004407763481</c:v>
                </c:pt>
                <c:pt idx="585">
                  <c:v>92.900004412513226</c:v>
                </c:pt>
                <c:pt idx="586">
                  <c:v>93.000004417262971</c:v>
                </c:pt>
                <c:pt idx="587">
                  <c:v>93.100004422012717</c:v>
                </c:pt>
                <c:pt idx="588">
                  <c:v>93.200004426762462</c:v>
                </c:pt>
                <c:pt idx="589">
                  <c:v>93.300004431512207</c:v>
                </c:pt>
                <c:pt idx="590">
                  <c:v>93.400004436261952</c:v>
                </c:pt>
                <c:pt idx="591">
                  <c:v>93.500004441011697</c:v>
                </c:pt>
                <c:pt idx="592">
                  <c:v>93.600004445761442</c:v>
                </c:pt>
                <c:pt idx="593">
                  <c:v>93.700004450511187</c:v>
                </c:pt>
                <c:pt idx="594">
                  <c:v>93.800004455260932</c:v>
                </c:pt>
                <c:pt idx="595">
                  <c:v>93.900004460010678</c:v>
                </c:pt>
                <c:pt idx="596">
                  <c:v>94.000004464760423</c:v>
                </c:pt>
                <c:pt idx="597">
                  <c:v>94.100004469510168</c:v>
                </c:pt>
                <c:pt idx="598">
                  <c:v>94.200004474259913</c:v>
                </c:pt>
                <c:pt idx="599">
                  <c:v>94.300004479009658</c:v>
                </c:pt>
                <c:pt idx="600">
                  <c:v>94.400004483759403</c:v>
                </c:pt>
                <c:pt idx="601">
                  <c:v>94.500004488509148</c:v>
                </c:pt>
                <c:pt idx="602">
                  <c:v>94.600004493258893</c:v>
                </c:pt>
                <c:pt idx="603">
                  <c:v>94.700004498008639</c:v>
                </c:pt>
                <c:pt idx="604">
                  <c:v>94.800004502758384</c:v>
                </c:pt>
                <c:pt idx="605">
                  <c:v>94.900004507508129</c:v>
                </c:pt>
                <c:pt idx="606">
                  <c:v>95.000004512257874</c:v>
                </c:pt>
                <c:pt idx="607">
                  <c:v>95.100004517007619</c:v>
                </c:pt>
                <c:pt idx="608">
                  <c:v>95.200004521757364</c:v>
                </c:pt>
                <c:pt idx="609">
                  <c:v>95.300004526507109</c:v>
                </c:pt>
                <c:pt idx="610">
                  <c:v>95.400004531256855</c:v>
                </c:pt>
                <c:pt idx="611">
                  <c:v>95.5000045360066</c:v>
                </c:pt>
                <c:pt idx="612">
                  <c:v>95.600004540756345</c:v>
                </c:pt>
                <c:pt idx="613">
                  <c:v>95.70000454550609</c:v>
                </c:pt>
                <c:pt idx="614">
                  <c:v>95.800004550255835</c:v>
                </c:pt>
                <c:pt idx="615">
                  <c:v>95.90000455500558</c:v>
                </c:pt>
                <c:pt idx="616">
                  <c:v>96.000004559755325</c:v>
                </c:pt>
                <c:pt idx="617">
                  <c:v>96.10000456450507</c:v>
                </c:pt>
                <c:pt idx="618">
                  <c:v>96.200004569254816</c:v>
                </c:pt>
                <c:pt idx="619">
                  <c:v>96.300004574004561</c:v>
                </c:pt>
                <c:pt idx="620">
                  <c:v>96.400004578754306</c:v>
                </c:pt>
                <c:pt idx="621">
                  <c:v>96.500004583504051</c:v>
                </c:pt>
                <c:pt idx="622">
                  <c:v>96.600004588253796</c:v>
                </c:pt>
                <c:pt idx="623">
                  <c:v>96.700004593003541</c:v>
                </c:pt>
                <c:pt idx="624">
                  <c:v>96.800004597753286</c:v>
                </c:pt>
                <c:pt idx="625">
                  <c:v>96.900004602503031</c:v>
                </c:pt>
                <c:pt idx="626">
                  <c:v>97.000004607252777</c:v>
                </c:pt>
                <c:pt idx="627">
                  <c:v>97.100004612002522</c:v>
                </c:pt>
                <c:pt idx="628">
                  <c:v>97.200004616752267</c:v>
                </c:pt>
                <c:pt idx="629">
                  <c:v>97.300004621502012</c:v>
                </c:pt>
                <c:pt idx="630">
                  <c:v>97.400004626251757</c:v>
                </c:pt>
                <c:pt idx="631">
                  <c:v>97.500004631001502</c:v>
                </c:pt>
                <c:pt idx="632">
                  <c:v>97.600004635751247</c:v>
                </c:pt>
                <c:pt idx="633">
                  <c:v>97.700004640500993</c:v>
                </c:pt>
                <c:pt idx="634">
                  <c:v>97.800004645250738</c:v>
                </c:pt>
                <c:pt idx="635">
                  <c:v>97.900004650000483</c:v>
                </c:pt>
                <c:pt idx="636">
                  <c:v>98.000004654750228</c:v>
                </c:pt>
                <c:pt idx="637">
                  <c:v>98.100004659499973</c:v>
                </c:pt>
                <c:pt idx="638">
                  <c:v>98.200004664249718</c:v>
                </c:pt>
                <c:pt idx="639">
                  <c:v>98.300004668999463</c:v>
                </c:pt>
                <c:pt idx="640">
                  <c:v>98.400004673749208</c:v>
                </c:pt>
                <c:pt idx="641">
                  <c:v>98.500004678498954</c:v>
                </c:pt>
                <c:pt idx="642">
                  <c:v>98.600004683248699</c:v>
                </c:pt>
                <c:pt idx="643">
                  <c:v>98.700004687998444</c:v>
                </c:pt>
                <c:pt idx="644">
                  <c:v>98.800004692748189</c:v>
                </c:pt>
                <c:pt idx="645">
                  <c:v>98.900004697497934</c:v>
                </c:pt>
                <c:pt idx="646">
                  <c:v>99.000004702247679</c:v>
                </c:pt>
                <c:pt idx="647">
                  <c:v>99.100004706997424</c:v>
                </c:pt>
                <c:pt idx="648">
                  <c:v>99.200004711747169</c:v>
                </c:pt>
                <c:pt idx="649">
                  <c:v>99.300004716496915</c:v>
                </c:pt>
                <c:pt idx="650">
                  <c:v>99.40000472124666</c:v>
                </c:pt>
                <c:pt idx="651">
                  <c:v>99.500004725996405</c:v>
                </c:pt>
                <c:pt idx="652">
                  <c:v>99.60000473074615</c:v>
                </c:pt>
                <c:pt idx="653">
                  <c:v>99.700004735495895</c:v>
                </c:pt>
                <c:pt idx="654">
                  <c:v>99.80000474024564</c:v>
                </c:pt>
                <c:pt idx="655">
                  <c:v>99.900004744995385</c:v>
                </c:pt>
                <c:pt idx="656">
                  <c:v>100.00000474974513</c:v>
                </c:pt>
                <c:pt idx="657">
                  <c:v>100.10000475449488</c:v>
                </c:pt>
                <c:pt idx="658">
                  <c:v>100.20000475924462</c:v>
                </c:pt>
                <c:pt idx="659">
                  <c:v>100.30000476399437</c:v>
                </c:pt>
                <c:pt idx="660">
                  <c:v>100.40000476874411</c:v>
                </c:pt>
                <c:pt idx="661">
                  <c:v>100.50000477349386</c:v>
                </c:pt>
                <c:pt idx="662">
                  <c:v>100.6000047782436</c:v>
                </c:pt>
                <c:pt idx="663">
                  <c:v>100.70000478299335</c:v>
                </c:pt>
                <c:pt idx="664">
                  <c:v>100.80000478774309</c:v>
                </c:pt>
                <c:pt idx="665">
                  <c:v>100.90000479249284</c:v>
                </c:pt>
                <c:pt idx="666">
                  <c:v>101.00000479724258</c:v>
                </c:pt>
                <c:pt idx="667">
                  <c:v>101.10000480199233</c:v>
                </c:pt>
                <c:pt idx="668">
                  <c:v>101.20000480674207</c:v>
                </c:pt>
                <c:pt idx="669">
                  <c:v>101.30000481149182</c:v>
                </c:pt>
                <c:pt idx="670">
                  <c:v>101.40000481624156</c:v>
                </c:pt>
                <c:pt idx="671">
                  <c:v>101.50000482099131</c:v>
                </c:pt>
                <c:pt idx="672">
                  <c:v>101.60000482574105</c:v>
                </c:pt>
                <c:pt idx="673">
                  <c:v>101.7000048304908</c:v>
                </c:pt>
                <c:pt idx="674">
                  <c:v>101.80000483524054</c:v>
                </c:pt>
                <c:pt idx="675">
                  <c:v>101.90000483999029</c:v>
                </c:pt>
                <c:pt idx="676">
                  <c:v>102.00000484474003</c:v>
                </c:pt>
                <c:pt idx="677">
                  <c:v>102.10000484948978</c:v>
                </c:pt>
                <c:pt idx="678">
                  <c:v>102.20000485423952</c:v>
                </c:pt>
                <c:pt idx="679">
                  <c:v>102.30000485898927</c:v>
                </c:pt>
                <c:pt idx="680">
                  <c:v>102.40000486373901</c:v>
                </c:pt>
                <c:pt idx="681">
                  <c:v>102.50000486848876</c:v>
                </c:pt>
                <c:pt idx="682">
                  <c:v>102.6000048732385</c:v>
                </c:pt>
                <c:pt idx="683">
                  <c:v>102.70000487798825</c:v>
                </c:pt>
                <c:pt idx="684">
                  <c:v>102.80000488273799</c:v>
                </c:pt>
                <c:pt idx="685">
                  <c:v>102.90000488748774</c:v>
                </c:pt>
                <c:pt idx="686">
                  <c:v>103.00000489223748</c:v>
                </c:pt>
                <c:pt idx="687">
                  <c:v>103.10000489698723</c:v>
                </c:pt>
                <c:pt idx="688">
                  <c:v>103.20000490173697</c:v>
                </c:pt>
                <c:pt idx="689">
                  <c:v>103.30000490648672</c:v>
                </c:pt>
                <c:pt idx="690">
                  <c:v>103.40000491123646</c:v>
                </c:pt>
                <c:pt idx="691">
                  <c:v>103.50000491598621</c:v>
                </c:pt>
                <c:pt idx="692">
                  <c:v>103.60000492073596</c:v>
                </c:pt>
                <c:pt idx="693">
                  <c:v>103.7000049254857</c:v>
                </c:pt>
                <c:pt idx="694">
                  <c:v>103.80000493023545</c:v>
                </c:pt>
                <c:pt idx="695">
                  <c:v>103.90000493498519</c:v>
                </c:pt>
                <c:pt idx="696">
                  <c:v>104.00000493973494</c:v>
                </c:pt>
                <c:pt idx="697">
                  <c:v>104.10000494448468</c:v>
                </c:pt>
                <c:pt idx="698">
                  <c:v>104.20000494923443</c:v>
                </c:pt>
                <c:pt idx="699">
                  <c:v>104.30000495398417</c:v>
                </c:pt>
                <c:pt idx="700">
                  <c:v>104.40000495873392</c:v>
                </c:pt>
                <c:pt idx="701">
                  <c:v>104.50000496348366</c:v>
                </c:pt>
                <c:pt idx="702">
                  <c:v>104.60000496823341</c:v>
                </c:pt>
                <c:pt idx="703">
                  <c:v>104.70000497298315</c:v>
                </c:pt>
                <c:pt idx="704">
                  <c:v>104.8000049777329</c:v>
                </c:pt>
                <c:pt idx="705">
                  <c:v>104.90000498248264</c:v>
                </c:pt>
                <c:pt idx="706">
                  <c:v>105.00000498723239</c:v>
                </c:pt>
                <c:pt idx="707">
                  <c:v>105.10000499198213</c:v>
                </c:pt>
                <c:pt idx="708">
                  <c:v>105.20000499673188</c:v>
                </c:pt>
                <c:pt idx="709">
                  <c:v>105.30000500148162</c:v>
                </c:pt>
                <c:pt idx="710">
                  <c:v>105.40000500623137</c:v>
                </c:pt>
                <c:pt idx="711">
                  <c:v>105.50000501098111</c:v>
                </c:pt>
                <c:pt idx="712">
                  <c:v>105.60000501573086</c:v>
                </c:pt>
                <c:pt idx="713">
                  <c:v>105.7000050204806</c:v>
                </c:pt>
                <c:pt idx="714">
                  <c:v>105.80000502523035</c:v>
                </c:pt>
                <c:pt idx="715">
                  <c:v>105.90000502998009</c:v>
                </c:pt>
                <c:pt idx="716">
                  <c:v>106.00000503472984</c:v>
                </c:pt>
                <c:pt idx="717">
                  <c:v>106.10000503947958</c:v>
                </c:pt>
                <c:pt idx="718">
                  <c:v>106.20000504422933</c:v>
                </c:pt>
                <c:pt idx="719">
                  <c:v>106.30000504897907</c:v>
                </c:pt>
                <c:pt idx="720">
                  <c:v>106.40000505372882</c:v>
                </c:pt>
                <c:pt idx="721">
                  <c:v>106.50000505847856</c:v>
                </c:pt>
                <c:pt idx="722">
                  <c:v>106.60000506322831</c:v>
                </c:pt>
                <c:pt idx="723">
                  <c:v>106.70000506797805</c:v>
                </c:pt>
                <c:pt idx="724">
                  <c:v>106.8000050727278</c:v>
                </c:pt>
                <c:pt idx="725">
                  <c:v>106.90000507747754</c:v>
                </c:pt>
                <c:pt idx="726">
                  <c:v>107.00000508222729</c:v>
                </c:pt>
                <c:pt idx="727">
                  <c:v>107.10000508697703</c:v>
                </c:pt>
                <c:pt idx="728">
                  <c:v>107.20000509172678</c:v>
                </c:pt>
                <c:pt idx="729">
                  <c:v>107.30000509647653</c:v>
                </c:pt>
                <c:pt idx="730">
                  <c:v>107.40000510122627</c:v>
                </c:pt>
                <c:pt idx="731">
                  <c:v>107.50000510597602</c:v>
                </c:pt>
                <c:pt idx="732">
                  <c:v>107.60000511072576</c:v>
                </c:pt>
                <c:pt idx="733">
                  <c:v>107.70000511547551</c:v>
                </c:pt>
                <c:pt idx="734">
                  <c:v>107.80000512022525</c:v>
                </c:pt>
                <c:pt idx="735">
                  <c:v>107.900005124975</c:v>
                </c:pt>
                <c:pt idx="736">
                  <c:v>108.00000512972474</c:v>
                </c:pt>
                <c:pt idx="737">
                  <c:v>108.10000513447449</c:v>
                </c:pt>
                <c:pt idx="738">
                  <c:v>108.20000513922423</c:v>
                </c:pt>
                <c:pt idx="739">
                  <c:v>108.30000514397398</c:v>
                </c:pt>
                <c:pt idx="740">
                  <c:v>108.40000514872372</c:v>
                </c:pt>
                <c:pt idx="741">
                  <c:v>108.50000515347347</c:v>
                </c:pt>
                <c:pt idx="742">
                  <c:v>108.60000515822321</c:v>
                </c:pt>
                <c:pt idx="743">
                  <c:v>108.70000516297296</c:v>
                </c:pt>
                <c:pt idx="744">
                  <c:v>108.8000051677227</c:v>
                </c:pt>
                <c:pt idx="745">
                  <c:v>108.90000517247245</c:v>
                </c:pt>
                <c:pt idx="746">
                  <c:v>109.00000517722219</c:v>
                </c:pt>
                <c:pt idx="747">
                  <c:v>109.10000518197194</c:v>
                </c:pt>
                <c:pt idx="748">
                  <c:v>109.20000518672168</c:v>
                </c:pt>
                <c:pt idx="749">
                  <c:v>109.30000519147143</c:v>
                </c:pt>
                <c:pt idx="750">
                  <c:v>109.40000519622117</c:v>
                </c:pt>
                <c:pt idx="751">
                  <c:v>109.50000520097092</c:v>
                </c:pt>
                <c:pt idx="752">
                  <c:v>109.60000520572066</c:v>
                </c:pt>
                <c:pt idx="753">
                  <c:v>109.70000521047041</c:v>
                </c:pt>
                <c:pt idx="754">
                  <c:v>109.80000521522015</c:v>
                </c:pt>
                <c:pt idx="755">
                  <c:v>109.9000052199699</c:v>
                </c:pt>
                <c:pt idx="756">
                  <c:v>110.00000522471964</c:v>
                </c:pt>
                <c:pt idx="757">
                  <c:v>110.10000522946939</c:v>
                </c:pt>
                <c:pt idx="758">
                  <c:v>110.20000523421913</c:v>
                </c:pt>
                <c:pt idx="759">
                  <c:v>110.30000523896888</c:v>
                </c:pt>
                <c:pt idx="760">
                  <c:v>110.40000524371862</c:v>
                </c:pt>
                <c:pt idx="761">
                  <c:v>110.50000524846837</c:v>
                </c:pt>
                <c:pt idx="762">
                  <c:v>110.60000525321811</c:v>
                </c:pt>
                <c:pt idx="763">
                  <c:v>110.70000525796786</c:v>
                </c:pt>
                <c:pt idx="764">
                  <c:v>110.8000052627176</c:v>
                </c:pt>
                <c:pt idx="765">
                  <c:v>110.90000526746735</c:v>
                </c:pt>
                <c:pt idx="766">
                  <c:v>111.00000527221709</c:v>
                </c:pt>
                <c:pt idx="767">
                  <c:v>111.10000527696684</c:v>
                </c:pt>
                <c:pt idx="768">
                  <c:v>111.20000528171659</c:v>
                </c:pt>
                <c:pt idx="769">
                  <c:v>111.30000528646633</c:v>
                </c:pt>
                <c:pt idx="770">
                  <c:v>111.40000529121608</c:v>
                </c:pt>
                <c:pt idx="771">
                  <c:v>111.50000529596582</c:v>
                </c:pt>
                <c:pt idx="772">
                  <c:v>111.60000530071557</c:v>
                </c:pt>
                <c:pt idx="773">
                  <c:v>111.70000530546531</c:v>
                </c:pt>
                <c:pt idx="774">
                  <c:v>111.80000531021506</c:v>
                </c:pt>
                <c:pt idx="775">
                  <c:v>111.9000053149648</c:v>
                </c:pt>
                <c:pt idx="776">
                  <c:v>112.00000531971455</c:v>
                </c:pt>
                <c:pt idx="777">
                  <c:v>112.10000532446429</c:v>
                </c:pt>
                <c:pt idx="778">
                  <c:v>112.20000532921404</c:v>
                </c:pt>
                <c:pt idx="779">
                  <c:v>112.30000533396378</c:v>
                </c:pt>
                <c:pt idx="780">
                  <c:v>112.40000533871353</c:v>
                </c:pt>
                <c:pt idx="781">
                  <c:v>112.50000534346327</c:v>
                </c:pt>
                <c:pt idx="782">
                  <c:v>112.60000534821302</c:v>
                </c:pt>
                <c:pt idx="783">
                  <c:v>112.70000535296276</c:v>
                </c:pt>
                <c:pt idx="784">
                  <c:v>112.80000535771251</c:v>
                </c:pt>
                <c:pt idx="785">
                  <c:v>112.90000536246225</c:v>
                </c:pt>
                <c:pt idx="786">
                  <c:v>113.000005367212</c:v>
                </c:pt>
                <c:pt idx="787">
                  <c:v>113.10000537196174</c:v>
                </c:pt>
                <c:pt idx="788">
                  <c:v>113.20000537671149</c:v>
                </c:pt>
                <c:pt idx="789">
                  <c:v>113.30000538146123</c:v>
                </c:pt>
                <c:pt idx="790">
                  <c:v>113.40000538621098</c:v>
                </c:pt>
                <c:pt idx="791">
                  <c:v>113.50000539096072</c:v>
                </c:pt>
                <c:pt idx="792">
                  <c:v>113.60000539571047</c:v>
                </c:pt>
                <c:pt idx="793">
                  <c:v>113.70000540046021</c:v>
                </c:pt>
                <c:pt idx="794">
                  <c:v>113.80000540520996</c:v>
                </c:pt>
                <c:pt idx="795">
                  <c:v>113.9000054099597</c:v>
                </c:pt>
                <c:pt idx="796">
                  <c:v>114.00000541470945</c:v>
                </c:pt>
                <c:pt idx="797">
                  <c:v>114.10000541945919</c:v>
                </c:pt>
                <c:pt idx="798">
                  <c:v>114.20000542420894</c:v>
                </c:pt>
                <c:pt idx="799">
                  <c:v>114.30000542895868</c:v>
                </c:pt>
                <c:pt idx="800">
                  <c:v>114.40000543370843</c:v>
                </c:pt>
                <c:pt idx="801">
                  <c:v>114.50000543845817</c:v>
                </c:pt>
                <c:pt idx="802">
                  <c:v>114.60000544320792</c:v>
                </c:pt>
                <c:pt idx="803">
                  <c:v>114.70000544795766</c:v>
                </c:pt>
                <c:pt idx="804">
                  <c:v>114.80000545270741</c:v>
                </c:pt>
                <c:pt idx="805">
                  <c:v>114.90000545745715</c:v>
                </c:pt>
                <c:pt idx="806">
                  <c:v>115.0000054622069</c:v>
                </c:pt>
                <c:pt idx="807">
                  <c:v>115.10000546695665</c:v>
                </c:pt>
                <c:pt idx="808">
                  <c:v>115.20000547170639</c:v>
                </c:pt>
                <c:pt idx="809">
                  <c:v>115.30000547645614</c:v>
                </c:pt>
                <c:pt idx="810">
                  <c:v>115.40000548120588</c:v>
                </c:pt>
                <c:pt idx="811">
                  <c:v>115.50000548595563</c:v>
                </c:pt>
                <c:pt idx="812">
                  <c:v>115.60000549070537</c:v>
                </c:pt>
                <c:pt idx="813">
                  <c:v>115.70000549545512</c:v>
                </c:pt>
                <c:pt idx="814">
                  <c:v>115.80000550020486</c:v>
                </c:pt>
                <c:pt idx="815">
                  <c:v>115.90000550495461</c:v>
                </c:pt>
                <c:pt idx="816">
                  <c:v>116.00000550970435</c:v>
                </c:pt>
                <c:pt idx="817">
                  <c:v>116.1000055144541</c:v>
                </c:pt>
                <c:pt idx="818">
                  <c:v>116.20000551920384</c:v>
                </c:pt>
                <c:pt idx="819">
                  <c:v>116.30000552395359</c:v>
                </c:pt>
                <c:pt idx="820">
                  <c:v>116.40000552870333</c:v>
                </c:pt>
                <c:pt idx="821">
                  <c:v>116.50000553345308</c:v>
                </c:pt>
                <c:pt idx="822">
                  <c:v>116.60000553820282</c:v>
                </c:pt>
                <c:pt idx="823">
                  <c:v>116.70000554295257</c:v>
                </c:pt>
                <c:pt idx="824">
                  <c:v>116.80000554770231</c:v>
                </c:pt>
                <c:pt idx="825">
                  <c:v>116.90000555245206</c:v>
                </c:pt>
                <c:pt idx="826">
                  <c:v>117.0000055572018</c:v>
                </c:pt>
                <c:pt idx="827">
                  <c:v>117.10000556195155</c:v>
                </c:pt>
                <c:pt idx="828">
                  <c:v>117.20000556670129</c:v>
                </c:pt>
                <c:pt idx="829">
                  <c:v>117.30000557145104</c:v>
                </c:pt>
                <c:pt idx="830">
                  <c:v>117.40000557620078</c:v>
                </c:pt>
                <c:pt idx="831">
                  <c:v>117.50000558095053</c:v>
                </c:pt>
                <c:pt idx="832">
                  <c:v>117.60000558570027</c:v>
                </c:pt>
                <c:pt idx="833">
                  <c:v>117.70000559045002</c:v>
                </c:pt>
                <c:pt idx="834">
                  <c:v>117.80000559519976</c:v>
                </c:pt>
                <c:pt idx="835">
                  <c:v>117.90000559994951</c:v>
                </c:pt>
                <c:pt idx="836">
                  <c:v>118.00000560469925</c:v>
                </c:pt>
                <c:pt idx="837">
                  <c:v>118.100005609449</c:v>
                </c:pt>
                <c:pt idx="838">
                  <c:v>118.20000561419874</c:v>
                </c:pt>
                <c:pt idx="839">
                  <c:v>118.30000561894849</c:v>
                </c:pt>
                <c:pt idx="840">
                  <c:v>118.40000562369823</c:v>
                </c:pt>
                <c:pt idx="841">
                  <c:v>118.50000562844798</c:v>
                </c:pt>
                <c:pt idx="842">
                  <c:v>118.60000563319772</c:v>
                </c:pt>
                <c:pt idx="843">
                  <c:v>118.70000563794747</c:v>
                </c:pt>
                <c:pt idx="844">
                  <c:v>118.80000564269722</c:v>
                </c:pt>
                <c:pt idx="845">
                  <c:v>118.90000564744696</c:v>
                </c:pt>
                <c:pt idx="846">
                  <c:v>119.00000565219671</c:v>
                </c:pt>
                <c:pt idx="847">
                  <c:v>119.10000565694645</c:v>
                </c:pt>
                <c:pt idx="848">
                  <c:v>119.2000056616962</c:v>
                </c:pt>
                <c:pt idx="849">
                  <c:v>119.30000566644594</c:v>
                </c:pt>
                <c:pt idx="850">
                  <c:v>119.40000567119569</c:v>
                </c:pt>
                <c:pt idx="851">
                  <c:v>119.50000567594543</c:v>
                </c:pt>
                <c:pt idx="852">
                  <c:v>119.60000568069518</c:v>
                </c:pt>
                <c:pt idx="853">
                  <c:v>119.70000568544492</c:v>
                </c:pt>
                <c:pt idx="854">
                  <c:v>119.80000569019467</c:v>
                </c:pt>
                <c:pt idx="855">
                  <c:v>119.90000569494441</c:v>
                </c:pt>
                <c:pt idx="856">
                  <c:v>120.00000569969416</c:v>
                </c:pt>
                <c:pt idx="857">
                  <c:v>120.1000057044439</c:v>
                </c:pt>
                <c:pt idx="858">
                  <c:v>120.20000570919365</c:v>
                </c:pt>
                <c:pt idx="859">
                  <c:v>120.30000571394339</c:v>
                </c:pt>
                <c:pt idx="860">
                  <c:v>120.40000571869314</c:v>
                </c:pt>
                <c:pt idx="861">
                  <c:v>120.50000572344288</c:v>
                </c:pt>
                <c:pt idx="862">
                  <c:v>120.60000572819263</c:v>
                </c:pt>
                <c:pt idx="863">
                  <c:v>120.70000573294237</c:v>
                </c:pt>
                <c:pt idx="864">
                  <c:v>120.80000573769212</c:v>
                </c:pt>
                <c:pt idx="865">
                  <c:v>120.90000574244186</c:v>
                </c:pt>
                <c:pt idx="866">
                  <c:v>121.00000574719161</c:v>
                </c:pt>
                <c:pt idx="867">
                  <c:v>121.10000575194135</c:v>
                </c:pt>
                <c:pt idx="868">
                  <c:v>121.2000057566911</c:v>
                </c:pt>
                <c:pt idx="869">
                  <c:v>121.30000576144084</c:v>
                </c:pt>
                <c:pt idx="870">
                  <c:v>121.40000576619059</c:v>
                </c:pt>
                <c:pt idx="871">
                  <c:v>121.50000577094033</c:v>
                </c:pt>
                <c:pt idx="872">
                  <c:v>121.60000577569008</c:v>
                </c:pt>
                <c:pt idx="873">
                  <c:v>121.70000578043982</c:v>
                </c:pt>
                <c:pt idx="874">
                  <c:v>121.80000578518957</c:v>
                </c:pt>
                <c:pt idx="875">
                  <c:v>121.90000578993931</c:v>
                </c:pt>
                <c:pt idx="876">
                  <c:v>122.00000579468906</c:v>
                </c:pt>
                <c:pt idx="877">
                  <c:v>122.1000057994388</c:v>
                </c:pt>
                <c:pt idx="878">
                  <c:v>122.20000580418855</c:v>
                </c:pt>
                <c:pt idx="879">
                  <c:v>122.30000580893829</c:v>
                </c:pt>
                <c:pt idx="880">
                  <c:v>122.40000581368804</c:v>
                </c:pt>
                <c:pt idx="881">
                  <c:v>122.50000581843778</c:v>
                </c:pt>
                <c:pt idx="882">
                  <c:v>122.60000582318753</c:v>
                </c:pt>
                <c:pt idx="883">
                  <c:v>122.70000582793728</c:v>
                </c:pt>
                <c:pt idx="884">
                  <c:v>122.80000583268702</c:v>
                </c:pt>
                <c:pt idx="885">
                  <c:v>122.90000583743677</c:v>
                </c:pt>
                <c:pt idx="886">
                  <c:v>123.00000584218651</c:v>
                </c:pt>
                <c:pt idx="887">
                  <c:v>123.10000584693626</c:v>
                </c:pt>
                <c:pt idx="888">
                  <c:v>123.200005851686</c:v>
                </c:pt>
                <c:pt idx="889">
                  <c:v>123.30000585643575</c:v>
                </c:pt>
                <c:pt idx="890">
                  <c:v>123.40000586118549</c:v>
                </c:pt>
                <c:pt idx="891">
                  <c:v>123.50000586593524</c:v>
                </c:pt>
                <c:pt idx="892">
                  <c:v>123.60000587068498</c:v>
                </c:pt>
                <c:pt idx="893">
                  <c:v>123.70000587543473</c:v>
                </c:pt>
                <c:pt idx="894">
                  <c:v>123.80000588018447</c:v>
                </c:pt>
                <c:pt idx="895">
                  <c:v>123.90000588493422</c:v>
                </c:pt>
                <c:pt idx="896">
                  <c:v>124.00000588968396</c:v>
                </c:pt>
                <c:pt idx="897">
                  <c:v>124.10000589443371</c:v>
                </c:pt>
                <c:pt idx="898">
                  <c:v>124.20000589918345</c:v>
                </c:pt>
                <c:pt idx="899">
                  <c:v>124.3000059039332</c:v>
                </c:pt>
                <c:pt idx="900">
                  <c:v>124.40000590868294</c:v>
                </c:pt>
                <c:pt idx="901">
                  <c:v>124.50000591343269</c:v>
                </c:pt>
                <c:pt idx="902">
                  <c:v>124.60000591818243</c:v>
                </c:pt>
                <c:pt idx="903">
                  <c:v>124.70000592293218</c:v>
                </c:pt>
                <c:pt idx="904">
                  <c:v>124.80000592768192</c:v>
                </c:pt>
                <c:pt idx="905">
                  <c:v>124.90000593243167</c:v>
                </c:pt>
                <c:pt idx="906">
                  <c:v>125.00000593718141</c:v>
                </c:pt>
                <c:pt idx="907">
                  <c:v>125.10000594193116</c:v>
                </c:pt>
                <c:pt idx="908">
                  <c:v>125.2000059466809</c:v>
                </c:pt>
                <c:pt idx="909">
                  <c:v>125.30000595143065</c:v>
                </c:pt>
                <c:pt idx="910">
                  <c:v>125.40000595618039</c:v>
                </c:pt>
                <c:pt idx="911">
                  <c:v>125.50000596093014</c:v>
                </c:pt>
                <c:pt idx="912">
                  <c:v>125.60000596567988</c:v>
                </c:pt>
                <c:pt idx="913">
                  <c:v>125.70000597042963</c:v>
                </c:pt>
                <c:pt idx="914">
                  <c:v>125.80000597517937</c:v>
                </c:pt>
                <c:pt idx="915">
                  <c:v>125.90000597992912</c:v>
                </c:pt>
                <c:pt idx="916">
                  <c:v>126.00000598467886</c:v>
                </c:pt>
                <c:pt idx="917">
                  <c:v>126.10000598942861</c:v>
                </c:pt>
                <c:pt idx="918">
                  <c:v>126.20000599417835</c:v>
                </c:pt>
                <c:pt idx="919">
                  <c:v>126.3000059989281</c:v>
                </c:pt>
                <c:pt idx="920">
                  <c:v>126.40000600367785</c:v>
                </c:pt>
                <c:pt idx="921">
                  <c:v>126.50000600842759</c:v>
                </c:pt>
                <c:pt idx="922">
                  <c:v>126.60000601317734</c:v>
                </c:pt>
                <c:pt idx="923">
                  <c:v>126.70000601792708</c:v>
                </c:pt>
                <c:pt idx="924">
                  <c:v>126.80000602267683</c:v>
                </c:pt>
                <c:pt idx="925">
                  <c:v>126.90000602742657</c:v>
                </c:pt>
                <c:pt idx="926">
                  <c:v>127.00000603217632</c:v>
                </c:pt>
                <c:pt idx="927">
                  <c:v>127.10000603692606</c:v>
                </c:pt>
                <c:pt idx="928">
                  <c:v>127.20000604167581</c:v>
                </c:pt>
                <c:pt idx="929">
                  <c:v>127.30000604642555</c:v>
                </c:pt>
                <c:pt idx="930">
                  <c:v>127.4000060511753</c:v>
                </c:pt>
                <c:pt idx="931">
                  <c:v>127.50000605592504</c:v>
                </c:pt>
                <c:pt idx="932">
                  <c:v>127.60000606067479</c:v>
                </c:pt>
                <c:pt idx="933">
                  <c:v>127.70000606542453</c:v>
                </c:pt>
                <c:pt idx="934">
                  <c:v>127.80000607017428</c:v>
                </c:pt>
                <c:pt idx="935">
                  <c:v>127.90000607492402</c:v>
                </c:pt>
                <c:pt idx="936">
                  <c:v>128.00000607967377</c:v>
                </c:pt>
                <c:pt idx="937">
                  <c:v>128.10000608442351</c:v>
                </c:pt>
                <c:pt idx="938">
                  <c:v>128.20000608917326</c:v>
                </c:pt>
                <c:pt idx="939">
                  <c:v>128.300006093923</c:v>
                </c:pt>
                <c:pt idx="940">
                  <c:v>128.40000609867275</c:v>
                </c:pt>
                <c:pt idx="941">
                  <c:v>128.50000610342249</c:v>
                </c:pt>
                <c:pt idx="942">
                  <c:v>128.60000610817224</c:v>
                </c:pt>
                <c:pt idx="943">
                  <c:v>128.70000611292198</c:v>
                </c:pt>
                <c:pt idx="944">
                  <c:v>128.80000611767173</c:v>
                </c:pt>
                <c:pt idx="945">
                  <c:v>128.90000612242147</c:v>
                </c:pt>
                <c:pt idx="946">
                  <c:v>129.00000612717122</c:v>
                </c:pt>
                <c:pt idx="947">
                  <c:v>129.10000613192096</c:v>
                </c:pt>
                <c:pt idx="948">
                  <c:v>129.20000613667071</c:v>
                </c:pt>
                <c:pt idx="949">
                  <c:v>129.30000614142045</c:v>
                </c:pt>
                <c:pt idx="950">
                  <c:v>129.4000061461702</c:v>
                </c:pt>
                <c:pt idx="951">
                  <c:v>129.50000615091994</c:v>
                </c:pt>
                <c:pt idx="952">
                  <c:v>129.60000615566969</c:v>
                </c:pt>
                <c:pt idx="953">
                  <c:v>129.70000616041943</c:v>
                </c:pt>
                <c:pt idx="954">
                  <c:v>129.80000616516918</c:v>
                </c:pt>
                <c:pt idx="955">
                  <c:v>129.90000616991892</c:v>
                </c:pt>
                <c:pt idx="956">
                  <c:v>130.00000617466867</c:v>
                </c:pt>
                <c:pt idx="957">
                  <c:v>130.10000617941841</c:v>
                </c:pt>
                <c:pt idx="958">
                  <c:v>130.20000618416816</c:v>
                </c:pt>
                <c:pt idx="959">
                  <c:v>130.30000618891791</c:v>
                </c:pt>
                <c:pt idx="960">
                  <c:v>130.40000619366765</c:v>
                </c:pt>
                <c:pt idx="961">
                  <c:v>130.5000061984174</c:v>
                </c:pt>
                <c:pt idx="962">
                  <c:v>130.60000620316714</c:v>
                </c:pt>
                <c:pt idx="963">
                  <c:v>130.70000620791689</c:v>
                </c:pt>
                <c:pt idx="964">
                  <c:v>130.80000621266663</c:v>
                </c:pt>
                <c:pt idx="965">
                  <c:v>130.90000621741638</c:v>
                </c:pt>
                <c:pt idx="966">
                  <c:v>131.00000622216612</c:v>
                </c:pt>
                <c:pt idx="967">
                  <c:v>131.10000622691587</c:v>
                </c:pt>
                <c:pt idx="968">
                  <c:v>131.20000623166561</c:v>
                </c:pt>
                <c:pt idx="969">
                  <c:v>131.30000623641536</c:v>
                </c:pt>
                <c:pt idx="970">
                  <c:v>131.4000062411651</c:v>
                </c:pt>
                <c:pt idx="971">
                  <c:v>131.50000624591485</c:v>
                </c:pt>
                <c:pt idx="972">
                  <c:v>131.60000625066459</c:v>
                </c:pt>
                <c:pt idx="973">
                  <c:v>131.70000625541434</c:v>
                </c:pt>
                <c:pt idx="974">
                  <c:v>131.80000626016408</c:v>
                </c:pt>
                <c:pt idx="975">
                  <c:v>131.90000626491383</c:v>
                </c:pt>
                <c:pt idx="976">
                  <c:v>132.00000626966357</c:v>
                </c:pt>
                <c:pt idx="977">
                  <c:v>132.10000627441332</c:v>
                </c:pt>
                <c:pt idx="978">
                  <c:v>132.20000627916306</c:v>
                </c:pt>
                <c:pt idx="979">
                  <c:v>132.30000628391281</c:v>
                </c:pt>
                <c:pt idx="980">
                  <c:v>132.40000628866255</c:v>
                </c:pt>
                <c:pt idx="981">
                  <c:v>132.5000062934123</c:v>
                </c:pt>
                <c:pt idx="982">
                  <c:v>132.60000629816204</c:v>
                </c:pt>
                <c:pt idx="983">
                  <c:v>132.70000630291179</c:v>
                </c:pt>
                <c:pt idx="984">
                  <c:v>132.80000630766153</c:v>
                </c:pt>
                <c:pt idx="985">
                  <c:v>132.90000631241128</c:v>
                </c:pt>
                <c:pt idx="986">
                  <c:v>133.00000631716102</c:v>
                </c:pt>
                <c:pt idx="987">
                  <c:v>133.10000632191077</c:v>
                </c:pt>
                <c:pt idx="988">
                  <c:v>133.20000632666051</c:v>
                </c:pt>
                <c:pt idx="989">
                  <c:v>133.30000633141026</c:v>
                </c:pt>
                <c:pt idx="990">
                  <c:v>133.40000633616</c:v>
                </c:pt>
                <c:pt idx="991">
                  <c:v>133.50000634090975</c:v>
                </c:pt>
                <c:pt idx="992">
                  <c:v>133.60000634565949</c:v>
                </c:pt>
                <c:pt idx="993">
                  <c:v>133.70000635040924</c:v>
                </c:pt>
                <c:pt idx="994">
                  <c:v>133.80000635515898</c:v>
                </c:pt>
                <c:pt idx="995">
                  <c:v>133.90000635990873</c:v>
                </c:pt>
                <c:pt idx="996">
                  <c:v>134.00000636465847</c:v>
                </c:pt>
                <c:pt idx="997">
                  <c:v>134.10000636940822</c:v>
                </c:pt>
                <c:pt idx="998">
                  <c:v>134.20000637415797</c:v>
                </c:pt>
                <c:pt idx="999">
                  <c:v>134.30000637890771</c:v>
                </c:pt>
                <c:pt idx="1000">
                  <c:v>134.40000638365746</c:v>
                </c:pt>
                <c:pt idx="1001">
                  <c:v>134.5000063884072</c:v>
                </c:pt>
                <c:pt idx="1002">
                  <c:v>134.60000639315695</c:v>
                </c:pt>
                <c:pt idx="1003">
                  <c:v>134.70000639790669</c:v>
                </c:pt>
                <c:pt idx="1004">
                  <c:v>134.80000640265644</c:v>
                </c:pt>
                <c:pt idx="1005">
                  <c:v>134.90000640740618</c:v>
                </c:pt>
                <c:pt idx="1006">
                  <c:v>135.00000641215593</c:v>
                </c:pt>
                <c:pt idx="1007">
                  <c:v>135.10000641690567</c:v>
                </c:pt>
                <c:pt idx="1008">
                  <c:v>135.20000642165542</c:v>
                </c:pt>
                <c:pt idx="1009">
                  <c:v>135.30000642640516</c:v>
                </c:pt>
                <c:pt idx="1010">
                  <c:v>135.40000643115491</c:v>
                </c:pt>
                <c:pt idx="1011">
                  <c:v>135.50000643590465</c:v>
                </c:pt>
                <c:pt idx="1012">
                  <c:v>135.6000064406544</c:v>
                </c:pt>
                <c:pt idx="1013">
                  <c:v>135.70000644540414</c:v>
                </c:pt>
                <c:pt idx="1014">
                  <c:v>135.80000645015389</c:v>
                </c:pt>
                <c:pt idx="1015">
                  <c:v>135.90000645490363</c:v>
                </c:pt>
                <c:pt idx="1016">
                  <c:v>136.00000645965338</c:v>
                </c:pt>
                <c:pt idx="1017">
                  <c:v>136.10000646440312</c:v>
                </c:pt>
                <c:pt idx="1018">
                  <c:v>136.20000646915287</c:v>
                </c:pt>
                <c:pt idx="1019">
                  <c:v>136.30000647390261</c:v>
                </c:pt>
                <c:pt idx="1020">
                  <c:v>136.40000647865236</c:v>
                </c:pt>
                <c:pt idx="1021">
                  <c:v>136.5000064834021</c:v>
                </c:pt>
                <c:pt idx="1022">
                  <c:v>136.60000648815185</c:v>
                </c:pt>
                <c:pt idx="1023">
                  <c:v>136.70000649290159</c:v>
                </c:pt>
                <c:pt idx="1024">
                  <c:v>136.80000649765134</c:v>
                </c:pt>
                <c:pt idx="1025">
                  <c:v>136.90000650240108</c:v>
                </c:pt>
                <c:pt idx="1026">
                  <c:v>137.00000650715083</c:v>
                </c:pt>
                <c:pt idx="1027">
                  <c:v>137.10000651190057</c:v>
                </c:pt>
                <c:pt idx="1028">
                  <c:v>137.20000651665032</c:v>
                </c:pt>
                <c:pt idx="1029">
                  <c:v>137.30000652140006</c:v>
                </c:pt>
                <c:pt idx="1030">
                  <c:v>137.40000652614981</c:v>
                </c:pt>
                <c:pt idx="1031">
                  <c:v>137.50000653089955</c:v>
                </c:pt>
                <c:pt idx="1032">
                  <c:v>137.6000065356493</c:v>
                </c:pt>
                <c:pt idx="1033">
                  <c:v>137.70000654039904</c:v>
                </c:pt>
                <c:pt idx="1034">
                  <c:v>137.80000654514879</c:v>
                </c:pt>
                <c:pt idx="1035">
                  <c:v>137.90000654989854</c:v>
                </c:pt>
                <c:pt idx="1036">
                  <c:v>138.00000655464828</c:v>
                </c:pt>
                <c:pt idx="1037">
                  <c:v>138.10000655939803</c:v>
                </c:pt>
                <c:pt idx="1038">
                  <c:v>138.20000656414777</c:v>
                </c:pt>
                <c:pt idx="1039">
                  <c:v>138.30000656889752</c:v>
                </c:pt>
                <c:pt idx="1040">
                  <c:v>138.40000657364726</c:v>
                </c:pt>
                <c:pt idx="1041">
                  <c:v>138.50000657839701</c:v>
                </c:pt>
                <c:pt idx="1042">
                  <c:v>138.60000658314675</c:v>
                </c:pt>
                <c:pt idx="1043">
                  <c:v>138.7000065878965</c:v>
                </c:pt>
                <c:pt idx="1044">
                  <c:v>138.80000659264624</c:v>
                </c:pt>
                <c:pt idx="1045">
                  <c:v>138.90000659739599</c:v>
                </c:pt>
                <c:pt idx="1046">
                  <c:v>139.00000660214573</c:v>
                </c:pt>
                <c:pt idx="1047">
                  <c:v>139.10000660689548</c:v>
                </c:pt>
                <c:pt idx="1048">
                  <c:v>139.20000661164522</c:v>
                </c:pt>
                <c:pt idx="1049">
                  <c:v>139.30000661639497</c:v>
                </c:pt>
                <c:pt idx="1050">
                  <c:v>139.40000662114471</c:v>
                </c:pt>
                <c:pt idx="1051">
                  <c:v>139.50000662589446</c:v>
                </c:pt>
                <c:pt idx="1052">
                  <c:v>139.6000066306442</c:v>
                </c:pt>
                <c:pt idx="1053">
                  <c:v>139.70000663539395</c:v>
                </c:pt>
                <c:pt idx="1054">
                  <c:v>139.80000664014369</c:v>
                </c:pt>
                <c:pt idx="1055">
                  <c:v>139.90000664489344</c:v>
                </c:pt>
                <c:pt idx="1056">
                  <c:v>140.00000664964318</c:v>
                </c:pt>
                <c:pt idx="1057">
                  <c:v>140.10000665439293</c:v>
                </c:pt>
                <c:pt idx="1058">
                  <c:v>140.20000665914267</c:v>
                </c:pt>
                <c:pt idx="1059">
                  <c:v>140.30000666389242</c:v>
                </c:pt>
                <c:pt idx="1060">
                  <c:v>140.40000666864216</c:v>
                </c:pt>
                <c:pt idx="1061">
                  <c:v>140.50000667339191</c:v>
                </c:pt>
                <c:pt idx="1062">
                  <c:v>140.60000667814165</c:v>
                </c:pt>
                <c:pt idx="1063">
                  <c:v>140.7000066828914</c:v>
                </c:pt>
                <c:pt idx="1064">
                  <c:v>140.80000668764114</c:v>
                </c:pt>
                <c:pt idx="1065">
                  <c:v>140.90000669239089</c:v>
                </c:pt>
                <c:pt idx="1066">
                  <c:v>141.00000669714063</c:v>
                </c:pt>
                <c:pt idx="1067">
                  <c:v>141.10000670189038</c:v>
                </c:pt>
                <c:pt idx="1068">
                  <c:v>141.20000670664012</c:v>
                </c:pt>
                <c:pt idx="1069">
                  <c:v>141.30000671138987</c:v>
                </c:pt>
                <c:pt idx="1070">
                  <c:v>141.40000671613961</c:v>
                </c:pt>
                <c:pt idx="1071">
                  <c:v>141.50000672088936</c:v>
                </c:pt>
                <c:pt idx="1072">
                  <c:v>141.6000067256391</c:v>
                </c:pt>
                <c:pt idx="1073">
                  <c:v>141.70000673038885</c:v>
                </c:pt>
                <c:pt idx="1074">
                  <c:v>141.8000067351386</c:v>
                </c:pt>
                <c:pt idx="1075">
                  <c:v>141.90000673988834</c:v>
                </c:pt>
                <c:pt idx="1076">
                  <c:v>142.00000674463809</c:v>
                </c:pt>
                <c:pt idx="1077">
                  <c:v>142.10000674938783</c:v>
                </c:pt>
                <c:pt idx="1078">
                  <c:v>142.20000675413758</c:v>
                </c:pt>
                <c:pt idx="1079">
                  <c:v>142.30000675888732</c:v>
                </c:pt>
                <c:pt idx="1080">
                  <c:v>142.40000676363707</c:v>
                </c:pt>
                <c:pt idx="1081">
                  <c:v>142.50000676838681</c:v>
                </c:pt>
                <c:pt idx="1082">
                  <c:v>142.60000677313656</c:v>
                </c:pt>
                <c:pt idx="1083">
                  <c:v>142.7000067778863</c:v>
                </c:pt>
                <c:pt idx="1084">
                  <c:v>142.80000678263605</c:v>
                </c:pt>
                <c:pt idx="1085">
                  <c:v>142.90000678738579</c:v>
                </c:pt>
                <c:pt idx="1086">
                  <c:v>143.00000679213554</c:v>
                </c:pt>
                <c:pt idx="1087">
                  <c:v>143.10000679688528</c:v>
                </c:pt>
                <c:pt idx="1088">
                  <c:v>143.20000680163503</c:v>
                </c:pt>
                <c:pt idx="1089">
                  <c:v>143.30000680638477</c:v>
                </c:pt>
                <c:pt idx="1090">
                  <c:v>143.40000681113452</c:v>
                </c:pt>
                <c:pt idx="1091">
                  <c:v>143.50000681588426</c:v>
                </c:pt>
                <c:pt idx="1092">
                  <c:v>143.60000682063401</c:v>
                </c:pt>
                <c:pt idx="1093">
                  <c:v>143.70000682538375</c:v>
                </c:pt>
                <c:pt idx="1094">
                  <c:v>143.8000068301335</c:v>
                </c:pt>
                <c:pt idx="1095">
                  <c:v>143.90000683488324</c:v>
                </c:pt>
                <c:pt idx="1096">
                  <c:v>144.00000683963299</c:v>
                </c:pt>
                <c:pt idx="1097">
                  <c:v>144.10000684438273</c:v>
                </c:pt>
                <c:pt idx="1098">
                  <c:v>144.20000684913248</c:v>
                </c:pt>
                <c:pt idx="1099">
                  <c:v>144.30000685388222</c:v>
                </c:pt>
                <c:pt idx="1100">
                  <c:v>144.40000685863197</c:v>
                </c:pt>
                <c:pt idx="1101">
                  <c:v>144.50000686338171</c:v>
                </c:pt>
                <c:pt idx="1102">
                  <c:v>144.60000686813146</c:v>
                </c:pt>
                <c:pt idx="1103">
                  <c:v>144.7000068728812</c:v>
                </c:pt>
                <c:pt idx="1104">
                  <c:v>144.80000687763095</c:v>
                </c:pt>
                <c:pt idx="1105">
                  <c:v>144.90000688238069</c:v>
                </c:pt>
                <c:pt idx="1106">
                  <c:v>145.00000688713044</c:v>
                </c:pt>
                <c:pt idx="1107">
                  <c:v>145.10000689188018</c:v>
                </c:pt>
                <c:pt idx="1108">
                  <c:v>145.20000689662993</c:v>
                </c:pt>
                <c:pt idx="1109">
                  <c:v>145.30000690137967</c:v>
                </c:pt>
                <c:pt idx="1110">
                  <c:v>145.40000690612942</c:v>
                </c:pt>
                <c:pt idx="1111">
                  <c:v>145.50000691087916</c:v>
                </c:pt>
                <c:pt idx="1112">
                  <c:v>145.60000691562891</c:v>
                </c:pt>
                <c:pt idx="1113">
                  <c:v>145.70000692037866</c:v>
                </c:pt>
                <c:pt idx="1114">
                  <c:v>145.8000069251284</c:v>
                </c:pt>
                <c:pt idx="1115">
                  <c:v>145.90000692987815</c:v>
                </c:pt>
                <c:pt idx="1116">
                  <c:v>146.00000693462789</c:v>
                </c:pt>
                <c:pt idx="1117">
                  <c:v>146.10000693937764</c:v>
                </c:pt>
                <c:pt idx="1118">
                  <c:v>146.20000694412738</c:v>
                </c:pt>
                <c:pt idx="1119">
                  <c:v>146.30000694887713</c:v>
                </c:pt>
                <c:pt idx="1120">
                  <c:v>146.40000695362687</c:v>
                </c:pt>
                <c:pt idx="1121">
                  <c:v>146.50000695837662</c:v>
                </c:pt>
                <c:pt idx="1122">
                  <c:v>146.60000696312636</c:v>
                </c:pt>
                <c:pt idx="1123">
                  <c:v>146.70000696787611</c:v>
                </c:pt>
                <c:pt idx="1124">
                  <c:v>146.80000697262585</c:v>
                </c:pt>
                <c:pt idx="1125">
                  <c:v>146.9000069773756</c:v>
                </c:pt>
                <c:pt idx="1126">
                  <c:v>147.00000698212534</c:v>
                </c:pt>
                <c:pt idx="1127">
                  <c:v>147.10000698687509</c:v>
                </c:pt>
                <c:pt idx="1128">
                  <c:v>147.20000699162483</c:v>
                </c:pt>
                <c:pt idx="1129">
                  <c:v>147.30000699637458</c:v>
                </c:pt>
                <c:pt idx="1130">
                  <c:v>147.40000700112432</c:v>
                </c:pt>
                <c:pt idx="1131">
                  <c:v>147.50000700587407</c:v>
                </c:pt>
                <c:pt idx="1132">
                  <c:v>147.60000701062381</c:v>
                </c:pt>
                <c:pt idx="1133">
                  <c:v>147.70000701537356</c:v>
                </c:pt>
                <c:pt idx="1134">
                  <c:v>147.8000070201233</c:v>
                </c:pt>
                <c:pt idx="1135">
                  <c:v>147.90000702487305</c:v>
                </c:pt>
                <c:pt idx="1136">
                  <c:v>148.00000702962279</c:v>
                </c:pt>
                <c:pt idx="1137">
                  <c:v>148.10000703437254</c:v>
                </c:pt>
                <c:pt idx="1138">
                  <c:v>148.20000703912228</c:v>
                </c:pt>
                <c:pt idx="1139">
                  <c:v>148.30000704387203</c:v>
                </c:pt>
                <c:pt idx="1140">
                  <c:v>148.40000704862177</c:v>
                </c:pt>
                <c:pt idx="1141">
                  <c:v>148.50000705337152</c:v>
                </c:pt>
                <c:pt idx="1142">
                  <c:v>148.60000705812126</c:v>
                </c:pt>
                <c:pt idx="1143">
                  <c:v>148.70000706287101</c:v>
                </c:pt>
                <c:pt idx="1144">
                  <c:v>148.80000706762075</c:v>
                </c:pt>
                <c:pt idx="1145">
                  <c:v>148.9000070723705</c:v>
                </c:pt>
                <c:pt idx="1146">
                  <c:v>149.00000707712024</c:v>
                </c:pt>
                <c:pt idx="1147">
                  <c:v>149.10000708186999</c:v>
                </c:pt>
                <c:pt idx="1148">
                  <c:v>149.20000708661973</c:v>
                </c:pt>
                <c:pt idx="1149">
                  <c:v>149.30000709136948</c:v>
                </c:pt>
                <c:pt idx="1150">
                  <c:v>149.40000709611923</c:v>
                </c:pt>
                <c:pt idx="1151">
                  <c:v>149.50000710086897</c:v>
                </c:pt>
                <c:pt idx="1152">
                  <c:v>149.60000710561872</c:v>
                </c:pt>
                <c:pt idx="1153">
                  <c:v>149.70000711036846</c:v>
                </c:pt>
                <c:pt idx="1154">
                  <c:v>149.80000711511821</c:v>
                </c:pt>
                <c:pt idx="1155">
                  <c:v>149.90000711986795</c:v>
                </c:pt>
                <c:pt idx="1156">
                  <c:v>150.0000071246177</c:v>
                </c:pt>
                <c:pt idx="1157">
                  <c:v>150.10000712936744</c:v>
                </c:pt>
                <c:pt idx="1158">
                  <c:v>150.20000713411719</c:v>
                </c:pt>
                <c:pt idx="1159">
                  <c:v>150.30000713886693</c:v>
                </c:pt>
                <c:pt idx="1160">
                  <c:v>150.40000714361668</c:v>
                </c:pt>
                <c:pt idx="1161">
                  <c:v>150.50000714836642</c:v>
                </c:pt>
                <c:pt idx="1162">
                  <c:v>150.60000715311617</c:v>
                </c:pt>
                <c:pt idx="1163">
                  <c:v>150.70000715786591</c:v>
                </c:pt>
                <c:pt idx="1164">
                  <c:v>150.80000716261566</c:v>
                </c:pt>
                <c:pt idx="1165">
                  <c:v>150.9000071673654</c:v>
                </c:pt>
                <c:pt idx="1166">
                  <c:v>151.00000717211515</c:v>
                </c:pt>
                <c:pt idx="1167">
                  <c:v>151.10000717686489</c:v>
                </c:pt>
                <c:pt idx="1168">
                  <c:v>151.20000718161464</c:v>
                </c:pt>
                <c:pt idx="1169">
                  <c:v>151.30000718636438</c:v>
                </c:pt>
                <c:pt idx="1170">
                  <c:v>151.40000719111413</c:v>
                </c:pt>
                <c:pt idx="1171">
                  <c:v>151.50000719586387</c:v>
                </c:pt>
                <c:pt idx="1172">
                  <c:v>151.60000720061362</c:v>
                </c:pt>
                <c:pt idx="1173">
                  <c:v>151.70000720536336</c:v>
                </c:pt>
                <c:pt idx="1174">
                  <c:v>151.80000721011311</c:v>
                </c:pt>
                <c:pt idx="1175">
                  <c:v>151.90000721486285</c:v>
                </c:pt>
                <c:pt idx="1176">
                  <c:v>152.0000072196126</c:v>
                </c:pt>
                <c:pt idx="1177">
                  <c:v>152.10000722436234</c:v>
                </c:pt>
                <c:pt idx="1178">
                  <c:v>152.20000722911209</c:v>
                </c:pt>
                <c:pt idx="1179">
                  <c:v>152.30000723386183</c:v>
                </c:pt>
                <c:pt idx="1180">
                  <c:v>152.40000723861158</c:v>
                </c:pt>
                <c:pt idx="1181">
                  <c:v>152.50000724336132</c:v>
                </c:pt>
                <c:pt idx="1182">
                  <c:v>152.60000724811107</c:v>
                </c:pt>
                <c:pt idx="1183">
                  <c:v>152.70000725286081</c:v>
                </c:pt>
                <c:pt idx="1184">
                  <c:v>152.80000725761056</c:v>
                </c:pt>
                <c:pt idx="1185">
                  <c:v>152.9000072623603</c:v>
                </c:pt>
                <c:pt idx="1186">
                  <c:v>153.00000726711005</c:v>
                </c:pt>
                <c:pt idx="1187">
                  <c:v>153.10000727185979</c:v>
                </c:pt>
                <c:pt idx="1188">
                  <c:v>153.20000727660954</c:v>
                </c:pt>
                <c:pt idx="1189">
                  <c:v>153.30000728135929</c:v>
                </c:pt>
                <c:pt idx="1190">
                  <c:v>153.40000728610903</c:v>
                </c:pt>
                <c:pt idx="1191">
                  <c:v>153.50000729085878</c:v>
                </c:pt>
                <c:pt idx="1192">
                  <c:v>153.60000729560852</c:v>
                </c:pt>
                <c:pt idx="1193">
                  <c:v>153.70000730035827</c:v>
                </c:pt>
                <c:pt idx="1194">
                  <c:v>153.80000730510801</c:v>
                </c:pt>
                <c:pt idx="1195">
                  <c:v>153.90000730985776</c:v>
                </c:pt>
                <c:pt idx="1196">
                  <c:v>154.0000073146075</c:v>
                </c:pt>
                <c:pt idx="1197">
                  <c:v>154.10000731935725</c:v>
                </c:pt>
                <c:pt idx="1198">
                  <c:v>154.20000732410699</c:v>
                </c:pt>
                <c:pt idx="1199">
                  <c:v>154.30000732885674</c:v>
                </c:pt>
                <c:pt idx="1200">
                  <c:v>154.40000733360648</c:v>
                </c:pt>
                <c:pt idx="1201">
                  <c:v>154.50000733835623</c:v>
                </c:pt>
                <c:pt idx="1202">
                  <c:v>154.60000734310597</c:v>
                </c:pt>
                <c:pt idx="1203">
                  <c:v>154.70000734785572</c:v>
                </c:pt>
                <c:pt idx="1204">
                  <c:v>154.80000735260546</c:v>
                </c:pt>
                <c:pt idx="1205">
                  <c:v>154.90000735735521</c:v>
                </c:pt>
                <c:pt idx="1206">
                  <c:v>155.00000736210495</c:v>
                </c:pt>
                <c:pt idx="1207">
                  <c:v>155.1000073668547</c:v>
                </c:pt>
                <c:pt idx="1208">
                  <c:v>155.20000737160444</c:v>
                </c:pt>
                <c:pt idx="1209">
                  <c:v>155.30000737635419</c:v>
                </c:pt>
                <c:pt idx="1210">
                  <c:v>155.40000738110393</c:v>
                </c:pt>
                <c:pt idx="1211">
                  <c:v>155.50000738585368</c:v>
                </c:pt>
                <c:pt idx="1212">
                  <c:v>155.60000739060342</c:v>
                </c:pt>
                <c:pt idx="1213">
                  <c:v>155.70000739535317</c:v>
                </c:pt>
                <c:pt idx="1214">
                  <c:v>155.80000740010291</c:v>
                </c:pt>
                <c:pt idx="1215">
                  <c:v>155.90000740485266</c:v>
                </c:pt>
                <c:pt idx="1216">
                  <c:v>156.0000074096024</c:v>
                </c:pt>
                <c:pt idx="1217">
                  <c:v>156.10000741435215</c:v>
                </c:pt>
                <c:pt idx="1218">
                  <c:v>156.20000741910189</c:v>
                </c:pt>
                <c:pt idx="1219">
                  <c:v>156.30000742385164</c:v>
                </c:pt>
                <c:pt idx="1220">
                  <c:v>156.40000742860138</c:v>
                </c:pt>
                <c:pt idx="1221">
                  <c:v>156.50000743335113</c:v>
                </c:pt>
                <c:pt idx="1222">
                  <c:v>156.60000743810087</c:v>
                </c:pt>
                <c:pt idx="1223">
                  <c:v>156.70000744285062</c:v>
                </c:pt>
                <c:pt idx="1224">
                  <c:v>156.80000744760036</c:v>
                </c:pt>
                <c:pt idx="1225">
                  <c:v>156.90000745235011</c:v>
                </c:pt>
                <c:pt idx="1226">
                  <c:v>157.00000745709985</c:v>
                </c:pt>
                <c:pt idx="1227">
                  <c:v>157.1000074618496</c:v>
                </c:pt>
                <c:pt idx="1228">
                  <c:v>157.20000746659935</c:v>
                </c:pt>
                <c:pt idx="1229">
                  <c:v>157.30000747134909</c:v>
                </c:pt>
                <c:pt idx="1230">
                  <c:v>157.40000747609884</c:v>
                </c:pt>
                <c:pt idx="1231">
                  <c:v>157.50000748084858</c:v>
                </c:pt>
                <c:pt idx="1232">
                  <c:v>157.60000748559833</c:v>
                </c:pt>
                <c:pt idx="1233">
                  <c:v>157.70000749034807</c:v>
                </c:pt>
                <c:pt idx="1234">
                  <c:v>157.80000749509782</c:v>
                </c:pt>
                <c:pt idx="1235">
                  <c:v>157.90000749984756</c:v>
                </c:pt>
                <c:pt idx="1236">
                  <c:v>158.00000750459731</c:v>
                </c:pt>
                <c:pt idx="1237">
                  <c:v>158.10000750934705</c:v>
                </c:pt>
                <c:pt idx="1238">
                  <c:v>158.2000075140968</c:v>
                </c:pt>
                <c:pt idx="1239">
                  <c:v>158.30000751884654</c:v>
                </c:pt>
                <c:pt idx="1240">
                  <c:v>158.40000752359629</c:v>
                </c:pt>
                <c:pt idx="1241">
                  <c:v>158.50000752834603</c:v>
                </c:pt>
                <c:pt idx="1242">
                  <c:v>158.60000753309578</c:v>
                </c:pt>
                <c:pt idx="1243">
                  <c:v>158.70000753784552</c:v>
                </c:pt>
                <c:pt idx="1244">
                  <c:v>158.80000754259527</c:v>
                </c:pt>
                <c:pt idx="1245">
                  <c:v>158.90000754734501</c:v>
                </c:pt>
                <c:pt idx="1246">
                  <c:v>159.00000755209476</c:v>
                </c:pt>
                <c:pt idx="1247">
                  <c:v>159.1000075568445</c:v>
                </c:pt>
                <c:pt idx="1248">
                  <c:v>159.20000756159425</c:v>
                </c:pt>
                <c:pt idx="1249">
                  <c:v>159.30000756634399</c:v>
                </c:pt>
                <c:pt idx="1250">
                  <c:v>159.40000757109374</c:v>
                </c:pt>
                <c:pt idx="1251">
                  <c:v>159.50000757584348</c:v>
                </c:pt>
                <c:pt idx="1252">
                  <c:v>159.60000758059323</c:v>
                </c:pt>
                <c:pt idx="1253">
                  <c:v>159.70000758534297</c:v>
                </c:pt>
                <c:pt idx="1254">
                  <c:v>159.80000759009272</c:v>
                </c:pt>
                <c:pt idx="1255">
                  <c:v>159.90000759484246</c:v>
                </c:pt>
                <c:pt idx="1256">
                  <c:v>160.00000759959221</c:v>
                </c:pt>
                <c:pt idx="1257">
                  <c:v>160.10000760434195</c:v>
                </c:pt>
                <c:pt idx="1258">
                  <c:v>160.2000076090917</c:v>
                </c:pt>
                <c:pt idx="1259">
                  <c:v>160.30000761384144</c:v>
                </c:pt>
                <c:pt idx="1260">
                  <c:v>160.40000761859119</c:v>
                </c:pt>
                <c:pt idx="1261">
                  <c:v>160.50000762334093</c:v>
                </c:pt>
                <c:pt idx="1262">
                  <c:v>160.60000762809068</c:v>
                </c:pt>
                <c:pt idx="1263">
                  <c:v>160.70000763284042</c:v>
                </c:pt>
                <c:pt idx="1264">
                  <c:v>160.80000763759017</c:v>
                </c:pt>
                <c:pt idx="1265">
                  <c:v>160.90000764233992</c:v>
                </c:pt>
                <c:pt idx="1266">
                  <c:v>161.00000764708966</c:v>
                </c:pt>
                <c:pt idx="1267">
                  <c:v>161.10000765183941</c:v>
                </c:pt>
                <c:pt idx="1268">
                  <c:v>161.20000765658915</c:v>
                </c:pt>
                <c:pt idx="1269">
                  <c:v>161.3000076613389</c:v>
                </c:pt>
                <c:pt idx="1270">
                  <c:v>161.40000766608864</c:v>
                </c:pt>
                <c:pt idx="1271">
                  <c:v>161.50000767083839</c:v>
                </c:pt>
                <c:pt idx="1272">
                  <c:v>161.60000767558813</c:v>
                </c:pt>
                <c:pt idx="1273">
                  <c:v>161.70000768033788</c:v>
                </c:pt>
                <c:pt idx="1274">
                  <c:v>161.80000768508762</c:v>
                </c:pt>
                <c:pt idx="1275">
                  <c:v>161.90000768983737</c:v>
                </c:pt>
                <c:pt idx="1276">
                  <c:v>162.00000769458711</c:v>
                </c:pt>
                <c:pt idx="1277">
                  <c:v>162.10000769933686</c:v>
                </c:pt>
                <c:pt idx="1278">
                  <c:v>162.2000077040866</c:v>
                </c:pt>
                <c:pt idx="1279">
                  <c:v>162.30000770883635</c:v>
                </c:pt>
                <c:pt idx="1280">
                  <c:v>162.40000771358609</c:v>
                </c:pt>
                <c:pt idx="1281">
                  <c:v>162.50000771833584</c:v>
                </c:pt>
                <c:pt idx="1282">
                  <c:v>162.60000772308558</c:v>
                </c:pt>
                <c:pt idx="1283">
                  <c:v>162.70000772783533</c:v>
                </c:pt>
                <c:pt idx="1284">
                  <c:v>162.80000773258507</c:v>
                </c:pt>
                <c:pt idx="1285">
                  <c:v>162.90000773733482</c:v>
                </c:pt>
                <c:pt idx="1286">
                  <c:v>163.00000774208456</c:v>
                </c:pt>
                <c:pt idx="1287">
                  <c:v>163.10000774683431</c:v>
                </c:pt>
                <c:pt idx="1288">
                  <c:v>163.20000775158405</c:v>
                </c:pt>
                <c:pt idx="1289">
                  <c:v>163.3000077563338</c:v>
                </c:pt>
                <c:pt idx="1290">
                  <c:v>163.40000776108354</c:v>
                </c:pt>
                <c:pt idx="1291">
                  <c:v>163.50000776583329</c:v>
                </c:pt>
                <c:pt idx="1292">
                  <c:v>163.60000777058303</c:v>
                </c:pt>
                <c:pt idx="1293">
                  <c:v>163.70000777533278</c:v>
                </c:pt>
                <c:pt idx="1294">
                  <c:v>163.80000778008252</c:v>
                </c:pt>
                <c:pt idx="1295">
                  <c:v>163.90000778483227</c:v>
                </c:pt>
                <c:pt idx="1296">
                  <c:v>164.00000778958201</c:v>
                </c:pt>
                <c:pt idx="1297">
                  <c:v>164.10000779433176</c:v>
                </c:pt>
                <c:pt idx="1298">
                  <c:v>164.2000077990815</c:v>
                </c:pt>
                <c:pt idx="1299">
                  <c:v>164.30000780383125</c:v>
                </c:pt>
                <c:pt idx="1300">
                  <c:v>164.40000780858099</c:v>
                </c:pt>
                <c:pt idx="1301">
                  <c:v>164.50000781333074</c:v>
                </c:pt>
                <c:pt idx="1302">
                  <c:v>164.60000781808048</c:v>
                </c:pt>
                <c:pt idx="1303">
                  <c:v>164.70000782283023</c:v>
                </c:pt>
                <c:pt idx="1304">
                  <c:v>164.80000782757998</c:v>
                </c:pt>
                <c:pt idx="1305">
                  <c:v>164.90000783232972</c:v>
                </c:pt>
                <c:pt idx="1306">
                  <c:v>165.00000783707947</c:v>
                </c:pt>
                <c:pt idx="1307">
                  <c:v>165.10000784182921</c:v>
                </c:pt>
                <c:pt idx="1308">
                  <c:v>165.20000784657896</c:v>
                </c:pt>
                <c:pt idx="1309">
                  <c:v>165.3000078513287</c:v>
                </c:pt>
                <c:pt idx="1310">
                  <c:v>165.40000785607845</c:v>
                </c:pt>
                <c:pt idx="1311">
                  <c:v>165.50000786082819</c:v>
                </c:pt>
                <c:pt idx="1312">
                  <c:v>165.60000786557794</c:v>
                </c:pt>
                <c:pt idx="1313">
                  <c:v>165.70000787032768</c:v>
                </c:pt>
                <c:pt idx="1314">
                  <c:v>165.80000787507743</c:v>
                </c:pt>
                <c:pt idx="1315">
                  <c:v>165.90000787982717</c:v>
                </c:pt>
                <c:pt idx="1316">
                  <c:v>166.00000788457692</c:v>
                </c:pt>
                <c:pt idx="1317">
                  <c:v>166.10000788932666</c:v>
                </c:pt>
                <c:pt idx="1318">
                  <c:v>166.20000789407641</c:v>
                </c:pt>
                <c:pt idx="1319">
                  <c:v>166.30000789882615</c:v>
                </c:pt>
                <c:pt idx="1320">
                  <c:v>166.4000079035759</c:v>
                </c:pt>
                <c:pt idx="1321">
                  <c:v>166.50000790832564</c:v>
                </c:pt>
                <c:pt idx="1322">
                  <c:v>166.60000791307539</c:v>
                </c:pt>
                <c:pt idx="1323">
                  <c:v>166.70000791782513</c:v>
                </c:pt>
                <c:pt idx="1324">
                  <c:v>166.80000792257488</c:v>
                </c:pt>
                <c:pt idx="1325">
                  <c:v>166.90000792732462</c:v>
                </c:pt>
                <c:pt idx="1326">
                  <c:v>167.00000793207437</c:v>
                </c:pt>
                <c:pt idx="1327">
                  <c:v>167.10000793682411</c:v>
                </c:pt>
                <c:pt idx="1328">
                  <c:v>167.20000794157386</c:v>
                </c:pt>
                <c:pt idx="1329">
                  <c:v>167.3000079463236</c:v>
                </c:pt>
                <c:pt idx="1330">
                  <c:v>167.40000795107335</c:v>
                </c:pt>
                <c:pt idx="1331">
                  <c:v>167.50000795582309</c:v>
                </c:pt>
                <c:pt idx="1332">
                  <c:v>167.60000796057284</c:v>
                </c:pt>
                <c:pt idx="1333">
                  <c:v>167.70000796532258</c:v>
                </c:pt>
                <c:pt idx="1334">
                  <c:v>167.80000797007233</c:v>
                </c:pt>
                <c:pt idx="1335">
                  <c:v>167.90000797482207</c:v>
                </c:pt>
                <c:pt idx="1336">
                  <c:v>168.00000797957182</c:v>
                </c:pt>
                <c:pt idx="1337">
                  <c:v>168.10000798432156</c:v>
                </c:pt>
                <c:pt idx="1338">
                  <c:v>168.20000798907131</c:v>
                </c:pt>
                <c:pt idx="1339">
                  <c:v>168.30000799382105</c:v>
                </c:pt>
                <c:pt idx="1340">
                  <c:v>168.4000079985708</c:v>
                </c:pt>
                <c:pt idx="1341">
                  <c:v>168.50000800332054</c:v>
                </c:pt>
                <c:pt idx="1342">
                  <c:v>168.60000800807029</c:v>
                </c:pt>
                <c:pt idx="1343">
                  <c:v>168.70000801282004</c:v>
                </c:pt>
                <c:pt idx="1344">
                  <c:v>168.80000801756978</c:v>
                </c:pt>
                <c:pt idx="1345">
                  <c:v>168.90000802231953</c:v>
                </c:pt>
                <c:pt idx="1346">
                  <c:v>169.00000802706927</c:v>
                </c:pt>
                <c:pt idx="1347">
                  <c:v>169.10000803181902</c:v>
                </c:pt>
                <c:pt idx="1348">
                  <c:v>169.20000803656876</c:v>
                </c:pt>
                <c:pt idx="1349">
                  <c:v>169.30000804131851</c:v>
                </c:pt>
                <c:pt idx="1350">
                  <c:v>169.40000804606825</c:v>
                </c:pt>
                <c:pt idx="1351">
                  <c:v>169.500008050818</c:v>
                </c:pt>
                <c:pt idx="1352">
                  <c:v>169.60000805556774</c:v>
                </c:pt>
                <c:pt idx="1353">
                  <c:v>169.70000806031749</c:v>
                </c:pt>
                <c:pt idx="1354">
                  <c:v>169.80000806506723</c:v>
                </c:pt>
                <c:pt idx="1355">
                  <c:v>169.90000806981698</c:v>
                </c:pt>
                <c:pt idx="1356">
                  <c:v>170.00000807456672</c:v>
                </c:pt>
                <c:pt idx="1357">
                  <c:v>170.10000807931647</c:v>
                </c:pt>
                <c:pt idx="1358">
                  <c:v>170.20000808406621</c:v>
                </c:pt>
                <c:pt idx="1359">
                  <c:v>170.30000808881596</c:v>
                </c:pt>
                <c:pt idx="1360">
                  <c:v>170.4000080935657</c:v>
                </c:pt>
                <c:pt idx="1361">
                  <c:v>170.50000809831545</c:v>
                </c:pt>
                <c:pt idx="1362">
                  <c:v>170.60000810306519</c:v>
                </c:pt>
                <c:pt idx="1363">
                  <c:v>170.70000810781494</c:v>
                </c:pt>
                <c:pt idx="1364">
                  <c:v>170.80000811256468</c:v>
                </c:pt>
                <c:pt idx="1365">
                  <c:v>170.90000811731443</c:v>
                </c:pt>
                <c:pt idx="1366">
                  <c:v>171.00000812206417</c:v>
                </c:pt>
                <c:pt idx="1367">
                  <c:v>171.10000812681392</c:v>
                </c:pt>
                <c:pt idx="1368">
                  <c:v>171.20000813156366</c:v>
                </c:pt>
                <c:pt idx="1369">
                  <c:v>171.30000813631341</c:v>
                </c:pt>
                <c:pt idx="1370">
                  <c:v>171.40000814106315</c:v>
                </c:pt>
                <c:pt idx="1371">
                  <c:v>171.5000081458129</c:v>
                </c:pt>
                <c:pt idx="1372">
                  <c:v>171.60000815056264</c:v>
                </c:pt>
                <c:pt idx="1373">
                  <c:v>171.70000815531239</c:v>
                </c:pt>
                <c:pt idx="1374">
                  <c:v>171.80000816006213</c:v>
                </c:pt>
                <c:pt idx="1375">
                  <c:v>171.90000816481188</c:v>
                </c:pt>
                <c:pt idx="1376">
                  <c:v>172.00000816956162</c:v>
                </c:pt>
                <c:pt idx="1377">
                  <c:v>172.10000817431137</c:v>
                </c:pt>
                <c:pt idx="1378">
                  <c:v>172.20000817906111</c:v>
                </c:pt>
                <c:pt idx="1379">
                  <c:v>172.30000818381086</c:v>
                </c:pt>
                <c:pt idx="1380">
                  <c:v>172.40000818856061</c:v>
                </c:pt>
                <c:pt idx="1381">
                  <c:v>172.50000819331035</c:v>
                </c:pt>
                <c:pt idx="1382">
                  <c:v>172.6000081980601</c:v>
                </c:pt>
                <c:pt idx="1383">
                  <c:v>172.70000820280984</c:v>
                </c:pt>
                <c:pt idx="1384">
                  <c:v>172.80000820755959</c:v>
                </c:pt>
                <c:pt idx="1385">
                  <c:v>172.90000821230933</c:v>
                </c:pt>
                <c:pt idx="1386">
                  <c:v>173.00000821705908</c:v>
                </c:pt>
                <c:pt idx="1387">
                  <c:v>173.10000822180882</c:v>
                </c:pt>
                <c:pt idx="1388">
                  <c:v>173.20000822655857</c:v>
                </c:pt>
                <c:pt idx="1389">
                  <c:v>173.30000823130831</c:v>
                </c:pt>
                <c:pt idx="1390">
                  <c:v>173.40000823605806</c:v>
                </c:pt>
                <c:pt idx="1391">
                  <c:v>173.5000082408078</c:v>
                </c:pt>
                <c:pt idx="1392">
                  <c:v>173.60000824555755</c:v>
                </c:pt>
                <c:pt idx="1393">
                  <c:v>173.70000825030729</c:v>
                </c:pt>
                <c:pt idx="1394">
                  <c:v>173.80000825505704</c:v>
                </c:pt>
                <c:pt idx="1395">
                  <c:v>173.90000825980678</c:v>
                </c:pt>
                <c:pt idx="1396">
                  <c:v>174.00000826455653</c:v>
                </c:pt>
                <c:pt idx="1397">
                  <c:v>174.10000826930627</c:v>
                </c:pt>
                <c:pt idx="1398">
                  <c:v>174.20000827405602</c:v>
                </c:pt>
                <c:pt idx="1399">
                  <c:v>174.30000827880576</c:v>
                </c:pt>
                <c:pt idx="1400">
                  <c:v>174.40000828355551</c:v>
                </c:pt>
                <c:pt idx="1401">
                  <c:v>174.50000828830525</c:v>
                </c:pt>
                <c:pt idx="1402">
                  <c:v>174.600008293055</c:v>
                </c:pt>
                <c:pt idx="1403">
                  <c:v>174.70000829780474</c:v>
                </c:pt>
                <c:pt idx="1404">
                  <c:v>174.80000830255449</c:v>
                </c:pt>
                <c:pt idx="1405">
                  <c:v>174.90000830730423</c:v>
                </c:pt>
                <c:pt idx="1406">
                  <c:v>175.00000831205398</c:v>
                </c:pt>
                <c:pt idx="1407">
                  <c:v>175.10000831680372</c:v>
                </c:pt>
                <c:pt idx="1408">
                  <c:v>175.20000832155347</c:v>
                </c:pt>
                <c:pt idx="1409">
                  <c:v>175.30000832630321</c:v>
                </c:pt>
                <c:pt idx="1410">
                  <c:v>175.40000833105296</c:v>
                </c:pt>
                <c:pt idx="1411">
                  <c:v>175.5000083358027</c:v>
                </c:pt>
                <c:pt idx="1412">
                  <c:v>175.60000834055245</c:v>
                </c:pt>
                <c:pt idx="1413">
                  <c:v>175.70000834530219</c:v>
                </c:pt>
                <c:pt idx="1414">
                  <c:v>175.80000835005194</c:v>
                </c:pt>
                <c:pt idx="1415">
                  <c:v>175.90000835480168</c:v>
                </c:pt>
                <c:pt idx="1416">
                  <c:v>176.00000835955143</c:v>
                </c:pt>
                <c:pt idx="1417">
                  <c:v>176.10000836430117</c:v>
                </c:pt>
                <c:pt idx="1418">
                  <c:v>176.20000836905092</c:v>
                </c:pt>
                <c:pt idx="1419">
                  <c:v>176.30000837380067</c:v>
                </c:pt>
                <c:pt idx="1420">
                  <c:v>176.40000837855041</c:v>
                </c:pt>
                <c:pt idx="1421">
                  <c:v>176.50000838330016</c:v>
                </c:pt>
                <c:pt idx="1422">
                  <c:v>176.6000083880499</c:v>
                </c:pt>
                <c:pt idx="1423">
                  <c:v>176.70000839279965</c:v>
                </c:pt>
                <c:pt idx="1424">
                  <c:v>176.80000839754939</c:v>
                </c:pt>
                <c:pt idx="1425">
                  <c:v>176.90000840229914</c:v>
                </c:pt>
                <c:pt idx="1426">
                  <c:v>177.00000840704888</c:v>
                </c:pt>
                <c:pt idx="1427">
                  <c:v>177.10000841179863</c:v>
                </c:pt>
                <c:pt idx="1428">
                  <c:v>177.20000841654837</c:v>
                </c:pt>
                <c:pt idx="1429">
                  <c:v>177.30000842129812</c:v>
                </c:pt>
                <c:pt idx="1430">
                  <c:v>177.40000842604786</c:v>
                </c:pt>
                <c:pt idx="1431">
                  <c:v>177.50000843079761</c:v>
                </c:pt>
                <c:pt idx="1432">
                  <c:v>177.60000843554735</c:v>
                </c:pt>
                <c:pt idx="1433">
                  <c:v>177.7000084402971</c:v>
                </c:pt>
                <c:pt idx="1434">
                  <c:v>177.80000844504684</c:v>
                </c:pt>
                <c:pt idx="1435">
                  <c:v>177.90000844979659</c:v>
                </c:pt>
                <c:pt idx="1436">
                  <c:v>178.00000845454633</c:v>
                </c:pt>
                <c:pt idx="1437">
                  <c:v>178.10000845929608</c:v>
                </c:pt>
                <c:pt idx="1438">
                  <c:v>178.20000846404582</c:v>
                </c:pt>
                <c:pt idx="1439">
                  <c:v>178.30000846879557</c:v>
                </c:pt>
                <c:pt idx="1440">
                  <c:v>178.40000847354531</c:v>
                </c:pt>
                <c:pt idx="1441">
                  <c:v>178.50000847829506</c:v>
                </c:pt>
                <c:pt idx="1442">
                  <c:v>178.6000084830448</c:v>
                </c:pt>
                <c:pt idx="1443">
                  <c:v>178.70000848779455</c:v>
                </c:pt>
                <c:pt idx="1444">
                  <c:v>178.80000849254429</c:v>
                </c:pt>
                <c:pt idx="1445">
                  <c:v>178.90000849729404</c:v>
                </c:pt>
                <c:pt idx="1446">
                  <c:v>179.00000850204378</c:v>
                </c:pt>
                <c:pt idx="1447">
                  <c:v>179.10000850679353</c:v>
                </c:pt>
                <c:pt idx="1448">
                  <c:v>179.20000851154327</c:v>
                </c:pt>
                <c:pt idx="1449">
                  <c:v>179.30000851629302</c:v>
                </c:pt>
                <c:pt idx="1450">
                  <c:v>179.40000852104276</c:v>
                </c:pt>
                <c:pt idx="1451">
                  <c:v>179.50000852579251</c:v>
                </c:pt>
                <c:pt idx="1452">
                  <c:v>179.60000853054225</c:v>
                </c:pt>
                <c:pt idx="1453">
                  <c:v>179.700008535292</c:v>
                </c:pt>
                <c:pt idx="1454">
                  <c:v>179.80000854004174</c:v>
                </c:pt>
                <c:pt idx="1455">
                  <c:v>179.90000854479149</c:v>
                </c:pt>
                <c:pt idx="1456">
                  <c:v>180.00000854954123</c:v>
                </c:pt>
                <c:pt idx="1457">
                  <c:v>180.10000855429098</c:v>
                </c:pt>
                <c:pt idx="1458">
                  <c:v>180.20000855904073</c:v>
                </c:pt>
                <c:pt idx="1459">
                  <c:v>180.30000856379047</c:v>
                </c:pt>
                <c:pt idx="1460">
                  <c:v>180.40000856854022</c:v>
                </c:pt>
                <c:pt idx="1461">
                  <c:v>180.50000857328996</c:v>
                </c:pt>
                <c:pt idx="1462">
                  <c:v>180.60000857803971</c:v>
                </c:pt>
                <c:pt idx="1463">
                  <c:v>180.70000858278945</c:v>
                </c:pt>
                <c:pt idx="1464">
                  <c:v>180.8000085875392</c:v>
                </c:pt>
                <c:pt idx="1465">
                  <c:v>180.90000859228894</c:v>
                </c:pt>
                <c:pt idx="1466">
                  <c:v>181.00000859703869</c:v>
                </c:pt>
                <c:pt idx="1467">
                  <c:v>181.10000860178843</c:v>
                </c:pt>
                <c:pt idx="1468">
                  <c:v>181.20000860653818</c:v>
                </c:pt>
                <c:pt idx="1469">
                  <c:v>181.30000861128792</c:v>
                </c:pt>
                <c:pt idx="1470">
                  <c:v>181.40000861603767</c:v>
                </c:pt>
                <c:pt idx="1471">
                  <c:v>181.50000862078741</c:v>
                </c:pt>
                <c:pt idx="1472">
                  <c:v>181.60000862553716</c:v>
                </c:pt>
                <c:pt idx="1473">
                  <c:v>181.7000086302869</c:v>
                </c:pt>
                <c:pt idx="1474">
                  <c:v>181.80000863503665</c:v>
                </c:pt>
                <c:pt idx="1475">
                  <c:v>181.90000863978639</c:v>
                </c:pt>
                <c:pt idx="1476">
                  <c:v>182.00000864453614</c:v>
                </c:pt>
                <c:pt idx="1477">
                  <c:v>182.10000864928588</c:v>
                </c:pt>
                <c:pt idx="1478">
                  <c:v>182.20000865403563</c:v>
                </c:pt>
                <c:pt idx="1479">
                  <c:v>182.30000865878537</c:v>
                </c:pt>
                <c:pt idx="1480">
                  <c:v>182.40000866353512</c:v>
                </c:pt>
                <c:pt idx="1481">
                  <c:v>182.50000866828486</c:v>
                </c:pt>
                <c:pt idx="1482">
                  <c:v>182.60000867303461</c:v>
                </c:pt>
                <c:pt idx="1483">
                  <c:v>182.70000867778435</c:v>
                </c:pt>
                <c:pt idx="1484">
                  <c:v>182.8000086825341</c:v>
                </c:pt>
                <c:pt idx="1485">
                  <c:v>182.90000868728384</c:v>
                </c:pt>
                <c:pt idx="1486">
                  <c:v>183.00000869203359</c:v>
                </c:pt>
                <c:pt idx="1487">
                  <c:v>183.10000869678333</c:v>
                </c:pt>
                <c:pt idx="1488">
                  <c:v>183.20000870153308</c:v>
                </c:pt>
                <c:pt idx="1489">
                  <c:v>183.30000870628282</c:v>
                </c:pt>
                <c:pt idx="1490">
                  <c:v>183.40000871103257</c:v>
                </c:pt>
                <c:pt idx="1491">
                  <c:v>183.50000871578231</c:v>
                </c:pt>
                <c:pt idx="1492">
                  <c:v>183.60000872053206</c:v>
                </c:pt>
                <c:pt idx="1493">
                  <c:v>183.7000087252818</c:v>
                </c:pt>
                <c:pt idx="1494">
                  <c:v>183.80000873003155</c:v>
                </c:pt>
                <c:pt idx="1495">
                  <c:v>183.9000087347813</c:v>
                </c:pt>
                <c:pt idx="1496">
                  <c:v>184.00000873953104</c:v>
                </c:pt>
                <c:pt idx="1497">
                  <c:v>184.10000874428079</c:v>
                </c:pt>
                <c:pt idx="1498">
                  <c:v>184.20000874903053</c:v>
                </c:pt>
                <c:pt idx="1499">
                  <c:v>184.30000875378028</c:v>
                </c:pt>
                <c:pt idx="1500">
                  <c:v>184.40000875853002</c:v>
                </c:pt>
                <c:pt idx="1501">
                  <c:v>184.50000876327977</c:v>
                </c:pt>
                <c:pt idx="1502">
                  <c:v>184.60000876802951</c:v>
                </c:pt>
                <c:pt idx="1503">
                  <c:v>184.70000877277926</c:v>
                </c:pt>
                <c:pt idx="1504">
                  <c:v>184.800008777529</c:v>
                </c:pt>
                <c:pt idx="1505">
                  <c:v>184.90000878227875</c:v>
                </c:pt>
                <c:pt idx="1506">
                  <c:v>185.00000878702849</c:v>
                </c:pt>
                <c:pt idx="1507">
                  <c:v>185.10000879177824</c:v>
                </c:pt>
                <c:pt idx="1508">
                  <c:v>185.20000879652798</c:v>
                </c:pt>
                <c:pt idx="1509">
                  <c:v>185.30000880127773</c:v>
                </c:pt>
                <c:pt idx="1510">
                  <c:v>185.40000880602747</c:v>
                </c:pt>
                <c:pt idx="1511">
                  <c:v>185.50000881077722</c:v>
                </c:pt>
                <c:pt idx="1512">
                  <c:v>185.60000881552696</c:v>
                </c:pt>
                <c:pt idx="1513">
                  <c:v>185.70000882027671</c:v>
                </c:pt>
                <c:pt idx="1514">
                  <c:v>185.80000882502645</c:v>
                </c:pt>
                <c:pt idx="1515">
                  <c:v>185.9000088297762</c:v>
                </c:pt>
                <c:pt idx="1516">
                  <c:v>186.00000883452594</c:v>
                </c:pt>
                <c:pt idx="1517">
                  <c:v>186.10000883927569</c:v>
                </c:pt>
                <c:pt idx="1518">
                  <c:v>186.20000884402543</c:v>
                </c:pt>
                <c:pt idx="1519">
                  <c:v>186.30000884877518</c:v>
                </c:pt>
                <c:pt idx="1520">
                  <c:v>186.40000885352492</c:v>
                </c:pt>
                <c:pt idx="1521">
                  <c:v>186.50000885827467</c:v>
                </c:pt>
                <c:pt idx="1522">
                  <c:v>186.60000886302441</c:v>
                </c:pt>
                <c:pt idx="1523">
                  <c:v>186.70000886777416</c:v>
                </c:pt>
                <c:pt idx="1524">
                  <c:v>186.8000088725239</c:v>
                </c:pt>
                <c:pt idx="1525">
                  <c:v>186.90000887727365</c:v>
                </c:pt>
                <c:pt idx="1526">
                  <c:v>187.00000888202339</c:v>
                </c:pt>
                <c:pt idx="1527">
                  <c:v>187.10000888677314</c:v>
                </c:pt>
                <c:pt idx="1528">
                  <c:v>187.20000889152288</c:v>
                </c:pt>
                <c:pt idx="1529">
                  <c:v>187.30000889627263</c:v>
                </c:pt>
                <c:pt idx="1530">
                  <c:v>187.40000890102237</c:v>
                </c:pt>
                <c:pt idx="1531">
                  <c:v>187.50000890577212</c:v>
                </c:pt>
                <c:pt idx="1532">
                  <c:v>187.60000891052186</c:v>
                </c:pt>
                <c:pt idx="1533">
                  <c:v>187.70000891527161</c:v>
                </c:pt>
                <c:pt idx="1534">
                  <c:v>187.80000892002136</c:v>
                </c:pt>
                <c:pt idx="1535">
                  <c:v>187.9000089247711</c:v>
                </c:pt>
                <c:pt idx="1536">
                  <c:v>188.00000892952085</c:v>
                </c:pt>
                <c:pt idx="1537">
                  <c:v>188.10000893427059</c:v>
                </c:pt>
                <c:pt idx="1538">
                  <c:v>188.20000893902034</c:v>
                </c:pt>
                <c:pt idx="1539">
                  <c:v>188.30000894377008</c:v>
                </c:pt>
                <c:pt idx="1540">
                  <c:v>188.40000894851983</c:v>
                </c:pt>
                <c:pt idx="1541">
                  <c:v>188.50000895326957</c:v>
                </c:pt>
                <c:pt idx="1542">
                  <c:v>188.60000895801932</c:v>
                </c:pt>
                <c:pt idx="1543">
                  <c:v>188.70000896276906</c:v>
                </c:pt>
                <c:pt idx="1544">
                  <c:v>188.80000896751881</c:v>
                </c:pt>
                <c:pt idx="1545">
                  <c:v>188.90000897226855</c:v>
                </c:pt>
                <c:pt idx="1546">
                  <c:v>189.0000089770183</c:v>
                </c:pt>
                <c:pt idx="1547">
                  <c:v>189.10000898176804</c:v>
                </c:pt>
                <c:pt idx="1548">
                  <c:v>189.20000898651779</c:v>
                </c:pt>
                <c:pt idx="1549">
                  <c:v>189.30000899126753</c:v>
                </c:pt>
                <c:pt idx="1550">
                  <c:v>189.40000899601728</c:v>
                </c:pt>
                <c:pt idx="1551">
                  <c:v>189.50000900076702</c:v>
                </c:pt>
                <c:pt idx="1552">
                  <c:v>189.60000900551677</c:v>
                </c:pt>
                <c:pt idx="1553">
                  <c:v>189.70000901026651</c:v>
                </c:pt>
                <c:pt idx="1554">
                  <c:v>189.80000901501626</c:v>
                </c:pt>
                <c:pt idx="1555">
                  <c:v>189.900009019766</c:v>
                </c:pt>
                <c:pt idx="1556">
                  <c:v>190.00000902451575</c:v>
                </c:pt>
                <c:pt idx="1557">
                  <c:v>190.10000902926549</c:v>
                </c:pt>
                <c:pt idx="1558">
                  <c:v>190.20000903401524</c:v>
                </c:pt>
                <c:pt idx="1559">
                  <c:v>190.30000903876498</c:v>
                </c:pt>
                <c:pt idx="1560">
                  <c:v>190.40000904351473</c:v>
                </c:pt>
                <c:pt idx="1561">
                  <c:v>190.50000904826447</c:v>
                </c:pt>
                <c:pt idx="1562">
                  <c:v>190.60000905301422</c:v>
                </c:pt>
                <c:pt idx="1563">
                  <c:v>190.70000905776396</c:v>
                </c:pt>
                <c:pt idx="1564">
                  <c:v>190.80000906251371</c:v>
                </c:pt>
                <c:pt idx="1565">
                  <c:v>190.90000906726345</c:v>
                </c:pt>
                <c:pt idx="1566">
                  <c:v>191.0000090720132</c:v>
                </c:pt>
                <c:pt idx="1567">
                  <c:v>191.10000907676294</c:v>
                </c:pt>
                <c:pt idx="1568">
                  <c:v>191.20000908151269</c:v>
                </c:pt>
                <c:pt idx="1569">
                  <c:v>191.30000908626243</c:v>
                </c:pt>
                <c:pt idx="1570">
                  <c:v>191.40000909101218</c:v>
                </c:pt>
                <c:pt idx="1571">
                  <c:v>191.50000909576192</c:v>
                </c:pt>
                <c:pt idx="1572">
                  <c:v>191.60000910051167</c:v>
                </c:pt>
                <c:pt idx="1573">
                  <c:v>191.70000910526142</c:v>
                </c:pt>
                <c:pt idx="1574">
                  <c:v>191.80000911001116</c:v>
                </c:pt>
                <c:pt idx="1575">
                  <c:v>191.90000911476091</c:v>
                </c:pt>
                <c:pt idx="1576">
                  <c:v>192.00000911951065</c:v>
                </c:pt>
                <c:pt idx="1577">
                  <c:v>192.1000091242604</c:v>
                </c:pt>
                <c:pt idx="1578">
                  <c:v>192.20000912901014</c:v>
                </c:pt>
                <c:pt idx="1579">
                  <c:v>192.30000913375989</c:v>
                </c:pt>
                <c:pt idx="1580">
                  <c:v>192.40000913850963</c:v>
                </c:pt>
                <c:pt idx="1581">
                  <c:v>192.50000914325938</c:v>
                </c:pt>
                <c:pt idx="1582">
                  <c:v>192.60000914800912</c:v>
                </c:pt>
                <c:pt idx="1583">
                  <c:v>192.70000915275887</c:v>
                </c:pt>
                <c:pt idx="1584">
                  <c:v>192.80000915750861</c:v>
                </c:pt>
                <c:pt idx="1585">
                  <c:v>192.90000916225836</c:v>
                </c:pt>
                <c:pt idx="1586">
                  <c:v>193.0000091670081</c:v>
                </c:pt>
                <c:pt idx="1587">
                  <c:v>193.10000917175785</c:v>
                </c:pt>
                <c:pt idx="1588">
                  <c:v>193.20000917650759</c:v>
                </c:pt>
                <c:pt idx="1589">
                  <c:v>193.30000918125734</c:v>
                </c:pt>
                <c:pt idx="1590">
                  <c:v>193.40000918600708</c:v>
                </c:pt>
                <c:pt idx="1591">
                  <c:v>193.50000919075683</c:v>
                </c:pt>
                <c:pt idx="1592">
                  <c:v>193.60000919550657</c:v>
                </c:pt>
                <c:pt idx="1593">
                  <c:v>193.70000920025632</c:v>
                </c:pt>
                <c:pt idx="1594">
                  <c:v>193.80000920500606</c:v>
                </c:pt>
                <c:pt idx="1595">
                  <c:v>193.90000920975581</c:v>
                </c:pt>
                <c:pt idx="1596">
                  <c:v>194.00000921450555</c:v>
                </c:pt>
                <c:pt idx="1597">
                  <c:v>194.1000092192553</c:v>
                </c:pt>
                <c:pt idx="1598">
                  <c:v>194.20000922400504</c:v>
                </c:pt>
                <c:pt idx="1599">
                  <c:v>194.30000922875479</c:v>
                </c:pt>
                <c:pt idx="1600">
                  <c:v>194.40000923350453</c:v>
                </c:pt>
                <c:pt idx="1601">
                  <c:v>194.50000923825428</c:v>
                </c:pt>
                <c:pt idx="1602">
                  <c:v>194.60000924300402</c:v>
                </c:pt>
                <c:pt idx="1603">
                  <c:v>194.70000924775377</c:v>
                </c:pt>
                <c:pt idx="1604">
                  <c:v>194.80000925250351</c:v>
                </c:pt>
                <c:pt idx="1605">
                  <c:v>194.90000925725326</c:v>
                </c:pt>
                <c:pt idx="1606">
                  <c:v>195.000009262003</c:v>
                </c:pt>
                <c:pt idx="1607">
                  <c:v>195.10000926675275</c:v>
                </c:pt>
                <c:pt idx="1608">
                  <c:v>195.20000927150249</c:v>
                </c:pt>
                <c:pt idx="1609">
                  <c:v>195.30000927625224</c:v>
                </c:pt>
                <c:pt idx="1610">
                  <c:v>195.40000928100199</c:v>
                </c:pt>
                <c:pt idx="1611">
                  <c:v>195.50000928575173</c:v>
                </c:pt>
                <c:pt idx="1612">
                  <c:v>195.60000929050148</c:v>
                </c:pt>
                <c:pt idx="1613">
                  <c:v>195.70000929525122</c:v>
                </c:pt>
                <c:pt idx="1614">
                  <c:v>195.80000930000097</c:v>
                </c:pt>
                <c:pt idx="1615">
                  <c:v>195.90000930475071</c:v>
                </c:pt>
                <c:pt idx="1616">
                  <c:v>196.00000930950046</c:v>
                </c:pt>
                <c:pt idx="1617">
                  <c:v>196.1000093142502</c:v>
                </c:pt>
                <c:pt idx="1618">
                  <c:v>196.20000931899995</c:v>
                </c:pt>
                <c:pt idx="1619">
                  <c:v>196.30000932374969</c:v>
                </c:pt>
                <c:pt idx="1620">
                  <c:v>196.40000932849944</c:v>
                </c:pt>
                <c:pt idx="1621">
                  <c:v>196.50000933324918</c:v>
                </c:pt>
                <c:pt idx="1622">
                  <c:v>196.60000933799893</c:v>
                </c:pt>
                <c:pt idx="1623">
                  <c:v>196.70000934274867</c:v>
                </c:pt>
                <c:pt idx="1624">
                  <c:v>196.80000934749842</c:v>
                </c:pt>
                <c:pt idx="1625">
                  <c:v>196.90000935224816</c:v>
                </c:pt>
                <c:pt idx="1626">
                  <c:v>197.00000935699791</c:v>
                </c:pt>
                <c:pt idx="1627">
                  <c:v>197.10000936174765</c:v>
                </c:pt>
                <c:pt idx="1628">
                  <c:v>197.2000093664974</c:v>
                </c:pt>
                <c:pt idx="1629">
                  <c:v>197.30000937124714</c:v>
                </c:pt>
                <c:pt idx="1630">
                  <c:v>197.40000937599689</c:v>
                </c:pt>
                <c:pt idx="1631">
                  <c:v>197.50000938074663</c:v>
                </c:pt>
                <c:pt idx="1632">
                  <c:v>197.60000938549638</c:v>
                </c:pt>
                <c:pt idx="1633">
                  <c:v>197.70000939024612</c:v>
                </c:pt>
                <c:pt idx="1634">
                  <c:v>197.80000939499587</c:v>
                </c:pt>
                <c:pt idx="1635">
                  <c:v>197.90000939974561</c:v>
                </c:pt>
                <c:pt idx="1636">
                  <c:v>198.00000940449536</c:v>
                </c:pt>
                <c:pt idx="1637">
                  <c:v>198.1000094092451</c:v>
                </c:pt>
                <c:pt idx="1638">
                  <c:v>198.20000941399485</c:v>
                </c:pt>
                <c:pt idx="1639">
                  <c:v>198.30000941874459</c:v>
                </c:pt>
                <c:pt idx="1640">
                  <c:v>198.40000942349434</c:v>
                </c:pt>
                <c:pt idx="1641">
                  <c:v>198.50000942824408</c:v>
                </c:pt>
                <c:pt idx="1642">
                  <c:v>198.60000943299383</c:v>
                </c:pt>
                <c:pt idx="1643">
                  <c:v>198.70000943774357</c:v>
                </c:pt>
                <c:pt idx="1644">
                  <c:v>198.80000944249332</c:v>
                </c:pt>
                <c:pt idx="1645">
                  <c:v>198.90000944724306</c:v>
                </c:pt>
                <c:pt idx="1646">
                  <c:v>199.00000945199281</c:v>
                </c:pt>
                <c:pt idx="1647">
                  <c:v>199.10000945674255</c:v>
                </c:pt>
                <c:pt idx="1648">
                  <c:v>199.2000094614923</c:v>
                </c:pt>
                <c:pt idx="1649">
                  <c:v>199.30000946624205</c:v>
                </c:pt>
                <c:pt idx="1650">
                  <c:v>199.40000947099179</c:v>
                </c:pt>
                <c:pt idx="1651">
                  <c:v>199.50000947574154</c:v>
                </c:pt>
                <c:pt idx="1652">
                  <c:v>199.60000948049128</c:v>
                </c:pt>
                <c:pt idx="1653">
                  <c:v>199.70000948524103</c:v>
                </c:pt>
                <c:pt idx="1654">
                  <c:v>199.80000948999077</c:v>
                </c:pt>
                <c:pt idx="1655">
                  <c:v>199.90000949474052</c:v>
                </c:pt>
                <c:pt idx="1656">
                  <c:v>200.00000949949026</c:v>
                </c:pt>
                <c:pt idx="1657">
                  <c:v>200.10000950424001</c:v>
                </c:pt>
                <c:pt idx="1658">
                  <c:v>200.20000950898975</c:v>
                </c:pt>
                <c:pt idx="1659">
                  <c:v>200.3000095137395</c:v>
                </c:pt>
                <c:pt idx="1660">
                  <c:v>200.40000951848924</c:v>
                </c:pt>
                <c:pt idx="1661">
                  <c:v>200.50000952323899</c:v>
                </c:pt>
                <c:pt idx="1662">
                  <c:v>200.60000952798873</c:v>
                </c:pt>
                <c:pt idx="1663">
                  <c:v>200.70000953273848</c:v>
                </c:pt>
                <c:pt idx="1664">
                  <c:v>200.80000953748822</c:v>
                </c:pt>
                <c:pt idx="1665">
                  <c:v>200.90000954223797</c:v>
                </c:pt>
                <c:pt idx="1666">
                  <c:v>201.00000954698771</c:v>
                </c:pt>
                <c:pt idx="1667">
                  <c:v>201.10000955173746</c:v>
                </c:pt>
                <c:pt idx="1668">
                  <c:v>201.2000095564872</c:v>
                </c:pt>
                <c:pt idx="1669">
                  <c:v>201.30000956123695</c:v>
                </c:pt>
                <c:pt idx="1670">
                  <c:v>201.40000956598669</c:v>
                </c:pt>
                <c:pt idx="1671">
                  <c:v>201.50000957073644</c:v>
                </c:pt>
                <c:pt idx="1672">
                  <c:v>201.60000957548618</c:v>
                </c:pt>
                <c:pt idx="1673">
                  <c:v>201.70000958023593</c:v>
                </c:pt>
                <c:pt idx="1674">
                  <c:v>201.80000958498567</c:v>
                </c:pt>
                <c:pt idx="1675">
                  <c:v>201.90000958973542</c:v>
                </c:pt>
                <c:pt idx="1676">
                  <c:v>202.00000959448516</c:v>
                </c:pt>
                <c:pt idx="1677">
                  <c:v>202.10000959923491</c:v>
                </c:pt>
                <c:pt idx="1678">
                  <c:v>202.20000960398465</c:v>
                </c:pt>
                <c:pt idx="1679">
                  <c:v>202.3000096087344</c:v>
                </c:pt>
                <c:pt idx="1680">
                  <c:v>202.40000961348414</c:v>
                </c:pt>
                <c:pt idx="1681">
                  <c:v>202.50000961823389</c:v>
                </c:pt>
                <c:pt idx="1682">
                  <c:v>202.60000962298363</c:v>
                </c:pt>
                <c:pt idx="1683">
                  <c:v>202.70000962773338</c:v>
                </c:pt>
                <c:pt idx="1684">
                  <c:v>202.80000963248312</c:v>
                </c:pt>
                <c:pt idx="1685">
                  <c:v>202.90000963723287</c:v>
                </c:pt>
                <c:pt idx="1686">
                  <c:v>203.00000964198261</c:v>
                </c:pt>
                <c:pt idx="1687">
                  <c:v>203.10000964673236</c:v>
                </c:pt>
                <c:pt idx="1688">
                  <c:v>203.20000965148211</c:v>
                </c:pt>
                <c:pt idx="1689">
                  <c:v>203.30000965623185</c:v>
                </c:pt>
                <c:pt idx="1690">
                  <c:v>203.4000096609816</c:v>
                </c:pt>
                <c:pt idx="1691">
                  <c:v>203.50000966573134</c:v>
                </c:pt>
                <c:pt idx="1692">
                  <c:v>203.60000967048109</c:v>
                </c:pt>
                <c:pt idx="1693">
                  <c:v>203.70000967523083</c:v>
                </c:pt>
                <c:pt idx="1694">
                  <c:v>203.80000967998058</c:v>
                </c:pt>
                <c:pt idx="1695">
                  <c:v>203.90000968473032</c:v>
                </c:pt>
                <c:pt idx="1696">
                  <c:v>204.00000968948007</c:v>
                </c:pt>
                <c:pt idx="1697">
                  <c:v>204.10000969422981</c:v>
                </c:pt>
                <c:pt idx="1698">
                  <c:v>204.20000969897956</c:v>
                </c:pt>
                <c:pt idx="1699">
                  <c:v>204.3000097037293</c:v>
                </c:pt>
                <c:pt idx="1700">
                  <c:v>204.40000970847905</c:v>
                </c:pt>
                <c:pt idx="1701">
                  <c:v>204.50000971322879</c:v>
                </c:pt>
                <c:pt idx="1702">
                  <c:v>204.60000971797854</c:v>
                </c:pt>
                <c:pt idx="1703">
                  <c:v>204.70000972272828</c:v>
                </c:pt>
                <c:pt idx="1704">
                  <c:v>204.80000972747803</c:v>
                </c:pt>
                <c:pt idx="1705">
                  <c:v>204.90000973222777</c:v>
                </c:pt>
                <c:pt idx="1706">
                  <c:v>205.00000973697752</c:v>
                </c:pt>
                <c:pt idx="1707">
                  <c:v>205.10000974172726</c:v>
                </c:pt>
                <c:pt idx="1708">
                  <c:v>205.20000974647701</c:v>
                </c:pt>
                <c:pt idx="1709">
                  <c:v>205.30000975122675</c:v>
                </c:pt>
                <c:pt idx="1710">
                  <c:v>205.4000097559765</c:v>
                </c:pt>
                <c:pt idx="1711">
                  <c:v>205.50000976072624</c:v>
                </c:pt>
                <c:pt idx="1712">
                  <c:v>205.60000976547599</c:v>
                </c:pt>
                <c:pt idx="1713">
                  <c:v>205.70000977022573</c:v>
                </c:pt>
                <c:pt idx="1714">
                  <c:v>205.80000977497548</c:v>
                </c:pt>
                <c:pt idx="1715">
                  <c:v>205.90000977972522</c:v>
                </c:pt>
                <c:pt idx="1716">
                  <c:v>206.00000978447497</c:v>
                </c:pt>
                <c:pt idx="1717">
                  <c:v>206.10000978922471</c:v>
                </c:pt>
                <c:pt idx="1718">
                  <c:v>206.20000979397446</c:v>
                </c:pt>
                <c:pt idx="1719">
                  <c:v>206.3000097987242</c:v>
                </c:pt>
                <c:pt idx="1720">
                  <c:v>206.40000980347395</c:v>
                </c:pt>
                <c:pt idx="1721">
                  <c:v>206.50000980822369</c:v>
                </c:pt>
                <c:pt idx="1722">
                  <c:v>206.60000981297344</c:v>
                </c:pt>
                <c:pt idx="1723">
                  <c:v>206.70000981772318</c:v>
                </c:pt>
                <c:pt idx="1724">
                  <c:v>206.80000982247293</c:v>
                </c:pt>
                <c:pt idx="1725">
                  <c:v>206.90000982722268</c:v>
                </c:pt>
                <c:pt idx="1726">
                  <c:v>207.00000983197242</c:v>
                </c:pt>
                <c:pt idx="1727">
                  <c:v>207.10000983672217</c:v>
                </c:pt>
                <c:pt idx="1728">
                  <c:v>207.20000984147191</c:v>
                </c:pt>
                <c:pt idx="1729">
                  <c:v>207.30000984622166</c:v>
                </c:pt>
                <c:pt idx="1730">
                  <c:v>207.4000098509714</c:v>
                </c:pt>
                <c:pt idx="1731">
                  <c:v>207.50000985572115</c:v>
                </c:pt>
                <c:pt idx="1732">
                  <c:v>207.60000986047089</c:v>
                </c:pt>
                <c:pt idx="1733">
                  <c:v>207.70000986522064</c:v>
                </c:pt>
                <c:pt idx="1734">
                  <c:v>207.80000986997038</c:v>
                </c:pt>
                <c:pt idx="1735">
                  <c:v>207.90000987472013</c:v>
                </c:pt>
                <c:pt idx="1736">
                  <c:v>208.00000987946987</c:v>
                </c:pt>
                <c:pt idx="1737">
                  <c:v>208.10000988421962</c:v>
                </c:pt>
                <c:pt idx="1738">
                  <c:v>208.20000988896936</c:v>
                </c:pt>
                <c:pt idx="1739">
                  <c:v>208.30000989371911</c:v>
                </c:pt>
                <c:pt idx="1740">
                  <c:v>208.40000989846885</c:v>
                </c:pt>
                <c:pt idx="1741">
                  <c:v>208.5000099032186</c:v>
                </c:pt>
                <c:pt idx="1742">
                  <c:v>208.60000990796834</c:v>
                </c:pt>
                <c:pt idx="1743">
                  <c:v>208.70000991271809</c:v>
                </c:pt>
                <c:pt idx="1744">
                  <c:v>208.80000991746783</c:v>
                </c:pt>
                <c:pt idx="1745">
                  <c:v>208.90000992221758</c:v>
                </c:pt>
                <c:pt idx="1746">
                  <c:v>209.00000992696732</c:v>
                </c:pt>
                <c:pt idx="1747">
                  <c:v>209.10000993171707</c:v>
                </c:pt>
                <c:pt idx="1748">
                  <c:v>209.20000993646681</c:v>
                </c:pt>
                <c:pt idx="1749">
                  <c:v>209.30000994121656</c:v>
                </c:pt>
                <c:pt idx="1750">
                  <c:v>209.4000099459663</c:v>
                </c:pt>
                <c:pt idx="1751">
                  <c:v>209.50000995071605</c:v>
                </c:pt>
                <c:pt idx="1752">
                  <c:v>209.60000995546579</c:v>
                </c:pt>
                <c:pt idx="1753">
                  <c:v>209.70000996021554</c:v>
                </c:pt>
                <c:pt idx="1754">
                  <c:v>209.80000996496528</c:v>
                </c:pt>
                <c:pt idx="1755">
                  <c:v>209.90000996971503</c:v>
                </c:pt>
                <c:pt idx="1756">
                  <c:v>210.00000997446477</c:v>
                </c:pt>
                <c:pt idx="1757">
                  <c:v>210.10000997921452</c:v>
                </c:pt>
                <c:pt idx="1758">
                  <c:v>210.20000998396426</c:v>
                </c:pt>
                <c:pt idx="1759">
                  <c:v>210.30000998871401</c:v>
                </c:pt>
                <c:pt idx="1760">
                  <c:v>210.40000999346375</c:v>
                </c:pt>
                <c:pt idx="1761">
                  <c:v>210.5000099982135</c:v>
                </c:pt>
                <c:pt idx="1762">
                  <c:v>210.60001000296324</c:v>
                </c:pt>
                <c:pt idx="1763">
                  <c:v>210.70001000771299</c:v>
                </c:pt>
                <c:pt idx="1764">
                  <c:v>210.80001001246274</c:v>
                </c:pt>
                <c:pt idx="1765">
                  <c:v>210.90001001721248</c:v>
                </c:pt>
                <c:pt idx="1766">
                  <c:v>211.00001002196223</c:v>
                </c:pt>
                <c:pt idx="1767">
                  <c:v>211.10001002671197</c:v>
                </c:pt>
                <c:pt idx="1768">
                  <c:v>211.20001003146172</c:v>
                </c:pt>
                <c:pt idx="1769">
                  <c:v>211.30001003621146</c:v>
                </c:pt>
                <c:pt idx="1770">
                  <c:v>211.40001004096121</c:v>
                </c:pt>
                <c:pt idx="1771">
                  <c:v>211.50001004571095</c:v>
                </c:pt>
                <c:pt idx="1772">
                  <c:v>211.6000100504607</c:v>
                </c:pt>
                <c:pt idx="1773">
                  <c:v>211.70001005521044</c:v>
                </c:pt>
                <c:pt idx="1774">
                  <c:v>211.80001005996019</c:v>
                </c:pt>
                <c:pt idx="1775">
                  <c:v>211.90001006470993</c:v>
                </c:pt>
                <c:pt idx="1776">
                  <c:v>212.00001006945968</c:v>
                </c:pt>
                <c:pt idx="1777">
                  <c:v>212.10001007420942</c:v>
                </c:pt>
                <c:pt idx="1778">
                  <c:v>212.20001007895917</c:v>
                </c:pt>
                <c:pt idx="1779">
                  <c:v>212.30001008370891</c:v>
                </c:pt>
                <c:pt idx="1780">
                  <c:v>212.40001008845866</c:v>
                </c:pt>
                <c:pt idx="1781">
                  <c:v>212.5000100932084</c:v>
                </c:pt>
                <c:pt idx="1782">
                  <c:v>212.60001009795815</c:v>
                </c:pt>
                <c:pt idx="1783">
                  <c:v>212.70001010270789</c:v>
                </c:pt>
                <c:pt idx="1784">
                  <c:v>212.80001010745764</c:v>
                </c:pt>
                <c:pt idx="1785">
                  <c:v>212.90001011220738</c:v>
                </c:pt>
                <c:pt idx="1786">
                  <c:v>213.00001011695713</c:v>
                </c:pt>
                <c:pt idx="1787">
                  <c:v>213.10001012170687</c:v>
                </c:pt>
                <c:pt idx="1788">
                  <c:v>213.20001012645662</c:v>
                </c:pt>
                <c:pt idx="1789">
                  <c:v>213.30001013120636</c:v>
                </c:pt>
                <c:pt idx="1790">
                  <c:v>213.40001013595611</c:v>
                </c:pt>
                <c:pt idx="1791">
                  <c:v>213.50001014070585</c:v>
                </c:pt>
                <c:pt idx="1792">
                  <c:v>213.6000101454556</c:v>
                </c:pt>
                <c:pt idx="1793">
                  <c:v>213.70001015020534</c:v>
                </c:pt>
                <c:pt idx="1794">
                  <c:v>213.80001015495509</c:v>
                </c:pt>
                <c:pt idx="1795">
                  <c:v>213.90001015970483</c:v>
                </c:pt>
                <c:pt idx="1796">
                  <c:v>214.00001016445458</c:v>
                </c:pt>
                <c:pt idx="1797">
                  <c:v>214.10001016920432</c:v>
                </c:pt>
                <c:pt idx="1798">
                  <c:v>214.20001017395407</c:v>
                </c:pt>
                <c:pt idx="1799">
                  <c:v>214.30001017870381</c:v>
                </c:pt>
                <c:pt idx="1800">
                  <c:v>214.40001018345356</c:v>
                </c:pt>
                <c:pt idx="1801">
                  <c:v>214.50001018820331</c:v>
                </c:pt>
                <c:pt idx="1802">
                  <c:v>214.60001019295305</c:v>
                </c:pt>
                <c:pt idx="1803">
                  <c:v>214.7000101977028</c:v>
                </c:pt>
                <c:pt idx="1804">
                  <c:v>214.80001020245254</c:v>
                </c:pt>
                <c:pt idx="1805">
                  <c:v>214.90001020720229</c:v>
                </c:pt>
                <c:pt idx="1806">
                  <c:v>215.00001021195203</c:v>
                </c:pt>
                <c:pt idx="1807">
                  <c:v>215.10001021670178</c:v>
                </c:pt>
                <c:pt idx="1808">
                  <c:v>215.20001022145152</c:v>
                </c:pt>
                <c:pt idx="1809">
                  <c:v>215.30001022620127</c:v>
                </c:pt>
                <c:pt idx="1810">
                  <c:v>215.40001023095101</c:v>
                </c:pt>
                <c:pt idx="1811">
                  <c:v>215.50001023570076</c:v>
                </c:pt>
                <c:pt idx="1812">
                  <c:v>215.6000102404505</c:v>
                </c:pt>
                <c:pt idx="1813">
                  <c:v>215.70001024520025</c:v>
                </c:pt>
                <c:pt idx="1814">
                  <c:v>215.80001024994999</c:v>
                </c:pt>
                <c:pt idx="1815">
                  <c:v>215.90001025469974</c:v>
                </c:pt>
                <c:pt idx="1816">
                  <c:v>216.00001025944948</c:v>
                </c:pt>
                <c:pt idx="1817">
                  <c:v>216.10001026419923</c:v>
                </c:pt>
                <c:pt idx="1818">
                  <c:v>216.20001026894897</c:v>
                </c:pt>
                <c:pt idx="1819">
                  <c:v>216.30001027369872</c:v>
                </c:pt>
                <c:pt idx="1820">
                  <c:v>216.40001027844846</c:v>
                </c:pt>
                <c:pt idx="1821">
                  <c:v>216.50001028319821</c:v>
                </c:pt>
                <c:pt idx="1822">
                  <c:v>216.60001028794795</c:v>
                </c:pt>
                <c:pt idx="1823">
                  <c:v>216.7000102926977</c:v>
                </c:pt>
                <c:pt idx="1824">
                  <c:v>216.80001029744744</c:v>
                </c:pt>
                <c:pt idx="1825">
                  <c:v>216.90001030219719</c:v>
                </c:pt>
                <c:pt idx="1826">
                  <c:v>217.00001030694693</c:v>
                </c:pt>
                <c:pt idx="1827">
                  <c:v>217.10001031169668</c:v>
                </c:pt>
                <c:pt idx="1828">
                  <c:v>217.20001031644642</c:v>
                </c:pt>
                <c:pt idx="1829">
                  <c:v>217.30001032119617</c:v>
                </c:pt>
                <c:pt idx="1830">
                  <c:v>217.40001032594591</c:v>
                </c:pt>
                <c:pt idx="1831">
                  <c:v>217.50001033069566</c:v>
                </c:pt>
                <c:pt idx="1832">
                  <c:v>217.6000103354454</c:v>
                </c:pt>
                <c:pt idx="1833">
                  <c:v>217.70001034019515</c:v>
                </c:pt>
                <c:pt idx="1834">
                  <c:v>217.80001034494489</c:v>
                </c:pt>
                <c:pt idx="1835">
                  <c:v>217.90001034969464</c:v>
                </c:pt>
                <c:pt idx="1836">
                  <c:v>218.00001035444438</c:v>
                </c:pt>
                <c:pt idx="1837">
                  <c:v>218.10001035919413</c:v>
                </c:pt>
                <c:pt idx="1838">
                  <c:v>218.20001036394387</c:v>
                </c:pt>
                <c:pt idx="1839">
                  <c:v>218.30001036869362</c:v>
                </c:pt>
                <c:pt idx="1840">
                  <c:v>218.40001037344337</c:v>
                </c:pt>
                <c:pt idx="1841">
                  <c:v>218.50001037819311</c:v>
                </c:pt>
                <c:pt idx="1842">
                  <c:v>218.60001038294286</c:v>
                </c:pt>
                <c:pt idx="1843">
                  <c:v>218.7000103876926</c:v>
                </c:pt>
                <c:pt idx="1844">
                  <c:v>218.80001039244235</c:v>
                </c:pt>
                <c:pt idx="1845">
                  <c:v>218.90001039719209</c:v>
                </c:pt>
                <c:pt idx="1846">
                  <c:v>219.00001040194184</c:v>
                </c:pt>
                <c:pt idx="1847">
                  <c:v>219.10001040669158</c:v>
                </c:pt>
                <c:pt idx="1848">
                  <c:v>219.20001041144133</c:v>
                </c:pt>
                <c:pt idx="1849">
                  <c:v>219.30001041619107</c:v>
                </c:pt>
                <c:pt idx="1850">
                  <c:v>219.40001042094082</c:v>
                </c:pt>
                <c:pt idx="1851">
                  <c:v>219.50001042569056</c:v>
                </c:pt>
                <c:pt idx="1852">
                  <c:v>219.60001043044031</c:v>
                </c:pt>
                <c:pt idx="1853">
                  <c:v>219.70001043519005</c:v>
                </c:pt>
                <c:pt idx="1854">
                  <c:v>219.8000104399398</c:v>
                </c:pt>
                <c:pt idx="1855">
                  <c:v>219.90001044468954</c:v>
                </c:pt>
                <c:pt idx="1856">
                  <c:v>220.00001044943929</c:v>
                </c:pt>
                <c:pt idx="1857">
                  <c:v>220.10001045418903</c:v>
                </c:pt>
                <c:pt idx="1858">
                  <c:v>220.20001045893878</c:v>
                </c:pt>
                <c:pt idx="1859">
                  <c:v>220.30001046368852</c:v>
                </c:pt>
                <c:pt idx="1860">
                  <c:v>220.40001046843827</c:v>
                </c:pt>
                <c:pt idx="1861">
                  <c:v>220.50001047318801</c:v>
                </c:pt>
                <c:pt idx="1862">
                  <c:v>220.60001047793776</c:v>
                </c:pt>
                <c:pt idx="1863">
                  <c:v>220.7000104826875</c:v>
                </c:pt>
                <c:pt idx="1864">
                  <c:v>220.80001048743725</c:v>
                </c:pt>
                <c:pt idx="1865">
                  <c:v>220.90001049218699</c:v>
                </c:pt>
                <c:pt idx="1866">
                  <c:v>221.00001049693674</c:v>
                </c:pt>
                <c:pt idx="1867">
                  <c:v>221.10001050168648</c:v>
                </c:pt>
                <c:pt idx="1868">
                  <c:v>221.20001050643623</c:v>
                </c:pt>
                <c:pt idx="1869">
                  <c:v>221.30001051118597</c:v>
                </c:pt>
                <c:pt idx="1870">
                  <c:v>221.40001051593572</c:v>
                </c:pt>
                <c:pt idx="1871">
                  <c:v>221.50001052068546</c:v>
                </c:pt>
                <c:pt idx="1872">
                  <c:v>221.60001052543521</c:v>
                </c:pt>
                <c:pt idx="1873">
                  <c:v>221.70001053018495</c:v>
                </c:pt>
                <c:pt idx="1874">
                  <c:v>221.8000105349347</c:v>
                </c:pt>
                <c:pt idx="1875">
                  <c:v>221.90001053968444</c:v>
                </c:pt>
                <c:pt idx="1876">
                  <c:v>222.00001054443419</c:v>
                </c:pt>
                <c:pt idx="1877">
                  <c:v>222.10001054918393</c:v>
                </c:pt>
                <c:pt idx="1878">
                  <c:v>222.20001055393368</c:v>
                </c:pt>
                <c:pt idx="1879">
                  <c:v>222.30001055868343</c:v>
                </c:pt>
                <c:pt idx="1880">
                  <c:v>222.40001056343317</c:v>
                </c:pt>
                <c:pt idx="1881">
                  <c:v>222.50001056818292</c:v>
                </c:pt>
                <c:pt idx="1882">
                  <c:v>222.60001057293266</c:v>
                </c:pt>
                <c:pt idx="1883">
                  <c:v>222.70001057768241</c:v>
                </c:pt>
                <c:pt idx="1884">
                  <c:v>222.80001058243215</c:v>
                </c:pt>
                <c:pt idx="1885">
                  <c:v>222.9000105871819</c:v>
                </c:pt>
                <c:pt idx="1886">
                  <c:v>223.00001059193164</c:v>
                </c:pt>
                <c:pt idx="1887">
                  <c:v>223.10001059668139</c:v>
                </c:pt>
                <c:pt idx="1888">
                  <c:v>223.20001060143113</c:v>
                </c:pt>
                <c:pt idx="1889">
                  <c:v>223.30001060618088</c:v>
                </c:pt>
                <c:pt idx="1890">
                  <c:v>223.40001061093062</c:v>
                </c:pt>
                <c:pt idx="1891">
                  <c:v>223.50001061568037</c:v>
                </c:pt>
                <c:pt idx="1892">
                  <c:v>223.60001062043011</c:v>
                </c:pt>
                <c:pt idx="1893">
                  <c:v>223.70001062517986</c:v>
                </c:pt>
                <c:pt idx="1894">
                  <c:v>223.8000106299296</c:v>
                </c:pt>
                <c:pt idx="1895">
                  <c:v>223.90001063467935</c:v>
                </c:pt>
                <c:pt idx="1896">
                  <c:v>224.00001063942909</c:v>
                </c:pt>
                <c:pt idx="1897">
                  <c:v>224.10001064417884</c:v>
                </c:pt>
                <c:pt idx="1898">
                  <c:v>224.20001064892858</c:v>
                </c:pt>
                <c:pt idx="1899">
                  <c:v>224.30001065367833</c:v>
                </c:pt>
                <c:pt idx="1900">
                  <c:v>224.40001065842807</c:v>
                </c:pt>
                <c:pt idx="1901">
                  <c:v>224.50001066317782</c:v>
                </c:pt>
                <c:pt idx="1902">
                  <c:v>224.60001066792756</c:v>
                </c:pt>
                <c:pt idx="1903">
                  <c:v>224.70001067267731</c:v>
                </c:pt>
                <c:pt idx="1904">
                  <c:v>224.80001067742705</c:v>
                </c:pt>
                <c:pt idx="1905">
                  <c:v>224.9000106821768</c:v>
                </c:pt>
                <c:pt idx="1906">
                  <c:v>225.00001068692654</c:v>
                </c:pt>
                <c:pt idx="1907">
                  <c:v>225.10001069167629</c:v>
                </c:pt>
                <c:pt idx="1908">
                  <c:v>225.20001069642603</c:v>
                </c:pt>
                <c:pt idx="1909">
                  <c:v>225.30001070117578</c:v>
                </c:pt>
                <c:pt idx="1910">
                  <c:v>225.40001070592552</c:v>
                </c:pt>
                <c:pt idx="1911">
                  <c:v>225.50001071067527</c:v>
                </c:pt>
                <c:pt idx="1912">
                  <c:v>225.60001071542501</c:v>
                </c:pt>
                <c:pt idx="1913">
                  <c:v>225.70001072017476</c:v>
                </c:pt>
                <c:pt idx="1914">
                  <c:v>225.8000107249245</c:v>
                </c:pt>
                <c:pt idx="1915">
                  <c:v>225.90001072967425</c:v>
                </c:pt>
                <c:pt idx="1916">
                  <c:v>226.000010734424</c:v>
                </c:pt>
                <c:pt idx="1917">
                  <c:v>226.10001073917374</c:v>
                </c:pt>
                <c:pt idx="1918">
                  <c:v>226.20001074392349</c:v>
                </c:pt>
                <c:pt idx="1919">
                  <c:v>226.30001074867323</c:v>
                </c:pt>
                <c:pt idx="1920">
                  <c:v>226.40001075342298</c:v>
                </c:pt>
                <c:pt idx="1921">
                  <c:v>226.50001075817272</c:v>
                </c:pt>
                <c:pt idx="1922">
                  <c:v>226.60001076292247</c:v>
                </c:pt>
                <c:pt idx="1923">
                  <c:v>226.70001076767221</c:v>
                </c:pt>
                <c:pt idx="1924">
                  <c:v>226.80001077242196</c:v>
                </c:pt>
                <c:pt idx="1925">
                  <c:v>226.9000107771717</c:v>
                </c:pt>
                <c:pt idx="1926">
                  <c:v>227.00001078192145</c:v>
                </c:pt>
                <c:pt idx="1927">
                  <c:v>227.10001078667119</c:v>
                </c:pt>
                <c:pt idx="1928">
                  <c:v>227.20001079142094</c:v>
                </c:pt>
                <c:pt idx="1929">
                  <c:v>227.30001079617068</c:v>
                </c:pt>
                <c:pt idx="1930">
                  <c:v>227.40001080092043</c:v>
                </c:pt>
                <c:pt idx="1931">
                  <c:v>227.50001080567017</c:v>
                </c:pt>
                <c:pt idx="1932">
                  <c:v>227.60001081041992</c:v>
                </c:pt>
                <c:pt idx="1933">
                  <c:v>227.70001081516966</c:v>
                </c:pt>
                <c:pt idx="1934">
                  <c:v>227.80001081991941</c:v>
                </c:pt>
                <c:pt idx="1935">
                  <c:v>227.90001082466915</c:v>
                </c:pt>
                <c:pt idx="1936">
                  <c:v>228.0000108294189</c:v>
                </c:pt>
                <c:pt idx="1937">
                  <c:v>228.10001083416864</c:v>
                </c:pt>
                <c:pt idx="1938">
                  <c:v>228.20001083891839</c:v>
                </c:pt>
                <c:pt idx="1939">
                  <c:v>228.30001084366813</c:v>
                </c:pt>
                <c:pt idx="1940">
                  <c:v>228.40001084841788</c:v>
                </c:pt>
                <c:pt idx="1941">
                  <c:v>228.50001085316762</c:v>
                </c:pt>
                <c:pt idx="1942">
                  <c:v>228.60001085791737</c:v>
                </c:pt>
                <c:pt idx="1943">
                  <c:v>228.70001086266711</c:v>
                </c:pt>
                <c:pt idx="1944">
                  <c:v>228.80001086741686</c:v>
                </c:pt>
                <c:pt idx="1945">
                  <c:v>228.9000108721666</c:v>
                </c:pt>
                <c:pt idx="1946">
                  <c:v>229.00001087691635</c:v>
                </c:pt>
                <c:pt idx="1947">
                  <c:v>229.10001088166609</c:v>
                </c:pt>
                <c:pt idx="1948">
                  <c:v>229.20001088641584</c:v>
                </c:pt>
                <c:pt idx="1949">
                  <c:v>229.30001089116558</c:v>
                </c:pt>
                <c:pt idx="1950">
                  <c:v>229.40001089591533</c:v>
                </c:pt>
                <c:pt idx="1951">
                  <c:v>229.50001090066507</c:v>
                </c:pt>
                <c:pt idx="1952">
                  <c:v>229.60001090541482</c:v>
                </c:pt>
                <c:pt idx="1953">
                  <c:v>229.70001091016456</c:v>
                </c:pt>
                <c:pt idx="1954">
                  <c:v>229.80001091491431</c:v>
                </c:pt>
                <c:pt idx="1955">
                  <c:v>229.90001091966406</c:v>
                </c:pt>
                <c:pt idx="1956">
                  <c:v>230.0000109244138</c:v>
                </c:pt>
                <c:pt idx="1957">
                  <c:v>230.10001092916355</c:v>
                </c:pt>
                <c:pt idx="1958">
                  <c:v>230.20001093391329</c:v>
                </c:pt>
                <c:pt idx="1959">
                  <c:v>230.30001093866304</c:v>
                </c:pt>
                <c:pt idx="1960">
                  <c:v>230.40001094341278</c:v>
                </c:pt>
                <c:pt idx="1961">
                  <c:v>230.50001094816253</c:v>
                </c:pt>
                <c:pt idx="1962">
                  <c:v>230.60001095291227</c:v>
                </c:pt>
                <c:pt idx="1963">
                  <c:v>230.70001095766202</c:v>
                </c:pt>
                <c:pt idx="1964">
                  <c:v>230.80001096241176</c:v>
                </c:pt>
                <c:pt idx="1965">
                  <c:v>230.90001096716151</c:v>
                </c:pt>
                <c:pt idx="1966">
                  <c:v>231.00001097191125</c:v>
                </c:pt>
                <c:pt idx="1967">
                  <c:v>231.100010976661</c:v>
                </c:pt>
                <c:pt idx="1968">
                  <c:v>231.20001098141074</c:v>
                </c:pt>
                <c:pt idx="1969">
                  <c:v>231.30001098616049</c:v>
                </c:pt>
                <c:pt idx="1970">
                  <c:v>231.40001099091023</c:v>
                </c:pt>
                <c:pt idx="1971">
                  <c:v>231.50001099565998</c:v>
                </c:pt>
                <c:pt idx="1972">
                  <c:v>231.60001100040972</c:v>
                </c:pt>
                <c:pt idx="1973">
                  <c:v>231.70001100515947</c:v>
                </c:pt>
                <c:pt idx="1974">
                  <c:v>231.80001100990921</c:v>
                </c:pt>
                <c:pt idx="1975">
                  <c:v>231.90001101465896</c:v>
                </c:pt>
                <c:pt idx="1976">
                  <c:v>232.0000110194087</c:v>
                </c:pt>
                <c:pt idx="1977">
                  <c:v>232.10001102415845</c:v>
                </c:pt>
                <c:pt idx="1978">
                  <c:v>232.20001102890819</c:v>
                </c:pt>
                <c:pt idx="1979">
                  <c:v>232.30001103365794</c:v>
                </c:pt>
                <c:pt idx="1980">
                  <c:v>232.40001103840768</c:v>
                </c:pt>
                <c:pt idx="1981">
                  <c:v>232.50001104315743</c:v>
                </c:pt>
                <c:pt idx="1982">
                  <c:v>232.60001104790717</c:v>
                </c:pt>
                <c:pt idx="1983">
                  <c:v>232.70001105265692</c:v>
                </c:pt>
                <c:pt idx="1984">
                  <c:v>232.80001105740666</c:v>
                </c:pt>
                <c:pt idx="1985">
                  <c:v>232.90001106215641</c:v>
                </c:pt>
                <c:pt idx="1986">
                  <c:v>233.00001106690615</c:v>
                </c:pt>
                <c:pt idx="1987">
                  <c:v>233.1000110716559</c:v>
                </c:pt>
                <c:pt idx="1988">
                  <c:v>233.20001107640564</c:v>
                </c:pt>
                <c:pt idx="1989">
                  <c:v>233.30001108115539</c:v>
                </c:pt>
                <c:pt idx="1990">
                  <c:v>233.40001108590513</c:v>
                </c:pt>
                <c:pt idx="1991">
                  <c:v>233.50001109065488</c:v>
                </c:pt>
                <c:pt idx="1992">
                  <c:v>233.60001109540462</c:v>
                </c:pt>
                <c:pt idx="1993">
                  <c:v>233.70001110015437</c:v>
                </c:pt>
                <c:pt idx="1994">
                  <c:v>233.80001110490412</c:v>
                </c:pt>
                <c:pt idx="1995">
                  <c:v>233.90001110965386</c:v>
                </c:pt>
                <c:pt idx="1996">
                  <c:v>234.00001111440361</c:v>
                </c:pt>
                <c:pt idx="1997">
                  <c:v>234.10001111915335</c:v>
                </c:pt>
                <c:pt idx="1998">
                  <c:v>234.2000111239031</c:v>
                </c:pt>
                <c:pt idx="1999">
                  <c:v>234.30001112865284</c:v>
                </c:pt>
                <c:pt idx="2000">
                  <c:v>234.40001113340259</c:v>
                </c:pt>
                <c:pt idx="2001">
                  <c:v>234.50001113815233</c:v>
                </c:pt>
                <c:pt idx="2002">
                  <c:v>234.60001114290208</c:v>
                </c:pt>
                <c:pt idx="2003">
                  <c:v>234.70001114765182</c:v>
                </c:pt>
                <c:pt idx="2004">
                  <c:v>234.80001115240157</c:v>
                </c:pt>
                <c:pt idx="2005">
                  <c:v>234.90001115715131</c:v>
                </c:pt>
                <c:pt idx="2006">
                  <c:v>235.00001116190106</c:v>
                </c:pt>
                <c:pt idx="2007">
                  <c:v>235.1000111666508</c:v>
                </c:pt>
                <c:pt idx="2008">
                  <c:v>235.20001117140055</c:v>
                </c:pt>
                <c:pt idx="2009">
                  <c:v>235.30001117615029</c:v>
                </c:pt>
                <c:pt idx="2010">
                  <c:v>235.40001118090004</c:v>
                </c:pt>
                <c:pt idx="2011">
                  <c:v>235.50001118564978</c:v>
                </c:pt>
                <c:pt idx="2012">
                  <c:v>235.60001119039953</c:v>
                </c:pt>
                <c:pt idx="2013">
                  <c:v>235.70001119514927</c:v>
                </c:pt>
                <c:pt idx="2014">
                  <c:v>235.80001119989902</c:v>
                </c:pt>
                <c:pt idx="2015">
                  <c:v>235.90001120464876</c:v>
                </c:pt>
                <c:pt idx="2016">
                  <c:v>236.00001120939851</c:v>
                </c:pt>
                <c:pt idx="2017">
                  <c:v>236.10001121414825</c:v>
                </c:pt>
                <c:pt idx="2018">
                  <c:v>236.200011218898</c:v>
                </c:pt>
                <c:pt idx="2019">
                  <c:v>236.30001122364774</c:v>
                </c:pt>
                <c:pt idx="2020">
                  <c:v>236.40001122839749</c:v>
                </c:pt>
                <c:pt idx="2021">
                  <c:v>236.50001123314723</c:v>
                </c:pt>
                <c:pt idx="2022">
                  <c:v>236.60001123789698</c:v>
                </c:pt>
                <c:pt idx="2023">
                  <c:v>236.70001124264672</c:v>
                </c:pt>
                <c:pt idx="2024">
                  <c:v>236.80001124739647</c:v>
                </c:pt>
                <c:pt idx="2025">
                  <c:v>236.90001125214621</c:v>
                </c:pt>
                <c:pt idx="2026">
                  <c:v>237.00001125689596</c:v>
                </c:pt>
                <c:pt idx="2027">
                  <c:v>237.1000112616457</c:v>
                </c:pt>
                <c:pt idx="2028">
                  <c:v>237.20001126639545</c:v>
                </c:pt>
                <c:pt idx="2029">
                  <c:v>237.30001127114519</c:v>
                </c:pt>
                <c:pt idx="2030">
                  <c:v>237.40001127589494</c:v>
                </c:pt>
                <c:pt idx="2031">
                  <c:v>237.50001128064469</c:v>
                </c:pt>
                <c:pt idx="2032">
                  <c:v>237.60001128539443</c:v>
                </c:pt>
                <c:pt idx="2033">
                  <c:v>237.70001129014418</c:v>
                </c:pt>
                <c:pt idx="2034">
                  <c:v>237.80001129489392</c:v>
                </c:pt>
                <c:pt idx="2035">
                  <c:v>237.90001129964367</c:v>
                </c:pt>
                <c:pt idx="2036">
                  <c:v>238.00001130439341</c:v>
                </c:pt>
                <c:pt idx="2037">
                  <c:v>238.10001130914316</c:v>
                </c:pt>
                <c:pt idx="2038">
                  <c:v>238.2000113138929</c:v>
                </c:pt>
                <c:pt idx="2039">
                  <c:v>238.30001131864265</c:v>
                </c:pt>
                <c:pt idx="2040">
                  <c:v>238.40001132339239</c:v>
                </c:pt>
                <c:pt idx="2041">
                  <c:v>238.50001132814214</c:v>
                </c:pt>
                <c:pt idx="2042">
                  <c:v>238.60001133289188</c:v>
                </c:pt>
                <c:pt idx="2043">
                  <c:v>238.70001133764163</c:v>
                </c:pt>
                <c:pt idx="2044">
                  <c:v>238.80001134239137</c:v>
                </c:pt>
                <c:pt idx="2045">
                  <c:v>238.90001134714112</c:v>
                </c:pt>
                <c:pt idx="2046">
                  <c:v>239.00001135189086</c:v>
                </c:pt>
                <c:pt idx="2047">
                  <c:v>239.10001135664061</c:v>
                </c:pt>
                <c:pt idx="2048">
                  <c:v>239.20001136139035</c:v>
                </c:pt>
                <c:pt idx="2049">
                  <c:v>239.3000113661401</c:v>
                </c:pt>
                <c:pt idx="2050">
                  <c:v>239.40001137088984</c:v>
                </c:pt>
                <c:pt idx="2051">
                  <c:v>239.50001137563959</c:v>
                </c:pt>
                <c:pt idx="2052">
                  <c:v>239.60001138038933</c:v>
                </c:pt>
                <c:pt idx="2053">
                  <c:v>239.70001138513908</c:v>
                </c:pt>
                <c:pt idx="2054">
                  <c:v>239.80001138988882</c:v>
                </c:pt>
                <c:pt idx="2055">
                  <c:v>239.90001139463857</c:v>
                </c:pt>
                <c:pt idx="2056">
                  <c:v>240.00001139938831</c:v>
                </c:pt>
                <c:pt idx="2057">
                  <c:v>240.10001140413806</c:v>
                </c:pt>
                <c:pt idx="2058">
                  <c:v>240.2000114088878</c:v>
                </c:pt>
                <c:pt idx="2059">
                  <c:v>240.30001141363755</c:v>
                </c:pt>
                <c:pt idx="2060">
                  <c:v>240.40001141838729</c:v>
                </c:pt>
                <c:pt idx="2061">
                  <c:v>240.50001142313704</c:v>
                </c:pt>
                <c:pt idx="2062">
                  <c:v>240.60001142788678</c:v>
                </c:pt>
                <c:pt idx="2063">
                  <c:v>240.70001143263653</c:v>
                </c:pt>
                <c:pt idx="2064">
                  <c:v>240.80001143738627</c:v>
                </c:pt>
                <c:pt idx="2065">
                  <c:v>240.90001144213602</c:v>
                </c:pt>
                <c:pt idx="2066">
                  <c:v>241.00001144688576</c:v>
                </c:pt>
                <c:pt idx="2067">
                  <c:v>241.10001145163551</c:v>
                </c:pt>
                <c:pt idx="2068">
                  <c:v>241.20001145638525</c:v>
                </c:pt>
                <c:pt idx="2069">
                  <c:v>241.300011461135</c:v>
                </c:pt>
                <c:pt idx="2070">
                  <c:v>241.40001146588475</c:v>
                </c:pt>
                <c:pt idx="2071">
                  <c:v>241.50001147063449</c:v>
                </c:pt>
                <c:pt idx="2072">
                  <c:v>241.60001147538424</c:v>
                </c:pt>
                <c:pt idx="2073">
                  <c:v>241.70001148013398</c:v>
                </c:pt>
                <c:pt idx="2074">
                  <c:v>241.80001148488373</c:v>
                </c:pt>
                <c:pt idx="2075">
                  <c:v>241.90001148963347</c:v>
                </c:pt>
                <c:pt idx="2076">
                  <c:v>242.00001149438322</c:v>
                </c:pt>
                <c:pt idx="2077">
                  <c:v>242.10001149913296</c:v>
                </c:pt>
                <c:pt idx="2078">
                  <c:v>242.20001150388271</c:v>
                </c:pt>
                <c:pt idx="2079">
                  <c:v>242.30001150863245</c:v>
                </c:pt>
                <c:pt idx="2080">
                  <c:v>242.4000115133822</c:v>
                </c:pt>
                <c:pt idx="2081">
                  <c:v>242.50001151813194</c:v>
                </c:pt>
                <c:pt idx="2082">
                  <c:v>242.60001152288169</c:v>
                </c:pt>
                <c:pt idx="2083">
                  <c:v>242.70001152763143</c:v>
                </c:pt>
                <c:pt idx="2084">
                  <c:v>242.80001153238118</c:v>
                </c:pt>
                <c:pt idx="2085">
                  <c:v>242.90001153713092</c:v>
                </c:pt>
                <c:pt idx="2086">
                  <c:v>243.00001154188067</c:v>
                </c:pt>
                <c:pt idx="2087">
                  <c:v>243.10001154663041</c:v>
                </c:pt>
                <c:pt idx="2088">
                  <c:v>243.20001155138016</c:v>
                </c:pt>
                <c:pt idx="2089">
                  <c:v>243.3000115561299</c:v>
                </c:pt>
                <c:pt idx="2090">
                  <c:v>243.40001156087965</c:v>
                </c:pt>
                <c:pt idx="2091">
                  <c:v>243.50001156562939</c:v>
                </c:pt>
                <c:pt idx="2092">
                  <c:v>243.60001157037914</c:v>
                </c:pt>
                <c:pt idx="2093">
                  <c:v>243.70001157512888</c:v>
                </c:pt>
                <c:pt idx="2094">
                  <c:v>243.80001157987863</c:v>
                </c:pt>
                <c:pt idx="2095">
                  <c:v>243.90001158462837</c:v>
                </c:pt>
                <c:pt idx="2096">
                  <c:v>244.00001158937812</c:v>
                </c:pt>
                <c:pt idx="2097">
                  <c:v>244.10001159412786</c:v>
                </c:pt>
                <c:pt idx="2098">
                  <c:v>244.20001159887761</c:v>
                </c:pt>
                <c:pt idx="2099">
                  <c:v>244.30001160362735</c:v>
                </c:pt>
                <c:pt idx="2100">
                  <c:v>244.4000116083771</c:v>
                </c:pt>
                <c:pt idx="2101">
                  <c:v>244.50001161312684</c:v>
                </c:pt>
                <c:pt idx="2102">
                  <c:v>244.60001161787659</c:v>
                </c:pt>
                <c:pt idx="2103">
                  <c:v>244.70001162262633</c:v>
                </c:pt>
                <c:pt idx="2104">
                  <c:v>244.80001162737608</c:v>
                </c:pt>
                <c:pt idx="2105">
                  <c:v>244.90001163212582</c:v>
                </c:pt>
                <c:pt idx="2106">
                  <c:v>245.00001163687557</c:v>
                </c:pt>
                <c:pt idx="2107">
                  <c:v>245.10001164162531</c:v>
                </c:pt>
                <c:pt idx="2108">
                  <c:v>245.20001164637506</c:v>
                </c:pt>
                <c:pt idx="2109">
                  <c:v>245.30001165112481</c:v>
                </c:pt>
                <c:pt idx="2110">
                  <c:v>245.40001165587455</c:v>
                </c:pt>
                <c:pt idx="2111">
                  <c:v>245.5000116606243</c:v>
                </c:pt>
                <c:pt idx="2112">
                  <c:v>245.60001166537404</c:v>
                </c:pt>
                <c:pt idx="2113">
                  <c:v>245.70001167012379</c:v>
                </c:pt>
                <c:pt idx="2114">
                  <c:v>245.80001167487353</c:v>
                </c:pt>
                <c:pt idx="2115">
                  <c:v>245.90001167962328</c:v>
                </c:pt>
                <c:pt idx="2116">
                  <c:v>246.00001168437302</c:v>
                </c:pt>
                <c:pt idx="2117">
                  <c:v>246.10001168912277</c:v>
                </c:pt>
                <c:pt idx="2118">
                  <c:v>246.20001169387251</c:v>
                </c:pt>
                <c:pt idx="2119">
                  <c:v>246.30001169862226</c:v>
                </c:pt>
                <c:pt idx="2120">
                  <c:v>246.400011703372</c:v>
                </c:pt>
                <c:pt idx="2121">
                  <c:v>246.50001170812175</c:v>
                </c:pt>
                <c:pt idx="2122">
                  <c:v>246.60001171287149</c:v>
                </c:pt>
                <c:pt idx="2123">
                  <c:v>246.70001171762124</c:v>
                </c:pt>
                <c:pt idx="2124">
                  <c:v>246.80001172237098</c:v>
                </c:pt>
                <c:pt idx="2125">
                  <c:v>246.90001172712073</c:v>
                </c:pt>
                <c:pt idx="2126">
                  <c:v>247.00001173187047</c:v>
                </c:pt>
                <c:pt idx="2127">
                  <c:v>247.10001173662022</c:v>
                </c:pt>
                <c:pt idx="2128">
                  <c:v>247.20001174136996</c:v>
                </c:pt>
                <c:pt idx="2129">
                  <c:v>247.30001174611971</c:v>
                </c:pt>
                <c:pt idx="2130">
                  <c:v>247.40001175086945</c:v>
                </c:pt>
                <c:pt idx="2131">
                  <c:v>247.5000117556192</c:v>
                </c:pt>
                <c:pt idx="2132">
                  <c:v>247.60001176036894</c:v>
                </c:pt>
                <c:pt idx="2133">
                  <c:v>247.70001176511869</c:v>
                </c:pt>
                <c:pt idx="2134">
                  <c:v>247.80001176986843</c:v>
                </c:pt>
                <c:pt idx="2135">
                  <c:v>247.90001177461818</c:v>
                </c:pt>
                <c:pt idx="2136">
                  <c:v>248.00001177936792</c:v>
                </c:pt>
                <c:pt idx="2137">
                  <c:v>248.10001178411767</c:v>
                </c:pt>
                <c:pt idx="2138">
                  <c:v>248.20001178886741</c:v>
                </c:pt>
                <c:pt idx="2139">
                  <c:v>248.30001179361716</c:v>
                </c:pt>
                <c:pt idx="2140">
                  <c:v>248.4000117983669</c:v>
                </c:pt>
                <c:pt idx="2141">
                  <c:v>248.50001180311665</c:v>
                </c:pt>
                <c:pt idx="2142">
                  <c:v>248.60001180786639</c:v>
                </c:pt>
                <c:pt idx="2143">
                  <c:v>248.70001181261614</c:v>
                </c:pt>
                <c:pt idx="2144">
                  <c:v>248.80001181736588</c:v>
                </c:pt>
                <c:pt idx="2145">
                  <c:v>248.90001182211563</c:v>
                </c:pt>
                <c:pt idx="2146">
                  <c:v>249.00001182686538</c:v>
                </c:pt>
                <c:pt idx="2147">
                  <c:v>249.10001183161512</c:v>
                </c:pt>
                <c:pt idx="2148">
                  <c:v>249.20001183636487</c:v>
                </c:pt>
                <c:pt idx="2149">
                  <c:v>249.30001184111461</c:v>
                </c:pt>
                <c:pt idx="2150">
                  <c:v>249.40001184586436</c:v>
                </c:pt>
                <c:pt idx="2151">
                  <c:v>249.5000118506141</c:v>
                </c:pt>
                <c:pt idx="2152">
                  <c:v>249.60001185536385</c:v>
                </c:pt>
                <c:pt idx="2153">
                  <c:v>249.70001186011359</c:v>
                </c:pt>
                <c:pt idx="2154">
                  <c:v>249.80001186486334</c:v>
                </c:pt>
                <c:pt idx="2155">
                  <c:v>249.90001186961308</c:v>
                </c:pt>
                <c:pt idx="2156">
                  <c:v>250.00001187436283</c:v>
                </c:pt>
                <c:pt idx="2157">
                  <c:v>250.10001187911257</c:v>
                </c:pt>
                <c:pt idx="2158">
                  <c:v>250.20001188386232</c:v>
                </c:pt>
                <c:pt idx="2159">
                  <c:v>250.30001188861206</c:v>
                </c:pt>
                <c:pt idx="2160">
                  <c:v>250.40001189336181</c:v>
                </c:pt>
                <c:pt idx="2161">
                  <c:v>250.50001189811155</c:v>
                </c:pt>
                <c:pt idx="2162">
                  <c:v>250.6000119028613</c:v>
                </c:pt>
                <c:pt idx="2163">
                  <c:v>250.70001190761104</c:v>
                </c:pt>
                <c:pt idx="2164">
                  <c:v>250.80001191236079</c:v>
                </c:pt>
                <c:pt idx="2165">
                  <c:v>250.90001191711053</c:v>
                </c:pt>
                <c:pt idx="2166">
                  <c:v>251.00001192186028</c:v>
                </c:pt>
                <c:pt idx="2167">
                  <c:v>251.10001192661002</c:v>
                </c:pt>
                <c:pt idx="2168">
                  <c:v>251.20001193135977</c:v>
                </c:pt>
                <c:pt idx="2169">
                  <c:v>251.30001193610951</c:v>
                </c:pt>
                <c:pt idx="2170">
                  <c:v>251.40001194085926</c:v>
                </c:pt>
                <c:pt idx="2171">
                  <c:v>251.500011945609</c:v>
                </c:pt>
                <c:pt idx="2172">
                  <c:v>251.60001195035875</c:v>
                </c:pt>
                <c:pt idx="2173">
                  <c:v>251.70001195510849</c:v>
                </c:pt>
                <c:pt idx="2174">
                  <c:v>251.80001195985824</c:v>
                </c:pt>
                <c:pt idx="2175">
                  <c:v>251.90001196460798</c:v>
                </c:pt>
                <c:pt idx="2176">
                  <c:v>252.00001196935773</c:v>
                </c:pt>
                <c:pt idx="2177">
                  <c:v>252.10001197410747</c:v>
                </c:pt>
                <c:pt idx="2178">
                  <c:v>252.20001197885722</c:v>
                </c:pt>
                <c:pt idx="2179">
                  <c:v>252.30001198360696</c:v>
                </c:pt>
                <c:pt idx="2180">
                  <c:v>252.40001198835671</c:v>
                </c:pt>
                <c:pt idx="2181">
                  <c:v>252.50001199310645</c:v>
                </c:pt>
                <c:pt idx="2182">
                  <c:v>252.6000119978562</c:v>
                </c:pt>
                <c:pt idx="2183">
                  <c:v>252.70001200260594</c:v>
                </c:pt>
                <c:pt idx="2184">
                  <c:v>252.80001200735569</c:v>
                </c:pt>
                <c:pt idx="2185">
                  <c:v>252.90001201210544</c:v>
                </c:pt>
                <c:pt idx="2186">
                  <c:v>253.00001201685518</c:v>
                </c:pt>
                <c:pt idx="2187">
                  <c:v>253.10001202160493</c:v>
                </c:pt>
                <c:pt idx="2188">
                  <c:v>253.20001202635467</c:v>
                </c:pt>
                <c:pt idx="2189">
                  <c:v>253.30001203110442</c:v>
                </c:pt>
                <c:pt idx="2190">
                  <c:v>253.40001203585416</c:v>
                </c:pt>
                <c:pt idx="2191">
                  <c:v>253.50001204060391</c:v>
                </c:pt>
                <c:pt idx="2192">
                  <c:v>253.60001204535365</c:v>
                </c:pt>
                <c:pt idx="2193">
                  <c:v>253.7000120501034</c:v>
                </c:pt>
                <c:pt idx="2194">
                  <c:v>253.80001205485314</c:v>
                </c:pt>
                <c:pt idx="2195">
                  <c:v>253.90001205960289</c:v>
                </c:pt>
                <c:pt idx="2196">
                  <c:v>254.00001206435263</c:v>
                </c:pt>
                <c:pt idx="2197">
                  <c:v>254.10001206910238</c:v>
                </c:pt>
                <c:pt idx="2198">
                  <c:v>254.20001207385212</c:v>
                </c:pt>
                <c:pt idx="2199">
                  <c:v>254.30001207860187</c:v>
                </c:pt>
                <c:pt idx="2200">
                  <c:v>254.40001208335161</c:v>
                </c:pt>
                <c:pt idx="2201">
                  <c:v>254.50001208810136</c:v>
                </c:pt>
                <c:pt idx="2202">
                  <c:v>254.6000120928511</c:v>
                </c:pt>
                <c:pt idx="2203">
                  <c:v>254.70001209760085</c:v>
                </c:pt>
                <c:pt idx="2204">
                  <c:v>254.80001210235059</c:v>
                </c:pt>
                <c:pt idx="2205">
                  <c:v>254.90001210710034</c:v>
                </c:pt>
                <c:pt idx="2206">
                  <c:v>255.00001211185008</c:v>
                </c:pt>
                <c:pt idx="2207">
                  <c:v>255.10001211659983</c:v>
                </c:pt>
                <c:pt idx="2208">
                  <c:v>255.20001212134957</c:v>
                </c:pt>
                <c:pt idx="2209">
                  <c:v>255.30001212609932</c:v>
                </c:pt>
                <c:pt idx="2210">
                  <c:v>255.40001213084906</c:v>
                </c:pt>
                <c:pt idx="2211">
                  <c:v>255.50001213559881</c:v>
                </c:pt>
                <c:pt idx="2212">
                  <c:v>255.60001214034855</c:v>
                </c:pt>
                <c:pt idx="2213">
                  <c:v>255.7000121450983</c:v>
                </c:pt>
                <c:pt idx="2214">
                  <c:v>255.80001214984804</c:v>
                </c:pt>
                <c:pt idx="2215">
                  <c:v>255.90001215459779</c:v>
                </c:pt>
                <c:pt idx="2216">
                  <c:v>256.00001215934753</c:v>
                </c:pt>
                <c:pt idx="2217">
                  <c:v>256.10001216409728</c:v>
                </c:pt>
                <c:pt idx="2218">
                  <c:v>256.20001216884702</c:v>
                </c:pt>
                <c:pt idx="2219">
                  <c:v>256.30001217359677</c:v>
                </c:pt>
                <c:pt idx="2220">
                  <c:v>256.40001217834651</c:v>
                </c:pt>
                <c:pt idx="2221">
                  <c:v>256.50001218309626</c:v>
                </c:pt>
                <c:pt idx="2222">
                  <c:v>256.600012187846</c:v>
                </c:pt>
                <c:pt idx="2223">
                  <c:v>256.70001219259575</c:v>
                </c:pt>
                <c:pt idx="2224">
                  <c:v>256.8000121973455</c:v>
                </c:pt>
                <c:pt idx="2225">
                  <c:v>256.90001220209524</c:v>
                </c:pt>
                <c:pt idx="2226">
                  <c:v>257.00001220684499</c:v>
                </c:pt>
                <c:pt idx="2227">
                  <c:v>257.10001221159473</c:v>
                </c:pt>
                <c:pt idx="2228">
                  <c:v>257.20001221634448</c:v>
                </c:pt>
                <c:pt idx="2229">
                  <c:v>257.30001222109422</c:v>
                </c:pt>
                <c:pt idx="2230">
                  <c:v>257.40001222584397</c:v>
                </c:pt>
                <c:pt idx="2231">
                  <c:v>257.50001223059371</c:v>
                </c:pt>
                <c:pt idx="2232">
                  <c:v>257.60001223534346</c:v>
                </c:pt>
                <c:pt idx="2233">
                  <c:v>257.7000122400932</c:v>
                </c:pt>
                <c:pt idx="2234">
                  <c:v>257.80001224484295</c:v>
                </c:pt>
                <c:pt idx="2235">
                  <c:v>257.90001224959269</c:v>
                </c:pt>
                <c:pt idx="2236">
                  <c:v>258.00001225434244</c:v>
                </c:pt>
                <c:pt idx="2237">
                  <c:v>258.10001225909218</c:v>
                </c:pt>
                <c:pt idx="2238">
                  <c:v>258.20001226384193</c:v>
                </c:pt>
                <c:pt idx="2239">
                  <c:v>258.30001226859167</c:v>
                </c:pt>
                <c:pt idx="2240">
                  <c:v>258.40001227334142</c:v>
                </c:pt>
                <c:pt idx="2241">
                  <c:v>258.50001227809116</c:v>
                </c:pt>
                <c:pt idx="2242">
                  <c:v>258.60001228284091</c:v>
                </c:pt>
                <c:pt idx="2243">
                  <c:v>258.70001228759065</c:v>
                </c:pt>
                <c:pt idx="2244">
                  <c:v>258.8000122923404</c:v>
                </c:pt>
                <c:pt idx="2245">
                  <c:v>258.90001229709014</c:v>
                </c:pt>
                <c:pt idx="2246">
                  <c:v>259.00001230183989</c:v>
                </c:pt>
                <c:pt idx="2247">
                  <c:v>259.10001230658963</c:v>
                </c:pt>
                <c:pt idx="2248">
                  <c:v>259.20001231133938</c:v>
                </c:pt>
                <c:pt idx="2249">
                  <c:v>259.30001231608912</c:v>
                </c:pt>
                <c:pt idx="2250">
                  <c:v>259.40001232083887</c:v>
                </c:pt>
                <c:pt idx="2251">
                  <c:v>259.50001232558861</c:v>
                </c:pt>
                <c:pt idx="2252">
                  <c:v>259.60001233033836</c:v>
                </c:pt>
                <c:pt idx="2253">
                  <c:v>259.7000123350881</c:v>
                </c:pt>
                <c:pt idx="2254">
                  <c:v>259.80001233983785</c:v>
                </c:pt>
                <c:pt idx="2255">
                  <c:v>259.90001234458759</c:v>
                </c:pt>
                <c:pt idx="2256">
                  <c:v>260.00001234933734</c:v>
                </c:pt>
                <c:pt idx="2257">
                  <c:v>260.10001235408708</c:v>
                </c:pt>
                <c:pt idx="2258">
                  <c:v>260.20001235883683</c:v>
                </c:pt>
                <c:pt idx="2259">
                  <c:v>260.30001236358657</c:v>
                </c:pt>
                <c:pt idx="2260">
                  <c:v>260.40001236833632</c:v>
                </c:pt>
                <c:pt idx="2261">
                  <c:v>260.50001237308607</c:v>
                </c:pt>
                <c:pt idx="2262">
                  <c:v>260.60001237783581</c:v>
                </c:pt>
                <c:pt idx="2263">
                  <c:v>260.70001238258556</c:v>
                </c:pt>
                <c:pt idx="2264">
                  <c:v>260.8000123873353</c:v>
                </c:pt>
                <c:pt idx="2265">
                  <c:v>260.90001239208505</c:v>
                </c:pt>
                <c:pt idx="2266">
                  <c:v>261.00001239683479</c:v>
                </c:pt>
                <c:pt idx="2267">
                  <c:v>261.10001240158454</c:v>
                </c:pt>
                <c:pt idx="2268">
                  <c:v>261.20001240633428</c:v>
                </c:pt>
                <c:pt idx="2269">
                  <c:v>261.30001241108403</c:v>
                </c:pt>
                <c:pt idx="2270">
                  <c:v>261.40001241583377</c:v>
                </c:pt>
                <c:pt idx="2271">
                  <c:v>261.50001242058352</c:v>
                </c:pt>
                <c:pt idx="2272">
                  <c:v>261.60001242533326</c:v>
                </c:pt>
                <c:pt idx="2273">
                  <c:v>261.70001243008301</c:v>
                </c:pt>
                <c:pt idx="2274">
                  <c:v>261.80001243483275</c:v>
                </c:pt>
                <c:pt idx="2275">
                  <c:v>261.9000124395825</c:v>
                </c:pt>
                <c:pt idx="2276">
                  <c:v>262.00001244433224</c:v>
                </c:pt>
                <c:pt idx="2277">
                  <c:v>262.10001244908199</c:v>
                </c:pt>
                <c:pt idx="2278">
                  <c:v>262.20001245383173</c:v>
                </c:pt>
                <c:pt idx="2279">
                  <c:v>262.30001245858148</c:v>
                </c:pt>
                <c:pt idx="2280">
                  <c:v>262.40001246333122</c:v>
                </c:pt>
                <c:pt idx="2281">
                  <c:v>262.50001246808097</c:v>
                </c:pt>
                <c:pt idx="2282">
                  <c:v>262.60001247283071</c:v>
                </c:pt>
                <c:pt idx="2283">
                  <c:v>262.70001247758046</c:v>
                </c:pt>
                <c:pt idx="2284">
                  <c:v>262.8000124823302</c:v>
                </c:pt>
                <c:pt idx="2285">
                  <c:v>262.90001248707995</c:v>
                </c:pt>
                <c:pt idx="2286">
                  <c:v>263.00001249182969</c:v>
                </c:pt>
                <c:pt idx="2287">
                  <c:v>263.10001249657944</c:v>
                </c:pt>
                <c:pt idx="2288">
                  <c:v>263.20001250132918</c:v>
                </c:pt>
                <c:pt idx="2289">
                  <c:v>263.30001250607893</c:v>
                </c:pt>
                <c:pt idx="2290">
                  <c:v>263.40001251082867</c:v>
                </c:pt>
                <c:pt idx="2291">
                  <c:v>263.50001251557842</c:v>
                </c:pt>
                <c:pt idx="2292">
                  <c:v>263.60001252032816</c:v>
                </c:pt>
                <c:pt idx="2293">
                  <c:v>263.70001252507791</c:v>
                </c:pt>
                <c:pt idx="2294">
                  <c:v>263.80001252982765</c:v>
                </c:pt>
                <c:pt idx="2295">
                  <c:v>263.9000125345774</c:v>
                </c:pt>
                <c:pt idx="2296">
                  <c:v>264.00001253932714</c:v>
                </c:pt>
                <c:pt idx="2297">
                  <c:v>264.10001254407689</c:v>
                </c:pt>
                <c:pt idx="2298">
                  <c:v>264.20001254882663</c:v>
                </c:pt>
                <c:pt idx="2299">
                  <c:v>264.30001255357638</c:v>
                </c:pt>
                <c:pt idx="2300">
                  <c:v>264.40001255832613</c:v>
                </c:pt>
                <c:pt idx="2301">
                  <c:v>264.50001256307587</c:v>
                </c:pt>
                <c:pt idx="2302">
                  <c:v>264.60001256782562</c:v>
                </c:pt>
                <c:pt idx="2303">
                  <c:v>264.70001257257536</c:v>
                </c:pt>
                <c:pt idx="2304">
                  <c:v>264.80001257732511</c:v>
                </c:pt>
                <c:pt idx="2305">
                  <c:v>264.90001258207485</c:v>
                </c:pt>
                <c:pt idx="2306">
                  <c:v>265.0000125868246</c:v>
                </c:pt>
                <c:pt idx="2307">
                  <c:v>265.10001259157434</c:v>
                </c:pt>
                <c:pt idx="2308">
                  <c:v>265.20001259632409</c:v>
                </c:pt>
                <c:pt idx="2309">
                  <c:v>265.30001260107383</c:v>
                </c:pt>
                <c:pt idx="2310">
                  <c:v>265.40001260582358</c:v>
                </c:pt>
                <c:pt idx="2311">
                  <c:v>265.50001261057332</c:v>
                </c:pt>
                <c:pt idx="2312">
                  <c:v>265.60001261532307</c:v>
                </c:pt>
                <c:pt idx="2313">
                  <c:v>265.70001262007281</c:v>
                </c:pt>
                <c:pt idx="2314">
                  <c:v>265.80001262482256</c:v>
                </c:pt>
                <c:pt idx="2315">
                  <c:v>265.9000126295723</c:v>
                </c:pt>
                <c:pt idx="2316">
                  <c:v>266.00001263432205</c:v>
                </c:pt>
                <c:pt idx="2317">
                  <c:v>266.10001263907179</c:v>
                </c:pt>
                <c:pt idx="2318">
                  <c:v>266.20001264382154</c:v>
                </c:pt>
                <c:pt idx="2319">
                  <c:v>266.30001264857128</c:v>
                </c:pt>
                <c:pt idx="2320">
                  <c:v>266.40001265332103</c:v>
                </c:pt>
                <c:pt idx="2321">
                  <c:v>266.50001265807077</c:v>
                </c:pt>
                <c:pt idx="2322">
                  <c:v>266.60001266282052</c:v>
                </c:pt>
                <c:pt idx="2323">
                  <c:v>266.70001266757026</c:v>
                </c:pt>
                <c:pt idx="2324">
                  <c:v>266.80001267232001</c:v>
                </c:pt>
                <c:pt idx="2325">
                  <c:v>266.90001267706975</c:v>
                </c:pt>
                <c:pt idx="2326">
                  <c:v>267.0000126818195</c:v>
                </c:pt>
                <c:pt idx="2327">
                  <c:v>267.10001268656924</c:v>
                </c:pt>
                <c:pt idx="2328">
                  <c:v>267.20001269131899</c:v>
                </c:pt>
                <c:pt idx="2329">
                  <c:v>267.30001269606873</c:v>
                </c:pt>
                <c:pt idx="2330">
                  <c:v>267.40001270081848</c:v>
                </c:pt>
                <c:pt idx="2331">
                  <c:v>267.50001270556822</c:v>
                </c:pt>
                <c:pt idx="2332">
                  <c:v>267.60001271031797</c:v>
                </c:pt>
                <c:pt idx="2333">
                  <c:v>267.70001271506771</c:v>
                </c:pt>
                <c:pt idx="2334">
                  <c:v>267.80001271981746</c:v>
                </c:pt>
                <c:pt idx="2335">
                  <c:v>267.9000127245672</c:v>
                </c:pt>
                <c:pt idx="2336">
                  <c:v>268.00001272931695</c:v>
                </c:pt>
                <c:pt idx="2337">
                  <c:v>268.10001273406669</c:v>
                </c:pt>
                <c:pt idx="2338">
                  <c:v>268.20001273881644</c:v>
                </c:pt>
                <c:pt idx="2339">
                  <c:v>268.30001274356619</c:v>
                </c:pt>
                <c:pt idx="2340">
                  <c:v>268.40001274831593</c:v>
                </c:pt>
                <c:pt idx="2341">
                  <c:v>268.50001275306568</c:v>
                </c:pt>
                <c:pt idx="2342">
                  <c:v>268.60001275781542</c:v>
                </c:pt>
                <c:pt idx="2343">
                  <c:v>268.70001276256517</c:v>
                </c:pt>
                <c:pt idx="2344">
                  <c:v>268.80001276731491</c:v>
                </c:pt>
                <c:pt idx="2345">
                  <c:v>268.90001277206466</c:v>
                </c:pt>
                <c:pt idx="2346">
                  <c:v>269.0000127768144</c:v>
                </c:pt>
                <c:pt idx="2347">
                  <c:v>269.10001278156415</c:v>
                </c:pt>
                <c:pt idx="2348">
                  <c:v>269.20001278631389</c:v>
                </c:pt>
                <c:pt idx="2349">
                  <c:v>269.30001279106364</c:v>
                </c:pt>
                <c:pt idx="2350">
                  <c:v>269.40001279581338</c:v>
                </c:pt>
                <c:pt idx="2351">
                  <c:v>269.50001280056313</c:v>
                </c:pt>
                <c:pt idx="2352">
                  <c:v>269.60001280531287</c:v>
                </c:pt>
                <c:pt idx="2353">
                  <c:v>269.70001281006262</c:v>
                </c:pt>
                <c:pt idx="2354">
                  <c:v>269.80001281481236</c:v>
                </c:pt>
                <c:pt idx="2355">
                  <c:v>269.90001281956211</c:v>
                </c:pt>
                <c:pt idx="2356">
                  <c:v>270.00001282431185</c:v>
                </c:pt>
                <c:pt idx="2357">
                  <c:v>270.1000128290616</c:v>
                </c:pt>
                <c:pt idx="2358">
                  <c:v>270.20001283381134</c:v>
                </c:pt>
                <c:pt idx="2359">
                  <c:v>270.30001283856109</c:v>
                </c:pt>
                <c:pt idx="2360">
                  <c:v>270.40001284331083</c:v>
                </c:pt>
                <c:pt idx="2361">
                  <c:v>270.50001284806058</c:v>
                </c:pt>
                <c:pt idx="2362">
                  <c:v>270.60001285281032</c:v>
                </c:pt>
                <c:pt idx="2363">
                  <c:v>270.70001285756007</c:v>
                </c:pt>
                <c:pt idx="2364">
                  <c:v>270.80001286230981</c:v>
                </c:pt>
                <c:pt idx="2365">
                  <c:v>270.90001286705956</c:v>
                </c:pt>
                <c:pt idx="2366">
                  <c:v>271.0000128718093</c:v>
                </c:pt>
                <c:pt idx="2367">
                  <c:v>271.10001287655905</c:v>
                </c:pt>
                <c:pt idx="2368">
                  <c:v>271.20001288130879</c:v>
                </c:pt>
                <c:pt idx="2369">
                  <c:v>271.30001288605854</c:v>
                </c:pt>
                <c:pt idx="2370">
                  <c:v>271.40001289080828</c:v>
                </c:pt>
                <c:pt idx="2371">
                  <c:v>271.50001289555803</c:v>
                </c:pt>
                <c:pt idx="2372">
                  <c:v>271.60001290030777</c:v>
                </c:pt>
                <c:pt idx="2373">
                  <c:v>271.70001290505752</c:v>
                </c:pt>
                <c:pt idx="2374">
                  <c:v>271.80001290980726</c:v>
                </c:pt>
                <c:pt idx="2375">
                  <c:v>271.90001291455701</c:v>
                </c:pt>
                <c:pt idx="2376">
                  <c:v>272.00001291930676</c:v>
                </c:pt>
                <c:pt idx="2377">
                  <c:v>272.1000129240565</c:v>
                </c:pt>
                <c:pt idx="2378">
                  <c:v>272.20001292880625</c:v>
                </c:pt>
                <c:pt idx="2379">
                  <c:v>272.30001293355599</c:v>
                </c:pt>
                <c:pt idx="2380">
                  <c:v>272.40001293830574</c:v>
                </c:pt>
                <c:pt idx="2381">
                  <c:v>272.50001294305548</c:v>
                </c:pt>
                <c:pt idx="2382">
                  <c:v>272.60001294780523</c:v>
                </c:pt>
                <c:pt idx="2383">
                  <c:v>272.70001295255497</c:v>
                </c:pt>
                <c:pt idx="2384">
                  <c:v>272.80001295730472</c:v>
                </c:pt>
                <c:pt idx="2385">
                  <c:v>272.90001296205446</c:v>
                </c:pt>
                <c:pt idx="2386">
                  <c:v>273.00001296680421</c:v>
                </c:pt>
                <c:pt idx="2387">
                  <c:v>273.10001297155395</c:v>
                </c:pt>
                <c:pt idx="2388">
                  <c:v>273.2000129763037</c:v>
                </c:pt>
                <c:pt idx="2389">
                  <c:v>273.30001298105344</c:v>
                </c:pt>
                <c:pt idx="2390">
                  <c:v>273.40001298580319</c:v>
                </c:pt>
                <c:pt idx="2391">
                  <c:v>273.50001299055293</c:v>
                </c:pt>
                <c:pt idx="2392">
                  <c:v>273.60001299530268</c:v>
                </c:pt>
                <c:pt idx="2393">
                  <c:v>273.70001300005242</c:v>
                </c:pt>
                <c:pt idx="2394">
                  <c:v>273.80001300480217</c:v>
                </c:pt>
                <c:pt idx="2395">
                  <c:v>273.90001300955191</c:v>
                </c:pt>
                <c:pt idx="2396">
                  <c:v>274.00001301430166</c:v>
                </c:pt>
                <c:pt idx="2397">
                  <c:v>274.1000130190514</c:v>
                </c:pt>
                <c:pt idx="2398">
                  <c:v>274.20001302380115</c:v>
                </c:pt>
                <c:pt idx="2399">
                  <c:v>274.30001302855089</c:v>
                </c:pt>
                <c:pt idx="2400">
                  <c:v>274.40001303330064</c:v>
                </c:pt>
                <c:pt idx="2401">
                  <c:v>274.50001303805038</c:v>
                </c:pt>
                <c:pt idx="2402">
                  <c:v>274.60001304280013</c:v>
                </c:pt>
                <c:pt idx="2403">
                  <c:v>274.70001304754987</c:v>
                </c:pt>
                <c:pt idx="2404">
                  <c:v>274.80001305229962</c:v>
                </c:pt>
                <c:pt idx="2405">
                  <c:v>274.90001305704936</c:v>
                </c:pt>
                <c:pt idx="2406">
                  <c:v>275.00001306179911</c:v>
                </c:pt>
                <c:pt idx="2407">
                  <c:v>275.10001306654885</c:v>
                </c:pt>
                <c:pt idx="2408">
                  <c:v>275.2000130712986</c:v>
                </c:pt>
                <c:pt idx="2409">
                  <c:v>275.30001307604834</c:v>
                </c:pt>
                <c:pt idx="2410">
                  <c:v>275.40001308079809</c:v>
                </c:pt>
                <c:pt idx="2411">
                  <c:v>275.50001308554783</c:v>
                </c:pt>
                <c:pt idx="2412">
                  <c:v>275.60001309029758</c:v>
                </c:pt>
                <c:pt idx="2413">
                  <c:v>275.70001309504732</c:v>
                </c:pt>
                <c:pt idx="2414">
                  <c:v>275.80001309979707</c:v>
                </c:pt>
                <c:pt idx="2415">
                  <c:v>275.90001310454682</c:v>
                </c:pt>
                <c:pt idx="2416">
                  <c:v>276.00001310929656</c:v>
                </c:pt>
                <c:pt idx="2417">
                  <c:v>276.10001311404631</c:v>
                </c:pt>
                <c:pt idx="2418">
                  <c:v>276.20001311879605</c:v>
                </c:pt>
                <c:pt idx="2419">
                  <c:v>276.3000131235458</c:v>
                </c:pt>
                <c:pt idx="2420">
                  <c:v>276.40001312829554</c:v>
                </c:pt>
                <c:pt idx="2421">
                  <c:v>276.50001313304529</c:v>
                </c:pt>
                <c:pt idx="2422">
                  <c:v>276.60001313779503</c:v>
                </c:pt>
                <c:pt idx="2423">
                  <c:v>276.70001314254478</c:v>
                </c:pt>
                <c:pt idx="2424">
                  <c:v>276.80001314729452</c:v>
                </c:pt>
                <c:pt idx="2425">
                  <c:v>276.90001315204427</c:v>
                </c:pt>
                <c:pt idx="2426">
                  <c:v>277.00001315679401</c:v>
                </c:pt>
                <c:pt idx="2427">
                  <c:v>277.10001316154376</c:v>
                </c:pt>
                <c:pt idx="2428">
                  <c:v>277.2000131662935</c:v>
                </c:pt>
                <c:pt idx="2429">
                  <c:v>277.30001317104325</c:v>
                </c:pt>
                <c:pt idx="2430">
                  <c:v>277.40001317579299</c:v>
                </c:pt>
                <c:pt idx="2431">
                  <c:v>277.50001318054274</c:v>
                </c:pt>
                <c:pt idx="2432">
                  <c:v>277.60001318529248</c:v>
                </c:pt>
                <c:pt idx="2433">
                  <c:v>277.70001319004223</c:v>
                </c:pt>
                <c:pt idx="2434">
                  <c:v>277.80001319479197</c:v>
                </c:pt>
                <c:pt idx="2435">
                  <c:v>277.90001319954172</c:v>
                </c:pt>
                <c:pt idx="2436">
                  <c:v>278.00001320429146</c:v>
                </c:pt>
                <c:pt idx="2437">
                  <c:v>278.10001320904121</c:v>
                </c:pt>
                <c:pt idx="2438">
                  <c:v>278.20001321379095</c:v>
                </c:pt>
                <c:pt idx="2439">
                  <c:v>278.3000132185407</c:v>
                </c:pt>
                <c:pt idx="2440">
                  <c:v>278.40001322329044</c:v>
                </c:pt>
                <c:pt idx="2441">
                  <c:v>278.50001322804019</c:v>
                </c:pt>
                <c:pt idx="2442">
                  <c:v>278.60001323278993</c:v>
                </c:pt>
                <c:pt idx="2443">
                  <c:v>278.70001323753968</c:v>
                </c:pt>
                <c:pt idx="2444">
                  <c:v>278.80001324228942</c:v>
                </c:pt>
                <c:pt idx="2445">
                  <c:v>278.90001324703917</c:v>
                </c:pt>
                <c:pt idx="2446">
                  <c:v>279.00001325178891</c:v>
                </c:pt>
                <c:pt idx="2447">
                  <c:v>279.10001325653866</c:v>
                </c:pt>
                <c:pt idx="2448">
                  <c:v>279.2000132612884</c:v>
                </c:pt>
                <c:pt idx="2449">
                  <c:v>279.30001326603815</c:v>
                </c:pt>
                <c:pt idx="2450">
                  <c:v>279.40001327078789</c:v>
                </c:pt>
                <c:pt idx="2451">
                  <c:v>279.50001327553764</c:v>
                </c:pt>
                <c:pt idx="2452">
                  <c:v>279.60001328028738</c:v>
                </c:pt>
                <c:pt idx="2453">
                  <c:v>279.70001328503713</c:v>
                </c:pt>
                <c:pt idx="2454">
                  <c:v>279.80001328978688</c:v>
                </c:pt>
                <c:pt idx="2455">
                  <c:v>279.90001329453662</c:v>
                </c:pt>
                <c:pt idx="2456">
                  <c:v>280.00001329928637</c:v>
                </c:pt>
                <c:pt idx="2457">
                  <c:v>280.10001330403611</c:v>
                </c:pt>
                <c:pt idx="2458">
                  <c:v>280.20001330878586</c:v>
                </c:pt>
                <c:pt idx="2459">
                  <c:v>280.3000133135356</c:v>
                </c:pt>
                <c:pt idx="2460">
                  <c:v>280.40001331828535</c:v>
                </c:pt>
                <c:pt idx="2461">
                  <c:v>280.50001332303509</c:v>
                </c:pt>
                <c:pt idx="2462">
                  <c:v>280.60001332778484</c:v>
                </c:pt>
                <c:pt idx="2463">
                  <c:v>280.70001333253458</c:v>
                </c:pt>
                <c:pt idx="2464">
                  <c:v>280.80001333728433</c:v>
                </c:pt>
                <c:pt idx="2465">
                  <c:v>280.90001334203407</c:v>
                </c:pt>
                <c:pt idx="2466">
                  <c:v>281.00001334678382</c:v>
                </c:pt>
                <c:pt idx="2467">
                  <c:v>281.10001335153356</c:v>
                </c:pt>
                <c:pt idx="2468">
                  <c:v>281.20001335628331</c:v>
                </c:pt>
                <c:pt idx="2469">
                  <c:v>281.30001336103305</c:v>
                </c:pt>
                <c:pt idx="2470">
                  <c:v>281.4000133657828</c:v>
                </c:pt>
                <c:pt idx="2471">
                  <c:v>281.50001337053254</c:v>
                </c:pt>
                <c:pt idx="2472">
                  <c:v>281.60001337528229</c:v>
                </c:pt>
                <c:pt idx="2473">
                  <c:v>281.70001338003203</c:v>
                </c:pt>
                <c:pt idx="2474">
                  <c:v>281.80001338478178</c:v>
                </c:pt>
                <c:pt idx="2475">
                  <c:v>281.90001338953152</c:v>
                </c:pt>
                <c:pt idx="2476">
                  <c:v>282.00001339428127</c:v>
                </c:pt>
                <c:pt idx="2477">
                  <c:v>282.10001339903101</c:v>
                </c:pt>
                <c:pt idx="2478">
                  <c:v>282.20001340378076</c:v>
                </c:pt>
                <c:pt idx="2479">
                  <c:v>282.3000134085305</c:v>
                </c:pt>
                <c:pt idx="2480">
                  <c:v>282.40001341328025</c:v>
                </c:pt>
                <c:pt idx="2481">
                  <c:v>282.50001341802999</c:v>
                </c:pt>
                <c:pt idx="2482">
                  <c:v>282.60001342277974</c:v>
                </c:pt>
                <c:pt idx="2483">
                  <c:v>282.70001342752948</c:v>
                </c:pt>
                <c:pt idx="2484">
                  <c:v>282.80001343227923</c:v>
                </c:pt>
                <c:pt idx="2485">
                  <c:v>282.90001343702897</c:v>
                </c:pt>
                <c:pt idx="2486">
                  <c:v>283.00001344177872</c:v>
                </c:pt>
                <c:pt idx="2487">
                  <c:v>283.10001344652846</c:v>
                </c:pt>
                <c:pt idx="2488">
                  <c:v>283.20001345127821</c:v>
                </c:pt>
                <c:pt idx="2489">
                  <c:v>283.30001345602795</c:v>
                </c:pt>
                <c:pt idx="2490">
                  <c:v>283.4000134607777</c:v>
                </c:pt>
                <c:pt idx="2491">
                  <c:v>283.50001346552745</c:v>
                </c:pt>
                <c:pt idx="2492">
                  <c:v>283.60001347027719</c:v>
                </c:pt>
                <c:pt idx="2493">
                  <c:v>283.70001347502694</c:v>
                </c:pt>
                <c:pt idx="2494">
                  <c:v>283.80001347977668</c:v>
                </c:pt>
                <c:pt idx="2495">
                  <c:v>283.90001348452643</c:v>
                </c:pt>
                <c:pt idx="2496">
                  <c:v>284.00001348927617</c:v>
                </c:pt>
                <c:pt idx="2497">
                  <c:v>284.10001349402592</c:v>
                </c:pt>
                <c:pt idx="2498">
                  <c:v>284.20001349877566</c:v>
                </c:pt>
                <c:pt idx="2499">
                  <c:v>284.30001350352541</c:v>
                </c:pt>
                <c:pt idx="2500">
                  <c:v>284.40001350827515</c:v>
                </c:pt>
                <c:pt idx="2501">
                  <c:v>284.5000135130249</c:v>
                </c:pt>
                <c:pt idx="2502">
                  <c:v>284.60001351777464</c:v>
                </c:pt>
                <c:pt idx="2503">
                  <c:v>284.70001352252439</c:v>
                </c:pt>
                <c:pt idx="2504">
                  <c:v>284.80001352727413</c:v>
                </c:pt>
                <c:pt idx="2505">
                  <c:v>284.90001353202388</c:v>
                </c:pt>
                <c:pt idx="2506">
                  <c:v>285.00001353677362</c:v>
                </c:pt>
                <c:pt idx="2507">
                  <c:v>285.10001354152337</c:v>
                </c:pt>
                <c:pt idx="2508">
                  <c:v>285.20001354627311</c:v>
                </c:pt>
                <c:pt idx="2509">
                  <c:v>285.30001355102286</c:v>
                </c:pt>
                <c:pt idx="2510">
                  <c:v>285.4000135557726</c:v>
                </c:pt>
                <c:pt idx="2511">
                  <c:v>285.50001356052235</c:v>
                </c:pt>
                <c:pt idx="2512">
                  <c:v>285.60001356527209</c:v>
                </c:pt>
                <c:pt idx="2513">
                  <c:v>285.70001357002184</c:v>
                </c:pt>
                <c:pt idx="2514">
                  <c:v>285.80001357477158</c:v>
                </c:pt>
                <c:pt idx="2515">
                  <c:v>285.90001357952133</c:v>
                </c:pt>
                <c:pt idx="2516">
                  <c:v>286.00001358427107</c:v>
                </c:pt>
                <c:pt idx="2517">
                  <c:v>286.10001358902082</c:v>
                </c:pt>
                <c:pt idx="2518">
                  <c:v>286.20001359377056</c:v>
                </c:pt>
                <c:pt idx="2519">
                  <c:v>286.30001359852031</c:v>
                </c:pt>
                <c:pt idx="2520">
                  <c:v>286.40001360327005</c:v>
                </c:pt>
                <c:pt idx="2521">
                  <c:v>286.5000136080198</c:v>
                </c:pt>
                <c:pt idx="2522">
                  <c:v>286.60001361276954</c:v>
                </c:pt>
                <c:pt idx="2523">
                  <c:v>286.70001361751929</c:v>
                </c:pt>
                <c:pt idx="2524">
                  <c:v>286.80001362226903</c:v>
                </c:pt>
                <c:pt idx="2525">
                  <c:v>286.90001362701878</c:v>
                </c:pt>
                <c:pt idx="2526">
                  <c:v>287.00001363176852</c:v>
                </c:pt>
                <c:pt idx="2527">
                  <c:v>287.10001363651827</c:v>
                </c:pt>
                <c:pt idx="2528">
                  <c:v>287.20001364126801</c:v>
                </c:pt>
                <c:pt idx="2529">
                  <c:v>287.30001364601776</c:v>
                </c:pt>
                <c:pt idx="2530">
                  <c:v>287.40001365076751</c:v>
                </c:pt>
                <c:pt idx="2531">
                  <c:v>287.50001365551725</c:v>
                </c:pt>
                <c:pt idx="2532">
                  <c:v>287.600013660267</c:v>
                </c:pt>
                <c:pt idx="2533">
                  <c:v>287.70001366501674</c:v>
                </c:pt>
                <c:pt idx="2534">
                  <c:v>287.80001366976649</c:v>
                </c:pt>
                <c:pt idx="2535">
                  <c:v>287.90001367451623</c:v>
                </c:pt>
                <c:pt idx="2536">
                  <c:v>288.00001367926598</c:v>
                </c:pt>
                <c:pt idx="2537">
                  <c:v>288.10001368401572</c:v>
                </c:pt>
                <c:pt idx="2538">
                  <c:v>288.20001368876547</c:v>
                </c:pt>
                <c:pt idx="2539">
                  <c:v>288.30001369351521</c:v>
                </c:pt>
                <c:pt idx="2540">
                  <c:v>288.40001369826496</c:v>
                </c:pt>
                <c:pt idx="2541">
                  <c:v>288.5000137030147</c:v>
                </c:pt>
                <c:pt idx="2542">
                  <c:v>288.60001370776445</c:v>
                </c:pt>
                <c:pt idx="2543">
                  <c:v>288.70001371251419</c:v>
                </c:pt>
                <c:pt idx="2544">
                  <c:v>288.80001371726394</c:v>
                </c:pt>
                <c:pt idx="2545">
                  <c:v>288.90001372201368</c:v>
                </c:pt>
                <c:pt idx="2546">
                  <c:v>289.00001372676343</c:v>
                </c:pt>
                <c:pt idx="2547">
                  <c:v>289.10001373151317</c:v>
                </c:pt>
                <c:pt idx="2548">
                  <c:v>289.20001373626292</c:v>
                </c:pt>
                <c:pt idx="2549">
                  <c:v>289.30001374101266</c:v>
                </c:pt>
                <c:pt idx="2550">
                  <c:v>289.40001374576241</c:v>
                </c:pt>
                <c:pt idx="2551">
                  <c:v>289.50001375051215</c:v>
                </c:pt>
                <c:pt idx="2552">
                  <c:v>289.6000137552619</c:v>
                </c:pt>
                <c:pt idx="2553">
                  <c:v>289.70001376001164</c:v>
                </c:pt>
                <c:pt idx="2554">
                  <c:v>289.80001376476139</c:v>
                </c:pt>
                <c:pt idx="2555">
                  <c:v>289.90001376951113</c:v>
                </c:pt>
                <c:pt idx="2556">
                  <c:v>290.00001377426088</c:v>
                </c:pt>
                <c:pt idx="2557">
                  <c:v>290.10001377901062</c:v>
                </c:pt>
                <c:pt idx="2558">
                  <c:v>290.20001378376037</c:v>
                </c:pt>
                <c:pt idx="2559">
                  <c:v>290.30001378851011</c:v>
                </c:pt>
                <c:pt idx="2560">
                  <c:v>290.40001379325986</c:v>
                </c:pt>
                <c:pt idx="2561">
                  <c:v>290.5000137980096</c:v>
                </c:pt>
                <c:pt idx="2562">
                  <c:v>290.60001380275935</c:v>
                </c:pt>
                <c:pt idx="2563">
                  <c:v>290.70001380750909</c:v>
                </c:pt>
                <c:pt idx="2564">
                  <c:v>290.80001381225884</c:v>
                </c:pt>
                <c:pt idx="2565">
                  <c:v>290.90001381700858</c:v>
                </c:pt>
                <c:pt idx="2566">
                  <c:v>291.00001382175833</c:v>
                </c:pt>
                <c:pt idx="2567">
                  <c:v>291.10001382650807</c:v>
                </c:pt>
                <c:pt idx="2568">
                  <c:v>291.20001383125782</c:v>
                </c:pt>
                <c:pt idx="2569">
                  <c:v>291.30001383600757</c:v>
                </c:pt>
                <c:pt idx="2570">
                  <c:v>291.40001384075731</c:v>
                </c:pt>
                <c:pt idx="2571">
                  <c:v>291.50001384550706</c:v>
                </c:pt>
                <c:pt idx="2572">
                  <c:v>291.6000138502568</c:v>
                </c:pt>
                <c:pt idx="2573">
                  <c:v>291.70001385500655</c:v>
                </c:pt>
                <c:pt idx="2574">
                  <c:v>291.80001385975629</c:v>
                </c:pt>
                <c:pt idx="2575">
                  <c:v>291.90001386450604</c:v>
                </c:pt>
                <c:pt idx="2576">
                  <c:v>292.00001386925578</c:v>
                </c:pt>
                <c:pt idx="2577">
                  <c:v>292.10001387400553</c:v>
                </c:pt>
                <c:pt idx="2578">
                  <c:v>292.20001387875527</c:v>
                </c:pt>
                <c:pt idx="2579">
                  <c:v>292.30001388350502</c:v>
                </c:pt>
                <c:pt idx="2580">
                  <c:v>292.40001388825476</c:v>
                </c:pt>
                <c:pt idx="2581">
                  <c:v>292.50001389300451</c:v>
                </c:pt>
                <c:pt idx="2582">
                  <c:v>292.60001389775425</c:v>
                </c:pt>
                <c:pt idx="2583">
                  <c:v>292.700013902504</c:v>
                </c:pt>
                <c:pt idx="2584">
                  <c:v>292.80001390725374</c:v>
                </c:pt>
                <c:pt idx="2585">
                  <c:v>292.90001391200349</c:v>
                </c:pt>
                <c:pt idx="2586">
                  <c:v>293.00001391675323</c:v>
                </c:pt>
                <c:pt idx="2587">
                  <c:v>293.10001392150298</c:v>
                </c:pt>
                <c:pt idx="2588">
                  <c:v>293.20001392625272</c:v>
                </c:pt>
                <c:pt idx="2589">
                  <c:v>293.30001393100247</c:v>
                </c:pt>
                <c:pt idx="2590">
                  <c:v>293.40001393575221</c:v>
                </c:pt>
                <c:pt idx="2591">
                  <c:v>293.50001394050196</c:v>
                </c:pt>
                <c:pt idx="2592">
                  <c:v>293.6000139452517</c:v>
                </c:pt>
                <c:pt idx="2593">
                  <c:v>293.70001395000145</c:v>
                </c:pt>
                <c:pt idx="2594">
                  <c:v>293.80001395475119</c:v>
                </c:pt>
                <c:pt idx="2595">
                  <c:v>293.90001395950094</c:v>
                </c:pt>
                <c:pt idx="2596">
                  <c:v>294.00001396425068</c:v>
                </c:pt>
                <c:pt idx="2597">
                  <c:v>294.10001396900043</c:v>
                </c:pt>
                <c:pt idx="2598">
                  <c:v>294.20001397375017</c:v>
                </c:pt>
                <c:pt idx="2599">
                  <c:v>294.30001397849992</c:v>
                </c:pt>
                <c:pt idx="2600">
                  <c:v>294.40001398324966</c:v>
                </c:pt>
                <c:pt idx="2601">
                  <c:v>294.50001398799941</c:v>
                </c:pt>
                <c:pt idx="2602">
                  <c:v>294.60001399274915</c:v>
                </c:pt>
                <c:pt idx="2603">
                  <c:v>294.7000139974989</c:v>
                </c:pt>
                <c:pt idx="2604">
                  <c:v>294.80001400224864</c:v>
                </c:pt>
                <c:pt idx="2605">
                  <c:v>294.90001400699839</c:v>
                </c:pt>
                <c:pt idx="2606">
                  <c:v>295.00001401174814</c:v>
                </c:pt>
                <c:pt idx="2607">
                  <c:v>295.10001401649788</c:v>
                </c:pt>
                <c:pt idx="2608">
                  <c:v>295.20001402124763</c:v>
                </c:pt>
                <c:pt idx="2609">
                  <c:v>295.30001402599737</c:v>
                </c:pt>
                <c:pt idx="2610">
                  <c:v>295.40001403074712</c:v>
                </c:pt>
                <c:pt idx="2611">
                  <c:v>295.50001403549686</c:v>
                </c:pt>
                <c:pt idx="2612">
                  <c:v>295.60001404024661</c:v>
                </c:pt>
                <c:pt idx="2613">
                  <c:v>295.70001404499635</c:v>
                </c:pt>
                <c:pt idx="2614">
                  <c:v>295.8000140497461</c:v>
                </c:pt>
                <c:pt idx="2615">
                  <c:v>295.90001405449584</c:v>
                </c:pt>
                <c:pt idx="2616">
                  <c:v>296.00001405924559</c:v>
                </c:pt>
                <c:pt idx="2617">
                  <c:v>296.10001406399533</c:v>
                </c:pt>
                <c:pt idx="2618">
                  <c:v>296.20001406874508</c:v>
                </c:pt>
                <c:pt idx="2619">
                  <c:v>296.30001407349482</c:v>
                </c:pt>
                <c:pt idx="2620">
                  <c:v>296.40001407824457</c:v>
                </c:pt>
                <c:pt idx="2621">
                  <c:v>296.50001408299431</c:v>
                </c:pt>
                <c:pt idx="2622">
                  <c:v>296.60001408774406</c:v>
                </c:pt>
                <c:pt idx="2623">
                  <c:v>296.7000140924938</c:v>
                </c:pt>
                <c:pt idx="2624">
                  <c:v>296.80001409724355</c:v>
                </c:pt>
                <c:pt idx="2625">
                  <c:v>296.90001410199329</c:v>
                </c:pt>
                <c:pt idx="2626">
                  <c:v>297.00001410674304</c:v>
                </c:pt>
                <c:pt idx="2627">
                  <c:v>297.10001411149278</c:v>
                </c:pt>
                <c:pt idx="2628">
                  <c:v>297.20001411624253</c:v>
                </c:pt>
                <c:pt idx="2629">
                  <c:v>297.30001412099227</c:v>
                </c:pt>
                <c:pt idx="2630">
                  <c:v>297.40001412574202</c:v>
                </c:pt>
                <c:pt idx="2631">
                  <c:v>297.50001413049176</c:v>
                </c:pt>
                <c:pt idx="2632">
                  <c:v>297.60001413524151</c:v>
                </c:pt>
                <c:pt idx="2633">
                  <c:v>297.70001413999125</c:v>
                </c:pt>
                <c:pt idx="2634">
                  <c:v>297.800014144741</c:v>
                </c:pt>
                <c:pt idx="2635">
                  <c:v>297.90001414949074</c:v>
                </c:pt>
                <c:pt idx="2636">
                  <c:v>298.00001415424049</c:v>
                </c:pt>
                <c:pt idx="2637">
                  <c:v>298.10001415899023</c:v>
                </c:pt>
                <c:pt idx="2638">
                  <c:v>298.20001416373998</c:v>
                </c:pt>
                <c:pt idx="2639">
                  <c:v>298.30001416848972</c:v>
                </c:pt>
                <c:pt idx="2640">
                  <c:v>298.40001417323947</c:v>
                </c:pt>
                <c:pt idx="2641">
                  <c:v>298.50001417798921</c:v>
                </c:pt>
                <c:pt idx="2642">
                  <c:v>298.60001418273896</c:v>
                </c:pt>
                <c:pt idx="2643">
                  <c:v>298.7000141874887</c:v>
                </c:pt>
                <c:pt idx="2644">
                  <c:v>298.80001419223845</c:v>
                </c:pt>
                <c:pt idx="2645">
                  <c:v>298.9000141969882</c:v>
                </c:pt>
                <c:pt idx="2646">
                  <c:v>299.00001420173794</c:v>
                </c:pt>
                <c:pt idx="2647">
                  <c:v>299.10001420648769</c:v>
                </c:pt>
                <c:pt idx="2648">
                  <c:v>299.20001421123743</c:v>
                </c:pt>
                <c:pt idx="2649">
                  <c:v>299.30001421598718</c:v>
                </c:pt>
                <c:pt idx="2650">
                  <c:v>299.40001422073692</c:v>
                </c:pt>
                <c:pt idx="2651">
                  <c:v>299.50001422548667</c:v>
                </c:pt>
                <c:pt idx="2652">
                  <c:v>299.60001423023641</c:v>
                </c:pt>
                <c:pt idx="2653">
                  <c:v>299.70001423498616</c:v>
                </c:pt>
                <c:pt idx="2654">
                  <c:v>299.8000142397359</c:v>
                </c:pt>
                <c:pt idx="2655">
                  <c:v>299.90001424448565</c:v>
                </c:pt>
                <c:pt idx="2656">
                  <c:v>300.00001424923539</c:v>
                </c:pt>
                <c:pt idx="2657">
                  <c:v>300.10001425398514</c:v>
                </c:pt>
                <c:pt idx="2658">
                  <c:v>300.20001425873488</c:v>
                </c:pt>
                <c:pt idx="2659">
                  <c:v>300.30001426348463</c:v>
                </c:pt>
                <c:pt idx="2660">
                  <c:v>300.40001426823437</c:v>
                </c:pt>
                <c:pt idx="2661">
                  <c:v>300.50001427298412</c:v>
                </c:pt>
                <c:pt idx="2662">
                  <c:v>300.60001427773386</c:v>
                </c:pt>
                <c:pt idx="2663">
                  <c:v>300.70001428248361</c:v>
                </c:pt>
                <c:pt idx="2664">
                  <c:v>300.80001428723335</c:v>
                </c:pt>
                <c:pt idx="2665">
                  <c:v>300.9000142919831</c:v>
                </c:pt>
                <c:pt idx="2666">
                  <c:v>301.00001429673284</c:v>
                </c:pt>
                <c:pt idx="2667">
                  <c:v>301.10001430148259</c:v>
                </c:pt>
                <c:pt idx="2668">
                  <c:v>301.20001430623233</c:v>
                </c:pt>
                <c:pt idx="2669">
                  <c:v>301.30001431098208</c:v>
                </c:pt>
                <c:pt idx="2670">
                  <c:v>301.40001431573182</c:v>
                </c:pt>
                <c:pt idx="2671">
                  <c:v>301.50001432048157</c:v>
                </c:pt>
                <c:pt idx="2672">
                  <c:v>301.60001432523131</c:v>
                </c:pt>
                <c:pt idx="2673">
                  <c:v>301.70001432998106</c:v>
                </c:pt>
                <c:pt idx="2674">
                  <c:v>301.8000143347308</c:v>
                </c:pt>
                <c:pt idx="2675">
                  <c:v>301.90001433948055</c:v>
                </c:pt>
                <c:pt idx="2676">
                  <c:v>302.00001434423029</c:v>
                </c:pt>
                <c:pt idx="2677">
                  <c:v>302.10001434898004</c:v>
                </c:pt>
                <c:pt idx="2678">
                  <c:v>302.20001435372978</c:v>
                </c:pt>
                <c:pt idx="2679">
                  <c:v>302.30001435847953</c:v>
                </c:pt>
                <c:pt idx="2680">
                  <c:v>302.40001436322927</c:v>
                </c:pt>
                <c:pt idx="2681">
                  <c:v>302.50001436797902</c:v>
                </c:pt>
                <c:pt idx="2682">
                  <c:v>302.60001437272877</c:v>
                </c:pt>
                <c:pt idx="2683">
                  <c:v>302.70001437747851</c:v>
                </c:pt>
                <c:pt idx="2684">
                  <c:v>302.80001438222826</c:v>
                </c:pt>
                <c:pt idx="2685">
                  <c:v>302.900014386978</c:v>
                </c:pt>
                <c:pt idx="2686">
                  <c:v>303.00001439172775</c:v>
                </c:pt>
                <c:pt idx="2687">
                  <c:v>303.10001439647749</c:v>
                </c:pt>
                <c:pt idx="2688">
                  <c:v>303.20001440122724</c:v>
                </c:pt>
                <c:pt idx="2689">
                  <c:v>303.30001440597698</c:v>
                </c:pt>
                <c:pt idx="2690">
                  <c:v>303.40001441072673</c:v>
                </c:pt>
                <c:pt idx="2691">
                  <c:v>303.50001441547647</c:v>
                </c:pt>
                <c:pt idx="2692">
                  <c:v>303.60001442022622</c:v>
                </c:pt>
                <c:pt idx="2693">
                  <c:v>303.70001442497596</c:v>
                </c:pt>
                <c:pt idx="2694">
                  <c:v>303.80001442972571</c:v>
                </c:pt>
                <c:pt idx="2695">
                  <c:v>303.90001443447545</c:v>
                </c:pt>
                <c:pt idx="2696">
                  <c:v>304.0000144392252</c:v>
                </c:pt>
                <c:pt idx="2697">
                  <c:v>304.10001444397494</c:v>
                </c:pt>
                <c:pt idx="2698">
                  <c:v>304.20001444872469</c:v>
                </c:pt>
                <c:pt idx="2699">
                  <c:v>304.30001445347443</c:v>
                </c:pt>
                <c:pt idx="2700">
                  <c:v>304.40001445822418</c:v>
                </c:pt>
                <c:pt idx="2701">
                  <c:v>304.50001446297392</c:v>
                </c:pt>
                <c:pt idx="2702">
                  <c:v>304.60001446772367</c:v>
                </c:pt>
                <c:pt idx="2703">
                  <c:v>304.70001447247341</c:v>
                </c:pt>
                <c:pt idx="2704">
                  <c:v>304.80001447722316</c:v>
                </c:pt>
                <c:pt idx="2705">
                  <c:v>304.9000144819729</c:v>
                </c:pt>
                <c:pt idx="2706">
                  <c:v>305.00001448672265</c:v>
                </c:pt>
                <c:pt idx="2707">
                  <c:v>305.10001449147239</c:v>
                </c:pt>
                <c:pt idx="2708">
                  <c:v>305.20001449622214</c:v>
                </c:pt>
                <c:pt idx="2709">
                  <c:v>305.30001450097188</c:v>
                </c:pt>
                <c:pt idx="2710">
                  <c:v>305.40001450572163</c:v>
                </c:pt>
                <c:pt idx="2711">
                  <c:v>305.50001451047137</c:v>
                </c:pt>
                <c:pt idx="2712">
                  <c:v>305.60001451522112</c:v>
                </c:pt>
                <c:pt idx="2713">
                  <c:v>305.70001451997086</c:v>
                </c:pt>
                <c:pt idx="2714">
                  <c:v>305.80001452472061</c:v>
                </c:pt>
                <c:pt idx="2715">
                  <c:v>305.90001452947035</c:v>
                </c:pt>
                <c:pt idx="2716">
                  <c:v>306.0000145342201</c:v>
                </c:pt>
                <c:pt idx="2717">
                  <c:v>306.10001453896984</c:v>
                </c:pt>
                <c:pt idx="2718">
                  <c:v>306.20001454371959</c:v>
                </c:pt>
                <c:pt idx="2719">
                  <c:v>306.30001454846933</c:v>
                </c:pt>
                <c:pt idx="2720">
                  <c:v>306.40001455321908</c:v>
                </c:pt>
                <c:pt idx="2721">
                  <c:v>306.50001455796883</c:v>
                </c:pt>
                <c:pt idx="2722">
                  <c:v>306.60001456271857</c:v>
                </c:pt>
                <c:pt idx="2723">
                  <c:v>306.70001456746832</c:v>
                </c:pt>
                <c:pt idx="2724">
                  <c:v>306.80001457221806</c:v>
                </c:pt>
                <c:pt idx="2725">
                  <c:v>306.90001457696781</c:v>
                </c:pt>
                <c:pt idx="2726">
                  <c:v>307.00001458171755</c:v>
                </c:pt>
                <c:pt idx="2727">
                  <c:v>307.1000145864673</c:v>
                </c:pt>
                <c:pt idx="2728">
                  <c:v>307.20001459121704</c:v>
                </c:pt>
                <c:pt idx="2729">
                  <c:v>307.30001459596679</c:v>
                </c:pt>
                <c:pt idx="2730">
                  <c:v>307.40001460071653</c:v>
                </c:pt>
                <c:pt idx="2731">
                  <c:v>307.50001460546628</c:v>
                </c:pt>
                <c:pt idx="2732">
                  <c:v>307.60001461021602</c:v>
                </c:pt>
                <c:pt idx="2733">
                  <c:v>307.70001461496577</c:v>
                </c:pt>
                <c:pt idx="2734">
                  <c:v>307.80001461971551</c:v>
                </c:pt>
                <c:pt idx="2735">
                  <c:v>307.90001462446526</c:v>
                </c:pt>
                <c:pt idx="2736">
                  <c:v>308.000014629215</c:v>
                </c:pt>
                <c:pt idx="2737">
                  <c:v>308.10001463396475</c:v>
                </c:pt>
                <c:pt idx="2738">
                  <c:v>308.20001463871449</c:v>
                </c:pt>
                <c:pt idx="2739">
                  <c:v>308.30001464346424</c:v>
                </c:pt>
                <c:pt idx="2740">
                  <c:v>308.40001464821398</c:v>
                </c:pt>
                <c:pt idx="2741">
                  <c:v>308.50001465296373</c:v>
                </c:pt>
                <c:pt idx="2742">
                  <c:v>308.60001465771347</c:v>
                </c:pt>
                <c:pt idx="2743">
                  <c:v>308.70001466246322</c:v>
                </c:pt>
                <c:pt idx="2744">
                  <c:v>308.80001466721296</c:v>
                </c:pt>
                <c:pt idx="2745">
                  <c:v>308.90001467196271</c:v>
                </c:pt>
                <c:pt idx="2746">
                  <c:v>309.00001467671245</c:v>
                </c:pt>
                <c:pt idx="2747">
                  <c:v>309.1000146814622</c:v>
                </c:pt>
                <c:pt idx="2748">
                  <c:v>309.20001468621194</c:v>
                </c:pt>
                <c:pt idx="2749">
                  <c:v>309.30001469096169</c:v>
                </c:pt>
                <c:pt idx="2750">
                  <c:v>309.40001469571143</c:v>
                </c:pt>
                <c:pt idx="2751">
                  <c:v>309.50001470046118</c:v>
                </c:pt>
                <c:pt idx="2752">
                  <c:v>309.60001470521092</c:v>
                </c:pt>
                <c:pt idx="2753">
                  <c:v>309.70001470996067</c:v>
                </c:pt>
                <c:pt idx="2754">
                  <c:v>309.80001471471041</c:v>
                </c:pt>
                <c:pt idx="2755">
                  <c:v>309.90001471946016</c:v>
                </c:pt>
                <c:pt idx="2756">
                  <c:v>310.0000147242099</c:v>
                </c:pt>
                <c:pt idx="2757">
                  <c:v>310.10001472895965</c:v>
                </c:pt>
                <c:pt idx="2758">
                  <c:v>310.20001473370939</c:v>
                </c:pt>
                <c:pt idx="2759">
                  <c:v>310.30001473845914</c:v>
                </c:pt>
                <c:pt idx="2760">
                  <c:v>310.40001474320889</c:v>
                </c:pt>
                <c:pt idx="2761">
                  <c:v>310.50001474795863</c:v>
                </c:pt>
                <c:pt idx="2762">
                  <c:v>310.60001475270838</c:v>
                </c:pt>
                <c:pt idx="2763">
                  <c:v>310.70001475745812</c:v>
                </c:pt>
                <c:pt idx="2764">
                  <c:v>310.80001476220787</c:v>
                </c:pt>
                <c:pt idx="2765">
                  <c:v>310.90001476695761</c:v>
                </c:pt>
                <c:pt idx="2766">
                  <c:v>311.00001477170736</c:v>
                </c:pt>
                <c:pt idx="2767">
                  <c:v>311.1000147764571</c:v>
                </c:pt>
                <c:pt idx="2768">
                  <c:v>311.20001478120685</c:v>
                </c:pt>
                <c:pt idx="2769">
                  <c:v>311.30001478595659</c:v>
                </c:pt>
                <c:pt idx="2770">
                  <c:v>311.40001479070634</c:v>
                </c:pt>
                <c:pt idx="2771">
                  <c:v>311.50001479545608</c:v>
                </c:pt>
                <c:pt idx="2772">
                  <c:v>311.60001480020583</c:v>
                </c:pt>
                <c:pt idx="2773">
                  <c:v>311.70001480495557</c:v>
                </c:pt>
                <c:pt idx="2774">
                  <c:v>311.80001480970532</c:v>
                </c:pt>
                <c:pt idx="2775">
                  <c:v>311.90001481445506</c:v>
                </c:pt>
                <c:pt idx="2776">
                  <c:v>312.00001481920481</c:v>
                </c:pt>
                <c:pt idx="2777">
                  <c:v>312.10001482395455</c:v>
                </c:pt>
                <c:pt idx="2778">
                  <c:v>312.2000148287043</c:v>
                </c:pt>
                <c:pt idx="2779">
                  <c:v>312.30001483345404</c:v>
                </c:pt>
                <c:pt idx="2780">
                  <c:v>312.40001483820379</c:v>
                </c:pt>
                <c:pt idx="2781">
                  <c:v>312.50001484295353</c:v>
                </c:pt>
                <c:pt idx="2782">
                  <c:v>312.60001484770328</c:v>
                </c:pt>
                <c:pt idx="2783">
                  <c:v>312.70001485245302</c:v>
                </c:pt>
                <c:pt idx="2784">
                  <c:v>312.80001485720277</c:v>
                </c:pt>
                <c:pt idx="2785">
                  <c:v>312.90001486195251</c:v>
                </c:pt>
                <c:pt idx="2786">
                  <c:v>313.00001486670226</c:v>
                </c:pt>
                <c:pt idx="2787">
                  <c:v>313.100014871452</c:v>
                </c:pt>
                <c:pt idx="2788">
                  <c:v>313.20001487620175</c:v>
                </c:pt>
                <c:pt idx="2789">
                  <c:v>313.30001488095149</c:v>
                </c:pt>
                <c:pt idx="2790">
                  <c:v>313.40001488570124</c:v>
                </c:pt>
                <c:pt idx="2791">
                  <c:v>313.50001489045098</c:v>
                </c:pt>
                <c:pt idx="2792">
                  <c:v>313.60001489520073</c:v>
                </c:pt>
                <c:pt idx="2793">
                  <c:v>313.70001489995047</c:v>
                </c:pt>
                <c:pt idx="2794">
                  <c:v>313.80001490470022</c:v>
                </c:pt>
                <c:pt idx="2795">
                  <c:v>313.90001490944996</c:v>
                </c:pt>
                <c:pt idx="2796">
                  <c:v>314.00001491419971</c:v>
                </c:pt>
                <c:pt idx="2797">
                  <c:v>314.10001491894946</c:v>
                </c:pt>
                <c:pt idx="2798">
                  <c:v>314.2000149236992</c:v>
                </c:pt>
                <c:pt idx="2799">
                  <c:v>314.30001492844895</c:v>
                </c:pt>
                <c:pt idx="2800">
                  <c:v>314.40001493319869</c:v>
                </c:pt>
                <c:pt idx="2801">
                  <c:v>314.50001493794844</c:v>
                </c:pt>
                <c:pt idx="2802">
                  <c:v>314.60001494269818</c:v>
                </c:pt>
                <c:pt idx="2803">
                  <c:v>314.70001494744793</c:v>
                </c:pt>
                <c:pt idx="2804">
                  <c:v>314.80001495219767</c:v>
                </c:pt>
                <c:pt idx="2805">
                  <c:v>314.90001495694742</c:v>
                </c:pt>
                <c:pt idx="2806">
                  <c:v>315.00001496169716</c:v>
                </c:pt>
                <c:pt idx="2807">
                  <c:v>315.10001496644691</c:v>
                </c:pt>
                <c:pt idx="2808">
                  <c:v>315.20001497119665</c:v>
                </c:pt>
                <c:pt idx="2809">
                  <c:v>315.3000149759464</c:v>
                </c:pt>
                <c:pt idx="2810">
                  <c:v>315.40001498069614</c:v>
                </c:pt>
                <c:pt idx="2811">
                  <c:v>315.50001498544589</c:v>
                </c:pt>
                <c:pt idx="2812">
                  <c:v>315.60001499019563</c:v>
                </c:pt>
                <c:pt idx="2813">
                  <c:v>315.70001499494538</c:v>
                </c:pt>
                <c:pt idx="2814">
                  <c:v>315.80001499969512</c:v>
                </c:pt>
                <c:pt idx="2815">
                  <c:v>315.90001500444487</c:v>
                </c:pt>
                <c:pt idx="2816">
                  <c:v>316.00001500919461</c:v>
                </c:pt>
                <c:pt idx="2817">
                  <c:v>316.10001501394436</c:v>
                </c:pt>
                <c:pt idx="2818">
                  <c:v>316.2000150186941</c:v>
                </c:pt>
                <c:pt idx="2819">
                  <c:v>316.30001502344385</c:v>
                </c:pt>
                <c:pt idx="2820">
                  <c:v>316.40001502819359</c:v>
                </c:pt>
                <c:pt idx="2821">
                  <c:v>316.50001503294334</c:v>
                </c:pt>
                <c:pt idx="2822">
                  <c:v>316.60001503769308</c:v>
                </c:pt>
                <c:pt idx="2823">
                  <c:v>316.70001504244283</c:v>
                </c:pt>
                <c:pt idx="2824">
                  <c:v>316.80001504719257</c:v>
                </c:pt>
                <c:pt idx="2825">
                  <c:v>316.90001505194232</c:v>
                </c:pt>
                <c:pt idx="2826">
                  <c:v>317.00001505669206</c:v>
                </c:pt>
                <c:pt idx="2827">
                  <c:v>317.10001506144181</c:v>
                </c:pt>
                <c:pt idx="2828">
                  <c:v>317.20001506619155</c:v>
                </c:pt>
                <c:pt idx="2829">
                  <c:v>317.3000150709413</c:v>
                </c:pt>
                <c:pt idx="2830">
                  <c:v>317.40001507569104</c:v>
                </c:pt>
                <c:pt idx="2831">
                  <c:v>317.50001508044079</c:v>
                </c:pt>
                <c:pt idx="2832">
                  <c:v>317.60001508519053</c:v>
                </c:pt>
                <c:pt idx="2833">
                  <c:v>317.70001508994028</c:v>
                </c:pt>
                <c:pt idx="2834">
                  <c:v>317.80001509469002</c:v>
                </c:pt>
                <c:pt idx="2835">
                  <c:v>317.90001509943977</c:v>
                </c:pt>
                <c:pt idx="2836">
                  <c:v>318.00001510418952</c:v>
                </c:pt>
                <c:pt idx="2837">
                  <c:v>318.10001510893926</c:v>
                </c:pt>
                <c:pt idx="2838">
                  <c:v>318.20001511368901</c:v>
                </c:pt>
                <c:pt idx="2839">
                  <c:v>318.30001511843875</c:v>
                </c:pt>
                <c:pt idx="2840">
                  <c:v>318.4000151231885</c:v>
                </c:pt>
                <c:pt idx="2841">
                  <c:v>318.50001512793824</c:v>
                </c:pt>
                <c:pt idx="2842">
                  <c:v>318.60001513268799</c:v>
                </c:pt>
                <c:pt idx="2843">
                  <c:v>318.70001513743773</c:v>
                </c:pt>
                <c:pt idx="2844">
                  <c:v>318.80001514218748</c:v>
                </c:pt>
                <c:pt idx="2845">
                  <c:v>318.90001514693722</c:v>
                </c:pt>
                <c:pt idx="2846">
                  <c:v>319.00001515168697</c:v>
                </c:pt>
                <c:pt idx="2847">
                  <c:v>319.10001515643671</c:v>
                </c:pt>
                <c:pt idx="2848">
                  <c:v>319.20001516118646</c:v>
                </c:pt>
                <c:pt idx="2849">
                  <c:v>319.3000151659362</c:v>
                </c:pt>
                <c:pt idx="2850">
                  <c:v>319.40001517068595</c:v>
                </c:pt>
                <c:pt idx="2851">
                  <c:v>319.50001517543569</c:v>
                </c:pt>
                <c:pt idx="2852">
                  <c:v>319.60001518018544</c:v>
                </c:pt>
                <c:pt idx="2853">
                  <c:v>319.70001518493518</c:v>
                </c:pt>
                <c:pt idx="2854">
                  <c:v>319.80001518968493</c:v>
                </c:pt>
                <c:pt idx="2855">
                  <c:v>319.90001519443467</c:v>
                </c:pt>
                <c:pt idx="2856">
                  <c:v>320.00001519918442</c:v>
                </c:pt>
                <c:pt idx="2857">
                  <c:v>320.10001520393416</c:v>
                </c:pt>
                <c:pt idx="2858">
                  <c:v>320.20001520868391</c:v>
                </c:pt>
                <c:pt idx="2859">
                  <c:v>320.30001521343365</c:v>
                </c:pt>
                <c:pt idx="2860">
                  <c:v>320.4000152181834</c:v>
                </c:pt>
                <c:pt idx="2861">
                  <c:v>320.50001522293314</c:v>
                </c:pt>
                <c:pt idx="2862">
                  <c:v>320.60001522768289</c:v>
                </c:pt>
                <c:pt idx="2863">
                  <c:v>320.70001523243263</c:v>
                </c:pt>
                <c:pt idx="2864">
                  <c:v>320.80001523718238</c:v>
                </c:pt>
                <c:pt idx="2865">
                  <c:v>320.90001524193212</c:v>
                </c:pt>
                <c:pt idx="2866">
                  <c:v>321.00001524668187</c:v>
                </c:pt>
                <c:pt idx="2867">
                  <c:v>321.10001525143161</c:v>
                </c:pt>
                <c:pt idx="2868">
                  <c:v>321.20001525618136</c:v>
                </c:pt>
                <c:pt idx="2869">
                  <c:v>321.3000152609311</c:v>
                </c:pt>
                <c:pt idx="2870">
                  <c:v>321.40001526568085</c:v>
                </c:pt>
                <c:pt idx="2871">
                  <c:v>321.50001527043059</c:v>
                </c:pt>
                <c:pt idx="2872">
                  <c:v>321.60001527518034</c:v>
                </c:pt>
                <c:pt idx="2873">
                  <c:v>321.70001527993008</c:v>
                </c:pt>
                <c:pt idx="2874">
                  <c:v>321.80001528467983</c:v>
                </c:pt>
                <c:pt idx="2875">
                  <c:v>321.90001528942958</c:v>
                </c:pt>
                <c:pt idx="2876">
                  <c:v>322.00001529417932</c:v>
                </c:pt>
                <c:pt idx="2877">
                  <c:v>322.10001529892907</c:v>
                </c:pt>
                <c:pt idx="2878">
                  <c:v>322.20001530367881</c:v>
                </c:pt>
                <c:pt idx="2879">
                  <c:v>322.30001530842856</c:v>
                </c:pt>
                <c:pt idx="2880">
                  <c:v>322.4000153131783</c:v>
                </c:pt>
                <c:pt idx="2881">
                  <c:v>322.50001531792805</c:v>
                </c:pt>
                <c:pt idx="2882">
                  <c:v>322.60001532267779</c:v>
                </c:pt>
                <c:pt idx="2883">
                  <c:v>322.70001532742754</c:v>
                </c:pt>
                <c:pt idx="2884">
                  <c:v>322.80001533217728</c:v>
                </c:pt>
                <c:pt idx="2885">
                  <c:v>322.90001533692703</c:v>
                </c:pt>
                <c:pt idx="2886">
                  <c:v>323.00001534167677</c:v>
                </c:pt>
                <c:pt idx="2887">
                  <c:v>323.10001534642652</c:v>
                </c:pt>
                <c:pt idx="2888">
                  <c:v>323.20001535117626</c:v>
                </c:pt>
                <c:pt idx="2889">
                  <c:v>323.30001535592601</c:v>
                </c:pt>
                <c:pt idx="2890">
                  <c:v>323.40001536067575</c:v>
                </c:pt>
                <c:pt idx="2891">
                  <c:v>323.5000153654255</c:v>
                </c:pt>
                <c:pt idx="2892">
                  <c:v>323.60001537017524</c:v>
                </c:pt>
                <c:pt idx="2893">
                  <c:v>323.70001537492499</c:v>
                </c:pt>
                <c:pt idx="2894">
                  <c:v>323.80001537967473</c:v>
                </c:pt>
                <c:pt idx="2895">
                  <c:v>323.90001538442448</c:v>
                </c:pt>
                <c:pt idx="2896">
                  <c:v>324.00001538917422</c:v>
                </c:pt>
                <c:pt idx="2897">
                  <c:v>324.10001539392397</c:v>
                </c:pt>
                <c:pt idx="2898">
                  <c:v>324.20001539867371</c:v>
                </c:pt>
                <c:pt idx="2899">
                  <c:v>324.30001540342346</c:v>
                </c:pt>
                <c:pt idx="2900">
                  <c:v>324.4000154081732</c:v>
                </c:pt>
                <c:pt idx="2901">
                  <c:v>324.50001541292295</c:v>
                </c:pt>
                <c:pt idx="2902">
                  <c:v>324.60001541767269</c:v>
                </c:pt>
                <c:pt idx="2903">
                  <c:v>324.70001542242244</c:v>
                </c:pt>
                <c:pt idx="2904">
                  <c:v>324.80001542717218</c:v>
                </c:pt>
                <c:pt idx="2905">
                  <c:v>324.90001543192193</c:v>
                </c:pt>
                <c:pt idx="2906">
                  <c:v>325.00001543667167</c:v>
                </c:pt>
                <c:pt idx="2907">
                  <c:v>325.10001544142142</c:v>
                </c:pt>
                <c:pt idx="2908">
                  <c:v>325.20001544617116</c:v>
                </c:pt>
                <c:pt idx="2909">
                  <c:v>325.30001545092091</c:v>
                </c:pt>
                <c:pt idx="2910">
                  <c:v>325.40001545567065</c:v>
                </c:pt>
                <c:pt idx="2911">
                  <c:v>325.5000154604204</c:v>
                </c:pt>
                <c:pt idx="2912">
                  <c:v>325.60001546517015</c:v>
                </c:pt>
                <c:pt idx="2913">
                  <c:v>325.70001546991989</c:v>
                </c:pt>
                <c:pt idx="2914">
                  <c:v>325.80001547466964</c:v>
                </c:pt>
                <c:pt idx="2915">
                  <c:v>325.90001547941938</c:v>
                </c:pt>
                <c:pt idx="2916">
                  <c:v>326.00001548416913</c:v>
                </c:pt>
                <c:pt idx="2917">
                  <c:v>326.10001548891887</c:v>
                </c:pt>
                <c:pt idx="2918">
                  <c:v>326.20001549366862</c:v>
                </c:pt>
                <c:pt idx="2919">
                  <c:v>326.30001549841836</c:v>
                </c:pt>
                <c:pt idx="2920">
                  <c:v>326.40001550316811</c:v>
                </c:pt>
                <c:pt idx="2921">
                  <c:v>326.50001550791785</c:v>
                </c:pt>
                <c:pt idx="2922">
                  <c:v>326.6000155126676</c:v>
                </c:pt>
                <c:pt idx="2923">
                  <c:v>326.70001551741734</c:v>
                </c:pt>
                <c:pt idx="2924">
                  <c:v>326.80001552216709</c:v>
                </c:pt>
                <c:pt idx="2925">
                  <c:v>326.90001552691683</c:v>
                </c:pt>
                <c:pt idx="2926">
                  <c:v>327.00001553166658</c:v>
                </c:pt>
                <c:pt idx="2927">
                  <c:v>327.10001553641632</c:v>
                </c:pt>
                <c:pt idx="2928">
                  <c:v>327.20001554116607</c:v>
                </c:pt>
                <c:pt idx="2929">
                  <c:v>327.30001554591581</c:v>
                </c:pt>
                <c:pt idx="2930">
                  <c:v>327.40001555066556</c:v>
                </c:pt>
                <c:pt idx="2931">
                  <c:v>327.5000155554153</c:v>
                </c:pt>
                <c:pt idx="2932">
                  <c:v>327.60001556016505</c:v>
                </c:pt>
                <c:pt idx="2933">
                  <c:v>327.70001556491479</c:v>
                </c:pt>
                <c:pt idx="2934">
                  <c:v>327.80001556966454</c:v>
                </c:pt>
                <c:pt idx="2935">
                  <c:v>327.90001557441428</c:v>
                </c:pt>
                <c:pt idx="2936">
                  <c:v>328.00001557916403</c:v>
                </c:pt>
                <c:pt idx="2937">
                  <c:v>328.10001558391377</c:v>
                </c:pt>
                <c:pt idx="2938">
                  <c:v>328.20001558866352</c:v>
                </c:pt>
                <c:pt idx="2939">
                  <c:v>328.30001559341326</c:v>
                </c:pt>
                <c:pt idx="2940">
                  <c:v>328.40001559816301</c:v>
                </c:pt>
                <c:pt idx="2941">
                  <c:v>328.50001560291275</c:v>
                </c:pt>
                <c:pt idx="2942">
                  <c:v>328.6000156076625</c:v>
                </c:pt>
                <c:pt idx="2943">
                  <c:v>328.70001561241224</c:v>
                </c:pt>
                <c:pt idx="2944">
                  <c:v>328.80001561716199</c:v>
                </c:pt>
                <c:pt idx="2945">
                  <c:v>328.90001562191173</c:v>
                </c:pt>
                <c:pt idx="2946">
                  <c:v>329.00001562666148</c:v>
                </c:pt>
                <c:pt idx="2947">
                  <c:v>329.10001563141122</c:v>
                </c:pt>
                <c:pt idx="2948">
                  <c:v>329.20001563616097</c:v>
                </c:pt>
                <c:pt idx="2949">
                  <c:v>329.30001564091071</c:v>
                </c:pt>
                <c:pt idx="2950">
                  <c:v>329.40001564566046</c:v>
                </c:pt>
                <c:pt idx="2951">
                  <c:v>329.50001565041021</c:v>
                </c:pt>
                <c:pt idx="2952">
                  <c:v>329.60001565515995</c:v>
                </c:pt>
                <c:pt idx="2953">
                  <c:v>329.7000156599097</c:v>
                </c:pt>
                <c:pt idx="2954">
                  <c:v>329.80001566465944</c:v>
                </c:pt>
                <c:pt idx="2955">
                  <c:v>329.90001566940919</c:v>
                </c:pt>
                <c:pt idx="2956">
                  <c:v>330.00001567415893</c:v>
                </c:pt>
                <c:pt idx="2957">
                  <c:v>330.10001567890868</c:v>
                </c:pt>
                <c:pt idx="2958">
                  <c:v>330.20001568365842</c:v>
                </c:pt>
                <c:pt idx="2959">
                  <c:v>330.30001568840817</c:v>
                </c:pt>
                <c:pt idx="2960">
                  <c:v>330.40001569315791</c:v>
                </c:pt>
                <c:pt idx="2961">
                  <c:v>330.50001569790766</c:v>
                </c:pt>
                <c:pt idx="2962">
                  <c:v>330.6000157026574</c:v>
                </c:pt>
                <c:pt idx="2963">
                  <c:v>330.70001570740715</c:v>
                </c:pt>
                <c:pt idx="2964">
                  <c:v>330.80001571215689</c:v>
                </c:pt>
                <c:pt idx="2965">
                  <c:v>330.90001571690664</c:v>
                </c:pt>
                <c:pt idx="2966">
                  <c:v>331.00001572165638</c:v>
                </c:pt>
                <c:pt idx="2967">
                  <c:v>331.10001572640613</c:v>
                </c:pt>
                <c:pt idx="2968">
                  <c:v>331.20001573115587</c:v>
                </c:pt>
                <c:pt idx="2969">
                  <c:v>331.30001573590562</c:v>
                </c:pt>
                <c:pt idx="2970">
                  <c:v>331.40001574065536</c:v>
                </c:pt>
                <c:pt idx="2971">
                  <c:v>331.50001574540511</c:v>
                </c:pt>
                <c:pt idx="2972">
                  <c:v>331.60001575015485</c:v>
                </c:pt>
                <c:pt idx="2973">
                  <c:v>331.7000157549046</c:v>
                </c:pt>
                <c:pt idx="2974">
                  <c:v>331.80001575965434</c:v>
                </c:pt>
                <c:pt idx="2975">
                  <c:v>331.90001576440409</c:v>
                </c:pt>
                <c:pt idx="2976">
                  <c:v>332.00001576915383</c:v>
                </c:pt>
                <c:pt idx="2977">
                  <c:v>332.10001577390358</c:v>
                </c:pt>
                <c:pt idx="2978">
                  <c:v>332.20001577865332</c:v>
                </c:pt>
                <c:pt idx="2979">
                  <c:v>332.30001578340307</c:v>
                </c:pt>
                <c:pt idx="2980">
                  <c:v>332.40001578815281</c:v>
                </c:pt>
                <c:pt idx="2981">
                  <c:v>332.50001579290256</c:v>
                </c:pt>
                <c:pt idx="2982">
                  <c:v>332.6000157976523</c:v>
                </c:pt>
                <c:pt idx="2983">
                  <c:v>332.70001580240205</c:v>
                </c:pt>
                <c:pt idx="2984">
                  <c:v>332.80001580715179</c:v>
                </c:pt>
                <c:pt idx="2985">
                  <c:v>332.90001581190154</c:v>
                </c:pt>
                <c:pt idx="2986">
                  <c:v>333.00001581665128</c:v>
                </c:pt>
                <c:pt idx="2987">
                  <c:v>333.10001582140103</c:v>
                </c:pt>
                <c:pt idx="2988">
                  <c:v>333.20001582615077</c:v>
                </c:pt>
                <c:pt idx="2989">
                  <c:v>333.30001583090052</c:v>
                </c:pt>
                <c:pt idx="2990">
                  <c:v>333.40001583565027</c:v>
                </c:pt>
                <c:pt idx="2991">
                  <c:v>333.50001584040001</c:v>
                </c:pt>
                <c:pt idx="2992">
                  <c:v>333.60001584514976</c:v>
                </c:pt>
                <c:pt idx="2993">
                  <c:v>333.7000158498995</c:v>
                </c:pt>
                <c:pt idx="2994">
                  <c:v>333.80001585464925</c:v>
                </c:pt>
                <c:pt idx="2995">
                  <c:v>333.90001585939899</c:v>
                </c:pt>
                <c:pt idx="2996">
                  <c:v>334.00001586414874</c:v>
                </c:pt>
                <c:pt idx="2997">
                  <c:v>334.10001586889848</c:v>
                </c:pt>
                <c:pt idx="2998">
                  <c:v>334.20001587364823</c:v>
                </c:pt>
                <c:pt idx="2999">
                  <c:v>334.30001587839797</c:v>
                </c:pt>
                <c:pt idx="3000">
                  <c:v>334.40001588314772</c:v>
                </c:pt>
                <c:pt idx="3001">
                  <c:v>334.50001588789746</c:v>
                </c:pt>
                <c:pt idx="3002">
                  <c:v>334.60001589264721</c:v>
                </c:pt>
                <c:pt idx="3003">
                  <c:v>334.70001589739695</c:v>
                </c:pt>
                <c:pt idx="3004">
                  <c:v>334.8000159021467</c:v>
                </c:pt>
                <c:pt idx="3005">
                  <c:v>334.90001590689644</c:v>
                </c:pt>
                <c:pt idx="3006">
                  <c:v>335.00001591164619</c:v>
                </c:pt>
                <c:pt idx="3007">
                  <c:v>335.10001591639593</c:v>
                </c:pt>
                <c:pt idx="3008">
                  <c:v>335.20001592114568</c:v>
                </c:pt>
                <c:pt idx="3009">
                  <c:v>335.30001592589542</c:v>
                </c:pt>
                <c:pt idx="3010">
                  <c:v>335.40001593064517</c:v>
                </c:pt>
                <c:pt idx="3011">
                  <c:v>335.50001593539491</c:v>
                </c:pt>
                <c:pt idx="3012">
                  <c:v>335.60001594014466</c:v>
                </c:pt>
                <c:pt idx="3013">
                  <c:v>335.7000159448944</c:v>
                </c:pt>
                <c:pt idx="3014">
                  <c:v>335.80001594964415</c:v>
                </c:pt>
                <c:pt idx="3015">
                  <c:v>335.90001595439389</c:v>
                </c:pt>
                <c:pt idx="3016">
                  <c:v>336.00001595914364</c:v>
                </c:pt>
                <c:pt idx="3017">
                  <c:v>336.10001596389338</c:v>
                </c:pt>
                <c:pt idx="3018">
                  <c:v>336.20001596864313</c:v>
                </c:pt>
                <c:pt idx="3019">
                  <c:v>336.30001597339287</c:v>
                </c:pt>
                <c:pt idx="3020">
                  <c:v>336.40001597814262</c:v>
                </c:pt>
                <c:pt idx="3021">
                  <c:v>336.50001598289236</c:v>
                </c:pt>
                <c:pt idx="3022">
                  <c:v>336.60001598764211</c:v>
                </c:pt>
                <c:pt idx="3023">
                  <c:v>336.70001599239185</c:v>
                </c:pt>
                <c:pt idx="3024">
                  <c:v>336.8000159971416</c:v>
                </c:pt>
                <c:pt idx="3025">
                  <c:v>336.90001600189134</c:v>
                </c:pt>
                <c:pt idx="3026">
                  <c:v>337.00001600664109</c:v>
                </c:pt>
                <c:pt idx="3027">
                  <c:v>337.10001601139084</c:v>
                </c:pt>
                <c:pt idx="3028">
                  <c:v>337.20001601614058</c:v>
                </c:pt>
                <c:pt idx="3029">
                  <c:v>337.30001602089033</c:v>
                </c:pt>
                <c:pt idx="3030">
                  <c:v>337.40001602564007</c:v>
                </c:pt>
                <c:pt idx="3031">
                  <c:v>337.50001603038982</c:v>
                </c:pt>
                <c:pt idx="3032">
                  <c:v>337.60001603513956</c:v>
                </c:pt>
                <c:pt idx="3033">
                  <c:v>337.70001603988931</c:v>
                </c:pt>
                <c:pt idx="3034">
                  <c:v>337.80001604463905</c:v>
                </c:pt>
                <c:pt idx="3035">
                  <c:v>337.9000160493888</c:v>
                </c:pt>
                <c:pt idx="3036">
                  <c:v>338.00001605413854</c:v>
                </c:pt>
                <c:pt idx="3037">
                  <c:v>338.10001605888829</c:v>
                </c:pt>
                <c:pt idx="3038">
                  <c:v>338.20001606363803</c:v>
                </c:pt>
                <c:pt idx="3039">
                  <c:v>338.30001606838778</c:v>
                </c:pt>
                <c:pt idx="3040">
                  <c:v>338.40001607313752</c:v>
                </c:pt>
                <c:pt idx="3041">
                  <c:v>338.50001607788727</c:v>
                </c:pt>
                <c:pt idx="3042">
                  <c:v>338.60001608263701</c:v>
                </c:pt>
                <c:pt idx="3043">
                  <c:v>338.70001608738676</c:v>
                </c:pt>
                <c:pt idx="3044">
                  <c:v>338.8000160921365</c:v>
                </c:pt>
                <c:pt idx="3045">
                  <c:v>338.90001609688625</c:v>
                </c:pt>
                <c:pt idx="3046">
                  <c:v>339.00001610163599</c:v>
                </c:pt>
                <c:pt idx="3047">
                  <c:v>339.10001610638574</c:v>
                </c:pt>
                <c:pt idx="3048">
                  <c:v>339.20001611113548</c:v>
                </c:pt>
                <c:pt idx="3049">
                  <c:v>339.30001611588523</c:v>
                </c:pt>
                <c:pt idx="3050">
                  <c:v>339.40001612063497</c:v>
                </c:pt>
                <c:pt idx="3051">
                  <c:v>339.50001612538472</c:v>
                </c:pt>
                <c:pt idx="3052">
                  <c:v>339.60001613013446</c:v>
                </c:pt>
                <c:pt idx="3053">
                  <c:v>339.70001613488421</c:v>
                </c:pt>
                <c:pt idx="3054">
                  <c:v>339.80001613963395</c:v>
                </c:pt>
                <c:pt idx="3055">
                  <c:v>339.9000161443837</c:v>
                </c:pt>
                <c:pt idx="3056">
                  <c:v>340.00001614913344</c:v>
                </c:pt>
                <c:pt idx="3057">
                  <c:v>340.10001615388319</c:v>
                </c:pt>
                <c:pt idx="3058">
                  <c:v>340.20001615863293</c:v>
                </c:pt>
                <c:pt idx="3059">
                  <c:v>340.30001616338268</c:v>
                </c:pt>
                <c:pt idx="3060">
                  <c:v>340.40001616813242</c:v>
                </c:pt>
                <c:pt idx="3061">
                  <c:v>340.50001617288217</c:v>
                </c:pt>
                <c:pt idx="3062">
                  <c:v>340.60001617763191</c:v>
                </c:pt>
                <c:pt idx="3063">
                  <c:v>340.70001618238166</c:v>
                </c:pt>
                <c:pt idx="3064">
                  <c:v>340.8000161871314</c:v>
                </c:pt>
                <c:pt idx="3065">
                  <c:v>340.90001619188115</c:v>
                </c:pt>
                <c:pt idx="3066">
                  <c:v>341.0000161966309</c:v>
                </c:pt>
                <c:pt idx="3067">
                  <c:v>341.10001620138064</c:v>
                </c:pt>
                <c:pt idx="3068">
                  <c:v>341.20001620613039</c:v>
                </c:pt>
                <c:pt idx="3069">
                  <c:v>341.30001621088013</c:v>
                </c:pt>
                <c:pt idx="3070">
                  <c:v>341.40001621562988</c:v>
                </c:pt>
                <c:pt idx="3071">
                  <c:v>341.50001622037962</c:v>
                </c:pt>
                <c:pt idx="3072">
                  <c:v>341.60001622512937</c:v>
                </c:pt>
                <c:pt idx="3073">
                  <c:v>341.70001622987911</c:v>
                </c:pt>
                <c:pt idx="3074">
                  <c:v>341.80001623462886</c:v>
                </c:pt>
                <c:pt idx="3075">
                  <c:v>341.9000162393786</c:v>
                </c:pt>
                <c:pt idx="3076">
                  <c:v>342.00001624412835</c:v>
                </c:pt>
                <c:pt idx="3077">
                  <c:v>342.10001624887809</c:v>
                </c:pt>
                <c:pt idx="3078">
                  <c:v>342.20001625362784</c:v>
                </c:pt>
                <c:pt idx="3079">
                  <c:v>342.30001625837758</c:v>
                </c:pt>
                <c:pt idx="3080">
                  <c:v>342.40001626312733</c:v>
                </c:pt>
                <c:pt idx="3081">
                  <c:v>342.50001626787707</c:v>
                </c:pt>
                <c:pt idx="3082">
                  <c:v>342.60001627262682</c:v>
                </c:pt>
                <c:pt idx="3083">
                  <c:v>342.70001627737656</c:v>
                </c:pt>
                <c:pt idx="3084">
                  <c:v>342.80001628212631</c:v>
                </c:pt>
                <c:pt idx="3085">
                  <c:v>342.90001628687605</c:v>
                </c:pt>
                <c:pt idx="3086">
                  <c:v>343.0000162916258</c:v>
                </c:pt>
                <c:pt idx="3087">
                  <c:v>343.10001629637554</c:v>
                </c:pt>
                <c:pt idx="3088">
                  <c:v>343.20001630112529</c:v>
                </c:pt>
                <c:pt idx="3089">
                  <c:v>343.30001630587503</c:v>
                </c:pt>
                <c:pt idx="3090">
                  <c:v>343.40001631062478</c:v>
                </c:pt>
                <c:pt idx="3091">
                  <c:v>343.50001631537452</c:v>
                </c:pt>
                <c:pt idx="3092">
                  <c:v>343.60001632012427</c:v>
                </c:pt>
                <c:pt idx="3093">
                  <c:v>343.70001632487401</c:v>
                </c:pt>
                <c:pt idx="3094">
                  <c:v>343.80001632962376</c:v>
                </c:pt>
                <c:pt idx="3095">
                  <c:v>343.9000163343735</c:v>
                </c:pt>
                <c:pt idx="3096">
                  <c:v>344.00001633912325</c:v>
                </c:pt>
                <c:pt idx="3097">
                  <c:v>344.10001634387299</c:v>
                </c:pt>
                <c:pt idx="3098">
                  <c:v>344.20001634862274</c:v>
                </c:pt>
                <c:pt idx="3099">
                  <c:v>344.30001635337248</c:v>
                </c:pt>
                <c:pt idx="3100">
                  <c:v>344.40001635812223</c:v>
                </c:pt>
                <c:pt idx="3101">
                  <c:v>344.50001636287197</c:v>
                </c:pt>
                <c:pt idx="3102">
                  <c:v>344.60001636762172</c:v>
                </c:pt>
                <c:pt idx="3103">
                  <c:v>344.70001637237146</c:v>
                </c:pt>
                <c:pt idx="3104">
                  <c:v>344.80001637712121</c:v>
                </c:pt>
                <c:pt idx="3105">
                  <c:v>344.90001638187096</c:v>
                </c:pt>
                <c:pt idx="3106">
                  <c:v>345.0000163866207</c:v>
                </c:pt>
                <c:pt idx="3107">
                  <c:v>345.10001639137045</c:v>
                </c:pt>
                <c:pt idx="3108">
                  <c:v>345.20001639612019</c:v>
                </c:pt>
                <c:pt idx="3109">
                  <c:v>345.30001640086994</c:v>
                </c:pt>
                <c:pt idx="3110">
                  <c:v>345.40001640561968</c:v>
                </c:pt>
                <c:pt idx="3111">
                  <c:v>345.50001641036943</c:v>
                </c:pt>
                <c:pt idx="3112">
                  <c:v>345.60001641511917</c:v>
                </c:pt>
                <c:pt idx="3113">
                  <c:v>345.70001641986892</c:v>
                </c:pt>
                <c:pt idx="3114">
                  <c:v>345.80001642461866</c:v>
                </c:pt>
                <c:pt idx="3115">
                  <c:v>345.90001642936841</c:v>
                </c:pt>
                <c:pt idx="3116">
                  <c:v>346.00001643411815</c:v>
                </c:pt>
                <c:pt idx="3117">
                  <c:v>346.1000164388679</c:v>
                </c:pt>
                <c:pt idx="3118">
                  <c:v>346.20001644361764</c:v>
                </c:pt>
                <c:pt idx="3119">
                  <c:v>346.30001644836739</c:v>
                </c:pt>
                <c:pt idx="3120">
                  <c:v>346.40001645311713</c:v>
                </c:pt>
                <c:pt idx="3121">
                  <c:v>346.50001645786688</c:v>
                </c:pt>
                <c:pt idx="3122">
                  <c:v>346.60001646261662</c:v>
                </c:pt>
                <c:pt idx="3123">
                  <c:v>346.70001646736637</c:v>
                </c:pt>
                <c:pt idx="3124">
                  <c:v>346.80001647211611</c:v>
                </c:pt>
                <c:pt idx="3125">
                  <c:v>346.90001647686586</c:v>
                </c:pt>
                <c:pt idx="3126">
                  <c:v>347.0000164816156</c:v>
                </c:pt>
                <c:pt idx="3127">
                  <c:v>347.10001648636535</c:v>
                </c:pt>
                <c:pt idx="3128">
                  <c:v>347.20001649111509</c:v>
                </c:pt>
                <c:pt idx="3129">
                  <c:v>347.30001649586484</c:v>
                </c:pt>
                <c:pt idx="3130">
                  <c:v>347.40001650061458</c:v>
                </c:pt>
                <c:pt idx="3131">
                  <c:v>347.50001650536433</c:v>
                </c:pt>
                <c:pt idx="3132">
                  <c:v>347.60001651011407</c:v>
                </c:pt>
                <c:pt idx="3133">
                  <c:v>347.70001651486382</c:v>
                </c:pt>
                <c:pt idx="3134">
                  <c:v>347.80001651961356</c:v>
                </c:pt>
                <c:pt idx="3135">
                  <c:v>347.90001652436331</c:v>
                </c:pt>
                <c:pt idx="3136">
                  <c:v>348.00001652911305</c:v>
                </c:pt>
                <c:pt idx="3137">
                  <c:v>348.1000165338628</c:v>
                </c:pt>
                <c:pt idx="3138">
                  <c:v>348.20001653861254</c:v>
                </c:pt>
                <c:pt idx="3139">
                  <c:v>348.30001654336229</c:v>
                </c:pt>
                <c:pt idx="3140">
                  <c:v>348.40001654811203</c:v>
                </c:pt>
                <c:pt idx="3141">
                  <c:v>348.50001655286178</c:v>
                </c:pt>
                <c:pt idx="3142">
                  <c:v>348.60001655761153</c:v>
                </c:pt>
                <c:pt idx="3143">
                  <c:v>348.70001656236127</c:v>
                </c:pt>
                <c:pt idx="3144">
                  <c:v>348.80001656711102</c:v>
                </c:pt>
                <c:pt idx="3145">
                  <c:v>348.90001657186076</c:v>
                </c:pt>
                <c:pt idx="3146">
                  <c:v>349.00001657661051</c:v>
                </c:pt>
                <c:pt idx="3147">
                  <c:v>349.10001658136025</c:v>
                </c:pt>
                <c:pt idx="3148">
                  <c:v>349.20001658611</c:v>
                </c:pt>
                <c:pt idx="3149">
                  <c:v>349.30001659085974</c:v>
                </c:pt>
                <c:pt idx="3150">
                  <c:v>349.40001659560949</c:v>
                </c:pt>
                <c:pt idx="3151">
                  <c:v>349.50001660035923</c:v>
                </c:pt>
                <c:pt idx="3152">
                  <c:v>349.60001660510898</c:v>
                </c:pt>
                <c:pt idx="3153">
                  <c:v>349.70001660985872</c:v>
                </c:pt>
                <c:pt idx="3154">
                  <c:v>349.80001661460847</c:v>
                </c:pt>
                <c:pt idx="3155">
                  <c:v>349.90001661935821</c:v>
                </c:pt>
                <c:pt idx="3156">
                  <c:v>350.00001662410796</c:v>
                </c:pt>
                <c:pt idx="3157">
                  <c:v>350.1000166288577</c:v>
                </c:pt>
                <c:pt idx="3158">
                  <c:v>350.20001663360745</c:v>
                </c:pt>
                <c:pt idx="3159">
                  <c:v>350.30001663835719</c:v>
                </c:pt>
                <c:pt idx="3160">
                  <c:v>350.40001664310694</c:v>
                </c:pt>
                <c:pt idx="3161">
                  <c:v>350.50001664785668</c:v>
                </c:pt>
                <c:pt idx="3162">
                  <c:v>350.60001665260643</c:v>
                </c:pt>
                <c:pt idx="3163">
                  <c:v>350.70001665735617</c:v>
                </c:pt>
                <c:pt idx="3164">
                  <c:v>350.80001666210592</c:v>
                </c:pt>
                <c:pt idx="3165">
                  <c:v>350.90001666685566</c:v>
                </c:pt>
                <c:pt idx="3166">
                  <c:v>351.00001667160541</c:v>
                </c:pt>
                <c:pt idx="3167">
                  <c:v>351.10001667635515</c:v>
                </c:pt>
                <c:pt idx="3168">
                  <c:v>351.2000166811049</c:v>
                </c:pt>
                <c:pt idx="3169">
                  <c:v>351.30001668585464</c:v>
                </c:pt>
                <c:pt idx="3170">
                  <c:v>351.40001669060439</c:v>
                </c:pt>
                <c:pt idx="3171">
                  <c:v>351.50001669535413</c:v>
                </c:pt>
                <c:pt idx="3172">
                  <c:v>351.60001670010388</c:v>
                </c:pt>
                <c:pt idx="3173">
                  <c:v>351.70001670485362</c:v>
                </c:pt>
                <c:pt idx="3174">
                  <c:v>351.80001670960337</c:v>
                </c:pt>
                <c:pt idx="3175">
                  <c:v>351.90001671435311</c:v>
                </c:pt>
                <c:pt idx="3176">
                  <c:v>352.00001671910286</c:v>
                </c:pt>
                <c:pt idx="3177">
                  <c:v>352.1000167238526</c:v>
                </c:pt>
                <c:pt idx="3178">
                  <c:v>352.20001672860235</c:v>
                </c:pt>
                <c:pt idx="3179">
                  <c:v>352.30001673335209</c:v>
                </c:pt>
                <c:pt idx="3180">
                  <c:v>352.40001673810184</c:v>
                </c:pt>
                <c:pt idx="3181">
                  <c:v>352.50001674285159</c:v>
                </c:pt>
                <c:pt idx="3182">
                  <c:v>352.60001674760133</c:v>
                </c:pt>
                <c:pt idx="3183">
                  <c:v>352.70001675235108</c:v>
                </c:pt>
                <c:pt idx="3184">
                  <c:v>352.80001675710082</c:v>
                </c:pt>
                <c:pt idx="3185">
                  <c:v>352.90001676185057</c:v>
                </c:pt>
                <c:pt idx="3186">
                  <c:v>353.00001676660031</c:v>
                </c:pt>
                <c:pt idx="3187">
                  <c:v>353.10001677135006</c:v>
                </c:pt>
                <c:pt idx="3188">
                  <c:v>353.2000167760998</c:v>
                </c:pt>
                <c:pt idx="3189">
                  <c:v>353.30001678084955</c:v>
                </c:pt>
                <c:pt idx="3190">
                  <c:v>353.40001678559929</c:v>
                </c:pt>
                <c:pt idx="3191">
                  <c:v>353.50001679034904</c:v>
                </c:pt>
                <c:pt idx="3192">
                  <c:v>353.60001679509878</c:v>
                </c:pt>
                <c:pt idx="3193">
                  <c:v>353.70001679984853</c:v>
                </c:pt>
                <c:pt idx="3194">
                  <c:v>353.80001680459827</c:v>
                </c:pt>
                <c:pt idx="3195">
                  <c:v>353.90001680934802</c:v>
                </c:pt>
                <c:pt idx="3196">
                  <c:v>354.00001681409776</c:v>
                </c:pt>
                <c:pt idx="3197">
                  <c:v>354.10001681884751</c:v>
                </c:pt>
                <c:pt idx="3198">
                  <c:v>354.20001682359725</c:v>
                </c:pt>
                <c:pt idx="3199">
                  <c:v>354.300016828347</c:v>
                </c:pt>
                <c:pt idx="3200">
                  <c:v>354.40001683309674</c:v>
                </c:pt>
                <c:pt idx="3201">
                  <c:v>354.50001683784649</c:v>
                </c:pt>
                <c:pt idx="3202">
                  <c:v>354.60001684259623</c:v>
                </c:pt>
                <c:pt idx="3203">
                  <c:v>354.70001684734598</c:v>
                </c:pt>
                <c:pt idx="3204">
                  <c:v>354.80001685209572</c:v>
                </c:pt>
                <c:pt idx="3205">
                  <c:v>354.90001685684547</c:v>
                </c:pt>
                <c:pt idx="3206">
                  <c:v>355.00001686159521</c:v>
                </c:pt>
                <c:pt idx="3207">
                  <c:v>355.10001686634496</c:v>
                </c:pt>
                <c:pt idx="3208">
                  <c:v>355.2000168710947</c:v>
                </c:pt>
                <c:pt idx="3209">
                  <c:v>355.30001687584445</c:v>
                </c:pt>
                <c:pt idx="3210">
                  <c:v>355.40001688059419</c:v>
                </c:pt>
                <c:pt idx="3211">
                  <c:v>355.50001688534394</c:v>
                </c:pt>
                <c:pt idx="3212">
                  <c:v>355.60001689009368</c:v>
                </c:pt>
                <c:pt idx="3213">
                  <c:v>355.70001689484343</c:v>
                </c:pt>
                <c:pt idx="3214">
                  <c:v>355.80001689959317</c:v>
                </c:pt>
                <c:pt idx="3215">
                  <c:v>355.90001690434292</c:v>
                </c:pt>
                <c:pt idx="3216">
                  <c:v>356.00001690909266</c:v>
                </c:pt>
                <c:pt idx="3217">
                  <c:v>356.10001691384241</c:v>
                </c:pt>
                <c:pt idx="3218">
                  <c:v>356.20001691859215</c:v>
                </c:pt>
                <c:pt idx="3219">
                  <c:v>356.3000169233419</c:v>
                </c:pt>
                <c:pt idx="3220">
                  <c:v>356.40001692809165</c:v>
                </c:pt>
                <c:pt idx="3221">
                  <c:v>356.50001693284139</c:v>
                </c:pt>
                <c:pt idx="3222">
                  <c:v>356.60001693759114</c:v>
                </c:pt>
                <c:pt idx="3223">
                  <c:v>356.70001694234088</c:v>
                </c:pt>
                <c:pt idx="3224">
                  <c:v>356.80001694709063</c:v>
                </c:pt>
                <c:pt idx="3225">
                  <c:v>356.90001695184037</c:v>
                </c:pt>
                <c:pt idx="3226">
                  <c:v>357.00001695659012</c:v>
                </c:pt>
                <c:pt idx="3227">
                  <c:v>357.10001696133986</c:v>
                </c:pt>
                <c:pt idx="3228">
                  <c:v>357.20001696608961</c:v>
                </c:pt>
                <c:pt idx="3229">
                  <c:v>357.30001697083935</c:v>
                </c:pt>
                <c:pt idx="3230">
                  <c:v>357.4000169755891</c:v>
                </c:pt>
                <c:pt idx="3231">
                  <c:v>357.50001698033884</c:v>
                </c:pt>
                <c:pt idx="3232">
                  <c:v>357.60001698508859</c:v>
                </c:pt>
                <c:pt idx="3233">
                  <c:v>357.70001698983833</c:v>
                </c:pt>
                <c:pt idx="3234">
                  <c:v>357.80001699458808</c:v>
                </c:pt>
                <c:pt idx="3235">
                  <c:v>357.90001699933782</c:v>
                </c:pt>
                <c:pt idx="3236">
                  <c:v>358.00001700408757</c:v>
                </c:pt>
                <c:pt idx="3237">
                  <c:v>358.10001700883731</c:v>
                </c:pt>
                <c:pt idx="3238">
                  <c:v>358.20001701358706</c:v>
                </c:pt>
                <c:pt idx="3239">
                  <c:v>358.3000170183368</c:v>
                </c:pt>
                <c:pt idx="3240">
                  <c:v>358.40001702308655</c:v>
                </c:pt>
                <c:pt idx="3241">
                  <c:v>358.50001702783629</c:v>
                </c:pt>
                <c:pt idx="3242">
                  <c:v>358.60001703258604</c:v>
                </c:pt>
                <c:pt idx="3243">
                  <c:v>358.70001703733578</c:v>
                </c:pt>
                <c:pt idx="3244">
                  <c:v>358.80001704208553</c:v>
                </c:pt>
                <c:pt idx="3245">
                  <c:v>358.90001704683527</c:v>
                </c:pt>
                <c:pt idx="3246">
                  <c:v>359.00001705158502</c:v>
                </c:pt>
                <c:pt idx="3247">
                  <c:v>359.10001705633476</c:v>
                </c:pt>
                <c:pt idx="3248">
                  <c:v>359.20001706108451</c:v>
                </c:pt>
                <c:pt idx="3249">
                  <c:v>359.30001706583425</c:v>
                </c:pt>
                <c:pt idx="3250">
                  <c:v>359.400017070584</c:v>
                </c:pt>
                <c:pt idx="3251">
                  <c:v>359.50001707533374</c:v>
                </c:pt>
                <c:pt idx="3252">
                  <c:v>359.60001708008349</c:v>
                </c:pt>
                <c:pt idx="3253">
                  <c:v>359.70001708483323</c:v>
                </c:pt>
                <c:pt idx="3254">
                  <c:v>359.80001708958298</c:v>
                </c:pt>
                <c:pt idx="3255">
                  <c:v>359.90001709433272</c:v>
                </c:pt>
                <c:pt idx="3256">
                  <c:v>360.00001709908247</c:v>
                </c:pt>
                <c:pt idx="3257">
                  <c:v>360.10001710383222</c:v>
                </c:pt>
                <c:pt idx="3258">
                  <c:v>360.20001710858196</c:v>
                </c:pt>
                <c:pt idx="3259">
                  <c:v>360.30001711333171</c:v>
                </c:pt>
                <c:pt idx="3260">
                  <c:v>360.40001711808145</c:v>
                </c:pt>
                <c:pt idx="3261">
                  <c:v>360.5000171228312</c:v>
                </c:pt>
                <c:pt idx="3262">
                  <c:v>360.60001712758094</c:v>
                </c:pt>
                <c:pt idx="3263">
                  <c:v>360.70001713233069</c:v>
                </c:pt>
                <c:pt idx="3264">
                  <c:v>360.80001713708043</c:v>
                </c:pt>
                <c:pt idx="3265">
                  <c:v>360.90001714183018</c:v>
                </c:pt>
                <c:pt idx="3266">
                  <c:v>361.00001714657992</c:v>
                </c:pt>
                <c:pt idx="3267">
                  <c:v>361.10001715132967</c:v>
                </c:pt>
                <c:pt idx="3268">
                  <c:v>361.20001715607941</c:v>
                </c:pt>
                <c:pt idx="3269">
                  <c:v>361.30001716082916</c:v>
                </c:pt>
                <c:pt idx="3270">
                  <c:v>361.4000171655789</c:v>
                </c:pt>
                <c:pt idx="3271">
                  <c:v>361.50001717032865</c:v>
                </c:pt>
                <c:pt idx="3272">
                  <c:v>361.60001717507839</c:v>
                </c:pt>
                <c:pt idx="3273">
                  <c:v>361.70001717982814</c:v>
                </c:pt>
                <c:pt idx="3274">
                  <c:v>361.80001718457788</c:v>
                </c:pt>
                <c:pt idx="3275">
                  <c:v>361.90001718932763</c:v>
                </c:pt>
                <c:pt idx="3276">
                  <c:v>362.00001719407737</c:v>
                </c:pt>
                <c:pt idx="3277">
                  <c:v>362.10001719882712</c:v>
                </c:pt>
                <c:pt idx="3278">
                  <c:v>362.20001720357686</c:v>
                </c:pt>
                <c:pt idx="3279">
                  <c:v>362.30001720832661</c:v>
                </c:pt>
                <c:pt idx="3280">
                  <c:v>362.40001721307635</c:v>
                </c:pt>
                <c:pt idx="3281">
                  <c:v>362.5000172178261</c:v>
                </c:pt>
                <c:pt idx="3282">
                  <c:v>362.60001722257584</c:v>
                </c:pt>
                <c:pt idx="3283">
                  <c:v>362.70001722732559</c:v>
                </c:pt>
                <c:pt idx="3284">
                  <c:v>362.80001723207533</c:v>
                </c:pt>
                <c:pt idx="3285">
                  <c:v>362.90001723682508</c:v>
                </c:pt>
                <c:pt idx="3286">
                  <c:v>363.00001724157482</c:v>
                </c:pt>
                <c:pt idx="3287">
                  <c:v>363.10001724632457</c:v>
                </c:pt>
                <c:pt idx="3288">
                  <c:v>363.20001725107431</c:v>
                </c:pt>
                <c:pt idx="3289">
                  <c:v>363.30001725582406</c:v>
                </c:pt>
                <c:pt idx="3290">
                  <c:v>363.4000172605738</c:v>
                </c:pt>
                <c:pt idx="3291">
                  <c:v>363.50001726532355</c:v>
                </c:pt>
                <c:pt idx="3292">
                  <c:v>363.60001727007329</c:v>
                </c:pt>
                <c:pt idx="3293">
                  <c:v>363.70001727482304</c:v>
                </c:pt>
                <c:pt idx="3294">
                  <c:v>363.80001727957278</c:v>
                </c:pt>
                <c:pt idx="3295">
                  <c:v>363.90001728432253</c:v>
                </c:pt>
                <c:pt idx="3296">
                  <c:v>364.00001728907228</c:v>
                </c:pt>
                <c:pt idx="3297">
                  <c:v>364.10001729382202</c:v>
                </c:pt>
                <c:pt idx="3298">
                  <c:v>364.20001729857177</c:v>
                </c:pt>
                <c:pt idx="3299">
                  <c:v>364.30001730332151</c:v>
                </c:pt>
                <c:pt idx="3300">
                  <c:v>364.40001730807126</c:v>
                </c:pt>
                <c:pt idx="3301">
                  <c:v>364.500017312821</c:v>
                </c:pt>
                <c:pt idx="3302">
                  <c:v>364.60001731757075</c:v>
                </c:pt>
                <c:pt idx="3303">
                  <c:v>364.70001732232049</c:v>
                </c:pt>
                <c:pt idx="3304">
                  <c:v>364.80001732707024</c:v>
                </c:pt>
                <c:pt idx="3305">
                  <c:v>364.90001733181998</c:v>
                </c:pt>
                <c:pt idx="3306">
                  <c:v>365.00001733656973</c:v>
                </c:pt>
                <c:pt idx="3307">
                  <c:v>365.10001734131947</c:v>
                </c:pt>
                <c:pt idx="3308">
                  <c:v>365.20001734606922</c:v>
                </c:pt>
                <c:pt idx="3309">
                  <c:v>365.30001735081896</c:v>
                </c:pt>
                <c:pt idx="3310">
                  <c:v>365.40001735556871</c:v>
                </c:pt>
                <c:pt idx="3311">
                  <c:v>365.50001736031845</c:v>
                </c:pt>
                <c:pt idx="3312">
                  <c:v>365.6000173650682</c:v>
                </c:pt>
                <c:pt idx="3313">
                  <c:v>365.70001736981794</c:v>
                </c:pt>
                <c:pt idx="3314">
                  <c:v>365.80001737456769</c:v>
                </c:pt>
                <c:pt idx="3315">
                  <c:v>365.90001737931743</c:v>
                </c:pt>
                <c:pt idx="3316">
                  <c:v>366.00001738406718</c:v>
                </c:pt>
                <c:pt idx="3317">
                  <c:v>366.10001738881692</c:v>
                </c:pt>
                <c:pt idx="3318">
                  <c:v>366.20001739356667</c:v>
                </c:pt>
                <c:pt idx="3319">
                  <c:v>366.30001739831641</c:v>
                </c:pt>
                <c:pt idx="3320">
                  <c:v>366.40001740306616</c:v>
                </c:pt>
                <c:pt idx="3321">
                  <c:v>366.5000174078159</c:v>
                </c:pt>
                <c:pt idx="3322">
                  <c:v>366.60001741256565</c:v>
                </c:pt>
                <c:pt idx="3323">
                  <c:v>366.70001741731539</c:v>
                </c:pt>
                <c:pt idx="3324">
                  <c:v>366.80001742206514</c:v>
                </c:pt>
                <c:pt idx="3325">
                  <c:v>366.90001742681488</c:v>
                </c:pt>
                <c:pt idx="3326">
                  <c:v>367.00001743156463</c:v>
                </c:pt>
                <c:pt idx="3327">
                  <c:v>367.10001743631437</c:v>
                </c:pt>
                <c:pt idx="3328">
                  <c:v>367.20001744106412</c:v>
                </c:pt>
                <c:pt idx="3329">
                  <c:v>367.30001744581386</c:v>
                </c:pt>
                <c:pt idx="3330">
                  <c:v>367.40001745056361</c:v>
                </c:pt>
                <c:pt idx="3331">
                  <c:v>367.50001745531335</c:v>
                </c:pt>
                <c:pt idx="3332">
                  <c:v>367.6000174600631</c:v>
                </c:pt>
                <c:pt idx="3333">
                  <c:v>367.70001746481284</c:v>
                </c:pt>
                <c:pt idx="3334">
                  <c:v>367.80001746956259</c:v>
                </c:pt>
                <c:pt idx="3335">
                  <c:v>367.90001747431234</c:v>
                </c:pt>
                <c:pt idx="3336">
                  <c:v>368.00001747906208</c:v>
                </c:pt>
                <c:pt idx="3337">
                  <c:v>368.10001748381183</c:v>
                </c:pt>
                <c:pt idx="3338">
                  <c:v>368.20001748856157</c:v>
                </c:pt>
                <c:pt idx="3339">
                  <c:v>368.30001749331132</c:v>
                </c:pt>
                <c:pt idx="3340">
                  <c:v>368.40001749806106</c:v>
                </c:pt>
                <c:pt idx="3341">
                  <c:v>368.50001750281081</c:v>
                </c:pt>
                <c:pt idx="3342">
                  <c:v>368.60001750756055</c:v>
                </c:pt>
                <c:pt idx="3343">
                  <c:v>368.7000175123103</c:v>
                </c:pt>
                <c:pt idx="3344">
                  <c:v>368.80001751706004</c:v>
                </c:pt>
                <c:pt idx="3345">
                  <c:v>368.90001752180979</c:v>
                </c:pt>
                <c:pt idx="3346">
                  <c:v>369.00001752655953</c:v>
                </c:pt>
                <c:pt idx="3347">
                  <c:v>369.10001753130928</c:v>
                </c:pt>
                <c:pt idx="3348">
                  <c:v>369.20001753605902</c:v>
                </c:pt>
                <c:pt idx="3349">
                  <c:v>369.30001754080877</c:v>
                </c:pt>
                <c:pt idx="3350">
                  <c:v>369.40001754555851</c:v>
                </c:pt>
                <c:pt idx="3351">
                  <c:v>369.50001755030826</c:v>
                </c:pt>
                <c:pt idx="3352">
                  <c:v>369.600017555058</c:v>
                </c:pt>
                <c:pt idx="3353">
                  <c:v>369.70001755980775</c:v>
                </c:pt>
                <c:pt idx="3354">
                  <c:v>369.80001756455749</c:v>
                </c:pt>
                <c:pt idx="3355">
                  <c:v>369.90001756930724</c:v>
                </c:pt>
                <c:pt idx="3356">
                  <c:v>370.00001757405698</c:v>
                </c:pt>
                <c:pt idx="3357">
                  <c:v>370.10001757880673</c:v>
                </c:pt>
                <c:pt idx="3358">
                  <c:v>370.20001758355647</c:v>
                </c:pt>
                <c:pt idx="3359">
                  <c:v>370.30001758830622</c:v>
                </c:pt>
                <c:pt idx="3360">
                  <c:v>370.40001759305596</c:v>
                </c:pt>
                <c:pt idx="3361">
                  <c:v>370.50001759780571</c:v>
                </c:pt>
                <c:pt idx="3362">
                  <c:v>370.60001760255545</c:v>
                </c:pt>
                <c:pt idx="3363">
                  <c:v>370.7000176073052</c:v>
                </c:pt>
                <c:pt idx="3364">
                  <c:v>370.80001761205494</c:v>
                </c:pt>
                <c:pt idx="3365">
                  <c:v>370.90001761680469</c:v>
                </c:pt>
                <c:pt idx="3366">
                  <c:v>371.00001762155443</c:v>
                </c:pt>
                <c:pt idx="3367">
                  <c:v>371.10001762630418</c:v>
                </c:pt>
                <c:pt idx="3368">
                  <c:v>371.20001763105392</c:v>
                </c:pt>
                <c:pt idx="3369">
                  <c:v>371.30001763580367</c:v>
                </c:pt>
                <c:pt idx="3370">
                  <c:v>371.40001764055341</c:v>
                </c:pt>
                <c:pt idx="3371">
                  <c:v>371.50001764530316</c:v>
                </c:pt>
                <c:pt idx="3372">
                  <c:v>371.60001765005291</c:v>
                </c:pt>
                <c:pt idx="3373">
                  <c:v>371.70001765480265</c:v>
                </c:pt>
                <c:pt idx="3374">
                  <c:v>371.8000176595524</c:v>
                </c:pt>
                <c:pt idx="3375">
                  <c:v>371.90001766430214</c:v>
                </c:pt>
                <c:pt idx="3376">
                  <c:v>372.00001766905189</c:v>
                </c:pt>
                <c:pt idx="3377">
                  <c:v>372.10001767380163</c:v>
                </c:pt>
                <c:pt idx="3378">
                  <c:v>372.20001767855138</c:v>
                </c:pt>
                <c:pt idx="3379">
                  <c:v>372.30001768330112</c:v>
                </c:pt>
                <c:pt idx="3380">
                  <c:v>372.40001768805087</c:v>
                </c:pt>
                <c:pt idx="3381">
                  <c:v>372.50001769280061</c:v>
                </c:pt>
                <c:pt idx="3382">
                  <c:v>372.60001769755036</c:v>
                </c:pt>
                <c:pt idx="3383">
                  <c:v>372.7000177023001</c:v>
                </c:pt>
                <c:pt idx="3384">
                  <c:v>372.80001770704985</c:v>
                </c:pt>
                <c:pt idx="3385">
                  <c:v>372.90001771179959</c:v>
                </c:pt>
                <c:pt idx="3386">
                  <c:v>373.00001771654934</c:v>
                </c:pt>
                <c:pt idx="3387">
                  <c:v>373.10001772129908</c:v>
                </c:pt>
                <c:pt idx="3388">
                  <c:v>373.20001772604883</c:v>
                </c:pt>
                <c:pt idx="3389">
                  <c:v>373.30001773079857</c:v>
                </c:pt>
                <c:pt idx="3390">
                  <c:v>373.40001773554832</c:v>
                </c:pt>
                <c:pt idx="3391">
                  <c:v>373.50001774029806</c:v>
                </c:pt>
                <c:pt idx="3392">
                  <c:v>373.60001774504781</c:v>
                </c:pt>
                <c:pt idx="3393">
                  <c:v>373.70001774979755</c:v>
                </c:pt>
                <c:pt idx="3394">
                  <c:v>373.8000177545473</c:v>
                </c:pt>
                <c:pt idx="3395">
                  <c:v>373.90001775929704</c:v>
                </c:pt>
                <c:pt idx="3396">
                  <c:v>374.00001776404679</c:v>
                </c:pt>
                <c:pt idx="3397">
                  <c:v>374.10001776879653</c:v>
                </c:pt>
                <c:pt idx="3398">
                  <c:v>374.20001777354628</c:v>
                </c:pt>
                <c:pt idx="3399">
                  <c:v>374.30001777829602</c:v>
                </c:pt>
                <c:pt idx="3400">
                  <c:v>374.40001778304577</c:v>
                </c:pt>
                <c:pt idx="3401">
                  <c:v>374.50001778779551</c:v>
                </c:pt>
                <c:pt idx="3402">
                  <c:v>374.60001779254526</c:v>
                </c:pt>
                <c:pt idx="3403">
                  <c:v>374.700017797295</c:v>
                </c:pt>
                <c:pt idx="3404">
                  <c:v>374.80001780204475</c:v>
                </c:pt>
                <c:pt idx="3405">
                  <c:v>374.90001780679449</c:v>
                </c:pt>
                <c:pt idx="3406">
                  <c:v>375.00001781154424</c:v>
                </c:pt>
                <c:pt idx="3407">
                  <c:v>375.10001781629398</c:v>
                </c:pt>
                <c:pt idx="3408">
                  <c:v>375.20001782104373</c:v>
                </c:pt>
                <c:pt idx="3409">
                  <c:v>375.30001782579347</c:v>
                </c:pt>
                <c:pt idx="3410">
                  <c:v>375.40001783054322</c:v>
                </c:pt>
                <c:pt idx="3411">
                  <c:v>375.50001783529297</c:v>
                </c:pt>
                <c:pt idx="3412">
                  <c:v>375.60001784004271</c:v>
                </c:pt>
                <c:pt idx="3413">
                  <c:v>375.70001784479246</c:v>
                </c:pt>
                <c:pt idx="3414">
                  <c:v>375.8000178495422</c:v>
                </c:pt>
                <c:pt idx="3415">
                  <c:v>375.90001785429195</c:v>
                </c:pt>
                <c:pt idx="3416">
                  <c:v>376.00001785904169</c:v>
                </c:pt>
                <c:pt idx="3417">
                  <c:v>376.10001786379144</c:v>
                </c:pt>
                <c:pt idx="3418">
                  <c:v>376.20001786854118</c:v>
                </c:pt>
                <c:pt idx="3419">
                  <c:v>376.30001787329093</c:v>
                </c:pt>
                <c:pt idx="3420">
                  <c:v>376.40001787804067</c:v>
                </c:pt>
                <c:pt idx="3421">
                  <c:v>376.50001788279042</c:v>
                </c:pt>
                <c:pt idx="3422">
                  <c:v>376.60001788754016</c:v>
                </c:pt>
                <c:pt idx="3423">
                  <c:v>376.70001789228991</c:v>
                </c:pt>
                <c:pt idx="3424">
                  <c:v>376.80001789703965</c:v>
                </c:pt>
                <c:pt idx="3425">
                  <c:v>376.9000179017894</c:v>
                </c:pt>
                <c:pt idx="3426">
                  <c:v>377.00001790653914</c:v>
                </c:pt>
                <c:pt idx="3427">
                  <c:v>377.10001791128889</c:v>
                </c:pt>
                <c:pt idx="3428">
                  <c:v>377.20001791603863</c:v>
                </c:pt>
                <c:pt idx="3429">
                  <c:v>377.30001792078838</c:v>
                </c:pt>
                <c:pt idx="3430">
                  <c:v>377.40001792553812</c:v>
                </c:pt>
                <c:pt idx="3431">
                  <c:v>377.50001793028787</c:v>
                </c:pt>
                <c:pt idx="3432">
                  <c:v>377.60001793503761</c:v>
                </c:pt>
                <c:pt idx="3433">
                  <c:v>377.70001793978736</c:v>
                </c:pt>
                <c:pt idx="3434">
                  <c:v>377.8000179445371</c:v>
                </c:pt>
                <c:pt idx="3435">
                  <c:v>377.90001794928685</c:v>
                </c:pt>
                <c:pt idx="3436">
                  <c:v>378.00001795403659</c:v>
                </c:pt>
                <c:pt idx="3437">
                  <c:v>378.10001795878634</c:v>
                </c:pt>
                <c:pt idx="3438">
                  <c:v>378.20001796353608</c:v>
                </c:pt>
                <c:pt idx="3439">
                  <c:v>378.30001796828583</c:v>
                </c:pt>
                <c:pt idx="3440">
                  <c:v>378.40001797303557</c:v>
                </c:pt>
                <c:pt idx="3441">
                  <c:v>378.50001797778532</c:v>
                </c:pt>
                <c:pt idx="3442">
                  <c:v>378.60001798253506</c:v>
                </c:pt>
                <c:pt idx="3443">
                  <c:v>378.70001798728481</c:v>
                </c:pt>
                <c:pt idx="3444">
                  <c:v>378.80001799203455</c:v>
                </c:pt>
                <c:pt idx="3445">
                  <c:v>378.9000179967843</c:v>
                </c:pt>
                <c:pt idx="3446">
                  <c:v>379.00001800153404</c:v>
                </c:pt>
                <c:pt idx="3447">
                  <c:v>379.10001800628379</c:v>
                </c:pt>
                <c:pt idx="3448">
                  <c:v>379.20001801103354</c:v>
                </c:pt>
                <c:pt idx="3449">
                  <c:v>379.30001801578328</c:v>
                </c:pt>
                <c:pt idx="3450">
                  <c:v>379.40001802053303</c:v>
                </c:pt>
                <c:pt idx="3451">
                  <c:v>379.50001802528277</c:v>
                </c:pt>
                <c:pt idx="3452">
                  <c:v>379.60001803003252</c:v>
                </c:pt>
                <c:pt idx="3453">
                  <c:v>379.70001803478226</c:v>
                </c:pt>
                <c:pt idx="3454">
                  <c:v>379.80001803953201</c:v>
                </c:pt>
                <c:pt idx="3455">
                  <c:v>379.90001804428175</c:v>
                </c:pt>
                <c:pt idx="3456">
                  <c:v>380.0000180490315</c:v>
                </c:pt>
                <c:pt idx="3457">
                  <c:v>380.10001805378124</c:v>
                </c:pt>
                <c:pt idx="3458">
                  <c:v>380.20001805853099</c:v>
                </c:pt>
                <c:pt idx="3459">
                  <c:v>380.30001806328073</c:v>
                </c:pt>
                <c:pt idx="3460">
                  <c:v>380.40001806803048</c:v>
                </c:pt>
                <c:pt idx="3461">
                  <c:v>380.50001807278022</c:v>
                </c:pt>
                <c:pt idx="3462">
                  <c:v>380.60001807752997</c:v>
                </c:pt>
                <c:pt idx="3463">
                  <c:v>380.70001808227971</c:v>
                </c:pt>
                <c:pt idx="3464">
                  <c:v>380.80001808702946</c:v>
                </c:pt>
                <c:pt idx="3465">
                  <c:v>380.9000180917792</c:v>
                </c:pt>
                <c:pt idx="3466">
                  <c:v>381.00001809652895</c:v>
                </c:pt>
                <c:pt idx="3467">
                  <c:v>381.10001810127869</c:v>
                </c:pt>
                <c:pt idx="3468">
                  <c:v>381.20001810602844</c:v>
                </c:pt>
                <c:pt idx="3469">
                  <c:v>381.30001811077818</c:v>
                </c:pt>
                <c:pt idx="3470">
                  <c:v>381.40001811552793</c:v>
                </c:pt>
                <c:pt idx="3471">
                  <c:v>381.50001812027767</c:v>
                </c:pt>
                <c:pt idx="3472">
                  <c:v>381.60001812502742</c:v>
                </c:pt>
                <c:pt idx="3473">
                  <c:v>381.70001812977716</c:v>
                </c:pt>
                <c:pt idx="3474">
                  <c:v>381.80001813452691</c:v>
                </c:pt>
                <c:pt idx="3475">
                  <c:v>381.90001813927665</c:v>
                </c:pt>
                <c:pt idx="3476">
                  <c:v>382.0000181440264</c:v>
                </c:pt>
                <c:pt idx="3477">
                  <c:v>382.10001814877614</c:v>
                </c:pt>
                <c:pt idx="3478">
                  <c:v>382.20001815352589</c:v>
                </c:pt>
                <c:pt idx="3479">
                  <c:v>382.30001815827563</c:v>
                </c:pt>
                <c:pt idx="3480">
                  <c:v>382.40001816302538</c:v>
                </c:pt>
                <c:pt idx="3481">
                  <c:v>382.50001816777512</c:v>
                </c:pt>
                <c:pt idx="3482">
                  <c:v>382.60001817252487</c:v>
                </c:pt>
                <c:pt idx="3483">
                  <c:v>382.70001817727461</c:v>
                </c:pt>
                <c:pt idx="3484">
                  <c:v>382.80001818202436</c:v>
                </c:pt>
                <c:pt idx="3485">
                  <c:v>382.9000181867741</c:v>
                </c:pt>
                <c:pt idx="3486">
                  <c:v>383.00001819152385</c:v>
                </c:pt>
                <c:pt idx="3487">
                  <c:v>383.1000181962736</c:v>
                </c:pt>
                <c:pt idx="3488">
                  <c:v>383.20001820102334</c:v>
                </c:pt>
                <c:pt idx="3489">
                  <c:v>383.30001820577309</c:v>
                </c:pt>
                <c:pt idx="3490">
                  <c:v>383.40001821052283</c:v>
                </c:pt>
                <c:pt idx="3491">
                  <c:v>383.50001821527258</c:v>
                </c:pt>
                <c:pt idx="3492">
                  <c:v>383.60001822002232</c:v>
                </c:pt>
                <c:pt idx="3493">
                  <c:v>383.70001822477207</c:v>
                </c:pt>
                <c:pt idx="3494">
                  <c:v>383.80001822952181</c:v>
                </c:pt>
                <c:pt idx="3495">
                  <c:v>383.90001823427156</c:v>
                </c:pt>
                <c:pt idx="3496">
                  <c:v>384.0000182390213</c:v>
                </c:pt>
                <c:pt idx="3497">
                  <c:v>384.10001824377105</c:v>
                </c:pt>
                <c:pt idx="3498">
                  <c:v>384.20001824852079</c:v>
                </c:pt>
                <c:pt idx="3499">
                  <c:v>384.30001825327054</c:v>
                </c:pt>
                <c:pt idx="3500">
                  <c:v>384.40001825802028</c:v>
                </c:pt>
                <c:pt idx="3501">
                  <c:v>384.50001826277003</c:v>
                </c:pt>
                <c:pt idx="3502">
                  <c:v>384.60001826751977</c:v>
                </c:pt>
                <c:pt idx="3503">
                  <c:v>384.70001827226952</c:v>
                </c:pt>
                <c:pt idx="3504">
                  <c:v>384.80001827701926</c:v>
                </c:pt>
                <c:pt idx="3505">
                  <c:v>384.90001828176901</c:v>
                </c:pt>
                <c:pt idx="3506">
                  <c:v>385.00001828651875</c:v>
                </c:pt>
                <c:pt idx="3507">
                  <c:v>385.1000182912685</c:v>
                </c:pt>
                <c:pt idx="3508">
                  <c:v>385.20001829601824</c:v>
                </c:pt>
                <c:pt idx="3509">
                  <c:v>385.30001830076799</c:v>
                </c:pt>
                <c:pt idx="3510">
                  <c:v>385.40001830551773</c:v>
                </c:pt>
                <c:pt idx="3511">
                  <c:v>385.50001831026748</c:v>
                </c:pt>
                <c:pt idx="3512">
                  <c:v>385.60001831501722</c:v>
                </c:pt>
                <c:pt idx="3513">
                  <c:v>385.70001831976697</c:v>
                </c:pt>
                <c:pt idx="3514">
                  <c:v>385.80001832451671</c:v>
                </c:pt>
                <c:pt idx="3515">
                  <c:v>385.90001832926646</c:v>
                </c:pt>
                <c:pt idx="3516">
                  <c:v>386.0000183340162</c:v>
                </c:pt>
                <c:pt idx="3517">
                  <c:v>386.10001833876595</c:v>
                </c:pt>
                <c:pt idx="3518">
                  <c:v>386.20001834351569</c:v>
                </c:pt>
                <c:pt idx="3519">
                  <c:v>386.30001834826544</c:v>
                </c:pt>
                <c:pt idx="3520">
                  <c:v>386.40001835301518</c:v>
                </c:pt>
                <c:pt idx="3521">
                  <c:v>386.50001835776493</c:v>
                </c:pt>
                <c:pt idx="3522">
                  <c:v>386.60001836251467</c:v>
                </c:pt>
                <c:pt idx="3523">
                  <c:v>386.70001836726442</c:v>
                </c:pt>
                <c:pt idx="3524">
                  <c:v>386.80001837201416</c:v>
                </c:pt>
                <c:pt idx="3525">
                  <c:v>386.90001837676391</c:v>
                </c:pt>
                <c:pt idx="3526">
                  <c:v>387.00001838151366</c:v>
                </c:pt>
                <c:pt idx="3527">
                  <c:v>387.1000183862634</c:v>
                </c:pt>
                <c:pt idx="3528">
                  <c:v>387.20001839101315</c:v>
                </c:pt>
                <c:pt idx="3529">
                  <c:v>387.30001839576289</c:v>
                </c:pt>
                <c:pt idx="3530">
                  <c:v>387.40001840051264</c:v>
                </c:pt>
                <c:pt idx="3531">
                  <c:v>387.50001840526238</c:v>
                </c:pt>
                <c:pt idx="3532">
                  <c:v>387.60001841001213</c:v>
                </c:pt>
                <c:pt idx="3533">
                  <c:v>387.70001841476187</c:v>
                </c:pt>
                <c:pt idx="3534">
                  <c:v>387.80001841951162</c:v>
                </c:pt>
                <c:pt idx="3535">
                  <c:v>387.90001842426136</c:v>
                </c:pt>
                <c:pt idx="3536">
                  <c:v>388.00001842901111</c:v>
                </c:pt>
                <c:pt idx="3537">
                  <c:v>388.10001843376085</c:v>
                </c:pt>
                <c:pt idx="3538">
                  <c:v>388.2000184385106</c:v>
                </c:pt>
                <c:pt idx="3539">
                  <c:v>388.30001844326034</c:v>
                </c:pt>
                <c:pt idx="3540">
                  <c:v>388.40001844801009</c:v>
                </c:pt>
                <c:pt idx="3541">
                  <c:v>388.50001845275983</c:v>
                </c:pt>
                <c:pt idx="3542">
                  <c:v>388.60001845750958</c:v>
                </c:pt>
                <c:pt idx="3543">
                  <c:v>388.70001846225932</c:v>
                </c:pt>
                <c:pt idx="3544">
                  <c:v>388.80001846700907</c:v>
                </c:pt>
                <c:pt idx="3545">
                  <c:v>388.90001847175881</c:v>
                </c:pt>
                <c:pt idx="3546">
                  <c:v>389.00001847650856</c:v>
                </c:pt>
                <c:pt idx="3547">
                  <c:v>389.1000184812583</c:v>
                </c:pt>
                <c:pt idx="3548">
                  <c:v>389.20001848600805</c:v>
                </c:pt>
                <c:pt idx="3549">
                  <c:v>389.30001849075779</c:v>
                </c:pt>
                <c:pt idx="3550">
                  <c:v>389.40001849550754</c:v>
                </c:pt>
                <c:pt idx="3551">
                  <c:v>389.50001850025728</c:v>
                </c:pt>
                <c:pt idx="3552">
                  <c:v>389.60001850500703</c:v>
                </c:pt>
                <c:pt idx="3553">
                  <c:v>389.70001850975677</c:v>
                </c:pt>
                <c:pt idx="3554">
                  <c:v>389.80001851450652</c:v>
                </c:pt>
                <c:pt idx="3555">
                  <c:v>389.90001851925626</c:v>
                </c:pt>
                <c:pt idx="3556">
                  <c:v>390.00001852400601</c:v>
                </c:pt>
                <c:pt idx="3557">
                  <c:v>390.10001852875575</c:v>
                </c:pt>
                <c:pt idx="3558">
                  <c:v>390.2000185335055</c:v>
                </c:pt>
                <c:pt idx="3559">
                  <c:v>390.30001853825524</c:v>
                </c:pt>
                <c:pt idx="3560">
                  <c:v>390.40001854300499</c:v>
                </c:pt>
                <c:pt idx="3561">
                  <c:v>390.50001854775473</c:v>
                </c:pt>
                <c:pt idx="3562">
                  <c:v>390.60001855250448</c:v>
                </c:pt>
                <c:pt idx="3563">
                  <c:v>390.70001855725423</c:v>
                </c:pt>
                <c:pt idx="3564">
                  <c:v>390.80001856200397</c:v>
                </c:pt>
                <c:pt idx="3565">
                  <c:v>390.90001856675372</c:v>
                </c:pt>
                <c:pt idx="3566">
                  <c:v>391.00001857150346</c:v>
                </c:pt>
                <c:pt idx="3567">
                  <c:v>391.10001857625321</c:v>
                </c:pt>
                <c:pt idx="3568">
                  <c:v>391.20001858100295</c:v>
                </c:pt>
                <c:pt idx="3569">
                  <c:v>391.3000185857527</c:v>
                </c:pt>
                <c:pt idx="3570">
                  <c:v>391.40001859050244</c:v>
                </c:pt>
                <c:pt idx="3571">
                  <c:v>391.50001859525219</c:v>
                </c:pt>
                <c:pt idx="3572">
                  <c:v>391.60001860000193</c:v>
                </c:pt>
                <c:pt idx="3573">
                  <c:v>391.70001860475168</c:v>
                </c:pt>
                <c:pt idx="3574">
                  <c:v>391.80001860950142</c:v>
                </c:pt>
                <c:pt idx="3575">
                  <c:v>391.90001861425117</c:v>
                </c:pt>
                <c:pt idx="3576">
                  <c:v>392.00001861900091</c:v>
                </c:pt>
                <c:pt idx="3577">
                  <c:v>392.10001862375066</c:v>
                </c:pt>
                <c:pt idx="3578">
                  <c:v>392.2000186285004</c:v>
                </c:pt>
                <c:pt idx="3579">
                  <c:v>392.30001863325015</c:v>
                </c:pt>
                <c:pt idx="3580">
                  <c:v>392.40001863799989</c:v>
                </c:pt>
                <c:pt idx="3581">
                  <c:v>392.50001864274964</c:v>
                </c:pt>
                <c:pt idx="3582">
                  <c:v>392.60001864749938</c:v>
                </c:pt>
                <c:pt idx="3583">
                  <c:v>392.70001865224913</c:v>
                </c:pt>
                <c:pt idx="3584">
                  <c:v>392.80001865699887</c:v>
                </c:pt>
                <c:pt idx="3585">
                  <c:v>392.90001866174862</c:v>
                </c:pt>
                <c:pt idx="3586">
                  <c:v>393.00001866649836</c:v>
                </c:pt>
                <c:pt idx="3587">
                  <c:v>393.10001867124811</c:v>
                </c:pt>
                <c:pt idx="3588">
                  <c:v>393.20001867599785</c:v>
                </c:pt>
                <c:pt idx="3589">
                  <c:v>393.3000186807476</c:v>
                </c:pt>
                <c:pt idx="3590">
                  <c:v>393.40001868549734</c:v>
                </c:pt>
                <c:pt idx="3591">
                  <c:v>393.50001869024709</c:v>
                </c:pt>
                <c:pt idx="3592">
                  <c:v>393.60001869499683</c:v>
                </c:pt>
                <c:pt idx="3593">
                  <c:v>393.70001869974658</c:v>
                </c:pt>
                <c:pt idx="3594">
                  <c:v>393.80001870449632</c:v>
                </c:pt>
                <c:pt idx="3595">
                  <c:v>393.90001870924607</c:v>
                </c:pt>
                <c:pt idx="3596">
                  <c:v>394.00001871399581</c:v>
                </c:pt>
                <c:pt idx="3597">
                  <c:v>394.10001871874556</c:v>
                </c:pt>
                <c:pt idx="3598">
                  <c:v>394.2000187234953</c:v>
                </c:pt>
                <c:pt idx="3599">
                  <c:v>394.30001872824505</c:v>
                </c:pt>
                <c:pt idx="3600">
                  <c:v>394.40001873299479</c:v>
                </c:pt>
                <c:pt idx="3601">
                  <c:v>394.50001873774454</c:v>
                </c:pt>
                <c:pt idx="3602">
                  <c:v>394.60001874249429</c:v>
                </c:pt>
                <c:pt idx="3603">
                  <c:v>394.70001874724403</c:v>
                </c:pt>
                <c:pt idx="3604">
                  <c:v>394.80001875199378</c:v>
                </c:pt>
                <c:pt idx="3605">
                  <c:v>394.90001875674352</c:v>
                </c:pt>
                <c:pt idx="3606">
                  <c:v>395.00001876149327</c:v>
                </c:pt>
                <c:pt idx="3607">
                  <c:v>395.10001876624301</c:v>
                </c:pt>
                <c:pt idx="3608">
                  <c:v>395.20001877099276</c:v>
                </c:pt>
                <c:pt idx="3609">
                  <c:v>395.3000187757425</c:v>
                </c:pt>
                <c:pt idx="3610">
                  <c:v>395.40001878049225</c:v>
                </c:pt>
                <c:pt idx="3611">
                  <c:v>395.50001878524199</c:v>
                </c:pt>
                <c:pt idx="3612">
                  <c:v>395.60001878999174</c:v>
                </c:pt>
                <c:pt idx="3613">
                  <c:v>395.70001879474148</c:v>
                </c:pt>
                <c:pt idx="3614">
                  <c:v>395.80001879949123</c:v>
                </c:pt>
                <c:pt idx="3615">
                  <c:v>395.90001880424097</c:v>
                </c:pt>
                <c:pt idx="3616">
                  <c:v>396.00001880899072</c:v>
                </c:pt>
                <c:pt idx="3617">
                  <c:v>396.10001881374046</c:v>
                </c:pt>
                <c:pt idx="3618">
                  <c:v>396.20001881849021</c:v>
                </c:pt>
                <c:pt idx="3619">
                  <c:v>396.30001882323995</c:v>
                </c:pt>
                <c:pt idx="3620">
                  <c:v>396.4000188279897</c:v>
                </c:pt>
                <c:pt idx="3621">
                  <c:v>396.50001883273944</c:v>
                </c:pt>
                <c:pt idx="3622">
                  <c:v>396.60001883748919</c:v>
                </c:pt>
                <c:pt idx="3623">
                  <c:v>396.70001884223893</c:v>
                </c:pt>
                <c:pt idx="3624">
                  <c:v>396.80001884698868</c:v>
                </c:pt>
                <c:pt idx="3625">
                  <c:v>396.90001885173842</c:v>
                </c:pt>
                <c:pt idx="3626">
                  <c:v>397.00001885648817</c:v>
                </c:pt>
                <c:pt idx="3627">
                  <c:v>397.10001886123791</c:v>
                </c:pt>
                <c:pt idx="3628">
                  <c:v>397.20001886598766</c:v>
                </c:pt>
                <c:pt idx="3629">
                  <c:v>397.3000188707374</c:v>
                </c:pt>
                <c:pt idx="3630">
                  <c:v>397.40001887548715</c:v>
                </c:pt>
                <c:pt idx="3631">
                  <c:v>397.50001888023689</c:v>
                </c:pt>
                <c:pt idx="3632">
                  <c:v>397.60001888498664</c:v>
                </c:pt>
                <c:pt idx="3633">
                  <c:v>397.70001888973638</c:v>
                </c:pt>
                <c:pt idx="3634">
                  <c:v>397.80001889448613</c:v>
                </c:pt>
                <c:pt idx="3635">
                  <c:v>397.90001889923587</c:v>
                </c:pt>
                <c:pt idx="3636">
                  <c:v>398.00001890398562</c:v>
                </c:pt>
                <c:pt idx="3637">
                  <c:v>398.10001890873536</c:v>
                </c:pt>
                <c:pt idx="3638">
                  <c:v>398.20001891348511</c:v>
                </c:pt>
                <c:pt idx="3639">
                  <c:v>398.30001891823485</c:v>
                </c:pt>
                <c:pt idx="3640">
                  <c:v>398.4000189229846</c:v>
                </c:pt>
                <c:pt idx="3641">
                  <c:v>398.50001892773435</c:v>
                </c:pt>
                <c:pt idx="3642">
                  <c:v>398.60001893248409</c:v>
                </c:pt>
                <c:pt idx="3643">
                  <c:v>398.70001893723384</c:v>
                </c:pt>
                <c:pt idx="3644">
                  <c:v>398.80001894198358</c:v>
                </c:pt>
                <c:pt idx="3645">
                  <c:v>398.90001894673333</c:v>
                </c:pt>
                <c:pt idx="3646">
                  <c:v>399.00001895148307</c:v>
                </c:pt>
                <c:pt idx="3647">
                  <c:v>399.10001895623282</c:v>
                </c:pt>
                <c:pt idx="3648">
                  <c:v>399.20001896098256</c:v>
                </c:pt>
                <c:pt idx="3649">
                  <c:v>399.30001896573231</c:v>
                </c:pt>
                <c:pt idx="3650">
                  <c:v>399.40001897048205</c:v>
                </c:pt>
                <c:pt idx="3651">
                  <c:v>399.5000189752318</c:v>
                </c:pt>
                <c:pt idx="3652">
                  <c:v>399.60001897998154</c:v>
                </c:pt>
                <c:pt idx="3653">
                  <c:v>399.70001898473129</c:v>
                </c:pt>
                <c:pt idx="3654">
                  <c:v>399.80001898948103</c:v>
                </c:pt>
                <c:pt idx="3655">
                  <c:v>399.90001899423078</c:v>
                </c:pt>
                <c:pt idx="3656">
                  <c:v>400.00001899898052</c:v>
                </c:pt>
                <c:pt idx="3657">
                  <c:v>400.10001900373027</c:v>
                </c:pt>
                <c:pt idx="3658">
                  <c:v>400.20001900848001</c:v>
                </c:pt>
                <c:pt idx="3659">
                  <c:v>400.30001901322976</c:v>
                </c:pt>
                <c:pt idx="3660">
                  <c:v>400.4000190179795</c:v>
                </c:pt>
                <c:pt idx="3661">
                  <c:v>400.50001902272925</c:v>
                </c:pt>
                <c:pt idx="3662">
                  <c:v>400.60001902747899</c:v>
                </c:pt>
                <c:pt idx="3663">
                  <c:v>400.70001903222874</c:v>
                </c:pt>
                <c:pt idx="3664">
                  <c:v>400.80001903697848</c:v>
                </c:pt>
                <c:pt idx="3665">
                  <c:v>400.90001904172823</c:v>
                </c:pt>
                <c:pt idx="3666">
                  <c:v>401.00001904647797</c:v>
                </c:pt>
                <c:pt idx="3667">
                  <c:v>401.10001905122772</c:v>
                </c:pt>
                <c:pt idx="3668">
                  <c:v>401.20001905597746</c:v>
                </c:pt>
                <c:pt idx="3669">
                  <c:v>401.30001906072721</c:v>
                </c:pt>
                <c:pt idx="3670">
                  <c:v>401.40001906547695</c:v>
                </c:pt>
                <c:pt idx="3671">
                  <c:v>401.5000190702267</c:v>
                </c:pt>
                <c:pt idx="3672">
                  <c:v>401.60001907497644</c:v>
                </c:pt>
                <c:pt idx="3673">
                  <c:v>401.70001907972619</c:v>
                </c:pt>
                <c:pt idx="3674">
                  <c:v>401.80001908447593</c:v>
                </c:pt>
                <c:pt idx="3675">
                  <c:v>401.90001908922568</c:v>
                </c:pt>
                <c:pt idx="3676">
                  <c:v>402.00001909397542</c:v>
                </c:pt>
                <c:pt idx="3677">
                  <c:v>402.10001909872517</c:v>
                </c:pt>
                <c:pt idx="3678">
                  <c:v>402.20001910347492</c:v>
                </c:pt>
                <c:pt idx="3679">
                  <c:v>402.30001910822466</c:v>
                </c:pt>
                <c:pt idx="3680">
                  <c:v>402.40001911297441</c:v>
                </c:pt>
                <c:pt idx="3681">
                  <c:v>402.50001911772415</c:v>
                </c:pt>
                <c:pt idx="3682">
                  <c:v>402.6000191224739</c:v>
                </c:pt>
                <c:pt idx="3683">
                  <c:v>402.70001912722364</c:v>
                </c:pt>
                <c:pt idx="3684">
                  <c:v>402.80001913197339</c:v>
                </c:pt>
                <c:pt idx="3685">
                  <c:v>402.90001913672313</c:v>
                </c:pt>
                <c:pt idx="3686">
                  <c:v>403.00001914147288</c:v>
                </c:pt>
                <c:pt idx="3687">
                  <c:v>403.10001914622262</c:v>
                </c:pt>
                <c:pt idx="3688">
                  <c:v>403.20001915097237</c:v>
                </c:pt>
                <c:pt idx="3689">
                  <c:v>403.30001915572211</c:v>
                </c:pt>
                <c:pt idx="3690">
                  <c:v>403.40001916047186</c:v>
                </c:pt>
                <c:pt idx="3691">
                  <c:v>403.5000191652216</c:v>
                </c:pt>
                <c:pt idx="3692">
                  <c:v>403.60001916997135</c:v>
                </c:pt>
                <c:pt idx="3693">
                  <c:v>403.70001917472109</c:v>
                </c:pt>
                <c:pt idx="3694">
                  <c:v>403.80001917947084</c:v>
                </c:pt>
                <c:pt idx="3695">
                  <c:v>403.90001918422058</c:v>
                </c:pt>
                <c:pt idx="3696">
                  <c:v>404.00001918897033</c:v>
                </c:pt>
                <c:pt idx="3697">
                  <c:v>404.10001919372007</c:v>
                </c:pt>
                <c:pt idx="3698">
                  <c:v>404.20001919846982</c:v>
                </c:pt>
                <c:pt idx="3699">
                  <c:v>404.30001920321956</c:v>
                </c:pt>
                <c:pt idx="3700">
                  <c:v>404.40001920796931</c:v>
                </c:pt>
                <c:pt idx="3701">
                  <c:v>404.50001921271905</c:v>
                </c:pt>
                <c:pt idx="3702">
                  <c:v>404.6000192174688</c:v>
                </c:pt>
                <c:pt idx="3703">
                  <c:v>404.70001922221854</c:v>
                </c:pt>
                <c:pt idx="3704">
                  <c:v>404.80001922696829</c:v>
                </c:pt>
                <c:pt idx="3705">
                  <c:v>404.90001923171803</c:v>
                </c:pt>
                <c:pt idx="3706">
                  <c:v>405.00001923646778</c:v>
                </c:pt>
                <c:pt idx="3707">
                  <c:v>405.10001924121752</c:v>
                </c:pt>
                <c:pt idx="3708">
                  <c:v>405.20001924596727</c:v>
                </c:pt>
                <c:pt idx="3709">
                  <c:v>405.30001925071701</c:v>
                </c:pt>
                <c:pt idx="3710">
                  <c:v>405.40001925546676</c:v>
                </c:pt>
                <c:pt idx="3711">
                  <c:v>405.5000192602165</c:v>
                </c:pt>
                <c:pt idx="3712">
                  <c:v>405.60001926496625</c:v>
                </c:pt>
                <c:pt idx="3713">
                  <c:v>405.70001926971599</c:v>
                </c:pt>
                <c:pt idx="3714">
                  <c:v>405.80001927446574</c:v>
                </c:pt>
                <c:pt idx="3715">
                  <c:v>405.90001927921548</c:v>
                </c:pt>
                <c:pt idx="3716">
                  <c:v>406.00001928396523</c:v>
                </c:pt>
                <c:pt idx="3717">
                  <c:v>406.10001928871498</c:v>
                </c:pt>
                <c:pt idx="3718">
                  <c:v>406.20001929346472</c:v>
                </c:pt>
                <c:pt idx="3719">
                  <c:v>406.30001929821447</c:v>
                </c:pt>
                <c:pt idx="3720">
                  <c:v>406.40001930296421</c:v>
                </c:pt>
                <c:pt idx="3721">
                  <c:v>406.50001930771396</c:v>
                </c:pt>
                <c:pt idx="3722">
                  <c:v>406.6000193124637</c:v>
                </c:pt>
                <c:pt idx="3723">
                  <c:v>406.70001931721345</c:v>
                </c:pt>
                <c:pt idx="3724">
                  <c:v>406.80001932196319</c:v>
                </c:pt>
                <c:pt idx="3725">
                  <c:v>406.90001932671294</c:v>
                </c:pt>
                <c:pt idx="3726">
                  <c:v>407.00001933146268</c:v>
                </c:pt>
                <c:pt idx="3727">
                  <c:v>407.10001933621243</c:v>
                </c:pt>
                <c:pt idx="3728">
                  <c:v>407.20001934096217</c:v>
                </c:pt>
                <c:pt idx="3729">
                  <c:v>407.30001934571192</c:v>
                </c:pt>
                <c:pt idx="3730">
                  <c:v>407.40001935046166</c:v>
                </c:pt>
                <c:pt idx="3731">
                  <c:v>407.50001935521141</c:v>
                </c:pt>
                <c:pt idx="3732">
                  <c:v>407.60001935996115</c:v>
                </c:pt>
                <c:pt idx="3733">
                  <c:v>407.7000193647109</c:v>
                </c:pt>
                <c:pt idx="3734">
                  <c:v>407.80001936946064</c:v>
                </c:pt>
                <c:pt idx="3735">
                  <c:v>407.90001937421039</c:v>
                </c:pt>
                <c:pt idx="3736">
                  <c:v>408.00001937896013</c:v>
                </c:pt>
                <c:pt idx="3737">
                  <c:v>408.10001938370988</c:v>
                </c:pt>
                <c:pt idx="3738">
                  <c:v>408.20001938845962</c:v>
                </c:pt>
                <c:pt idx="3739">
                  <c:v>408.30001939320937</c:v>
                </c:pt>
                <c:pt idx="3740">
                  <c:v>408.40001939795911</c:v>
                </c:pt>
                <c:pt idx="3741">
                  <c:v>408.50001940270886</c:v>
                </c:pt>
                <c:pt idx="3742">
                  <c:v>408.6000194074586</c:v>
                </c:pt>
                <c:pt idx="3743">
                  <c:v>408.70001941220835</c:v>
                </c:pt>
                <c:pt idx="3744">
                  <c:v>408.80001941695809</c:v>
                </c:pt>
                <c:pt idx="3745">
                  <c:v>408.90001942170784</c:v>
                </c:pt>
                <c:pt idx="3746">
                  <c:v>409.00001942645758</c:v>
                </c:pt>
                <c:pt idx="3747">
                  <c:v>409.10001943120733</c:v>
                </c:pt>
                <c:pt idx="3748">
                  <c:v>409.20001943595707</c:v>
                </c:pt>
                <c:pt idx="3749">
                  <c:v>409.30001944070682</c:v>
                </c:pt>
                <c:pt idx="3750">
                  <c:v>409.40001944545656</c:v>
                </c:pt>
                <c:pt idx="3751">
                  <c:v>409.50001945020631</c:v>
                </c:pt>
                <c:pt idx="3752">
                  <c:v>409.60001945495605</c:v>
                </c:pt>
                <c:pt idx="3753">
                  <c:v>409.7000194597058</c:v>
                </c:pt>
                <c:pt idx="3754">
                  <c:v>409.80001946445554</c:v>
                </c:pt>
                <c:pt idx="3755">
                  <c:v>409.90001946920529</c:v>
                </c:pt>
                <c:pt idx="3756">
                  <c:v>410.00001947395504</c:v>
                </c:pt>
                <c:pt idx="3757">
                  <c:v>410.10001947870478</c:v>
                </c:pt>
                <c:pt idx="3758">
                  <c:v>410.20001948345453</c:v>
                </c:pt>
                <c:pt idx="3759">
                  <c:v>410.30001948820427</c:v>
                </c:pt>
                <c:pt idx="3760">
                  <c:v>410.40001949295402</c:v>
                </c:pt>
                <c:pt idx="3761">
                  <c:v>410.50001949770376</c:v>
                </c:pt>
                <c:pt idx="3762">
                  <c:v>410.60001950245351</c:v>
                </c:pt>
                <c:pt idx="3763">
                  <c:v>410.70001950720325</c:v>
                </c:pt>
                <c:pt idx="3764">
                  <c:v>410.800019511953</c:v>
                </c:pt>
                <c:pt idx="3765">
                  <c:v>410.90001951670274</c:v>
                </c:pt>
                <c:pt idx="3766">
                  <c:v>411.00001952145249</c:v>
                </c:pt>
                <c:pt idx="3767">
                  <c:v>411.10001952620223</c:v>
                </c:pt>
                <c:pt idx="3768">
                  <c:v>411.20001953095198</c:v>
                </c:pt>
                <c:pt idx="3769">
                  <c:v>411.30001953570172</c:v>
                </c:pt>
                <c:pt idx="3770">
                  <c:v>411.40001954045147</c:v>
                </c:pt>
                <c:pt idx="3771">
                  <c:v>411.50001954520121</c:v>
                </c:pt>
                <c:pt idx="3772">
                  <c:v>411.60001954995096</c:v>
                </c:pt>
                <c:pt idx="3773">
                  <c:v>411.7000195547007</c:v>
                </c:pt>
                <c:pt idx="3774">
                  <c:v>411.80001955945045</c:v>
                </c:pt>
                <c:pt idx="3775">
                  <c:v>411.90001956420019</c:v>
                </c:pt>
                <c:pt idx="3776">
                  <c:v>412.00001956894994</c:v>
                </c:pt>
                <c:pt idx="3777">
                  <c:v>412.10001957369968</c:v>
                </c:pt>
                <c:pt idx="3778">
                  <c:v>412.20001957844943</c:v>
                </c:pt>
                <c:pt idx="3779">
                  <c:v>412.30001958319917</c:v>
                </c:pt>
                <c:pt idx="3780">
                  <c:v>412.40001958794892</c:v>
                </c:pt>
                <c:pt idx="3781">
                  <c:v>412.50001959269866</c:v>
                </c:pt>
                <c:pt idx="3782">
                  <c:v>412.60001959744841</c:v>
                </c:pt>
                <c:pt idx="3783">
                  <c:v>412.70001960219815</c:v>
                </c:pt>
                <c:pt idx="3784">
                  <c:v>412.8000196069479</c:v>
                </c:pt>
                <c:pt idx="3785">
                  <c:v>412.90001961169764</c:v>
                </c:pt>
                <c:pt idx="3786">
                  <c:v>413.00001961644739</c:v>
                </c:pt>
                <c:pt idx="3787">
                  <c:v>413.10001962119713</c:v>
                </c:pt>
                <c:pt idx="3788">
                  <c:v>413.20001962594688</c:v>
                </c:pt>
                <c:pt idx="3789">
                  <c:v>413.30001963069662</c:v>
                </c:pt>
                <c:pt idx="3790">
                  <c:v>413.40001963544637</c:v>
                </c:pt>
                <c:pt idx="3791">
                  <c:v>413.50001964019611</c:v>
                </c:pt>
                <c:pt idx="3792">
                  <c:v>413.60001964494586</c:v>
                </c:pt>
                <c:pt idx="3793">
                  <c:v>413.70001964969561</c:v>
                </c:pt>
                <c:pt idx="3794">
                  <c:v>413.80001965444535</c:v>
                </c:pt>
                <c:pt idx="3795">
                  <c:v>413.9000196591951</c:v>
                </c:pt>
                <c:pt idx="3796">
                  <c:v>414.00001966394484</c:v>
                </c:pt>
                <c:pt idx="3797">
                  <c:v>414.10001966869459</c:v>
                </c:pt>
                <c:pt idx="3798">
                  <c:v>414.20001967344433</c:v>
                </c:pt>
                <c:pt idx="3799">
                  <c:v>414.30001967819408</c:v>
                </c:pt>
                <c:pt idx="3800">
                  <c:v>414.40001968294382</c:v>
                </c:pt>
                <c:pt idx="3801">
                  <c:v>414.50001968769357</c:v>
                </c:pt>
                <c:pt idx="3802">
                  <c:v>414.60001969244331</c:v>
                </c:pt>
                <c:pt idx="3803">
                  <c:v>414.70001969719306</c:v>
                </c:pt>
                <c:pt idx="3804">
                  <c:v>414.8000197019428</c:v>
                </c:pt>
                <c:pt idx="3805">
                  <c:v>414.90001970669255</c:v>
                </c:pt>
                <c:pt idx="3806">
                  <c:v>415.00001971144229</c:v>
                </c:pt>
                <c:pt idx="3807">
                  <c:v>415.10001971619204</c:v>
                </c:pt>
                <c:pt idx="3808">
                  <c:v>415.20001972094178</c:v>
                </c:pt>
                <c:pt idx="3809">
                  <c:v>415.30001972569153</c:v>
                </c:pt>
                <c:pt idx="3810">
                  <c:v>415.40001973044127</c:v>
                </c:pt>
                <c:pt idx="3811">
                  <c:v>415.50001973519102</c:v>
                </c:pt>
                <c:pt idx="3812">
                  <c:v>415.60001973994076</c:v>
                </c:pt>
                <c:pt idx="3813">
                  <c:v>415.70001974469051</c:v>
                </c:pt>
                <c:pt idx="3814">
                  <c:v>415.80001974944025</c:v>
                </c:pt>
                <c:pt idx="3815">
                  <c:v>415.90001975419</c:v>
                </c:pt>
                <c:pt idx="3816">
                  <c:v>416.00001975893974</c:v>
                </c:pt>
                <c:pt idx="3817">
                  <c:v>416.10001976368949</c:v>
                </c:pt>
                <c:pt idx="3818">
                  <c:v>416.20001976843923</c:v>
                </c:pt>
                <c:pt idx="3819">
                  <c:v>416.30001977318898</c:v>
                </c:pt>
                <c:pt idx="3820">
                  <c:v>416.40001977793872</c:v>
                </c:pt>
                <c:pt idx="3821">
                  <c:v>416.50001978268847</c:v>
                </c:pt>
                <c:pt idx="3822">
                  <c:v>416.60001978743821</c:v>
                </c:pt>
                <c:pt idx="3823">
                  <c:v>416.70001979218796</c:v>
                </c:pt>
                <c:pt idx="3824">
                  <c:v>416.8000197969377</c:v>
                </c:pt>
                <c:pt idx="3825">
                  <c:v>416.90001980168745</c:v>
                </c:pt>
                <c:pt idx="3826">
                  <c:v>417.00001980643719</c:v>
                </c:pt>
                <c:pt idx="3827">
                  <c:v>417.10001981118694</c:v>
                </c:pt>
                <c:pt idx="3828">
                  <c:v>417.20001981593668</c:v>
                </c:pt>
                <c:pt idx="3829">
                  <c:v>417.30001982068643</c:v>
                </c:pt>
                <c:pt idx="3830">
                  <c:v>417.40001982543617</c:v>
                </c:pt>
                <c:pt idx="3831">
                  <c:v>417.50001983018592</c:v>
                </c:pt>
                <c:pt idx="3832">
                  <c:v>417.60001983493567</c:v>
                </c:pt>
                <c:pt idx="3833">
                  <c:v>417.70001983968541</c:v>
                </c:pt>
                <c:pt idx="3834">
                  <c:v>417.80001984443516</c:v>
                </c:pt>
                <c:pt idx="3835">
                  <c:v>417.9000198491849</c:v>
                </c:pt>
                <c:pt idx="3836">
                  <c:v>418.00001985393465</c:v>
                </c:pt>
                <c:pt idx="3837">
                  <c:v>418.10001985868439</c:v>
                </c:pt>
                <c:pt idx="3838">
                  <c:v>418.20001986343414</c:v>
                </c:pt>
                <c:pt idx="3839">
                  <c:v>418.30001986818388</c:v>
                </c:pt>
                <c:pt idx="3840">
                  <c:v>418.40001987293363</c:v>
                </c:pt>
                <c:pt idx="3841">
                  <c:v>418.50001987768337</c:v>
                </c:pt>
                <c:pt idx="3842">
                  <c:v>418.60001988243312</c:v>
                </c:pt>
                <c:pt idx="3843">
                  <c:v>418.70001988718286</c:v>
                </c:pt>
                <c:pt idx="3844">
                  <c:v>418.80001989193261</c:v>
                </c:pt>
                <c:pt idx="3845">
                  <c:v>418.90001989668235</c:v>
                </c:pt>
                <c:pt idx="3846">
                  <c:v>419.0000199014321</c:v>
                </c:pt>
                <c:pt idx="3847">
                  <c:v>419.10001990618184</c:v>
                </c:pt>
                <c:pt idx="3848">
                  <c:v>419.20001991093159</c:v>
                </c:pt>
                <c:pt idx="3849">
                  <c:v>419.30001991568133</c:v>
                </c:pt>
                <c:pt idx="3850">
                  <c:v>419.40001992043108</c:v>
                </c:pt>
                <c:pt idx="3851">
                  <c:v>419.50001992518082</c:v>
                </c:pt>
                <c:pt idx="3852">
                  <c:v>419.60001992993057</c:v>
                </c:pt>
                <c:pt idx="3853">
                  <c:v>419.70001993468031</c:v>
                </c:pt>
                <c:pt idx="3854">
                  <c:v>419.80001993943006</c:v>
                </c:pt>
                <c:pt idx="3855">
                  <c:v>419.9000199441798</c:v>
                </c:pt>
                <c:pt idx="3856">
                  <c:v>420.00001994892955</c:v>
                </c:pt>
                <c:pt idx="3857">
                  <c:v>420.10001995367929</c:v>
                </c:pt>
                <c:pt idx="3858">
                  <c:v>420.20001995842904</c:v>
                </c:pt>
                <c:pt idx="3859">
                  <c:v>420.30001996317878</c:v>
                </c:pt>
                <c:pt idx="3860">
                  <c:v>420.40001996792853</c:v>
                </c:pt>
                <c:pt idx="3861">
                  <c:v>420.50001997267827</c:v>
                </c:pt>
                <c:pt idx="3862">
                  <c:v>420.60001997742802</c:v>
                </c:pt>
                <c:pt idx="3863">
                  <c:v>420.70001998217776</c:v>
                </c:pt>
                <c:pt idx="3864">
                  <c:v>420.80001998692751</c:v>
                </c:pt>
                <c:pt idx="3865">
                  <c:v>420.90001999167725</c:v>
                </c:pt>
                <c:pt idx="3866">
                  <c:v>421.000019996427</c:v>
                </c:pt>
                <c:pt idx="3867">
                  <c:v>421.10002000117674</c:v>
                </c:pt>
                <c:pt idx="3868">
                  <c:v>421.20002000592649</c:v>
                </c:pt>
                <c:pt idx="3869">
                  <c:v>421.30002001067623</c:v>
                </c:pt>
                <c:pt idx="3870">
                  <c:v>421.40002001542598</c:v>
                </c:pt>
                <c:pt idx="3871">
                  <c:v>421.50002002017573</c:v>
                </c:pt>
                <c:pt idx="3872">
                  <c:v>421.60002002492547</c:v>
                </c:pt>
                <c:pt idx="3873">
                  <c:v>421.70002002967522</c:v>
                </c:pt>
                <c:pt idx="3874">
                  <c:v>421.80002003442496</c:v>
                </c:pt>
                <c:pt idx="3875">
                  <c:v>421.90002003917471</c:v>
                </c:pt>
                <c:pt idx="3876">
                  <c:v>422.00002004392445</c:v>
                </c:pt>
                <c:pt idx="3877">
                  <c:v>422.1000200486742</c:v>
                </c:pt>
                <c:pt idx="3878">
                  <c:v>422.20002005342394</c:v>
                </c:pt>
                <c:pt idx="3879">
                  <c:v>422.30002005817369</c:v>
                </c:pt>
                <c:pt idx="3880">
                  <c:v>422.40002006292343</c:v>
                </c:pt>
                <c:pt idx="3881">
                  <c:v>422.50002006767318</c:v>
                </c:pt>
                <c:pt idx="3882">
                  <c:v>422.60002007242292</c:v>
                </c:pt>
                <c:pt idx="3883">
                  <c:v>422.70002007717267</c:v>
                </c:pt>
                <c:pt idx="3884">
                  <c:v>422.80002008192241</c:v>
                </c:pt>
                <c:pt idx="3885">
                  <c:v>422.90002008667216</c:v>
                </c:pt>
                <c:pt idx="3886">
                  <c:v>423.0000200914219</c:v>
                </c:pt>
                <c:pt idx="3887">
                  <c:v>423.10002009617165</c:v>
                </c:pt>
                <c:pt idx="3888">
                  <c:v>423.20002010092139</c:v>
                </c:pt>
                <c:pt idx="3889">
                  <c:v>423.30002010567114</c:v>
                </c:pt>
                <c:pt idx="3890">
                  <c:v>423.40002011042088</c:v>
                </c:pt>
                <c:pt idx="3891">
                  <c:v>423.50002011517063</c:v>
                </c:pt>
                <c:pt idx="3892">
                  <c:v>423.60002011992037</c:v>
                </c:pt>
                <c:pt idx="3893">
                  <c:v>423.70002012467012</c:v>
                </c:pt>
                <c:pt idx="3894">
                  <c:v>423.80002012941986</c:v>
                </c:pt>
                <c:pt idx="3895">
                  <c:v>423.90002013416961</c:v>
                </c:pt>
                <c:pt idx="3896">
                  <c:v>424.00002013891935</c:v>
                </c:pt>
                <c:pt idx="3897">
                  <c:v>424.1000201436691</c:v>
                </c:pt>
                <c:pt idx="3898">
                  <c:v>424.20002014841884</c:v>
                </c:pt>
                <c:pt idx="3899">
                  <c:v>424.30002015316859</c:v>
                </c:pt>
                <c:pt idx="3900">
                  <c:v>424.40002015791833</c:v>
                </c:pt>
                <c:pt idx="3901">
                  <c:v>424.50002016266808</c:v>
                </c:pt>
                <c:pt idx="3902">
                  <c:v>424.60002016741782</c:v>
                </c:pt>
                <c:pt idx="3903">
                  <c:v>424.70002017216757</c:v>
                </c:pt>
                <c:pt idx="3904">
                  <c:v>424.80002017691731</c:v>
                </c:pt>
                <c:pt idx="3905">
                  <c:v>424.90002018166706</c:v>
                </c:pt>
                <c:pt idx="3906">
                  <c:v>425.0000201864168</c:v>
                </c:pt>
                <c:pt idx="3907">
                  <c:v>425.10002019116655</c:v>
                </c:pt>
                <c:pt idx="3908">
                  <c:v>425.2000201959163</c:v>
                </c:pt>
                <c:pt idx="3909">
                  <c:v>425.30002020066604</c:v>
                </c:pt>
                <c:pt idx="3910">
                  <c:v>425.40002020541579</c:v>
                </c:pt>
                <c:pt idx="3911">
                  <c:v>425.50002021016553</c:v>
                </c:pt>
                <c:pt idx="3912">
                  <c:v>425.60002021491528</c:v>
                </c:pt>
                <c:pt idx="3913">
                  <c:v>425.70002021966502</c:v>
                </c:pt>
                <c:pt idx="3914">
                  <c:v>425.80002022441477</c:v>
                </c:pt>
                <c:pt idx="3915">
                  <c:v>425.90002022916451</c:v>
                </c:pt>
                <c:pt idx="3916">
                  <c:v>426.00002023391426</c:v>
                </c:pt>
                <c:pt idx="3917">
                  <c:v>426.100020238664</c:v>
                </c:pt>
                <c:pt idx="3918">
                  <c:v>426.20002024341375</c:v>
                </c:pt>
                <c:pt idx="3919">
                  <c:v>426.30002024816349</c:v>
                </c:pt>
                <c:pt idx="3920">
                  <c:v>426.40002025291324</c:v>
                </c:pt>
                <c:pt idx="3921">
                  <c:v>426.50002025766298</c:v>
                </c:pt>
                <c:pt idx="3922">
                  <c:v>426.60002026241273</c:v>
                </c:pt>
                <c:pt idx="3923">
                  <c:v>426.70002026716247</c:v>
                </c:pt>
                <c:pt idx="3924">
                  <c:v>426.80002027191222</c:v>
                </c:pt>
                <c:pt idx="3925">
                  <c:v>426.90002027666196</c:v>
                </c:pt>
                <c:pt idx="3926">
                  <c:v>427.00002028141171</c:v>
                </c:pt>
                <c:pt idx="3927">
                  <c:v>427.10002028616145</c:v>
                </c:pt>
                <c:pt idx="3928">
                  <c:v>427.2000202909112</c:v>
                </c:pt>
                <c:pt idx="3929">
                  <c:v>427.30002029566094</c:v>
                </c:pt>
                <c:pt idx="3930">
                  <c:v>427.40002030041069</c:v>
                </c:pt>
                <c:pt idx="3931">
                  <c:v>427.50002030516043</c:v>
                </c:pt>
                <c:pt idx="3932">
                  <c:v>427.60002030991018</c:v>
                </c:pt>
                <c:pt idx="3933">
                  <c:v>427.70002031465992</c:v>
                </c:pt>
                <c:pt idx="3934">
                  <c:v>427.80002031940967</c:v>
                </c:pt>
                <c:pt idx="3935">
                  <c:v>427.90002032415941</c:v>
                </c:pt>
                <c:pt idx="3936">
                  <c:v>428.00002032890916</c:v>
                </c:pt>
                <c:pt idx="3937">
                  <c:v>428.1000203336589</c:v>
                </c:pt>
                <c:pt idx="3938">
                  <c:v>428.20002033840865</c:v>
                </c:pt>
                <c:pt idx="3939">
                  <c:v>428.30002034315839</c:v>
                </c:pt>
                <c:pt idx="3940">
                  <c:v>428.40002034790814</c:v>
                </c:pt>
                <c:pt idx="3941">
                  <c:v>428.50002035265788</c:v>
                </c:pt>
                <c:pt idx="3942">
                  <c:v>428.60002035740763</c:v>
                </c:pt>
                <c:pt idx="3943">
                  <c:v>428.70002036215737</c:v>
                </c:pt>
                <c:pt idx="3944">
                  <c:v>428.80002036690712</c:v>
                </c:pt>
                <c:pt idx="3945">
                  <c:v>428.90002037165686</c:v>
                </c:pt>
                <c:pt idx="3946">
                  <c:v>429.00002037640661</c:v>
                </c:pt>
                <c:pt idx="3947">
                  <c:v>429.10002038115636</c:v>
                </c:pt>
                <c:pt idx="3948">
                  <c:v>429.2000203859061</c:v>
                </c:pt>
                <c:pt idx="3949">
                  <c:v>429.30002039065585</c:v>
                </c:pt>
                <c:pt idx="3950">
                  <c:v>429.40002039540559</c:v>
                </c:pt>
                <c:pt idx="3951">
                  <c:v>429.50002040015534</c:v>
                </c:pt>
                <c:pt idx="3952">
                  <c:v>429.60002040490508</c:v>
                </c:pt>
                <c:pt idx="3953">
                  <c:v>429.70002040965483</c:v>
                </c:pt>
                <c:pt idx="3954">
                  <c:v>429.80002041440457</c:v>
                </c:pt>
                <c:pt idx="3955">
                  <c:v>429.90002041915432</c:v>
                </c:pt>
                <c:pt idx="3956">
                  <c:v>430.00002042390406</c:v>
                </c:pt>
                <c:pt idx="3957">
                  <c:v>430.10002042865381</c:v>
                </c:pt>
                <c:pt idx="3958">
                  <c:v>430.20002043340355</c:v>
                </c:pt>
                <c:pt idx="3959">
                  <c:v>430.3000204381533</c:v>
                </c:pt>
                <c:pt idx="3960">
                  <c:v>430.40002044290304</c:v>
                </c:pt>
                <c:pt idx="3961">
                  <c:v>430.50002044765279</c:v>
                </c:pt>
                <c:pt idx="3962">
                  <c:v>430.60002045240253</c:v>
                </c:pt>
                <c:pt idx="3963">
                  <c:v>430.70002045715228</c:v>
                </c:pt>
                <c:pt idx="3964">
                  <c:v>430.80002046190202</c:v>
                </c:pt>
                <c:pt idx="3965">
                  <c:v>430.90002046665177</c:v>
                </c:pt>
                <c:pt idx="3966">
                  <c:v>431.00002047140151</c:v>
                </c:pt>
                <c:pt idx="3967">
                  <c:v>431.10002047615126</c:v>
                </c:pt>
                <c:pt idx="3968">
                  <c:v>431.200020480901</c:v>
                </c:pt>
                <c:pt idx="3969">
                  <c:v>431.30002048565075</c:v>
                </c:pt>
                <c:pt idx="3970">
                  <c:v>431.40002049040049</c:v>
                </c:pt>
                <c:pt idx="3971">
                  <c:v>431.50002049515024</c:v>
                </c:pt>
                <c:pt idx="3972">
                  <c:v>431.60002049989998</c:v>
                </c:pt>
                <c:pt idx="3973">
                  <c:v>431.70002050464973</c:v>
                </c:pt>
                <c:pt idx="3974">
                  <c:v>431.80002050939947</c:v>
                </c:pt>
                <c:pt idx="3975">
                  <c:v>431.90002051414922</c:v>
                </c:pt>
                <c:pt idx="3976">
                  <c:v>432.00002051889896</c:v>
                </c:pt>
                <c:pt idx="3977">
                  <c:v>432.10002052364871</c:v>
                </c:pt>
                <c:pt idx="3978">
                  <c:v>432.20002052839845</c:v>
                </c:pt>
                <c:pt idx="3979">
                  <c:v>432.3000205331482</c:v>
                </c:pt>
                <c:pt idx="3980">
                  <c:v>432.40002053789794</c:v>
                </c:pt>
                <c:pt idx="3981">
                  <c:v>432.50002054264769</c:v>
                </c:pt>
                <c:pt idx="3982">
                  <c:v>432.60002054739743</c:v>
                </c:pt>
                <c:pt idx="3983">
                  <c:v>432.70002055214718</c:v>
                </c:pt>
                <c:pt idx="3984">
                  <c:v>432.80002055689692</c:v>
                </c:pt>
                <c:pt idx="3985">
                  <c:v>432.90002056164667</c:v>
                </c:pt>
                <c:pt idx="3986">
                  <c:v>433.00002056639642</c:v>
                </c:pt>
                <c:pt idx="3987">
                  <c:v>433.10002057114616</c:v>
                </c:pt>
                <c:pt idx="3988">
                  <c:v>433.20002057589591</c:v>
                </c:pt>
                <c:pt idx="3989">
                  <c:v>433.30002058064565</c:v>
                </c:pt>
                <c:pt idx="3990">
                  <c:v>433.4000205853954</c:v>
                </c:pt>
                <c:pt idx="3991">
                  <c:v>433.50002059014514</c:v>
                </c:pt>
                <c:pt idx="3992">
                  <c:v>433.60002059489489</c:v>
                </c:pt>
                <c:pt idx="3993">
                  <c:v>433.70002059964463</c:v>
                </c:pt>
                <c:pt idx="3994">
                  <c:v>433.80002060439438</c:v>
                </c:pt>
                <c:pt idx="3995">
                  <c:v>433.90002060914412</c:v>
                </c:pt>
                <c:pt idx="3996">
                  <c:v>434.00002061389387</c:v>
                </c:pt>
                <c:pt idx="3997">
                  <c:v>434.10002061864361</c:v>
                </c:pt>
                <c:pt idx="3998">
                  <c:v>434.20002062339336</c:v>
                </c:pt>
                <c:pt idx="3999">
                  <c:v>434.3000206281431</c:v>
                </c:pt>
                <c:pt idx="4000">
                  <c:v>434.40002063289285</c:v>
                </c:pt>
                <c:pt idx="4001">
                  <c:v>434.50002063764259</c:v>
                </c:pt>
                <c:pt idx="4002">
                  <c:v>434.60002064239234</c:v>
                </c:pt>
                <c:pt idx="4003">
                  <c:v>434.70002064714208</c:v>
                </c:pt>
                <c:pt idx="4004">
                  <c:v>434.80002065189183</c:v>
                </c:pt>
                <c:pt idx="4005">
                  <c:v>434.90002065664157</c:v>
                </c:pt>
                <c:pt idx="4006">
                  <c:v>435.00002066139132</c:v>
                </c:pt>
                <c:pt idx="4007">
                  <c:v>435.10002066614106</c:v>
                </c:pt>
                <c:pt idx="4008">
                  <c:v>435.20002067089081</c:v>
                </c:pt>
                <c:pt idx="4009">
                  <c:v>435.30002067564055</c:v>
                </c:pt>
                <c:pt idx="4010">
                  <c:v>435.4000206803903</c:v>
                </c:pt>
                <c:pt idx="4011">
                  <c:v>435.50002068514004</c:v>
                </c:pt>
                <c:pt idx="4012">
                  <c:v>435.60002068988979</c:v>
                </c:pt>
                <c:pt idx="4013">
                  <c:v>435.70002069463953</c:v>
                </c:pt>
                <c:pt idx="4014">
                  <c:v>435.80002069938928</c:v>
                </c:pt>
                <c:pt idx="4015">
                  <c:v>435.90002070413902</c:v>
                </c:pt>
                <c:pt idx="4016">
                  <c:v>436.00002070888877</c:v>
                </c:pt>
                <c:pt idx="4017">
                  <c:v>436.10002071363851</c:v>
                </c:pt>
                <c:pt idx="4018">
                  <c:v>436.20002071838826</c:v>
                </c:pt>
                <c:pt idx="4019">
                  <c:v>436.300020723138</c:v>
                </c:pt>
                <c:pt idx="4020">
                  <c:v>436.40002072788775</c:v>
                </c:pt>
                <c:pt idx="4021">
                  <c:v>436.50002073263749</c:v>
                </c:pt>
                <c:pt idx="4022">
                  <c:v>436.60002073738724</c:v>
                </c:pt>
                <c:pt idx="4023">
                  <c:v>436.70002074213699</c:v>
                </c:pt>
                <c:pt idx="4024">
                  <c:v>436.80002074688673</c:v>
                </c:pt>
                <c:pt idx="4025">
                  <c:v>436.90002075163648</c:v>
                </c:pt>
                <c:pt idx="4026">
                  <c:v>437.00002075638622</c:v>
                </c:pt>
                <c:pt idx="4027">
                  <c:v>437.10002076113597</c:v>
                </c:pt>
                <c:pt idx="4028">
                  <c:v>437.20002076588571</c:v>
                </c:pt>
                <c:pt idx="4029">
                  <c:v>437.30002077063546</c:v>
                </c:pt>
                <c:pt idx="4030">
                  <c:v>437.4000207753852</c:v>
                </c:pt>
                <c:pt idx="4031">
                  <c:v>437.50002078013495</c:v>
                </c:pt>
                <c:pt idx="4032">
                  <c:v>437.60002078488469</c:v>
                </c:pt>
                <c:pt idx="4033">
                  <c:v>437.70002078963444</c:v>
                </c:pt>
                <c:pt idx="4034">
                  <c:v>437.80002079438418</c:v>
                </c:pt>
                <c:pt idx="4035">
                  <c:v>437.90002079913393</c:v>
                </c:pt>
                <c:pt idx="4036">
                  <c:v>438.00002080388367</c:v>
                </c:pt>
                <c:pt idx="4037">
                  <c:v>438.10002080863342</c:v>
                </c:pt>
                <c:pt idx="4038">
                  <c:v>438.20002081338316</c:v>
                </c:pt>
                <c:pt idx="4039">
                  <c:v>438.30002081813291</c:v>
                </c:pt>
                <c:pt idx="4040">
                  <c:v>438.40002082288265</c:v>
                </c:pt>
                <c:pt idx="4041">
                  <c:v>438.5000208276324</c:v>
                </c:pt>
                <c:pt idx="4042">
                  <c:v>438.60002083238214</c:v>
                </c:pt>
                <c:pt idx="4043">
                  <c:v>438.70002083713189</c:v>
                </c:pt>
                <c:pt idx="4044">
                  <c:v>438.80002084188163</c:v>
                </c:pt>
                <c:pt idx="4045">
                  <c:v>438.90002084663138</c:v>
                </c:pt>
                <c:pt idx="4046">
                  <c:v>439.00002085138112</c:v>
                </c:pt>
                <c:pt idx="4047">
                  <c:v>439.10002085613087</c:v>
                </c:pt>
                <c:pt idx="4048">
                  <c:v>439.20002086088061</c:v>
                </c:pt>
                <c:pt idx="4049">
                  <c:v>439.30002086563036</c:v>
                </c:pt>
                <c:pt idx="4050">
                  <c:v>439.4000208703801</c:v>
                </c:pt>
                <c:pt idx="4051">
                  <c:v>439.50002087512985</c:v>
                </c:pt>
                <c:pt idx="4052">
                  <c:v>439.60002087987959</c:v>
                </c:pt>
                <c:pt idx="4053">
                  <c:v>439.70002088462934</c:v>
                </c:pt>
                <c:pt idx="4054">
                  <c:v>439.80002088937908</c:v>
                </c:pt>
                <c:pt idx="4055">
                  <c:v>439.90002089412883</c:v>
                </c:pt>
                <c:pt idx="4056">
                  <c:v>440.00002089887857</c:v>
                </c:pt>
                <c:pt idx="4057">
                  <c:v>440.10002090362832</c:v>
                </c:pt>
                <c:pt idx="4058">
                  <c:v>440.20002090837806</c:v>
                </c:pt>
                <c:pt idx="4059">
                  <c:v>440.30002091312781</c:v>
                </c:pt>
                <c:pt idx="4060">
                  <c:v>440.40002091787755</c:v>
                </c:pt>
                <c:pt idx="4061">
                  <c:v>440.5000209226273</c:v>
                </c:pt>
                <c:pt idx="4062">
                  <c:v>440.60002092737705</c:v>
                </c:pt>
                <c:pt idx="4063">
                  <c:v>440.70002093212679</c:v>
                </c:pt>
                <c:pt idx="4064">
                  <c:v>440.80002093687654</c:v>
                </c:pt>
                <c:pt idx="4065">
                  <c:v>440.90002094162628</c:v>
                </c:pt>
                <c:pt idx="4066">
                  <c:v>441.00002094637603</c:v>
                </c:pt>
                <c:pt idx="4067">
                  <c:v>441.10002095112577</c:v>
                </c:pt>
                <c:pt idx="4068">
                  <c:v>441.20002095587552</c:v>
                </c:pt>
                <c:pt idx="4069">
                  <c:v>441.30002096062526</c:v>
                </c:pt>
                <c:pt idx="4070">
                  <c:v>441.40002096537501</c:v>
                </c:pt>
                <c:pt idx="4071">
                  <c:v>441.50002097012475</c:v>
                </c:pt>
                <c:pt idx="4072">
                  <c:v>441.6000209748745</c:v>
                </c:pt>
                <c:pt idx="4073">
                  <c:v>441.70002097962424</c:v>
                </c:pt>
                <c:pt idx="4074">
                  <c:v>441.80002098437399</c:v>
                </c:pt>
                <c:pt idx="4075">
                  <c:v>441.90002098912373</c:v>
                </c:pt>
                <c:pt idx="4076">
                  <c:v>442.00002099387348</c:v>
                </c:pt>
                <c:pt idx="4077">
                  <c:v>442.10002099862322</c:v>
                </c:pt>
                <c:pt idx="4078">
                  <c:v>442.20002100337297</c:v>
                </c:pt>
                <c:pt idx="4079">
                  <c:v>442.30002100812271</c:v>
                </c:pt>
                <c:pt idx="4080">
                  <c:v>442.40002101287246</c:v>
                </c:pt>
                <c:pt idx="4081">
                  <c:v>442.5000210176222</c:v>
                </c:pt>
                <c:pt idx="4082">
                  <c:v>442.60002102237195</c:v>
                </c:pt>
                <c:pt idx="4083">
                  <c:v>442.70002102712169</c:v>
                </c:pt>
                <c:pt idx="4084">
                  <c:v>442.80002103187144</c:v>
                </c:pt>
                <c:pt idx="4085">
                  <c:v>442.90002103662118</c:v>
                </c:pt>
                <c:pt idx="4086">
                  <c:v>443.00002104137093</c:v>
                </c:pt>
                <c:pt idx="4087">
                  <c:v>443.10002104612067</c:v>
                </c:pt>
                <c:pt idx="4088">
                  <c:v>443.20002105087042</c:v>
                </c:pt>
                <c:pt idx="4089">
                  <c:v>443.30002105562016</c:v>
                </c:pt>
                <c:pt idx="4090">
                  <c:v>443.40002106036991</c:v>
                </c:pt>
                <c:pt idx="4091">
                  <c:v>443.50002106511965</c:v>
                </c:pt>
                <c:pt idx="4092">
                  <c:v>443.6000210698694</c:v>
                </c:pt>
                <c:pt idx="4093">
                  <c:v>443.70002107461914</c:v>
                </c:pt>
                <c:pt idx="4094">
                  <c:v>443.80002107936889</c:v>
                </c:pt>
                <c:pt idx="4095">
                  <c:v>443.90002108411863</c:v>
                </c:pt>
                <c:pt idx="4096">
                  <c:v>444.00002108886838</c:v>
                </c:pt>
                <c:pt idx="4097">
                  <c:v>444.10002109361812</c:v>
                </c:pt>
                <c:pt idx="4098">
                  <c:v>444.20002109836787</c:v>
                </c:pt>
                <c:pt idx="4099">
                  <c:v>444.30002110311761</c:v>
                </c:pt>
                <c:pt idx="4100">
                  <c:v>444.40002110786736</c:v>
                </c:pt>
                <c:pt idx="4101">
                  <c:v>444.50002111261711</c:v>
                </c:pt>
                <c:pt idx="4102">
                  <c:v>444.60002111736685</c:v>
                </c:pt>
                <c:pt idx="4103">
                  <c:v>444.7000211221166</c:v>
                </c:pt>
                <c:pt idx="4104">
                  <c:v>444.80002112686634</c:v>
                </c:pt>
                <c:pt idx="4105">
                  <c:v>444.90002113161609</c:v>
                </c:pt>
                <c:pt idx="4106">
                  <c:v>445.00002113636583</c:v>
                </c:pt>
                <c:pt idx="4107">
                  <c:v>445.10002114111558</c:v>
                </c:pt>
                <c:pt idx="4108">
                  <c:v>445.20002114586532</c:v>
                </c:pt>
                <c:pt idx="4109">
                  <c:v>445.30002115061507</c:v>
                </c:pt>
                <c:pt idx="4110">
                  <c:v>445.40002115536481</c:v>
                </c:pt>
                <c:pt idx="4111">
                  <c:v>445.50002116011456</c:v>
                </c:pt>
                <c:pt idx="4112">
                  <c:v>445.6000211648643</c:v>
                </c:pt>
                <c:pt idx="4113">
                  <c:v>445.70002116961405</c:v>
                </c:pt>
                <c:pt idx="4114">
                  <c:v>445.80002117436379</c:v>
                </c:pt>
                <c:pt idx="4115">
                  <c:v>445.90002117911354</c:v>
                </c:pt>
                <c:pt idx="4116">
                  <c:v>446.00002118386328</c:v>
                </c:pt>
                <c:pt idx="4117">
                  <c:v>446.10002118861303</c:v>
                </c:pt>
                <c:pt idx="4118">
                  <c:v>446.20002119336277</c:v>
                </c:pt>
                <c:pt idx="4119">
                  <c:v>446.30002119811252</c:v>
                </c:pt>
                <c:pt idx="4120">
                  <c:v>446.40002120286226</c:v>
                </c:pt>
                <c:pt idx="4121">
                  <c:v>446.50002120761201</c:v>
                </c:pt>
                <c:pt idx="4122">
                  <c:v>446.60002121236175</c:v>
                </c:pt>
                <c:pt idx="4123">
                  <c:v>446.7000212171115</c:v>
                </c:pt>
                <c:pt idx="4124">
                  <c:v>446.80002122186124</c:v>
                </c:pt>
                <c:pt idx="4125">
                  <c:v>446.90002122661099</c:v>
                </c:pt>
                <c:pt idx="4126">
                  <c:v>447.00002123136073</c:v>
                </c:pt>
                <c:pt idx="4127">
                  <c:v>447.10002123611048</c:v>
                </c:pt>
                <c:pt idx="4128">
                  <c:v>447.20002124086022</c:v>
                </c:pt>
                <c:pt idx="4129">
                  <c:v>447.30002124560997</c:v>
                </c:pt>
                <c:pt idx="4130">
                  <c:v>447.40002125035971</c:v>
                </c:pt>
                <c:pt idx="4131">
                  <c:v>447.50002125510946</c:v>
                </c:pt>
                <c:pt idx="4132">
                  <c:v>447.6000212598592</c:v>
                </c:pt>
                <c:pt idx="4133">
                  <c:v>447.70002126460895</c:v>
                </c:pt>
                <c:pt idx="4134">
                  <c:v>447.80002126935869</c:v>
                </c:pt>
                <c:pt idx="4135">
                  <c:v>447.90002127410844</c:v>
                </c:pt>
                <c:pt idx="4136">
                  <c:v>448.00002127885818</c:v>
                </c:pt>
                <c:pt idx="4137">
                  <c:v>448.10002128360793</c:v>
                </c:pt>
                <c:pt idx="4138">
                  <c:v>448.20002128835768</c:v>
                </c:pt>
                <c:pt idx="4139">
                  <c:v>448.30002129310742</c:v>
                </c:pt>
                <c:pt idx="4140">
                  <c:v>448.40002129785717</c:v>
                </c:pt>
                <c:pt idx="4141">
                  <c:v>448.50002130260691</c:v>
                </c:pt>
                <c:pt idx="4142">
                  <c:v>448.60002130735666</c:v>
                </c:pt>
                <c:pt idx="4143">
                  <c:v>448.7000213121064</c:v>
                </c:pt>
                <c:pt idx="4144">
                  <c:v>448.80002131685615</c:v>
                </c:pt>
                <c:pt idx="4145">
                  <c:v>448.90002132160589</c:v>
                </c:pt>
                <c:pt idx="4146">
                  <c:v>449.00002132635564</c:v>
                </c:pt>
                <c:pt idx="4147">
                  <c:v>449.10002133110538</c:v>
                </c:pt>
                <c:pt idx="4148">
                  <c:v>449.20002133585513</c:v>
                </c:pt>
                <c:pt idx="4149">
                  <c:v>449.30002134060487</c:v>
                </c:pt>
                <c:pt idx="4150">
                  <c:v>449.40002134535462</c:v>
                </c:pt>
                <c:pt idx="4151">
                  <c:v>449.50002135010436</c:v>
                </c:pt>
                <c:pt idx="4152">
                  <c:v>449.60002135485411</c:v>
                </c:pt>
                <c:pt idx="4153">
                  <c:v>449.70002135960385</c:v>
                </c:pt>
                <c:pt idx="4154">
                  <c:v>449.8000213643536</c:v>
                </c:pt>
                <c:pt idx="4155">
                  <c:v>449.90002136910334</c:v>
                </c:pt>
                <c:pt idx="4156">
                  <c:v>450.00002137385309</c:v>
                </c:pt>
                <c:pt idx="4157">
                  <c:v>450.10002137860283</c:v>
                </c:pt>
                <c:pt idx="4158">
                  <c:v>450.20002138335258</c:v>
                </c:pt>
                <c:pt idx="4159">
                  <c:v>450.30002138810232</c:v>
                </c:pt>
                <c:pt idx="4160">
                  <c:v>450.40002139285207</c:v>
                </c:pt>
                <c:pt idx="4161">
                  <c:v>450.50002139760181</c:v>
                </c:pt>
                <c:pt idx="4162">
                  <c:v>450.60002140235156</c:v>
                </c:pt>
                <c:pt idx="4163">
                  <c:v>450.7000214071013</c:v>
                </c:pt>
                <c:pt idx="4164">
                  <c:v>450.80002141185105</c:v>
                </c:pt>
                <c:pt idx="4165">
                  <c:v>450.90002141660079</c:v>
                </c:pt>
                <c:pt idx="4166">
                  <c:v>451.00002142135054</c:v>
                </c:pt>
                <c:pt idx="4167">
                  <c:v>451.10002142610028</c:v>
                </c:pt>
                <c:pt idx="4168">
                  <c:v>451.20002143085003</c:v>
                </c:pt>
                <c:pt idx="4169">
                  <c:v>451.30002143559977</c:v>
                </c:pt>
                <c:pt idx="4170">
                  <c:v>451.40002144034952</c:v>
                </c:pt>
                <c:pt idx="4171">
                  <c:v>451.50002144509926</c:v>
                </c:pt>
                <c:pt idx="4172">
                  <c:v>451.60002144984901</c:v>
                </c:pt>
                <c:pt idx="4173">
                  <c:v>451.70002145459875</c:v>
                </c:pt>
                <c:pt idx="4174">
                  <c:v>451.8000214593485</c:v>
                </c:pt>
                <c:pt idx="4175">
                  <c:v>451.90002146409824</c:v>
                </c:pt>
                <c:pt idx="4176">
                  <c:v>452.00002146884799</c:v>
                </c:pt>
                <c:pt idx="4177">
                  <c:v>452.10002147359774</c:v>
                </c:pt>
                <c:pt idx="4178">
                  <c:v>452.20002147834748</c:v>
                </c:pt>
                <c:pt idx="4179">
                  <c:v>452.30002148309723</c:v>
                </c:pt>
                <c:pt idx="4180">
                  <c:v>452.40002148784697</c:v>
                </c:pt>
                <c:pt idx="4181">
                  <c:v>452.50002149259672</c:v>
                </c:pt>
                <c:pt idx="4182">
                  <c:v>452.60002149734646</c:v>
                </c:pt>
                <c:pt idx="4183">
                  <c:v>452.70002150209621</c:v>
                </c:pt>
                <c:pt idx="4184">
                  <c:v>452.80002150684595</c:v>
                </c:pt>
                <c:pt idx="4185">
                  <c:v>452.9000215115957</c:v>
                </c:pt>
                <c:pt idx="4186">
                  <c:v>453.00002151634544</c:v>
                </c:pt>
                <c:pt idx="4187">
                  <c:v>453.10002152109519</c:v>
                </c:pt>
                <c:pt idx="4188">
                  <c:v>453.20002152584493</c:v>
                </c:pt>
                <c:pt idx="4189">
                  <c:v>453.30002153059468</c:v>
                </c:pt>
                <c:pt idx="4190">
                  <c:v>453.40002153534442</c:v>
                </c:pt>
                <c:pt idx="4191">
                  <c:v>453.50002154009417</c:v>
                </c:pt>
                <c:pt idx="4192">
                  <c:v>453.60002154484391</c:v>
                </c:pt>
                <c:pt idx="4193">
                  <c:v>453.70002154959366</c:v>
                </c:pt>
                <c:pt idx="4194">
                  <c:v>453.8000215543434</c:v>
                </c:pt>
                <c:pt idx="4195">
                  <c:v>453.90002155909315</c:v>
                </c:pt>
                <c:pt idx="4196">
                  <c:v>454.00002156384289</c:v>
                </c:pt>
                <c:pt idx="4197">
                  <c:v>454.10002156859264</c:v>
                </c:pt>
                <c:pt idx="4198">
                  <c:v>454.20002157334238</c:v>
                </c:pt>
                <c:pt idx="4199">
                  <c:v>454.30002157809213</c:v>
                </c:pt>
                <c:pt idx="4200">
                  <c:v>454.40002158284187</c:v>
                </c:pt>
                <c:pt idx="4201">
                  <c:v>454.50002158759162</c:v>
                </c:pt>
                <c:pt idx="4202">
                  <c:v>454.60002159234136</c:v>
                </c:pt>
                <c:pt idx="4203">
                  <c:v>454.70002159709111</c:v>
                </c:pt>
                <c:pt idx="4204">
                  <c:v>454.80002160184085</c:v>
                </c:pt>
                <c:pt idx="4205">
                  <c:v>454.9000216065906</c:v>
                </c:pt>
                <c:pt idx="4206">
                  <c:v>455.00002161134034</c:v>
                </c:pt>
                <c:pt idx="4207">
                  <c:v>455.10002161609009</c:v>
                </c:pt>
                <c:pt idx="4208">
                  <c:v>455.20002162083983</c:v>
                </c:pt>
                <c:pt idx="4209">
                  <c:v>455.30002162558958</c:v>
                </c:pt>
                <c:pt idx="4210">
                  <c:v>455.40002163033932</c:v>
                </c:pt>
                <c:pt idx="4211">
                  <c:v>455.50002163508907</c:v>
                </c:pt>
                <c:pt idx="4212">
                  <c:v>455.60002163983881</c:v>
                </c:pt>
                <c:pt idx="4213">
                  <c:v>455.70002164458856</c:v>
                </c:pt>
                <c:pt idx="4214">
                  <c:v>455.8000216493383</c:v>
                </c:pt>
                <c:pt idx="4215">
                  <c:v>455.90002165408805</c:v>
                </c:pt>
                <c:pt idx="4216">
                  <c:v>456.0000216588378</c:v>
                </c:pt>
                <c:pt idx="4217">
                  <c:v>456.10002166358754</c:v>
                </c:pt>
                <c:pt idx="4218">
                  <c:v>456.20002166833729</c:v>
                </c:pt>
                <c:pt idx="4219">
                  <c:v>456.30002167308703</c:v>
                </c:pt>
                <c:pt idx="4220">
                  <c:v>456.40002167783678</c:v>
                </c:pt>
                <c:pt idx="4221">
                  <c:v>456.50002168258652</c:v>
                </c:pt>
                <c:pt idx="4222">
                  <c:v>456.60002168733627</c:v>
                </c:pt>
                <c:pt idx="4223">
                  <c:v>456.70002169208601</c:v>
                </c:pt>
                <c:pt idx="4224">
                  <c:v>456.80002169683576</c:v>
                </c:pt>
                <c:pt idx="4225">
                  <c:v>456.9000217015855</c:v>
                </c:pt>
                <c:pt idx="4226">
                  <c:v>457.00002170633525</c:v>
                </c:pt>
                <c:pt idx="4227">
                  <c:v>457.10002171108499</c:v>
                </c:pt>
                <c:pt idx="4228">
                  <c:v>457.20002171583474</c:v>
                </c:pt>
                <c:pt idx="4229">
                  <c:v>457.30002172058448</c:v>
                </c:pt>
                <c:pt idx="4230">
                  <c:v>457.40002172533423</c:v>
                </c:pt>
                <c:pt idx="4231">
                  <c:v>457.50002173008397</c:v>
                </c:pt>
                <c:pt idx="4232">
                  <c:v>457.60002173483372</c:v>
                </c:pt>
                <c:pt idx="4233">
                  <c:v>457.70002173958346</c:v>
                </c:pt>
                <c:pt idx="4234">
                  <c:v>457.80002174433321</c:v>
                </c:pt>
                <c:pt idx="4235">
                  <c:v>457.90002174908295</c:v>
                </c:pt>
                <c:pt idx="4236">
                  <c:v>458.0000217538327</c:v>
                </c:pt>
                <c:pt idx="4237">
                  <c:v>458.10002175858244</c:v>
                </c:pt>
                <c:pt idx="4238">
                  <c:v>458.20002176333219</c:v>
                </c:pt>
                <c:pt idx="4239">
                  <c:v>458.30002176808193</c:v>
                </c:pt>
                <c:pt idx="4240">
                  <c:v>458.40002177283168</c:v>
                </c:pt>
                <c:pt idx="4241">
                  <c:v>458.50002177758142</c:v>
                </c:pt>
                <c:pt idx="4242">
                  <c:v>458.60002178233117</c:v>
                </c:pt>
                <c:pt idx="4243">
                  <c:v>458.70002178708091</c:v>
                </c:pt>
                <c:pt idx="4244">
                  <c:v>458.80002179183066</c:v>
                </c:pt>
                <c:pt idx="4245">
                  <c:v>458.9000217965804</c:v>
                </c:pt>
                <c:pt idx="4246">
                  <c:v>459.00002180133015</c:v>
                </c:pt>
                <c:pt idx="4247">
                  <c:v>459.10002180607989</c:v>
                </c:pt>
                <c:pt idx="4248">
                  <c:v>459.20002181082964</c:v>
                </c:pt>
                <c:pt idx="4249">
                  <c:v>459.30002181557938</c:v>
                </c:pt>
                <c:pt idx="4250">
                  <c:v>459.40002182032913</c:v>
                </c:pt>
                <c:pt idx="4251">
                  <c:v>459.50002182507887</c:v>
                </c:pt>
                <c:pt idx="4252">
                  <c:v>459.60002182982862</c:v>
                </c:pt>
                <c:pt idx="4253">
                  <c:v>459.70002183457837</c:v>
                </c:pt>
                <c:pt idx="4254">
                  <c:v>459.80002183932811</c:v>
                </c:pt>
                <c:pt idx="4255">
                  <c:v>459.90002184407786</c:v>
                </c:pt>
                <c:pt idx="4256">
                  <c:v>460.0000218488276</c:v>
                </c:pt>
                <c:pt idx="4257">
                  <c:v>460.10002185357735</c:v>
                </c:pt>
                <c:pt idx="4258">
                  <c:v>460.20002185832709</c:v>
                </c:pt>
                <c:pt idx="4259">
                  <c:v>460.30002186307684</c:v>
                </c:pt>
                <c:pt idx="4260">
                  <c:v>460.40002186782658</c:v>
                </c:pt>
                <c:pt idx="4261">
                  <c:v>460.50002187257633</c:v>
                </c:pt>
                <c:pt idx="4262">
                  <c:v>460.60002187732607</c:v>
                </c:pt>
                <c:pt idx="4263">
                  <c:v>460.70002188207582</c:v>
                </c:pt>
                <c:pt idx="4264">
                  <c:v>460.80002188682556</c:v>
                </c:pt>
                <c:pt idx="4265">
                  <c:v>460.90002189157531</c:v>
                </c:pt>
                <c:pt idx="4266">
                  <c:v>461.00002189632505</c:v>
                </c:pt>
                <c:pt idx="4267">
                  <c:v>461.1000219010748</c:v>
                </c:pt>
                <c:pt idx="4268">
                  <c:v>461.20002190582454</c:v>
                </c:pt>
                <c:pt idx="4269">
                  <c:v>461.30002191057429</c:v>
                </c:pt>
                <c:pt idx="4270">
                  <c:v>461.40002191532403</c:v>
                </c:pt>
                <c:pt idx="4271">
                  <c:v>461.50002192007378</c:v>
                </c:pt>
                <c:pt idx="4272">
                  <c:v>461.60002192482352</c:v>
                </c:pt>
                <c:pt idx="4273">
                  <c:v>461.70002192957327</c:v>
                </c:pt>
                <c:pt idx="4274">
                  <c:v>461.80002193432301</c:v>
                </c:pt>
                <c:pt idx="4275">
                  <c:v>461.90002193907276</c:v>
                </c:pt>
                <c:pt idx="4276">
                  <c:v>462.0000219438225</c:v>
                </c:pt>
                <c:pt idx="4277">
                  <c:v>462.10002194857225</c:v>
                </c:pt>
                <c:pt idx="4278">
                  <c:v>462.20002195332199</c:v>
                </c:pt>
                <c:pt idx="4279">
                  <c:v>462.30002195807174</c:v>
                </c:pt>
                <c:pt idx="4280">
                  <c:v>462.40002196282148</c:v>
                </c:pt>
                <c:pt idx="4281">
                  <c:v>462.50002196757123</c:v>
                </c:pt>
                <c:pt idx="4282">
                  <c:v>462.60002197232097</c:v>
                </c:pt>
                <c:pt idx="4283">
                  <c:v>462.70002197707072</c:v>
                </c:pt>
                <c:pt idx="4284">
                  <c:v>462.80002198182046</c:v>
                </c:pt>
                <c:pt idx="4285">
                  <c:v>462.90002198657021</c:v>
                </c:pt>
                <c:pt idx="4286">
                  <c:v>463.00002199131995</c:v>
                </c:pt>
                <c:pt idx="4287">
                  <c:v>463.1000219960697</c:v>
                </c:pt>
                <c:pt idx="4288">
                  <c:v>463.20002200081944</c:v>
                </c:pt>
                <c:pt idx="4289">
                  <c:v>463.30002200556919</c:v>
                </c:pt>
                <c:pt idx="4290">
                  <c:v>463.40002201031893</c:v>
                </c:pt>
                <c:pt idx="4291">
                  <c:v>463.50002201506868</c:v>
                </c:pt>
                <c:pt idx="4292">
                  <c:v>463.60002201981843</c:v>
                </c:pt>
                <c:pt idx="4293">
                  <c:v>463.70002202456817</c:v>
                </c:pt>
                <c:pt idx="4294">
                  <c:v>463.80002202931792</c:v>
                </c:pt>
                <c:pt idx="4295">
                  <c:v>463.90002203406766</c:v>
                </c:pt>
                <c:pt idx="4296">
                  <c:v>464.00002203881741</c:v>
                </c:pt>
                <c:pt idx="4297">
                  <c:v>464.10002204356715</c:v>
                </c:pt>
                <c:pt idx="4298">
                  <c:v>464.2000220483169</c:v>
                </c:pt>
                <c:pt idx="4299">
                  <c:v>464.30002205306664</c:v>
                </c:pt>
                <c:pt idx="4300">
                  <c:v>464.40002205781639</c:v>
                </c:pt>
                <c:pt idx="4301">
                  <c:v>464.50002206256613</c:v>
                </c:pt>
                <c:pt idx="4302">
                  <c:v>464.60002206731588</c:v>
                </c:pt>
                <c:pt idx="4303">
                  <c:v>464.70002207206562</c:v>
                </c:pt>
                <c:pt idx="4304">
                  <c:v>464.80002207681537</c:v>
                </c:pt>
                <c:pt idx="4305">
                  <c:v>464.90002208156511</c:v>
                </c:pt>
                <c:pt idx="4306">
                  <c:v>465.00002208631486</c:v>
                </c:pt>
                <c:pt idx="4307">
                  <c:v>465.1000220910646</c:v>
                </c:pt>
                <c:pt idx="4308">
                  <c:v>465.20002209581435</c:v>
                </c:pt>
                <c:pt idx="4309">
                  <c:v>465.30002210056409</c:v>
                </c:pt>
                <c:pt idx="4310">
                  <c:v>465.40002210531384</c:v>
                </c:pt>
                <c:pt idx="4311">
                  <c:v>465.50002211006358</c:v>
                </c:pt>
                <c:pt idx="4312">
                  <c:v>465.60002211481333</c:v>
                </c:pt>
                <c:pt idx="4313">
                  <c:v>465.70002211956307</c:v>
                </c:pt>
                <c:pt idx="4314">
                  <c:v>465.80002212431282</c:v>
                </c:pt>
                <c:pt idx="4315">
                  <c:v>465.90002212906256</c:v>
                </c:pt>
                <c:pt idx="4316">
                  <c:v>466.00002213381231</c:v>
                </c:pt>
                <c:pt idx="4317">
                  <c:v>466.10002213856205</c:v>
                </c:pt>
                <c:pt idx="4318">
                  <c:v>466.2000221433118</c:v>
                </c:pt>
                <c:pt idx="4319">
                  <c:v>466.30002214806154</c:v>
                </c:pt>
                <c:pt idx="4320">
                  <c:v>466.40002215281129</c:v>
                </c:pt>
                <c:pt idx="4321">
                  <c:v>466.50002215756103</c:v>
                </c:pt>
                <c:pt idx="4322">
                  <c:v>466.60002216231078</c:v>
                </c:pt>
                <c:pt idx="4323">
                  <c:v>466.70002216706052</c:v>
                </c:pt>
                <c:pt idx="4324">
                  <c:v>466.80002217181027</c:v>
                </c:pt>
                <c:pt idx="4325">
                  <c:v>466.90002217656001</c:v>
                </c:pt>
                <c:pt idx="4326">
                  <c:v>467.00002218130976</c:v>
                </c:pt>
                <c:pt idx="4327">
                  <c:v>467.1000221860595</c:v>
                </c:pt>
                <c:pt idx="4328">
                  <c:v>467.20002219080925</c:v>
                </c:pt>
                <c:pt idx="4329">
                  <c:v>467.300022195559</c:v>
                </c:pt>
                <c:pt idx="4330">
                  <c:v>467.40002220030874</c:v>
                </c:pt>
                <c:pt idx="4331">
                  <c:v>467.50002220505849</c:v>
                </c:pt>
                <c:pt idx="4332">
                  <c:v>467.60002220980823</c:v>
                </c:pt>
                <c:pt idx="4333">
                  <c:v>467.70002221455798</c:v>
                </c:pt>
                <c:pt idx="4334">
                  <c:v>467.80002221930772</c:v>
                </c:pt>
                <c:pt idx="4335">
                  <c:v>467.90002222405747</c:v>
                </c:pt>
                <c:pt idx="4336">
                  <c:v>468.00002222880721</c:v>
                </c:pt>
                <c:pt idx="4337">
                  <c:v>468.10002223355696</c:v>
                </c:pt>
                <c:pt idx="4338">
                  <c:v>468.2000222383067</c:v>
                </c:pt>
                <c:pt idx="4339">
                  <c:v>468.30002224305645</c:v>
                </c:pt>
                <c:pt idx="4340">
                  <c:v>468.40002224780619</c:v>
                </c:pt>
                <c:pt idx="4341">
                  <c:v>468.50002225255594</c:v>
                </c:pt>
                <c:pt idx="4342">
                  <c:v>468.60002225730568</c:v>
                </c:pt>
                <c:pt idx="4343">
                  <c:v>468.70002226205543</c:v>
                </c:pt>
                <c:pt idx="4344">
                  <c:v>468.80002226680517</c:v>
                </c:pt>
                <c:pt idx="4345">
                  <c:v>468.90002227155492</c:v>
                </c:pt>
                <c:pt idx="4346">
                  <c:v>469.00002227630466</c:v>
                </c:pt>
                <c:pt idx="4347">
                  <c:v>469.10002228105441</c:v>
                </c:pt>
                <c:pt idx="4348">
                  <c:v>469.20002228580415</c:v>
                </c:pt>
                <c:pt idx="4349">
                  <c:v>469.3000222905539</c:v>
                </c:pt>
                <c:pt idx="4350">
                  <c:v>469.40002229530364</c:v>
                </c:pt>
                <c:pt idx="4351">
                  <c:v>469.50002230005339</c:v>
                </c:pt>
                <c:pt idx="4352">
                  <c:v>469.60002230480313</c:v>
                </c:pt>
                <c:pt idx="4353">
                  <c:v>469.70002230955288</c:v>
                </c:pt>
                <c:pt idx="4354">
                  <c:v>469.80002231430262</c:v>
                </c:pt>
                <c:pt idx="4355">
                  <c:v>469.90002231905237</c:v>
                </c:pt>
                <c:pt idx="4356">
                  <c:v>470.00002232380211</c:v>
                </c:pt>
                <c:pt idx="4357">
                  <c:v>470.10002232855186</c:v>
                </c:pt>
                <c:pt idx="4358">
                  <c:v>470.2000223333016</c:v>
                </c:pt>
                <c:pt idx="4359">
                  <c:v>470.30002233805135</c:v>
                </c:pt>
                <c:pt idx="4360">
                  <c:v>470.40002234280109</c:v>
                </c:pt>
                <c:pt idx="4361">
                  <c:v>470.50002234755084</c:v>
                </c:pt>
                <c:pt idx="4362">
                  <c:v>470.60002235230058</c:v>
                </c:pt>
                <c:pt idx="4363">
                  <c:v>470.70002235705033</c:v>
                </c:pt>
                <c:pt idx="4364">
                  <c:v>470.80002236180007</c:v>
                </c:pt>
                <c:pt idx="4365">
                  <c:v>470.90002236654982</c:v>
                </c:pt>
                <c:pt idx="4366">
                  <c:v>471.00002237129956</c:v>
                </c:pt>
                <c:pt idx="4367">
                  <c:v>471.10002237604931</c:v>
                </c:pt>
                <c:pt idx="4368">
                  <c:v>471.20002238079906</c:v>
                </c:pt>
                <c:pt idx="4369">
                  <c:v>471.3000223855488</c:v>
                </c:pt>
                <c:pt idx="4370">
                  <c:v>471.40002239029855</c:v>
                </c:pt>
                <c:pt idx="4371">
                  <c:v>471.50002239504829</c:v>
                </c:pt>
                <c:pt idx="4372">
                  <c:v>471.60002239979804</c:v>
                </c:pt>
                <c:pt idx="4373">
                  <c:v>471.70002240454778</c:v>
                </c:pt>
                <c:pt idx="4374">
                  <c:v>471.80002240929753</c:v>
                </c:pt>
                <c:pt idx="4375">
                  <c:v>471.90002241404727</c:v>
                </c:pt>
                <c:pt idx="4376">
                  <c:v>472.00002241879702</c:v>
                </c:pt>
                <c:pt idx="4377">
                  <c:v>472.10002242354676</c:v>
                </c:pt>
                <c:pt idx="4378">
                  <c:v>472.20002242829651</c:v>
                </c:pt>
                <c:pt idx="4379">
                  <c:v>472.30002243304625</c:v>
                </c:pt>
                <c:pt idx="4380">
                  <c:v>472.400022437796</c:v>
                </c:pt>
                <c:pt idx="4381">
                  <c:v>472.50002244254574</c:v>
                </c:pt>
                <c:pt idx="4382">
                  <c:v>472.60002244729549</c:v>
                </c:pt>
                <c:pt idx="4383">
                  <c:v>472.70002245204523</c:v>
                </c:pt>
                <c:pt idx="4384">
                  <c:v>472.80002245679498</c:v>
                </c:pt>
                <c:pt idx="4385">
                  <c:v>472.90002246154472</c:v>
                </c:pt>
                <c:pt idx="4386">
                  <c:v>473.00002246629447</c:v>
                </c:pt>
                <c:pt idx="4387">
                  <c:v>473.10002247104421</c:v>
                </c:pt>
                <c:pt idx="4388">
                  <c:v>473.20002247579396</c:v>
                </c:pt>
                <c:pt idx="4389">
                  <c:v>473.3000224805437</c:v>
                </c:pt>
                <c:pt idx="4390">
                  <c:v>473.40002248529345</c:v>
                </c:pt>
                <c:pt idx="4391">
                  <c:v>473.50002249004319</c:v>
                </c:pt>
                <c:pt idx="4392">
                  <c:v>473.60002249479294</c:v>
                </c:pt>
                <c:pt idx="4393">
                  <c:v>473.70002249954268</c:v>
                </c:pt>
                <c:pt idx="4394">
                  <c:v>473.80002250429243</c:v>
                </c:pt>
                <c:pt idx="4395">
                  <c:v>473.90002250904217</c:v>
                </c:pt>
                <c:pt idx="4396">
                  <c:v>474.00002251379192</c:v>
                </c:pt>
                <c:pt idx="4397">
                  <c:v>474.10002251854166</c:v>
                </c:pt>
                <c:pt idx="4398">
                  <c:v>474.20002252329141</c:v>
                </c:pt>
                <c:pt idx="4399">
                  <c:v>474.30002252804115</c:v>
                </c:pt>
                <c:pt idx="4400">
                  <c:v>474.4000225327909</c:v>
                </c:pt>
                <c:pt idx="4401">
                  <c:v>474.50002253754064</c:v>
                </c:pt>
                <c:pt idx="4402">
                  <c:v>474.60002254229039</c:v>
                </c:pt>
                <c:pt idx="4403">
                  <c:v>474.70002254704013</c:v>
                </c:pt>
                <c:pt idx="4404">
                  <c:v>474.80002255178988</c:v>
                </c:pt>
                <c:pt idx="4405">
                  <c:v>474.90002255653962</c:v>
                </c:pt>
                <c:pt idx="4406">
                  <c:v>475.00002256128937</c:v>
                </c:pt>
                <c:pt idx="4407">
                  <c:v>475.10002256603912</c:v>
                </c:pt>
                <c:pt idx="4408">
                  <c:v>475.20002257078886</c:v>
                </c:pt>
                <c:pt idx="4409">
                  <c:v>475.30002257553861</c:v>
                </c:pt>
                <c:pt idx="4410">
                  <c:v>475.40002258028835</c:v>
                </c:pt>
                <c:pt idx="4411">
                  <c:v>475.5000225850381</c:v>
                </c:pt>
                <c:pt idx="4412">
                  <c:v>475.60002258978784</c:v>
                </c:pt>
                <c:pt idx="4413">
                  <c:v>475.70002259453759</c:v>
                </c:pt>
                <c:pt idx="4414">
                  <c:v>475.80002259928733</c:v>
                </c:pt>
                <c:pt idx="4415">
                  <c:v>475.90002260403708</c:v>
                </c:pt>
                <c:pt idx="4416">
                  <c:v>476.00002260878682</c:v>
                </c:pt>
                <c:pt idx="4417">
                  <c:v>476.10002261353657</c:v>
                </c:pt>
                <c:pt idx="4418">
                  <c:v>476.20002261828631</c:v>
                </c:pt>
                <c:pt idx="4419">
                  <c:v>476.30002262303606</c:v>
                </c:pt>
                <c:pt idx="4420">
                  <c:v>476.4000226277858</c:v>
                </c:pt>
                <c:pt idx="4421">
                  <c:v>476.50002263253555</c:v>
                </c:pt>
                <c:pt idx="4422">
                  <c:v>476.60002263728529</c:v>
                </c:pt>
                <c:pt idx="4423">
                  <c:v>476.70002264203504</c:v>
                </c:pt>
                <c:pt idx="4424">
                  <c:v>476.80002264678478</c:v>
                </c:pt>
                <c:pt idx="4425">
                  <c:v>476.90002265153453</c:v>
                </c:pt>
                <c:pt idx="4426">
                  <c:v>477.00002265628427</c:v>
                </c:pt>
                <c:pt idx="4427">
                  <c:v>477.10002266103402</c:v>
                </c:pt>
                <c:pt idx="4428">
                  <c:v>477.20002266578376</c:v>
                </c:pt>
                <c:pt idx="4429">
                  <c:v>477.30002267053351</c:v>
                </c:pt>
                <c:pt idx="4430">
                  <c:v>477.40002267528325</c:v>
                </c:pt>
                <c:pt idx="4431">
                  <c:v>477.500022680033</c:v>
                </c:pt>
                <c:pt idx="4432">
                  <c:v>477.60002268478274</c:v>
                </c:pt>
                <c:pt idx="4433">
                  <c:v>477.70002268953249</c:v>
                </c:pt>
                <c:pt idx="4434">
                  <c:v>477.80002269428223</c:v>
                </c:pt>
                <c:pt idx="4435">
                  <c:v>477.90002269903198</c:v>
                </c:pt>
                <c:pt idx="4436">
                  <c:v>478.00002270378172</c:v>
                </c:pt>
                <c:pt idx="4437">
                  <c:v>478.10002270853147</c:v>
                </c:pt>
                <c:pt idx="4438">
                  <c:v>478.20002271328121</c:v>
                </c:pt>
                <c:pt idx="4439">
                  <c:v>478.30002271803096</c:v>
                </c:pt>
                <c:pt idx="4440">
                  <c:v>478.4000227227807</c:v>
                </c:pt>
                <c:pt idx="4441">
                  <c:v>478.50002272753045</c:v>
                </c:pt>
                <c:pt idx="4442">
                  <c:v>478.60002273228019</c:v>
                </c:pt>
                <c:pt idx="4443">
                  <c:v>478.70002273702994</c:v>
                </c:pt>
                <c:pt idx="4444">
                  <c:v>478.80002274177969</c:v>
                </c:pt>
                <c:pt idx="4445">
                  <c:v>478.90002274652943</c:v>
                </c:pt>
                <c:pt idx="4446">
                  <c:v>479.00002275127918</c:v>
                </c:pt>
                <c:pt idx="4447">
                  <c:v>479.10002275602892</c:v>
                </c:pt>
                <c:pt idx="4448">
                  <c:v>479.20002276077867</c:v>
                </c:pt>
                <c:pt idx="4449">
                  <c:v>479.30002276552841</c:v>
                </c:pt>
                <c:pt idx="4450">
                  <c:v>479.40002277027816</c:v>
                </c:pt>
                <c:pt idx="4451">
                  <c:v>479.5000227750279</c:v>
                </c:pt>
                <c:pt idx="4452">
                  <c:v>479.60002277977765</c:v>
                </c:pt>
                <c:pt idx="4453">
                  <c:v>479.70002278452739</c:v>
                </c:pt>
                <c:pt idx="4454">
                  <c:v>479.80002278927714</c:v>
                </c:pt>
                <c:pt idx="4455">
                  <c:v>479.90002279402688</c:v>
                </c:pt>
                <c:pt idx="4456">
                  <c:v>480.00002279877663</c:v>
                </c:pt>
                <c:pt idx="4457">
                  <c:v>480.10002280352637</c:v>
                </c:pt>
                <c:pt idx="4458">
                  <c:v>480.20002280827612</c:v>
                </c:pt>
                <c:pt idx="4459">
                  <c:v>480.30002281302586</c:v>
                </c:pt>
                <c:pt idx="4460">
                  <c:v>480.40002281777561</c:v>
                </c:pt>
                <c:pt idx="4461">
                  <c:v>480.50002282252535</c:v>
                </c:pt>
                <c:pt idx="4462">
                  <c:v>480.6000228272751</c:v>
                </c:pt>
                <c:pt idx="4463">
                  <c:v>480.70002283202484</c:v>
                </c:pt>
                <c:pt idx="4464">
                  <c:v>480.80002283677459</c:v>
                </c:pt>
                <c:pt idx="4465">
                  <c:v>480.90002284152433</c:v>
                </c:pt>
                <c:pt idx="4466">
                  <c:v>481.00002284627408</c:v>
                </c:pt>
                <c:pt idx="4467">
                  <c:v>481.10002285102382</c:v>
                </c:pt>
                <c:pt idx="4468">
                  <c:v>481.20002285577357</c:v>
                </c:pt>
                <c:pt idx="4469">
                  <c:v>481.30002286052331</c:v>
                </c:pt>
                <c:pt idx="4470">
                  <c:v>481.40002286527306</c:v>
                </c:pt>
                <c:pt idx="4471">
                  <c:v>481.5000228700228</c:v>
                </c:pt>
                <c:pt idx="4472">
                  <c:v>481.60002287477255</c:v>
                </c:pt>
                <c:pt idx="4473">
                  <c:v>481.70002287952229</c:v>
                </c:pt>
                <c:pt idx="4474">
                  <c:v>481.80002288427204</c:v>
                </c:pt>
                <c:pt idx="4475">
                  <c:v>481.90002288902178</c:v>
                </c:pt>
                <c:pt idx="4476">
                  <c:v>482.00002289377153</c:v>
                </c:pt>
                <c:pt idx="4477">
                  <c:v>482.10002289852127</c:v>
                </c:pt>
                <c:pt idx="4478">
                  <c:v>482.20002290327102</c:v>
                </c:pt>
                <c:pt idx="4479">
                  <c:v>482.30002290802076</c:v>
                </c:pt>
                <c:pt idx="4480">
                  <c:v>482.40002291277051</c:v>
                </c:pt>
                <c:pt idx="4481">
                  <c:v>482.50002291752025</c:v>
                </c:pt>
                <c:pt idx="4482">
                  <c:v>482.60002292227</c:v>
                </c:pt>
                <c:pt idx="4483">
                  <c:v>482.70002292701975</c:v>
                </c:pt>
                <c:pt idx="4484">
                  <c:v>482.80002293176949</c:v>
                </c:pt>
                <c:pt idx="4485">
                  <c:v>482.90002293651924</c:v>
                </c:pt>
                <c:pt idx="4486">
                  <c:v>483.00002294126898</c:v>
                </c:pt>
                <c:pt idx="4487">
                  <c:v>483.10002294601873</c:v>
                </c:pt>
                <c:pt idx="4488">
                  <c:v>483.20002295076847</c:v>
                </c:pt>
                <c:pt idx="4489">
                  <c:v>483.30002295551822</c:v>
                </c:pt>
                <c:pt idx="4490">
                  <c:v>483.40002296026796</c:v>
                </c:pt>
                <c:pt idx="4491">
                  <c:v>483.50002296501771</c:v>
                </c:pt>
                <c:pt idx="4492">
                  <c:v>483.60002296976745</c:v>
                </c:pt>
                <c:pt idx="4493">
                  <c:v>483.7000229745172</c:v>
                </c:pt>
                <c:pt idx="4494">
                  <c:v>483.80002297926694</c:v>
                </c:pt>
                <c:pt idx="4495">
                  <c:v>483.90002298401669</c:v>
                </c:pt>
                <c:pt idx="4496">
                  <c:v>484.00002298876643</c:v>
                </c:pt>
                <c:pt idx="4497">
                  <c:v>484.10002299351618</c:v>
                </c:pt>
                <c:pt idx="4498">
                  <c:v>484.20002299826592</c:v>
                </c:pt>
                <c:pt idx="4499">
                  <c:v>484.30002300301567</c:v>
                </c:pt>
                <c:pt idx="4500">
                  <c:v>484.40002300776541</c:v>
                </c:pt>
                <c:pt idx="4501">
                  <c:v>484.50002301251516</c:v>
                </c:pt>
                <c:pt idx="4502">
                  <c:v>484.6000230172649</c:v>
                </c:pt>
                <c:pt idx="4503">
                  <c:v>484.70002302201465</c:v>
                </c:pt>
                <c:pt idx="4504">
                  <c:v>484.80002302676439</c:v>
                </c:pt>
                <c:pt idx="4505">
                  <c:v>484.90002303151414</c:v>
                </c:pt>
                <c:pt idx="4506">
                  <c:v>485.00002303626388</c:v>
                </c:pt>
                <c:pt idx="4507">
                  <c:v>485.10002304101363</c:v>
                </c:pt>
                <c:pt idx="4508">
                  <c:v>485.20002304576337</c:v>
                </c:pt>
                <c:pt idx="4509">
                  <c:v>485.30002305051312</c:v>
                </c:pt>
                <c:pt idx="4510">
                  <c:v>485.40002305526286</c:v>
                </c:pt>
                <c:pt idx="4511">
                  <c:v>485.50002306001261</c:v>
                </c:pt>
                <c:pt idx="4512">
                  <c:v>485.60002306476235</c:v>
                </c:pt>
                <c:pt idx="4513">
                  <c:v>485.7000230695121</c:v>
                </c:pt>
                <c:pt idx="4514">
                  <c:v>485.80002307426184</c:v>
                </c:pt>
                <c:pt idx="4515">
                  <c:v>485.90002307901159</c:v>
                </c:pt>
                <c:pt idx="4516">
                  <c:v>486.00002308376133</c:v>
                </c:pt>
                <c:pt idx="4517">
                  <c:v>486.10002308851108</c:v>
                </c:pt>
                <c:pt idx="4518">
                  <c:v>486.20002309326082</c:v>
                </c:pt>
                <c:pt idx="4519">
                  <c:v>486.30002309801057</c:v>
                </c:pt>
                <c:pt idx="4520">
                  <c:v>486.40002310276031</c:v>
                </c:pt>
                <c:pt idx="4521">
                  <c:v>486.50002310751006</c:v>
                </c:pt>
                <c:pt idx="4522">
                  <c:v>486.60002311225981</c:v>
                </c:pt>
                <c:pt idx="4523">
                  <c:v>486.70002311700955</c:v>
                </c:pt>
                <c:pt idx="4524">
                  <c:v>486.8000231217593</c:v>
                </c:pt>
                <c:pt idx="4525">
                  <c:v>486.90002312650904</c:v>
                </c:pt>
                <c:pt idx="4526">
                  <c:v>487.00002313125879</c:v>
                </c:pt>
                <c:pt idx="4527">
                  <c:v>487.10002313600853</c:v>
                </c:pt>
                <c:pt idx="4528">
                  <c:v>487.20002314075828</c:v>
                </c:pt>
                <c:pt idx="4529">
                  <c:v>487.30002314550802</c:v>
                </c:pt>
                <c:pt idx="4530">
                  <c:v>487.40002315025777</c:v>
                </c:pt>
                <c:pt idx="4531">
                  <c:v>487.50002315500751</c:v>
                </c:pt>
                <c:pt idx="4532">
                  <c:v>487.60002315975726</c:v>
                </c:pt>
                <c:pt idx="4533">
                  <c:v>487.700023164507</c:v>
                </c:pt>
                <c:pt idx="4534">
                  <c:v>487.80002316925675</c:v>
                </c:pt>
                <c:pt idx="4535">
                  <c:v>487.90002317400649</c:v>
                </c:pt>
                <c:pt idx="4536">
                  <c:v>488.00002317875624</c:v>
                </c:pt>
                <c:pt idx="4537">
                  <c:v>488.10002318350598</c:v>
                </c:pt>
                <c:pt idx="4538">
                  <c:v>488.20002318825573</c:v>
                </c:pt>
                <c:pt idx="4539">
                  <c:v>488.30002319300547</c:v>
                </c:pt>
                <c:pt idx="4540">
                  <c:v>488.40002319775522</c:v>
                </c:pt>
                <c:pt idx="4541">
                  <c:v>488.50002320250496</c:v>
                </c:pt>
                <c:pt idx="4542">
                  <c:v>488.60002320725471</c:v>
                </c:pt>
                <c:pt idx="4543">
                  <c:v>488.70002321200445</c:v>
                </c:pt>
                <c:pt idx="4544">
                  <c:v>488.8000232167542</c:v>
                </c:pt>
                <c:pt idx="4545">
                  <c:v>488.90002322150394</c:v>
                </c:pt>
                <c:pt idx="4546">
                  <c:v>489.00002322625369</c:v>
                </c:pt>
                <c:pt idx="4547">
                  <c:v>489.10002323100343</c:v>
                </c:pt>
                <c:pt idx="4548">
                  <c:v>489.20002323575318</c:v>
                </c:pt>
                <c:pt idx="4549">
                  <c:v>489.30002324050292</c:v>
                </c:pt>
                <c:pt idx="4550">
                  <c:v>489.40002324525267</c:v>
                </c:pt>
                <c:pt idx="4551">
                  <c:v>489.50002325000241</c:v>
                </c:pt>
                <c:pt idx="4552">
                  <c:v>489.60002325475216</c:v>
                </c:pt>
                <c:pt idx="4553">
                  <c:v>489.7000232595019</c:v>
                </c:pt>
                <c:pt idx="4554">
                  <c:v>489.80002326425165</c:v>
                </c:pt>
                <c:pt idx="4555">
                  <c:v>489.90002326900139</c:v>
                </c:pt>
                <c:pt idx="4556">
                  <c:v>490.00002327375114</c:v>
                </c:pt>
                <c:pt idx="4557">
                  <c:v>490.10002327850088</c:v>
                </c:pt>
                <c:pt idx="4558">
                  <c:v>490.20002328325063</c:v>
                </c:pt>
                <c:pt idx="4559">
                  <c:v>490.30002328800038</c:v>
                </c:pt>
                <c:pt idx="4560">
                  <c:v>490.40002329275012</c:v>
                </c:pt>
                <c:pt idx="4561">
                  <c:v>490.50002329749987</c:v>
                </c:pt>
                <c:pt idx="4562">
                  <c:v>490.60002330224961</c:v>
                </c:pt>
                <c:pt idx="4563">
                  <c:v>490.70002330699936</c:v>
                </c:pt>
                <c:pt idx="4564">
                  <c:v>490.8000233117491</c:v>
                </c:pt>
                <c:pt idx="4565">
                  <c:v>490.90002331649885</c:v>
                </c:pt>
                <c:pt idx="4566">
                  <c:v>491.00002332124859</c:v>
                </c:pt>
                <c:pt idx="4567">
                  <c:v>491.10002332599834</c:v>
                </c:pt>
                <c:pt idx="4568">
                  <c:v>491.20002333074808</c:v>
                </c:pt>
                <c:pt idx="4569">
                  <c:v>491.30002333549783</c:v>
                </c:pt>
                <c:pt idx="4570">
                  <c:v>491.40002334024757</c:v>
                </c:pt>
                <c:pt idx="4571">
                  <c:v>491.50002334499732</c:v>
                </c:pt>
                <c:pt idx="4572">
                  <c:v>491.60002334974706</c:v>
                </c:pt>
                <c:pt idx="4573">
                  <c:v>491.70002335449681</c:v>
                </c:pt>
                <c:pt idx="4574">
                  <c:v>491.80002335924655</c:v>
                </c:pt>
                <c:pt idx="4575">
                  <c:v>491.9000233639963</c:v>
                </c:pt>
                <c:pt idx="4576">
                  <c:v>492.00002336874604</c:v>
                </c:pt>
                <c:pt idx="4577">
                  <c:v>492.10002337349579</c:v>
                </c:pt>
                <c:pt idx="4578">
                  <c:v>492.20002337824553</c:v>
                </c:pt>
                <c:pt idx="4579">
                  <c:v>492.30002338299528</c:v>
                </c:pt>
                <c:pt idx="4580">
                  <c:v>492.40002338774502</c:v>
                </c:pt>
                <c:pt idx="4581">
                  <c:v>492.50002339249477</c:v>
                </c:pt>
                <c:pt idx="4582">
                  <c:v>492.60002339724451</c:v>
                </c:pt>
                <c:pt idx="4583">
                  <c:v>492.70002340199426</c:v>
                </c:pt>
                <c:pt idx="4584">
                  <c:v>492.800023406744</c:v>
                </c:pt>
                <c:pt idx="4585">
                  <c:v>492.90002341149375</c:v>
                </c:pt>
                <c:pt idx="4586">
                  <c:v>493.00002341624349</c:v>
                </c:pt>
                <c:pt idx="4587">
                  <c:v>493.10002342099324</c:v>
                </c:pt>
                <c:pt idx="4588">
                  <c:v>493.20002342574298</c:v>
                </c:pt>
                <c:pt idx="4589">
                  <c:v>493.30002343049273</c:v>
                </c:pt>
                <c:pt idx="4590">
                  <c:v>493.40002343524247</c:v>
                </c:pt>
                <c:pt idx="4591">
                  <c:v>493.50002343999222</c:v>
                </c:pt>
                <c:pt idx="4592">
                  <c:v>493.60002344474196</c:v>
                </c:pt>
                <c:pt idx="4593">
                  <c:v>493.70002344949171</c:v>
                </c:pt>
                <c:pt idx="4594">
                  <c:v>493.80002345424145</c:v>
                </c:pt>
                <c:pt idx="4595">
                  <c:v>493.9000234589912</c:v>
                </c:pt>
                <c:pt idx="4596">
                  <c:v>494.00002346374094</c:v>
                </c:pt>
                <c:pt idx="4597">
                  <c:v>494.10002346849069</c:v>
                </c:pt>
                <c:pt idx="4598">
                  <c:v>494.20002347324044</c:v>
                </c:pt>
                <c:pt idx="4599">
                  <c:v>494.30002347799018</c:v>
                </c:pt>
                <c:pt idx="4600">
                  <c:v>494.40002348273993</c:v>
                </c:pt>
                <c:pt idx="4601">
                  <c:v>494.50002348748967</c:v>
                </c:pt>
                <c:pt idx="4602">
                  <c:v>494.60002349223942</c:v>
                </c:pt>
                <c:pt idx="4603">
                  <c:v>494.70002349698916</c:v>
                </c:pt>
                <c:pt idx="4604">
                  <c:v>494.80002350173891</c:v>
                </c:pt>
                <c:pt idx="4605">
                  <c:v>494.90002350648865</c:v>
                </c:pt>
                <c:pt idx="4606">
                  <c:v>495.0000235112384</c:v>
                </c:pt>
                <c:pt idx="4607">
                  <c:v>495.10002351598814</c:v>
                </c:pt>
                <c:pt idx="4608">
                  <c:v>495.20002352073789</c:v>
                </c:pt>
                <c:pt idx="4609">
                  <c:v>495.30002352548763</c:v>
                </c:pt>
                <c:pt idx="4610">
                  <c:v>495.40002353023738</c:v>
                </c:pt>
                <c:pt idx="4611">
                  <c:v>495.50002353498712</c:v>
                </c:pt>
                <c:pt idx="4612">
                  <c:v>495.60002353973687</c:v>
                </c:pt>
                <c:pt idx="4613">
                  <c:v>495.70002354448661</c:v>
                </c:pt>
                <c:pt idx="4614">
                  <c:v>495.80002354923636</c:v>
                </c:pt>
                <c:pt idx="4615">
                  <c:v>495.9000235539861</c:v>
                </c:pt>
                <c:pt idx="4616">
                  <c:v>496.00002355873585</c:v>
                </c:pt>
                <c:pt idx="4617">
                  <c:v>496.10002356348559</c:v>
                </c:pt>
                <c:pt idx="4618">
                  <c:v>496.20002356823534</c:v>
                </c:pt>
                <c:pt idx="4619">
                  <c:v>496.30002357298508</c:v>
                </c:pt>
                <c:pt idx="4620">
                  <c:v>496.40002357773483</c:v>
                </c:pt>
                <c:pt idx="4621">
                  <c:v>496.50002358248457</c:v>
                </c:pt>
                <c:pt idx="4622">
                  <c:v>496.60002358723432</c:v>
                </c:pt>
                <c:pt idx="4623">
                  <c:v>496.70002359198406</c:v>
                </c:pt>
                <c:pt idx="4624">
                  <c:v>496.80002359673381</c:v>
                </c:pt>
                <c:pt idx="4625">
                  <c:v>496.90002360148355</c:v>
                </c:pt>
                <c:pt idx="4626">
                  <c:v>497.0000236062333</c:v>
                </c:pt>
                <c:pt idx="4627">
                  <c:v>497.10002361098304</c:v>
                </c:pt>
                <c:pt idx="4628">
                  <c:v>497.20002361573279</c:v>
                </c:pt>
                <c:pt idx="4629">
                  <c:v>497.30002362048253</c:v>
                </c:pt>
                <c:pt idx="4630">
                  <c:v>497.40002362523228</c:v>
                </c:pt>
                <c:pt idx="4631">
                  <c:v>497.50002362998202</c:v>
                </c:pt>
                <c:pt idx="4632">
                  <c:v>497.60002363473177</c:v>
                </c:pt>
                <c:pt idx="4633">
                  <c:v>497.70002363948151</c:v>
                </c:pt>
                <c:pt idx="4634">
                  <c:v>497.80002364423126</c:v>
                </c:pt>
                <c:pt idx="4635">
                  <c:v>497.900023648981</c:v>
                </c:pt>
                <c:pt idx="4636">
                  <c:v>498.00002365373075</c:v>
                </c:pt>
                <c:pt idx="4637">
                  <c:v>498.1000236584805</c:v>
                </c:pt>
                <c:pt idx="4638">
                  <c:v>498.20002366323024</c:v>
                </c:pt>
                <c:pt idx="4639">
                  <c:v>498.30002366797999</c:v>
                </c:pt>
                <c:pt idx="4640">
                  <c:v>498.40002367272973</c:v>
                </c:pt>
                <c:pt idx="4641">
                  <c:v>498.50002367747948</c:v>
                </c:pt>
                <c:pt idx="4642">
                  <c:v>498.60002368222922</c:v>
                </c:pt>
                <c:pt idx="4643">
                  <c:v>498.70002368697897</c:v>
                </c:pt>
                <c:pt idx="4644">
                  <c:v>498.80002369172871</c:v>
                </c:pt>
                <c:pt idx="4645">
                  <c:v>498.90002369647846</c:v>
                </c:pt>
                <c:pt idx="4646">
                  <c:v>499.0000237012282</c:v>
                </c:pt>
                <c:pt idx="4647">
                  <c:v>499.10002370597795</c:v>
                </c:pt>
                <c:pt idx="4648">
                  <c:v>499.20002371072769</c:v>
                </c:pt>
                <c:pt idx="4649">
                  <c:v>499.30002371547744</c:v>
                </c:pt>
                <c:pt idx="4650">
                  <c:v>499.40002372022718</c:v>
                </c:pt>
                <c:pt idx="4651">
                  <c:v>499.50002372497693</c:v>
                </c:pt>
                <c:pt idx="4652">
                  <c:v>499.60002372972667</c:v>
                </c:pt>
                <c:pt idx="4653">
                  <c:v>499.70002373447642</c:v>
                </c:pt>
                <c:pt idx="4654">
                  <c:v>499.80002373922616</c:v>
                </c:pt>
                <c:pt idx="4655">
                  <c:v>499.90002374397591</c:v>
                </c:pt>
                <c:pt idx="4656">
                  <c:v>500.00002374872565</c:v>
                </c:pt>
                <c:pt idx="4657">
                  <c:v>500.1000237534754</c:v>
                </c:pt>
                <c:pt idx="4658">
                  <c:v>500.20002375822514</c:v>
                </c:pt>
                <c:pt idx="4659">
                  <c:v>500.30002376297489</c:v>
                </c:pt>
                <c:pt idx="4660">
                  <c:v>500.40002376772463</c:v>
                </c:pt>
                <c:pt idx="4661">
                  <c:v>500.50002377247438</c:v>
                </c:pt>
                <c:pt idx="4662">
                  <c:v>500.60002377722412</c:v>
                </c:pt>
                <c:pt idx="4663">
                  <c:v>500.70002378197387</c:v>
                </c:pt>
                <c:pt idx="4664">
                  <c:v>500.80002378672361</c:v>
                </c:pt>
                <c:pt idx="4665">
                  <c:v>500.90002379147336</c:v>
                </c:pt>
                <c:pt idx="4666">
                  <c:v>501.0000237962231</c:v>
                </c:pt>
                <c:pt idx="4667">
                  <c:v>501.10002380097285</c:v>
                </c:pt>
                <c:pt idx="4668">
                  <c:v>501.20002380572259</c:v>
                </c:pt>
                <c:pt idx="4669">
                  <c:v>501.30002381047234</c:v>
                </c:pt>
                <c:pt idx="4670">
                  <c:v>501.40002381522208</c:v>
                </c:pt>
                <c:pt idx="4671">
                  <c:v>501.50002381997183</c:v>
                </c:pt>
                <c:pt idx="4672">
                  <c:v>501.60002382472157</c:v>
                </c:pt>
                <c:pt idx="4673">
                  <c:v>501.70002382947132</c:v>
                </c:pt>
                <c:pt idx="4674">
                  <c:v>501.80002383422107</c:v>
                </c:pt>
                <c:pt idx="4675">
                  <c:v>501.90002383897081</c:v>
                </c:pt>
                <c:pt idx="4676">
                  <c:v>502.00002384372056</c:v>
                </c:pt>
                <c:pt idx="4677">
                  <c:v>502.1000238484703</c:v>
                </c:pt>
                <c:pt idx="4678">
                  <c:v>502.20002385322005</c:v>
                </c:pt>
                <c:pt idx="4679">
                  <c:v>502.30002385796979</c:v>
                </c:pt>
                <c:pt idx="4680">
                  <c:v>502.40002386271954</c:v>
                </c:pt>
                <c:pt idx="4681">
                  <c:v>502.50002386746928</c:v>
                </c:pt>
                <c:pt idx="4682">
                  <c:v>502.60002387221903</c:v>
                </c:pt>
                <c:pt idx="4683">
                  <c:v>502.70002387696877</c:v>
                </c:pt>
                <c:pt idx="4684">
                  <c:v>502.80002388171852</c:v>
                </c:pt>
                <c:pt idx="4685">
                  <c:v>502.90002388646826</c:v>
                </c:pt>
                <c:pt idx="4686">
                  <c:v>503.00002389121801</c:v>
                </c:pt>
                <c:pt idx="4687">
                  <c:v>503.10002389596775</c:v>
                </c:pt>
                <c:pt idx="4688">
                  <c:v>503.2000239007175</c:v>
                </c:pt>
                <c:pt idx="4689">
                  <c:v>503.30002390546724</c:v>
                </c:pt>
                <c:pt idx="4690">
                  <c:v>503.40002391021699</c:v>
                </c:pt>
                <c:pt idx="4691">
                  <c:v>503.50002391496673</c:v>
                </c:pt>
                <c:pt idx="4692">
                  <c:v>503.60002391971648</c:v>
                </c:pt>
                <c:pt idx="4693">
                  <c:v>503.70002392446622</c:v>
                </c:pt>
                <c:pt idx="4694">
                  <c:v>503.80002392921597</c:v>
                </c:pt>
                <c:pt idx="4695">
                  <c:v>503.90002393396571</c:v>
                </c:pt>
                <c:pt idx="4696">
                  <c:v>504.00002393871546</c:v>
                </c:pt>
                <c:pt idx="4697">
                  <c:v>504.1000239434652</c:v>
                </c:pt>
                <c:pt idx="4698">
                  <c:v>504.20002394821495</c:v>
                </c:pt>
                <c:pt idx="4699">
                  <c:v>504.30002395296469</c:v>
                </c:pt>
                <c:pt idx="4700">
                  <c:v>504.40002395771444</c:v>
                </c:pt>
                <c:pt idx="4701">
                  <c:v>504.50002396246418</c:v>
                </c:pt>
                <c:pt idx="4702">
                  <c:v>504.60002396721393</c:v>
                </c:pt>
                <c:pt idx="4703">
                  <c:v>504.70002397196367</c:v>
                </c:pt>
                <c:pt idx="4704">
                  <c:v>504.80002397671342</c:v>
                </c:pt>
                <c:pt idx="4705">
                  <c:v>504.90002398146316</c:v>
                </c:pt>
                <c:pt idx="4706">
                  <c:v>505.00002398621291</c:v>
                </c:pt>
                <c:pt idx="4707">
                  <c:v>505.10002399096265</c:v>
                </c:pt>
                <c:pt idx="4708">
                  <c:v>505.2000239957124</c:v>
                </c:pt>
                <c:pt idx="4709">
                  <c:v>505.30002400046214</c:v>
                </c:pt>
                <c:pt idx="4710">
                  <c:v>505.40002400521189</c:v>
                </c:pt>
                <c:pt idx="4711">
                  <c:v>505.50002400996163</c:v>
                </c:pt>
                <c:pt idx="4712">
                  <c:v>505.60002401471138</c:v>
                </c:pt>
                <c:pt idx="4713">
                  <c:v>505.70002401946113</c:v>
                </c:pt>
                <c:pt idx="4714">
                  <c:v>505.80002402421087</c:v>
                </c:pt>
                <c:pt idx="4715">
                  <c:v>505.90002402896062</c:v>
                </c:pt>
                <c:pt idx="4716">
                  <c:v>506.00002403371036</c:v>
                </c:pt>
                <c:pt idx="4717">
                  <c:v>506.10002403846011</c:v>
                </c:pt>
                <c:pt idx="4718">
                  <c:v>506.20002404320985</c:v>
                </c:pt>
                <c:pt idx="4719">
                  <c:v>506.3000240479596</c:v>
                </c:pt>
                <c:pt idx="4720">
                  <c:v>506.40002405270934</c:v>
                </c:pt>
                <c:pt idx="4721">
                  <c:v>506.50002405745909</c:v>
                </c:pt>
                <c:pt idx="4722">
                  <c:v>506.60002406220883</c:v>
                </c:pt>
                <c:pt idx="4723">
                  <c:v>506.70002406695858</c:v>
                </c:pt>
                <c:pt idx="4724">
                  <c:v>506.80002407170832</c:v>
                </c:pt>
                <c:pt idx="4725">
                  <c:v>506.90002407645807</c:v>
                </c:pt>
                <c:pt idx="4726">
                  <c:v>507.00002408120781</c:v>
                </c:pt>
                <c:pt idx="4727">
                  <c:v>507.10002408595756</c:v>
                </c:pt>
                <c:pt idx="4728">
                  <c:v>507.2000240907073</c:v>
                </c:pt>
                <c:pt idx="4729">
                  <c:v>507.30002409545705</c:v>
                </c:pt>
                <c:pt idx="4730">
                  <c:v>507.40002410020679</c:v>
                </c:pt>
                <c:pt idx="4731">
                  <c:v>507.50002410495654</c:v>
                </c:pt>
                <c:pt idx="4732">
                  <c:v>507.60002410970628</c:v>
                </c:pt>
                <c:pt idx="4733">
                  <c:v>507.70002411445603</c:v>
                </c:pt>
                <c:pt idx="4734">
                  <c:v>507.80002411920577</c:v>
                </c:pt>
                <c:pt idx="4735">
                  <c:v>507.90002412395552</c:v>
                </c:pt>
                <c:pt idx="4736">
                  <c:v>508.00002412870526</c:v>
                </c:pt>
                <c:pt idx="4737">
                  <c:v>508.10002413345501</c:v>
                </c:pt>
                <c:pt idx="4738">
                  <c:v>508.20002413820475</c:v>
                </c:pt>
                <c:pt idx="4739">
                  <c:v>508.3000241429545</c:v>
                </c:pt>
                <c:pt idx="4740">
                  <c:v>508.40002414770424</c:v>
                </c:pt>
                <c:pt idx="4741">
                  <c:v>508.50002415245399</c:v>
                </c:pt>
                <c:pt idx="4742">
                  <c:v>508.60002415720373</c:v>
                </c:pt>
                <c:pt idx="4743">
                  <c:v>508.70002416195348</c:v>
                </c:pt>
                <c:pt idx="4744">
                  <c:v>508.80002416670322</c:v>
                </c:pt>
                <c:pt idx="4745">
                  <c:v>508.90002417145297</c:v>
                </c:pt>
                <c:pt idx="4746">
                  <c:v>509.00002417620271</c:v>
                </c:pt>
                <c:pt idx="4747">
                  <c:v>509.10002418095246</c:v>
                </c:pt>
                <c:pt idx="4748">
                  <c:v>509.2000241857022</c:v>
                </c:pt>
                <c:pt idx="4749">
                  <c:v>509.30002419045195</c:v>
                </c:pt>
                <c:pt idx="4750">
                  <c:v>509.40002419520169</c:v>
                </c:pt>
                <c:pt idx="4751">
                  <c:v>509.50002419995144</c:v>
                </c:pt>
                <c:pt idx="4752">
                  <c:v>509.60002420470119</c:v>
                </c:pt>
                <c:pt idx="4753">
                  <c:v>509.70002420945093</c:v>
                </c:pt>
                <c:pt idx="4754">
                  <c:v>509.80002421420068</c:v>
                </c:pt>
                <c:pt idx="4755">
                  <c:v>509.90002421895042</c:v>
                </c:pt>
                <c:pt idx="4756">
                  <c:v>510.00002422370017</c:v>
                </c:pt>
                <c:pt idx="4757">
                  <c:v>510.10002422844991</c:v>
                </c:pt>
                <c:pt idx="4758">
                  <c:v>510.20002423319966</c:v>
                </c:pt>
                <c:pt idx="4759">
                  <c:v>510.3000242379494</c:v>
                </c:pt>
                <c:pt idx="4760">
                  <c:v>510.40002424269915</c:v>
                </c:pt>
                <c:pt idx="4761">
                  <c:v>510.50002424744889</c:v>
                </c:pt>
                <c:pt idx="4762">
                  <c:v>510.60002425219864</c:v>
                </c:pt>
                <c:pt idx="4763">
                  <c:v>510.70002425694838</c:v>
                </c:pt>
                <c:pt idx="4764">
                  <c:v>510.80002426169813</c:v>
                </c:pt>
                <c:pt idx="4765">
                  <c:v>510.90002426644787</c:v>
                </c:pt>
                <c:pt idx="4766">
                  <c:v>511.00002427119762</c:v>
                </c:pt>
                <c:pt idx="4767">
                  <c:v>511.10002427594736</c:v>
                </c:pt>
                <c:pt idx="4768">
                  <c:v>511.20002428069711</c:v>
                </c:pt>
                <c:pt idx="4769">
                  <c:v>511.30002428544685</c:v>
                </c:pt>
                <c:pt idx="4770">
                  <c:v>511.4000242901966</c:v>
                </c:pt>
                <c:pt idx="4771">
                  <c:v>511.50002429494634</c:v>
                </c:pt>
                <c:pt idx="4772">
                  <c:v>511.60002429969609</c:v>
                </c:pt>
                <c:pt idx="4773">
                  <c:v>511.70002430444583</c:v>
                </c:pt>
                <c:pt idx="4774">
                  <c:v>511.80002430919558</c:v>
                </c:pt>
                <c:pt idx="4775">
                  <c:v>511.90002431394532</c:v>
                </c:pt>
                <c:pt idx="4776">
                  <c:v>512.00002431869507</c:v>
                </c:pt>
                <c:pt idx="4777">
                  <c:v>512.10002432344481</c:v>
                </c:pt>
                <c:pt idx="4778">
                  <c:v>512.20002432819456</c:v>
                </c:pt>
                <c:pt idx="4779">
                  <c:v>512.3000243329443</c:v>
                </c:pt>
                <c:pt idx="4780">
                  <c:v>512.40002433769405</c:v>
                </c:pt>
                <c:pt idx="4781">
                  <c:v>512.50002434244379</c:v>
                </c:pt>
                <c:pt idx="4782">
                  <c:v>512.60002434719354</c:v>
                </c:pt>
                <c:pt idx="4783">
                  <c:v>512.70002435194328</c:v>
                </c:pt>
                <c:pt idx="4784">
                  <c:v>512.80002435669303</c:v>
                </c:pt>
                <c:pt idx="4785">
                  <c:v>512.90002436144277</c:v>
                </c:pt>
                <c:pt idx="4786">
                  <c:v>513.00002436619252</c:v>
                </c:pt>
                <c:pt idx="4787">
                  <c:v>513.10002437094226</c:v>
                </c:pt>
                <c:pt idx="4788">
                  <c:v>513.20002437569201</c:v>
                </c:pt>
                <c:pt idx="4789">
                  <c:v>513.30002438044176</c:v>
                </c:pt>
                <c:pt idx="4790">
                  <c:v>513.4000243851915</c:v>
                </c:pt>
                <c:pt idx="4791">
                  <c:v>513.50002438994125</c:v>
                </c:pt>
                <c:pt idx="4792">
                  <c:v>513.60002439469099</c:v>
                </c:pt>
                <c:pt idx="4793">
                  <c:v>513.70002439944074</c:v>
                </c:pt>
                <c:pt idx="4794">
                  <c:v>513.80002440419048</c:v>
                </c:pt>
                <c:pt idx="4795">
                  <c:v>513.90002440894023</c:v>
                </c:pt>
                <c:pt idx="4796">
                  <c:v>514.00002441368997</c:v>
                </c:pt>
                <c:pt idx="4797">
                  <c:v>514.10002441843972</c:v>
                </c:pt>
                <c:pt idx="4798">
                  <c:v>514.20002442318946</c:v>
                </c:pt>
                <c:pt idx="4799">
                  <c:v>514.30002442793921</c:v>
                </c:pt>
                <c:pt idx="4800">
                  <c:v>514.40002443268895</c:v>
                </c:pt>
                <c:pt idx="4801">
                  <c:v>514.5000244374387</c:v>
                </c:pt>
                <c:pt idx="4802">
                  <c:v>514.60002444218844</c:v>
                </c:pt>
                <c:pt idx="4803">
                  <c:v>514.70002444693819</c:v>
                </c:pt>
                <c:pt idx="4804">
                  <c:v>514.80002445168793</c:v>
                </c:pt>
                <c:pt idx="4805">
                  <c:v>514.90002445643768</c:v>
                </c:pt>
                <c:pt idx="4806">
                  <c:v>515.00002446118742</c:v>
                </c:pt>
                <c:pt idx="4807">
                  <c:v>515.10002446593717</c:v>
                </c:pt>
                <c:pt idx="4808">
                  <c:v>515.20002447068691</c:v>
                </c:pt>
                <c:pt idx="4809">
                  <c:v>515.30002447543666</c:v>
                </c:pt>
                <c:pt idx="4810">
                  <c:v>515.4000244801864</c:v>
                </c:pt>
                <c:pt idx="4811">
                  <c:v>515.50002448493615</c:v>
                </c:pt>
                <c:pt idx="4812">
                  <c:v>515.60002448968589</c:v>
                </c:pt>
                <c:pt idx="4813">
                  <c:v>515.70002449443564</c:v>
                </c:pt>
                <c:pt idx="4814">
                  <c:v>515.80002449918538</c:v>
                </c:pt>
                <c:pt idx="4815">
                  <c:v>515.90002450393513</c:v>
                </c:pt>
                <c:pt idx="4816">
                  <c:v>516.00002450868487</c:v>
                </c:pt>
                <c:pt idx="4817">
                  <c:v>516.10002451343462</c:v>
                </c:pt>
                <c:pt idx="4818">
                  <c:v>516.20002451818436</c:v>
                </c:pt>
                <c:pt idx="4819">
                  <c:v>516.30002452293411</c:v>
                </c:pt>
                <c:pt idx="4820">
                  <c:v>516.40002452768385</c:v>
                </c:pt>
                <c:pt idx="4821">
                  <c:v>516.5000245324336</c:v>
                </c:pt>
                <c:pt idx="4822">
                  <c:v>516.60002453718334</c:v>
                </c:pt>
                <c:pt idx="4823">
                  <c:v>516.70002454193309</c:v>
                </c:pt>
                <c:pt idx="4824">
                  <c:v>516.80002454668283</c:v>
                </c:pt>
                <c:pt idx="4825">
                  <c:v>516.90002455143258</c:v>
                </c:pt>
                <c:pt idx="4826">
                  <c:v>517.00002455618232</c:v>
                </c:pt>
                <c:pt idx="4827">
                  <c:v>517.10002456093207</c:v>
                </c:pt>
                <c:pt idx="4828">
                  <c:v>517.20002456568182</c:v>
                </c:pt>
                <c:pt idx="4829">
                  <c:v>517.30002457043156</c:v>
                </c:pt>
                <c:pt idx="4830">
                  <c:v>517.40002457518131</c:v>
                </c:pt>
                <c:pt idx="4831">
                  <c:v>517.50002457993105</c:v>
                </c:pt>
                <c:pt idx="4832">
                  <c:v>517.6000245846808</c:v>
                </c:pt>
                <c:pt idx="4833">
                  <c:v>517.70002458943054</c:v>
                </c:pt>
                <c:pt idx="4834">
                  <c:v>517.80002459418029</c:v>
                </c:pt>
                <c:pt idx="4835">
                  <c:v>517.90002459893003</c:v>
                </c:pt>
                <c:pt idx="4836">
                  <c:v>518.00002460367978</c:v>
                </c:pt>
                <c:pt idx="4837">
                  <c:v>518.10002460842952</c:v>
                </c:pt>
                <c:pt idx="4838">
                  <c:v>518.20002461317927</c:v>
                </c:pt>
                <c:pt idx="4839">
                  <c:v>518.30002461792901</c:v>
                </c:pt>
                <c:pt idx="4840">
                  <c:v>518.40002462267876</c:v>
                </c:pt>
                <c:pt idx="4841">
                  <c:v>518.5000246274285</c:v>
                </c:pt>
                <c:pt idx="4842">
                  <c:v>518.60002463217825</c:v>
                </c:pt>
                <c:pt idx="4843">
                  <c:v>518.70002463692799</c:v>
                </c:pt>
                <c:pt idx="4844">
                  <c:v>518.80002464167774</c:v>
                </c:pt>
                <c:pt idx="4845">
                  <c:v>518.90002464642748</c:v>
                </c:pt>
                <c:pt idx="4846">
                  <c:v>519.00002465117723</c:v>
                </c:pt>
                <c:pt idx="4847">
                  <c:v>519.10002465592697</c:v>
                </c:pt>
                <c:pt idx="4848">
                  <c:v>519.20002466067672</c:v>
                </c:pt>
                <c:pt idx="4849">
                  <c:v>519.30002466542646</c:v>
                </c:pt>
                <c:pt idx="4850">
                  <c:v>519.40002467017621</c:v>
                </c:pt>
                <c:pt idx="4851">
                  <c:v>519.50002467492595</c:v>
                </c:pt>
                <c:pt idx="4852">
                  <c:v>519.6000246796757</c:v>
                </c:pt>
                <c:pt idx="4853">
                  <c:v>519.70002468442544</c:v>
                </c:pt>
                <c:pt idx="4854">
                  <c:v>519.80002468917519</c:v>
                </c:pt>
                <c:pt idx="4855">
                  <c:v>519.90002469392493</c:v>
                </c:pt>
                <c:pt idx="4856">
                  <c:v>520.00002469867468</c:v>
                </c:pt>
                <c:pt idx="4857">
                  <c:v>520.10002470342442</c:v>
                </c:pt>
                <c:pt idx="4858">
                  <c:v>520.20002470817417</c:v>
                </c:pt>
                <c:pt idx="4859">
                  <c:v>520.30002471292391</c:v>
                </c:pt>
                <c:pt idx="4860">
                  <c:v>520.40002471767366</c:v>
                </c:pt>
                <c:pt idx="4861">
                  <c:v>520.5000247224234</c:v>
                </c:pt>
                <c:pt idx="4862">
                  <c:v>520.60002472717315</c:v>
                </c:pt>
                <c:pt idx="4863">
                  <c:v>520.70002473192289</c:v>
                </c:pt>
                <c:pt idx="4864">
                  <c:v>520.80002473667264</c:v>
                </c:pt>
                <c:pt idx="4865">
                  <c:v>520.90002474142238</c:v>
                </c:pt>
                <c:pt idx="4866">
                  <c:v>521.00002474617213</c:v>
                </c:pt>
                <c:pt idx="4867">
                  <c:v>521.10002475092188</c:v>
                </c:pt>
                <c:pt idx="4868">
                  <c:v>521.20002475567162</c:v>
                </c:pt>
                <c:pt idx="4869">
                  <c:v>521.30002476042137</c:v>
                </c:pt>
                <c:pt idx="4870">
                  <c:v>521.40002476517111</c:v>
                </c:pt>
                <c:pt idx="4871">
                  <c:v>521.50002476992086</c:v>
                </c:pt>
                <c:pt idx="4872">
                  <c:v>521.6000247746706</c:v>
                </c:pt>
                <c:pt idx="4873">
                  <c:v>521.70002477942035</c:v>
                </c:pt>
                <c:pt idx="4874">
                  <c:v>521.80002478417009</c:v>
                </c:pt>
                <c:pt idx="4875">
                  <c:v>521.90002478891984</c:v>
                </c:pt>
                <c:pt idx="4876">
                  <c:v>522.00002479366958</c:v>
                </c:pt>
                <c:pt idx="4877">
                  <c:v>522.10002479841933</c:v>
                </c:pt>
                <c:pt idx="4878">
                  <c:v>522.20002480316907</c:v>
                </c:pt>
                <c:pt idx="4879">
                  <c:v>522.30002480791882</c:v>
                </c:pt>
                <c:pt idx="4880">
                  <c:v>522.40002481266856</c:v>
                </c:pt>
                <c:pt idx="4881">
                  <c:v>522.50002481741831</c:v>
                </c:pt>
                <c:pt idx="4882">
                  <c:v>522.60002482216805</c:v>
                </c:pt>
                <c:pt idx="4883">
                  <c:v>522.7000248269178</c:v>
                </c:pt>
                <c:pt idx="4884">
                  <c:v>522.80002483166754</c:v>
                </c:pt>
                <c:pt idx="4885">
                  <c:v>522.90002483641729</c:v>
                </c:pt>
                <c:pt idx="4886">
                  <c:v>523.00002484116703</c:v>
                </c:pt>
                <c:pt idx="4887">
                  <c:v>523.10002484591678</c:v>
                </c:pt>
                <c:pt idx="4888">
                  <c:v>523.20002485066652</c:v>
                </c:pt>
                <c:pt idx="4889">
                  <c:v>523.30002485541627</c:v>
                </c:pt>
                <c:pt idx="4890">
                  <c:v>523.40002486016601</c:v>
                </c:pt>
                <c:pt idx="4891">
                  <c:v>523.50002486491576</c:v>
                </c:pt>
                <c:pt idx="4892">
                  <c:v>523.6000248696655</c:v>
                </c:pt>
                <c:pt idx="4893">
                  <c:v>523.70002487441525</c:v>
                </c:pt>
                <c:pt idx="4894">
                  <c:v>523.80002487916499</c:v>
                </c:pt>
                <c:pt idx="4895">
                  <c:v>523.90002488391474</c:v>
                </c:pt>
                <c:pt idx="4896">
                  <c:v>524.00002488866448</c:v>
                </c:pt>
                <c:pt idx="4897">
                  <c:v>524.10002489341423</c:v>
                </c:pt>
                <c:pt idx="4898">
                  <c:v>524.20002489816397</c:v>
                </c:pt>
                <c:pt idx="4899">
                  <c:v>524.30002490291372</c:v>
                </c:pt>
                <c:pt idx="4900">
                  <c:v>524.40002490766346</c:v>
                </c:pt>
                <c:pt idx="4901">
                  <c:v>524.50002491241321</c:v>
                </c:pt>
                <c:pt idx="4902">
                  <c:v>524.60002491716295</c:v>
                </c:pt>
                <c:pt idx="4903">
                  <c:v>524.7000249219127</c:v>
                </c:pt>
                <c:pt idx="4904">
                  <c:v>524.80002492666245</c:v>
                </c:pt>
                <c:pt idx="4905">
                  <c:v>524.90002493141219</c:v>
                </c:pt>
                <c:pt idx="4906">
                  <c:v>525.00002493616194</c:v>
                </c:pt>
                <c:pt idx="4907">
                  <c:v>525.10002494091168</c:v>
                </c:pt>
                <c:pt idx="4908">
                  <c:v>525.20002494566143</c:v>
                </c:pt>
                <c:pt idx="4909">
                  <c:v>525.30002495041117</c:v>
                </c:pt>
                <c:pt idx="4910">
                  <c:v>525.40002495516092</c:v>
                </c:pt>
                <c:pt idx="4911">
                  <c:v>525.50002495991066</c:v>
                </c:pt>
                <c:pt idx="4912">
                  <c:v>525.60002496466041</c:v>
                </c:pt>
                <c:pt idx="4913">
                  <c:v>525.70002496941015</c:v>
                </c:pt>
                <c:pt idx="4914">
                  <c:v>525.8000249741599</c:v>
                </c:pt>
                <c:pt idx="4915">
                  <c:v>525.90002497890964</c:v>
                </c:pt>
                <c:pt idx="4916">
                  <c:v>526.00002498365939</c:v>
                </c:pt>
                <c:pt idx="4917">
                  <c:v>526.10002498840913</c:v>
                </c:pt>
                <c:pt idx="4918">
                  <c:v>526.20002499315888</c:v>
                </c:pt>
                <c:pt idx="4919">
                  <c:v>526.30002499790862</c:v>
                </c:pt>
                <c:pt idx="4920">
                  <c:v>526.40002500265837</c:v>
                </c:pt>
                <c:pt idx="4921">
                  <c:v>526.50002500740811</c:v>
                </c:pt>
                <c:pt idx="4922">
                  <c:v>526.60002501215786</c:v>
                </c:pt>
                <c:pt idx="4923">
                  <c:v>526.7000250169076</c:v>
                </c:pt>
                <c:pt idx="4924">
                  <c:v>526.80002502165735</c:v>
                </c:pt>
                <c:pt idx="4925">
                  <c:v>526.90002502640709</c:v>
                </c:pt>
                <c:pt idx="4926">
                  <c:v>527.00002503115684</c:v>
                </c:pt>
                <c:pt idx="4927">
                  <c:v>527.10002503590658</c:v>
                </c:pt>
                <c:pt idx="4928">
                  <c:v>527.20002504065633</c:v>
                </c:pt>
                <c:pt idx="4929">
                  <c:v>527.30002504540607</c:v>
                </c:pt>
                <c:pt idx="4930">
                  <c:v>527.40002505015582</c:v>
                </c:pt>
                <c:pt idx="4931">
                  <c:v>527.50002505490556</c:v>
                </c:pt>
                <c:pt idx="4932">
                  <c:v>527.60002505965531</c:v>
                </c:pt>
                <c:pt idx="4933">
                  <c:v>527.70002506440505</c:v>
                </c:pt>
                <c:pt idx="4934">
                  <c:v>527.8000250691548</c:v>
                </c:pt>
                <c:pt idx="4935">
                  <c:v>527.90002507390454</c:v>
                </c:pt>
                <c:pt idx="4936">
                  <c:v>528.00002507865429</c:v>
                </c:pt>
                <c:pt idx="4937">
                  <c:v>528.10002508340403</c:v>
                </c:pt>
                <c:pt idx="4938">
                  <c:v>528.20002508815378</c:v>
                </c:pt>
                <c:pt idx="4939">
                  <c:v>528.30002509290352</c:v>
                </c:pt>
                <c:pt idx="4940">
                  <c:v>528.40002509765327</c:v>
                </c:pt>
                <c:pt idx="4941">
                  <c:v>528.50002510240301</c:v>
                </c:pt>
                <c:pt idx="4942">
                  <c:v>528.60002510715276</c:v>
                </c:pt>
                <c:pt idx="4943">
                  <c:v>528.70002511190251</c:v>
                </c:pt>
                <c:pt idx="4944">
                  <c:v>528.80002511665225</c:v>
                </c:pt>
                <c:pt idx="4945">
                  <c:v>528.900025121402</c:v>
                </c:pt>
                <c:pt idx="4946">
                  <c:v>529.00002512615174</c:v>
                </c:pt>
                <c:pt idx="4947">
                  <c:v>529.10002513090149</c:v>
                </c:pt>
                <c:pt idx="4948">
                  <c:v>529.20002513565123</c:v>
                </c:pt>
                <c:pt idx="4949">
                  <c:v>529.30002514040098</c:v>
                </c:pt>
                <c:pt idx="4950">
                  <c:v>529.40002514515072</c:v>
                </c:pt>
                <c:pt idx="4951">
                  <c:v>529.50002514990047</c:v>
                </c:pt>
                <c:pt idx="4952">
                  <c:v>529.60002515465021</c:v>
                </c:pt>
                <c:pt idx="4953">
                  <c:v>529.70002515939996</c:v>
                </c:pt>
                <c:pt idx="4954">
                  <c:v>529.8000251641497</c:v>
                </c:pt>
                <c:pt idx="4955">
                  <c:v>529.90002516889945</c:v>
                </c:pt>
                <c:pt idx="4956">
                  <c:v>530.00002517364919</c:v>
                </c:pt>
                <c:pt idx="4957">
                  <c:v>530.10002517839894</c:v>
                </c:pt>
                <c:pt idx="4958">
                  <c:v>530.20002518314868</c:v>
                </c:pt>
                <c:pt idx="4959">
                  <c:v>530.30002518789843</c:v>
                </c:pt>
                <c:pt idx="4960">
                  <c:v>530.40002519264817</c:v>
                </c:pt>
                <c:pt idx="4961">
                  <c:v>530.50002519739792</c:v>
                </c:pt>
                <c:pt idx="4962">
                  <c:v>530.60002520214766</c:v>
                </c:pt>
                <c:pt idx="4963">
                  <c:v>530.70002520689741</c:v>
                </c:pt>
                <c:pt idx="4964">
                  <c:v>530.80002521164715</c:v>
                </c:pt>
                <c:pt idx="4965">
                  <c:v>530.9000252163969</c:v>
                </c:pt>
                <c:pt idx="4966">
                  <c:v>531.00002522114664</c:v>
                </c:pt>
                <c:pt idx="4967">
                  <c:v>531.10002522589639</c:v>
                </c:pt>
                <c:pt idx="4968">
                  <c:v>531.20002523064613</c:v>
                </c:pt>
                <c:pt idx="4969">
                  <c:v>531.30002523539588</c:v>
                </c:pt>
                <c:pt idx="4970">
                  <c:v>531.40002524014562</c:v>
                </c:pt>
                <c:pt idx="4971">
                  <c:v>531.50002524489537</c:v>
                </c:pt>
                <c:pt idx="4972">
                  <c:v>531.60002524964511</c:v>
                </c:pt>
                <c:pt idx="4973">
                  <c:v>531.70002525439486</c:v>
                </c:pt>
                <c:pt idx="4974">
                  <c:v>531.8000252591446</c:v>
                </c:pt>
                <c:pt idx="4975">
                  <c:v>531.90002526389435</c:v>
                </c:pt>
                <c:pt idx="4976">
                  <c:v>532.00002526864409</c:v>
                </c:pt>
                <c:pt idx="4977">
                  <c:v>532.10002527339384</c:v>
                </c:pt>
                <c:pt idx="4978">
                  <c:v>532.20002527814358</c:v>
                </c:pt>
                <c:pt idx="4979">
                  <c:v>532.30002528289333</c:v>
                </c:pt>
                <c:pt idx="4980">
                  <c:v>532.40002528764307</c:v>
                </c:pt>
                <c:pt idx="4981">
                  <c:v>532.50002529239282</c:v>
                </c:pt>
                <c:pt idx="4982">
                  <c:v>532.60002529714257</c:v>
                </c:pt>
                <c:pt idx="4983">
                  <c:v>532.70002530189231</c:v>
                </c:pt>
                <c:pt idx="4984">
                  <c:v>532.80002530664206</c:v>
                </c:pt>
                <c:pt idx="4985">
                  <c:v>532.9000253113918</c:v>
                </c:pt>
                <c:pt idx="4986">
                  <c:v>533.00002531614155</c:v>
                </c:pt>
                <c:pt idx="4987">
                  <c:v>533.10002532089129</c:v>
                </c:pt>
                <c:pt idx="4988">
                  <c:v>533.20002532564104</c:v>
                </c:pt>
                <c:pt idx="4989">
                  <c:v>533.30002533039078</c:v>
                </c:pt>
                <c:pt idx="4990">
                  <c:v>533.40002533514053</c:v>
                </c:pt>
                <c:pt idx="4991">
                  <c:v>533.50002533989027</c:v>
                </c:pt>
                <c:pt idx="4992">
                  <c:v>533.60002534464002</c:v>
                </c:pt>
                <c:pt idx="4993">
                  <c:v>533.70002534938976</c:v>
                </c:pt>
                <c:pt idx="4994">
                  <c:v>533.80002535413951</c:v>
                </c:pt>
                <c:pt idx="4995">
                  <c:v>533.90002535888925</c:v>
                </c:pt>
                <c:pt idx="4996">
                  <c:v>534.000025363639</c:v>
                </c:pt>
                <c:pt idx="4997">
                  <c:v>534.10002536838874</c:v>
                </c:pt>
                <c:pt idx="4998">
                  <c:v>534.20002537313849</c:v>
                </c:pt>
                <c:pt idx="4999">
                  <c:v>534.30002537788823</c:v>
                </c:pt>
                <c:pt idx="5000">
                  <c:v>534.40002538263798</c:v>
                </c:pt>
                <c:pt idx="5001">
                  <c:v>534.50002538738772</c:v>
                </c:pt>
                <c:pt idx="5002">
                  <c:v>534.60002539213747</c:v>
                </c:pt>
                <c:pt idx="5003">
                  <c:v>534.70002539688721</c:v>
                </c:pt>
                <c:pt idx="5004">
                  <c:v>534.80002540163696</c:v>
                </c:pt>
                <c:pt idx="5005">
                  <c:v>534.9000254063867</c:v>
                </c:pt>
                <c:pt idx="5006">
                  <c:v>535.00002541113645</c:v>
                </c:pt>
                <c:pt idx="5007">
                  <c:v>535.10002541588619</c:v>
                </c:pt>
                <c:pt idx="5008">
                  <c:v>535.20002542063594</c:v>
                </c:pt>
                <c:pt idx="5009">
                  <c:v>535.30002542538568</c:v>
                </c:pt>
                <c:pt idx="5010">
                  <c:v>535.40002543013543</c:v>
                </c:pt>
                <c:pt idx="5011">
                  <c:v>535.50002543488517</c:v>
                </c:pt>
                <c:pt idx="5012">
                  <c:v>535.60002543963492</c:v>
                </c:pt>
                <c:pt idx="5013">
                  <c:v>535.70002544438466</c:v>
                </c:pt>
                <c:pt idx="5014">
                  <c:v>535.80002544913441</c:v>
                </c:pt>
                <c:pt idx="5015">
                  <c:v>535.90002545388415</c:v>
                </c:pt>
                <c:pt idx="5016">
                  <c:v>536.0000254586339</c:v>
                </c:pt>
                <c:pt idx="5017">
                  <c:v>536.10002546338364</c:v>
                </c:pt>
                <c:pt idx="5018">
                  <c:v>536.20002546813339</c:v>
                </c:pt>
                <c:pt idx="5019">
                  <c:v>536.30002547288314</c:v>
                </c:pt>
                <c:pt idx="5020">
                  <c:v>536.40002547763288</c:v>
                </c:pt>
                <c:pt idx="5021">
                  <c:v>536.50002548238263</c:v>
                </c:pt>
                <c:pt idx="5022">
                  <c:v>536.60002548713237</c:v>
                </c:pt>
                <c:pt idx="5023">
                  <c:v>536.70002549188212</c:v>
                </c:pt>
                <c:pt idx="5024">
                  <c:v>536.80002549663186</c:v>
                </c:pt>
                <c:pt idx="5025">
                  <c:v>536.90002550138161</c:v>
                </c:pt>
                <c:pt idx="5026">
                  <c:v>537.00002550613135</c:v>
                </c:pt>
                <c:pt idx="5027">
                  <c:v>537.1000255108811</c:v>
                </c:pt>
                <c:pt idx="5028">
                  <c:v>537.20002551563084</c:v>
                </c:pt>
                <c:pt idx="5029">
                  <c:v>537.30002552038059</c:v>
                </c:pt>
                <c:pt idx="5030">
                  <c:v>537.40002552513033</c:v>
                </c:pt>
                <c:pt idx="5031">
                  <c:v>537.50002552988008</c:v>
                </c:pt>
                <c:pt idx="5032">
                  <c:v>537.60002553462982</c:v>
                </c:pt>
                <c:pt idx="5033">
                  <c:v>537.70002553937957</c:v>
                </c:pt>
                <c:pt idx="5034">
                  <c:v>537.80002554412931</c:v>
                </c:pt>
                <c:pt idx="5035">
                  <c:v>537.90002554887906</c:v>
                </c:pt>
                <c:pt idx="5036">
                  <c:v>538.0000255536288</c:v>
                </c:pt>
                <c:pt idx="5037">
                  <c:v>538.10002555837855</c:v>
                </c:pt>
                <c:pt idx="5038">
                  <c:v>538.20002556312829</c:v>
                </c:pt>
                <c:pt idx="5039">
                  <c:v>538.30002556787804</c:v>
                </c:pt>
                <c:pt idx="5040">
                  <c:v>538.40002557262778</c:v>
                </c:pt>
                <c:pt idx="5041">
                  <c:v>538.50002557737753</c:v>
                </c:pt>
                <c:pt idx="5042">
                  <c:v>538.60002558212727</c:v>
                </c:pt>
                <c:pt idx="5043">
                  <c:v>538.70002558687702</c:v>
                </c:pt>
                <c:pt idx="5044">
                  <c:v>538.80002559162676</c:v>
                </c:pt>
                <c:pt idx="5045">
                  <c:v>538.90002559637651</c:v>
                </c:pt>
                <c:pt idx="5046">
                  <c:v>539.00002560112625</c:v>
                </c:pt>
                <c:pt idx="5047">
                  <c:v>539.100025605876</c:v>
                </c:pt>
                <c:pt idx="5048">
                  <c:v>539.20002561062574</c:v>
                </c:pt>
                <c:pt idx="5049">
                  <c:v>539.30002561537549</c:v>
                </c:pt>
                <c:pt idx="5050">
                  <c:v>539.40002562012523</c:v>
                </c:pt>
                <c:pt idx="5051">
                  <c:v>539.50002562487498</c:v>
                </c:pt>
                <c:pt idx="5052">
                  <c:v>539.60002562962472</c:v>
                </c:pt>
                <c:pt idx="5053">
                  <c:v>539.70002563437447</c:v>
                </c:pt>
                <c:pt idx="5054">
                  <c:v>539.80002563912421</c:v>
                </c:pt>
                <c:pt idx="5055">
                  <c:v>539.90002564387396</c:v>
                </c:pt>
                <c:pt idx="5056">
                  <c:v>540.0000256486237</c:v>
                </c:pt>
                <c:pt idx="5057">
                  <c:v>540.10002565337345</c:v>
                </c:pt>
                <c:pt idx="5058">
                  <c:v>540.2000256581232</c:v>
                </c:pt>
                <c:pt idx="5059">
                  <c:v>540.30002566287294</c:v>
                </c:pt>
                <c:pt idx="5060">
                  <c:v>540.40002566762269</c:v>
                </c:pt>
                <c:pt idx="5061">
                  <c:v>540.50002567237243</c:v>
                </c:pt>
                <c:pt idx="5062">
                  <c:v>540.60002567712218</c:v>
                </c:pt>
                <c:pt idx="5063">
                  <c:v>540.70002568187192</c:v>
                </c:pt>
                <c:pt idx="5064">
                  <c:v>540.80002568662167</c:v>
                </c:pt>
                <c:pt idx="5065">
                  <c:v>540.90002569137141</c:v>
                </c:pt>
                <c:pt idx="5066">
                  <c:v>541.00002569612116</c:v>
                </c:pt>
                <c:pt idx="5067">
                  <c:v>541.1000257008709</c:v>
                </c:pt>
                <c:pt idx="5068">
                  <c:v>541.20002570562065</c:v>
                </c:pt>
                <c:pt idx="5069">
                  <c:v>541.30002571037039</c:v>
                </c:pt>
                <c:pt idx="5070">
                  <c:v>541.40002571512014</c:v>
                </c:pt>
                <c:pt idx="5071">
                  <c:v>541.50002571986988</c:v>
                </c:pt>
                <c:pt idx="5072">
                  <c:v>541.60002572461963</c:v>
                </c:pt>
                <c:pt idx="5073">
                  <c:v>541.70002572936937</c:v>
                </c:pt>
                <c:pt idx="5074">
                  <c:v>541.80002573411912</c:v>
                </c:pt>
                <c:pt idx="5075">
                  <c:v>541.90002573886886</c:v>
                </c:pt>
                <c:pt idx="5076">
                  <c:v>542.00002574361861</c:v>
                </c:pt>
                <c:pt idx="5077">
                  <c:v>542.10002574836835</c:v>
                </c:pt>
                <c:pt idx="5078">
                  <c:v>542.2000257531181</c:v>
                </c:pt>
                <c:pt idx="5079">
                  <c:v>542.30002575786784</c:v>
                </c:pt>
                <c:pt idx="5080">
                  <c:v>542.40002576261759</c:v>
                </c:pt>
                <c:pt idx="5081">
                  <c:v>542.50002576736733</c:v>
                </c:pt>
                <c:pt idx="5082">
                  <c:v>542.60002577211708</c:v>
                </c:pt>
                <c:pt idx="5083">
                  <c:v>542.70002577686682</c:v>
                </c:pt>
                <c:pt idx="5084">
                  <c:v>542.80002578161657</c:v>
                </c:pt>
                <c:pt idx="5085">
                  <c:v>542.90002578636631</c:v>
                </c:pt>
                <c:pt idx="5086">
                  <c:v>543.00002579111606</c:v>
                </c:pt>
                <c:pt idx="5087">
                  <c:v>543.1000257958658</c:v>
                </c:pt>
                <c:pt idx="5088">
                  <c:v>543.20002580061555</c:v>
                </c:pt>
                <c:pt idx="5089">
                  <c:v>543.30002580536529</c:v>
                </c:pt>
                <c:pt idx="5090">
                  <c:v>543.40002581011504</c:v>
                </c:pt>
                <c:pt idx="5091">
                  <c:v>543.50002581486478</c:v>
                </c:pt>
                <c:pt idx="5092">
                  <c:v>543.60002581961453</c:v>
                </c:pt>
                <c:pt idx="5093">
                  <c:v>543.70002582436427</c:v>
                </c:pt>
                <c:pt idx="5094">
                  <c:v>543.80002582911402</c:v>
                </c:pt>
                <c:pt idx="5095">
                  <c:v>543.90002583386377</c:v>
                </c:pt>
                <c:pt idx="5096">
                  <c:v>544.00002583861351</c:v>
                </c:pt>
                <c:pt idx="5097">
                  <c:v>544.10002584336326</c:v>
                </c:pt>
                <c:pt idx="5098">
                  <c:v>544.200025848113</c:v>
                </c:pt>
                <c:pt idx="5099">
                  <c:v>544.30002585286275</c:v>
                </c:pt>
                <c:pt idx="5100">
                  <c:v>544.40002585761249</c:v>
                </c:pt>
                <c:pt idx="5101">
                  <c:v>544.50002586236224</c:v>
                </c:pt>
                <c:pt idx="5102">
                  <c:v>544.60002586711198</c:v>
                </c:pt>
                <c:pt idx="5103">
                  <c:v>544.70002587186173</c:v>
                </c:pt>
                <c:pt idx="5104">
                  <c:v>544.80002587661147</c:v>
                </c:pt>
                <c:pt idx="5105">
                  <c:v>544.90002588136122</c:v>
                </c:pt>
                <c:pt idx="5106">
                  <c:v>545.00002588611096</c:v>
                </c:pt>
                <c:pt idx="5107">
                  <c:v>545.10002589086071</c:v>
                </c:pt>
                <c:pt idx="5108">
                  <c:v>545.20002589561045</c:v>
                </c:pt>
                <c:pt idx="5109">
                  <c:v>545.3000259003602</c:v>
                </c:pt>
                <c:pt idx="5110">
                  <c:v>545.40002590510994</c:v>
                </c:pt>
                <c:pt idx="5111">
                  <c:v>545.50002590985969</c:v>
                </c:pt>
                <c:pt idx="5112">
                  <c:v>545.60002591460943</c:v>
                </c:pt>
                <c:pt idx="5113">
                  <c:v>545.70002591935918</c:v>
                </c:pt>
                <c:pt idx="5114">
                  <c:v>545.80002592410892</c:v>
                </c:pt>
                <c:pt idx="5115">
                  <c:v>545.90002592885867</c:v>
                </c:pt>
                <c:pt idx="5116">
                  <c:v>546.00002593360841</c:v>
                </c:pt>
                <c:pt idx="5117">
                  <c:v>546.10002593835816</c:v>
                </c:pt>
                <c:pt idx="5118">
                  <c:v>546.2000259431079</c:v>
                </c:pt>
                <c:pt idx="5119">
                  <c:v>546.30002594785765</c:v>
                </c:pt>
                <c:pt idx="5120">
                  <c:v>546.40002595260739</c:v>
                </c:pt>
                <c:pt idx="5121">
                  <c:v>546.50002595735714</c:v>
                </c:pt>
                <c:pt idx="5122">
                  <c:v>546.60002596210688</c:v>
                </c:pt>
                <c:pt idx="5123">
                  <c:v>546.70002596685663</c:v>
                </c:pt>
                <c:pt idx="5124">
                  <c:v>546.80002597160637</c:v>
                </c:pt>
                <c:pt idx="5125">
                  <c:v>546.90002597635612</c:v>
                </c:pt>
                <c:pt idx="5126">
                  <c:v>547.00002598110586</c:v>
                </c:pt>
                <c:pt idx="5127">
                  <c:v>547.10002598585561</c:v>
                </c:pt>
                <c:pt idx="5128">
                  <c:v>547.20002599060535</c:v>
                </c:pt>
                <c:pt idx="5129">
                  <c:v>547.3000259953551</c:v>
                </c:pt>
                <c:pt idx="5130">
                  <c:v>547.40002600010484</c:v>
                </c:pt>
                <c:pt idx="5131">
                  <c:v>547.50002600485459</c:v>
                </c:pt>
                <c:pt idx="5132">
                  <c:v>547.60002600960433</c:v>
                </c:pt>
                <c:pt idx="5133">
                  <c:v>547.70002601435408</c:v>
                </c:pt>
                <c:pt idx="5134">
                  <c:v>547.80002601910383</c:v>
                </c:pt>
                <c:pt idx="5135">
                  <c:v>547.90002602385357</c:v>
                </c:pt>
                <c:pt idx="5136">
                  <c:v>548.00002602860332</c:v>
                </c:pt>
                <c:pt idx="5137">
                  <c:v>548.10002603335306</c:v>
                </c:pt>
                <c:pt idx="5138">
                  <c:v>548.20002603810281</c:v>
                </c:pt>
                <c:pt idx="5139">
                  <c:v>548.30002604285255</c:v>
                </c:pt>
                <c:pt idx="5140">
                  <c:v>548.4000260476023</c:v>
                </c:pt>
                <c:pt idx="5141">
                  <c:v>548.50002605235204</c:v>
                </c:pt>
                <c:pt idx="5142">
                  <c:v>548.60002605710179</c:v>
                </c:pt>
                <c:pt idx="5143">
                  <c:v>548.70002606185153</c:v>
                </c:pt>
                <c:pt idx="5144">
                  <c:v>548.80002606660128</c:v>
                </c:pt>
                <c:pt idx="5145">
                  <c:v>548.90002607135102</c:v>
                </c:pt>
                <c:pt idx="5146">
                  <c:v>549.00002607610077</c:v>
                </c:pt>
                <c:pt idx="5147">
                  <c:v>549.10002608085051</c:v>
                </c:pt>
                <c:pt idx="5148">
                  <c:v>549.20002608560026</c:v>
                </c:pt>
                <c:pt idx="5149">
                  <c:v>549.30002609035</c:v>
                </c:pt>
                <c:pt idx="5150">
                  <c:v>549.40002609509975</c:v>
                </c:pt>
                <c:pt idx="5151">
                  <c:v>549.50002609984949</c:v>
                </c:pt>
                <c:pt idx="5152">
                  <c:v>549.60002610459924</c:v>
                </c:pt>
                <c:pt idx="5153">
                  <c:v>549.70002610934898</c:v>
                </c:pt>
                <c:pt idx="5154">
                  <c:v>549.80002611409873</c:v>
                </c:pt>
                <c:pt idx="5155">
                  <c:v>549.90002611884847</c:v>
                </c:pt>
                <c:pt idx="5156">
                  <c:v>550.00002612359822</c:v>
                </c:pt>
                <c:pt idx="5157">
                  <c:v>550.10002612834796</c:v>
                </c:pt>
                <c:pt idx="5158">
                  <c:v>550.20002613309771</c:v>
                </c:pt>
                <c:pt idx="5159">
                  <c:v>550.30002613784745</c:v>
                </c:pt>
                <c:pt idx="5160">
                  <c:v>550.4000261425972</c:v>
                </c:pt>
                <c:pt idx="5161">
                  <c:v>550.50002614734694</c:v>
                </c:pt>
                <c:pt idx="5162">
                  <c:v>550.60002615209669</c:v>
                </c:pt>
                <c:pt idx="5163">
                  <c:v>550.70002615684643</c:v>
                </c:pt>
                <c:pt idx="5164">
                  <c:v>550.80002616159618</c:v>
                </c:pt>
                <c:pt idx="5165">
                  <c:v>550.90002616634592</c:v>
                </c:pt>
                <c:pt idx="5166">
                  <c:v>551.00002617109567</c:v>
                </c:pt>
                <c:pt idx="5167">
                  <c:v>551.10002617584541</c:v>
                </c:pt>
                <c:pt idx="5168">
                  <c:v>551.20002618059516</c:v>
                </c:pt>
                <c:pt idx="5169">
                  <c:v>551.3000261853449</c:v>
                </c:pt>
                <c:pt idx="5170">
                  <c:v>551.40002619009465</c:v>
                </c:pt>
                <c:pt idx="5171">
                  <c:v>551.50002619484439</c:v>
                </c:pt>
                <c:pt idx="5172">
                  <c:v>551.60002619959414</c:v>
                </c:pt>
                <c:pt idx="5173">
                  <c:v>551.70002620434389</c:v>
                </c:pt>
                <c:pt idx="5174">
                  <c:v>551.80002620909363</c:v>
                </c:pt>
                <c:pt idx="5175">
                  <c:v>551.90002621384338</c:v>
                </c:pt>
                <c:pt idx="5176">
                  <c:v>552.00002621859312</c:v>
                </c:pt>
                <c:pt idx="5177">
                  <c:v>552.10002622334287</c:v>
                </c:pt>
                <c:pt idx="5178">
                  <c:v>552.20002622809261</c:v>
                </c:pt>
                <c:pt idx="5179">
                  <c:v>552.30002623284236</c:v>
                </c:pt>
                <c:pt idx="5180">
                  <c:v>552.4000262375921</c:v>
                </c:pt>
                <c:pt idx="5181">
                  <c:v>552.50002624234185</c:v>
                </c:pt>
                <c:pt idx="5182">
                  <c:v>552.60002624709159</c:v>
                </c:pt>
                <c:pt idx="5183">
                  <c:v>552.70002625184134</c:v>
                </c:pt>
                <c:pt idx="5184">
                  <c:v>552.80002625659108</c:v>
                </c:pt>
                <c:pt idx="5185">
                  <c:v>552.90002626134083</c:v>
                </c:pt>
                <c:pt idx="5186">
                  <c:v>553.00002626609057</c:v>
                </c:pt>
                <c:pt idx="5187">
                  <c:v>553.10002627084032</c:v>
                </c:pt>
                <c:pt idx="5188">
                  <c:v>553.20002627559006</c:v>
                </c:pt>
                <c:pt idx="5189">
                  <c:v>553.30002628033981</c:v>
                </c:pt>
                <c:pt idx="5190">
                  <c:v>553.40002628508955</c:v>
                </c:pt>
                <c:pt idx="5191">
                  <c:v>553.5000262898393</c:v>
                </c:pt>
                <c:pt idx="5192">
                  <c:v>553.60002629458904</c:v>
                </c:pt>
                <c:pt idx="5193">
                  <c:v>553.70002629933879</c:v>
                </c:pt>
                <c:pt idx="5194">
                  <c:v>553.80002630408853</c:v>
                </c:pt>
                <c:pt idx="5195">
                  <c:v>553.90002630883828</c:v>
                </c:pt>
                <c:pt idx="5196">
                  <c:v>554.00002631358802</c:v>
                </c:pt>
                <c:pt idx="5197">
                  <c:v>554.10002631833777</c:v>
                </c:pt>
                <c:pt idx="5198">
                  <c:v>554.20002632308751</c:v>
                </c:pt>
                <c:pt idx="5199">
                  <c:v>554.30002632783726</c:v>
                </c:pt>
                <c:pt idx="5200">
                  <c:v>554.400026332587</c:v>
                </c:pt>
                <c:pt idx="5201">
                  <c:v>554.50002633733675</c:v>
                </c:pt>
                <c:pt idx="5202">
                  <c:v>554.60002634208649</c:v>
                </c:pt>
                <c:pt idx="5203">
                  <c:v>554.70002634683624</c:v>
                </c:pt>
                <c:pt idx="5204">
                  <c:v>554.80002635158598</c:v>
                </c:pt>
                <c:pt idx="5205">
                  <c:v>554.90002635633573</c:v>
                </c:pt>
                <c:pt idx="5206">
                  <c:v>555.00002636108547</c:v>
                </c:pt>
                <c:pt idx="5207">
                  <c:v>555.10002636583522</c:v>
                </c:pt>
                <c:pt idx="5208">
                  <c:v>555.20002637058496</c:v>
                </c:pt>
                <c:pt idx="5209">
                  <c:v>555.30002637533471</c:v>
                </c:pt>
                <c:pt idx="5210">
                  <c:v>555.40002638008446</c:v>
                </c:pt>
                <c:pt idx="5211">
                  <c:v>555.5000263848342</c:v>
                </c:pt>
                <c:pt idx="5212">
                  <c:v>555.60002638958395</c:v>
                </c:pt>
                <c:pt idx="5213">
                  <c:v>555.70002639433369</c:v>
                </c:pt>
                <c:pt idx="5214">
                  <c:v>555.80002639908344</c:v>
                </c:pt>
                <c:pt idx="5215">
                  <c:v>555.90002640383318</c:v>
                </c:pt>
                <c:pt idx="5216">
                  <c:v>556.00002640858293</c:v>
                </c:pt>
                <c:pt idx="5217">
                  <c:v>556.10002641333267</c:v>
                </c:pt>
                <c:pt idx="5218">
                  <c:v>556.20002641808242</c:v>
                </c:pt>
                <c:pt idx="5219">
                  <c:v>556.30002642283216</c:v>
                </c:pt>
                <c:pt idx="5220">
                  <c:v>556.40002642758191</c:v>
                </c:pt>
                <c:pt idx="5221">
                  <c:v>556.50002643233165</c:v>
                </c:pt>
                <c:pt idx="5222">
                  <c:v>556.6000264370814</c:v>
                </c:pt>
                <c:pt idx="5223">
                  <c:v>556.70002644183114</c:v>
                </c:pt>
                <c:pt idx="5224">
                  <c:v>556.80002644658089</c:v>
                </c:pt>
                <c:pt idx="5225">
                  <c:v>556.90002645133063</c:v>
                </c:pt>
                <c:pt idx="5226">
                  <c:v>557.00002645608038</c:v>
                </c:pt>
                <c:pt idx="5227">
                  <c:v>557.10002646083012</c:v>
                </c:pt>
                <c:pt idx="5228">
                  <c:v>557.20002646557987</c:v>
                </c:pt>
                <c:pt idx="5229">
                  <c:v>557.30002647032961</c:v>
                </c:pt>
                <c:pt idx="5230">
                  <c:v>557.40002647507936</c:v>
                </c:pt>
                <c:pt idx="5231">
                  <c:v>557.5000264798291</c:v>
                </c:pt>
                <c:pt idx="5232">
                  <c:v>557.60002648457885</c:v>
                </c:pt>
                <c:pt idx="5233">
                  <c:v>557.70002648932859</c:v>
                </c:pt>
                <c:pt idx="5234">
                  <c:v>557.80002649407834</c:v>
                </c:pt>
                <c:pt idx="5235">
                  <c:v>557.90002649882808</c:v>
                </c:pt>
                <c:pt idx="5236">
                  <c:v>558.00002650357783</c:v>
                </c:pt>
                <c:pt idx="5237">
                  <c:v>558.10002650832757</c:v>
                </c:pt>
                <c:pt idx="5238">
                  <c:v>558.20002651307732</c:v>
                </c:pt>
                <c:pt idx="5239">
                  <c:v>558.30002651782706</c:v>
                </c:pt>
                <c:pt idx="5240">
                  <c:v>558.40002652257681</c:v>
                </c:pt>
                <c:pt idx="5241">
                  <c:v>558.50002652732655</c:v>
                </c:pt>
                <c:pt idx="5242">
                  <c:v>558.6000265320763</c:v>
                </c:pt>
                <c:pt idx="5243">
                  <c:v>558.70002653682604</c:v>
                </c:pt>
                <c:pt idx="5244">
                  <c:v>558.80002654157579</c:v>
                </c:pt>
                <c:pt idx="5245">
                  <c:v>558.90002654632553</c:v>
                </c:pt>
                <c:pt idx="5246">
                  <c:v>559.00002655107528</c:v>
                </c:pt>
                <c:pt idx="5247">
                  <c:v>559.10002655582502</c:v>
                </c:pt>
                <c:pt idx="5248">
                  <c:v>559.20002656057477</c:v>
                </c:pt>
                <c:pt idx="5249">
                  <c:v>559.30002656532452</c:v>
                </c:pt>
                <c:pt idx="5250">
                  <c:v>559.40002657007426</c:v>
                </c:pt>
                <c:pt idx="5251">
                  <c:v>559.50002657482401</c:v>
                </c:pt>
                <c:pt idx="5252">
                  <c:v>559.60002657957375</c:v>
                </c:pt>
                <c:pt idx="5253">
                  <c:v>559.7000265843235</c:v>
                </c:pt>
                <c:pt idx="5254">
                  <c:v>559.80002658907324</c:v>
                </c:pt>
                <c:pt idx="5255">
                  <c:v>559.90002659382299</c:v>
                </c:pt>
                <c:pt idx="5256">
                  <c:v>560.00002659857273</c:v>
                </c:pt>
                <c:pt idx="5257">
                  <c:v>560.10002660332248</c:v>
                </c:pt>
                <c:pt idx="5258">
                  <c:v>560.20002660807222</c:v>
                </c:pt>
                <c:pt idx="5259">
                  <c:v>560.30002661282197</c:v>
                </c:pt>
                <c:pt idx="5260">
                  <c:v>560.40002661757171</c:v>
                </c:pt>
                <c:pt idx="5261">
                  <c:v>560.50002662232146</c:v>
                </c:pt>
                <c:pt idx="5262">
                  <c:v>560.6000266270712</c:v>
                </c:pt>
                <c:pt idx="5263">
                  <c:v>560.70002663182095</c:v>
                </c:pt>
                <c:pt idx="5264">
                  <c:v>560.80002663657069</c:v>
                </c:pt>
                <c:pt idx="5265">
                  <c:v>560.90002664132044</c:v>
                </c:pt>
                <c:pt idx="5266">
                  <c:v>561.00002664607018</c:v>
                </c:pt>
                <c:pt idx="5267">
                  <c:v>561.10002665081993</c:v>
                </c:pt>
                <c:pt idx="5268">
                  <c:v>561.20002665556967</c:v>
                </c:pt>
                <c:pt idx="5269">
                  <c:v>561.30002666031942</c:v>
                </c:pt>
                <c:pt idx="5270">
                  <c:v>561.40002666506916</c:v>
                </c:pt>
                <c:pt idx="5271">
                  <c:v>561.50002666981891</c:v>
                </c:pt>
                <c:pt idx="5272">
                  <c:v>561.60002667456865</c:v>
                </c:pt>
                <c:pt idx="5273">
                  <c:v>561.7000266793184</c:v>
                </c:pt>
                <c:pt idx="5274">
                  <c:v>561.80002668406814</c:v>
                </c:pt>
                <c:pt idx="5275">
                  <c:v>561.90002668881789</c:v>
                </c:pt>
                <c:pt idx="5276">
                  <c:v>562.00002669356763</c:v>
                </c:pt>
                <c:pt idx="5277">
                  <c:v>562.10002669831738</c:v>
                </c:pt>
                <c:pt idx="5278">
                  <c:v>562.20002670306712</c:v>
                </c:pt>
                <c:pt idx="5279">
                  <c:v>562.30002670781687</c:v>
                </c:pt>
                <c:pt idx="5280">
                  <c:v>562.40002671256661</c:v>
                </c:pt>
                <c:pt idx="5281">
                  <c:v>562.50002671731636</c:v>
                </c:pt>
                <c:pt idx="5282">
                  <c:v>562.6000267220661</c:v>
                </c:pt>
                <c:pt idx="5283">
                  <c:v>562.70002672681585</c:v>
                </c:pt>
                <c:pt idx="5284">
                  <c:v>562.80002673156559</c:v>
                </c:pt>
                <c:pt idx="5285">
                  <c:v>562.90002673631534</c:v>
                </c:pt>
                <c:pt idx="5286">
                  <c:v>563.00002674106508</c:v>
                </c:pt>
                <c:pt idx="5287">
                  <c:v>563.10002674581483</c:v>
                </c:pt>
                <c:pt idx="5288">
                  <c:v>563.20002675056458</c:v>
                </c:pt>
                <c:pt idx="5289">
                  <c:v>563.30002675531432</c:v>
                </c:pt>
                <c:pt idx="5290">
                  <c:v>563.40002676006407</c:v>
                </c:pt>
                <c:pt idx="5291">
                  <c:v>563.50002676481381</c:v>
                </c:pt>
                <c:pt idx="5292">
                  <c:v>563.60002676956356</c:v>
                </c:pt>
                <c:pt idx="5293">
                  <c:v>563.7000267743133</c:v>
                </c:pt>
                <c:pt idx="5294">
                  <c:v>563.80002677906305</c:v>
                </c:pt>
                <c:pt idx="5295">
                  <c:v>563.90002678381279</c:v>
                </c:pt>
                <c:pt idx="5296">
                  <c:v>564.00002678856254</c:v>
                </c:pt>
                <c:pt idx="5297">
                  <c:v>564.10002679331228</c:v>
                </c:pt>
                <c:pt idx="5298">
                  <c:v>564.20002679806203</c:v>
                </c:pt>
                <c:pt idx="5299">
                  <c:v>564.30002680281177</c:v>
                </c:pt>
                <c:pt idx="5300">
                  <c:v>564.40002680756152</c:v>
                </c:pt>
                <c:pt idx="5301">
                  <c:v>564.50002681231126</c:v>
                </c:pt>
                <c:pt idx="5302">
                  <c:v>564.60002681706101</c:v>
                </c:pt>
                <c:pt idx="5303">
                  <c:v>564.70002682181075</c:v>
                </c:pt>
                <c:pt idx="5304">
                  <c:v>564.8000268265605</c:v>
                </c:pt>
                <c:pt idx="5305">
                  <c:v>564.90002683131024</c:v>
                </c:pt>
                <c:pt idx="5306">
                  <c:v>565.00002683605999</c:v>
                </c:pt>
                <c:pt idx="5307">
                  <c:v>565.10002684080973</c:v>
                </c:pt>
                <c:pt idx="5308">
                  <c:v>565.20002684555948</c:v>
                </c:pt>
                <c:pt idx="5309">
                  <c:v>565.30002685030922</c:v>
                </c:pt>
                <c:pt idx="5310">
                  <c:v>565.40002685505897</c:v>
                </c:pt>
                <c:pt idx="5311">
                  <c:v>565.50002685980871</c:v>
                </c:pt>
                <c:pt idx="5312">
                  <c:v>565.60002686455846</c:v>
                </c:pt>
                <c:pt idx="5313">
                  <c:v>565.7000268693082</c:v>
                </c:pt>
                <c:pt idx="5314">
                  <c:v>565.80002687405795</c:v>
                </c:pt>
                <c:pt idx="5315">
                  <c:v>565.90002687880769</c:v>
                </c:pt>
                <c:pt idx="5316">
                  <c:v>566.00002688355744</c:v>
                </c:pt>
                <c:pt idx="5317">
                  <c:v>566.10002688830718</c:v>
                </c:pt>
                <c:pt idx="5318">
                  <c:v>566.20002689305693</c:v>
                </c:pt>
                <c:pt idx="5319">
                  <c:v>566.30002689780667</c:v>
                </c:pt>
                <c:pt idx="5320">
                  <c:v>566.40002690255642</c:v>
                </c:pt>
                <c:pt idx="5321">
                  <c:v>566.50002690730616</c:v>
                </c:pt>
                <c:pt idx="5322">
                  <c:v>566.60002691205591</c:v>
                </c:pt>
                <c:pt idx="5323">
                  <c:v>566.70002691680565</c:v>
                </c:pt>
                <c:pt idx="5324">
                  <c:v>566.8000269215554</c:v>
                </c:pt>
                <c:pt idx="5325">
                  <c:v>566.90002692630515</c:v>
                </c:pt>
                <c:pt idx="5326">
                  <c:v>567.00002693105489</c:v>
                </c:pt>
                <c:pt idx="5327">
                  <c:v>567.10002693580464</c:v>
                </c:pt>
                <c:pt idx="5328">
                  <c:v>567.20002694055438</c:v>
                </c:pt>
                <c:pt idx="5329">
                  <c:v>567.30002694530413</c:v>
                </c:pt>
                <c:pt idx="5330">
                  <c:v>567.40002695005387</c:v>
                </c:pt>
                <c:pt idx="5331">
                  <c:v>567.50002695480362</c:v>
                </c:pt>
                <c:pt idx="5332">
                  <c:v>567.60002695955336</c:v>
                </c:pt>
                <c:pt idx="5333">
                  <c:v>567.70002696430311</c:v>
                </c:pt>
                <c:pt idx="5334">
                  <c:v>567.80002696905285</c:v>
                </c:pt>
                <c:pt idx="5335">
                  <c:v>567.9000269738026</c:v>
                </c:pt>
                <c:pt idx="5336">
                  <c:v>568.00002697855234</c:v>
                </c:pt>
                <c:pt idx="5337">
                  <c:v>568.10002698330209</c:v>
                </c:pt>
                <c:pt idx="5338">
                  <c:v>568.20002698805183</c:v>
                </c:pt>
                <c:pt idx="5339">
                  <c:v>568.30002699280158</c:v>
                </c:pt>
                <c:pt idx="5340">
                  <c:v>568.40002699755132</c:v>
                </c:pt>
                <c:pt idx="5341">
                  <c:v>568.50002700230107</c:v>
                </c:pt>
                <c:pt idx="5342">
                  <c:v>568.60002700705081</c:v>
                </c:pt>
                <c:pt idx="5343">
                  <c:v>568.70002701180056</c:v>
                </c:pt>
                <c:pt idx="5344">
                  <c:v>568.8000270165503</c:v>
                </c:pt>
                <c:pt idx="5345">
                  <c:v>568.90002702130005</c:v>
                </c:pt>
                <c:pt idx="5346">
                  <c:v>569.00002702604979</c:v>
                </c:pt>
                <c:pt idx="5347">
                  <c:v>569.10002703079954</c:v>
                </c:pt>
                <c:pt idx="5348">
                  <c:v>569.20002703554928</c:v>
                </c:pt>
                <c:pt idx="5349">
                  <c:v>569.30002704029903</c:v>
                </c:pt>
                <c:pt idx="5350">
                  <c:v>569.40002704504877</c:v>
                </c:pt>
                <c:pt idx="5351">
                  <c:v>569.50002704979852</c:v>
                </c:pt>
                <c:pt idx="5352">
                  <c:v>569.60002705454826</c:v>
                </c:pt>
                <c:pt idx="5353">
                  <c:v>569.70002705929801</c:v>
                </c:pt>
                <c:pt idx="5354">
                  <c:v>569.80002706404775</c:v>
                </c:pt>
                <c:pt idx="5355">
                  <c:v>569.9000270687975</c:v>
                </c:pt>
                <c:pt idx="5356">
                  <c:v>570.00002707354724</c:v>
                </c:pt>
                <c:pt idx="5357">
                  <c:v>570.10002707829699</c:v>
                </c:pt>
                <c:pt idx="5358">
                  <c:v>570.20002708304673</c:v>
                </c:pt>
                <c:pt idx="5359">
                  <c:v>570.30002708779648</c:v>
                </c:pt>
                <c:pt idx="5360">
                  <c:v>570.40002709254622</c:v>
                </c:pt>
                <c:pt idx="5361">
                  <c:v>570.50002709729597</c:v>
                </c:pt>
                <c:pt idx="5362">
                  <c:v>570.60002710204571</c:v>
                </c:pt>
                <c:pt idx="5363">
                  <c:v>570.70002710679546</c:v>
                </c:pt>
                <c:pt idx="5364">
                  <c:v>570.80002711154521</c:v>
                </c:pt>
                <c:pt idx="5365">
                  <c:v>570.90002711629495</c:v>
                </c:pt>
                <c:pt idx="5366">
                  <c:v>571.0000271210447</c:v>
                </c:pt>
                <c:pt idx="5367">
                  <c:v>571.10002712579444</c:v>
                </c:pt>
                <c:pt idx="5368">
                  <c:v>571.20002713054419</c:v>
                </c:pt>
                <c:pt idx="5369">
                  <c:v>571.30002713529393</c:v>
                </c:pt>
                <c:pt idx="5370">
                  <c:v>571.40002714004368</c:v>
                </c:pt>
                <c:pt idx="5371">
                  <c:v>571.50002714479342</c:v>
                </c:pt>
                <c:pt idx="5372">
                  <c:v>571.60002714954317</c:v>
                </c:pt>
                <c:pt idx="5373">
                  <c:v>571.70002715429291</c:v>
                </c:pt>
                <c:pt idx="5374">
                  <c:v>571.80002715904266</c:v>
                </c:pt>
                <c:pt idx="5375">
                  <c:v>571.9000271637924</c:v>
                </c:pt>
                <c:pt idx="5376">
                  <c:v>572.00002716854215</c:v>
                </c:pt>
                <c:pt idx="5377">
                  <c:v>572.10002717329189</c:v>
                </c:pt>
                <c:pt idx="5378">
                  <c:v>572.20002717804164</c:v>
                </c:pt>
                <c:pt idx="5379">
                  <c:v>572.30002718279138</c:v>
                </c:pt>
                <c:pt idx="5380">
                  <c:v>572.40002718754113</c:v>
                </c:pt>
                <c:pt idx="5381">
                  <c:v>572.50002719229087</c:v>
                </c:pt>
                <c:pt idx="5382">
                  <c:v>572.60002719704062</c:v>
                </c:pt>
                <c:pt idx="5383">
                  <c:v>572.70002720179036</c:v>
                </c:pt>
                <c:pt idx="5384">
                  <c:v>572.80002720654011</c:v>
                </c:pt>
                <c:pt idx="5385">
                  <c:v>572.90002721128985</c:v>
                </c:pt>
                <c:pt idx="5386">
                  <c:v>573.0000272160396</c:v>
                </c:pt>
                <c:pt idx="5387">
                  <c:v>573.10002722078934</c:v>
                </c:pt>
                <c:pt idx="5388">
                  <c:v>573.20002722553909</c:v>
                </c:pt>
                <c:pt idx="5389">
                  <c:v>573.30002723028883</c:v>
                </c:pt>
                <c:pt idx="5390">
                  <c:v>573.40002723503858</c:v>
                </c:pt>
                <c:pt idx="5391">
                  <c:v>573.50002723978832</c:v>
                </c:pt>
                <c:pt idx="5392">
                  <c:v>573.60002724453807</c:v>
                </c:pt>
                <c:pt idx="5393">
                  <c:v>573.70002724928781</c:v>
                </c:pt>
                <c:pt idx="5394">
                  <c:v>573.80002725403756</c:v>
                </c:pt>
                <c:pt idx="5395">
                  <c:v>573.9000272587873</c:v>
                </c:pt>
                <c:pt idx="5396">
                  <c:v>574.00002726353705</c:v>
                </c:pt>
                <c:pt idx="5397">
                  <c:v>574.10002726828679</c:v>
                </c:pt>
                <c:pt idx="5398">
                  <c:v>574.20002727303654</c:v>
                </c:pt>
                <c:pt idx="5399">
                  <c:v>574.30002727778628</c:v>
                </c:pt>
                <c:pt idx="5400">
                  <c:v>574.40002728253603</c:v>
                </c:pt>
                <c:pt idx="5401">
                  <c:v>574.50002728728577</c:v>
                </c:pt>
                <c:pt idx="5402">
                  <c:v>574.60002729203552</c:v>
                </c:pt>
                <c:pt idx="5403">
                  <c:v>574.70002729678527</c:v>
                </c:pt>
                <c:pt idx="5404">
                  <c:v>574.80002730153501</c:v>
                </c:pt>
                <c:pt idx="5405">
                  <c:v>574.90002730628476</c:v>
                </c:pt>
                <c:pt idx="5406">
                  <c:v>575.0000273110345</c:v>
                </c:pt>
                <c:pt idx="5407">
                  <c:v>575.10002731578425</c:v>
                </c:pt>
                <c:pt idx="5408">
                  <c:v>575.20002732053399</c:v>
                </c:pt>
                <c:pt idx="5409">
                  <c:v>575.30002732528374</c:v>
                </c:pt>
                <c:pt idx="5410">
                  <c:v>575.40002733003348</c:v>
                </c:pt>
                <c:pt idx="5411">
                  <c:v>575.50002733478323</c:v>
                </c:pt>
                <c:pt idx="5412">
                  <c:v>575.60002733953297</c:v>
                </c:pt>
                <c:pt idx="5413">
                  <c:v>575.70002734428272</c:v>
                </c:pt>
                <c:pt idx="5414">
                  <c:v>575.80002734903246</c:v>
                </c:pt>
                <c:pt idx="5415">
                  <c:v>575.90002735378221</c:v>
                </c:pt>
                <c:pt idx="5416">
                  <c:v>576.00002735853195</c:v>
                </c:pt>
                <c:pt idx="5417">
                  <c:v>576.1000273632817</c:v>
                </c:pt>
                <c:pt idx="5418">
                  <c:v>576.20002736803144</c:v>
                </c:pt>
                <c:pt idx="5419">
                  <c:v>576.30002737278119</c:v>
                </c:pt>
                <c:pt idx="5420">
                  <c:v>576.40002737753093</c:v>
                </c:pt>
                <c:pt idx="5421">
                  <c:v>576.50002738228068</c:v>
                </c:pt>
                <c:pt idx="5422">
                  <c:v>576.60002738703042</c:v>
                </c:pt>
                <c:pt idx="5423">
                  <c:v>576.70002739178017</c:v>
                </c:pt>
                <c:pt idx="5424">
                  <c:v>576.80002739652991</c:v>
                </c:pt>
                <c:pt idx="5425">
                  <c:v>576.90002740127966</c:v>
                </c:pt>
                <c:pt idx="5426">
                  <c:v>577.0000274060294</c:v>
                </c:pt>
                <c:pt idx="5427">
                  <c:v>577.10002741077915</c:v>
                </c:pt>
                <c:pt idx="5428">
                  <c:v>577.20002741552889</c:v>
                </c:pt>
                <c:pt idx="5429">
                  <c:v>577.30002742027864</c:v>
                </c:pt>
                <c:pt idx="5430">
                  <c:v>577.40002742502838</c:v>
                </c:pt>
                <c:pt idx="5431">
                  <c:v>577.50002742977813</c:v>
                </c:pt>
                <c:pt idx="5432">
                  <c:v>577.60002743452787</c:v>
                </c:pt>
                <c:pt idx="5433">
                  <c:v>577.70002743927762</c:v>
                </c:pt>
                <c:pt idx="5434">
                  <c:v>577.80002744402736</c:v>
                </c:pt>
                <c:pt idx="5435">
                  <c:v>577.90002744877711</c:v>
                </c:pt>
                <c:pt idx="5436">
                  <c:v>578.00002745352685</c:v>
                </c:pt>
                <c:pt idx="5437">
                  <c:v>578.1000274582766</c:v>
                </c:pt>
                <c:pt idx="5438">
                  <c:v>578.20002746302634</c:v>
                </c:pt>
                <c:pt idx="5439">
                  <c:v>578.30002746777609</c:v>
                </c:pt>
                <c:pt idx="5440">
                  <c:v>578.40002747252584</c:v>
                </c:pt>
                <c:pt idx="5441">
                  <c:v>578.50002747727558</c:v>
                </c:pt>
                <c:pt idx="5442">
                  <c:v>578.60002748202533</c:v>
                </c:pt>
                <c:pt idx="5443">
                  <c:v>578.70002748677507</c:v>
                </c:pt>
                <c:pt idx="5444">
                  <c:v>578.80002749152482</c:v>
                </c:pt>
                <c:pt idx="5445">
                  <c:v>578.90002749627456</c:v>
                </c:pt>
                <c:pt idx="5446">
                  <c:v>579.00002750102431</c:v>
                </c:pt>
                <c:pt idx="5447">
                  <c:v>579.10002750577405</c:v>
                </c:pt>
                <c:pt idx="5448">
                  <c:v>579.2000275105238</c:v>
                </c:pt>
                <c:pt idx="5449">
                  <c:v>579.30002751527354</c:v>
                </c:pt>
                <c:pt idx="5450">
                  <c:v>579.40002752002329</c:v>
                </c:pt>
                <c:pt idx="5451">
                  <c:v>579.50002752477303</c:v>
                </c:pt>
                <c:pt idx="5452">
                  <c:v>579.60002752952278</c:v>
                </c:pt>
                <c:pt idx="5453">
                  <c:v>579.70002753427252</c:v>
                </c:pt>
                <c:pt idx="5454">
                  <c:v>579.80002753902227</c:v>
                </c:pt>
                <c:pt idx="5455">
                  <c:v>579.90002754377201</c:v>
                </c:pt>
                <c:pt idx="5456">
                  <c:v>580.00002754852176</c:v>
                </c:pt>
                <c:pt idx="5457">
                  <c:v>580.1000275532715</c:v>
                </c:pt>
                <c:pt idx="5458">
                  <c:v>580.20002755802125</c:v>
                </c:pt>
                <c:pt idx="5459">
                  <c:v>580.30002756277099</c:v>
                </c:pt>
                <c:pt idx="5460">
                  <c:v>580.40002756752074</c:v>
                </c:pt>
                <c:pt idx="5461">
                  <c:v>580.50002757227048</c:v>
                </c:pt>
                <c:pt idx="5462">
                  <c:v>580.60002757702023</c:v>
                </c:pt>
                <c:pt idx="5463">
                  <c:v>580.70002758176997</c:v>
                </c:pt>
                <c:pt idx="5464">
                  <c:v>580.80002758651972</c:v>
                </c:pt>
                <c:pt idx="5465">
                  <c:v>580.90002759126946</c:v>
                </c:pt>
                <c:pt idx="5466">
                  <c:v>581.00002759601921</c:v>
                </c:pt>
                <c:pt idx="5467">
                  <c:v>581.10002760076895</c:v>
                </c:pt>
                <c:pt idx="5468">
                  <c:v>581.2000276055187</c:v>
                </c:pt>
                <c:pt idx="5469">
                  <c:v>581.30002761026844</c:v>
                </c:pt>
                <c:pt idx="5470">
                  <c:v>581.40002761501819</c:v>
                </c:pt>
                <c:pt idx="5471">
                  <c:v>581.50002761976793</c:v>
                </c:pt>
                <c:pt idx="5472">
                  <c:v>581.60002762451768</c:v>
                </c:pt>
                <c:pt idx="5473">
                  <c:v>581.70002762926742</c:v>
                </c:pt>
                <c:pt idx="5474">
                  <c:v>581.80002763401717</c:v>
                </c:pt>
                <c:pt idx="5475">
                  <c:v>581.90002763876691</c:v>
                </c:pt>
                <c:pt idx="5476">
                  <c:v>582.00002764351666</c:v>
                </c:pt>
                <c:pt idx="5477">
                  <c:v>582.1000276482664</c:v>
                </c:pt>
                <c:pt idx="5478">
                  <c:v>582.20002765301615</c:v>
                </c:pt>
                <c:pt idx="5479">
                  <c:v>582.3000276577659</c:v>
                </c:pt>
                <c:pt idx="5480">
                  <c:v>582.40002766251564</c:v>
                </c:pt>
                <c:pt idx="5481">
                  <c:v>582.50002766726539</c:v>
                </c:pt>
                <c:pt idx="5482">
                  <c:v>582.60002767201513</c:v>
                </c:pt>
                <c:pt idx="5483">
                  <c:v>582.70002767676488</c:v>
                </c:pt>
                <c:pt idx="5484">
                  <c:v>582.80002768151462</c:v>
                </c:pt>
                <c:pt idx="5485">
                  <c:v>582.90002768626437</c:v>
                </c:pt>
                <c:pt idx="5486">
                  <c:v>583.00002769101411</c:v>
                </c:pt>
                <c:pt idx="5487">
                  <c:v>583.10002769576386</c:v>
                </c:pt>
                <c:pt idx="5488">
                  <c:v>583.2000277005136</c:v>
                </c:pt>
                <c:pt idx="5489">
                  <c:v>583.30002770526335</c:v>
                </c:pt>
                <c:pt idx="5490">
                  <c:v>583.40002771001309</c:v>
                </c:pt>
                <c:pt idx="5491">
                  <c:v>583.50002771476284</c:v>
                </c:pt>
                <c:pt idx="5492">
                  <c:v>583.60002771951258</c:v>
                </c:pt>
                <c:pt idx="5493">
                  <c:v>583.70002772426233</c:v>
                </c:pt>
                <c:pt idx="5494">
                  <c:v>583.80002772901207</c:v>
                </c:pt>
                <c:pt idx="5495">
                  <c:v>583.90002773376182</c:v>
                </c:pt>
                <c:pt idx="5496">
                  <c:v>584.00002773851156</c:v>
                </c:pt>
                <c:pt idx="5497">
                  <c:v>584.10002774326131</c:v>
                </c:pt>
                <c:pt idx="5498">
                  <c:v>584.20002774801105</c:v>
                </c:pt>
                <c:pt idx="5499">
                  <c:v>584.3000277527608</c:v>
                </c:pt>
                <c:pt idx="5500">
                  <c:v>584.40002775751054</c:v>
                </c:pt>
                <c:pt idx="5501">
                  <c:v>584.50002776226029</c:v>
                </c:pt>
                <c:pt idx="5502">
                  <c:v>584.60002776701003</c:v>
                </c:pt>
                <c:pt idx="5503">
                  <c:v>584.70002777175978</c:v>
                </c:pt>
                <c:pt idx="5504">
                  <c:v>584.80002777650952</c:v>
                </c:pt>
                <c:pt idx="5505">
                  <c:v>584.90002778125927</c:v>
                </c:pt>
                <c:pt idx="5506">
                  <c:v>585.00002778600901</c:v>
                </c:pt>
                <c:pt idx="5507">
                  <c:v>585.10002779075876</c:v>
                </c:pt>
                <c:pt idx="5508">
                  <c:v>585.2000277955085</c:v>
                </c:pt>
                <c:pt idx="5509">
                  <c:v>585.30002780025825</c:v>
                </c:pt>
                <c:pt idx="5510">
                  <c:v>585.40002780500799</c:v>
                </c:pt>
                <c:pt idx="5511">
                  <c:v>585.50002780975774</c:v>
                </c:pt>
                <c:pt idx="5512">
                  <c:v>585.60002781450748</c:v>
                </c:pt>
                <c:pt idx="5513">
                  <c:v>585.70002781925723</c:v>
                </c:pt>
                <c:pt idx="5514">
                  <c:v>585.80002782400697</c:v>
                </c:pt>
                <c:pt idx="5515">
                  <c:v>585.90002782875672</c:v>
                </c:pt>
                <c:pt idx="5516">
                  <c:v>586.00002783350646</c:v>
                </c:pt>
                <c:pt idx="5517">
                  <c:v>586.10002783825621</c:v>
                </c:pt>
                <c:pt idx="5518">
                  <c:v>586.20002784300596</c:v>
                </c:pt>
                <c:pt idx="5519">
                  <c:v>586.3000278477557</c:v>
                </c:pt>
                <c:pt idx="5520">
                  <c:v>586.40002785250545</c:v>
                </c:pt>
                <c:pt idx="5521">
                  <c:v>586.50002785725519</c:v>
                </c:pt>
                <c:pt idx="5522">
                  <c:v>586.60002786200494</c:v>
                </c:pt>
                <c:pt idx="5523">
                  <c:v>586.70002786675468</c:v>
                </c:pt>
                <c:pt idx="5524">
                  <c:v>586.80002787150443</c:v>
                </c:pt>
                <c:pt idx="5525">
                  <c:v>586.90002787625417</c:v>
                </c:pt>
                <c:pt idx="5526">
                  <c:v>587.00002788100392</c:v>
                </c:pt>
                <c:pt idx="5527">
                  <c:v>587.10002788575366</c:v>
                </c:pt>
                <c:pt idx="5528">
                  <c:v>587.20002789050341</c:v>
                </c:pt>
                <c:pt idx="5529">
                  <c:v>587.30002789525315</c:v>
                </c:pt>
                <c:pt idx="5530">
                  <c:v>587.4000279000029</c:v>
                </c:pt>
                <c:pt idx="5531">
                  <c:v>587.50002790475264</c:v>
                </c:pt>
                <c:pt idx="5532">
                  <c:v>587.60002790950239</c:v>
                </c:pt>
                <c:pt idx="5533">
                  <c:v>587.70002791425213</c:v>
                </c:pt>
                <c:pt idx="5534">
                  <c:v>587.80002791900188</c:v>
                </c:pt>
                <c:pt idx="5535">
                  <c:v>587.90002792375162</c:v>
                </c:pt>
                <c:pt idx="5536">
                  <c:v>588.00002792850137</c:v>
                </c:pt>
                <c:pt idx="5537">
                  <c:v>588.10002793325111</c:v>
                </c:pt>
                <c:pt idx="5538">
                  <c:v>588.20002793800086</c:v>
                </c:pt>
                <c:pt idx="5539">
                  <c:v>588.3000279427506</c:v>
                </c:pt>
                <c:pt idx="5540">
                  <c:v>588.40002794750035</c:v>
                </c:pt>
                <c:pt idx="5541">
                  <c:v>588.50002795225009</c:v>
                </c:pt>
                <c:pt idx="5542">
                  <c:v>588.60002795699984</c:v>
                </c:pt>
                <c:pt idx="5543">
                  <c:v>588.70002796174958</c:v>
                </c:pt>
                <c:pt idx="5544">
                  <c:v>588.80002796649933</c:v>
                </c:pt>
                <c:pt idx="5545">
                  <c:v>588.90002797124907</c:v>
                </c:pt>
                <c:pt idx="5546">
                  <c:v>589.00002797599882</c:v>
                </c:pt>
                <c:pt idx="5547">
                  <c:v>589.10002798074856</c:v>
                </c:pt>
                <c:pt idx="5548">
                  <c:v>589.20002798549831</c:v>
                </c:pt>
                <c:pt idx="5549">
                  <c:v>589.30002799024805</c:v>
                </c:pt>
                <c:pt idx="5550">
                  <c:v>589.4000279949978</c:v>
                </c:pt>
                <c:pt idx="5551">
                  <c:v>589.50002799974754</c:v>
                </c:pt>
                <c:pt idx="5552">
                  <c:v>589.60002800449729</c:v>
                </c:pt>
                <c:pt idx="5553">
                  <c:v>589.70002800924703</c:v>
                </c:pt>
                <c:pt idx="5554">
                  <c:v>589.80002801399678</c:v>
                </c:pt>
                <c:pt idx="5555">
                  <c:v>589.90002801874653</c:v>
                </c:pt>
                <c:pt idx="5556">
                  <c:v>590.00002802349627</c:v>
                </c:pt>
                <c:pt idx="5557">
                  <c:v>590.10002802824602</c:v>
                </c:pt>
                <c:pt idx="5558">
                  <c:v>590.20002803299576</c:v>
                </c:pt>
                <c:pt idx="5559">
                  <c:v>590.30002803774551</c:v>
                </c:pt>
                <c:pt idx="5560">
                  <c:v>590.40002804249525</c:v>
                </c:pt>
                <c:pt idx="5561">
                  <c:v>590.500028047245</c:v>
                </c:pt>
                <c:pt idx="5562">
                  <c:v>590.60002805199474</c:v>
                </c:pt>
                <c:pt idx="5563">
                  <c:v>590.70002805674449</c:v>
                </c:pt>
                <c:pt idx="5564">
                  <c:v>590.80002806149423</c:v>
                </c:pt>
                <c:pt idx="5565">
                  <c:v>590.90002806624398</c:v>
                </c:pt>
                <c:pt idx="5566">
                  <c:v>591.00002807099372</c:v>
                </c:pt>
                <c:pt idx="5567">
                  <c:v>591.10002807574347</c:v>
                </c:pt>
                <c:pt idx="5568">
                  <c:v>591.20002808049321</c:v>
                </c:pt>
                <c:pt idx="5569">
                  <c:v>591.30002808524296</c:v>
                </c:pt>
                <c:pt idx="5570">
                  <c:v>591.4000280899927</c:v>
                </c:pt>
                <c:pt idx="5571">
                  <c:v>591.50002809474245</c:v>
                </c:pt>
                <c:pt idx="5572">
                  <c:v>591.60002809949219</c:v>
                </c:pt>
                <c:pt idx="5573">
                  <c:v>591.70002810424194</c:v>
                </c:pt>
                <c:pt idx="5574">
                  <c:v>591.80002810899168</c:v>
                </c:pt>
                <c:pt idx="5575">
                  <c:v>591.90002811374143</c:v>
                </c:pt>
                <c:pt idx="5576">
                  <c:v>592.00002811849117</c:v>
                </c:pt>
                <c:pt idx="5577">
                  <c:v>592.10002812324092</c:v>
                </c:pt>
                <c:pt idx="5578">
                  <c:v>592.20002812799066</c:v>
                </c:pt>
                <c:pt idx="5579">
                  <c:v>592.30002813274041</c:v>
                </c:pt>
                <c:pt idx="5580">
                  <c:v>592.40002813749015</c:v>
                </c:pt>
                <c:pt idx="5581">
                  <c:v>592.5000281422399</c:v>
                </c:pt>
                <c:pt idx="5582">
                  <c:v>592.60002814698964</c:v>
                </c:pt>
                <c:pt idx="5583">
                  <c:v>592.70002815173939</c:v>
                </c:pt>
                <c:pt idx="5584">
                  <c:v>592.80002815648913</c:v>
                </c:pt>
                <c:pt idx="5585">
                  <c:v>592.90002816123888</c:v>
                </c:pt>
                <c:pt idx="5586">
                  <c:v>593.00002816598862</c:v>
                </c:pt>
                <c:pt idx="5587">
                  <c:v>593.10002817073837</c:v>
                </c:pt>
                <c:pt idx="5588">
                  <c:v>593.20002817548811</c:v>
                </c:pt>
                <c:pt idx="5589">
                  <c:v>593.30002818023786</c:v>
                </c:pt>
                <c:pt idx="5590">
                  <c:v>593.4000281849876</c:v>
                </c:pt>
                <c:pt idx="5591">
                  <c:v>593.50002818973735</c:v>
                </c:pt>
                <c:pt idx="5592">
                  <c:v>593.60002819448709</c:v>
                </c:pt>
                <c:pt idx="5593">
                  <c:v>593.70002819923684</c:v>
                </c:pt>
                <c:pt idx="5594">
                  <c:v>593.80002820398659</c:v>
                </c:pt>
                <c:pt idx="5595">
                  <c:v>593.90002820873633</c:v>
                </c:pt>
                <c:pt idx="5596">
                  <c:v>594.00002821348608</c:v>
                </c:pt>
                <c:pt idx="5597">
                  <c:v>594.10002821823582</c:v>
                </c:pt>
                <c:pt idx="5598">
                  <c:v>594.20002822298557</c:v>
                </c:pt>
                <c:pt idx="5599">
                  <c:v>594.30002822773531</c:v>
                </c:pt>
                <c:pt idx="5600">
                  <c:v>594.40002823248506</c:v>
                </c:pt>
                <c:pt idx="5601">
                  <c:v>594.5000282372348</c:v>
                </c:pt>
                <c:pt idx="5602">
                  <c:v>594.60002824198455</c:v>
                </c:pt>
                <c:pt idx="5603">
                  <c:v>594.70002824673429</c:v>
                </c:pt>
                <c:pt idx="5604">
                  <c:v>594.80002825148404</c:v>
                </c:pt>
                <c:pt idx="5605">
                  <c:v>594.90002825623378</c:v>
                </c:pt>
                <c:pt idx="5606">
                  <c:v>595.00002826098353</c:v>
                </c:pt>
                <c:pt idx="5607">
                  <c:v>595.10002826573327</c:v>
                </c:pt>
                <c:pt idx="5608">
                  <c:v>595.20002827048302</c:v>
                </c:pt>
                <c:pt idx="5609">
                  <c:v>595.30002827523276</c:v>
                </c:pt>
                <c:pt idx="5610">
                  <c:v>595.40002827998251</c:v>
                </c:pt>
                <c:pt idx="5611">
                  <c:v>595.50002828473225</c:v>
                </c:pt>
                <c:pt idx="5612">
                  <c:v>595.600028289482</c:v>
                </c:pt>
                <c:pt idx="5613">
                  <c:v>595.70002829423174</c:v>
                </c:pt>
                <c:pt idx="5614">
                  <c:v>595.80002829898149</c:v>
                </c:pt>
                <c:pt idx="5615">
                  <c:v>595.90002830373123</c:v>
                </c:pt>
                <c:pt idx="5616">
                  <c:v>596.00002830848098</c:v>
                </c:pt>
                <c:pt idx="5617">
                  <c:v>596.10002831323072</c:v>
                </c:pt>
                <c:pt idx="5618">
                  <c:v>596.20002831798047</c:v>
                </c:pt>
                <c:pt idx="5619">
                  <c:v>596.30002832273021</c:v>
                </c:pt>
                <c:pt idx="5620">
                  <c:v>596.40002832747996</c:v>
                </c:pt>
                <c:pt idx="5621">
                  <c:v>596.5000283322297</c:v>
                </c:pt>
                <c:pt idx="5622">
                  <c:v>596.60002833697945</c:v>
                </c:pt>
                <c:pt idx="5623">
                  <c:v>596.70002834172919</c:v>
                </c:pt>
                <c:pt idx="5624">
                  <c:v>596.80002834647894</c:v>
                </c:pt>
                <c:pt idx="5625">
                  <c:v>596.90002835122868</c:v>
                </c:pt>
                <c:pt idx="5626">
                  <c:v>597.00002835597843</c:v>
                </c:pt>
                <c:pt idx="5627">
                  <c:v>597.10002836072817</c:v>
                </c:pt>
                <c:pt idx="5628">
                  <c:v>597.20002836547792</c:v>
                </c:pt>
                <c:pt idx="5629">
                  <c:v>597.30002837022766</c:v>
                </c:pt>
                <c:pt idx="5630">
                  <c:v>597.40002837497741</c:v>
                </c:pt>
                <c:pt idx="5631">
                  <c:v>597.50002837972715</c:v>
                </c:pt>
                <c:pt idx="5632">
                  <c:v>597.6000283844769</c:v>
                </c:pt>
                <c:pt idx="5633">
                  <c:v>597.70002838922665</c:v>
                </c:pt>
                <c:pt idx="5634">
                  <c:v>597.80002839397639</c:v>
                </c:pt>
                <c:pt idx="5635">
                  <c:v>597.90002839872614</c:v>
                </c:pt>
                <c:pt idx="5636">
                  <c:v>598.00002840347588</c:v>
                </c:pt>
                <c:pt idx="5637">
                  <c:v>598.10002840822563</c:v>
                </c:pt>
                <c:pt idx="5638">
                  <c:v>598.20002841297537</c:v>
                </c:pt>
                <c:pt idx="5639">
                  <c:v>598.30002841772512</c:v>
                </c:pt>
                <c:pt idx="5640">
                  <c:v>598.40002842247486</c:v>
                </c:pt>
                <c:pt idx="5641">
                  <c:v>598.50002842722461</c:v>
                </c:pt>
                <c:pt idx="5642">
                  <c:v>598.60002843197435</c:v>
                </c:pt>
                <c:pt idx="5643">
                  <c:v>598.7000284367241</c:v>
                </c:pt>
                <c:pt idx="5644">
                  <c:v>598.80002844147384</c:v>
                </c:pt>
                <c:pt idx="5645">
                  <c:v>598.90002844622359</c:v>
                </c:pt>
                <c:pt idx="5646">
                  <c:v>599.00002845097333</c:v>
                </c:pt>
                <c:pt idx="5647">
                  <c:v>599.10002845572308</c:v>
                </c:pt>
                <c:pt idx="5648">
                  <c:v>599.20002846047282</c:v>
                </c:pt>
                <c:pt idx="5649">
                  <c:v>599.30002846522257</c:v>
                </c:pt>
                <c:pt idx="5650">
                  <c:v>599.40002846997231</c:v>
                </c:pt>
                <c:pt idx="5651">
                  <c:v>599.50002847472206</c:v>
                </c:pt>
                <c:pt idx="5652">
                  <c:v>599.6000284794718</c:v>
                </c:pt>
                <c:pt idx="5653">
                  <c:v>599.70002848422155</c:v>
                </c:pt>
                <c:pt idx="5654">
                  <c:v>599.80002848897129</c:v>
                </c:pt>
                <c:pt idx="5655">
                  <c:v>599.90002849372104</c:v>
                </c:pt>
                <c:pt idx="5656">
                  <c:v>600.00002849847078</c:v>
                </c:pt>
                <c:pt idx="5657">
                  <c:v>600.10002850322053</c:v>
                </c:pt>
                <c:pt idx="5658">
                  <c:v>600.20002850797027</c:v>
                </c:pt>
                <c:pt idx="5659">
                  <c:v>600.30002851272002</c:v>
                </c:pt>
                <c:pt idx="5660">
                  <c:v>600.40002851746976</c:v>
                </c:pt>
                <c:pt idx="5661">
                  <c:v>600.50002852221951</c:v>
                </c:pt>
                <c:pt idx="5662">
                  <c:v>600.60002852696925</c:v>
                </c:pt>
                <c:pt idx="5663">
                  <c:v>600.700028531719</c:v>
                </c:pt>
                <c:pt idx="5664">
                  <c:v>600.80002853646874</c:v>
                </c:pt>
                <c:pt idx="5665">
                  <c:v>600.90002854121849</c:v>
                </c:pt>
                <c:pt idx="5666">
                  <c:v>601.00002854596823</c:v>
                </c:pt>
                <c:pt idx="5667">
                  <c:v>601.10002855071798</c:v>
                </c:pt>
                <c:pt idx="5668">
                  <c:v>601.20002855546772</c:v>
                </c:pt>
                <c:pt idx="5669">
                  <c:v>601.30002856021747</c:v>
                </c:pt>
                <c:pt idx="5670">
                  <c:v>601.40002856496722</c:v>
                </c:pt>
                <c:pt idx="5671">
                  <c:v>601.50002856971696</c:v>
                </c:pt>
                <c:pt idx="5672">
                  <c:v>601.60002857446671</c:v>
                </c:pt>
                <c:pt idx="5673">
                  <c:v>601.70002857921645</c:v>
                </c:pt>
                <c:pt idx="5674">
                  <c:v>601.8000285839662</c:v>
                </c:pt>
                <c:pt idx="5675">
                  <c:v>601.90002858871594</c:v>
                </c:pt>
                <c:pt idx="5676">
                  <c:v>602.00002859346569</c:v>
                </c:pt>
                <c:pt idx="5677">
                  <c:v>602.10002859821543</c:v>
                </c:pt>
                <c:pt idx="5678">
                  <c:v>602.20002860296518</c:v>
                </c:pt>
                <c:pt idx="5679">
                  <c:v>602.30002860771492</c:v>
                </c:pt>
                <c:pt idx="5680">
                  <c:v>602.40002861246467</c:v>
                </c:pt>
                <c:pt idx="5681">
                  <c:v>602.50002861721441</c:v>
                </c:pt>
                <c:pt idx="5682">
                  <c:v>602.60002862196416</c:v>
                </c:pt>
                <c:pt idx="5683">
                  <c:v>602.7000286267139</c:v>
                </c:pt>
                <c:pt idx="5684">
                  <c:v>602.80002863146365</c:v>
                </c:pt>
                <c:pt idx="5685">
                  <c:v>602.90002863621339</c:v>
                </c:pt>
                <c:pt idx="5686">
                  <c:v>603.00002864096314</c:v>
                </c:pt>
                <c:pt idx="5687">
                  <c:v>603.10002864571288</c:v>
                </c:pt>
                <c:pt idx="5688">
                  <c:v>603.20002865046263</c:v>
                </c:pt>
                <c:pt idx="5689">
                  <c:v>603.30002865521237</c:v>
                </c:pt>
                <c:pt idx="5690">
                  <c:v>603.40002865996212</c:v>
                </c:pt>
                <c:pt idx="5691">
                  <c:v>603.50002866471186</c:v>
                </c:pt>
                <c:pt idx="5692">
                  <c:v>603.60002866946161</c:v>
                </c:pt>
                <c:pt idx="5693">
                  <c:v>603.70002867421135</c:v>
                </c:pt>
                <c:pt idx="5694">
                  <c:v>603.8000286789611</c:v>
                </c:pt>
                <c:pt idx="5695">
                  <c:v>603.90002868371084</c:v>
                </c:pt>
                <c:pt idx="5696">
                  <c:v>604.00002868846059</c:v>
                </c:pt>
                <c:pt idx="5697">
                  <c:v>604.10002869321033</c:v>
                </c:pt>
                <c:pt idx="5698">
                  <c:v>604.20002869796008</c:v>
                </c:pt>
                <c:pt idx="5699">
                  <c:v>604.30002870270982</c:v>
                </c:pt>
                <c:pt idx="5700">
                  <c:v>604.40002870745957</c:v>
                </c:pt>
                <c:pt idx="5701">
                  <c:v>604.50002871220931</c:v>
                </c:pt>
                <c:pt idx="5702">
                  <c:v>604.60002871695906</c:v>
                </c:pt>
                <c:pt idx="5703">
                  <c:v>604.7000287217088</c:v>
                </c:pt>
                <c:pt idx="5704">
                  <c:v>604.80002872645855</c:v>
                </c:pt>
                <c:pt idx="5705">
                  <c:v>604.90002873120829</c:v>
                </c:pt>
                <c:pt idx="5706">
                  <c:v>605.00002873595804</c:v>
                </c:pt>
                <c:pt idx="5707">
                  <c:v>605.10002874070778</c:v>
                </c:pt>
                <c:pt idx="5708">
                  <c:v>605.20002874545753</c:v>
                </c:pt>
                <c:pt idx="5709">
                  <c:v>605.30002875020728</c:v>
                </c:pt>
                <c:pt idx="5710">
                  <c:v>605.40002875495702</c:v>
                </c:pt>
                <c:pt idx="5711">
                  <c:v>605.50002875970677</c:v>
                </c:pt>
                <c:pt idx="5712">
                  <c:v>605.60002876445651</c:v>
                </c:pt>
                <c:pt idx="5713">
                  <c:v>605.70002876920626</c:v>
                </c:pt>
                <c:pt idx="5714">
                  <c:v>605.800028773956</c:v>
                </c:pt>
                <c:pt idx="5715">
                  <c:v>605.90002877870575</c:v>
                </c:pt>
                <c:pt idx="5716">
                  <c:v>606.00002878345549</c:v>
                </c:pt>
                <c:pt idx="5717">
                  <c:v>606.10002878820524</c:v>
                </c:pt>
                <c:pt idx="5718">
                  <c:v>606.20002879295498</c:v>
                </c:pt>
                <c:pt idx="5719">
                  <c:v>606.30002879770473</c:v>
                </c:pt>
                <c:pt idx="5720">
                  <c:v>606.40002880245447</c:v>
                </c:pt>
                <c:pt idx="5721">
                  <c:v>606.50002880720422</c:v>
                </c:pt>
                <c:pt idx="5722">
                  <c:v>606.60002881195396</c:v>
                </c:pt>
                <c:pt idx="5723">
                  <c:v>606.70002881670371</c:v>
                </c:pt>
                <c:pt idx="5724">
                  <c:v>606.80002882145345</c:v>
                </c:pt>
                <c:pt idx="5725">
                  <c:v>606.9000288262032</c:v>
                </c:pt>
                <c:pt idx="5726">
                  <c:v>607.00002883095294</c:v>
                </c:pt>
                <c:pt idx="5727">
                  <c:v>607.10002883570269</c:v>
                </c:pt>
                <c:pt idx="5728">
                  <c:v>607.20002884045243</c:v>
                </c:pt>
                <c:pt idx="5729">
                  <c:v>607.30002884520218</c:v>
                </c:pt>
                <c:pt idx="5730">
                  <c:v>607.40002884995192</c:v>
                </c:pt>
                <c:pt idx="5731">
                  <c:v>607.50002885470167</c:v>
                </c:pt>
                <c:pt idx="5732">
                  <c:v>607.60002885945141</c:v>
                </c:pt>
                <c:pt idx="5733">
                  <c:v>607.70002886420116</c:v>
                </c:pt>
                <c:pt idx="5734">
                  <c:v>607.8000288689509</c:v>
                </c:pt>
                <c:pt idx="5735">
                  <c:v>607.90002887370065</c:v>
                </c:pt>
                <c:pt idx="5736">
                  <c:v>608.00002887845039</c:v>
                </c:pt>
                <c:pt idx="5737">
                  <c:v>608.10002888320014</c:v>
                </c:pt>
                <c:pt idx="5738">
                  <c:v>608.20002888794988</c:v>
                </c:pt>
                <c:pt idx="5739">
                  <c:v>608.30002889269963</c:v>
                </c:pt>
                <c:pt idx="5740">
                  <c:v>608.40002889744937</c:v>
                </c:pt>
                <c:pt idx="5741">
                  <c:v>608.50002890219912</c:v>
                </c:pt>
                <c:pt idx="5742">
                  <c:v>608.60002890694886</c:v>
                </c:pt>
                <c:pt idx="5743">
                  <c:v>608.70002891169861</c:v>
                </c:pt>
                <c:pt idx="5744">
                  <c:v>608.80002891644835</c:v>
                </c:pt>
                <c:pt idx="5745">
                  <c:v>608.9000289211981</c:v>
                </c:pt>
                <c:pt idx="5746">
                  <c:v>609.00002892594784</c:v>
                </c:pt>
                <c:pt idx="5747">
                  <c:v>609.10002893069759</c:v>
                </c:pt>
                <c:pt idx="5748">
                  <c:v>609.20002893544734</c:v>
                </c:pt>
                <c:pt idx="5749">
                  <c:v>609.30002894019708</c:v>
                </c:pt>
                <c:pt idx="5750">
                  <c:v>609.40002894494683</c:v>
                </c:pt>
                <c:pt idx="5751">
                  <c:v>609.50002894969657</c:v>
                </c:pt>
                <c:pt idx="5752">
                  <c:v>609.60002895444632</c:v>
                </c:pt>
                <c:pt idx="5753">
                  <c:v>609.70002895919606</c:v>
                </c:pt>
                <c:pt idx="5754">
                  <c:v>609.80002896394581</c:v>
                </c:pt>
                <c:pt idx="5755">
                  <c:v>609.90002896869555</c:v>
                </c:pt>
                <c:pt idx="5756">
                  <c:v>610.0000289734453</c:v>
                </c:pt>
                <c:pt idx="5757">
                  <c:v>610.10002897819504</c:v>
                </c:pt>
                <c:pt idx="5758">
                  <c:v>610.20002898294479</c:v>
                </c:pt>
                <c:pt idx="5759">
                  <c:v>610.30002898769453</c:v>
                </c:pt>
                <c:pt idx="5760">
                  <c:v>610.40002899244428</c:v>
                </c:pt>
                <c:pt idx="5761">
                  <c:v>610.50002899719402</c:v>
                </c:pt>
                <c:pt idx="5762">
                  <c:v>610.60002900194377</c:v>
                </c:pt>
                <c:pt idx="5763">
                  <c:v>610.70002900669351</c:v>
                </c:pt>
                <c:pt idx="5764">
                  <c:v>610.80002901144326</c:v>
                </c:pt>
                <c:pt idx="5765">
                  <c:v>610.900029016193</c:v>
                </c:pt>
                <c:pt idx="5766">
                  <c:v>611.00002902094275</c:v>
                </c:pt>
                <c:pt idx="5767">
                  <c:v>611.10002902569249</c:v>
                </c:pt>
                <c:pt idx="5768">
                  <c:v>611.20002903044224</c:v>
                </c:pt>
                <c:pt idx="5769">
                  <c:v>611.30002903519198</c:v>
                </c:pt>
                <c:pt idx="5770">
                  <c:v>611.40002903994173</c:v>
                </c:pt>
                <c:pt idx="5771">
                  <c:v>611.50002904469147</c:v>
                </c:pt>
                <c:pt idx="5772">
                  <c:v>611.60002904944122</c:v>
                </c:pt>
                <c:pt idx="5773">
                  <c:v>611.70002905419096</c:v>
                </c:pt>
                <c:pt idx="5774">
                  <c:v>611.80002905894071</c:v>
                </c:pt>
                <c:pt idx="5775">
                  <c:v>611.90002906369045</c:v>
                </c:pt>
                <c:pt idx="5776">
                  <c:v>612.0000290684402</c:v>
                </c:pt>
                <c:pt idx="5777">
                  <c:v>612.10002907318994</c:v>
                </c:pt>
                <c:pt idx="5778">
                  <c:v>612.20002907793969</c:v>
                </c:pt>
                <c:pt idx="5779">
                  <c:v>612.30002908268943</c:v>
                </c:pt>
                <c:pt idx="5780">
                  <c:v>612.40002908743918</c:v>
                </c:pt>
                <c:pt idx="5781">
                  <c:v>612.50002909218892</c:v>
                </c:pt>
                <c:pt idx="5782">
                  <c:v>612.60002909693867</c:v>
                </c:pt>
                <c:pt idx="5783">
                  <c:v>612.70002910168841</c:v>
                </c:pt>
                <c:pt idx="5784">
                  <c:v>612.80002910643816</c:v>
                </c:pt>
                <c:pt idx="5785">
                  <c:v>612.90002911118791</c:v>
                </c:pt>
                <c:pt idx="5786">
                  <c:v>613.00002911593765</c:v>
                </c:pt>
                <c:pt idx="5787">
                  <c:v>613.1000291206874</c:v>
                </c:pt>
                <c:pt idx="5788">
                  <c:v>613.20002912543714</c:v>
                </c:pt>
                <c:pt idx="5789">
                  <c:v>613.30002913018689</c:v>
                </c:pt>
                <c:pt idx="5790">
                  <c:v>613.40002913493663</c:v>
                </c:pt>
                <c:pt idx="5791">
                  <c:v>613.50002913968638</c:v>
                </c:pt>
                <c:pt idx="5792">
                  <c:v>613.60002914443612</c:v>
                </c:pt>
                <c:pt idx="5793">
                  <c:v>613.70002914918587</c:v>
                </c:pt>
                <c:pt idx="5794">
                  <c:v>613.80002915393561</c:v>
                </c:pt>
                <c:pt idx="5795">
                  <c:v>613.90002915868536</c:v>
                </c:pt>
                <c:pt idx="5796">
                  <c:v>614.0000291634351</c:v>
                </c:pt>
                <c:pt idx="5797">
                  <c:v>614.10002916818485</c:v>
                </c:pt>
                <c:pt idx="5798">
                  <c:v>614.20002917293459</c:v>
                </c:pt>
                <c:pt idx="5799">
                  <c:v>614.30002917768434</c:v>
                </c:pt>
                <c:pt idx="5800">
                  <c:v>614.40002918243408</c:v>
                </c:pt>
                <c:pt idx="5801">
                  <c:v>614.50002918718383</c:v>
                </c:pt>
                <c:pt idx="5802">
                  <c:v>614.60002919193357</c:v>
                </c:pt>
                <c:pt idx="5803">
                  <c:v>614.70002919668332</c:v>
                </c:pt>
                <c:pt idx="5804">
                  <c:v>614.80002920143306</c:v>
                </c:pt>
                <c:pt idx="5805">
                  <c:v>614.90002920618281</c:v>
                </c:pt>
                <c:pt idx="5806">
                  <c:v>615.00002921093255</c:v>
                </c:pt>
                <c:pt idx="5807">
                  <c:v>615.1000292156823</c:v>
                </c:pt>
                <c:pt idx="5808">
                  <c:v>615.20002922043204</c:v>
                </c:pt>
                <c:pt idx="5809">
                  <c:v>615.30002922518179</c:v>
                </c:pt>
                <c:pt idx="5810">
                  <c:v>615.40002922993153</c:v>
                </c:pt>
                <c:pt idx="5811">
                  <c:v>615.50002923468128</c:v>
                </c:pt>
                <c:pt idx="5812">
                  <c:v>615.60002923943102</c:v>
                </c:pt>
                <c:pt idx="5813">
                  <c:v>615.70002924418077</c:v>
                </c:pt>
                <c:pt idx="5814">
                  <c:v>615.80002924893051</c:v>
                </c:pt>
                <c:pt idx="5815">
                  <c:v>615.90002925368026</c:v>
                </c:pt>
                <c:pt idx="5816">
                  <c:v>616.00002925843</c:v>
                </c:pt>
                <c:pt idx="5817">
                  <c:v>616.10002926317975</c:v>
                </c:pt>
                <c:pt idx="5818">
                  <c:v>616.20002926792949</c:v>
                </c:pt>
                <c:pt idx="5819">
                  <c:v>616.30002927267924</c:v>
                </c:pt>
                <c:pt idx="5820">
                  <c:v>616.40002927742898</c:v>
                </c:pt>
                <c:pt idx="5821">
                  <c:v>616.50002928217873</c:v>
                </c:pt>
                <c:pt idx="5822">
                  <c:v>616.60002928692847</c:v>
                </c:pt>
                <c:pt idx="5823">
                  <c:v>616.70002929167822</c:v>
                </c:pt>
                <c:pt idx="5824">
                  <c:v>616.80002929642797</c:v>
                </c:pt>
                <c:pt idx="5825">
                  <c:v>616.90002930117771</c:v>
                </c:pt>
                <c:pt idx="5826">
                  <c:v>617.00002930592746</c:v>
                </c:pt>
                <c:pt idx="5827">
                  <c:v>617.1000293106772</c:v>
                </c:pt>
                <c:pt idx="5828">
                  <c:v>617.20002931542695</c:v>
                </c:pt>
                <c:pt idx="5829">
                  <c:v>617.30002932017669</c:v>
                </c:pt>
                <c:pt idx="5830">
                  <c:v>617.40002932492644</c:v>
                </c:pt>
                <c:pt idx="5831">
                  <c:v>617.50002932967618</c:v>
                </c:pt>
                <c:pt idx="5832">
                  <c:v>617.60002933442593</c:v>
                </c:pt>
                <c:pt idx="5833">
                  <c:v>617.70002933917567</c:v>
                </c:pt>
                <c:pt idx="5834">
                  <c:v>617.80002934392542</c:v>
                </c:pt>
                <c:pt idx="5835">
                  <c:v>617.90002934867516</c:v>
                </c:pt>
                <c:pt idx="5836">
                  <c:v>618.00002935342491</c:v>
                </c:pt>
                <c:pt idx="5837">
                  <c:v>618.10002935817465</c:v>
                </c:pt>
                <c:pt idx="5838">
                  <c:v>618.2000293629244</c:v>
                </c:pt>
                <c:pt idx="5839">
                  <c:v>618.30002936767414</c:v>
                </c:pt>
                <c:pt idx="5840">
                  <c:v>618.40002937242389</c:v>
                </c:pt>
                <c:pt idx="5841">
                  <c:v>618.50002937717363</c:v>
                </c:pt>
                <c:pt idx="5842">
                  <c:v>618.60002938192338</c:v>
                </c:pt>
                <c:pt idx="5843">
                  <c:v>618.70002938667312</c:v>
                </c:pt>
                <c:pt idx="5844">
                  <c:v>618.80002939142287</c:v>
                </c:pt>
                <c:pt idx="5845">
                  <c:v>618.90002939617261</c:v>
                </c:pt>
                <c:pt idx="5846">
                  <c:v>619.00002940092236</c:v>
                </c:pt>
                <c:pt idx="5847">
                  <c:v>619.1000294056721</c:v>
                </c:pt>
                <c:pt idx="5848">
                  <c:v>619.20002941042185</c:v>
                </c:pt>
                <c:pt idx="5849">
                  <c:v>619.30002941517159</c:v>
                </c:pt>
                <c:pt idx="5850">
                  <c:v>619.40002941992134</c:v>
                </c:pt>
                <c:pt idx="5851">
                  <c:v>619.50002942467108</c:v>
                </c:pt>
                <c:pt idx="5852">
                  <c:v>619.60002942942083</c:v>
                </c:pt>
                <c:pt idx="5853">
                  <c:v>619.70002943417057</c:v>
                </c:pt>
                <c:pt idx="5854">
                  <c:v>619.80002943892032</c:v>
                </c:pt>
                <c:pt idx="5855">
                  <c:v>619.90002944367006</c:v>
                </c:pt>
                <c:pt idx="5856">
                  <c:v>620.00002944841981</c:v>
                </c:pt>
                <c:pt idx="5857">
                  <c:v>620.10002945316955</c:v>
                </c:pt>
                <c:pt idx="5858">
                  <c:v>620.2000294579193</c:v>
                </c:pt>
                <c:pt idx="5859">
                  <c:v>620.30002946266904</c:v>
                </c:pt>
                <c:pt idx="5860">
                  <c:v>620.40002946741879</c:v>
                </c:pt>
                <c:pt idx="5861">
                  <c:v>620.50002947216853</c:v>
                </c:pt>
                <c:pt idx="5862">
                  <c:v>620.60002947691828</c:v>
                </c:pt>
                <c:pt idx="5863">
                  <c:v>620.70002948166803</c:v>
                </c:pt>
                <c:pt idx="5864">
                  <c:v>620.80002948641777</c:v>
                </c:pt>
                <c:pt idx="5865">
                  <c:v>620.90002949116752</c:v>
                </c:pt>
                <c:pt idx="5866">
                  <c:v>621.00002949591726</c:v>
                </c:pt>
                <c:pt idx="5867">
                  <c:v>621.10002950066701</c:v>
                </c:pt>
                <c:pt idx="5868">
                  <c:v>621.20002950541675</c:v>
                </c:pt>
                <c:pt idx="5869">
                  <c:v>621.3000295101665</c:v>
                </c:pt>
                <c:pt idx="5870">
                  <c:v>621.40002951491624</c:v>
                </c:pt>
                <c:pt idx="5871">
                  <c:v>621.50002951966599</c:v>
                </c:pt>
                <c:pt idx="5872">
                  <c:v>621.60002952441573</c:v>
                </c:pt>
                <c:pt idx="5873">
                  <c:v>621.70002952916548</c:v>
                </c:pt>
                <c:pt idx="5874">
                  <c:v>621.80002953391522</c:v>
                </c:pt>
                <c:pt idx="5875">
                  <c:v>621.90002953866497</c:v>
                </c:pt>
                <c:pt idx="5876">
                  <c:v>622.00002954341471</c:v>
                </c:pt>
                <c:pt idx="5877">
                  <c:v>622.10002954816446</c:v>
                </c:pt>
                <c:pt idx="5878">
                  <c:v>622.2000295529142</c:v>
                </c:pt>
                <c:pt idx="5879">
                  <c:v>622.30002955766395</c:v>
                </c:pt>
                <c:pt idx="5880">
                  <c:v>622.40002956241369</c:v>
                </c:pt>
                <c:pt idx="5881">
                  <c:v>622.50002956716344</c:v>
                </c:pt>
                <c:pt idx="5882">
                  <c:v>622.60002957191318</c:v>
                </c:pt>
                <c:pt idx="5883">
                  <c:v>622.70002957666293</c:v>
                </c:pt>
                <c:pt idx="5884">
                  <c:v>622.80002958141267</c:v>
                </c:pt>
                <c:pt idx="5885">
                  <c:v>622.90002958616242</c:v>
                </c:pt>
                <c:pt idx="5886">
                  <c:v>623.00002959091216</c:v>
                </c:pt>
                <c:pt idx="5887">
                  <c:v>623.10002959566191</c:v>
                </c:pt>
                <c:pt idx="5888">
                  <c:v>623.20002960041165</c:v>
                </c:pt>
                <c:pt idx="5889">
                  <c:v>623.3000296051614</c:v>
                </c:pt>
                <c:pt idx="5890">
                  <c:v>623.40002960991114</c:v>
                </c:pt>
                <c:pt idx="5891">
                  <c:v>623.50002961466089</c:v>
                </c:pt>
                <c:pt idx="5892">
                  <c:v>623.60002961941063</c:v>
                </c:pt>
                <c:pt idx="5893">
                  <c:v>623.70002962416038</c:v>
                </c:pt>
                <c:pt idx="5894">
                  <c:v>623.80002962891012</c:v>
                </c:pt>
                <c:pt idx="5895">
                  <c:v>623.90002963365987</c:v>
                </c:pt>
                <c:pt idx="5896">
                  <c:v>624.00002963840961</c:v>
                </c:pt>
                <c:pt idx="5897">
                  <c:v>624.10002964315936</c:v>
                </c:pt>
                <c:pt idx="5898">
                  <c:v>624.2000296479091</c:v>
                </c:pt>
                <c:pt idx="5899">
                  <c:v>624.30002965265885</c:v>
                </c:pt>
                <c:pt idx="5900">
                  <c:v>624.4000296574086</c:v>
                </c:pt>
                <c:pt idx="5901">
                  <c:v>624.50002966215834</c:v>
                </c:pt>
                <c:pt idx="5902">
                  <c:v>624.60002966690809</c:v>
                </c:pt>
                <c:pt idx="5903">
                  <c:v>624.70002967165783</c:v>
                </c:pt>
                <c:pt idx="5904">
                  <c:v>624.80002967640758</c:v>
                </c:pt>
                <c:pt idx="5905">
                  <c:v>624.90002968115732</c:v>
                </c:pt>
                <c:pt idx="5906">
                  <c:v>625.00002968590707</c:v>
                </c:pt>
                <c:pt idx="5907">
                  <c:v>625.10002969065681</c:v>
                </c:pt>
                <c:pt idx="5908">
                  <c:v>625.20002969540656</c:v>
                </c:pt>
                <c:pt idx="5909">
                  <c:v>625.3000297001563</c:v>
                </c:pt>
                <c:pt idx="5910">
                  <c:v>625.40002970490605</c:v>
                </c:pt>
                <c:pt idx="5911">
                  <c:v>625.50002970965579</c:v>
                </c:pt>
                <c:pt idx="5912">
                  <c:v>625.60002971440554</c:v>
                </c:pt>
                <c:pt idx="5913">
                  <c:v>625.70002971915528</c:v>
                </c:pt>
                <c:pt idx="5914">
                  <c:v>625.80002972390503</c:v>
                </c:pt>
                <c:pt idx="5915">
                  <c:v>625.90002972865477</c:v>
                </c:pt>
                <c:pt idx="5916">
                  <c:v>626.00002973340452</c:v>
                </c:pt>
                <c:pt idx="5917">
                  <c:v>626.10002973815426</c:v>
                </c:pt>
                <c:pt idx="5918">
                  <c:v>626.20002974290401</c:v>
                </c:pt>
                <c:pt idx="5919">
                  <c:v>626.30002974765375</c:v>
                </c:pt>
                <c:pt idx="5920">
                  <c:v>626.4000297524035</c:v>
                </c:pt>
                <c:pt idx="5921">
                  <c:v>626.50002975715324</c:v>
                </c:pt>
                <c:pt idx="5922">
                  <c:v>626.60002976190299</c:v>
                </c:pt>
                <c:pt idx="5923">
                  <c:v>626.70002976665273</c:v>
                </c:pt>
                <c:pt idx="5924">
                  <c:v>626.80002977140248</c:v>
                </c:pt>
                <c:pt idx="5925">
                  <c:v>626.90002977615222</c:v>
                </c:pt>
                <c:pt idx="5926">
                  <c:v>627.00002978090197</c:v>
                </c:pt>
                <c:pt idx="5927">
                  <c:v>627.10002978565171</c:v>
                </c:pt>
                <c:pt idx="5928">
                  <c:v>627.20002979040146</c:v>
                </c:pt>
                <c:pt idx="5929">
                  <c:v>627.3000297951512</c:v>
                </c:pt>
                <c:pt idx="5930">
                  <c:v>627.40002979990095</c:v>
                </c:pt>
                <c:pt idx="5931">
                  <c:v>627.50002980465069</c:v>
                </c:pt>
                <c:pt idx="5932">
                  <c:v>627.60002980940044</c:v>
                </c:pt>
                <c:pt idx="5933">
                  <c:v>627.70002981415018</c:v>
                </c:pt>
                <c:pt idx="5934">
                  <c:v>627.80002981889993</c:v>
                </c:pt>
                <c:pt idx="5935">
                  <c:v>627.90002982364967</c:v>
                </c:pt>
                <c:pt idx="5936">
                  <c:v>628.00002982839942</c:v>
                </c:pt>
                <c:pt idx="5937">
                  <c:v>628.10002983314916</c:v>
                </c:pt>
                <c:pt idx="5938">
                  <c:v>628.20002983789891</c:v>
                </c:pt>
                <c:pt idx="5939">
                  <c:v>628.30002984264866</c:v>
                </c:pt>
                <c:pt idx="5940">
                  <c:v>628.4000298473984</c:v>
                </c:pt>
                <c:pt idx="5941">
                  <c:v>628.50002985214815</c:v>
                </c:pt>
                <c:pt idx="5942">
                  <c:v>628.60002985689789</c:v>
                </c:pt>
                <c:pt idx="5943">
                  <c:v>628.70002986164764</c:v>
                </c:pt>
                <c:pt idx="5944">
                  <c:v>628.80002986639738</c:v>
                </c:pt>
                <c:pt idx="5945">
                  <c:v>628.90002987114713</c:v>
                </c:pt>
                <c:pt idx="5946">
                  <c:v>629.00002987589687</c:v>
                </c:pt>
                <c:pt idx="5947">
                  <c:v>629.10002988064662</c:v>
                </c:pt>
                <c:pt idx="5948">
                  <c:v>629.20002988539636</c:v>
                </c:pt>
                <c:pt idx="5949">
                  <c:v>629.30002989014611</c:v>
                </c:pt>
                <c:pt idx="5950">
                  <c:v>629.40002989489585</c:v>
                </c:pt>
                <c:pt idx="5951">
                  <c:v>629.5000298996456</c:v>
                </c:pt>
                <c:pt idx="5952">
                  <c:v>629.60002990439534</c:v>
                </c:pt>
                <c:pt idx="5953">
                  <c:v>629.70002990914509</c:v>
                </c:pt>
                <c:pt idx="5954">
                  <c:v>629.80002991389483</c:v>
                </c:pt>
                <c:pt idx="5955">
                  <c:v>629.90002991864458</c:v>
                </c:pt>
                <c:pt idx="5956">
                  <c:v>630.00002992339432</c:v>
                </c:pt>
                <c:pt idx="5957">
                  <c:v>630.10002992814407</c:v>
                </c:pt>
                <c:pt idx="5958">
                  <c:v>630.20002993289381</c:v>
                </c:pt>
                <c:pt idx="5959">
                  <c:v>630.30002993764356</c:v>
                </c:pt>
                <c:pt idx="5960">
                  <c:v>630.4000299423933</c:v>
                </c:pt>
                <c:pt idx="5961">
                  <c:v>630.50002994714305</c:v>
                </c:pt>
                <c:pt idx="5962">
                  <c:v>630.60002995189279</c:v>
                </c:pt>
                <c:pt idx="5963">
                  <c:v>630.70002995664254</c:v>
                </c:pt>
                <c:pt idx="5964">
                  <c:v>630.80002996139228</c:v>
                </c:pt>
                <c:pt idx="5965">
                  <c:v>630.90002996614203</c:v>
                </c:pt>
                <c:pt idx="5966">
                  <c:v>631.00002997089177</c:v>
                </c:pt>
                <c:pt idx="5967">
                  <c:v>631.10002997564152</c:v>
                </c:pt>
                <c:pt idx="5968">
                  <c:v>631.20002998039126</c:v>
                </c:pt>
                <c:pt idx="5969">
                  <c:v>631.30002998514101</c:v>
                </c:pt>
                <c:pt idx="5970">
                  <c:v>631.40002998989075</c:v>
                </c:pt>
                <c:pt idx="5971">
                  <c:v>631.5000299946405</c:v>
                </c:pt>
                <c:pt idx="5972">
                  <c:v>631.60002999939024</c:v>
                </c:pt>
                <c:pt idx="5973">
                  <c:v>631.70003000413999</c:v>
                </c:pt>
                <c:pt idx="5974">
                  <c:v>631.80003000888973</c:v>
                </c:pt>
                <c:pt idx="5975">
                  <c:v>631.90003001363948</c:v>
                </c:pt>
                <c:pt idx="5976">
                  <c:v>632.00003001838923</c:v>
                </c:pt>
                <c:pt idx="5977">
                  <c:v>632.10003002313897</c:v>
                </c:pt>
                <c:pt idx="5978">
                  <c:v>632.20003002788872</c:v>
                </c:pt>
                <c:pt idx="5979">
                  <c:v>632.30003003263846</c:v>
                </c:pt>
                <c:pt idx="5980">
                  <c:v>632.40003003738821</c:v>
                </c:pt>
                <c:pt idx="5981">
                  <c:v>632.50003004213795</c:v>
                </c:pt>
                <c:pt idx="5982">
                  <c:v>632.6000300468877</c:v>
                </c:pt>
                <c:pt idx="5983">
                  <c:v>632.70003005163744</c:v>
                </c:pt>
                <c:pt idx="5984">
                  <c:v>632.80003005638719</c:v>
                </c:pt>
                <c:pt idx="5985">
                  <c:v>632.90003006113693</c:v>
                </c:pt>
                <c:pt idx="5986">
                  <c:v>633.00003006588668</c:v>
                </c:pt>
                <c:pt idx="5987">
                  <c:v>633.10003007063642</c:v>
                </c:pt>
                <c:pt idx="5988">
                  <c:v>633.20003007538617</c:v>
                </c:pt>
                <c:pt idx="5989">
                  <c:v>633.30003008013591</c:v>
                </c:pt>
                <c:pt idx="5990">
                  <c:v>633.40003008488566</c:v>
                </c:pt>
                <c:pt idx="5991">
                  <c:v>633.5000300896354</c:v>
                </c:pt>
                <c:pt idx="5992">
                  <c:v>633.60003009438515</c:v>
                </c:pt>
                <c:pt idx="5993">
                  <c:v>633.70003009913489</c:v>
                </c:pt>
                <c:pt idx="5994">
                  <c:v>633.80003010388464</c:v>
                </c:pt>
                <c:pt idx="5995">
                  <c:v>633.90003010863438</c:v>
                </c:pt>
                <c:pt idx="5996">
                  <c:v>634.00003011338413</c:v>
                </c:pt>
                <c:pt idx="5997">
                  <c:v>634.10003011813387</c:v>
                </c:pt>
                <c:pt idx="5998">
                  <c:v>634.20003012288362</c:v>
                </c:pt>
                <c:pt idx="5999">
                  <c:v>634.30003012763336</c:v>
                </c:pt>
                <c:pt idx="6000">
                  <c:v>634.40003013238311</c:v>
                </c:pt>
                <c:pt idx="6001">
                  <c:v>634.50003013713285</c:v>
                </c:pt>
                <c:pt idx="6002">
                  <c:v>634.6000301418826</c:v>
                </c:pt>
                <c:pt idx="6003">
                  <c:v>634.70003014663234</c:v>
                </c:pt>
                <c:pt idx="6004">
                  <c:v>634.80003015138209</c:v>
                </c:pt>
                <c:pt idx="6005">
                  <c:v>634.90003015613183</c:v>
                </c:pt>
                <c:pt idx="6006">
                  <c:v>635.00003016088158</c:v>
                </c:pt>
                <c:pt idx="6007">
                  <c:v>635.10003016563132</c:v>
                </c:pt>
                <c:pt idx="6008">
                  <c:v>635.20003017038107</c:v>
                </c:pt>
                <c:pt idx="6009">
                  <c:v>635.30003017513081</c:v>
                </c:pt>
                <c:pt idx="6010">
                  <c:v>635.40003017988056</c:v>
                </c:pt>
                <c:pt idx="6011">
                  <c:v>635.5000301846303</c:v>
                </c:pt>
                <c:pt idx="6012">
                  <c:v>635.60003018938005</c:v>
                </c:pt>
                <c:pt idx="6013">
                  <c:v>635.70003019412979</c:v>
                </c:pt>
                <c:pt idx="6014">
                  <c:v>635.80003019887954</c:v>
                </c:pt>
                <c:pt idx="6015">
                  <c:v>635.90003020362929</c:v>
                </c:pt>
                <c:pt idx="6016">
                  <c:v>636.00003020837903</c:v>
                </c:pt>
                <c:pt idx="6017">
                  <c:v>636.10003021312878</c:v>
                </c:pt>
                <c:pt idx="6018">
                  <c:v>636.20003021787852</c:v>
                </c:pt>
                <c:pt idx="6019">
                  <c:v>636.30003022262827</c:v>
                </c:pt>
                <c:pt idx="6020">
                  <c:v>636.40003022737801</c:v>
                </c:pt>
                <c:pt idx="6021">
                  <c:v>636.50003023212776</c:v>
                </c:pt>
                <c:pt idx="6022">
                  <c:v>636.6000302368775</c:v>
                </c:pt>
                <c:pt idx="6023">
                  <c:v>636.70003024162725</c:v>
                </c:pt>
                <c:pt idx="6024">
                  <c:v>636.80003024637699</c:v>
                </c:pt>
                <c:pt idx="6025">
                  <c:v>636.90003025112674</c:v>
                </c:pt>
                <c:pt idx="6026">
                  <c:v>637.00003025587648</c:v>
                </c:pt>
                <c:pt idx="6027">
                  <c:v>637.10003026062623</c:v>
                </c:pt>
                <c:pt idx="6028">
                  <c:v>637.20003026537597</c:v>
                </c:pt>
                <c:pt idx="6029">
                  <c:v>637.30003027012572</c:v>
                </c:pt>
                <c:pt idx="6030">
                  <c:v>637.40003027487546</c:v>
                </c:pt>
                <c:pt idx="6031">
                  <c:v>637.50003027962521</c:v>
                </c:pt>
                <c:pt idx="6032">
                  <c:v>637.60003028437495</c:v>
                </c:pt>
                <c:pt idx="6033">
                  <c:v>637.7000302891247</c:v>
                </c:pt>
                <c:pt idx="6034">
                  <c:v>637.80003029387444</c:v>
                </c:pt>
                <c:pt idx="6035">
                  <c:v>637.90003029862419</c:v>
                </c:pt>
                <c:pt idx="6036">
                  <c:v>638.00003030337393</c:v>
                </c:pt>
                <c:pt idx="6037">
                  <c:v>638.10003030812368</c:v>
                </c:pt>
                <c:pt idx="6038">
                  <c:v>638.20003031287342</c:v>
                </c:pt>
                <c:pt idx="6039">
                  <c:v>638.30003031762317</c:v>
                </c:pt>
                <c:pt idx="6040">
                  <c:v>638.40003032237291</c:v>
                </c:pt>
                <c:pt idx="6041">
                  <c:v>638.50003032712266</c:v>
                </c:pt>
                <c:pt idx="6042">
                  <c:v>638.6000303318724</c:v>
                </c:pt>
                <c:pt idx="6043">
                  <c:v>638.70003033662215</c:v>
                </c:pt>
                <c:pt idx="6044">
                  <c:v>638.80003034137189</c:v>
                </c:pt>
                <c:pt idx="6045">
                  <c:v>638.90003034612164</c:v>
                </c:pt>
                <c:pt idx="6046">
                  <c:v>639.00003035087138</c:v>
                </c:pt>
                <c:pt idx="6047">
                  <c:v>639.10003035562113</c:v>
                </c:pt>
                <c:pt idx="6048">
                  <c:v>639.20003036037087</c:v>
                </c:pt>
                <c:pt idx="6049">
                  <c:v>639.30003036512062</c:v>
                </c:pt>
                <c:pt idx="6050">
                  <c:v>639.40003036987036</c:v>
                </c:pt>
                <c:pt idx="6051">
                  <c:v>639.50003037462011</c:v>
                </c:pt>
                <c:pt idx="6052">
                  <c:v>639.60003037936985</c:v>
                </c:pt>
                <c:pt idx="6053">
                  <c:v>639.7000303841196</c:v>
                </c:pt>
                <c:pt idx="6054">
                  <c:v>639.80003038886935</c:v>
                </c:pt>
                <c:pt idx="6055">
                  <c:v>639.90003039361909</c:v>
                </c:pt>
                <c:pt idx="6056">
                  <c:v>640.00003039836884</c:v>
                </c:pt>
                <c:pt idx="6057">
                  <c:v>640.10003040311858</c:v>
                </c:pt>
                <c:pt idx="6058">
                  <c:v>640.20003040786833</c:v>
                </c:pt>
                <c:pt idx="6059">
                  <c:v>640.30003041261807</c:v>
                </c:pt>
                <c:pt idx="6060">
                  <c:v>640.40003041736782</c:v>
                </c:pt>
                <c:pt idx="6061">
                  <c:v>640.50003042211756</c:v>
                </c:pt>
                <c:pt idx="6062">
                  <c:v>640.60003042686731</c:v>
                </c:pt>
                <c:pt idx="6063">
                  <c:v>640.70003043161705</c:v>
                </c:pt>
                <c:pt idx="6064">
                  <c:v>640.8000304363668</c:v>
                </c:pt>
                <c:pt idx="6065">
                  <c:v>640.90003044111654</c:v>
                </c:pt>
                <c:pt idx="6066">
                  <c:v>641.00003044586629</c:v>
                </c:pt>
                <c:pt idx="6067">
                  <c:v>641.10003045061603</c:v>
                </c:pt>
                <c:pt idx="6068">
                  <c:v>641.20003045536578</c:v>
                </c:pt>
                <c:pt idx="6069">
                  <c:v>641.30003046011552</c:v>
                </c:pt>
                <c:pt idx="6070">
                  <c:v>641.40003046486527</c:v>
                </c:pt>
                <c:pt idx="6071">
                  <c:v>641.50003046961501</c:v>
                </c:pt>
                <c:pt idx="6072">
                  <c:v>641.60003047436476</c:v>
                </c:pt>
                <c:pt idx="6073">
                  <c:v>641.7000304791145</c:v>
                </c:pt>
                <c:pt idx="6074">
                  <c:v>641.80003048386425</c:v>
                </c:pt>
                <c:pt idx="6075">
                  <c:v>641.90003048861399</c:v>
                </c:pt>
                <c:pt idx="6076">
                  <c:v>642.00003049336374</c:v>
                </c:pt>
                <c:pt idx="6077">
                  <c:v>642.10003049811348</c:v>
                </c:pt>
                <c:pt idx="6078">
                  <c:v>642.20003050286323</c:v>
                </c:pt>
                <c:pt idx="6079">
                  <c:v>642.30003050761297</c:v>
                </c:pt>
                <c:pt idx="6080">
                  <c:v>642.40003051236272</c:v>
                </c:pt>
                <c:pt idx="6081">
                  <c:v>642.50003051711246</c:v>
                </c:pt>
                <c:pt idx="6082">
                  <c:v>642.60003052186221</c:v>
                </c:pt>
                <c:pt idx="6083">
                  <c:v>642.70003052661195</c:v>
                </c:pt>
                <c:pt idx="6084">
                  <c:v>642.8000305313617</c:v>
                </c:pt>
                <c:pt idx="6085">
                  <c:v>642.90003053611144</c:v>
                </c:pt>
                <c:pt idx="6086">
                  <c:v>643.00003054086119</c:v>
                </c:pt>
                <c:pt idx="6087">
                  <c:v>643.10003054561093</c:v>
                </c:pt>
                <c:pt idx="6088">
                  <c:v>643.20003055036068</c:v>
                </c:pt>
                <c:pt idx="6089">
                  <c:v>643.30003055511042</c:v>
                </c:pt>
                <c:pt idx="6090">
                  <c:v>643.40003055986017</c:v>
                </c:pt>
                <c:pt idx="6091">
                  <c:v>643.50003056460992</c:v>
                </c:pt>
                <c:pt idx="6092">
                  <c:v>643.60003056935966</c:v>
                </c:pt>
                <c:pt idx="6093">
                  <c:v>643.70003057410941</c:v>
                </c:pt>
                <c:pt idx="6094">
                  <c:v>643.80003057885915</c:v>
                </c:pt>
                <c:pt idx="6095">
                  <c:v>643.9000305836089</c:v>
                </c:pt>
                <c:pt idx="6096">
                  <c:v>644.00003058835864</c:v>
                </c:pt>
                <c:pt idx="6097">
                  <c:v>644.10003059310839</c:v>
                </c:pt>
                <c:pt idx="6098">
                  <c:v>644.20003059785813</c:v>
                </c:pt>
                <c:pt idx="6099">
                  <c:v>644.30003060260788</c:v>
                </c:pt>
                <c:pt idx="6100">
                  <c:v>644.40003060735762</c:v>
                </c:pt>
                <c:pt idx="6101">
                  <c:v>644.50003061210737</c:v>
                </c:pt>
                <c:pt idx="6102">
                  <c:v>644.60003061685711</c:v>
                </c:pt>
                <c:pt idx="6103">
                  <c:v>644.70003062160686</c:v>
                </c:pt>
                <c:pt idx="6104">
                  <c:v>644.8000306263566</c:v>
                </c:pt>
                <c:pt idx="6105">
                  <c:v>644.90003063110635</c:v>
                </c:pt>
                <c:pt idx="6106">
                  <c:v>645.00003063585609</c:v>
                </c:pt>
                <c:pt idx="6107">
                  <c:v>645.10003064060584</c:v>
                </c:pt>
                <c:pt idx="6108">
                  <c:v>645.20003064535558</c:v>
                </c:pt>
                <c:pt idx="6109">
                  <c:v>645.30003065010533</c:v>
                </c:pt>
                <c:pt idx="6110">
                  <c:v>645.40003065485507</c:v>
                </c:pt>
                <c:pt idx="6111">
                  <c:v>645.50003065960482</c:v>
                </c:pt>
                <c:pt idx="6112">
                  <c:v>645.60003066435456</c:v>
                </c:pt>
                <c:pt idx="6113">
                  <c:v>645.70003066910431</c:v>
                </c:pt>
                <c:pt idx="6114">
                  <c:v>645.80003067385405</c:v>
                </c:pt>
                <c:pt idx="6115">
                  <c:v>645.9000306786038</c:v>
                </c:pt>
                <c:pt idx="6116">
                  <c:v>646.00003068335354</c:v>
                </c:pt>
                <c:pt idx="6117">
                  <c:v>646.10003068810329</c:v>
                </c:pt>
                <c:pt idx="6118">
                  <c:v>646.20003069285303</c:v>
                </c:pt>
                <c:pt idx="6119">
                  <c:v>646.30003069760278</c:v>
                </c:pt>
                <c:pt idx="6120">
                  <c:v>646.40003070235252</c:v>
                </c:pt>
                <c:pt idx="6121">
                  <c:v>646.50003070710227</c:v>
                </c:pt>
                <c:pt idx="6122">
                  <c:v>646.60003071185201</c:v>
                </c:pt>
                <c:pt idx="6123">
                  <c:v>646.70003071660176</c:v>
                </c:pt>
                <c:pt idx="6124">
                  <c:v>646.8000307213515</c:v>
                </c:pt>
                <c:pt idx="6125">
                  <c:v>646.90003072610125</c:v>
                </c:pt>
                <c:pt idx="6126">
                  <c:v>647.00003073085099</c:v>
                </c:pt>
                <c:pt idx="6127">
                  <c:v>647.10003073560074</c:v>
                </c:pt>
                <c:pt idx="6128">
                  <c:v>647.20003074035048</c:v>
                </c:pt>
                <c:pt idx="6129">
                  <c:v>647.30003074510023</c:v>
                </c:pt>
                <c:pt idx="6130">
                  <c:v>647.40003074984998</c:v>
                </c:pt>
                <c:pt idx="6131">
                  <c:v>647.50003075459972</c:v>
                </c:pt>
                <c:pt idx="6132">
                  <c:v>647.60003075934947</c:v>
                </c:pt>
                <c:pt idx="6133">
                  <c:v>647.70003076409921</c:v>
                </c:pt>
                <c:pt idx="6134">
                  <c:v>647.80003076884896</c:v>
                </c:pt>
                <c:pt idx="6135">
                  <c:v>647.9000307735987</c:v>
                </c:pt>
                <c:pt idx="6136">
                  <c:v>648.00003077834845</c:v>
                </c:pt>
                <c:pt idx="6137">
                  <c:v>648.10003078309819</c:v>
                </c:pt>
                <c:pt idx="6138">
                  <c:v>648.20003078784794</c:v>
                </c:pt>
                <c:pt idx="6139">
                  <c:v>648.30003079259768</c:v>
                </c:pt>
                <c:pt idx="6140">
                  <c:v>648.40003079734743</c:v>
                </c:pt>
                <c:pt idx="6141">
                  <c:v>648.50003080209717</c:v>
                </c:pt>
                <c:pt idx="6142">
                  <c:v>648.60003080684692</c:v>
                </c:pt>
                <c:pt idx="6143">
                  <c:v>648.70003081159666</c:v>
                </c:pt>
                <c:pt idx="6144">
                  <c:v>648.80003081634641</c:v>
                </c:pt>
                <c:pt idx="6145">
                  <c:v>648.90003082109615</c:v>
                </c:pt>
                <c:pt idx="6146">
                  <c:v>649.0000308258459</c:v>
                </c:pt>
                <c:pt idx="6147">
                  <c:v>649.10003083059564</c:v>
                </c:pt>
                <c:pt idx="6148">
                  <c:v>649.20003083534539</c:v>
                </c:pt>
                <c:pt idx="6149">
                  <c:v>649.30003084009513</c:v>
                </c:pt>
                <c:pt idx="6150">
                  <c:v>649.40003084484488</c:v>
                </c:pt>
                <c:pt idx="6151">
                  <c:v>649.50003084959462</c:v>
                </c:pt>
                <c:pt idx="6152">
                  <c:v>649.60003085434437</c:v>
                </c:pt>
                <c:pt idx="6153">
                  <c:v>649.70003085909411</c:v>
                </c:pt>
                <c:pt idx="6154">
                  <c:v>649.80003086384386</c:v>
                </c:pt>
                <c:pt idx="6155">
                  <c:v>649.9000308685936</c:v>
                </c:pt>
                <c:pt idx="6156">
                  <c:v>650.00003087334335</c:v>
                </c:pt>
                <c:pt idx="6157">
                  <c:v>650.10003087809309</c:v>
                </c:pt>
                <c:pt idx="6158">
                  <c:v>650.20003088284284</c:v>
                </c:pt>
                <c:pt idx="6159">
                  <c:v>650.30003088759258</c:v>
                </c:pt>
                <c:pt idx="6160">
                  <c:v>650.40003089234233</c:v>
                </c:pt>
                <c:pt idx="6161">
                  <c:v>650.50003089709207</c:v>
                </c:pt>
                <c:pt idx="6162">
                  <c:v>650.60003090184182</c:v>
                </c:pt>
                <c:pt idx="6163">
                  <c:v>650.70003090659156</c:v>
                </c:pt>
                <c:pt idx="6164">
                  <c:v>650.80003091134131</c:v>
                </c:pt>
                <c:pt idx="6165">
                  <c:v>650.90003091609105</c:v>
                </c:pt>
                <c:pt idx="6166">
                  <c:v>651.0000309208408</c:v>
                </c:pt>
                <c:pt idx="6167">
                  <c:v>651.10003092559054</c:v>
                </c:pt>
                <c:pt idx="6168">
                  <c:v>651.20003093034029</c:v>
                </c:pt>
                <c:pt idx="6169">
                  <c:v>651.30003093509004</c:v>
                </c:pt>
                <c:pt idx="6170">
                  <c:v>651.40003093983978</c:v>
                </c:pt>
                <c:pt idx="6171">
                  <c:v>651.50003094458953</c:v>
                </c:pt>
                <c:pt idx="6172">
                  <c:v>651.60003094933927</c:v>
                </c:pt>
                <c:pt idx="6173">
                  <c:v>651.70003095408902</c:v>
                </c:pt>
                <c:pt idx="6174">
                  <c:v>651.80003095883876</c:v>
                </c:pt>
                <c:pt idx="6175">
                  <c:v>651.90003096358851</c:v>
                </c:pt>
                <c:pt idx="6176">
                  <c:v>652.00003096833825</c:v>
                </c:pt>
                <c:pt idx="6177">
                  <c:v>652.100030973088</c:v>
                </c:pt>
                <c:pt idx="6178">
                  <c:v>652.20003097783774</c:v>
                </c:pt>
                <c:pt idx="6179">
                  <c:v>652.30003098258749</c:v>
                </c:pt>
                <c:pt idx="6180">
                  <c:v>652.40003098733723</c:v>
                </c:pt>
                <c:pt idx="6181">
                  <c:v>652.50003099208698</c:v>
                </c:pt>
                <c:pt idx="6182">
                  <c:v>652.60003099683672</c:v>
                </c:pt>
                <c:pt idx="6183">
                  <c:v>652.70003100158647</c:v>
                </c:pt>
                <c:pt idx="6184">
                  <c:v>652.80003100633621</c:v>
                </c:pt>
                <c:pt idx="6185">
                  <c:v>652.90003101108596</c:v>
                </c:pt>
                <c:pt idx="6186">
                  <c:v>653.0000310158357</c:v>
                </c:pt>
                <c:pt idx="6187">
                  <c:v>653.10003102058545</c:v>
                </c:pt>
                <c:pt idx="6188">
                  <c:v>653.20003102533519</c:v>
                </c:pt>
                <c:pt idx="6189">
                  <c:v>653.30003103008494</c:v>
                </c:pt>
                <c:pt idx="6190">
                  <c:v>653.40003103483468</c:v>
                </c:pt>
                <c:pt idx="6191">
                  <c:v>653.50003103958443</c:v>
                </c:pt>
                <c:pt idx="6192">
                  <c:v>653.60003104433417</c:v>
                </c:pt>
                <c:pt idx="6193">
                  <c:v>653.70003104908392</c:v>
                </c:pt>
                <c:pt idx="6194">
                  <c:v>653.80003105383366</c:v>
                </c:pt>
                <c:pt idx="6195">
                  <c:v>653.90003105858341</c:v>
                </c:pt>
                <c:pt idx="6196">
                  <c:v>654.00003106333315</c:v>
                </c:pt>
                <c:pt idx="6197">
                  <c:v>654.1000310680829</c:v>
                </c:pt>
                <c:pt idx="6198">
                  <c:v>654.20003107283264</c:v>
                </c:pt>
                <c:pt idx="6199">
                  <c:v>654.30003107758239</c:v>
                </c:pt>
                <c:pt idx="6200">
                  <c:v>654.40003108233213</c:v>
                </c:pt>
                <c:pt idx="6201">
                  <c:v>654.50003108708188</c:v>
                </c:pt>
                <c:pt idx="6202">
                  <c:v>654.60003109183162</c:v>
                </c:pt>
                <c:pt idx="6203">
                  <c:v>654.70003109658137</c:v>
                </c:pt>
                <c:pt idx="6204">
                  <c:v>654.80003110133111</c:v>
                </c:pt>
                <c:pt idx="6205">
                  <c:v>654.90003110608086</c:v>
                </c:pt>
                <c:pt idx="6206">
                  <c:v>655.00003111083061</c:v>
                </c:pt>
                <c:pt idx="6207">
                  <c:v>655.10003111558035</c:v>
                </c:pt>
                <c:pt idx="6208">
                  <c:v>655.2000311203301</c:v>
                </c:pt>
                <c:pt idx="6209">
                  <c:v>655.30003112507984</c:v>
                </c:pt>
                <c:pt idx="6210">
                  <c:v>655.40003112982959</c:v>
                </c:pt>
                <c:pt idx="6211">
                  <c:v>655.50003113457933</c:v>
                </c:pt>
                <c:pt idx="6212">
                  <c:v>655.60003113932908</c:v>
                </c:pt>
                <c:pt idx="6213">
                  <c:v>655.70003114407882</c:v>
                </c:pt>
                <c:pt idx="6214">
                  <c:v>655.80003114882857</c:v>
                </c:pt>
                <c:pt idx="6215">
                  <c:v>655.90003115357831</c:v>
                </c:pt>
                <c:pt idx="6216">
                  <c:v>656.00003115832806</c:v>
                </c:pt>
                <c:pt idx="6217">
                  <c:v>656.1000311630778</c:v>
                </c:pt>
                <c:pt idx="6218">
                  <c:v>656.20003116782755</c:v>
                </c:pt>
                <c:pt idx="6219">
                  <c:v>656.30003117257729</c:v>
                </c:pt>
                <c:pt idx="6220">
                  <c:v>656.40003117732704</c:v>
                </c:pt>
                <c:pt idx="6221">
                  <c:v>656.50003118207678</c:v>
                </c:pt>
                <c:pt idx="6222">
                  <c:v>656.60003118682653</c:v>
                </c:pt>
                <c:pt idx="6223">
                  <c:v>656.70003119157627</c:v>
                </c:pt>
                <c:pt idx="6224">
                  <c:v>656.80003119632602</c:v>
                </c:pt>
                <c:pt idx="6225">
                  <c:v>656.90003120107576</c:v>
                </c:pt>
                <c:pt idx="6226">
                  <c:v>657.00003120582551</c:v>
                </c:pt>
                <c:pt idx="6227">
                  <c:v>657.10003121057525</c:v>
                </c:pt>
                <c:pt idx="6228">
                  <c:v>657.200031215325</c:v>
                </c:pt>
                <c:pt idx="6229">
                  <c:v>657.30003122007474</c:v>
                </c:pt>
                <c:pt idx="6230">
                  <c:v>657.40003122482449</c:v>
                </c:pt>
                <c:pt idx="6231">
                  <c:v>657.50003122957423</c:v>
                </c:pt>
                <c:pt idx="6232">
                  <c:v>657.60003123432398</c:v>
                </c:pt>
                <c:pt idx="6233">
                  <c:v>657.70003123907372</c:v>
                </c:pt>
                <c:pt idx="6234">
                  <c:v>657.80003124382347</c:v>
                </c:pt>
                <c:pt idx="6235">
                  <c:v>657.90003124857321</c:v>
                </c:pt>
                <c:pt idx="6236">
                  <c:v>658.00003125332296</c:v>
                </c:pt>
                <c:pt idx="6237">
                  <c:v>658.1000312580727</c:v>
                </c:pt>
                <c:pt idx="6238">
                  <c:v>658.20003126282245</c:v>
                </c:pt>
                <c:pt idx="6239">
                  <c:v>658.30003126757219</c:v>
                </c:pt>
                <c:pt idx="6240">
                  <c:v>658.40003127232194</c:v>
                </c:pt>
                <c:pt idx="6241">
                  <c:v>658.50003127707168</c:v>
                </c:pt>
                <c:pt idx="6242">
                  <c:v>658.60003128182143</c:v>
                </c:pt>
                <c:pt idx="6243">
                  <c:v>658.70003128657117</c:v>
                </c:pt>
                <c:pt idx="6244">
                  <c:v>658.80003129132092</c:v>
                </c:pt>
                <c:pt idx="6245">
                  <c:v>658.90003129607067</c:v>
                </c:pt>
                <c:pt idx="6246">
                  <c:v>659.00003130082041</c:v>
                </c:pt>
                <c:pt idx="6247">
                  <c:v>659.10003130557016</c:v>
                </c:pt>
                <c:pt idx="6248">
                  <c:v>659.2000313103199</c:v>
                </c:pt>
                <c:pt idx="6249">
                  <c:v>659.30003131506965</c:v>
                </c:pt>
                <c:pt idx="6250">
                  <c:v>659.40003131981939</c:v>
                </c:pt>
                <c:pt idx="6251">
                  <c:v>659.50003132456914</c:v>
                </c:pt>
                <c:pt idx="6252">
                  <c:v>659.60003132931888</c:v>
                </c:pt>
                <c:pt idx="6253">
                  <c:v>659.70003133406863</c:v>
                </c:pt>
                <c:pt idx="6254">
                  <c:v>659.80003133881837</c:v>
                </c:pt>
                <c:pt idx="6255">
                  <c:v>659.90003134356812</c:v>
                </c:pt>
                <c:pt idx="6256">
                  <c:v>660.00003134831786</c:v>
                </c:pt>
                <c:pt idx="6257">
                  <c:v>660.10003135306761</c:v>
                </c:pt>
                <c:pt idx="6258">
                  <c:v>660.20003135781735</c:v>
                </c:pt>
                <c:pt idx="6259">
                  <c:v>660.3000313625671</c:v>
                </c:pt>
                <c:pt idx="6260">
                  <c:v>660.40003136731684</c:v>
                </c:pt>
                <c:pt idx="6261">
                  <c:v>660.50003137206659</c:v>
                </c:pt>
                <c:pt idx="6262">
                  <c:v>660.60003137681633</c:v>
                </c:pt>
                <c:pt idx="6263">
                  <c:v>660.70003138156608</c:v>
                </c:pt>
                <c:pt idx="6264">
                  <c:v>660.80003138631582</c:v>
                </c:pt>
                <c:pt idx="6265">
                  <c:v>660.90003139106557</c:v>
                </c:pt>
                <c:pt idx="6266">
                  <c:v>661.00003139581531</c:v>
                </c:pt>
                <c:pt idx="6267">
                  <c:v>661.10003140056506</c:v>
                </c:pt>
                <c:pt idx="6268">
                  <c:v>661.2000314053148</c:v>
                </c:pt>
                <c:pt idx="6269">
                  <c:v>661.30003141006455</c:v>
                </c:pt>
                <c:pt idx="6270">
                  <c:v>661.40003141481429</c:v>
                </c:pt>
                <c:pt idx="6271">
                  <c:v>661.50003141956404</c:v>
                </c:pt>
                <c:pt idx="6272">
                  <c:v>661.60003142431378</c:v>
                </c:pt>
                <c:pt idx="6273">
                  <c:v>661.70003142906353</c:v>
                </c:pt>
                <c:pt idx="6274">
                  <c:v>661.80003143381327</c:v>
                </c:pt>
                <c:pt idx="6275">
                  <c:v>661.90003143856302</c:v>
                </c:pt>
                <c:pt idx="6276">
                  <c:v>662.00003144331276</c:v>
                </c:pt>
                <c:pt idx="6277">
                  <c:v>662.10003144806251</c:v>
                </c:pt>
                <c:pt idx="6278">
                  <c:v>662.20003145281225</c:v>
                </c:pt>
                <c:pt idx="6279">
                  <c:v>662.300031457562</c:v>
                </c:pt>
                <c:pt idx="6280">
                  <c:v>662.40003146231174</c:v>
                </c:pt>
                <c:pt idx="6281">
                  <c:v>662.50003146706149</c:v>
                </c:pt>
                <c:pt idx="6282">
                  <c:v>662.60003147181123</c:v>
                </c:pt>
                <c:pt idx="6283">
                  <c:v>662.70003147656098</c:v>
                </c:pt>
                <c:pt idx="6284">
                  <c:v>662.80003148131073</c:v>
                </c:pt>
                <c:pt idx="6285">
                  <c:v>662.90003148606047</c:v>
                </c:pt>
                <c:pt idx="6286">
                  <c:v>663.00003149081022</c:v>
                </c:pt>
                <c:pt idx="6287">
                  <c:v>663.10003149555996</c:v>
                </c:pt>
                <c:pt idx="6288">
                  <c:v>663.20003150030971</c:v>
                </c:pt>
                <c:pt idx="6289">
                  <c:v>663.30003150505945</c:v>
                </c:pt>
                <c:pt idx="6290">
                  <c:v>663.4000315098092</c:v>
                </c:pt>
                <c:pt idx="6291">
                  <c:v>663.50003151455894</c:v>
                </c:pt>
                <c:pt idx="6292">
                  <c:v>663.60003151930869</c:v>
                </c:pt>
                <c:pt idx="6293">
                  <c:v>663.70003152405843</c:v>
                </c:pt>
                <c:pt idx="6294">
                  <c:v>663.80003152880818</c:v>
                </c:pt>
                <c:pt idx="6295">
                  <c:v>663.90003153355792</c:v>
                </c:pt>
                <c:pt idx="6296">
                  <c:v>664.00003153830767</c:v>
                </c:pt>
                <c:pt idx="6297">
                  <c:v>664.10003154305741</c:v>
                </c:pt>
                <c:pt idx="6298">
                  <c:v>664.20003154780716</c:v>
                </c:pt>
                <c:pt idx="6299">
                  <c:v>664.3000315525569</c:v>
                </c:pt>
                <c:pt idx="6300">
                  <c:v>664.40003155730665</c:v>
                </c:pt>
                <c:pt idx="6301">
                  <c:v>664.50003156205639</c:v>
                </c:pt>
                <c:pt idx="6302">
                  <c:v>664.60003156680614</c:v>
                </c:pt>
                <c:pt idx="6303">
                  <c:v>664.70003157155588</c:v>
                </c:pt>
                <c:pt idx="6304">
                  <c:v>664.80003157630563</c:v>
                </c:pt>
                <c:pt idx="6305">
                  <c:v>664.90003158105537</c:v>
                </c:pt>
                <c:pt idx="6306">
                  <c:v>665.00003158580512</c:v>
                </c:pt>
                <c:pt idx="6307">
                  <c:v>665.10003159055486</c:v>
                </c:pt>
                <c:pt idx="6308">
                  <c:v>665.20003159530461</c:v>
                </c:pt>
                <c:pt idx="6309">
                  <c:v>665.30003160005435</c:v>
                </c:pt>
                <c:pt idx="6310">
                  <c:v>665.4000316048041</c:v>
                </c:pt>
                <c:pt idx="6311">
                  <c:v>665.50003160955384</c:v>
                </c:pt>
                <c:pt idx="6312">
                  <c:v>665.60003161430359</c:v>
                </c:pt>
                <c:pt idx="6313">
                  <c:v>665.70003161905333</c:v>
                </c:pt>
                <c:pt idx="6314">
                  <c:v>665.80003162380308</c:v>
                </c:pt>
                <c:pt idx="6315">
                  <c:v>665.90003162855282</c:v>
                </c:pt>
                <c:pt idx="6316">
                  <c:v>666.00003163330257</c:v>
                </c:pt>
                <c:pt idx="6317">
                  <c:v>666.10003163805231</c:v>
                </c:pt>
                <c:pt idx="6318">
                  <c:v>666.20003164280206</c:v>
                </c:pt>
                <c:pt idx="6319">
                  <c:v>666.3000316475518</c:v>
                </c:pt>
                <c:pt idx="6320">
                  <c:v>666.40003165230155</c:v>
                </c:pt>
                <c:pt idx="6321">
                  <c:v>666.5000316570513</c:v>
                </c:pt>
                <c:pt idx="6322">
                  <c:v>666.60003166180104</c:v>
                </c:pt>
                <c:pt idx="6323">
                  <c:v>666.70003166655079</c:v>
                </c:pt>
                <c:pt idx="6324">
                  <c:v>666.80003167130053</c:v>
                </c:pt>
                <c:pt idx="6325">
                  <c:v>666.90003167605028</c:v>
                </c:pt>
                <c:pt idx="6326">
                  <c:v>667.00003168080002</c:v>
                </c:pt>
                <c:pt idx="6327">
                  <c:v>667.10003168554977</c:v>
                </c:pt>
                <c:pt idx="6328">
                  <c:v>667.20003169029951</c:v>
                </c:pt>
                <c:pt idx="6329">
                  <c:v>667.30003169504926</c:v>
                </c:pt>
                <c:pt idx="6330">
                  <c:v>667.400031699799</c:v>
                </c:pt>
                <c:pt idx="6331">
                  <c:v>667.50003170454875</c:v>
                </c:pt>
                <c:pt idx="6332">
                  <c:v>667.60003170929849</c:v>
                </c:pt>
                <c:pt idx="6333">
                  <c:v>667.70003171404824</c:v>
                </c:pt>
                <c:pt idx="6334">
                  <c:v>667.80003171879798</c:v>
                </c:pt>
                <c:pt idx="6335">
                  <c:v>667.90003172354773</c:v>
                </c:pt>
                <c:pt idx="6336">
                  <c:v>668.00003172829747</c:v>
                </c:pt>
                <c:pt idx="6337">
                  <c:v>668.10003173304722</c:v>
                </c:pt>
                <c:pt idx="6338">
                  <c:v>668.20003173779696</c:v>
                </c:pt>
                <c:pt idx="6339">
                  <c:v>668.30003174254671</c:v>
                </c:pt>
                <c:pt idx="6340">
                  <c:v>668.40003174729645</c:v>
                </c:pt>
                <c:pt idx="6341">
                  <c:v>668.5000317520462</c:v>
                </c:pt>
                <c:pt idx="6342">
                  <c:v>668.60003175679594</c:v>
                </c:pt>
                <c:pt idx="6343">
                  <c:v>668.70003176154569</c:v>
                </c:pt>
                <c:pt idx="6344">
                  <c:v>668.80003176629543</c:v>
                </c:pt>
                <c:pt idx="6345">
                  <c:v>668.90003177104518</c:v>
                </c:pt>
                <c:pt idx="6346">
                  <c:v>669.00003177579492</c:v>
                </c:pt>
                <c:pt idx="6347">
                  <c:v>669.10003178054467</c:v>
                </c:pt>
                <c:pt idx="6348">
                  <c:v>669.20003178529441</c:v>
                </c:pt>
                <c:pt idx="6349">
                  <c:v>669.30003179004416</c:v>
                </c:pt>
                <c:pt idx="6350">
                  <c:v>669.4000317947939</c:v>
                </c:pt>
                <c:pt idx="6351">
                  <c:v>669.50003179954365</c:v>
                </c:pt>
                <c:pt idx="6352">
                  <c:v>669.60003180429339</c:v>
                </c:pt>
                <c:pt idx="6353">
                  <c:v>669.70003180904314</c:v>
                </c:pt>
                <c:pt idx="6354">
                  <c:v>669.80003181379288</c:v>
                </c:pt>
                <c:pt idx="6355">
                  <c:v>669.90003181854263</c:v>
                </c:pt>
                <c:pt idx="6356">
                  <c:v>670.00003182329237</c:v>
                </c:pt>
                <c:pt idx="6357">
                  <c:v>670.10003182804212</c:v>
                </c:pt>
                <c:pt idx="6358">
                  <c:v>670.20003183279186</c:v>
                </c:pt>
                <c:pt idx="6359">
                  <c:v>670.30003183754161</c:v>
                </c:pt>
                <c:pt idx="6360">
                  <c:v>670.40003184229136</c:v>
                </c:pt>
                <c:pt idx="6361">
                  <c:v>670.5000318470411</c:v>
                </c:pt>
                <c:pt idx="6362">
                  <c:v>670.60003185179085</c:v>
                </c:pt>
                <c:pt idx="6363">
                  <c:v>670.70003185654059</c:v>
                </c:pt>
                <c:pt idx="6364">
                  <c:v>670.80003186129034</c:v>
                </c:pt>
                <c:pt idx="6365">
                  <c:v>670.90003186604008</c:v>
                </c:pt>
                <c:pt idx="6366">
                  <c:v>671.00003187078983</c:v>
                </c:pt>
                <c:pt idx="6367">
                  <c:v>671.10003187553957</c:v>
                </c:pt>
                <c:pt idx="6368">
                  <c:v>671.20003188028932</c:v>
                </c:pt>
                <c:pt idx="6369">
                  <c:v>671.30003188503906</c:v>
                </c:pt>
                <c:pt idx="6370">
                  <c:v>671.40003188978881</c:v>
                </c:pt>
                <c:pt idx="6371">
                  <c:v>671.50003189453855</c:v>
                </c:pt>
                <c:pt idx="6372">
                  <c:v>671.6000318992883</c:v>
                </c:pt>
                <c:pt idx="6373">
                  <c:v>671.70003190403804</c:v>
                </c:pt>
                <c:pt idx="6374">
                  <c:v>671.80003190878779</c:v>
                </c:pt>
                <c:pt idx="6375">
                  <c:v>671.90003191353753</c:v>
                </c:pt>
                <c:pt idx="6376">
                  <c:v>672.00003191828728</c:v>
                </c:pt>
                <c:pt idx="6377">
                  <c:v>672.10003192303702</c:v>
                </c:pt>
                <c:pt idx="6378">
                  <c:v>672.20003192778677</c:v>
                </c:pt>
                <c:pt idx="6379">
                  <c:v>672.30003193253651</c:v>
                </c:pt>
                <c:pt idx="6380">
                  <c:v>672.40003193728626</c:v>
                </c:pt>
                <c:pt idx="6381">
                  <c:v>672.500031942036</c:v>
                </c:pt>
                <c:pt idx="6382">
                  <c:v>672.60003194678575</c:v>
                </c:pt>
                <c:pt idx="6383">
                  <c:v>672.70003195153549</c:v>
                </c:pt>
                <c:pt idx="6384">
                  <c:v>672.80003195628524</c:v>
                </c:pt>
                <c:pt idx="6385">
                  <c:v>672.90003196103498</c:v>
                </c:pt>
                <c:pt idx="6386">
                  <c:v>673.00003196578473</c:v>
                </c:pt>
                <c:pt idx="6387">
                  <c:v>673.10003197053447</c:v>
                </c:pt>
                <c:pt idx="6388">
                  <c:v>673.20003197528422</c:v>
                </c:pt>
                <c:pt idx="6389">
                  <c:v>673.30003198003396</c:v>
                </c:pt>
                <c:pt idx="6390">
                  <c:v>673.40003198478371</c:v>
                </c:pt>
                <c:pt idx="6391">
                  <c:v>673.50003198953345</c:v>
                </c:pt>
                <c:pt idx="6392">
                  <c:v>673.6000319942832</c:v>
                </c:pt>
                <c:pt idx="6393">
                  <c:v>673.70003199903294</c:v>
                </c:pt>
                <c:pt idx="6394">
                  <c:v>673.80003200378269</c:v>
                </c:pt>
                <c:pt idx="6395">
                  <c:v>673.90003200853243</c:v>
                </c:pt>
                <c:pt idx="6396">
                  <c:v>674.00003201328218</c:v>
                </c:pt>
                <c:pt idx="6397">
                  <c:v>674.10003201803192</c:v>
                </c:pt>
                <c:pt idx="6398">
                  <c:v>674.20003202278167</c:v>
                </c:pt>
                <c:pt idx="6399">
                  <c:v>674.30003202753142</c:v>
                </c:pt>
                <c:pt idx="6400">
                  <c:v>674.40003203228116</c:v>
                </c:pt>
                <c:pt idx="6401">
                  <c:v>674.50003203703091</c:v>
                </c:pt>
                <c:pt idx="6402">
                  <c:v>674.60003204178065</c:v>
                </c:pt>
                <c:pt idx="6403">
                  <c:v>674.7000320465304</c:v>
                </c:pt>
                <c:pt idx="6404">
                  <c:v>674.80003205128014</c:v>
                </c:pt>
                <c:pt idx="6405">
                  <c:v>674.90003205602989</c:v>
                </c:pt>
                <c:pt idx="6406">
                  <c:v>675.00003206077963</c:v>
                </c:pt>
                <c:pt idx="6407">
                  <c:v>675.10003206552938</c:v>
                </c:pt>
                <c:pt idx="6408">
                  <c:v>675.20003207027912</c:v>
                </c:pt>
                <c:pt idx="6409">
                  <c:v>675.30003207502887</c:v>
                </c:pt>
                <c:pt idx="6410">
                  <c:v>675.40003207977861</c:v>
                </c:pt>
                <c:pt idx="6411">
                  <c:v>675.50003208452836</c:v>
                </c:pt>
                <c:pt idx="6412">
                  <c:v>675.6000320892781</c:v>
                </c:pt>
                <c:pt idx="6413">
                  <c:v>675.70003209402785</c:v>
                </c:pt>
                <c:pt idx="6414">
                  <c:v>675.80003209877759</c:v>
                </c:pt>
                <c:pt idx="6415">
                  <c:v>675.90003210352734</c:v>
                </c:pt>
                <c:pt idx="6416">
                  <c:v>676.00003210827708</c:v>
                </c:pt>
                <c:pt idx="6417">
                  <c:v>676.10003211302683</c:v>
                </c:pt>
                <c:pt idx="6418">
                  <c:v>676.20003211777657</c:v>
                </c:pt>
                <c:pt idx="6419">
                  <c:v>676.30003212252632</c:v>
                </c:pt>
                <c:pt idx="6420">
                  <c:v>676.40003212727606</c:v>
                </c:pt>
                <c:pt idx="6421">
                  <c:v>676.50003213202581</c:v>
                </c:pt>
                <c:pt idx="6422">
                  <c:v>676.60003213677555</c:v>
                </c:pt>
                <c:pt idx="6423">
                  <c:v>676.7000321415253</c:v>
                </c:pt>
                <c:pt idx="6424">
                  <c:v>676.80003214627504</c:v>
                </c:pt>
                <c:pt idx="6425">
                  <c:v>676.90003215102479</c:v>
                </c:pt>
                <c:pt idx="6426">
                  <c:v>677.00003215577453</c:v>
                </c:pt>
                <c:pt idx="6427">
                  <c:v>677.10003216052428</c:v>
                </c:pt>
                <c:pt idx="6428">
                  <c:v>677.20003216527402</c:v>
                </c:pt>
                <c:pt idx="6429">
                  <c:v>677.30003217002377</c:v>
                </c:pt>
                <c:pt idx="6430">
                  <c:v>677.40003217477351</c:v>
                </c:pt>
                <c:pt idx="6431">
                  <c:v>677.50003217952326</c:v>
                </c:pt>
                <c:pt idx="6432">
                  <c:v>677.600032184273</c:v>
                </c:pt>
                <c:pt idx="6433">
                  <c:v>677.70003218902275</c:v>
                </c:pt>
                <c:pt idx="6434">
                  <c:v>677.80003219377249</c:v>
                </c:pt>
                <c:pt idx="6435">
                  <c:v>677.90003219852224</c:v>
                </c:pt>
                <c:pt idx="6436">
                  <c:v>678.00003220327199</c:v>
                </c:pt>
                <c:pt idx="6437">
                  <c:v>678.10003220802173</c:v>
                </c:pt>
                <c:pt idx="6438">
                  <c:v>678.20003221277148</c:v>
                </c:pt>
                <c:pt idx="6439">
                  <c:v>678.30003221752122</c:v>
                </c:pt>
                <c:pt idx="6440">
                  <c:v>678.40003222227097</c:v>
                </c:pt>
                <c:pt idx="6441">
                  <c:v>678.50003222702071</c:v>
                </c:pt>
                <c:pt idx="6442">
                  <c:v>678.60003223177046</c:v>
                </c:pt>
                <c:pt idx="6443">
                  <c:v>678.7000322365202</c:v>
                </c:pt>
                <c:pt idx="6444">
                  <c:v>678.80003224126995</c:v>
                </c:pt>
                <c:pt idx="6445">
                  <c:v>678.90003224601969</c:v>
                </c:pt>
                <c:pt idx="6446">
                  <c:v>679.00003225076944</c:v>
                </c:pt>
                <c:pt idx="6447">
                  <c:v>679.10003225551918</c:v>
                </c:pt>
                <c:pt idx="6448">
                  <c:v>679.20003226026893</c:v>
                </c:pt>
                <c:pt idx="6449">
                  <c:v>679.30003226501867</c:v>
                </c:pt>
                <c:pt idx="6450">
                  <c:v>679.40003226976842</c:v>
                </c:pt>
                <c:pt idx="6451">
                  <c:v>679.50003227451816</c:v>
                </c:pt>
                <c:pt idx="6452">
                  <c:v>679.60003227926791</c:v>
                </c:pt>
                <c:pt idx="6453">
                  <c:v>679.70003228401765</c:v>
                </c:pt>
                <c:pt idx="6454">
                  <c:v>679.8000322887674</c:v>
                </c:pt>
                <c:pt idx="6455">
                  <c:v>679.90003229351714</c:v>
                </c:pt>
                <c:pt idx="6456">
                  <c:v>680.00003229826689</c:v>
                </c:pt>
                <c:pt idx="6457">
                  <c:v>680.10003230301663</c:v>
                </c:pt>
                <c:pt idx="6458">
                  <c:v>680.20003230776638</c:v>
                </c:pt>
                <c:pt idx="6459">
                  <c:v>680.30003231251612</c:v>
                </c:pt>
                <c:pt idx="6460">
                  <c:v>680.40003231726587</c:v>
                </c:pt>
                <c:pt idx="6461">
                  <c:v>680.50003232201561</c:v>
                </c:pt>
                <c:pt idx="6462">
                  <c:v>680.60003232676536</c:v>
                </c:pt>
                <c:pt idx="6463">
                  <c:v>680.7000323315151</c:v>
                </c:pt>
                <c:pt idx="6464">
                  <c:v>680.80003233626485</c:v>
                </c:pt>
                <c:pt idx="6465">
                  <c:v>680.90003234101459</c:v>
                </c:pt>
                <c:pt idx="6466">
                  <c:v>681.00003234576434</c:v>
                </c:pt>
                <c:pt idx="6467">
                  <c:v>681.10003235051408</c:v>
                </c:pt>
                <c:pt idx="6468">
                  <c:v>681.20003235526383</c:v>
                </c:pt>
                <c:pt idx="6469">
                  <c:v>681.30003236001357</c:v>
                </c:pt>
                <c:pt idx="6470">
                  <c:v>681.40003236476332</c:v>
                </c:pt>
                <c:pt idx="6471">
                  <c:v>681.50003236951306</c:v>
                </c:pt>
                <c:pt idx="6472">
                  <c:v>681.60003237426281</c:v>
                </c:pt>
                <c:pt idx="6473">
                  <c:v>681.70003237901255</c:v>
                </c:pt>
                <c:pt idx="6474">
                  <c:v>681.8000323837623</c:v>
                </c:pt>
                <c:pt idx="6475">
                  <c:v>681.90003238851205</c:v>
                </c:pt>
                <c:pt idx="6476">
                  <c:v>682.00003239326179</c:v>
                </c:pt>
                <c:pt idx="6477">
                  <c:v>682.10003239801154</c:v>
                </c:pt>
                <c:pt idx="6478">
                  <c:v>682.20003240276128</c:v>
                </c:pt>
                <c:pt idx="6479">
                  <c:v>682.30003240751103</c:v>
                </c:pt>
                <c:pt idx="6480">
                  <c:v>682.40003241226077</c:v>
                </c:pt>
                <c:pt idx="6481">
                  <c:v>682.50003241701052</c:v>
                </c:pt>
                <c:pt idx="6482">
                  <c:v>682.60003242176026</c:v>
                </c:pt>
                <c:pt idx="6483">
                  <c:v>682.70003242651001</c:v>
                </c:pt>
                <c:pt idx="6484">
                  <c:v>682.80003243125975</c:v>
                </c:pt>
                <c:pt idx="6485">
                  <c:v>682.9000324360095</c:v>
                </c:pt>
                <c:pt idx="6486">
                  <c:v>683.00003244075924</c:v>
                </c:pt>
                <c:pt idx="6487">
                  <c:v>683.10003244550899</c:v>
                </c:pt>
                <c:pt idx="6488">
                  <c:v>683.20003245025873</c:v>
                </c:pt>
                <c:pt idx="6489">
                  <c:v>683.30003245500848</c:v>
                </c:pt>
                <c:pt idx="6490">
                  <c:v>683.40003245975822</c:v>
                </c:pt>
                <c:pt idx="6491">
                  <c:v>683.50003246450797</c:v>
                </c:pt>
                <c:pt idx="6492">
                  <c:v>683.60003246925771</c:v>
                </c:pt>
                <c:pt idx="6493">
                  <c:v>683.70003247400746</c:v>
                </c:pt>
                <c:pt idx="6494">
                  <c:v>683.8000324787572</c:v>
                </c:pt>
                <c:pt idx="6495">
                  <c:v>683.90003248350695</c:v>
                </c:pt>
                <c:pt idx="6496">
                  <c:v>684.00003248825669</c:v>
                </c:pt>
                <c:pt idx="6497">
                  <c:v>684.10003249300644</c:v>
                </c:pt>
                <c:pt idx="6498">
                  <c:v>684.20003249775618</c:v>
                </c:pt>
                <c:pt idx="6499">
                  <c:v>684.30003250250593</c:v>
                </c:pt>
                <c:pt idx="6500">
                  <c:v>684.40003250725567</c:v>
                </c:pt>
                <c:pt idx="6501">
                  <c:v>684.50003251200542</c:v>
                </c:pt>
                <c:pt idx="6502">
                  <c:v>684.60003251675516</c:v>
                </c:pt>
                <c:pt idx="6503">
                  <c:v>684.70003252150491</c:v>
                </c:pt>
                <c:pt idx="6504">
                  <c:v>684.80003252625465</c:v>
                </c:pt>
                <c:pt idx="6505">
                  <c:v>684.9000325310044</c:v>
                </c:pt>
                <c:pt idx="6506">
                  <c:v>685.00003253575414</c:v>
                </c:pt>
                <c:pt idx="6507">
                  <c:v>685.10003254050389</c:v>
                </c:pt>
                <c:pt idx="6508">
                  <c:v>685.20003254525363</c:v>
                </c:pt>
                <c:pt idx="6509">
                  <c:v>685.30003255000338</c:v>
                </c:pt>
                <c:pt idx="6510">
                  <c:v>685.40003255475312</c:v>
                </c:pt>
                <c:pt idx="6511">
                  <c:v>685.50003255950287</c:v>
                </c:pt>
                <c:pt idx="6512">
                  <c:v>685.60003256425261</c:v>
                </c:pt>
                <c:pt idx="6513">
                  <c:v>685.70003256900236</c:v>
                </c:pt>
                <c:pt idx="6514">
                  <c:v>685.80003257375211</c:v>
                </c:pt>
                <c:pt idx="6515">
                  <c:v>685.90003257850185</c:v>
                </c:pt>
                <c:pt idx="6516">
                  <c:v>686.0000325832516</c:v>
                </c:pt>
                <c:pt idx="6517">
                  <c:v>686.10003258800134</c:v>
                </c:pt>
                <c:pt idx="6518">
                  <c:v>686.20003259275109</c:v>
                </c:pt>
                <c:pt idx="6519">
                  <c:v>686.30003259750083</c:v>
                </c:pt>
                <c:pt idx="6520">
                  <c:v>686.40003260225058</c:v>
                </c:pt>
                <c:pt idx="6521">
                  <c:v>686.50003260700032</c:v>
                </c:pt>
                <c:pt idx="6522">
                  <c:v>686.60003261175007</c:v>
                </c:pt>
                <c:pt idx="6523">
                  <c:v>686.70003261649981</c:v>
                </c:pt>
                <c:pt idx="6524">
                  <c:v>686.80003262124956</c:v>
                </c:pt>
                <c:pt idx="6525">
                  <c:v>686.9000326259993</c:v>
                </c:pt>
                <c:pt idx="6526">
                  <c:v>687.00003263074905</c:v>
                </c:pt>
                <c:pt idx="6527">
                  <c:v>687.10003263549879</c:v>
                </c:pt>
                <c:pt idx="6528">
                  <c:v>687.20003264024854</c:v>
                </c:pt>
                <c:pt idx="6529">
                  <c:v>687.30003264499828</c:v>
                </c:pt>
                <c:pt idx="6530">
                  <c:v>687.40003264974803</c:v>
                </c:pt>
                <c:pt idx="6531">
                  <c:v>687.50003265449777</c:v>
                </c:pt>
                <c:pt idx="6532">
                  <c:v>687.60003265924752</c:v>
                </c:pt>
                <c:pt idx="6533">
                  <c:v>687.70003266399726</c:v>
                </c:pt>
                <c:pt idx="6534">
                  <c:v>687.80003266874701</c:v>
                </c:pt>
                <c:pt idx="6535">
                  <c:v>687.90003267349675</c:v>
                </c:pt>
                <c:pt idx="6536">
                  <c:v>688.0000326782465</c:v>
                </c:pt>
                <c:pt idx="6537">
                  <c:v>688.10003268299624</c:v>
                </c:pt>
                <c:pt idx="6538">
                  <c:v>688.20003268774599</c:v>
                </c:pt>
                <c:pt idx="6539">
                  <c:v>688.30003269249573</c:v>
                </c:pt>
                <c:pt idx="6540">
                  <c:v>688.40003269724548</c:v>
                </c:pt>
                <c:pt idx="6541">
                  <c:v>688.50003270199522</c:v>
                </c:pt>
                <c:pt idx="6542">
                  <c:v>688.60003270674497</c:v>
                </c:pt>
                <c:pt idx="6543">
                  <c:v>688.70003271149471</c:v>
                </c:pt>
                <c:pt idx="6544">
                  <c:v>688.80003271624446</c:v>
                </c:pt>
                <c:pt idx="6545">
                  <c:v>688.9000327209942</c:v>
                </c:pt>
                <c:pt idx="6546">
                  <c:v>689.00003272574395</c:v>
                </c:pt>
                <c:pt idx="6547">
                  <c:v>689.10003273049369</c:v>
                </c:pt>
                <c:pt idx="6548">
                  <c:v>689.20003273524344</c:v>
                </c:pt>
                <c:pt idx="6549">
                  <c:v>689.30003273999318</c:v>
                </c:pt>
                <c:pt idx="6550">
                  <c:v>689.40003274474293</c:v>
                </c:pt>
                <c:pt idx="6551">
                  <c:v>689.50003274949268</c:v>
                </c:pt>
                <c:pt idx="6552">
                  <c:v>689.60003275424242</c:v>
                </c:pt>
                <c:pt idx="6553">
                  <c:v>689.70003275899217</c:v>
                </c:pt>
                <c:pt idx="6554">
                  <c:v>689.80003276374191</c:v>
                </c:pt>
                <c:pt idx="6555">
                  <c:v>689.90003276849166</c:v>
                </c:pt>
                <c:pt idx="6556">
                  <c:v>690.0000327732414</c:v>
                </c:pt>
                <c:pt idx="6557">
                  <c:v>690.10003277799115</c:v>
                </c:pt>
                <c:pt idx="6558">
                  <c:v>690.20003278274089</c:v>
                </c:pt>
                <c:pt idx="6559">
                  <c:v>690.30003278749064</c:v>
                </c:pt>
                <c:pt idx="6560">
                  <c:v>690.40003279224038</c:v>
                </c:pt>
                <c:pt idx="6561">
                  <c:v>690.50003279699013</c:v>
                </c:pt>
                <c:pt idx="6562">
                  <c:v>690.60003280173987</c:v>
                </c:pt>
                <c:pt idx="6563">
                  <c:v>690.70003280648962</c:v>
                </c:pt>
                <c:pt idx="6564">
                  <c:v>690.80003281123936</c:v>
                </c:pt>
                <c:pt idx="6565">
                  <c:v>690.90003281598911</c:v>
                </c:pt>
                <c:pt idx="6566">
                  <c:v>691.00003282073885</c:v>
                </c:pt>
                <c:pt idx="6567">
                  <c:v>691.1000328254886</c:v>
                </c:pt>
                <c:pt idx="6568">
                  <c:v>691.20003283023834</c:v>
                </c:pt>
                <c:pt idx="6569">
                  <c:v>691.30003283498809</c:v>
                </c:pt>
                <c:pt idx="6570">
                  <c:v>691.40003283973783</c:v>
                </c:pt>
                <c:pt idx="6571">
                  <c:v>691.50003284448758</c:v>
                </c:pt>
                <c:pt idx="6572">
                  <c:v>691.60003284923732</c:v>
                </c:pt>
                <c:pt idx="6573">
                  <c:v>691.70003285398707</c:v>
                </c:pt>
                <c:pt idx="6574">
                  <c:v>691.80003285873681</c:v>
                </c:pt>
                <c:pt idx="6575">
                  <c:v>691.90003286348656</c:v>
                </c:pt>
                <c:pt idx="6576">
                  <c:v>692.0000328682363</c:v>
                </c:pt>
                <c:pt idx="6577">
                  <c:v>692.10003287298605</c:v>
                </c:pt>
                <c:pt idx="6578">
                  <c:v>692.20003287773579</c:v>
                </c:pt>
                <c:pt idx="6579">
                  <c:v>692.30003288248554</c:v>
                </c:pt>
                <c:pt idx="6580">
                  <c:v>692.40003288723528</c:v>
                </c:pt>
                <c:pt idx="6581">
                  <c:v>692.50003289198503</c:v>
                </c:pt>
                <c:pt idx="6582">
                  <c:v>692.60003289673477</c:v>
                </c:pt>
                <c:pt idx="6583">
                  <c:v>692.70003290148452</c:v>
                </c:pt>
                <c:pt idx="6584">
                  <c:v>692.80003290623426</c:v>
                </c:pt>
                <c:pt idx="6585">
                  <c:v>692.90003291098401</c:v>
                </c:pt>
                <c:pt idx="6586">
                  <c:v>693.00003291573375</c:v>
                </c:pt>
                <c:pt idx="6587">
                  <c:v>693.1000329204835</c:v>
                </c:pt>
                <c:pt idx="6588">
                  <c:v>693.20003292523324</c:v>
                </c:pt>
                <c:pt idx="6589">
                  <c:v>693.30003292998299</c:v>
                </c:pt>
                <c:pt idx="6590">
                  <c:v>693.40003293473274</c:v>
                </c:pt>
                <c:pt idx="6591">
                  <c:v>693.50003293948248</c:v>
                </c:pt>
                <c:pt idx="6592">
                  <c:v>693.60003294423223</c:v>
                </c:pt>
                <c:pt idx="6593">
                  <c:v>693.70003294898197</c:v>
                </c:pt>
                <c:pt idx="6594">
                  <c:v>693.80003295373172</c:v>
                </c:pt>
                <c:pt idx="6595">
                  <c:v>693.90003295848146</c:v>
                </c:pt>
                <c:pt idx="6596">
                  <c:v>694.00003296323121</c:v>
                </c:pt>
                <c:pt idx="6597">
                  <c:v>694.10003296798095</c:v>
                </c:pt>
                <c:pt idx="6598">
                  <c:v>694.2000329727307</c:v>
                </c:pt>
                <c:pt idx="6599">
                  <c:v>694.30003297748044</c:v>
                </c:pt>
                <c:pt idx="6600">
                  <c:v>694.40003298223019</c:v>
                </c:pt>
                <c:pt idx="6601">
                  <c:v>694.50003298697993</c:v>
                </c:pt>
                <c:pt idx="6602">
                  <c:v>694.60003299172968</c:v>
                </c:pt>
                <c:pt idx="6603">
                  <c:v>694.70003299647942</c:v>
                </c:pt>
                <c:pt idx="6604">
                  <c:v>694.80003300122917</c:v>
                </c:pt>
                <c:pt idx="6605">
                  <c:v>694.90003300597891</c:v>
                </c:pt>
                <c:pt idx="6606">
                  <c:v>695.00003301072866</c:v>
                </c:pt>
                <c:pt idx="6607">
                  <c:v>695.1000330154784</c:v>
                </c:pt>
                <c:pt idx="6608">
                  <c:v>695.20003302022815</c:v>
                </c:pt>
                <c:pt idx="6609">
                  <c:v>695.30003302497789</c:v>
                </c:pt>
                <c:pt idx="6610">
                  <c:v>695.40003302972764</c:v>
                </c:pt>
                <c:pt idx="6611">
                  <c:v>695.50003303447738</c:v>
                </c:pt>
                <c:pt idx="6612">
                  <c:v>695.60003303922713</c:v>
                </c:pt>
                <c:pt idx="6613">
                  <c:v>695.70003304397687</c:v>
                </c:pt>
                <c:pt idx="6614">
                  <c:v>695.80003304872662</c:v>
                </c:pt>
                <c:pt idx="6615">
                  <c:v>695.90003305347636</c:v>
                </c:pt>
                <c:pt idx="6616">
                  <c:v>696.00003305822611</c:v>
                </c:pt>
                <c:pt idx="6617">
                  <c:v>696.10003306297585</c:v>
                </c:pt>
                <c:pt idx="6618">
                  <c:v>696.2000330677256</c:v>
                </c:pt>
                <c:pt idx="6619">
                  <c:v>696.30003307247534</c:v>
                </c:pt>
                <c:pt idx="6620">
                  <c:v>696.40003307722509</c:v>
                </c:pt>
                <c:pt idx="6621">
                  <c:v>696.50003308197483</c:v>
                </c:pt>
                <c:pt idx="6622">
                  <c:v>696.60003308672458</c:v>
                </c:pt>
                <c:pt idx="6623">
                  <c:v>696.70003309147432</c:v>
                </c:pt>
                <c:pt idx="6624">
                  <c:v>696.80003309622407</c:v>
                </c:pt>
                <c:pt idx="6625">
                  <c:v>696.90003310097381</c:v>
                </c:pt>
                <c:pt idx="6626">
                  <c:v>697.00003310572356</c:v>
                </c:pt>
                <c:pt idx="6627">
                  <c:v>697.1000331104733</c:v>
                </c:pt>
                <c:pt idx="6628">
                  <c:v>697.20003311522305</c:v>
                </c:pt>
                <c:pt idx="6629">
                  <c:v>697.3000331199728</c:v>
                </c:pt>
                <c:pt idx="6630">
                  <c:v>697.40003312472254</c:v>
                </c:pt>
                <c:pt idx="6631">
                  <c:v>697.50003312947229</c:v>
                </c:pt>
                <c:pt idx="6632">
                  <c:v>697.60003313422203</c:v>
                </c:pt>
                <c:pt idx="6633">
                  <c:v>697.70003313897178</c:v>
                </c:pt>
                <c:pt idx="6634">
                  <c:v>697.80003314372152</c:v>
                </c:pt>
                <c:pt idx="6635">
                  <c:v>697.90003314847127</c:v>
                </c:pt>
                <c:pt idx="6636">
                  <c:v>698.00003315322101</c:v>
                </c:pt>
                <c:pt idx="6637">
                  <c:v>698.10003315797076</c:v>
                </c:pt>
                <c:pt idx="6638">
                  <c:v>698.2000331627205</c:v>
                </c:pt>
                <c:pt idx="6639">
                  <c:v>698.30003316747025</c:v>
                </c:pt>
                <c:pt idx="6640">
                  <c:v>698.40003317221999</c:v>
                </c:pt>
                <c:pt idx="6641">
                  <c:v>698.50003317696974</c:v>
                </c:pt>
                <c:pt idx="6642">
                  <c:v>698.60003318171948</c:v>
                </c:pt>
                <c:pt idx="6643">
                  <c:v>698.70003318646923</c:v>
                </c:pt>
                <c:pt idx="6644">
                  <c:v>698.80003319121897</c:v>
                </c:pt>
                <c:pt idx="6645">
                  <c:v>698.90003319596872</c:v>
                </c:pt>
                <c:pt idx="6646">
                  <c:v>699.00003320071846</c:v>
                </c:pt>
                <c:pt idx="6647">
                  <c:v>699.10003320546821</c:v>
                </c:pt>
                <c:pt idx="6648">
                  <c:v>699.20003321021795</c:v>
                </c:pt>
                <c:pt idx="6649">
                  <c:v>699.3000332149677</c:v>
                </c:pt>
                <c:pt idx="6650">
                  <c:v>699.40003321971744</c:v>
                </c:pt>
                <c:pt idx="6651">
                  <c:v>699.50003322446719</c:v>
                </c:pt>
                <c:pt idx="6652">
                  <c:v>699.60003322921693</c:v>
                </c:pt>
                <c:pt idx="6653">
                  <c:v>699.70003323396668</c:v>
                </c:pt>
                <c:pt idx="6654">
                  <c:v>699.80003323871642</c:v>
                </c:pt>
                <c:pt idx="6655">
                  <c:v>699.90003324346617</c:v>
                </c:pt>
                <c:pt idx="6656">
                  <c:v>700.00003324821591</c:v>
                </c:pt>
                <c:pt idx="6657">
                  <c:v>700.10003325296566</c:v>
                </c:pt>
                <c:pt idx="6658">
                  <c:v>700.2000332577154</c:v>
                </c:pt>
                <c:pt idx="6659">
                  <c:v>700.30003326246515</c:v>
                </c:pt>
                <c:pt idx="6660">
                  <c:v>700.40003326721489</c:v>
                </c:pt>
                <c:pt idx="6661">
                  <c:v>700.50003327196464</c:v>
                </c:pt>
                <c:pt idx="6662">
                  <c:v>700.60003327671438</c:v>
                </c:pt>
                <c:pt idx="6663">
                  <c:v>700.70003328146413</c:v>
                </c:pt>
                <c:pt idx="6664">
                  <c:v>700.80003328621387</c:v>
                </c:pt>
                <c:pt idx="6665">
                  <c:v>700.90003329096362</c:v>
                </c:pt>
                <c:pt idx="6666">
                  <c:v>701.00003329571337</c:v>
                </c:pt>
                <c:pt idx="6667">
                  <c:v>701.10003330046311</c:v>
                </c:pt>
                <c:pt idx="6668">
                  <c:v>701.20003330521286</c:v>
                </c:pt>
                <c:pt idx="6669">
                  <c:v>701.3000333099626</c:v>
                </c:pt>
                <c:pt idx="6670">
                  <c:v>701.40003331471235</c:v>
                </c:pt>
                <c:pt idx="6671">
                  <c:v>701.50003331946209</c:v>
                </c:pt>
                <c:pt idx="6672">
                  <c:v>701.60003332421184</c:v>
                </c:pt>
                <c:pt idx="6673">
                  <c:v>701.70003332896158</c:v>
                </c:pt>
                <c:pt idx="6674">
                  <c:v>701.80003333371133</c:v>
                </c:pt>
                <c:pt idx="6675">
                  <c:v>701.90003333846107</c:v>
                </c:pt>
                <c:pt idx="6676">
                  <c:v>702.00003334321082</c:v>
                </c:pt>
                <c:pt idx="6677">
                  <c:v>702.10003334796056</c:v>
                </c:pt>
                <c:pt idx="6678">
                  <c:v>702.20003335271031</c:v>
                </c:pt>
                <c:pt idx="6679">
                  <c:v>702.30003335746005</c:v>
                </c:pt>
                <c:pt idx="6680">
                  <c:v>702.4000333622098</c:v>
                </c:pt>
                <c:pt idx="6681">
                  <c:v>702.50003336695954</c:v>
                </c:pt>
                <c:pt idx="6682">
                  <c:v>702.60003337170929</c:v>
                </c:pt>
                <c:pt idx="6683">
                  <c:v>702.70003337645903</c:v>
                </c:pt>
                <c:pt idx="6684">
                  <c:v>702.80003338120878</c:v>
                </c:pt>
                <c:pt idx="6685">
                  <c:v>702.90003338595852</c:v>
                </c:pt>
                <c:pt idx="6686">
                  <c:v>703.00003339070827</c:v>
                </c:pt>
                <c:pt idx="6687">
                  <c:v>703.10003339545801</c:v>
                </c:pt>
                <c:pt idx="6688">
                  <c:v>703.20003340020776</c:v>
                </c:pt>
                <c:pt idx="6689">
                  <c:v>703.3000334049575</c:v>
                </c:pt>
                <c:pt idx="6690">
                  <c:v>703.40003340970725</c:v>
                </c:pt>
                <c:pt idx="6691">
                  <c:v>703.50003341445699</c:v>
                </c:pt>
                <c:pt idx="6692">
                  <c:v>703.60003341920674</c:v>
                </c:pt>
                <c:pt idx="6693">
                  <c:v>703.70003342395648</c:v>
                </c:pt>
                <c:pt idx="6694">
                  <c:v>703.80003342870623</c:v>
                </c:pt>
                <c:pt idx="6695">
                  <c:v>703.90003343345597</c:v>
                </c:pt>
                <c:pt idx="6696">
                  <c:v>704.00003343820572</c:v>
                </c:pt>
                <c:pt idx="6697">
                  <c:v>704.10003344295546</c:v>
                </c:pt>
                <c:pt idx="6698">
                  <c:v>704.20003344770521</c:v>
                </c:pt>
                <c:pt idx="6699">
                  <c:v>704.30003345245495</c:v>
                </c:pt>
                <c:pt idx="6700">
                  <c:v>704.4000334572047</c:v>
                </c:pt>
                <c:pt idx="6701">
                  <c:v>704.50003346195444</c:v>
                </c:pt>
                <c:pt idx="6702">
                  <c:v>704.60003346670419</c:v>
                </c:pt>
                <c:pt idx="6703">
                  <c:v>704.70003347145393</c:v>
                </c:pt>
                <c:pt idx="6704">
                  <c:v>704.80003347620368</c:v>
                </c:pt>
                <c:pt idx="6705">
                  <c:v>704.90003348095343</c:v>
                </c:pt>
                <c:pt idx="6706">
                  <c:v>705.00003348570317</c:v>
                </c:pt>
                <c:pt idx="6707">
                  <c:v>705.10003349045292</c:v>
                </c:pt>
                <c:pt idx="6708">
                  <c:v>705.20003349520266</c:v>
                </c:pt>
                <c:pt idx="6709">
                  <c:v>705.30003349995241</c:v>
                </c:pt>
                <c:pt idx="6710">
                  <c:v>705.40003350470215</c:v>
                </c:pt>
                <c:pt idx="6711">
                  <c:v>705.5000335094519</c:v>
                </c:pt>
                <c:pt idx="6712">
                  <c:v>705.60003351420164</c:v>
                </c:pt>
                <c:pt idx="6713">
                  <c:v>705.70003351895139</c:v>
                </c:pt>
                <c:pt idx="6714">
                  <c:v>705.80003352370113</c:v>
                </c:pt>
                <c:pt idx="6715">
                  <c:v>705.90003352845088</c:v>
                </c:pt>
                <c:pt idx="6716">
                  <c:v>706.00003353320062</c:v>
                </c:pt>
                <c:pt idx="6717">
                  <c:v>706.10003353795037</c:v>
                </c:pt>
                <c:pt idx="6718">
                  <c:v>706.20003354270011</c:v>
                </c:pt>
                <c:pt idx="6719">
                  <c:v>706.30003354744986</c:v>
                </c:pt>
                <c:pt idx="6720">
                  <c:v>706.4000335521996</c:v>
                </c:pt>
                <c:pt idx="6721">
                  <c:v>706.50003355694935</c:v>
                </c:pt>
                <c:pt idx="6722">
                  <c:v>706.60003356169909</c:v>
                </c:pt>
                <c:pt idx="6723">
                  <c:v>706.70003356644884</c:v>
                </c:pt>
                <c:pt idx="6724">
                  <c:v>706.80003357119858</c:v>
                </c:pt>
                <c:pt idx="6725">
                  <c:v>706.90003357594833</c:v>
                </c:pt>
                <c:pt idx="6726">
                  <c:v>707.00003358069807</c:v>
                </c:pt>
                <c:pt idx="6727">
                  <c:v>707.10003358544782</c:v>
                </c:pt>
                <c:pt idx="6728">
                  <c:v>707.20003359019756</c:v>
                </c:pt>
                <c:pt idx="6729">
                  <c:v>707.30003359494731</c:v>
                </c:pt>
                <c:pt idx="6730">
                  <c:v>707.40003359969705</c:v>
                </c:pt>
                <c:pt idx="6731">
                  <c:v>707.5000336044468</c:v>
                </c:pt>
                <c:pt idx="6732">
                  <c:v>707.60003360919654</c:v>
                </c:pt>
                <c:pt idx="6733">
                  <c:v>707.70003361394629</c:v>
                </c:pt>
                <c:pt idx="6734">
                  <c:v>707.80003361869603</c:v>
                </c:pt>
                <c:pt idx="6735">
                  <c:v>707.90003362344578</c:v>
                </c:pt>
                <c:pt idx="6736">
                  <c:v>708.00003362819552</c:v>
                </c:pt>
                <c:pt idx="6737">
                  <c:v>708.10003363294527</c:v>
                </c:pt>
                <c:pt idx="6738">
                  <c:v>708.20003363769501</c:v>
                </c:pt>
                <c:pt idx="6739">
                  <c:v>708.30003364244476</c:v>
                </c:pt>
                <c:pt idx="6740">
                  <c:v>708.4000336471945</c:v>
                </c:pt>
                <c:pt idx="6741">
                  <c:v>708.50003365194425</c:v>
                </c:pt>
                <c:pt idx="6742">
                  <c:v>708.60003365669399</c:v>
                </c:pt>
                <c:pt idx="6743">
                  <c:v>708.70003366144374</c:v>
                </c:pt>
                <c:pt idx="6744">
                  <c:v>708.80003366619349</c:v>
                </c:pt>
                <c:pt idx="6745">
                  <c:v>708.90003367094323</c:v>
                </c:pt>
                <c:pt idx="6746">
                  <c:v>709.00003367569298</c:v>
                </c:pt>
                <c:pt idx="6747">
                  <c:v>709.10003368044272</c:v>
                </c:pt>
                <c:pt idx="6748">
                  <c:v>709.20003368519247</c:v>
                </c:pt>
                <c:pt idx="6749">
                  <c:v>709.30003368994221</c:v>
                </c:pt>
                <c:pt idx="6750">
                  <c:v>709.40003369469196</c:v>
                </c:pt>
                <c:pt idx="6751">
                  <c:v>709.5000336994417</c:v>
                </c:pt>
                <c:pt idx="6752">
                  <c:v>709.60003370419145</c:v>
                </c:pt>
                <c:pt idx="6753">
                  <c:v>709.70003370894119</c:v>
                </c:pt>
                <c:pt idx="6754">
                  <c:v>709.80003371369094</c:v>
                </c:pt>
                <c:pt idx="6755">
                  <c:v>709.90003371844068</c:v>
                </c:pt>
                <c:pt idx="6756">
                  <c:v>710.00003372319043</c:v>
                </c:pt>
                <c:pt idx="6757">
                  <c:v>710.10003372794017</c:v>
                </c:pt>
                <c:pt idx="6758">
                  <c:v>710.20003373268992</c:v>
                </c:pt>
                <c:pt idx="6759">
                  <c:v>710.30003373743966</c:v>
                </c:pt>
                <c:pt idx="6760">
                  <c:v>710.40003374218941</c:v>
                </c:pt>
                <c:pt idx="6761">
                  <c:v>710.50003374693915</c:v>
                </c:pt>
                <c:pt idx="6762">
                  <c:v>710.6000337516889</c:v>
                </c:pt>
                <c:pt idx="6763">
                  <c:v>710.70003375643864</c:v>
                </c:pt>
                <c:pt idx="6764">
                  <c:v>710.80003376118839</c:v>
                </c:pt>
                <c:pt idx="6765">
                  <c:v>710.90003376593813</c:v>
                </c:pt>
                <c:pt idx="6766">
                  <c:v>711.00003377068788</c:v>
                </c:pt>
                <c:pt idx="6767">
                  <c:v>711.10003377543762</c:v>
                </c:pt>
                <c:pt idx="6768">
                  <c:v>711.20003378018737</c:v>
                </c:pt>
                <c:pt idx="6769">
                  <c:v>711.30003378493711</c:v>
                </c:pt>
                <c:pt idx="6770">
                  <c:v>711.40003378968686</c:v>
                </c:pt>
                <c:pt idx="6771">
                  <c:v>711.5000337944366</c:v>
                </c:pt>
                <c:pt idx="6772">
                  <c:v>711.60003379918635</c:v>
                </c:pt>
                <c:pt idx="6773">
                  <c:v>711.70003380393609</c:v>
                </c:pt>
                <c:pt idx="6774">
                  <c:v>711.80003380868584</c:v>
                </c:pt>
                <c:pt idx="6775">
                  <c:v>711.90003381343558</c:v>
                </c:pt>
                <c:pt idx="6776">
                  <c:v>712.00003381818533</c:v>
                </c:pt>
                <c:pt idx="6777">
                  <c:v>712.10003382293507</c:v>
                </c:pt>
                <c:pt idx="6778">
                  <c:v>712.20003382768482</c:v>
                </c:pt>
                <c:pt idx="6779">
                  <c:v>712.30003383243456</c:v>
                </c:pt>
                <c:pt idx="6780">
                  <c:v>712.40003383718431</c:v>
                </c:pt>
                <c:pt idx="6781">
                  <c:v>712.50003384193406</c:v>
                </c:pt>
                <c:pt idx="6782">
                  <c:v>712.6000338466838</c:v>
                </c:pt>
                <c:pt idx="6783">
                  <c:v>712.70003385143355</c:v>
                </c:pt>
                <c:pt idx="6784">
                  <c:v>712.80003385618329</c:v>
                </c:pt>
                <c:pt idx="6785">
                  <c:v>712.90003386093304</c:v>
                </c:pt>
                <c:pt idx="6786">
                  <c:v>713.00003386568278</c:v>
                </c:pt>
                <c:pt idx="6787">
                  <c:v>713.10003387043253</c:v>
                </c:pt>
                <c:pt idx="6788">
                  <c:v>713.20003387518227</c:v>
                </c:pt>
                <c:pt idx="6789">
                  <c:v>713.30003387993202</c:v>
                </c:pt>
                <c:pt idx="6790">
                  <c:v>713.40003388468176</c:v>
                </c:pt>
                <c:pt idx="6791">
                  <c:v>713.50003388943151</c:v>
                </c:pt>
                <c:pt idx="6792">
                  <c:v>713.60003389418125</c:v>
                </c:pt>
                <c:pt idx="6793">
                  <c:v>713.700033898931</c:v>
                </c:pt>
                <c:pt idx="6794">
                  <c:v>713.80003390368074</c:v>
                </c:pt>
                <c:pt idx="6795">
                  <c:v>713.90003390843049</c:v>
                </c:pt>
                <c:pt idx="6796">
                  <c:v>714.00003391318023</c:v>
                </c:pt>
                <c:pt idx="6797">
                  <c:v>714.10003391792998</c:v>
                </c:pt>
                <c:pt idx="6798">
                  <c:v>714.20003392267972</c:v>
                </c:pt>
                <c:pt idx="6799">
                  <c:v>714.30003392742947</c:v>
                </c:pt>
                <c:pt idx="6800">
                  <c:v>714.40003393217921</c:v>
                </c:pt>
                <c:pt idx="6801">
                  <c:v>714.50003393692896</c:v>
                </c:pt>
                <c:pt idx="6802">
                  <c:v>714.6000339416787</c:v>
                </c:pt>
                <c:pt idx="6803">
                  <c:v>714.70003394642845</c:v>
                </c:pt>
                <c:pt idx="6804">
                  <c:v>714.80003395117819</c:v>
                </c:pt>
                <c:pt idx="6805">
                  <c:v>714.90003395592794</c:v>
                </c:pt>
                <c:pt idx="6806">
                  <c:v>715.00003396067768</c:v>
                </c:pt>
                <c:pt idx="6807">
                  <c:v>715.10003396542743</c:v>
                </c:pt>
                <c:pt idx="6808">
                  <c:v>715.20003397017717</c:v>
                </c:pt>
                <c:pt idx="6809">
                  <c:v>715.30003397492692</c:v>
                </c:pt>
                <c:pt idx="6810">
                  <c:v>715.40003397967666</c:v>
                </c:pt>
                <c:pt idx="6811">
                  <c:v>715.50003398442641</c:v>
                </c:pt>
                <c:pt idx="6812">
                  <c:v>715.60003398917615</c:v>
                </c:pt>
                <c:pt idx="6813">
                  <c:v>715.7000339939259</c:v>
                </c:pt>
                <c:pt idx="6814">
                  <c:v>715.80003399867564</c:v>
                </c:pt>
                <c:pt idx="6815">
                  <c:v>715.90003400342539</c:v>
                </c:pt>
                <c:pt idx="6816">
                  <c:v>716.00003400817513</c:v>
                </c:pt>
                <c:pt idx="6817">
                  <c:v>716.10003401292488</c:v>
                </c:pt>
                <c:pt idx="6818">
                  <c:v>716.20003401767462</c:v>
                </c:pt>
                <c:pt idx="6819">
                  <c:v>716.30003402242437</c:v>
                </c:pt>
                <c:pt idx="6820">
                  <c:v>716.40003402717412</c:v>
                </c:pt>
                <c:pt idx="6821">
                  <c:v>716.50003403192386</c:v>
                </c:pt>
                <c:pt idx="6822">
                  <c:v>716.60003403667361</c:v>
                </c:pt>
                <c:pt idx="6823">
                  <c:v>716.70003404142335</c:v>
                </c:pt>
                <c:pt idx="6824">
                  <c:v>716.8000340461731</c:v>
                </c:pt>
                <c:pt idx="6825">
                  <c:v>716.90003405092284</c:v>
                </c:pt>
                <c:pt idx="6826">
                  <c:v>717.00003405567259</c:v>
                </c:pt>
                <c:pt idx="6827">
                  <c:v>717.10003406042233</c:v>
                </c:pt>
                <c:pt idx="6828">
                  <c:v>717.20003406517208</c:v>
                </c:pt>
                <c:pt idx="6829">
                  <c:v>717.30003406992182</c:v>
                </c:pt>
                <c:pt idx="6830">
                  <c:v>717.40003407467157</c:v>
                </c:pt>
                <c:pt idx="6831">
                  <c:v>717.50003407942131</c:v>
                </c:pt>
                <c:pt idx="6832">
                  <c:v>717.60003408417106</c:v>
                </c:pt>
                <c:pt idx="6833">
                  <c:v>717.7000340889208</c:v>
                </c:pt>
                <c:pt idx="6834">
                  <c:v>717.80003409367055</c:v>
                </c:pt>
                <c:pt idx="6835">
                  <c:v>717.90003409842029</c:v>
                </c:pt>
                <c:pt idx="6836">
                  <c:v>718.00003410317004</c:v>
                </c:pt>
                <c:pt idx="6837">
                  <c:v>718.10003410791978</c:v>
                </c:pt>
                <c:pt idx="6838">
                  <c:v>718.20003411266953</c:v>
                </c:pt>
                <c:pt idx="6839">
                  <c:v>718.30003411741927</c:v>
                </c:pt>
                <c:pt idx="6840">
                  <c:v>718.40003412216902</c:v>
                </c:pt>
                <c:pt idx="6841">
                  <c:v>718.50003412691876</c:v>
                </c:pt>
                <c:pt idx="6842">
                  <c:v>718.60003413166851</c:v>
                </c:pt>
                <c:pt idx="6843">
                  <c:v>718.70003413641825</c:v>
                </c:pt>
                <c:pt idx="6844">
                  <c:v>718.800034141168</c:v>
                </c:pt>
                <c:pt idx="6845">
                  <c:v>718.90003414591774</c:v>
                </c:pt>
                <c:pt idx="6846">
                  <c:v>719.00003415066749</c:v>
                </c:pt>
                <c:pt idx="6847">
                  <c:v>719.10003415541723</c:v>
                </c:pt>
                <c:pt idx="6848">
                  <c:v>719.20003416016698</c:v>
                </c:pt>
                <c:pt idx="6849">
                  <c:v>719.30003416491672</c:v>
                </c:pt>
                <c:pt idx="6850">
                  <c:v>719.40003416966647</c:v>
                </c:pt>
                <c:pt idx="6851">
                  <c:v>719.50003417441621</c:v>
                </c:pt>
                <c:pt idx="6852">
                  <c:v>719.60003417916596</c:v>
                </c:pt>
                <c:pt idx="6853">
                  <c:v>719.7000341839157</c:v>
                </c:pt>
                <c:pt idx="6854">
                  <c:v>719.80003418866545</c:v>
                </c:pt>
                <c:pt idx="6855">
                  <c:v>719.90003419341519</c:v>
                </c:pt>
                <c:pt idx="6856">
                  <c:v>720.00003419816494</c:v>
                </c:pt>
                <c:pt idx="6857">
                  <c:v>720.10003420291469</c:v>
                </c:pt>
                <c:pt idx="6858">
                  <c:v>720.20003420766443</c:v>
                </c:pt>
                <c:pt idx="6859">
                  <c:v>720.30003421241418</c:v>
                </c:pt>
                <c:pt idx="6860">
                  <c:v>720.40003421716392</c:v>
                </c:pt>
                <c:pt idx="6861">
                  <c:v>720.50003422191367</c:v>
                </c:pt>
                <c:pt idx="6862">
                  <c:v>720.60003422666341</c:v>
                </c:pt>
                <c:pt idx="6863">
                  <c:v>720.70003423141316</c:v>
                </c:pt>
                <c:pt idx="6864">
                  <c:v>720.8000342361629</c:v>
                </c:pt>
                <c:pt idx="6865">
                  <c:v>720.90003424091265</c:v>
                </c:pt>
                <c:pt idx="6866">
                  <c:v>721.00003424566239</c:v>
                </c:pt>
                <c:pt idx="6867">
                  <c:v>721.10003425041214</c:v>
                </c:pt>
                <c:pt idx="6868">
                  <c:v>721.20003425516188</c:v>
                </c:pt>
                <c:pt idx="6869">
                  <c:v>721.30003425991163</c:v>
                </c:pt>
                <c:pt idx="6870">
                  <c:v>721.40003426466137</c:v>
                </c:pt>
                <c:pt idx="6871">
                  <c:v>721.50003426941112</c:v>
                </c:pt>
                <c:pt idx="6872">
                  <c:v>721.60003427416086</c:v>
                </c:pt>
                <c:pt idx="6873">
                  <c:v>721.70003427891061</c:v>
                </c:pt>
                <c:pt idx="6874">
                  <c:v>721.80003428366035</c:v>
                </c:pt>
                <c:pt idx="6875">
                  <c:v>721.9000342884101</c:v>
                </c:pt>
                <c:pt idx="6876">
                  <c:v>722.00003429315984</c:v>
                </c:pt>
                <c:pt idx="6877">
                  <c:v>722.10003429790959</c:v>
                </c:pt>
                <c:pt idx="6878">
                  <c:v>722.20003430265933</c:v>
                </c:pt>
                <c:pt idx="6879">
                  <c:v>722.30003430740908</c:v>
                </c:pt>
                <c:pt idx="6880">
                  <c:v>722.40003431215882</c:v>
                </c:pt>
                <c:pt idx="6881">
                  <c:v>722.50003431690857</c:v>
                </c:pt>
                <c:pt idx="6882">
                  <c:v>722.60003432165831</c:v>
                </c:pt>
                <c:pt idx="6883">
                  <c:v>722.70003432640806</c:v>
                </c:pt>
                <c:pt idx="6884">
                  <c:v>722.8000343311578</c:v>
                </c:pt>
                <c:pt idx="6885">
                  <c:v>722.90003433590755</c:v>
                </c:pt>
                <c:pt idx="6886">
                  <c:v>723.00003434065729</c:v>
                </c:pt>
                <c:pt idx="6887">
                  <c:v>723.10003434540704</c:v>
                </c:pt>
                <c:pt idx="6888">
                  <c:v>723.20003435015678</c:v>
                </c:pt>
                <c:pt idx="6889">
                  <c:v>723.30003435490653</c:v>
                </c:pt>
                <c:pt idx="6890">
                  <c:v>723.40003435965627</c:v>
                </c:pt>
                <c:pt idx="6891">
                  <c:v>723.50003436440602</c:v>
                </c:pt>
                <c:pt idx="6892">
                  <c:v>723.60003436915576</c:v>
                </c:pt>
                <c:pt idx="6893">
                  <c:v>723.70003437390551</c:v>
                </c:pt>
                <c:pt idx="6894">
                  <c:v>723.80003437865525</c:v>
                </c:pt>
                <c:pt idx="6895">
                  <c:v>723.900034383405</c:v>
                </c:pt>
                <c:pt idx="6896">
                  <c:v>724.00003438815475</c:v>
                </c:pt>
                <c:pt idx="6897">
                  <c:v>724.10003439290449</c:v>
                </c:pt>
                <c:pt idx="6898">
                  <c:v>724.20003439765424</c:v>
                </c:pt>
                <c:pt idx="6899">
                  <c:v>724.30003440240398</c:v>
                </c:pt>
                <c:pt idx="6900">
                  <c:v>724.40003440715373</c:v>
                </c:pt>
                <c:pt idx="6901">
                  <c:v>724.50003441190347</c:v>
                </c:pt>
                <c:pt idx="6902">
                  <c:v>724.60003441665322</c:v>
                </c:pt>
                <c:pt idx="6903">
                  <c:v>724.70003442140296</c:v>
                </c:pt>
                <c:pt idx="6904">
                  <c:v>724.80003442615271</c:v>
                </c:pt>
                <c:pt idx="6905">
                  <c:v>724.90003443090245</c:v>
                </c:pt>
                <c:pt idx="6906">
                  <c:v>725.0000344356522</c:v>
                </c:pt>
                <c:pt idx="6907">
                  <c:v>725.10003444040194</c:v>
                </c:pt>
                <c:pt idx="6908">
                  <c:v>725.20003444515169</c:v>
                </c:pt>
                <c:pt idx="6909">
                  <c:v>725.30003444990143</c:v>
                </c:pt>
                <c:pt idx="6910">
                  <c:v>725.40003445465118</c:v>
                </c:pt>
                <c:pt idx="6911">
                  <c:v>725.50003445940092</c:v>
                </c:pt>
                <c:pt idx="6912">
                  <c:v>725.60003446415067</c:v>
                </c:pt>
                <c:pt idx="6913">
                  <c:v>725.70003446890041</c:v>
                </c:pt>
                <c:pt idx="6914">
                  <c:v>725.80003447365016</c:v>
                </c:pt>
                <c:pt idx="6915">
                  <c:v>725.9000344783999</c:v>
                </c:pt>
                <c:pt idx="6916">
                  <c:v>726.00003448314965</c:v>
                </c:pt>
                <c:pt idx="6917">
                  <c:v>726.10003448789939</c:v>
                </c:pt>
                <c:pt idx="6918">
                  <c:v>726.20003449264914</c:v>
                </c:pt>
                <c:pt idx="6919">
                  <c:v>726.30003449739888</c:v>
                </c:pt>
                <c:pt idx="6920">
                  <c:v>726.40003450214863</c:v>
                </c:pt>
                <c:pt idx="6921">
                  <c:v>726.50003450689837</c:v>
                </c:pt>
                <c:pt idx="6922">
                  <c:v>726.60003451164812</c:v>
                </c:pt>
                <c:pt idx="6923">
                  <c:v>726.70003451639786</c:v>
                </c:pt>
                <c:pt idx="6924">
                  <c:v>726.80003452114761</c:v>
                </c:pt>
                <c:pt idx="6925">
                  <c:v>726.90003452589735</c:v>
                </c:pt>
                <c:pt idx="6926">
                  <c:v>727.0000345306471</c:v>
                </c:pt>
                <c:pt idx="6927">
                  <c:v>727.10003453539684</c:v>
                </c:pt>
                <c:pt idx="6928">
                  <c:v>727.20003454014659</c:v>
                </c:pt>
                <c:pt idx="6929">
                  <c:v>727.30003454489633</c:v>
                </c:pt>
                <c:pt idx="6930">
                  <c:v>727.40003454964608</c:v>
                </c:pt>
                <c:pt idx="6931">
                  <c:v>727.50003455439582</c:v>
                </c:pt>
                <c:pt idx="6932">
                  <c:v>727.60003455914557</c:v>
                </c:pt>
                <c:pt idx="6933">
                  <c:v>727.70003456389531</c:v>
                </c:pt>
                <c:pt idx="6934">
                  <c:v>727.80003456864506</c:v>
                </c:pt>
                <c:pt idx="6935">
                  <c:v>727.90003457339481</c:v>
                </c:pt>
                <c:pt idx="6936">
                  <c:v>728.00003457814455</c:v>
                </c:pt>
                <c:pt idx="6937">
                  <c:v>728.1000345828943</c:v>
                </c:pt>
                <c:pt idx="6938">
                  <c:v>728.20003458764404</c:v>
                </c:pt>
                <c:pt idx="6939">
                  <c:v>728.30003459239379</c:v>
                </c:pt>
                <c:pt idx="6940">
                  <c:v>728.40003459714353</c:v>
                </c:pt>
                <c:pt idx="6941">
                  <c:v>728.50003460189328</c:v>
                </c:pt>
                <c:pt idx="6942">
                  <c:v>728.60003460664302</c:v>
                </c:pt>
                <c:pt idx="6943">
                  <c:v>728.70003461139277</c:v>
                </c:pt>
                <c:pt idx="6944">
                  <c:v>728.80003461614251</c:v>
                </c:pt>
                <c:pt idx="6945">
                  <c:v>728.90003462089226</c:v>
                </c:pt>
                <c:pt idx="6946">
                  <c:v>729.000034625642</c:v>
                </c:pt>
                <c:pt idx="6947">
                  <c:v>729.10003463039175</c:v>
                </c:pt>
                <c:pt idx="6948">
                  <c:v>729.20003463514149</c:v>
                </c:pt>
                <c:pt idx="6949">
                  <c:v>729.30003463989124</c:v>
                </c:pt>
                <c:pt idx="6950">
                  <c:v>729.40003464464098</c:v>
                </c:pt>
                <c:pt idx="6951">
                  <c:v>729.50003464939073</c:v>
                </c:pt>
                <c:pt idx="6952">
                  <c:v>729.60003465414047</c:v>
                </c:pt>
                <c:pt idx="6953">
                  <c:v>729.70003465889022</c:v>
                </c:pt>
                <c:pt idx="6954">
                  <c:v>729.80003466363996</c:v>
                </c:pt>
                <c:pt idx="6955">
                  <c:v>729.90003466838971</c:v>
                </c:pt>
                <c:pt idx="6956">
                  <c:v>730.00003467313945</c:v>
                </c:pt>
                <c:pt idx="6957">
                  <c:v>730.1000346778892</c:v>
                </c:pt>
                <c:pt idx="6958">
                  <c:v>730.20003468263894</c:v>
                </c:pt>
                <c:pt idx="6959">
                  <c:v>730.30003468738869</c:v>
                </c:pt>
                <c:pt idx="6960">
                  <c:v>730.40003469213843</c:v>
                </c:pt>
                <c:pt idx="6961">
                  <c:v>730.50003469688818</c:v>
                </c:pt>
                <c:pt idx="6962">
                  <c:v>730.60003470163792</c:v>
                </c:pt>
                <c:pt idx="6963">
                  <c:v>730.70003470638767</c:v>
                </c:pt>
                <c:pt idx="6964">
                  <c:v>730.80003471113741</c:v>
                </c:pt>
                <c:pt idx="6965">
                  <c:v>730.90003471588716</c:v>
                </c:pt>
                <c:pt idx="6966">
                  <c:v>731.0000347206369</c:v>
                </c:pt>
                <c:pt idx="6967">
                  <c:v>731.10003472538665</c:v>
                </c:pt>
                <c:pt idx="6968">
                  <c:v>731.20003473013639</c:v>
                </c:pt>
                <c:pt idx="6969">
                  <c:v>731.30003473488614</c:v>
                </c:pt>
                <c:pt idx="6970">
                  <c:v>731.40003473963588</c:v>
                </c:pt>
                <c:pt idx="6971">
                  <c:v>731.50003474438563</c:v>
                </c:pt>
                <c:pt idx="6972">
                  <c:v>731.60003474913538</c:v>
                </c:pt>
                <c:pt idx="6973">
                  <c:v>731.70003475388512</c:v>
                </c:pt>
                <c:pt idx="6974">
                  <c:v>731.80003475863487</c:v>
                </c:pt>
                <c:pt idx="6975">
                  <c:v>731.90003476338461</c:v>
                </c:pt>
                <c:pt idx="6976">
                  <c:v>732.00003476813436</c:v>
                </c:pt>
                <c:pt idx="6977">
                  <c:v>732.1000347728841</c:v>
                </c:pt>
                <c:pt idx="6978">
                  <c:v>732.20003477763385</c:v>
                </c:pt>
                <c:pt idx="6979">
                  <c:v>732.30003478238359</c:v>
                </c:pt>
                <c:pt idx="6980">
                  <c:v>732.40003478713334</c:v>
                </c:pt>
                <c:pt idx="6981">
                  <c:v>732.50003479188308</c:v>
                </c:pt>
                <c:pt idx="6982">
                  <c:v>732.60003479663283</c:v>
                </c:pt>
                <c:pt idx="6983">
                  <c:v>732.70003480138257</c:v>
                </c:pt>
                <c:pt idx="6984">
                  <c:v>732.80003480613232</c:v>
                </c:pt>
                <c:pt idx="6985">
                  <c:v>732.90003481088206</c:v>
                </c:pt>
                <c:pt idx="6986">
                  <c:v>733.00003481563181</c:v>
                </c:pt>
                <c:pt idx="6987">
                  <c:v>733.10003482038155</c:v>
                </c:pt>
                <c:pt idx="6988">
                  <c:v>733.2000348251313</c:v>
                </c:pt>
                <c:pt idx="6989">
                  <c:v>733.30003482988104</c:v>
                </c:pt>
                <c:pt idx="6990">
                  <c:v>733.40003483463079</c:v>
                </c:pt>
                <c:pt idx="6991">
                  <c:v>733.50003483938053</c:v>
                </c:pt>
                <c:pt idx="6992">
                  <c:v>733.60003484413028</c:v>
                </c:pt>
                <c:pt idx="6993">
                  <c:v>733.70003484888002</c:v>
                </c:pt>
                <c:pt idx="6994">
                  <c:v>733.80003485362977</c:v>
                </c:pt>
                <c:pt idx="6995">
                  <c:v>733.90003485837951</c:v>
                </c:pt>
                <c:pt idx="6996">
                  <c:v>734.00003486312926</c:v>
                </c:pt>
                <c:pt idx="6997">
                  <c:v>734.100034867879</c:v>
                </c:pt>
                <c:pt idx="6998">
                  <c:v>734.20003487262875</c:v>
                </c:pt>
                <c:pt idx="6999">
                  <c:v>734.30003487737849</c:v>
                </c:pt>
                <c:pt idx="7000">
                  <c:v>734.40003488212824</c:v>
                </c:pt>
                <c:pt idx="7001">
                  <c:v>734.50003488687798</c:v>
                </c:pt>
                <c:pt idx="7002">
                  <c:v>734.60003489162773</c:v>
                </c:pt>
                <c:pt idx="7003">
                  <c:v>734.70003489637747</c:v>
                </c:pt>
                <c:pt idx="7004">
                  <c:v>734.80003490112722</c:v>
                </c:pt>
                <c:pt idx="7005">
                  <c:v>734.90003490587696</c:v>
                </c:pt>
                <c:pt idx="7006">
                  <c:v>735.00003491062671</c:v>
                </c:pt>
                <c:pt idx="7007">
                  <c:v>735.10003491537645</c:v>
                </c:pt>
                <c:pt idx="7008">
                  <c:v>735.2000349201262</c:v>
                </c:pt>
                <c:pt idx="7009">
                  <c:v>735.30003492487594</c:v>
                </c:pt>
                <c:pt idx="7010">
                  <c:v>735.40003492962569</c:v>
                </c:pt>
                <c:pt idx="7011">
                  <c:v>735.50003493437544</c:v>
                </c:pt>
                <c:pt idx="7012">
                  <c:v>735.60003493912518</c:v>
                </c:pt>
                <c:pt idx="7013">
                  <c:v>735.70003494387493</c:v>
                </c:pt>
                <c:pt idx="7014">
                  <c:v>735.80003494862467</c:v>
                </c:pt>
                <c:pt idx="7015">
                  <c:v>735.90003495337442</c:v>
                </c:pt>
                <c:pt idx="7016">
                  <c:v>736.00003495812416</c:v>
                </c:pt>
                <c:pt idx="7017">
                  <c:v>736.10003496287391</c:v>
                </c:pt>
                <c:pt idx="7018">
                  <c:v>736.20003496762365</c:v>
                </c:pt>
                <c:pt idx="7019">
                  <c:v>736.3000349723734</c:v>
                </c:pt>
                <c:pt idx="7020">
                  <c:v>736.40003497712314</c:v>
                </c:pt>
                <c:pt idx="7021">
                  <c:v>736.50003498187289</c:v>
                </c:pt>
                <c:pt idx="7022">
                  <c:v>736.60003498662263</c:v>
                </c:pt>
                <c:pt idx="7023">
                  <c:v>736.70003499137238</c:v>
                </c:pt>
                <c:pt idx="7024">
                  <c:v>736.80003499612212</c:v>
                </c:pt>
                <c:pt idx="7025">
                  <c:v>736.90003500087187</c:v>
                </c:pt>
                <c:pt idx="7026">
                  <c:v>737.00003500562161</c:v>
                </c:pt>
                <c:pt idx="7027">
                  <c:v>737.10003501037136</c:v>
                </c:pt>
                <c:pt idx="7028">
                  <c:v>737.2000350151211</c:v>
                </c:pt>
                <c:pt idx="7029">
                  <c:v>737.30003501987085</c:v>
                </c:pt>
                <c:pt idx="7030">
                  <c:v>737.40003502462059</c:v>
                </c:pt>
                <c:pt idx="7031">
                  <c:v>737.50003502937034</c:v>
                </c:pt>
                <c:pt idx="7032">
                  <c:v>737.60003503412008</c:v>
                </c:pt>
                <c:pt idx="7033">
                  <c:v>737.70003503886983</c:v>
                </c:pt>
                <c:pt idx="7034">
                  <c:v>737.80003504361957</c:v>
                </c:pt>
                <c:pt idx="7035">
                  <c:v>737.90003504836932</c:v>
                </c:pt>
                <c:pt idx="7036">
                  <c:v>738.00003505311906</c:v>
                </c:pt>
                <c:pt idx="7037">
                  <c:v>738.10003505786881</c:v>
                </c:pt>
                <c:pt idx="7038">
                  <c:v>738.20003506261855</c:v>
                </c:pt>
                <c:pt idx="7039">
                  <c:v>738.3000350673683</c:v>
                </c:pt>
                <c:pt idx="7040">
                  <c:v>738.40003507211804</c:v>
                </c:pt>
                <c:pt idx="7041">
                  <c:v>738.50003507686779</c:v>
                </c:pt>
                <c:pt idx="7042">
                  <c:v>738.60003508161753</c:v>
                </c:pt>
                <c:pt idx="7043">
                  <c:v>738.70003508636728</c:v>
                </c:pt>
                <c:pt idx="7044">
                  <c:v>738.80003509111702</c:v>
                </c:pt>
                <c:pt idx="7045">
                  <c:v>738.90003509586677</c:v>
                </c:pt>
                <c:pt idx="7046">
                  <c:v>739.00003510061651</c:v>
                </c:pt>
                <c:pt idx="7047">
                  <c:v>739.10003510536626</c:v>
                </c:pt>
                <c:pt idx="7048">
                  <c:v>739.200035110116</c:v>
                </c:pt>
                <c:pt idx="7049">
                  <c:v>739.30003511486575</c:v>
                </c:pt>
                <c:pt idx="7050">
                  <c:v>739.4000351196155</c:v>
                </c:pt>
                <c:pt idx="7051">
                  <c:v>739.50003512436524</c:v>
                </c:pt>
                <c:pt idx="7052">
                  <c:v>739.60003512911499</c:v>
                </c:pt>
                <c:pt idx="7053">
                  <c:v>739.70003513386473</c:v>
                </c:pt>
                <c:pt idx="7054">
                  <c:v>739.80003513861448</c:v>
                </c:pt>
                <c:pt idx="7055">
                  <c:v>739.90003514336422</c:v>
                </c:pt>
                <c:pt idx="7056">
                  <c:v>740.00003514811397</c:v>
                </c:pt>
                <c:pt idx="7057">
                  <c:v>740.10003515286371</c:v>
                </c:pt>
                <c:pt idx="7058">
                  <c:v>740.20003515761346</c:v>
                </c:pt>
                <c:pt idx="7059">
                  <c:v>740.3000351623632</c:v>
                </c:pt>
                <c:pt idx="7060">
                  <c:v>740.40003516711295</c:v>
                </c:pt>
                <c:pt idx="7061">
                  <c:v>740.50003517186269</c:v>
                </c:pt>
                <c:pt idx="7062">
                  <c:v>740.60003517661244</c:v>
                </c:pt>
                <c:pt idx="7063">
                  <c:v>740.70003518136218</c:v>
                </c:pt>
                <c:pt idx="7064">
                  <c:v>740.80003518611193</c:v>
                </c:pt>
                <c:pt idx="7065">
                  <c:v>740.90003519086167</c:v>
                </c:pt>
                <c:pt idx="7066">
                  <c:v>741.00003519561142</c:v>
                </c:pt>
                <c:pt idx="7067">
                  <c:v>741.10003520036116</c:v>
                </c:pt>
                <c:pt idx="7068">
                  <c:v>741.20003520511091</c:v>
                </c:pt>
                <c:pt idx="7069">
                  <c:v>741.30003520986065</c:v>
                </c:pt>
                <c:pt idx="7070">
                  <c:v>741.4000352146104</c:v>
                </c:pt>
                <c:pt idx="7071">
                  <c:v>741.50003521936014</c:v>
                </c:pt>
                <c:pt idx="7072">
                  <c:v>741.60003522410989</c:v>
                </c:pt>
                <c:pt idx="7073">
                  <c:v>741.70003522885963</c:v>
                </c:pt>
                <c:pt idx="7074">
                  <c:v>741.80003523360938</c:v>
                </c:pt>
                <c:pt idx="7075">
                  <c:v>741.90003523835912</c:v>
                </c:pt>
                <c:pt idx="7076">
                  <c:v>742.00003524310887</c:v>
                </c:pt>
                <c:pt idx="7077">
                  <c:v>742.10003524785861</c:v>
                </c:pt>
                <c:pt idx="7078">
                  <c:v>742.20003525260836</c:v>
                </c:pt>
                <c:pt idx="7079">
                  <c:v>742.3000352573581</c:v>
                </c:pt>
                <c:pt idx="7080">
                  <c:v>742.40003526210785</c:v>
                </c:pt>
                <c:pt idx="7081">
                  <c:v>742.50003526685759</c:v>
                </c:pt>
                <c:pt idx="7082">
                  <c:v>742.60003527160734</c:v>
                </c:pt>
                <c:pt idx="7083">
                  <c:v>742.70003527635708</c:v>
                </c:pt>
                <c:pt idx="7084">
                  <c:v>742.80003528110683</c:v>
                </c:pt>
                <c:pt idx="7085">
                  <c:v>742.90003528585657</c:v>
                </c:pt>
                <c:pt idx="7086">
                  <c:v>743.00003529060632</c:v>
                </c:pt>
                <c:pt idx="7087">
                  <c:v>743.10003529535607</c:v>
                </c:pt>
                <c:pt idx="7088">
                  <c:v>743.20003530010581</c:v>
                </c:pt>
                <c:pt idx="7089">
                  <c:v>743.30003530485556</c:v>
                </c:pt>
                <c:pt idx="7090">
                  <c:v>743.4000353096053</c:v>
                </c:pt>
                <c:pt idx="7091">
                  <c:v>743.50003531435505</c:v>
                </c:pt>
                <c:pt idx="7092">
                  <c:v>743.60003531910479</c:v>
                </c:pt>
                <c:pt idx="7093">
                  <c:v>743.70003532385454</c:v>
                </c:pt>
                <c:pt idx="7094">
                  <c:v>743.80003532860428</c:v>
                </c:pt>
                <c:pt idx="7095">
                  <c:v>743.90003533335403</c:v>
                </c:pt>
                <c:pt idx="7096">
                  <c:v>744.00003533810377</c:v>
                </c:pt>
                <c:pt idx="7097">
                  <c:v>744.10003534285352</c:v>
                </c:pt>
                <c:pt idx="7098">
                  <c:v>744.20003534760326</c:v>
                </c:pt>
                <c:pt idx="7099">
                  <c:v>744.30003535235301</c:v>
                </c:pt>
                <c:pt idx="7100">
                  <c:v>744.40003535710275</c:v>
                </c:pt>
                <c:pt idx="7101">
                  <c:v>744.5000353618525</c:v>
                </c:pt>
                <c:pt idx="7102">
                  <c:v>744.60003536660224</c:v>
                </c:pt>
                <c:pt idx="7103">
                  <c:v>744.70003537135199</c:v>
                </c:pt>
                <c:pt idx="7104">
                  <c:v>744.80003537610173</c:v>
                </c:pt>
                <c:pt idx="7105">
                  <c:v>744.90003538085148</c:v>
                </c:pt>
                <c:pt idx="7106">
                  <c:v>745.00003538560122</c:v>
                </c:pt>
                <c:pt idx="7107">
                  <c:v>745.10003539035097</c:v>
                </c:pt>
                <c:pt idx="7108">
                  <c:v>745.20003539510071</c:v>
                </c:pt>
                <c:pt idx="7109">
                  <c:v>745.30003539985046</c:v>
                </c:pt>
                <c:pt idx="7110">
                  <c:v>745.4000354046002</c:v>
                </c:pt>
                <c:pt idx="7111">
                  <c:v>745.50003540934995</c:v>
                </c:pt>
                <c:pt idx="7112">
                  <c:v>745.60003541409969</c:v>
                </c:pt>
                <c:pt idx="7113">
                  <c:v>745.70003541884944</c:v>
                </c:pt>
                <c:pt idx="7114">
                  <c:v>745.80003542359918</c:v>
                </c:pt>
                <c:pt idx="7115">
                  <c:v>745.90003542834893</c:v>
                </c:pt>
                <c:pt idx="7116">
                  <c:v>746.00003543309867</c:v>
                </c:pt>
                <c:pt idx="7117">
                  <c:v>746.10003543784842</c:v>
                </c:pt>
                <c:pt idx="7118">
                  <c:v>746.20003544259816</c:v>
                </c:pt>
                <c:pt idx="7119">
                  <c:v>746.30003544734791</c:v>
                </c:pt>
                <c:pt idx="7120">
                  <c:v>746.40003545209765</c:v>
                </c:pt>
                <c:pt idx="7121">
                  <c:v>746.5000354568474</c:v>
                </c:pt>
                <c:pt idx="7122">
                  <c:v>746.60003546159714</c:v>
                </c:pt>
                <c:pt idx="7123">
                  <c:v>746.70003546634689</c:v>
                </c:pt>
                <c:pt idx="7124">
                  <c:v>746.80003547109663</c:v>
                </c:pt>
                <c:pt idx="7125">
                  <c:v>746.90003547584638</c:v>
                </c:pt>
                <c:pt idx="7126">
                  <c:v>747.00003548059613</c:v>
                </c:pt>
                <c:pt idx="7127">
                  <c:v>747.10003548534587</c:v>
                </c:pt>
                <c:pt idx="7128">
                  <c:v>747.20003549009562</c:v>
                </c:pt>
                <c:pt idx="7129">
                  <c:v>747.30003549484536</c:v>
                </c:pt>
                <c:pt idx="7130">
                  <c:v>747.40003549959511</c:v>
                </c:pt>
                <c:pt idx="7131">
                  <c:v>747.50003550434485</c:v>
                </c:pt>
                <c:pt idx="7132">
                  <c:v>747.6000355090946</c:v>
                </c:pt>
                <c:pt idx="7133">
                  <c:v>747.70003551384434</c:v>
                </c:pt>
                <c:pt idx="7134">
                  <c:v>747.80003551859409</c:v>
                </c:pt>
                <c:pt idx="7135">
                  <c:v>747.90003552334383</c:v>
                </c:pt>
                <c:pt idx="7136">
                  <c:v>748.00003552809358</c:v>
                </c:pt>
                <c:pt idx="7137">
                  <c:v>748.10003553284332</c:v>
                </c:pt>
                <c:pt idx="7138">
                  <c:v>748.20003553759307</c:v>
                </c:pt>
                <c:pt idx="7139">
                  <c:v>748.30003554234281</c:v>
                </c:pt>
                <c:pt idx="7140">
                  <c:v>748.40003554709256</c:v>
                </c:pt>
                <c:pt idx="7141">
                  <c:v>748.5000355518423</c:v>
                </c:pt>
                <c:pt idx="7142">
                  <c:v>748.60003555659205</c:v>
                </c:pt>
                <c:pt idx="7143">
                  <c:v>748.70003556134179</c:v>
                </c:pt>
                <c:pt idx="7144">
                  <c:v>748.80003556609154</c:v>
                </c:pt>
                <c:pt idx="7145">
                  <c:v>748.90003557084128</c:v>
                </c:pt>
                <c:pt idx="7146">
                  <c:v>749.00003557559103</c:v>
                </c:pt>
                <c:pt idx="7147">
                  <c:v>749.10003558034077</c:v>
                </c:pt>
                <c:pt idx="7148">
                  <c:v>749.20003558509052</c:v>
                </c:pt>
                <c:pt idx="7149">
                  <c:v>749.30003558984026</c:v>
                </c:pt>
                <c:pt idx="7150">
                  <c:v>749.40003559459001</c:v>
                </c:pt>
                <c:pt idx="7151">
                  <c:v>749.50003559933975</c:v>
                </c:pt>
                <c:pt idx="7152">
                  <c:v>749.6000356040895</c:v>
                </c:pt>
                <c:pt idx="7153">
                  <c:v>749.70003560883924</c:v>
                </c:pt>
                <c:pt idx="7154">
                  <c:v>749.80003561358899</c:v>
                </c:pt>
                <c:pt idx="7155">
                  <c:v>749.90003561833873</c:v>
                </c:pt>
                <c:pt idx="7156">
                  <c:v>750.00003562308848</c:v>
                </c:pt>
                <c:pt idx="7157">
                  <c:v>750.10003562783822</c:v>
                </c:pt>
                <c:pt idx="7158">
                  <c:v>750.20003563258797</c:v>
                </c:pt>
                <c:pt idx="7159">
                  <c:v>750.30003563733771</c:v>
                </c:pt>
                <c:pt idx="7160">
                  <c:v>750.40003564208746</c:v>
                </c:pt>
                <c:pt idx="7161">
                  <c:v>750.5000356468372</c:v>
                </c:pt>
                <c:pt idx="7162">
                  <c:v>750.60003565158695</c:v>
                </c:pt>
                <c:pt idx="7163">
                  <c:v>750.70003565633669</c:v>
                </c:pt>
                <c:pt idx="7164">
                  <c:v>750.80003566108644</c:v>
                </c:pt>
                <c:pt idx="7165">
                  <c:v>750.90003566583619</c:v>
                </c:pt>
                <c:pt idx="7166">
                  <c:v>751.00003567058593</c:v>
                </c:pt>
                <c:pt idx="7167">
                  <c:v>751.10003567533568</c:v>
                </c:pt>
                <c:pt idx="7168">
                  <c:v>751.20003568008542</c:v>
                </c:pt>
                <c:pt idx="7169">
                  <c:v>751.30003568483517</c:v>
                </c:pt>
                <c:pt idx="7170">
                  <c:v>751.40003568958491</c:v>
                </c:pt>
                <c:pt idx="7171">
                  <c:v>751.50003569433466</c:v>
                </c:pt>
                <c:pt idx="7172">
                  <c:v>751.6000356990844</c:v>
                </c:pt>
                <c:pt idx="7173">
                  <c:v>751.70003570383415</c:v>
                </c:pt>
                <c:pt idx="7174">
                  <c:v>751.80003570858389</c:v>
                </c:pt>
                <c:pt idx="7175">
                  <c:v>751.90003571333364</c:v>
                </c:pt>
                <c:pt idx="7176">
                  <c:v>752.00003571808338</c:v>
                </c:pt>
                <c:pt idx="7177">
                  <c:v>752.10003572283313</c:v>
                </c:pt>
                <c:pt idx="7178">
                  <c:v>752.20003572758287</c:v>
                </c:pt>
                <c:pt idx="7179">
                  <c:v>752.30003573233262</c:v>
                </c:pt>
                <c:pt idx="7180">
                  <c:v>752.40003573708236</c:v>
                </c:pt>
                <c:pt idx="7181">
                  <c:v>752.50003574183211</c:v>
                </c:pt>
                <c:pt idx="7182">
                  <c:v>752.60003574658185</c:v>
                </c:pt>
                <c:pt idx="7183">
                  <c:v>752.7000357513316</c:v>
                </c:pt>
                <c:pt idx="7184">
                  <c:v>752.80003575608134</c:v>
                </c:pt>
                <c:pt idx="7185">
                  <c:v>752.90003576083109</c:v>
                </c:pt>
                <c:pt idx="7186">
                  <c:v>753.00003576558083</c:v>
                </c:pt>
                <c:pt idx="7187">
                  <c:v>753.10003577033058</c:v>
                </c:pt>
                <c:pt idx="7188">
                  <c:v>753.20003577508032</c:v>
                </c:pt>
                <c:pt idx="7189">
                  <c:v>753.30003577983007</c:v>
                </c:pt>
                <c:pt idx="7190">
                  <c:v>753.40003578457981</c:v>
                </c:pt>
                <c:pt idx="7191">
                  <c:v>753.50003578932956</c:v>
                </c:pt>
                <c:pt idx="7192">
                  <c:v>753.6000357940793</c:v>
                </c:pt>
                <c:pt idx="7193">
                  <c:v>753.70003579882905</c:v>
                </c:pt>
                <c:pt idx="7194">
                  <c:v>753.80003580357879</c:v>
                </c:pt>
                <c:pt idx="7195">
                  <c:v>753.90003580832854</c:v>
                </c:pt>
                <c:pt idx="7196">
                  <c:v>754.00003581307828</c:v>
                </c:pt>
                <c:pt idx="7197">
                  <c:v>754.10003581782803</c:v>
                </c:pt>
                <c:pt idx="7198">
                  <c:v>754.20003582257777</c:v>
                </c:pt>
                <c:pt idx="7199">
                  <c:v>754.30003582732752</c:v>
                </c:pt>
                <c:pt idx="7200">
                  <c:v>754.40003583207726</c:v>
                </c:pt>
                <c:pt idx="7201">
                  <c:v>754.50003583682701</c:v>
                </c:pt>
                <c:pt idx="7202">
                  <c:v>754.60003584157676</c:v>
                </c:pt>
                <c:pt idx="7203">
                  <c:v>754.7000358463265</c:v>
                </c:pt>
                <c:pt idx="7204">
                  <c:v>754.80003585107625</c:v>
                </c:pt>
                <c:pt idx="7205">
                  <c:v>754.90003585582599</c:v>
                </c:pt>
                <c:pt idx="7206">
                  <c:v>755.00003586057574</c:v>
                </c:pt>
                <c:pt idx="7207">
                  <c:v>755.10003586532548</c:v>
                </c:pt>
                <c:pt idx="7208">
                  <c:v>755.20003587007523</c:v>
                </c:pt>
                <c:pt idx="7209">
                  <c:v>755.30003587482497</c:v>
                </c:pt>
                <c:pt idx="7210">
                  <c:v>755.40003587957472</c:v>
                </c:pt>
                <c:pt idx="7211">
                  <c:v>755.50003588432446</c:v>
                </c:pt>
                <c:pt idx="7212">
                  <c:v>755.60003588907421</c:v>
                </c:pt>
                <c:pt idx="7213">
                  <c:v>755.70003589382395</c:v>
                </c:pt>
                <c:pt idx="7214">
                  <c:v>755.8000358985737</c:v>
                </c:pt>
                <c:pt idx="7215">
                  <c:v>755.90003590332344</c:v>
                </c:pt>
                <c:pt idx="7216">
                  <c:v>756.00003590807319</c:v>
                </c:pt>
                <c:pt idx="7217">
                  <c:v>756.10003591282293</c:v>
                </c:pt>
                <c:pt idx="7218">
                  <c:v>756.20003591757268</c:v>
                </c:pt>
                <c:pt idx="7219">
                  <c:v>756.30003592232242</c:v>
                </c:pt>
                <c:pt idx="7220">
                  <c:v>756.40003592707217</c:v>
                </c:pt>
                <c:pt idx="7221">
                  <c:v>756.50003593182191</c:v>
                </c:pt>
                <c:pt idx="7222">
                  <c:v>756.60003593657166</c:v>
                </c:pt>
                <c:pt idx="7223">
                  <c:v>756.7000359413214</c:v>
                </c:pt>
                <c:pt idx="7224">
                  <c:v>756.80003594607115</c:v>
                </c:pt>
                <c:pt idx="7225">
                  <c:v>756.90003595082089</c:v>
                </c:pt>
                <c:pt idx="7226">
                  <c:v>757.00003595557064</c:v>
                </c:pt>
                <c:pt idx="7227">
                  <c:v>757.10003596032038</c:v>
                </c:pt>
                <c:pt idx="7228">
                  <c:v>757.20003596507013</c:v>
                </c:pt>
                <c:pt idx="7229">
                  <c:v>757.30003596981987</c:v>
                </c:pt>
                <c:pt idx="7230">
                  <c:v>757.40003597456962</c:v>
                </c:pt>
                <c:pt idx="7231">
                  <c:v>757.50003597931936</c:v>
                </c:pt>
                <c:pt idx="7232">
                  <c:v>757.60003598406911</c:v>
                </c:pt>
                <c:pt idx="7233">
                  <c:v>757.70003598881885</c:v>
                </c:pt>
                <c:pt idx="7234">
                  <c:v>757.8000359935686</c:v>
                </c:pt>
                <c:pt idx="7235">
                  <c:v>757.90003599831834</c:v>
                </c:pt>
                <c:pt idx="7236">
                  <c:v>758.00003600306809</c:v>
                </c:pt>
                <c:pt idx="7237">
                  <c:v>758.10003600781783</c:v>
                </c:pt>
                <c:pt idx="7238">
                  <c:v>758.20003601256758</c:v>
                </c:pt>
                <c:pt idx="7239">
                  <c:v>758.30003601731732</c:v>
                </c:pt>
                <c:pt idx="7240">
                  <c:v>758.40003602206707</c:v>
                </c:pt>
                <c:pt idx="7241">
                  <c:v>758.50003602681682</c:v>
                </c:pt>
                <c:pt idx="7242">
                  <c:v>758.60003603156656</c:v>
                </c:pt>
                <c:pt idx="7243">
                  <c:v>758.70003603631631</c:v>
                </c:pt>
                <c:pt idx="7244">
                  <c:v>758.80003604106605</c:v>
                </c:pt>
                <c:pt idx="7245">
                  <c:v>758.9000360458158</c:v>
                </c:pt>
                <c:pt idx="7246">
                  <c:v>759.00003605056554</c:v>
                </c:pt>
                <c:pt idx="7247">
                  <c:v>759.10003605531529</c:v>
                </c:pt>
                <c:pt idx="7248">
                  <c:v>759.20003606006503</c:v>
                </c:pt>
                <c:pt idx="7249">
                  <c:v>759.30003606481478</c:v>
                </c:pt>
                <c:pt idx="7250">
                  <c:v>759.40003606956452</c:v>
                </c:pt>
                <c:pt idx="7251">
                  <c:v>759.50003607431427</c:v>
                </c:pt>
                <c:pt idx="7252">
                  <c:v>759.60003607906401</c:v>
                </c:pt>
                <c:pt idx="7253">
                  <c:v>759.70003608381376</c:v>
                </c:pt>
                <c:pt idx="7254">
                  <c:v>759.8000360885635</c:v>
                </c:pt>
                <c:pt idx="7255">
                  <c:v>759.90003609331325</c:v>
                </c:pt>
                <c:pt idx="7256">
                  <c:v>760.00003609806299</c:v>
                </c:pt>
                <c:pt idx="7257">
                  <c:v>760.10003610281274</c:v>
                </c:pt>
                <c:pt idx="7258">
                  <c:v>760.20003610756248</c:v>
                </c:pt>
                <c:pt idx="7259">
                  <c:v>760.30003611231223</c:v>
                </c:pt>
                <c:pt idx="7260">
                  <c:v>760.40003611706197</c:v>
                </c:pt>
                <c:pt idx="7261">
                  <c:v>760.50003612181172</c:v>
                </c:pt>
                <c:pt idx="7262">
                  <c:v>760.60003612656146</c:v>
                </c:pt>
                <c:pt idx="7263">
                  <c:v>760.70003613131121</c:v>
                </c:pt>
                <c:pt idx="7264">
                  <c:v>760.80003613606095</c:v>
                </c:pt>
                <c:pt idx="7265">
                  <c:v>760.9000361408107</c:v>
                </c:pt>
                <c:pt idx="7266">
                  <c:v>761.00003614556044</c:v>
                </c:pt>
                <c:pt idx="7267">
                  <c:v>761.10003615031019</c:v>
                </c:pt>
                <c:pt idx="7268">
                  <c:v>761.20003615505993</c:v>
                </c:pt>
                <c:pt idx="7269">
                  <c:v>761.30003615980968</c:v>
                </c:pt>
                <c:pt idx="7270">
                  <c:v>761.40003616455942</c:v>
                </c:pt>
                <c:pt idx="7271">
                  <c:v>761.50003616930917</c:v>
                </c:pt>
                <c:pt idx="7272">
                  <c:v>761.60003617405891</c:v>
                </c:pt>
                <c:pt idx="7273">
                  <c:v>761.70003617880866</c:v>
                </c:pt>
                <c:pt idx="7274">
                  <c:v>761.8000361835584</c:v>
                </c:pt>
                <c:pt idx="7275">
                  <c:v>761.90003618830815</c:v>
                </c:pt>
                <c:pt idx="7276">
                  <c:v>762.00003619305789</c:v>
                </c:pt>
                <c:pt idx="7277">
                  <c:v>762.10003619780764</c:v>
                </c:pt>
                <c:pt idx="7278">
                  <c:v>762.20003620255738</c:v>
                </c:pt>
                <c:pt idx="7279">
                  <c:v>762.30003620730713</c:v>
                </c:pt>
                <c:pt idx="7280">
                  <c:v>762.40003621205688</c:v>
                </c:pt>
                <c:pt idx="7281">
                  <c:v>762.50003621680662</c:v>
                </c:pt>
                <c:pt idx="7282">
                  <c:v>762.60003622155637</c:v>
                </c:pt>
                <c:pt idx="7283">
                  <c:v>762.70003622630611</c:v>
                </c:pt>
                <c:pt idx="7284">
                  <c:v>762.80003623105586</c:v>
                </c:pt>
                <c:pt idx="7285">
                  <c:v>762.9000362358056</c:v>
                </c:pt>
                <c:pt idx="7286">
                  <c:v>763.00003624055535</c:v>
                </c:pt>
                <c:pt idx="7287">
                  <c:v>763.10003624530509</c:v>
                </c:pt>
                <c:pt idx="7288">
                  <c:v>763.20003625005484</c:v>
                </c:pt>
                <c:pt idx="7289">
                  <c:v>763.30003625480458</c:v>
                </c:pt>
                <c:pt idx="7290">
                  <c:v>763.40003625955433</c:v>
                </c:pt>
                <c:pt idx="7291">
                  <c:v>763.50003626430407</c:v>
                </c:pt>
                <c:pt idx="7292">
                  <c:v>763.60003626905382</c:v>
                </c:pt>
                <c:pt idx="7293">
                  <c:v>763.70003627380356</c:v>
                </c:pt>
                <c:pt idx="7294">
                  <c:v>763.80003627855331</c:v>
                </c:pt>
                <c:pt idx="7295">
                  <c:v>763.90003628330305</c:v>
                </c:pt>
                <c:pt idx="7296">
                  <c:v>764.0000362880528</c:v>
                </c:pt>
                <c:pt idx="7297">
                  <c:v>764.10003629280254</c:v>
                </c:pt>
                <c:pt idx="7298">
                  <c:v>764.20003629755229</c:v>
                </c:pt>
                <c:pt idx="7299">
                  <c:v>764.30003630230203</c:v>
                </c:pt>
                <c:pt idx="7300">
                  <c:v>764.40003630705178</c:v>
                </c:pt>
                <c:pt idx="7301">
                  <c:v>764.50003631180152</c:v>
                </c:pt>
                <c:pt idx="7302">
                  <c:v>764.60003631655127</c:v>
                </c:pt>
                <c:pt idx="7303">
                  <c:v>764.70003632130101</c:v>
                </c:pt>
                <c:pt idx="7304">
                  <c:v>764.80003632605076</c:v>
                </c:pt>
                <c:pt idx="7305">
                  <c:v>764.9000363308005</c:v>
                </c:pt>
                <c:pt idx="7306">
                  <c:v>765.00003633555025</c:v>
                </c:pt>
                <c:pt idx="7307">
                  <c:v>765.10003634029999</c:v>
                </c:pt>
                <c:pt idx="7308">
                  <c:v>765.20003634504974</c:v>
                </c:pt>
                <c:pt idx="7309">
                  <c:v>765.30003634979948</c:v>
                </c:pt>
                <c:pt idx="7310">
                  <c:v>765.40003635454923</c:v>
                </c:pt>
                <c:pt idx="7311">
                  <c:v>765.50003635929897</c:v>
                </c:pt>
                <c:pt idx="7312">
                  <c:v>765.60003636404872</c:v>
                </c:pt>
                <c:pt idx="7313">
                  <c:v>765.70003636879846</c:v>
                </c:pt>
                <c:pt idx="7314">
                  <c:v>765.80003637354821</c:v>
                </c:pt>
                <c:pt idx="7315">
                  <c:v>765.90003637829795</c:v>
                </c:pt>
                <c:pt idx="7316">
                  <c:v>766.0000363830477</c:v>
                </c:pt>
                <c:pt idx="7317">
                  <c:v>766.10003638779745</c:v>
                </c:pt>
                <c:pt idx="7318">
                  <c:v>766.20003639254719</c:v>
                </c:pt>
                <c:pt idx="7319">
                  <c:v>766.30003639729694</c:v>
                </c:pt>
                <c:pt idx="7320">
                  <c:v>766.40003640204668</c:v>
                </c:pt>
                <c:pt idx="7321">
                  <c:v>766.50003640679643</c:v>
                </c:pt>
                <c:pt idx="7322">
                  <c:v>766.60003641154617</c:v>
                </c:pt>
                <c:pt idx="7323">
                  <c:v>766.70003641629592</c:v>
                </c:pt>
                <c:pt idx="7324">
                  <c:v>766.80003642104566</c:v>
                </c:pt>
                <c:pt idx="7325">
                  <c:v>766.90003642579541</c:v>
                </c:pt>
                <c:pt idx="7326">
                  <c:v>767.00003643054515</c:v>
                </c:pt>
                <c:pt idx="7327">
                  <c:v>767.1000364352949</c:v>
                </c:pt>
                <c:pt idx="7328">
                  <c:v>767.20003644004464</c:v>
                </c:pt>
                <c:pt idx="7329">
                  <c:v>767.30003644479439</c:v>
                </c:pt>
                <c:pt idx="7330">
                  <c:v>767.40003644954413</c:v>
                </c:pt>
                <c:pt idx="7331">
                  <c:v>767.50003645429388</c:v>
                </c:pt>
                <c:pt idx="7332">
                  <c:v>767.60003645904362</c:v>
                </c:pt>
                <c:pt idx="7333">
                  <c:v>767.70003646379337</c:v>
                </c:pt>
                <c:pt idx="7334">
                  <c:v>767.80003646854311</c:v>
                </c:pt>
                <c:pt idx="7335">
                  <c:v>767.90003647329286</c:v>
                </c:pt>
                <c:pt idx="7336">
                  <c:v>768.0000364780426</c:v>
                </c:pt>
                <c:pt idx="7337">
                  <c:v>768.10003648279235</c:v>
                </c:pt>
                <c:pt idx="7338">
                  <c:v>768.20003648754209</c:v>
                </c:pt>
                <c:pt idx="7339">
                  <c:v>768.30003649229184</c:v>
                </c:pt>
                <c:pt idx="7340">
                  <c:v>768.40003649704158</c:v>
                </c:pt>
                <c:pt idx="7341">
                  <c:v>768.50003650179133</c:v>
                </c:pt>
                <c:pt idx="7342">
                  <c:v>768.60003650654107</c:v>
                </c:pt>
                <c:pt idx="7343">
                  <c:v>768.70003651129082</c:v>
                </c:pt>
                <c:pt idx="7344">
                  <c:v>768.80003651604056</c:v>
                </c:pt>
                <c:pt idx="7345">
                  <c:v>768.90003652079031</c:v>
                </c:pt>
                <c:pt idx="7346">
                  <c:v>769.00003652554005</c:v>
                </c:pt>
                <c:pt idx="7347">
                  <c:v>769.1000365302898</c:v>
                </c:pt>
                <c:pt idx="7348">
                  <c:v>769.20003653503954</c:v>
                </c:pt>
                <c:pt idx="7349">
                  <c:v>769.30003653978929</c:v>
                </c:pt>
                <c:pt idx="7350">
                  <c:v>769.40003654453903</c:v>
                </c:pt>
                <c:pt idx="7351">
                  <c:v>769.50003654928878</c:v>
                </c:pt>
                <c:pt idx="7352">
                  <c:v>769.60003655403852</c:v>
                </c:pt>
                <c:pt idx="7353">
                  <c:v>769.70003655878827</c:v>
                </c:pt>
                <c:pt idx="7354">
                  <c:v>769.80003656353801</c:v>
                </c:pt>
                <c:pt idx="7355">
                  <c:v>769.90003656828776</c:v>
                </c:pt>
                <c:pt idx="7356">
                  <c:v>770.00003657303751</c:v>
                </c:pt>
                <c:pt idx="7357">
                  <c:v>770.10003657778725</c:v>
                </c:pt>
                <c:pt idx="7358">
                  <c:v>770.200036582537</c:v>
                </c:pt>
                <c:pt idx="7359">
                  <c:v>770.30003658728674</c:v>
                </c:pt>
                <c:pt idx="7360">
                  <c:v>770.40003659203649</c:v>
                </c:pt>
                <c:pt idx="7361">
                  <c:v>770.50003659678623</c:v>
                </c:pt>
                <c:pt idx="7362">
                  <c:v>770.60003660153598</c:v>
                </c:pt>
                <c:pt idx="7363">
                  <c:v>770.70003660628572</c:v>
                </c:pt>
                <c:pt idx="7364">
                  <c:v>770.80003661103547</c:v>
                </c:pt>
                <c:pt idx="7365">
                  <c:v>770.90003661578521</c:v>
                </c:pt>
                <c:pt idx="7366">
                  <c:v>771.00003662053496</c:v>
                </c:pt>
                <c:pt idx="7367">
                  <c:v>771.1000366252847</c:v>
                </c:pt>
                <c:pt idx="7368">
                  <c:v>771.20003663003445</c:v>
                </c:pt>
                <c:pt idx="7369">
                  <c:v>771.30003663478419</c:v>
                </c:pt>
                <c:pt idx="7370">
                  <c:v>771.40003663953394</c:v>
                </c:pt>
                <c:pt idx="7371">
                  <c:v>771.50003664428368</c:v>
                </c:pt>
                <c:pt idx="7372">
                  <c:v>771.60003664903343</c:v>
                </c:pt>
                <c:pt idx="7373">
                  <c:v>771.70003665378317</c:v>
                </c:pt>
                <c:pt idx="7374">
                  <c:v>771.80003665853292</c:v>
                </c:pt>
                <c:pt idx="7375">
                  <c:v>771.90003666328266</c:v>
                </c:pt>
                <c:pt idx="7376">
                  <c:v>772.00003666803241</c:v>
                </c:pt>
                <c:pt idx="7377">
                  <c:v>772.10003667278215</c:v>
                </c:pt>
                <c:pt idx="7378">
                  <c:v>772.2000366775319</c:v>
                </c:pt>
                <c:pt idx="7379">
                  <c:v>772.30003668228164</c:v>
                </c:pt>
                <c:pt idx="7380">
                  <c:v>772.40003668703139</c:v>
                </c:pt>
                <c:pt idx="7381">
                  <c:v>772.50003669178113</c:v>
                </c:pt>
                <c:pt idx="7382">
                  <c:v>772.60003669653088</c:v>
                </c:pt>
                <c:pt idx="7383">
                  <c:v>772.70003670128062</c:v>
                </c:pt>
                <c:pt idx="7384">
                  <c:v>772.80003670603037</c:v>
                </c:pt>
                <c:pt idx="7385">
                  <c:v>772.90003671078011</c:v>
                </c:pt>
                <c:pt idx="7386">
                  <c:v>773.00003671552986</c:v>
                </c:pt>
                <c:pt idx="7387">
                  <c:v>773.1000367202796</c:v>
                </c:pt>
                <c:pt idx="7388">
                  <c:v>773.20003672502935</c:v>
                </c:pt>
                <c:pt idx="7389">
                  <c:v>773.30003672977909</c:v>
                </c:pt>
                <c:pt idx="7390">
                  <c:v>773.40003673452884</c:v>
                </c:pt>
                <c:pt idx="7391">
                  <c:v>773.50003673927858</c:v>
                </c:pt>
                <c:pt idx="7392">
                  <c:v>773.60003674402833</c:v>
                </c:pt>
                <c:pt idx="7393">
                  <c:v>773.70003674877807</c:v>
                </c:pt>
                <c:pt idx="7394">
                  <c:v>773.80003675352782</c:v>
                </c:pt>
                <c:pt idx="7395">
                  <c:v>773.90003675827757</c:v>
                </c:pt>
                <c:pt idx="7396">
                  <c:v>774.00003676302731</c:v>
                </c:pt>
                <c:pt idx="7397">
                  <c:v>774.10003676777706</c:v>
                </c:pt>
                <c:pt idx="7398">
                  <c:v>774.2000367725268</c:v>
                </c:pt>
                <c:pt idx="7399">
                  <c:v>774.30003677727655</c:v>
                </c:pt>
                <c:pt idx="7400">
                  <c:v>774.40003678202629</c:v>
                </c:pt>
                <c:pt idx="7401">
                  <c:v>774.50003678677604</c:v>
                </c:pt>
                <c:pt idx="7402">
                  <c:v>774.60003679152578</c:v>
                </c:pt>
                <c:pt idx="7403">
                  <c:v>774.70003679627553</c:v>
                </c:pt>
                <c:pt idx="7404">
                  <c:v>774.80003680102527</c:v>
                </c:pt>
                <c:pt idx="7405">
                  <c:v>774.90003680577502</c:v>
                </c:pt>
                <c:pt idx="7406">
                  <c:v>775.00003681052476</c:v>
                </c:pt>
                <c:pt idx="7407">
                  <c:v>775.10003681527451</c:v>
                </c:pt>
                <c:pt idx="7408">
                  <c:v>775.20003682002425</c:v>
                </c:pt>
                <c:pt idx="7409">
                  <c:v>775.300036824774</c:v>
                </c:pt>
                <c:pt idx="7410">
                  <c:v>775.40003682952374</c:v>
                </c:pt>
                <c:pt idx="7411">
                  <c:v>775.50003683427349</c:v>
                </c:pt>
                <c:pt idx="7412">
                  <c:v>775.60003683902323</c:v>
                </c:pt>
                <c:pt idx="7413">
                  <c:v>775.70003684377298</c:v>
                </c:pt>
                <c:pt idx="7414">
                  <c:v>775.80003684852272</c:v>
                </c:pt>
                <c:pt idx="7415">
                  <c:v>775.90003685327247</c:v>
                </c:pt>
                <c:pt idx="7416">
                  <c:v>776.00003685802221</c:v>
                </c:pt>
                <c:pt idx="7417">
                  <c:v>776.10003686277196</c:v>
                </c:pt>
                <c:pt idx="7418">
                  <c:v>776.2000368675217</c:v>
                </c:pt>
                <c:pt idx="7419">
                  <c:v>776.30003687227145</c:v>
                </c:pt>
                <c:pt idx="7420">
                  <c:v>776.40003687702119</c:v>
                </c:pt>
                <c:pt idx="7421">
                  <c:v>776.50003688177094</c:v>
                </c:pt>
                <c:pt idx="7422">
                  <c:v>776.60003688652068</c:v>
                </c:pt>
                <c:pt idx="7423">
                  <c:v>776.70003689127043</c:v>
                </c:pt>
                <c:pt idx="7424">
                  <c:v>776.80003689602017</c:v>
                </c:pt>
                <c:pt idx="7425">
                  <c:v>776.90003690076992</c:v>
                </c:pt>
                <c:pt idx="7426">
                  <c:v>777.00003690551966</c:v>
                </c:pt>
                <c:pt idx="7427">
                  <c:v>777.10003691026941</c:v>
                </c:pt>
                <c:pt idx="7428">
                  <c:v>777.20003691501915</c:v>
                </c:pt>
                <c:pt idx="7429">
                  <c:v>777.3000369197689</c:v>
                </c:pt>
                <c:pt idx="7430">
                  <c:v>777.40003692451864</c:v>
                </c:pt>
                <c:pt idx="7431">
                  <c:v>777.50003692926839</c:v>
                </c:pt>
                <c:pt idx="7432">
                  <c:v>777.60003693401814</c:v>
                </c:pt>
                <c:pt idx="7433">
                  <c:v>777.70003693876788</c:v>
                </c:pt>
                <c:pt idx="7434">
                  <c:v>777.80003694351763</c:v>
                </c:pt>
                <c:pt idx="7435">
                  <c:v>777.90003694826737</c:v>
                </c:pt>
                <c:pt idx="7436">
                  <c:v>778.00003695301712</c:v>
                </c:pt>
                <c:pt idx="7437">
                  <c:v>778.10003695776686</c:v>
                </c:pt>
                <c:pt idx="7438">
                  <c:v>778.20003696251661</c:v>
                </c:pt>
                <c:pt idx="7439">
                  <c:v>778.30003696726635</c:v>
                </c:pt>
                <c:pt idx="7440">
                  <c:v>778.4000369720161</c:v>
                </c:pt>
                <c:pt idx="7441">
                  <c:v>778.50003697676584</c:v>
                </c:pt>
                <c:pt idx="7442">
                  <c:v>778.60003698151559</c:v>
                </c:pt>
                <c:pt idx="7443">
                  <c:v>778.70003698626533</c:v>
                </c:pt>
                <c:pt idx="7444">
                  <c:v>778.80003699101508</c:v>
                </c:pt>
                <c:pt idx="7445">
                  <c:v>778.90003699576482</c:v>
                </c:pt>
                <c:pt idx="7446">
                  <c:v>779.00003700051457</c:v>
                </c:pt>
                <c:pt idx="7447">
                  <c:v>779.10003700526431</c:v>
                </c:pt>
                <c:pt idx="7448">
                  <c:v>779.20003701001406</c:v>
                </c:pt>
                <c:pt idx="7449">
                  <c:v>779.3000370147638</c:v>
                </c:pt>
                <c:pt idx="7450">
                  <c:v>779.40003701951355</c:v>
                </c:pt>
                <c:pt idx="7451">
                  <c:v>779.50003702426329</c:v>
                </c:pt>
                <c:pt idx="7452">
                  <c:v>779.60003702901304</c:v>
                </c:pt>
                <c:pt idx="7453">
                  <c:v>779.70003703376278</c:v>
                </c:pt>
                <c:pt idx="7454">
                  <c:v>779.80003703851253</c:v>
                </c:pt>
                <c:pt idx="7455">
                  <c:v>779.90003704326227</c:v>
                </c:pt>
                <c:pt idx="7456">
                  <c:v>780.00003704801202</c:v>
                </c:pt>
                <c:pt idx="7457">
                  <c:v>780.10003705276176</c:v>
                </c:pt>
                <c:pt idx="7458">
                  <c:v>780.20003705751151</c:v>
                </c:pt>
                <c:pt idx="7459">
                  <c:v>780.30003706226125</c:v>
                </c:pt>
                <c:pt idx="7460">
                  <c:v>780.400037067011</c:v>
                </c:pt>
                <c:pt idx="7461">
                  <c:v>780.50003707176074</c:v>
                </c:pt>
                <c:pt idx="7462">
                  <c:v>780.60003707651049</c:v>
                </c:pt>
                <c:pt idx="7463">
                  <c:v>780.70003708126023</c:v>
                </c:pt>
                <c:pt idx="7464">
                  <c:v>780.80003708600998</c:v>
                </c:pt>
                <c:pt idx="7465">
                  <c:v>780.90003709075972</c:v>
                </c:pt>
                <c:pt idx="7466">
                  <c:v>781.00003709550947</c:v>
                </c:pt>
                <c:pt idx="7467">
                  <c:v>781.10003710025921</c:v>
                </c:pt>
                <c:pt idx="7468">
                  <c:v>781.20003710500896</c:v>
                </c:pt>
                <c:pt idx="7469">
                  <c:v>781.3000371097587</c:v>
                </c:pt>
                <c:pt idx="7470">
                  <c:v>781.40003711450845</c:v>
                </c:pt>
                <c:pt idx="7471">
                  <c:v>781.5000371192582</c:v>
                </c:pt>
                <c:pt idx="7472">
                  <c:v>781.60003712400794</c:v>
                </c:pt>
                <c:pt idx="7473">
                  <c:v>781.70003712875769</c:v>
                </c:pt>
                <c:pt idx="7474">
                  <c:v>781.80003713350743</c:v>
                </c:pt>
                <c:pt idx="7475">
                  <c:v>781.90003713825718</c:v>
                </c:pt>
                <c:pt idx="7476">
                  <c:v>782.00003714300692</c:v>
                </c:pt>
                <c:pt idx="7477">
                  <c:v>782.10003714775667</c:v>
                </c:pt>
                <c:pt idx="7478">
                  <c:v>782.20003715250641</c:v>
                </c:pt>
                <c:pt idx="7479">
                  <c:v>782.30003715725616</c:v>
                </c:pt>
                <c:pt idx="7480">
                  <c:v>782.4000371620059</c:v>
                </c:pt>
                <c:pt idx="7481">
                  <c:v>782.50003716675565</c:v>
                </c:pt>
                <c:pt idx="7482">
                  <c:v>782.60003717150539</c:v>
                </c:pt>
                <c:pt idx="7483">
                  <c:v>782.70003717625514</c:v>
                </c:pt>
                <c:pt idx="7484">
                  <c:v>782.80003718100488</c:v>
                </c:pt>
                <c:pt idx="7485">
                  <c:v>782.90003718575463</c:v>
                </c:pt>
                <c:pt idx="7486">
                  <c:v>783.00003719050437</c:v>
                </c:pt>
                <c:pt idx="7487">
                  <c:v>783.10003719525412</c:v>
                </c:pt>
                <c:pt idx="7488">
                  <c:v>783.20003720000386</c:v>
                </c:pt>
                <c:pt idx="7489">
                  <c:v>783.30003720475361</c:v>
                </c:pt>
                <c:pt idx="7490">
                  <c:v>783.40003720950335</c:v>
                </c:pt>
                <c:pt idx="7491">
                  <c:v>783.5000372142531</c:v>
                </c:pt>
                <c:pt idx="7492">
                  <c:v>783.60003721900284</c:v>
                </c:pt>
                <c:pt idx="7493">
                  <c:v>783.70003722375259</c:v>
                </c:pt>
                <c:pt idx="7494">
                  <c:v>783.80003722850233</c:v>
                </c:pt>
                <c:pt idx="7495">
                  <c:v>783.90003723325208</c:v>
                </c:pt>
                <c:pt idx="7496">
                  <c:v>784.00003723800182</c:v>
                </c:pt>
                <c:pt idx="7497">
                  <c:v>784.10003724275157</c:v>
                </c:pt>
                <c:pt idx="7498">
                  <c:v>784.20003724750131</c:v>
                </c:pt>
                <c:pt idx="7499">
                  <c:v>784.30003725225106</c:v>
                </c:pt>
                <c:pt idx="7500">
                  <c:v>784.4000372570008</c:v>
                </c:pt>
                <c:pt idx="7501">
                  <c:v>784.50003726175055</c:v>
                </c:pt>
                <c:pt idx="7502">
                  <c:v>784.60003726650029</c:v>
                </c:pt>
                <c:pt idx="7503">
                  <c:v>784.70003727125004</c:v>
                </c:pt>
                <c:pt idx="7504">
                  <c:v>784.80003727599978</c:v>
                </c:pt>
                <c:pt idx="7505">
                  <c:v>784.90003728074953</c:v>
                </c:pt>
                <c:pt idx="7506">
                  <c:v>785.00003728549927</c:v>
                </c:pt>
                <c:pt idx="7507">
                  <c:v>785.10003729024902</c:v>
                </c:pt>
                <c:pt idx="7508">
                  <c:v>785.20003729499876</c:v>
                </c:pt>
                <c:pt idx="7509">
                  <c:v>785.30003729974851</c:v>
                </c:pt>
                <c:pt idx="7510">
                  <c:v>785.40003730449826</c:v>
                </c:pt>
                <c:pt idx="7511">
                  <c:v>785.500037309248</c:v>
                </c:pt>
                <c:pt idx="7512">
                  <c:v>785.60003731399775</c:v>
                </c:pt>
                <c:pt idx="7513">
                  <c:v>785.70003731874749</c:v>
                </c:pt>
                <c:pt idx="7514">
                  <c:v>785.80003732349724</c:v>
                </c:pt>
                <c:pt idx="7515">
                  <c:v>785.90003732824698</c:v>
                </c:pt>
                <c:pt idx="7516">
                  <c:v>786.00003733299673</c:v>
                </c:pt>
                <c:pt idx="7517">
                  <c:v>786.10003733774647</c:v>
                </c:pt>
                <c:pt idx="7518">
                  <c:v>786.20003734249622</c:v>
                </c:pt>
                <c:pt idx="7519">
                  <c:v>786.30003734724596</c:v>
                </c:pt>
                <c:pt idx="7520">
                  <c:v>786.40003735199571</c:v>
                </c:pt>
                <c:pt idx="7521">
                  <c:v>786.50003735674545</c:v>
                </c:pt>
                <c:pt idx="7522">
                  <c:v>786.6000373614952</c:v>
                </c:pt>
                <c:pt idx="7523">
                  <c:v>786.70003736624494</c:v>
                </c:pt>
                <c:pt idx="7524">
                  <c:v>786.80003737099469</c:v>
                </c:pt>
                <c:pt idx="7525">
                  <c:v>786.90003737574443</c:v>
                </c:pt>
                <c:pt idx="7526">
                  <c:v>787.00003738049418</c:v>
                </c:pt>
                <c:pt idx="7527">
                  <c:v>787.10003738524392</c:v>
                </c:pt>
                <c:pt idx="7528">
                  <c:v>787.20003738999367</c:v>
                </c:pt>
                <c:pt idx="7529">
                  <c:v>787.30003739474341</c:v>
                </c:pt>
                <c:pt idx="7530">
                  <c:v>787.40003739949316</c:v>
                </c:pt>
                <c:pt idx="7531">
                  <c:v>787.5000374042429</c:v>
                </c:pt>
                <c:pt idx="7532">
                  <c:v>787.60003740899265</c:v>
                </c:pt>
                <c:pt idx="7533">
                  <c:v>787.70003741374239</c:v>
                </c:pt>
                <c:pt idx="7534">
                  <c:v>787.80003741849214</c:v>
                </c:pt>
                <c:pt idx="7535">
                  <c:v>787.90003742324188</c:v>
                </c:pt>
                <c:pt idx="7536">
                  <c:v>788.00003742799163</c:v>
                </c:pt>
                <c:pt idx="7537">
                  <c:v>788.10003743274137</c:v>
                </c:pt>
                <c:pt idx="7538">
                  <c:v>788.20003743749112</c:v>
                </c:pt>
                <c:pt idx="7539">
                  <c:v>788.30003744224086</c:v>
                </c:pt>
                <c:pt idx="7540">
                  <c:v>788.40003744699061</c:v>
                </c:pt>
                <c:pt idx="7541">
                  <c:v>788.50003745174035</c:v>
                </c:pt>
                <c:pt idx="7542">
                  <c:v>788.6000374564901</c:v>
                </c:pt>
                <c:pt idx="7543">
                  <c:v>788.70003746123984</c:v>
                </c:pt>
                <c:pt idx="7544">
                  <c:v>788.80003746598959</c:v>
                </c:pt>
                <c:pt idx="7545">
                  <c:v>788.90003747073933</c:v>
                </c:pt>
                <c:pt idx="7546">
                  <c:v>789.00003747548908</c:v>
                </c:pt>
                <c:pt idx="7547">
                  <c:v>789.10003748023883</c:v>
                </c:pt>
                <c:pt idx="7548">
                  <c:v>789.20003748498857</c:v>
                </c:pt>
                <c:pt idx="7549">
                  <c:v>789.30003748973832</c:v>
                </c:pt>
                <c:pt idx="7550">
                  <c:v>789.40003749448806</c:v>
                </c:pt>
                <c:pt idx="7551">
                  <c:v>789.50003749923781</c:v>
                </c:pt>
                <c:pt idx="7552">
                  <c:v>789.60003750398755</c:v>
                </c:pt>
                <c:pt idx="7553">
                  <c:v>789.7000375087373</c:v>
                </c:pt>
                <c:pt idx="7554">
                  <c:v>789.80003751348704</c:v>
                </c:pt>
                <c:pt idx="7555">
                  <c:v>789.90003751823679</c:v>
                </c:pt>
                <c:pt idx="7556">
                  <c:v>790.00003752298653</c:v>
                </c:pt>
                <c:pt idx="7557">
                  <c:v>790.10003752773628</c:v>
                </c:pt>
                <c:pt idx="7558">
                  <c:v>790.20003753248602</c:v>
                </c:pt>
                <c:pt idx="7559">
                  <c:v>790.30003753723577</c:v>
                </c:pt>
                <c:pt idx="7560">
                  <c:v>790.40003754198551</c:v>
                </c:pt>
                <c:pt idx="7561">
                  <c:v>790.50003754673526</c:v>
                </c:pt>
                <c:pt idx="7562">
                  <c:v>790.600037551485</c:v>
                </c:pt>
                <c:pt idx="7563">
                  <c:v>790.70003755623475</c:v>
                </c:pt>
                <c:pt idx="7564">
                  <c:v>790.80003756098449</c:v>
                </c:pt>
                <c:pt idx="7565">
                  <c:v>790.90003756573424</c:v>
                </c:pt>
                <c:pt idx="7566">
                  <c:v>791.00003757048398</c:v>
                </c:pt>
                <c:pt idx="7567">
                  <c:v>791.10003757523373</c:v>
                </c:pt>
                <c:pt idx="7568">
                  <c:v>791.20003757998347</c:v>
                </c:pt>
                <c:pt idx="7569">
                  <c:v>791.30003758473322</c:v>
                </c:pt>
                <c:pt idx="7570">
                  <c:v>791.40003758948296</c:v>
                </c:pt>
                <c:pt idx="7571">
                  <c:v>791.50003759423271</c:v>
                </c:pt>
                <c:pt idx="7572">
                  <c:v>791.60003759898245</c:v>
                </c:pt>
                <c:pt idx="7573">
                  <c:v>791.7000376037322</c:v>
                </c:pt>
                <c:pt idx="7574">
                  <c:v>791.80003760848194</c:v>
                </c:pt>
                <c:pt idx="7575">
                  <c:v>791.90003761323169</c:v>
                </c:pt>
                <c:pt idx="7576">
                  <c:v>792.00003761798143</c:v>
                </c:pt>
                <c:pt idx="7577">
                  <c:v>792.10003762273118</c:v>
                </c:pt>
                <c:pt idx="7578">
                  <c:v>792.20003762748092</c:v>
                </c:pt>
                <c:pt idx="7579">
                  <c:v>792.30003763223067</c:v>
                </c:pt>
                <c:pt idx="7580">
                  <c:v>792.40003763698041</c:v>
                </c:pt>
                <c:pt idx="7581">
                  <c:v>792.50003764173016</c:v>
                </c:pt>
                <c:pt idx="7582">
                  <c:v>792.6000376464799</c:v>
                </c:pt>
                <c:pt idx="7583">
                  <c:v>792.70003765122965</c:v>
                </c:pt>
                <c:pt idx="7584">
                  <c:v>792.80003765597939</c:v>
                </c:pt>
                <c:pt idx="7585">
                  <c:v>792.90003766072914</c:v>
                </c:pt>
                <c:pt idx="7586">
                  <c:v>793.00003766547889</c:v>
                </c:pt>
                <c:pt idx="7587">
                  <c:v>793.10003767022863</c:v>
                </c:pt>
                <c:pt idx="7588">
                  <c:v>793.20003767497838</c:v>
                </c:pt>
                <c:pt idx="7589">
                  <c:v>793.30003767972812</c:v>
                </c:pt>
                <c:pt idx="7590">
                  <c:v>793.40003768447787</c:v>
                </c:pt>
                <c:pt idx="7591">
                  <c:v>793.50003768922761</c:v>
                </c:pt>
                <c:pt idx="7592">
                  <c:v>793.60003769397736</c:v>
                </c:pt>
                <c:pt idx="7593">
                  <c:v>793.7000376987271</c:v>
                </c:pt>
                <c:pt idx="7594">
                  <c:v>793.80003770347685</c:v>
                </c:pt>
                <c:pt idx="7595">
                  <c:v>793.90003770822659</c:v>
                </c:pt>
                <c:pt idx="7596">
                  <c:v>794.00003771297634</c:v>
                </c:pt>
                <c:pt idx="7597">
                  <c:v>794.10003771772608</c:v>
                </c:pt>
                <c:pt idx="7598">
                  <c:v>794.20003772247583</c:v>
                </c:pt>
                <c:pt idx="7599">
                  <c:v>794.30003772722557</c:v>
                </c:pt>
                <c:pt idx="7600">
                  <c:v>794.40003773197532</c:v>
                </c:pt>
                <c:pt idx="7601">
                  <c:v>794.50003773672506</c:v>
                </c:pt>
                <c:pt idx="7602">
                  <c:v>794.60003774147481</c:v>
                </c:pt>
                <c:pt idx="7603">
                  <c:v>794.70003774622455</c:v>
                </c:pt>
                <c:pt idx="7604">
                  <c:v>794.8000377509743</c:v>
                </c:pt>
                <c:pt idx="7605">
                  <c:v>794.90003775572404</c:v>
                </c:pt>
                <c:pt idx="7606">
                  <c:v>795.00003776047379</c:v>
                </c:pt>
                <c:pt idx="7607">
                  <c:v>795.10003776522353</c:v>
                </c:pt>
                <c:pt idx="7608">
                  <c:v>795.20003776997328</c:v>
                </c:pt>
                <c:pt idx="7609">
                  <c:v>795.30003777472302</c:v>
                </c:pt>
                <c:pt idx="7610">
                  <c:v>795.40003777947277</c:v>
                </c:pt>
                <c:pt idx="7611">
                  <c:v>795.50003778422251</c:v>
                </c:pt>
                <c:pt idx="7612">
                  <c:v>795.60003778897226</c:v>
                </c:pt>
                <c:pt idx="7613">
                  <c:v>795.700037793722</c:v>
                </c:pt>
                <c:pt idx="7614">
                  <c:v>795.80003779847175</c:v>
                </c:pt>
                <c:pt idx="7615">
                  <c:v>795.90003780322149</c:v>
                </c:pt>
                <c:pt idx="7616">
                  <c:v>796.00003780797124</c:v>
                </c:pt>
                <c:pt idx="7617">
                  <c:v>796.10003781272098</c:v>
                </c:pt>
                <c:pt idx="7618">
                  <c:v>796.20003781747073</c:v>
                </c:pt>
                <c:pt idx="7619">
                  <c:v>796.30003782222047</c:v>
                </c:pt>
                <c:pt idx="7620">
                  <c:v>796.40003782697022</c:v>
                </c:pt>
                <c:pt idx="7621">
                  <c:v>796.50003783171996</c:v>
                </c:pt>
                <c:pt idx="7622">
                  <c:v>796.60003783646971</c:v>
                </c:pt>
                <c:pt idx="7623">
                  <c:v>796.70003784121946</c:v>
                </c:pt>
                <c:pt idx="7624">
                  <c:v>796.8000378459692</c:v>
                </c:pt>
                <c:pt idx="7625">
                  <c:v>796.90003785071895</c:v>
                </c:pt>
                <c:pt idx="7626">
                  <c:v>797.00003785546869</c:v>
                </c:pt>
                <c:pt idx="7627">
                  <c:v>797.10003786021844</c:v>
                </c:pt>
                <c:pt idx="7628">
                  <c:v>797.20003786496818</c:v>
                </c:pt>
                <c:pt idx="7629">
                  <c:v>797.30003786971793</c:v>
                </c:pt>
                <c:pt idx="7630">
                  <c:v>797.40003787446767</c:v>
                </c:pt>
                <c:pt idx="7631">
                  <c:v>797.50003787921742</c:v>
                </c:pt>
                <c:pt idx="7632">
                  <c:v>797.60003788396716</c:v>
                </c:pt>
                <c:pt idx="7633">
                  <c:v>797.70003788871691</c:v>
                </c:pt>
                <c:pt idx="7634">
                  <c:v>797.80003789346665</c:v>
                </c:pt>
                <c:pt idx="7635">
                  <c:v>797.9000378982164</c:v>
                </c:pt>
                <c:pt idx="7636">
                  <c:v>798.00003790296614</c:v>
                </c:pt>
                <c:pt idx="7637">
                  <c:v>798.10003790771589</c:v>
                </c:pt>
                <c:pt idx="7638">
                  <c:v>798.20003791246563</c:v>
                </c:pt>
                <c:pt idx="7639">
                  <c:v>798.30003791721538</c:v>
                </c:pt>
                <c:pt idx="7640">
                  <c:v>798.40003792196512</c:v>
                </c:pt>
                <c:pt idx="7641">
                  <c:v>798.50003792671487</c:v>
                </c:pt>
                <c:pt idx="7642">
                  <c:v>798.60003793146461</c:v>
                </c:pt>
                <c:pt idx="7643">
                  <c:v>798.70003793621436</c:v>
                </c:pt>
                <c:pt idx="7644">
                  <c:v>798.8000379409641</c:v>
                </c:pt>
                <c:pt idx="7645">
                  <c:v>798.90003794571385</c:v>
                </c:pt>
                <c:pt idx="7646">
                  <c:v>799.00003795046359</c:v>
                </c:pt>
                <c:pt idx="7647">
                  <c:v>799.10003795521334</c:v>
                </c:pt>
                <c:pt idx="7648">
                  <c:v>799.20003795996308</c:v>
                </c:pt>
                <c:pt idx="7649">
                  <c:v>799.30003796471283</c:v>
                </c:pt>
                <c:pt idx="7650">
                  <c:v>799.40003796946257</c:v>
                </c:pt>
                <c:pt idx="7651">
                  <c:v>799.50003797421232</c:v>
                </c:pt>
                <c:pt idx="7652">
                  <c:v>799.60003797896206</c:v>
                </c:pt>
                <c:pt idx="7653">
                  <c:v>799.70003798371181</c:v>
                </c:pt>
                <c:pt idx="7654">
                  <c:v>799.80003798846155</c:v>
                </c:pt>
                <c:pt idx="7655">
                  <c:v>799.9000379932113</c:v>
                </c:pt>
                <c:pt idx="7656">
                  <c:v>800.00003799796104</c:v>
                </c:pt>
                <c:pt idx="7657">
                  <c:v>800.10003800271079</c:v>
                </c:pt>
                <c:pt idx="7658">
                  <c:v>800.20003800746053</c:v>
                </c:pt>
                <c:pt idx="7659">
                  <c:v>800.30003801221028</c:v>
                </c:pt>
                <c:pt idx="7660">
                  <c:v>800.40003801696002</c:v>
                </c:pt>
                <c:pt idx="7661">
                  <c:v>800.50003802170977</c:v>
                </c:pt>
                <c:pt idx="7662">
                  <c:v>800.60003802645952</c:v>
                </c:pt>
                <c:pt idx="7663">
                  <c:v>800.70003803120926</c:v>
                </c:pt>
                <c:pt idx="7664">
                  <c:v>800.80003803595901</c:v>
                </c:pt>
                <c:pt idx="7665">
                  <c:v>800.90003804070875</c:v>
                </c:pt>
                <c:pt idx="7666">
                  <c:v>801.0000380454585</c:v>
                </c:pt>
                <c:pt idx="7667">
                  <c:v>801.10003805020824</c:v>
                </c:pt>
                <c:pt idx="7668">
                  <c:v>801.20003805495799</c:v>
                </c:pt>
                <c:pt idx="7669">
                  <c:v>801.30003805970773</c:v>
                </c:pt>
                <c:pt idx="7670">
                  <c:v>801.40003806445748</c:v>
                </c:pt>
                <c:pt idx="7671">
                  <c:v>801.50003806920722</c:v>
                </c:pt>
                <c:pt idx="7672">
                  <c:v>801.60003807395697</c:v>
                </c:pt>
                <c:pt idx="7673">
                  <c:v>801.70003807870671</c:v>
                </c:pt>
                <c:pt idx="7674">
                  <c:v>801.80003808345646</c:v>
                </c:pt>
                <c:pt idx="7675">
                  <c:v>801.9000380882062</c:v>
                </c:pt>
                <c:pt idx="7676">
                  <c:v>802.00003809295595</c:v>
                </c:pt>
                <c:pt idx="7677">
                  <c:v>802.10003809770569</c:v>
                </c:pt>
                <c:pt idx="7678">
                  <c:v>802.20003810245544</c:v>
                </c:pt>
                <c:pt idx="7679">
                  <c:v>802.30003810720518</c:v>
                </c:pt>
                <c:pt idx="7680">
                  <c:v>802.40003811195493</c:v>
                </c:pt>
                <c:pt idx="7681">
                  <c:v>802.50003811670467</c:v>
                </c:pt>
                <c:pt idx="7682">
                  <c:v>802.60003812145442</c:v>
                </c:pt>
                <c:pt idx="7683">
                  <c:v>802.70003812620416</c:v>
                </c:pt>
                <c:pt idx="7684">
                  <c:v>802.80003813095391</c:v>
                </c:pt>
                <c:pt idx="7685">
                  <c:v>802.90003813570365</c:v>
                </c:pt>
                <c:pt idx="7686">
                  <c:v>803.0000381404534</c:v>
                </c:pt>
                <c:pt idx="7687">
                  <c:v>803.10003814520314</c:v>
                </c:pt>
                <c:pt idx="7688">
                  <c:v>803.20003814995289</c:v>
                </c:pt>
                <c:pt idx="7689">
                  <c:v>803.30003815470263</c:v>
                </c:pt>
                <c:pt idx="7690">
                  <c:v>803.40003815945238</c:v>
                </c:pt>
                <c:pt idx="7691">
                  <c:v>803.50003816420212</c:v>
                </c:pt>
                <c:pt idx="7692">
                  <c:v>803.60003816895187</c:v>
                </c:pt>
                <c:pt idx="7693">
                  <c:v>803.70003817370161</c:v>
                </c:pt>
                <c:pt idx="7694">
                  <c:v>803.80003817845136</c:v>
                </c:pt>
                <c:pt idx="7695">
                  <c:v>803.9000381832011</c:v>
                </c:pt>
                <c:pt idx="7696">
                  <c:v>804.00003818795085</c:v>
                </c:pt>
                <c:pt idx="7697">
                  <c:v>804.10003819270059</c:v>
                </c:pt>
                <c:pt idx="7698">
                  <c:v>804.20003819745034</c:v>
                </c:pt>
                <c:pt idx="7699">
                  <c:v>804.30003820220008</c:v>
                </c:pt>
                <c:pt idx="7700">
                  <c:v>804.40003820694983</c:v>
                </c:pt>
                <c:pt idx="7701">
                  <c:v>804.50003821169958</c:v>
                </c:pt>
                <c:pt idx="7702">
                  <c:v>804.60003821644932</c:v>
                </c:pt>
                <c:pt idx="7703">
                  <c:v>804.70003822119907</c:v>
                </c:pt>
                <c:pt idx="7704">
                  <c:v>804.80003822594881</c:v>
                </c:pt>
                <c:pt idx="7705">
                  <c:v>804.90003823069856</c:v>
                </c:pt>
                <c:pt idx="7706">
                  <c:v>805.0000382354483</c:v>
                </c:pt>
                <c:pt idx="7707">
                  <c:v>805.10003824019805</c:v>
                </c:pt>
                <c:pt idx="7708">
                  <c:v>805.20003824494779</c:v>
                </c:pt>
                <c:pt idx="7709">
                  <c:v>805.30003824969754</c:v>
                </c:pt>
                <c:pt idx="7710">
                  <c:v>805.40003825444728</c:v>
                </c:pt>
                <c:pt idx="7711">
                  <c:v>805.50003825919703</c:v>
                </c:pt>
                <c:pt idx="7712">
                  <c:v>805.60003826394677</c:v>
                </c:pt>
                <c:pt idx="7713">
                  <c:v>805.70003826869652</c:v>
                </c:pt>
                <c:pt idx="7714">
                  <c:v>805.80003827344626</c:v>
                </c:pt>
                <c:pt idx="7715">
                  <c:v>805.90003827819601</c:v>
                </c:pt>
                <c:pt idx="7716">
                  <c:v>806.00003828294575</c:v>
                </c:pt>
                <c:pt idx="7717">
                  <c:v>806.1000382876955</c:v>
                </c:pt>
                <c:pt idx="7718">
                  <c:v>806.20003829244524</c:v>
                </c:pt>
                <c:pt idx="7719">
                  <c:v>806.30003829719499</c:v>
                </c:pt>
                <c:pt idx="7720">
                  <c:v>806.40003830194473</c:v>
                </c:pt>
                <c:pt idx="7721">
                  <c:v>806.50003830669448</c:v>
                </c:pt>
                <c:pt idx="7722">
                  <c:v>806.60003831144422</c:v>
                </c:pt>
                <c:pt idx="7723">
                  <c:v>806.70003831619397</c:v>
                </c:pt>
                <c:pt idx="7724">
                  <c:v>806.80003832094371</c:v>
                </c:pt>
                <c:pt idx="7725">
                  <c:v>806.90003832569346</c:v>
                </c:pt>
                <c:pt idx="7726">
                  <c:v>807.0000383304432</c:v>
                </c:pt>
                <c:pt idx="7727">
                  <c:v>807.10003833519295</c:v>
                </c:pt>
                <c:pt idx="7728">
                  <c:v>807.20003833994269</c:v>
                </c:pt>
                <c:pt idx="7729">
                  <c:v>807.30003834469244</c:v>
                </c:pt>
                <c:pt idx="7730">
                  <c:v>807.40003834944218</c:v>
                </c:pt>
                <c:pt idx="7731">
                  <c:v>807.50003835419193</c:v>
                </c:pt>
                <c:pt idx="7732">
                  <c:v>807.60003835894167</c:v>
                </c:pt>
                <c:pt idx="7733">
                  <c:v>807.70003836369142</c:v>
                </c:pt>
                <c:pt idx="7734">
                  <c:v>807.80003836844116</c:v>
                </c:pt>
                <c:pt idx="7735">
                  <c:v>807.90003837319091</c:v>
                </c:pt>
                <c:pt idx="7736">
                  <c:v>808.00003837794065</c:v>
                </c:pt>
                <c:pt idx="7737">
                  <c:v>808.1000383826904</c:v>
                </c:pt>
                <c:pt idx="7738">
                  <c:v>808.20003838744015</c:v>
                </c:pt>
                <c:pt idx="7739">
                  <c:v>808.30003839218989</c:v>
                </c:pt>
                <c:pt idx="7740">
                  <c:v>808.40003839693964</c:v>
                </c:pt>
                <c:pt idx="7741">
                  <c:v>808.50003840168938</c:v>
                </c:pt>
                <c:pt idx="7742">
                  <c:v>808.60003840643913</c:v>
                </c:pt>
                <c:pt idx="7743">
                  <c:v>808.70003841118887</c:v>
                </c:pt>
                <c:pt idx="7744">
                  <c:v>808.80003841593862</c:v>
                </c:pt>
                <c:pt idx="7745">
                  <c:v>808.90003842068836</c:v>
                </c:pt>
                <c:pt idx="7746">
                  <c:v>809.00003842543811</c:v>
                </c:pt>
                <c:pt idx="7747">
                  <c:v>809.10003843018785</c:v>
                </c:pt>
                <c:pt idx="7748">
                  <c:v>809.2000384349376</c:v>
                </c:pt>
                <c:pt idx="7749">
                  <c:v>809.30003843968734</c:v>
                </c:pt>
                <c:pt idx="7750">
                  <c:v>809.40003844443709</c:v>
                </c:pt>
                <c:pt idx="7751">
                  <c:v>809.50003844918683</c:v>
                </c:pt>
                <c:pt idx="7752">
                  <c:v>809.60003845393658</c:v>
                </c:pt>
                <c:pt idx="7753">
                  <c:v>809.70003845868632</c:v>
                </c:pt>
                <c:pt idx="7754">
                  <c:v>809.80003846343607</c:v>
                </c:pt>
                <c:pt idx="7755">
                  <c:v>809.90003846818581</c:v>
                </c:pt>
                <c:pt idx="7756">
                  <c:v>810.00003847293556</c:v>
                </c:pt>
                <c:pt idx="7757">
                  <c:v>810.1000384776853</c:v>
                </c:pt>
                <c:pt idx="7758">
                  <c:v>810.20003848243505</c:v>
                </c:pt>
                <c:pt idx="7759">
                  <c:v>810.30003848718479</c:v>
                </c:pt>
                <c:pt idx="7760">
                  <c:v>810.40003849193454</c:v>
                </c:pt>
                <c:pt idx="7761">
                  <c:v>810.50003849668428</c:v>
                </c:pt>
                <c:pt idx="7762">
                  <c:v>810.60003850143403</c:v>
                </c:pt>
                <c:pt idx="7763">
                  <c:v>810.70003850618377</c:v>
                </c:pt>
                <c:pt idx="7764">
                  <c:v>810.80003851093352</c:v>
                </c:pt>
                <c:pt idx="7765">
                  <c:v>810.90003851568326</c:v>
                </c:pt>
                <c:pt idx="7766">
                  <c:v>811.00003852043301</c:v>
                </c:pt>
                <c:pt idx="7767">
                  <c:v>811.10003852518275</c:v>
                </c:pt>
                <c:pt idx="7768">
                  <c:v>811.2000385299325</c:v>
                </c:pt>
                <c:pt idx="7769">
                  <c:v>811.30003853468224</c:v>
                </c:pt>
                <c:pt idx="7770">
                  <c:v>811.40003853943199</c:v>
                </c:pt>
                <c:pt idx="7771">
                  <c:v>811.50003854418173</c:v>
                </c:pt>
                <c:pt idx="7772">
                  <c:v>811.60003854893148</c:v>
                </c:pt>
                <c:pt idx="7773">
                  <c:v>811.70003855368122</c:v>
                </c:pt>
                <c:pt idx="7774">
                  <c:v>811.80003855843097</c:v>
                </c:pt>
                <c:pt idx="7775">
                  <c:v>811.90003856318071</c:v>
                </c:pt>
                <c:pt idx="7776">
                  <c:v>812.00003856793046</c:v>
                </c:pt>
                <c:pt idx="7777">
                  <c:v>812.10003857268021</c:v>
                </c:pt>
                <c:pt idx="7778">
                  <c:v>812.20003857742995</c:v>
                </c:pt>
                <c:pt idx="7779">
                  <c:v>812.3000385821797</c:v>
                </c:pt>
                <c:pt idx="7780">
                  <c:v>812.40003858692944</c:v>
                </c:pt>
                <c:pt idx="7781">
                  <c:v>812.50003859167919</c:v>
                </c:pt>
                <c:pt idx="7782">
                  <c:v>812.60003859642893</c:v>
                </c:pt>
                <c:pt idx="7783">
                  <c:v>812.70003860117868</c:v>
                </c:pt>
                <c:pt idx="7784">
                  <c:v>812.80003860592842</c:v>
                </c:pt>
                <c:pt idx="7785">
                  <c:v>812.90003861067817</c:v>
                </c:pt>
                <c:pt idx="7786">
                  <c:v>813.00003861542791</c:v>
                </c:pt>
                <c:pt idx="7787">
                  <c:v>813.10003862017766</c:v>
                </c:pt>
                <c:pt idx="7788">
                  <c:v>813.2000386249274</c:v>
                </c:pt>
                <c:pt idx="7789">
                  <c:v>813.30003862967715</c:v>
                </c:pt>
                <c:pt idx="7790">
                  <c:v>813.40003863442689</c:v>
                </c:pt>
                <c:pt idx="7791">
                  <c:v>813.50003863917664</c:v>
                </c:pt>
                <c:pt idx="7792">
                  <c:v>813.60003864392638</c:v>
                </c:pt>
                <c:pt idx="7793">
                  <c:v>813.70003864867613</c:v>
                </c:pt>
                <c:pt idx="7794">
                  <c:v>813.80003865342587</c:v>
                </c:pt>
                <c:pt idx="7795">
                  <c:v>813.90003865817562</c:v>
                </c:pt>
                <c:pt idx="7796">
                  <c:v>814.00003866292536</c:v>
                </c:pt>
                <c:pt idx="7797">
                  <c:v>814.10003866767511</c:v>
                </c:pt>
                <c:pt idx="7798">
                  <c:v>814.20003867242485</c:v>
                </c:pt>
                <c:pt idx="7799">
                  <c:v>814.3000386771746</c:v>
                </c:pt>
                <c:pt idx="7800">
                  <c:v>814.40003868192434</c:v>
                </c:pt>
                <c:pt idx="7801">
                  <c:v>814.50003868667409</c:v>
                </c:pt>
                <c:pt idx="7802">
                  <c:v>814.60003869142383</c:v>
                </c:pt>
                <c:pt idx="7803">
                  <c:v>814.70003869617358</c:v>
                </c:pt>
                <c:pt idx="7804">
                  <c:v>814.80003870092332</c:v>
                </c:pt>
                <c:pt idx="7805">
                  <c:v>814.90003870567307</c:v>
                </c:pt>
                <c:pt idx="7806">
                  <c:v>815.00003871042281</c:v>
                </c:pt>
                <c:pt idx="7807">
                  <c:v>815.10003871517256</c:v>
                </c:pt>
                <c:pt idx="7808">
                  <c:v>815.2000387199223</c:v>
                </c:pt>
                <c:pt idx="7809">
                  <c:v>815.30003872467205</c:v>
                </c:pt>
                <c:pt idx="7810">
                  <c:v>815.40003872942179</c:v>
                </c:pt>
                <c:pt idx="7811">
                  <c:v>815.50003873417154</c:v>
                </c:pt>
                <c:pt idx="7812">
                  <c:v>815.60003873892128</c:v>
                </c:pt>
                <c:pt idx="7813">
                  <c:v>815.70003874367103</c:v>
                </c:pt>
                <c:pt idx="7814">
                  <c:v>815.80003874842077</c:v>
                </c:pt>
                <c:pt idx="7815">
                  <c:v>815.90003875317052</c:v>
                </c:pt>
                <c:pt idx="7816">
                  <c:v>816.00003875792027</c:v>
                </c:pt>
                <c:pt idx="7817">
                  <c:v>816.10003876267001</c:v>
                </c:pt>
                <c:pt idx="7818">
                  <c:v>816.20003876741976</c:v>
                </c:pt>
                <c:pt idx="7819">
                  <c:v>816.3000387721695</c:v>
                </c:pt>
                <c:pt idx="7820">
                  <c:v>816.40003877691925</c:v>
                </c:pt>
                <c:pt idx="7821">
                  <c:v>816.50003878166899</c:v>
                </c:pt>
                <c:pt idx="7822">
                  <c:v>816.60003878641874</c:v>
                </c:pt>
                <c:pt idx="7823">
                  <c:v>816.70003879116848</c:v>
                </c:pt>
                <c:pt idx="7824">
                  <c:v>816.80003879591823</c:v>
                </c:pt>
                <c:pt idx="7825">
                  <c:v>816.90003880066797</c:v>
                </c:pt>
                <c:pt idx="7826">
                  <c:v>817.00003880541772</c:v>
                </c:pt>
                <c:pt idx="7827">
                  <c:v>817.10003881016746</c:v>
                </c:pt>
                <c:pt idx="7828">
                  <c:v>817.20003881491721</c:v>
                </c:pt>
                <c:pt idx="7829">
                  <c:v>817.30003881966695</c:v>
                </c:pt>
                <c:pt idx="7830">
                  <c:v>817.4000388244167</c:v>
                </c:pt>
                <c:pt idx="7831">
                  <c:v>817.50003882916644</c:v>
                </c:pt>
                <c:pt idx="7832">
                  <c:v>817.60003883391619</c:v>
                </c:pt>
                <c:pt idx="7833">
                  <c:v>817.70003883866593</c:v>
                </c:pt>
                <c:pt idx="7834">
                  <c:v>817.80003884341568</c:v>
                </c:pt>
                <c:pt idx="7835">
                  <c:v>817.90003884816542</c:v>
                </c:pt>
                <c:pt idx="7836">
                  <c:v>818.00003885291517</c:v>
                </c:pt>
                <c:pt idx="7837">
                  <c:v>818.10003885766491</c:v>
                </c:pt>
                <c:pt idx="7838">
                  <c:v>818.20003886241466</c:v>
                </c:pt>
                <c:pt idx="7839">
                  <c:v>818.3000388671644</c:v>
                </c:pt>
                <c:pt idx="7840">
                  <c:v>818.40003887191415</c:v>
                </c:pt>
                <c:pt idx="7841">
                  <c:v>818.50003887666389</c:v>
                </c:pt>
                <c:pt idx="7842">
                  <c:v>818.60003888141364</c:v>
                </c:pt>
                <c:pt idx="7843">
                  <c:v>818.70003888616338</c:v>
                </c:pt>
                <c:pt idx="7844">
                  <c:v>818.80003889091313</c:v>
                </c:pt>
                <c:pt idx="7845">
                  <c:v>818.90003889566287</c:v>
                </c:pt>
                <c:pt idx="7846">
                  <c:v>819.00003890041262</c:v>
                </c:pt>
                <c:pt idx="7847">
                  <c:v>819.10003890516236</c:v>
                </c:pt>
                <c:pt idx="7848">
                  <c:v>819.20003890991211</c:v>
                </c:pt>
                <c:pt idx="7849">
                  <c:v>819.30003891466185</c:v>
                </c:pt>
                <c:pt idx="7850">
                  <c:v>819.4000389194116</c:v>
                </c:pt>
                <c:pt idx="7851">
                  <c:v>819.50003892416134</c:v>
                </c:pt>
                <c:pt idx="7852">
                  <c:v>819.60003892891109</c:v>
                </c:pt>
                <c:pt idx="7853">
                  <c:v>819.70003893366084</c:v>
                </c:pt>
                <c:pt idx="7854">
                  <c:v>819.80003893841058</c:v>
                </c:pt>
                <c:pt idx="7855">
                  <c:v>819.90003894316033</c:v>
                </c:pt>
                <c:pt idx="7856">
                  <c:v>820.00003894791007</c:v>
                </c:pt>
                <c:pt idx="7857">
                  <c:v>820.10003895265982</c:v>
                </c:pt>
                <c:pt idx="7858">
                  <c:v>820.20003895740956</c:v>
                </c:pt>
                <c:pt idx="7859">
                  <c:v>820.30003896215931</c:v>
                </c:pt>
                <c:pt idx="7860">
                  <c:v>820.40003896690905</c:v>
                </c:pt>
                <c:pt idx="7861">
                  <c:v>820.5000389716588</c:v>
                </c:pt>
                <c:pt idx="7862">
                  <c:v>820.60003897640854</c:v>
                </c:pt>
                <c:pt idx="7863">
                  <c:v>820.70003898115829</c:v>
                </c:pt>
                <c:pt idx="7864">
                  <c:v>820.80003898590803</c:v>
                </c:pt>
                <c:pt idx="7865">
                  <c:v>820.90003899065778</c:v>
                </c:pt>
                <c:pt idx="7866">
                  <c:v>821.00003899540752</c:v>
                </c:pt>
                <c:pt idx="7867">
                  <c:v>821.10003900015727</c:v>
                </c:pt>
                <c:pt idx="7868">
                  <c:v>821.20003900490701</c:v>
                </c:pt>
                <c:pt idx="7869">
                  <c:v>821.30003900965676</c:v>
                </c:pt>
                <c:pt idx="7870">
                  <c:v>821.4000390144065</c:v>
                </c:pt>
                <c:pt idx="7871">
                  <c:v>821.50003901915625</c:v>
                </c:pt>
                <c:pt idx="7872">
                  <c:v>821.60003902390599</c:v>
                </c:pt>
                <c:pt idx="7873">
                  <c:v>821.70003902865574</c:v>
                </c:pt>
                <c:pt idx="7874">
                  <c:v>821.80003903340548</c:v>
                </c:pt>
                <c:pt idx="7875">
                  <c:v>821.90003903815523</c:v>
                </c:pt>
                <c:pt idx="7876">
                  <c:v>822.00003904290497</c:v>
                </c:pt>
                <c:pt idx="7877">
                  <c:v>822.10003904765472</c:v>
                </c:pt>
                <c:pt idx="7878">
                  <c:v>822.20003905240446</c:v>
                </c:pt>
                <c:pt idx="7879">
                  <c:v>822.30003905715421</c:v>
                </c:pt>
                <c:pt idx="7880">
                  <c:v>822.40003906190395</c:v>
                </c:pt>
                <c:pt idx="7881">
                  <c:v>822.5000390666537</c:v>
                </c:pt>
                <c:pt idx="7882">
                  <c:v>822.60003907140344</c:v>
                </c:pt>
                <c:pt idx="7883">
                  <c:v>822.70003907615319</c:v>
                </c:pt>
                <c:pt idx="7884">
                  <c:v>822.80003908090293</c:v>
                </c:pt>
                <c:pt idx="7885">
                  <c:v>822.90003908565268</c:v>
                </c:pt>
                <c:pt idx="7886">
                  <c:v>823.00003909040242</c:v>
                </c:pt>
                <c:pt idx="7887">
                  <c:v>823.10003909515217</c:v>
                </c:pt>
                <c:pt idx="7888">
                  <c:v>823.20003909990191</c:v>
                </c:pt>
                <c:pt idx="7889">
                  <c:v>823.30003910465166</c:v>
                </c:pt>
                <c:pt idx="7890">
                  <c:v>823.4000391094014</c:v>
                </c:pt>
                <c:pt idx="7891">
                  <c:v>823.50003911415115</c:v>
                </c:pt>
                <c:pt idx="7892">
                  <c:v>823.6000391189009</c:v>
                </c:pt>
                <c:pt idx="7893">
                  <c:v>823.70003912365064</c:v>
                </c:pt>
                <c:pt idx="7894">
                  <c:v>823.80003912840039</c:v>
                </c:pt>
                <c:pt idx="7895">
                  <c:v>823.90003913315013</c:v>
                </c:pt>
                <c:pt idx="7896">
                  <c:v>824.00003913789988</c:v>
                </c:pt>
                <c:pt idx="7897">
                  <c:v>824.10003914264962</c:v>
                </c:pt>
                <c:pt idx="7898">
                  <c:v>824.20003914739937</c:v>
                </c:pt>
                <c:pt idx="7899">
                  <c:v>824.30003915214911</c:v>
                </c:pt>
                <c:pt idx="7900">
                  <c:v>824.40003915689886</c:v>
                </c:pt>
                <c:pt idx="7901">
                  <c:v>824.5000391616486</c:v>
                </c:pt>
                <c:pt idx="7902">
                  <c:v>824.60003916639835</c:v>
                </c:pt>
                <c:pt idx="7903">
                  <c:v>824.70003917114809</c:v>
                </c:pt>
                <c:pt idx="7904">
                  <c:v>824.80003917589784</c:v>
                </c:pt>
                <c:pt idx="7905">
                  <c:v>824.90003918064758</c:v>
                </c:pt>
                <c:pt idx="7906">
                  <c:v>825.00003918539733</c:v>
                </c:pt>
                <c:pt idx="7907">
                  <c:v>825.10003919014707</c:v>
                </c:pt>
                <c:pt idx="7908">
                  <c:v>825.20003919489682</c:v>
                </c:pt>
                <c:pt idx="7909">
                  <c:v>825.30003919964656</c:v>
                </c:pt>
                <c:pt idx="7910">
                  <c:v>825.40003920439631</c:v>
                </c:pt>
                <c:pt idx="7911">
                  <c:v>825.50003920914605</c:v>
                </c:pt>
                <c:pt idx="7912">
                  <c:v>825.6000392138958</c:v>
                </c:pt>
                <c:pt idx="7913">
                  <c:v>825.70003921864554</c:v>
                </c:pt>
                <c:pt idx="7914">
                  <c:v>825.80003922339529</c:v>
                </c:pt>
                <c:pt idx="7915">
                  <c:v>825.90003922814503</c:v>
                </c:pt>
                <c:pt idx="7916">
                  <c:v>826.00003923289478</c:v>
                </c:pt>
                <c:pt idx="7917">
                  <c:v>826.10003923764452</c:v>
                </c:pt>
                <c:pt idx="7918">
                  <c:v>826.20003924239427</c:v>
                </c:pt>
                <c:pt idx="7919">
                  <c:v>826.30003924714401</c:v>
                </c:pt>
                <c:pt idx="7920">
                  <c:v>826.40003925189376</c:v>
                </c:pt>
                <c:pt idx="7921">
                  <c:v>826.5000392566435</c:v>
                </c:pt>
                <c:pt idx="7922">
                  <c:v>826.60003926139325</c:v>
                </c:pt>
                <c:pt idx="7923">
                  <c:v>826.70003926614299</c:v>
                </c:pt>
                <c:pt idx="7924">
                  <c:v>826.80003927089274</c:v>
                </c:pt>
                <c:pt idx="7925">
                  <c:v>826.90003927564248</c:v>
                </c:pt>
                <c:pt idx="7926">
                  <c:v>827.00003928039223</c:v>
                </c:pt>
                <c:pt idx="7927">
                  <c:v>827.10003928514197</c:v>
                </c:pt>
                <c:pt idx="7928">
                  <c:v>827.20003928989172</c:v>
                </c:pt>
                <c:pt idx="7929">
                  <c:v>827.30003929464146</c:v>
                </c:pt>
                <c:pt idx="7930">
                  <c:v>827.40003929939121</c:v>
                </c:pt>
                <c:pt idx="7931">
                  <c:v>827.50003930414096</c:v>
                </c:pt>
                <c:pt idx="7932">
                  <c:v>827.6000393088907</c:v>
                </c:pt>
                <c:pt idx="7933">
                  <c:v>827.70003931364045</c:v>
                </c:pt>
                <c:pt idx="7934">
                  <c:v>827.80003931839019</c:v>
                </c:pt>
                <c:pt idx="7935">
                  <c:v>827.90003932313994</c:v>
                </c:pt>
                <c:pt idx="7936">
                  <c:v>828.00003932788968</c:v>
                </c:pt>
                <c:pt idx="7937">
                  <c:v>828.10003933263943</c:v>
                </c:pt>
                <c:pt idx="7938">
                  <c:v>828.20003933738917</c:v>
                </c:pt>
                <c:pt idx="7939">
                  <c:v>828.30003934213892</c:v>
                </c:pt>
                <c:pt idx="7940">
                  <c:v>828.40003934688866</c:v>
                </c:pt>
                <c:pt idx="7941">
                  <c:v>828.50003935163841</c:v>
                </c:pt>
                <c:pt idx="7942">
                  <c:v>828.60003935638815</c:v>
                </c:pt>
                <c:pt idx="7943">
                  <c:v>828.7000393611379</c:v>
                </c:pt>
                <c:pt idx="7944">
                  <c:v>828.80003936588764</c:v>
                </c:pt>
                <c:pt idx="7945">
                  <c:v>828.90003937063739</c:v>
                </c:pt>
                <c:pt idx="7946">
                  <c:v>829.00003937538713</c:v>
                </c:pt>
                <c:pt idx="7947">
                  <c:v>829.10003938013688</c:v>
                </c:pt>
                <c:pt idx="7948">
                  <c:v>829.20003938488662</c:v>
                </c:pt>
                <c:pt idx="7949">
                  <c:v>829.30003938963637</c:v>
                </c:pt>
                <c:pt idx="7950">
                  <c:v>829.40003939438611</c:v>
                </c:pt>
                <c:pt idx="7951">
                  <c:v>829.50003939913586</c:v>
                </c:pt>
                <c:pt idx="7952">
                  <c:v>829.6000394038856</c:v>
                </c:pt>
                <c:pt idx="7953">
                  <c:v>829.70003940863535</c:v>
                </c:pt>
                <c:pt idx="7954">
                  <c:v>829.80003941338509</c:v>
                </c:pt>
                <c:pt idx="7955">
                  <c:v>829.90003941813484</c:v>
                </c:pt>
                <c:pt idx="7956">
                  <c:v>830.00003942288458</c:v>
                </c:pt>
                <c:pt idx="7957">
                  <c:v>830.10003942763433</c:v>
                </c:pt>
                <c:pt idx="7958">
                  <c:v>830.20003943238407</c:v>
                </c:pt>
                <c:pt idx="7959">
                  <c:v>830.30003943713382</c:v>
                </c:pt>
                <c:pt idx="7960">
                  <c:v>830.40003944188356</c:v>
                </c:pt>
                <c:pt idx="7961">
                  <c:v>830.50003944663331</c:v>
                </c:pt>
                <c:pt idx="7962">
                  <c:v>830.60003945138305</c:v>
                </c:pt>
                <c:pt idx="7963">
                  <c:v>830.7000394561328</c:v>
                </c:pt>
                <c:pt idx="7964">
                  <c:v>830.80003946088254</c:v>
                </c:pt>
                <c:pt idx="7965">
                  <c:v>830.90003946563229</c:v>
                </c:pt>
                <c:pt idx="7966">
                  <c:v>831.00003947038203</c:v>
                </c:pt>
                <c:pt idx="7967">
                  <c:v>831.10003947513178</c:v>
                </c:pt>
                <c:pt idx="7968">
                  <c:v>831.20003947988153</c:v>
                </c:pt>
                <c:pt idx="7969">
                  <c:v>831.30003948463127</c:v>
                </c:pt>
                <c:pt idx="7970">
                  <c:v>831.40003948938102</c:v>
                </c:pt>
                <c:pt idx="7971">
                  <c:v>831.50003949413076</c:v>
                </c:pt>
                <c:pt idx="7972">
                  <c:v>831.60003949888051</c:v>
                </c:pt>
                <c:pt idx="7973">
                  <c:v>831.70003950363025</c:v>
                </c:pt>
                <c:pt idx="7974">
                  <c:v>831.80003950838</c:v>
                </c:pt>
                <c:pt idx="7975">
                  <c:v>831.90003951312974</c:v>
                </c:pt>
                <c:pt idx="7976">
                  <c:v>832.00003951787949</c:v>
                </c:pt>
                <c:pt idx="7977">
                  <c:v>832.10003952262923</c:v>
                </c:pt>
                <c:pt idx="7978">
                  <c:v>832.20003952737898</c:v>
                </c:pt>
                <c:pt idx="7979">
                  <c:v>832.30003953212872</c:v>
                </c:pt>
                <c:pt idx="7980">
                  <c:v>832.40003953687847</c:v>
                </c:pt>
                <c:pt idx="7981">
                  <c:v>832.50003954162821</c:v>
                </c:pt>
                <c:pt idx="7982">
                  <c:v>832.60003954637796</c:v>
                </c:pt>
                <c:pt idx="7983">
                  <c:v>832.7000395511277</c:v>
                </c:pt>
                <c:pt idx="7984">
                  <c:v>832.80003955587745</c:v>
                </c:pt>
                <c:pt idx="7985">
                  <c:v>832.90003956062719</c:v>
                </c:pt>
                <c:pt idx="7986">
                  <c:v>833.00003956537694</c:v>
                </c:pt>
                <c:pt idx="7987">
                  <c:v>833.10003957012668</c:v>
                </c:pt>
                <c:pt idx="7988">
                  <c:v>833.20003957487643</c:v>
                </c:pt>
                <c:pt idx="7989">
                  <c:v>833.30003957962617</c:v>
                </c:pt>
                <c:pt idx="7990">
                  <c:v>833.40003958437592</c:v>
                </c:pt>
                <c:pt idx="7991">
                  <c:v>833.50003958912566</c:v>
                </c:pt>
                <c:pt idx="7992">
                  <c:v>833.60003959387541</c:v>
                </c:pt>
                <c:pt idx="7993">
                  <c:v>833.70003959862515</c:v>
                </c:pt>
                <c:pt idx="7994">
                  <c:v>833.8000396033749</c:v>
                </c:pt>
                <c:pt idx="7995">
                  <c:v>833.90003960812464</c:v>
                </c:pt>
                <c:pt idx="7996">
                  <c:v>834.00003961287439</c:v>
                </c:pt>
                <c:pt idx="7997">
                  <c:v>834.10003961762413</c:v>
                </c:pt>
                <c:pt idx="7998">
                  <c:v>834.20003962237388</c:v>
                </c:pt>
                <c:pt idx="7999">
                  <c:v>834.30003962712362</c:v>
                </c:pt>
                <c:pt idx="8000">
                  <c:v>834.40003963187337</c:v>
                </c:pt>
                <c:pt idx="8001">
                  <c:v>834.50003963662311</c:v>
                </c:pt>
                <c:pt idx="8002">
                  <c:v>834.60003964137286</c:v>
                </c:pt>
                <c:pt idx="8003">
                  <c:v>834.7000396461226</c:v>
                </c:pt>
                <c:pt idx="8004">
                  <c:v>834.80003965087235</c:v>
                </c:pt>
                <c:pt idx="8005">
                  <c:v>834.90003965562209</c:v>
                </c:pt>
                <c:pt idx="8006">
                  <c:v>835.00003966037184</c:v>
                </c:pt>
                <c:pt idx="8007">
                  <c:v>835.10003966512159</c:v>
                </c:pt>
                <c:pt idx="8008">
                  <c:v>835.20003966987133</c:v>
                </c:pt>
                <c:pt idx="8009">
                  <c:v>835.30003967462108</c:v>
                </c:pt>
                <c:pt idx="8010">
                  <c:v>835.40003967937082</c:v>
                </c:pt>
                <c:pt idx="8011">
                  <c:v>835.50003968412057</c:v>
                </c:pt>
                <c:pt idx="8012">
                  <c:v>835.60003968887031</c:v>
                </c:pt>
                <c:pt idx="8013">
                  <c:v>835.70003969362006</c:v>
                </c:pt>
                <c:pt idx="8014">
                  <c:v>835.8000396983698</c:v>
                </c:pt>
                <c:pt idx="8015">
                  <c:v>835.90003970311955</c:v>
                </c:pt>
                <c:pt idx="8016">
                  <c:v>836.00003970786929</c:v>
                </c:pt>
                <c:pt idx="8017">
                  <c:v>836.10003971261904</c:v>
                </c:pt>
                <c:pt idx="8018">
                  <c:v>836.20003971736878</c:v>
                </c:pt>
                <c:pt idx="8019">
                  <c:v>836.30003972211853</c:v>
                </c:pt>
                <c:pt idx="8020">
                  <c:v>836.40003972686827</c:v>
                </c:pt>
                <c:pt idx="8021">
                  <c:v>836.50003973161802</c:v>
                </c:pt>
                <c:pt idx="8022">
                  <c:v>836.60003973636776</c:v>
                </c:pt>
                <c:pt idx="8023">
                  <c:v>836.70003974111751</c:v>
                </c:pt>
                <c:pt idx="8024">
                  <c:v>836.80003974586725</c:v>
                </c:pt>
                <c:pt idx="8025">
                  <c:v>836.900039750617</c:v>
                </c:pt>
                <c:pt idx="8026">
                  <c:v>837.00003975536674</c:v>
                </c:pt>
                <c:pt idx="8027">
                  <c:v>837.10003976011649</c:v>
                </c:pt>
                <c:pt idx="8028">
                  <c:v>837.20003976486623</c:v>
                </c:pt>
                <c:pt idx="8029">
                  <c:v>837.30003976961598</c:v>
                </c:pt>
                <c:pt idx="8030">
                  <c:v>837.40003977436572</c:v>
                </c:pt>
                <c:pt idx="8031">
                  <c:v>837.50003977911547</c:v>
                </c:pt>
                <c:pt idx="8032">
                  <c:v>837.60003978386521</c:v>
                </c:pt>
                <c:pt idx="8033">
                  <c:v>837.70003978861496</c:v>
                </c:pt>
                <c:pt idx="8034">
                  <c:v>837.8000397933647</c:v>
                </c:pt>
                <c:pt idx="8035">
                  <c:v>837.90003979811445</c:v>
                </c:pt>
                <c:pt idx="8036">
                  <c:v>838.00003980286419</c:v>
                </c:pt>
                <c:pt idx="8037">
                  <c:v>838.10003980761394</c:v>
                </c:pt>
                <c:pt idx="8038">
                  <c:v>838.20003981236368</c:v>
                </c:pt>
                <c:pt idx="8039">
                  <c:v>838.30003981711343</c:v>
                </c:pt>
                <c:pt idx="8040">
                  <c:v>838.40003982186317</c:v>
                </c:pt>
                <c:pt idx="8041">
                  <c:v>838.50003982661292</c:v>
                </c:pt>
                <c:pt idx="8042">
                  <c:v>838.60003983136266</c:v>
                </c:pt>
                <c:pt idx="8043">
                  <c:v>838.70003983611241</c:v>
                </c:pt>
                <c:pt idx="8044">
                  <c:v>838.80003984086215</c:v>
                </c:pt>
                <c:pt idx="8045">
                  <c:v>838.9000398456119</c:v>
                </c:pt>
                <c:pt idx="8046">
                  <c:v>839.00003985036165</c:v>
                </c:pt>
                <c:pt idx="8047">
                  <c:v>839.10003985511139</c:v>
                </c:pt>
                <c:pt idx="8048">
                  <c:v>839.20003985986114</c:v>
                </c:pt>
                <c:pt idx="8049">
                  <c:v>839.30003986461088</c:v>
                </c:pt>
                <c:pt idx="8050">
                  <c:v>839.40003986936063</c:v>
                </c:pt>
                <c:pt idx="8051">
                  <c:v>839.50003987411037</c:v>
                </c:pt>
                <c:pt idx="8052">
                  <c:v>839.60003987886012</c:v>
                </c:pt>
                <c:pt idx="8053">
                  <c:v>839.70003988360986</c:v>
                </c:pt>
                <c:pt idx="8054">
                  <c:v>839.80003988835961</c:v>
                </c:pt>
                <c:pt idx="8055">
                  <c:v>839.90003989310935</c:v>
                </c:pt>
                <c:pt idx="8056">
                  <c:v>840.0000398978591</c:v>
                </c:pt>
                <c:pt idx="8057">
                  <c:v>840.10003990260884</c:v>
                </c:pt>
                <c:pt idx="8058">
                  <c:v>840.20003990735859</c:v>
                </c:pt>
                <c:pt idx="8059">
                  <c:v>840.30003991210833</c:v>
                </c:pt>
                <c:pt idx="8060">
                  <c:v>840.40003991685808</c:v>
                </c:pt>
                <c:pt idx="8061">
                  <c:v>840.50003992160782</c:v>
                </c:pt>
                <c:pt idx="8062">
                  <c:v>840.60003992635757</c:v>
                </c:pt>
                <c:pt idx="8063">
                  <c:v>840.70003993110731</c:v>
                </c:pt>
                <c:pt idx="8064">
                  <c:v>840.80003993585706</c:v>
                </c:pt>
                <c:pt idx="8065">
                  <c:v>840.9000399406068</c:v>
                </c:pt>
                <c:pt idx="8066">
                  <c:v>841.00003994535655</c:v>
                </c:pt>
                <c:pt idx="8067">
                  <c:v>841.10003995010629</c:v>
                </c:pt>
                <c:pt idx="8068">
                  <c:v>841.20003995485604</c:v>
                </c:pt>
                <c:pt idx="8069">
                  <c:v>841.30003995960578</c:v>
                </c:pt>
                <c:pt idx="8070">
                  <c:v>841.40003996435553</c:v>
                </c:pt>
                <c:pt idx="8071">
                  <c:v>841.50003996910527</c:v>
                </c:pt>
                <c:pt idx="8072">
                  <c:v>841.60003997385502</c:v>
                </c:pt>
                <c:pt idx="8073">
                  <c:v>841.70003997860476</c:v>
                </c:pt>
                <c:pt idx="8074">
                  <c:v>841.80003998335451</c:v>
                </c:pt>
                <c:pt idx="8075">
                  <c:v>841.90003998810425</c:v>
                </c:pt>
                <c:pt idx="8076">
                  <c:v>842.000039992854</c:v>
                </c:pt>
                <c:pt idx="8077">
                  <c:v>842.10003999760374</c:v>
                </c:pt>
                <c:pt idx="8078">
                  <c:v>842.20004000235349</c:v>
                </c:pt>
                <c:pt idx="8079">
                  <c:v>842.30004000710323</c:v>
                </c:pt>
                <c:pt idx="8080">
                  <c:v>842.40004001185298</c:v>
                </c:pt>
                <c:pt idx="8081">
                  <c:v>842.50004001660272</c:v>
                </c:pt>
                <c:pt idx="8082">
                  <c:v>842.60004002135247</c:v>
                </c:pt>
                <c:pt idx="8083">
                  <c:v>842.70004002610222</c:v>
                </c:pt>
                <c:pt idx="8084">
                  <c:v>842.80004003085196</c:v>
                </c:pt>
                <c:pt idx="8085">
                  <c:v>842.90004003560171</c:v>
                </c:pt>
                <c:pt idx="8086">
                  <c:v>843.00004004035145</c:v>
                </c:pt>
                <c:pt idx="8087">
                  <c:v>843.1000400451012</c:v>
                </c:pt>
                <c:pt idx="8088">
                  <c:v>843.20004004985094</c:v>
                </c:pt>
                <c:pt idx="8089">
                  <c:v>843.30004005460069</c:v>
                </c:pt>
                <c:pt idx="8090">
                  <c:v>843.40004005935043</c:v>
                </c:pt>
                <c:pt idx="8091">
                  <c:v>843.50004006410018</c:v>
                </c:pt>
                <c:pt idx="8092">
                  <c:v>843.60004006884992</c:v>
                </c:pt>
                <c:pt idx="8093">
                  <c:v>843.70004007359967</c:v>
                </c:pt>
                <c:pt idx="8094">
                  <c:v>843.80004007834941</c:v>
                </c:pt>
                <c:pt idx="8095">
                  <c:v>843.90004008309916</c:v>
                </c:pt>
                <c:pt idx="8096">
                  <c:v>844.0000400878489</c:v>
                </c:pt>
                <c:pt idx="8097">
                  <c:v>844.10004009259865</c:v>
                </c:pt>
                <c:pt idx="8098">
                  <c:v>844.20004009734839</c:v>
                </c:pt>
                <c:pt idx="8099">
                  <c:v>844.30004010209814</c:v>
                </c:pt>
                <c:pt idx="8100">
                  <c:v>844.40004010684788</c:v>
                </c:pt>
                <c:pt idx="8101">
                  <c:v>844.50004011159763</c:v>
                </c:pt>
                <c:pt idx="8102">
                  <c:v>844.60004011634737</c:v>
                </c:pt>
                <c:pt idx="8103">
                  <c:v>844.70004012109712</c:v>
                </c:pt>
                <c:pt idx="8104">
                  <c:v>844.80004012584686</c:v>
                </c:pt>
                <c:pt idx="8105">
                  <c:v>844.90004013059661</c:v>
                </c:pt>
                <c:pt idx="8106">
                  <c:v>845.00004013534635</c:v>
                </c:pt>
                <c:pt idx="8107">
                  <c:v>845.1000401400961</c:v>
                </c:pt>
                <c:pt idx="8108">
                  <c:v>845.20004014484584</c:v>
                </c:pt>
                <c:pt idx="8109">
                  <c:v>845.30004014959559</c:v>
                </c:pt>
                <c:pt idx="8110">
                  <c:v>845.40004015434533</c:v>
                </c:pt>
                <c:pt idx="8111">
                  <c:v>845.50004015909508</c:v>
                </c:pt>
                <c:pt idx="8112">
                  <c:v>845.60004016384482</c:v>
                </c:pt>
                <c:pt idx="8113">
                  <c:v>845.70004016859457</c:v>
                </c:pt>
                <c:pt idx="8114">
                  <c:v>845.80004017334431</c:v>
                </c:pt>
                <c:pt idx="8115">
                  <c:v>845.90004017809406</c:v>
                </c:pt>
                <c:pt idx="8116">
                  <c:v>846.0000401828438</c:v>
                </c:pt>
                <c:pt idx="8117">
                  <c:v>846.10004018759355</c:v>
                </c:pt>
                <c:pt idx="8118">
                  <c:v>846.20004019234329</c:v>
                </c:pt>
                <c:pt idx="8119">
                  <c:v>846.30004019709304</c:v>
                </c:pt>
                <c:pt idx="8120">
                  <c:v>846.40004020184278</c:v>
                </c:pt>
                <c:pt idx="8121">
                  <c:v>846.50004020659253</c:v>
                </c:pt>
                <c:pt idx="8122">
                  <c:v>846.60004021134228</c:v>
                </c:pt>
                <c:pt idx="8123">
                  <c:v>846.70004021609202</c:v>
                </c:pt>
                <c:pt idx="8124">
                  <c:v>846.80004022084177</c:v>
                </c:pt>
                <c:pt idx="8125">
                  <c:v>846.90004022559151</c:v>
                </c:pt>
                <c:pt idx="8126">
                  <c:v>847.00004023034126</c:v>
                </c:pt>
                <c:pt idx="8127">
                  <c:v>847.100040235091</c:v>
                </c:pt>
                <c:pt idx="8128">
                  <c:v>847.20004023984075</c:v>
                </c:pt>
                <c:pt idx="8129">
                  <c:v>847.30004024459049</c:v>
                </c:pt>
                <c:pt idx="8130">
                  <c:v>847.40004024934024</c:v>
                </c:pt>
                <c:pt idx="8131">
                  <c:v>847.50004025408998</c:v>
                </c:pt>
                <c:pt idx="8132">
                  <c:v>847.60004025883973</c:v>
                </c:pt>
                <c:pt idx="8133">
                  <c:v>847.70004026358947</c:v>
                </c:pt>
                <c:pt idx="8134">
                  <c:v>847.80004026833922</c:v>
                </c:pt>
                <c:pt idx="8135">
                  <c:v>847.90004027308896</c:v>
                </c:pt>
                <c:pt idx="8136">
                  <c:v>848.00004027783871</c:v>
                </c:pt>
                <c:pt idx="8137">
                  <c:v>848.10004028258845</c:v>
                </c:pt>
                <c:pt idx="8138">
                  <c:v>848.2000402873382</c:v>
                </c:pt>
                <c:pt idx="8139">
                  <c:v>848.30004029208794</c:v>
                </c:pt>
                <c:pt idx="8140">
                  <c:v>848.40004029683769</c:v>
                </c:pt>
                <c:pt idx="8141">
                  <c:v>848.50004030158743</c:v>
                </c:pt>
                <c:pt idx="8142">
                  <c:v>848.60004030633718</c:v>
                </c:pt>
                <c:pt idx="8143">
                  <c:v>848.70004031108692</c:v>
                </c:pt>
                <c:pt idx="8144">
                  <c:v>848.80004031583667</c:v>
                </c:pt>
                <c:pt idx="8145">
                  <c:v>848.90004032058641</c:v>
                </c:pt>
                <c:pt idx="8146">
                  <c:v>849.00004032533616</c:v>
                </c:pt>
                <c:pt idx="8147">
                  <c:v>849.1000403300859</c:v>
                </c:pt>
                <c:pt idx="8148">
                  <c:v>849.20004033483565</c:v>
                </c:pt>
                <c:pt idx="8149">
                  <c:v>849.30004033958539</c:v>
                </c:pt>
                <c:pt idx="8150">
                  <c:v>849.40004034433514</c:v>
                </c:pt>
                <c:pt idx="8151">
                  <c:v>849.50004034908488</c:v>
                </c:pt>
                <c:pt idx="8152">
                  <c:v>849.60004035383463</c:v>
                </c:pt>
                <c:pt idx="8153">
                  <c:v>849.70004035858437</c:v>
                </c:pt>
                <c:pt idx="8154">
                  <c:v>849.80004036333412</c:v>
                </c:pt>
                <c:pt idx="8155">
                  <c:v>849.90004036808386</c:v>
                </c:pt>
                <c:pt idx="8156">
                  <c:v>850.00004037283361</c:v>
                </c:pt>
                <c:pt idx="8157">
                  <c:v>850.10004037758335</c:v>
                </c:pt>
                <c:pt idx="8158">
                  <c:v>850.2000403823331</c:v>
                </c:pt>
                <c:pt idx="8159">
                  <c:v>850.30004038708284</c:v>
                </c:pt>
                <c:pt idx="8160">
                  <c:v>850.40004039183259</c:v>
                </c:pt>
                <c:pt idx="8161">
                  <c:v>850.50004039658234</c:v>
                </c:pt>
                <c:pt idx="8162">
                  <c:v>850.60004040133208</c:v>
                </c:pt>
                <c:pt idx="8163">
                  <c:v>850.70004040608183</c:v>
                </c:pt>
                <c:pt idx="8164">
                  <c:v>850.80004041083157</c:v>
                </c:pt>
                <c:pt idx="8165">
                  <c:v>850.90004041558132</c:v>
                </c:pt>
                <c:pt idx="8166">
                  <c:v>851.00004042033106</c:v>
                </c:pt>
                <c:pt idx="8167">
                  <c:v>851.10004042508081</c:v>
                </c:pt>
                <c:pt idx="8168">
                  <c:v>851.20004042983055</c:v>
                </c:pt>
                <c:pt idx="8169">
                  <c:v>851.3000404345803</c:v>
                </c:pt>
                <c:pt idx="8170">
                  <c:v>851.40004043933004</c:v>
                </c:pt>
                <c:pt idx="8171">
                  <c:v>851.50004044407979</c:v>
                </c:pt>
                <c:pt idx="8172">
                  <c:v>851.60004044882953</c:v>
                </c:pt>
                <c:pt idx="8173">
                  <c:v>851.70004045357928</c:v>
                </c:pt>
                <c:pt idx="8174">
                  <c:v>851.80004045832902</c:v>
                </c:pt>
                <c:pt idx="8175">
                  <c:v>851.90004046307877</c:v>
                </c:pt>
                <c:pt idx="8176">
                  <c:v>852.00004046782851</c:v>
                </c:pt>
                <c:pt idx="8177">
                  <c:v>852.10004047257826</c:v>
                </c:pt>
                <c:pt idx="8178">
                  <c:v>852.200040477328</c:v>
                </c:pt>
                <c:pt idx="8179">
                  <c:v>852.30004048207775</c:v>
                </c:pt>
                <c:pt idx="8180">
                  <c:v>852.40004048682749</c:v>
                </c:pt>
                <c:pt idx="8181">
                  <c:v>852.50004049157724</c:v>
                </c:pt>
                <c:pt idx="8182">
                  <c:v>852.60004049632698</c:v>
                </c:pt>
                <c:pt idx="8183">
                  <c:v>852.70004050107673</c:v>
                </c:pt>
                <c:pt idx="8184">
                  <c:v>852.80004050582647</c:v>
                </c:pt>
                <c:pt idx="8185">
                  <c:v>852.90004051057622</c:v>
                </c:pt>
                <c:pt idx="8186">
                  <c:v>853.00004051532596</c:v>
                </c:pt>
                <c:pt idx="8187">
                  <c:v>853.10004052007571</c:v>
                </c:pt>
                <c:pt idx="8188">
                  <c:v>853.20004052482545</c:v>
                </c:pt>
                <c:pt idx="8189">
                  <c:v>853.3000405295752</c:v>
                </c:pt>
                <c:pt idx="8190">
                  <c:v>853.40004053432494</c:v>
                </c:pt>
                <c:pt idx="8191">
                  <c:v>853.50004053907469</c:v>
                </c:pt>
                <c:pt idx="8192">
                  <c:v>853.60004054382443</c:v>
                </c:pt>
                <c:pt idx="8193">
                  <c:v>853.70004054857418</c:v>
                </c:pt>
                <c:pt idx="8194">
                  <c:v>853.80004055332392</c:v>
                </c:pt>
                <c:pt idx="8195">
                  <c:v>853.90004055807367</c:v>
                </c:pt>
                <c:pt idx="8196">
                  <c:v>854.00004056282341</c:v>
                </c:pt>
                <c:pt idx="8197">
                  <c:v>854.10004056757316</c:v>
                </c:pt>
                <c:pt idx="8198">
                  <c:v>854.20004057232291</c:v>
                </c:pt>
                <c:pt idx="8199">
                  <c:v>854.30004057707265</c:v>
                </c:pt>
                <c:pt idx="8200">
                  <c:v>854.4000405818224</c:v>
                </c:pt>
                <c:pt idx="8201">
                  <c:v>854.50004058657214</c:v>
                </c:pt>
                <c:pt idx="8202">
                  <c:v>854.60004059132189</c:v>
                </c:pt>
                <c:pt idx="8203">
                  <c:v>854.70004059607163</c:v>
                </c:pt>
                <c:pt idx="8204">
                  <c:v>854.80004060082138</c:v>
                </c:pt>
                <c:pt idx="8205">
                  <c:v>854.90004060557112</c:v>
                </c:pt>
                <c:pt idx="8206">
                  <c:v>855.00004061032087</c:v>
                </c:pt>
                <c:pt idx="8207">
                  <c:v>855.10004061507061</c:v>
                </c:pt>
                <c:pt idx="8208">
                  <c:v>855.20004061982036</c:v>
                </c:pt>
                <c:pt idx="8209">
                  <c:v>855.3000406245701</c:v>
                </c:pt>
                <c:pt idx="8210">
                  <c:v>855.40004062931985</c:v>
                </c:pt>
                <c:pt idx="8211">
                  <c:v>855.50004063406959</c:v>
                </c:pt>
                <c:pt idx="8212">
                  <c:v>855.60004063881934</c:v>
                </c:pt>
                <c:pt idx="8213">
                  <c:v>855.70004064356908</c:v>
                </c:pt>
                <c:pt idx="8214">
                  <c:v>855.80004064831883</c:v>
                </c:pt>
                <c:pt idx="8215">
                  <c:v>855.90004065306857</c:v>
                </c:pt>
                <c:pt idx="8216">
                  <c:v>856.00004065781832</c:v>
                </c:pt>
                <c:pt idx="8217">
                  <c:v>856.10004066256806</c:v>
                </c:pt>
                <c:pt idx="8218">
                  <c:v>856.20004066731781</c:v>
                </c:pt>
                <c:pt idx="8219">
                  <c:v>856.30004067206755</c:v>
                </c:pt>
                <c:pt idx="8220">
                  <c:v>856.4000406768173</c:v>
                </c:pt>
                <c:pt idx="8221">
                  <c:v>856.50004068156704</c:v>
                </c:pt>
                <c:pt idx="8222">
                  <c:v>856.60004068631679</c:v>
                </c:pt>
                <c:pt idx="8223">
                  <c:v>856.70004069106653</c:v>
                </c:pt>
                <c:pt idx="8224">
                  <c:v>856.80004069581628</c:v>
                </c:pt>
                <c:pt idx="8225">
                  <c:v>856.90004070056602</c:v>
                </c:pt>
                <c:pt idx="8226">
                  <c:v>857.00004070531577</c:v>
                </c:pt>
                <c:pt idx="8227">
                  <c:v>857.10004071006551</c:v>
                </c:pt>
                <c:pt idx="8228">
                  <c:v>857.20004071481526</c:v>
                </c:pt>
                <c:pt idx="8229">
                  <c:v>857.300040719565</c:v>
                </c:pt>
                <c:pt idx="8230">
                  <c:v>857.40004072431475</c:v>
                </c:pt>
                <c:pt idx="8231">
                  <c:v>857.50004072906449</c:v>
                </c:pt>
                <c:pt idx="8232">
                  <c:v>857.60004073381424</c:v>
                </c:pt>
                <c:pt idx="8233">
                  <c:v>857.70004073856398</c:v>
                </c:pt>
                <c:pt idx="8234">
                  <c:v>857.80004074331373</c:v>
                </c:pt>
                <c:pt idx="8235">
                  <c:v>857.90004074806347</c:v>
                </c:pt>
                <c:pt idx="8236">
                  <c:v>858.00004075281322</c:v>
                </c:pt>
                <c:pt idx="8237">
                  <c:v>858.10004075756297</c:v>
                </c:pt>
                <c:pt idx="8238">
                  <c:v>858.20004076231271</c:v>
                </c:pt>
                <c:pt idx="8239">
                  <c:v>858.30004076706246</c:v>
                </c:pt>
                <c:pt idx="8240">
                  <c:v>858.4000407718122</c:v>
                </c:pt>
                <c:pt idx="8241">
                  <c:v>858.50004077656195</c:v>
                </c:pt>
                <c:pt idx="8242">
                  <c:v>858.60004078131169</c:v>
                </c:pt>
                <c:pt idx="8243">
                  <c:v>858.70004078606144</c:v>
                </c:pt>
                <c:pt idx="8244">
                  <c:v>858.80004079081118</c:v>
                </c:pt>
                <c:pt idx="8245">
                  <c:v>858.90004079556093</c:v>
                </c:pt>
                <c:pt idx="8246">
                  <c:v>859.00004080031067</c:v>
                </c:pt>
                <c:pt idx="8247">
                  <c:v>859.10004080506042</c:v>
                </c:pt>
                <c:pt idx="8248">
                  <c:v>859.20004080981016</c:v>
                </c:pt>
                <c:pt idx="8249">
                  <c:v>859.30004081455991</c:v>
                </c:pt>
                <c:pt idx="8250">
                  <c:v>859.40004081930965</c:v>
                </c:pt>
                <c:pt idx="8251">
                  <c:v>859.5000408240594</c:v>
                </c:pt>
                <c:pt idx="8252">
                  <c:v>859.60004082880914</c:v>
                </c:pt>
                <c:pt idx="8253">
                  <c:v>859.70004083355889</c:v>
                </c:pt>
                <c:pt idx="8254">
                  <c:v>859.80004083830863</c:v>
                </c:pt>
                <c:pt idx="8255">
                  <c:v>859.90004084305838</c:v>
                </c:pt>
                <c:pt idx="8256">
                  <c:v>860.00004084780812</c:v>
                </c:pt>
                <c:pt idx="8257">
                  <c:v>860.10004085255787</c:v>
                </c:pt>
                <c:pt idx="8258">
                  <c:v>860.20004085730761</c:v>
                </c:pt>
                <c:pt idx="8259">
                  <c:v>860.30004086205736</c:v>
                </c:pt>
                <c:pt idx="8260">
                  <c:v>860.4000408668071</c:v>
                </c:pt>
                <c:pt idx="8261">
                  <c:v>860.50004087155685</c:v>
                </c:pt>
                <c:pt idx="8262">
                  <c:v>860.60004087630659</c:v>
                </c:pt>
                <c:pt idx="8263">
                  <c:v>860.70004088105634</c:v>
                </c:pt>
                <c:pt idx="8264">
                  <c:v>860.80004088580608</c:v>
                </c:pt>
                <c:pt idx="8265">
                  <c:v>860.90004089055583</c:v>
                </c:pt>
                <c:pt idx="8266">
                  <c:v>861.00004089530557</c:v>
                </c:pt>
                <c:pt idx="8267">
                  <c:v>861.10004090005532</c:v>
                </c:pt>
                <c:pt idx="8268">
                  <c:v>861.20004090480506</c:v>
                </c:pt>
                <c:pt idx="8269">
                  <c:v>861.30004090955481</c:v>
                </c:pt>
                <c:pt idx="8270">
                  <c:v>861.40004091430455</c:v>
                </c:pt>
                <c:pt idx="8271">
                  <c:v>861.5000409190543</c:v>
                </c:pt>
                <c:pt idx="8272">
                  <c:v>861.60004092380404</c:v>
                </c:pt>
                <c:pt idx="8273">
                  <c:v>861.70004092855379</c:v>
                </c:pt>
                <c:pt idx="8274">
                  <c:v>861.80004093330353</c:v>
                </c:pt>
                <c:pt idx="8275">
                  <c:v>861.90004093805328</c:v>
                </c:pt>
                <c:pt idx="8276">
                  <c:v>862.00004094280303</c:v>
                </c:pt>
                <c:pt idx="8277">
                  <c:v>862.10004094755277</c:v>
                </c:pt>
                <c:pt idx="8278">
                  <c:v>862.20004095230252</c:v>
                </c:pt>
                <c:pt idx="8279">
                  <c:v>862.30004095705226</c:v>
                </c:pt>
                <c:pt idx="8280">
                  <c:v>862.40004096180201</c:v>
                </c:pt>
                <c:pt idx="8281">
                  <c:v>862.50004096655175</c:v>
                </c:pt>
                <c:pt idx="8282">
                  <c:v>862.6000409713015</c:v>
                </c:pt>
                <c:pt idx="8283">
                  <c:v>862.70004097605124</c:v>
                </c:pt>
                <c:pt idx="8284">
                  <c:v>862.80004098080099</c:v>
                </c:pt>
                <c:pt idx="8285">
                  <c:v>862.90004098555073</c:v>
                </c:pt>
                <c:pt idx="8286">
                  <c:v>863.00004099030048</c:v>
                </c:pt>
                <c:pt idx="8287">
                  <c:v>863.10004099505022</c:v>
                </c:pt>
                <c:pt idx="8288">
                  <c:v>863.20004099979997</c:v>
                </c:pt>
                <c:pt idx="8289">
                  <c:v>863.30004100454971</c:v>
                </c:pt>
                <c:pt idx="8290">
                  <c:v>863.40004100929946</c:v>
                </c:pt>
                <c:pt idx="8291">
                  <c:v>863.5000410140492</c:v>
                </c:pt>
                <c:pt idx="8292">
                  <c:v>863.60004101879895</c:v>
                </c:pt>
                <c:pt idx="8293">
                  <c:v>863.70004102354869</c:v>
                </c:pt>
                <c:pt idx="8294">
                  <c:v>863.80004102829844</c:v>
                </c:pt>
                <c:pt idx="8295">
                  <c:v>863.90004103304818</c:v>
                </c:pt>
                <c:pt idx="8296">
                  <c:v>864.00004103779793</c:v>
                </c:pt>
                <c:pt idx="8297">
                  <c:v>864.10004104254767</c:v>
                </c:pt>
                <c:pt idx="8298">
                  <c:v>864.20004104729742</c:v>
                </c:pt>
                <c:pt idx="8299">
                  <c:v>864.30004105204716</c:v>
                </c:pt>
                <c:pt idx="8300">
                  <c:v>864.40004105679691</c:v>
                </c:pt>
                <c:pt idx="8301">
                  <c:v>864.50004106154665</c:v>
                </c:pt>
                <c:pt idx="8302">
                  <c:v>864.6000410662964</c:v>
                </c:pt>
                <c:pt idx="8303">
                  <c:v>864.70004107104614</c:v>
                </c:pt>
                <c:pt idx="8304">
                  <c:v>864.80004107579589</c:v>
                </c:pt>
                <c:pt idx="8305">
                  <c:v>864.90004108054563</c:v>
                </c:pt>
                <c:pt idx="8306">
                  <c:v>865.00004108529538</c:v>
                </c:pt>
                <c:pt idx="8307">
                  <c:v>865.10004109004512</c:v>
                </c:pt>
                <c:pt idx="8308">
                  <c:v>865.20004109479487</c:v>
                </c:pt>
                <c:pt idx="8309">
                  <c:v>865.30004109954461</c:v>
                </c:pt>
                <c:pt idx="8310">
                  <c:v>865.40004110429436</c:v>
                </c:pt>
                <c:pt idx="8311">
                  <c:v>865.5000411090441</c:v>
                </c:pt>
                <c:pt idx="8312">
                  <c:v>865.60004111379385</c:v>
                </c:pt>
                <c:pt idx="8313">
                  <c:v>865.7000411185436</c:v>
                </c:pt>
                <c:pt idx="8314">
                  <c:v>865.80004112329334</c:v>
                </c:pt>
                <c:pt idx="8315">
                  <c:v>865.90004112804309</c:v>
                </c:pt>
                <c:pt idx="8316">
                  <c:v>866.00004113279283</c:v>
                </c:pt>
                <c:pt idx="8317">
                  <c:v>866.10004113754258</c:v>
                </c:pt>
                <c:pt idx="8318">
                  <c:v>866.20004114229232</c:v>
                </c:pt>
                <c:pt idx="8319">
                  <c:v>866.30004114704207</c:v>
                </c:pt>
                <c:pt idx="8320">
                  <c:v>866.40004115179181</c:v>
                </c:pt>
                <c:pt idx="8321">
                  <c:v>866.50004115654156</c:v>
                </c:pt>
                <c:pt idx="8322">
                  <c:v>866.6000411612913</c:v>
                </c:pt>
                <c:pt idx="8323">
                  <c:v>866.70004116604105</c:v>
                </c:pt>
                <c:pt idx="8324">
                  <c:v>866.80004117079079</c:v>
                </c:pt>
                <c:pt idx="8325">
                  <c:v>866.90004117554054</c:v>
                </c:pt>
                <c:pt idx="8326">
                  <c:v>867.00004118029028</c:v>
                </c:pt>
                <c:pt idx="8327">
                  <c:v>867.10004118504003</c:v>
                </c:pt>
                <c:pt idx="8328">
                  <c:v>867.20004118978977</c:v>
                </c:pt>
                <c:pt idx="8329">
                  <c:v>867.30004119453952</c:v>
                </c:pt>
                <c:pt idx="8330">
                  <c:v>867.40004119928926</c:v>
                </c:pt>
                <c:pt idx="8331">
                  <c:v>867.50004120403901</c:v>
                </c:pt>
                <c:pt idx="8332">
                  <c:v>867.60004120878875</c:v>
                </c:pt>
                <c:pt idx="8333">
                  <c:v>867.7000412135385</c:v>
                </c:pt>
                <c:pt idx="8334">
                  <c:v>867.80004121828824</c:v>
                </c:pt>
                <c:pt idx="8335">
                  <c:v>867.90004122303799</c:v>
                </c:pt>
                <c:pt idx="8336">
                  <c:v>868.00004122778773</c:v>
                </c:pt>
                <c:pt idx="8337">
                  <c:v>868.10004123253748</c:v>
                </c:pt>
                <c:pt idx="8338">
                  <c:v>868.20004123728722</c:v>
                </c:pt>
                <c:pt idx="8339">
                  <c:v>868.30004124203697</c:v>
                </c:pt>
                <c:pt idx="8340">
                  <c:v>868.40004124678671</c:v>
                </c:pt>
                <c:pt idx="8341">
                  <c:v>868.50004125153646</c:v>
                </c:pt>
                <c:pt idx="8342">
                  <c:v>868.6000412562862</c:v>
                </c:pt>
                <c:pt idx="8343">
                  <c:v>868.70004126103595</c:v>
                </c:pt>
                <c:pt idx="8344">
                  <c:v>868.80004126578569</c:v>
                </c:pt>
                <c:pt idx="8345">
                  <c:v>868.90004127053544</c:v>
                </c:pt>
                <c:pt idx="8346">
                  <c:v>869.00004127528518</c:v>
                </c:pt>
                <c:pt idx="8347">
                  <c:v>869.10004128003493</c:v>
                </c:pt>
                <c:pt idx="8348">
                  <c:v>869.20004128478467</c:v>
                </c:pt>
                <c:pt idx="8349">
                  <c:v>869.30004128953442</c:v>
                </c:pt>
                <c:pt idx="8350">
                  <c:v>869.40004129428416</c:v>
                </c:pt>
                <c:pt idx="8351">
                  <c:v>869.50004129903391</c:v>
                </c:pt>
                <c:pt idx="8352">
                  <c:v>869.60004130378366</c:v>
                </c:pt>
                <c:pt idx="8353">
                  <c:v>869.7000413085334</c:v>
                </c:pt>
                <c:pt idx="8354">
                  <c:v>869.80004131328315</c:v>
                </c:pt>
                <c:pt idx="8355">
                  <c:v>869.90004131803289</c:v>
                </c:pt>
                <c:pt idx="8356">
                  <c:v>870.00004132278264</c:v>
                </c:pt>
                <c:pt idx="8357">
                  <c:v>870.10004132753238</c:v>
                </c:pt>
                <c:pt idx="8358">
                  <c:v>870.20004133228213</c:v>
                </c:pt>
                <c:pt idx="8359">
                  <c:v>870.30004133703187</c:v>
                </c:pt>
                <c:pt idx="8360">
                  <c:v>870.40004134178162</c:v>
                </c:pt>
                <c:pt idx="8361">
                  <c:v>870.50004134653136</c:v>
                </c:pt>
                <c:pt idx="8362">
                  <c:v>870.60004135128111</c:v>
                </c:pt>
                <c:pt idx="8363">
                  <c:v>870.70004135603085</c:v>
                </c:pt>
                <c:pt idx="8364">
                  <c:v>870.8000413607806</c:v>
                </c:pt>
                <c:pt idx="8365">
                  <c:v>870.90004136553034</c:v>
                </c:pt>
                <c:pt idx="8366">
                  <c:v>871.00004137028009</c:v>
                </c:pt>
                <c:pt idx="8367">
                  <c:v>871.10004137502983</c:v>
                </c:pt>
                <c:pt idx="8368">
                  <c:v>871.20004137977958</c:v>
                </c:pt>
                <c:pt idx="8369">
                  <c:v>871.30004138452932</c:v>
                </c:pt>
                <c:pt idx="8370">
                  <c:v>871.40004138927907</c:v>
                </c:pt>
                <c:pt idx="8371">
                  <c:v>871.50004139402881</c:v>
                </c:pt>
                <c:pt idx="8372">
                  <c:v>871.60004139877856</c:v>
                </c:pt>
                <c:pt idx="8373">
                  <c:v>871.7000414035283</c:v>
                </c:pt>
                <c:pt idx="8374">
                  <c:v>871.80004140827805</c:v>
                </c:pt>
                <c:pt idx="8375">
                  <c:v>871.90004141302779</c:v>
                </c:pt>
                <c:pt idx="8376">
                  <c:v>872.00004141777754</c:v>
                </c:pt>
                <c:pt idx="8377">
                  <c:v>872.10004142252728</c:v>
                </c:pt>
                <c:pt idx="8378">
                  <c:v>872.20004142727703</c:v>
                </c:pt>
                <c:pt idx="8379">
                  <c:v>872.30004143202677</c:v>
                </c:pt>
                <c:pt idx="8380">
                  <c:v>872.40004143677652</c:v>
                </c:pt>
                <c:pt idx="8381">
                  <c:v>872.50004144152626</c:v>
                </c:pt>
                <c:pt idx="8382">
                  <c:v>872.60004144627601</c:v>
                </c:pt>
                <c:pt idx="8383">
                  <c:v>872.70004145102575</c:v>
                </c:pt>
                <c:pt idx="8384">
                  <c:v>872.8000414557755</c:v>
                </c:pt>
                <c:pt idx="8385">
                  <c:v>872.90004146052524</c:v>
                </c:pt>
                <c:pt idx="8386">
                  <c:v>873.00004146527499</c:v>
                </c:pt>
                <c:pt idx="8387">
                  <c:v>873.10004147002473</c:v>
                </c:pt>
                <c:pt idx="8388">
                  <c:v>873.20004147477448</c:v>
                </c:pt>
                <c:pt idx="8389">
                  <c:v>873.30004147952422</c:v>
                </c:pt>
                <c:pt idx="8390">
                  <c:v>873.40004148427397</c:v>
                </c:pt>
                <c:pt idx="8391">
                  <c:v>873.50004148902372</c:v>
                </c:pt>
                <c:pt idx="8392">
                  <c:v>873.60004149377346</c:v>
                </c:pt>
                <c:pt idx="8393">
                  <c:v>873.70004149852321</c:v>
                </c:pt>
                <c:pt idx="8394">
                  <c:v>873.80004150327295</c:v>
                </c:pt>
                <c:pt idx="8395">
                  <c:v>873.9000415080227</c:v>
                </c:pt>
                <c:pt idx="8396">
                  <c:v>874.00004151277244</c:v>
                </c:pt>
                <c:pt idx="8397">
                  <c:v>874.10004151752219</c:v>
                </c:pt>
                <c:pt idx="8398">
                  <c:v>874.20004152227193</c:v>
                </c:pt>
                <c:pt idx="8399">
                  <c:v>874.30004152702168</c:v>
                </c:pt>
                <c:pt idx="8400">
                  <c:v>874.40004153177142</c:v>
                </c:pt>
                <c:pt idx="8401">
                  <c:v>874.50004153652117</c:v>
                </c:pt>
                <c:pt idx="8402">
                  <c:v>874.60004154127091</c:v>
                </c:pt>
                <c:pt idx="8403">
                  <c:v>874.70004154602066</c:v>
                </c:pt>
                <c:pt idx="8404">
                  <c:v>874.8000415507704</c:v>
                </c:pt>
                <c:pt idx="8405">
                  <c:v>874.90004155552015</c:v>
                </c:pt>
                <c:pt idx="8406">
                  <c:v>875.00004156026989</c:v>
                </c:pt>
                <c:pt idx="8407">
                  <c:v>875.10004156501964</c:v>
                </c:pt>
                <c:pt idx="8408">
                  <c:v>875.20004156976938</c:v>
                </c:pt>
                <c:pt idx="8409">
                  <c:v>875.30004157451913</c:v>
                </c:pt>
                <c:pt idx="8410">
                  <c:v>875.40004157926887</c:v>
                </c:pt>
                <c:pt idx="8411">
                  <c:v>875.50004158401862</c:v>
                </c:pt>
                <c:pt idx="8412">
                  <c:v>875.60004158876836</c:v>
                </c:pt>
                <c:pt idx="8413">
                  <c:v>875.70004159351811</c:v>
                </c:pt>
                <c:pt idx="8414">
                  <c:v>875.80004159826785</c:v>
                </c:pt>
                <c:pt idx="8415">
                  <c:v>875.9000416030176</c:v>
                </c:pt>
                <c:pt idx="8416">
                  <c:v>876.00004160776734</c:v>
                </c:pt>
                <c:pt idx="8417">
                  <c:v>876.10004161251709</c:v>
                </c:pt>
                <c:pt idx="8418">
                  <c:v>876.20004161726683</c:v>
                </c:pt>
                <c:pt idx="8419">
                  <c:v>876.30004162201658</c:v>
                </c:pt>
                <c:pt idx="8420">
                  <c:v>876.40004162676632</c:v>
                </c:pt>
                <c:pt idx="8421">
                  <c:v>876.50004163151607</c:v>
                </c:pt>
                <c:pt idx="8422">
                  <c:v>876.60004163626581</c:v>
                </c:pt>
                <c:pt idx="8423">
                  <c:v>876.70004164101556</c:v>
                </c:pt>
                <c:pt idx="8424">
                  <c:v>876.8000416457653</c:v>
                </c:pt>
                <c:pt idx="8425">
                  <c:v>876.90004165051505</c:v>
                </c:pt>
                <c:pt idx="8426">
                  <c:v>877.00004165526479</c:v>
                </c:pt>
                <c:pt idx="8427">
                  <c:v>877.10004166001454</c:v>
                </c:pt>
                <c:pt idx="8428">
                  <c:v>877.20004166476429</c:v>
                </c:pt>
                <c:pt idx="8429">
                  <c:v>877.30004166951403</c:v>
                </c:pt>
                <c:pt idx="8430">
                  <c:v>877.40004167426378</c:v>
                </c:pt>
                <c:pt idx="8431">
                  <c:v>877.50004167901352</c:v>
                </c:pt>
                <c:pt idx="8432">
                  <c:v>877.60004168376327</c:v>
                </c:pt>
                <c:pt idx="8433">
                  <c:v>877.70004168851301</c:v>
                </c:pt>
                <c:pt idx="8434">
                  <c:v>877.80004169326276</c:v>
                </c:pt>
                <c:pt idx="8435">
                  <c:v>877.9000416980125</c:v>
                </c:pt>
                <c:pt idx="8436">
                  <c:v>878.00004170276225</c:v>
                </c:pt>
                <c:pt idx="8437">
                  <c:v>878.10004170751199</c:v>
                </c:pt>
                <c:pt idx="8438">
                  <c:v>878.20004171226174</c:v>
                </c:pt>
                <c:pt idx="8439">
                  <c:v>878.30004171701148</c:v>
                </c:pt>
                <c:pt idx="8440">
                  <c:v>878.40004172176123</c:v>
                </c:pt>
                <c:pt idx="8441">
                  <c:v>878.50004172651097</c:v>
                </c:pt>
                <c:pt idx="8442">
                  <c:v>878.60004173126072</c:v>
                </c:pt>
                <c:pt idx="8443">
                  <c:v>878.70004173601046</c:v>
                </c:pt>
                <c:pt idx="8444">
                  <c:v>878.80004174076021</c:v>
                </c:pt>
                <c:pt idx="8445">
                  <c:v>878.90004174550995</c:v>
                </c:pt>
                <c:pt idx="8446">
                  <c:v>879.0000417502597</c:v>
                </c:pt>
                <c:pt idx="8447">
                  <c:v>879.10004175500944</c:v>
                </c:pt>
                <c:pt idx="8448">
                  <c:v>879.20004175975919</c:v>
                </c:pt>
                <c:pt idx="8449">
                  <c:v>879.30004176450893</c:v>
                </c:pt>
                <c:pt idx="8450">
                  <c:v>879.40004176925868</c:v>
                </c:pt>
                <c:pt idx="8451">
                  <c:v>879.50004177400842</c:v>
                </c:pt>
                <c:pt idx="8452">
                  <c:v>879.60004177875817</c:v>
                </c:pt>
                <c:pt idx="8453">
                  <c:v>879.70004178350791</c:v>
                </c:pt>
                <c:pt idx="8454">
                  <c:v>879.80004178825766</c:v>
                </c:pt>
                <c:pt idx="8455">
                  <c:v>879.9000417930074</c:v>
                </c:pt>
                <c:pt idx="8456">
                  <c:v>880.00004179775715</c:v>
                </c:pt>
                <c:pt idx="8457">
                  <c:v>880.10004180250689</c:v>
                </c:pt>
                <c:pt idx="8458">
                  <c:v>880.20004180725664</c:v>
                </c:pt>
                <c:pt idx="8459">
                  <c:v>880.30004181200638</c:v>
                </c:pt>
                <c:pt idx="8460">
                  <c:v>880.40004181675613</c:v>
                </c:pt>
                <c:pt idx="8461">
                  <c:v>880.50004182150587</c:v>
                </c:pt>
                <c:pt idx="8462">
                  <c:v>880.60004182625562</c:v>
                </c:pt>
                <c:pt idx="8463">
                  <c:v>880.70004183100536</c:v>
                </c:pt>
                <c:pt idx="8464">
                  <c:v>880.80004183575511</c:v>
                </c:pt>
                <c:pt idx="8465">
                  <c:v>880.90004184050485</c:v>
                </c:pt>
                <c:pt idx="8466">
                  <c:v>881.0000418452546</c:v>
                </c:pt>
                <c:pt idx="8467">
                  <c:v>881.10004185000435</c:v>
                </c:pt>
                <c:pt idx="8468">
                  <c:v>881.20004185475409</c:v>
                </c:pt>
                <c:pt idx="8469">
                  <c:v>881.30004185950384</c:v>
                </c:pt>
                <c:pt idx="8470">
                  <c:v>881.40004186425358</c:v>
                </c:pt>
                <c:pt idx="8471">
                  <c:v>881.50004186900333</c:v>
                </c:pt>
                <c:pt idx="8472">
                  <c:v>881.60004187375307</c:v>
                </c:pt>
                <c:pt idx="8473">
                  <c:v>881.70004187850282</c:v>
                </c:pt>
                <c:pt idx="8474">
                  <c:v>881.80004188325256</c:v>
                </c:pt>
                <c:pt idx="8475">
                  <c:v>881.90004188800231</c:v>
                </c:pt>
                <c:pt idx="8476">
                  <c:v>882.00004189275205</c:v>
                </c:pt>
                <c:pt idx="8477">
                  <c:v>882.1000418975018</c:v>
                </c:pt>
                <c:pt idx="8478">
                  <c:v>882.20004190225154</c:v>
                </c:pt>
                <c:pt idx="8479">
                  <c:v>882.30004190700129</c:v>
                </c:pt>
                <c:pt idx="8480">
                  <c:v>882.40004191175103</c:v>
                </c:pt>
                <c:pt idx="8481">
                  <c:v>882.50004191650078</c:v>
                </c:pt>
                <c:pt idx="8482">
                  <c:v>882.60004192125052</c:v>
                </c:pt>
                <c:pt idx="8483">
                  <c:v>882.70004192600027</c:v>
                </c:pt>
                <c:pt idx="8484">
                  <c:v>882.80004193075001</c:v>
                </c:pt>
                <c:pt idx="8485">
                  <c:v>882.90004193549976</c:v>
                </c:pt>
                <c:pt idx="8486">
                  <c:v>883.0000419402495</c:v>
                </c:pt>
                <c:pt idx="8487">
                  <c:v>883.10004194499925</c:v>
                </c:pt>
                <c:pt idx="8488">
                  <c:v>883.20004194974899</c:v>
                </c:pt>
                <c:pt idx="8489">
                  <c:v>883.30004195449874</c:v>
                </c:pt>
                <c:pt idx="8490">
                  <c:v>883.40004195924848</c:v>
                </c:pt>
                <c:pt idx="8491">
                  <c:v>883.50004196399823</c:v>
                </c:pt>
                <c:pt idx="8492">
                  <c:v>883.60004196874797</c:v>
                </c:pt>
                <c:pt idx="8493">
                  <c:v>883.70004197349772</c:v>
                </c:pt>
                <c:pt idx="8494">
                  <c:v>883.80004197824746</c:v>
                </c:pt>
                <c:pt idx="8495">
                  <c:v>883.90004198299721</c:v>
                </c:pt>
                <c:pt idx="8496">
                  <c:v>884.00004198774695</c:v>
                </c:pt>
                <c:pt idx="8497">
                  <c:v>884.1000419924967</c:v>
                </c:pt>
                <c:pt idx="8498">
                  <c:v>884.20004199724644</c:v>
                </c:pt>
                <c:pt idx="8499">
                  <c:v>884.30004200199619</c:v>
                </c:pt>
                <c:pt idx="8500">
                  <c:v>884.40004200674593</c:v>
                </c:pt>
                <c:pt idx="8501">
                  <c:v>884.50004201149568</c:v>
                </c:pt>
                <c:pt idx="8502">
                  <c:v>884.60004201624542</c:v>
                </c:pt>
                <c:pt idx="8503">
                  <c:v>884.70004202099517</c:v>
                </c:pt>
                <c:pt idx="8504">
                  <c:v>884.80004202574492</c:v>
                </c:pt>
                <c:pt idx="8505">
                  <c:v>884.90004203049466</c:v>
                </c:pt>
                <c:pt idx="8506">
                  <c:v>885.00004203524441</c:v>
                </c:pt>
                <c:pt idx="8507">
                  <c:v>885.10004203999415</c:v>
                </c:pt>
                <c:pt idx="8508">
                  <c:v>885.2000420447439</c:v>
                </c:pt>
                <c:pt idx="8509">
                  <c:v>885.30004204949364</c:v>
                </c:pt>
                <c:pt idx="8510">
                  <c:v>885.40004205424339</c:v>
                </c:pt>
                <c:pt idx="8511">
                  <c:v>885.50004205899313</c:v>
                </c:pt>
                <c:pt idx="8512">
                  <c:v>885.60004206374288</c:v>
                </c:pt>
                <c:pt idx="8513">
                  <c:v>885.70004206849262</c:v>
                </c:pt>
                <c:pt idx="8514">
                  <c:v>885.80004207324237</c:v>
                </c:pt>
                <c:pt idx="8515">
                  <c:v>885.90004207799211</c:v>
                </c:pt>
                <c:pt idx="8516">
                  <c:v>886.00004208274186</c:v>
                </c:pt>
                <c:pt idx="8517">
                  <c:v>886.1000420874916</c:v>
                </c:pt>
                <c:pt idx="8518">
                  <c:v>886.20004209224135</c:v>
                </c:pt>
                <c:pt idx="8519">
                  <c:v>886.30004209699109</c:v>
                </c:pt>
                <c:pt idx="8520">
                  <c:v>886.40004210174084</c:v>
                </c:pt>
                <c:pt idx="8521">
                  <c:v>886.50004210649058</c:v>
                </c:pt>
                <c:pt idx="8522">
                  <c:v>886.60004211124033</c:v>
                </c:pt>
                <c:pt idx="8523">
                  <c:v>886.70004211599007</c:v>
                </c:pt>
                <c:pt idx="8524">
                  <c:v>886.80004212073982</c:v>
                </c:pt>
                <c:pt idx="8525">
                  <c:v>886.90004212548956</c:v>
                </c:pt>
                <c:pt idx="8526">
                  <c:v>887.00004213023931</c:v>
                </c:pt>
                <c:pt idx="8527">
                  <c:v>887.10004213498905</c:v>
                </c:pt>
                <c:pt idx="8528">
                  <c:v>887.2000421397388</c:v>
                </c:pt>
                <c:pt idx="8529">
                  <c:v>887.30004214448854</c:v>
                </c:pt>
                <c:pt idx="8530">
                  <c:v>887.40004214923829</c:v>
                </c:pt>
                <c:pt idx="8531">
                  <c:v>887.50004215398803</c:v>
                </c:pt>
                <c:pt idx="8532">
                  <c:v>887.60004215873778</c:v>
                </c:pt>
                <c:pt idx="8533">
                  <c:v>887.70004216348752</c:v>
                </c:pt>
                <c:pt idx="8534">
                  <c:v>887.80004216823727</c:v>
                </c:pt>
                <c:pt idx="8535">
                  <c:v>887.90004217298701</c:v>
                </c:pt>
                <c:pt idx="8536">
                  <c:v>888.00004217773676</c:v>
                </c:pt>
                <c:pt idx="8537">
                  <c:v>888.1000421824865</c:v>
                </c:pt>
                <c:pt idx="8538">
                  <c:v>888.20004218723625</c:v>
                </c:pt>
                <c:pt idx="8539">
                  <c:v>888.30004219198599</c:v>
                </c:pt>
                <c:pt idx="8540">
                  <c:v>888.40004219673574</c:v>
                </c:pt>
                <c:pt idx="8541">
                  <c:v>888.50004220148548</c:v>
                </c:pt>
                <c:pt idx="8542">
                  <c:v>888.60004220623523</c:v>
                </c:pt>
                <c:pt idx="8543">
                  <c:v>888.70004221098498</c:v>
                </c:pt>
                <c:pt idx="8544">
                  <c:v>888.80004221573472</c:v>
                </c:pt>
                <c:pt idx="8545">
                  <c:v>888.90004222048447</c:v>
                </c:pt>
                <c:pt idx="8546">
                  <c:v>889.00004222523421</c:v>
                </c:pt>
                <c:pt idx="8547">
                  <c:v>889.10004222998396</c:v>
                </c:pt>
                <c:pt idx="8548">
                  <c:v>889.2000422347337</c:v>
                </c:pt>
                <c:pt idx="8549">
                  <c:v>889.30004223948345</c:v>
                </c:pt>
                <c:pt idx="8550">
                  <c:v>889.40004224423319</c:v>
                </c:pt>
                <c:pt idx="8551">
                  <c:v>889.50004224898294</c:v>
                </c:pt>
                <c:pt idx="8552">
                  <c:v>889.60004225373268</c:v>
                </c:pt>
                <c:pt idx="8553">
                  <c:v>889.70004225848243</c:v>
                </c:pt>
                <c:pt idx="8554">
                  <c:v>889.80004226323217</c:v>
                </c:pt>
                <c:pt idx="8555">
                  <c:v>889.90004226798192</c:v>
                </c:pt>
                <c:pt idx="8556">
                  <c:v>890.00004227273166</c:v>
                </c:pt>
                <c:pt idx="8557">
                  <c:v>890.10004227748141</c:v>
                </c:pt>
                <c:pt idx="8558">
                  <c:v>890.20004228223115</c:v>
                </c:pt>
                <c:pt idx="8559">
                  <c:v>890.3000422869809</c:v>
                </c:pt>
                <c:pt idx="8560">
                  <c:v>890.40004229173064</c:v>
                </c:pt>
                <c:pt idx="8561">
                  <c:v>890.50004229648039</c:v>
                </c:pt>
                <c:pt idx="8562">
                  <c:v>890.60004230123013</c:v>
                </c:pt>
                <c:pt idx="8563">
                  <c:v>890.70004230597988</c:v>
                </c:pt>
                <c:pt idx="8564">
                  <c:v>890.80004231072962</c:v>
                </c:pt>
                <c:pt idx="8565">
                  <c:v>890.90004231547937</c:v>
                </c:pt>
                <c:pt idx="8566">
                  <c:v>891.00004232022911</c:v>
                </c:pt>
                <c:pt idx="8567">
                  <c:v>891.10004232497886</c:v>
                </c:pt>
                <c:pt idx="8568">
                  <c:v>891.2000423297286</c:v>
                </c:pt>
                <c:pt idx="8569">
                  <c:v>891.30004233447835</c:v>
                </c:pt>
                <c:pt idx="8570">
                  <c:v>891.40004233922809</c:v>
                </c:pt>
                <c:pt idx="8571">
                  <c:v>891.50004234397784</c:v>
                </c:pt>
                <c:pt idx="8572">
                  <c:v>891.60004234872758</c:v>
                </c:pt>
                <c:pt idx="8573">
                  <c:v>891.70004235347733</c:v>
                </c:pt>
                <c:pt idx="8574">
                  <c:v>891.80004235822707</c:v>
                </c:pt>
                <c:pt idx="8575">
                  <c:v>891.90004236297682</c:v>
                </c:pt>
                <c:pt idx="8576">
                  <c:v>892.00004236772656</c:v>
                </c:pt>
                <c:pt idx="8577">
                  <c:v>892.10004237247631</c:v>
                </c:pt>
                <c:pt idx="8578">
                  <c:v>892.20004237722605</c:v>
                </c:pt>
                <c:pt idx="8579">
                  <c:v>892.3000423819758</c:v>
                </c:pt>
                <c:pt idx="8580">
                  <c:v>892.40004238672554</c:v>
                </c:pt>
                <c:pt idx="8581">
                  <c:v>892.50004239147529</c:v>
                </c:pt>
                <c:pt idx="8582">
                  <c:v>892.60004239622504</c:v>
                </c:pt>
                <c:pt idx="8583">
                  <c:v>892.70004240097478</c:v>
                </c:pt>
                <c:pt idx="8584">
                  <c:v>892.80004240572453</c:v>
                </c:pt>
                <c:pt idx="8585">
                  <c:v>892.90004241047427</c:v>
                </c:pt>
                <c:pt idx="8586">
                  <c:v>893.00004241522402</c:v>
                </c:pt>
                <c:pt idx="8587">
                  <c:v>893.10004241997376</c:v>
                </c:pt>
                <c:pt idx="8588">
                  <c:v>893.20004242472351</c:v>
                </c:pt>
                <c:pt idx="8589">
                  <c:v>893.30004242947325</c:v>
                </c:pt>
                <c:pt idx="8590">
                  <c:v>893.400042434223</c:v>
                </c:pt>
                <c:pt idx="8591">
                  <c:v>893.50004243897274</c:v>
                </c:pt>
                <c:pt idx="8592">
                  <c:v>893.60004244372249</c:v>
                </c:pt>
                <c:pt idx="8593">
                  <c:v>893.70004244847223</c:v>
                </c:pt>
                <c:pt idx="8594">
                  <c:v>893.80004245322198</c:v>
                </c:pt>
                <c:pt idx="8595">
                  <c:v>893.90004245797172</c:v>
                </c:pt>
                <c:pt idx="8596">
                  <c:v>894.00004246272147</c:v>
                </c:pt>
                <c:pt idx="8597">
                  <c:v>894.10004246747121</c:v>
                </c:pt>
                <c:pt idx="8598">
                  <c:v>894.20004247222096</c:v>
                </c:pt>
                <c:pt idx="8599">
                  <c:v>894.3000424769707</c:v>
                </c:pt>
                <c:pt idx="8600">
                  <c:v>894.40004248172045</c:v>
                </c:pt>
                <c:pt idx="8601">
                  <c:v>894.50004248647019</c:v>
                </c:pt>
                <c:pt idx="8602">
                  <c:v>894.60004249121994</c:v>
                </c:pt>
                <c:pt idx="8603">
                  <c:v>894.70004249596968</c:v>
                </c:pt>
                <c:pt idx="8604">
                  <c:v>894.80004250071943</c:v>
                </c:pt>
                <c:pt idx="8605">
                  <c:v>894.90004250546917</c:v>
                </c:pt>
                <c:pt idx="8606">
                  <c:v>895.00004251021892</c:v>
                </c:pt>
                <c:pt idx="8607">
                  <c:v>895.10004251496866</c:v>
                </c:pt>
                <c:pt idx="8608">
                  <c:v>895.20004251971841</c:v>
                </c:pt>
                <c:pt idx="8609">
                  <c:v>895.30004252446815</c:v>
                </c:pt>
                <c:pt idx="8610">
                  <c:v>895.4000425292179</c:v>
                </c:pt>
                <c:pt idx="8611">
                  <c:v>895.50004253396764</c:v>
                </c:pt>
                <c:pt idx="8612">
                  <c:v>895.60004253871739</c:v>
                </c:pt>
                <c:pt idx="8613">
                  <c:v>895.70004254346713</c:v>
                </c:pt>
                <c:pt idx="8614">
                  <c:v>895.80004254821688</c:v>
                </c:pt>
                <c:pt idx="8615">
                  <c:v>895.90004255296662</c:v>
                </c:pt>
                <c:pt idx="8616">
                  <c:v>896.00004255771637</c:v>
                </c:pt>
                <c:pt idx="8617">
                  <c:v>896.10004256246611</c:v>
                </c:pt>
                <c:pt idx="8618">
                  <c:v>896.20004256721586</c:v>
                </c:pt>
                <c:pt idx="8619">
                  <c:v>896.30004257196561</c:v>
                </c:pt>
                <c:pt idx="8620">
                  <c:v>896.40004257671535</c:v>
                </c:pt>
                <c:pt idx="8621">
                  <c:v>896.5000425814651</c:v>
                </c:pt>
                <c:pt idx="8622">
                  <c:v>896.60004258621484</c:v>
                </c:pt>
                <c:pt idx="8623">
                  <c:v>896.70004259096459</c:v>
                </c:pt>
                <c:pt idx="8624">
                  <c:v>896.80004259571433</c:v>
                </c:pt>
                <c:pt idx="8625">
                  <c:v>896.90004260046408</c:v>
                </c:pt>
                <c:pt idx="8626">
                  <c:v>897.00004260521382</c:v>
                </c:pt>
                <c:pt idx="8627">
                  <c:v>897.10004260996357</c:v>
                </c:pt>
                <c:pt idx="8628">
                  <c:v>897.20004261471331</c:v>
                </c:pt>
                <c:pt idx="8629">
                  <c:v>897.30004261946306</c:v>
                </c:pt>
                <c:pt idx="8630">
                  <c:v>897.4000426242128</c:v>
                </c:pt>
                <c:pt idx="8631">
                  <c:v>897.50004262896255</c:v>
                </c:pt>
                <c:pt idx="8632">
                  <c:v>897.60004263371229</c:v>
                </c:pt>
                <c:pt idx="8633">
                  <c:v>897.70004263846204</c:v>
                </c:pt>
                <c:pt idx="8634">
                  <c:v>897.80004264321178</c:v>
                </c:pt>
                <c:pt idx="8635">
                  <c:v>897.90004264796153</c:v>
                </c:pt>
                <c:pt idx="8636">
                  <c:v>898.00004265271127</c:v>
                </c:pt>
                <c:pt idx="8637">
                  <c:v>898.10004265746102</c:v>
                </c:pt>
                <c:pt idx="8638">
                  <c:v>898.20004266221076</c:v>
                </c:pt>
                <c:pt idx="8639">
                  <c:v>898.30004266696051</c:v>
                </c:pt>
                <c:pt idx="8640">
                  <c:v>898.40004267171025</c:v>
                </c:pt>
                <c:pt idx="8641">
                  <c:v>898.50004267646</c:v>
                </c:pt>
                <c:pt idx="8642">
                  <c:v>898.60004268120974</c:v>
                </c:pt>
                <c:pt idx="8643">
                  <c:v>898.70004268595949</c:v>
                </c:pt>
                <c:pt idx="8644">
                  <c:v>898.80004269070923</c:v>
                </c:pt>
                <c:pt idx="8645">
                  <c:v>898.90004269545898</c:v>
                </c:pt>
                <c:pt idx="8646">
                  <c:v>899.00004270020872</c:v>
                </c:pt>
                <c:pt idx="8647">
                  <c:v>899.10004270495847</c:v>
                </c:pt>
                <c:pt idx="8648">
                  <c:v>899.20004270970821</c:v>
                </c:pt>
                <c:pt idx="8649">
                  <c:v>899.30004271445796</c:v>
                </c:pt>
                <c:pt idx="8650">
                  <c:v>899.4000427192077</c:v>
                </c:pt>
                <c:pt idx="8651">
                  <c:v>899.50004272395745</c:v>
                </c:pt>
                <c:pt idx="8652">
                  <c:v>899.60004272870719</c:v>
                </c:pt>
                <c:pt idx="8653">
                  <c:v>899.70004273345694</c:v>
                </c:pt>
                <c:pt idx="8654">
                  <c:v>899.80004273820668</c:v>
                </c:pt>
                <c:pt idx="8655">
                  <c:v>899.90004274295643</c:v>
                </c:pt>
                <c:pt idx="8656">
                  <c:v>900.00004274770617</c:v>
                </c:pt>
                <c:pt idx="8657">
                  <c:v>900.10004275245592</c:v>
                </c:pt>
                <c:pt idx="8658">
                  <c:v>900.20004275720567</c:v>
                </c:pt>
                <c:pt idx="8659">
                  <c:v>900.30004276195541</c:v>
                </c:pt>
                <c:pt idx="8660">
                  <c:v>900.40004276670516</c:v>
                </c:pt>
                <c:pt idx="8661">
                  <c:v>900.5000427714549</c:v>
                </c:pt>
                <c:pt idx="8662">
                  <c:v>900.60004277620465</c:v>
                </c:pt>
                <c:pt idx="8663">
                  <c:v>900.70004278095439</c:v>
                </c:pt>
                <c:pt idx="8664">
                  <c:v>900.80004278570414</c:v>
                </c:pt>
                <c:pt idx="8665">
                  <c:v>900.90004279045388</c:v>
                </c:pt>
                <c:pt idx="8666">
                  <c:v>901.00004279520363</c:v>
                </c:pt>
                <c:pt idx="8667">
                  <c:v>901.10004279995337</c:v>
                </c:pt>
                <c:pt idx="8668">
                  <c:v>901.20004280470312</c:v>
                </c:pt>
                <c:pt idx="8669">
                  <c:v>901.30004280945286</c:v>
                </c:pt>
                <c:pt idx="8670">
                  <c:v>901.40004281420261</c:v>
                </c:pt>
                <c:pt idx="8671">
                  <c:v>901.50004281895235</c:v>
                </c:pt>
                <c:pt idx="8672">
                  <c:v>901.6000428237021</c:v>
                </c:pt>
                <c:pt idx="8673">
                  <c:v>901.70004282845184</c:v>
                </c:pt>
                <c:pt idx="8674">
                  <c:v>901.80004283320159</c:v>
                </c:pt>
                <c:pt idx="8675">
                  <c:v>901.90004283795133</c:v>
                </c:pt>
                <c:pt idx="8676">
                  <c:v>902.00004284270108</c:v>
                </c:pt>
                <c:pt idx="8677">
                  <c:v>902.10004284745082</c:v>
                </c:pt>
                <c:pt idx="8678">
                  <c:v>902.20004285220057</c:v>
                </c:pt>
                <c:pt idx="8679">
                  <c:v>902.30004285695031</c:v>
                </c:pt>
                <c:pt idx="8680">
                  <c:v>902.40004286170006</c:v>
                </c:pt>
                <c:pt idx="8681">
                  <c:v>902.5000428664498</c:v>
                </c:pt>
                <c:pt idx="8682">
                  <c:v>902.60004287119955</c:v>
                </c:pt>
                <c:pt idx="8683">
                  <c:v>902.70004287594929</c:v>
                </c:pt>
                <c:pt idx="8684">
                  <c:v>902.80004288069904</c:v>
                </c:pt>
                <c:pt idx="8685">
                  <c:v>902.90004288544878</c:v>
                </c:pt>
                <c:pt idx="8686">
                  <c:v>903.00004289019853</c:v>
                </c:pt>
                <c:pt idx="8687">
                  <c:v>903.10004289494827</c:v>
                </c:pt>
                <c:pt idx="8688">
                  <c:v>903.20004289969802</c:v>
                </c:pt>
                <c:pt idx="8689">
                  <c:v>903.30004290444776</c:v>
                </c:pt>
                <c:pt idx="8690">
                  <c:v>903.40004290919751</c:v>
                </c:pt>
                <c:pt idx="8691">
                  <c:v>903.50004291394725</c:v>
                </c:pt>
                <c:pt idx="8692">
                  <c:v>903.600042918697</c:v>
                </c:pt>
                <c:pt idx="8693">
                  <c:v>903.70004292344674</c:v>
                </c:pt>
                <c:pt idx="8694">
                  <c:v>903.80004292819649</c:v>
                </c:pt>
                <c:pt idx="8695">
                  <c:v>903.90004293294623</c:v>
                </c:pt>
                <c:pt idx="8696">
                  <c:v>904.00004293769598</c:v>
                </c:pt>
                <c:pt idx="8697">
                  <c:v>904.10004294244573</c:v>
                </c:pt>
                <c:pt idx="8698">
                  <c:v>904.20004294719547</c:v>
                </c:pt>
                <c:pt idx="8699">
                  <c:v>904.30004295194522</c:v>
                </c:pt>
                <c:pt idx="8700">
                  <c:v>904.40004295669496</c:v>
                </c:pt>
                <c:pt idx="8701">
                  <c:v>904.50004296144471</c:v>
                </c:pt>
                <c:pt idx="8702">
                  <c:v>904.60004296619445</c:v>
                </c:pt>
                <c:pt idx="8703">
                  <c:v>904.7000429709442</c:v>
                </c:pt>
                <c:pt idx="8704">
                  <c:v>904.80004297569394</c:v>
                </c:pt>
                <c:pt idx="8705">
                  <c:v>904.90004298044369</c:v>
                </c:pt>
                <c:pt idx="8706">
                  <c:v>905.00004298519343</c:v>
                </c:pt>
                <c:pt idx="8707">
                  <c:v>905.10004298994318</c:v>
                </c:pt>
                <c:pt idx="8708">
                  <c:v>905.20004299469292</c:v>
                </c:pt>
                <c:pt idx="8709">
                  <c:v>905.30004299944267</c:v>
                </c:pt>
                <c:pt idx="8710">
                  <c:v>905.40004300419241</c:v>
                </c:pt>
                <c:pt idx="8711">
                  <c:v>905.50004300894216</c:v>
                </c:pt>
                <c:pt idx="8712">
                  <c:v>905.6000430136919</c:v>
                </c:pt>
                <c:pt idx="8713">
                  <c:v>905.70004301844165</c:v>
                </c:pt>
                <c:pt idx="8714">
                  <c:v>905.80004302319139</c:v>
                </c:pt>
                <c:pt idx="8715">
                  <c:v>905.90004302794114</c:v>
                </c:pt>
                <c:pt idx="8716">
                  <c:v>906.00004303269088</c:v>
                </c:pt>
                <c:pt idx="8717">
                  <c:v>906.10004303744063</c:v>
                </c:pt>
                <c:pt idx="8718">
                  <c:v>906.20004304219037</c:v>
                </c:pt>
                <c:pt idx="8719">
                  <c:v>906.30004304694012</c:v>
                </c:pt>
                <c:pt idx="8720">
                  <c:v>906.40004305168986</c:v>
                </c:pt>
                <c:pt idx="8721">
                  <c:v>906.50004305643961</c:v>
                </c:pt>
                <c:pt idx="8722">
                  <c:v>906.60004306118935</c:v>
                </c:pt>
                <c:pt idx="8723">
                  <c:v>906.7000430659391</c:v>
                </c:pt>
                <c:pt idx="8724">
                  <c:v>906.80004307068884</c:v>
                </c:pt>
                <c:pt idx="8725">
                  <c:v>906.90004307543859</c:v>
                </c:pt>
                <c:pt idx="8726">
                  <c:v>907.00004308018833</c:v>
                </c:pt>
                <c:pt idx="8727">
                  <c:v>907.10004308493808</c:v>
                </c:pt>
                <c:pt idx="8728">
                  <c:v>907.20004308968782</c:v>
                </c:pt>
                <c:pt idx="8729">
                  <c:v>907.30004309443757</c:v>
                </c:pt>
                <c:pt idx="8730">
                  <c:v>907.40004309918731</c:v>
                </c:pt>
                <c:pt idx="8731">
                  <c:v>907.50004310393706</c:v>
                </c:pt>
                <c:pt idx="8732">
                  <c:v>907.6000431086868</c:v>
                </c:pt>
                <c:pt idx="8733">
                  <c:v>907.70004311343655</c:v>
                </c:pt>
                <c:pt idx="8734">
                  <c:v>907.8000431181863</c:v>
                </c:pt>
                <c:pt idx="8735">
                  <c:v>907.90004312293604</c:v>
                </c:pt>
                <c:pt idx="8736">
                  <c:v>908.00004312768579</c:v>
                </c:pt>
                <c:pt idx="8737">
                  <c:v>908.10004313243553</c:v>
                </c:pt>
                <c:pt idx="8738">
                  <c:v>908.20004313718528</c:v>
                </c:pt>
                <c:pt idx="8739">
                  <c:v>908.30004314193502</c:v>
                </c:pt>
                <c:pt idx="8740">
                  <c:v>908.40004314668477</c:v>
                </c:pt>
                <c:pt idx="8741">
                  <c:v>908.50004315143451</c:v>
                </c:pt>
                <c:pt idx="8742">
                  <c:v>908.60004315618426</c:v>
                </c:pt>
                <c:pt idx="8743">
                  <c:v>908.700043160934</c:v>
                </c:pt>
                <c:pt idx="8744">
                  <c:v>908.80004316568375</c:v>
                </c:pt>
                <c:pt idx="8745">
                  <c:v>908.90004317043349</c:v>
                </c:pt>
                <c:pt idx="8746">
                  <c:v>909.00004317518324</c:v>
                </c:pt>
                <c:pt idx="8747">
                  <c:v>909.10004317993298</c:v>
                </c:pt>
                <c:pt idx="8748">
                  <c:v>909.20004318468273</c:v>
                </c:pt>
                <c:pt idx="8749">
                  <c:v>909.30004318943247</c:v>
                </c:pt>
                <c:pt idx="8750">
                  <c:v>909.40004319418222</c:v>
                </c:pt>
                <c:pt idx="8751">
                  <c:v>909.50004319893196</c:v>
                </c:pt>
                <c:pt idx="8752">
                  <c:v>909.60004320368171</c:v>
                </c:pt>
                <c:pt idx="8753">
                  <c:v>909.70004320843145</c:v>
                </c:pt>
                <c:pt idx="8754">
                  <c:v>909.8000432131812</c:v>
                </c:pt>
                <c:pt idx="8755">
                  <c:v>909.90004321793094</c:v>
                </c:pt>
                <c:pt idx="8756">
                  <c:v>910.00004322268069</c:v>
                </c:pt>
                <c:pt idx="8757">
                  <c:v>910.10004322743043</c:v>
                </c:pt>
                <c:pt idx="8758">
                  <c:v>910.20004323218018</c:v>
                </c:pt>
                <c:pt idx="8759">
                  <c:v>910.30004323692992</c:v>
                </c:pt>
                <c:pt idx="8760">
                  <c:v>910.40004324167967</c:v>
                </c:pt>
                <c:pt idx="8761">
                  <c:v>910.50004324642941</c:v>
                </c:pt>
                <c:pt idx="8762">
                  <c:v>910.60004325117916</c:v>
                </c:pt>
                <c:pt idx="8763">
                  <c:v>910.7000432559289</c:v>
                </c:pt>
                <c:pt idx="8764">
                  <c:v>910.80004326067865</c:v>
                </c:pt>
                <c:pt idx="8765">
                  <c:v>910.90004326542839</c:v>
                </c:pt>
                <c:pt idx="8766">
                  <c:v>911.00004327017814</c:v>
                </c:pt>
                <c:pt idx="8767">
                  <c:v>911.10004327492788</c:v>
                </c:pt>
                <c:pt idx="8768">
                  <c:v>911.20004327967763</c:v>
                </c:pt>
                <c:pt idx="8769">
                  <c:v>911.30004328442737</c:v>
                </c:pt>
                <c:pt idx="8770">
                  <c:v>911.40004328917712</c:v>
                </c:pt>
                <c:pt idx="8771">
                  <c:v>911.50004329392686</c:v>
                </c:pt>
                <c:pt idx="8772">
                  <c:v>911.60004329867661</c:v>
                </c:pt>
                <c:pt idx="8773">
                  <c:v>911.70004330342636</c:v>
                </c:pt>
                <c:pt idx="8774">
                  <c:v>911.8000433081761</c:v>
                </c:pt>
                <c:pt idx="8775">
                  <c:v>911.90004331292585</c:v>
                </c:pt>
                <c:pt idx="8776">
                  <c:v>912.00004331767559</c:v>
                </c:pt>
                <c:pt idx="8777">
                  <c:v>912.10004332242534</c:v>
                </c:pt>
                <c:pt idx="8778">
                  <c:v>912.20004332717508</c:v>
                </c:pt>
                <c:pt idx="8779">
                  <c:v>912.30004333192483</c:v>
                </c:pt>
                <c:pt idx="8780">
                  <c:v>912.40004333667457</c:v>
                </c:pt>
                <c:pt idx="8781">
                  <c:v>912.50004334142432</c:v>
                </c:pt>
                <c:pt idx="8782">
                  <c:v>912.60004334617406</c:v>
                </c:pt>
                <c:pt idx="8783">
                  <c:v>912.70004335092381</c:v>
                </c:pt>
                <c:pt idx="8784">
                  <c:v>912.80004335567355</c:v>
                </c:pt>
                <c:pt idx="8785">
                  <c:v>912.9000433604233</c:v>
                </c:pt>
                <c:pt idx="8786">
                  <c:v>913.00004336517304</c:v>
                </c:pt>
                <c:pt idx="8787">
                  <c:v>913.10004336992279</c:v>
                </c:pt>
                <c:pt idx="8788">
                  <c:v>913.20004337467253</c:v>
                </c:pt>
                <c:pt idx="8789">
                  <c:v>913.30004337942228</c:v>
                </c:pt>
                <c:pt idx="8790">
                  <c:v>913.40004338417202</c:v>
                </c:pt>
                <c:pt idx="8791">
                  <c:v>913.50004338892177</c:v>
                </c:pt>
                <c:pt idx="8792">
                  <c:v>913.60004339367151</c:v>
                </c:pt>
                <c:pt idx="8793">
                  <c:v>913.70004339842126</c:v>
                </c:pt>
                <c:pt idx="8794">
                  <c:v>913.800043403171</c:v>
                </c:pt>
                <c:pt idx="8795">
                  <c:v>913.90004340792075</c:v>
                </c:pt>
                <c:pt idx="8796">
                  <c:v>914.00004341267049</c:v>
                </c:pt>
                <c:pt idx="8797">
                  <c:v>914.10004341742024</c:v>
                </c:pt>
                <c:pt idx="8798">
                  <c:v>914.20004342216998</c:v>
                </c:pt>
                <c:pt idx="8799">
                  <c:v>914.30004342691973</c:v>
                </c:pt>
                <c:pt idx="8800">
                  <c:v>914.40004343166947</c:v>
                </c:pt>
                <c:pt idx="8801">
                  <c:v>914.50004343641922</c:v>
                </c:pt>
                <c:pt idx="8802">
                  <c:v>914.60004344116896</c:v>
                </c:pt>
                <c:pt idx="8803">
                  <c:v>914.70004344591871</c:v>
                </c:pt>
                <c:pt idx="8804">
                  <c:v>914.80004345066845</c:v>
                </c:pt>
                <c:pt idx="8805">
                  <c:v>914.9000434554182</c:v>
                </c:pt>
                <c:pt idx="8806">
                  <c:v>915.00004346016794</c:v>
                </c:pt>
                <c:pt idx="8807">
                  <c:v>915.10004346491769</c:v>
                </c:pt>
                <c:pt idx="8808">
                  <c:v>915.20004346966743</c:v>
                </c:pt>
                <c:pt idx="8809">
                  <c:v>915.30004347441718</c:v>
                </c:pt>
                <c:pt idx="8810">
                  <c:v>915.40004347916692</c:v>
                </c:pt>
                <c:pt idx="8811">
                  <c:v>915.50004348391667</c:v>
                </c:pt>
                <c:pt idx="8812">
                  <c:v>915.60004348866642</c:v>
                </c:pt>
                <c:pt idx="8813">
                  <c:v>915.70004349341616</c:v>
                </c:pt>
                <c:pt idx="8814">
                  <c:v>915.80004349816591</c:v>
                </c:pt>
                <c:pt idx="8815">
                  <c:v>915.90004350291565</c:v>
                </c:pt>
                <c:pt idx="8816">
                  <c:v>916.0000435076654</c:v>
                </c:pt>
                <c:pt idx="8817">
                  <c:v>916.10004351241514</c:v>
                </c:pt>
                <c:pt idx="8818">
                  <c:v>916.20004351716489</c:v>
                </c:pt>
                <c:pt idx="8819">
                  <c:v>916.30004352191463</c:v>
                </c:pt>
                <c:pt idx="8820">
                  <c:v>916.40004352666438</c:v>
                </c:pt>
                <c:pt idx="8821">
                  <c:v>916.50004353141412</c:v>
                </c:pt>
                <c:pt idx="8822">
                  <c:v>916.60004353616387</c:v>
                </c:pt>
                <c:pt idx="8823">
                  <c:v>916.70004354091361</c:v>
                </c:pt>
                <c:pt idx="8824">
                  <c:v>916.80004354566336</c:v>
                </c:pt>
                <c:pt idx="8825">
                  <c:v>916.9000435504131</c:v>
                </c:pt>
                <c:pt idx="8826">
                  <c:v>917.00004355516285</c:v>
                </c:pt>
                <c:pt idx="8827">
                  <c:v>917.10004355991259</c:v>
                </c:pt>
                <c:pt idx="8828">
                  <c:v>917.20004356466234</c:v>
                </c:pt>
                <c:pt idx="8829">
                  <c:v>917.30004356941208</c:v>
                </c:pt>
                <c:pt idx="8830">
                  <c:v>917.40004357416183</c:v>
                </c:pt>
                <c:pt idx="8831">
                  <c:v>917.50004357891157</c:v>
                </c:pt>
                <c:pt idx="8832">
                  <c:v>917.60004358366132</c:v>
                </c:pt>
                <c:pt idx="8833">
                  <c:v>917.70004358841106</c:v>
                </c:pt>
                <c:pt idx="8834">
                  <c:v>917.80004359316081</c:v>
                </c:pt>
                <c:pt idx="8835">
                  <c:v>917.90004359791055</c:v>
                </c:pt>
                <c:pt idx="8836">
                  <c:v>918.0000436026603</c:v>
                </c:pt>
                <c:pt idx="8837">
                  <c:v>918.10004360741004</c:v>
                </c:pt>
                <c:pt idx="8838">
                  <c:v>918.20004361215979</c:v>
                </c:pt>
                <c:pt idx="8839">
                  <c:v>918.30004361690953</c:v>
                </c:pt>
                <c:pt idx="8840">
                  <c:v>918.40004362165928</c:v>
                </c:pt>
                <c:pt idx="8841">
                  <c:v>918.50004362640902</c:v>
                </c:pt>
                <c:pt idx="8842">
                  <c:v>918.60004363115877</c:v>
                </c:pt>
                <c:pt idx="8843">
                  <c:v>918.70004363590851</c:v>
                </c:pt>
                <c:pt idx="8844">
                  <c:v>918.80004364065826</c:v>
                </c:pt>
                <c:pt idx="8845">
                  <c:v>918.900043645408</c:v>
                </c:pt>
                <c:pt idx="8846">
                  <c:v>919.00004365015775</c:v>
                </c:pt>
                <c:pt idx="8847">
                  <c:v>919.10004365490749</c:v>
                </c:pt>
                <c:pt idx="8848">
                  <c:v>919.20004365965724</c:v>
                </c:pt>
                <c:pt idx="8849">
                  <c:v>919.30004366440699</c:v>
                </c:pt>
                <c:pt idx="8850">
                  <c:v>919.40004366915673</c:v>
                </c:pt>
                <c:pt idx="8851">
                  <c:v>919.50004367390648</c:v>
                </c:pt>
                <c:pt idx="8852">
                  <c:v>919.60004367865622</c:v>
                </c:pt>
                <c:pt idx="8853">
                  <c:v>919.70004368340597</c:v>
                </c:pt>
                <c:pt idx="8854">
                  <c:v>919.80004368815571</c:v>
                </c:pt>
                <c:pt idx="8855">
                  <c:v>919.90004369290546</c:v>
                </c:pt>
                <c:pt idx="8856">
                  <c:v>920.0000436976552</c:v>
                </c:pt>
                <c:pt idx="8857">
                  <c:v>920.10004370240495</c:v>
                </c:pt>
                <c:pt idx="8858">
                  <c:v>920.20004370715469</c:v>
                </c:pt>
                <c:pt idx="8859">
                  <c:v>920.30004371190444</c:v>
                </c:pt>
                <c:pt idx="8860">
                  <c:v>920.40004371665418</c:v>
                </c:pt>
                <c:pt idx="8861">
                  <c:v>920.50004372140393</c:v>
                </c:pt>
                <c:pt idx="8862">
                  <c:v>920.60004372615367</c:v>
                </c:pt>
                <c:pt idx="8863">
                  <c:v>920.70004373090342</c:v>
                </c:pt>
                <c:pt idx="8864">
                  <c:v>920.80004373565316</c:v>
                </c:pt>
                <c:pt idx="8865">
                  <c:v>920.90004374040291</c:v>
                </c:pt>
                <c:pt idx="8866">
                  <c:v>921.00004374515265</c:v>
                </c:pt>
                <c:pt idx="8867">
                  <c:v>921.1000437499024</c:v>
                </c:pt>
                <c:pt idx="8868">
                  <c:v>921.20004375465214</c:v>
                </c:pt>
                <c:pt idx="8869">
                  <c:v>921.30004375940189</c:v>
                </c:pt>
                <c:pt idx="8870">
                  <c:v>921.40004376415163</c:v>
                </c:pt>
                <c:pt idx="8871">
                  <c:v>921.50004376890138</c:v>
                </c:pt>
                <c:pt idx="8872">
                  <c:v>921.60004377365112</c:v>
                </c:pt>
                <c:pt idx="8873">
                  <c:v>921.70004377840087</c:v>
                </c:pt>
                <c:pt idx="8874">
                  <c:v>921.80004378315061</c:v>
                </c:pt>
                <c:pt idx="8875">
                  <c:v>921.90004378790036</c:v>
                </c:pt>
                <c:pt idx="8876">
                  <c:v>922.0000437926501</c:v>
                </c:pt>
                <c:pt idx="8877">
                  <c:v>922.10004379739985</c:v>
                </c:pt>
                <c:pt idx="8878">
                  <c:v>922.20004380214959</c:v>
                </c:pt>
                <c:pt idx="8879">
                  <c:v>922.30004380689934</c:v>
                </c:pt>
                <c:pt idx="8880">
                  <c:v>922.40004381164908</c:v>
                </c:pt>
                <c:pt idx="8881">
                  <c:v>922.50004381639883</c:v>
                </c:pt>
                <c:pt idx="8882">
                  <c:v>922.60004382114857</c:v>
                </c:pt>
                <c:pt idx="8883">
                  <c:v>922.70004382589832</c:v>
                </c:pt>
                <c:pt idx="8884">
                  <c:v>922.80004383064806</c:v>
                </c:pt>
                <c:pt idx="8885">
                  <c:v>922.90004383539781</c:v>
                </c:pt>
                <c:pt idx="8886">
                  <c:v>923.00004384014755</c:v>
                </c:pt>
                <c:pt idx="8887">
                  <c:v>923.1000438448973</c:v>
                </c:pt>
                <c:pt idx="8888">
                  <c:v>923.20004384964705</c:v>
                </c:pt>
                <c:pt idx="8889">
                  <c:v>923.30004385439679</c:v>
                </c:pt>
                <c:pt idx="8890">
                  <c:v>923.40004385914654</c:v>
                </c:pt>
                <c:pt idx="8891">
                  <c:v>923.50004386389628</c:v>
                </c:pt>
                <c:pt idx="8892">
                  <c:v>923.60004386864603</c:v>
                </c:pt>
                <c:pt idx="8893">
                  <c:v>923.70004387339577</c:v>
                </c:pt>
                <c:pt idx="8894">
                  <c:v>923.80004387814552</c:v>
                </c:pt>
                <c:pt idx="8895">
                  <c:v>923.90004388289526</c:v>
                </c:pt>
                <c:pt idx="8896">
                  <c:v>924.00004388764501</c:v>
                </c:pt>
                <c:pt idx="8897">
                  <c:v>924.10004389239475</c:v>
                </c:pt>
                <c:pt idx="8898">
                  <c:v>924.2000438971445</c:v>
                </c:pt>
                <c:pt idx="8899">
                  <c:v>924.30004390189424</c:v>
                </c:pt>
                <c:pt idx="8900">
                  <c:v>924.40004390664399</c:v>
                </c:pt>
                <c:pt idx="8901">
                  <c:v>924.50004391139373</c:v>
                </c:pt>
                <c:pt idx="8902">
                  <c:v>924.60004391614348</c:v>
                </c:pt>
                <c:pt idx="8903">
                  <c:v>924.70004392089322</c:v>
                </c:pt>
                <c:pt idx="8904">
                  <c:v>924.80004392564297</c:v>
                </c:pt>
                <c:pt idx="8905">
                  <c:v>924.90004393039271</c:v>
                </c:pt>
                <c:pt idx="8906">
                  <c:v>925.00004393514246</c:v>
                </c:pt>
                <c:pt idx="8907">
                  <c:v>925.1000439398922</c:v>
                </c:pt>
                <c:pt idx="8908">
                  <c:v>925.20004394464195</c:v>
                </c:pt>
                <c:pt idx="8909">
                  <c:v>925.30004394939169</c:v>
                </c:pt>
                <c:pt idx="8910">
                  <c:v>925.40004395414144</c:v>
                </c:pt>
                <c:pt idx="8911">
                  <c:v>925.50004395889118</c:v>
                </c:pt>
                <c:pt idx="8912">
                  <c:v>925.60004396364093</c:v>
                </c:pt>
                <c:pt idx="8913">
                  <c:v>925.70004396839067</c:v>
                </c:pt>
                <c:pt idx="8914">
                  <c:v>925.80004397314042</c:v>
                </c:pt>
                <c:pt idx="8915">
                  <c:v>925.90004397789016</c:v>
                </c:pt>
                <c:pt idx="8916">
                  <c:v>926.00004398263991</c:v>
                </c:pt>
                <c:pt idx="8917">
                  <c:v>926.10004398738965</c:v>
                </c:pt>
                <c:pt idx="8918">
                  <c:v>926.2000439921394</c:v>
                </c:pt>
                <c:pt idx="8919">
                  <c:v>926.30004399688914</c:v>
                </c:pt>
                <c:pt idx="8920">
                  <c:v>926.40004400163889</c:v>
                </c:pt>
                <c:pt idx="8921">
                  <c:v>926.50004400638863</c:v>
                </c:pt>
                <c:pt idx="8922">
                  <c:v>926.60004401113838</c:v>
                </c:pt>
                <c:pt idx="8923">
                  <c:v>926.70004401588812</c:v>
                </c:pt>
                <c:pt idx="8924">
                  <c:v>926.80004402063787</c:v>
                </c:pt>
                <c:pt idx="8925">
                  <c:v>926.90004402538761</c:v>
                </c:pt>
                <c:pt idx="8926">
                  <c:v>927.00004403013736</c:v>
                </c:pt>
                <c:pt idx="8927">
                  <c:v>927.10004403488711</c:v>
                </c:pt>
                <c:pt idx="8928">
                  <c:v>927.20004403963685</c:v>
                </c:pt>
                <c:pt idx="8929">
                  <c:v>927.3000440443866</c:v>
                </c:pt>
                <c:pt idx="8930">
                  <c:v>927.40004404913634</c:v>
                </c:pt>
                <c:pt idx="8931">
                  <c:v>927.50004405388609</c:v>
                </c:pt>
                <c:pt idx="8932">
                  <c:v>927.60004405863583</c:v>
                </c:pt>
                <c:pt idx="8933">
                  <c:v>927.70004406338558</c:v>
                </c:pt>
                <c:pt idx="8934">
                  <c:v>927.80004406813532</c:v>
                </c:pt>
                <c:pt idx="8935">
                  <c:v>927.90004407288507</c:v>
                </c:pt>
                <c:pt idx="8936">
                  <c:v>928.00004407763481</c:v>
                </c:pt>
                <c:pt idx="8937">
                  <c:v>928.10004408238456</c:v>
                </c:pt>
                <c:pt idx="8938">
                  <c:v>928.2000440871343</c:v>
                </c:pt>
                <c:pt idx="8939">
                  <c:v>928.30004409188405</c:v>
                </c:pt>
                <c:pt idx="8940">
                  <c:v>928.40004409663379</c:v>
                </c:pt>
                <c:pt idx="8941">
                  <c:v>928.50004410138354</c:v>
                </c:pt>
                <c:pt idx="8942">
                  <c:v>928.60004410613328</c:v>
                </c:pt>
                <c:pt idx="8943">
                  <c:v>928.70004411088303</c:v>
                </c:pt>
                <c:pt idx="8944">
                  <c:v>928.80004411563277</c:v>
                </c:pt>
                <c:pt idx="8945">
                  <c:v>928.90004412038252</c:v>
                </c:pt>
                <c:pt idx="8946">
                  <c:v>929.00004412513226</c:v>
                </c:pt>
                <c:pt idx="8947">
                  <c:v>929.10004412988201</c:v>
                </c:pt>
                <c:pt idx="8948">
                  <c:v>929.20004413463175</c:v>
                </c:pt>
                <c:pt idx="8949">
                  <c:v>929.3000441393815</c:v>
                </c:pt>
                <c:pt idx="8950">
                  <c:v>929.40004414413124</c:v>
                </c:pt>
                <c:pt idx="8951">
                  <c:v>929.50004414888099</c:v>
                </c:pt>
                <c:pt idx="8952">
                  <c:v>929.60004415363073</c:v>
                </c:pt>
                <c:pt idx="8953">
                  <c:v>929.70004415838048</c:v>
                </c:pt>
                <c:pt idx="8954">
                  <c:v>929.80004416313022</c:v>
                </c:pt>
                <c:pt idx="8955">
                  <c:v>929.90004416787997</c:v>
                </c:pt>
                <c:pt idx="8956">
                  <c:v>930.00004417262971</c:v>
                </c:pt>
                <c:pt idx="8957">
                  <c:v>930.10004417737946</c:v>
                </c:pt>
                <c:pt idx="8958">
                  <c:v>930.2000441821292</c:v>
                </c:pt>
                <c:pt idx="8959">
                  <c:v>930.30004418687895</c:v>
                </c:pt>
                <c:pt idx="8960">
                  <c:v>930.40004419162869</c:v>
                </c:pt>
                <c:pt idx="8961">
                  <c:v>930.50004419637844</c:v>
                </c:pt>
                <c:pt idx="8962">
                  <c:v>930.60004420112818</c:v>
                </c:pt>
                <c:pt idx="8963">
                  <c:v>930.70004420587793</c:v>
                </c:pt>
                <c:pt idx="8964">
                  <c:v>930.80004421062768</c:v>
                </c:pt>
                <c:pt idx="8965">
                  <c:v>930.90004421537742</c:v>
                </c:pt>
                <c:pt idx="8966">
                  <c:v>931.00004422012717</c:v>
                </c:pt>
                <c:pt idx="8967">
                  <c:v>931.10004422487691</c:v>
                </c:pt>
                <c:pt idx="8968">
                  <c:v>931.20004422962666</c:v>
                </c:pt>
                <c:pt idx="8969">
                  <c:v>931.3000442343764</c:v>
                </c:pt>
                <c:pt idx="8970">
                  <c:v>931.40004423912615</c:v>
                </c:pt>
                <c:pt idx="8971">
                  <c:v>931.50004424387589</c:v>
                </c:pt>
                <c:pt idx="8972">
                  <c:v>931.60004424862564</c:v>
                </c:pt>
                <c:pt idx="8973">
                  <c:v>931.70004425337538</c:v>
                </c:pt>
                <c:pt idx="8974">
                  <c:v>931.80004425812513</c:v>
                </c:pt>
                <c:pt idx="8975">
                  <c:v>931.90004426287487</c:v>
                </c:pt>
                <c:pt idx="8976">
                  <c:v>932.00004426762462</c:v>
                </c:pt>
                <c:pt idx="8977">
                  <c:v>932.10004427237436</c:v>
                </c:pt>
                <c:pt idx="8978">
                  <c:v>932.20004427712411</c:v>
                </c:pt>
                <c:pt idx="8979">
                  <c:v>932.30004428187385</c:v>
                </c:pt>
                <c:pt idx="8980">
                  <c:v>932.4000442866236</c:v>
                </c:pt>
                <c:pt idx="8981">
                  <c:v>932.50004429137334</c:v>
                </c:pt>
                <c:pt idx="8982">
                  <c:v>932.60004429612309</c:v>
                </c:pt>
                <c:pt idx="8983">
                  <c:v>932.70004430087283</c:v>
                </c:pt>
                <c:pt idx="8984">
                  <c:v>932.80004430562258</c:v>
                </c:pt>
                <c:pt idx="8985">
                  <c:v>932.90004431037232</c:v>
                </c:pt>
                <c:pt idx="8986">
                  <c:v>933.00004431512207</c:v>
                </c:pt>
                <c:pt idx="8987">
                  <c:v>933.10004431987181</c:v>
                </c:pt>
                <c:pt idx="8988">
                  <c:v>933.20004432462156</c:v>
                </c:pt>
                <c:pt idx="8989">
                  <c:v>933.3000443293713</c:v>
                </c:pt>
                <c:pt idx="8990">
                  <c:v>933.40004433412105</c:v>
                </c:pt>
                <c:pt idx="8991">
                  <c:v>933.50004433887079</c:v>
                </c:pt>
                <c:pt idx="8992">
                  <c:v>933.60004434362054</c:v>
                </c:pt>
                <c:pt idx="8993">
                  <c:v>933.70004434837028</c:v>
                </c:pt>
                <c:pt idx="8994">
                  <c:v>933.80004435312003</c:v>
                </c:pt>
                <c:pt idx="8995">
                  <c:v>933.90004435786977</c:v>
                </c:pt>
                <c:pt idx="8996">
                  <c:v>934.00004436261952</c:v>
                </c:pt>
                <c:pt idx="8997">
                  <c:v>934.10004436736926</c:v>
                </c:pt>
                <c:pt idx="8998">
                  <c:v>934.20004437211901</c:v>
                </c:pt>
                <c:pt idx="8999">
                  <c:v>934.30004437686875</c:v>
                </c:pt>
                <c:pt idx="9000">
                  <c:v>934.4000443816185</c:v>
                </c:pt>
                <c:pt idx="9001">
                  <c:v>934.50004438636824</c:v>
                </c:pt>
                <c:pt idx="9002">
                  <c:v>934.60004439111799</c:v>
                </c:pt>
                <c:pt idx="9003">
                  <c:v>934.70004439586774</c:v>
                </c:pt>
                <c:pt idx="9004">
                  <c:v>934.80004440061748</c:v>
                </c:pt>
                <c:pt idx="9005">
                  <c:v>934.90004440536723</c:v>
                </c:pt>
                <c:pt idx="9006">
                  <c:v>935.00004441011697</c:v>
                </c:pt>
                <c:pt idx="9007">
                  <c:v>935.10004441486672</c:v>
                </c:pt>
                <c:pt idx="9008">
                  <c:v>935.20004441961646</c:v>
                </c:pt>
                <c:pt idx="9009">
                  <c:v>935.30004442436621</c:v>
                </c:pt>
                <c:pt idx="9010">
                  <c:v>935.40004442911595</c:v>
                </c:pt>
                <c:pt idx="9011">
                  <c:v>935.5000444338657</c:v>
                </c:pt>
                <c:pt idx="9012">
                  <c:v>935.60004443861544</c:v>
                </c:pt>
                <c:pt idx="9013">
                  <c:v>935.70004444336519</c:v>
                </c:pt>
                <c:pt idx="9014">
                  <c:v>935.80004444811493</c:v>
                </c:pt>
                <c:pt idx="9015">
                  <c:v>935.90004445286468</c:v>
                </c:pt>
                <c:pt idx="9016">
                  <c:v>936.00004445761442</c:v>
                </c:pt>
                <c:pt idx="9017">
                  <c:v>936.10004446236417</c:v>
                </c:pt>
                <c:pt idx="9018">
                  <c:v>936.20004446711391</c:v>
                </c:pt>
                <c:pt idx="9019">
                  <c:v>936.30004447186366</c:v>
                </c:pt>
                <c:pt idx="9020">
                  <c:v>936.4000444766134</c:v>
                </c:pt>
                <c:pt idx="9021">
                  <c:v>936.50004448136315</c:v>
                </c:pt>
                <c:pt idx="9022">
                  <c:v>936.60004448611289</c:v>
                </c:pt>
                <c:pt idx="9023">
                  <c:v>936.70004449086264</c:v>
                </c:pt>
                <c:pt idx="9024">
                  <c:v>936.80004449561238</c:v>
                </c:pt>
                <c:pt idx="9025">
                  <c:v>936.90004450036213</c:v>
                </c:pt>
                <c:pt idx="9026">
                  <c:v>937.00004450511187</c:v>
                </c:pt>
                <c:pt idx="9027">
                  <c:v>937.10004450986162</c:v>
                </c:pt>
                <c:pt idx="9028">
                  <c:v>937.20004451461136</c:v>
                </c:pt>
                <c:pt idx="9029">
                  <c:v>937.30004451936111</c:v>
                </c:pt>
                <c:pt idx="9030">
                  <c:v>937.40004452411085</c:v>
                </c:pt>
                <c:pt idx="9031">
                  <c:v>937.5000445288606</c:v>
                </c:pt>
                <c:pt idx="9032">
                  <c:v>937.60004453361034</c:v>
                </c:pt>
                <c:pt idx="9033">
                  <c:v>937.70004453836009</c:v>
                </c:pt>
                <c:pt idx="9034">
                  <c:v>937.80004454310983</c:v>
                </c:pt>
                <c:pt idx="9035">
                  <c:v>937.90004454785958</c:v>
                </c:pt>
                <c:pt idx="9036">
                  <c:v>938.00004455260932</c:v>
                </c:pt>
                <c:pt idx="9037">
                  <c:v>938.10004455735907</c:v>
                </c:pt>
                <c:pt idx="9038">
                  <c:v>938.20004456210881</c:v>
                </c:pt>
                <c:pt idx="9039">
                  <c:v>938.30004456685856</c:v>
                </c:pt>
                <c:pt idx="9040">
                  <c:v>938.4000445716083</c:v>
                </c:pt>
                <c:pt idx="9041">
                  <c:v>938.50004457635805</c:v>
                </c:pt>
                <c:pt idx="9042">
                  <c:v>938.6000445811078</c:v>
                </c:pt>
                <c:pt idx="9043">
                  <c:v>938.70004458585754</c:v>
                </c:pt>
                <c:pt idx="9044">
                  <c:v>938.80004459060729</c:v>
                </c:pt>
                <c:pt idx="9045">
                  <c:v>938.90004459535703</c:v>
                </c:pt>
                <c:pt idx="9046">
                  <c:v>939.00004460010678</c:v>
                </c:pt>
                <c:pt idx="9047">
                  <c:v>939.10004460485652</c:v>
                </c:pt>
                <c:pt idx="9048">
                  <c:v>939.20004460960627</c:v>
                </c:pt>
                <c:pt idx="9049">
                  <c:v>939.30004461435601</c:v>
                </c:pt>
                <c:pt idx="9050">
                  <c:v>939.40004461910576</c:v>
                </c:pt>
                <c:pt idx="9051">
                  <c:v>939.5000446238555</c:v>
                </c:pt>
                <c:pt idx="9052">
                  <c:v>939.60004462860525</c:v>
                </c:pt>
                <c:pt idx="9053">
                  <c:v>939.70004463335499</c:v>
                </c:pt>
                <c:pt idx="9054">
                  <c:v>939.80004463810474</c:v>
                </c:pt>
                <c:pt idx="9055">
                  <c:v>939.90004464285448</c:v>
                </c:pt>
                <c:pt idx="9056">
                  <c:v>940.00004464760423</c:v>
                </c:pt>
                <c:pt idx="9057">
                  <c:v>940.10004465235397</c:v>
                </c:pt>
                <c:pt idx="9058">
                  <c:v>940.20004465710372</c:v>
                </c:pt>
                <c:pt idx="9059">
                  <c:v>940.30004466185346</c:v>
                </c:pt>
                <c:pt idx="9060">
                  <c:v>940.40004466660321</c:v>
                </c:pt>
                <c:pt idx="9061">
                  <c:v>940.50004467135295</c:v>
                </c:pt>
                <c:pt idx="9062">
                  <c:v>940.6000446761027</c:v>
                </c:pt>
                <c:pt idx="9063">
                  <c:v>940.70004468085244</c:v>
                </c:pt>
                <c:pt idx="9064">
                  <c:v>940.80004468560219</c:v>
                </c:pt>
                <c:pt idx="9065">
                  <c:v>940.90004469035193</c:v>
                </c:pt>
                <c:pt idx="9066">
                  <c:v>941.00004469510168</c:v>
                </c:pt>
                <c:pt idx="9067">
                  <c:v>941.10004469985142</c:v>
                </c:pt>
                <c:pt idx="9068">
                  <c:v>941.20004470460117</c:v>
                </c:pt>
                <c:pt idx="9069">
                  <c:v>941.30004470935091</c:v>
                </c:pt>
                <c:pt idx="9070">
                  <c:v>941.40004471410066</c:v>
                </c:pt>
                <c:pt idx="9071">
                  <c:v>941.5000447188504</c:v>
                </c:pt>
                <c:pt idx="9072">
                  <c:v>941.60004472360015</c:v>
                </c:pt>
                <c:pt idx="9073">
                  <c:v>941.70004472834989</c:v>
                </c:pt>
                <c:pt idx="9074">
                  <c:v>941.80004473309964</c:v>
                </c:pt>
                <c:pt idx="9075">
                  <c:v>941.90004473784938</c:v>
                </c:pt>
                <c:pt idx="9076">
                  <c:v>942.00004474259913</c:v>
                </c:pt>
                <c:pt idx="9077">
                  <c:v>942.10004474734887</c:v>
                </c:pt>
                <c:pt idx="9078">
                  <c:v>942.20004475209862</c:v>
                </c:pt>
                <c:pt idx="9079">
                  <c:v>942.30004475684837</c:v>
                </c:pt>
                <c:pt idx="9080">
                  <c:v>942.40004476159811</c:v>
                </c:pt>
                <c:pt idx="9081">
                  <c:v>942.50004476634786</c:v>
                </c:pt>
                <c:pt idx="9082">
                  <c:v>942.6000447710976</c:v>
                </c:pt>
                <c:pt idx="9083">
                  <c:v>942.70004477584735</c:v>
                </c:pt>
                <c:pt idx="9084">
                  <c:v>942.80004478059709</c:v>
                </c:pt>
                <c:pt idx="9085">
                  <c:v>942.90004478534684</c:v>
                </c:pt>
                <c:pt idx="9086">
                  <c:v>943.00004479009658</c:v>
                </c:pt>
                <c:pt idx="9087">
                  <c:v>943.10004479484633</c:v>
                </c:pt>
                <c:pt idx="9088">
                  <c:v>943.20004479959607</c:v>
                </c:pt>
                <c:pt idx="9089">
                  <c:v>943.30004480434582</c:v>
                </c:pt>
                <c:pt idx="9090">
                  <c:v>943.40004480909556</c:v>
                </c:pt>
                <c:pt idx="9091">
                  <c:v>943.50004481384531</c:v>
                </c:pt>
                <c:pt idx="9092">
                  <c:v>943.60004481859505</c:v>
                </c:pt>
                <c:pt idx="9093">
                  <c:v>943.7000448233448</c:v>
                </c:pt>
                <c:pt idx="9094">
                  <c:v>943.80004482809454</c:v>
                </c:pt>
                <c:pt idx="9095">
                  <c:v>943.90004483284429</c:v>
                </c:pt>
                <c:pt idx="9096">
                  <c:v>944.00004483759403</c:v>
                </c:pt>
                <c:pt idx="9097">
                  <c:v>944.10004484234378</c:v>
                </c:pt>
                <c:pt idx="9098">
                  <c:v>944.20004484709352</c:v>
                </c:pt>
                <c:pt idx="9099">
                  <c:v>944.30004485184327</c:v>
                </c:pt>
                <c:pt idx="9100">
                  <c:v>944.40004485659301</c:v>
                </c:pt>
                <c:pt idx="9101">
                  <c:v>944.50004486134276</c:v>
                </c:pt>
                <c:pt idx="9102">
                  <c:v>944.6000448660925</c:v>
                </c:pt>
                <c:pt idx="9103">
                  <c:v>944.70004487084225</c:v>
                </c:pt>
                <c:pt idx="9104">
                  <c:v>944.80004487559199</c:v>
                </c:pt>
                <c:pt idx="9105">
                  <c:v>944.90004488034174</c:v>
                </c:pt>
                <c:pt idx="9106">
                  <c:v>945.00004488509148</c:v>
                </c:pt>
                <c:pt idx="9107">
                  <c:v>945.10004488984123</c:v>
                </c:pt>
                <c:pt idx="9108">
                  <c:v>945.20004489459097</c:v>
                </c:pt>
                <c:pt idx="9109">
                  <c:v>945.30004489934072</c:v>
                </c:pt>
                <c:pt idx="9110">
                  <c:v>945.40004490409046</c:v>
                </c:pt>
                <c:pt idx="9111">
                  <c:v>945.50004490884021</c:v>
                </c:pt>
                <c:pt idx="9112">
                  <c:v>945.60004491358995</c:v>
                </c:pt>
                <c:pt idx="9113">
                  <c:v>945.7000449183397</c:v>
                </c:pt>
                <c:pt idx="9114">
                  <c:v>945.80004492308944</c:v>
                </c:pt>
                <c:pt idx="9115">
                  <c:v>945.90004492783919</c:v>
                </c:pt>
                <c:pt idx="9116">
                  <c:v>946.00004493258893</c:v>
                </c:pt>
                <c:pt idx="9117">
                  <c:v>946.10004493733868</c:v>
                </c:pt>
                <c:pt idx="9118">
                  <c:v>946.20004494208843</c:v>
                </c:pt>
                <c:pt idx="9119">
                  <c:v>946.30004494683817</c:v>
                </c:pt>
                <c:pt idx="9120">
                  <c:v>946.40004495158792</c:v>
                </c:pt>
                <c:pt idx="9121">
                  <c:v>946.50004495633766</c:v>
                </c:pt>
                <c:pt idx="9122">
                  <c:v>946.60004496108741</c:v>
                </c:pt>
                <c:pt idx="9123">
                  <c:v>946.70004496583715</c:v>
                </c:pt>
                <c:pt idx="9124">
                  <c:v>946.8000449705869</c:v>
                </c:pt>
                <c:pt idx="9125">
                  <c:v>946.90004497533664</c:v>
                </c:pt>
                <c:pt idx="9126">
                  <c:v>947.00004498008639</c:v>
                </c:pt>
                <c:pt idx="9127">
                  <c:v>947.10004498483613</c:v>
                </c:pt>
                <c:pt idx="9128">
                  <c:v>947.20004498958588</c:v>
                </c:pt>
                <c:pt idx="9129">
                  <c:v>947.30004499433562</c:v>
                </c:pt>
                <c:pt idx="9130">
                  <c:v>947.40004499908537</c:v>
                </c:pt>
                <c:pt idx="9131">
                  <c:v>947.50004500383511</c:v>
                </c:pt>
                <c:pt idx="9132">
                  <c:v>947.60004500858486</c:v>
                </c:pt>
                <c:pt idx="9133">
                  <c:v>947.7000450133346</c:v>
                </c:pt>
                <c:pt idx="9134">
                  <c:v>947.80004501808435</c:v>
                </c:pt>
                <c:pt idx="9135">
                  <c:v>947.90004502283409</c:v>
                </c:pt>
                <c:pt idx="9136">
                  <c:v>948.00004502758384</c:v>
                </c:pt>
                <c:pt idx="9137">
                  <c:v>948.10004503233358</c:v>
                </c:pt>
                <c:pt idx="9138">
                  <c:v>948.20004503708333</c:v>
                </c:pt>
                <c:pt idx="9139">
                  <c:v>948.30004504183307</c:v>
                </c:pt>
                <c:pt idx="9140">
                  <c:v>948.40004504658282</c:v>
                </c:pt>
                <c:pt idx="9141">
                  <c:v>948.50004505133256</c:v>
                </c:pt>
                <c:pt idx="9142">
                  <c:v>948.60004505608231</c:v>
                </c:pt>
                <c:pt idx="9143">
                  <c:v>948.70004506083205</c:v>
                </c:pt>
                <c:pt idx="9144">
                  <c:v>948.8000450655818</c:v>
                </c:pt>
                <c:pt idx="9145">
                  <c:v>948.90004507033154</c:v>
                </c:pt>
                <c:pt idx="9146">
                  <c:v>949.00004507508129</c:v>
                </c:pt>
                <c:pt idx="9147">
                  <c:v>949.10004507983103</c:v>
                </c:pt>
                <c:pt idx="9148">
                  <c:v>949.20004508458078</c:v>
                </c:pt>
                <c:pt idx="9149">
                  <c:v>949.30004508933052</c:v>
                </c:pt>
                <c:pt idx="9150">
                  <c:v>949.40004509408027</c:v>
                </c:pt>
                <c:pt idx="9151">
                  <c:v>949.50004509883001</c:v>
                </c:pt>
                <c:pt idx="9152">
                  <c:v>949.60004510357976</c:v>
                </c:pt>
                <c:pt idx="9153">
                  <c:v>949.7000451083295</c:v>
                </c:pt>
                <c:pt idx="9154">
                  <c:v>949.80004511307925</c:v>
                </c:pt>
                <c:pt idx="9155">
                  <c:v>949.90004511782899</c:v>
                </c:pt>
                <c:pt idx="9156">
                  <c:v>950.00004512257874</c:v>
                </c:pt>
                <c:pt idx="9157">
                  <c:v>950.10004512732849</c:v>
                </c:pt>
                <c:pt idx="9158">
                  <c:v>950.20004513207823</c:v>
                </c:pt>
                <c:pt idx="9159">
                  <c:v>950.30004513682798</c:v>
                </c:pt>
                <c:pt idx="9160">
                  <c:v>950.40004514157772</c:v>
                </c:pt>
                <c:pt idx="9161">
                  <c:v>950.50004514632747</c:v>
                </c:pt>
                <c:pt idx="9162">
                  <c:v>950.60004515107721</c:v>
                </c:pt>
                <c:pt idx="9163">
                  <c:v>950.70004515582696</c:v>
                </c:pt>
                <c:pt idx="9164">
                  <c:v>950.8000451605767</c:v>
                </c:pt>
                <c:pt idx="9165">
                  <c:v>950.90004516532645</c:v>
                </c:pt>
                <c:pt idx="9166">
                  <c:v>951.00004517007619</c:v>
                </c:pt>
                <c:pt idx="9167">
                  <c:v>951.10004517482594</c:v>
                </c:pt>
                <c:pt idx="9168">
                  <c:v>951.20004517957568</c:v>
                </c:pt>
                <c:pt idx="9169">
                  <c:v>951.30004518432543</c:v>
                </c:pt>
                <c:pt idx="9170">
                  <c:v>951.40004518907517</c:v>
                </c:pt>
                <c:pt idx="9171">
                  <c:v>951.50004519382492</c:v>
                </c:pt>
                <c:pt idx="9172">
                  <c:v>951.60004519857466</c:v>
                </c:pt>
                <c:pt idx="9173">
                  <c:v>951.70004520332441</c:v>
                </c:pt>
                <c:pt idx="9174">
                  <c:v>951.80004520807415</c:v>
                </c:pt>
                <c:pt idx="9175">
                  <c:v>951.9000452128239</c:v>
                </c:pt>
                <c:pt idx="9176">
                  <c:v>952.00004521757364</c:v>
                </c:pt>
                <c:pt idx="9177">
                  <c:v>952.10004522232339</c:v>
                </c:pt>
                <c:pt idx="9178">
                  <c:v>952.20004522707313</c:v>
                </c:pt>
                <c:pt idx="9179">
                  <c:v>952.30004523182288</c:v>
                </c:pt>
                <c:pt idx="9180">
                  <c:v>952.40004523657262</c:v>
                </c:pt>
                <c:pt idx="9181">
                  <c:v>952.50004524132237</c:v>
                </c:pt>
                <c:pt idx="9182">
                  <c:v>952.60004524607211</c:v>
                </c:pt>
                <c:pt idx="9183">
                  <c:v>952.70004525082186</c:v>
                </c:pt>
                <c:pt idx="9184">
                  <c:v>952.8000452555716</c:v>
                </c:pt>
                <c:pt idx="9185">
                  <c:v>952.90004526032135</c:v>
                </c:pt>
                <c:pt idx="9186">
                  <c:v>953.00004526507109</c:v>
                </c:pt>
                <c:pt idx="9187">
                  <c:v>953.10004526982084</c:v>
                </c:pt>
                <c:pt idx="9188">
                  <c:v>953.20004527457058</c:v>
                </c:pt>
                <c:pt idx="9189">
                  <c:v>953.30004527932033</c:v>
                </c:pt>
                <c:pt idx="9190">
                  <c:v>953.40004528407007</c:v>
                </c:pt>
                <c:pt idx="9191">
                  <c:v>953.50004528881982</c:v>
                </c:pt>
                <c:pt idx="9192">
                  <c:v>953.60004529356956</c:v>
                </c:pt>
                <c:pt idx="9193">
                  <c:v>953.70004529831931</c:v>
                </c:pt>
                <c:pt idx="9194">
                  <c:v>953.80004530306906</c:v>
                </c:pt>
                <c:pt idx="9195">
                  <c:v>953.9000453078188</c:v>
                </c:pt>
                <c:pt idx="9196">
                  <c:v>954.00004531256855</c:v>
                </c:pt>
                <c:pt idx="9197">
                  <c:v>954.10004531731829</c:v>
                </c:pt>
                <c:pt idx="9198">
                  <c:v>954.20004532206804</c:v>
                </c:pt>
                <c:pt idx="9199">
                  <c:v>954.30004532681778</c:v>
                </c:pt>
                <c:pt idx="9200">
                  <c:v>954.40004533156753</c:v>
                </c:pt>
                <c:pt idx="9201">
                  <c:v>954.50004533631727</c:v>
                </c:pt>
                <c:pt idx="9202">
                  <c:v>954.60004534106702</c:v>
                </c:pt>
                <c:pt idx="9203">
                  <c:v>954.70004534581676</c:v>
                </c:pt>
                <c:pt idx="9204">
                  <c:v>954.80004535056651</c:v>
                </c:pt>
                <c:pt idx="9205">
                  <c:v>954.90004535531625</c:v>
                </c:pt>
                <c:pt idx="9206">
                  <c:v>955.000045360066</c:v>
                </c:pt>
                <c:pt idx="9207">
                  <c:v>955.10004536481574</c:v>
                </c:pt>
                <c:pt idx="9208">
                  <c:v>955.20004536956549</c:v>
                </c:pt>
                <c:pt idx="9209">
                  <c:v>955.30004537431523</c:v>
                </c:pt>
                <c:pt idx="9210">
                  <c:v>955.40004537906498</c:v>
                </c:pt>
                <c:pt idx="9211">
                  <c:v>955.50004538381472</c:v>
                </c:pt>
                <c:pt idx="9212">
                  <c:v>955.60004538856447</c:v>
                </c:pt>
                <c:pt idx="9213">
                  <c:v>955.70004539331421</c:v>
                </c:pt>
                <c:pt idx="9214">
                  <c:v>955.80004539806396</c:v>
                </c:pt>
                <c:pt idx="9215">
                  <c:v>955.9000454028137</c:v>
                </c:pt>
                <c:pt idx="9216">
                  <c:v>956.00004540756345</c:v>
                </c:pt>
                <c:pt idx="9217">
                  <c:v>956.10004541231319</c:v>
                </c:pt>
                <c:pt idx="9218">
                  <c:v>956.20004541706294</c:v>
                </c:pt>
                <c:pt idx="9219">
                  <c:v>956.30004542181268</c:v>
                </c:pt>
                <c:pt idx="9220">
                  <c:v>956.40004542656243</c:v>
                </c:pt>
                <c:pt idx="9221">
                  <c:v>956.50004543131217</c:v>
                </c:pt>
                <c:pt idx="9222">
                  <c:v>956.60004543606192</c:v>
                </c:pt>
                <c:pt idx="9223">
                  <c:v>956.70004544081166</c:v>
                </c:pt>
                <c:pt idx="9224">
                  <c:v>956.80004544556141</c:v>
                </c:pt>
                <c:pt idx="9225">
                  <c:v>956.90004545031115</c:v>
                </c:pt>
                <c:pt idx="9226">
                  <c:v>957.0000454550609</c:v>
                </c:pt>
                <c:pt idx="9227">
                  <c:v>957.10004545981064</c:v>
                </c:pt>
                <c:pt idx="9228">
                  <c:v>957.20004546456039</c:v>
                </c:pt>
                <c:pt idx="9229">
                  <c:v>957.30004546931013</c:v>
                </c:pt>
                <c:pt idx="9230">
                  <c:v>957.40004547405988</c:v>
                </c:pt>
                <c:pt idx="9231">
                  <c:v>957.50004547880962</c:v>
                </c:pt>
                <c:pt idx="9232">
                  <c:v>957.60004548355937</c:v>
                </c:pt>
                <c:pt idx="9233">
                  <c:v>957.70004548830912</c:v>
                </c:pt>
                <c:pt idx="9234">
                  <c:v>957.80004549305886</c:v>
                </c:pt>
                <c:pt idx="9235">
                  <c:v>957.90004549780861</c:v>
                </c:pt>
                <c:pt idx="9236">
                  <c:v>958.00004550255835</c:v>
                </c:pt>
                <c:pt idx="9237">
                  <c:v>958.1000455073081</c:v>
                </c:pt>
                <c:pt idx="9238">
                  <c:v>958.20004551205784</c:v>
                </c:pt>
                <c:pt idx="9239">
                  <c:v>958.30004551680759</c:v>
                </c:pt>
                <c:pt idx="9240">
                  <c:v>958.40004552155733</c:v>
                </c:pt>
                <c:pt idx="9241">
                  <c:v>958.50004552630708</c:v>
                </c:pt>
                <c:pt idx="9242">
                  <c:v>958.60004553105682</c:v>
                </c:pt>
                <c:pt idx="9243">
                  <c:v>958.70004553580657</c:v>
                </c:pt>
                <c:pt idx="9244">
                  <c:v>958.80004554055631</c:v>
                </c:pt>
                <c:pt idx="9245">
                  <c:v>958.90004554530606</c:v>
                </c:pt>
                <c:pt idx="9246">
                  <c:v>959.0000455500558</c:v>
                </c:pt>
                <c:pt idx="9247">
                  <c:v>959.10004555480555</c:v>
                </c:pt>
                <c:pt idx="9248">
                  <c:v>959.20004555955529</c:v>
                </c:pt>
                <c:pt idx="9249">
                  <c:v>959.30004556430504</c:v>
                </c:pt>
                <c:pt idx="9250">
                  <c:v>959.40004556905478</c:v>
                </c:pt>
                <c:pt idx="9251">
                  <c:v>959.50004557380453</c:v>
                </c:pt>
                <c:pt idx="9252">
                  <c:v>959.60004557855427</c:v>
                </c:pt>
                <c:pt idx="9253">
                  <c:v>959.70004558330402</c:v>
                </c:pt>
                <c:pt idx="9254">
                  <c:v>959.80004558805376</c:v>
                </c:pt>
                <c:pt idx="9255">
                  <c:v>959.90004559280351</c:v>
                </c:pt>
                <c:pt idx="9256">
                  <c:v>960.00004559755325</c:v>
                </c:pt>
                <c:pt idx="9257">
                  <c:v>960.100045602303</c:v>
                </c:pt>
                <c:pt idx="9258">
                  <c:v>960.20004560705274</c:v>
                </c:pt>
                <c:pt idx="9259">
                  <c:v>960.30004561180249</c:v>
                </c:pt>
                <c:pt idx="9260">
                  <c:v>960.40004561655223</c:v>
                </c:pt>
                <c:pt idx="9261">
                  <c:v>960.50004562130198</c:v>
                </c:pt>
                <c:pt idx="9262">
                  <c:v>960.60004562605172</c:v>
                </c:pt>
                <c:pt idx="9263">
                  <c:v>960.70004563080147</c:v>
                </c:pt>
                <c:pt idx="9264">
                  <c:v>960.80004563555121</c:v>
                </c:pt>
                <c:pt idx="9265">
                  <c:v>960.90004564030096</c:v>
                </c:pt>
                <c:pt idx="9266">
                  <c:v>961.0000456450507</c:v>
                </c:pt>
                <c:pt idx="9267">
                  <c:v>961.10004564980045</c:v>
                </c:pt>
                <c:pt idx="9268">
                  <c:v>961.20004565455019</c:v>
                </c:pt>
                <c:pt idx="9269">
                  <c:v>961.30004565929994</c:v>
                </c:pt>
                <c:pt idx="9270">
                  <c:v>961.40004566404969</c:v>
                </c:pt>
                <c:pt idx="9271">
                  <c:v>961.50004566879943</c:v>
                </c:pt>
                <c:pt idx="9272">
                  <c:v>961.60004567354918</c:v>
                </c:pt>
                <c:pt idx="9273">
                  <c:v>961.70004567829892</c:v>
                </c:pt>
                <c:pt idx="9274">
                  <c:v>961.80004568304867</c:v>
                </c:pt>
                <c:pt idx="9275">
                  <c:v>961.90004568779841</c:v>
                </c:pt>
                <c:pt idx="9276">
                  <c:v>962.00004569254816</c:v>
                </c:pt>
                <c:pt idx="9277">
                  <c:v>962.1000456972979</c:v>
                </c:pt>
                <c:pt idx="9278">
                  <c:v>962.20004570204765</c:v>
                </c:pt>
                <c:pt idx="9279">
                  <c:v>962.30004570679739</c:v>
                </c:pt>
                <c:pt idx="9280">
                  <c:v>962.40004571154714</c:v>
                </c:pt>
                <c:pt idx="9281">
                  <c:v>962.50004571629688</c:v>
                </c:pt>
                <c:pt idx="9282">
                  <c:v>962.60004572104663</c:v>
                </c:pt>
                <c:pt idx="9283">
                  <c:v>962.70004572579637</c:v>
                </c:pt>
                <c:pt idx="9284">
                  <c:v>962.80004573054612</c:v>
                </c:pt>
                <c:pt idx="9285">
                  <c:v>962.90004573529586</c:v>
                </c:pt>
                <c:pt idx="9286">
                  <c:v>963.00004574004561</c:v>
                </c:pt>
                <c:pt idx="9287">
                  <c:v>963.10004574479535</c:v>
                </c:pt>
                <c:pt idx="9288">
                  <c:v>963.2000457495451</c:v>
                </c:pt>
                <c:pt idx="9289">
                  <c:v>963.30004575429484</c:v>
                </c:pt>
                <c:pt idx="9290">
                  <c:v>963.40004575904459</c:v>
                </c:pt>
                <c:pt idx="9291">
                  <c:v>963.50004576379433</c:v>
                </c:pt>
                <c:pt idx="9292">
                  <c:v>963.60004576854408</c:v>
                </c:pt>
                <c:pt idx="9293">
                  <c:v>963.70004577329382</c:v>
                </c:pt>
                <c:pt idx="9294">
                  <c:v>963.80004577804357</c:v>
                </c:pt>
                <c:pt idx="9295">
                  <c:v>963.90004578279331</c:v>
                </c:pt>
                <c:pt idx="9296">
                  <c:v>964.00004578754306</c:v>
                </c:pt>
                <c:pt idx="9297">
                  <c:v>964.1000457922928</c:v>
                </c:pt>
                <c:pt idx="9298">
                  <c:v>964.20004579704255</c:v>
                </c:pt>
                <c:pt idx="9299">
                  <c:v>964.30004580179229</c:v>
                </c:pt>
                <c:pt idx="9300">
                  <c:v>964.40004580654204</c:v>
                </c:pt>
                <c:pt idx="9301">
                  <c:v>964.50004581129178</c:v>
                </c:pt>
                <c:pt idx="9302">
                  <c:v>964.60004581604153</c:v>
                </c:pt>
                <c:pt idx="9303">
                  <c:v>964.70004582079127</c:v>
                </c:pt>
                <c:pt idx="9304">
                  <c:v>964.80004582554102</c:v>
                </c:pt>
                <c:pt idx="9305">
                  <c:v>964.90004583029076</c:v>
                </c:pt>
                <c:pt idx="9306">
                  <c:v>965.00004583504051</c:v>
                </c:pt>
                <c:pt idx="9307">
                  <c:v>965.10004583979025</c:v>
                </c:pt>
                <c:pt idx="9308">
                  <c:v>965.20004584454</c:v>
                </c:pt>
                <c:pt idx="9309">
                  <c:v>965.30004584928975</c:v>
                </c:pt>
                <c:pt idx="9310">
                  <c:v>965.40004585403949</c:v>
                </c:pt>
                <c:pt idx="9311">
                  <c:v>965.50004585878924</c:v>
                </c:pt>
                <c:pt idx="9312">
                  <c:v>965.60004586353898</c:v>
                </c:pt>
                <c:pt idx="9313">
                  <c:v>965.70004586828873</c:v>
                </c:pt>
                <c:pt idx="9314">
                  <c:v>965.80004587303847</c:v>
                </c:pt>
                <c:pt idx="9315">
                  <c:v>965.90004587778822</c:v>
                </c:pt>
                <c:pt idx="9316">
                  <c:v>966.00004588253796</c:v>
                </c:pt>
                <c:pt idx="9317">
                  <c:v>966.10004588728771</c:v>
                </c:pt>
                <c:pt idx="9318">
                  <c:v>966.20004589203745</c:v>
                </c:pt>
                <c:pt idx="9319">
                  <c:v>966.3000458967872</c:v>
                </c:pt>
                <c:pt idx="9320">
                  <c:v>966.40004590153694</c:v>
                </c:pt>
                <c:pt idx="9321">
                  <c:v>966.50004590628669</c:v>
                </c:pt>
                <c:pt idx="9322">
                  <c:v>966.60004591103643</c:v>
                </c:pt>
                <c:pt idx="9323">
                  <c:v>966.70004591578618</c:v>
                </c:pt>
                <c:pt idx="9324">
                  <c:v>966.80004592053592</c:v>
                </c:pt>
                <c:pt idx="9325">
                  <c:v>966.90004592528567</c:v>
                </c:pt>
                <c:pt idx="9326">
                  <c:v>967.00004593003541</c:v>
                </c:pt>
                <c:pt idx="9327">
                  <c:v>967.10004593478516</c:v>
                </c:pt>
                <c:pt idx="9328">
                  <c:v>967.2000459395349</c:v>
                </c:pt>
                <c:pt idx="9329">
                  <c:v>967.30004594428465</c:v>
                </c:pt>
                <c:pt idx="9330">
                  <c:v>967.40004594903439</c:v>
                </c:pt>
                <c:pt idx="9331">
                  <c:v>967.50004595378414</c:v>
                </c:pt>
                <c:pt idx="9332">
                  <c:v>967.60004595853388</c:v>
                </c:pt>
                <c:pt idx="9333">
                  <c:v>967.70004596328363</c:v>
                </c:pt>
                <c:pt idx="9334">
                  <c:v>967.80004596803337</c:v>
                </c:pt>
                <c:pt idx="9335">
                  <c:v>967.90004597278312</c:v>
                </c:pt>
                <c:pt idx="9336">
                  <c:v>968.00004597753286</c:v>
                </c:pt>
                <c:pt idx="9337">
                  <c:v>968.10004598228261</c:v>
                </c:pt>
                <c:pt idx="9338">
                  <c:v>968.20004598703235</c:v>
                </c:pt>
                <c:pt idx="9339">
                  <c:v>968.3000459917821</c:v>
                </c:pt>
                <c:pt idx="9340">
                  <c:v>968.40004599653184</c:v>
                </c:pt>
                <c:pt idx="9341">
                  <c:v>968.50004600128159</c:v>
                </c:pt>
                <c:pt idx="9342">
                  <c:v>968.60004600603133</c:v>
                </c:pt>
                <c:pt idx="9343">
                  <c:v>968.70004601078108</c:v>
                </c:pt>
                <c:pt idx="9344">
                  <c:v>968.80004601553082</c:v>
                </c:pt>
                <c:pt idx="9345">
                  <c:v>968.90004602028057</c:v>
                </c:pt>
                <c:pt idx="9346">
                  <c:v>969.00004602503031</c:v>
                </c:pt>
                <c:pt idx="9347">
                  <c:v>969.10004602978006</c:v>
                </c:pt>
                <c:pt idx="9348">
                  <c:v>969.20004603452981</c:v>
                </c:pt>
                <c:pt idx="9349">
                  <c:v>969.30004603927955</c:v>
                </c:pt>
                <c:pt idx="9350">
                  <c:v>969.4000460440293</c:v>
                </c:pt>
                <c:pt idx="9351">
                  <c:v>969.50004604877904</c:v>
                </c:pt>
                <c:pt idx="9352">
                  <c:v>969.60004605352879</c:v>
                </c:pt>
                <c:pt idx="9353">
                  <c:v>969.70004605827853</c:v>
                </c:pt>
                <c:pt idx="9354">
                  <c:v>969.80004606302828</c:v>
                </c:pt>
                <c:pt idx="9355">
                  <c:v>969.90004606777802</c:v>
                </c:pt>
                <c:pt idx="9356">
                  <c:v>970.00004607252777</c:v>
                </c:pt>
                <c:pt idx="9357">
                  <c:v>970.10004607727751</c:v>
                </c:pt>
                <c:pt idx="9358">
                  <c:v>970.20004608202726</c:v>
                </c:pt>
                <c:pt idx="9359">
                  <c:v>970.300046086777</c:v>
                </c:pt>
                <c:pt idx="9360">
                  <c:v>970.40004609152675</c:v>
                </c:pt>
                <c:pt idx="9361">
                  <c:v>970.50004609627649</c:v>
                </c:pt>
                <c:pt idx="9362">
                  <c:v>970.60004610102624</c:v>
                </c:pt>
                <c:pt idx="9363">
                  <c:v>970.70004610577598</c:v>
                </c:pt>
                <c:pt idx="9364">
                  <c:v>970.80004611052573</c:v>
                </c:pt>
                <c:pt idx="9365">
                  <c:v>970.90004611527547</c:v>
                </c:pt>
                <c:pt idx="9366">
                  <c:v>971.00004612002522</c:v>
                </c:pt>
                <c:pt idx="9367">
                  <c:v>971.10004612477496</c:v>
                </c:pt>
                <c:pt idx="9368">
                  <c:v>971.20004612952471</c:v>
                </c:pt>
                <c:pt idx="9369">
                  <c:v>971.30004613427445</c:v>
                </c:pt>
                <c:pt idx="9370">
                  <c:v>971.4000461390242</c:v>
                </c:pt>
                <c:pt idx="9371">
                  <c:v>971.50004614377394</c:v>
                </c:pt>
                <c:pt idx="9372">
                  <c:v>971.60004614852369</c:v>
                </c:pt>
                <c:pt idx="9373">
                  <c:v>971.70004615327343</c:v>
                </c:pt>
                <c:pt idx="9374">
                  <c:v>971.80004615802318</c:v>
                </c:pt>
                <c:pt idx="9375">
                  <c:v>971.90004616277292</c:v>
                </c:pt>
                <c:pt idx="9376">
                  <c:v>972.00004616752267</c:v>
                </c:pt>
                <c:pt idx="9377">
                  <c:v>972.10004617227241</c:v>
                </c:pt>
                <c:pt idx="9378">
                  <c:v>972.20004617702216</c:v>
                </c:pt>
                <c:pt idx="9379">
                  <c:v>972.3000461817719</c:v>
                </c:pt>
                <c:pt idx="9380">
                  <c:v>972.40004618652165</c:v>
                </c:pt>
                <c:pt idx="9381">
                  <c:v>972.50004619127139</c:v>
                </c:pt>
                <c:pt idx="9382">
                  <c:v>972.60004619602114</c:v>
                </c:pt>
                <c:pt idx="9383">
                  <c:v>972.70004620077088</c:v>
                </c:pt>
                <c:pt idx="9384">
                  <c:v>972.80004620552063</c:v>
                </c:pt>
                <c:pt idx="9385">
                  <c:v>972.90004621027038</c:v>
                </c:pt>
                <c:pt idx="9386">
                  <c:v>973.00004621502012</c:v>
                </c:pt>
                <c:pt idx="9387">
                  <c:v>973.10004621976987</c:v>
                </c:pt>
                <c:pt idx="9388">
                  <c:v>973.20004622451961</c:v>
                </c:pt>
                <c:pt idx="9389">
                  <c:v>973.30004622926936</c:v>
                </c:pt>
                <c:pt idx="9390">
                  <c:v>973.4000462340191</c:v>
                </c:pt>
                <c:pt idx="9391">
                  <c:v>973.50004623876885</c:v>
                </c:pt>
                <c:pt idx="9392">
                  <c:v>973.60004624351859</c:v>
                </c:pt>
                <c:pt idx="9393">
                  <c:v>973.70004624826834</c:v>
                </c:pt>
                <c:pt idx="9394">
                  <c:v>973.80004625301808</c:v>
                </c:pt>
                <c:pt idx="9395">
                  <c:v>973.90004625776783</c:v>
                </c:pt>
                <c:pt idx="9396">
                  <c:v>974.00004626251757</c:v>
                </c:pt>
                <c:pt idx="9397">
                  <c:v>974.10004626726732</c:v>
                </c:pt>
                <c:pt idx="9398">
                  <c:v>974.20004627201706</c:v>
                </c:pt>
                <c:pt idx="9399">
                  <c:v>974.30004627676681</c:v>
                </c:pt>
                <c:pt idx="9400">
                  <c:v>974.40004628151655</c:v>
                </c:pt>
                <c:pt idx="9401">
                  <c:v>974.5000462862663</c:v>
                </c:pt>
                <c:pt idx="9402">
                  <c:v>974.60004629101604</c:v>
                </c:pt>
                <c:pt idx="9403">
                  <c:v>974.70004629576579</c:v>
                </c:pt>
                <c:pt idx="9404">
                  <c:v>974.80004630051553</c:v>
                </c:pt>
                <c:pt idx="9405">
                  <c:v>974.90004630526528</c:v>
                </c:pt>
                <c:pt idx="9406">
                  <c:v>975.00004631001502</c:v>
                </c:pt>
                <c:pt idx="9407">
                  <c:v>975.10004631476477</c:v>
                </c:pt>
                <c:pt idx="9408">
                  <c:v>975.20004631951451</c:v>
                </c:pt>
                <c:pt idx="9409">
                  <c:v>975.30004632426426</c:v>
                </c:pt>
                <c:pt idx="9410">
                  <c:v>975.400046329014</c:v>
                </c:pt>
                <c:pt idx="9411">
                  <c:v>975.50004633376375</c:v>
                </c:pt>
                <c:pt idx="9412">
                  <c:v>975.60004633851349</c:v>
                </c:pt>
                <c:pt idx="9413">
                  <c:v>975.70004634326324</c:v>
                </c:pt>
                <c:pt idx="9414">
                  <c:v>975.80004634801298</c:v>
                </c:pt>
                <c:pt idx="9415">
                  <c:v>975.90004635276273</c:v>
                </c:pt>
                <c:pt idx="9416">
                  <c:v>976.00004635751247</c:v>
                </c:pt>
                <c:pt idx="9417">
                  <c:v>976.10004636226222</c:v>
                </c:pt>
                <c:pt idx="9418">
                  <c:v>976.20004636701196</c:v>
                </c:pt>
                <c:pt idx="9419">
                  <c:v>976.30004637176171</c:v>
                </c:pt>
                <c:pt idx="9420">
                  <c:v>976.40004637651145</c:v>
                </c:pt>
                <c:pt idx="9421">
                  <c:v>976.5000463812612</c:v>
                </c:pt>
                <c:pt idx="9422">
                  <c:v>976.60004638601094</c:v>
                </c:pt>
                <c:pt idx="9423">
                  <c:v>976.70004639076069</c:v>
                </c:pt>
                <c:pt idx="9424">
                  <c:v>976.80004639551044</c:v>
                </c:pt>
                <c:pt idx="9425">
                  <c:v>976.90004640026018</c:v>
                </c:pt>
                <c:pt idx="9426">
                  <c:v>977.00004640500993</c:v>
                </c:pt>
                <c:pt idx="9427">
                  <c:v>977.10004640975967</c:v>
                </c:pt>
                <c:pt idx="9428">
                  <c:v>977.20004641450942</c:v>
                </c:pt>
                <c:pt idx="9429">
                  <c:v>977.30004641925916</c:v>
                </c:pt>
                <c:pt idx="9430">
                  <c:v>977.40004642400891</c:v>
                </c:pt>
                <c:pt idx="9431">
                  <c:v>977.50004642875865</c:v>
                </c:pt>
                <c:pt idx="9432">
                  <c:v>977.6000464335084</c:v>
                </c:pt>
                <c:pt idx="9433">
                  <c:v>977.70004643825814</c:v>
                </c:pt>
                <c:pt idx="9434">
                  <c:v>977.80004644300789</c:v>
                </c:pt>
                <c:pt idx="9435">
                  <c:v>977.90004644775763</c:v>
                </c:pt>
                <c:pt idx="9436">
                  <c:v>978.00004645250738</c:v>
                </c:pt>
                <c:pt idx="9437">
                  <c:v>978.10004645725712</c:v>
                </c:pt>
                <c:pt idx="9438">
                  <c:v>978.20004646200687</c:v>
                </c:pt>
                <c:pt idx="9439">
                  <c:v>978.30004646675661</c:v>
                </c:pt>
                <c:pt idx="9440">
                  <c:v>978.40004647150636</c:v>
                </c:pt>
                <c:pt idx="9441">
                  <c:v>978.5000464762561</c:v>
                </c:pt>
                <c:pt idx="9442">
                  <c:v>978.60004648100585</c:v>
                </c:pt>
                <c:pt idx="9443">
                  <c:v>978.70004648575559</c:v>
                </c:pt>
                <c:pt idx="9444">
                  <c:v>978.80004649050534</c:v>
                </c:pt>
                <c:pt idx="9445">
                  <c:v>978.90004649525508</c:v>
                </c:pt>
                <c:pt idx="9446">
                  <c:v>979.00004650000483</c:v>
                </c:pt>
                <c:pt idx="9447">
                  <c:v>979.10004650475457</c:v>
                </c:pt>
                <c:pt idx="9448">
                  <c:v>979.20004650950432</c:v>
                </c:pt>
                <c:pt idx="9449">
                  <c:v>979.30004651425406</c:v>
                </c:pt>
                <c:pt idx="9450">
                  <c:v>979.40004651900381</c:v>
                </c:pt>
                <c:pt idx="9451">
                  <c:v>979.50004652375355</c:v>
                </c:pt>
                <c:pt idx="9452">
                  <c:v>979.6000465285033</c:v>
                </c:pt>
                <c:pt idx="9453">
                  <c:v>979.70004653325304</c:v>
                </c:pt>
                <c:pt idx="9454">
                  <c:v>979.80004653800279</c:v>
                </c:pt>
                <c:pt idx="9455">
                  <c:v>979.90004654275253</c:v>
                </c:pt>
                <c:pt idx="9456">
                  <c:v>980.00004654750228</c:v>
                </c:pt>
                <c:pt idx="9457">
                  <c:v>980.10004655225202</c:v>
                </c:pt>
                <c:pt idx="9458">
                  <c:v>980.20004655700177</c:v>
                </c:pt>
                <c:pt idx="9459">
                  <c:v>980.30004656175151</c:v>
                </c:pt>
                <c:pt idx="9460">
                  <c:v>980.40004656650126</c:v>
                </c:pt>
                <c:pt idx="9461">
                  <c:v>980.500046571251</c:v>
                </c:pt>
                <c:pt idx="9462">
                  <c:v>980.60004657600075</c:v>
                </c:pt>
                <c:pt idx="9463">
                  <c:v>980.7000465807505</c:v>
                </c:pt>
                <c:pt idx="9464">
                  <c:v>980.80004658550024</c:v>
                </c:pt>
                <c:pt idx="9465">
                  <c:v>980.90004659024999</c:v>
                </c:pt>
                <c:pt idx="9466">
                  <c:v>981.00004659499973</c:v>
                </c:pt>
                <c:pt idx="9467">
                  <c:v>981.10004659974948</c:v>
                </c:pt>
                <c:pt idx="9468">
                  <c:v>981.20004660449922</c:v>
                </c:pt>
                <c:pt idx="9469">
                  <c:v>981.30004660924897</c:v>
                </c:pt>
                <c:pt idx="9470">
                  <c:v>981.40004661399871</c:v>
                </c:pt>
                <c:pt idx="9471">
                  <c:v>981.50004661874846</c:v>
                </c:pt>
                <c:pt idx="9472">
                  <c:v>981.6000466234982</c:v>
                </c:pt>
                <c:pt idx="9473">
                  <c:v>981.70004662824795</c:v>
                </c:pt>
                <c:pt idx="9474">
                  <c:v>981.80004663299769</c:v>
                </c:pt>
                <c:pt idx="9475">
                  <c:v>981.90004663774744</c:v>
                </c:pt>
                <c:pt idx="9476">
                  <c:v>982.00004664249718</c:v>
                </c:pt>
                <c:pt idx="9477">
                  <c:v>982.10004664724693</c:v>
                </c:pt>
                <c:pt idx="9478">
                  <c:v>982.20004665199667</c:v>
                </c:pt>
                <c:pt idx="9479">
                  <c:v>982.30004665674642</c:v>
                </c:pt>
                <c:pt idx="9480">
                  <c:v>982.40004666149616</c:v>
                </c:pt>
                <c:pt idx="9481">
                  <c:v>982.50004666624591</c:v>
                </c:pt>
                <c:pt idx="9482">
                  <c:v>982.60004667099565</c:v>
                </c:pt>
                <c:pt idx="9483">
                  <c:v>982.7000466757454</c:v>
                </c:pt>
                <c:pt idx="9484">
                  <c:v>982.80004668049514</c:v>
                </c:pt>
                <c:pt idx="9485">
                  <c:v>982.90004668524489</c:v>
                </c:pt>
                <c:pt idx="9486">
                  <c:v>983.00004668999463</c:v>
                </c:pt>
                <c:pt idx="9487">
                  <c:v>983.10004669474438</c:v>
                </c:pt>
                <c:pt idx="9488">
                  <c:v>983.20004669949412</c:v>
                </c:pt>
                <c:pt idx="9489">
                  <c:v>983.30004670424387</c:v>
                </c:pt>
                <c:pt idx="9490">
                  <c:v>983.40004670899361</c:v>
                </c:pt>
                <c:pt idx="9491">
                  <c:v>983.50004671374336</c:v>
                </c:pt>
                <c:pt idx="9492">
                  <c:v>983.6000467184931</c:v>
                </c:pt>
                <c:pt idx="9493">
                  <c:v>983.70004672324285</c:v>
                </c:pt>
                <c:pt idx="9494">
                  <c:v>983.80004672799259</c:v>
                </c:pt>
                <c:pt idx="9495">
                  <c:v>983.90004673274234</c:v>
                </c:pt>
                <c:pt idx="9496">
                  <c:v>984.00004673749208</c:v>
                </c:pt>
                <c:pt idx="9497">
                  <c:v>984.10004674224183</c:v>
                </c:pt>
                <c:pt idx="9498">
                  <c:v>984.20004674699157</c:v>
                </c:pt>
                <c:pt idx="9499">
                  <c:v>984.30004675174132</c:v>
                </c:pt>
                <c:pt idx="9500">
                  <c:v>984.40004675649107</c:v>
                </c:pt>
                <c:pt idx="9501">
                  <c:v>984.50004676124081</c:v>
                </c:pt>
                <c:pt idx="9502">
                  <c:v>984.60004676599056</c:v>
                </c:pt>
                <c:pt idx="9503">
                  <c:v>984.7000467707403</c:v>
                </c:pt>
                <c:pt idx="9504">
                  <c:v>984.80004677549005</c:v>
                </c:pt>
                <c:pt idx="9505">
                  <c:v>984.90004678023979</c:v>
                </c:pt>
                <c:pt idx="9506">
                  <c:v>985.00004678498954</c:v>
                </c:pt>
                <c:pt idx="9507">
                  <c:v>985.10004678973928</c:v>
                </c:pt>
                <c:pt idx="9508">
                  <c:v>985.20004679448903</c:v>
                </c:pt>
                <c:pt idx="9509">
                  <c:v>985.30004679923877</c:v>
                </c:pt>
                <c:pt idx="9510">
                  <c:v>985.40004680398852</c:v>
                </c:pt>
                <c:pt idx="9511">
                  <c:v>985.50004680873826</c:v>
                </c:pt>
                <c:pt idx="9512">
                  <c:v>985.60004681348801</c:v>
                </c:pt>
                <c:pt idx="9513">
                  <c:v>985.70004681823775</c:v>
                </c:pt>
                <c:pt idx="9514">
                  <c:v>985.8000468229875</c:v>
                </c:pt>
                <c:pt idx="9515">
                  <c:v>985.90004682773724</c:v>
                </c:pt>
                <c:pt idx="9516">
                  <c:v>986.00004683248699</c:v>
                </c:pt>
                <c:pt idx="9517">
                  <c:v>986.10004683723673</c:v>
                </c:pt>
                <c:pt idx="9518">
                  <c:v>986.20004684198648</c:v>
                </c:pt>
                <c:pt idx="9519">
                  <c:v>986.30004684673622</c:v>
                </c:pt>
                <c:pt idx="9520">
                  <c:v>986.40004685148597</c:v>
                </c:pt>
                <c:pt idx="9521">
                  <c:v>986.50004685623571</c:v>
                </c:pt>
                <c:pt idx="9522">
                  <c:v>986.60004686098546</c:v>
                </c:pt>
                <c:pt idx="9523">
                  <c:v>986.7000468657352</c:v>
                </c:pt>
                <c:pt idx="9524">
                  <c:v>986.80004687048495</c:v>
                </c:pt>
                <c:pt idx="9525">
                  <c:v>986.90004687523469</c:v>
                </c:pt>
                <c:pt idx="9526">
                  <c:v>987.00004687998444</c:v>
                </c:pt>
                <c:pt idx="9527">
                  <c:v>987.10004688473418</c:v>
                </c:pt>
                <c:pt idx="9528">
                  <c:v>987.20004688948393</c:v>
                </c:pt>
                <c:pt idx="9529">
                  <c:v>987.30004689423367</c:v>
                </c:pt>
                <c:pt idx="9530">
                  <c:v>987.40004689898342</c:v>
                </c:pt>
                <c:pt idx="9531">
                  <c:v>987.50004690373316</c:v>
                </c:pt>
                <c:pt idx="9532">
                  <c:v>987.60004690848291</c:v>
                </c:pt>
                <c:pt idx="9533">
                  <c:v>987.70004691323265</c:v>
                </c:pt>
                <c:pt idx="9534">
                  <c:v>987.8000469179824</c:v>
                </c:pt>
                <c:pt idx="9535">
                  <c:v>987.90004692273214</c:v>
                </c:pt>
                <c:pt idx="9536">
                  <c:v>988.00004692748189</c:v>
                </c:pt>
                <c:pt idx="9537">
                  <c:v>988.10004693223163</c:v>
                </c:pt>
                <c:pt idx="9538">
                  <c:v>988.20004693698138</c:v>
                </c:pt>
                <c:pt idx="9539">
                  <c:v>988.30004694173113</c:v>
                </c:pt>
                <c:pt idx="9540">
                  <c:v>988.40004694648087</c:v>
                </c:pt>
                <c:pt idx="9541">
                  <c:v>988.50004695123062</c:v>
                </c:pt>
                <c:pt idx="9542">
                  <c:v>988.60004695598036</c:v>
                </c:pt>
                <c:pt idx="9543">
                  <c:v>988.70004696073011</c:v>
                </c:pt>
                <c:pt idx="9544">
                  <c:v>988.80004696547985</c:v>
                </c:pt>
                <c:pt idx="9545">
                  <c:v>988.9000469702296</c:v>
                </c:pt>
                <c:pt idx="9546">
                  <c:v>989.00004697497934</c:v>
                </c:pt>
                <c:pt idx="9547">
                  <c:v>989.10004697972909</c:v>
                </c:pt>
                <c:pt idx="9548">
                  <c:v>989.20004698447883</c:v>
                </c:pt>
                <c:pt idx="9549">
                  <c:v>989.30004698922858</c:v>
                </c:pt>
                <c:pt idx="9550">
                  <c:v>989.40004699397832</c:v>
                </c:pt>
                <c:pt idx="9551">
                  <c:v>989.50004699872807</c:v>
                </c:pt>
                <c:pt idx="9552">
                  <c:v>989.60004700347781</c:v>
                </c:pt>
                <c:pt idx="9553">
                  <c:v>989.70004700822756</c:v>
                </c:pt>
                <c:pt idx="9554">
                  <c:v>989.8000470129773</c:v>
                </c:pt>
                <c:pt idx="9555">
                  <c:v>989.90004701772705</c:v>
                </c:pt>
                <c:pt idx="9556">
                  <c:v>990.00004702247679</c:v>
                </c:pt>
                <c:pt idx="9557">
                  <c:v>990.10004702722654</c:v>
                </c:pt>
                <c:pt idx="9558">
                  <c:v>990.20004703197628</c:v>
                </c:pt>
                <c:pt idx="9559">
                  <c:v>990.30004703672603</c:v>
                </c:pt>
                <c:pt idx="9560">
                  <c:v>990.40004704147577</c:v>
                </c:pt>
                <c:pt idx="9561">
                  <c:v>990.50004704622552</c:v>
                </c:pt>
                <c:pt idx="9562">
                  <c:v>990.60004705097526</c:v>
                </c:pt>
                <c:pt idx="9563">
                  <c:v>990.70004705572501</c:v>
                </c:pt>
                <c:pt idx="9564">
                  <c:v>990.80004706047475</c:v>
                </c:pt>
                <c:pt idx="9565">
                  <c:v>990.9000470652245</c:v>
                </c:pt>
                <c:pt idx="9566">
                  <c:v>991.00004706997424</c:v>
                </c:pt>
                <c:pt idx="9567">
                  <c:v>991.10004707472399</c:v>
                </c:pt>
                <c:pt idx="9568">
                  <c:v>991.20004707947373</c:v>
                </c:pt>
                <c:pt idx="9569">
                  <c:v>991.30004708422348</c:v>
                </c:pt>
                <c:pt idx="9570">
                  <c:v>991.40004708897322</c:v>
                </c:pt>
                <c:pt idx="9571">
                  <c:v>991.50004709372297</c:v>
                </c:pt>
                <c:pt idx="9572">
                  <c:v>991.60004709847271</c:v>
                </c:pt>
                <c:pt idx="9573">
                  <c:v>991.70004710322246</c:v>
                </c:pt>
                <c:pt idx="9574">
                  <c:v>991.8000471079722</c:v>
                </c:pt>
                <c:pt idx="9575">
                  <c:v>991.90004711272195</c:v>
                </c:pt>
                <c:pt idx="9576">
                  <c:v>992.00004711747169</c:v>
                </c:pt>
                <c:pt idx="9577">
                  <c:v>992.10004712222144</c:v>
                </c:pt>
                <c:pt idx="9578">
                  <c:v>992.20004712697119</c:v>
                </c:pt>
                <c:pt idx="9579">
                  <c:v>992.30004713172093</c:v>
                </c:pt>
                <c:pt idx="9580">
                  <c:v>992.40004713647068</c:v>
                </c:pt>
                <c:pt idx="9581">
                  <c:v>992.50004714122042</c:v>
                </c:pt>
                <c:pt idx="9582">
                  <c:v>992.60004714597017</c:v>
                </c:pt>
                <c:pt idx="9583">
                  <c:v>992.70004715071991</c:v>
                </c:pt>
                <c:pt idx="9584">
                  <c:v>992.80004715546966</c:v>
                </c:pt>
                <c:pt idx="9585">
                  <c:v>992.9000471602194</c:v>
                </c:pt>
                <c:pt idx="9586">
                  <c:v>993.00004716496915</c:v>
                </c:pt>
                <c:pt idx="9587">
                  <c:v>993.10004716971889</c:v>
                </c:pt>
                <c:pt idx="9588">
                  <c:v>993.20004717446864</c:v>
                </c:pt>
                <c:pt idx="9589">
                  <c:v>993.30004717921838</c:v>
                </c:pt>
                <c:pt idx="9590">
                  <c:v>993.40004718396813</c:v>
                </c:pt>
                <c:pt idx="9591">
                  <c:v>993.50004718871787</c:v>
                </c:pt>
                <c:pt idx="9592">
                  <c:v>993.60004719346762</c:v>
                </c:pt>
                <c:pt idx="9593">
                  <c:v>993.70004719821736</c:v>
                </c:pt>
                <c:pt idx="9594">
                  <c:v>993.80004720296711</c:v>
                </c:pt>
                <c:pt idx="9595">
                  <c:v>993.90004720771685</c:v>
                </c:pt>
                <c:pt idx="9596">
                  <c:v>994.0000472124666</c:v>
                </c:pt>
                <c:pt idx="9597">
                  <c:v>994.10004721721634</c:v>
                </c:pt>
                <c:pt idx="9598">
                  <c:v>994.20004722196609</c:v>
                </c:pt>
                <c:pt idx="9599">
                  <c:v>994.30004722671583</c:v>
                </c:pt>
                <c:pt idx="9600">
                  <c:v>994.40004723146558</c:v>
                </c:pt>
                <c:pt idx="9601">
                  <c:v>994.50004723621532</c:v>
                </c:pt>
                <c:pt idx="9602">
                  <c:v>994.60004724096507</c:v>
                </c:pt>
                <c:pt idx="9603">
                  <c:v>994.70004724571481</c:v>
                </c:pt>
                <c:pt idx="9604">
                  <c:v>994.80004725046456</c:v>
                </c:pt>
                <c:pt idx="9605">
                  <c:v>994.9000472552143</c:v>
                </c:pt>
                <c:pt idx="9606">
                  <c:v>995.00004725996405</c:v>
                </c:pt>
                <c:pt idx="9607">
                  <c:v>995.10004726471379</c:v>
                </c:pt>
                <c:pt idx="9608">
                  <c:v>995.20004726946354</c:v>
                </c:pt>
                <c:pt idx="9609">
                  <c:v>995.30004727421328</c:v>
                </c:pt>
                <c:pt idx="9610">
                  <c:v>995.40004727896303</c:v>
                </c:pt>
                <c:pt idx="9611">
                  <c:v>995.50004728371277</c:v>
                </c:pt>
                <c:pt idx="9612">
                  <c:v>995.60004728846252</c:v>
                </c:pt>
                <c:pt idx="9613">
                  <c:v>995.70004729321226</c:v>
                </c:pt>
                <c:pt idx="9614">
                  <c:v>995.80004729796201</c:v>
                </c:pt>
                <c:pt idx="9615">
                  <c:v>995.90004730271176</c:v>
                </c:pt>
                <c:pt idx="9616">
                  <c:v>996.0000473074615</c:v>
                </c:pt>
                <c:pt idx="9617">
                  <c:v>996.10004731221125</c:v>
                </c:pt>
                <c:pt idx="9618">
                  <c:v>996.20004731696099</c:v>
                </c:pt>
                <c:pt idx="9619">
                  <c:v>996.30004732171074</c:v>
                </c:pt>
                <c:pt idx="9620">
                  <c:v>996.40004732646048</c:v>
                </c:pt>
                <c:pt idx="9621">
                  <c:v>996.50004733121023</c:v>
                </c:pt>
                <c:pt idx="9622">
                  <c:v>996.60004733595997</c:v>
                </c:pt>
                <c:pt idx="9623">
                  <c:v>996.70004734070972</c:v>
                </c:pt>
                <c:pt idx="9624">
                  <c:v>996.80004734545946</c:v>
                </c:pt>
                <c:pt idx="9625">
                  <c:v>996.90004735020921</c:v>
                </c:pt>
                <c:pt idx="9626">
                  <c:v>997.00004735495895</c:v>
                </c:pt>
                <c:pt idx="9627">
                  <c:v>997.1000473597087</c:v>
                </c:pt>
                <c:pt idx="9628">
                  <c:v>997.20004736445844</c:v>
                </c:pt>
                <c:pt idx="9629">
                  <c:v>997.30004736920819</c:v>
                </c:pt>
                <c:pt idx="9630">
                  <c:v>997.40004737395793</c:v>
                </c:pt>
                <c:pt idx="9631">
                  <c:v>997.50004737870768</c:v>
                </c:pt>
                <c:pt idx="9632">
                  <c:v>997.60004738345742</c:v>
                </c:pt>
                <c:pt idx="9633">
                  <c:v>997.70004738820717</c:v>
                </c:pt>
                <c:pt idx="9634">
                  <c:v>997.80004739295691</c:v>
                </c:pt>
                <c:pt idx="9635">
                  <c:v>997.90004739770666</c:v>
                </c:pt>
                <c:pt idx="9636">
                  <c:v>998.0000474024564</c:v>
                </c:pt>
                <c:pt idx="9637">
                  <c:v>998.10004740720615</c:v>
                </c:pt>
                <c:pt idx="9638">
                  <c:v>998.20004741195589</c:v>
                </c:pt>
                <c:pt idx="9639">
                  <c:v>998.30004741670564</c:v>
                </c:pt>
                <c:pt idx="9640">
                  <c:v>998.40004742145538</c:v>
                </c:pt>
                <c:pt idx="9641">
                  <c:v>998.50004742620513</c:v>
                </c:pt>
                <c:pt idx="9642">
                  <c:v>998.60004743095487</c:v>
                </c:pt>
                <c:pt idx="9643">
                  <c:v>998.70004743570462</c:v>
                </c:pt>
                <c:pt idx="9644">
                  <c:v>998.80004744045436</c:v>
                </c:pt>
                <c:pt idx="9645">
                  <c:v>998.90004744520411</c:v>
                </c:pt>
                <c:pt idx="9646">
                  <c:v>999.00004744995385</c:v>
                </c:pt>
                <c:pt idx="9647">
                  <c:v>999.1000474547036</c:v>
                </c:pt>
                <c:pt idx="9648">
                  <c:v>999.20004745945334</c:v>
                </c:pt>
                <c:pt idx="9649">
                  <c:v>999.30004746420309</c:v>
                </c:pt>
                <c:pt idx="9650">
                  <c:v>999.40004746895283</c:v>
                </c:pt>
                <c:pt idx="9651">
                  <c:v>999.50004747370258</c:v>
                </c:pt>
                <c:pt idx="9652">
                  <c:v>999.60004747845232</c:v>
                </c:pt>
                <c:pt idx="9653">
                  <c:v>999.70004748320207</c:v>
                </c:pt>
                <c:pt idx="9654">
                  <c:v>999.80004748795182</c:v>
                </c:pt>
                <c:pt idx="9655">
                  <c:v>999.90004749270156</c:v>
                </c:pt>
                <c:pt idx="9656">
                  <c:v>1000.0000474974513</c:v>
                </c:pt>
                <c:pt idx="9657">
                  <c:v>1000.1000475022011</c:v>
                </c:pt>
                <c:pt idx="9658">
                  <c:v>1000.2000475069508</c:v>
                </c:pt>
                <c:pt idx="9659">
                  <c:v>1000.3000475117005</c:v>
                </c:pt>
                <c:pt idx="9660">
                  <c:v>1000.4000475164503</c:v>
                </c:pt>
                <c:pt idx="9661">
                  <c:v>1000.5000475212</c:v>
                </c:pt>
                <c:pt idx="9662">
                  <c:v>1000.6000475259498</c:v>
                </c:pt>
                <c:pt idx="9663">
                  <c:v>1000.7000475306995</c:v>
                </c:pt>
                <c:pt idx="9664">
                  <c:v>1000.8000475354493</c:v>
                </c:pt>
                <c:pt idx="9665">
                  <c:v>1000.900047540199</c:v>
                </c:pt>
                <c:pt idx="9666">
                  <c:v>1001.0000475449488</c:v>
                </c:pt>
                <c:pt idx="9667">
                  <c:v>1001.1000475496985</c:v>
                </c:pt>
                <c:pt idx="9668">
                  <c:v>1001.2000475544482</c:v>
                </c:pt>
                <c:pt idx="9669">
                  <c:v>1001.300047559198</c:v>
                </c:pt>
                <c:pt idx="9670">
                  <c:v>1001.4000475639477</c:v>
                </c:pt>
                <c:pt idx="9671">
                  <c:v>1001.5000475686975</c:v>
                </c:pt>
                <c:pt idx="9672">
                  <c:v>1001.6000475734472</c:v>
                </c:pt>
                <c:pt idx="9673">
                  <c:v>1001.700047578197</c:v>
                </c:pt>
                <c:pt idx="9674">
                  <c:v>1001.8000475829467</c:v>
                </c:pt>
                <c:pt idx="9675">
                  <c:v>1001.9000475876965</c:v>
                </c:pt>
                <c:pt idx="9676">
                  <c:v>1002.0000475924462</c:v>
                </c:pt>
                <c:pt idx="9677">
                  <c:v>1002.100047597196</c:v>
                </c:pt>
                <c:pt idx="9678">
                  <c:v>1002.2000476019457</c:v>
                </c:pt>
                <c:pt idx="9679">
                  <c:v>1002.3000476066954</c:v>
                </c:pt>
                <c:pt idx="9680">
                  <c:v>1002.4000476114452</c:v>
                </c:pt>
                <c:pt idx="9681">
                  <c:v>1002.5000476161949</c:v>
                </c:pt>
                <c:pt idx="9682">
                  <c:v>1002.6000476209447</c:v>
                </c:pt>
                <c:pt idx="9683">
                  <c:v>1002.7000476256944</c:v>
                </c:pt>
                <c:pt idx="9684">
                  <c:v>1002.8000476304442</c:v>
                </c:pt>
                <c:pt idx="9685">
                  <c:v>1002.9000476351939</c:v>
                </c:pt>
                <c:pt idx="9686">
                  <c:v>1003.0000476399437</c:v>
                </c:pt>
                <c:pt idx="9687">
                  <c:v>1003.1000476446934</c:v>
                </c:pt>
                <c:pt idx="9688">
                  <c:v>1003.2000476494431</c:v>
                </c:pt>
                <c:pt idx="9689">
                  <c:v>1003.3000476541929</c:v>
                </c:pt>
                <c:pt idx="9690">
                  <c:v>1003.4000476589426</c:v>
                </c:pt>
                <c:pt idx="9691">
                  <c:v>1003.5000476636924</c:v>
                </c:pt>
                <c:pt idx="9692">
                  <c:v>1003.6000476684421</c:v>
                </c:pt>
                <c:pt idx="9693">
                  <c:v>1003.7000476731919</c:v>
                </c:pt>
                <c:pt idx="9694">
                  <c:v>1003.8000476779416</c:v>
                </c:pt>
                <c:pt idx="9695">
                  <c:v>1003.9000476826914</c:v>
                </c:pt>
                <c:pt idx="9696">
                  <c:v>1004.0000476874411</c:v>
                </c:pt>
                <c:pt idx="9697">
                  <c:v>1004.1000476921909</c:v>
                </c:pt>
                <c:pt idx="9698">
                  <c:v>1004.2000476969406</c:v>
                </c:pt>
                <c:pt idx="9699">
                  <c:v>1004.3000477016903</c:v>
                </c:pt>
                <c:pt idx="9700">
                  <c:v>1004.4000477064401</c:v>
                </c:pt>
                <c:pt idx="9701">
                  <c:v>1004.5000477111898</c:v>
                </c:pt>
                <c:pt idx="9702">
                  <c:v>1004.6000477159396</c:v>
                </c:pt>
                <c:pt idx="9703">
                  <c:v>1004.7000477206893</c:v>
                </c:pt>
                <c:pt idx="9704">
                  <c:v>1004.8000477254391</c:v>
                </c:pt>
                <c:pt idx="9705">
                  <c:v>1004.9000477301888</c:v>
                </c:pt>
                <c:pt idx="9706">
                  <c:v>1005.0000477349386</c:v>
                </c:pt>
                <c:pt idx="9707">
                  <c:v>1005.1000477396883</c:v>
                </c:pt>
                <c:pt idx="9708">
                  <c:v>1005.2000477444381</c:v>
                </c:pt>
                <c:pt idx="9709">
                  <c:v>1005.3000477491878</c:v>
                </c:pt>
                <c:pt idx="9710">
                  <c:v>1005.4000477539375</c:v>
                </c:pt>
                <c:pt idx="9711">
                  <c:v>1005.5000477586873</c:v>
                </c:pt>
                <c:pt idx="9712">
                  <c:v>1005.600047763437</c:v>
                </c:pt>
                <c:pt idx="9713">
                  <c:v>1005.7000477681868</c:v>
                </c:pt>
                <c:pt idx="9714">
                  <c:v>1005.8000477729365</c:v>
                </c:pt>
                <c:pt idx="9715">
                  <c:v>1005.9000477776863</c:v>
                </c:pt>
                <c:pt idx="9716">
                  <c:v>1006.000047782436</c:v>
                </c:pt>
                <c:pt idx="9717">
                  <c:v>1006.1000477871858</c:v>
                </c:pt>
                <c:pt idx="9718">
                  <c:v>1006.2000477919355</c:v>
                </c:pt>
                <c:pt idx="9719">
                  <c:v>1006.3000477966852</c:v>
                </c:pt>
                <c:pt idx="9720">
                  <c:v>1006.400047801435</c:v>
                </c:pt>
                <c:pt idx="9721">
                  <c:v>1006.5000478061847</c:v>
                </c:pt>
                <c:pt idx="9722">
                  <c:v>1006.6000478109345</c:v>
                </c:pt>
                <c:pt idx="9723">
                  <c:v>1006.7000478156842</c:v>
                </c:pt>
                <c:pt idx="9724">
                  <c:v>1006.800047820434</c:v>
                </c:pt>
                <c:pt idx="9725">
                  <c:v>1006.9000478251837</c:v>
                </c:pt>
                <c:pt idx="9726">
                  <c:v>1007.0000478299335</c:v>
                </c:pt>
                <c:pt idx="9727">
                  <c:v>1007.1000478346832</c:v>
                </c:pt>
                <c:pt idx="9728">
                  <c:v>1007.200047839433</c:v>
                </c:pt>
                <c:pt idx="9729">
                  <c:v>1007.3000478441827</c:v>
                </c:pt>
                <c:pt idx="9730">
                  <c:v>1007.4000478489324</c:v>
                </c:pt>
                <c:pt idx="9731">
                  <c:v>1007.5000478536822</c:v>
                </c:pt>
                <c:pt idx="9732">
                  <c:v>1007.6000478584319</c:v>
                </c:pt>
                <c:pt idx="9733">
                  <c:v>1007.7000478631817</c:v>
                </c:pt>
                <c:pt idx="9734">
                  <c:v>1007.8000478679314</c:v>
                </c:pt>
                <c:pt idx="9735">
                  <c:v>1007.9000478726812</c:v>
                </c:pt>
                <c:pt idx="9736">
                  <c:v>1008.0000478774309</c:v>
                </c:pt>
                <c:pt idx="9737">
                  <c:v>1008.1000478821807</c:v>
                </c:pt>
                <c:pt idx="9738">
                  <c:v>1008.2000478869304</c:v>
                </c:pt>
                <c:pt idx="9739">
                  <c:v>1008.3000478916802</c:v>
                </c:pt>
                <c:pt idx="9740">
                  <c:v>1008.4000478964299</c:v>
                </c:pt>
                <c:pt idx="9741">
                  <c:v>1008.5000479011796</c:v>
                </c:pt>
                <c:pt idx="9742">
                  <c:v>1008.6000479059294</c:v>
                </c:pt>
                <c:pt idx="9743">
                  <c:v>1008.7000479106791</c:v>
                </c:pt>
                <c:pt idx="9744">
                  <c:v>1008.8000479154289</c:v>
                </c:pt>
                <c:pt idx="9745">
                  <c:v>1008.9000479201786</c:v>
                </c:pt>
                <c:pt idx="9746">
                  <c:v>1009.0000479249284</c:v>
                </c:pt>
                <c:pt idx="9747">
                  <c:v>1009.1000479296781</c:v>
                </c:pt>
                <c:pt idx="9748">
                  <c:v>1009.2000479344279</c:v>
                </c:pt>
                <c:pt idx="9749">
                  <c:v>1009.3000479391776</c:v>
                </c:pt>
                <c:pt idx="9750">
                  <c:v>1009.4000479439273</c:v>
                </c:pt>
                <c:pt idx="9751">
                  <c:v>1009.5000479486771</c:v>
                </c:pt>
                <c:pt idx="9752">
                  <c:v>1009.6000479534268</c:v>
                </c:pt>
                <c:pt idx="9753">
                  <c:v>1009.7000479581766</c:v>
                </c:pt>
                <c:pt idx="9754">
                  <c:v>1009.8000479629263</c:v>
                </c:pt>
                <c:pt idx="9755">
                  <c:v>1009.9000479676761</c:v>
                </c:pt>
                <c:pt idx="9756">
                  <c:v>1010.0000479724258</c:v>
                </c:pt>
                <c:pt idx="9757">
                  <c:v>1010.1000479771756</c:v>
                </c:pt>
                <c:pt idx="9758">
                  <c:v>1010.2000479819253</c:v>
                </c:pt>
                <c:pt idx="9759">
                  <c:v>1010.3000479866751</c:v>
                </c:pt>
                <c:pt idx="9760">
                  <c:v>1010.4000479914248</c:v>
                </c:pt>
                <c:pt idx="9761">
                  <c:v>1010.5000479961745</c:v>
                </c:pt>
                <c:pt idx="9762">
                  <c:v>1010.6000480009243</c:v>
                </c:pt>
                <c:pt idx="9763">
                  <c:v>1010.700048005674</c:v>
                </c:pt>
                <c:pt idx="9764">
                  <c:v>1010.8000480104238</c:v>
                </c:pt>
                <c:pt idx="9765">
                  <c:v>1010.9000480151735</c:v>
                </c:pt>
                <c:pt idx="9766">
                  <c:v>1011.0000480199233</c:v>
                </c:pt>
                <c:pt idx="9767">
                  <c:v>1011.100048024673</c:v>
                </c:pt>
                <c:pt idx="9768">
                  <c:v>1011.2000480294228</c:v>
                </c:pt>
                <c:pt idx="9769">
                  <c:v>1011.3000480341725</c:v>
                </c:pt>
                <c:pt idx="9770">
                  <c:v>1011.4000480389223</c:v>
                </c:pt>
                <c:pt idx="9771">
                  <c:v>1011.500048043672</c:v>
                </c:pt>
                <c:pt idx="9772">
                  <c:v>1011.6000480484217</c:v>
                </c:pt>
                <c:pt idx="9773">
                  <c:v>1011.7000480531715</c:v>
                </c:pt>
                <c:pt idx="9774">
                  <c:v>1011.8000480579212</c:v>
                </c:pt>
                <c:pt idx="9775">
                  <c:v>1011.900048062671</c:v>
                </c:pt>
                <c:pt idx="9776">
                  <c:v>1012.0000480674207</c:v>
                </c:pt>
                <c:pt idx="9777">
                  <c:v>1012.1000480721705</c:v>
                </c:pt>
                <c:pt idx="9778">
                  <c:v>1012.2000480769202</c:v>
                </c:pt>
                <c:pt idx="9779">
                  <c:v>1012.30004808167</c:v>
                </c:pt>
                <c:pt idx="9780">
                  <c:v>1012.4000480864197</c:v>
                </c:pt>
                <c:pt idx="9781">
                  <c:v>1012.5000480911694</c:v>
                </c:pt>
                <c:pt idx="9782">
                  <c:v>1012.6000480959192</c:v>
                </c:pt>
                <c:pt idx="9783">
                  <c:v>1012.7000481006689</c:v>
                </c:pt>
                <c:pt idx="9784">
                  <c:v>1012.8000481054187</c:v>
                </c:pt>
                <c:pt idx="9785">
                  <c:v>1012.9000481101684</c:v>
                </c:pt>
                <c:pt idx="9786">
                  <c:v>1013.0000481149182</c:v>
                </c:pt>
                <c:pt idx="9787">
                  <c:v>1013.1000481196679</c:v>
                </c:pt>
                <c:pt idx="9788">
                  <c:v>1013.2000481244177</c:v>
                </c:pt>
                <c:pt idx="9789">
                  <c:v>1013.3000481291674</c:v>
                </c:pt>
                <c:pt idx="9790">
                  <c:v>1013.4000481339172</c:v>
                </c:pt>
                <c:pt idx="9791">
                  <c:v>1013.5000481386669</c:v>
                </c:pt>
                <c:pt idx="9792">
                  <c:v>1013.6000481434166</c:v>
                </c:pt>
                <c:pt idx="9793">
                  <c:v>1013.7000481481664</c:v>
                </c:pt>
                <c:pt idx="9794">
                  <c:v>1013.8000481529161</c:v>
                </c:pt>
                <c:pt idx="9795">
                  <c:v>1013.9000481576659</c:v>
                </c:pt>
                <c:pt idx="9796">
                  <c:v>1014.0000481624156</c:v>
                </c:pt>
                <c:pt idx="9797">
                  <c:v>1014.1000481671654</c:v>
                </c:pt>
                <c:pt idx="9798">
                  <c:v>1014.2000481719151</c:v>
                </c:pt>
                <c:pt idx="9799">
                  <c:v>1014.3000481766649</c:v>
                </c:pt>
                <c:pt idx="9800">
                  <c:v>1014.4000481814146</c:v>
                </c:pt>
                <c:pt idx="9801">
                  <c:v>1014.5000481861643</c:v>
                </c:pt>
                <c:pt idx="9802">
                  <c:v>1014.6000481909141</c:v>
                </c:pt>
                <c:pt idx="9803">
                  <c:v>1014.7000481956638</c:v>
                </c:pt>
                <c:pt idx="9804">
                  <c:v>1014.8000482004136</c:v>
                </c:pt>
                <c:pt idx="9805">
                  <c:v>1014.9000482051633</c:v>
                </c:pt>
                <c:pt idx="9806">
                  <c:v>1015.0000482099131</c:v>
                </c:pt>
                <c:pt idx="9807">
                  <c:v>1015.1000482146628</c:v>
                </c:pt>
                <c:pt idx="9808">
                  <c:v>1015.2000482194126</c:v>
                </c:pt>
                <c:pt idx="9809">
                  <c:v>1015.3000482241623</c:v>
                </c:pt>
                <c:pt idx="9810">
                  <c:v>1015.4000482289121</c:v>
                </c:pt>
                <c:pt idx="9811">
                  <c:v>1015.5000482336618</c:v>
                </c:pt>
                <c:pt idx="9812">
                  <c:v>1015.6000482384115</c:v>
                </c:pt>
                <c:pt idx="9813">
                  <c:v>1015.7000482431613</c:v>
                </c:pt>
                <c:pt idx="9814">
                  <c:v>1015.800048247911</c:v>
                </c:pt>
                <c:pt idx="9815">
                  <c:v>1015.9000482526608</c:v>
                </c:pt>
                <c:pt idx="9816">
                  <c:v>1016.0000482574105</c:v>
                </c:pt>
                <c:pt idx="9817">
                  <c:v>1016.1000482621603</c:v>
                </c:pt>
                <c:pt idx="9818">
                  <c:v>1016.20004826691</c:v>
                </c:pt>
                <c:pt idx="9819">
                  <c:v>1016.3000482716598</c:v>
                </c:pt>
                <c:pt idx="9820">
                  <c:v>1016.4000482764095</c:v>
                </c:pt>
                <c:pt idx="9821">
                  <c:v>1016.5000482811593</c:v>
                </c:pt>
                <c:pt idx="9822">
                  <c:v>1016.600048285909</c:v>
                </c:pt>
                <c:pt idx="9823">
                  <c:v>1016.7000482906587</c:v>
                </c:pt>
                <c:pt idx="9824">
                  <c:v>1016.8000482954085</c:v>
                </c:pt>
                <c:pt idx="9825">
                  <c:v>1016.9000483001582</c:v>
                </c:pt>
                <c:pt idx="9826">
                  <c:v>1017.000048304908</c:v>
                </c:pt>
                <c:pt idx="9827">
                  <c:v>1017.1000483096577</c:v>
                </c:pt>
                <c:pt idx="9828">
                  <c:v>1017.2000483144075</c:v>
                </c:pt>
                <c:pt idx="9829">
                  <c:v>1017.3000483191572</c:v>
                </c:pt>
                <c:pt idx="9830">
                  <c:v>1017.400048323907</c:v>
                </c:pt>
                <c:pt idx="9831">
                  <c:v>1017.5000483286567</c:v>
                </c:pt>
                <c:pt idx="9832">
                  <c:v>1017.6000483334064</c:v>
                </c:pt>
                <c:pt idx="9833">
                  <c:v>1017.7000483381562</c:v>
                </c:pt>
                <c:pt idx="9834">
                  <c:v>1017.8000483429059</c:v>
                </c:pt>
                <c:pt idx="9835">
                  <c:v>1017.9000483476557</c:v>
                </c:pt>
                <c:pt idx="9836">
                  <c:v>1018.0000483524054</c:v>
                </c:pt>
                <c:pt idx="9837">
                  <c:v>1018.1000483571552</c:v>
                </c:pt>
                <c:pt idx="9838">
                  <c:v>1018.2000483619049</c:v>
                </c:pt>
                <c:pt idx="9839">
                  <c:v>1018.3000483666547</c:v>
                </c:pt>
                <c:pt idx="9840">
                  <c:v>1018.4000483714044</c:v>
                </c:pt>
                <c:pt idx="9841">
                  <c:v>1018.5000483761542</c:v>
                </c:pt>
                <c:pt idx="9842">
                  <c:v>1018.6000483809039</c:v>
                </c:pt>
                <c:pt idx="9843">
                  <c:v>1018.7000483856536</c:v>
                </c:pt>
                <c:pt idx="9844">
                  <c:v>1018.8000483904034</c:v>
                </c:pt>
                <c:pt idx="9845">
                  <c:v>1018.9000483951531</c:v>
                </c:pt>
                <c:pt idx="9846">
                  <c:v>1019.0000483999029</c:v>
                </c:pt>
                <c:pt idx="9847">
                  <c:v>1019.1000484046526</c:v>
                </c:pt>
                <c:pt idx="9848">
                  <c:v>1019.2000484094024</c:v>
                </c:pt>
                <c:pt idx="9849">
                  <c:v>1019.3000484141521</c:v>
                </c:pt>
                <c:pt idx="9850">
                  <c:v>1019.4000484189019</c:v>
                </c:pt>
                <c:pt idx="9851">
                  <c:v>1019.5000484236516</c:v>
                </c:pt>
                <c:pt idx="9852">
                  <c:v>1019.6000484284014</c:v>
                </c:pt>
                <c:pt idx="9853">
                  <c:v>1019.7000484331511</c:v>
                </c:pt>
                <c:pt idx="9854">
                  <c:v>1019.8000484379008</c:v>
                </c:pt>
                <c:pt idx="9855">
                  <c:v>1019.9000484426506</c:v>
                </c:pt>
                <c:pt idx="9856">
                  <c:v>1020.0000484474003</c:v>
                </c:pt>
                <c:pt idx="9857">
                  <c:v>1020.1000484521501</c:v>
                </c:pt>
                <c:pt idx="9858">
                  <c:v>1020.2000484568998</c:v>
                </c:pt>
                <c:pt idx="9859">
                  <c:v>1020.3000484616496</c:v>
                </c:pt>
                <c:pt idx="9860">
                  <c:v>1020.4000484663993</c:v>
                </c:pt>
                <c:pt idx="9861">
                  <c:v>1020.5000484711491</c:v>
                </c:pt>
                <c:pt idx="9862">
                  <c:v>1020.6000484758988</c:v>
                </c:pt>
                <c:pt idx="9863">
                  <c:v>1020.7000484806485</c:v>
                </c:pt>
                <c:pt idx="9864">
                  <c:v>1020.8000484853983</c:v>
                </c:pt>
                <c:pt idx="9865">
                  <c:v>1020.900048490148</c:v>
                </c:pt>
                <c:pt idx="9866">
                  <c:v>1021.0000484948978</c:v>
                </c:pt>
                <c:pt idx="9867">
                  <c:v>1021.1000484996475</c:v>
                </c:pt>
                <c:pt idx="9868">
                  <c:v>1021.2000485043973</c:v>
                </c:pt>
                <c:pt idx="9869">
                  <c:v>1021.300048509147</c:v>
                </c:pt>
                <c:pt idx="9870">
                  <c:v>1021.4000485138968</c:v>
                </c:pt>
                <c:pt idx="9871">
                  <c:v>1021.5000485186465</c:v>
                </c:pt>
                <c:pt idx="9872">
                  <c:v>1021.6000485233963</c:v>
                </c:pt>
                <c:pt idx="9873">
                  <c:v>1021.700048528146</c:v>
                </c:pt>
                <c:pt idx="9874">
                  <c:v>1021.8000485328957</c:v>
                </c:pt>
                <c:pt idx="9875">
                  <c:v>1021.9000485376455</c:v>
                </c:pt>
                <c:pt idx="9876">
                  <c:v>1022.0000485423952</c:v>
                </c:pt>
                <c:pt idx="9877">
                  <c:v>1022.100048547145</c:v>
                </c:pt>
                <c:pt idx="9878">
                  <c:v>1022.2000485518947</c:v>
                </c:pt>
                <c:pt idx="9879">
                  <c:v>1022.3000485566445</c:v>
                </c:pt>
                <c:pt idx="9880">
                  <c:v>1022.4000485613942</c:v>
                </c:pt>
                <c:pt idx="9881">
                  <c:v>1022.500048566144</c:v>
                </c:pt>
                <c:pt idx="9882">
                  <c:v>1022.6000485708937</c:v>
                </c:pt>
                <c:pt idx="9883">
                  <c:v>1022.7000485756435</c:v>
                </c:pt>
                <c:pt idx="9884">
                  <c:v>1022.8000485803932</c:v>
                </c:pt>
                <c:pt idx="9885">
                  <c:v>1022.9000485851429</c:v>
                </c:pt>
                <c:pt idx="9886">
                  <c:v>1023.0000485898927</c:v>
                </c:pt>
                <c:pt idx="9887">
                  <c:v>1023.1000485946424</c:v>
                </c:pt>
                <c:pt idx="9888">
                  <c:v>1023.2000485993922</c:v>
                </c:pt>
                <c:pt idx="9889">
                  <c:v>1023.3000486041419</c:v>
                </c:pt>
                <c:pt idx="9890">
                  <c:v>1023.4000486088917</c:v>
                </c:pt>
                <c:pt idx="9891">
                  <c:v>1023.5000486136414</c:v>
                </c:pt>
                <c:pt idx="9892">
                  <c:v>1023.6000486183912</c:v>
                </c:pt>
                <c:pt idx="9893">
                  <c:v>1023.7000486231409</c:v>
                </c:pt>
                <c:pt idx="9894">
                  <c:v>1023.8000486278906</c:v>
                </c:pt>
                <c:pt idx="9895">
                  <c:v>1023.9000486326404</c:v>
                </c:pt>
                <c:pt idx="9896">
                  <c:v>1024.0000486373901</c:v>
                </c:pt>
                <c:pt idx="9897">
                  <c:v>1024.1000486421399</c:v>
                </c:pt>
                <c:pt idx="9898">
                  <c:v>1024.2000486468896</c:v>
                </c:pt>
                <c:pt idx="9899">
                  <c:v>1024.3000486516394</c:v>
                </c:pt>
                <c:pt idx="9900">
                  <c:v>1024.4000486563891</c:v>
                </c:pt>
                <c:pt idx="9901">
                  <c:v>1024.5000486611389</c:v>
                </c:pt>
                <c:pt idx="9902">
                  <c:v>1024.6000486658886</c:v>
                </c:pt>
                <c:pt idx="9903">
                  <c:v>1024.7000486706384</c:v>
                </c:pt>
                <c:pt idx="9904">
                  <c:v>1024.8000486753881</c:v>
                </c:pt>
                <c:pt idx="9905">
                  <c:v>1024.9000486801378</c:v>
                </c:pt>
                <c:pt idx="9906">
                  <c:v>1025.0000486848876</c:v>
                </c:pt>
                <c:pt idx="9907">
                  <c:v>1025.1000486896373</c:v>
                </c:pt>
                <c:pt idx="9908">
                  <c:v>1025.2000486943871</c:v>
                </c:pt>
                <c:pt idx="9909">
                  <c:v>1025.3000486991368</c:v>
                </c:pt>
                <c:pt idx="9910">
                  <c:v>1025.4000487038866</c:v>
                </c:pt>
                <c:pt idx="9911">
                  <c:v>1025.5000487086363</c:v>
                </c:pt>
                <c:pt idx="9912">
                  <c:v>1025.6000487133861</c:v>
                </c:pt>
                <c:pt idx="9913">
                  <c:v>1025.7000487181358</c:v>
                </c:pt>
                <c:pt idx="9914">
                  <c:v>1025.8000487228855</c:v>
                </c:pt>
                <c:pt idx="9915">
                  <c:v>1025.9000487276353</c:v>
                </c:pt>
                <c:pt idx="9916">
                  <c:v>1026.000048732385</c:v>
                </c:pt>
                <c:pt idx="9917">
                  <c:v>1026.1000487371348</c:v>
                </c:pt>
                <c:pt idx="9918">
                  <c:v>1026.2000487418845</c:v>
                </c:pt>
                <c:pt idx="9919">
                  <c:v>1026.3000487466343</c:v>
                </c:pt>
                <c:pt idx="9920">
                  <c:v>1026.400048751384</c:v>
                </c:pt>
                <c:pt idx="9921">
                  <c:v>1026.5000487561338</c:v>
                </c:pt>
                <c:pt idx="9922">
                  <c:v>1026.6000487608835</c:v>
                </c:pt>
                <c:pt idx="9923">
                  <c:v>1026.7000487656333</c:v>
                </c:pt>
                <c:pt idx="9924">
                  <c:v>1026.800048770383</c:v>
                </c:pt>
                <c:pt idx="9925">
                  <c:v>1026.9000487751327</c:v>
                </c:pt>
                <c:pt idx="9926">
                  <c:v>1027.0000487798825</c:v>
                </c:pt>
                <c:pt idx="9927">
                  <c:v>1027.1000487846322</c:v>
                </c:pt>
                <c:pt idx="9928">
                  <c:v>1027.200048789382</c:v>
                </c:pt>
                <c:pt idx="9929">
                  <c:v>1027.3000487941317</c:v>
                </c:pt>
                <c:pt idx="9930">
                  <c:v>1027.4000487988815</c:v>
                </c:pt>
                <c:pt idx="9931">
                  <c:v>1027.5000488036312</c:v>
                </c:pt>
                <c:pt idx="9932">
                  <c:v>1027.600048808381</c:v>
                </c:pt>
                <c:pt idx="9933">
                  <c:v>1027.7000488131307</c:v>
                </c:pt>
                <c:pt idx="9934">
                  <c:v>1027.8000488178805</c:v>
                </c:pt>
                <c:pt idx="9935">
                  <c:v>1027.9000488226302</c:v>
                </c:pt>
                <c:pt idx="9936">
                  <c:v>1028.0000488273799</c:v>
                </c:pt>
                <c:pt idx="9937">
                  <c:v>1028.1000488321297</c:v>
                </c:pt>
                <c:pt idx="9938">
                  <c:v>1028.2000488368794</c:v>
                </c:pt>
                <c:pt idx="9939">
                  <c:v>1028.3000488416292</c:v>
                </c:pt>
                <c:pt idx="9940">
                  <c:v>1028.4000488463789</c:v>
                </c:pt>
                <c:pt idx="9941">
                  <c:v>1028.5000488511287</c:v>
                </c:pt>
                <c:pt idx="9942">
                  <c:v>1028.6000488558784</c:v>
                </c:pt>
                <c:pt idx="9943">
                  <c:v>1028.7000488606282</c:v>
                </c:pt>
                <c:pt idx="9944">
                  <c:v>1028.8000488653779</c:v>
                </c:pt>
                <c:pt idx="9945">
                  <c:v>1028.9000488701276</c:v>
                </c:pt>
                <c:pt idx="9946">
                  <c:v>1029.0000488748774</c:v>
                </c:pt>
                <c:pt idx="9947">
                  <c:v>1029.1000488796271</c:v>
                </c:pt>
                <c:pt idx="9948">
                  <c:v>1029.2000488843769</c:v>
                </c:pt>
                <c:pt idx="9949">
                  <c:v>1029.3000488891266</c:v>
                </c:pt>
                <c:pt idx="9950">
                  <c:v>1029.4000488938764</c:v>
                </c:pt>
                <c:pt idx="9951">
                  <c:v>1029.5000488986261</c:v>
                </c:pt>
                <c:pt idx="9952">
                  <c:v>1029.6000489033759</c:v>
                </c:pt>
                <c:pt idx="9953">
                  <c:v>1029.7000489081256</c:v>
                </c:pt>
                <c:pt idx="9954">
                  <c:v>1029.8000489128754</c:v>
                </c:pt>
                <c:pt idx="9955">
                  <c:v>1029.9000489176251</c:v>
                </c:pt>
                <c:pt idx="9956">
                  <c:v>1030.0000489223748</c:v>
                </c:pt>
                <c:pt idx="9957">
                  <c:v>1030.1000489271246</c:v>
                </c:pt>
                <c:pt idx="9958">
                  <c:v>1030.2000489318743</c:v>
                </c:pt>
                <c:pt idx="9959">
                  <c:v>1030.3000489366241</c:v>
                </c:pt>
                <c:pt idx="9960">
                  <c:v>1030.4000489413738</c:v>
                </c:pt>
                <c:pt idx="9961">
                  <c:v>1030.5000489461236</c:v>
                </c:pt>
                <c:pt idx="9962">
                  <c:v>1030.6000489508733</c:v>
                </c:pt>
                <c:pt idx="9963">
                  <c:v>1030.7000489556231</c:v>
                </c:pt>
                <c:pt idx="9964">
                  <c:v>1030.8000489603728</c:v>
                </c:pt>
                <c:pt idx="9965">
                  <c:v>1030.9000489651226</c:v>
                </c:pt>
                <c:pt idx="9966">
                  <c:v>1031.0000489698723</c:v>
                </c:pt>
                <c:pt idx="9967">
                  <c:v>1031.100048974622</c:v>
                </c:pt>
                <c:pt idx="9968">
                  <c:v>1031.2000489793718</c:v>
                </c:pt>
                <c:pt idx="9969">
                  <c:v>1031.3000489841215</c:v>
                </c:pt>
                <c:pt idx="9970">
                  <c:v>1031.4000489888713</c:v>
                </c:pt>
                <c:pt idx="9971">
                  <c:v>1031.500048993621</c:v>
                </c:pt>
                <c:pt idx="9972">
                  <c:v>1031.6000489983708</c:v>
                </c:pt>
                <c:pt idx="9973">
                  <c:v>1031.7000490031205</c:v>
                </c:pt>
                <c:pt idx="9974">
                  <c:v>1031.8000490078703</c:v>
                </c:pt>
                <c:pt idx="9975">
                  <c:v>1031.90004901262</c:v>
                </c:pt>
                <c:pt idx="9976">
                  <c:v>1032.0000490173697</c:v>
                </c:pt>
                <c:pt idx="9977">
                  <c:v>1032.1000490221195</c:v>
                </c:pt>
                <c:pt idx="9978">
                  <c:v>1032.2000490268692</c:v>
                </c:pt>
                <c:pt idx="9979">
                  <c:v>1032.300049031619</c:v>
                </c:pt>
                <c:pt idx="9980">
                  <c:v>1032.4000490363687</c:v>
                </c:pt>
                <c:pt idx="9981">
                  <c:v>1032.5000490411185</c:v>
                </c:pt>
                <c:pt idx="9982">
                  <c:v>1032.6000490458682</c:v>
                </c:pt>
                <c:pt idx="9983">
                  <c:v>1032.700049050618</c:v>
                </c:pt>
                <c:pt idx="9984">
                  <c:v>1032.8000490553677</c:v>
                </c:pt>
                <c:pt idx="9985">
                  <c:v>1032.9000490601175</c:v>
                </c:pt>
                <c:pt idx="9986">
                  <c:v>1033.0000490648672</c:v>
                </c:pt>
                <c:pt idx="9987">
                  <c:v>1033.1000490696169</c:v>
                </c:pt>
                <c:pt idx="9988">
                  <c:v>1033.2000490743667</c:v>
                </c:pt>
                <c:pt idx="9989">
                  <c:v>1033.3000490791164</c:v>
                </c:pt>
                <c:pt idx="9990">
                  <c:v>1033.4000490838662</c:v>
                </c:pt>
                <c:pt idx="9991">
                  <c:v>1033.5000490886159</c:v>
                </c:pt>
                <c:pt idx="9992">
                  <c:v>1033.6000490933657</c:v>
                </c:pt>
                <c:pt idx="9993">
                  <c:v>1033.7000490981154</c:v>
                </c:pt>
                <c:pt idx="9994">
                  <c:v>1033.8000491028652</c:v>
                </c:pt>
                <c:pt idx="9995">
                  <c:v>1033.9000491076149</c:v>
                </c:pt>
                <c:pt idx="9996">
                  <c:v>1034.0000491123646</c:v>
                </c:pt>
                <c:pt idx="9997">
                  <c:v>1034.1000491171144</c:v>
                </c:pt>
                <c:pt idx="9998">
                  <c:v>1034.2000491218641</c:v>
                </c:pt>
                <c:pt idx="9999">
                  <c:v>1034.3000491266139</c:v>
                </c:pt>
                <c:pt idx="10000">
                  <c:v>1034.4000491313636</c:v>
                </c:pt>
                <c:pt idx="10001">
                  <c:v>1034.5000491361134</c:v>
                </c:pt>
                <c:pt idx="10002">
                  <c:v>1034.6000491408631</c:v>
                </c:pt>
                <c:pt idx="10003">
                  <c:v>1034.7000491456129</c:v>
                </c:pt>
                <c:pt idx="10004">
                  <c:v>1034.8000491503626</c:v>
                </c:pt>
                <c:pt idx="10005">
                  <c:v>1034.9000491551124</c:v>
                </c:pt>
                <c:pt idx="10006">
                  <c:v>1035.0000491598621</c:v>
                </c:pt>
                <c:pt idx="10007">
                  <c:v>1035.1000491646118</c:v>
                </c:pt>
                <c:pt idx="10008">
                  <c:v>1035.2000491693616</c:v>
                </c:pt>
                <c:pt idx="10009">
                  <c:v>1035.3000491741113</c:v>
                </c:pt>
                <c:pt idx="10010">
                  <c:v>1035.4000491788611</c:v>
                </c:pt>
                <c:pt idx="10011">
                  <c:v>1035.5000491836108</c:v>
                </c:pt>
                <c:pt idx="10012">
                  <c:v>1035.6000491883606</c:v>
                </c:pt>
                <c:pt idx="10013">
                  <c:v>1035.7000491931103</c:v>
                </c:pt>
                <c:pt idx="10014">
                  <c:v>1035.8000491978601</c:v>
                </c:pt>
                <c:pt idx="10015">
                  <c:v>1035.9000492026098</c:v>
                </c:pt>
                <c:pt idx="10016">
                  <c:v>1036.0000492073596</c:v>
                </c:pt>
                <c:pt idx="10017">
                  <c:v>1036.1000492121093</c:v>
                </c:pt>
                <c:pt idx="10018">
                  <c:v>1036.200049216859</c:v>
                </c:pt>
                <c:pt idx="10019">
                  <c:v>1036.3000492216088</c:v>
                </c:pt>
                <c:pt idx="10020">
                  <c:v>1036.4000492263585</c:v>
                </c:pt>
                <c:pt idx="10021">
                  <c:v>1036.5000492311083</c:v>
                </c:pt>
                <c:pt idx="10022">
                  <c:v>1036.600049235858</c:v>
                </c:pt>
                <c:pt idx="10023">
                  <c:v>1036.7000492406078</c:v>
                </c:pt>
                <c:pt idx="10024">
                  <c:v>1036.8000492453575</c:v>
                </c:pt>
                <c:pt idx="10025">
                  <c:v>1036.9000492501073</c:v>
                </c:pt>
                <c:pt idx="10026">
                  <c:v>1037.000049254857</c:v>
                </c:pt>
                <c:pt idx="10027">
                  <c:v>1037.1000492596067</c:v>
                </c:pt>
                <c:pt idx="10028">
                  <c:v>1037.2000492643565</c:v>
                </c:pt>
                <c:pt idx="10029">
                  <c:v>1037.3000492691062</c:v>
                </c:pt>
                <c:pt idx="10030">
                  <c:v>1037.400049273856</c:v>
                </c:pt>
                <c:pt idx="10031">
                  <c:v>1037.5000492786057</c:v>
                </c:pt>
                <c:pt idx="10032">
                  <c:v>1037.6000492833555</c:v>
                </c:pt>
                <c:pt idx="10033">
                  <c:v>1037.7000492881052</c:v>
                </c:pt>
                <c:pt idx="10034">
                  <c:v>1037.800049292855</c:v>
                </c:pt>
                <c:pt idx="10035">
                  <c:v>1037.9000492976047</c:v>
                </c:pt>
                <c:pt idx="10036">
                  <c:v>1038.0000493023545</c:v>
                </c:pt>
                <c:pt idx="10037">
                  <c:v>1038.1000493071042</c:v>
                </c:pt>
                <c:pt idx="10038">
                  <c:v>1038.2000493118539</c:v>
                </c:pt>
                <c:pt idx="10039">
                  <c:v>1038.3000493166037</c:v>
                </c:pt>
                <c:pt idx="10040">
                  <c:v>1038.4000493213534</c:v>
                </c:pt>
                <c:pt idx="10041">
                  <c:v>1038.5000493261032</c:v>
                </c:pt>
                <c:pt idx="10042">
                  <c:v>1038.6000493308529</c:v>
                </c:pt>
                <c:pt idx="10043">
                  <c:v>1038.7000493356027</c:v>
                </c:pt>
                <c:pt idx="10044">
                  <c:v>1038.8000493403524</c:v>
                </c:pt>
                <c:pt idx="10045">
                  <c:v>1038.9000493451022</c:v>
                </c:pt>
                <c:pt idx="10046">
                  <c:v>1039.0000493498519</c:v>
                </c:pt>
                <c:pt idx="10047">
                  <c:v>1039.1000493546017</c:v>
                </c:pt>
                <c:pt idx="10048">
                  <c:v>1039.2000493593514</c:v>
                </c:pt>
                <c:pt idx="10049">
                  <c:v>1039.3000493641011</c:v>
                </c:pt>
                <c:pt idx="10050">
                  <c:v>1039.4000493688509</c:v>
                </c:pt>
                <c:pt idx="10051">
                  <c:v>1039.5000493736006</c:v>
                </c:pt>
                <c:pt idx="10052">
                  <c:v>1039.6000493783504</c:v>
                </c:pt>
                <c:pt idx="10053">
                  <c:v>1039.7000493831001</c:v>
                </c:pt>
                <c:pt idx="10054">
                  <c:v>1039.8000493878499</c:v>
                </c:pt>
                <c:pt idx="10055">
                  <c:v>1039.9000493925996</c:v>
                </c:pt>
                <c:pt idx="10056">
                  <c:v>1040.0000493973494</c:v>
                </c:pt>
                <c:pt idx="10057">
                  <c:v>1040.1000494020991</c:v>
                </c:pt>
                <c:pt idx="10058">
                  <c:v>1040.2000494068488</c:v>
                </c:pt>
                <c:pt idx="10059">
                  <c:v>1040.3000494115986</c:v>
                </c:pt>
                <c:pt idx="10060">
                  <c:v>1040.4000494163483</c:v>
                </c:pt>
                <c:pt idx="10061">
                  <c:v>1040.5000494210981</c:v>
                </c:pt>
                <c:pt idx="10062">
                  <c:v>1040.6000494258478</c:v>
                </c:pt>
                <c:pt idx="10063">
                  <c:v>1040.7000494305976</c:v>
                </c:pt>
                <c:pt idx="10064">
                  <c:v>1040.8000494353473</c:v>
                </c:pt>
                <c:pt idx="10065">
                  <c:v>1040.9000494400971</c:v>
                </c:pt>
                <c:pt idx="10066">
                  <c:v>1041.0000494448468</c:v>
                </c:pt>
                <c:pt idx="10067">
                  <c:v>1041.1000494495966</c:v>
                </c:pt>
                <c:pt idx="10068">
                  <c:v>1041.2000494543463</c:v>
                </c:pt>
                <c:pt idx="10069">
                  <c:v>1041.300049459096</c:v>
                </c:pt>
                <c:pt idx="10070">
                  <c:v>1041.4000494638458</c:v>
                </c:pt>
                <c:pt idx="10071">
                  <c:v>1041.5000494685955</c:v>
                </c:pt>
                <c:pt idx="10072">
                  <c:v>1041.6000494733453</c:v>
                </c:pt>
                <c:pt idx="10073">
                  <c:v>1041.700049478095</c:v>
                </c:pt>
                <c:pt idx="10074">
                  <c:v>1041.8000494828448</c:v>
                </c:pt>
                <c:pt idx="10075">
                  <c:v>1041.9000494875945</c:v>
                </c:pt>
                <c:pt idx="10076">
                  <c:v>1042.0000494923443</c:v>
                </c:pt>
                <c:pt idx="10077">
                  <c:v>1042.100049497094</c:v>
                </c:pt>
                <c:pt idx="10078">
                  <c:v>1042.2000495018438</c:v>
                </c:pt>
                <c:pt idx="10079">
                  <c:v>1042.3000495065935</c:v>
                </c:pt>
                <c:pt idx="10080">
                  <c:v>1042.4000495113432</c:v>
                </c:pt>
                <c:pt idx="10081">
                  <c:v>1042.500049516093</c:v>
                </c:pt>
                <c:pt idx="10082">
                  <c:v>1042.6000495208427</c:v>
                </c:pt>
                <c:pt idx="10083">
                  <c:v>1042.7000495255925</c:v>
                </c:pt>
                <c:pt idx="10084">
                  <c:v>1042.8000495303422</c:v>
                </c:pt>
                <c:pt idx="10085">
                  <c:v>1042.900049535092</c:v>
                </c:pt>
                <c:pt idx="10086">
                  <c:v>1043.0000495398417</c:v>
                </c:pt>
                <c:pt idx="10087">
                  <c:v>1043.1000495445915</c:v>
                </c:pt>
                <c:pt idx="10088">
                  <c:v>1043.2000495493412</c:v>
                </c:pt>
                <c:pt idx="10089">
                  <c:v>1043.3000495540909</c:v>
                </c:pt>
                <c:pt idx="10090">
                  <c:v>1043.4000495588407</c:v>
                </c:pt>
                <c:pt idx="10091">
                  <c:v>1043.5000495635904</c:v>
                </c:pt>
                <c:pt idx="10092">
                  <c:v>1043.6000495683402</c:v>
                </c:pt>
                <c:pt idx="10093">
                  <c:v>1043.7000495730899</c:v>
                </c:pt>
                <c:pt idx="10094">
                  <c:v>1043.8000495778397</c:v>
                </c:pt>
                <c:pt idx="10095">
                  <c:v>1043.9000495825894</c:v>
                </c:pt>
                <c:pt idx="10096">
                  <c:v>1044.0000495873392</c:v>
                </c:pt>
                <c:pt idx="10097">
                  <c:v>1044.1000495920889</c:v>
                </c:pt>
                <c:pt idx="10098">
                  <c:v>1044.2000495968387</c:v>
                </c:pt>
                <c:pt idx="10099">
                  <c:v>1044.3000496015884</c:v>
                </c:pt>
                <c:pt idx="10100">
                  <c:v>1044.4000496063381</c:v>
                </c:pt>
                <c:pt idx="10101">
                  <c:v>1044.5000496110879</c:v>
                </c:pt>
                <c:pt idx="10102">
                  <c:v>1044.6000496158376</c:v>
                </c:pt>
                <c:pt idx="10103">
                  <c:v>1044.7000496205874</c:v>
                </c:pt>
                <c:pt idx="10104">
                  <c:v>1044.8000496253371</c:v>
                </c:pt>
                <c:pt idx="10105">
                  <c:v>1044.9000496300869</c:v>
                </c:pt>
                <c:pt idx="10106">
                  <c:v>1045.0000496348366</c:v>
                </c:pt>
                <c:pt idx="10107">
                  <c:v>1045.1000496395864</c:v>
                </c:pt>
                <c:pt idx="10108">
                  <c:v>1045.2000496443361</c:v>
                </c:pt>
                <c:pt idx="10109">
                  <c:v>1045.3000496490858</c:v>
                </c:pt>
                <c:pt idx="10110">
                  <c:v>1045.4000496538356</c:v>
                </c:pt>
                <c:pt idx="10111">
                  <c:v>1045.5000496585853</c:v>
                </c:pt>
                <c:pt idx="10112">
                  <c:v>1045.6000496633351</c:v>
                </c:pt>
                <c:pt idx="10113">
                  <c:v>1045.7000496680848</c:v>
                </c:pt>
                <c:pt idx="10114">
                  <c:v>1045.8000496728346</c:v>
                </c:pt>
                <c:pt idx="10115">
                  <c:v>1045.9000496775843</c:v>
                </c:pt>
                <c:pt idx="10116">
                  <c:v>1046.0000496823341</c:v>
                </c:pt>
                <c:pt idx="10117">
                  <c:v>1046.1000496870838</c:v>
                </c:pt>
                <c:pt idx="10118">
                  <c:v>1046.2000496918336</c:v>
                </c:pt>
                <c:pt idx="10119">
                  <c:v>1046.3000496965833</c:v>
                </c:pt>
                <c:pt idx="10120">
                  <c:v>1046.400049701333</c:v>
                </c:pt>
                <c:pt idx="10121">
                  <c:v>1046.5000497060828</c:v>
                </c:pt>
                <c:pt idx="10122">
                  <c:v>1046.6000497108325</c:v>
                </c:pt>
                <c:pt idx="10123">
                  <c:v>1046.7000497155823</c:v>
                </c:pt>
                <c:pt idx="10124">
                  <c:v>1046.800049720332</c:v>
                </c:pt>
                <c:pt idx="10125">
                  <c:v>1046.9000497250818</c:v>
                </c:pt>
                <c:pt idx="10126">
                  <c:v>1047.0000497298315</c:v>
                </c:pt>
                <c:pt idx="10127">
                  <c:v>1047.1000497345813</c:v>
                </c:pt>
                <c:pt idx="10128">
                  <c:v>1047.200049739331</c:v>
                </c:pt>
                <c:pt idx="10129">
                  <c:v>1047.3000497440808</c:v>
                </c:pt>
                <c:pt idx="10130">
                  <c:v>1047.4000497488305</c:v>
                </c:pt>
                <c:pt idx="10131">
                  <c:v>1047.5000497535802</c:v>
                </c:pt>
                <c:pt idx="10132">
                  <c:v>1047.60004975833</c:v>
                </c:pt>
                <c:pt idx="10133">
                  <c:v>1047.7000497630797</c:v>
                </c:pt>
                <c:pt idx="10134">
                  <c:v>1047.8000497678295</c:v>
                </c:pt>
                <c:pt idx="10135">
                  <c:v>1047.9000497725792</c:v>
                </c:pt>
                <c:pt idx="10136">
                  <c:v>1048.000049777329</c:v>
                </c:pt>
                <c:pt idx="10137">
                  <c:v>1048.1000497820787</c:v>
                </c:pt>
                <c:pt idx="10138">
                  <c:v>1048.2000497868285</c:v>
                </c:pt>
                <c:pt idx="10139">
                  <c:v>1048.3000497915782</c:v>
                </c:pt>
                <c:pt idx="10140">
                  <c:v>1048.4000497963279</c:v>
                </c:pt>
                <c:pt idx="10141">
                  <c:v>1048.5000498010777</c:v>
                </c:pt>
                <c:pt idx="10142">
                  <c:v>1048.6000498058274</c:v>
                </c:pt>
                <c:pt idx="10143">
                  <c:v>1048.7000498105772</c:v>
                </c:pt>
                <c:pt idx="10144">
                  <c:v>1048.8000498153269</c:v>
                </c:pt>
                <c:pt idx="10145">
                  <c:v>1048.9000498200767</c:v>
                </c:pt>
                <c:pt idx="10146">
                  <c:v>1049.0000498248264</c:v>
                </c:pt>
                <c:pt idx="10147">
                  <c:v>1049.1000498295762</c:v>
                </c:pt>
                <c:pt idx="10148">
                  <c:v>1049.2000498343259</c:v>
                </c:pt>
                <c:pt idx="10149">
                  <c:v>1049.3000498390757</c:v>
                </c:pt>
                <c:pt idx="10150">
                  <c:v>1049.4000498438254</c:v>
                </c:pt>
                <c:pt idx="10151">
                  <c:v>1049.5000498485751</c:v>
                </c:pt>
                <c:pt idx="10152">
                  <c:v>1049.6000498533249</c:v>
                </c:pt>
                <c:pt idx="10153">
                  <c:v>1049.7000498580746</c:v>
                </c:pt>
                <c:pt idx="10154">
                  <c:v>1049.8000498628244</c:v>
                </c:pt>
                <c:pt idx="10155">
                  <c:v>1049.9000498675741</c:v>
                </c:pt>
                <c:pt idx="10156">
                  <c:v>1050.0000498723239</c:v>
                </c:pt>
                <c:pt idx="10157">
                  <c:v>1050.1000498770736</c:v>
                </c:pt>
                <c:pt idx="10158">
                  <c:v>1050.2000498818234</c:v>
                </c:pt>
                <c:pt idx="10159">
                  <c:v>1050.3000498865731</c:v>
                </c:pt>
                <c:pt idx="10160">
                  <c:v>1050.4000498913229</c:v>
                </c:pt>
                <c:pt idx="10161">
                  <c:v>1050.5000498960726</c:v>
                </c:pt>
                <c:pt idx="10162">
                  <c:v>1050.6000499008223</c:v>
                </c:pt>
                <c:pt idx="10163">
                  <c:v>1050.7000499055721</c:v>
                </c:pt>
                <c:pt idx="10164">
                  <c:v>1050.8000499103218</c:v>
                </c:pt>
                <c:pt idx="10165">
                  <c:v>1050.9000499150716</c:v>
                </c:pt>
                <c:pt idx="10166">
                  <c:v>1051.0000499198213</c:v>
                </c:pt>
                <c:pt idx="10167">
                  <c:v>1051.1000499245711</c:v>
                </c:pt>
                <c:pt idx="10168">
                  <c:v>1051.2000499293208</c:v>
                </c:pt>
                <c:pt idx="10169">
                  <c:v>1051.3000499340706</c:v>
                </c:pt>
                <c:pt idx="10170">
                  <c:v>1051.4000499388203</c:v>
                </c:pt>
                <c:pt idx="10171">
                  <c:v>1051.50004994357</c:v>
                </c:pt>
                <c:pt idx="10172">
                  <c:v>1051.6000499483198</c:v>
                </c:pt>
                <c:pt idx="10173">
                  <c:v>1051.7000499530695</c:v>
                </c:pt>
                <c:pt idx="10174">
                  <c:v>1051.8000499578193</c:v>
                </c:pt>
                <c:pt idx="10175">
                  <c:v>1051.900049962569</c:v>
                </c:pt>
                <c:pt idx="10176">
                  <c:v>1052.0000499673188</c:v>
                </c:pt>
                <c:pt idx="10177">
                  <c:v>1052.1000499720685</c:v>
                </c:pt>
                <c:pt idx="10178">
                  <c:v>1052.2000499768183</c:v>
                </c:pt>
                <c:pt idx="10179">
                  <c:v>1052.300049981568</c:v>
                </c:pt>
                <c:pt idx="10180">
                  <c:v>1052.4000499863178</c:v>
                </c:pt>
                <c:pt idx="10181">
                  <c:v>1052.5000499910675</c:v>
                </c:pt>
                <c:pt idx="10182">
                  <c:v>1052.6000499958172</c:v>
                </c:pt>
                <c:pt idx="10183">
                  <c:v>1052.700050000567</c:v>
                </c:pt>
                <c:pt idx="10184">
                  <c:v>1052.8000500053167</c:v>
                </c:pt>
                <c:pt idx="10185">
                  <c:v>1052.9000500100665</c:v>
                </c:pt>
                <c:pt idx="10186">
                  <c:v>1053.0000500148162</c:v>
                </c:pt>
                <c:pt idx="10187">
                  <c:v>1053.100050019566</c:v>
                </c:pt>
                <c:pt idx="10188">
                  <c:v>1053.2000500243157</c:v>
                </c:pt>
                <c:pt idx="10189">
                  <c:v>1053.3000500290655</c:v>
                </c:pt>
                <c:pt idx="10190">
                  <c:v>1053.4000500338152</c:v>
                </c:pt>
                <c:pt idx="10191">
                  <c:v>1053.500050038565</c:v>
                </c:pt>
                <c:pt idx="10192">
                  <c:v>1053.6000500433147</c:v>
                </c:pt>
                <c:pt idx="10193">
                  <c:v>1053.7000500480644</c:v>
                </c:pt>
                <c:pt idx="10194">
                  <c:v>1053.8000500528142</c:v>
                </c:pt>
                <c:pt idx="10195">
                  <c:v>1053.9000500575639</c:v>
                </c:pt>
                <c:pt idx="10196">
                  <c:v>1054.0000500623137</c:v>
                </c:pt>
                <c:pt idx="10197">
                  <c:v>1054.1000500670634</c:v>
                </c:pt>
                <c:pt idx="10198">
                  <c:v>1054.2000500718132</c:v>
                </c:pt>
                <c:pt idx="10199">
                  <c:v>1054.3000500765629</c:v>
                </c:pt>
                <c:pt idx="10200">
                  <c:v>1054.4000500813127</c:v>
                </c:pt>
                <c:pt idx="10201">
                  <c:v>1054.5000500860624</c:v>
                </c:pt>
                <c:pt idx="10202">
                  <c:v>1054.6000500908121</c:v>
                </c:pt>
                <c:pt idx="10203">
                  <c:v>1054.7000500955619</c:v>
                </c:pt>
                <c:pt idx="10204">
                  <c:v>1054.8000501003116</c:v>
                </c:pt>
                <c:pt idx="10205">
                  <c:v>1054.9000501050614</c:v>
                </c:pt>
                <c:pt idx="10206">
                  <c:v>1055.0000501098111</c:v>
                </c:pt>
                <c:pt idx="10207">
                  <c:v>1055.1000501145609</c:v>
                </c:pt>
                <c:pt idx="10208">
                  <c:v>1055.2000501193106</c:v>
                </c:pt>
                <c:pt idx="10209">
                  <c:v>1055.3000501240604</c:v>
                </c:pt>
                <c:pt idx="10210">
                  <c:v>1055.4000501288101</c:v>
                </c:pt>
                <c:pt idx="10211">
                  <c:v>1055.5000501335599</c:v>
                </c:pt>
                <c:pt idx="10212">
                  <c:v>1055.6000501383096</c:v>
                </c:pt>
                <c:pt idx="10213">
                  <c:v>1055.7000501430593</c:v>
                </c:pt>
                <c:pt idx="10214">
                  <c:v>1055.8000501478091</c:v>
                </c:pt>
                <c:pt idx="10215">
                  <c:v>1055.9000501525588</c:v>
                </c:pt>
                <c:pt idx="10216">
                  <c:v>1056.0000501573086</c:v>
                </c:pt>
                <c:pt idx="10217">
                  <c:v>1056.1000501620583</c:v>
                </c:pt>
                <c:pt idx="10218">
                  <c:v>1056.2000501668081</c:v>
                </c:pt>
                <c:pt idx="10219">
                  <c:v>1056.3000501715578</c:v>
                </c:pt>
                <c:pt idx="10220">
                  <c:v>1056.4000501763076</c:v>
                </c:pt>
                <c:pt idx="10221">
                  <c:v>1056.5000501810573</c:v>
                </c:pt>
                <c:pt idx="10222">
                  <c:v>1056.600050185807</c:v>
                </c:pt>
                <c:pt idx="10223">
                  <c:v>1056.7000501905568</c:v>
                </c:pt>
                <c:pt idx="10224">
                  <c:v>1056.8000501953065</c:v>
                </c:pt>
                <c:pt idx="10225">
                  <c:v>1056.9000502000563</c:v>
                </c:pt>
                <c:pt idx="10226">
                  <c:v>1057.000050204806</c:v>
                </c:pt>
                <c:pt idx="10227">
                  <c:v>1057.1000502095558</c:v>
                </c:pt>
                <c:pt idx="10228">
                  <c:v>1057.2000502143055</c:v>
                </c:pt>
                <c:pt idx="10229">
                  <c:v>1057.3000502190553</c:v>
                </c:pt>
                <c:pt idx="10230">
                  <c:v>1057.400050223805</c:v>
                </c:pt>
                <c:pt idx="10231">
                  <c:v>1057.5000502285548</c:v>
                </c:pt>
                <c:pt idx="10232">
                  <c:v>1057.6000502333045</c:v>
                </c:pt>
                <c:pt idx="10233">
                  <c:v>1057.7000502380542</c:v>
                </c:pt>
                <c:pt idx="10234">
                  <c:v>1057.800050242804</c:v>
                </c:pt>
                <c:pt idx="10235">
                  <c:v>1057.9000502475537</c:v>
                </c:pt>
                <c:pt idx="10236">
                  <c:v>1058.0000502523035</c:v>
                </c:pt>
                <c:pt idx="10237">
                  <c:v>1058.1000502570532</c:v>
                </c:pt>
                <c:pt idx="10238">
                  <c:v>1058.200050261803</c:v>
                </c:pt>
                <c:pt idx="10239">
                  <c:v>1058.3000502665527</c:v>
                </c:pt>
                <c:pt idx="10240">
                  <c:v>1058.4000502713025</c:v>
                </c:pt>
                <c:pt idx="10241">
                  <c:v>1058.5000502760522</c:v>
                </c:pt>
                <c:pt idx="10242">
                  <c:v>1058.600050280802</c:v>
                </c:pt>
                <c:pt idx="10243">
                  <c:v>1058.7000502855517</c:v>
                </c:pt>
                <c:pt idx="10244">
                  <c:v>1058.8000502903014</c:v>
                </c:pt>
                <c:pt idx="10245">
                  <c:v>1058.9000502950512</c:v>
                </c:pt>
                <c:pt idx="10246">
                  <c:v>1059.0000502998009</c:v>
                </c:pt>
                <c:pt idx="10247">
                  <c:v>1059.1000503045507</c:v>
                </c:pt>
                <c:pt idx="10248">
                  <c:v>1059.2000503093004</c:v>
                </c:pt>
                <c:pt idx="10249">
                  <c:v>1059.3000503140502</c:v>
                </c:pt>
                <c:pt idx="10250">
                  <c:v>1059.4000503187999</c:v>
                </c:pt>
                <c:pt idx="10251">
                  <c:v>1059.5000503235497</c:v>
                </c:pt>
                <c:pt idx="10252">
                  <c:v>1059.6000503282994</c:v>
                </c:pt>
                <c:pt idx="10253">
                  <c:v>1059.7000503330491</c:v>
                </c:pt>
                <c:pt idx="10254">
                  <c:v>1059.8000503377989</c:v>
                </c:pt>
                <c:pt idx="10255">
                  <c:v>1059.9000503425486</c:v>
                </c:pt>
                <c:pt idx="10256">
                  <c:v>1060.0000503472984</c:v>
                </c:pt>
                <c:pt idx="10257">
                  <c:v>1060.1000503520481</c:v>
                </c:pt>
                <c:pt idx="10258">
                  <c:v>1060.2000503567979</c:v>
                </c:pt>
                <c:pt idx="10259">
                  <c:v>1060.3000503615476</c:v>
                </c:pt>
                <c:pt idx="10260">
                  <c:v>1060.4000503662974</c:v>
                </c:pt>
                <c:pt idx="10261">
                  <c:v>1060.5000503710471</c:v>
                </c:pt>
                <c:pt idx="10262">
                  <c:v>1060.6000503757969</c:v>
                </c:pt>
                <c:pt idx="10263">
                  <c:v>1060.7000503805466</c:v>
                </c:pt>
                <c:pt idx="10264">
                  <c:v>1060.8000503852963</c:v>
                </c:pt>
                <c:pt idx="10265">
                  <c:v>1060.9000503900461</c:v>
                </c:pt>
                <c:pt idx="10266">
                  <c:v>1061.0000503947958</c:v>
                </c:pt>
                <c:pt idx="10267">
                  <c:v>1061.1000503995456</c:v>
                </c:pt>
                <c:pt idx="10268">
                  <c:v>1061.2000504042953</c:v>
                </c:pt>
                <c:pt idx="10269">
                  <c:v>1061.3000504090451</c:v>
                </c:pt>
                <c:pt idx="10270">
                  <c:v>1061.4000504137948</c:v>
                </c:pt>
                <c:pt idx="10271">
                  <c:v>1061.5000504185446</c:v>
                </c:pt>
                <c:pt idx="10272">
                  <c:v>1061.6000504232943</c:v>
                </c:pt>
                <c:pt idx="10273">
                  <c:v>1061.7000504280441</c:v>
                </c:pt>
                <c:pt idx="10274">
                  <c:v>1061.8000504327938</c:v>
                </c:pt>
                <c:pt idx="10275">
                  <c:v>1061.9000504375435</c:v>
                </c:pt>
                <c:pt idx="10276">
                  <c:v>1062.0000504422933</c:v>
                </c:pt>
                <c:pt idx="10277">
                  <c:v>1062.100050447043</c:v>
                </c:pt>
                <c:pt idx="10278">
                  <c:v>1062.2000504517928</c:v>
                </c:pt>
                <c:pt idx="10279">
                  <c:v>1062.3000504565425</c:v>
                </c:pt>
                <c:pt idx="10280">
                  <c:v>1062.4000504612923</c:v>
                </c:pt>
                <c:pt idx="10281">
                  <c:v>1062.500050466042</c:v>
                </c:pt>
                <c:pt idx="10282">
                  <c:v>1062.6000504707918</c:v>
                </c:pt>
                <c:pt idx="10283">
                  <c:v>1062.7000504755415</c:v>
                </c:pt>
                <c:pt idx="10284">
                  <c:v>1062.8000504802912</c:v>
                </c:pt>
                <c:pt idx="10285">
                  <c:v>1062.900050485041</c:v>
                </c:pt>
                <c:pt idx="10286">
                  <c:v>1063.0000504897907</c:v>
                </c:pt>
                <c:pt idx="10287">
                  <c:v>1063.1000504945405</c:v>
                </c:pt>
                <c:pt idx="10288">
                  <c:v>1063.2000504992902</c:v>
                </c:pt>
                <c:pt idx="10289">
                  <c:v>1063.30005050404</c:v>
                </c:pt>
                <c:pt idx="10290">
                  <c:v>1063.4000505087897</c:v>
                </c:pt>
                <c:pt idx="10291">
                  <c:v>1063.5000505135395</c:v>
                </c:pt>
                <c:pt idx="10292">
                  <c:v>1063.6000505182892</c:v>
                </c:pt>
                <c:pt idx="10293">
                  <c:v>1063.700050523039</c:v>
                </c:pt>
                <c:pt idx="10294">
                  <c:v>1063.8000505277887</c:v>
                </c:pt>
                <c:pt idx="10295">
                  <c:v>1063.9000505325384</c:v>
                </c:pt>
                <c:pt idx="10296">
                  <c:v>1064.0000505372882</c:v>
                </c:pt>
                <c:pt idx="10297">
                  <c:v>1064.1000505420379</c:v>
                </c:pt>
                <c:pt idx="10298">
                  <c:v>1064.2000505467877</c:v>
                </c:pt>
                <c:pt idx="10299">
                  <c:v>1064.3000505515374</c:v>
                </c:pt>
                <c:pt idx="10300">
                  <c:v>1064.4000505562872</c:v>
                </c:pt>
                <c:pt idx="10301">
                  <c:v>1064.5000505610369</c:v>
                </c:pt>
                <c:pt idx="10302">
                  <c:v>1064.6000505657867</c:v>
                </c:pt>
                <c:pt idx="10303">
                  <c:v>1064.7000505705364</c:v>
                </c:pt>
                <c:pt idx="10304">
                  <c:v>1064.8000505752861</c:v>
                </c:pt>
                <c:pt idx="10305">
                  <c:v>1064.9000505800359</c:v>
                </c:pt>
                <c:pt idx="10306">
                  <c:v>1065.0000505847856</c:v>
                </c:pt>
                <c:pt idx="10307">
                  <c:v>1065.1000505895354</c:v>
                </c:pt>
                <c:pt idx="10308">
                  <c:v>1065.2000505942851</c:v>
                </c:pt>
                <c:pt idx="10309">
                  <c:v>1065.3000505990349</c:v>
                </c:pt>
                <c:pt idx="10310">
                  <c:v>1065.4000506037846</c:v>
                </c:pt>
                <c:pt idx="10311">
                  <c:v>1065.5000506085344</c:v>
                </c:pt>
                <c:pt idx="10312">
                  <c:v>1065.6000506132841</c:v>
                </c:pt>
                <c:pt idx="10313">
                  <c:v>1065.7000506180339</c:v>
                </c:pt>
                <c:pt idx="10314">
                  <c:v>1065.8000506227836</c:v>
                </c:pt>
                <c:pt idx="10315">
                  <c:v>1065.9000506275333</c:v>
                </c:pt>
                <c:pt idx="10316">
                  <c:v>1066.0000506322831</c:v>
                </c:pt>
                <c:pt idx="10317">
                  <c:v>1066.1000506370328</c:v>
                </c:pt>
                <c:pt idx="10318">
                  <c:v>1066.2000506417826</c:v>
                </c:pt>
                <c:pt idx="10319">
                  <c:v>1066.3000506465323</c:v>
                </c:pt>
                <c:pt idx="10320">
                  <c:v>1066.4000506512821</c:v>
                </c:pt>
                <c:pt idx="10321">
                  <c:v>1066.5000506560318</c:v>
                </c:pt>
                <c:pt idx="10322">
                  <c:v>1066.6000506607816</c:v>
                </c:pt>
                <c:pt idx="10323">
                  <c:v>1066.7000506655313</c:v>
                </c:pt>
                <c:pt idx="10324">
                  <c:v>1066.8000506702811</c:v>
                </c:pt>
                <c:pt idx="10325">
                  <c:v>1066.9000506750308</c:v>
                </c:pt>
                <c:pt idx="10326">
                  <c:v>1067.0000506797805</c:v>
                </c:pt>
                <c:pt idx="10327">
                  <c:v>1067.1000506845303</c:v>
                </c:pt>
                <c:pt idx="10328">
                  <c:v>1067.20005068928</c:v>
                </c:pt>
                <c:pt idx="10329">
                  <c:v>1067.3000506940298</c:v>
                </c:pt>
                <c:pt idx="10330">
                  <c:v>1067.4000506987795</c:v>
                </c:pt>
                <c:pt idx="10331">
                  <c:v>1067.5000507035293</c:v>
                </c:pt>
                <c:pt idx="10332">
                  <c:v>1067.600050708279</c:v>
                </c:pt>
                <c:pt idx="10333">
                  <c:v>1067.7000507130288</c:v>
                </c:pt>
                <c:pt idx="10334">
                  <c:v>1067.8000507177785</c:v>
                </c:pt>
                <c:pt idx="10335">
                  <c:v>1067.9000507225282</c:v>
                </c:pt>
                <c:pt idx="10336">
                  <c:v>1068.000050727278</c:v>
                </c:pt>
                <c:pt idx="10337">
                  <c:v>1068.1000507320277</c:v>
                </c:pt>
                <c:pt idx="10338">
                  <c:v>1068.2000507367775</c:v>
                </c:pt>
                <c:pt idx="10339">
                  <c:v>1068.3000507415272</c:v>
                </c:pt>
                <c:pt idx="10340">
                  <c:v>1068.400050746277</c:v>
                </c:pt>
                <c:pt idx="10341">
                  <c:v>1068.5000507510267</c:v>
                </c:pt>
                <c:pt idx="10342">
                  <c:v>1068.6000507557765</c:v>
                </c:pt>
                <c:pt idx="10343">
                  <c:v>1068.7000507605262</c:v>
                </c:pt>
                <c:pt idx="10344">
                  <c:v>1068.800050765276</c:v>
                </c:pt>
                <c:pt idx="10345">
                  <c:v>1068.9000507700257</c:v>
                </c:pt>
                <c:pt idx="10346">
                  <c:v>1069.0000507747754</c:v>
                </c:pt>
                <c:pt idx="10347">
                  <c:v>1069.1000507795252</c:v>
                </c:pt>
                <c:pt idx="10348">
                  <c:v>1069.2000507842749</c:v>
                </c:pt>
                <c:pt idx="10349">
                  <c:v>1069.3000507890247</c:v>
                </c:pt>
                <c:pt idx="10350">
                  <c:v>1069.4000507937744</c:v>
                </c:pt>
                <c:pt idx="10351">
                  <c:v>1069.5000507985242</c:v>
                </c:pt>
                <c:pt idx="10352">
                  <c:v>1069.6000508032739</c:v>
                </c:pt>
                <c:pt idx="10353">
                  <c:v>1069.7000508080237</c:v>
                </c:pt>
                <c:pt idx="10354">
                  <c:v>1069.8000508127734</c:v>
                </c:pt>
                <c:pt idx="10355">
                  <c:v>1069.9000508175232</c:v>
                </c:pt>
                <c:pt idx="10356">
                  <c:v>1070.0000508222729</c:v>
                </c:pt>
                <c:pt idx="10357">
                  <c:v>1070.1000508270226</c:v>
                </c:pt>
                <c:pt idx="10358">
                  <c:v>1070.2000508317724</c:v>
                </c:pt>
                <c:pt idx="10359">
                  <c:v>1070.3000508365221</c:v>
                </c:pt>
                <c:pt idx="10360">
                  <c:v>1070.4000508412719</c:v>
                </c:pt>
                <c:pt idx="10361">
                  <c:v>1070.5000508460216</c:v>
                </c:pt>
                <c:pt idx="10362">
                  <c:v>1070.6000508507714</c:v>
                </c:pt>
                <c:pt idx="10363">
                  <c:v>1070.7000508555211</c:v>
                </c:pt>
                <c:pt idx="10364">
                  <c:v>1070.8000508602709</c:v>
                </c:pt>
                <c:pt idx="10365">
                  <c:v>1070.9000508650206</c:v>
                </c:pt>
                <c:pt idx="10366">
                  <c:v>1071.0000508697703</c:v>
                </c:pt>
                <c:pt idx="10367">
                  <c:v>1071.1000508745201</c:v>
                </c:pt>
                <c:pt idx="10368">
                  <c:v>1071.2000508792698</c:v>
                </c:pt>
                <c:pt idx="10369">
                  <c:v>1071.3000508840196</c:v>
                </c:pt>
                <c:pt idx="10370">
                  <c:v>1071.4000508887693</c:v>
                </c:pt>
                <c:pt idx="10371">
                  <c:v>1071.5000508935191</c:v>
                </c:pt>
                <c:pt idx="10372">
                  <c:v>1071.6000508982688</c:v>
                </c:pt>
                <c:pt idx="10373">
                  <c:v>1071.7000509030186</c:v>
                </c:pt>
                <c:pt idx="10374">
                  <c:v>1071.8000509077683</c:v>
                </c:pt>
                <c:pt idx="10375">
                  <c:v>1071.9000509125181</c:v>
                </c:pt>
                <c:pt idx="10376">
                  <c:v>1072.0000509172678</c:v>
                </c:pt>
                <c:pt idx="10377">
                  <c:v>1072.1000509220175</c:v>
                </c:pt>
                <c:pt idx="10378">
                  <c:v>1072.2000509267673</c:v>
                </c:pt>
                <c:pt idx="10379">
                  <c:v>1072.300050931517</c:v>
                </c:pt>
                <c:pt idx="10380">
                  <c:v>1072.4000509362668</c:v>
                </c:pt>
                <c:pt idx="10381">
                  <c:v>1072.5000509410165</c:v>
                </c:pt>
                <c:pt idx="10382">
                  <c:v>1072.6000509457663</c:v>
                </c:pt>
                <c:pt idx="10383">
                  <c:v>1072.700050950516</c:v>
                </c:pt>
                <c:pt idx="10384">
                  <c:v>1072.8000509552658</c:v>
                </c:pt>
                <c:pt idx="10385">
                  <c:v>1072.9000509600155</c:v>
                </c:pt>
                <c:pt idx="10386">
                  <c:v>1073.0000509647653</c:v>
                </c:pt>
                <c:pt idx="10387">
                  <c:v>1073.100050969515</c:v>
                </c:pt>
                <c:pt idx="10388">
                  <c:v>1073.2000509742647</c:v>
                </c:pt>
                <c:pt idx="10389">
                  <c:v>1073.3000509790145</c:v>
                </c:pt>
                <c:pt idx="10390">
                  <c:v>1073.4000509837642</c:v>
                </c:pt>
                <c:pt idx="10391">
                  <c:v>1073.500050988514</c:v>
                </c:pt>
                <c:pt idx="10392">
                  <c:v>1073.6000509932637</c:v>
                </c:pt>
                <c:pt idx="10393">
                  <c:v>1073.7000509980135</c:v>
                </c:pt>
                <c:pt idx="10394">
                  <c:v>1073.8000510027632</c:v>
                </c:pt>
                <c:pt idx="10395">
                  <c:v>1073.900051007513</c:v>
                </c:pt>
                <c:pt idx="10396">
                  <c:v>1074.0000510122627</c:v>
                </c:pt>
                <c:pt idx="10397">
                  <c:v>1074.1000510170124</c:v>
                </c:pt>
                <c:pt idx="10398">
                  <c:v>1074.2000510217622</c:v>
                </c:pt>
                <c:pt idx="10399">
                  <c:v>1074.3000510265119</c:v>
                </c:pt>
                <c:pt idx="10400">
                  <c:v>1074.4000510312617</c:v>
                </c:pt>
                <c:pt idx="10401">
                  <c:v>1074.5000510360114</c:v>
                </c:pt>
                <c:pt idx="10402">
                  <c:v>1074.6000510407612</c:v>
                </c:pt>
                <c:pt idx="10403">
                  <c:v>1074.7000510455109</c:v>
                </c:pt>
                <c:pt idx="10404">
                  <c:v>1074.8000510502607</c:v>
                </c:pt>
                <c:pt idx="10405">
                  <c:v>1074.9000510550104</c:v>
                </c:pt>
                <c:pt idx="10406">
                  <c:v>1075.0000510597602</c:v>
                </c:pt>
                <c:pt idx="10407">
                  <c:v>1075.1000510645099</c:v>
                </c:pt>
                <c:pt idx="10408">
                  <c:v>1075.2000510692596</c:v>
                </c:pt>
                <c:pt idx="10409">
                  <c:v>1075.3000510740094</c:v>
                </c:pt>
                <c:pt idx="10410">
                  <c:v>1075.4000510787591</c:v>
                </c:pt>
                <c:pt idx="10411">
                  <c:v>1075.5000510835089</c:v>
                </c:pt>
                <c:pt idx="10412">
                  <c:v>1075.6000510882586</c:v>
                </c:pt>
                <c:pt idx="10413">
                  <c:v>1075.7000510930084</c:v>
                </c:pt>
                <c:pt idx="10414">
                  <c:v>1075.8000510977581</c:v>
                </c:pt>
                <c:pt idx="10415">
                  <c:v>1075.9000511025079</c:v>
                </c:pt>
                <c:pt idx="10416">
                  <c:v>1076.0000511072576</c:v>
                </c:pt>
                <c:pt idx="10417">
                  <c:v>1076.1000511120073</c:v>
                </c:pt>
                <c:pt idx="10418">
                  <c:v>1076.2000511167571</c:v>
                </c:pt>
                <c:pt idx="10419">
                  <c:v>1076.3000511215068</c:v>
                </c:pt>
                <c:pt idx="10420">
                  <c:v>1076.4000511262566</c:v>
                </c:pt>
                <c:pt idx="10421">
                  <c:v>1076.5000511310063</c:v>
                </c:pt>
                <c:pt idx="10422">
                  <c:v>1076.6000511357561</c:v>
                </c:pt>
                <c:pt idx="10423">
                  <c:v>1076.7000511405058</c:v>
                </c:pt>
                <c:pt idx="10424">
                  <c:v>1076.8000511452556</c:v>
                </c:pt>
                <c:pt idx="10425">
                  <c:v>1076.9000511500053</c:v>
                </c:pt>
                <c:pt idx="10426">
                  <c:v>1077.0000511547551</c:v>
                </c:pt>
                <c:pt idx="10427">
                  <c:v>1077.1000511595048</c:v>
                </c:pt>
                <c:pt idx="10428">
                  <c:v>1077.2000511642545</c:v>
                </c:pt>
                <c:pt idx="10429">
                  <c:v>1077.3000511690043</c:v>
                </c:pt>
                <c:pt idx="10430">
                  <c:v>1077.400051173754</c:v>
                </c:pt>
                <c:pt idx="10431">
                  <c:v>1077.5000511785038</c:v>
                </c:pt>
                <c:pt idx="10432">
                  <c:v>1077.6000511832535</c:v>
                </c:pt>
                <c:pt idx="10433">
                  <c:v>1077.7000511880033</c:v>
                </c:pt>
                <c:pt idx="10434">
                  <c:v>1077.800051192753</c:v>
                </c:pt>
                <c:pt idx="10435">
                  <c:v>1077.9000511975028</c:v>
                </c:pt>
                <c:pt idx="10436">
                  <c:v>1078.0000512022525</c:v>
                </c:pt>
                <c:pt idx="10437">
                  <c:v>1078.1000512070023</c:v>
                </c:pt>
                <c:pt idx="10438">
                  <c:v>1078.200051211752</c:v>
                </c:pt>
                <c:pt idx="10439">
                  <c:v>1078.3000512165017</c:v>
                </c:pt>
                <c:pt idx="10440">
                  <c:v>1078.4000512212515</c:v>
                </c:pt>
                <c:pt idx="10441">
                  <c:v>1078.5000512260012</c:v>
                </c:pt>
                <c:pt idx="10442">
                  <c:v>1078.600051230751</c:v>
                </c:pt>
                <c:pt idx="10443">
                  <c:v>1078.7000512355007</c:v>
                </c:pt>
                <c:pt idx="10444">
                  <c:v>1078.8000512402505</c:v>
                </c:pt>
                <c:pt idx="10445">
                  <c:v>1078.9000512450002</c:v>
                </c:pt>
                <c:pt idx="10446">
                  <c:v>1079.00005124975</c:v>
                </c:pt>
                <c:pt idx="10447">
                  <c:v>1079.1000512544997</c:v>
                </c:pt>
                <c:pt idx="10448">
                  <c:v>1079.2000512592494</c:v>
                </c:pt>
                <c:pt idx="10449">
                  <c:v>1079.3000512639992</c:v>
                </c:pt>
                <c:pt idx="10450">
                  <c:v>1079.4000512687489</c:v>
                </c:pt>
                <c:pt idx="10451">
                  <c:v>1079.5000512734987</c:v>
                </c:pt>
                <c:pt idx="10452">
                  <c:v>1079.6000512782484</c:v>
                </c:pt>
                <c:pt idx="10453">
                  <c:v>1079.7000512829982</c:v>
                </c:pt>
                <c:pt idx="10454">
                  <c:v>1079.8000512877479</c:v>
                </c:pt>
                <c:pt idx="10455">
                  <c:v>1079.9000512924977</c:v>
                </c:pt>
                <c:pt idx="10456">
                  <c:v>1080.0000512972474</c:v>
                </c:pt>
                <c:pt idx="10457">
                  <c:v>1080.1000513019972</c:v>
                </c:pt>
                <c:pt idx="10458">
                  <c:v>1080.2000513067469</c:v>
                </c:pt>
                <c:pt idx="10459">
                  <c:v>1080.3000513114966</c:v>
                </c:pt>
                <c:pt idx="10460">
                  <c:v>1080.4000513162464</c:v>
                </c:pt>
                <c:pt idx="10461">
                  <c:v>1080.5000513209961</c:v>
                </c:pt>
                <c:pt idx="10462">
                  <c:v>1080.6000513257459</c:v>
                </c:pt>
                <c:pt idx="10463">
                  <c:v>1080.7000513304956</c:v>
                </c:pt>
                <c:pt idx="10464">
                  <c:v>1080.8000513352454</c:v>
                </c:pt>
                <c:pt idx="10465">
                  <c:v>1080.9000513399951</c:v>
                </c:pt>
                <c:pt idx="10466">
                  <c:v>1081.0000513447449</c:v>
                </c:pt>
                <c:pt idx="10467">
                  <c:v>1081.1000513494946</c:v>
                </c:pt>
                <c:pt idx="10468">
                  <c:v>1081.2000513542444</c:v>
                </c:pt>
                <c:pt idx="10469">
                  <c:v>1081.3000513589941</c:v>
                </c:pt>
                <c:pt idx="10470">
                  <c:v>1081.4000513637438</c:v>
                </c:pt>
                <c:pt idx="10471">
                  <c:v>1081.5000513684936</c:v>
                </c:pt>
                <c:pt idx="10472">
                  <c:v>1081.6000513732433</c:v>
                </c:pt>
                <c:pt idx="10473">
                  <c:v>1081.7000513779931</c:v>
                </c:pt>
                <c:pt idx="10474">
                  <c:v>1081.8000513827428</c:v>
                </c:pt>
                <c:pt idx="10475">
                  <c:v>1081.9000513874926</c:v>
                </c:pt>
                <c:pt idx="10476">
                  <c:v>1082.0000513922423</c:v>
                </c:pt>
                <c:pt idx="10477">
                  <c:v>1082.1000513969921</c:v>
                </c:pt>
                <c:pt idx="10478">
                  <c:v>1082.2000514017418</c:v>
                </c:pt>
                <c:pt idx="10479">
                  <c:v>1082.3000514064915</c:v>
                </c:pt>
                <c:pt idx="10480">
                  <c:v>1082.4000514112413</c:v>
                </c:pt>
                <c:pt idx="10481">
                  <c:v>1082.500051415991</c:v>
                </c:pt>
                <c:pt idx="10482">
                  <c:v>1082.6000514207408</c:v>
                </c:pt>
                <c:pt idx="10483">
                  <c:v>1082.7000514254905</c:v>
                </c:pt>
                <c:pt idx="10484">
                  <c:v>1082.8000514302403</c:v>
                </c:pt>
                <c:pt idx="10485">
                  <c:v>1082.90005143499</c:v>
                </c:pt>
                <c:pt idx="10486">
                  <c:v>1083.0000514397398</c:v>
                </c:pt>
                <c:pt idx="10487">
                  <c:v>1083.1000514444895</c:v>
                </c:pt>
                <c:pt idx="10488">
                  <c:v>1083.2000514492393</c:v>
                </c:pt>
                <c:pt idx="10489">
                  <c:v>1083.300051453989</c:v>
                </c:pt>
                <c:pt idx="10490">
                  <c:v>1083.4000514587387</c:v>
                </c:pt>
                <c:pt idx="10491">
                  <c:v>1083.5000514634885</c:v>
                </c:pt>
                <c:pt idx="10492">
                  <c:v>1083.6000514682382</c:v>
                </c:pt>
                <c:pt idx="10493">
                  <c:v>1083.700051472988</c:v>
                </c:pt>
                <c:pt idx="10494">
                  <c:v>1083.8000514777377</c:v>
                </c:pt>
                <c:pt idx="10495">
                  <c:v>1083.9000514824875</c:v>
                </c:pt>
                <c:pt idx="10496">
                  <c:v>1084.0000514872372</c:v>
                </c:pt>
                <c:pt idx="10497">
                  <c:v>1084.100051491987</c:v>
                </c:pt>
                <c:pt idx="10498">
                  <c:v>1084.2000514967367</c:v>
                </c:pt>
                <c:pt idx="10499">
                  <c:v>1084.3000515014865</c:v>
                </c:pt>
                <c:pt idx="10500">
                  <c:v>1084.4000515062362</c:v>
                </c:pt>
                <c:pt idx="10501">
                  <c:v>1084.5000515109859</c:v>
                </c:pt>
                <c:pt idx="10502">
                  <c:v>1084.6000515157357</c:v>
                </c:pt>
                <c:pt idx="10503">
                  <c:v>1084.7000515204854</c:v>
                </c:pt>
                <c:pt idx="10504">
                  <c:v>1084.8000515252352</c:v>
                </c:pt>
                <c:pt idx="10505">
                  <c:v>1084.9000515299849</c:v>
                </c:pt>
                <c:pt idx="10506">
                  <c:v>1085.0000515347347</c:v>
                </c:pt>
                <c:pt idx="10507">
                  <c:v>1085.1000515394844</c:v>
                </c:pt>
                <c:pt idx="10508">
                  <c:v>1085.2000515442342</c:v>
                </c:pt>
                <c:pt idx="10509">
                  <c:v>1085.3000515489839</c:v>
                </c:pt>
                <c:pt idx="10510">
                  <c:v>1085.4000515537336</c:v>
                </c:pt>
                <c:pt idx="10511">
                  <c:v>1085.5000515584834</c:v>
                </c:pt>
                <c:pt idx="10512">
                  <c:v>1085.6000515632331</c:v>
                </c:pt>
                <c:pt idx="10513">
                  <c:v>1085.7000515679829</c:v>
                </c:pt>
                <c:pt idx="10514">
                  <c:v>1085.8000515727326</c:v>
                </c:pt>
                <c:pt idx="10515">
                  <c:v>1085.9000515774824</c:v>
                </c:pt>
                <c:pt idx="10516">
                  <c:v>1086.0000515822321</c:v>
                </c:pt>
                <c:pt idx="10517">
                  <c:v>1086.1000515869819</c:v>
                </c:pt>
                <c:pt idx="10518">
                  <c:v>1086.2000515917316</c:v>
                </c:pt>
                <c:pt idx="10519">
                  <c:v>1086.3000515964814</c:v>
                </c:pt>
                <c:pt idx="10520">
                  <c:v>1086.4000516012311</c:v>
                </c:pt>
                <c:pt idx="10521">
                  <c:v>1086.5000516059808</c:v>
                </c:pt>
                <c:pt idx="10522">
                  <c:v>1086.6000516107306</c:v>
                </c:pt>
                <c:pt idx="10523">
                  <c:v>1086.7000516154803</c:v>
                </c:pt>
                <c:pt idx="10524">
                  <c:v>1086.8000516202301</c:v>
                </c:pt>
                <c:pt idx="10525">
                  <c:v>1086.9000516249798</c:v>
                </c:pt>
                <c:pt idx="10526">
                  <c:v>1087.0000516297296</c:v>
                </c:pt>
                <c:pt idx="10527">
                  <c:v>1087.1000516344793</c:v>
                </c:pt>
                <c:pt idx="10528">
                  <c:v>1087.2000516392291</c:v>
                </c:pt>
                <c:pt idx="10529">
                  <c:v>1087.3000516439788</c:v>
                </c:pt>
                <c:pt idx="10530">
                  <c:v>1087.4000516487285</c:v>
                </c:pt>
                <c:pt idx="10531">
                  <c:v>1087.5000516534783</c:v>
                </c:pt>
                <c:pt idx="10532">
                  <c:v>1087.600051658228</c:v>
                </c:pt>
                <c:pt idx="10533">
                  <c:v>1087.7000516629778</c:v>
                </c:pt>
                <c:pt idx="10534">
                  <c:v>1087.8000516677275</c:v>
                </c:pt>
                <c:pt idx="10535">
                  <c:v>1087.9000516724773</c:v>
                </c:pt>
                <c:pt idx="10536">
                  <c:v>1088.000051677227</c:v>
                </c:pt>
                <c:pt idx="10537">
                  <c:v>1088.1000516819768</c:v>
                </c:pt>
                <c:pt idx="10538">
                  <c:v>1088.2000516867265</c:v>
                </c:pt>
                <c:pt idx="10539">
                  <c:v>1088.3000516914763</c:v>
                </c:pt>
                <c:pt idx="10540">
                  <c:v>1088.400051696226</c:v>
                </c:pt>
                <c:pt idx="10541">
                  <c:v>1088.5000517009757</c:v>
                </c:pt>
                <c:pt idx="10542">
                  <c:v>1088.6000517057255</c:v>
                </c:pt>
                <c:pt idx="10543">
                  <c:v>1088.7000517104752</c:v>
                </c:pt>
                <c:pt idx="10544">
                  <c:v>1088.800051715225</c:v>
                </c:pt>
                <c:pt idx="10545">
                  <c:v>1088.9000517199747</c:v>
                </c:pt>
                <c:pt idx="10546">
                  <c:v>1089.0000517247245</c:v>
                </c:pt>
                <c:pt idx="10547">
                  <c:v>1089.1000517294742</c:v>
                </c:pt>
                <c:pt idx="10548">
                  <c:v>1089.200051734224</c:v>
                </c:pt>
                <c:pt idx="10549">
                  <c:v>1089.3000517389737</c:v>
                </c:pt>
                <c:pt idx="10550">
                  <c:v>1089.4000517437235</c:v>
                </c:pt>
                <c:pt idx="10551">
                  <c:v>1089.5000517484732</c:v>
                </c:pt>
                <c:pt idx="10552">
                  <c:v>1089.6000517532229</c:v>
                </c:pt>
                <c:pt idx="10553">
                  <c:v>1089.7000517579727</c:v>
                </c:pt>
                <c:pt idx="10554">
                  <c:v>1089.8000517627224</c:v>
                </c:pt>
                <c:pt idx="10555">
                  <c:v>1089.9000517674722</c:v>
                </c:pt>
                <c:pt idx="10556">
                  <c:v>1090.0000517722219</c:v>
                </c:pt>
                <c:pt idx="10557">
                  <c:v>1090.1000517769717</c:v>
                </c:pt>
                <c:pt idx="10558">
                  <c:v>1090.2000517817214</c:v>
                </c:pt>
                <c:pt idx="10559">
                  <c:v>1090.3000517864712</c:v>
                </c:pt>
                <c:pt idx="10560">
                  <c:v>1090.4000517912209</c:v>
                </c:pt>
                <c:pt idx="10561">
                  <c:v>1090.5000517959706</c:v>
                </c:pt>
                <c:pt idx="10562">
                  <c:v>1090.6000518007204</c:v>
                </c:pt>
                <c:pt idx="10563">
                  <c:v>1090.7000518054701</c:v>
                </c:pt>
                <c:pt idx="10564">
                  <c:v>1090.8000518102199</c:v>
                </c:pt>
                <c:pt idx="10565">
                  <c:v>1090.9000518149696</c:v>
                </c:pt>
                <c:pt idx="10566">
                  <c:v>1091.0000518197194</c:v>
                </c:pt>
                <c:pt idx="10567">
                  <c:v>1091.1000518244691</c:v>
                </c:pt>
                <c:pt idx="10568">
                  <c:v>1091.2000518292189</c:v>
                </c:pt>
                <c:pt idx="10569">
                  <c:v>1091.3000518339686</c:v>
                </c:pt>
                <c:pt idx="10570">
                  <c:v>1091.4000518387184</c:v>
                </c:pt>
                <c:pt idx="10571">
                  <c:v>1091.5000518434681</c:v>
                </c:pt>
                <c:pt idx="10572">
                  <c:v>1091.6000518482178</c:v>
                </c:pt>
                <c:pt idx="10573">
                  <c:v>1091.7000518529676</c:v>
                </c:pt>
                <c:pt idx="10574">
                  <c:v>1091.8000518577173</c:v>
                </c:pt>
                <c:pt idx="10575">
                  <c:v>1091.9000518624671</c:v>
                </c:pt>
                <c:pt idx="10576">
                  <c:v>1092.0000518672168</c:v>
                </c:pt>
                <c:pt idx="10577">
                  <c:v>1092.1000518719666</c:v>
                </c:pt>
                <c:pt idx="10578">
                  <c:v>1092.2000518767163</c:v>
                </c:pt>
                <c:pt idx="10579">
                  <c:v>1092.3000518814661</c:v>
                </c:pt>
                <c:pt idx="10580">
                  <c:v>1092.4000518862158</c:v>
                </c:pt>
                <c:pt idx="10581">
                  <c:v>1092.5000518909656</c:v>
                </c:pt>
                <c:pt idx="10582">
                  <c:v>1092.6000518957153</c:v>
                </c:pt>
                <c:pt idx="10583">
                  <c:v>1092.700051900465</c:v>
                </c:pt>
                <c:pt idx="10584">
                  <c:v>1092.8000519052148</c:v>
                </c:pt>
                <c:pt idx="10585">
                  <c:v>1092.9000519099645</c:v>
                </c:pt>
                <c:pt idx="10586">
                  <c:v>1093.0000519147143</c:v>
                </c:pt>
                <c:pt idx="10587">
                  <c:v>1093.100051919464</c:v>
                </c:pt>
                <c:pt idx="10588">
                  <c:v>1093.2000519242138</c:v>
                </c:pt>
                <c:pt idx="10589">
                  <c:v>1093.3000519289635</c:v>
                </c:pt>
                <c:pt idx="10590">
                  <c:v>1093.4000519337133</c:v>
                </c:pt>
                <c:pt idx="10591">
                  <c:v>1093.500051938463</c:v>
                </c:pt>
                <c:pt idx="10592">
                  <c:v>1093.6000519432127</c:v>
                </c:pt>
                <c:pt idx="10593">
                  <c:v>1093.7000519479625</c:v>
                </c:pt>
                <c:pt idx="10594">
                  <c:v>1093.8000519527122</c:v>
                </c:pt>
                <c:pt idx="10595">
                  <c:v>1093.900051957462</c:v>
                </c:pt>
                <c:pt idx="10596">
                  <c:v>1094.0000519622117</c:v>
                </c:pt>
                <c:pt idx="10597">
                  <c:v>1094.1000519669615</c:v>
                </c:pt>
                <c:pt idx="10598">
                  <c:v>1094.2000519717112</c:v>
                </c:pt>
                <c:pt idx="10599">
                  <c:v>1094.300051976461</c:v>
                </c:pt>
                <c:pt idx="10600">
                  <c:v>1094.4000519812107</c:v>
                </c:pt>
                <c:pt idx="10601">
                  <c:v>1094.5000519859605</c:v>
                </c:pt>
                <c:pt idx="10602">
                  <c:v>1094.6000519907102</c:v>
                </c:pt>
                <c:pt idx="10603">
                  <c:v>1094.7000519954599</c:v>
                </c:pt>
                <c:pt idx="10604">
                  <c:v>1094.8000520002097</c:v>
                </c:pt>
                <c:pt idx="10605">
                  <c:v>1094.9000520049594</c:v>
                </c:pt>
                <c:pt idx="10606">
                  <c:v>1095.0000520097092</c:v>
                </c:pt>
                <c:pt idx="10607">
                  <c:v>1095.1000520144589</c:v>
                </c:pt>
                <c:pt idx="10608">
                  <c:v>1095.2000520192087</c:v>
                </c:pt>
                <c:pt idx="10609">
                  <c:v>1095.3000520239584</c:v>
                </c:pt>
                <c:pt idx="10610">
                  <c:v>1095.4000520287082</c:v>
                </c:pt>
                <c:pt idx="10611">
                  <c:v>1095.5000520334579</c:v>
                </c:pt>
                <c:pt idx="10612">
                  <c:v>1095.6000520382077</c:v>
                </c:pt>
                <c:pt idx="10613">
                  <c:v>1095.7000520429574</c:v>
                </c:pt>
                <c:pt idx="10614">
                  <c:v>1095.8000520477071</c:v>
                </c:pt>
                <c:pt idx="10615">
                  <c:v>1095.9000520524569</c:v>
                </c:pt>
                <c:pt idx="10616">
                  <c:v>1096.0000520572066</c:v>
                </c:pt>
                <c:pt idx="10617">
                  <c:v>1096.1000520619564</c:v>
                </c:pt>
                <c:pt idx="10618">
                  <c:v>1096.2000520667061</c:v>
                </c:pt>
                <c:pt idx="10619">
                  <c:v>1096.3000520714559</c:v>
                </c:pt>
                <c:pt idx="10620">
                  <c:v>1096.4000520762056</c:v>
                </c:pt>
                <c:pt idx="10621">
                  <c:v>1096.5000520809554</c:v>
                </c:pt>
                <c:pt idx="10622">
                  <c:v>1096.6000520857051</c:v>
                </c:pt>
                <c:pt idx="10623">
                  <c:v>1096.7000520904548</c:v>
                </c:pt>
                <c:pt idx="10624">
                  <c:v>1096.8000520952046</c:v>
                </c:pt>
                <c:pt idx="10625">
                  <c:v>1096.9000520999543</c:v>
                </c:pt>
                <c:pt idx="10626">
                  <c:v>1097.0000521047041</c:v>
                </c:pt>
                <c:pt idx="10627">
                  <c:v>1097.1000521094538</c:v>
                </c:pt>
                <c:pt idx="10628">
                  <c:v>1097.2000521142036</c:v>
                </c:pt>
                <c:pt idx="10629">
                  <c:v>1097.3000521189533</c:v>
                </c:pt>
                <c:pt idx="10630">
                  <c:v>1097.4000521237031</c:v>
                </c:pt>
                <c:pt idx="10631">
                  <c:v>1097.5000521284528</c:v>
                </c:pt>
                <c:pt idx="10632">
                  <c:v>1097.6000521332026</c:v>
                </c:pt>
                <c:pt idx="10633">
                  <c:v>1097.7000521379523</c:v>
                </c:pt>
                <c:pt idx="10634">
                  <c:v>1097.800052142702</c:v>
                </c:pt>
                <c:pt idx="10635">
                  <c:v>1097.9000521474518</c:v>
                </c:pt>
                <c:pt idx="10636">
                  <c:v>1098.0000521522015</c:v>
                </c:pt>
                <c:pt idx="10637">
                  <c:v>1098.1000521569513</c:v>
                </c:pt>
                <c:pt idx="10638">
                  <c:v>1098.200052161701</c:v>
                </c:pt>
                <c:pt idx="10639">
                  <c:v>1098.3000521664508</c:v>
                </c:pt>
                <c:pt idx="10640">
                  <c:v>1098.4000521712005</c:v>
                </c:pt>
                <c:pt idx="10641">
                  <c:v>1098.5000521759503</c:v>
                </c:pt>
                <c:pt idx="10642">
                  <c:v>1098.6000521807</c:v>
                </c:pt>
                <c:pt idx="10643">
                  <c:v>1098.7000521854497</c:v>
                </c:pt>
                <c:pt idx="10644">
                  <c:v>1098.8000521901995</c:v>
                </c:pt>
                <c:pt idx="10645">
                  <c:v>1098.9000521949492</c:v>
                </c:pt>
                <c:pt idx="10646">
                  <c:v>1099.000052199699</c:v>
                </c:pt>
                <c:pt idx="10647">
                  <c:v>1099.1000522044487</c:v>
                </c:pt>
                <c:pt idx="10648">
                  <c:v>1099.2000522091985</c:v>
                </c:pt>
                <c:pt idx="10649">
                  <c:v>1099.3000522139482</c:v>
                </c:pt>
                <c:pt idx="10650">
                  <c:v>1099.400052218698</c:v>
                </c:pt>
                <c:pt idx="10651">
                  <c:v>1099.5000522234477</c:v>
                </c:pt>
                <c:pt idx="10652">
                  <c:v>1099.6000522281975</c:v>
                </c:pt>
                <c:pt idx="10653">
                  <c:v>1099.7000522329472</c:v>
                </c:pt>
                <c:pt idx="10654">
                  <c:v>1099.8000522376969</c:v>
                </c:pt>
                <c:pt idx="10655">
                  <c:v>1099.9000522424467</c:v>
                </c:pt>
                <c:pt idx="10656">
                  <c:v>1100.0000522471964</c:v>
                </c:pt>
                <c:pt idx="10657">
                  <c:v>1100.1000522519462</c:v>
                </c:pt>
                <c:pt idx="10658">
                  <c:v>1100.2000522566959</c:v>
                </c:pt>
                <c:pt idx="10659">
                  <c:v>1100.3000522614457</c:v>
                </c:pt>
                <c:pt idx="10660">
                  <c:v>1100.4000522661954</c:v>
                </c:pt>
                <c:pt idx="10661">
                  <c:v>1100.5000522709452</c:v>
                </c:pt>
                <c:pt idx="10662">
                  <c:v>1100.6000522756949</c:v>
                </c:pt>
                <c:pt idx="10663">
                  <c:v>1100.7000522804447</c:v>
                </c:pt>
              </c:numCache>
            </c:numRef>
          </c:xVal>
          <c:yVal>
            <c:numRef>
              <c:f>Sheet1!$C$394:$C$11057</c:f>
              <c:numCache>
                <c:formatCode>General</c:formatCode>
                <c:ptCount val="10664"/>
                <c:pt idx="0">
                  <c:v>0.59147560596466064</c:v>
                </c:pt>
                <c:pt idx="1">
                  <c:v>0.5913318395614624</c:v>
                </c:pt>
                <c:pt idx="2">
                  <c:v>0.59154832363128662</c:v>
                </c:pt>
                <c:pt idx="3">
                  <c:v>0.59141093492507935</c:v>
                </c:pt>
                <c:pt idx="4">
                  <c:v>0.59053480625152588</c:v>
                </c:pt>
                <c:pt idx="5">
                  <c:v>0.59103024005889893</c:v>
                </c:pt>
                <c:pt idx="6">
                  <c:v>0.59172409772872925</c:v>
                </c:pt>
                <c:pt idx="7">
                  <c:v>0.59126275777816772</c:v>
                </c:pt>
                <c:pt idx="8">
                  <c:v>0.59056949615478516</c:v>
                </c:pt>
                <c:pt idx="9">
                  <c:v>0.5908016562461853</c:v>
                </c:pt>
                <c:pt idx="10">
                  <c:v>0.59138798713684082</c:v>
                </c:pt>
                <c:pt idx="11">
                  <c:v>0.59039318561553955</c:v>
                </c:pt>
                <c:pt idx="12">
                  <c:v>0.59089499711990356</c:v>
                </c:pt>
                <c:pt idx="13">
                  <c:v>0.59085971117019653</c:v>
                </c:pt>
                <c:pt idx="14">
                  <c:v>0.59081435203552246</c:v>
                </c:pt>
                <c:pt idx="15">
                  <c:v>0.59088420867919922</c:v>
                </c:pt>
                <c:pt idx="16">
                  <c:v>0.59131133556365967</c:v>
                </c:pt>
                <c:pt idx="17">
                  <c:v>0.59158796072006226</c:v>
                </c:pt>
                <c:pt idx="18">
                  <c:v>0.59154242277145386</c:v>
                </c:pt>
                <c:pt idx="19">
                  <c:v>0.59138906002044678</c:v>
                </c:pt>
                <c:pt idx="20">
                  <c:v>0.5907135009765625</c:v>
                </c:pt>
                <c:pt idx="21">
                  <c:v>0.59074580669403076</c:v>
                </c:pt>
                <c:pt idx="22">
                  <c:v>0.59086638689041138</c:v>
                </c:pt>
                <c:pt idx="23">
                  <c:v>0.5911603569984436</c:v>
                </c:pt>
                <c:pt idx="24">
                  <c:v>0.59126472473144531</c:v>
                </c:pt>
                <c:pt idx="25">
                  <c:v>0.59123730659484863</c:v>
                </c:pt>
                <c:pt idx="26">
                  <c:v>0.59140110015869141</c:v>
                </c:pt>
                <c:pt idx="27">
                  <c:v>0.5908205509185791</c:v>
                </c:pt>
                <c:pt idx="28">
                  <c:v>0.59094822406768799</c:v>
                </c:pt>
                <c:pt idx="29">
                  <c:v>0.5912773609161377</c:v>
                </c:pt>
                <c:pt idx="30">
                  <c:v>0.59148925542831421</c:v>
                </c:pt>
                <c:pt idx="31">
                  <c:v>0.59160268306732178</c:v>
                </c:pt>
                <c:pt idx="32">
                  <c:v>0.59159278869628906</c:v>
                </c:pt>
                <c:pt idx="33">
                  <c:v>0.59131503105163574</c:v>
                </c:pt>
                <c:pt idx="34">
                  <c:v>0.59116238355636597</c:v>
                </c:pt>
                <c:pt idx="35">
                  <c:v>0.59074515104293823</c:v>
                </c:pt>
                <c:pt idx="36">
                  <c:v>0.5908854603767395</c:v>
                </c:pt>
                <c:pt idx="37">
                  <c:v>0.59070920944213867</c:v>
                </c:pt>
                <c:pt idx="38">
                  <c:v>0.59087729454040527</c:v>
                </c:pt>
                <c:pt idx="39">
                  <c:v>0.5913393497467041</c:v>
                </c:pt>
                <c:pt idx="40">
                  <c:v>0.59167331457138062</c:v>
                </c:pt>
                <c:pt idx="41">
                  <c:v>0.591636061668396</c:v>
                </c:pt>
                <c:pt idx="42">
                  <c:v>0.59166437387466431</c:v>
                </c:pt>
                <c:pt idx="43">
                  <c:v>0.59120512008666992</c:v>
                </c:pt>
                <c:pt idx="44">
                  <c:v>0.59123188257217407</c:v>
                </c:pt>
                <c:pt idx="45">
                  <c:v>0.59150069952011108</c:v>
                </c:pt>
                <c:pt idx="46">
                  <c:v>0.59130221605300903</c:v>
                </c:pt>
                <c:pt idx="47">
                  <c:v>0.59138476848602295</c:v>
                </c:pt>
                <c:pt idx="48">
                  <c:v>0.59119492769241333</c:v>
                </c:pt>
                <c:pt idx="49">
                  <c:v>0.59133535623550415</c:v>
                </c:pt>
                <c:pt idx="50">
                  <c:v>0.59131371974945068</c:v>
                </c:pt>
                <c:pt idx="51">
                  <c:v>0.59047532081604004</c:v>
                </c:pt>
                <c:pt idx="52">
                  <c:v>0.59077185392379761</c:v>
                </c:pt>
                <c:pt idx="53">
                  <c:v>0.59132826328277588</c:v>
                </c:pt>
                <c:pt idx="54">
                  <c:v>0.59132468700408936</c:v>
                </c:pt>
                <c:pt idx="55">
                  <c:v>0.5903465747833252</c:v>
                </c:pt>
                <c:pt idx="56">
                  <c:v>0.59070789813995361</c:v>
                </c:pt>
                <c:pt idx="57">
                  <c:v>0.59147220849990845</c:v>
                </c:pt>
                <c:pt idx="58">
                  <c:v>0.59119218587875366</c:v>
                </c:pt>
                <c:pt idx="59">
                  <c:v>0.59099960327148438</c:v>
                </c:pt>
                <c:pt idx="60">
                  <c:v>0.59083181619644165</c:v>
                </c:pt>
                <c:pt idx="61">
                  <c:v>0.59062165021896362</c:v>
                </c:pt>
                <c:pt idx="62">
                  <c:v>0.59064143896102905</c:v>
                </c:pt>
                <c:pt idx="63">
                  <c:v>0.59094679355621338</c:v>
                </c:pt>
                <c:pt idx="64">
                  <c:v>0.59117835760116577</c:v>
                </c:pt>
                <c:pt idx="65">
                  <c:v>0.59149730205535889</c:v>
                </c:pt>
                <c:pt idx="66">
                  <c:v>0.59110569953918457</c:v>
                </c:pt>
                <c:pt idx="67">
                  <c:v>0.59106326103210449</c:v>
                </c:pt>
                <c:pt idx="68">
                  <c:v>0.59088528156280518</c:v>
                </c:pt>
                <c:pt idx="69">
                  <c:v>0.59073120355606079</c:v>
                </c:pt>
                <c:pt idx="70">
                  <c:v>0.59088301658630371</c:v>
                </c:pt>
                <c:pt idx="71">
                  <c:v>0.59065216779708862</c:v>
                </c:pt>
                <c:pt idx="72">
                  <c:v>0.59125065803527832</c:v>
                </c:pt>
                <c:pt idx="73">
                  <c:v>0.59143435955047607</c:v>
                </c:pt>
                <c:pt idx="74">
                  <c:v>0.59106653928756714</c:v>
                </c:pt>
                <c:pt idx="75">
                  <c:v>0.59092700481414795</c:v>
                </c:pt>
                <c:pt idx="76">
                  <c:v>0.59105050563812256</c:v>
                </c:pt>
                <c:pt idx="77">
                  <c:v>0.59128594398498535</c:v>
                </c:pt>
                <c:pt idx="78">
                  <c:v>0.59123039245605469</c:v>
                </c:pt>
                <c:pt idx="79">
                  <c:v>0.59114283323287964</c:v>
                </c:pt>
                <c:pt idx="80">
                  <c:v>0.59119689464569092</c:v>
                </c:pt>
                <c:pt idx="81">
                  <c:v>0.59125721454620361</c:v>
                </c:pt>
                <c:pt idx="82">
                  <c:v>0.59073704481124878</c:v>
                </c:pt>
                <c:pt idx="83">
                  <c:v>0.59067279100418091</c:v>
                </c:pt>
                <c:pt idx="84">
                  <c:v>0.59025382995605469</c:v>
                </c:pt>
                <c:pt idx="85">
                  <c:v>0.59037017822265625</c:v>
                </c:pt>
                <c:pt idx="86">
                  <c:v>0.59070104360580444</c:v>
                </c:pt>
                <c:pt idx="87">
                  <c:v>0.59064233303070068</c:v>
                </c:pt>
                <c:pt idx="88">
                  <c:v>0.59112906455993652</c:v>
                </c:pt>
                <c:pt idx="89">
                  <c:v>0.59138202667236328</c:v>
                </c:pt>
                <c:pt idx="90">
                  <c:v>0.5909264087677002</c:v>
                </c:pt>
                <c:pt idx="91">
                  <c:v>0.59115028381347656</c:v>
                </c:pt>
                <c:pt idx="92">
                  <c:v>0.59130501747131348</c:v>
                </c:pt>
                <c:pt idx="93">
                  <c:v>0.5914604663848877</c:v>
                </c:pt>
                <c:pt idx="94">
                  <c:v>0.59139335155487061</c:v>
                </c:pt>
                <c:pt idx="95">
                  <c:v>0.59147626161575317</c:v>
                </c:pt>
                <c:pt idx="96">
                  <c:v>0.59102576971054077</c:v>
                </c:pt>
                <c:pt idx="97">
                  <c:v>0.59077554941177368</c:v>
                </c:pt>
                <c:pt idx="98">
                  <c:v>0.59093981981277466</c:v>
                </c:pt>
                <c:pt idx="99">
                  <c:v>0.59109818935394287</c:v>
                </c:pt>
                <c:pt idx="100">
                  <c:v>0.591502845287323</c:v>
                </c:pt>
                <c:pt idx="101">
                  <c:v>0.59093654155731201</c:v>
                </c:pt>
                <c:pt idx="102">
                  <c:v>0.5905071496963501</c:v>
                </c:pt>
                <c:pt idx="103">
                  <c:v>0.59105080366134644</c:v>
                </c:pt>
                <c:pt idx="104">
                  <c:v>0.59144681692123413</c:v>
                </c:pt>
                <c:pt idx="105">
                  <c:v>0.59149754047393799</c:v>
                </c:pt>
                <c:pt idx="106">
                  <c:v>0.59117037057876587</c:v>
                </c:pt>
                <c:pt idx="107">
                  <c:v>0.59121990203857422</c:v>
                </c:pt>
                <c:pt idx="108">
                  <c:v>0.59096187353134155</c:v>
                </c:pt>
                <c:pt idx="109">
                  <c:v>0.59094178676605225</c:v>
                </c:pt>
                <c:pt idx="110">
                  <c:v>0.59091007709503174</c:v>
                </c:pt>
                <c:pt idx="111">
                  <c:v>0.59122294187545776</c:v>
                </c:pt>
                <c:pt idx="112">
                  <c:v>0.59107190370559692</c:v>
                </c:pt>
                <c:pt idx="113">
                  <c:v>0.59097421169281006</c:v>
                </c:pt>
                <c:pt idx="114">
                  <c:v>0.59083110094070435</c:v>
                </c:pt>
                <c:pt idx="115">
                  <c:v>0.59119844436645508</c:v>
                </c:pt>
                <c:pt idx="116">
                  <c:v>0.59113931655883789</c:v>
                </c:pt>
                <c:pt idx="117">
                  <c:v>0.5912359356880188</c:v>
                </c:pt>
                <c:pt idx="118">
                  <c:v>0.59152156114578247</c:v>
                </c:pt>
                <c:pt idx="119">
                  <c:v>0.59160339832305908</c:v>
                </c:pt>
                <c:pt idx="120">
                  <c:v>0.59146636724472046</c:v>
                </c:pt>
                <c:pt idx="121">
                  <c:v>0.59099394083023071</c:v>
                </c:pt>
                <c:pt idx="122">
                  <c:v>0.5909000039100647</c:v>
                </c:pt>
                <c:pt idx="123">
                  <c:v>0.59138679504394531</c:v>
                </c:pt>
                <c:pt idx="124">
                  <c:v>0.59144926071166992</c:v>
                </c:pt>
                <c:pt idx="125">
                  <c:v>0.59147518873214722</c:v>
                </c:pt>
                <c:pt idx="126">
                  <c:v>0.59163868427276611</c:v>
                </c:pt>
                <c:pt idx="127">
                  <c:v>0.59160953760147095</c:v>
                </c:pt>
                <c:pt idx="128">
                  <c:v>0.59113979339599609</c:v>
                </c:pt>
                <c:pt idx="129">
                  <c:v>0.59076446294784546</c:v>
                </c:pt>
                <c:pt idx="130">
                  <c:v>0.59104883670806885</c:v>
                </c:pt>
                <c:pt idx="131">
                  <c:v>0.5914732813835144</c:v>
                </c:pt>
                <c:pt idx="132">
                  <c:v>0.5912284255027771</c:v>
                </c:pt>
                <c:pt idx="133">
                  <c:v>0.59090882539749146</c:v>
                </c:pt>
                <c:pt idx="134">
                  <c:v>0.59127777814865112</c:v>
                </c:pt>
                <c:pt idx="135">
                  <c:v>0.5916401743888855</c:v>
                </c:pt>
                <c:pt idx="136">
                  <c:v>0.59115856885910034</c:v>
                </c:pt>
                <c:pt idx="137">
                  <c:v>0.59096777439117432</c:v>
                </c:pt>
                <c:pt idx="138">
                  <c:v>0.59129947423934937</c:v>
                </c:pt>
                <c:pt idx="139">
                  <c:v>0.59107029438018799</c:v>
                </c:pt>
                <c:pt idx="140">
                  <c:v>0.59137451648712158</c:v>
                </c:pt>
                <c:pt idx="141">
                  <c:v>0.59136396646499634</c:v>
                </c:pt>
                <c:pt idx="142">
                  <c:v>0.5909460186958313</c:v>
                </c:pt>
                <c:pt idx="143">
                  <c:v>0.59079337120056152</c:v>
                </c:pt>
                <c:pt idx="144">
                  <c:v>0.59126037359237671</c:v>
                </c:pt>
                <c:pt idx="145">
                  <c:v>0.59155362844467163</c:v>
                </c:pt>
                <c:pt idx="146">
                  <c:v>0.59159994125366211</c:v>
                </c:pt>
                <c:pt idx="147">
                  <c:v>0.59109437465667725</c:v>
                </c:pt>
                <c:pt idx="148">
                  <c:v>0.59114593267440796</c:v>
                </c:pt>
                <c:pt idx="149">
                  <c:v>0.59100103378295898</c:v>
                </c:pt>
                <c:pt idx="150">
                  <c:v>0.59152388572692871</c:v>
                </c:pt>
                <c:pt idx="151">
                  <c:v>0.5915982723236084</c:v>
                </c:pt>
                <c:pt idx="152">
                  <c:v>0.59179466962814331</c:v>
                </c:pt>
                <c:pt idx="153">
                  <c:v>0.59144502878189087</c:v>
                </c:pt>
                <c:pt idx="154">
                  <c:v>0.59136533737182617</c:v>
                </c:pt>
                <c:pt idx="155">
                  <c:v>0.59109067916870117</c:v>
                </c:pt>
                <c:pt idx="156">
                  <c:v>0.59113377332687378</c:v>
                </c:pt>
                <c:pt idx="157">
                  <c:v>0.5916789174079895</c:v>
                </c:pt>
                <c:pt idx="158">
                  <c:v>0.59191197156906128</c:v>
                </c:pt>
                <c:pt idx="159">
                  <c:v>0.59166419506072998</c:v>
                </c:pt>
                <c:pt idx="160">
                  <c:v>0.59152650833129883</c:v>
                </c:pt>
                <c:pt idx="161">
                  <c:v>0.59137284755706787</c:v>
                </c:pt>
                <c:pt idx="162">
                  <c:v>0.59142816066741943</c:v>
                </c:pt>
                <c:pt idx="163">
                  <c:v>0.59143167734146118</c:v>
                </c:pt>
                <c:pt idx="164">
                  <c:v>0.59148401021957397</c:v>
                </c:pt>
                <c:pt idx="165">
                  <c:v>0.59165775775909424</c:v>
                </c:pt>
                <c:pt idx="166">
                  <c:v>0.59157884120941162</c:v>
                </c:pt>
                <c:pt idx="167">
                  <c:v>0.59157741069793701</c:v>
                </c:pt>
                <c:pt idx="168">
                  <c:v>0.59116929769515991</c:v>
                </c:pt>
                <c:pt idx="169">
                  <c:v>0.5911601185798645</c:v>
                </c:pt>
                <c:pt idx="170">
                  <c:v>0.59147775173187256</c:v>
                </c:pt>
                <c:pt idx="171">
                  <c:v>0.59140509366989136</c:v>
                </c:pt>
                <c:pt idx="172">
                  <c:v>0.59167510271072388</c:v>
                </c:pt>
                <c:pt idx="173">
                  <c:v>0.59166538715362549</c:v>
                </c:pt>
                <c:pt idx="174">
                  <c:v>0.59113800525665283</c:v>
                </c:pt>
                <c:pt idx="175">
                  <c:v>0.59095263481140137</c:v>
                </c:pt>
                <c:pt idx="176">
                  <c:v>0.59159582853317261</c:v>
                </c:pt>
                <c:pt idx="177">
                  <c:v>0.59151756763458252</c:v>
                </c:pt>
                <c:pt idx="178">
                  <c:v>0.59098786115646362</c:v>
                </c:pt>
                <c:pt idx="179">
                  <c:v>0.59042304754257202</c:v>
                </c:pt>
                <c:pt idx="180">
                  <c:v>0.5911480188369751</c:v>
                </c:pt>
                <c:pt idx="181">
                  <c:v>0.59146589040756226</c:v>
                </c:pt>
                <c:pt idx="182">
                  <c:v>0.5917084813117981</c:v>
                </c:pt>
                <c:pt idx="183">
                  <c:v>0.59143543243408203</c:v>
                </c:pt>
                <c:pt idx="184">
                  <c:v>0.59137254953384399</c:v>
                </c:pt>
                <c:pt idx="185">
                  <c:v>0.59157651662826538</c:v>
                </c:pt>
                <c:pt idx="186">
                  <c:v>0.591450035572052</c:v>
                </c:pt>
                <c:pt idx="187">
                  <c:v>0.59121096134185791</c:v>
                </c:pt>
                <c:pt idx="188">
                  <c:v>0.59071516990661621</c:v>
                </c:pt>
                <c:pt idx="189">
                  <c:v>0.5907624363899231</c:v>
                </c:pt>
                <c:pt idx="190">
                  <c:v>0.59094810485839844</c:v>
                </c:pt>
                <c:pt idx="191">
                  <c:v>0.5915600061416626</c:v>
                </c:pt>
                <c:pt idx="192">
                  <c:v>0.59142178297042847</c:v>
                </c:pt>
                <c:pt idx="193">
                  <c:v>0.59133172035217285</c:v>
                </c:pt>
                <c:pt idx="194">
                  <c:v>0.59114134311676025</c:v>
                </c:pt>
                <c:pt idx="195">
                  <c:v>0.59083133935928345</c:v>
                </c:pt>
                <c:pt idx="196">
                  <c:v>0.59132987260818481</c:v>
                </c:pt>
                <c:pt idx="197">
                  <c:v>0.59159338474273682</c:v>
                </c:pt>
                <c:pt idx="198">
                  <c:v>0.59151405096054077</c:v>
                </c:pt>
                <c:pt idx="199">
                  <c:v>0.59122598171234131</c:v>
                </c:pt>
                <c:pt idx="200">
                  <c:v>0.59098684787750244</c:v>
                </c:pt>
                <c:pt idx="201">
                  <c:v>0.59113907814025879</c:v>
                </c:pt>
                <c:pt idx="202">
                  <c:v>0.59134995937347412</c:v>
                </c:pt>
                <c:pt idx="203">
                  <c:v>0.59141653776168823</c:v>
                </c:pt>
                <c:pt idx="204">
                  <c:v>0.59122878313064575</c:v>
                </c:pt>
                <c:pt idx="205">
                  <c:v>0.59102988243103027</c:v>
                </c:pt>
                <c:pt idx="206">
                  <c:v>0.59093004465103149</c:v>
                </c:pt>
                <c:pt idx="207">
                  <c:v>0.59109926223754883</c:v>
                </c:pt>
                <c:pt idx="208">
                  <c:v>0.59127551317214966</c:v>
                </c:pt>
                <c:pt idx="209">
                  <c:v>0.59132117033004761</c:v>
                </c:pt>
                <c:pt idx="210">
                  <c:v>0.59063553810119629</c:v>
                </c:pt>
                <c:pt idx="211">
                  <c:v>0.59079647064208984</c:v>
                </c:pt>
                <c:pt idx="212">
                  <c:v>0.59126776456832886</c:v>
                </c:pt>
                <c:pt idx="213">
                  <c:v>0.59124773740768433</c:v>
                </c:pt>
                <c:pt idx="214">
                  <c:v>0.59113353490829468</c:v>
                </c:pt>
                <c:pt idx="215">
                  <c:v>0.59085911512374878</c:v>
                </c:pt>
                <c:pt idx="216">
                  <c:v>0.59076762199401855</c:v>
                </c:pt>
                <c:pt idx="217">
                  <c:v>0.5914725661277771</c:v>
                </c:pt>
                <c:pt idx="218">
                  <c:v>0.59146243333816528</c:v>
                </c:pt>
                <c:pt idx="219">
                  <c:v>0.59127914905548096</c:v>
                </c:pt>
                <c:pt idx="220">
                  <c:v>0.5909273624420166</c:v>
                </c:pt>
                <c:pt idx="221">
                  <c:v>0.59143936634063721</c:v>
                </c:pt>
                <c:pt idx="222">
                  <c:v>0.59152543544769287</c:v>
                </c:pt>
                <c:pt idx="223">
                  <c:v>0.59145152568817139</c:v>
                </c:pt>
                <c:pt idx="224">
                  <c:v>0.59088611602783203</c:v>
                </c:pt>
                <c:pt idx="225">
                  <c:v>0.59056532382965088</c:v>
                </c:pt>
                <c:pt idx="226">
                  <c:v>0.59118938446044922</c:v>
                </c:pt>
                <c:pt idx="227">
                  <c:v>0.59143680334091187</c:v>
                </c:pt>
                <c:pt idx="228">
                  <c:v>0.59148597717285156</c:v>
                </c:pt>
                <c:pt idx="229">
                  <c:v>0.59122085571289062</c:v>
                </c:pt>
                <c:pt idx="230">
                  <c:v>0.59140181541442871</c:v>
                </c:pt>
                <c:pt idx="231">
                  <c:v>0.59129959344863892</c:v>
                </c:pt>
                <c:pt idx="232">
                  <c:v>0.59121972322463989</c:v>
                </c:pt>
                <c:pt idx="233">
                  <c:v>0.5910111665725708</c:v>
                </c:pt>
                <c:pt idx="234">
                  <c:v>0.59078556299209595</c:v>
                </c:pt>
                <c:pt idx="235">
                  <c:v>0.59100884199142456</c:v>
                </c:pt>
                <c:pt idx="236">
                  <c:v>0.5911177396774292</c:v>
                </c:pt>
                <c:pt idx="237">
                  <c:v>0.59116518497467041</c:v>
                </c:pt>
                <c:pt idx="238">
                  <c:v>0.59134912490844727</c:v>
                </c:pt>
                <c:pt idx="239">
                  <c:v>0.5911409854888916</c:v>
                </c:pt>
                <c:pt idx="240">
                  <c:v>0.59102636575698853</c:v>
                </c:pt>
                <c:pt idx="241">
                  <c:v>0.5909150242805481</c:v>
                </c:pt>
                <c:pt idx="242">
                  <c:v>0.59145188331604004</c:v>
                </c:pt>
                <c:pt idx="243">
                  <c:v>0.59156471490859985</c:v>
                </c:pt>
                <c:pt idx="244">
                  <c:v>0.5913773775100708</c:v>
                </c:pt>
                <c:pt idx="245">
                  <c:v>0.59106284379959106</c:v>
                </c:pt>
                <c:pt idx="246">
                  <c:v>0.59109097719192505</c:v>
                </c:pt>
                <c:pt idx="247">
                  <c:v>0.59140032529830933</c:v>
                </c:pt>
                <c:pt idx="248">
                  <c:v>0.59148496389389038</c:v>
                </c:pt>
                <c:pt idx="249">
                  <c:v>0.59119004011154175</c:v>
                </c:pt>
                <c:pt idx="250">
                  <c:v>0.59120678901672363</c:v>
                </c:pt>
                <c:pt idx="251">
                  <c:v>0.59137862920761108</c:v>
                </c:pt>
                <c:pt idx="252">
                  <c:v>0.59159648418426514</c:v>
                </c:pt>
                <c:pt idx="253">
                  <c:v>0.59185588359832764</c:v>
                </c:pt>
                <c:pt idx="254">
                  <c:v>0.59148448705673218</c:v>
                </c:pt>
                <c:pt idx="255">
                  <c:v>0.59105300903320312</c:v>
                </c:pt>
                <c:pt idx="256">
                  <c:v>0.5912623405456543</c:v>
                </c:pt>
                <c:pt idx="257">
                  <c:v>0.59157311916351318</c:v>
                </c:pt>
                <c:pt idx="258">
                  <c:v>0.59192067384719849</c:v>
                </c:pt>
                <c:pt idx="259">
                  <c:v>0.59158223867416382</c:v>
                </c:pt>
                <c:pt idx="260">
                  <c:v>0.59095388650894165</c:v>
                </c:pt>
                <c:pt idx="261">
                  <c:v>0.59124940633773804</c:v>
                </c:pt>
                <c:pt idx="262">
                  <c:v>0.59146589040756226</c:v>
                </c:pt>
                <c:pt idx="263">
                  <c:v>0.59144830703735352</c:v>
                </c:pt>
                <c:pt idx="264">
                  <c:v>0.59152841567993164</c:v>
                </c:pt>
                <c:pt idx="265">
                  <c:v>0.59157478809356689</c:v>
                </c:pt>
                <c:pt idx="266">
                  <c:v>0.59134566783905029</c:v>
                </c:pt>
                <c:pt idx="267">
                  <c:v>0.59168577194213867</c:v>
                </c:pt>
                <c:pt idx="268">
                  <c:v>0.5913468599319458</c:v>
                </c:pt>
                <c:pt idx="269">
                  <c:v>0.59075868129730225</c:v>
                </c:pt>
                <c:pt idx="270">
                  <c:v>0.59111648797988892</c:v>
                </c:pt>
                <c:pt idx="271">
                  <c:v>0.59097009897232056</c:v>
                </c:pt>
                <c:pt idx="272">
                  <c:v>0.5916365385055542</c:v>
                </c:pt>
                <c:pt idx="273">
                  <c:v>0.59162253141403198</c:v>
                </c:pt>
                <c:pt idx="274">
                  <c:v>0.59172171354293823</c:v>
                </c:pt>
                <c:pt idx="275">
                  <c:v>0.59163784980773926</c:v>
                </c:pt>
                <c:pt idx="276">
                  <c:v>0.5915452241897583</c:v>
                </c:pt>
                <c:pt idx="277">
                  <c:v>0.59166163206100464</c:v>
                </c:pt>
                <c:pt idx="278">
                  <c:v>0.59138453006744385</c:v>
                </c:pt>
                <c:pt idx="279">
                  <c:v>0.59137380123138428</c:v>
                </c:pt>
                <c:pt idx="280">
                  <c:v>0.59114372730255127</c:v>
                </c:pt>
                <c:pt idx="281">
                  <c:v>0.59124910831451416</c:v>
                </c:pt>
                <c:pt idx="282">
                  <c:v>0.59143537282943726</c:v>
                </c:pt>
                <c:pt idx="283">
                  <c:v>0.59163576364517212</c:v>
                </c:pt>
                <c:pt idx="284">
                  <c:v>0.59166812896728516</c:v>
                </c:pt>
                <c:pt idx="285">
                  <c:v>0.591480553150177</c:v>
                </c:pt>
                <c:pt idx="286">
                  <c:v>0.59152919054031372</c:v>
                </c:pt>
                <c:pt idx="287">
                  <c:v>0.59149521589279175</c:v>
                </c:pt>
                <c:pt idx="288">
                  <c:v>0.59132510423660278</c:v>
                </c:pt>
                <c:pt idx="289">
                  <c:v>0.59139549732208252</c:v>
                </c:pt>
                <c:pt idx="290">
                  <c:v>0.59130924940109253</c:v>
                </c:pt>
                <c:pt idx="291">
                  <c:v>0.59139871597290039</c:v>
                </c:pt>
                <c:pt idx="292">
                  <c:v>0.59144121408462524</c:v>
                </c:pt>
                <c:pt idx="293">
                  <c:v>0.59105402231216431</c:v>
                </c:pt>
                <c:pt idx="294">
                  <c:v>0.59092831611633301</c:v>
                </c:pt>
                <c:pt idx="295">
                  <c:v>0.59122371673583984</c:v>
                </c:pt>
                <c:pt idx="296">
                  <c:v>0.59179908037185669</c:v>
                </c:pt>
                <c:pt idx="297">
                  <c:v>0.59159892797470093</c:v>
                </c:pt>
                <c:pt idx="298">
                  <c:v>0.59132874011993408</c:v>
                </c:pt>
                <c:pt idx="299">
                  <c:v>0.5909574031829834</c:v>
                </c:pt>
                <c:pt idx="300">
                  <c:v>0.59090918302536011</c:v>
                </c:pt>
                <c:pt idx="301">
                  <c:v>0.59131205081939697</c:v>
                </c:pt>
                <c:pt idx="302">
                  <c:v>0.59158897399902344</c:v>
                </c:pt>
                <c:pt idx="303">
                  <c:v>0.59121716022491455</c:v>
                </c:pt>
                <c:pt idx="304">
                  <c:v>0.59041303396224976</c:v>
                </c:pt>
                <c:pt idx="305">
                  <c:v>0.591025710105896</c:v>
                </c:pt>
                <c:pt idx="306">
                  <c:v>0.59116202592849731</c:v>
                </c:pt>
                <c:pt idx="307">
                  <c:v>0.59111154079437256</c:v>
                </c:pt>
                <c:pt idx="308">
                  <c:v>0.5914541482925415</c:v>
                </c:pt>
                <c:pt idx="309">
                  <c:v>0.59128546714782715</c:v>
                </c:pt>
                <c:pt idx="310">
                  <c:v>0.59119004011154175</c:v>
                </c:pt>
                <c:pt idx="311">
                  <c:v>0.59148544073104858</c:v>
                </c:pt>
                <c:pt idx="312">
                  <c:v>0.59120380878448486</c:v>
                </c:pt>
                <c:pt idx="313">
                  <c:v>0.59099030494689941</c:v>
                </c:pt>
                <c:pt idx="314">
                  <c:v>0.59066331386566162</c:v>
                </c:pt>
                <c:pt idx="315">
                  <c:v>0.59034383296966553</c:v>
                </c:pt>
                <c:pt idx="316">
                  <c:v>0.59096312522888184</c:v>
                </c:pt>
                <c:pt idx="317">
                  <c:v>0.59134006500244141</c:v>
                </c:pt>
                <c:pt idx="318">
                  <c:v>0.59139490127563477</c:v>
                </c:pt>
                <c:pt idx="319">
                  <c:v>0.59146279096603394</c:v>
                </c:pt>
                <c:pt idx="320">
                  <c:v>0.59142440557479858</c:v>
                </c:pt>
                <c:pt idx="321">
                  <c:v>0.5911594033241272</c:v>
                </c:pt>
                <c:pt idx="322">
                  <c:v>0.59117883443832397</c:v>
                </c:pt>
                <c:pt idx="323">
                  <c:v>0.59138113260269165</c:v>
                </c:pt>
                <c:pt idx="324">
                  <c:v>0.591053307056427</c:v>
                </c:pt>
                <c:pt idx="325">
                  <c:v>0.59071552753448486</c:v>
                </c:pt>
                <c:pt idx="326">
                  <c:v>0.59120911359786987</c:v>
                </c:pt>
                <c:pt idx="327">
                  <c:v>0.59130400419235229</c:v>
                </c:pt>
                <c:pt idx="328">
                  <c:v>0.59123557806015015</c:v>
                </c:pt>
                <c:pt idx="329">
                  <c:v>0.59083300828933716</c:v>
                </c:pt>
                <c:pt idx="330">
                  <c:v>0.59135395288467407</c:v>
                </c:pt>
                <c:pt idx="331">
                  <c:v>0.59128862619400024</c:v>
                </c:pt>
                <c:pt idx="332">
                  <c:v>0.59125262498855591</c:v>
                </c:pt>
                <c:pt idx="333">
                  <c:v>0.59091192483901978</c:v>
                </c:pt>
                <c:pt idx="334">
                  <c:v>0.59051007032394409</c:v>
                </c:pt>
                <c:pt idx="335">
                  <c:v>0.591011643409729</c:v>
                </c:pt>
                <c:pt idx="336">
                  <c:v>0.59133803844451904</c:v>
                </c:pt>
                <c:pt idx="337">
                  <c:v>0.59101206064224243</c:v>
                </c:pt>
                <c:pt idx="338">
                  <c:v>0.59089750051498413</c:v>
                </c:pt>
                <c:pt idx="339">
                  <c:v>0.59132277965545654</c:v>
                </c:pt>
                <c:pt idx="340">
                  <c:v>0.59134876728057861</c:v>
                </c:pt>
                <c:pt idx="341">
                  <c:v>0.59105098247528076</c:v>
                </c:pt>
                <c:pt idx="342">
                  <c:v>0.59092152118682861</c:v>
                </c:pt>
                <c:pt idx="343">
                  <c:v>0.59092754125595093</c:v>
                </c:pt>
                <c:pt idx="344">
                  <c:v>0.59107422828674316</c:v>
                </c:pt>
                <c:pt idx="345">
                  <c:v>0.59125775098800659</c:v>
                </c:pt>
                <c:pt idx="346">
                  <c:v>0.59156924486160278</c:v>
                </c:pt>
                <c:pt idx="347">
                  <c:v>0.59088504314422607</c:v>
                </c:pt>
                <c:pt idx="348">
                  <c:v>0.5905989408493042</c:v>
                </c:pt>
                <c:pt idx="349">
                  <c:v>0.59110885858535767</c:v>
                </c:pt>
                <c:pt idx="350">
                  <c:v>0.59112405776977539</c:v>
                </c:pt>
                <c:pt idx="351">
                  <c:v>0.59131193161010742</c:v>
                </c:pt>
                <c:pt idx="352">
                  <c:v>0.59120500087738037</c:v>
                </c:pt>
                <c:pt idx="353">
                  <c:v>0.59110176563262939</c:v>
                </c:pt>
                <c:pt idx="354">
                  <c:v>0.59116554260253906</c:v>
                </c:pt>
                <c:pt idx="355">
                  <c:v>0.59110790491104126</c:v>
                </c:pt>
                <c:pt idx="356">
                  <c:v>0.59149205684661865</c:v>
                </c:pt>
                <c:pt idx="357">
                  <c:v>0.59130716323852539</c:v>
                </c:pt>
                <c:pt idx="358">
                  <c:v>0.5907331109046936</c:v>
                </c:pt>
                <c:pt idx="359">
                  <c:v>0.59090930223464966</c:v>
                </c:pt>
                <c:pt idx="360">
                  <c:v>0.5912015438079834</c:v>
                </c:pt>
                <c:pt idx="361">
                  <c:v>0.59099775552749634</c:v>
                </c:pt>
                <c:pt idx="362">
                  <c:v>0.59120458364486694</c:v>
                </c:pt>
                <c:pt idx="363">
                  <c:v>0.59158259630203247</c:v>
                </c:pt>
                <c:pt idx="364">
                  <c:v>0.59125208854675293</c:v>
                </c:pt>
                <c:pt idx="365">
                  <c:v>0.59129661321640015</c:v>
                </c:pt>
                <c:pt idx="366">
                  <c:v>0.59140431880950928</c:v>
                </c:pt>
                <c:pt idx="367">
                  <c:v>0.5910986065864563</c:v>
                </c:pt>
                <c:pt idx="368">
                  <c:v>0.59098899364471436</c:v>
                </c:pt>
                <c:pt idx="369">
                  <c:v>0.59091287851333618</c:v>
                </c:pt>
                <c:pt idx="370">
                  <c:v>0.59094429016113281</c:v>
                </c:pt>
                <c:pt idx="371">
                  <c:v>0.59074681997299194</c:v>
                </c:pt>
                <c:pt idx="372">
                  <c:v>0.59047216176986694</c:v>
                </c:pt>
                <c:pt idx="373">
                  <c:v>0.59080243110656738</c:v>
                </c:pt>
                <c:pt idx="374">
                  <c:v>0.59109997749328613</c:v>
                </c:pt>
                <c:pt idx="375">
                  <c:v>0.59141135215759277</c:v>
                </c:pt>
                <c:pt idx="376">
                  <c:v>0.59114384651184082</c:v>
                </c:pt>
                <c:pt idx="377">
                  <c:v>0.59096646308898926</c:v>
                </c:pt>
                <c:pt idx="378">
                  <c:v>0.59123772382736206</c:v>
                </c:pt>
                <c:pt idx="379">
                  <c:v>0.5913395881652832</c:v>
                </c:pt>
                <c:pt idx="380">
                  <c:v>0.59114909172058105</c:v>
                </c:pt>
                <c:pt idx="381">
                  <c:v>0.59134042263031006</c:v>
                </c:pt>
                <c:pt idx="382">
                  <c:v>0.5914960503578186</c:v>
                </c:pt>
                <c:pt idx="383">
                  <c:v>0.59149414300918579</c:v>
                </c:pt>
                <c:pt idx="384">
                  <c:v>0.59122294187545776</c:v>
                </c:pt>
                <c:pt idx="385">
                  <c:v>0.59122681617736816</c:v>
                </c:pt>
                <c:pt idx="386">
                  <c:v>0.5911058783531189</c:v>
                </c:pt>
                <c:pt idx="387">
                  <c:v>0.59099394083023071</c:v>
                </c:pt>
                <c:pt idx="388">
                  <c:v>0.59132266044616699</c:v>
                </c:pt>
                <c:pt idx="389">
                  <c:v>0.59166085720062256</c:v>
                </c:pt>
                <c:pt idx="390">
                  <c:v>0.59149473905563354</c:v>
                </c:pt>
                <c:pt idx="391">
                  <c:v>0.59145116806030273</c:v>
                </c:pt>
                <c:pt idx="392">
                  <c:v>0.59127259254455566</c:v>
                </c:pt>
                <c:pt idx="393">
                  <c:v>0.59133368730545044</c:v>
                </c:pt>
                <c:pt idx="394">
                  <c:v>0.59138733148574829</c:v>
                </c:pt>
                <c:pt idx="395">
                  <c:v>0.59154206514358521</c:v>
                </c:pt>
                <c:pt idx="396">
                  <c:v>0.59145945310592651</c:v>
                </c:pt>
                <c:pt idx="397">
                  <c:v>0.59136795997619629</c:v>
                </c:pt>
                <c:pt idx="398">
                  <c:v>0.5911446213722229</c:v>
                </c:pt>
                <c:pt idx="399">
                  <c:v>0.5913047194480896</c:v>
                </c:pt>
                <c:pt idx="400">
                  <c:v>0.59086763858795166</c:v>
                </c:pt>
                <c:pt idx="401">
                  <c:v>0.59080886840820312</c:v>
                </c:pt>
                <c:pt idx="402">
                  <c:v>0.59101474285125732</c:v>
                </c:pt>
                <c:pt idx="403">
                  <c:v>0.59100651741027832</c:v>
                </c:pt>
                <c:pt idx="404">
                  <c:v>0.5908278226852417</c:v>
                </c:pt>
                <c:pt idx="405">
                  <c:v>0.59110027551651001</c:v>
                </c:pt>
                <c:pt idx="406">
                  <c:v>0.59137070178985596</c:v>
                </c:pt>
                <c:pt idx="407">
                  <c:v>0.59111398458480835</c:v>
                </c:pt>
                <c:pt idx="408">
                  <c:v>0.59111613035202026</c:v>
                </c:pt>
                <c:pt idx="409">
                  <c:v>0.59108603000640869</c:v>
                </c:pt>
                <c:pt idx="410">
                  <c:v>0.59085988998413086</c:v>
                </c:pt>
                <c:pt idx="411">
                  <c:v>0.59096395969390869</c:v>
                </c:pt>
                <c:pt idx="412">
                  <c:v>0.59108346700668335</c:v>
                </c:pt>
                <c:pt idx="413">
                  <c:v>0.59136450290679932</c:v>
                </c:pt>
                <c:pt idx="414">
                  <c:v>0.59119719266891479</c:v>
                </c:pt>
                <c:pt idx="415">
                  <c:v>0.59105467796325684</c:v>
                </c:pt>
                <c:pt idx="416">
                  <c:v>0.59108328819274902</c:v>
                </c:pt>
                <c:pt idx="417">
                  <c:v>0.59121274948120117</c:v>
                </c:pt>
                <c:pt idx="418">
                  <c:v>0.59062880277633667</c:v>
                </c:pt>
                <c:pt idx="419">
                  <c:v>0.59046792984008789</c:v>
                </c:pt>
                <c:pt idx="420">
                  <c:v>0.59064364433288574</c:v>
                </c:pt>
                <c:pt idx="421">
                  <c:v>0.59082251787185669</c:v>
                </c:pt>
                <c:pt idx="422">
                  <c:v>0.59084838628768921</c:v>
                </c:pt>
                <c:pt idx="423">
                  <c:v>0.59100747108459473</c:v>
                </c:pt>
                <c:pt idx="424">
                  <c:v>0.59098523855209351</c:v>
                </c:pt>
                <c:pt idx="425">
                  <c:v>0.5906408429145813</c:v>
                </c:pt>
                <c:pt idx="426">
                  <c:v>0.59098750352859497</c:v>
                </c:pt>
                <c:pt idx="427">
                  <c:v>0.59111225605010986</c:v>
                </c:pt>
                <c:pt idx="428">
                  <c:v>0.5910077691078186</c:v>
                </c:pt>
                <c:pt idx="429">
                  <c:v>0.59082978963851929</c:v>
                </c:pt>
                <c:pt idx="430">
                  <c:v>0.59114998579025269</c:v>
                </c:pt>
                <c:pt idx="431">
                  <c:v>0.59109270572662354</c:v>
                </c:pt>
                <c:pt idx="432">
                  <c:v>0.59105706214904785</c:v>
                </c:pt>
                <c:pt idx="433">
                  <c:v>0.59131324291229248</c:v>
                </c:pt>
                <c:pt idx="434">
                  <c:v>0.59141212701797485</c:v>
                </c:pt>
                <c:pt idx="435">
                  <c:v>0.59136778116226196</c:v>
                </c:pt>
                <c:pt idx="436">
                  <c:v>0.59101587533950806</c:v>
                </c:pt>
                <c:pt idx="437">
                  <c:v>0.59092819690704346</c:v>
                </c:pt>
                <c:pt idx="438">
                  <c:v>0.59138780832290649</c:v>
                </c:pt>
                <c:pt idx="439">
                  <c:v>0.59122389554977417</c:v>
                </c:pt>
                <c:pt idx="440">
                  <c:v>0.59123790264129639</c:v>
                </c:pt>
                <c:pt idx="441">
                  <c:v>0.59138280153274536</c:v>
                </c:pt>
                <c:pt idx="442">
                  <c:v>0.59122157096862793</c:v>
                </c:pt>
                <c:pt idx="443">
                  <c:v>0.59101444482803345</c:v>
                </c:pt>
                <c:pt idx="444">
                  <c:v>0.59143167734146118</c:v>
                </c:pt>
                <c:pt idx="445">
                  <c:v>0.59107542037963867</c:v>
                </c:pt>
                <c:pt idx="446">
                  <c:v>0.59082221984863281</c:v>
                </c:pt>
                <c:pt idx="447">
                  <c:v>0.59139728546142578</c:v>
                </c:pt>
                <c:pt idx="448">
                  <c:v>0.59159409999847412</c:v>
                </c:pt>
                <c:pt idx="449">
                  <c:v>0.59143352508544922</c:v>
                </c:pt>
                <c:pt idx="450">
                  <c:v>0.59145951271057129</c:v>
                </c:pt>
                <c:pt idx="451">
                  <c:v>0.59118866920471191</c:v>
                </c:pt>
                <c:pt idx="452">
                  <c:v>0.59122622013092041</c:v>
                </c:pt>
                <c:pt idx="453">
                  <c:v>0.59094738960266113</c:v>
                </c:pt>
                <c:pt idx="454">
                  <c:v>0.59096270799636841</c:v>
                </c:pt>
                <c:pt idx="455">
                  <c:v>0.59115922451019287</c:v>
                </c:pt>
                <c:pt idx="456">
                  <c:v>0.59080678224563599</c:v>
                </c:pt>
                <c:pt idx="457">
                  <c:v>0.59072691202163696</c:v>
                </c:pt>
                <c:pt idx="458">
                  <c:v>0.59123992919921875</c:v>
                </c:pt>
                <c:pt idx="459">
                  <c:v>0.59147566556930542</c:v>
                </c:pt>
                <c:pt idx="460">
                  <c:v>0.59106624126434326</c:v>
                </c:pt>
                <c:pt idx="461">
                  <c:v>0.59110242128372192</c:v>
                </c:pt>
                <c:pt idx="462">
                  <c:v>0.59103190898895264</c:v>
                </c:pt>
                <c:pt idx="463">
                  <c:v>0.59121966361999512</c:v>
                </c:pt>
                <c:pt idx="464">
                  <c:v>0.59114313125610352</c:v>
                </c:pt>
                <c:pt idx="465">
                  <c:v>0.59116548299789429</c:v>
                </c:pt>
                <c:pt idx="466">
                  <c:v>0.5908738374710083</c:v>
                </c:pt>
                <c:pt idx="467">
                  <c:v>0.59065300226211548</c:v>
                </c:pt>
                <c:pt idx="468">
                  <c:v>0.59095269441604614</c:v>
                </c:pt>
                <c:pt idx="469">
                  <c:v>0.59109342098236084</c:v>
                </c:pt>
                <c:pt idx="470">
                  <c:v>0.5909726619720459</c:v>
                </c:pt>
                <c:pt idx="471">
                  <c:v>0.59072375297546387</c:v>
                </c:pt>
                <c:pt idx="472">
                  <c:v>0.59111261367797852</c:v>
                </c:pt>
                <c:pt idx="473">
                  <c:v>0.590659499168396</c:v>
                </c:pt>
                <c:pt idx="474">
                  <c:v>0.59082573652267456</c:v>
                </c:pt>
                <c:pt idx="475">
                  <c:v>0.59105211496353149</c:v>
                </c:pt>
                <c:pt idx="476">
                  <c:v>0.59102034568786621</c:v>
                </c:pt>
                <c:pt idx="477">
                  <c:v>0.59099239110946655</c:v>
                </c:pt>
                <c:pt idx="478">
                  <c:v>0.5907626748085022</c:v>
                </c:pt>
                <c:pt idx="479">
                  <c:v>0.59078288078308105</c:v>
                </c:pt>
                <c:pt idx="480">
                  <c:v>0.59108084440231323</c:v>
                </c:pt>
                <c:pt idx="481">
                  <c:v>0.59082686901092529</c:v>
                </c:pt>
                <c:pt idx="482">
                  <c:v>0.59098660945892334</c:v>
                </c:pt>
                <c:pt idx="483">
                  <c:v>0.59134417772293091</c:v>
                </c:pt>
                <c:pt idx="484">
                  <c:v>0.590659499168396</c:v>
                </c:pt>
                <c:pt idx="485">
                  <c:v>0.59062564373016357</c:v>
                </c:pt>
                <c:pt idx="486">
                  <c:v>0.59124624729156494</c:v>
                </c:pt>
                <c:pt idx="487">
                  <c:v>0.59036672115325928</c:v>
                </c:pt>
                <c:pt idx="488">
                  <c:v>0.59052997827529907</c:v>
                </c:pt>
                <c:pt idx="489">
                  <c:v>0.5908735990524292</c:v>
                </c:pt>
                <c:pt idx="490">
                  <c:v>0.59101063013076782</c:v>
                </c:pt>
                <c:pt idx="491">
                  <c:v>0.59106439352035522</c:v>
                </c:pt>
                <c:pt idx="492">
                  <c:v>0.5909576416015625</c:v>
                </c:pt>
                <c:pt idx="493">
                  <c:v>0.59081435203552246</c:v>
                </c:pt>
                <c:pt idx="494">
                  <c:v>0.59086024761199951</c:v>
                </c:pt>
                <c:pt idx="495">
                  <c:v>0.5908132791519165</c:v>
                </c:pt>
                <c:pt idx="496">
                  <c:v>0.59097570180892944</c:v>
                </c:pt>
                <c:pt idx="497">
                  <c:v>0.59116500616073608</c:v>
                </c:pt>
                <c:pt idx="498">
                  <c:v>0.59080684185028076</c:v>
                </c:pt>
                <c:pt idx="499">
                  <c:v>0.59099096059799194</c:v>
                </c:pt>
                <c:pt idx="500">
                  <c:v>0.59144890308380127</c:v>
                </c:pt>
                <c:pt idx="501">
                  <c:v>0.59121793508529663</c:v>
                </c:pt>
                <c:pt idx="502">
                  <c:v>0.59077179431915283</c:v>
                </c:pt>
                <c:pt idx="503">
                  <c:v>0.59039908647537231</c:v>
                </c:pt>
                <c:pt idx="504">
                  <c:v>0.59090352058410645</c:v>
                </c:pt>
                <c:pt idx="505">
                  <c:v>0.59159857034683228</c:v>
                </c:pt>
                <c:pt idx="506">
                  <c:v>0.59149152040481567</c:v>
                </c:pt>
                <c:pt idx="507">
                  <c:v>0.59140026569366455</c:v>
                </c:pt>
                <c:pt idx="508">
                  <c:v>0.5911107063293457</c:v>
                </c:pt>
                <c:pt idx="509">
                  <c:v>0.59066331386566162</c:v>
                </c:pt>
                <c:pt idx="510">
                  <c:v>0.59112840890884399</c:v>
                </c:pt>
                <c:pt idx="511">
                  <c:v>0.5909995436668396</c:v>
                </c:pt>
                <c:pt idx="512">
                  <c:v>0.59074586629867554</c:v>
                </c:pt>
                <c:pt idx="513">
                  <c:v>0.59101980924606323</c:v>
                </c:pt>
                <c:pt idx="514">
                  <c:v>0.5911826491355896</c:v>
                </c:pt>
                <c:pt idx="515">
                  <c:v>0.59098756313323975</c:v>
                </c:pt>
                <c:pt idx="516">
                  <c:v>0.59112179279327393</c:v>
                </c:pt>
                <c:pt idx="517">
                  <c:v>0.59105855226516724</c:v>
                </c:pt>
                <c:pt idx="518">
                  <c:v>0.59141498804092407</c:v>
                </c:pt>
                <c:pt idx="519">
                  <c:v>0.59121078252792358</c:v>
                </c:pt>
                <c:pt idx="520">
                  <c:v>0.59129154682159424</c:v>
                </c:pt>
                <c:pt idx="521">
                  <c:v>0.59125131368637085</c:v>
                </c:pt>
                <c:pt idx="522">
                  <c:v>0.59093141555786133</c:v>
                </c:pt>
                <c:pt idx="523">
                  <c:v>0.59099394083023071</c:v>
                </c:pt>
                <c:pt idx="524">
                  <c:v>0.59109365940093994</c:v>
                </c:pt>
                <c:pt idx="525">
                  <c:v>0.59086072444915771</c:v>
                </c:pt>
                <c:pt idx="526">
                  <c:v>0.59100145101547241</c:v>
                </c:pt>
                <c:pt idx="527">
                  <c:v>0.59148472547531128</c:v>
                </c:pt>
                <c:pt idx="528">
                  <c:v>0.59106481075286865</c:v>
                </c:pt>
                <c:pt idx="529">
                  <c:v>0.59106409549713135</c:v>
                </c:pt>
                <c:pt idx="530">
                  <c:v>0.59086668491363525</c:v>
                </c:pt>
                <c:pt idx="531">
                  <c:v>0.5908818244934082</c:v>
                </c:pt>
                <c:pt idx="532">
                  <c:v>0.59141659736633301</c:v>
                </c:pt>
                <c:pt idx="533">
                  <c:v>0.59131461381912231</c:v>
                </c:pt>
                <c:pt idx="534">
                  <c:v>0.5910753607749939</c:v>
                </c:pt>
                <c:pt idx="535">
                  <c:v>0.59107095003128052</c:v>
                </c:pt>
                <c:pt idx="536">
                  <c:v>0.59090250730514526</c:v>
                </c:pt>
                <c:pt idx="537">
                  <c:v>0.59112465381622314</c:v>
                </c:pt>
                <c:pt idx="538">
                  <c:v>0.59124833345413208</c:v>
                </c:pt>
                <c:pt idx="539">
                  <c:v>0.59066283702850342</c:v>
                </c:pt>
                <c:pt idx="540">
                  <c:v>0.59083312749862671</c:v>
                </c:pt>
                <c:pt idx="541">
                  <c:v>0.59092909097671509</c:v>
                </c:pt>
                <c:pt idx="542">
                  <c:v>0.59112316370010376</c:v>
                </c:pt>
                <c:pt idx="543">
                  <c:v>0.59068197011947632</c:v>
                </c:pt>
                <c:pt idx="544">
                  <c:v>0.59045463800430298</c:v>
                </c:pt>
                <c:pt idx="545">
                  <c:v>0.59113192558288574</c:v>
                </c:pt>
                <c:pt idx="546">
                  <c:v>0.59133601188659668</c:v>
                </c:pt>
                <c:pt idx="547">
                  <c:v>0.59138917922973633</c:v>
                </c:pt>
                <c:pt idx="548">
                  <c:v>0.59129351377487183</c:v>
                </c:pt>
                <c:pt idx="549">
                  <c:v>0.59103935956954956</c:v>
                </c:pt>
                <c:pt idx="550">
                  <c:v>0.59083288908004761</c:v>
                </c:pt>
                <c:pt idx="551">
                  <c:v>0.59115535020828247</c:v>
                </c:pt>
                <c:pt idx="552">
                  <c:v>0.59109944105148315</c:v>
                </c:pt>
                <c:pt idx="553">
                  <c:v>0.59108638763427734</c:v>
                </c:pt>
                <c:pt idx="554">
                  <c:v>0.59119075536727905</c:v>
                </c:pt>
                <c:pt idx="555">
                  <c:v>0.59114688634872437</c:v>
                </c:pt>
                <c:pt idx="556">
                  <c:v>0.59103500843048096</c:v>
                </c:pt>
                <c:pt idx="557">
                  <c:v>0.59083026647567749</c:v>
                </c:pt>
                <c:pt idx="558">
                  <c:v>0.59073549509048462</c:v>
                </c:pt>
                <c:pt idx="559">
                  <c:v>0.59087061882019043</c:v>
                </c:pt>
                <c:pt idx="560">
                  <c:v>0.59082245826721191</c:v>
                </c:pt>
                <c:pt idx="561">
                  <c:v>0.59100782871246338</c:v>
                </c:pt>
                <c:pt idx="562">
                  <c:v>0.59085273742675781</c:v>
                </c:pt>
                <c:pt idx="563">
                  <c:v>0.5909426212310791</c:v>
                </c:pt>
                <c:pt idx="564">
                  <c:v>0.59116363525390625</c:v>
                </c:pt>
                <c:pt idx="565">
                  <c:v>0.59100645780563354</c:v>
                </c:pt>
                <c:pt idx="566">
                  <c:v>0.59083986282348633</c:v>
                </c:pt>
                <c:pt idx="567">
                  <c:v>0.59116065502166748</c:v>
                </c:pt>
                <c:pt idx="568">
                  <c:v>0.59114682674407959</c:v>
                </c:pt>
                <c:pt idx="569">
                  <c:v>0.59134137630462646</c:v>
                </c:pt>
                <c:pt idx="570">
                  <c:v>0.59109938144683838</c:v>
                </c:pt>
                <c:pt idx="571">
                  <c:v>0.59059959650039673</c:v>
                </c:pt>
                <c:pt idx="572">
                  <c:v>0.59090650081634521</c:v>
                </c:pt>
                <c:pt idx="573">
                  <c:v>0.59088093042373657</c:v>
                </c:pt>
                <c:pt idx="574">
                  <c:v>0.59101086854934692</c:v>
                </c:pt>
                <c:pt idx="575">
                  <c:v>0.59107065200805664</c:v>
                </c:pt>
                <c:pt idx="576">
                  <c:v>0.59102874994277954</c:v>
                </c:pt>
                <c:pt idx="577">
                  <c:v>0.59096527099609375</c:v>
                </c:pt>
                <c:pt idx="578">
                  <c:v>0.59139817953109741</c:v>
                </c:pt>
                <c:pt idx="579">
                  <c:v>0.59116435050964355</c:v>
                </c:pt>
                <c:pt idx="580">
                  <c:v>0.59106087684631348</c:v>
                </c:pt>
                <c:pt idx="581">
                  <c:v>0.59126347303390503</c:v>
                </c:pt>
                <c:pt idx="582">
                  <c:v>0.59145158529281616</c:v>
                </c:pt>
                <c:pt idx="583">
                  <c:v>0.59092551469802856</c:v>
                </c:pt>
                <c:pt idx="584">
                  <c:v>0.59049063920974731</c:v>
                </c:pt>
                <c:pt idx="585">
                  <c:v>0.5909266471862793</c:v>
                </c:pt>
                <c:pt idx="586">
                  <c:v>0.59143847227096558</c:v>
                </c:pt>
                <c:pt idx="587">
                  <c:v>0.59145998954772949</c:v>
                </c:pt>
                <c:pt idx="588">
                  <c:v>0.59152668714523315</c:v>
                </c:pt>
                <c:pt idx="589">
                  <c:v>0.59116417169570923</c:v>
                </c:pt>
                <c:pt idx="590">
                  <c:v>0.59066438674926758</c:v>
                </c:pt>
                <c:pt idx="591">
                  <c:v>0.59117251634597778</c:v>
                </c:pt>
                <c:pt idx="592">
                  <c:v>0.59119462966918945</c:v>
                </c:pt>
                <c:pt idx="593">
                  <c:v>0.59109717607498169</c:v>
                </c:pt>
                <c:pt idx="594">
                  <c:v>0.59150201082229614</c:v>
                </c:pt>
                <c:pt idx="595">
                  <c:v>0.59147882461547852</c:v>
                </c:pt>
                <c:pt idx="596">
                  <c:v>0.59118515253067017</c:v>
                </c:pt>
                <c:pt idx="597">
                  <c:v>0.59096890687942505</c:v>
                </c:pt>
                <c:pt idx="598">
                  <c:v>0.59106284379959106</c:v>
                </c:pt>
                <c:pt idx="599">
                  <c:v>0.59118503332138062</c:v>
                </c:pt>
                <c:pt idx="600">
                  <c:v>0.59111303091049194</c:v>
                </c:pt>
                <c:pt idx="601">
                  <c:v>0.59094297885894775</c:v>
                </c:pt>
                <c:pt idx="602">
                  <c:v>0.59105402231216431</c:v>
                </c:pt>
                <c:pt idx="603">
                  <c:v>0.59082961082458496</c:v>
                </c:pt>
                <c:pt idx="604">
                  <c:v>0.59104663133621216</c:v>
                </c:pt>
                <c:pt idx="605">
                  <c:v>0.59100979566574097</c:v>
                </c:pt>
                <c:pt idx="606">
                  <c:v>0.59071922302246094</c:v>
                </c:pt>
                <c:pt idx="607">
                  <c:v>0.59097850322723389</c:v>
                </c:pt>
                <c:pt idx="608">
                  <c:v>0.59067732095718384</c:v>
                </c:pt>
                <c:pt idx="609">
                  <c:v>0.59144109487533569</c:v>
                </c:pt>
                <c:pt idx="610">
                  <c:v>0.59133684635162354</c:v>
                </c:pt>
                <c:pt idx="611">
                  <c:v>0.59099006652832031</c:v>
                </c:pt>
                <c:pt idx="612">
                  <c:v>0.59130281209945679</c:v>
                </c:pt>
                <c:pt idx="613">
                  <c:v>0.59124082326889038</c:v>
                </c:pt>
                <c:pt idx="614">
                  <c:v>0.59099304676055908</c:v>
                </c:pt>
                <c:pt idx="615">
                  <c:v>0.590751051902771</c:v>
                </c:pt>
                <c:pt idx="616">
                  <c:v>0.5905919075012207</c:v>
                </c:pt>
                <c:pt idx="617">
                  <c:v>0.5904228687286377</c:v>
                </c:pt>
                <c:pt idx="618">
                  <c:v>0.59107798337936401</c:v>
                </c:pt>
                <c:pt idx="619">
                  <c:v>0.5913161039352417</c:v>
                </c:pt>
                <c:pt idx="620">
                  <c:v>0.59107798337936401</c:v>
                </c:pt>
                <c:pt idx="621">
                  <c:v>0.59108960628509521</c:v>
                </c:pt>
                <c:pt idx="622">
                  <c:v>0.5911676287651062</c:v>
                </c:pt>
                <c:pt idx="623">
                  <c:v>0.59075760841369629</c:v>
                </c:pt>
                <c:pt idx="624">
                  <c:v>0.59045690298080444</c:v>
                </c:pt>
                <c:pt idx="625">
                  <c:v>0.59048420190811157</c:v>
                </c:pt>
                <c:pt idx="626">
                  <c:v>0.59094345569610596</c:v>
                </c:pt>
                <c:pt idx="627">
                  <c:v>0.5912090539932251</c:v>
                </c:pt>
                <c:pt idx="628">
                  <c:v>0.59130412340164185</c:v>
                </c:pt>
                <c:pt idx="629">
                  <c:v>0.59086543321609497</c:v>
                </c:pt>
                <c:pt idx="630">
                  <c:v>0.59051775932312012</c:v>
                </c:pt>
                <c:pt idx="631">
                  <c:v>0.59089910984039307</c:v>
                </c:pt>
                <c:pt idx="632">
                  <c:v>0.59064662456512451</c:v>
                </c:pt>
                <c:pt idx="633">
                  <c:v>0.59072554111480713</c:v>
                </c:pt>
                <c:pt idx="634">
                  <c:v>0.59116649627685547</c:v>
                </c:pt>
                <c:pt idx="635">
                  <c:v>0.59110641479492188</c:v>
                </c:pt>
                <c:pt idx="636">
                  <c:v>0.59099781513214111</c:v>
                </c:pt>
                <c:pt idx="637">
                  <c:v>0.59075623750686646</c:v>
                </c:pt>
                <c:pt idx="638">
                  <c:v>0.59071433544158936</c:v>
                </c:pt>
                <c:pt idx="639">
                  <c:v>0.59092253446578979</c:v>
                </c:pt>
                <c:pt idx="640">
                  <c:v>0.59075689315795898</c:v>
                </c:pt>
                <c:pt idx="641">
                  <c:v>0.59082019329071045</c:v>
                </c:pt>
                <c:pt idx="642">
                  <c:v>0.59076488018035889</c:v>
                </c:pt>
                <c:pt idx="643">
                  <c:v>0.5905616283416748</c:v>
                </c:pt>
                <c:pt idx="644">
                  <c:v>0.5905987024307251</c:v>
                </c:pt>
                <c:pt idx="645">
                  <c:v>0.59076958894729614</c:v>
                </c:pt>
                <c:pt idx="646">
                  <c:v>0.59086495637893677</c:v>
                </c:pt>
                <c:pt idx="647">
                  <c:v>0.59070777893066406</c:v>
                </c:pt>
                <c:pt idx="648">
                  <c:v>0.59057080745697021</c:v>
                </c:pt>
                <c:pt idx="649">
                  <c:v>0.59093022346496582</c:v>
                </c:pt>
                <c:pt idx="650">
                  <c:v>0.59053277969360352</c:v>
                </c:pt>
                <c:pt idx="651">
                  <c:v>0.59085369110107422</c:v>
                </c:pt>
                <c:pt idx="652">
                  <c:v>0.59104639291763306</c:v>
                </c:pt>
                <c:pt idx="653">
                  <c:v>0.59076875448226929</c:v>
                </c:pt>
                <c:pt idx="654">
                  <c:v>0.59027129411697388</c:v>
                </c:pt>
                <c:pt idx="655">
                  <c:v>0.5903746485710144</c:v>
                </c:pt>
                <c:pt idx="656">
                  <c:v>0.58996748924255371</c:v>
                </c:pt>
                <c:pt idx="657">
                  <c:v>0.58983063697814941</c:v>
                </c:pt>
                <c:pt idx="658">
                  <c:v>0.59034901857376099</c:v>
                </c:pt>
                <c:pt idx="659">
                  <c:v>0.59082603454589844</c:v>
                </c:pt>
                <c:pt idx="660">
                  <c:v>0.5909772515296936</c:v>
                </c:pt>
                <c:pt idx="661">
                  <c:v>0.59111630916595459</c:v>
                </c:pt>
                <c:pt idx="662">
                  <c:v>0.59094643592834473</c:v>
                </c:pt>
                <c:pt idx="663">
                  <c:v>0.59080755710601807</c:v>
                </c:pt>
                <c:pt idx="664">
                  <c:v>0.59034067392349243</c:v>
                </c:pt>
                <c:pt idx="665">
                  <c:v>0.59049516916275024</c:v>
                </c:pt>
                <c:pt idx="666">
                  <c:v>0.5909995436668396</c:v>
                </c:pt>
                <c:pt idx="667">
                  <c:v>0.5911027193069458</c:v>
                </c:pt>
                <c:pt idx="668">
                  <c:v>0.59074223041534424</c:v>
                </c:pt>
                <c:pt idx="669">
                  <c:v>0.59026753902435303</c:v>
                </c:pt>
                <c:pt idx="670">
                  <c:v>0.59038335084915161</c:v>
                </c:pt>
                <c:pt idx="671">
                  <c:v>0.59074866771697998</c:v>
                </c:pt>
                <c:pt idx="672">
                  <c:v>0.5905531644821167</c:v>
                </c:pt>
                <c:pt idx="673">
                  <c:v>0.59067803621292114</c:v>
                </c:pt>
                <c:pt idx="674">
                  <c:v>0.59093672037124634</c:v>
                </c:pt>
                <c:pt idx="675">
                  <c:v>0.59098237752914429</c:v>
                </c:pt>
                <c:pt idx="676">
                  <c:v>0.59077644348144531</c:v>
                </c:pt>
                <c:pt idx="677">
                  <c:v>0.59077358245849609</c:v>
                </c:pt>
                <c:pt idx="678">
                  <c:v>0.5909656286239624</c:v>
                </c:pt>
                <c:pt idx="679">
                  <c:v>0.59079974889755249</c:v>
                </c:pt>
                <c:pt idx="680">
                  <c:v>0.59076118469238281</c:v>
                </c:pt>
                <c:pt idx="681">
                  <c:v>0.59083443880081177</c:v>
                </c:pt>
                <c:pt idx="682">
                  <c:v>0.59071427583694458</c:v>
                </c:pt>
                <c:pt idx="683">
                  <c:v>0.59086811542510986</c:v>
                </c:pt>
                <c:pt idx="684">
                  <c:v>0.59105926752090454</c:v>
                </c:pt>
                <c:pt idx="685">
                  <c:v>0.5908733606338501</c:v>
                </c:pt>
                <c:pt idx="686">
                  <c:v>0.59073108434677124</c:v>
                </c:pt>
                <c:pt idx="687">
                  <c:v>0.5908166766166687</c:v>
                </c:pt>
                <c:pt idx="688">
                  <c:v>0.59062880277633667</c:v>
                </c:pt>
                <c:pt idx="689">
                  <c:v>0.59048831462860107</c:v>
                </c:pt>
                <c:pt idx="690">
                  <c:v>0.59070974588394165</c:v>
                </c:pt>
                <c:pt idx="691">
                  <c:v>0.59127718210220337</c:v>
                </c:pt>
                <c:pt idx="692">
                  <c:v>0.59144669771194458</c:v>
                </c:pt>
                <c:pt idx="693">
                  <c:v>0.59073793888092041</c:v>
                </c:pt>
                <c:pt idx="694">
                  <c:v>0.5907827615737915</c:v>
                </c:pt>
                <c:pt idx="695">
                  <c:v>0.59077560901641846</c:v>
                </c:pt>
                <c:pt idx="696">
                  <c:v>0.59086006879806519</c:v>
                </c:pt>
                <c:pt idx="697">
                  <c:v>0.59080302715301514</c:v>
                </c:pt>
                <c:pt idx="698">
                  <c:v>0.59135371446609497</c:v>
                </c:pt>
                <c:pt idx="699">
                  <c:v>0.59131824970245361</c:v>
                </c:pt>
                <c:pt idx="700">
                  <c:v>0.59131366014480591</c:v>
                </c:pt>
                <c:pt idx="701">
                  <c:v>0.59098052978515625</c:v>
                </c:pt>
                <c:pt idx="702">
                  <c:v>0.59075671434402466</c:v>
                </c:pt>
                <c:pt idx="703">
                  <c:v>0.59049534797668457</c:v>
                </c:pt>
                <c:pt idx="704">
                  <c:v>0.59066200256347656</c:v>
                </c:pt>
                <c:pt idx="705">
                  <c:v>0.59073024988174438</c:v>
                </c:pt>
                <c:pt idx="706">
                  <c:v>0.59094852209091187</c:v>
                </c:pt>
                <c:pt idx="707">
                  <c:v>0.59111917018890381</c:v>
                </c:pt>
                <c:pt idx="708">
                  <c:v>0.59054762125015259</c:v>
                </c:pt>
                <c:pt idx="709">
                  <c:v>0.59040683507919312</c:v>
                </c:pt>
                <c:pt idx="710">
                  <c:v>0.59076148271560669</c:v>
                </c:pt>
                <c:pt idx="711">
                  <c:v>0.59096753597259521</c:v>
                </c:pt>
                <c:pt idx="712">
                  <c:v>0.59082585573196411</c:v>
                </c:pt>
                <c:pt idx="713">
                  <c:v>0.59069091081619263</c:v>
                </c:pt>
                <c:pt idx="714">
                  <c:v>0.59110003709793091</c:v>
                </c:pt>
                <c:pt idx="715">
                  <c:v>0.59067565202713013</c:v>
                </c:pt>
                <c:pt idx="716">
                  <c:v>0.5908581018447876</c:v>
                </c:pt>
                <c:pt idx="717">
                  <c:v>0.59092289209365845</c:v>
                </c:pt>
                <c:pt idx="718">
                  <c:v>0.59063231945037842</c:v>
                </c:pt>
                <c:pt idx="719">
                  <c:v>0.59056651592254639</c:v>
                </c:pt>
                <c:pt idx="720">
                  <c:v>0.59046077728271484</c:v>
                </c:pt>
                <c:pt idx="721">
                  <c:v>0.59039533138275146</c:v>
                </c:pt>
                <c:pt idx="722">
                  <c:v>0.59069007635116577</c:v>
                </c:pt>
                <c:pt idx="723">
                  <c:v>0.59109413623809814</c:v>
                </c:pt>
                <c:pt idx="724">
                  <c:v>0.5910528302192688</c:v>
                </c:pt>
                <c:pt idx="725">
                  <c:v>0.5909423828125</c:v>
                </c:pt>
                <c:pt idx="726">
                  <c:v>0.59092563390731812</c:v>
                </c:pt>
                <c:pt idx="727">
                  <c:v>0.59086871147155762</c:v>
                </c:pt>
                <c:pt idx="728">
                  <c:v>0.59090429544448853</c:v>
                </c:pt>
                <c:pt idx="729">
                  <c:v>0.59066474437713623</c:v>
                </c:pt>
                <c:pt idx="730">
                  <c:v>0.5909760594367981</c:v>
                </c:pt>
                <c:pt idx="731">
                  <c:v>0.59114563465118408</c:v>
                </c:pt>
                <c:pt idx="732">
                  <c:v>0.59050363302230835</c:v>
                </c:pt>
                <c:pt idx="733">
                  <c:v>0.59027105569839478</c:v>
                </c:pt>
                <c:pt idx="734">
                  <c:v>0.59047824144363403</c:v>
                </c:pt>
                <c:pt idx="735">
                  <c:v>0.5907776951789856</c:v>
                </c:pt>
                <c:pt idx="736">
                  <c:v>0.59085804224014282</c:v>
                </c:pt>
                <c:pt idx="737">
                  <c:v>0.59107184410095215</c:v>
                </c:pt>
                <c:pt idx="738">
                  <c:v>0.59096783399581909</c:v>
                </c:pt>
                <c:pt idx="739">
                  <c:v>0.59092110395431519</c:v>
                </c:pt>
                <c:pt idx="740">
                  <c:v>0.59091764688491821</c:v>
                </c:pt>
                <c:pt idx="741">
                  <c:v>0.59077697992324829</c:v>
                </c:pt>
                <c:pt idx="742">
                  <c:v>0.59087252616882324</c:v>
                </c:pt>
                <c:pt idx="743">
                  <c:v>0.59069633483886719</c:v>
                </c:pt>
                <c:pt idx="744">
                  <c:v>0.59060502052307129</c:v>
                </c:pt>
                <c:pt idx="745">
                  <c:v>0.59102392196655273</c:v>
                </c:pt>
                <c:pt idx="746">
                  <c:v>0.59100359678268433</c:v>
                </c:pt>
                <c:pt idx="747">
                  <c:v>0.59074193239212036</c:v>
                </c:pt>
                <c:pt idx="748">
                  <c:v>0.5903668999671936</c:v>
                </c:pt>
                <c:pt idx="749">
                  <c:v>0.59070533514022827</c:v>
                </c:pt>
                <c:pt idx="750">
                  <c:v>0.59092205762863159</c:v>
                </c:pt>
                <c:pt idx="751">
                  <c:v>0.59082585573196411</c:v>
                </c:pt>
                <c:pt idx="752">
                  <c:v>0.59113162755966187</c:v>
                </c:pt>
                <c:pt idx="753">
                  <c:v>0.59071856737136841</c:v>
                </c:pt>
                <c:pt idx="754">
                  <c:v>0.59062439203262329</c:v>
                </c:pt>
                <c:pt idx="755">
                  <c:v>0.59100931882858276</c:v>
                </c:pt>
                <c:pt idx="756">
                  <c:v>0.59074342250823975</c:v>
                </c:pt>
                <c:pt idx="757">
                  <c:v>0.5907631516456604</c:v>
                </c:pt>
                <c:pt idx="758">
                  <c:v>0.59079253673553467</c:v>
                </c:pt>
                <c:pt idx="759">
                  <c:v>0.5906599760055542</c:v>
                </c:pt>
                <c:pt idx="760">
                  <c:v>0.59077286720275879</c:v>
                </c:pt>
                <c:pt idx="761">
                  <c:v>0.59081679582595825</c:v>
                </c:pt>
                <c:pt idx="762">
                  <c:v>0.59107768535614014</c:v>
                </c:pt>
                <c:pt idx="763">
                  <c:v>0.59082019329071045</c:v>
                </c:pt>
                <c:pt idx="764">
                  <c:v>0.5903363823890686</c:v>
                </c:pt>
                <c:pt idx="765">
                  <c:v>0.59023696184158325</c:v>
                </c:pt>
                <c:pt idx="766">
                  <c:v>0.59090852737426758</c:v>
                </c:pt>
                <c:pt idx="767">
                  <c:v>0.59089922904968262</c:v>
                </c:pt>
                <c:pt idx="768">
                  <c:v>0.59096026420593262</c:v>
                </c:pt>
                <c:pt idx="769">
                  <c:v>0.59155714511871338</c:v>
                </c:pt>
                <c:pt idx="770">
                  <c:v>0.59099513292312622</c:v>
                </c:pt>
                <c:pt idx="771">
                  <c:v>0.59062129259109497</c:v>
                </c:pt>
                <c:pt idx="772">
                  <c:v>0.59053832292556763</c:v>
                </c:pt>
                <c:pt idx="773">
                  <c:v>0.59078222513198853</c:v>
                </c:pt>
                <c:pt idx="774">
                  <c:v>0.59072798490524292</c:v>
                </c:pt>
                <c:pt idx="775">
                  <c:v>0.59089303016662598</c:v>
                </c:pt>
                <c:pt idx="776">
                  <c:v>0.59117883443832397</c:v>
                </c:pt>
                <c:pt idx="777">
                  <c:v>0.59104973077774048</c:v>
                </c:pt>
                <c:pt idx="778">
                  <c:v>0.59057223796844482</c:v>
                </c:pt>
                <c:pt idx="779">
                  <c:v>0.59085452556610107</c:v>
                </c:pt>
                <c:pt idx="780">
                  <c:v>0.59108811616897583</c:v>
                </c:pt>
                <c:pt idx="781">
                  <c:v>0.59096813201904297</c:v>
                </c:pt>
                <c:pt idx="782">
                  <c:v>0.59095227718353271</c:v>
                </c:pt>
                <c:pt idx="783">
                  <c:v>0.59116750955581665</c:v>
                </c:pt>
                <c:pt idx="784">
                  <c:v>0.59123098850250244</c:v>
                </c:pt>
                <c:pt idx="785">
                  <c:v>0.59096938371658325</c:v>
                </c:pt>
                <c:pt idx="786">
                  <c:v>0.59070289134979248</c:v>
                </c:pt>
                <c:pt idx="787">
                  <c:v>0.59067988395690918</c:v>
                </c:pt>
                <c:pt idx="788">
                  <c:v>0.59076160192489624</c:v>
                </c:pt>
                <c:pt idx="789">
                  <c:v>0.59083086252212524</c:v>
                </c:pt>
                <c:pt idx="790">
                  <c:v>0.59123337268829346</c:v>
                </c:pt>
                <c:pt idx="791">
                  <c:v>0.59109336137771606</c:v>
                </c:pt>
                <c:pt idx="792">
                  <c:v>0.59102344512939453</c:v>
                </c:pt>
                <c:pt idx="793">
                  <c:v>0.59118038415908813</c:v>
                </c:pt>
                <c:pt idx="794">
                  <c:v>0.59117162227630615</c:v>
                </c:pt>
                <c:pt idx="795">
                  <c:v>0.59117782115936279</c:v>
                </c:pt>
                <c:pt idx="796">
                  <c:v>0.59089607000350952</c:v>
                </c:pt>
                <c:pt idx="797">
                  <c:v>0.59109050035476685</c:v>
                </c:pt>
                <c:pt idx="798">
                  <c:v>0.59083294868469238</c:v>
                </c:pt>
                <c:pt idx="799">
                  <c:v>0.59087806940078735</c:v>
                </c:pt>
                <c:pt idx="800">
                  <c:v>0.59128934144973755</c:v>
                </c:pt>
                <c:pt idx="801">
                  <c:v>0.59135633707046509</c:v>
                </c:pt>
                <c:pt idx="802">
                  <c:v>0.59065705537796021</c:v>
                </c:pt>
                <c:pt idx="803">
                  <c:v>0.59076005220413208</c:v>
                </c:pt>
                <c:pt idx="804">
                  <c:v>0.59148281812667847</c:v>
                </c:pt>
                <c:pt idx="805">
                  <c:v>0.59102344512939453</c:v>
                </c:pt>
                <c:pt idx="806">
                  <c:v>0.59126311540603638</c:v>
                </c:pt>
                <c:pt idx="807">
                  <c:v>0.59139782190322876</c:v>
                </c:pt>
                <c:pt idx="808">
                  <c:v>0.59094697237014771</c:v>
                </c:pt>
                <c:pt idx="809">
                  <c:v>0.59075355529785156</c:v>
                </c:pt>
                <c:pt idx="810">
                  <c:v>0.59067279100418091</c:v>
                </c:pt>
                <c:pt idx="811">
                  <c:v>0.59060615301132202</c:v>
                </c:pt>
                <c:pt idx="812">
                  <c:v>0.59069919586181641</c:v>
                </c:pt>
                <c:pt idx="813">
                  <c:v>0.59076124429702759</c:v>
                </c:pt>
                <c:pt idx="814">
                  <c:v>0.5911596417427063</c:v>
                </c:pt>
                <c:pt idx="815">
                  <c:v>0.59099602699279785</c:v>
                </c:pt>
                <c:pt idx="816">
                  <c:v>0.59081614017486572</c:v>
                </c:pt>
                <c:pt idx="817">
                  <c:v>0.59074735641479492</c:v>
                </c:pt>
                <c:pt idx="818">
                  <c:v>0.590690016746521</c:v>
                </c:pt>
                <c:pt idx="819">
                  <c:v>0.59092420339584351</c:v>
                </c:pt>
                <c:pt idx="820">
                  <c:v>0.59094899892807007</c:v>
                </c:pt>
                <c:pt idx="821">
                  <c:v>0.59077060222625732</c:v>
                </c:pt>
                <c:pt idx="822">
                  <c:v>0.5906757116317749</c:v>
                </c:pt>
                <c:pt idx="823">
                  <c:v>0.59067666530609131</c:v>
                </c:pt>
                <c:pt idx="824">
                  <c:v>0.59083336591720581</c:v>
                </c:pt>
                <c:pt idx="825">
                  <c:v>0.590809166431427</c:v>
                </c:pt>
                <c:pt idx="826">
                  <c:v>0.59058570861816406</c:v>
                </c:pt>
                <c:pt idx="827">
                  <c:v>0.59069502353668213</c:v>
                </c:pt>
                <c:pt idx="828">
                  <c:v>0.59080678224563599</c:v>
                </c:pt>
                <c:pt idx="829">
                  <c:v>0.59058767557144165</c:v>
                </c:pt>
                <c:pt idx="830">
                  <c:v>0.59089416265487671</c:v>
                </c:pt>
                <c:pt idx="831">
                  <c:v>0.5910111665725708</c:v>
                </c:pt>
                <c:pt idx="832">
                  <c:v>0.59097570180892944</c:v>
                </c:pt>
                <c:pt idx="833">
                  <c:v>0.5908321738243103</c:v>
                </c:pt>
                <c:pt idx="834">
                  <c:v>0.59073376655578613</c:v>
                </c:pt>
                <c:pt idx="835">
                  <c:v>0.59060436487197876</c:v>
                </c:pt>
                <c:pt idx="836">
                  <c:v>0.59066647291183472</c:v>
                </c:pt>
                <c:pt idx="837">
                  <c:v>0.59104222059249878</c:v>
                </c:pt>
                <c:pt idx="838">
                  <c:v>0.59104496240615845</c:v>
                </c:pt>
                <c:pt idx="839">
                  <c:v>0.59064781665802002</c:v>
                </c:pt>
                <c:pt idx="840">
                  <c:v>0.59028416872024536</c:v>
                </c:pt>
                <c:pt idx="841">
                  <c:v>0.59063893556594849</c:v>
                </c:pt>
                <c:pt idx="842">
                  <c:v>0.59081685543060303</c:v>
                </c:pt>
                <c:pt idx="843">
                  <c:v>0.59073448181152344</c:v>
                </c:pt>
                <c:pt idx="844">
                  <c:v>0.59070366621017456</c:v>
                </c:pt>
                <c:pt idx="845">
                  <c:v>0.59084933996200562</c:v>
                </c:pt>
                <c:pt idx="846">
                  <c:v>0.59095275402069092</c:v>
                </c:pt>
                <c:pt idx="847">
                  <c:v>0.59093153476715088</c:v>
                </c:pt>
                <c:pt idx="848">
                  <c:v>0.59077912569046021</c:v>
                </c:pt>
                <c:pt idx="849">
                  <c:v>0.59079426527023315</c:v>
                </c:pt>
                <c:pt idx="850">
                  <c:v>0.5906251072883606</c:v>
                </c:pt>
                <c:pt idx="851">
                  <c:v>0.59089112281799316</c:v>
                </c:pt>
                <c:pt idx="852">
                  <c:v>0.59108269214630127</c:v>
                </c:pt>
                <c:pt idx="853">
                  <c:v>0.59071439504623413</c:v>
                </c:pt>
                <c:pt idx="854">
                  <c:v>0.59075748920440674</c:v>
                </c:pt>
                <c:pt idx="855">
                  <c:v>0.59035861492156982</c:v>
                </c:pt>
                <c:pt idx="856">
                  <c:v>0.59065079689025879</c:v>
                </c:pt>
                <c:pt idx="857">
                  <c:v>0.59091418981552124</c:v>
                </c:pt>
                <c:pt idx="858">
                  <c:v>0.59113991260528564</c:v>
                </c:pt>
                <c:pt idx="859">
                  <c:v>0.59098327159881592</c:v>
                </c:pt>
                <c:pt idx="860">
                  <c:v>0.59064292907714844</c:v>
                </c:pt>
                <c:pt idx="861">
                  <c:v>0.59068429470062256</c:v>
                </c:pt>
                <c:pt idx="862">
                  <c:v>0.5906861424446106</c:v>
                </c:pt>
                <c:pt idx="863">
                  <c:v>0.59065771102905273</c:v>
                </c:pt>
                <c:pt idx="864">
                  <c:v>0.59053987264633179</c:v>
                </c:pt>
                <c:pt idx="865">
                  <c:v>0.59051549434661865</c:v>
                </c:pt>
                <c:pt idx="866">
                  <c:v>0.59013783931732178</c:v>
                </c:pt>
                <c:pt idx="867">
                  <c:v>0.59016698598861694</c:v>
                </c:pt>
                <c:pt idx="868">
                  <c:v>0.59044122695922852</c:v>
                </c:pt>
                <c:pt idx="869">
                  <c:v>0.59037864208221436</c:v>
                </c:pt>
                <c:pt idx="870">
                  <c:v>0.59036898612976074</c:v>
                </c:pt>
                <c:pt idx="871">
                  <c:v>0.59043020009994507</c:v>
                </c:pt>
                <c:pt idx="872">
                  <c:v>0.59081149101257324</c:v>
                </c:pt>
                <c:pt idx="873">
                  <c:v>0.59065467119216919</c:v>
                </c:pt>
                <c:pt idx="874">
                  <c:v>0.5907551646232605</c:v>
                </c:pt>
                <c:pt idx="875">
                  <c:v>0.5910114049911499</c:v>
                </c:pt>
                <c:pt idx="876">
                  <c:v>0.59047180414199829</c:v>
                </c:pt>
                <c:pt idx="877">
                  <c:v>0.59023147821426392</c:v>
                </c:pt>
                <c:pt idx="878">
                  <c:v>0.59060436487197876</c:v>
                </c:pt>
                <c:pt idx="879">
                  <c:v>0.59095770120620728</c:v>
                </c:pt>
                <c:pt idx="880">
                  <c:v>0.59110862016677856</c:v>
                </c:pt>
                <c:pt idx="881">
                  <c:v>0.59097456932067871</c:v>
                </c:pt>
                <c:pt idx="882">
                  <c:v>0.59113651514053345</c:v>
                </c:pt>
                <c:pt idx="883">
                  <c:v>0.59090358018875122</c:v>
                </c:pt>
                <c:pt idx="884">
                  <c:v>0.59083372354507446</c:v>
                </c:pt>
                <c:pt idx="885">
                  <c:v>0.59097814559936523</c:v>
                </c:pt>
                <c:pt idx="886">
                  <c:v>0.59069204330444336</c:v>
                </c:pt>
                <c:pt idx="887">
                  <c:v>0.59037750959396362</c:v>
                </c:pt>
                <c:pt idx="888">
                  <c:v>0.59066540002822876</c:v>
                </c:pt>
                <c:pt idx="889">
                  <c:v>0.59105610847473145</c:v>
                </c:pt>
                <c:pt idx="890">
                  <c:v>0.59073841571807861</c:v>
                </c:pt>
                <c:pt idx="891">
                  <c:v>0.59062314033508301</c:v>
                </c:pt>
                <c:pt idx="892">
                  <c:v>0.59050881862640381</c:v>
                </c:pt>
                <c:pt idx="893">
                  <c:v>0.5907103419303894</c:v>
                </c:pt>
                <c:pt idx="894">
                  <c:v>0.59079176187515259</c:v>
                </c:pt>
                <c:pt idx="895">
                  <c:v>0.59078174829483032</c:v>
                </c:pt>
                <c:pt idx="896">
                  <c:v>0.5908774733543396</c:v>
                </c:pt>
                <c:pt idx="897">
                  <c:v>0.59059971570968628</c:v>
                </c:pt>
                <c:pt idx="898">
                  <c:v>0.5908699631690979</c:v>
                </c:pt>
                <c:pt idx="899">
                  <c:v>0.59093374013900757</c:v>
                </c:pt>
                <c:pt idx="900">
                  <c:v>0.59093785285949707</c:v>
                </c:pt>
                <c:pt idx="901">
                  <c:v>0.59122645854949951</c:v>
                </c:pt>
                <c:pt idx="902">
                  <c:v>0.59115934371948242</c:v>
                </c:pt>
                <c:pt idx="903">
                  <c:v>0.59080028533935547</c:v>
                </c:pt>
                <c:pt idx="904">
                  <c:v>0.5907512903213501</c:v>
                </c:pt>
                <c:pt idx="905">
                  <c:v>0.59100234508514404</c:v>
                </c:pt>
                <c:pt idx="906">
                  <c:v>0.59101200103759766</c:v>
                </c:pt>
                <c:pt idx="907">
                  <c:v>0.59075725078582764</c:v>
                </c:pt>
                <c:pt idx="908">
                  <c:v>0.59081149101257324</c:v>
                </c:pt>
                <c:pt idx="909">
                  <c:v>0.5911867618560791</c:v>
                </c:pt>
                <c:pt idx="910">
                  <c:v>0.59103405475616455</c:v>
                </c:pt>
                <c:pt idx="911">
                  <c:v>0.59105503559112549</c:v>
                </c:pt>
                <c:pt idx="912">
                  <c:v>0.59120911359786987</c:v>
                </c:pt>
                <c:pt idx="913">
                  <c:v>0.59034979343414307</c:v>
                </c:pt>
                <c:pt idx="914">
                  <c:v>0.59028661251068115</c:v>
                </c:pt>
                <c:pt idx="915">
                  <c:v>0.59053611755371094</c:v>
                </c:pt>
                <c:pt idx="916">
                  <c:v>0.59100800752639771</c:v>
                </c:pt>
                <c:pt idx="917">
                  <c:v>0.59111481904983521</c:v>
                </c:pt>
                <c:pt idx="918">
                  <c:v>0.59105372428894043</c:v>
                </c:pt>
                <c:pt idx="919">
                  <c:v>0.59119117259979248</c:v>
                </c:pt>
                <c:pt idx="920">
                  <c:v>0.59119480848312378</c:v>
                </c:pt>
                <c:pt idx="921">
                  <c:v>0.59126961231231689</c:v>
                </c:pt>
                <c:pt idx="922">
                  <c:v>0.59124499559402466</c:v>
                </c:pt>
                <c:pt idx="923">
                  <c:v>0.59091335535049438</c:v>
                </c:pt>
                <c:pt idx="924">
                  <c:v>0.59053850173950195</c:v>
                </c:pt>
                <c:pt idx="925">
                  <c:v>0.59080684185028076</c:v>
                </c:pt>
                <c:pt idx="926">
                  <c:v>0.59094923734664917</c:v>
                </c:pt>
                <c:pt idx="927">
                  <c:v>0.59051513671875</c:v>
                </c:pt>
                <c:pt idx="928">
                  <c:v>0.59014755487442017</c:v>
                </c:pt>
                <c:pt idx="929">
                  <c:v>0.59058552980422974</c:v>
                </c:pt>
                <c:pt idx="930">
                  <c:v>0.59060633182525635</c:v>
                </c:pt>
                <c:pt idx="931">
                  <c:v>0.59068834781646729</c:v>
                </c:pt>
                <c:pt idx="932">
                  <c:v>0.59082275629043579</c:v>
                </c:pt>
                <c:pt idx="933">
                  <c:v>0.59106737375259399</c:v>
                </c:pt>
                <c:pt idx="934">
                  <c:v>0.59088647365570068</c:v>
                </c:pt>
                <c:pt idx="935">
                  <c:v>0.5906980037689209</c:v>
                </c:pt>
                <c:pt idx="936">
                  <c:v>0.59067624807357788</c:v>
                </c:pt>
                <c:pt idx="937">
                  <c:v>0.59033465385437012</c:v>
                </c:pt>
                <c:pt idx="938">
                  <c:v>0.59080880880355835</c:v>
                </c:pt>
                <c:pt idx="939">
                  <c:v>0.59095460176467896</c:v>
                </c:pt>
                <c:pt idx="940">
                  <c:v>0.590476393699646</c:v>
                </c:pt>
                <c:pt idx="941">
                  <c:v>0.59052455425262451</c:v>
                </c:pt>
                <c:pt idx="942">
                  <c:v>0.59070837497711182</c:v>
                </c:pt>
                <c:pt idx="943">
                  <c:v>0.59033429622650146</c:v>
                </c:pt>
                <c:pt idx="944">
                  <c:v>0.58987706899642944</c:v>
                </c:pt>
                <c:pt idx="945">
                  <c:v>0.58994382619857788</c:v>
                </c:pt>
                <c:pt idx="946">
                  <c:v>0.59046834707260132</c:v>
                </c:pt>
                <c:pt idx="947">
                  <c:v>0.59044027328491211</c:v>
                </c:pt>
                <c:pt idx="948">
                  <c:v>0.59109222888946533</c:v>
                </c:pt>
                <c:pt idx="949">
                  <c:v>0.59097927808761597</c:v>
                </c:pt>
                <c:pt idx="950">
                  <c:v>0.590442955493927</c:v>
                </c:pt>
                <c:pt idx="951">
                  <c:v>0.590404212474823</c:v>
                </c:pt>
                <c:pt idx="952">
                  <c:v>0.59046584367752075</c:v>
                </c:pt>
                <c:pt idx="953">
                  <c:v>0.59071451425552368</c:v>
                </c:pt>
                <c:pt idx="954">
                  <c:v>0.59077674150466919</c:v>
                </c:pt>
                <c:pt idx="955">
                  <c:v>0.5906943678855896</c:v>
                </c:pt>
                <c:pt idx="956">
                  <c:v>0.59043782949447632</c:v>
                </c:pt>
                <c:pt idx="957">
                  <c:v>0.59057807922363281</c:v>
                </c:pt>
                <c:pt idx="958">
                  <c:v>0.59101760387420654</c:v>
                </c:pt>
                <c:pt idx="959">
                  <c:v>0.59093773365020752</c:v>
                </c:pt>
                <c:pt idx="960">
                  <c:v>0.59078902006149292</c:v>
                </c:pt>
                <c:pt idx="961">
                  <c:v>0.59047394990921021</c:v>
                </c:pt>
                <c:pt idx="962">
                  <c:v>0.59087604284286499</c:v>
                </c:pt>
                <c:pt idx="963">
                  <c:v>0.59103000164031982</c:v>
                </c:pt>
                <c:pt idx="964">
                  <c:v>0.59031409025192261</c:v>
                </c:pt>
                <c:pt idx="965">
                  <c:v>0.59045761823654175</c:v>
                </c:pt>
                <c:pt idx="966">
                  <c:v>0.59048175811767578</c:v>
                </c:pt>
                <c:pt idx="967">
                  <c:v>0.59011542797088623</c:v>
                </c:pt>
                <c:pt idx="968">
                  <c:v>0.59043645858764648</c:v>
                </c:pt>
                <c:pt idx="969">
                  <c:v>0.59074372053146362</c:v>
                </c:pt>
                <c:pt idx="970">
                  <c:v>0.59102195501327515</c:v>
                </c:pt>
                <c:pt idx="971">
                  <c:v>0.59105294942855835</c:v>
                </c:pt>
                <c:pt idx="972">
                  <c:v>0.5909540057182312</c:v>
                </c:pt>
                <c:pt idx="973">
                  <c:v>0.59061139822006226</c:v>
                </c:pt>
                <c:pt idx="974">
                  <c:v>0.59023040533065796</c:v>
                </c:pt>
                <c:pt idx="975">
                  <c:v>0.59092354774475098</c:v>
                </c:pt>
                <c:pt idx="976">
                  <c:v>0.59078800678253174</c:v>
                </c:pt>
                <c:pt idx="977">
                  <c:v>0.59069263935089111</c:v>
                </c:pt>
                <c:pt idx="978">
                  <c:v>0.59068554639816284</c:v>
                </c:pt>
                <c:pt idx="979">
                  <c:v>0.59103405475616455</c:v>
                </c:pt>
                <c:pt idx="980">
                  <c:v>0.59073054790496826</c:v>
                </c:pt>
                <c:pt idx="981">
                  <c:v>0.59029960632324219</c:v>
                </c:pt>
                <c:pt idx="982">
                  <c:v>0.59066212177276611</c:v>
                </c:pt>
                <c:pt idx="983">
                  <c:v>0.59058296680450439</c:v>
                </c:pt>
                <c:pt idx="984">
                  <c:v>0.59075969457626343</c:v>
                </c:pt>
                <c:pt idx="985">
                  <c:v>0.59108269214630127</c:v>
                </c:pt>
                <c:pt idx="986">
                  <c:v>0.59075486660003662</c:v>
                </c:pt>
                <c:pt idx="987">
                  <c:v>0.59049147367477417</c:v>
                </c:pt>
                <c:pt idx="988">
                  <c:v>0.59049558639526367</c:v>
                </c:pt>
                <c:pt idx="989">
                  <c:v>0.5903744101524353</c:v>
                </c:pt>
                <c:pt idx="990">
                  <c:v>0.59065455198287964</c:v>
                </c:pt>
                <c:pt idx="991">
                  <c:v>0.59087151288986206</c:v>
                </c:pt>
                <c:pt idx="992">
                  <c:v>0.59087520837783813</c:v>
                </c:pt>
                <c:pt idx="993">
                  <c:v>0.59055089950561523</c:v>
                </c:pt>
                <c:pt idx="994">
                  <c:v>0.59055966138839722</c:v>
                </c:pt>
                <c:pt idx="995">
                  <c:v>0.59076225757598877</c:v>
                </c:pt>
                <c:pt idx="996">
                  <c:v>0.5905301570892334</c:v>
                </c:pt>
                <c:pt idx="997">
                  <c:v>0.59040921926498413</c:v>
                </c:pt>
                <c:pt idx="998">
                  <c:v>0.59056133031845093</c:v>
                </c:pt>
                <c:pt idx="999">
                  <c:v>0.59088784456253052</c:v>
                </c:pt>
                <c:pt idx="1000">
                  <c:v>0.59064549207687378</c:v>
                </c:pt>
                <c:pt idx="1001">
                  <c:v>0.59081923961639404</c:v>
                </c:pt>
                <c:pt idx="1002">
                  <c:v>0.59114140272140503</c:v>
                </c:pt>
                <c:pt idx="1003">
                  <c:v>0.59078001976013184</c:v>
                </c:pt>
                <c:pt idx="1004">
                  <c:v>0.5904584527015686</c:v>
                </c:pt>
                <c:pt idx="1005">
                  <c:v>0.59051883220672607</c:v>
                </c:pt>
                <c:pt idx="1006">
                  <c:v>0.59026217460632324</c:v>
                </c:pt>
                <c:pt idx="1007">
                  <c:v>0.59049445390701294</c:v>
                </c:pt>
                <c:pt idx="1008">
                  <c:v>0.59078264236450195</c:v>
                </c:pt>
                <c:pt idx="1009">
                  <c:v>0.59098523855209351</c:v>
                </c:pt>
                <c:pt idx="1010">
                  <c:v>0.59052896499633789</c:v>
                </c:pt>
                <c:pt idx="1011">
                  <c:v>0.59082537889480591</c:v>
                </c:pt>
                <c:pt idx="1012">
                  <c:v>0.59093731641769409</c:v>
                </c:pt>
                <c:pt idx="1013">
                  <c:v>0.59079676866531372</c:v>
                </c:pt>
                <c:pt idx="1014">
                  <c:v>0.59085166454315186</c:v>
                </c:pt>
                <c:pt idx="1015">
                  <c:v>0.59117788076400757</c:v>
                </c:pt>
                <c:pt idx="1016">
                  <c:v>0.59137630462646484</c:v>
                </c:pt>
                <c:pt idx="1017">
                  <c:v>0.59105342626571655</c:v>
                </c:pt>
                <c:pt idx="1018">
                  <c:v>0.59135937690734863</c:v>
                </c:pt>
                <c:pt idx="1019">
                  <c:v>0.59143334627151489</c:v>
                </c:pt>
                <c:pt idx="1020">
                  <c:v>0.59124022722244263</c:v>
                </c:pt>
                <c:pt idx="1021">
                  <c:v>0.59150451421737671</c:v>
                </c:pt>
                <c:pt idx="1022">
                  <c:v>0.59151440858840942</c:v>
                </c:pt>
                <c:pt idx="1023">
                  <c:v>0.59108150005340576</c:v>
                </c:pt>
                <c:pt idx="1024">
                  <c:v>0.59113413095474243</c:v>
                </c:pt>
                <c:pt idx="1025">
                  <c:v>0.59069770574569702</c:v>
                </c:pt>
                <c:pt idx="1026">
                  <c:v>0.5908355712890625</c:v>
                </c:pt>
                <c:pt idx="1027">
                  <c:v>0.59086179733276367</c:v>
                </c:pt>
                <c:pt idx="1028">
                  <c:v>0.59119266271591187</c:v>
                </c:pt>
                <c:pt idx="1029">
                  <c:v>0.59097898006439209</c:v>
                </c:pt>
                <c:pt idx="1030">
                  <c:v>0.59085363149642944</c:v>
                </c:pt>
                <c:pt idx="1031">
                  <c:v>0.59111994504928589</c:v>
                </c:pt>
                <c:pt idx="1032">
                  <c:v>0.591072678565979</c:v>
                </c:pt>
                <c:pt idx="1033">
                  <c:v>0.59084045886993408</c:v>
                </c:pt>
                <c:pt idx="1034">
                  <c:v>0.5908501148223877</c:v>
                </c:pt>
                <c:pt idx="1035">
                  <c:v>0.59100288152694702</c:v>
                </c:pt>
                <c:pt idx="1036">
                  <c:v>0.59097886085510254</c:v>
                </c:pt>
                <c:pt idx="1037">
                  <c:v>0.59102112054824829</c:v>
                </c:pt>
                <c:pt idx="1038">
                  <c:v>0.59130346775054932</c:v>
                </c:pt>
                <c:pt idx="1039">
                  <c:v>0.59114181995391846</c:v>
                </c:pt>
                <c:pt idx="1040">
                  <c:v>0.5906633734703064</c:v>
                </c:pt>
                <c:pt idx="1041">
                  <c:v>0.5905793309211731</c:v>
                </c:pt>
                <c:pt idx="1042">
                  <c:v>0.59047985076904297</c:v>
                </c:pt>
                <c:pt idx="1043">
                  <c:v>0.5903550386428833</c:v>
                </c:pt>
                <c:pt idx="1044">
                  <c:v>0.59063386917114258</c:v>
                </c:pt>
                <c:pt idx="1045">
                  <c:v>0.59046810865402222</c:v>
                </c:pt>
                <c:pt idx="1046">
                  <c:v>0.59042990207672119</c:v>
                </c:pt>
                <c:pt idx="1047">
                  <c:v>0.5903395414352417</c:v>
                </c:pt>
                <c:pt idx="1048">
                  <c:v>0.59075474739074707</c:v>
                </c:pt>
                <c:pt idx="1049">
                  <c:v>0.59072363376617432</c:v>
                </c:pt>
                <c:pt idx="1050">
                  <c:v>0.59047746658325195</c:v>
                </c:pt>
                <c:pt idx="1051">
                  <c:v>0.59074527025222778</c:v>
                </c:pt>
                <c:pt idx="1052">
                  <c:v>0.59097164869308472</c:v>
                </c:pt>
                <c:pt idx="1053">
                  <c:v>0.59055370092391968</c:v>
                </c:pt>
                <c:pt idx="1054">
                  <c:v>0.59073585271835327</c:v>
                </c:pt>
                <c:pt idx="1055">
                  <c:v>0.59074217081069946</c:v>
                </c:pt>
                <c:pt idx="1056">
                  <c:v>0.59003347158432007</c:v>
                </c:pt>
                <c:pt idx="1057">
                  <c:v>0.59051477909088135</c:v>
                </c:pt>
                <c:pt idx="1058">
                  <c:v>0.59079146385192871</c:v>
                </c:pt>
                <c:pt idx="1059">
                  <c:v>0.59049844741821289</c:v>
                </c:pt>
                <c:pt idx="1060">
                  <c:v>0.59054398536682129</c:v>
                </c:pt>
                <c:pt idx="1061">
                  <c:v>0.59039515256881714</c:v>
                </c:pt>
                <c:pt idx="1062">
                  <c:v>0.59043979644775391</c:v>
                </c:pt>
                <c:pt idx="1063">
                  <c:v>0.59037595987319946</c:v>
                </c:pt>
                <c:pt idx="1064">
                  <c:v>0.59042996168136597</c:v>
                </c:pt>
                <c:pt idx="1065">
                  <c:v>0.59065926074981689</c:v>
                </c:pt>
                <c:pt idx="1066">
                  <c:v>0.59022682905197144</c:v>
                </c:pt>
                <c:pt idx="1067">
                  <c:v>0.59040379524230957</c:v>
                </c:pt>
                <c:pt idx="1068">
                  <c:v>0.59031850099563599</c:v>
                </c:pt>
                <c:pt idx="1069">
                  <c:v>0.59019982814788818</c:v>
                </c:pt>
                <c:pt idx="1070">
                  <c:v>0.58990240097045898</c:v>
                </c:pt>
                <c:pt idx="1071">
                  <c:v>0.58980780839920044</c:v>
                </c:pt>
                <c:pt idx="1072">
                  <c:v>0.58997845649719238</c:v>
                </c:pt>
                <c:pt idx="1073">
                  <c:v>0.58996522426605225</c:v>
                </c:pt>
                <c:pt idx="1074">
                  <c:v>0.59047305583953857</c:v>
                </c:pt>
                <c:pt idx="1075">
                  <c:v>0.59082233905792236</c:v>
                </c:pt>
                <c:pt idx="1076">
                  <c:v>0.59056657552719116</c:v>
                </c:pt>
                <c:pt idx="1077">
                  <c:v>0.59050250053405762</c:v>
                </c:pt>
                <c:pt idx="1078">
                  <c:v>0.59041106700897217</c:v>
                </c:pt>
                <c:pt idx="1079">
                  <c:v>0.59057170152664185</c:v>
                </c:pt>
                <c:pt idx="1080">
                  <c:v>0.59037542343139648</c:v>
                </c:pt>
                <c:pt idx="1081">
                  <c:v>0.59044802188873291</c:v>
                </c:pt>
                <c:pt idx="1082">
                  <c:v>0.59058362245559692</c:v>
                </c:pt>
                <c:pt idx="1083">
                  <c:v>0.5905914306640625</c:v>
                </c:pt>
                <c:pt idx="1084">
                  <c:v>0.59082305431365967</c:v>
                </c:pt>
                <c:pt idx="1085">
                  <c:v>0.59076184034347534</c:v>
                </c:pt>
                <c:pt idx="1086">
                  <c:v>0.59063059091567993</c:v>
                </c:pt>
                <c:pt idx="1087">
                  <c:v>0.59044837951660156</c:v>
                </c:pt>
                <c:pt idx="1088">
                  <c:v>0.59028685092926025</c:v>
                </c:pt>
                <c:pt idx="1089">
                  <c:v>0.5901409387588501</c:v>
                </c:pt>
                <c:pt idx="1090">
                  <c:v>0.59052616357803345</c:v>
                </c:pt>
                <c:pt idx="1091">
                  <c:v>0.59038883447647095</c:v>
                </c:pt>
                <c:pt idx="1092">
                  <c:v>0.58989250659942627</c:v>
                </c:pt>
                <c:pt idx="1093">
                  <c:v>0.59026134014129639</c:v>
                </c:pt>
                <c:pt idx="1094">
                  <c:v>0.59026682376861572</c:v>
                </c:pt>
                <c:pt idx="1095">
                  <c:v>0.59055739641189575</c:v>
                </c:pt>
                <c:pt idx="1096">
                  <c:v>0.59056657552719116</c:v>
                </c:pt>
                <c:pt idx="1097">
                  <c:v>0.59039801359176636</c:v>
                </c:pt>
                <c:pt idx="1098">
                  <c:v>0.59005504846572876</c:v>
                </c:pt>
                <c:pt idx="1099">
                  <c:v>0.58987903594970703</c:v>
                </c:pt>
                <c:pt idx="1100">
                  <c:v>0.58991557359695435</c:v>
                </c:pt>
                <c:pt idx="1101">
                  <c:v>0.59027636051177979</c:v>
                </c:pt>
                <c:pt idx="1102">
                  <c:v>0.59040409326553345</c:v>
                </c:pt>
                <c:pt idx="1103">
                  <c:v>0.59044879674911499</c:v>
                </c:pt>
                <c:pt idx="1104">
                  <c:v>0.59056830406188965</c:v>
                </c:pt>
                <c:pt idx="1105">
                  <c:v>0.59073978662490845</c:v>
                </c:pt>
                <c:pt idx="1106">
                  <c:v>0.59060162305831909</c:v>
                </c:pt>
                <c:pt idx="1107">
                  <c:v>0.59029388427734375</c:v>
                </c:pt>
                <c:pt idx="1108">
                  <c:v>0.5902678370475769</c:v>
                </c:pt>
                <c:pt idx="1109">
                  <c:v>0.59020507335662842</c:v>
                </c:pt>
                <c:pt idx="1110">
                  <c:v>0.59045147895812988</c:v>
                </c:pt>
                <c:pt idx="1111">
                  <c:v>0.59066569805145264</c:v>
                </c:pt>
                <c:pt idx="1112">
                  <c:v>0.59082579612731934</c:v>
                </c:pt>
                <c:pt idx="1113">
                  <c:v>0.59053438901901245</c:v>
                </c:pt>
                <c:pt idx="1114">
                  <c:v>0.59095132350921631</c:v>
                </c:pt>
                <c:pt idx="1115">
                  <c:v>0.59087449312210083</c:v>
                </c:pt>
                <c:pt idx="1116">
                  <c:v>0.59071791172027588</c:v>
                </c:pt>
                <c:pt idx="1117">
                  <c:v>0.59039074182510376</c:v>
                </c:pt>
                <c:pt idx="1118">
                  <c:v>0.59011924266815186</c:v>
                </c:pt>
                <c:pt idx="1119">
                  <c:v>0.59038501977920532</c:v>
                </c:pt>
                <c:pt idx="1120">
                  <c:v>0.59073179960250854</c:v>
                </c:pt>
                <c:pt idx="1121">
                  <c:v>0.5908018946647644</c:v>
                </c:pt>
                <c:pt idx="1122">
                  <c:v>0.59100288152694702</c:v>
                </c:pt>
                <c:pt idx="1123">
                  <c:v>0.59071797132492065</c:v>
                </c:pt>
                <c:pt idx="1124">
                  <c:v>0.5900387167930603</c:v>
                </c:pt>
                <c:pt idx="1125">
                  <c:v>0.59053152799606323</c:v>
                </c:pt>
                <c:pt idx="1126">
                  <c:v>0.59090518951416016</c:v>
                </c:pt>
                <c:pt idx="1127">
                  <c:v>0.59080398082733154</c:v>
                </c:pt>
                <c:pt idx="1128">
                  <c:v>0.59031850099563599</c:v>
                </c:pt>
                <c:pt idx="1129">
                  <c:v>0.59060662984848022</c:v>
                </c:pt>
                <c:pt idx="1130">
                  <c:v>0.59062981605529785</c:v>
                </c:pt>
                <c:pt idx="1131">
                  <c:v>0.59043025970458984</c:v>
                </c:pt>
                <c:pt idx="1132">
                  <c:v>0.59082257747650146</c:v>
                </c:pt>
                <c:pt idx="1133">
                  <c:v>0.59093666076660156</c:v>
                </c:pt>
                <c:pt idx="1134">
                  <c:v>0.5909387469291687</c:v>
                </c:pt>
                <c:pt idx="1135">
                  <c:v>0.59070032835006714</c:v>
                </c:pt>
                <c:pt idx="1136">
                  <c:v>0.59083735942840576</c:v>
                </c:pt>
                <c:pt idx="1137">
                  <c:v>0.59087532758712769</c:v>
                </c:pt>
                <c:pt idx="1138">
                  <c:v>0.5909455418586731</c:v>
                </c:pt>
                <c:pt idx="1139">
                  <c:v>0.59090155363082886</c:v>
                </c:pt>
                <c:pt idx="1140">
                  <c:v>0.59067100286483765</c:v>
                </c:pt>
                <c:pt idx="1141">
                  <c:v>0.59089738130569458</c:v>
                </c:pt>
                <c:pt idx="1142">
                  <c:v>0.59083455801010132</c:v>
                </c:pt>
                <c:pt idx="1143">
                  <c:v>0.59065783023834229</c:v>
                </c:pt>
                <c:pt idx="1144">
                  <c:v>0.59078890085220337</c:v>
                </c:pt>
                <c:pt idx="1145">
                  <c:v>0.59108519554138184</c:v>
                </c:pt>
                <c:pt idx="1146">
                  <c:v>0.59083837270736694</c:v>
                </c:pt>
                <c:pt idx="1147">
                  <c:v>0.59090644121170044</c:v>
                </c:pt>
                <c:pt idx="1148">
                  <c:v>0.59043377637863159</c:v>
                </c:pt>
                <c:pt idx="1149">
                  <c:v>0.59073895215988159</c:v>
                </c:pt>
                <c:pt idx="1150">
                  <c:v>0.59083783626556396</c:v>
                </c:pt>
                <c:pt idx="1151">
                  <c:v>0.59083712100982666</c:v>
                </c:pt>
                <c:pt idx="1152">
                  <c:v>0.59081447124481201</c:v>
                </c:pt>
                <c:pt idx="1153">
                  <c:v>0.59075868129730225</c:v>
                </c:pt>
                <c:pt idx="1154">
                  <c:v>0.59052395820617676</c:v>
                </c:pt>
                <c:pt idx="1155">
                  <c:v>0.59036535024642944</c:v>
                </c:pt>
                <c:pt idx="1156">
                  <c:v>0.59030801057815552</c:v>
                </c:pt>
                <c:pt idx="1157">
                  <c:v>0.59089994430541992</c:v>
                </c:pt>
                <c:pt idx="1158">
                  <c:v>0.59132122993469238</c:v>
                </c:pt>
                <c:pt idx="1159">
                  <c:v>0.59067535400390625</c:v>
                </c:pt>
                <c:pt idx="1160">
                  <c:v>0.59042030572891235</c:v>
                </c:pt>
                <c:pt idx="1161">
                  <c:v>0.5904269814491272</c:v>
                </c:pt>
                <c:pt idx="1162">
                  <c:v>0.59090316295623779</c:v>
                </c:pt>
                <c:pt idx="1163">
                  <c:v>0.59063881635665894</c:v>
                </c:pt>
                <c:pt idx="1164">
                  <c:v>0.59050095081329346</c:v>
                </c:pt>
                <c:pt idx="1165">
                  <c:v>0.59069597721099854</c:v>
                </c:pt>
                <c:pt idx="1166">
                  <c:v>0.59045082330703735</c:v>
                </c:pt>
                <c:pt idx="1167">
                  <c:v>0.59026843309402466</c:v>
                </c:pt>
                <c:pt idx="1168">
                  <c:v>0.59055298566818237</c:v>
                </c:pt>
                <c:pt idx="1169">
                  <c:v>0.59089356660842896</c:v>
                </c:pt>
                <c:pt idx="1170">
                  <c:v>0.59063512086868286</c:v>
                </c:pt>
                <c:pt idx="1171">
                  <c:v>0.59042519330978394</c:v>
                </c:pt>
                <c:pt idx="1172">
                  <c:v>0.59063977003097534</c:v>
                </c:pt>
                <c:pt idx="1173">
                  <c:v>0.59034490585327148</c:v>
                </c:pt>
                <c:pt idx="1174">
                  <c:v>0.59075057506561279</c:v>
                </c:pt>
                <c:pt idx="1175">
                  <c:v>0.5902177095413208</c:v>
                </c:pt>
                <c:pt idx="1176">
                  <c:v>0.5905492901802063</c:v>
                </c:pt>
                <c:pt idx="1177">
                  <c:v>0.59089839458465576</c:v>
                </c:pt>
                <c:pt idx="1178">
                  <c:v>0.59050256013870239</c:v>
                </c:pt>
                <c:pt idx="1179">
                  <c:v>0.59020799398422241</c:v>
                </c:pt>
                <c:pt idx="1180">
                  <c:v>0.59080743789672852</c:v>
                </c:pt>
                <c:pt idx="1181">
                  <c:v>0.59040945768356323</c:v>
                </c:pt>
                <c:pt idx="1182">
                  <c:v>0.590767502784729</c:v>
                </c:pt>
                <c:pt idx="1183">
                  <c:v>0.59049201011657715</c:v>
                </c:pt>
                <c:pt idx="1184">
                  <c:v>0.59052997827529907</c:v>
                </c:pt>
                <c:pt idx="1185">
                  <c:v>0.59067714214324951</c:v>
                </c:pt>
                <c:pt idx="1186">
                  <c:v>0.59068918228149414</c:v>
                </c:pt>
                <c:pt idx="1187">
                  <c:v>0.5905490517616272</c:v>
                </c:pt>
                <c:pt idx="1188">
                  <c:v>0.59052962064743042</c:v>
                </c:pt>
                <c:pt idx="1189">
                  <c:v>0.59021705389022827</c:v>
                </c:pt>
                <c:pt idx="1190">
                  <c:v>0.59056240320205688</c:v>
                </c:pt>
                <c:pt idx="1191">
                  <c:v>0.590096116065979</c:v>
                </c:pt>
                <c:pt idx="1192">
                  <c:v>0.58999550342559814</c:v>
                </c:pt>
                <c:pt idx="1193">
                  <c:v>0.59072035551071167</c:v>
                </c:pt>
                <c:pt idx="1194">
                  <c:v>0.59078866243362427</c:v>
                </c:pt>
                <c:pt idx="1195">
                  <c:v>0.59047311544418335</c:v>
                </c:pt>
                <c:pt idx="1196">
                  <c:v>0.59030187129974365</c:v>
                </c:pt>
                <c:pt idx="1197">
                  <c:v>0.59052717685699463</c:v>
                </c:pt>
                <c:pt idx="1198">
                  <c:v>0.59062075614929199</c:v>
                </c:pt>
                <c:pt idx="1199">
                  <c:v>0.5906597375869751</c:v>
                </c:pt>
                <c:pt idx="1200">
                  <c:v>0.59074246883392334</c:v>
                </c:pt>
                <c:pt idx="1201">
                  <c:v>0.59055167436599731</c:v>
                </c:pt>
                <c:pt idx="1202">
                  <c:v>0.58999913930892944</c:v>
                </c:pt>
                <c:pt idx="1203">
                  <c:v>0.59006154537200928</c:v>
                </c:pt>
                <c:pt idx="1204">
                  <c:v>0.59053659439086914</c:v>
                </c:pt>
                <c:pt idx="1205">
                  <c:v>0.59058666229248047</c:v>
                </c:pt>
                <c:pt idx="1206">
                  <c:v>0.59025698900222778</c:v>
                </c:pt>
                <c:pt idx="1207">
                  <c:v>0.59033328294754028</c:v>
                </c:pt>
                <c:pt idx="1208">
                  <c:v>0.5901867151260376</c:v>
                </c:pt>
                <c:pt idx="1209">
                  <c:v>0.5904887318611145</c:v>
                </c:pt>
                <c:pt idx="1210">
                  <c:v>0.59029299020767212</c:v>
                </c:pt>
                <c:pt idx="1211">
                  <c:v>0.5902366042137146</c:v>
                </c:pt>
                <c:pt idx="1212">
                  <c:v>0.5906909704208374</c:v>
                </c:pt>
                <c:pt idx="1213">
                  <c:v>0.5906226634979248</c:v>
                </c:pt>
                <c:pt idx="1214">
                  <c:v>0.59027647972106934</c:v>
                </c:pt>
                <c:pt idx="1215">
                  <c:v>0.59070718288421631</c:v>
                </c:pt>
                <c:pt idx="1216">
                  <c:v>0.59043228626251221</c:v>
                </c:pt>
                <c:pt idx="1217">
                  <c:v>0.59042841196060181</c:v>
                </c:pt>
                <c:pt idx="1218">
                  <c:v>0.59018206596374512</c:v>
                </c:pt>
                <c:pt idx="1219">
                  <c:v>0.59045189619064331</c:v>
                </c:pt>
                <c:pt idx="1220">
                  <c:v>0.5905226469039917</c:v>
                </c:pt>
                <c:pt idx="1221">
                  <c:v>0.59062862396240234</c:v>
                </c:pt>
                <c:pt idx="1222">
                  <c:v>0.59081006050109863</c:v>
                </c:pt>
                <c:pt idx="1223">
                  <c:v>0.59095394611358643</c:v>
                </c:pt>
                <c:pt idx="1224">
                  <c:v>0.59053927659988403</c:v>
                </c:pt>
                <c:pt idx="1225">
                  <c:v>0.59073948860168457</c:v>
                </c:pt>
                <c:pt idx="1226">
                  <c:v>0.59055155515670776</c:v>
                </c:pt>
                <c:pt idx="1227">
                  <c:v>0.59007948637008667</c:v>
                </c:pt>
                <c:pt idx="1228">
                  <c:v>0.59056442975997925</c:v>
                </c:pt>
                <c:pt idx="1229">
                  <c:v>0.59106236696243286</c:v>
                </c:pt>
                <c:pt idx="1230">
                  <c:v>0.5905802845954895</c:v>
                </c:pt>
                <c:pt idx="1231">
                  <c:v>0.59036272764205933</c:v>
                </c:pt>
                <c:pt idx="1232">
                  <c:v>0.59062182903289795</c:v>
                </c:pt>
                <c:pt idx="1233">
                  <c:v>0.59059858322143555</c:v>
                </c:pt>
                <c:pt idx="1234">
                  <c:v>0.5903438925743103</c:v>
                </c:pt>
                <c:pt idx="1235">
                  <c:v>0.59065514802932739</c:v>
                </c:pt>
                <c:pt idx="1236">
                  <c:v>0.59103035926818848</c:v>
                </c:pt>
                <c:pt idx="1237">
                  <c:v>0.5904267430305481</c:v>
                </c:pt>
                <c:pt idx="1238">
                  <c:v>0.58999061584472656</c:v>
                </c:pt>
                <c:pt idx="1239">
                  <c:v>0.59047341346740723</c:v>
                </c:pt>
                <c:pt idx="1240">
                  <c:v>0.59082961082458496</c:v>
                </c:pt>
                <c:pt idx="1241">
                  <c:v>0.59067606925964355</c:v>
                </c:pt>
                <c:pt idx="1242">
                  <c:v>0.59071201086044312</c:v>
                </c:pt>
                <c:pt idx="1243">
                  <c:v>0.59061843156814575</c:v>
                </c:pt>
                <c:pt idx="1244">
                  <c:v>0.59087270498275757</c:v>
                </c:pt>
                <c:pt idx="1245">
                  <c:v>0.59069359302520752</c:v>
                </c:pt>
                <c:pt idx="1246">
                  <c:v>0.59041988849639893</c:v>
                </c:pt>
                <c:pt idx="1247">
                  <c:v>0.59063065052032471</c:v>
                </c:pt>
                <c:pt idx="1248">
                  <c:v>0.59085798263549805</c:v>
                </c:pt>
                <c:pt idx="1249">
                  <c:v>0.59070587158203125</c:v>
                </c:pt>
                <c:pt idx="1250">
                  <c:v>0.59061890840530396</c:v>
                </c:pt>
                <c:pt idx="1251">
                  <c:v>0.59089046716690063</c:v>
                </c:pt>
                <c:pt idx="1252">
                  <c:v>0.59061849117279053</c:v>
                </c:pt>
                <c:pt idx="1253">
                  <c:v>0.59041672945022583</c:v>
                </c:pt>
                <c:pt idx="1254">
                  <c:v>0.59046715497970581</c:v>
                </c:pt>
                <c:pt idx="1255">
                  <c:v>0.59061092138290405</c:v>
                </c:pt>
                <c:pt idx="1256">
                  <c:v>0.59052574634552002</c:v>
                </c:pt>
                <c:pt idx="1257">
                  <c:v>0.59072327613830566</c:v>
                </c:pt>
                <c:pt idx="1258">
                  <c:v>0.59064793586730957</c:v>
                </c:pt>
                <c:pt idx="1259">
                  <c:v>0.59054058790206909</c:v>
                </c:pt>
                <c:pt idx="1260">
                  <c:v>0.59070152044296265</c:v>
                </c:pt>
                <c:pt idx="1261">
                  <c:v>0.59086984395980835</c:v>
                </c:pt>
                <c:pt idx="1262">
                  <c:v>0.59015196561813354</c:v>
                </c:pt>
                <c:pt idx="1263">
                  <c:v>0.59030455350875854</c:v>
                </c:pt>
                <c:pt idx="1264">
                  <c:v>0.5909850001335144</c:v>
                </c:pt>
                <c:pt idx="1265">
                  <c:v>0.59098947048187256</c:v>
                </c:pt>
                <c:pt idx="1266">
                  <c:v>0.59074878692626953</c:v>
                </c:pt>
                <c:pt idx="1267">
                  <c:v>0.59077715873718262</c:v>
                </c:pt>
                <c:pt idx="1268">
                  <c:v>0.59068745374679565</c:v>
                </c:pt>
                <c:pt idx="1269">
                  <c:v>0.59044426679611206</c:v>
                </c:pt>
                <c:pt idx="1270">
                  <c:v>0.59051179885864258</c:v>
                </c:pt>
                <c:pt idx="1271">
                  <c:v>0.59078323841094971</c:v>
                </c:pt>
                <c:pt idx="1272">
                  <c:v>0.59057623147964478</c:v>
                </c:pt>
                <c:pt idx="1273">
                  <c:v>0.59009170532226562</c:v>
                </c:pt>
                <c:pt idx="1274">
                  <c:v>0.59063518047332764</c:v>
                </c:pt>
                <c:pt idx="1275">
                  <c:v>0.59059518575668335</c:v>
                </c:pt>
                <c:pt idx="1276">
                  <c:v>0.59072387218475342</c:v>
                </c:pt>
                <c:pt idx="1277">
                  <c:v>0.59074908494949341</c:v>
                </c:pt>
                <c:pt idx="1278">
                  <c:v>0.59040713310241699</c:v>
                </c:pt>
                <c:pt idx="1279">
                  <c:v>0.59050029516220093</c:v>
                </c:pt>
                <c:pt idx="1280">
                  <c:v>0.59061634540557861</c:v>
                </c:pt>
                <c:pt idx="1281">
                  <c:v>0.59011721611022949</c:v>
                </c:pt>
                <c:pt idx="1282">
                  <c:v>0.59043163061141968</c:v>
                </c:pt>
                <c:pt idx="1283">
                  <c:v>0.59075313806533813</c:v>
                </c:pt>
                <c:pt idx="1284">
                  <c:v>0.59082084894180298</c:v>
                </c:pt>
                <c:pt idx="1285">
                  <c:v>0.59052371978759766</c:v>
                </c:pt>
                <c:pt idx="1286">
                  <c:v>0.5901373028755188</c:v>
                </c:pt>
                <c:pt idx="1287">
                  <c:v>0.58962172269821167</c:v>
                </c:pt>
                <c:pt idx="1288">
                  <c:v>0.5895501971244812</c:v>
                </c:pt>
                <c:pt idx="1289">
                  <c:v>0.58979707956314087</c:v>
                </c:pt>
                <c:pt idx="1290">
                  <c:v>0.59007573127746582</c:v>
                </c:pt>
                <c:pt idx="1291">
                  <c:v>0.59047442674636841</c:v>
                </c:pt>
                <c:pt idx="1292">
                  <c:v>0.59075921773910522</c:v>
                </c:pt>
                <c:pt idx="1293">
                  <c:v>0.5908280611038208</c:v>
                </c:pt>
                <c:pt idx="1294">
                  <c:v>0.59055989980697632</c:v>
                </c:pt>
                <c:pt idx="1295">
                  <c:v>0.5908082127571106</c:v>
                </c:pt>
                <c:pt idx="1296">
                  <c:v>0.5906679630279541</c:v>
                </c:pt>
                <c:pt idx="1297">
                  <c:v>0.59022539854049683</c:v>
                </c:pt>
                <c:pt idx="1298">
                  <c:v>0.59015774726867676</c:v>
                </c:pt>
                <c:pt idx="1299">
                  <c:v>0.59088599681854248</c:v>
                </c:pt>
                <c:pt idx="1300">
                  <c:v>0.59071528911590576</c:v>
                </c:pt>
                <c:pt idx="1301">
                  <c:v>0.59035015106201172</c:v>
                </c:pt>
                <c:pt idx="1302">
                  <c:v>0.59056246280670166</c:v>
                </c:pt>
                <c:pt idx="1303">
                  <c:v>0.59053558111190796</c:v>
                </c:pt>
                <c:pt idx="1304">
                  <c:v>0.59067451953887939</c:v>
                </c:pt>
                <c:pt idx="1305">
                  <c:v>0.59085869789123535</c:v>
                </c:pt>
                <c:pt idx="1306">
                  <c:v>0.5909273624420166</c:v>
                </c:pt>
                <c:pt idx="1307">
                  <c:v>0.59022241830825806</c:v>
                </c:pt>
                <c:pt idx="1308">
                  <c:v>0.59028035402297974</c:v>
                </c:pt>
                <c:pt idx="1309">
                  <c:v>0.59055405855178833</c:v>
                </c:pt>
                <c:pt idx="1310">
                  <c:v>0.59067058563232422</c:v>
                </c:pt>
                <c:pt idx="1311">
                  <c:v>0.59084552526473999</c:v>
                </c:pt>
                <c:pt idx="1312">
                  <c:v>0.59046667814254761</c:v>
                </c:pt>
                <c:pt idx="1313">
                  <c:v>0.5902411937713623</c:v>
                </c:pt>
                <c:pt idx="1314">
                  <c:v>0.59039491415023804</c:v>
                </c:pt>
                <c:pt idx="1315">
                  <c:v>0.590259850025177</c:v>
                </c:pt>
                <c:pt idx="1316">
                  <c:v>0.59060239791870117</c:v>
                </c:pt>
                <c:pt idx="1317">
                  <c:v>0.59057766199111938</c:v>
                </c:pt>
                <c:pt idx="1318">
                  <c:v>0.59045904874801636</c:v>
                </c:pt>
                <c:pt idx="1319">
                  <c:v>0.59068185091018677</c:v>
                </c:pt>
                <c:pt idx="1320">
                  <c:v>0.59096592664718628</c:v>
                </c:pt>
                <c:pt idx="1321">
                  <c:v>0.59080147743225098</c:v>
                </c:pt>
                <c:pt idx="1322">
                  <c:v>0.5905768871307373</c:v>
                </c:pt>
                <c:pt idx="1323">
                  <c:v>0.59018290042877197</c:v>
                </c:pt>
                <c:pt idx="1324">
                  <c:v>0.59036266803741455</c:v>
                </c:pt>
                <c:pt idx="1325">
                  <c:v>0.5908050537109375</c:v>
                </c:pt>
                <c:pt idx="1326">
                  <c:v>0.59105926752090454</c:v>
                </c:pt>
                <c:pt idx="1327">
                  <c:v>0.59061145782470703</c:v>
                </c:pt>
                <c:pt idx="1328">
                  <c:v>0.59061473608016968</c:v>
                </c:pt>
                <c:pt idx="1329">
                  <c:v>0.59078669548034668</c:v>
                </c:pt>
                <c:pt idx="1330">
                  <c:v>0.59063935279846191</c:v>
                </c:pt>
                <c:pt idx="1331">
                  <c:v>0.59021741151809692</c:v>
                </c:pt>
                <c:pt idx="1332">
                  <c:v>0.58952218294143677</c:v>
                </c:pt>
                <c:pt idx="1333">
                  <c:v>0.58998751640319824</c:v>
                </c:pt>
                <c:pt idx="1334">
                  <c:v>0.59049415588378906</c:v>
                </c:pt>
                <c:pt idx="1335">
                  <c:v>0.59058117866516113</c:v>
                </c:pt>
                <c:pt idx="1336">
                  <c:v>0.59058851003646851</c:v>
                </c:pt>
                <c:pt idx="1337">
                  <c:v>0.59057283401489258</c:v>
                </c:pt>
                <c:pt idx="1338">
                  <c:v>0.59040015935897827</c:v>
                </c:pt>
                <c:pt idx="1339">
                  <c:v>0.58979660272598267</c:v>
                </c:pt>
                <c:pt idx="1340">
                  <c:v>0.5906715989112854</c:v>
                </c:pt>
                <c:pt idx="1341">
                  <c:v>0.59066259860992432</c:v>
                </c:pt>
                <c:pt idx="1342">
                  <c:v>0.59036153554916382</c:v>
                </c:pt>
                <c:pt idx="1343">
                  <c:v>0.59025859832763672</c:v>
                </c:pt>
                <c:pt idx="1344">
                  <c:v>0.59010332822799683</c:v>
                </c:pt>
                <c:pt idx="1345">
                  <c:v>0.590523362159729</c:v>
                </c:pt>
                <c:pt idx="1346">
                  <c:v>0.59068697690963745</c:v>
                </c:pt>
                <c:pt idx="1347">
                  <c:v>0.59036475419998169</c:v>
                </c:pt>
                <c:pt idx="1348">
                  <c:v>0.59006518125534058</c:v>
                </c:pt>
                <c:pt idx="1349">
                  <c:v>0.59002214670181274</c:v>
                </c:pt>
                <c:pt idx="1350">
                  <c:v>0.59014540910720825</c:v>
                </c:pt>
                <c:pt idx="1351">
                  <c:v>0.59081828594207764</c:v>
                </c:pt>
                <c:pt idx="1352">
                  <c:v>0.59044373035430908</c:v>
                </c:pt>
                <c:pt idx="1353">
                  <c:v>0.59054166078567505</c:v>
                </c:pt>
                <c:pt idx="1354">
                  <c:v>0.59038001298904419</c:v>
                </c:pt>
                <c:pt idx="1355">
                  <c:v>0.5904160737991333</c:v>
                </c:pt>
                <c:pt idx="1356">
                  <c:v>0.59048557281494141</c:v>
                </c:pt>
                <c:pt idx="1357">
                  <c:v>0.5905158519744873</c:v>
                </c:pt>
                <c:pt idx="1358">
                  <c:v>0.59024631977081299</c:v>
                </c:pt>
                <c:pt idx="1359">
                  <c:v>0.59032624959945679</c:v>
                </c:pt>
                <c:pt idx="1360">
                  <c:v>0.59088003635406494</c:v>
                </c:pt>
                <c:pt idx="1361">
                  <c:v>0.59054720401763916</c:v>
                </c:pt>
                <c:pt idx="1362">
                  <c:v>0.59035748243331909</c:v>
                </c:pt>
                <c:pt idx="1363">
                  <c:v>0.59047818183898926</c:v>
                </c:pt>
                <c:pt idx="1364">
                  <c:v>0.59097898006439209</c:v>
                </c:pt>
                <c:pt idx="1365">
                  <c:v>0.59090572595596313</c:v>
                </c:pt>
                <c:pt idx="1366">
                  <c:v>0.59050047397613525</c:v>
                </c:pt>
                <c:pt idx="1367">
                  <c:v>0.59036058187484741</c:v>
                </c:pt>
                <c:pt idx="1368">
                  <c:v>0.59061300754547119</c:v>
                </c:pt>
                <c:pt idx="1369">
                  <c:v>0.59083813428878784</c:v>
                </c:pt>
                <c:pt idx="1370">
                  <c:v>0.59031796455383301</c:v>
                </c:pt>
                <c:pt idx="1371">
                  <c:v>0.59061861038208008</c:v>
                </c:pt>
                <c:pt idx="1372">
                  <c:v>0.59060639142990112</c:v>
                </c:pt>
                <c:pt idx="1373">
                  <c:v>0.58995729684829712</c:v>
                </c:pt>
                <c:pt idx="1374">
                  <c:v>0.59045475721359253</c:v>
                </c:pt>
                <c:pt idx="1375">
                  <c:v>0.59067833423614502</c:v>
                </c:pt>
                <c:pt idx="1376">
                  <c:v>0.59058058261871338</c:v>
                </c:pt>
                <c:pt idx="1377">
                  <c:v>0.59037542343139648</c:v>
                </c:pt>
                <c:pt idx="1378">
                  <c:v>0.59024149179458618</c:v>
                </c:pt>
                <c:pt idx="1379">
                  <c:v>0.5906711220741272</c:v>
                </c:pt>
                <c:pt idx="1380">
                  <c:v>0.59091717004776001</c:v>
                </c:pt>
                <c:pt idx="1381">
                  <c:v>0.59080862998962402</c:v>
                </c:pt>
                <c:pt idx="1382">
                  <c:v>0.59076583385467529</c:v>
                </c:pt>
                <c:pt idx="1383">
                  <c:v>0.5901496410369873</c:v>
                </c:pt>
                <c:pt idx="1384">
                  <c:v>0.59036600589752197</c:v>
                </c:pt>
                <c:pt idx="1385">
                  <c:v>0.59073066711425781</c:v>
                </c:pt>
                <c:pt idx="1386">
                  <c:v>0.59045100212097168</c:v>
                </c:pt>
                <c:pt idx="1387">
                  <c:v>0.59078061580657959</c:v>
                </c:pt>
                <c:pt idx="1388">
                  <c:v>0.59055858850479126</c:v>
                </c:pt>
                <c:pt idx="1389">
                  <c:v>0.59023046493530273</c:v>
                </c:pt>
                <c:pt idx="1390">
                  <c:v>0.58987194299697876</c:v>
                </c:pt>
                <c:pt idx="1391">
                  <c:v>0.59036886692047119</c:v>
                </c:pt>
                <c:pt idx="1392">
                  <c:v>0.59050202369689941</c:v>
                </c:pt>
                <c:pt idx="1393">
                  <c:v>0.5903465747833252</c:v>
                </c:pt>
                <c:pt idx="1394">
                  <c:v>0.59091842174530029</c:v>
                </c:pt>
                <c:pt idx="1395">
                  <c:v>0.59079092741012573</c:v>
                </c:pt>
                <c:pt idx="1396">
                  <c:v>0.59036242961883545</c:v>
                </c:pt>
                <c:pt idx="1397">
                  <c:v>0.59027135372161865</c:v>
                </c:pt>
                <c:pt idx="1398">
                  <c:v>0.59039133787155151</c:v>
                </c:pt>
                <c:pt idx="1399">
                  <c:v>0.59067314863204956</c:v>
                </c:pt>
                <c:pt idx="1400">
                  <c:v>0.59014052152633667</c:v>
                </c:pt>
                <c:pt idx="1401">
                  <c:v>0.59023839235305786</c:v>
                </c:pt>
                <c:pt idx="1402">
                  <c:v>0.5906643271446228</c:v>
                </c:pt>
                <c:pt idx="1403">
                  <c:v>0.59090679883956909</c:v>
                </c:pt>
                <c:pt idx="1404">
                  <c:v>0.59073615074157715</c:v>
                </c:pt>
                <c:pt idx="1405">
                  <c:v>0.59071296453475952</c:v>
                </c:pt>
                <c:pt idx="1406">
                  <c:v>0.59068447351455688</c:v>
                </c:pt>
                <c:pt idx="1407">
                  <c:v>0.59017813205718994</c:v>
                </c:pt>
                <c:pt idx="1408">
                  <c:v>0.59035003185272217</c:v>
                </c:pt>
                <c:pt idx="1409">
                  <c:v>0.5907435417175293</c:v>
                </c:pt>
                <c:pt idx="1410">
                  <c:v>0.59044826030731201</c:v>
                </c:pt>
                <c:pt idx="1411">
                  <c:v>0.59061378240585327</c:v>
                </c:pt>
                <c:pt idx="1412">
                  <c:v>0.59026503562927246</c:v>
                </c:pt>
                <c:pt idx="1413">
                  <c:v>0.59063613414764404</c:v>
                </c:pt>
                <c:pt idx="1414">
                  <c:v>0.59052622318267822</c:v>
                </c:pt>
                <c:pt idx="1415">
                  <c:v>0.59048986434936523</c:v>
                </c:pt>
                <c:pt idx="1416">
                  <c:v>0.59011340141296387</c:v>
                </c:pt>
                <c:pt idx="1417">
                  <c:v>0.58979731798171997</c:v>
                </c:pt>
                <c:pt idx="1418">
                  <c:v>0.59044283628463745</c:v>
                </c:pt>
                <c:pt idx="1419">
                  <c:v>0.5908057689666748</c:v>
                </c:pt>
                <c:pt idx="1420">
                  <c:v>0.59082674980163574</c:v>
                </c:pt>
                <c:pt idx="1421">
                  <c:v>0.59027612209320068</c:v>
                </c:pt>
                <c:pt idx="1422">
                  <c:v>0.59056854248046875</c:v>
                </c:pt>
                <c:pt idx="1423">
                  <c:v>0.5900806188583374</c:v>
                </c:pt>
                <c:pt idx="1424">
                  <c:v>0.58963441848754883</c:v>
                </c:pt>
                <c:pt idx="1425">
                  <c:v>0.58988350629806519</c:v>
                </c:pt>
                <c:pt idx="1426">
                  <c:v>0.5901491641998291</c:v>
                </c:pt>
                <c:pt idx="1427">
                  <c:v>0.59005868434906006</c:v>
                </c:pt>
                <c:pt idx="1428">
                  <c:v>0.59049850702285767</c:v>
                </c:pt>
                <c:pt idx="1429">
                  <c:v>0.59039855003356934</c:v>
                </c:pt>
                <c:pt idx="1430">
                  <c:v>0.59056216478347778</c:v>
                </c:pt>
                <c:pt idx="1431">
                  <c:v>0.59043455123901367</c:v>
                </c:pt>
                <c:pt idx="1432">
                  <c:v>0.59060817956924438</c:v>
                </c:pt>
                <c:pt idx="1433">
                  <c:v>0.59041732549667358</c:v>
                </c:pt>
                <c:pt idx="1434">
                  <c:v>0.59017270803451538</c:v>
                </c:pt>
                <c:pt idx="1435">
                  <c:v>0.59018182754516602</c:v>
                </c:pt>
                <c:pt idx="1436">
                  <c:v>0.59033739566802979</c:v>
                </c:pt>
                <c:pt idx="1437">
                  <c:v>0.59062683582305908</c:v>
                </c:pt>
                <c:pt idx="1438">
                  <c:v>0.59050697088241577</c:v>
                </c:pt>
                <c:pt idx="1439">
                  <c:v>0.59014302492141724</c:v>
                </c:pt>
                <c:pt idx="1440">
                  <c:v>0.59023541212081909</c:v>
                </c:pt>
                <c:pt idx="1441">
                  <c:v>0.58967363834381104</c:v>
                </c:pt>
                <c:pt idx="1442">
                  <c:v>0.59021306037902832</c:v>
                </c:pt>
                <c:pt idx="1443">
                  <c:v>0.59067058563232422</c:v>
                </c:pt>
                <c:pt idx="1444">
                  <c:v>0.59048372507095337</c:v>
                </c:pt>
                <c:pt idx="1445">
                  <c:v>0.59036237001419067</c:v>
                </c:pt>
                <c:pt idx="1446">
                  <c:v>0.59039276838302612</c:v>
                </c:pt>
                <c:pt idx="1447">
                  <c:v>0.59047496318817139</c:v>
                </c:pt>
                <c:pt idx="1448">
                  <c:v>0.59062623977661133</c:v>
                </c:pt>
                <c:pt idx="1449">
                  <c:v>0.59067714214324951</c:v>
                </c:pt>
                <c:pt idx="1450">
                  <c:v>0.59023028612136841</c:v>
                </c:pt>
                <c:pt idx="1451">
                  <c:v>0.58986914157867432</c:v>
                </c:pt>
                <c:pt idx="1452">
                  <c:v>0.59027606248855591</c:v>
                </c:pt>
                <c:pt idx="1453">
                  <c:v>0.59112519025802612</c:v>
                </c:pt>
                <c:pt idx="1454">
                  <c:v>0.59091663360595703</c:v>
                </c:pt>
                <c:pt idx="1455">
                  <c:v>0.59069943428039551</c:v>
                </c:pt>
                <c:pt idx="1456">
                  <c:v>0.59070008993148804</c:v>
                </c:pt>
                <c:pt idx="1457">
                  <c:v>0.59054684638977051</c:v>
                </c:pt>
                <c:pt idx="1458">
                  <c:v>0.59025990962982178</c:v>
                </c:pt>
                <c:pt idx="1459">
                  <c:v>0.59066474437713623</c:v>
                </c:pt>
                <c:pt idx="1460">
                  <c:v>0.59081417322158813</c:v>
                </c:pt>
                <c:pt idx="1461">
                  <c:v>0.59076547622680664</c:v>
                </c:pt>
                <c:pt idx="1462">
                  <c:v>0.59059393405914307</c:v>
                </c:pt>
                <c:pt idx="1463">
                  <c:v>0.59047234058380127</c:v>
                </c:pt>
                <c:pt idx="1464">
                  <c:v>0.59040558338165283</c:v>
                </c:pt>
                <c:pt idx="1465">
                  <c:v>0.59032809734344482</c:v>
                </c:pt>
                <c:pt idx="1466">
                  <c:v>0.59017634391784668</c:v>
                </c:pt>
                <c:pt idx="1467">
                  <c:v>0.59060037136077881</c:v>
                </c:pt>
                <c:pt idx="1468">
                  <c:v>0.59045320749282837</c:v>
                </c:pt>
                <c:pt idx="1469">
                  <c:v>0.5905187726020813</c:v>
                </c:pt>
                <c:pt idx="1470">
                  <c:v>0.59081012010574341</c:v>
                </c:pt>
                <c:pt idx="1471">
                  <c:v>0.59103822708129883</c:v>
                </c:pt>
                <c:pt idx="1472">
                  <c:v>0.59075790643692017</c:v>
                </c:pt>
                <c:pt idx="1473">
                  <c:v>0.59052395820617676</c:v>
                </c:pt>
                <c:pt idx="1474">
                  <c:v>0.59025901556015015</c:v>
                </c:pt>
                <c:pt idx="1475">
                  <c:v>0.58974045515060425</c:v>
                </c:pt>
                <c:pt idx="1476">
                  <c:v>0.59050267934799194</c:v>
                </c:pt>
                <c:pt idx="1477">
                  <c:v>0.59069818258285522</c:v>
                </c:pt>
                <c:pt idx="1478">
                  <c:v>0.59056180715560913</c:v>
                </c:pt>
                <c:pt idx="1479">
                  <c:v>0.59061110019683838</c:v>
                </c:pt>
                <c:pt idx="1480">
                  <c:v>0.59058624505996704</c:v>
                </c:pt>
                <c:pt idx="1481">
                  <c:v>0.59057819843292236</c:v>
                </c:pt>
                <c:pt idx="1482">
                  <c:v>0.59045445919036865</c:v>
                </c:pt>
                <c:pt idx="1483">
                  <c:v>0.59008604288101196</c:v>
                </c:pt>
                <c:pt idx="1484">
                  <c:v>0.58985298871994019</c:v>
                </c:pt>
                <c:pt idx="1485">
                  <c:v>0.58973103761672974</c:v>
                </c:pt>
                <c:pt idx="1486">
                  <c:v>0.5905870795249939</c:v>
                </c:pt>
                <c:pt idx="1487">
                  <c:v>0.59100961685180664</c:v>
                </c:pt>
                <c:pt idx="1488">
                  <c:v>0.59082484245300293</c:v>
                </c:pt>
                <c:pt idx="1489">
                  <c:v>0.59048449993133545</c:v>
                </c:pt>
                <c:pt idx="1490">
                  <c:v>0.59029293060302734</c:v>
                </c:pt>
                <c:pt idx="1491">
                  <c:v>0.58986169099807739</c:v>
                </c:pt>
                <c:pt idx="1492">
                  <c:v>0.58963227272033691</c:v>
                </c:pt>
                <c:pt idx="1493">
                  <c:v>0.59006565809249878</c:v>
                </c:pt>
                <c:pt idx="1494">
                  <c:v>0.59040820598602295</c:v>
                </c:pt>
                <c:pt idx="1495">
                  <c:v>0.59043335914611816</c:v>
                </c:pt>
                <c:pt idx="1496">
                  <c:v>0.59040921926498413</c:v>
                </c:pt>
                <c:pt idx="1497">
                  <c:v>0.59036862850189209</c:v>
                </c:pt>
                <c:pt idx="1498">
                  <c:v>0.59023743867874146</c:v>
                </c:pt>
                <c:pt idx="1499">
                  <c:v>0.5899849534034729</c:v>
                </c:pt>
                <c:pt idx="1500">
                  <c:v>0.59023427963256836</c:v>
                </c:pt>
                <c:pt idx="1501">
                  <c:v>0.5900694727897644</c:v>
                </c:pt>
                <c:pt idx="1502">
                  <c:v>0.5901760458946228</c:v>
                </c:pt>
                <c:pt idx="1503">
                  <c:v>0.59046030044555664</c:v>
                </c:pt>
                <c:pt idx="1504">
                  <c:v>0.59059864282608032</c:v>
                </c:pt>
                <c:pt idx="1505">
                  <c:v>0.59039837121963501</c:v>
                </c:pt>
                <c:pt idx="1506">
                  <c:v>0.59016305208206177</c:v>
                </c:pt>
                <c:pt idx="1507">
                  <c:v>0.59010648727416992</c:v>
                </c:pt>
                <c:pt idx="1508">
                  <c:v>0.58970552682876587</c:v>
                </c:pt>
                <c:pt idx="1509">
                  <c:v>0.59017324447631836</c:v>
                </c:pt>
                <c:pt idx="1510">
                  <c:v>0.59037107229232788</c:v>
                </c:pt>
                <c:pt idx="1511">
                  <c:v>0.58993828296661377</c:v>
                </c:pt>
                <c:pt idx="1512">
                  <c:v>0.59014052152633667</c:v>
                </c:pt>
                <c:pt idx="1513">
                  <c:v>0.5904194712638855</c:v>
                </c:pt>
                <c:pt idx="1514">
                  <c:v>0.5907478928565979</c:v>
                </c:pt>
                <c:pt idx="1515">
                  <c:v>0.59063374996185303</c:v>
                </c:pt>
                <c:pt idx="1516">
                  <c:v>0.59032261371612549</c:v>
                </c:pt>
                <c:pt idx="1517">
                  <c:v>0.59002155065536499</c:v>
                </c:pt>
                <c:pt idx="1518">
                  <c:v>0.58971959352493286</c:v>
                </c:pt>
                <c:pt idx="1519">
                  <c:v>0.58982115983963013</c:v>
                </c:pt>
                <c:pt idx="1520">
                  <c:v>0.59031575918197632</c:v>
                </c:pt>
                <c:pt idx="1521">
                  <c:v>0.5905718207359314</c:v>
                </c:pt>
                <c:pt idx="1522">
                  <c:v>0.59037238359451294</c:v>
                </c:pt>
                <c:pt idx="1523">
                  <c:v>0.59025746583938599</c:v>
                </c:pt>
                <c:pt idx="1524">
                  <c:v>0.59012913703918457</c:v>
                </c:pt>
                <c:pt idx="1525">
                  <c:v>0.59004014730453491</c:v>
                </c:pt>
                <c:pt idx="1526">
                  <c:v>0.59017503261566162</c:v>
                </c:pt>
                <c:pt idx="1527">
                  <c:v>0.59041410684585571</c:v>
                </c:pt>
                <c:pt idx="1528">
                  <c:v>0.59047937393188477</c:v>
                </c:pt>
                <c:pt idx="1529">
                  <c:v>0.59069979190826416</c:v>
                </c:pt>
                <c:pt idx="1530">
                  <c:v>0.59036022424697876</c:v>
                </c:pt>
                <c:pt idx="1531">
                  <c:v>0.59005057811737061</c:v>
                </c:pt>
                <c:pt idx="1532">
                  <c:v>0.58996748924255371</c:v>
                </c:pt>
                <c:pt idx="1533">
                  <c:v>0.59018462896347046</c:v>
                </c:pt>
                <c:pt idx="1534">
                  <c:v>0.59008818864822388</c:v>
                </c:pt>
                <c:pt idx="1535">
                  <c:v>0.59025615453720093</c:v>
                </c:pt>
                <c:pt idx="1536">
                  <c:v>0.59047955274581909</c:v>
                </c:pt>
                <c:pt idx="1537">
                  <c:v>0.59076946973800659</c:v>
                </c:pt>
                <c:pt idx="1538">
                  <c:v>0.59067445993423462</c:v>
                </c:pt>
                <c:pt idx="1539">
                  <c:v>0.59047198295593262</c:v>
                </c:pt>
                <c:pt idx="1540">
                  <c:v>0.59018039703369141</c:v>
                </c:pt>
                <c:pt idx="1541">
                  <c:v>0.58975213766098022</c:v>
                </c:pt>
                <c:pt idx="1542">
                  <c:v>0.59028416872024536</c:v>
                </c:pt>
                <c:pt idx="1543">
                  <c:v>0.59036779403686523</c:v>
                </c:pt>
                <c:pt idx="1544">
                  <c:v>0.59023362398147583</c:v>
                </c:pt>
                <c:pt idx="1545">
                  <c:v>0.59002518653869629</c:v>
                </c:pt>
                <c:pt idx="1546">
                  <c:v>0.59007221460342407</c:v>
                </c:pt>
                <c:pt idx="1547">
                  <c:v>0.59064286947250366</c:v>
                </c:pt>
                <c:pt idx="1548">
                  <c:v>0.59066301584243774</c:v>
                </c:pt>
                <c:pt idx="1549">
                  <c:v>0.59017652273178101</c:v>
                </c:pt>
                <c:pt idx="1550">
                  <c:v>0.59037649631500244</c:v>
                </c:pt>
                <c:pt idx="1551">
                  <c:v>0.59041428565979004</c:v>
                </c:pt>
                <c:pt idx="1552">
                  <c:v>0.59041750431060791</c:v>
                </c:pt>
                <c:pt idx="1553">
                  <c:v>0.59075450897216797</c:v>
                </c:pt>
                <c:pt idx="1554">
                  <c:v>0.59069705009460449</c:v>
                </c:pt>
                <c:pt idx="1555">
                  <c:v>0.59051048755645752</c:v>
                </c:pt>
                <c:pt idx="1556">
                  <c:v>0.59063190221786499</c:v>
                </c:pt>
                <c:pt idx="1557">
                  <c:v>0.59003573656082153</c:v>
                </c:pt>
                <c:pt idx="1558">
                  <c:v>0.59015989303588867</c:v>
                </c:pt>
                <c:pt idx="1559">
                  <c:v>0.59014314413070679</c:v>
                </c:pt>
                <c:pt idx="1560">
                  <c:v>0.59023994207382202</c:v>
                </c:pt>
                <c:pt idx="1561">
                  <c:v>0.59082186222076416</c:v>
                </c:pt>
                <c:pt idx="1562">
                  <c:v>0.59112340211868286</c:v>
                </c:pt>
                <c:pt idx="1563">
                  <c:v>0.59089785814285278</c:v>
                </c:pt>
                <c:pt idx="1564">
                  <c:v>0.59004241228103638</c:v>
                </c:pt>
                <c:pt idx="1565">
                  <c:v>0.58994454145431519</c:v>
                </c:pt>
                <c:pt idx="1566">
                  <c:v>0.5903245210647583</c:v>
                </c:pt>
                <c:pt idx="1567">
                  <c:v>0.59017807245254517</c:v>
                </c:pt>
                <c:pt idx="1568">
                  <c:v>0.59036773443222046</c:v>
                </c:pt>
                <c:pt idx="1569">
                  <c:v>0.59032326936721802</c:v>
                </c:pt>
                <c:pt idx="1570">
                  <c:v>0.59031164646148682</c:v>
                </c:pt>
                <c:pt idx="1571">
                  <c:v>0.5899965763092041</c:v>
                </c:pt>
                <c:pt idx="1572">
                  <c:v>0.58998566865921021</c:v>
                </c:pt>
                <c:pt idx="1573">
                  <c:v>0.58974742889404297</c:v>
                </c:pt>
                <c:pt idx="1574">
                  <c:v>0.58948343992233276</c:v>
                </c:pt>
                <c:pt idx="1575">
                  <c:v>0.58985620737075806</c:v>
                </c:pt>
                <c:pt idx="1576">
                  <c:v>0.58998608589172363</c:v>
                </c:pt>
                <c:pt idx="1577">
                  <c:v>0.59051364660263062</c:v>
                </c:pt>
                <c:pt idx="1578">
                  <c:v>0.59013891220092773</c:v>
                </c:pt>
                <c:pt idx="1579">
                  <c:v>0.59012967348098755</c:v>
                </c:pt>
                <c:pt idx="1580">
                  <c:v>0.5906749963760376</c:v>
                </c:pt>
                <c:pt idx="1581">
                  <c:v>0.59044420719146729</c:v>
                </c:pt>
                <c:pt idx="1582">
                  <c:v>0.58991926908493042</c:v>
                </c:pt>
                <c:pt idx="1583">
                  <c:v>0.59021353721618652</c:v>
                </c:pt>
                <c:pt idx="1584">
                  <c:v>0.59030824899673462</c:v>
                </c:pt>
                <c:pt idx="1585">
                  <c:v>0.59046322107315063</c:v>
                </c:pt>
                <c:pt idx="1586">
                  <c:v>0.59051907062530518</c:v>
                </c:pt>
                <c:pt idx="1587">
                  <c:v>0.59039229154586792</c:v>
                </c:pt>
                <c:pt idx="1588">
                  <c:v>0.59018296003341675</c:v>
                </c:pt>
                <c:pt idx="1589">
                  <c:v>0.59033942222595215</c:v>
                </c:pt>
                <c:pt idx="1590">
                  <c:v>0.59021306037902832</c:v>
                </c:pt>
                <c:pt idx="1591">
                  <c:v>0.59027469158172607</c:v>
                </c:pt>
                <c:pt idx="1592">
                  <c:v>0.58965593576431274</c:v>
                </c:pt>
                <c:pt idx="1593">
                  <c:v>0.58989298343658447</c:v>
                </c:pt>
                <c:pt idx="1594">
                  <c:v>0.59035187959671021</c:v>
                </c:pt>
                <c:pt idx="1595">
                  <c:v>0.59096121788024902</c:v>
                </c:pt>
                <c:pt idx="1596">
                  <c:v>0.59072220325469971</c:v>
                </c:pt>
                <c:pt idx="1597">
                  <c:v>0.58978283405303955</c:v>
                </c:pt>
                <c:pt idx="1598">
                  <c:v>0.58971339464187622</c:v>
                </c:pt>
                <c:pt idx="1599">
                  <c:v>0.58982193470001221</c:v>
                </c:pt>
                <c:pt idx="1600">
                  <c:v>0.59009337425231934</c:v>
                </c:pt>
                <c:pt idx="1601">
                  <c:v>0.59058976173400879</c:v>
                </c:pt>
                <c:pt idx="1602">
                  <c:v>0.59059238433837891</c:v>
                </c:pt>
                <c:pt idx="1603">
                  <c:v>0.59040528535842896</c:v>
                </c:pt>
                <c:pt idx="1604">
                  <c:v>0.58999162912368774</c:v>
                </c:pt>
                <c:pt idx="1605">
                  <c:v>0.5902974009513855</c:v>
                </c:pt>
                <c:pt idx="1606">
                  <c:v>0.59033298492431641</c:v>
                </c:pt>
                <c:pt idx="1607">
                  <c:v>0.59042143821716309</c:v>
                </c:pt>
                <c:pt idx="1608">
                  <c:v>0.59028595685958862</c:v>
                </c:pt>
                <c:pt idx="1609">
                  <c:v>0.59034579992294312</c:v>
                </c:pt>
                <c:pt idx="1610">
                  <c:v>0.59033399820327759</c:v>
                </c:pt>
                <c:pt idx="1611">
                  <c:v>0.58971291780471802</c:v>
                </c:pt>
                <c:pt idx="1612">
                  <c:v>0.59001368284225464</c:v>
                </c:pt>
                <c:pt idx="1613">
                  <c:v>0.59051972627639771</c:v>
                </c:pt>
                <c:pt idx="1614">
                  <c:v>0.58990740776062012</c:v>
                </c:pt>
                <c:pt idx="1615">
                  <c:v>0.58980780839920044</c:v>
                </c:pt>
                <c:pt idx="1616">
                  <c:v>0.59009253978729248</c:v>
                </c:pt>
                <c:pt idx="1617">
                  <c:v>0.59012854099273682</c:v>
                </c:pt>
                <c:pt idx="1618">
                  <c:v>0.59038043022155762</c:v>
                </c:pt>
                <c:pt idx="1619">
                  <c:v>0.59025084972381592</c:v>
                </c:pt>
                <c:pt idx="1620">
                  <c:v>0.59023970365524292</c:v>
                </c:pt>
                <c:pt idx="1621">
                  <c:v>0.59008795022964478</c:v>
                </c:pt>
                <c:pt idx="1622">
                  <c:v>0.58990252017974854</c:v>
                </c:pt>
                <c:pt idx="1623">
                  <c:v>0.59009534120559692</c:v>
                </c:pt>
                <c:pt idx="1624">
                  <c:v>0.58978068828582764</c:v>
                </c:pt>
                <c:pt idx="1625">
                  <c:v>0.58956557512283325</c:v>
                </c:pt>
                <c:pt idx="1626">
                  <c:v>0.58996456861495972</c:v>
                </c:pt>
                <c:pt idx="1627">
                  <c:v>0.59039711952209473</c:v>
                </c:pt>
                <c:pt idx="1628">
                  <c:v>0.59044915437698364</c:v>
                </c:pt>
                <c:pt idx="1629">
                  <c:v>0.59020358324050903</c:v>
                </c:pt>
                <c:pt idx="1630">
                  <c:v>0.5897824764251709</c:v>
                </c:pt>
                <c:pt idx="1631">
                  <c:v>0.58944076299667358</c:v>
                </c:pt>
                <c:pt idx="1632">
                  <c:v>0.58937793970108032</c:v>
                </c:pt>
                <c:pt idx="1633">
                  <c:v>0.58983474969863892</c:v>
                </c:pt>
                <c:pt idx="1634">
                  <c:v>0.59020620584487915</c:v>
                </c:pt>
                <c:pt idx="1635">
                  <c:v>0.5902019739151001</c:v>
                </c:pt>
                <c:pt idx="1636">
                  <c:v>0.59009462594985962</c:v>
                </c:pt>
                <c:pt idx="1637">
                  <c:v>0.58981448411941528</c:v>
                </c:pt>
                <c:pt idx="1638">
                  <c:v>0.5898439884185791</c:v>
                </c:pt>
                <c:pt idx="1639">
                  <c:v>0.5899658203125</c:v>
                </c:pt>
                <c:pt idx="1640">
                  <c:v>0.58986908197402954</c:v>
                </c:pt>
                <c:pt idx="1641">
                  <c:v>0.59021443128585815</c:v>
                </c:pt>
                <c:pt idx="1642">
                  <c:v>0.59032940864562988</c:v>
                </c:pt>
                <c:pt idx="1643">
                  <c:v>0.58973568677902222</c:v>
                </c:pt>
                <c:pt idx="1644">
                  <c:v>0.58971220254898071</c:v>
                </c:pt>
                <c:pt idx="1645">
                  <c:v>0.59025382995605469</c:v>
                </c:pt>
                <c:pt idx="1646">
                  <c:v>0.59015136957168579</c:v>
                </c:pt>
                <c:pt idx="1647">
                  <c:v>0.5896075963973999</c:v>
                </c:pt>
                <c:pt idx="1648">
                  <c:v>0.58972388505935669</c:v>
                </c:pt>
                <c:pt idx="1649">
                  <c:v>0.58978253602981567</c:v>
                </c:pt>
                <c:pt idx="1650">
                  <c:v>0.59009993076324463</c:v>
                </c:pt>
                <c:pt idx="1651">
                  <c:v>0.59010595083236694</c:v>
                </c:pt>
                <c:pt idx="1652">
                  <c:v>0.59014749526977539</c:v>
                </c:pt>
                <c:pt idx="1653">
                  <c:v>0.59013843536376953</c:v>
                </c:pt>
                <c:pt idx="1654">
                  <c:v>0.59006273746490479</c:v>
                </c:pt>
                <c:pt idx="1655">
                  <c:v>0.59015464782714844</c:v>
                </c:pt>
                <c:pt idx="1656">
                  <c:v>0.59025627374649048</c:v>
                </c:pt>
                <c:pt idx="1657">
                  <c:v>0.58976256847381592</c:v>
                </c:pt>
                <c:pt idx="1658">
                  <c:v>0.58986276388168335</c:v>
                </c:pt>
                <c:pt idx="1659">
                  <c:v>0.59051966667175293</c:v>
                </c:pt>
                <c:pt idx="1660">
                  <c:v>0.59062725305557251</c:v>
                </c:pt>
                <c:pt idx="1661">
                  <c:v>0.59057265520095825</c:v>
                </c:pt>
                <c:pt idx="1662">
                  <c:v>0.59062975645065308</c:v>
                </c:pt>
                <c:pt idx="1663">
                  <c:v>0.59036749601364136</c:v>
                </c:pt>
                <c:pt idx="1664">
                  <c:v>0.59023368358612061</c:v>
                </c:pt>
                <c:pt idx="1665">
                  <c:v>0.59027945995330811</c:v>
                </c:pt>
                <c:pt idx="1666">
                  <c:v>0.59073793888092041</c:v>
                </c:pt>
                <c:pt idx="1667">
                  <c:v>0.59058564901351929</c:v>
                </c:pt>
                <c:pt idx="1668">
                  <c:v>0.59061574935913086</c:v>
                </c:pt>
                <c:pt idx="1669">
                  <c:v>0.59002113342285156</c:v>
                </c:pt>
                <c:pt idx="1670">
                  <c:v>0.58967113494873047</c:v>
                </c:pt>
                <c:pt idx="1671">
                  <c:v>0.58992832899093628</c:v>
                </c:pt>
                <c:pt idx="1672">
                  <c:v>0.5900765061378479</c:v>
                </c:pt>
                <c:pt idx="1673">
                  <c:v>0.59032827615737915</c:v>
                </c:pt>
                <c:pt idx="1674">
                  <c:v>0.59035766124725342</c:v>
                </c:pt>
                <c:pt idx="1675">
                  <c:v>0.59001559019088745</c:v>
                </c:pt>
                <c:pt idx="1676">
                  <c:v>0.58976101875305176</c:v>
                </c:pt>
                <c:pt idx="1677">
                  <c:v>0.59020328521728516</c:v>
                </c:pt>
                <c:pt idx="1678">
                  <c:v>0.5900578498840332</c:v>
                </c:pt>
                <c:pt idx="1679">
                  <c:v>0.59028196334838867</c:v>
                </c:pt>
                <c:pt idx="1680">
                  <c:v>0.59048402309417725</c:v>
                </c:pt>
                <c:pt idx="1681">
                  <c:v>0.59047418832778931</c:v>
                </c:pt>
                <c:pt idx="1682">
                  <c:v>0.59058898687362671</c:v>
                </c:pt>
                <c:pt idx="1683">
                  <c:v>0.59055948257446289</c:v>
                </c:pt>
                <c:pt idx="1684">
                  <c:v>0.59029501676559448</c:v>
                </c:pt>
                <c:pt idx="1685">
                  <c:v>0.59038865566253662</c:v>
                </c:pt>
                <c:pt idx="1686">
                  <c:v>0.59039139747619629</c:v>
                </c:pt>
                <c:pt idx="1687">
                  <c:v>0.59030485153198242</c:v>
                </c:pt>
                <c:pt idx="1688">
                  <c:v>0.59042257070541382</c:v>
                </c:pt>
                <c:pt idx="1689">
                  <c:v>0.58988440036773682</c:v>
                </c:pt>
                <c:pt idx="1690">
                  <c:v>0.58988207578659058</c:v>
                </c:pt>
                <c:pt idx="1691">
                  <c:v>0.59051322937011719</c:v>
                </c:pt>
                <c:pt idx="1692">
                  <c:v>0.59013170003890991</c:v>
                </c:pt>
                <c:pt idx="1693">
                  <c:v>0.59025681018829346</c:v>
                </c:pt>
                <c:pt idx="1694">
                  <c:v>0.59041160345077515</c:v>
                </c:pt>
                <c:pt idx="1695">
                  <c:v>0.59041333198547363</c:v>
                </c:pt>
                <c:pt idx="1696">
                  <c:v>0.59004670381546021</c:v>
                </c:pt>
                <c:pt idx="1697">
                  <c:v>0.59001892805099487</c:v>
                </c:pt>
                <c:pt idx="1698">
                  <c:v>0.59048360586166382</c:v>
                </c:pt>
                <c:pt idx="1699">
                  <c:v>0.5902361273765564</c:v>
                </c:pt>
                <c:pt idx="1700">
                  <c:v>0.59031784534454346</c:v>
                </c:pt>
                <c:pt idx="1701">
                  <c:v>0.59034484624862671</c:v>
                </c:pt>
                <c:pt idx="1702">
                  <c:v>0.59010004997253418</c:v>
                </c:pt>
                <c:pt idx="1703">
                  <c:v>0.5898783802986145</c:v>
                </c:pt>
                <c:pt idx="1704">
                  <c:v>0.59007108211517334</c:v>
                </c:pt>
                <c:pt idx="1705">
                  <c:v>0.59054422378540039</c:v>
                </c:pt>
                <c:pt idx="1706">
                  <c:v>0.59069770574569702</c:v>
                </c:pt>
                <c:pt idx="1707">
                  <c:v>0.59037435054779053</c:v>
                </c:pt>
                <c:pt idx="1708">
                  <c:v>0.59023469686508179</c:v>
                </c:pt>
                <c:pt idx="1709">
                  <c:v>0.59030848741531372</c:v>
                </c:pt>
                <c:pt idx="1710">
                  <c:v>0.58957386016845703</c:v>
                </c:pt>
                <c:pt idx="1711">
                  <c:v>0.58968436717987061</c:v>
                </c:pt>
                <c:pt idx="1712">
                  <c:v>0.59008872509002686</c:v>
                </c:pt>
                <c:pt idx="1713">
                  <c:v>0.59027558565139771</c:v>
                </c:pt>
                <c:pt idx="1714">
                  <c:v>0.59051162004470825</c:v>
                </c:pt>
                <c:pt idx="1715">
                  <c:v>0.59053498506546021</c:v>
                </c:pt>
                <c:pt idx="1716">
                  <c:v>0.58987647294998169</c:v>
                </c:pt>
                <c:pt idx="1717">
                  <c:v>0.58992385864257812</c:v>
                </c:pt>
                <c:pt idx="1718">
                  <c:v>0.59014046192169189</c:v>
                </c:pt>
                <c:pt idx="1719">
                  <c:v>0.59038299322128296</c:v>
                </c:pt>
                <c:pt idx="1720">
                  <c:v>0.59036767482757568</c:v>
                </c:pt>
                <c:pt idx="1721">
                  <c:v>0.58968329429626465</c:v>
                </c:pt>
                <c:pt idx="1722">
                  <c:v>0.58998876810073853</c:v>
                </c:pt>
                <c:pt idx="1723">
                  <c:v>0.59045416116714478</c:v>
                </c:pt>
                <c:pt idx="1724">
                  <c:v>0.58941167593002319</c:v>
                </c:pt>
                <c:pt idx="1725">
                  <c:v>0.58975380659103394</c:v>
                </c:pt>
                <c:pt idx="1726">
                  <c:v>0.58947789669036865</c:v>
                </c:pt>
                <c:pt idx="1727">
                  <c:v>0.58980333805084229</c:v>
                </c:pt>
                <c:pt idx="1728">
                  <c:v>0.5897139310836792</c:v>
                </c:pt>
                <c:pt idx="1729">
                  <c:v>0.59009242057800293</c:v>
                </c:pt>
                <c:pt idx="1730">
                  <c:v>0.59030282497406006</c:v>
                </c:pt>
                <c:pt idx="1731">
                  <c:v>0.59011775255203247</c:v>
                </c:pt>
                <c:pt idx="1732">
                  <c:v>0.58984857797622681</c:v>
                </c:pt>
                <c:pt idx="1733">
                  <c:v>0.59010863304138184</c:v>
                </c:pt>
                <c:pt idx="1734">
                  <c:v>0.59010368585586548</c:v>
                </c:pt>
                <c:pt idx="1735">
                  <c:v>0.58994102478027344</c:v>
                </c:pt>
                <c:pt idx="1736">
                  <c:v>0.59002411365509033</c:v>
                </c:pt>
                <c:pt idx="1737">
                  <c:v>0.59033626317977905</c:v>
                </c:pt>
                <c:pt idx="1738">
                  <c:v>0.5904618501663208</c:v>
                </c:pt>
                <c:pt idx="1739">
                  <c:v>0.59021365642547607</c:v>
                </c:pt>
                <c:pt idx="1740">
                  <c:v>0.59014934301376343</c:v>
                </c:pt>
                <c:pt idx="1741">
                  <c:v>0.5902332067489624</c:v>
                </c:pt>
                <c:pt idx="1742">
                  <c:v>0.58993804454803467</c:v>
                </c:pt>
                <c:pt idx="1743">
                  <c:v>0.58980733156204224</c:v>
                </c:pt>
                <c:pt idx="1744">
                  <c:v>0.58990383148193359</c:v>
                </c:pt>
                <c:pt idx="1745">
                  <c:v>0.58991497755050659</c:v>
                </c:pt>
                <c:pt idx="1746">
                  <c:v>0.59019714593887329</c:v>
                </c:pt>
                <c:pt idx="1747">
                  <c:v>0.59022718667984009</c:v>
                </c:pt>
                <c:pt idx="1748">
                  <c:v>0.59003442525863647</c:v>
                </c:pt>
                <c:pt idx="1749">
                  <c:v>0.58980882167816162</c:v>
                </c:pt>
                <c:pt idx="1750">
                  <c:v>0.59015506505966187</c:v>
                </c:pt>
                <c:pt idx="1751">
                  <c:v>0.59039086103439331</c:v>
                </c:pt>
                <c:pt idx="1752">
                  <c:v>0.59015417098999023</c:v>
                </c:pt>
                <c:pt idx="1753">
                  <c:v>0.5894964337348938</c:v>
                </c:pt>
                <c:pt idx="1754">
                  <c:v>0.5901983380317688</c:v>
                </c:pt>
                <c:pt idx="1755">
                  <c:v>0.59024059772491455</c:v>
                </c:pt>
                <c:pt idx="1756">
                  <c:v>0.59002882242202759</c:v>
                </c:pt>
                <c:pt idx="1757">
                  <c:v>0.58994096517562866</c:v>
                </c:pt>
                <c:pt idx="1758">
                  <c:v>0.5900159478187561</c:v>
                </c:pt>
                <c:pt idx="1759">
                  <c:v>0.58987241983413696</c:v>
                </c:pt>
                <c:pt idx="1760">
                  <c:v>0.59010165929794312</c:v>
                </c:pt>
                <c:pt idx="1761">
                  <c:v>0.59030115604400635</c:v>
                </c:pt>
                <c:pt idx="1762">
                  <c:v>0.59045827388763428</c:v>
                </c:pt>
                <c:pt idx="1763">
                  <c:v>0.59040248394012451</c:v>
                </c:pt>
                <c:pt idx="1764">
                  <c:v>0.5903356671333313</c:v>
                </c:pt>
                <c:pt idx="1765">
                  <c:v>0.58996599912643433</c:v>
                </c:pt>
                <c:pt idx="1766">
                  <c:v>0.58987689018249512</c:v>
                </c:pt>
                <c:pt idx="1767">
                  <c:v>0.58999371528625488</c:v>
                </c:pt>
                <c:pt idx="1768">
                  <c:v>0.58999943733215332</c:v>
                </c:pt>
                <c:pt idx="1769">
                  <c:v>0.59002947807312012</c:v>
                </c:pt>
                <c:pt idx="1770">
                  <c:v>0.5902215838432312</c:v>
                </c:pt>
                <c:pt idx="1771">
                  <c:v>0.59007847309112549</c:v>
                </c:pt>
                <c:pt idx="1772">
                  <c:v>0.58986836671829224</c:v>
                </c:pt>
                <c:pt idx="1773">
                  <c:v>0.58980846405029297</c:v>
                </c:pt>
                <c:pt idx="1774">
                  <c:v>0.58970528841018677</c:v>
                </c:pt>
                <c:pt idx="1775">
                  <c:v>0.58972138166427612</c:v>
                </c:pt>
                <c:pt idx="1776">
                  <c:v>0.58998602628707886</c:v>
                </c:pt>
                <c:pt idx="1777">
                  <c:v>0.59013122320175171</c:v>
                </c:pt>
                <c:pt idx="1778">
                  <c:v>0.59035229682922363</c:v>
                </c:pt>
                <c:pt idx="1779">
                  <c:v>0.59012788534164429</c:v>
                </c:pt>
                <c:pt idx="1780">
                  <c:v>0.58988273143768311</c:v>
                </c:pt>
                <c:pt idx="1781">
                  <c:v>0.59004676342010498</c:v>
                </c:pt>
                <c:pt idx="1782">
                  <c:v>0.59007459878921509</c:v>
                </c:pt>
                <c:pt idx="1783">
                  <c:v>0.59039074182510376</c:v>
                </c:pt>
                <c:pt idx="1784">
                  <c:v>0.58974450826644897</c:v>
                </c:pt>
                <c:pt idx="1785">
                  <c:v>0.58989864587783813</c:v>
                </c:pt>
                <c:pt idx="1786">
                  <c:v>0.59017020463943481</c:v>
                </c:pt>
                <c:pt idx="1787">
                  <c:v>0.58996152877807617</c:v>
                </c:pt>
                <c:pt idx="1788">
                  <c:v>0.58986854553222656</c:v>
                </c:pt>
                <c:pt idx="1789">
                  <c:v>0.59025818109512329</c:v>
                </c:pt>
                <c:pt idx="1790">
                  <c:v>0.59002286195755005</c:v>
                </c:pt>
                <c:pt idx="1791">
                  <c:v>0.58989691734313965</c:v>
                </c:pt>
                <c:pt idx="1792">
                  <c:v>0.58981537818908691</c:v>
                </c:pt>
                <c:pt idx="1793">
                  <c:v>0.59001201391220093</c:v>
                </c:pt>
                <c:pt idx="1794">
                  <c:v>0.5901448130607605</c:v>
                </c:pt>
                <c:pt idx="1795">
                  <c:v>0.59021663665771484</c:v>
                </c:pt>
                <c:pt idx="1796">
                  <c:v>0.59021842479705811</c:v>
                </c:pt>
                <c:pt idx="1797">
                  <c:v>0.58965283632278442</c:v>
                </c:pt>
                <c:pt idx="1798">
                  <c:v>0.58994513750076294</c:v>
                </c:pt>
                <c:pt idx="1799">
                  <c:v>0.59024298191070557</c:v>
                </c:pt>
                <c:pt idx="1800">
                  <c:v>0.59010791778564453</c:v>
                </c:pt>
                <c:pt idx="1801">
                  <c:v>0.59014099836349487</c:v>
                </c:pt>
                <c:pt idx="1802">
                  <c:v>0.5904964804649353</c:v>
                </c:pt>
                <c:pt idx="1803">
                  <c:v>0.5903247594833374</c:v>
                </c:pt>
                <c:pt idx="1804">
                  <c:v>0.58993268013000488</c:v>
                </c:pt>
                <c:pt idx="1805">
                  <c:v>0.58995968103408813</c:v>
                </c:pt>
                <c:pt idx="1806">
                  <c:v>0.59001171588897705</c:v>
                </c:pt>
                <c:pt idx="1807">
                  <c:v>0.58984750509262085</c:v>
                </c:pt>
                <c:pt idx="1808">
                  <c:v>0.58975505828857422</c:v>
                </c:pt>
                <c:pt idx="1809">
                  <c:v>0.58967548608779907</c:v>
                </c:pt>
                <c:pt idx="1810">
                  <c:v>0.58966553211212158</c:v>
                </c:pt>
                <c:pt idx="1811">
                  <c:v>0.58940964937210083</c:v>
                </c:pt>
                <c:pt idx="1812">
                  <c:v>0.58925628662109375</c:v>
                </c:pt>
                <c:pt idx="1813">
                  <c:v>0.58963537216186523</c:v>
                </c:pt>
                <c:pt idx="1814">
                  <c:v>0.59019321203231812</c:v>
                </c:pt>
                <c:pt idx="1815">
                  <c:v>0.59015071392059326</c:v>
                </c:pt>
                <c:pt idx="1816">
                  <c:v>0.58998966217041016</c:v>
                </c:pt>
                <c:pt idx="1817">
                  <c:v>0.59029841423034668</c:v>
                </c:pt>
                <c:pt idx="1818">
                  <c:v>0.59005147218704224</c:v>
                </c:pt>
                <c:pt idx="1819">
                  <c:v>0.58973896503448486</c:v>
                </c:pt>
                <c:pt idx="1820">
                  <c:v>0.59008294343948364</c:v>
                </c:pt>
                <c:pt idx="1821">
                  <c:v>0.59019124507904053</c:v>
                </c:pt>
                <c:pt idx="1822">
                  <c:v>0.58999824523925781</c:v>
                </c:pt>
                <c:pt idx="1823">
                  <c:v>0.58981776237487793</c:v>
                </c:pt>
                <c:pt idx="1824">
                  <c:v>0.590079665184021</c:v>
                </c:pt>
                <c:pt idx="1825">
                  <c:v>0.59000647068023682</c:v>
                </c:pt>
                <c:pt idx="1826">
                  <c:v>0.58971536159515381</c:v>
                </c:pt>
                <c:pt idx="1827">
                  <c:v>0.58988988399505615</c:v>
                </c:pt>
                <c:pt idx="1828">
                  <c:v>0.5897749662399292</c:v>
                </c:pt>
                <c:pt idx="1829">
                  <c:v>0.5898582935333252</c:v>
                </c:pt>
                <c:pt idx="1830">
                  <c:v>0.59012210369110107</c:v>
                </c:pt>
                <c:pt idx="1831">
                  <c:v>0.58986574411392212</c:v>
                </c:pt>
                <c:pt idx="1832">
                  <c:v>0.58966726064682007</c:v>
                </c:pt>
                <c:pt idx="1833">
                  <c:v>0.58996349573135376</c:v>
                </c:pt>
                <c:pt idx="1834">
                  <c:v>0.59025007486343384</c:v>
                </c:pt>
                <c:pt idx="1835">
                  <c:v>0.58983802795410156</c:v>
                </c:pt>
                <c:pt idx="1836">
                  <c:v>0.58981037139892578</c:v>
                </c:pt>
                <c:pt idx="1837">
                  <c:v>0.590198814868927</c:v>
                </c:pt>
                <c:pt idx="1838">
                  <c:v>0.59013408422470093</c:v>
                </c:pt>
                <c:pt idx="1839">
                  <c:v>0.58995944261550903</c:v>
                </c:pt>
                <c:pt idx="1840">
                  <c:v>0.59012490510940552</c:v>
                </c:pt>
                <c:pt idx="1841">
                  <c:v>0.59035599231719971</c:v>
                </c:pt>
                <c:pt idx="1842">
                  <c:v>0.59020400047302246</c:v>
                </c:pt>
                <c:pt idx="1843">
                  <c:v>0.58983546495437622</c:v>
                </c:pt>
                <c:pt idx="1844">
                  <c:v>0.58970403671264648</c:v>
                </c:pt>
                <c:pt idx="1845">
                  <c:v>0.59024608135223389</c:v>
                </c:pt>
                <c:pt idx="1846">
                  <c:v>0.59025454521179199</c:v>
                </c:pt>
                <c:pt idx="1847">
                  <c:v>0.58994323015213013</c:v>
                </c:pt>
                <c:pt idx="1848">
                  <c:v>0.59020781517028809</c:v>
                </c:pt>
                <c:pt idx="1849">
                  <c:v>0.59005856513977051</c:v>
                </c:pt>
                <c:pt idx="1850">
                  <c:v>0.58984029293060303</c:v>
                </c:pt>
                <c:pt idx="1851">
                  <c:v>0.58987975120544434</c:v>
                </c:pt>
                <c:pt idx="1852">
                  <c:v>0.58979147672653198</c:v>
                </c:pt>
                <c:pt idx="1853">
                  <c:v>0.5898856520652771</c:v>
                </c:pt>
                <c:pt idx="1854">
                  <c:v>0.58977413177490234</c:v>
                </c:pt>
                <c:pt idx="1855">
                  <c:v>0.58996683359146118</c:v>
                </c:pt>
                <c:pt idx="1856">
                  <c:v>0.59012740850448608</c:v>
                </c:pt>
                <c:pt idx="1857">
                  <c:v>0.58948719501495361</c:v>
                </c:pt>
                <c:pt idx="1858">
                  <c:v>0.58890116214752197</c:v>
                </c:pt>
                <c:pt idx="1859">
                  <c:v>0.58905273675918579</c:v>
                </c:pt>
                <c:pt idx="1860">
                  <c:v>0.58916538953781128</c:v>
                </c:pt>
                <c:pt idx="1861">
                  <c:v>0.58934110403060913</c:v>
                </c:pt>
                <c:pt idx="1862">
                  <c:v>0.58934491872787476</c:v>
                </c:pt>
                <c:pt idx="1863">
                  <c:v>0.58974164724349976</c:v>
                </c:pt>
                <c:pt idx="1864">
                  <c:v>0.58979392051696777</c:v>
                </c:pt>
                <c:pt idx="1865">
                  <c:v>0.59016776084899902</c:v>
                </c:pt>
                <c:pt idx="1866">
                  <c:v>0.59000903367996216</c:v>
                </c:pt>
                <c:pt idx="1867">
                  <c:v>0.59012103080749512</c:v>
                </c:pt>
                <c:pt idx="1868">
                  <c:v>0.59010136127471924</c:v>
                </c:pt>
                <c:pt idx="1869">
                  <c:v>0.59009802341461182</c:v>
                </c:pt>
                <c:pt idx="1870">
                  <c:v>0.58958315849304199</c:v>
                </c:pt>
                <c:pt idx="1871">
                  <c:v>0.58980506658554077</c:v>
                </c:pt>
                <c:pt idx="1872">
                  <c:v>0.59013468027114868</c:v>
                </c:pt>
                <c:pt idx="1873">
                  <c:v>0.59029793739318848</c:v>
                </c:pt>
                <c:pt idx="1874">
                  <c:v>0.58983510732650757</c:v>
                </c:pt>
                <c:pt idx="1875">
                  <c:v>0.58964747190475464</c:v>
                </c:pt>
                <c:pt idx="1876">
                  <c:v>0.59005457162857056</c:v>
                </c:pt>
                <c:pt idx="1877">
                  <c:v>0.59020066261291504</c:v>
                </c:pt>
                <c:pt idx="1878">
                  <c:v>0.58996826410293579</c:v>
                </c:pt>
                <c:pt idx="1879">
                  <c:v>0.59011346101760864</c:v>
                </c:pt>
                <c:pt idx="1880">
                  <c:v>0.59018421173095703</c:v>
                </c:pt>
                <c:pt idx="1881">
                  <c:v>0.59035414457321167</c:v>
                </c:pt>
                <c:pt idx="1882">
                  <c:v>0.59003227949142456</c:v>
                </c:pt>
                <c:pt idx="1883">
                  <c:v>0.5899660587310791</c:v>
                </c:pt>
                <c:pt idx="1884">
                  <c:v>0.58984678983688354</c:v>
                </c:pt>
                <c:pt idx="1885">
                  <c:v>0.59010827541351318</c:v>
                </c:pt>
                <c:pt idx="1886">
                  <c:v>0.59015709161758423</c:v>
                </c:pt>
                <c:pt idx="1887">
                  <c:v>0.59028273820877075</c:v>
                </c:pt>
                <c:pt idx="1888">
                  <c:v>0.58998984098434448</c:v>
                </c:pt>
                <c:pt idx="1889">
                  <c:v>0.58968263864517212</c:v>
                </c:pt>
                <c:pt idx="1890">
                  <c:v>0.59007865190505981</c:v>
                </c:pt>
                <c:pt idx="1891">
                  <c:v>0.5899854302406311</c:v>
                </c:pt>
                <c:pt idx="1892">
                  <c:v>0.58991372585296631</c:v>
                </c:pt>
                <c:pt idx="1893">
                  <c:v>0.58983039855957031</c:v>
                </c:pt>
                <c:pt idx="1894">
                  <c:v>0.58997410535812378</c:v>
                </c:pt>
                <c:pt idx="1895">
                  <c:v>0.58988893032073975</c:v>
                </c:pt>
                <c:pt idx="1896">
                  <c:v>0.58969366550445557</c:v>
                </c:pt>
                <c:pt idx="1897">
                  <c:v>0.58994162082672119</c:v>
                </c:pt>
                <c:pt idx="1898">
                  <c:v>0.59017086029052734</c:v>
                </c:pt>
                <c:pt idx="1899">
                  <c:v>0.59031569957733154</c:v>
                </c:pt>
                <c:pt idx="1900">
                  <c:v>0.58995175361633301</c:v>
                </c:pt>
                <c:pt idx="1901">
                  <c:v>0.58986753225326538</c:v>
                </c:pt>
                <c:pt idx="1902">
                  <c:v>0.58972924947738647</c:v>
                </c:pt>
                <c:pt idx="1903">
                  <c:v>0.58991557359695435</c:v>
                </c:pt>
                <c:pt idx="1904">
                  <c:v>0.59012210369110107</c:v>
                </c:pt>
                <c:pt idx="1905">
                  <c:v>0.58974194526672363</c:v>
                </c:pt>
                <c:pt idx="1906">
                  <c:v>0.589557945728302</c:v>
                </c:pt>
                <c:pt idx="1907">
                  <c:v>0.59002226591110229</c:v>
                </c:pt>
                <c:pt idx="1908">
                  <c:v>0.59019988775253296</c:v>
                </c:pt>
                <c:pt idx="1909">
                  <c:v>0.58955788612365723</c:v>
                </c:pt>
                <c:pt idx="1910">
                  <c:v>0.58969271183013916</c:v>
                </c:pt>
                <c:pt idx="1911">
                  <c:v>0.58978229761123657</c:v>
                </c:pt>
                <c:pt idx="1912">
                  <c:v>0.58996814489364624</c:v>
                </c:pt>
                <c:pt idx="1913">
                  <c:v>0.58990365266799927</c:v>
                </c:pt>
                <c:pt idx="1914">
                  <c:v>0.58961659669876099</c:v>
                </c:pt>
                <c:pt idx="1915">
                  <c:v>0.59001696109771729</c:v>
                </c:pt>
                <c:pt idx="1916">
                  <c:v>0.59030526876449585</c:v>
                </c:pt>
                <c:pt idx="1917">
                  <c:v>0.59030205011367798</c:v>
                </c:pt>
                <c:pt idx="1918">
                  <c:v>0.59028947353363037</c:v>
                </c:pt>
                <c:pt idx="1919">
                  <c:v>0.5900459885597229</c:v>
                </c:pt>
                <c:pt idx="1920">
                  <c:v>0.59003162384033203</c:v>
                </c:pt>
                <c:pt idx="1921">
                  <c:v>0.59010767936706543</c:v>
                </c:pt>
                <c:pt idx="1922">
                  <c:v>0.5897708535194397</c:v>
                </c:pt>
                <c:pt idx="1923">
                  <c:v>0.58959794044494629</c:v>
                </c:pt>
                <c:pt idx="1924">
                  <c:v>0.58965969085693359</c:v>
                </c:pt>
                <c:pt idx="1925">
                  <c:v>0.58977305889129639</c:v>
                </c:pt>
                <c:pt idx="1926">
                  <c:v>0.58964484930038452</c:v>
                </c:pt>
                <c:pt idx="1927">
                  <c:v>0.58951479196548462</c:v>
                </c:pt>
                <c:pt idx="1928">
                  <c:v>0.58944970369338989</c:v>
                </c:pt>
                <c:pt idx="1929">
                  <c:v>0.5898779034614563</c:v>
                </c:pt>
                <c:pt idx="1930">
                  <c:v>0.58974611759185791</c:v>
                </c:pt>
                <c:pt idx="1931">
                  <c:v>0.58958941698074341</c:v>
                </c:pt>
                <c:pt idx="1932">
                  <c:v>0.58970117568969727</c:v>
                </c:pt>
                <c:pt idx="1933">
                  <c:v>0.58945173025131226</c:v>
                </c:pt>
                <c:pt idx="1934">
                  <c:v>0.58995014429092407</c:v>
                </c:pt>
                <c:pt idx="1935">
                  <c:v>0.59000223875045776</c:v>
                </c:pt>
                <c:pt idx="1936">
                  <c:v>0.58938002586364746</c:v>
                </c:pt>
                <c:pt idx="1937">
                  <c:v>0.58918333053588867</c:v>
                </c:pt>
                <c:pt idx="1938">
                  <c:v>0.58969801664352417</c:v>
                </c:pt>
                <c:pt idx="1939">
                  <c:v>0.58972382545471191</c:v>
                </c:pt>
                <c:pt idx="1940">
                  <c:v>0.58961367607116699</c:v>
                </c:pt>
                <c:pt idx="1941">
                  <c:v>0.58967792987823486</c:v>
                </c:pt>
                <c:pt idx="1942">
                  <c:v>0.58977991342544556</c:v>
                </c:pt>
                <c:pt idx="1943">
                  <c:v>0.59007364511489868</c:v>
                </c:pt>
                <c:pt idx="1944">
                  <c:v>0.58966273069381714</c:v>
                </c:pt>
                <c:pt idx="1945">
                  <c:v>0.58919811248779297</c:v>
                </c:pt>
                <c:pt idx="1946">
                  <c:v>0.58918941020965576</c:v>
                </c:pt>
                <c:pt idx="1947">
                  <c:v>0.5896492600440979</c:v>
                </c:pt>
                <c:pt idx="1948">
                  <c:v>0.58983445167541504</c:v>
                </c:pt>
                <c:pt idx="1949">
                  <c:v>0.58988064527511597</c:v>
                </c:pt>
                <c:pt idx="1950">
                  <c:v>0.58990651369094849</c:v>
                </c:pt>
                <c:pt idx="1951">
                  <c:v>0.59004831314086914</c:v>
                </c:pt>
                <c:pt idx="1952">
                  <c:v>0.58983761072158813</c:v>
                </c:pt>
                <c:pt idx="1953">
                  <c:v>0.58950698375701904</c:v>
                </c:pt>
                <c:pt idx="1954">
                  <c:v>0.5893288254737854</c:v>
                </c:pt>
                <c:pt idx="1955">
                  <c:v>0.58943361043930054</c:v>
                </c:pt>
                <c:pt idx="1956">
                  <c:v>0.58939146995544434</c:v>
                </c:pt>
                <c:pt idx="1957">
                  <c:v>0.58961218595504761</c:v>
                </c:pt>
                <c:pt idx="1958">
                  <c:v>0.58963644504547119</c:v>
                </c:pt>
                <c:pt idx="1959">
                  <c:v>0.58986103534698486</c:v>
                </c:pt>
                <c:pt idx="1960">
                  <c:v>0.5898507833480835</c:v>
                </c:pt>
                <c:pt idx="1961">
                  <c:v>0.58966875076293945</c:v>
                </c:pt>
                <c:pt idx="1962">
                  <c:v>0.58952504396438599</c:v>
                </c:pt>
                <c:pt idx="1963">
                  <c:v>0.58944129943847656</c:v>
                </c:pt>
                <c:pt idx="1964">
                  <c:v>0.58938443660736084</c:v>
                </c:pt>
                <c:pt idx="1965">
                  <c:v>0.59003943204879761</c:v>
                </c:pt>
                <c:pt idx="1966">
                  <c:v>0.58993619680404663</c:v>
                </c:pt>
                <c:pt idx="1967">
                  <c:v>0.58970743417739868</c:v>
                </c:pt>
                <c:pt idx="1968">
                  <c:v>0.58961045742034912</c:v>
                </c:pt>
                <c:pt idx="1969">
                  <c:v>0.58998537063598633</c:v>
                </c:pt>
                <c:pt idx="1970">
                  <c:v>0.58979707956314087</c:v>
                </c:pt>
                <c:pt idx="1971">
                  <c:v>0.58977001905441284</c:v>
                </c:pt>
                <c:pt idx="1972">
                  <c:v>0.58962219953536987</c:v>
                </c:pt>
                <c:pt idx="1973">
                  <c:v>0.59013032913208008</c:v>
                </c:pt>
                <c:pt idx="1974">
                  <c:v>0.59037536382675171</c:v>
                </c:pt>
                <c:pt idx="1975">
                  <c:v>0.58992505073547363</c:v>
                </c:pt>
                <c:pt idx="1976">
                  <c:v>0.58958661556243896</c:v>
                </c:pt>
                <c:pt idx="1977">
                  <c:v>0.58984410762786865</c:v>
                </c:pt>
                <c:pt idx="1978">
                  <c:v>0.58994656801223755</c:v>
                </c:pt>
                <c:pt idx="1979">
                  <c:v>0.58998435735702515</c:v>
                </c:pt>
                <c:pt idx="1980">
                  <c:v>0.59013450145721436</c:v>
                </c:pt>
                <c:pt idx="1981">
                  <c:v>0.59042519330978394</c:v>
                </c:pt>
                <c:pt idx="1982">
                  <c:v>0.5903899073600769</c:v>
                </c:pt>
                <c:pt idx="1983">
                  <c:v>0.59023755788803101</c:v>
                </c:pt>
                <c:pt idx="1984">
                  <c:v>0.58978879451751709</c:v>
                </c:pt>
                <c:pt idx="1985">
                  <c:v>0.58955174684524536</c:v>
                </c:pt>
                <c:pt idx="1986">
                  <c:v>0.58945053815841675</c:v>
                </c:pt>
                <c:pt idx="1987">
                  <c:v>0.58946746587753296</c:v>
                </c:pt>
                <c:pt idx="1988">
                  <c:v>0.58964163064956665</c:v>
                </c:pt>
                <c:pt idx="1989">
                  <c:v>0.58987635374069214</c:v>
                </c:pt>
                <c:pt idx="1990">
                  <c:v>0.59005469083786011</c:v>
                </c:pt>
                <c:pt idx="1991">
                  <c:v>0.59019505977630615</c:v>
                </c:pt>
                <c:pt idx="1992">
                  <c:v>0.59002971649169922</c:v>
                </c:pt>
                <c:pt idx="1993">
                  <c:v>0.59005540609359741</c:v>
                </c:pt>
                <c:pt idx="1994">
                  <c:v>0.58969682455062866</c:v>
                </c:pt>
                <c:pt idx="1995">
                  <c:v>0.59005248546600342</c:v>
                </c:pt>
                <c:pt idx="1996">
                  <c:v>0.59041845798492432</c:v>
                </c:pt>
                <c:pt idx="1997">
                  <c:v>0.59011703729629517</c:v>
                </c:pt>
                <c:pt idx="1998">
                  <c:v>0.58989810943603516</c:v>
                </c:pt>
                <c:pt idx="1999">
                  <c:v>0.58992010354995728</c:v>
                </c:pt>
                <c:pt idx="2000">
                  <c:v>0.58996188640594482</c:v>
                </c:pt>
                <c:pt idx="2001">
                  <c:v>0.58981019258499146</c:v>
                </c:pt>
                <c:pt idx="2002">
                  <c:v>0.58950948715209961</c:v>
                </c:pt>
                <c:pt idx="2003">
                  <c:v>0.58985471725463867</c:v>
                </c:pt>
                <c:pt idx="2004">
                  <c:v>0.59015542268753052</c:v>
                </c:pt>
                <c:pt idx="2005">
                  <c:v>0.59001535177230835</c:v>
                </c:pt>
                <c:pt idx="2006">
                  <c:v>0.58951067924499512</c:v>
                </c:pt>
                <c:pt idx="2007">
                  <c:v>0.58946770429611206</c:v>
                </c:pt>
                <c:pt idx="2008">
                  <c:v>0.58939516544342041</c:v>
                </c:pt>
                <c:pt idx="2009">
                  <c:v>0.58925336599349976</c:v>
                </c:pt>
                <c:pt idx="2010">
                  <c:v>0.5895727276802063</c:v>
                </c:pt>
                <c:pt idx="2011">
                  <c:v>0.58993881940841675</c:v>
                </c:pt>
                <c:pt idx="2012">
                  <c:v>0.58996742963790894</c:v>
                </c:pt>
                <c:pt idx="2013">
                  <c:v>0.59014910459518433</c:v>
                </c:pt>
                <c:pt idx="2014">
                  <c:v>0.5901867151260376</c:v>
                </c:pt>
                <c:pt idx="2015">
                  <c:v>0.59010297060012817</c:v>
                </c:pt>
                <c:pt idx="2016">
                  <c:v>0.5899234414100647</c:v>
                </c:pt>
                <c:pt idx="2017">
                  <c:v>0.58993679285049438</c:v>
                </c:pt>
                <c:pt idx="2018">
                  <c:v>0.58986520767211914</c:v>
                </c:pt>
                <c:pt idx="2019">
                  <c:v>0.59000992774963379</c:v>
                </c:pt>
                <c:pt idx="2020">
                  <c:v>0.58990031480789185</c:v>
                </c:pt>
                <c:pt idx="2021">
                  <c:v>0.59005403518676758</c:v>
                </c:pt>
                <c:pt idx="2022">
                  <c:v>0.59009206295013428</c:v>
                </c:pt>
                <c:pt idx="2023">
                  <c:v>0.59003382921218872</c:v>
                </c:pt>
                <c:pt idx="2024">
                  <c:v>0.58952999114990234</c:v>
                </c:pt>
                <c:pt idx="2025">
                  <c:v>0.58947658538818359</c:v>
                </c:pt>
                <c:pt idx="2026">
                  <c:v>0.58980673551559448</c:v>
                </c:pt>
                <c:pt idx="2027">
                  <c:v>0.58992916345596313</c:v>
                </c:pt>
                <c:pt idx="2028">
                  <c:v>0.58965349197387695</c:v>
                </c:pt>
                <c:pt idx="2029">
                  <c:v>0.58930206298828125</c:v>
                </c:pt>
                <c:pt idx="2030">
                  <c:v>0.58952438831329346</c:v>
                </c:pt>
                <c:pt idx="2031">
                  <c:v>0.58950090408325195</c:v>
                </c:pt>
                <c:pt idx="2032">
                  <c:v>0.58945423364639282</c:v>
                </c:pt>
                <c:pt idx="2033">
                  <c:v>0.58974486589431763</c:v>
                </c:pt>
                <c:pt idx="2034">
                  <c:v>0.58993059396743774</c:v>
                </c:pt>
                <c:pt idx="2035">
                  <c:v>0.58974283933639526</c:v>
                </c:pt>
                <c:pt idx="2036">
                  <c:v>0.58941817283630371</c:v>
                </c:pt>
                <c:pt idx="2037">
                  <c:v>0.58960998058319092</c:v>
                </c:pt>
                <c:pt idx="2038">
                  <c:v>0.58970099687576294</c:v>
                </c:pt>
                <c:pt idx="2039">
                  <c:v>0.58923375606536865</c:v>
                </c:pt>
                <c:pt idx="2040">
                  <c:v>0.58960539102554321</c:v>
                </c:pt>
                <c:pt idx="2041">
                  <c:v>0.58995026350021362</c:v>
                </c:pt>
                <c:pt idx="2042">
                  <c:v>0.58968722820281982</c:v>
                </c:pt>
                <c:pt idx="2043">
                  <c:v>0.58951652050018311</c:v>
                </c:pt>
                <c:pt idx="2044">
                  <c:v>0.5898362398147583</c:v>
                </c:pt>
                <c:pt idx="2045">
                  <c:v>0.58982723951339722</c:v>
                </c:pt>
                <c:pt idx="2046">
                  <c:v>0.58975648880004883</c:v>
                </c:pt>
                <c:pt idx="2047">
                  <c:v>0.58990144729614258</c:v>
                </c:pt>
                <c:pt idx="2048">
                  <c:v>0.58962112665176392</c:v>
                </c:pt>
                <c:pt idx="2049">
                  <c:v>0.5897786021232605</c:v>
                </c:pt>
                <c:pt idx="2050">
                  <c:v>0.58940398693084717</c:v>
                </c:pt>
                <c:pt idx="2051">
                  <c:v>0.58951705694198608</c:v>
                </c:pt>
                <c:pt idx="2052">
                  <c:v>0.58954787254333496</c:v>
                </c:pt>
                <c:pt idx="2053">
                  <c:v>0.58969026803970337</c:v>
                </c:pt>
                <c:pt idx="2054">
                  <c:v>0.58958268165588379</c:v>
                </c:pt>
                <c:pt idx="2055">
                  <c:v>0.58960491418838501</c:v>
                </c:pt>
                <c:pt idx="2056">
                  <c:v>0.58961790800094604</c:v>
                </c:pt>
                <c:pt idx="2057">
                  <c:v>0.58992695808410645</c:v>
                </c:pt>
                <c:pt idx="2058">
                  <c:v>0.58985096216201782</c:v>
                </c:pt>
                <c:pt idx="2059">
                  <c:v>0.58953207731246948</c:v>
                </c:pt>
                <c:pt idx="2060">
                  <c:v>0.58958476781845093</c:v>
                </c:pt>
                <c:pt idx="2061">
                  <c:v>0.58952599763870239</c:v>
                </c:pt>
                <c:pt idx="2062">
                  <c:v>0.58966505527496338</c:v>
                </c:pt>
                <c:pt idx="2063">
                  <c:v>0.58982217311859131</c:v>
                </c:pt>
                <c:pt idx="2064">
                  <c:v>0.59024167060852051</c:v>
                </c:pt>
                <c:pt idx="2065">
                  <c:v>0.590343177318573</c:v>
                </c:pt>
                <c:pt idx="2066">
                  <c:v>0.59007835388183594</c:v>
                </c:pt>
                <c:pt idx="2067">
                  <c:v>0.58975303173065186</c:v>
                </c:pt>
                <c:pt idx="2068">
                  <c:v>0.58984142541885376</c:v>
                </c:pt>
                <c:pt idx="2069">
                  <c:v>0.58915120363235474</c:v>
                </c:pt>
                <c:pt idx="2070">
                  <c:v>0.58942419290542603</c:v>
                </c:pt>
                <c:pt idx="2071">
                  <c:v>0.59014135599136353</c:v>
                </c:pt>
                <c:pt idx="2072">
                  <c:v>0.59002280235290527</c:v>
                </c:pt>
                <c:pt idx="2073">
                  <c:v>0.58919245004653931</c:v>
                </c:pt>
                <c:pt idx="2074">
                  <c:v>0.58930832147598267</c:v>
                </c:pt>
                <c:pt idx="2075">
                  <c:v>0.58938068151473999</c:v>
                </c:pt>
                <c:pt idx="2076">
                  <c:v>0.58944392204284668</c:v>
                </c:pt>
                <c:pt idx="2077">
                  <c:v>0.58955502510070801</c:v>
                </c:pt>
                <c:pt idx="2078">
                  <c:v>0.58982956409454346</c:v>
                </c:pt>
                <c:pt idx="2079">
                  <c:v>0.58968949317932129</c:v>
                </c:pt>
                <c:pt idx="2080">
                  <c:v>0.58957511186599731</c:v>
                </c:pt>
                <c:pt idx="2081">
                  <c:v>0.58964407444000244</c:v>
                </c:pt>
                <c:pt idx="2082">
                  <c:v>0.5897020697593689</c:v>
                </c:pt>
                <c:pt idx="2083">
                  <c:v>0.58964049816131592</c:v>
                </c:pt>
                <c:pt idx="2084">
                  <c:v>0.58967107534408569</c:v>
                </c:pt>
                <c:pt idx="2085">
                  <c:v>0.58968973159790039</c:v>
                </c:pt>
                <c:pt idx="2086">
                  <c:v>0.5897795557975769</c:v>
                </c:pt>
                <c:pt idx="2087">
                  <c:v>0.58994746208190918</c:v>
                </c:pt>
                <c:pt idx="2088">
                  <c:v>0.58982610702514648</c:v>
                </c:pt>
                <c:pt idx="2089">
                  <c:v>0.58951139450073242</c:v>
                </c:pt>
                <c:pt idx="2090">
                  <c:v>0.58964043855667114</c:v>
                </c:pt>
                <c:pt idx="2091">
                  <c:v>0.58991247415542603</c:v>
                </c:pt>
                <c:pt idx="2092">
                  <c:v>0.58964967727661133</c:v>
                </c:pt>
                <c:pt idx="2093">
                  <c:v>0.58947527408599854</c:v>
                </c:pt>
                <c:pt idx="2094">
                  <c:v>0.58982974290847778</c:v>
                </c:pt>
                <c:pt idx="2095">
                  <c:v>0.58990919589996338</c:v>
                </c:pt>
                <c:pt idx="2096">
                  <c:v>0.589790940284729</c:v>
                </c:pt>
                <c:pt idx="2097">
                  <c:v>0.58986687660217285</c:v>
                </c:pt>
                <c:pt idx="2098">
                  <c:v>0.58990019559860229</c:v>
                </c:pt>
                <c:pt idx="2099">
                  <c:v>0.58946609497070312</c:v>
                </c:pt>
                <c:pt idx="2100">
                  <c:v>0.58952409029006958</c:v>
                </c:pt>
                <c:pt idx="2101">
                  <c:v>0.5898439884185791</c:v>
                </c:pt>
                <c:pt idx="2102">
                  <c:v>0.58991026878356934</c:v>
                </c:pt>
                <c:pt idx="2103">
                  <c:v>0.58937996625900269</c:v>
                </c:pt>
                <c:pt idx="2104">
                  <c:v>0.5894811749458313</c:v>
                </c:pt>
                <c:pt idx="2105">
                  <c:v>0.58964502811431885</c:v>
                </c:pt>
                <c:pt idx="2106">
                  <c:v>0.58944177627563477</c:v>
                </c:pt>
                <c:pt idx="2107">
                  <c:v>0.58988344669342041</c:v>
                </c:pt>
                <c:pt idx="2108">
                  <c:v>0.59022694826126099</c:v>
                </c:pt>
                <c:pt idx="2109">
                  <c:v>0.58991825580596924</c:v>
                </c:pt>
                <c:pt idx="2110">
                  <c:v>0.58972960710525513</c:v>
                </c:pt>
                <c:pt idx="2111">
                  <c:v>0.58970421552658081</c:v>
                </c:pt>
                <c:pt idx="2112">
                  <c:v>0.58959776163101196</c:v>
                </c:pt>
                <c:pt idx="2113">
                  <c:v>0.58938813209533691</c:v>
                </c:pt>
                <c:pt idx="2114">
                  <c:v>0.58937543630599976</c:v>
                </c:pt>
                <c:pt idx="2115">
                  <c:v>0.58960336446762085</c:v>
                </c:pt>
                <c:pt idx="2116">
                  <c:v>0.58977794647216797</c:v>
                </c:pt>
                <c:pt idx="2117">
                  <c:v>0.59007245302200317</c:v>
                </c:pt>
                <c:pt idx="2118">
                  <c:v>0.589682936668396</c:v>
                </c:pt>
                <c:pt idx="2119">
                  <c:v>0.58926886320114136</c:v>
                </c:pt>
                <c:pt idx="2120">
                  <c:v>0.58938634395599365</c:v>
                </c:pt>
                <c:pt idx="2121">
                  <c:v>0.58982354402542114</c:v>
                </c:pt>
                <c:pt idx="2122">
                  <c:v>0.58978593349456787</c:v>
                </c:pt>
                <c:pt idx="2123">
                  <c:v>0.58951061964035034</c:v>
                </c:pt>
                <c:pt idx="2124">
                  <c:v>0.58983439207077026</c:v>
                </c:pt>
                <c:pt idx="2125">
                  <c:v>0.58999019861221313</c:v>
                </c:pt>
                <c:pt idx="2126">
                  <c:v>0.58981752395629883</c:v>
                </c:pt>
                <c:pt idx="2127">
                  <c:v>0.58986103534698486</c:v>
                </c:pt>
                <c:pt idx="2128">
                  <c:v>0.58958137035369873</c:v>
                </c:pt>
                <c:pt idx="2129">
                  <c:v>0.58948540687561035</c:v>
                </c:pt>
                <c:pt idx="2130">
                  <c:v>0.58961188793182373</c:v>
                </c:pt>
                <c:pt idx="2131">
                  <c:v>0.59005677700042725</c:v>
                </c:pt>
                <c:pt idx="2132">
                  <c:v>0.58983105421066284</c:v>
                </c:pt>
                <c:pt idx="2133">
                  <c:v>0.58927899599075317</c:v>
                </c:pt>
                <c:pt idx="2134">
                  <c:v>0.58946490287780762</c:v>
                </c:pt>
                <c:pt idx="2135">
                  <c:v>0.58913826942443848</c:v>
                </c:pt>
                <c:pt idx="2136">
                  <c:v>0.58916974067687988</c:v>
                </c:pt>
                <c:pt idx="2137">
                  <c:v>0.58977723121643066</c:v>
                </c:pt>
                <c:pt idx="2138">
                  <c:v>0.59028780460357666</c:v>
                </c:pt>
                <c:pt idx="2139">
                  <c:v>0.58982044458389282</c:v>
                </c:pt>
                <c:pt idx="2140">
                  <c:v>0.58979815244674683</c:v>
                </c:pt>
                <c:pt idx="2141">
                  <c:v>0.58970779180526733</c:v>
                </c:pt>
                <c:pt idx="2142">
                  <c:v>0.5897706151008606</c:v>
                </c:pt>
                <c:pt idx="2143">
                  <c:v>0.58924317359924316</c:v>
                </c:pt>
                <c:pt idx="2144">
                  <c:v>0.58874708414077759</c:v>
                </c:pt>
                <c:pt idx="2145">
                  <c:v>0.5889589786529541</c:v>
                </c:pt>
                <c:pt idx="2146">
                  <c:v>0.58943432569503784</c:v>
                </c:pt>
                <c:pt idx="2147">
                  <c:v>0.58963537216186523</c:v>
                </c:pt>
                <c:pt idx="2148">
                  <c:v>0.58909833431243896</c:v>
                </c:pt>
                <c:pt idx="2149">
                  <c:v>0.58911585807800293</c:v>
                </c:pt>
                <c:pt idx="2150">
                  <c:v>0.5890357494354248</c:v>
                </c:pt>
                <c:pt idx="2151">
                  <c:v>0.58961707353591919</c:v>
                </c:pt>
                <c:pt idx="2152">
                  <c:v>0.58948290348052979</c:v>
                </c:pt>
                <c:pt idx="2153">
                  <c:v>0.58938097953796387</c:v>
                </c:pt>
                <c:pt idx="2154">
                  <c:v>0.5895199179649353</c:v>
                </c:pt>
                <c:pt idx="2155">
                  <c:v>0.58943277597427368</c:v>
                </c:pt>
                <c:pt idx="2156">
                  <c:v>0.58967530727386475</c:v>
                </c:pt>
                <c:pt idx="2157">
                  <c:v>0.58945316076278687</c:v>
                </c:pt>
                <c:pt idx="2158">
                  <c:v>0.58941543102264404</c:v>
                </c:pt>
                <c:pt idx="2159">
                  <c:v>0.58946675062179565</c:v>
                </c:pt>
                <c:pt idx="2160">
                  <c:v>0.58980613946914673</c:v>
                </c:pt>
                <c:pt idx="2161">
                  <c:v>0.58986049890518188</c:v>
                </c:pt>
                <c:pt idx="2162">
                  <c:v>0.58977025747299194</c:v>
                </c:pt>
                <c:pt idx="2163">
                  <c:v>0.5895119309425354</c:v>
                </c:pt>
                <c:pt idx="2164">
                  <c:v>0.58956378698348999</c:v>
                </c:pt>
                <c:pt idx="2165">
                  <c:v>0.5891643762588501</c:v>
                </c:pt>
                <c:pt idx="2166">
                  <c:v>0.58895915746688843</c:v>
                </c:pt>
                <c:pt idx="2167">
                  <c:v>0.58957606554031372</c:v>
                </c:pt>
                <c:pt idx="2168">
                  <c:v>0.59011459350585938</c:v>
                </c:pt>
                <c:pt idx="2169">
                  <c:v>0.58997482061386108</c:v>
                </c:pt>
                <c:pt idx="2170">
                  <c:v>0.59002554416656494</c:v>
                </c:pt>
                <c:pt idx="2171">
                  <c:v>0.58996957540512085</c:v>
                </c:pt>
                <c:pt idx="2172">
                  <c:v>0.58969175815582275</c:v>
                </c:pt>
                <c:pt idx="2173">
                  <c:v>0.58929979801177979</c:v>
                </c:pt>
                <c:pt idx="2174">
                  <c:v>0.58922451734542847</c:v>
                </c:pt>
                <c:pt idx="2175">
                  <c:v>0.58939027786254883</c:v>
                </c:pt>
                <c:pt idx="2176">
                  <c:v>0.59012538194656372</c:v>
                </c:pt>
                <c:pt idx="2177">
                  <c:v>0.5899309515953064</c:v>
                </c:pt>
                <c:pt idx="2178">
                  <c:v>0.58966964483261108</c:v>
                </c:pt>
                <c:pt idx="2179">
                  <c:v>0.58929711580276489</c:v>
                </c:pt>
                <c:pt idx="2180">
                  <c:v>0.58934575319290161</c:v>
                </c:pt>
                <c:pt idx="2181">
                  <c:v>0.58975780010223389</c:v>
                </c:pt>
                <c:pt idx="2182">
                  <c:v>0.58947312831878662</c:v>
                </c:pt>
                <c:pt idx="2183">
                  <c:v>0.58949106931686401</c:v>
                </c:pt>
                <c:pt idx="2184">
                  <c:v>0.58969628810882568</c:v>
                </c:pt>
                <c:pt idx="2185">
                  <c:v>0.58988708257675171</c:v>
                </c:pt>
                <c:pt idx="2186">
                  <c:v>0.59012776613235474</c:v>
                </c:pt>
                <c:pt idx="2187">
                  <c:v>0.58996599912643433</c:v>
                </c:pt>
                <c:pt idx="2188">
                  <c:v>0.58985763788223267</c:v>
                </c:pt>
                <c:pt idx="2189">
                  <c:v>0.59001791477203369</c:v>
                </c:pt>
                <c:pt idx="2190">
                  <c:v>0.59017568826675415</c:v>
                </c:pt>
                <c:pt idx="2191">
                  <c:v>0.58939886093139648</c:v>
                </c:pt>
                <c:pt idx="2192">
                  <c:v>0.58915001153945923</c:v>
                </c:pt>
                <c:pt idx="2193">
                  <c:v>0.58946102857589722</c:v>
                </c:pt>
                <c:pt idx="2194">
                  <c:v>0.5895693302154541</c:v>
                </c:pt>
                <c:pt idx="2195">
                  <c:v>0.58933264017105103</c:v>
                </c:pt>
                <c:pt idx="2196">
                  <c:v>0.58926570415496826</c:v>
                </c:pt>
                <c:pt idx="2197">
                  <c:v>0.58956539630889893</c:v>
                </c:pt>
                <c:pt idx="2198">
                  <c:v>0.58982288837432861</c:v>
                </c:pt>
                <c:pt idx="2199">
                  <c:v>0.58980023860931396</c:v>
                </c:pt>
                <c:pt idx="2200">
                  <c:v>0.58991622924804688</c:v>
                </c:pt>
                <c:pt idx="2201">
                  <c:v>0.5898735523223877</c:v>
                </c:pt>
                <c:pt idx="2202">
                  <c:v>0.5894014835357666</c:v>
                </c:pt>
                <c:pt idx="2203">
                  <c:v>0.58934271335601807</c:v>
                </c:pt>
                <c:pt idx="2204">
                  <c:v>0.58946555852890015</c:v>
                </c:pt>
                <c:pt idx="2205">
                  <c:v>0.58994638919830322</c:v>
                </c:pt>
                <c:pt idx="2206">
                  <c:v>0.5900195837020874</c:v>
                </c:pt>
                <c:pt idx="2207">
                  <c:v>0.58971405029296875</c:v>
                </c:pt>
                <c:pt idx="2208">
                  <c:v>0.58964204788208008</c:v>
                </c:pt>
                <c:pt idx="2209">
                  <c:v>0.58965528011322021</c:v>
                </c:pt>
                <c:pt idx="2210">
                  <c:v>0.5900111198425293</c:v>
                </c:pt>
                <c:pt idx="2211">
                  <c:v>0.58997589349746704</c:v>
                </c:pt>
                <c:pt idx="2212">
                  <c:v>0.58971208333969116</c:v>
                </c:pt>
                <c:pt idx="2213">
                  <c:v>0.58963900804519653</c:v>
                </c:pt>
                <c:pt idx="2214">
                  <c:v>0.58954811096191406</c:v>
                </c:pt>
                <c:pt idx="2215">
                  <c:v>0.58969765901565552</c:v>
                </c:pt>
                <c:pt idx="2216">
                  <c:v>0.58965063095092773</c:v>
                </c:pt>
                <c:pt idx="2217">
                  <c:v>0.58950650691986084</c:v>
                </c:pt>
                <c:pt idx="2218">
                  <c:v>0.58965444564819336</c:v>
                </c:pt>
                <c:pt idx="2219">
                  <c:v>0.59027481079101562</c:v>
                </c:pt>
                <c:pt idx="2220">
                  <c:v>0.58976048231124878</c:v>
                </c:pt>
                <c:pt idx="2221">
                  <c:v>0.58946985006332397</c:v>
                </c:pt>
                <c:pt idx="2222">
                  <c:v>0.58980083465576172</c:v>
                </c:pt>
                <c:pt idx="2223">
                  <c:v>0.5896952748298645</c:v>
                </c:pt>
                <c:pt idx="2224">
                  <c:v>0.58977597951889038</c:v>
                </c:pt>
                <c:pt idx="2225">
                  <c:v>0.58942669630050659</c:v>
                </c:pt>
                <c:pt idx="2226">
                  <c:v>0.58948397636413574</c:v>
                </c:pt>
                <c:pt idx="2227">
                  <c:v>0.58994764089584351</c:v>
                </c:pt>
                <c:pt idx="2228">
                  <c:v>0.58982574939727783</c:v>
                </c:pt>
                <c:pt idx="2229">
                  <c:v>0.58992964029312134</c:v>
                </c:pt>
                <c:pt idx="2230">
                  <c:v>0.5900004506111145</c:v>
                </c:pt>
                <c:pt idx="2231">
                  <c:v>0.5897032618522644</c:v>
                </c:pt>
                <c:pt idx="2232">
                  <c:v>0.58952677249908447</c:v>
                </c:pt>
                <c:pt idx="2233">
                  <c:v>0.58920425176620483</c:v>
                </c:pt>
                <c:pt idx="2234">
                  <c:v>0.58975249528884888</c:v>
                </c:pt>
                <c:pt idx="2235">
                  <c:v>0.59009230136871338</c:v>
                </c:pt>
                <c:pt idx="2236">
                  <c:v>0.58960109949111938</c:v>
                </c:pt>
                <c:pt idx="2237">
                  <c:v>0.58937883377075195</c:v>
                </c:pt>
                <c:pt idx="2238">
                  <c:v>0.58946079015731812</c:v>
                </c:pt>
                <c:pt idx="2239">
                  <c:v>0.58981084823608398</c:v>
                </c:pt>
                <c:pt idx="2240">
                  <c:v>0.589988112449646</c:v>
                </c:pt>
                <c:pt idx="2241">
                  <c:v>0.58964037895202637</c:v>
                </c:pt>
                <c:pt idx="2242">
                  <c:v>0.58938008546829224</c:v>
                </c:pt>
                <c:pt idx="2243">
                  <c:v>0.5892903208732605</c:v>
                </c:pt>
                <c:pt idx="2244">
                  <c:v>0.58958131074905396</c:v>
                </c:pt>
                <c:pt idx="2245">
                  <c:v>0.58971035480499268</c:v>
                </c:pt>
                <c:pt idx="2246">
                  <c:v>0.58970367908477783</c:v>
                </c:pt>
                <c:pt idx="2247">
                  <c:v>0.58961248397827148</c:v>
                </c:pt>
                <c:pt idx="2248">
                  <c:v>0.58993130922317505</c:v>
                </c:pt>
                <c:pt idx="2249">
                  <c:v>0.58923310041427612</c:v>
                </c:pt>
                <c:pt idx="2250">
                  <c:v>0.58902478218078613</c:v>
                </c:pt>
                <c:pt idx="2251">
                  <c:v>0.58923357725143433</c:v>
                </c:pt>
                <c:pt idx="2252">
                  <c:v>0.5892784595489502</c:v>
                </c:pt>
                <c:pt idx="2253">
                  <c:v>0.58929198980331421</c:v>
                </c:pt>
                <c:pt idx="2254">
                  <c:v>0.5889090895652771</c:v>
                </c:pt>
                <c:pt idx="2255">
                  <c:v>0.58918941020965576</c:v>
                </c:pt>
                <c:pt idx="2256">
                  <c:v>0.58949112892150879</c:v>
                </c:pt>
                <c:pt idx="2257">
                  <c:v>0.58945357799530029</c:v>
                </c:pt>
                <c:pt idx="2258">
                  <c:v>0.58960902690887451</c:v>
                </c:pt>
                <c:pt idx="2259">
                  <c:v>0.58963054418563843</c:v>
                </c:pt>
                <c:pt idx="2260">
                  <c:v>0.58945322036743164</c:v>
                </c:pt>
                <c:pt idx="2261">
                  <c:v>0.58967447280883789</c:v>
                </c:pt>
                <c:pt idx="2262">
                  <c:v>0.58915740251541138</c:v>
                </c:pt>
                <c:pt idx="2263">
                  <c:v>0.5894894003868103</c:v>
                </c:pt>
                <c:pt idx="2264">
                  <c:v>0.58983075618743896</c:v>
                </c:pt>
                <c:pt idx="2265">
                  <c:v>0.58952116966247559</c:v>
                </c:pt>
                <c:pt idx="2266">
                  <c:v>0.58930176496505737</c:v>
                </c:pt>
                <c:pt idx="2267">
                  <c:v>0.58897793292999268</c:v>
                </c:pt>
                <c:pt idx="2268">
                  <c:v>0.58936983346939087</c:v>
                </c:pt>
                <c:pt idx="2269">
                  <c:v>0.58975827693939209</c:v>
                </c:pt>
                <c:pt idx="2270">
                  <c:v>0.58967363834381104</c:v>
                </c:pt>
                <c:pt idx="2271">
                  <c:v>0.58917492628097534</c:v>
                </c:pt>
                <c:pt idx="2272">
                  <c:v>0.58945417404174805</c:v>
                </c:pt>
                <c:pt idx="2273">
                  <c:v>0.58959752321243286</c:v>
                </c:pt>
                <c:pt idx="2274">
                  <c:v>0.58967065811157227</c:v>
                </c:pt>
                <c:pt idx="2275">
                  <c:v>0.58971059322357178</c:v>
                </c:pt>
                <c:pt idx="2276">
                  <c:v>0.58975112438201904</c:v>
                </c:pt>
                <c:pt idx="2277">
                  <c:v>0.58979874849319458</c:v>
                </c:pt>
                <c:pt idx="2278">
                  <c:v>0.58946651220321655</c:v>
                </c:pt>
                <c:pt idx="2279">
                  <c:v>0.58984696865081787</c:v>
                </c:pt>
                <c:pt idx="2280">
                  <c:v>0.58980774879455566</c:v>
                </c:pt>
                <c:pt idx="2281">
                  <c:v>0.5899772047996521</c:v>
                </c:pt>
                <c:pt idx="2282">
                  <c:v>0.58960461616516113</c:v>
                </c:pt>
                <c:pt idx="2283">
                  <c:v>0.5896456241607666</c:v>
                </c:pt>
                <c:pt idx="2284">
                  <c:v>0.58979290723800659</c:v>
                </c:pt>
                <c:pt idx="2285">
                  <c:v>0.58958959579467773</c:v>
                </c:pt>
                <c:pt idx="2286">
                  <c:v>0.58973181247711182</c:v>
                </c:pt>
                <c:pt idx="2287">
                  <c:v>0.58996474742889404</c:v>
                </c:pt>
                <c:pt idx="2288">
                  <c:v>0.58981263637542725</c:v>
                </c:pt>
                <c:pt idx="2289">
                  <c:v>0.58995038270950317</c:v>
                </c:pt>
                <c:pt idx="2290">
                  <c:v>0.5895734429359436</c:v>
                </c:pt>
                <c:pt idx="2291">
                  <c:v>0.58931505680084229</c:v>
                </c:pt>
                <c:pt idx="2292">
                  <c:v>0.58956754207611084</c:v>
                </c:pt>
                <c:pt idx="2293">
                  <c:v>0.58957666158676147</c:v>
                </c:pt>
                <c:pt idx="2294">
                  <c:v>0.5896485447883606</c:v>
                </c:pt>
                <c:pt idx="2295">
                  <c:v>0.58931660652160645</c:v>
                </c:pt>
                <c:pt idx="2296">
                  <c:v>0.58929920196533203</c:v>
                </c:pt>
                <c:pt idx="2297">
                  <c:v>0.58977299928665161</c:v>
                </c:pt>
                <c:pt idx="2298">
                  <c:v>0.5899122953414917</c:v>
                </c:pt>
                <c:pt idx="2299">
                  <c:v>0.58960187435150146</c:v>
                </c:pt>
                <c:pt idx="2300">
                  <c:v>0.58944755792617798</c:v>
                </c:pt>
                <c:pt idx="2301">
                  <c:v>0.5898173451423645</c:v>
                </c:pt>
                <c:pt idx="2302">
                  <c:v>0.58974593877792358</c:v>
                </c:pt>
                <c:pt idx="2303">
                  <c:v>0.58992147445678711</c:v>
                </c:pt>
                <c:pt idx="2304">
                  <c:v>0.58983993530273438</c:v>
                </c:pt>
                <c:pt idx="2305">
                  <c:v>0.58987718820571899</c:v>
                </c:pt>
                <c:pt idx="2306">
                  <c:v>0.5893290638923645</c:v>
                </c:pt>
                <c:pt idx="2307">
                  <c:v>0.58953684568405151</c:v>
                </c:pt>
                <c:pt idx="2308">
                  <c:v>0.58951610326766968</c:v>
                </c:pt>
                <c:pt idx="2309">
                  <c:v>0.58958202600479126</c:v>
                </c:pt>
                <c:pt idx="2310">
                  <c:v>0.58973515033721924</c:v>
                </c:pt>
                <c:pt idx="2311">
                  <c:v>0.58956986665725708</c:v>
                </c:pt>
                <c:pt idx="2312">
                  <c:v>0.58957302570343018</c:v>
                </c:pt>
                <c:pt idx="2313">
                  <c:v>0.58924615383148193</c:v>
                </c:pt>
                <c:pt idx="2314">
                  <c:v>0.58912485837936401</c:v>
                </c:pt>
                <c:pt idx="2315">
                  <c:v>0.58941811323165894</c:v>
                </c:pt>
                <c:pt idx="2316">
                  <c:v>0.58940887451171875</c:v>
                </c:pt>
                <c:pt idx="2317">
                  <c:v>0.58974683284759521</c:v>
                </c:pt>
                <c:pt idx="2318">
                  <c:v>0.58977913856506348</c:v>
                </c:pt>
                <c:pt idx="2319">
                  <c:v>0.5894051194190979</c:v>
                </c:pt>
                <c:pt idx="2320">
                  <c:v>0.58912432193756104</c:v>
                </c:pt>
                <c:pt idx="2321">
                  <c:v>0.58955329656600952</c:v>
                </c:pt>
                <c:pt idx="2322">
                  <c:v>0.58977794647216797</c:v>
                </c:pt>
                <c:pt idx="2323">
                  <c:v>0.58940333127975464</c:v>
                </c:pt>
                <c:pt idx="2324">
                  <c:v>0.58900332450866699</c:v>
                </c:pt>
                <c:pt idx="2325">
                  <c:v>0.58928567171096802</c:v>
                </c:pt>
                <c:pt idx="2326">
                  <c:v>0.58969354629516602</c:v>
                </c:pt>
                <c:pt idx="2327">
                  <c:v>0.58963096141815186</c:v>
                </c:pt>
                <c:pt idx="2328">
                  <c:v>0.58910787105560303</c:v>
                </c:pt>
                <c:pt idx="2329">
                  <c:v>0.58943670988082886</c:v>
                </c:pt>
                <c:pt idx="2330">
                  <c:v>0.58952558040618896</c:v>
                </c:pt>
                <c:pt idx="2331">
                  <c:v>0.58978652954101562</c:v>
                </c:pt>
                <c:pt idx="2332">
                  <c:v>0.58995729684829712</c:v>
                </c:pt>
                <c:pt idx="2333">
                  <c:v>0.58998888731002808</c:v>
                </c:pt>
                <c:pt idx="2334">
                  <c:v>0.58941942453384399</c:v>
                </c:pt>
                <c:pt idx="2335">
                  <c:v>0.58911162614822388</c:v>
                </c:pt>
                <c:pt idx="2336">
                  <c:v>0.58923047780990601</c:v>
                </c:pt>
                <c:pt idx="2337">
                  <c:v>0.5888703465461731</c:v>
                </c:pt>
                <c:pt idx="2338">
                  <c:v>0.58912563323974609</c:v>
                </c:pt>
                <c:pt idx="2339">
                  <c:v>0.58971536159515381</c:v>
                </c:pt>
                <c:pt idx="2340">
                  <c:v>0.5897642970085144</c:v>
                </c:pt>
                <c:pt idx="2341">
                  <c:v>0.58979719877243042</c:v>
                </c:pt>
                <c:pt idx="2342">
                  <c:v>0.58946293592453003</c:v>
                </c:pt>
                <c:pt idx="2343">
                  <c:v>0.58938139677047729</c:v>
                </c:pt>
                <c:pt idx="2344">
                  <c:v>0.58920502662658691</c:v>
                </c:pt>
                <c:pt idx="2345">
                  <c:v>0.58932113647460938</c:v>
                </c:pt>
                <c:pt idx="2346">
                  <c:v>0.58987891674041748</c:v>
                </c:pt>
                <c:pt idx="2347">
                  <c:v>0.5897793173789978</c:v>
                </c:pt>
                <c:pt idx="2348">
                  <c:v>0.58903497457504272</c:v>
                </c:pt>
                <c:pt idx="2349">
                  <c:v>0.58948081731796265</c:v>
                </c:pt>
                <c:pt idx="2350">
                  <c:v>0.58989542722702026</c:v>
                </c:pt>
                <c:pt idx="2351">
                  <c:v>0.58984118700027466</c:v>
                </c:pt>
                <c:pt idx="2352">
                  <c:v>0.58929044008255005</c:v>
                </c:pt>
                <c:pt idx="2353">
                  <c:v>0.58902257680892944</c:v>
                </c:pt>
                <c:pt idx="2354">
                  <c:v>0.58945393562316895</c:v>
                </c:pt>
                <c:pt idx="2355">
                  <c:v>0.58969676494598389</c:v>
                </c:pt>
                <c:pt idx="2356">
                  <c:v>0.58925116062164307</c:v>
                </c:pt>
                <c:pt idx="2357">
                  <c:v>0.58931797742843628</c:v>
                </c:pt>
                <c:pt idx="2358">
                  <c:v>0.58937186002731323</c:v>
                </c:pt>
                <c:pt idx="2359">
                  <c:v>0.58928811550140381</c:v>
                </c:pt>
                <c:pt idx="2360">
                  <c:v>0.58962392807006836</c:v>
                </c:pt>
                <c:pt idx="2361">
                  <c:v>0.59003525972366333</c:v>
                </c:pt>
                <c:pt idx="2362">
                  <c:v>0.59007441997528076</c:v>
                </c:pt>
                <c:pt idx="2363">
                  <c:v>0.5894775390625</c:v>
                </c:pt>
                <c:pt idx="2364">
                  <c:v>0.58969461917877197</c:v>
                </c:pt>
                <c:pt idx="2365">
                  <c:v>0.58905297517776489</c:v>
                </c:pt>
                <c:pt idx="2366">
                  <c:v>0.58893042802810669</c:v>
                </c:pt>
                <c:pt idx="2367">
                  <c:v>0.58950978517532349</c:v>
                </c:pt>
                <c:pt idx="2368">
                  <c:v>0.58965015411376953</c:v>
                </c:pt>
                <c:pt idx="2369">
                  <c:v>0.58953195810317993</c:v>
                </c:pt>
                <c:pt idx="2370">
                  <c:v>0.58960086107254028</c:v>
                </c:pt>
                <c:pt idx="2371">
                  <c:v>0.58959615230560303</c:v>
                </c:pt>
                <c:pt idx="2372">
                  <c:v>0.58916699886322021</c:v>
                </c:pt>
                <c:pt idx="2373">
                  <c:v>0.58916556835174561</c:v>
                </c:pt>
                <c:pt idx="2374">
                  <c:v>0.58990412950515747</c:v>
                </c:pt>
                <c:pt idx="2375">
                  <c:v>0.58972501754760742</c:v>
                </c:pt>
                <c:pt idx="2376">
                  <c:v>0.58886146545410156</c:v>
                </c:pt>
                <c:pt idx="2377">
                  <c:v>0.58920902013778687</c:v>
                </c:pt>
                <c:pt idx="2378">
                  <c:v>0.58922064304351807</c:v>
                </c:pt>
                <c:pt idx="2379">
                  <c:v>0.58971941471099854</c:v>
                </c:pt>
                <c:pt idx="2380">
                  <c:v>0.5895201563835144</c:v>
                </c:pt>
                <c:pt idx="2381">
                  <c:v>0.5889286994934082</c:v>
                </c:pt>
                <c:pt idx="2382">
                  <c:v>0.58921808004379272</c:v>
                </c:pt>
                <c:pt idx="2383">
                  <c:v>0.58974039554595947</c:v>
                </c:pt>
                <c:pt idx="2384">
                  <c:v>0.58964073657989502</c:v>
                </c:pt>
                <c:pt idx="2385">
                  <c:v>0.58949863910675049</c:v>
                </c:pt>
                <c:pt idx="2386">
                  <c:v>0.58946704864501953</c:v>
                </c:pt>
                <c:pt idx="2387">
                  <c:v>0.58936047554016113</c:v>
                </c:pt>
                <c:pt idx="2388">
                  <c:v>0.589649498462677</c:v>
                </c:pt>
                <c:pt idx="2389">
                  <c:v>0.58991044759750366</c:v>
                </c:pt>
                <c:pt idx="2390">
                  <c:v>0.58980870246887207</c:v>
                </c:pt>
                <c:pt idx="2391">
                  <c:v>0.58940869569778442</c:v>
                </c:pt>
                <c:pt idx="2392">
                  <c:v>0.58976185321807861</c:v>
                </c:pt>
                <c:pt idx="2393">
                  <c:v>0.58945000171661377</c:v>
                </c:pt>
                <c:pt idx="2394">
                  <c:v>0.58903229236602783</c:v>
                </c:pt>
                <c:pt idx="2395">
                  <c:v>0.58943796157836914</c:v>
                </c:pt>
                <c:pt idx="2396">
                  <c:v>0.58943992853164673</c:v>
                </c:pt>
                <c:pt idx="2397">
                  <c:v>0.58929252624511719</c:v>
                </c:pt>
                <c:pt idx="2398">
                  <c:v>0.58938944339752197</c:v>
                </c:pt>
                <c:pt idx="2399">
                  <c:v>0.58945620059967041</c:v>
                </c:pt>
                <c:pt idx="2400">
                  <c:v>0.5891537070274353</c:v>
                </c:pt>
                <c:pt idx="2401">
                  <c:v>0.58908110857009888</c:v>
                </c:pt>
                <c:pt idx="2402">
                  <c:v>0.58981382846832275</c:v>
                </c:pt>
                <c:pt idx="2403">
                  <c:v>0.5896574854850769</c:v>
                </c:pt>
                <c:pt idx="2404">
                  <c:v>0.58941519260406494</c:v>
                </c:pt>
                <c:pt idx="2405">
                  <c:v>0.58948159217834473</c:v>
                </c:pt>
                <c:pt idx="2406">
                  <c:v>0.58949637413024902</c:v>
                </c:pt>
                <c:pt idx="2407">
                  <c:v>0.58982741832733154</c:v>
                </c:pt>
                <c:pt idx="2408">
                  <c:v>0.58948385715484619</c:v>
                </c:pt>
                <c:pt idx="2409">
                  <c:v>0.58910936117172241</c:v>
                </c:pt>
                <c:pt idx="2410">
                  <c:v>0.58930760622024536</c:v>
                </c:pt>
                <c:pt idx="2411">
                  <c:v>0.58961975574493408</c:v>
                </c:pt>
                <c:pt idx="2412">
                  <c:v>0.58925056457519531</c:v>
                </c:pt>
                <c:pt idx="2413">
                  <c:v>0.58933794498443604</c:v>
                </c:pt>
                <c:pt idx="2414">
                  <c:v>0.58891624212265015</c:v>
                </c:pt>
                <c:pt idx="2415">
                  <c:v>0.58894520998001099</c:v>
                </c:pt>
                <c:pt idx="2416">
                  <c:v>0.58957624435424805</c:v>
                </c:pt>
                <c:pt idx="2417">
                  <c:v>0.58979624509811401</c:v>
                </c:pt>
                <c:pt idx="2418">
                  <c:v>0.58949410915374756</c:v>
                </c:pt>
                <c:pt idx="2419">
                  <c:v>0.58938241004943848</c:v>
                </c:pt>
                <c:pt idx="2420">
                  <c:v>0.5894012451171875</c:v>
                </c:pt>
                <c:pt idx="2421">
                  <c:v>0.58948850631713867</c:v>
                </c:pt>
                <c:pt idx="2422">
                  <c:v>0.58932030200958252</c:v>
                </c:pt>
                <c:pt idx="2423">
                  <c:v>0.58938068151473999</c:v>
                </c:pt>
                <c:pt idx="2424">
                  <c:v>0.58954483270645142</c:v>
                </c:pt>
                <c:pt idx="2425">
                  <c:v>0.58956295251846313</c:v>
                </c:pt>
                <c:pt idx="2426">
                  <c:v>0.5896492600440979</c:v>
                </c:pt>
                <c:pt idx="2427">
                  <c:v>0.58961719274520874</c:v>
                </c:pt>
                <c:pt idx="2428">
                  <c:v>0.58957469463348389</c:v>
                </c:pt>
                <c:pt idx="2429">
                  <c:v>0.58962231874465942</c:v>
                </c:pt>
                <c:pt idx="2430">
                  <c:v>0.58972138166427612</c:v>
                </c:pt>
                <c:pt idx="2431">
                  <c:v>0.58963882923126221</c:v>
                </c:pt>
                <c:pt idx="2432">
                  <c:v>0.58954381942749023</c:v>
                </c:pt>
                <c:pt idx="2433">
                  <c:v>0.58951538801193237</c:v>
                </c:pt>
                <c:pt idx="2434">
                  <c:v>0.58981728553771973</c:v>
                </c:pt>
                <c:pt idx="2435">
                  <c:v>0.58977735042572021</c:v>
                </c:pt>
                <c:pt idx="2436">
                  <c:v>0.58946782350540161</c:v>
                </c:pt>
                <c:pt idx="2437">
                  <c:v>0.58960109949111938</c:v>
                </c:pt>
                <c:pt idx="2438">
                  <c:v>0.58978557586669922</c:v>
                </c:pt>
                <c:pt idx="2439">
                  <c:v>0.58962059020996094</c:v>
                </c:pt>
                <c:pt idx="2440">
                  <c:v>0.58971071243286133</c:v>
                </c:pt>
                <c:pt idx="2441">
                  <c:v>0.58972734212875366</c:v>
                </c:pt>
                <c:pt idx="2442">
                  <c:v>0.58939182758331299</c:v>
                </c:pt>
                <c:pt idx="2443">
                  <c:v>0.58951908349990845</c:v>
                </c:pt>
                <c:pt idx="2444">
                  <c:v>0.58980923891067505</c:v>
                </c:pt>
                <c:pt idx="2445">
                  <c:v>0.5898398756980896</c:v>
                </c:pt>
                <c:pt idx="2446">
                  <c:v>0.58956342935562134</c:v>
                </c:pt>
                <c:pt idx="2447">
                  <c:v>0.5895494818687439</c:v>
                </c:pt>
                <c:pt idx="2448">
                  <c:v>0.58932822942733765</c:v>
                </c:pt>
                <c:pt idx="2449">
                  <c:v>0.58934265375137329</c:v>
                </c:pt>
                <c:pt idx="2450">
                  <c:v>0.58938443660736084</c:v>
                </c:pt>
                <c:pt idx="2451">
                  <c:v>0.58972179889678955</c:v>
                </c:pt>
                <c:pt idx="2452">
                  <c:v>0.58958905935287476</c:v>
                </c:pt>
                <c:pt idx="2453">
                  <c:v>0.58947193622589111</c:v>
                </c:pt>
                <c:pt idx="2454">
                  <c:v>0.58945184946060181</c:v>
                </c:pt>
                <c:pt idx="2455">
                  <c:v>0.58954811096191406</c:v>
                </c:pt>
                <c:pt idx="2456">
                  <c:v>0.58947485685348511</c:v>
                </c:pt>
                <c:pt idx="2457">
                  <c:v>0.58928525447845459</c:v>
                </c:pt>
                <c:pt idx="2458">
                  <c:v>0.58977198600769043</c:v>
                </c:pt>
                <c:pt idx="2459">
                  <c:v>0.58964276313781738</c:v>
                </c:pt>
                <c:pt idx="2460">
                  <c:v>0.58915668725967407</c:v>
                </c:pt>
                <c:pt idx="2461">
                  <c:v>0.58949041366577148</c:v>
                </c:pt>
                <c:pt idx="2462">
                  <c:v>0.58964157104492188</c:v>
                </c:pt>
                <c:pt idx="2463">
                  <c:v>0.58911949396133423</c:v>
                </c:pt>
                <c:pt idx="2464">
                  <c:v>0.58922094106674194</c:v>
                </c:pt>
                <c:pt idx="2465">
                  <c:v>0.58957839012145996</c:v>
                </c:pt>
                <c:pt idx="2466">
                  <c:v>0.589324951171875</c:v>
                </c:pt>
                <c:pt idx="2467">
                  <c:v>0.58915841579437256</c:v>
                </c:pt>
                <c:pt idx="2468">
                  <c:v>0.58928638696670532</c:v>
                </c:pt>
                <c:pt idx="2469">
                  <c:v>0.58905231952667236</c:v>
                </c:pt>
                <c:pt idx="2470">
                  <c:v>0.58899527788162231</c:v>
                </c:pt>
                <c:pt idx="2471">
                  <c:v>0.58911985158920288</c:v>
                </c:pt>
                <c:pt idx="2472">
                  <c:v>0.5891605019569397</c:v>
                </c:pt>
                <c:pt idx="2473">
                  <c:v>0.58932071924209595</c:v>
                </c:pt>
                <c:pt idx="2474">
                  <c:v>0.5893968939781189</c:v>
                </c:pt>
                <c:pt idx="2475">
                  <c:v>0.58933603763580322</c:v>
                </c:pt>
                <c:pt idx="2476">
                  <c:v>0.58916288614273071</c:v>
                </c:pt>
                <c:pt idx="2477">
                  <c:v>0.58869576454162598</c:v>
                </c:pt>
                <c:pt idx="2478">
                  <c:v>0.58927738666534424</c:v>
                </c:pt>
                <c:pt idx="2479">
                  <c:v>0.58936280012130737</c:v>
                </c:pt>
                <c:pt idx="2480">
                  <c:v>0.58940720558166504</c:v>
                </c:pt>
                <c:pt idx="2481">
                  <c:v>0.58907860517501831</c:v>
                </c:pt>
                <c:pt idx="2482">
                  <c:v>0.58946824073791504</c:v>
                </c:pt>
                <c:pt idx="2483">
                  <c:v>0.58957242965698242</c:v>
                </c:pt>
                <c:pt idx="2484">
                  <c:v>0.58912414312362671</c:v>
                </c:pt>
                <c:pt idx="2485">
                  <c:v>0.58938515186309814</c:v>
                </c:pt>
                <c:pt idx="2486">
                  <c:v>0.58963459730148315</c:v>
                </c:pt>
                <c:pt idx="2487">
                  <c:v>0.58880519866943359</c:v>
                </c:pt>
                <c:pt idx="2488">
                  <c:v>0.58869433403015137</c:v>
                </c:pt>
                <c:pt idx="2489">
                  <c:v>0.5889517068862915</c:v>
                </c:pt>
                <c:pt idx="2490">
                  <c:v>0.58869826793670654</c:v>
                </c:pt>
                <c:pt idx="2491">
                  <c:v>0.58868497610092163</c:v>
                </c:pt>
                <c:pt idx="2492">
                  <c:v>0.5892595648765564</c:v>
                </c:pt>
                <c:pt idx="2493">
                  <c:v>0.5893520712852478</c:v>
                </c:pt>
                <c:pt idx="2494">
                  <c:v>0.58907836675643921</c:v>
                </c:pt>
                <c:pt idx="2495">
                  <c:v>0.58934181928634644</c:v>
                </c:pt>
                <c:pt idx="2496">
                  <c:v>0.58957362174987793</c:v>
                </c:pt>
                <c:pt idx="2497">
                  <c:v>0.58942735195159912</c:v>
                </c:pt>
                <c:pt idx="2498">
                  <c:v>0.5893322229385376</c:v>
                </c:pt>
                <c:pt idx="2499">
                  <c:v>0.5892367959022522</c:v>
                </c:pt>
                <c:pt idx="2500">
                  <c:v>0.58919036388397217</c:v>
                </c:pt>
                <c:pt idx="2501">
                  <c:v>0.58931607007980347</c:v>
                </c:pt>
                <c:pt idx="2502">
                  <c:v>0.58932715654373169</c:v>
                </c:pt>
                <c:pt idx="2503">
                  <c:v>0.58914613723754883</c:v>
                </c:pt>
                <c:pt idx="2504">
                  <c:v>0.58910983800888062</c:v>
                </c:pt>
                <c:pt idx="2505">
                  <c:v>0.58929669857025146</c:v>
                </c:pt>
                <c:pt idx="2506">
                  <c:v>0.5894743800163269</c:v>
                </c:pt>
                <c:pt idx="2507">
                  <c:v>0.58962154388427734</c:v>
                </c:pt>
                <c:pt idx="2508">
                  <c:v>0.58936631679534912</c:v>
                </c:pt>
                <c:pt idx="2509">
                  <c:v>0.58948415517807007</c:v>
                </c:pt>
                <c:pt idx="2510">
                  <c:v>0.58966225385665894</c:v>
                </c:pt>
                <c:pt idx="2511">
                  <c:v>0.58916664123535156</c:v>
                </c:pt>
                <c:pt idx="2512">
                  <c:v>0.58932995796203613</c:v>
                </c:pt>
                <c:pt idx="2513">
                  <c:v>0.5896914005279541</c:v>
                </c:pt>
                <c:pt idx="2514">
                  <c:v>0.58932524919509888</c:v>
                </c:pt>
                <c:pt idx="2515">
                  <c:v>0.58899474143981934</c:v>
                </c:pt>
                <c:pt idx="2516">
                  <c:v>0.58955597877502441</c:v>
                </c:pt>
                <c:pt idx="2517">
                  <c:v>0.5895388126373291</c:v>
                </c:pt>
                <c:pt idx="2518">
                  <c:v>0.58926421403884888</c:v>
                </c:pt>
                <c:pt idx="2519">
                  <c:v>0.58913308382034302</c:v>
                </c:pt>
                <c:pt idx="2520">
                  <c:v>0.58947843313217163</c:v>
                </c:pt>
                <c:pt idx="2521">
                  <c:v>0.58963280916213989</c:v>
                </c:pt>
                <c:pt idx="2522">
                  <c:v>0.58957666158676147</c:v>
                </c:pt>
                <c:pt idx="2523">
                  <c:v>0.58971554040908813</c:v>
                </c:pt>
                <c:pt idx="2524">
                  <c:v>0.58954483270645142</c:v>
                </c:pt>
                <c:pt idx="2525">
                  <c:v>0.58949726819992065</c:v>
                </c:pt>
                <c:pt idx="2526">
                  <c:v>0.58940708637237549</c:v>
                </c:pt>
                <c:pt idx="2527">
                  <c:v>0.58944237232208252</c:v>
                </c:pt>
                <c:pt idx="2528">
                  <c:v>0.58948701620101929</c:v>
                </c:pt>
                <c:pt idx="2529">
                  <c:v>0.58964872360229492</c:v>
                </c:pt>
                <c:pt idx="2530">
                  <c:v>0.58933758735656738</c:v>
                </c:pt>
                <c:pt idx="2531">
                  <c:v>0.58937174081802368</c:v>
                </c:pt>
                <c:pt idx="2532">
                  <c:v>0.5895010232925415</c:v>
                </c:pt>
                <c:pt idx="2533">
                  <c:v>0.58952081203460693</c:v>
                </c:pt>
                <c:pt idx="2534">
                  <c:v>0.58948755264282227</c:v>
                </c:pt>
                <c:pt idx="2535">
                  <c:v>0.58936959505081177</c:v>
                </c:pt>
                <c:pt idx="2536">
                  <c:v>0.58932322263717651</c:v>
                </c:pt>
                <c:pt idx="2537">
                  <c:v>0.58961194753646851</c:v>
                </c:pt>
                <c:pt idx="2538">
                  <c:v>0.58941775560379028</c:v>
                </c:pt>
                <c:pt idx="2539">
                  <c:v>0.58946973085403442</c:v>
                </c:pt>
                <c:pt idx="2540">
                  <c:v>0.58964806795120239</c:v>
                </c:pt>
                <c:pt idx="2541">
                  <c:v>0.58943808078765869</c:v>
                </c:pt>
                <c:pt idx="2542">
                  <c:v>0.588828444480896</c:v>
                </c:pt>
                <c:pt idx="2543">
                  <c:v>0.58944833278656006</c:v>
                </c:pt>
                <c:pt idx="2544">
                  <c:v>0.58943426609039307</c:v>
                </c:pt>
                <c:pt idx="2545">
                  <c:v>0.58956694602966309</c:v>
                </c:pt>
                <c:pt idx="2546">
                  <c:v>0.58929020166397095</c:v>
                </c:pt>
                <c:pt idx="2547">
                  <c:v>0.58922052383422852</c:v>
                </c:pt>
                <c:pt idx="2548">
                  <c:v>0.58955842256546021</c:v>
                </c:pt>
                <c:pt idx="2549">
                  <c:v>0.58921360969543457</c:v>
                </c:pt>
                <c:pt idx="2550">
                  <c:v>0.58972591161727905</c:v>
                </c:pt>
                <c:pt idx="2551">
                  <c:v>0.58964800834655762</c:v>
                </c:pt>
                <c:pt idx="2552">
                  <c:v>0.58964622020721436</c:v>
                </c:pt>
                <c:pt idx="2553">
                  <c:v>0.58978098630905151</c:v>
                </c:pt>
                <c:pt idx="2554">
                  <c:v>0.58933264017105103</c:v>
                </c:pt>
                <c:pt idx="2555">
                  <c:v>0.58937084674835205</c:v>
                </c:pt>
                <c:pt idx="2556">
                  <c:v>0.5894160270690918</c:v>
                </c:pt>
                <c:pt idx="2557">
                  <c:v>0.58914506435394287</c:v>
                </c:pt>
                <c:pt idx="2558">
                  <c:v>0.58923935890197754</c:v>
                </c:pt>
                <c:pt idx="2559">
                  <c:v>0.58950132131576538</c:v>
                </c:pt>
                <c:pt idx="2560">
                  <c:v>0.58971172571182251</c:v>
                </c:pt>
                <c:pt idx="2561">
                  <c:v>0.58950477838516235</c:v>
                </c:pt>
                <c:pt idx="2562">
                  <c:v>0.58937406539916992</c:v>
                </c:pt>
                <c:pt idx="2563">
                  <c:v>0.58914828300476074</c:v>
                </c:pt>
                <c:pt idx="2564">
                  <c:v>0.58936965465545654</c:v>
                </c:pt>
                <c:pt idx="2565">
                  <c:v>0.58928006887435913</c:v>
                </c:pt>
                <c:pt idx="2566">
                  <c:v>0.58936464786529541</c:v>
                </c:pt>
                <c:pt idx="2567">
                  <c:v>0.58946031332015991</c:v>
                </c:pt>
                <c:pt idx="2568">
                  <c:v>0.58949941396713257</c:v>
                </c:pt>
                <c:pt idx="2569">
                  <c:v>0.58888965845108032</c:v>
                </c:pt>
                <c:pt idx="2570">
                  <c:v>0.58921122550964355</c:v>
                </c:pt>
                <c:pt idx="2571">
                  <c:v>0.58927357196807861</c:v>
                </c:pt>
                <c:pt idx="2572">
                  <c:v>0.58899784088134766</c:v>
                </c:pt>
                <c:pt idx="2573">
                  <c:v>0.58902955055236816</c:v>
                </c:pt>
                <c:pt idx="2574">
                  <c:v>0.58905547857284546</c:v>
                </c:pt>
                <c:pt idx="2575">
                  <c:v>0.58907866477966309</c:v>
                </c:pt>
                <c:pt idx="2576">
                  <c:v>0.58886343240737915</c:v>
                </c:pt>
                <c:pt idx="2577">
                  <c:v>0.58929902315139771</c:v>
                </c:pt>
                <c:pt idx="2578">
                  <c:v>0.58917796611785889</c:v>
                </c:pt>
                <c:pt idx="2579">
                  <c:v>0.58936429023742676</c:v>
                </c:pt>
                <c:pt idx="2580">
                  <c:v>0.58977425098419189</c:v>
                </c:pt>
                <c:pt idx="2581">
                  <c:v>0.58935195207595825</c:v>
                </c:pt>
                <c:pt idx="2582">
                  <c:v>0.58915251493453979</c:v>
                </c:pt>
                <c:pt idx="2583">
                  <c:v>0.58928942680358887</c:v>
                </c:pt>
                <c:pt idx="2584">
                  <c:v>0.58898770809173584</c:v>
                </c:pt>
                <c:pt idx="2585">
                  <c:v>0.58905118703842163</c:v>
                </c:pt>
                <c:pt idx="2586">
                  <c:v>0.58937275409698486</c:v>
                </c:pt>
                <c:pt idx="2587">
                  <c:v>0.58923369646072388</c:v>
                </c:pt>
                <c:pt idx="2588">
                  <c:v>0.58951812982559204</c:v>
                </c:pt>
                <c:pt idx="2589">
                  <c:v>0.58912301063537598</c:v>
                </c:pt>
                <c:pt idx="2590">
                  <c:v>0.58906173706054688</c:v>
                </c:pt>
                <c:pt idx="2591">
                  <c:v>0.58919829130172729</c:v>
                </c:pt>
                <c:pt idx="2592">
                  <c:v>0.58925163745880127</c:v>
                </c:pt>
                <c:pt idx="2593">
                  <c:v>0.58917325735092163</c:v>
                </c:pt>
                <c:pt idx="2594">
                  <c:v>0.58933603763580322</c:v>
                </c:pt>
                <c:pt idx="2595">
                  <c:v>0.58953315019607544</c:v>
                </c:pt>
                <c:pt idx="2596">
                  <c:v>0.58939671516418457</c:v>
                </c:pt>
                <c:pt idx="2597">
                  <c:v>0.58923554420471191</c:v>
                </c:pt>
                <c:pt idx="2598">
                  <c:v>0.58930552005767822</c:v>
                </c:pt>
                <c:pt idx="2599">
                  <c:v>0.58918756246566772</c:v>
                </c:pt>
                <c:pt idx="2600">
                  <c:v>0.58922088146209717</c:v>
                </c:pt>
                <c:pt idx="2601">
                  <c:v>0.58941996097564697</c:v>
                </c:pt>
                <c:pt idx="2602">
                  <c:v>0.58898067474365234</c:v>
                </c:pt>
                <c:pt idx="2603">
                  <c:v>0.58867675065994263</c:v>
                </c:pt>
                <c:pt idx="2604">
                  <c:v>0.58930450677871704</c:v>
                </c:pt>
                <c:pt idx="2605">
                  <c:v>0.58874493837356567</c:v>
                </c:pt>
                <c:pt idx="2606">
                  <c:v>0.58908534049987793</c:v>
                </c:pt>
                <c:pt idx="2607">
                  <c:v>0.58944720029830933</c:v>
                </c:pt>
                <c:pt idx="2608">
                  <c:v>0.58933031558990479</c:v>
                </c:pt>
                <c:pt idx="2609">
                  <c:v>0.58944374322891235</c:v>
                </c:pt>
                <c:pt idx="2610">
                  <c:v>0.58947634696960449</c:v>
                </c:pt>
                <c:pt idx="2611">
                  <c:v>0.58921283483505249</c:v>
                </c:pt>
                <c:pt idx="2612">
                  <c:v>0.58927351236343384</c:v>
                </c:pt>
                <c:pt idx="2613">
                  <c:v>0.58936184644699097</c:v>
                </c:pt>
                <c:pt idx="2614">
                  <c:v>0.58935284614562988</c:v>
                </c:pt>
                <c:pt idx="2615">
                  <c:v>0.58959925174713135</c:v>
                </c:pt>
                <c:pt idx="2616">
                  <c:v>0.58932691812515259</c:v>
                </c:pt>
                <c:pt idx="2617">
                  <c:v>0.58920419216156006</c:v>
                </c:pt>
                <c:pt idx="2618">
                  <c:v>0.58918178081512451</c:v>
                </c:pt>
                <c:pt idx="2619">
                  <c:v>0.58912521600723267</c:v>
                </c:pt>
                <c:pt idx="2620">
                  <c:v>0.58899199962615967</c:v>
                </c:pt>
                <c:pt idx="2621">
                  <c:v>0.58914107084274292</c:v>
                </c:pt>
                <c:pt idx="2622">
                  <c:v>0.58924305438995361</c:v>
                </c:pt>
                <c:pt idx="2623">
                  <c:v>0.58910888433456421</c:v>
                </c:pt>
                <c:pt idx="2624">
                  <c:v>0.58929699659347534</c:v>
                </c:pt>
                <c:pt idx="2625">
                  <c:v>0.58929049968719482</c:v>
                </c:pt>
                <c:pt idx="2626">
                  <c:v>0.58946084976196289</c:v>
                </c:pt>
                <c:pt idx="2627">
                  <c:v>0.58941316604614258</c:v>
                </c:pt>
                <c:pt idx="2628">
                  <c:v>0.58954161405563354</c:v>
                </c:pt>
                <c:pt idx="2629">
                  <c:v>0.58881133794784546</c:v>
                </c:pt>
                <c:pt idx="2630">
                  <c:v>0.58946317434310913</c:v>
                </c:pt>
                <c:pt idx="2631">
                  <c:v>0.58952182531356812</c:v>
                </c:pt>
                <c:pt idx="2632">
                  <c:v>0.58907884359359741</c:v>
                </c:pt>
                <c:pt idx="2633">
                  <c:v>0.58908647298812866</c:v>
                </c:pt>
                <c:pt idx="2634">
                  <c:v>0.58925479650497437</c:v>
                </c:pt>
                <c:pt idx="2635">
                  <c:v>0.58904355764389038</c:v>
                </c:pt>
                <c:pt idx="2636">
                  <c:v>0.58928519487380981</c:v>
                </c:pt>
                <c:pt idx="2637">
                  <c:v>0.58921313285827637</c:v>
                </c:pt>
                <c:pt idx="2638">
                  <c:v>0.58913505077362061</c:v>
                </c:pt>
                <c:pt idx="2639">
                  <c:v>0.5894579291343689</c:v>
                </c:pt>
                <c:pt idx="2640">
                  <c:v>0.58938974142074585</c:v>
                </c:pt>
                <c:pt idx="2641">
                  <c:v>0.58966106176376343</c:v>
                </c:pt>
                <c:pt idx="2642">
                  <c:v>0.58977788686752319</c:v>
                </c:pt>
                <c:pt idx="2643">
                  <c:v>0.58958792686462402</c:v>
                </c:pt>
                <c:pt idx="2644">
                  <c:v>0.58921724557876587</c:v>
                </c:pt>
                <c:pt idx="2645">
                  <c:v>0.58950340747833252</c:v>
                </c:pt>
                <c:pt idx="2646">
                  <c:v>0.58934593200683594</c:v>
                </c:pt>
                <c:pt idx="2647">
                  <c:v>0.58908522129058838</c:v>
                </c:pt>
                <c:pt idx="2648">
                  <c:v>0.58937966823577881</c:v>
                </c:pt>
                <c:pt idx="2649">
                  <c:v>0.58935445547103882</c:v>
                </c:pt>
                <c:pt idx="2650">
                  <c:v>0.5894855260848999</c:v>
                </c:pt>
                <c:pt idx="2651">
                  <c:v>0.58957642316818237</c:v>
                </c:pt>
                <c:pt idx="2652">
                  <c:v>0.58960753679275513</c:v>
                </c:pt>
                <c:pt idx="2653">
                  <c:v>0.58948349952697754</c:v>
                </c:pt>
                <c:pt idx="2654">
                  <c:v>0.58979618549346924</c:v>
                </c:pt>
                <c:pt idx="2655">
                  <c:v>0.58938145637512207</c:v>
                </c:pt>
                <c:pt idx="2656">
                  <c:v>0.58913755416870117</c:v>
                </c:pt>
                <c:pt idx="2657">
                  <c:v>0.5897180438041687</c:v>
                </c:pt>
                <c:pt idx="2658">
                  <c:v>0.58974635601043701</c:v>
                </c:pt>
                <c:pt idx="2659">
                  <c:v>0.58942258358001709</c:v>
                </c:pt>
                <c:pt idx="2660">
                  <c:v>0.58969026803970337</c:v>
                </c:pt>
                <c:pt idx="2661">
                  <c:v>0.58939290046691895</c:v>
                </c:pt>
                <c:pt idx="2662">
                  <c:v>0.58947384357452393</c:v>
                </c:pt>
                <c:pt idx="2663">
                  <c:v>0.58950436115264893</c:v>
                </c:pt>
                <c:pt idx="2664">
                  <c:v>0.58907115459442139</c:v>
                </c:pt>
                <c:pt idx="2665">
                  <c:v>0.58916687965393066</c:v>
                </c:pt>
                <c:pt idx="2666">
                  <c:v>0.5891193151473999</c:v>
                </c:pt>
                <c:pt idx="2667">
                  <c:v>0.58919757604598999</c:v>
                </c:pt>
                <c:pt idx="2668">
                  <c:v>0.58937829732894897</c:v>
                </c:pt>
                <c:pt idx="2669">
                  <c:v>0.58967959880828857</c:v>
                </c:pt>
                <c:pt idx="2670">
                  <c:v>0.58910489082336426</c:v>
                </c:pt>
                <c:pt idx="2671">
                  <c:v>0.58900439739227295</c:v>
                </c:pt>
                <c:pt idx="2672">
                  <c:v>0.58914661407470703</c:v>
                </c:pt>
                <c:pt idx="2673">
                  <c:v>0.5893632173538208</c:v>
                </c:pt>
                <c:pt idx="2674">
                  <c:v>0.58906710147857666</c:v>
                </c:pt>
                <c:pt idx="2675">
                  <c:v>0.58908051252365112</c:v>
                </c:pt>
                <c:pt idx="2676">
                  <c:v>0.58884590864181519</c:v>
                </c:pt>
                <c:pt idx="2677">
                  <c:v>0.58900946378707886</c:v>
                </c:pt>
                <c:pt idx="2678">
                  <c:v>0.58936011791229248</c:v>
                </c:pt>
                <c:pt idx="2679">
                  <c:v>0.58936792612075806</c:v>
                </c:pt>
                <c:pt idx="2680">
                  <c:v>0.58914613723754883</c:v>
                </c:pt>
                <c:pt idx="2681">
                  <c:v>0.58935719728469849</c:v>
                </c:pt>
                <c:pt idx="2682">
                  <c:v>0.58876514434814453</c:v>
                </c:pt>
                <c:pt idx="2683">
                  <c:v>0.58902072906494141</c:v>
                </c:pt>
                <c:pt idx="2684">
                  <c:v>0.58925426006317139</c:v>
                </c:pt>
                <c:pt idx="2685">
                  <c:v>0.58875232934951782</c:v>
                </c:pt>
                <c:pt idx="2686">
                  <c:v>0.5887865424156189</c:v>
                </c:pt>
                <c:pt idx="2687">
                  <c:v>0.58889496326446533</c:v>
                </c:pt>
                <c:pt idx="2688">
                  <c:v>0.58914816379547119</c:v>
                </c:pt>
                <c:pt idx="2689">
                  <c:v>0.58933675289154053</c:v>
                </c:pt>
                <c:pt idx="2690">
                  <c:v>0.589427649974823</c:v>
                </c:pt>
                <c:pt idx="2691">
                  <c:v>0.58924084901809692</c:v>
                </c:pt>
                <c:pt idx="2692">
                  <c:v>0.58911824226379395</c:v>
                </c:pt>
                <c:pt idx="2693">
                  <c:v>0.58926618099212646</c:v>
                </c:pt>
                <c:pt idx="2694">
                  <c:v>0.58902579545974731</c:v>
                </c:pt>
                <c:pt idx="2695">
                  <c:v>0.58962589502334595</c:v>
                </c:pt>
                <c:pt idx="2696">
                  <c:v>0.58969026803970337</c:v>
                </c:pt>
                <c:pt idx="2697">
                  <c:v>0.58930307626724243</c:v>
                </c:pt>
                <c:pt idx="2698">
                  <c:v>0.58899873495101929</c:v>
                </c:pt>
                <c:pt idx="2699">
                  <c:v>0.58937638998031616</c:v>
                </c:pt>
                <c:pt idx="2700">
                  <c:v>0.58941525220870972</c:v>
                </c:pt>
                <c:pt idx="2701">
                  <c:v>0.5894167423248291</c:v>
                </c:pt>
                <c:pt idx="2702">
                  <c:v>0.58939105272293091</c:v>
                </c:pt>
                <c:pt idx="2703">
                  <c:v>0.58907926082611084</c:v>
                </c:pt>
                <c:pt idx="2704">
                  <c:v>0.58949565887451172</c:v>
                </c:pt>
                <c:pt idx="2705">
                  <c:v>0.58976387977600098</c:v>
                </c:pt>
                <c:pt idx="2706">
                  <c:v>0.58909279108047485</c:v>
                </c:pt>
                <c:pt idx="2707">
                  <c:v>0.58943605422973633</c:v>
                </c:pt>
                <c:pt idx="2708">
                  <c:v>0.58935558795928955</c:v>
                </c:pt>
                <c:pt idx="2709">
                  <c:v>0.58921295404434204</c:v>
                </c:pt>
                <c:pt idx="2710">
                  <c:v>0.5895114541053772</c:v>
                </c:pt>
                <c:pt idx="2711">
                  <c:v>0.58941185474395752</c:v>
                </c:pt>
                <c:pt idx="2712">
                  <c:v>0.58911591768264771</c:v>
                </c:pt>
                <c:pt idx="2713">
                  <c:v>0.58894425630569458</c:v>
                </c:pt>
                <c:pt idx="2714">
                  <c:v>0.58896982669830322</c:v>
                </c:pt>
                <c:pt idx="2715">
                  <c:v>0.58905798196792603</c:v>
                </c:pt>
                <c:pt idx="2716">
                  <c:v>0.58929729461669922</c:v>
                </c:pt>
                <c:pt idx="2717">
                  <c:v>0.58929109573364258</c:v>
                </c:pt>
                <c:pt idx="2718">
                  <c:v>0.58919936418533325</c:v>
                </c:pt>
                <c:pt idx="2719">
                  <c:v>0.58948636054992676</c:v>
                </c:pt>
                <c:pt idx="2720">
                  <c:v>0.58865338563919067</c:v>
                </c:pt>
                <c:pt idx="2721">
                  <c:v>0.58881992101669312</c:v>
                </c:pt>
                <c:pt idx="2722">
                  <c:v>0.58960652351379395</c:v>
                </c:pt>
                <c:pt idx="2723">
                  <c:v>0.58948105573654175</c:v>
                </c:pt>
                <c:pt idx="2724">
                  <c:v>0.58919751644134521</c:v>
                </c:pt>
                <c:pt idx="2725">
                  <c:v>0.58927524089813232</c:v>
                </c:pt>
                <c:pt idx="2726">
                  <c:v>0.5890306830406189</c:v>
                </c:pt>
                <c:pt idx="2727">
                  <c:v>0.58854693174362183</c:v>
                </c:pt>
                <c:pt idx="2728">
                  <c:v>0.58898735046386719</c:v>
                </c:pt>
                <c:pt idx="2729">
                  <c:v>0.58888339996337891</c:v>
                </c:pt>
                <c:pt idx="2730">
                  <c:v>0.58914011716842651</c:v>
                </c:pt>
                <c:pt idx="2731">
                  <c:v>0.58961081504821777</c:v>
                </c:pt>
                <c:pt idx="2732">
                  <c:v>0.58937442302703857</c:v>
                </c:pt>
                <c:pt idx="2733">
                  <c:v>0.58915281295776367</c:v>
                </c:pt>
                <c:pt idx="2734">
                  <c:v>0.5891718864440918</c:v>
                </c:pt>
                <c:pt idx="2735">
                  <c:v>0.58908486366271973</c:v>
                </c:pt>
                <c:pt idx="2736">
                  <c:v>0.58932626247406006</c:v>
                </c:pt>
                <c:pt idx="2737">
                  <c:v>0.5892147421836853</c:v>
                </c:pt>
                <c:pt idx="2738">
                  <c:v>0.58884000778198242</c:v>
                </c:pt>
                <c:pt idx="2739">
                  <c:v>0.588919997215271</c:v>
                </c:pt>
                <c:pt idx="2740">
                  <c:v>0.58919447660446167</c:v>
                </c:pt>
                <c:pt idx="2741">
                  <c:v>0.58919006586074829</c:v>
                </c:pt>
                <c:pt idx="2742">
                  <c:v>0.58941423892974854</c:v>
                </c:pt>
                <c:pt idx="2743">
                  <c:v>0.589305579662323</c:v>
                </c:pt>
                <c:pt idx="2744">
                  <c:v>0.58909875154495239</c:v>
                </c:pt>
                <c:pt idx="2745">
                  <c:v>0.58953660726547241</c:v>
                </c:pt>
                <c:pt idx="2746">
                  <c:v>0.58914792537689209</c:v>
                </c:pt>
                <c:pt idx="2747">
                  <c:v>0.58855849504470825</c:v>
                </c:pt>
                <c:pt idx="2748">
                  <c:v>0.58918023109436035</c:v>
                </c:pt>
                <c:pt idx="2749">
                  <c:v>0.58923649787902832</c:v>
                </c:pt>
                <c:pt idx="2750">
                  <c:v>0.58906257152557373</c:v>
                </c:pt>
                <c:pt idx="2751">
                  <c:v>0.58946025371551514</c:v>
                </c:pt>
                <c:pt idx="2752">
                  <c:v>0.58933442831039429</c:v>
                </c:pt>
                <c:pt idx="2753">
                  <c:v>0.58884847164154053</c:v>
                </c:pt>
                <c:pt idx="2754">
                  <c:v>0.58899056911468506</c:v>
                </c:pt>
                <c:pt idx="2755">
                  <c:v>0.58883696794509888</c:v>
                </c:pt>
                <c:pt idx="2756">
                  <c:v>0.58912187814712524</c:v>
                </c:pt>
                <c:pt idx="2757">
                  <c:v>0.58947968482971191</c:v>
                </c:pt>
                <c:pt idx="2758">
                  <c:v>0.58947449922561646</c:v>
                </c:pt>
                <c:pt idx="2759">
                  <c:v>0.58904075622558594</c:v>
                </c:pt>
                <c:pt idx="2760">
                  <c:v>0.58903276920318604</c:v>
                </c:pt>
                <c:pt idx="2761">
                  <c:v>0.58900552988052368</c:v>
                </c:pt>
                <c:pt idx="2762">
                  <c:v>0.58921492099761963</c:v>
                </c:pt>
                <c:pt idx="2763">
                  <c:v>0.58943498134613037</c:v>
                </c:pt>
                <c:pt idx="2764">
                  <c:v>0.5891190767288208</c:v>
                </c:pt>
                <c:pt idx="2765">
                  <c:v>0.58887934684753418</c:v>
                </c:pt>
                <c:pt idx="2766">
                  <c:v>0.58920526504516602</c:v>
                </c:pt>
                <c:pt idx="2767">
                  <c:v>0.58924365043640137</c:v>
                </c:pt>
                <c:pt idx="2768">
                  <c:v>0.58946377038955688</c:v>
                </c:pt>
                <c:pt idx="2769">
                  <c:v>0.58950090408325195</c:v>
                </c:pt>
                <c:pt idx="2770">
                  <c:v>0.58927124738693237</c:v>
                </c:pt>
                <c:pt idx="2771">
                  <c:v>0.58952313661575317</c:v>
                </c:pt>
                <c:pt idx="2772">
                  <c:v>0.58941125869750977</c:v>
                </c:pt>
                <c:pt idx="2773">
                  <c:v>0.58838921785354614</c:v>
                </c:pt>
                <c:pt idx="2774">
                  <c:v>0.58853566646575928</c:v>
                </c:pt>
                <c:pt idx="2775">
                  <c:v>0.58866989612579346</c:v>
                </c:pt>
                <c:pt idx="2776">
                  <c:v>0.58859854936599731</c:v>
                </c:pt>
                <c:pt idx="2777">
                  <c:v>0.58922737836837769</c:v>
                </c:pt>
                <c:pt idx="2778">
                  <c:v>0.5895501971244812</c:v>
                </c:pt>
                <c:pt idx="2779">
                  <c:v>0.58927458524703979</c:v>
                </c:pt>
                <c:pt idx="2780">
                  <c:v>0.58933413028717041</c:v>
                </c:pt>
                <c:pt idx="2781">
                  <c:v>0.58911246061325073</c:v>
                </c:pt>
                <c:pt idx="2782">
                  <c:v>0.58908778429031372</c:v>
                </c:pt>
                <c:pt idx="2783">
                  <c:v>0.58951663970947266</c:v>
                </c:pt>
                <c:pt idx="2784">
                  <c:v>0.58972424268722534</c:v>
                </c:pt>
                <c:pt idx="2785">
                  <c:v>0.58940410614013672</c:v>
                </c:pt>
                <c:pt idx="2786">
                  <c:v>0.58932340145111084</c:v>
                </c:pt>
                <c:pt idx="2787">
                  <c:v>0.58909058570861816</c:v>
                </c:pt>
                <c:pt idx="2788">
                  <c:v>0.58922803401947021</c:v>
                </c:pt>
                <c:pt idx="2789">
                  <c:v>0.58955436944961548</c:v>
                </c:pt>
                <c:pt idx="2790">
                  <c:v>0.58898144960403442</c:v>
                </c:pt>
                <c:pt idx="2791">
                  <c:v>0.58859443664550781</c:v>
                </c:pt>
                <c:pt idx="2792">
                  <c:v>0.58910268545150757</c:v>
                </c:pt>
                <c:pt idx="2793">
                  <c:v>0.5891684889793396</c:v>
                </c:pt>
                <c:pt idx="2794">
                  <c:v>0.58938026428222656</c:v>
                </c:pt>
                <c:pt idx="2795">
                  <c:v>0.58947920799255371</c:v>
                </c:pt>
                <c:pt idx="2796">
                  <c:v>0.58916282653808594</c:v>
                </c:pt>
                <c:pt idx="2797">
                  <c:v>0.58937442302703857</c:v>
                </c:pt>
                <c:pt idx="2798">
                  <c:v>0.58949154615402222</c:v>
                </c:pt>
                <c:pt idx="2799">
                  <c:v>0.58907556533813477</c:v>
                </c:pt>
                <c:pt idx="2800">
                  <c:v>0.58920079469680786</c:v>
                </c:pt>
                <c:pt idx="2801">
                  <c:v>0.58896499872207642</c:v>
                </c:pt>
                <c:pt idx="2802">
                  <c:v>0.58889037370681763</c:v>
                </c:pt>
                <c:pt idx="2803">
                  <c:v>0.58911925554275513</c:v>
                </c:pt>
                <c:pt idx="2804">
                  <c:v>0.5893445611000061</c:v>
                </c:pt>
                <c:pt idx="2805">
                  <c:v>0.58892780542373657</c:v>
                </c:pt>
                <c:pt idx="2806">
                  <c:v>0.58911460638046265</c:v>
                </c:pt>
                <c:pt idx="2807">
                  <c:v>0.58896386623382568</c:v>
                </c:pt>
                <c:pt idx="2808">
                  <c:v>0.58888822793960571</c:v>
                </c:pt>
                <c:pt idx="2809">
                  <c:v>0.58927536010742188</c:v>
                </c:pt>
                <c:pt idx="2810">
                  <c:v>0.58926910161972046</c:v>
                </c:pt>
                <c:pt idx="2811">
                  <c:v>0.58912569284439087</c:v>
                </c:pt>
                <c:pt idx="2812">
                  <c:v>0.58926910161972046</c:v>
                </c:pt>
                <c:pt idx="2813">
                  <c:v>0.58891642093658447</c:v>
                </c:pt>
                <c:pt idx="2814">
                  <c:v>0.58877229690551758</c:v>
                </c:pt>
                <c:pt idx="2815">
                  <c:v>0.58947616815567017</c:v>
                </c:pt>
                <c:pt idx="2816">
                  <c:v>0.58924102783203125</c:v>
                </c:pt>
                <c:pt idx="2817">
                  <c:v>0.58881223201751709</c:v>
                </c:pt>
                <c:pt idx="2818">
                  <c:v>0.58886456489562988</c:v>
                </c:pt>
                <c:pt idx="2819">
                  <c:v>0.58908742666244507</c:v>
                </c:pt>
                <c:pt idx="2820">
                  <c:v>0.58923512697219849</c:v>
                </c:pt>
                <c:pt idx="2821">
                  <c:v>0.5891956090927124</c:v>
                </c:pt>
                <c:pt idx="2822">
                  <c:v>0.58895659446716309</c:v>
                </c:pt>
                <c:pt idx="2823">
                  <c:v>0.58902561664581299</c:v>
                </c:pt>
                <c:pt idx="2824">
                  <c:v>0.58929747343063354</c:v>
                </c:pt>
                <c:pt idx="2825">
                  <c:v>0.58901536464691162</c:v>
                </c:pt>
                <c:pt idx="2826">
                  <c:v>0.5889851450920105</c:v>
                </c:pt>
                <c:pt idx="2827">
                  <c:v>0.58917737007141113</c:v>
                </c:pt>
                <c:pt idx="2828">
                  <c:v>0.5888175368309021</c:v>
                </c:pt>
                <c:pt idx="2829">
                  <c:v>0.58886820077896118</c:v>
                </c:pt>
                <c:pt idx="2830">
                  <c:v>0.58913701772689819</c:v>
                </c:pt>
                <c:pt idx="2831">
                  <c:v>0.58927810192108154</c:v>
                </c:pt>
                <c:pt idx="2832">
                  <c:v>0.58937567472457886</c:v>
                </c:pt>
                <c:pt idx="2833">
                  <c:v>0.58902925252914429</c:v>
                </c:pt>
                <c:pt idx="2834">
                  <c:v>0.58892381191253662</c:v>
                </c:pt>
                <c:pt idx="2835">
                  <c:v>0.58943188190460205</c:v>
                </c:pt>
                <c:pt idx="2836">
                  <c:v>0.58916699886322021</c:v>
                </c:pt>
                <c:pt idx="2837">
                  <c:v>0.58927977085113525</c:v>
                </c:pt>
                <c:pt idx="2838">
                  <c:v>0.58936619758605957</c:v>
                </c:pt>
                <c:pt idx="2839">
                  <c:v>0.58900594711303711</c:v>
                </c:pt>
                <c:pt idx="2840">
                  <c:v>0.58872711658477783</c:v>
                </c:pt>
                <c:pt idx="2841">
                  <c:v>0.5890921950340271</c:v>
                </c:pt>
                <c:pt idx="2842">
                  <c:v>0.58915388584136963</c:v>
                </c:pt>
                <c:pt idx="2843">
                  <c:v>0.58890730142593384</c:v>
                </c:pt>
                <c:pt idx="2844">
                  <c:v>0.58890193700790405</c:v>
                </c:pt>
                <c:pt idx="2845">
                  <c:v>0.58900874853134155</c:v>
                </c:pt>
                <c:pt idx="2846">
                  <c:v>0.58909142017364502</c:v>
                </c:pt>
                <c:pt idx="2847">
                  <c:v>0.58905154466629028</c:v>
                </c:pt>
                <c:pt idx="2848">
                  <c:v>0.58886951208114624</c:v>
                </c:pt>
                <c:pt idx="2849">
                  <c:v>0.58898037672042847</c:v>
                </c:pt>
                <c:pt idx="2850">
                  <c:v>0.58909726142883301</c:v>
                </c:pt>
                <c:pt idx="2851">
                  <c:v>0.58885639905929565</c:v>
                </c:pt>
                <c:pt idx="2852">
                  <c:v>0.58895546197891235</c:v>
                </c:pt>
                <c:pt idx="2853">
                  <c:v>0.58928781747817993</c:v>
                </c:pt>
                <c:pt idx="2854">
                  <c:v>0.58905088901519775</c:v>
                </c:pt>
                <c:pt idx="2855">
                  <c:v>0.58897513151168823</c:v>
                </c:pt>
                <c:pt idx="2856">
                  <c:v>0.58900749683380127</c:v>
                </c:pt>
                <c:pt idx="2857">
                  <c:v>0.58900398015975952</c:v>
                </c:pt>
                <c:pt idx="2858">
                  <c:v>0.58926975727081299</c:v>
                </c:pt>
                <c:pt idx="2859">
                  <c:v>0.58903753757476807</c:v>
                </c:pt>
                <c:pt idx="2860">
                  <c:v>0.58894675970077515</c:v>
                </c:pt>
                <c:pt idx="2861">
                  <c:v>0.58914238214492798</c:v>
                </c:pt>
                <c:pt idx="2862">
                  <c:v>0.58880192041397095</c:v>
                </c:pt>
                <c:pt idx="2863">
                  <c:v>0.58877295255661011</c:v>
                </c:pt>
                <c:pt idx="2864">
                  <c:v>0.58903032541275024</c:v>
                </c:pt>
                <c:pt idx="2865">
                  <c:v>0.5887870192527771</c:v>
                </c:pt>
                <c:pt idx="2866">
                  <c:v>0.58835500478744507</c:v>
                </c:pt>
                <c:pt idx="2867">
                  <c:v>0.58881908655166626</c:v>
                </c:pt>
                <c:pt idx="2868">
                  <c:v>0.58898282051086426</c:v>
                </c:pt>
                <c:pt idx="2869">
                  <c:v>0.58895683288574219</c:v>
                </c:pt>
                <c:pt idx="2870">
                  <c:v>0.58887457847595215</c:v>
                </c:pt>
                <c:pt idx="2871">
                  <c:v>0.58925133943557739</c:v>
                </c:pt>
                <c:pt idx="2872">
                  <c:v>0.58942162990570068</c:v>
                </c:pt>
                <c:pt idx="2873">
                  <c:v>0.58939605951309204</c:v>
                </c:pt>
                <c:pt idx="2874">
                  <c:v>0.58922684192657471</c:v>
                </c:pt>
                <c:pt idx="2875">
                  <c:v>0.5892484188079834</c:v>
                </c:pt>
                <c:pt idx="2876">
                  <c:v>0.5892985463142395</c:v>
                </c:pt>
                <c:pt idx="2877">
                  <c:v>0.58911532163619995</c:v>
                </c:pt>
                <c:pt idx="2878">
                  <c:v>0.58921992778778076</c:v>
                </c:pt>
                <c:pt idx="2879">
                  <c:v>0.58954358100891113</c:v>
                </c:pt>
                <c:pt idx="2880">
                  <c:v>0.58915674686431885</c:v>
                </c:pt>
                <c:pt idx="2881">
                  <c:v>0.589091956615448</c:v>
                </c:pt>
                <c:pt idx="2882">
                  <c:v>0.58924239873886108</c:v>
                </c:pt>
                <c:pt idx="2883">
                  <c:v>0.58918094635009766</c:v>
                </c:pt>
                <c:pt idx="2884">
                  <c:v>0.58918023109436035</c:v>
                </c:pt>
                <c:pt idx="2885">
                  <c:v>0.58909934759140015</c:v>
                </c:pt>
                <c:pt idx="2886">
                  <c:v>0.58944666385650635</c:v>
                </c:pt>
                <c:pt idx="2887">
                  <c:v>0.58980226516723633</c:v>
                </c:pt>
                <c:pt idx="2888">
                  <c:v>0.58947378396987915</c:v>
                </c:pt>
                <c:pt idx="2889">
                  <c:v>0.58913952112197876</c:v>
                </c:pt>
                <c:pt idx="2890">
                  <c:v>0.58924281597137451</c:v>
                </c:pt>
                <c:pt idx="2891">
                  <c:v>0.5888664722442627</c:v>
                </c:pt>
                <c:pt idx="2892">
                  <c:v>0.58870977163314819</c:v>
                </c:pt>
                <c:pt idx="2893">
                  <c:v>0.58888226747512817</c:v>
                </c:pt>
                <c:pt idx="2894">
                  <c:v>0.58908730745315552</c:v>
                </c:pt>
                <c:pt idx="2895">
                  <c:v>0.58920377492904663</c:v>
                </c:pt>
                <c:pt idx="2896">
                  <c:v>0.58902949094772339</c:v>
                </c:pt>
                <c:pt idx="2897">
                  <c:v>0.58943593502044678</c:v>
                </c:pt>
                <c:pt idx="2898">
                  <c:v>0.58955639600753784</c:v>
                </c:pt>
                <c:pt idx="2899">
                  <c:v>0.58932983875274658</c:v>
                </c:pt>
                <c:pt idx="2900">
                  <c:v>0.58923614025115967</c:v>
                </c:pt>
                <c:pt idx="2901">
                  <c:v>0.58879959583282471</c:v>
                </c:pt>
                <c:pt idx="2902">
                  <c:v>0.58881676197052002</c:v>
                </c:pt>
                <c:pt idx="2903">
                  <c:v>0.58860450983047485</c:v>
                </c:pt>
                <c:pt idx="2904">
                  <c:v>0.58880752325057983</c:v>
                </c:pt>
                <c:pt idx="2905">
                  <c:v>0.58920019865036011</c:v>
                </c:pt>
                <c:pt idx="2906">
                  <c:v>0.58921319246292114</c:v>
                </c:pt>
                <c:pt idx="2907">
                  <c:v>0.58902794122695923</c:v>
                </c:pt>
                <c:pt idx="2908">
                  <c:v>0.58910089731216431</c:v>
                </c:pt>
                <c:pt idx="2909">
                  <c:v>0.58911269903182983</c:v>
                </c:pt>
                <c:pt idx="2910">
                  <c:v>0.58927619457244873</c:v>
                </c:pt>
                <c:pt idx="2911">
                  <c:v>0.58887255191802979</c:v>
                </c:pt>
                <c:pt idx="2912">
                  <c:v>0.58897167444229126</c:v>
                </c:pt>
                <c:pt idx="2913">
                  <c:v>0.58931297063827515</c:v>
                </c:pt>
                <c:pt idx="2914">
                  <c:v>0.58925729990005493</c:v>
                </c:pt>
                <c:pt idx="2915">
                  <c:v>0.5889466404914856</c:v>
                </c:pt>
                <c:pt idx="2916">
                  <c:v>0.5893135666847229</c:v>
                </c:pt>
                <c:pt idx="2917">
                  <c:v>0.58906453847885132</c:v>
                </c:pt>
                <c:pt idx="2918">
                  <c:v>0.58892452716827393</c:v>
                </c:pt>
                <c:pt idx="2919">
                  <c:v>0.58893954753875732</c:v>
                </c:pt>
                <c:pt idx="2920">
                  <c:v>0.58897089958190918</c:v>
                </c:pt>
                <c:pt idx="2921">
                  <c:v>0.58868527412414551</c:v>
                </c:pt>
                <c:pt idx="2922">
                  <c:v>0.58867907524108887</c:v>
                </c:pt>
                <c:pt idx="2923">
                  <c:v>0.58873414993286133</c:v>
                </c:pt>
                <c:pt idx="2924">
                  <c:v>0.58895915746688843</c:v>
                </c:pt>
                <c:pt idx="2925">
                  <c:v>0.5890921950340271</c:v>
                </c:pt>
                <c:pt idx="2926">
                  <c:v>0.58922296762466431</c:v>
                </c:pt>
                <c:pt idx="2927">
                  <c:v>0.58899247646331787</c:v>
                </c:pt>
                <c:pt idx="2928">
                  <c:v>0.58907109498977661</c:v>
                </c:pt>
                <c:pt idx="2929">
                  <c:v>0.5889507532119751</c:v>
                </c:pt>
                <c:pt idx="2930">
                  <c:v>0.58885759115219116</c:v>
                </c:pt>
                <c:pt idx="2931">
                  <c:v>0.58885616064071655</c:v>
                </c:pt>
                <c:pt idx="2932">
                  <c:v>0.58917659521102905</c:v>
                </c:pt>
                <c:pt idx="2933">
                  <c:v>0.58938473463058472</c:v>
                </c:pt>
                <c:pt idx="2934">
                  <c:v>0.58891791105270386</c:v>
                </c:pt>
                <c:pt idx="2935">
                  <c:v>0.5890345573425293</c:v>
                </c:pt>
                <c:pt idx="2936">
                  <c:v>0.58896422386169434</c:v>
                </c:pt>
                <c:pt idx="2937">
                  <c:v>0.58902060985565186</c:v>
                </c:pt>
                <c:pt idx="2938">
                  <c:v>0.58922922611236572</c:v>
                </c:pt>
                <c:pt idx="2939">
                  <c:v>0.58936101198196411</c:v>
                </c:pt>
                <c:pt idx="2940">
                  <c:v>0.58919769525527954</c:v>
                </c:pt>
                <c:pt idx="2941">
                  <c:v>0.58885002136230469</c:v>
                </c:pt>
                <c:pt idx="2942">
                  <c:v>0.58927780389785767</c:v>
                </c:pt>
                <c:pt idx="2943">
                  <c:v>0.58911019563674927</c:v>
                </c:pt>
                <c:pt idx="2944">
                  <c:v>0.58870071172714233</c:v>
                </c:pt>
                <c:pt idx="2945">
                  <c:v>0.58881908655166626</c:v>
                </c:pt>
                <c:pt idx="2946">
                  <c:v>0.58914786577224731</c:v>
                </c:pt>
                <c:pt idx="2947">
                  <c:v>0.58863824605941772</c:v>
                </c:pt>
                <c:pt idx="2948">
                  <c:v>0.58891880512237549</c:v>
                </c:pt>
                <c:pt idx="2949">
                  <c:v>0.58917331695556641</c:v>
                </c:pt>
                <c:pt idx="2950">
                  <c:v>0.58907395601272583</c:v>
                </c:pt>
                <c:pt idx="2951">
                  <c:v>0.58898311853408813</c:v>
                </c:pt>
                <c:pt idx="2952">
                  <c:v>0.5892910361289978</c:v>
                </c:pt>
                <c:pt idx="2953">
                  <c:v>0.58919990062713623</c:v>
                </c:pt>
                <c:pt idx="2954">
                  <c:v>0.58895164728164673</c:v>
                </c:pt>
                <c:pt idx="2955">
                  <c:v>0.58896434307098389</c:v>
                </c:pt>
                <c:pt idx="2956">
                  <c:v>0.58871084451675415</c:v>
                </c:pt>
                <c:pt idx="2957">
                  <c:v>0.58877724409103394</c:v>
                </c:pt>
                <c:pt idx="2958">
                  <c:v>0.5891607403755188</c:v>
                </c:pt>
                <c:pt idx="2959">
                  <c:v>0.58942717313766479</c:v>
                </c:pt>
                <c:pt idx="2960">
                  <c:v>0.58924514055252075</c:v>
                </c:pt>
                <c:pt idx="2961">
                  <c:v>0.58914697170257568</c:v>
                </c:pt>
                <c:pt idx="2962">
                  <c:v>0.58871829509735107</c:v>
                </c:pt>
                <c:pt idx="2963">
                  <c:v>0.58914542198181152</c:v>
                </c:pt>
                <c:pt idx="2964">
                  <c:v>0.5893394947052002</c:v>
                </c:pt>
                <c:pt idx="2965">
                  <c:v>0.58941900730133057</c:v>
                </c:pt>
                <c:pt idx="2966">
                  <c:v>0.58908921480178833</c:v>
                </c:pt>
                <c:pt idx="2967">
                  <c:v>0.58872151374816895</c:v>
                </c:pt>
                <c:pt idx="2968">
                  <c:v>0.58929145336151123</c:v>
                </c:pt>
                <c:pt idx="2969">
                  <c:v>0.58930885791778564</c:v>
                </c:pt>
                <c:pt idx="2970">
                  <c:v>0.58899062871932983</c:v>
                </c:pt>
                <c:pt idx="2971">
                  <c:v>0.58912926912307739</c:v>
                </c:pt>
                <c:pt idx="2972">
                  <c:v>0.58956599235534668</c:v>
                </c:pt>
                <c:pt idx="2973">
                  <c:v>0.58914649486541748</c:v>
                </c:pt>
                <c:pt idx="2974">
                  <c:v>0.58942759037017822</c:v>
                </c:pt>
                <c:pt idx="2975">
                  <c:v>0.58942192792892456</c:v>
                </c:pt>
                <c:pt idx="2976">
                  <c:v>0.58947616815567017</c:v>
                </c:pt>
                <c:pt idx="2977">
                  <c:v>0.589252769947052</c:v>
                </c:pt>
                <c:pt idx="2978">
                  <c:v>0.58941483497619629</c:v>
                </c:pt>
                <c:pt idx="2979">
                  <c:v>0.58941465616226196</c:v>
                </c:pt>
                <c:pt idx="2980">
                  <c:v>0.58949172496795654</c:v>
                </c:pt>
                <c:pt idx="2981">
                  <c:v>0.58920317888259888</c:v>
                </c:pt>
                <c:pt idx="2982">
                  <c:v>0.58889973163604736</c:v>
                </c:pt>
                <c:pt idx="2983">
                  <c:v>0.58861124515533447</c:v>
                </c:pt>
                <c:pt idx="2984">
                  <c:v>0.58907163143157959</c:v>
                </c:pt>
                <c:pt idx="2985">
                  <c:v>0.58918482065200806</c:v>
                </c:pt>
                <c:pt idx="2986">
                  <c:v>0.58919543027877808</c:v>
                </c:pt>
                <c:pt idx="2987">
                  <c:v>0.58877801895141602</c:v>
                </c:pt>
                <c:pt idx="2988">
                  <c:v>0.58870691061019897</c:v>
                </c:pt>
                <c:pt idx="2989">
                  <c:v>0.58893513679504395</c:v>
                </c:pt>
                <c:pt idx="2990">
                  <c:v>0.58930009603500366</c:v>
                </c:pt>
                <c:pt idx="2991">
                  <c:v>0.58929550647735596</c:v>
                </c:pt>
                <c:pt idx="2992">
                  <c:v>0.58900594711303711</c:v>
                </c:pt>
                <c:pt idx="2993">
                  <c:v>0.58882707357406616</c:v>
                </c:pt>
                <c:pt idx="2994">
                  <c:v>0.58884936571121216</c:v>
                </c:pt>
                <c:pt idx="2995">
                  <c:v>0.58904767036437988</c:v>
                </c:pt>
                <c:pt idx="2996">
                  <c:v>0.5886724591255188</c:v>
                </c:pt>
                <c:pt idx="2997">
                  <c:v>0.58903878927230835</c:v>
                </c:pt>
                <c:pt idx="2998">
                  <c:v>0.58892786502838135</c:v>
                </c:pt>
                <c:pt idx="2999">
                  <c:v>0.58857256174087524</c:v>
                </c:pt>
                <c:pt idx="3000">
                  <c:v>0.588919997215271</c:v>
                </c:pt>
                <c:pt idx="3001">
                  <c:v>0.58885222673416138</c:v>
                </c:pt>
                <c:pt idx="3002">
                  <c:v>0.58897048234939575</c:v>
                </c:pt>
                <c:pt idx="3003">
                  <c:v>0.58893865346908569</c:v>
                </c:pt>
                <c:pt idx="3004">
                  <c:v>0.58881109952926636</c:v>
                </c:pt>
                <c:pt idx="3005">
                  <c:v>0.5888102650642395</c:v>
                </c:pt>
                <c:pt idx="3006">
                  <c:v>0.5889589786529541</c:v>
                </c:pt>
                <c:pt idx="3007">
                  <c:v>0.58885860443115234</c:v>
                </c:pt>
                <c:pt idx="3008">
                  <c:v>0.58858656883239746</c:v>
                </c:pt>
                <c:pt idx="3009">
                  <c:v>0.58861070871353149</c:v>
                </c:pt>
                <c:pt idx="3010">
                  <c:v>0.58893430233001709</c:v>
                </c:pt>
                <c:pt idx="3011">
                  <c:v>0.58918005228042603</c:v>
                </c:pt>
                <c:pt idx="3012">
                  <c:v>0.58907675743103027</c:v>
                </c:pt>
                <c:pt idx="3013">
                  <c:v>0.5886605978012085</c:v>
                </c:pt>
                <c:pt idx="3014">
                  <c:v>0.5886235237121582</c:v>
                </c:pt>
                <c:pt idx="3015">
                  <c:v>0.58884793519973755</c:v>
                </c:pt>
                <c:pt idx="3016">
                  <c:v>0.58906084299087524</c:v>
                </c:pt>
                <c:pt idx="3017">
                  <c:v>0.58899158239364624</c:v>
                </c:pt>
                <c:pt idx="3018">
                  <c:v>0.58905130624771118</c:v>
                </c:pt>
                <c:pt idx="3019">
                  <c:v>0.58889788389205933</c:v>
                </c:pt>
                <c:pt idx="3020">
                  <c:v>0.58886188268661499</c:v>
                </c:pt>
                <c:pt idx="3021">
                  <c:v>0.58880054950714111</c:v>
                </c:pt>
                <c:pt idx="3022">
                  <c:v>0.58843332529067993</c:v>
                </c:pt>
                <c:pt idx="3023">
                  <c:v>0.58884537220001221</c:v>
                </c:pt>
                <c:pt idx="3024">
                  <c:v>0.58891737461090088</c:v>
                </c:pt>
                <c:pt idx="3025">
                  <c:v>0.58903020620346069</c:v>
                </c:pt>
                <c:pt idx="3026">
                  <c:v>0.58892393112182617</c:v>
                </c:pt>
                <c:pt idx="3027">
                  <c:v>0.58881467580795288</c:v>
                </c:pt>
                <c:pt idx="3028">
                  <c:v>0.58873087167739868</c:v>
                </c:pt>
                <c:pt idx="3029">
                  <c:v>0.58891099691390991</c:v>
                </c:pt>
                <c:pt idx="3030">
                  <c:v>0.58902913331985474</c:v>
                </c:pt>
                <c:pt idx="3031">
                  <c:v>0.58912312984466553</c:v>
                </c:pt>
                <c:pt idx="3032">
                  <c:v>0.58913224935531616</c:v>
                </c:pt>
                <c:pt idx="3033">
                  <c:v>0.58901745080947876</c:v>
                </c:pt>
                <c:pt idx="3034">
                  <c:v>0.58863556385040283</c:v>
                </c:pt>
                <c:pt idx="3035">
                  <c:v>0.58852338790893555</c:v>
                </c:pt>
                <c:pt idx="3036">
                  <c:v>0.58880746364593506</c:v>
                </c:pt>
                <c:pt idx="3037">
                  <c:v>0.58903509378433228</c:v>
                </c:pt>
                <c:pt idx="3038">
                  <c:v>0.58890479803085327</c:v>
                </c:pt>
                <c:pt idx="3039">
                  <c:v>0.58865517377853394</c:v>
                </c:pt>
                <c:pt idx="3040">
                  <c:v>0.58879435062408447</c:v>
                </c:pt>
                <c:pt idx="3041">
                  <c:v>0.58906346559524536</c:v>
                </c:pt>
                <c:pt idx="3042">
                  <c:v>0.58921313285827637</c:v>
                </c:pt>
                <c:pt idx="3043">
                  <c:v>0.58893370628356934</c:v>
                </c:pt>
                <c:pt idx="3044">
                  <c:v>0.58896636962890625</c:v>
                </c:pt>
                <c:pt idx="3045">
                  <c:v>0.58856427669525146</c:v>
                </c:pt>
                <c:pt idx="3046">
                  <c:v>0.58921521902084351</c:v>
                </c:pt>
                <c:pt idx="3047">
                  <c:v>0.58917558193206787</c:v>
                </c:pt>
                <c:pt idx="3048">
                  <c:v>0.58900153636932373</c:v>
                </c:pt>
                <c:pt idx="3049">
                  <c:v>0.58868652582168579</c:v>
                </c:pt>
                <c:pt idx="3050">
                  <c:v>0.58899086713790894</c:v>
                </c:pt>
                <c:pt idx="3051">
                  <c:v>0.58921301364898682</c:v>
                </c:pt>
                <c:pt idx="3052">
                  <c:v>0.58913159370422363</c:v>
                </c:pt>
                <c:pt idx="3053">
                  <c:v>0.58901220560073853</c:v>
                </c:pt>
                <c:pt idx="3054">
                  <c:v>0.58888500928878784</c:v>
                </c:pt>
                <c:pt idx="3055">
                  <c:v>0.58877295255661011</c:v>
                </c:pt>
                <c:pt idx="3056">
                  <c:v>0.58884364366531372</c:v>
                </c:pt>
                <c:pt idx="3057">
                  <c:v>0.58879530429840088</c:v>
                </c:pt>
                <c:pt idx="3058">
                  <c:v>0.58887892961502075</c:v>
                </c:pt>
                <c:pt idx="3059">
                  <c:v>0.58855974674224854</c:v>
                </c:pt>
                <c:pt idx="3060">
                  <c:v>0.5883219838142395</c:v>
                </c:pt>
                <c:pt idx="3061">
                  <c:v>0.58830827474594116</c:v>
                </c:pt>
                <c:pt idx="3062">
                  <c:v>0.58878839015960693</c:v>
                </c:pt>
                <c:pt idx="3063">
                  <c:v>0.58908730745315552</c:v>
                </c:pt>
                <c:pt idx="3064">
                  <c:v>0.58902883529663086</c:v>
                </c:pt>
                <c:pt idx="3065">
                  <c:v>0.58880823850631714</c:v>
                </c:pt>
                <c:pt idx="3066">
                  <c:v>0.58858639001846313</c:v>
                </c:pt>
                <c:pt idx="3067">
                  <c:v>0.58906102180480957</c:v>
                </c:pt>
                <c:pt idx="3068">
                  <c:v>0.58931571245193481</c:v>
                </c:pt>
                <c:pt idx="3069">
                  <c:v>0.58930158615112305</c:v>
                </c:pt>
                <c:pt idx="3070">
                  <c:v>0.58905023336410522</c:v>
                </c:pt>
                <c:pt idx="3071">
                  <c:v>0.58855974674224854</c:v>
                </c:pt>
                <c:pt idx="3072">
                  <c:v>0.58892959356307983</c:v>
                </c:pt>
                <c:pt idx="3073">
                  <c:v>0.58943325281143188</c:v>
                </c:pt>
                <c:pt idx="3074">
                  <c:v>0.58936893939971924</c:v>
                </c:pt>
                <c:pt idx="3075">
                  <c:v>0.58865368366241455</c:v>
                </c:pt>
                <c:pt idx="3076">
                  <c:v>0.58886206150054932</c:v>
                </c:pt>
                <c:pt idx="3077">
                  <c:v>0.58901411294937134</c:v>
                </c:pt>
                <c:pt idx="3078">
                  <c:v>0.58886414766311646</c:v>
                </c:pt>
                <c:pt idx="3079">
                  <c:v>0.58895623683929443</c:v>
                </c:pt>
                <c:pt idx="3080">
                  <c:v>0.58901083469390869</c:v>
                </c:pt>
                <c:pt idx="3081">
                  <c:v>0.58918207883834839</c:v>
                </c:pt>
                <c:pt idx="3082">
                  <c:v>0.58911406993865967</c:v>
                </c:pt>
                <c:pt idx="3083">
                  <c:v>0.58893287181854248</c:v>
                </c:pt>
                <c:pt idx="3084">
                  <c:v>0.58904623985290527</c:v>
                </c:pt>
                <c:pt idx="3085">
                  <c:v>0.5888788104057312</c:v>
                </c:pt>
                <c:pt idx="3086">
                  <c:v>0.58885049819946289</c:v>
                </c:pt>
                <c:pt idx="3087">
                  <c:v>0.58906793594360352</c:v>
                </c:pt>
                <c:pt idx="3088">
                  <c:v>0.58887314796447754</c:v>
                </c:pt>
                <c:pt idx="3089">
                  <c:v>0.58921992778778076</c:v>
                </c:pt>
                <c:pt idx="3090">
                  <c:v>0.58940082788467407</c:v>
                </c:pt>
                <c:pt idx="3091">
                  <c:v>0.58870410919189453</c:v>
                </c:pt>
                <c:pt idx="3092">
                  <c:v>0.58883196115493774</c:v>
                </c:pt>
                <c:pt idx="3093">
                  <c:v>0.58913439512252808</c:v>
                </c:pt>
                <c:pt idx="3094">
                  <c:v>0.5892714262008667</c:v>
                </c:pt>
                <c:pt idx="3095">
                  <c:v>0.58932381868362427</c:v>
                </c:pt>
                <c:pt idx="3096">
                  <c:v>0.58895969390869141</c:v>
                </c:pt>
                <c:pt idx="3097">
                  <c:v>0.58832353353500366</c:v>
                </c:pt>
                <c:pt idx="3098">
                  <c:v>0.58814620971679688</c:v>
                </c:pt>
                <c:pt idx="3099">
                  <c:v>0.58901476860046387</c:v>
                </c:pt>
                <c:pt idx="3100">
                  <c:v>0.58912664651870728</c:v>
                </c:pt>
                <c:pt idx="3101">
                  <c:v>0.58887648582458496</c:v>
                </c:pt>
                <c:pt idx="3102">
                  <c:v>0.58880627155303955</c:v>
                </c:pt>
                <c:pt idx="3103">
                  <c:v>0.58868509531021118</c:v>
                </c:pt>
                <c:pt idx="3104">
                  <c:v>0.58888018131256104</c:v>
                </c:pt>
                <c:pt idx="3105">
                  <c:v>0.588828444480896</c:v>
                </c:pt>
                <c:pt idx="3106">
                  <c:v>0.58876407146453857</c:v>
                </c:pt>
                <c:pt idx="3107">
                  <c:v>0.58896785974502563</c:v>
                </c:pt>
                <c:pt idx="3108">
                  <c:v>0.58880949020385742</c:v>
                </c:pt>
                <c:pt idx="3109">
                  <c:v>0.58887428045272827</c:v>
                </c:pt>
                <c:pt idx="3110">
                  <c:v>0.58877855539321899</c:v>
                </c:pt>
                <c:pt idx="3111">
                  <c:v>0.58845841884613037</c:v>
                </c:pt>
                <c:pt idx="3112">
                  <c:v>0.58894020318984985</c:v>
                </c:pt>
                <c:pt idx="3113">
                  <c:v>0.58902150392532349</c:v>
                </c:pt>
                <c:pt idx="3114">
                  <c:v>0.58879172801971436</c:v>
                </c:pt>
                <c:pt idx="3115">
                  <c:v>0.58903014659881592</c:v>
                </c:pt>
                <c:pt idx="3116">
                  <c:v>0.58907860517501831</c:v>
                </c:pt>
                <c:pt idx="3117">
                  <c:v>0.58832389116287231</c:v>
                </c:pt>
                <c:pt idx="3118">
                  <c:v>0.58831483125686646</c:v>
                </c:pt>
                <c:pt idx="3119">
                  <c:v>0.58869236707687378</c:v>
                </c:pt>
                <c:pt idx="3120">
                  <c:v>0.58894020318984985</c:v>
                </c:pt>
                <c:pt idx="3121">
                  <c:v>0.58920317888259888</c:v>
                </c:pt>
                <c:pt idx="3122">
                  <c:v>0.58897346258163452</c:v>
                </c:pt>
                <c:pt idx="3123">
                  <c:v>0.58846002817153931</c:v>
                </c:pt>
                <c:pt idx="3124">
                  <c:v>0.58850860595703125</c:v>
                </c:pt>
                <c:pt idx="3125">
                  <c:v>0.58901739120483398</c:v>
                </c:pt>
                <c:pt idx="3126">
                  <c:v>0.58906435966491699</c:v>
                </c:pt>
                <c:pt idx="3127">
                  <c:v>0.58896660804748535</c:v>
                </c:pt>
                <c:pt idx="3128">
                  <c:v>0.58870363235473633</c:v>
                </c:pt>
                <c:pt idx="3129">
                  <c:v>0.58843487501144409</c:v>
                </c:pt>
                <c:pt idx="3130">
                  <c:v>0.58881556987762451</c:v>
                </c:pt>
                <c:pt idx="3131">
                  <c:v>0.58864003419876099</c:v>
                </c:pt>
                <c:pt idx="3132">
                  <c:v>0.5887877345085144</c:v>
                </c:pt>
                <c:pt idx="3133">
                  <c:v>0.58872437477111816</c:v>
                </c:pt>
                <c:pt idx="3134">
                  <c:v>0.58849644660949707</c:v>
                </c:pt>
                <c:pt idx="3135">
                  <c:v>0.58866775035858154</c:v>
                </c:pt>
                <c:pt idx="3136">
                  <c:v>0.58849942684173584</c:v>
                </c:pt>
                <c:pt idx="3137">
                  <c:v>0.5883745551109314</c:v>
                </c:pt>
                <c:pt idx="3138">
                  <c:v>0.58868145942687988</c:v>
                </c:pt>
                <c:pt idx="3139">
                  <c:v>0.58872157335281372</c:v>
                </c:pt>
                <c:pt idx="3140">
                  <c:v>0.58850377798080444</c:v>
                </c:pt>
                <c:pt idx="3141">
                  <c:v>0.58886957168579102</c:v>
                </c:pt>
                <c:pt idx="3142">
                  <c:v>0.58874142169952393</c:v>
                </c:pt>
                <c:pt idx="3143">
                  <c:v>0.58847218751907349</c:v>
                </c:pt>
                <c:pt idx="3144">
                  <c:v>0.58859294652938843</c:v>
                </c:pt>
                <c:pt idx="3145">
                  <c:v>0.58844715356826782</c:v>
                </c:pt>
                <c:pt idx="3146">
                  <c:v>0.58914405107498169</c:v>
                </c:pt>
                <c:pt idx="3147">
                  <c:v>0.58914697170257568</c:v>
                </c:pt>
                <c:pt idx="3148">
                  <c:v>0.58872008323669434</c:v>
                </c:pt>
                <c:pt idx="3149">
                  <c:v>0.58833163976669312</c:v>
                </c:pt>
                <c:pt idx="3150">
                  <c:v>0.58835625648498535</c:v>
                </c:pt>
                <c:pt idx="3151">
                  <c:v>0.5885435938835144</c:v>
                </c:pt>
                <c:pt idx="3152">
                  <c:v>0.58881700038909912</c:v>
                </c:pt>
                <c:pt idx="3153">
                  <c:v>0.58891457319259644</c:v>
                </c:pt>
                <c:pt idx="3154">
                  <c:v>0.58864223957061768</c:v>
                </c:pt>
                <c:pt idx="3155">
                  <c:v>0.58852237462997437</c:v>
                </c:pt>
                <c:pt idx="3156">
                  <c:v>0.58821535110473633</c:v>
                </c:pt>
                <c:pt idx="3157">
                  <c:v>0.58863604068756104</c:v>
                </c:pt>
                <c:pt idx="3158">
                  <c:v>0.58884012699127197</c:v>
                </c:pt>
                <c:pt idx="3159">
                  <c:v>0.58877778053283691</c:v>
                </c:pt>
                <c:pt idx="3160">
                  <c:v>0.58866763114929199</c:v>
                </c:pt>
                <c:pt idx="3161">
                  <c:v>0.58849090337753296</c:v>
                </c:pt>
                <c:pt idx="3162">
                  <c:v>0.5885998010635376</c:v>
                </c:pt>
                <c:pt idx="3163">
                  <c:v>0.5884672999382019</c:v>
                </c:pt>
                <c:pt idx="3164">
                  <c:v>0.58881300687789917</c:v>
                </c:pt>
                <c:pt idx="3165">
                  <c:v>0.5887489914894104</c:v>
                </c:pt>
                <c:pt idx="3166">
                  <c:v>0.58884257078170776</c:v>
                </c:pt>
                <c:pt idx="3167">
                  <c:v>0.5889163613319397</c:v>
                </c:pt>
                <c:pt idx="3168">
                  <c:v>0.58850497007369995</c:v>
                </c:pt>
                <c:pt idx="3169">
                  <c:v>0.58861172199249268</c:v>
                </c:pt>
                <c:pt idx="3170">
                  <c:v>0.58814233541488647</c:v>
                </c:pt>
                <c:pt idx="3171">
                  <c:v>0.58820009231567383</c:v>
                </c:pt>
                <c:pt idx="3172">
                  <c:v>0.58902353048324585</c:v>
                </c:pt>
                <c:pt idx="3173">
                  <c:v>0.58889472484588623</c:v>
                </c:pt>
                <c:pt idx="3174">
                  <c:v>0.58874648809432983</c:v>
                </c:pt>
                <c:pt idx="3175">
                  <c:v>0.58886075019836426</c:v>
                </c:pt>
                <c:pt idx="3176">
                  <c:v>0.58857852220535278</c:v>
                </c:pt>
                <c:pt idx="3177">
                  <c:v>0.58856970071792603</c:v>
                </c:pt>
                <c:pt idx="3178">
                  <c:v>0.58883589506149292</c:v>
                </c:pt>
                <c:pt idx="3179">
                  <c:v>0.58914053440093994</c:v>
                </c:pt>
                <c:pt idx="3180">
                  <c:v>0.58908987045288086</c:v>
                </c:pt>
                <c:pt idx="3181">
                  <c:v>0.58868288993835449</c:v>
                </c:pt>
                <c:pt idx="3182">
                  <c:v>0.58867794275283813</c:v>
                </c:pt>
                <c:pt idx="3183">
                  <c:v>0.58884018659591675</c:v>
                </c:pt>
                <c:pt idx="3184">
                  <c:v>0.58889955282211304</c:v>
                </c:pt>
                <c:pt idx="3185">
                  <c:v>0.58908307552337646</c:v>
                </c:pt>
                <c:pt idx="3186">
                  <c:v>0.58893042802810669</c:v>
                </c:pt>
                <c:pt idx="3187">
                  <c:v>0.5889008641242981</c:v>
                </c:pt>
                <c:pt idx="3188">
                  <c:v>0.58888006210327148</c:v>
                </c:pt>
                <c:pt idx="3189">
                  <c:v>0.58884721994400024</c:v>
                </c:pt>
                <c:pt idx="3190">
                  <c:v>0.58904933929443359</c:v>
                </c:pt>
                <c:pt idx="3191">
                  <c:v>0.58907139301300049</c:v>
                </c:pt>
                <c:pt idx="3192">
                  <c:v>0.58902424573898315</c:v>
                </c:pt>
                <c:pt idx="3193">
                  <c:v>0.58894193172454834</c:v>
                </c:pt>
                <c:pt idx="3194">
                  <c:v>0.58912074565887451</c:v>
                </c:pt>
                <c:pt idx="3195">
                  <c:v>0.58887118101119995</c:v>
                </c:pt>
                <c:pt idx="3196">
                  <c:v>0.58829492330551147</c:v>
                </c:pt>
                <c:pt idx="3197">
                  <c:v>0.58878791332244873</c:v>
                </c:pt>
                <c:pt idx="3198">
                  <c:v>0.58910894393920898</c:v>
                </c:pt>
                <c:pt idx="3199">
                  <c:v>0.58902114629745483</c:v>
                </c:pt>
                <c:pt idx="3200">
                  <c:v>0.58906400203704834</c:v>
                </c:pt>
                <c:pt idx="3201">
                  <c:v>0.58894473314285278</c:v>
                </c:pt>
                <c:pt idx="3202">
                  <c:v>0.58867436647415161</c:v>
                </c:pt>
                <c:pt idx="3203">
                  <c:v>0.58874690532684326</c:v>
                </c:pt>
                <c:pt idx="3204">
                  <c:v>0.58904761075973511</c:v>
                </c:pt>
                <c:pt idx="3205">
                  <c:v>0.58929747343063354</c:v>
                </c:pt>
                <c:pt idx="3206">
                  <c:v>0.58895426988601685</c:v>
                </c:pt>
                <c:pt idx="3207">
                  <c:v>0.58873039484024048</c:v>
                </c:pt>
                <c:pt idx="3208">
                  <c:v>0.58866745233535767</c:v>
                </c:pt>
                <c:pt idx="3209">
                  <c:v>0.58882081508636475</c:v>
                </c:pt>
                <c:pt idx="3210">
                  <c:v>0.58894228935241699</c:v>
                </c:pt>
                <c:pt idx="3211">
                  <c:v>0.58881258964538574</c:v>
                </c:pt>
                <c:pt idx="3212">
                  <c:v>0.58875125646591187</c:v>
                </c:pt>
                <c:pt idx="3213">
                  <c:v>0.58877390623092651</c:v>
                </c:pt>
                <c:pt idx="3214">
                  <c:v>0.58849972486495972</c:v>
                </c:pt>
                <c:pt idx="3215">
                  <c:v>0.58846640586853027</c:v>
                </c:pt>
                <c:pt idx="3216">
                  <c:v>0.58878630399703979</c:v>
                </c:pt>
                <c:pt idx="3217">
                  <c:v>0.58888334035873413</c:v>
                </c:pt>
                <c:pt idx="3218">
                  <c:v>0.58863586187362671</c:v>
                </c:pt>
                <c:pt idx="3219">
                  <c:v>0.5886225700378418</c:v>
                </c:pt>
                <c:pt idx="3220">
                  <c:v>0.58897829055786133</c:v>
                </c:pt>
                <c:pt idx="3221">
                  <c:v>0.58855289220809937</c:v>
                </c:pt>
                <c:pt idx="3222">
                  <c:v>0.58856803178787231</c:v>
                </c:pt>
                <c:pt idx="3223">
                  <c:v>0.58870673179626465</c:v>
                </c:pt>
                <c:pt idx="3224">
                  <c:v>0.58887332677841187</c:v>
                </c:pt>
                <c:pt idx="3225">
                  <c:v>0.58892059326171875</c:v>
                </c:pt>
                <c:pt idx="3226">
                  <c:v>0.58924871683120728</c:v>
                </c:pt>
                <c:pt idx="3227">
                  <c:v>0.58875679969787598</c:v>
                </c:pt>
                <c:pt idx="3228">
                  <c:v>0.5883973240852356</c:v>
                </c:pt>
                <c:pt idx="3229">
                  <c:v>0.58846074342727661</c:v>
                </c:pt>
                <c:pt idx="3230">
                  <c:v>0.58911430835723877</c:v>
                </c:pt>
                <c:pt idx="3231">
                  <c:v>0.58884942531585693</c:v>
                </c:pt>
                <c:pt idx="3232">
                  <c:v>0.58854269981384277</c:v>
                </c:pt>
                <c:pt idx="3233">
                  <c:v>0.58872491121292114</c:v>
                </c:pt>
                <c:pt idx="3234">
                  <c:v>0.58861982822418213</c:v>
                </c:pt>
                <c:pt idx="3235">
                  <c:v>0.58860385417938232</c:v>
                </c:pt>
                <c:pt idx="3236">
                  <c:v>0.58875858783721924</c:v>
                </c:pt>
                <c:pt idx="3237">
                  <c:v>0.58854585886001587</c:v>
                </c:pt>
                <c:pt idx="3238">
                  <c:v>0.58863455057144165</c:v>
                </c:pt>
                <c:pt idx="3239">
                  <c:v>0.58883237838745117</c:v>
                </c:pt>
                <c:pt idx="3240">
                  <c:v>0.58851099014282227</c:v>
                </c:pt>
                <c:pt idx="3241">
                  <c:v>0.58850830793380737</c:v>
                </c:pt>
                <c:pt idx="3242">
                  <c:v>0.58892172574996948</c:v>
                </c:pt>
                <c:pt idx="3243">
                  <c:v>0.58882558345794678</c:v>
                </c:pt>
                <c:pt idx="3244">
                  <c:v>0.58873754739761353</c:v>
                </c:pt>
                <c:pt idx="3245">
                  <c:v>0.58895403146743774</c:v>
                </c:pt>
                <c:pt idx="3246">
                  <c:v>0.58883440494537354</c:v>
                </c:pt>
                <c:pt idx="3247">
                  <c:v>0.58873778581619263</c:v>
                </c:pt>
                <c:pt idx="3248">
                  <c:v>0.58856737613677979</c:v>
                </c:pt>
                <c:pt idx="3249">
                  <c:v>0.58865505456924438</c:v>
                </c:pt>
                <c:pt idx="3250">
                  <c:v>0.58856403827667236</c:v>
                </c:pt>
                <c:pt idx="3251">
                  <c:v>0.58897382020950317</c:v>
                </c:pt>
                <c:pt idx="3252">
                  <c:v>0.58880710601806641</c:v>
                </c:pt>
                <c:pt idx="3253">
                  <c:v>0.5883105993270874</c:v>
                </c:pt>
                <c:pt idx="3254">
                  <c:v>0.58824872970581055</c:v>
                </c:pt>
                <c:pt idx="3255">
                  <c:v>0.5889858603477478</c:v>
                </c:pt>
                <c:pt idx="3256">
                  <c:v>0.58906906843185425</c:v>
                </c:pt>
                <c:pt idx="3257">
                  <c:v>0.58872032165527344</c:v>
                </c:pt>
                <c:pt idx="3258">
                  <c:v>0.58860594034194946</c:v>
                </c:pt>
                <c:pt idx="3259">
                  <c:v>0.58855855464935303</c:v>
                </c:pt>
                <c:pt idx="3260">
                  <c:v>0.58857434988021851</c:v>
                </c:pt>
                <c:pt idx="3261">
                  <c:v>0.58888685703277588</c:v>
                </c:pt>
                <c:pt idx="3262">
                  <c:v>0.5886194109916687</c:v>
                </c:pt>
                <c:pt idx="3263">
                  <c:v>0.5882982611656189</c:v>
                </c:pt>
                <c:pt idx="3264">
                  <c:v>0.58852601051330566</c:v>
                </c:pt>
                <c:pt idx="3265">
                  <c:v>0.58859920501708984</c:v>
                </c:pt>
                <c:pt idx="3266">
                  <c:v>0.58845514059066772</c:v>
                </c:pt>
                <c:pt idx="3267">
                  <c:v>0.58855694532394409</c:v>
                </c:pt>
                <c:pt idx="3268">
                  <c:v>0.58823931217193604</c:v>
                </c:pt>
                <c:pt idx="3269">
                  <c:v>0.58814102411270142</c:v>
                </c:pt>
                <c:pt idx="3270">
                  <c:v>0.58826547861099243</c:v>
                </c:pt>
                <c:pt idx="3271">
                  <c:v>0.58865725994110107</c:v>
                </c:pt>
                <c:pt idx="3272">
                  <c:v>0.58856105804443359</c:v>
                </c:pt>
                <c:pt idx="3273">
                  <c:v>0.58861178159713745</c:v>
                </c:pt>
                <c:pt idx="3274">
                  <c:v>0.58830922842025757</c:v>
                </c:pt>
                <c:pt idx="3275">
                  <c:v>0.58862423896789551</c:v>
                </c:pt>
                <c:pt idx="3276">
                  <c:v>0.58906513452529907</c:v>
                </c:pt>
                <c:pt idx="3277">
                  <c:v>0.58907800912857056</c:v>
                </c:pt>
                <c:pt idx="3278">
                  <c:v>0.58856487274169922</c:v>
                </c:pt>
                <c:pt idx="3279">
                  <c:v>0.58828914165496826</c:v>
                </c:pt>
                <c:pt idx="3280">
                  <c:v>0.58868879079818726</c:v>
                </c:pt>
                <c:pt idx="3281">
                  <c:v>0.58871781826019287</c:v>
                </c:pt>
                <c:pt idx="3282">
                  <c:v>0.58866405487060547</c:v>
                </c:pt>
                <c:pt idx="3283">
                  <c:v>0.58852088451385498</c:v>
                </c:pt>
                <c:pt idx="3284">
                  <c:v>0.58842265605926514</c:v>
                </c:pt>
                <c:pt idx="3285">
                  <c:v>0.58852356672286987</c:v>
                </c:pt>
                <c:pt idx="3286">
                  <c:v>0.58875566720962524</c:v>
                </c:pt>
                <c:pt idx="3287">
                  <c:v>0.58870786428451538</c:v>
                </c:pt>
                <c:pt idx="3288">
                  <c:v>0.58862835168838501</c:v>
                </c:pt>
                <c:pt idx="3289">
                  <c:v>0.58871442079544067</c:v>
                </c:pt>
                <c:pt idx="3290">
                  <c:v>0.58868062496185303</c:v>
                </c:pt>
                <c:pt idx="3291">
                  <c:v>0.58864045143127441</c:v>
                </c:pt>
                <c:pt idx="3292">
                  <c:v>0.58890920877456665</c:v>
                </c:pt>
                <c:pt idx="3293">
                  <c:v>0.58870577812194824</c:v>
                </c:pt>
                <c:pt idx="3294">
                  <c:v>0.58833950757980347</c:v>
                </c:pt>
                <c:pt idx="3295">
                  <c:v>0.58801347017288208</c:v>
                </c:pt>
                <c:pt idx="3296">
                  <c:v>0.58844500780105591</c:v>
                </c:pt>
                <c:pt idx="3297">
                  <c:v>0.5883563756942749</c:v>
                </c:pt>
                <c:pt idx="3298">
                  <c:v>0.58876079320907593</c:v>
                </c:pt>
                <c:pt idx="3299">
                  <c:v>0.58848392963409424</c:v>
                </c:pt>
                <c:pt idx="3300">
                  <c:v>0.58828920125961304</c:v>
                </c:pt>
                <c:pt idx="3301">
                  <c:v>0.58872419595718384</c:v>
                </c:pt>
                <c:pt idx="3302">
                  <c:v>0.58881515264511108</c:v>
                </c:pt>
                <c:pt idx="3303">
                  <c:v>0.5886569619178772</c:v>
                </c:pt>
                <c:pt idx="3304">
                  <c:v>0.58862251043319702</c:v>
                </c:pt>
                <c:pt idx="3305">
                  <c:v>0.58877080678939819</c:v>
                </c:pt>
                <c:pt idx="3306">
                  <c:v>0.58886879682540894</c:v>
                </c:pt>
                <c:pt idx="3307">
                  <c:v>0.58885502815246582</c:v>
                </c:pt>
                <c:pt idx="3308">
                  <c:v>0.58866894245147705</c:v>
                </c:pt>
                <c:pt idx="3309">
                  <c:v>0.58828073740005493</c:v>
                </c:pt>
                <c:pt idx="3310">
                  <c:v>0.58839744329452515</c:v>
                </c:pt>
                <c:pt idx="3311">
                  <c:v>0.58887606859207153</c:v>
                </c:pt>
                <c:pt idx="3312">
                  <c:v>0.5888487696647644</c:v>
                </c:pt>
                <c:pt idx="3313">
                  <c:v>0.58837354183197021</c:v>
                </c:pt>
                <c:pt idx="3314">
                  <c:v>0.58845067024230957</c:v>
                </c:pt>
                <c:pt idx="3315">
                  <c:v>0.5885932445526123</c:v>
                </c:pt>
                <c:pt idx="3316">
                  <c:v>0.58867561817169189</c:v>
                </c:pt>
                <c:pt idx="3317">
                  <c:v>0.58879005908966064</c:v>
                </c:pt>
                <c:pt idx="3318">
                  <c:v>0.58899253606796265</c:v>
                </c:pt>
                <c:pt idx="3319">
                  <c:v>0.58867603540420532</c:v>
                </c:pt>
                <c:pt idx="3320">
                  <c:v>0.58803313970565796</c:v>
                </c:pt>
                <c:pt idx="3321">
                  <c:v>0.5883600115776062</c:v>
                </c:pt>
                <c:pt idx="3322">
                  <c:v>0.58842968940734863</c:v>
                </c:pt>
                <c:pt idx="3323">
                  <c:v>0.58847814798355103</c:v>
                </c:pt>
                <c:pt idx="3324">
                  <c:v>0.58835458755493164</c:v>
                </c:pt>
                <c:pt idx="3325">
                  <c:v>0.5883638858795166</c:v>
                </c:pt>
                <c:pt idx="3326">
                  <c:v>0.58837902545928955</c:v>
                </c:pt>
                <c:pt idx="3327">
                  <c:v>0.58824449777603149</c:v>
                </c:pt>
                <c:pt idx="3328">
                  <c:v>0.58826166391372681</c:v>
                </c:pt>
                <c:pt idx="3329">
                  <c:v>0.58816510438919067</c:v>
                </c:pt>
                <c:pt idx="3330">
                  <c:v>0.58821922540664673</c:v>
                </c:pt>
                <c:pt idx="3331">
                  <c:v>0.58840650320053101</c:v>
                </c:pt>
                <c:pt idx="3332">
                  <c:v>0.58853781223297119</c:v>
                </c:pt>
                <c:pt idx="3333">
                  <c:v>0.58833253383636475</c:v>
                </c:pt>
                <c:pt idx="3334">
                  <c:v>0.58822554349899292</c:v>
                </c:pt>
                <c:pt idx="3335">
                  <c:v>0.58797413110733032</c:v>
                </c:pt>
                <c:pt idx="3336">
                  <c:v>0.58841347694396973</c:v>
                </c:pt>
                <c:pt idx="3337">
                  <c:v>0.5885627269744873</c:v>
                </c:pt>
                <c:pt idx="3338">
                  <c:v>0.58822411298751831</c:v>
                </c:pt>
                <c:pt idx="3339">
                  <c:v>0.5881231427192688</c:v>
                </c:pt>
                <c:pt idx="3340">
                  <c:v>0.58799284696578979</c:v>
                </c:pt>
                <c:pt idx="3341">
                  <c:v>0.58808958530426025</c:v>
                </c:pt>
                <c:pt idx="3342">
                  <c:v>0.58801329135894775</c:v>
                </c:pt>
                <c:pt idx="3343">
                  <c:v>0.58819621801376343</c:v>
                </c:pt>
                <c:pt idx="3344">
                  <c:v>0.58852016925811768</c:v>
                </c:pt>
                <c:pt idx="3345">
                  <c:v>0.58768713474273682</c:v>
                </c:pt>
                <c:pt idx="3346">
                  <c:v>0.58741933107376099</c:v>
                </c:pt>
                <c:pt idx="3347">
                  <c:v>0.58776366710662842</c:v>
                </c:pt>
                <c:pt idx="3348">
                  <c:v>0.58777666091918945</c:v>
                </c:pt>
                <c:pt idx="3349">
                  <c:v>0.58776044845581055</c:v>
                </c:pt>
                <c:pt idx="3350">
                  <c:v>0.58801060914993286</c:v>
                </c:pt>
                <c:pt idx="3351">
                  <c:v>0.58821040391921997</c:v>
                </c:pt>
                <c:pt idx="3352">
                  <c:v>0.58807706832885742</c:v>
                </c:pt>
                <c:pt idx="3353">
                  <c:v>0.58806663751602173</c:v>
                </c:pt>
                <c:pt idx="3354">
                  <c:v>0.58813232183456421</c:v>
                </c:pt>
                <c:pt idx="3355">
                  <c:v>0.5880388617515564</c:v>
                </c:pt>
                <c:pt idx="3356">
                  <c:v>0.5882105827331543</c:v>
                </c:pt>
                <c:pt idx="3357">
                  <c:v>0.58840149641036987</c:v>
                </c:pt>
                <c:pt idx="3358">
                  <c:v>0.58805662393569946</c:v>
                </c:pt>
                <c:pt idx="3359">
                  <c:v>0.58795005083084106</c:v>
                </c:pt>
                <c:pt idx="3360">
                  <c:v>0.58786690235137939</c:v>
                </c:pt>
                <c:pt idx="3361">
                  <c:v>0.58829671144485474</c:v>
                </c:pt>
                <c:pt idx="3362">
                  <c:v>0.58842229843139648</c:v>
                </c:pt>
                <c:pt idx="3363">
                  <c:v>0.58838987350463867</c:v>
                </c:pt>
                <c:pt idx="3364">
                  <c:v>0.58837801218032837</c:v>
                </c:pt>
                <c:pt idx="3365">
                  <c:v>0.58799135684967041</c:v>
                </c:pt>
                <c:pt idx="3366">
                  <c:v>0.58815890550613403</c:v>
                </c:pt>
                <c:pt idx="3367">
                  <c:v>0.58832180500030518</c:v>
                </c:pt>
                <c:pt idx="3368">
                  <c:v>0.58825290203094482</c:v>
                </c:pt>
                <c:pt idx="3369">
                  <c:v>0.58868461847305298</c:v>
                </c:pt>
                <c:pt idx="3370">
                  <c:v>0.58807295560836792</c:v>
                </c:pt>
                <c:pt idx="3371">
                  <c:v>0.58803784847259521</c:v>
                </c:pt>
                <c:pt idx="3372">
                  <c:v>0.58824294805526733</c:v>
                </c:pt>
                <c:pt idx="3373">
                  <c:v>0.58836585283279419</c:v>
                </c:pt>
                <c:pt idx="3374">
                  <c:v>0.58845782279968262</c:v>
                </c:pt>
                <c:pt idx="3375">
                  <c:v>0.58857989311218262</c:v>
                </c:pt>
                <c:pt idx="3376">
                  <c:v>0.5886262059211731</c:v>
                </c:pt>
                <c:pt idx="3377">
                  <c:v>0.58849579095840454</c:v>
                </c:pt>
                <c:pt idx="3378">
                  <c:v>0.58848077058792114</c:v>
                </c:pt>
                <c:pt idx="3379">
                  <c:v>0.58836191892623901</c:v>
                </c:pt>
                <c:pt idx="3380">
                  <c:v>0.58812069892883301</c:v>
                </c:pt>
                <c:pt idx="3381">
                  <c:v>0.58864074945449829</c:v>
                </c:pt>
                <c:pt idx="3382">
                  <c:v>0.58888179063796997</c:v>
                </c:pt>
                <c:pt idx="3383">
                  <c:v>0.58866256475448608</c:v>
                </c:pt>
                <c:pt idx="3384">
                  <c:v>0.58843350410461426</c:v>
                </c:pt>
                <c:pt idx="3385">
                  <c:v>0.58813804388046265</c:v>
                </c:pt>
                <c:pt idx="3386">
                  <c:v>0.58879834413528442</c:v>
                </c:pt>
                <c:pt idx="3387">
                  <c:v>0.58872443437576294</c:v>
                </c:pt>
                <c:pt idx="3388">
                  <c:v>0.5888475775718689</c:v>
                </c:pt>
                <c:pt idx="3389">
                  <c:v>0.58896178007125854</c:v>
                </c:pt>
                <c:pt idx="3390">
                  <c:v>0.58851712942123413</c:v>
                </c:pt>
                <c:pt idx="3391">
                  <c:v>0.58852553367614746</c:v>
                </c:pt>
                <c:pt idx="3392">
                  <c:v>0.5885922908782959</c:v>
                </c:pt>
                <c:pt idx="3393">
                  <c:v>0.58838218450546265</c:v>
                </c:pt>
                <c:pt idx="3394">
                  <c:v>0.58880615234375</c:v>
                </c:pt>
                <c:pt idx="3395">
                  <c:v>0.58841657638549805</c:v>
                </c:pt>
                <c:pt idx="3396">
                  <c:v>0.58854806423187256</c:v>
                </c:pt>
                <c:pt idx="3397">
                  <c:v>0.58852899074554443</c:v>
                </c:pt>
                <c:pt idx="3398">
                  <c:v>0.58850336074829102</c:v>
                </c:pt>
                <c:pt idx="3399">
                  <c:v>0.58854293823242188</c:v>
                </c:pt>
                <c:pt idx="3400">
                  <c:v>0.5886080265045166</c:v>
                </c:pt>
                <c:pt idx="3401">
                  <c:v>0.58825922012329102</c:v>
                </c:pt>
                <c:pt idx="3402">
                  <c:v>0.58819681406021118</c:v>
                </c:pt>
                <c:pt idx="3403">
                  <c:v>0.58832496404647827</c:v>
                </c:pt>
                <c:pt idx="3404">
                  <c:v>0.58836454153060913</c:v>
                </c:pt>
                <c:pt idx="3405">
                  <c:v>0.58802556991577148</c:v>
                </c:pt>
                <c:pt idx="3406">
                  <c:v>0.58837515115737915</c:v>
                </c:pt>
                <c:pt idx="3407">
                  <c:v>0.58874231576919556</c:v>
                </c:pt>
                <c:pt idx="3408">
                  <c:v>0.58845990896224976</c:v>
                </c:pt>
                <c:pt idx="3409">
                  <c:v>0.58818364143371582</c:v>
                </c:pt>
                <c:pt idx="3410">
                  <c:v>0.58791893720626831</c:v>
                </c:pt>
                <c:pt idx="3411">
                  <c:v>0.58833682537078857</c:v>
                </c:pt>
                <c:pt idx="3412">
                  <c:v>0.58838772773742676</c:v>
                </c:pt>
                <c:pt idx="3413">
                  <c:v>0.58853012323379517</c:v>
                </c:pt>
                <c:pt idx="3414">
                  <c:v>0.58841031789779663</c:v>
                </c:pt>
                <c:pt idx="3415">
                  <c:v>0.58833760023117065</c:v>
                </c:pt>
                <c:pt idx="3416">
                  <c:v>0.58822810649871826</c:v>
                </c:pt>
                <c:pt idx="3417">
                  <c:v>0.5882837176322937</c:v>
                </c:pt>
                <c:pt idx="3418">
                  <c:v>0.58832746744155884</c:v>
                </c:pt>
                <c:pt idx="3419">
                  <c:v>0.58848589658737183</c:v>
                </c:pt>
                <c:pt idx="3420">
                  <c:v>0.58807367086410522</c:v>
                </c:pt>
                <c:pt idx="3421">
                  <c:v>0.58826124668121338</c:v>
                </c:pt>
                <c:pt idx="3422">
                  <c:v>0.5882878303527832</c:v>
                </c:pt>
                <c:pt idx="3423">
                  <c:v>0.58830314874649048</c:v>
                </c:pt>
                <c:pt idx="3424">
                  <c:v>0.58856230974197388</c:v>
                </c:pt>
                <c:pt idx="3425">
                  <c:v>0.58857226371765137</c:v>
                </c:pt>
                <c:pt idx="3426">
                  <c:v>0.58850967884063721</c:v>
                </c:pt>
                <c:pt idx="3427">
                  <c:v>0.58807897567749023</c:v>
                </c:pt>
                <c:pt idx="3428">
                  <c:v>0.58802670240402222</c:v>
                </c:pt>
                <c:pt idx="3429">
                  <c:v>0.58810687065124512</c:v>
                </c:pt>
                <c:pt idx="3430">
                  <c:v>0.58792585134506226</c:v>
                </c:pt>
                <c:pt idx="3431">
                  <c:v>0.58796346187591553</c:v>
                </c:pt>
                <c:pt idx="3432">
                  <c:v>0.58868438005447388</c:v>
                </c:pt>
                <c:pt idx="3433">
                  <c:v>0.58857578039169312</c:v>
                </c:pt>
                <c:pt idx="3434">
                  <c:v>0.58810263872146606</c:v>
                </c:pt>
                <c:pt idx="3435">
                  <c:v>0.58795243501663208</c:v>
                </c:pt>
                <c:pt idx="3436">
                  <c:v>0.58808416128158569</c:v>
                </c:pt>
                <c:pt idx="3437">
                  <c:v>0.58827555179595947</c:v>
                </c:pt>
                <c:pt idx="3438">
                  <c:v>0.58820754289627075</c:v>
                </c:pt>
                <c:pt idx="3439">
                  <c:v>0.58817201852798462</c:v>
                </c:pt>
                <c:pt idx="3440">
                  <c:v>0.58828407526016235</c:v>
                </c:pt>
                <c:pt idx="3441">
                  <c:v>0.58792257308959961</c:v>
                </c:pt>
                <c:pt idx="3442">
                  <c:v>0.58778595924377441</c:v>
                </c:pt>
                <c:pt idx="3443">
                  <c:v>0.58810031414031982</c:v>
                </c:pt>
                <c:pt idx="3444">
                  <c:v>0.58825898170471191</c:v>
                </c:pt>
                <c:pt idx="3445">
                  <c:v>0.58822107315063477</c:v>
                </c:pt>
                <c:pt idx="3446">
                  <c:v>0.58806139230728149</c:v>
                </c:pt>
                <c:pt idx="3447">
                  <c:v>0.58793610334396362</c:v>
                </c:pt>
                <c:pt idx="3448">
                  <c:v>0.58804690837860107</c:v>
                </c:pt>
                <c:pt idx="3449">
                  <c:v>0.58805751800537109</c:v>
                </c:pt>
                <c:pt idx="3450">
                  <c:v>0.58825826644897461</c:v>
                </c:pt>
                <c:pt idx="3451">
                  <c:v>0.5883445143699646</c:v>
                </c:pt>
                <c:pt idx="3452">
                  <c:v>0.58805769681930542</c:v>
                </c:pt>
                <c:pt idx="3453">
                  <c:v>0.58800435066223145</c:v>
                </c:pt>
                <c:pt idx="3454">
                  <c:v>0.58813756704330444</c:v>
                </c:pt>
                <c:pt idx="3455">
                  <c:v>0.58792895078659058</c:v>
                </c:pt>
                <c:pt idx="3456">
                  <c:v>0.58777797222137451</c:v>
                </c:pt>
                <c:pt idx="3457">
                  <c:v>0.58822184801101685</c:v>
                </c:pt>
                <c:pt idx="3458">
                  <c:v>0.58845347166061401</c:v>
                </c:pt>
                <c:pt idx="3459">
                  <c:v>0.58812975883483887</c:v>
                </c:pt>
                <c:pt idx="3460">
                  <c:v>0.58781540393829346</c:v>
                </c:pt>
                <c:pt idx="3461">
                  <c:v>0.58811771869659424</c:v>
                </c:pt>
                <c:pt idx="3462">
                  <c:v>0.58833706378936768</c:v>
                </c:pt>
                <c:pt idx="3463">
                  <c:v>0.58826076984405518</c:v>
                </c:pt>
                <c:pt idx="3464">
                  <c:v>0.58833926916122437</c:v>
                </c:pt>
                <c:pt idx="3465">
                  <c:v>0.58839660882949829</c:v>
                </c:pt>
                <c:pt idx="3466">
                  <c:v>0.58784425258636475</c:v>
                </c:pt>
                <c:pt idx="3467">
                  <c:v>0.58770239353179932</c:v>
                </c:pt>
                <c:pt idx="3468">
                  <c:v>0.58791244029998779</c:v>
                </c:pt>
                <c:pt idx="3469">
                  <c:v>0.58818936347961426</c:v>
                </c:pt>
                <c:pt idx="3470">
                  <c:v>0.58823025226593018</c:v>
                </c:pt>
                <c:pt idx="3471">
                  <c:v>0.58793169260025024</c:v>
                </c:pt>
                <c:pt idx="3472">
                  <c:v>0.58773279190063477</c:v>
                </c:pt>
                <c:pt idx="3473">
                  <c:v>0.58788728713989258</c:v>
                </c:pt>
                <c:pt idx="3474">
                  <c:v>0.58801460266113281</c:v>
                </c:pt>
                <c:pt idx="3475">
                  <c:v>0.58816957473754883</c:v>
                </c:pt>
                <c:pt idx="3476">
                  <c:v>0.58846712112426758</c:v>
                </c:pt>
                <c:pt idx="3477">
                  <c:v>0.58813512325286865</c:v>
                </c:pt>
                <c:pt idx="3478">
                  <c:v>0.58811491727828979</c:v>
                </c:pt>
                <c:pt idx="3479">
                  <c:v>0.58810418844223022</c:v>
                </c:pt>
                <c:pt idx="3480">
                  <c:v>0.58781057596206665</c:v>
                </c:pt>
                <c:pt idx="3481">
                  <c:v>0.58786493539810181</c:v>
                </c:pt>
                <c:pt idx="3482">
                  <c:v>0.58827787637710571</c:v>
                </c:pt>
                <c:pt idx="3483">
                  <c:v>0.58844482898712158</c:v>
                </c:pt>
                <c:pt idx="3484">
                  <c:v>0.58812493085861206</c:v>
                </c:pt>
                <c:pt idx="3485">
                  <c:v>0.58792179822921753</c:v>
                </c:pt>
                <c:pt idx="3486">
                  <c:v>0.58775007724761963</c:v>
                </c:pt>
                <c:pt idx="3487">
                  <c:v>0.58793824911117554</c:v>
                </c:pt>
                <c:pt idx="3488">
                  <c:v>0.58794569969177246</c:v>
                </c:pt>
                <c:pt idx="3489">
                  <c:v>0.58839148283004761</c:v>
                </c:pt>
                <c:pt idx="3490">
                  <c:v>0.58843493461608887</c:v>
                </c:pt>
                <c:pt idx="3491">
                  <c:v>0.5879475474357605</c:v>
                </c:pt>
                <c:pt idx="3492">
                  <c:v>0.58759284019470215</c:v>
                </c:pt>
                <c:pt idx="3493">
                  <c:v>0.58778846263885498</c:v>
                </c:pt>
                <c:pt idx="3494">
                  <c:v>0.58812618255615234</c:v>
                </c:pt>
                <c:pt idx="3495">
                  <c:v>0.58833086490631104</c:v>
                </c:pt>
                <c:pt idx="3496">
                  <c:v>0.58800458908081055</c:v>
                </c:pt>
                <c:pt idx="3497">
                  <c:v>0.58806824684143066</c:v>
                </c:pt>
                <c:pt idx="3498">
                  <c:v>0.58807903528213501</c:v>
                </c:pt>
                <c:pt idx="3499">
                  <c:v>0.58782613277435303</c:v>
                </c:pt>
                <c:pt idx="3500">
                  <c:v>0.58814698457717896</c:v>
                </c:pt>
                <c:pt idx="3501">
                  <c:v>0.58812046051025391</c:v>
                </c:pt>
                <c:pt idx="3502">
                  <c:v>0.58813220262527466</c:v>
                </c:pt>
                <c:pt idx="3503">
                  <c:v>0.58817881345748901</c:v>
                </c:pt>
                <c:pt idx="3504">
                  <c:v>0.58807975053787231</c:v>
                </c:pt>
                <c:pt idx="3505">
                  <c:v>0.58777308464050293</c:v>
                </c:pt>
                <c:pt idx="3506">
                  <c:v>0.58777856826782227</c:v>
                </c:pt>
                <c:pt idx="3507">
                  <c:v>0.58802753686904907</c:v>
                </c:pt>
                <c:pt idx="3508">
                  <c:v>0.58813685178756714</c:v>
                </c:pt>
                <c:pt idx="3509">
                  <c:v>0.58829391002655029</c:v>
                </c:pt>
                <c:pt idx="3510">
                  <c:v>0.58814692497253418</c:v>
                </c:pt>
                <c:pt idx="3511">
                  <c:v>0.58803462982177734</c:v>
                </c:pt>
                <c:pt idx="3512">
                  <c:v>0.58802896738052368</c:v>
                </c:pt>
                <c:pt idx="3513">
                  <c:v>0.58826303482055664</c:v>
                </c:pt>
                <c:pt idx="3514">
                  <c:v>0.58846718072891235</c:v>
                </c:pt>
                <c:pt idx="3515">
                  <c:v>0.58827042579650879</c:v>
                </c:pt>
                <c:pt idx="3516">
                  <c:v>0.58786416053771973</c:v>
                </c:pt>
                <c:pt idx="3517">
                  <c:v>0.58771604299545288</c:v>
                </c:pt>
                <c:pt idx="3518">
                  <c:v>0.58767729997634888</c:v>
                </c:pt>
                <c:pt idx="3519">
                  <c:v>0.58827328681945801</c:v>
                </c:pt>
                <c:pt idx="3520">
                  <c:v>0.58788126707077026</c:v>
                </c:pt>
                <c:pt idx="3521">
                  <c:v>0.58789533376693726</c:v>
                </c:pt>
                <c:pt idx="3522">
                  <c:v>0.58793503046035767</c:v>
                </c:pt>
                <c:pt idx="3523">
                  <c:v>0.58765971660614014</c:v>
                </c:pt>
                <c:pt idx="3524">
                  <c:v>0.58768391609191895</c:v>
                </c:pt>
                <c:pt idx="3525">
                  <c:v>0.58769971132278442</c:v>
                </c:pt>
                <c:pt idx="3526">
                  <c:v>0.58781373500823975</c:v>
                </c:pt>
                <c:pt idx="3527">
                  <c:v>0.58776599168777466</c:v>
                </c:pt>
                <c:pt idx="3528">
                  <c:v>0.58794796466827393</c:v>
                </c:pt>
                <c:pt idx="3529">
                  <c:v>0.58791488409042358</c:v>
                </c:pt>
                <c:pt idx="3530">
                  <c:v>0.58760917186737061</c:v>
                </c:pt>
                <c:pt idx="3531">
                  <c:v>0.58779197931289673</c:v>
                </c:pt>
                <c:pt idx="3532">
                  <c:v>0.5877954363822937</c:v>
                </c:pt>
                <c:pt idx="3533">
                  <c:v>0.5878756046295166</c:v>
                </c:pt>
                <c:pt idx="3534">
                  <c:v>0.5879824161529541</c:v>
                </c:pt>
                <c:pt idx="3535">
                  <c:v>0.5878450870513916</c:v>
                </c:pt>
                <c:pt idx="3536">
                  <c:v>0.58764278888702393</c:v>
                </c:pt>
                <c:pt idx="3537">
                  <c:v>0.58783894777297974</c:v>
                </c:pt>
                <c:pt idx="3538">
                  <c:v>0.58801251649856567</c:v>
                </c:pt>
                <c:pt idx="3539">
                  <c:v>0.58800983428955078</c:v>
                </c:pt>
                <c:pt idx="3540">
                  <c:v>0.58807116746902466</c:v>
                </c:pt>
                <c:pt idx="3541">
                  <c:v>0.58778959512710571</c:v>
                </c:pt>
                <c:pt idx="3542">
                  <c:v>0.5874788761138916</c:v>
                </c:pt>
                <c:pt idx="3543">
                  <c:v>0.58789592981338501</c:v>
                </c:pt>
                <c:pt idx="3544">
                  <c:v>0.58779484033584595</c:v>
                </c:pt>
                <c:pt idx="3545">
                  <c:v>0.58777958154678345</c:v>
                </c:pt>
                <c:pt idx="3546">
                  <c:v>0.58808439970016479</c:v>
                </c:pt>
                <c:pt idx="3547">
                  <c:v>0.58790379762649536</c:v>
                </c:pt>
                <c:pt idx="3548">
                  <c:v>0.58777886629104614</c:v>
                </c:pt>
                <c:pt idx="3549">
                  <c:v>0.58786654472351074</c:v>
                </c:pt>
                <c:pt idx="3550">
                  <c:v>0.58772373199462891</c:v>
                </c:pt>
                <c:pt idx="3551">
                  <c:v>0.58751380443572998</c:v>
                </c:pt>
                <c:pt idx="3552">
                  <c:v>0.5874863862991333</c:v>
                </c:pt>
                <c:pt idx="3553">
                  <c:v>0.58808732032775879</c:v>
                </c:pt>
                <c:pt idx="3554">
                  <c:v>0.58783042430877686</c:v>
                </c:pt>
                <c:pt idx="3555">
                  <c:v>0.5877566933631897</c:v>
                </c:pt>
                <c:pt idx="3556">
                  <c:v>0.58787006139755249</c:v>
                </c:pt>
                <c:pt idx="3557">
                  <c:v>0.58783990144729614</c:v>
                </c:pt>
                <c:pt idx="3558">
                  <c:v>0.58820551633834839</c:v>
                </c:pt>
                <c:pt idx="3559">
                  <c:v>0.58824425935745239</c:v>
                </c:pt>
                <c:pt idx="3560">
                  <c:v>0.58802223205566406</c:v>
                </c:pt>
                <c:pt idx="3561">
                  <c:v>0.5880577564239502</c:v>
                </c:pt>
                <c:pt idx="3562">
                  <c:v>0.58817410469055176</c:v>
                </c:pt>
                <c:pt idx="3563">
                  <c:v>0.58813077211380005</c:v>
                </c:pt>
                <c:pt idx="3564">
                  <c:v>0.5880703330039978</c:v>
                </c:pt>
                <c:pt idx="3565">
                  <c:v>0.58787769079208374</c:v>
                </c:pt>
                <c:pt idx="3566">
                  <c:v>0.58767914772033691</c:v>
                </c:pt>
                <c:pt idx="3567">
                  <c:v>0.58796083927154541</c:v>
                </c:pt>
                <c:pt idx="3568">
                  <c:v>0.58775275945663452</c:v>
                </c:pt>
                <c:pt idx="3569">
                  <c:v>0.58782088756561279</c:v>
                </c:pt>
                <c:pt idx="3570">
                  <c:v>0.58804017305374146</c:v>
                </c:pt>
                <c:pt idx="3571">
                  <c:v>0.58791035413742065</c:v>
                </c:pt>
                <c:pt idx="3572">
                  <c:v>0.58783131837844849</c:v>
                </c:pt>
                <c:pt idx="3573">
                  <c:v>0.5879518985748291</c:v>
                </c:pt>
                <c:pt idx="3574">
                  <c:v>0.58816665410995483</c:v>
                </c:pt>
                <c:pt idx="3575">
                  <c:v>0.58805388212203979</c:v>
                </c:pt>
                <c:pt idx="3576">
                  <c:v>0.58788490295410156</c:v>
                </c:pt>
                <c:pt idx="3577">
                  <c:v>0.58800762891769409</c:v>
                </c:pt>
                <c:pt idx="3578">
                  <c:v>0.5878598690032959</c:v>
                </c:pt>
                <c:pt idx="3579">
                  <c:v>0.5875474214553833</c:v>
                </c:pt>
                <c:pt idx="3580">
                  <c:v>0.58758151531219482</c:v>
                </c:pt>
                <c:pt idx="3581">
                  <c:v>0.5874485969543457</c:v>
                </c:pt>
                <c:pt idx="3582">
                  <c:v>0.58756452798843384</c:v>
                </c:pt>
                <c:pt idx="3583">
                  <c:v>0.58790284395217896</c:v>
                </c:pt>
                <c:pt idx="3584">
                  <c:v>0.58779340982437134</c:v>
                </c:pt>
                <c:pt idx="3585">
                  <c:v>0.58773195743560791</c:v>
                </c:pt>
                <c:pt idx="3586">
                  <c:v>0.58781403303146362</c:v>
                </c:pt>
                <c:pt idx="3587">
                  <c:v>0.58787447214126587</c:v>
                </c:pt>
                <c:pt idx="3588">
                  <c:v>0.58780372142791748</c:v>
                </c:pt>
                <c:pt idx="3589">
                  <c:v>0.58772909641265869</c:v>
                </c:pt>
                <c:pt idx="3590">
                  <c:v>0.58759009838104248</c:v>
                </c:pt>
                <c:pt idx="3591">
                  <c:v>0.58806324005126953</c:v>
                </c:pt>
                <c:pt idx="3592">
                  <c:v>0.5878150463104248</c:v>
                </c:pt>
                <c:pt idx="3593">
                  <c:v>0.58777505159378052</c:v>
                </c:pt>
                <c:pt idx="3594">
                  <c:v>0.58794176578521729</c:v>
                </c:pt>
                <c:pt idx="3595">
                  <c:v>0.5879407525062561</c:v>
                </c:pt>
                <c:pt idx="3596">
                  <c:v>0.5878337025642395</c:v>
                </c:pt>
                <c:pt idx="3597">
                  <c:v>0.58778476715087891</c:v>
                </c:pt>
                <c:pt idx="3598">
                  <c:v>0.58779740333557129</c:v>
                </c:pt>
                <c:pt idx="3599">
                  <c:v>0.58776378631591797</c:v>
                </c:pt>
                <c:pt idx="3600">
                  <c:v>0.58769452571868896</c:v>
                </c:pt>
                <c:pt idx="3601">
                  <c:v>0.58790701627731323</c:v>
                </c:pt>
                <c:pt idx="3602">
                  <c:v>0.5879589319229126</c:v>
                </c:pt>
                <c:pt idx="3603">
                  <c:v>0.58776587247848511</c:v>
                </c:pt>
                <c:pt idx="3604">
                  <c:v>0.58786517381668091</c:v>
                </c:pt>
                <c:pt idx="3605">
                  <c:v>0.58760792016983032</c:v>
                </c:pt>
                <c:pt idx="3606">
                  <c:v>0.58785456418991089</c:v>
                </c:pt>
                <c:pt idx="3607">
                  <c:v>0.58812600374221802</c:v>
                </c:pt>
                <c:pt idx="3608">
                  <c:v>0.58800280094146729</c:v>
                </c:pt>
                <c:pt idx="3609">
                  <c:v>0.58785510063171387</c:v>
                </c:pt>
                <c:pt idx="3610">
                  <c:v>0.5879281759262085</c:v>
                </c:pt>
                <c:pt idx="3611">
                  <c:v>0.58804255723953247</c:v>
                </c:pt>
                <c:pt idx="3612">
                  <c:v>0.58798325061798096</c:v>
                </c:pt>
                <c:pt idx="3613">
                  <c:v>0.58771407604217529</c:v>
                </c:pt>
                <c:pt idx="3614">
                  <c:v>0.58758264780044556</c:v>
                </c:pt>
                <c:pt idx="3615">
                  <c:v>0.58772927522659302</c:v>
                </c:pt>
                <c:pt idx="3616">
                  <c:v>0.58789199590682983</c:v>
                </c:pt>
                <c:pt idx="3617">
                  <c:v>0.58772861957550049</c:v>
                </c:pt>
                <c:pt idx="3618">
                  <c:v>0.58798378705978394</c:v>
                </c:pt>
                <c:pt idx="3619">
                  <c:v>0.58769780397415161</c:v>
                </c:pt>
                <c:pt idx="3620">
                  <c:v>0.58761304616928101</c:v>
                </c:pt>
                <c:pt idx="3621">
                  <c:v>0.58757752180099487</c:v>
                </c:pt>
                <c:pt idx="3622">
                  <c:v>0.58783727884292603</c:v>
                </c:pt>
                <c:pt idx="3623">
                  <c:v>0.58756881952285767</c:v>
                </c:pt>
                <c:pt idx="3624">
                  <c:v>0.58748722076416016</c:v>
                </c:pt>
                <c:pt idx="3625">
                  <c:v>0.5877382755279541</c:v>
                </c:pt>
                <c:pt idx="3626">
                  <c:v>0.58769994974136353</c:v>
                </c:pt>
                <c:pt idx="3627">
                  <c:v>0.58776146173477173</c:v>
                </c:pt>
                <c:pt idx="3628">
                  <c:v>0.58752799034118652</c:v>
                </c:pt>
                <c:pt idx="3629">
                  <c:v>0.58733600378036499</c:v>
                </c:pt>
                <c:pt idx="3630">
                  <c:v>0.58737671375274658</c:v>
                </c:pt>
                <c:pt idx="3631">
                  <c:v>0.58764499425888062</c:v>
                </c:pt>
                <c:pt idx="3632">
                  <c:v>0.5879254937171936</c:v>
                </c:pt>
                <c:pt idx="3633">
                  <c:v>0.58802849054336548</c:v>
                </c:pt>
                <c:pt idx="3634">
                  <c:v>0.58781170845031738</c:v>
                </c:pt>
                <c:pt idx="3635">
                  <c:v>0.58784514665603638</c:v>
                </c:pt>
                <c:pt idx="3636">
                  <c:v>0.58774727582931519</c:v>
                </c:pt>
                <c:pt idx="3637">
                  <c:v>0.58751344680786133</c:v>
                </c:pt>
                <c:pt idx="3638">
                  <c:v>0.58741050958633423</c:v>
                </c:pt>
                <c:pt idx="3639">
                  <c:v>0.58735859394073486</c:v>
                </c:pt>
                <c:pt idx="3640">
                  <c:v>0.58742886781692505</c:v>
                </c:pt>
                <c:pt idx="3641">
                  <c:v>0.58742529153823853</c:v>
                </c:pt>
                <c:pt idx="3642">
                  <c:v>0.58770936727523804</c:v>
                </c:pt>
                <c:pt idx="3643">
                  <c:v>0.58758223056793213</c:v>
                </c:pt>
                <c:pt idx="3644">
                  <c:v>0.58735364675521851</c:v>
                </c:pt>
                <c:pt idx="3645">
                  <c:v>0.58738666772842407</c:v>
                </c:pt>
                <c:pt idx="3646">
                  <c:v>0.58769363164901733</c:v>
                </c:pt>
                <c:pt idx="3647">
                  <c:v>0.58764165639877319</c:v>
                </c:pt>
                <c:pt idx="3648">
                  <c:v>0.58767944574356079</c:v>
                </c:pt>
                <c:pt idx="3649">
                  <c:v>0.58754855394363403</c:v>
                </c:pt>
                <c:pt idx="3650">
                  <c:v>0.58758485317230225</c:v>
                </c:pt>
                <c:pt idx="3651">
                  <c:v>0.58775407075881958</c:v>
                </c:pt>
                <c:pt idx="3652">
                  <c:v>0.58757668733596802</c:v>
                </c:pt>
                <c:pt idx="3653">
                  <c:v>0.58736085891723633</c:v>
                </c:pt>
                <c:pt idx="3654">
                  <c:v>0.58743792772293091</c:v>
                </c:pt>
                <c:pt idx="3655">
                  <c:v>0.58730971813201904</c:v>
                </c:pt>
                <c:pt idx="3656">
                  <c:v>0.58756536245346069</c:v>
                </c:pt>
                <c:pt idx="3657">
                  <c:v>0.58765345811843872</c:v>
                </c:pt>
                <c:pt idx="3658">
                  <c:v>0.58759546279907227</c:v>
                </c:pt>
                <c:pt idx="3659">
                  <c:v>0.58758652210235596</c:v>
                </c:pt>
                <c:pt idx="3660">
                  <c:v>0.58740812540054321</c:v>
                </c:pt>
                <c:pt idx="3661">
                  <c:v>0.58731609582901001</c:v>
                </c:pt>
                <c:pt idx="3662">
                  <c:v>0.58727067708969116</c:v>
                </c:pt>
                <c:pt idx="3663">
                  <c:v>0.58722448348999023</c:v>
                </c:pt>
                <c:pt idx="3664">
                  <c:v>0.58722597360610962</c:v>
                </c:pt>
                <c:pt idx="3665">
                  <c:v>0.58734530210494995</c:v>
                </c:pt>
                <c:pt idx="3666">
                  <c:v>0.58762311935424805</c:v>
                </c:pt>
                <c:pt idx="3667">
                  <c:v>0.58738374710083008</c:v>
                </c:pt>
                <c:pt idx="3668">
                  <c:v>0.5873444676399231</c:v>
                </c:pt>
                <c:pt idx="3669">
                  <c:v>0.58735710382461548</c:v>
                </c:pt>
                <c:pt idx="3670">
                  <c:v>0.58736932277679443</c:v>
                </c:pt>
                <c:pt idx="3671">
                  <c:v>0.58756834268569946</c:v>
                </c:pt>
                <c:pt idx="3672">
                  <c:v>0.58763045072555542</c:v>
                </c:pt>
                <c:pt idx="3673">
                  <c:v>0.58749157190322876</c:v>
                </c:pt>
                <c:pt idx="3674">
                  <c:v>0.58748799562454224</c:v>
                </c:pt>
                <c:pt idx="3675">
                  <c:v>0.58759480714797974</c:v>
                </c:pt>
                <c:pt idx="3676">
                  <c:v>0.58743017911911011</c:v>
                </c:pt>
                <c:pt idx="3677">
                  <c:v>0.58733981847763062</c:v>
                </c:pt>
                <c:pt idx="3678">
                  <c:v>0.58738201856613159</c:v>
                </c:pt>
                <c:pt idx="3679">
                  <c:v>0.58724957704544067</c:v>
                </c:pt>
                <c:pt idx="3680">
                  <c:v>0.58747756481170654</c:v>
                </c:pt>
                <c:pt idx="3681">
                  <c:v>0.58747786283493042</c:v>
                </c:pt>
                <c:pt idx="3682">
                  <c:v>0.58758819103240967</c:v>
                </c:pt>
                <c:pt idx="3683">
                  <c:v>0.58763039112091064</c:v>
                </c:pt>
                <c:pt idx="3684">
                  <c:v>0.58749675750732422</c:v>
                </c:pt>
                <c:pt idx="3685">
                  <c:v>0.58738571405410767</c:v>
                </c:pt>
                <c:pt idx="3686">
                  <c:v>0.5872340202331543</c:v>
                </c:pt>
                <c:pt idx="3687">
                  <c:v>0.5873342752456665</c:v>
                </c:pt>
                <c:pt idx="3688">
                  <c:v>0.5869983434677124</c:v>
                </c:pt>
                <c:pt idx="3689">
                  <c:v>0.5869404673576355</c:v>
                </c:pt>
                <c:pt idx="3690">
                  <c:v>0.58690869808197021</c:v>
                </c:pt>
                <c:pt idx="3691">
                  <c:v>0.58699291944503784</c:v>
                </c:pt>
                <c:pt idx="3692">
                  <c:v>0.58708739280700684</c:v>
                </c:pt>
                <c:pt idx="3693">
                  <c:v>0.58727854490280151</c:v>
                </c:pt>
                <c:pt idx="3694">
                  <c:v>0.58731579780578613</c:v>
                </c:pt>
                <c:pt idx="3695">
                  <c:v>0.58735132217407227</c:v>
                </c:pt>
                <c:pt idx="3696">
                  <c:v>0.58739882707595825</c:v>
                </c:pt>
                <c:pt idx="3697">
                  <c:v>0.58724117279052734</c:v>
                </c:pt>
                <c:pt idx="3698">
                  <c:v>0.58727622032165527</c:v>
                </c:pt>
                <c:pt idx="3699">
                  <c:v>0.58728057146072388</c:v>
                </c:pt>
                <c:pt idx="3700">
                  <c:v>0.58720946311950684</c:v>
                </c:pt>
                <c:pt idx="3701">
                  <c:v>0.58727943897247314</c:v>
                </c:pt>
                <c:pt idx="3702">
                  <c:v>0.58725142478942871</c:v>
                </c:pt>
                <c:pt idx="3703">
                  <c:v>0.58735722303390503</c:v>
                </c:pt>
                <c:pt idx="3704">
                  <c:v>0.58757537603378296</c:v>
                </c:pt>
                <c:pt idx="3705">
                  <c:v>0.58751070499420166</c:v>
                </c:pt>
                <c:pt idx="3706">
                  <c:v>0.58753073215484619</c:v>
                </c:pt>
                <c:pt idx="3707">
                  <c:v>0.58752089738845825</c:v>
                </c:pt>
                <c:pt idx="3708">
                  <c:v>0.58731979131698608</c:v>
                </c:pt>
                <c:pt idx="3709">
                  <c:v>0.58713620901107788</c:v>
                </c:pt>
                <c:pt idx="3710">
                  <c:v>0.58731710910797119</c:v>
                </c:pt>
                <c:pt idx="3711">
                  <c:v>0.58742904663085938</c:v>
                </c:pt>
                <c:pt idx="3712">
                  <c:v>0.58746248483657837</c:v>
                </c:pt>
                <c:pt idx="3713">
                  <c:v>0.58757930994033813</c:v>
                </c:pt>
                <c:pt idx="3714">
                  <c:v>0.58729422092437744</c:v>
                </c:pt>
                <c:pt idx="3715">
                  <c:v>0.58747690916061401</c:v>
                </c:pt>
                <c:pt idx="3716">
                  <c:v>0.58741575479507446</c:v>
                </c:pt>
                <c:pt idx="3717">
                  <c:v>0.58751761913299561</c:v>
                </c:pt>
                <c:pt idx="3718">
                  <c:v>0.58729648590087891</c:v>
                </c:pt>
                <c:pt idx="3719">
                  <c:v>0.58731913566589355</c:v>
                </c:pt>
                <c:pt idx="3720">
                  <c:v>0.58729416131973267</c:v>
                </c:pt>
                <c:pt idx="3721">
                  <c:v>0.58731693029403687</c:v>
                </c:pt>
                <c:pt idx="3722">
                  <c:v>0.58729815483093262</c:v>
                </c:pt>
                <c:pt idx="3723">
                  <c:v>0.58722507953643799</c:v>
                </c:pt>
                <c:pt idx="3724">
                  <c:v>0.58724641799926758</c:v>
                </c:pt>
                <c:pt idx="3725">
                  <c:v>0.58717447519302368</c:v>
                </c:pt>
                <c:pt idx="3726">
                  <c:v>0.58729588985443115</c:v>
                </c:pt>
                <c:pt idx="3727">
                  <c:v>0.58716124296188354</c:v>
                </c:pt>
                <c:pt idx="3728">
                  <c:v>0.58730632066726685</c:v>
                </c:pt>
                <c:pt idx="3729">
                  <c:v>0.5873183012008667</c:v>
                </c:pt>
                <c:pt idx="3730">
                  <c:v>0.58741825819015503</c:v>
                </c:pt>
                <c:pt idx="3731">
                  <c:v>0.58751189708709717</c:v>
                </c:pt>
                <c:pt idx="3732">
                  <c:v>0.58719706535339355</c:v>
                </c:pt>
                <c:pt idx="3733">
                  <c:v>0.58713996410369873</c:v>
                </c:pt>
                <c:pt idx="3734">
                  <c:v>0.58718699216842651</c:v>
                </c:pt>
                <c:pt idx="3735">
                  <c:v>0.58733212947845459</c:v>
                </c:pt>
                <c:pt idx="3736">
                  <c:v>0.58792573213577271</c:v>
                </c:pt>
                <c:pt idx="3737">
                  <c:v>0.58761709928512573</c:v>
                </c:pt>
                <c:pt idx="3738">
                  <c:v>0.58738869428634644</c:v>
                </c:pt>
                <c:pt idx="3739">
                  <c:v>0.58743470907211304</c:v>
                </c:pt>
                <c:pt idx="3740">
                  <c:v>0.58765661716461182</c:v>
                </c:pt>
                <c:pt idx="3741">
                  <c:v>0.58746683597564697</c:v>
                </c:pt>
                <c:pt idx="3742">
                  <c:v>0.58743751049041748</c:v>
                </c:pt>
                <c:pt idx="3743">
                  <c:v>0.58740806579589844</c:v>
                </c:pt>
                <c:pt idx="3744">
                  <c:v>0.58756011724472046</c:v>
                </c:pt>
                <c:pt idx="3745">
                  <c:v>0.58731323480606079</c:v>
                </c:pt>
                <c:pt idx="3746">
                  <c:v>0.58725976943969727</c:v>
                </c:pt>
                <c:pt idx="3747">
                  <c:v>0.58742773532867432</c:v>
                </c:pt>
                <c:pt idx="3748">
                  <c:v>0.58730661869049072</c:v>
                </c:pt>
                <c:pt idx="3749">
                  <c:v>0.58767306804656982</c:v>
                </c:pt>
                <c:pt idx="3750">
                  <c:v>0.58756250143051147</c:v>
                </c:pt>
                <c:pt idx="3751">
                  <c:v>0.58778226375579834</c:v>
                </c:pt>
                <c:pt idx="3752">
                  <c:v>0.5878225564956665</c:v>
                </c:pt>
                <c:pt idx="3753">
                  <c:v>0.58735018968582153</c:v>
                </c:pt>
                <c:pt idx="3754">
                  <c:v>0.58775055408477783</c:v>
                </c:pt>
                <c:pt idx="3755">
                  <c:v>0.58764338493347168</c:v>
                </c:pt>
                <c:pt idx="3756">
                  <c:v>0.58735322952270508</c:v>
                </c:pt>
                <c:pt idx="3757">
                  <c:v>0.58732342720031738</c:v>
                </c:pt>
                <c:pt idx="3758">
                  <c:v>0.58720296621322632</c:v>
                </c:pt>
                <c:pt idx="3759">
                  <c:v>0.58780038356781006</c:v>
                </c:pt>
                <c:pt idx="3760">
                  <c:v>0.58796679973602295</c:v>
                </c:pt>
                <c:pt idx="3761">
                  <c:v>0.58749330043792725</c:v>
                </c:pt>
                <c:pt idx="3762">
                  <c:v>0.58746200799942017</c:v>
                </c:pt>
                <c:pt idx="3763">
                  <c:v>0.58759176731109619</c:v>
                </c:pt>
                <c:pt idx="3764">
                  <c:v>0.58775562047958374</c:v>
                </c:pt>
                <c:pt idx="3765">
                  <c:v>0.58763206005096436</c:v>
                </c:pt>
                <c:pt idx="3766">
                  <c:v>0.58757644891738892</c:v>
                </c:pt>
                <c:pt idx="3767">
                  <c:v>0.58749794960021973</c:v>
                </c:pt>
                <c:pt idx="3768">
                  <c:v>0.58744406700134277</c:v>
                </c:pt>
                <c:pt idx="3769">
                  <c:v>0.58739668130874634</c:v>
                </c:pt>
                <c:pt idx="3770">
                  <c:v>0.58763843774795532</c:v>
                </c:pt>
                <c:pt idx="3771">
                  <c:v>0.58744996786117554</c:v>
                </c:pt>
                <c:pt idx="3772">
                  <c:v>0.58760106563568115</c:v>
                </c:pt>
                <c:pt idx="3773">
                  <c:v>0.58759963512420654</c:v>
                </c:pt>
                <c:pt idx="3774">
                  <c:v>0.58743321895599365</c:v>
                </c:pt>
                <c:pt idx="3775">
                  <c:v>0.5880008339881897</c:v>
                </c:pt>
                <c:pt idx="3776">
                  <c:v>0.58771288394927979</c:v>
                </c:pt>
                <c:pt idx="3777">
                  <c:v>0.58777517080307007</c:v>
                </c:pt>
                <c:pt idx="3778">
                  <c:v>0.58759588003158569</c:v>
                </c:pt>
                <c:pt idx="3779">
                  <c:v>0.58732962608337402</c:v>
                </c:pt>
                <c:pt idx="3780">
                  <c:v>0.58734750747680664</c:v>
                </c:pt>
                <c:pt idx="3781">
                  <c:v>0.5872456431388855</c:v>
                </c:pt>
                <c:pt idx="3782">
                  <c:v>0.58758664131164551</c:v>
                </c:pt>
                <c:pt idx="3783">
                  <c:v>0.58781945705413818</c:v>
                </c:pt>
                <c:pt idx="3784">
                  <c:v>0.58770811557769775</c:v>
                </c:pt>
                <c:pt idx="3785">
                  <c:v>0.58751547336578369</c:v>
                </c:pt>
                <c:pt idx="3786">
                  <c:v>0.58728992938995361</c:v>
                </c:pt>
                <c:pt idx="3787">
                  <c:v>0.58756738901138306</c:v>
                </c:pt>
                <c:pt idx="3788">
                  <c:v>0.58733850717544556</c:v>
                </c:pt>
                <c:pt idx="3789">
                  <c:v>0.58762586116790771</c:v>
                </c:pt>
                <c:pt idx="3790">
                  <c:v>0.58775347471237183</c:v>
                </c:pt>
                <c:pt idx="3791">
                  <c:v>0.5874820351600647</c:v>
                </c:pt>
                <c:pt idx="3792">
                  <c:v>0.58721596002578735</c:v>
                </c:pt>
                <c:pt idx="3793">
                  <c:v>0.58720237016677856</c:v>
                </c:pt>
                <c:pt idx="3794">
                  <c:v>0.58724480867385864</c:v>
                </c:pt>
                <c:pt idx="3795">
                  <c:v>0.58733946084976196</c:v>
                </c:pt>
                <c:pt idx="3796">
                  <c:v>0.58753848075866699</c:v>
                </c:pt>
                <c:pt idx="3797">
                  <c:v>0.58734679222106934</c:v>
                </c:pt>
                <c:pt idx="3798">
                  <c:v>0.58761316537857056</c:v>
                </c:pt>
                <c:pt idx="3799">
                  <c:v>0.58720570802688599</c:v>
                </c:pt>
                <c:pt idx="3800">
                  <c:v>0.58737075328826904</c:v>
                </c:pt>
                <c:pt idx="3801">
                  <c:v>0.58732008934020996</c:v>
                </c:pt>
                <c:pt idx="3802">
                  <c:v>0.58714759349822998</c:v>
                </c:pt>
                <c:pt idx="3803">
                  <c:v>0.58718109130859375</c:v>
                </c:pt>
                <c:pt idx="3804">
                  <c:v>0.58689534664154053</c:v>
                </c:pt>
                <c:pt idx="3805">
                  <c:v>0.58686214685440063</c:v>
                </c:pt>
                <c:pt idx="3806">
                  <c:v>0.58694064617156982</c:v>
                </c:pt>
                <c:pt idx="3807">
                  <c:v>0.58709949254989624</c:v>
                </c:pt>
                <c:pt idx="3808">
                  <c:v>0.58729493618011475</c:v>
                </c:pt>
                <c:pt idx="3809">
                  <c:v>0.58700805902481079</c:v>
                </c:pt>
                <c:pt idx="3810">
                  <c:v>0.58718889951705933</c:v>
                </c:pt>
                <c:pt idx="3811">
                  <c:v>0.58703333139419556</c:v>
                </c:pt>
                <c:pt idx="3812">
                  <c:v>0.58701378107070923</c:v>
                </c:pt>
                <c:pt idx="3813">
                  <c:v>0.58738666772842407</c:v>
                </c:pt>
                <c:pt idx="3814">
                  <c:v>0.58729779720306396</c:v>
                </c:pt>
                <c:pt idx="3815">
                  <c:v>0.58699345588684082</c:v>
                </c:pt>
                <c:pt idx="3816">
                  <c:v>0.58710330724716187</c:v>
                </c:pt>
                <c:pt idx="3817">
                  <c:v>0.58685171604156494</c:v>
                </c:pt>
                <c:pt idx="3818">
                  <c:v>0.58675223588943481</c:v>
                </c:pt>
                <c:pt idx="3819">
                  <c:v>0.58684521913528442</c:v>
                </c:pt>
                <c:pt idx="3820">
                  <c:v>0.58707410097122192</c:v>
                </c:pt>
                <c:pt idx="3821">
                  <c:v>0.58737796545028687</c:v>
                </c:pt>
                <c:pt idx="3822">
                  <c:v>0.58705794811248779</c:v>
                </c:pt>
                <c:pt idx="3823">
                  <c:v>0.58720815181732178</c:v>
                </c:pt>
                <c:pt idx="3824">
                  <c:v>0.58707964420318604</c:v>
                </c:pt>
                <c:pt idx="3825">
                  <c:v>0.58685201406478882</c:v>
                </c:pt>
                <c:pt idx="3826">
                  <c:v>0.58727920055389404</c:v>
                </c:pt>
                <c:pt idx="3827">
                  <c:v>0.58741867542266846</c:v>
                </c:pt>
                <c:pt idx="3828">
                  <c:v>0.58728200197219849</c:v>
                </c:pt>
                <c:pt idx="3829">
                  <c:v>0.58704948425292969</c:v>
                </c:pt>
                <c:pt idx="3830">
                  <c:v>0.58708369731903076</c:v>
                </c:pt>
                <c:pt idx="3831">
                  <c:v>0.58733874559402466</c:v>
                </c:pt>
                <c:pt idx="3832">
                  <c:v>0.58700168132781982</c:v>
                </c:pt>
                <c:pt idx="3833">
                  <c:v>0.58740538358688354</c:v>
                </c:pt>
                <c:pt idx="3834">
                  <c:v>0.58722513914108276</c:v>
                </c:pt>
                <c:pt idx="3835">
                  <c:v>0.58712869882583618</c:v>
                </c:pt>
                <c:pt idx="3836">
                  <c:v>0.58737319707870483</c:v>
                </c:pt>
                <c:pt idx="3837">
                  <c:v>0.58728313446044922</c:v>
                </c:pt>
                <c:pt idx="3838">
                  <c:v>0.58683967590332031</c:v>
                </c:pt>
                <c:pt idx="3839">
                  <c:v>0.58708906173706055</c:v>
                </c:pt>
                <c:pt idx="3840">
                  <c:v>0.58709871768951416</c:v>
                </c:pt>
                <c:pt idx="3841">
                  <c:v>0.58704781532287598</c:v>
                </c:pt>
                <c:pt idx="3842">
                  <c:v>0.58698880672454834</c:v>
                </c:pt>
                <c:pt idx="3843">
                  <c:v>0.58737224340438843</c:v>
                </c:pt>
                <c:pt idx="3844">
                  <c:v>0.58757871389389038</c:v>
                </c:pt>
                <c:pt idx="3845">
                  <c:v>0.58742284774780273</c:v>
                </c:pt>
                <c:pt idx="3846">
                  <c:v>0.58752846717834473</c:v>
                </c:pt>
                <c:pt idx="3847">
                  <c:v>0.58744382858276367</c:v>
                </c:pt>
                <c:pt idx="3848">
                  <c:v>0.587108314037323</c:v>
                </c:pt>
                <c:pt idx="3849">
                  <c:v>0.5870821475982666</c:v>
                </c:pt>
                <c:pt idx="3850">
                  <c:v>0.58750903606414795</c:v>
                </c:pt>
                <c:pt idx="3851">
                  <c:v>0.5875893235206604</c:v>
                </c:pt>
                <c:pt idx="3852">
                  <c:v>0.58717906475067139</c:v>
                </c:pt>
                <c:pt idx="3853">
                  <c:v>0.58714723587036133</c:v>
                </c:pt>
                <c:pt idx="3854">
                  <c:v>0.58729976415634155</c:v>
                </c:pt>
                <c:pt idx="3855">
                  <c:v>0.5869641900062561</c:v>
                </c:pt>
                <c:pt idx="3856">
                  <c:v>0.58704555034637451</c:v>
                </c:pt>
                <c:pt idx="3857">
                  <c:v>0.58705556392669678</c:v>
                </c:pt>
                <c:pt idx="3858">
                  <c:v>0.58718770742416382</c:v>
                </c:pt>
                <c:pt idx="3859">
                  <c:v>0.58757436275482178</c:v>
                </c:pt>
                <c:pt idx="3860">
                  <c:v>0.5874212384223938</c:v>
                </c:pt>
                <c:pt idx="3861">
                  <c:v>0.58695417642593384</c:v>
                </c:pt>
                <c:pt idx="3862">
                  <c:v>0.58710283041000366</c:v>
                </c:pt>
                <c:pt idx="3863">
                  <c:v>0.58700382709503174</c:v>
                </c:pt>
                <c:pt idx="3864">
                  <c:v>0.58697396516799927</c:v>
                </c:pt>
                <c:pt idx="3865">
                  <c:v>0.58694976568222046</c:v>
                </c:pt>
                <c:pt idx="3866">
                  <c:v>0.58712577819824219</c:v>
                </c:pt>
                <c:pt idx="3867">
                  <c:v>0.58726656436920166</c:v>
                </c:pt>
                <c:pt idx="3868">
                  <c:v>0.58719027042388916</c:v>
                </c:pt>
                <c:pt idx="3869">
                  <c:v>0.58715009689331055</c:v>
                </c:pt>
                <c:pt idx="3870">
                  <c:v>0.5872231125831604</c:v>
                </c:pt>
                <c:pt idx="3871">
                  <c:v>0.58715879917144775</c:v>
                </c:pt>
                <c:pt idx="3872">
                  <c:v>0.58697313070297241</c:v>
                </c:pt>
                <c:pt idx="3873">
                  <c:v>0.58719050884246826</c:v>
                </c:pt>
                <c:pt idx="3874">
                  <c:v>0.58739984035491943</c:v>
                </c:pt>
                <c:pt idx="3875">
                  <c:v>0.58697110414505005</c:v>
                </c:pt>
                <c:pt idx="3876">
                  <c:v>0.58713990449905396</c:v>
                </c:pt>
                <c:pt idx="3877">
                  <c:v>0.58743518590927124</c:v>
                </c:pt>
                <c:pt idx="3878">
                  <c:v>0.58715951442718506</c:v>
                </c:pt>
                <c:pt idx="3879">
                  <c:v>0.58703535795211792</c:v>
                </c:pt>
                <c:pt idx="3880">
                  <c:v>0.58700317144393921</c:v>
                </c:pt>
                <c:pt idx="3881">
                  <c:v>0.58679074048995972</c:v>
                </c:pt>
                <c:pt idx="3882">
                  <c:v>0.5869673490524292</c:v>
                </c:pt>
                <c:pt idx="3883">
                  <c:v>0.58712589740753174</c:v>
                </c:pt>
                <c:pt idx="3884">
                  <c:v>0.58697044849395752</c:v>
                </c:pt>
                <c:pt idx="3885">
                  <c:v>0.58712631464004517</c:v>
                </c:pt>
                <c:pt idx="3886">
                  <c:v>0.5870625376701355</c:v>
                </c:pt>
                <c:pt idx="3887">
                  <c:v>0.58699792623519897</c:v>
                </c:pt>
                <c:pt idx="3888">
                  <c:v>0.58664846420288086</c:v>
                </c:pt>
                <c:pt idx="3889">
                  <c:v>0.5869452953338623</c:v>
                </c:pt>
                <c:pt idx="3890">
                  <c:v>0.58708071708679199</c:v>
                </c:pt>
                <c:pt idx="3891">
                  <c:v>0.58692485094070435</c:v>
                </c:pt>
                <c:pt idx="3892">
                  <c:v>0.58676785230636597</c:v>
                </c:pt>
                <c:pt idx="3893">
                  <c:v>0.58670419454574585</c:v>
                </c:pt>
                <c:pt idx="3894">
                  <c:v>0.58666598796844482</c:v>
                </c:pt>
                <c:pt idx="3895">
                  <c:v>0.58661091327667236</c:v>
                </c:pt>
                <c:pt idx="3896">
                  <c:v>0.58670997619628906</c:v>
                </c:pt>
                <c:pt idx="3897">
                  <c:v>0.58692294359207153</c:v>
                </c:pt>
                <c:pt idx="3898">
                  <c:v>0.58663523197174072</c:v>
                </c:pt>
                <c:pt idx="3899">
                  <c:v>0.58692055940628052</c:v>
                </c:pt>
                <c:pt idx="3900">
                  <c:v>0.5871087908744812</c:v>
                </c:pt>
                <c:pt idx="3901">
                  <c:v>0.58704853057861328</c:v>
                </c:pt>
                <c:pt idx="3902">
                  <c:v>0.58683425188064575</c:v>
                </c:pt>
                <c:pt idx="3903">
                  <c:v>0.58689743280410767</c:v>
                </c:pt>
                <c:pt idx="3904">
                  <c:v>0.58679282665252686</c:v>
                </c:pt>
                <c:pt idx="3905">
                  <c:v>0.58703052997589111</c:v>
                </c:pt>
                <c:pt idx="3906">
                  <c:v>0.58684611320495605</c:v>
                </c:pt>
                <c:pt idx="3907">
                  <c:v>0.58679711818695068</c:v>
                </c:pt>
                <c:pt idx="3908">
                  <c:v>0.58676952123641968</c:v>
                </c:pt>
                <c:pt idx="3909">
                  <c:v>0.58697539567947388</c:v>
                </c:pt>
                <c:pt idx="3910">
                  <c:v>0.58662289381027222</c:v>
                </c:pt>
                <c:pt idx="3911">
                  <c:v>0.58670556545257568</c:v>
                </c:pt>
                <c:pt idx="3912">
                  <c:v>0.58665591478347778</c:v>
                </c:pt>
                <c:pt idx="3913">
                  <c:v>0.5870368480682373</c:v>
                </c:pt>
                <c:pt idx="3914">
                  <c:v>0.58697128295898438</c:v>
                </c:pt>
                <c:pt idx="3915">
                  <c:v>0.58692622184753418</c:v>
                </c:pt>
                <c:pt idx="3916">
                  <c:v>0.58687841892242432</c:v>
                </c:pt>
                <c:pt idx="3917">
                  <c:v>0.58686953783035278</c:v>
                </c:pt>
                <c:pt idx="3918">
                  <c:v>0.58688300848007202</c:v>
                </c:pt>
                <c:pt idx="3919">
                  <c:v>0.58690720796585083</c:v>
                </c:pt>
                <c:pt idx="3920">
                  <c:v>0.58658254146575928</c:v>
                </c:pt>
                <c:pt idx="3921">
                  <c:v>0.58609926700592041</c:v>
                </c:pt>
                <c:pt idx="3922">
                  <c:v>0.58633291721343994</c:v>
                </c:pt>
                <c:pt idx="3923">
                  <c:v>0.58685284852981567</c:v>
                </c:pt>
                <c:pt idx="3924">
                  <c:v>0.58693307638168335</c:v>
                </c:pt>
                <c:pt idx="3925">
                  <c:v>0.5867418646812439</c:v>
                </c:pt>
                <c:pt idx="3926">
                  <c:v>0.58655601739883423</c:v>
                </c:pt>
                <c:pt idx="3927">
                  <c:v>0.58655178546905518</c:v>
                </c:pt>
                <c:pt idx="3928">
                  <c:v>0.58657902479171753</c:v>
                </c:pt>
                <c:pt idx="3929">
                  <c:v>0.58643871545791626</c:v>
                </c:pt>
                <c:pt idx="3930">
                  <c:v>0.58645385503768921</c:v>
                </c:pt>
                <c:pt idx="3931">
                  <c:v>0.58656096458435059</c:v>
                </c:pt>
                <c:pt idx="3932">
                  <c:v>0.58647614717483521</c:v>
                </c:pt>
                <c:pt idx="3933">
                  <c:v>0.58652287721633911</c:v>
                </c:pt>
                <c:pt idx="3934">
                  <c:v>0.58668136596679688</c:v>
                </c:pt>
                <c:pt idx="3935">
                  <c:v>0.58681732416152954</c:v>
                </c:pt>
                <c:pt idx="3936">
                  <c:v>0.58688861131668091</c:v>
                </c:pt>
                <c:pt idx="3937">
                  <c:v>0.58714205026626587</c:v>
                </c:pt>
                <c:pt idx="3938">
                  <c:v>0.58655178546905518</c:v>
                </c:pt>
                <c:pt idx="3939">
                  <c:v>0.58658188581466675</c:v>
                </c:pt>
                <c:pt idx="3940">
                  <c:v>0.58643704652786255</c:v>
                </c:pt>
                <c:pt idx="3941">
                  <c:v>0.58661985397338867</c:v>
                </c:pt>
                <c:pt idx="3942">
                  <c:v>0.58659845590591431</c:v>
                </c:pt>
                <c:pt idx="3943">
                  <c:v>0.5863463282585144</c:v>
                </c:pt>
                <c:pt idx="3944">
                  <c:v>0.58621108531951904</c:v>
                </c:pt>
                <c:pt idx="3945">
                  <c:v>0.58634275197982788</c:v>
                </c:pt>
                <c:pt idx="3946">
                  <c:v>0.58644956350326538</c:v>
                </c:pt>
                <c:pt idx="3947">
                  <c:v>0.58665961027145386</c:v>
                </c:pt>
                <c:pt idx="3948">
                  <c:v>0.58666980266571045</c:v>
                </c:pt>
                <c:pt idx="3949">
                  <c:v>0.58678948879241943</c:v>
                </c:pt>
                <c:pt idx="3950">
                  <c:v>0.58665376901626587</c:v>
                </c:pt>
                <c:pt idx="3951">
                  <c:v>0.58666729927062988</c:v>
                </c:pt>
                <c:pt idx="3952">
                  <c:v>0.5868033766746521</c:v>
                </c:pt>
                <c:pt idx="3953">
                  <c:v>0.58673304319381714</c:v>
                </c:pt>
                <c:pt idx="3954">
                  <c:v>0.58658260107040405</c:v>
                </c:pt>
                <c:pt idx="3955">
                  <c:v>0.58589392900466919</c:v>
                </c:pt>
                <c:pt idx="3956">
                  <c:v>0.58628451824188232</c:v>
                </c:pt>
                <c:pt idx="3957">
                  <c:v>0.58631265163421631</c:v>
                </c:pt>
                <c:pt idx="3958">
                  <c:v>0.58633565902709961</c:v>
                </c:pt>
                <c:pt idx="3959">
                  <c:v>0.58690577745437622</c:v>
                </c:pt>
                <c:pt idx="3960">
                  <c:v>0.58682805299758911</c:v>
                </c:pt>
                <c:pt idx="3961">
                  <c:v>0.58670896291732788</c:v>
                </c:pt>
                <c:pt idx="3962">
                  <c:v>0.58668696880340576</c:v>
                </c:pt>
                <c:pt idx="3963">
                  <c:v>0.5867040753364563</c:v>
                </c:pt>
                <c:pt idx="3964">
                  <c:v>0.58672481775283813</c:v>
                </c:pt>
                <c:pt idx="3965">
                  <c:v>0.58635520935058594</c:v>
                </c:pt>
                <c:pt idx="3966">
                  <c:v>0.58636599779129028</c:v>
                </c:pt>
                <c:pt idx="3967">
                  <c:v>0.586497962474823</c:v>
                </c:pt>
                <c:pt idx="3968">
                  <c:v>0.58644592761993408</c:v>
                </c:pt>
                <c:pt idx="3969">
                  <c:v>0.58626943826675415</c:v>
                </c:pt>
                <c:pt idx="3970">
                  <c:v>0.58643895387649536</c:v>
                </c:pt>
                <c:pt idx="3971">
                  <c:v>0.5866507887840271</c:v>
                </c:pt>
                <c:pt idx="3972">
                  <c:v>0.5864793062210083</c:v>
                </c:pt>
                <c:pt idx="3973">
                  <c:v>0.58619266748428345</c:v>
                </c:pt>
                <c:pt idx="3974">
                  <c:v>0.58559238910675049</c:v>
                </c:pt>
                <c:pt idx="3975">
                  <c:v>0.58592104911804199</c:v>
                </c:pt>
                <c:pt idx="3976">
                  <c:v>0.58598220348358154</c:v>
                </c:pt>
                <c:pt idx="3977">
                  <c:v>0.58559960126876831</c:v>
                </c:pt>
                <c:pt idx="3978">
                  <c:v>0.58552330732345581</c:v>
                </c:pt>
                <c:pt idx="3979">
                  <c:v>0.58586370944976807</c:v>
                </c:pt>
                <c:pt idx="3980">
                  <c:v>0.58601951599121094</c:v>
                </c:pt>
                <c:pt idx="3981">
                  <c:v>0.5860479474067688</c:v>
                </c:pt>
                <c:pt idx="3982">
                  <c:v>0.586231529712677</c:v>
                </c:pt>
                <c:pt idx="3983">
                  <c:v>0.58611279726028442</c:v>
                </c:pt>
                <c:pt idx="3984">
                  <c:v>0.58622860908508301</c:v>
                </c:pt>
                <c:pt idx="3985">
                  <c:v>0.58627355098724365</c:v>
                </c:pt>
                <c:pt idx="3986">
                  <c:v>0.58649736642837524</c:v>
                </c:pt>
                <c:pt idx="3987">
                  <c:v>0.58646512031555176</c:v>
                </c:pt>
                <c:pt idx="3988">
                  <c:v>0.58621352910995483</c:v>
                </c:pt>
                <c:pt idx="3989">
                  <c:v>0.58617019653320312</c:v>
                </c:pt>
                <c:pt idx="3990">
                  <c:v>0.58647310733795166</c:v>
                </c:pt>
                <c:pt idx="3991">
                  <c:v>0.5863838791847229</c:v>
                </c:pt>
                <c:pt idx="3992">
                  <c:v>0.58616828918457031</c:v>
                </c:pt>
                <c:pt idx="3993">
                  <c:v>0.58626306056976318</c:v>
                </c:pt>
                <c:pt idx="3994">
                  <c:v>0.58627784252166748</c:v>
                </c:pt>
                <c:pt idx="3995">
                  <c:v>0.58631783723831177</c:v>
                </c:pt>
                <c:pt idx="3996">
                  <c:v>0.58571678400039673</c:v>
                </c:pt>
                <c:pt idx="3997">
                  <c:v>0.5861549973487854</c:v>
                </c:pt>
                <c:pt idx="3998">
                  <c:v>0.58690619468688965</c:v>
                </c:pt>
                <c:pt idx="3999">
                  <c:v>0.58679527044296265</c:v>
                </c:pt>
                <c:pt idx="4000">
                  <c:v>0.58645021915435791</c:v>
                </c:pt>
                <c:pt idx="4001">
                  <c:v>0.58635139465332031</c:v>
                </c:pt>
                <c:pt idx="4002">
                  <c:v>0.58643895387649536</c:v>
                </c:pt>
                <c:pt idx="4003">
                  <c:v>0.58640855550765991</c:v>
                </c:pt>
                <c:pt idx="4004">
                  <c:v>0.58653301000595093</c:v>
                </c:pt>
                <c:pt idx="4005">
                  <c:v>0.58627671003341675</c:v>
                </c:pt>
                <c:pt idx="4006">
                  <c:v>0.58633518218994141</c:v>
                </c:pt>
                <c:pt idx="4007">
                  <c:v>0.58639764785766602</c:v>
                </c:pt>
                <c:pt idx="4008">
                  <c:v>0.58641362190246582</c:v>
                </c:pt>
                <c:pt idx="4009">
                  <c:v>0.58637040853500366</c:v>
                </c:pt>
                <c:pt idx="4010">
                  <c:v>0.58639901876449585</c:v>
                </c:pt>
                <c:pt idx="4011">
                  <c:v>0.5862429141998291</c:v>
                </c:pt>
                <c:pt idx="4012">
                  <c:v>0.58637148141860962</c:v>
                </c:pt>
                <c:pt idx="4013">
                  <c:v>0.58657878637313843</c:v>
                </c:pt>
                <c:pt idx="4014">
                  <c:v>0.58657056093215942</c:v>
                </c:pt>
                <c:pt idx="4015">
                  <c:v>0.5865556001663208</c:v>
                </c:pt>
                <c:pt idx="4016">
                  <c:v>0.5865485668182373</c:v>
                </c:pt>
                <c:pt idx="4017">
                  <c:v>0.5866052508354187</c:v>
                </c:pt>
                <c:pt idx="4018">
                  <c:v>0.58590984344482422</c:v>
                </c:pt>
                <c:pt idx="4019">
                  <c:v>0.58567172288894653</c:v>
                </c:pt>
                <c:pt idx="4020">
                  <c:v>0.58610224723815918</c:v>
                </c:pt>
                <c:pt idx="4021">
                  <c:v>0.58642369508743286</c:v>
                </c:pt>
                <c:pt idx="4022">
                  <c:v>0.58622008562088013</c:v>
                </c:pt>
                <c:pt idx="4023">
                  <c:v>0.58617883920669556</c:v>
                </c:pt>
                <c:pt idx="4024">
                  <c:v>0.58633953332901001</c:v>
                </c:pt>
                <c:pt idx="4025">
                  <c:v>0.5865057110786438</c:v>
                </c:pt>
                <c:pt idx="4026">
                  <c:v>0.58657515048980713</c:v>
                </c:pt>
                <c:pt idx="4027">
                  <c:v>0.58630955219268799</c:v>
                </c:pt>
                <c:pt idx="4028">
                  <c:v>0.58617204427719116</c:v>
                </c:pt>
                <c:pt idx="4029">
                  <c:v>0.58624541759490967</c:v>
                </c:pt>
                <c:pt idx="4030">
                  <c:v>0.58631330728530884</c:v>
                </c:pt>
                <c:pt idx="4031">
                  <c:v>0.5862157940864563</c:v>
                </c:pt>
                <c:pt idx="4032">
                  <c:v>0.58599174022674561</c:v>
                </c:pt>
                <c:pt idx="4033">
                  <c:v>0.58593833446502686</c:v>
                </c:pt>
                <c:pt idx="4034">
                  <c:v>0.58606797456741333</c:v>
                </c:pt>
                <c:pt idx="4035">
                  <c:v>0.58628362417221069</c:v>
                </c:pt>
                <c:pt idx="4036">
                  <c:v>0.58625560998916626</c:v>
                </c:pt>
                <c:pt idx="4037">
                  <c:v>0.58623361587524414</c:v>
                </c:pt>
                <c:pt idx="4038">
                  <c:v>0.58623671531677246</c:v>
                </c:pt>
                <c:pt idx="4039">
                  <c:v>0.58652585744857788</c:v>
                </c:pt>
                <c:pt idx="4040">
                  <c:v>0.58604228496551514</c:v>
                </c:pt>
                <c:pt idx="4041">
                  <c:v>0.58572560548782349</c:v>
                </c:pt>
                <c:pt idx="4042">
                  <c:v>0.58584040403366089</c:v>
                </c:pt>
                <c:pt idx="4043">
                  <c:v>0.5859229564666748</c:v>
                </c:pt>
                <c:pt idx="4044">
                  <c:v>0.58588027954101562</c:v>
                </c:pt>
                <c:pt idx="4045">
                  <c:v>0.58587938547134399</c:v>
                </c:pt>
                <c:pt idx="4046">
                  <c:v>0.58585983514785767</c:v>
                </c:pt>
                <c:pt idx="4047">
                  <c:v>0.58613324165344238</c:v>
                </c:pt>
                <c:pt idx="4048">
                  <c:v>0.58629179000854492</c:v>
                </c:pt>
                <c:pt idx="4049">
                  <c:v>0.58607840538024902</c:v>
                </c:pt>
                <c:pt idx="4050">
                  <c:v>0.58598315715789795</c:v>
                </c:pt>
                <c:pt idx="4051">
                  <c:v>0.58599889278411865</c:v>
                </c:pt>
                <c:pt idx="4052">
                  <c:v>0.58589076995849609</c:v>
                </c:pt>
                <c:pt idx="4053">
                  <c:v>0.585918128490448</c:v>
                </c:pt>
                <c:pt idx="4054">
                  <c:v>0.58592462539672852</c:v>
                </c:pt>
                <c:pt idx="4055">
                  <c:v>0.58562624454498291</c:v>
                </c:pt>
                <c:pt idx="4056">
                  <c:v>0.58566480875015259</c:v>
                </c:pt>
                <c:pt idx="4057">
                  <c:v>0.58593934774398804</c:v>
                </c:pt>
                <c:pt idx="4058">
                  <c:v>0.58594608306884766</c:v>
                </c:pt>
                <c:pt idx="4059">
                  <c:v>0.5858614444732666</c:v>
                </c:pt>
                <c:pt idx="4060">
                  <c:v>0.58583855628967285</c:v>
                </c:pt>
                <c:pt idx="4061">
                  <c:v>0.58622699975967407</c:v>
                </c:pt>
                <c:pt idx="4062">
                  <c:v>0.58582240343093872</c:v>
                </c:pt>
                <c:pt idx="4063">
                  <c:v>0.58566546440124512</c:v>
                </c:pt>
                <c:pt idx="4064">
                  <c:v>0.58562964200973511</c:v>
                </c:pt>
                <c:pt idx="4065">
                  <c:v>0.58592075109481812</c:v>
                </c:pt>
                <c:pt idx="4066">
                  <c:v>0.58576500415802002</c:v>
                </c:pt>
                <c:pt idx="4067">
                  <c:v>0.58575731515884399</c:v>
                </c:pt>
                <c:pt idx="4068">
                  <c:v>0.58562958240509033</c:v>
                </c:pt>
                <c:pt idx="4069">
                  <c:v>0.58585119247436523</c:v>
                </c:pt>
                <c:pt idx="4070">
                  <c:v>0.58602899312973022</c:v>
                </c:pt>
                <c:pt idx="4071">
                  <c:v>0.58572787046432495</c:v>
                </c:pt>
                <c:pt idx="4072">
                  <c:v>0.58592468500137329</c:v>
                </c:pt>
                <c:pt idx="4073">
                  <c:v>0.585773766040802</c:v>
                </c:pt>
                <c:pt idx="4074">
                  <c:v>0.58571410179138184</c:v>
                </c:pt>
                <c:pt idx="4075">
                  <c:v>0.58581024408340454</c:v>
                </c:pt>
                <c:pt idx="4076">
                  <c:v>0.58589595556259155</c:v>
                </c:pt>
                <c:pt idx="4077">
                  <c:v>0.58558881282806396</c:v>
                </c:pt>
                <c:pt idx="4078">
                  <c:v>0.58558917045593262</c:v>
                </c:pt>
                <c:pt idx="4079">
                  <c:v>0.58580577373504639</c:v>
                </c:pt>
                <c:pt idx="4080">
                  <c:v>0.5860213041305542</c:v>
                </c:pt>
                <c:pt idx="4081">
                  <c:v>0.58580005168914795</c:v>
                </c:pt>
                <c:pt idx="4082">
                  <c:v>0.58608520030975342</c:v>
                </c:pt>
                <c:pt idx="4083">
                  <c:v>0.58639150857925415</c:v>
                </c:pt>
                <c:pt idx="4084">
                  <c:v>0.58626788854598999</c:v>
                </c:pt>
                <c:pt idx="4085">
                  <c:v>0.58607351779937744</c:v>
                </c:pt>
                <c:pt idx="4086">
                  <c:v>0.58601158857345581</c:v>
                </c:pt>
                <c:pt idx="4087">
                  <c:v>0.58589357137680054</c:v>
                </c:pt>
                <c:pt idx="4088">
                  <c:v>0.5858466625213623</c:v>
                </c:pt>
                <c:pt idx="4089">
                  <c:v>0.58601611852645874</c:v>
                </c:pt>
                <c:pt idx="4090">
                  <c:v>0.58584690093994141</c:v>
                </c:pt>
                <c:pt idx="4091">
                  <c:v>0.58645343780517578</c:v>
                </c:pt>
                <c:pt idx="4092">
                  <c:v>0.58671414852142334</c:v>
                </c:pt>
                <c:pt idx="4093">
                  <c:v>0.58640599250793457</c:v>
                </c:pt>
                <c:pt idx="4094">
                  <c:v>0.58646184206008911</c:v>
                </c:pt>
                <c:pt idx="4095">
                  <c:v>0.58638465404510498</c:v>
                </c:pt>
                <c:pt idx="4096">
                  <c:v>0.58614242076873779</c:v>
                </c:pt>
                <c:pt idx="4097">
                  <c:v>0.58634376525878906</c:v>
                </c:pt>
                <c:pt idx="4098">
                  <c:v>0.58637040853500366</c:v>
                </c:pt>
                <c:pt idx="4099">
                  <c:v>0.5862964391708374</c:v>
                </c:pt>
                <c:pt idx="4100">
                  <c:v>0.58596324920654297</c:v>
                </c:pt>
                <c:pt idx="4101">
                  <c:v>0.58612555265426636</c:v>
                </c:pt>
                <c:pt idx="4102">
                  <c:v>0.58603930473327637</c:v>
                </c:pt>
                <c:pt idx="4103">
                  <c:v>0.5856938362121582</c:v>
                </c:pt>
                <c:pt idx="4104">
                  <c:v>0.58631008863449097</c:v>
                </c:pt>
                <c:pt idx="4105">
                  <c:v>0.58627498149871826</c:v>
                </c:pt>
                <c:pt idx="4106">
                  <c:v>0.58620679378509521</c:v>
                </c:pt>
                <c:pt idx="4107">
                  <c:v>0.58607393503189087</c:v>
                </c:pt>
                <c:pt idx="4108">
                  <c:v>0.586081862449646</c:v>
                </c:pt>
                <c:pt idx="4109">
                  <c:v>0.58587425947189331</c:v>
                </c:pt>
                <c:pt idx="4110">
                  <c:v>0.58576375246047974</c:v>
                </c:pt>
                <c:pt idx="4111">
                  <c:v>0.58575057983398438</c:v>
                </c:pt>
                <c:pt idx="4112">
                  <c:v>0.58558368682861328</c:v>
                </c:pt>
                <c:pt idx="4113">
                  <c:v>0.58631253242492676</c:v>
                </c:pt>
                <c:pt idx="4114">
                  <c:v>0.58674085140228271</c:v>
                </c:pt>
                <c:pt idx="4115">
                  <c:v>0.58626645803451538</c:v>
                </c:pt>
                <c:pt idx="4116">
                  <c:v>0.58582538366317749</c:v>
                </c:pt>
                <c:pt idx="4117">
                  <c:v>0.58565276861190796</c:v>
                </c:pt>
                <c:pt idx="4118">
                  <c:v>0.58559590578079224</c:v>
                </c:pt>
                <c:pt idx="4119">
                  <c:v>0.58562576770782471</c:v>
                </c:pt>
                <c:pt idx="4120">
                  <c:v>0.58551019430160522</c:v>
                </c:pt>
                <c:pt idx="4121">
                  <c:v>0.5856052041053772</c:v>
                </c:pt>
                <c:pt idx="4122">
                  <c:v>0.58557212352752686</c:v>
                </c:pt>
                <c:pt idx="4123">
                  <c:v>0.5857052206993103</c:v>
                </c:pt>
                <c:pt idx="4124">
                  <c:v>0.5855947732925415</c:v>
                </c:pt>
                <c:pt idx="4125">
                  <c:v>0.58565586805343628</c:v>
                </c:pt>
                <c:pt idx="4126">
                  <c:v>0.58578860759735107</c:v>
                </c:pt>
                <c:pt idx="4127">
                  <c:v>0.58577412366867065</c:v>
                </c:pt>
                <c:pt idx="4128">
                  <c:v>0.58567917346954346</c:v>
                </c:pt>
                <c:pt idx="4129">
                  <c:v>0.58561891317367554</c:v>
                </c:pt>
                <c:pt idx="4130">
                  <c:v>0.58558809757232666</c:v>
                </c:pt>
                <c:pt idx="4131">
                  <c:v>0.58556699752807617</c:v>
                </c:pt>
                <c:pt idx="4132">
                  <c:v>0.58548974990844727</c:v>
                </c:pt>
                <c:pt idx="4133">
                  <c:v>0.58528643846511841</c:v>
                </c:pt>
                <c:pt idx="4134">
                  <c:v>0.58518975973129272</c:v>
                </c:pt>
                <c:pt idx="4135">
                  <c:v>0.58564621210098267</c:v>
                </c:pt>
                <c:pt idx="4136">
                  <c:v>0.58627772331237793</c:v>
                </c:pt>
                <c:pt idx="4137">
                  <c:v>0.58628976345062256</c:v>
                </c:pt>
                <c:pt idx="4138">
                  <c:v>0.58607059717178345</c:v>
                </c:pt>
                <c:pt idx="4139">
                  <c:v>0.58583939075469971</c:v>
                </c:pt>
                <c:pt idx="4140">
                  <c:v>0.58608347177505493</c:v>
                </c:pt>
                <c:pt idx="4141">
                  <c:v>0.58578687906265259</c:v>
                </c:pt>
                <c:pt idx="4142">
                  <c:v>0.5857771635055542</c:v>
                </c:pt>
                <c:pt idx="4143">
                  <c:v>0.5858040452003479</c:v>
                </c:pt>
                <c:pt idx="4144">
                  <c:v>0.58578604459762573</c:v>
                </c:pt>
                <c:pt idx="4145">
                  <c:v>0.58564144372940063</c:v>
                </c:pt>
                <c:pt idx="4146">
                  <c:v>0.58561748266220093</c:v>
                </c:pt>
                <c:pt idx="4147">
                  <c:v>0.58592236042022705</c:v>
                </c:pt>
                <c:pt idx="4148">
                  <c:v>0.58584344387054443</c:v>
                </c:pt>
                <c:pt idx="4149">
                  <c:v>0.58602529764175415</c:v>
                </c:pt>
                <c:pt idx="4150">
                  <c:v>0.58579504489898682</c:v>
                </c:pt>
                <c:pt idx="4151">
                  <c:v>0.5857664942741394</c:v>
                </c:pt>
                <c:pt idx="4152">
                  <c:v>0.58576375246047974</c:v>
                </c:pt>
                <c:pt idx="4153">
                  <c:v>0.58577072620391846</c:v>
                </c:pt>
                <c:pt idx="4154">
                  <c:v>0.58574587106704712</c:v>
                </c:pt>
                <c:pt idx="4155">
                  <c:v>0.58528351783752441</c:v>
                </c:pt>
                <c:pt idx="4156">
                  <c:v>0.58529043197631836</c:v>
                </c:pt>
                <c:pt idx="4157">
                  <c:v>0.58560895919799805</c:v>
                </c:pt>
                <c:pt idx="4158">
                  <c:v>0.5858873724937439</c:v>
                </c:pt>
                <c:pt idx="4159">
                  <c:v>0.58589589595794678</c:v>
                </c:pt>
                <c:pt idx="4160">
                  <c:v>0.58552396297454834</c:v>
                </c:pt>
                <c:pt idx="4161">
                  <c:v>0.58567583560943604</c:v>
                </c:pt>
                <c:pt idx="4162">
                  <c:v>0.58552849292755127</c:v>
                </c:pt>
                <c:pt idx="4163">
                  <c:v>0.58558690547943115</c:v>
                </c:pt>
                <c:pt idx="4164">
                  <c:v>0.58573949337005615</c:v>
                </c:pt>
                <c:pt idx="4165">
                  <c:v>0.58572965860366821</c:v>
                </c:pt>
                <c:pt idx="4166">
                  <c:v>0.58567482233047485</c:v>
                </c:pt>
                <c:pt idx="4167">
                  <c:v>0.58556181192398071</c:v>
                </c:pt>
                <c:pt idx="4168">
                  <c:v>0.58568322658538818</c:v>
                </c:pt>
                <c:pt idx="4169">
                  <c:v>0.58572781085968018</c:v>
                </c:pt>
                <c:pt idx="4170">
                  <c:v>0.58577078580856323</c:v>
                </c:pt>
                <c:pt idx="4171">
                  <c:v>0.58565962314605713</c:v>
                </c:pt>
                <c:pt idx="4172">
                  <c:v>0.58576375246047974</c:v>
                </c:pt>
                <c:pt idx="4173">
                  <c:v>0.58576506376266479</c:v>
                </c:pt>
                <c:pt idx="4174">
                  <c:v>0.58575046062469482</c:v>
                </c:pt>
                <c:pt idx="4175">
                  <c:v>0.58586472272872925</c:v>
                </c:pt>
                <c:pt idx="4176">
                  <c:v>0.5855591893196106</c:v>
                </c:pt>
                <c:pt idx="4177">
                  <c:v>0.58549404144287109</c:v>
                </c:pt>
                <c:pt idx="4178">
                  <c:v>0.58557140827178955</c:v>
                </c:pt>
                <c:pt idx="4179">
                  <c:v>0.58570992946624756</c:v>
                </c:pt>
                <c:pt idx="4180">
                  <c:v>0.58585333824157715</c:v>
                </c:pt>
                <c:pt idx="4181">
                  <c:v>0.58584302663803101</c:v>
                </c:pt>
                <c:pt idx="4182">
                  <c:v>0.58585536479949951</c:v>
                </c:pt>
                <c:pt idx="4183">
                  <c:v>0.58572179079055786</c:v>
                </c:pt>
                <c:pt idx="4184">
                  <c:v>0.58563685417175293</c:v>
                </c:pt>
                <c:pt idx="4185">
                  <c:v>0.58582019805908203</c:v>
                </c:pt>
                <c:pt idx="4186">
                  <c:v>0.58594834804534912</c:v>
                </c:pt>
                <c:pt idx="4187">
                  <c:v>0.58594292402267456</c:v>
                </c:pt>
                <c:pt idx="4188">
                  <c:v>0.5858999490737915</c:v>
                </c:pt>
                <c:pt idx="4189">
                  <c:v>0.5856437087059021</c:v>
                </c:pt>
                <c:pt idx="4190">
                  <c:v>0.58566612005233765</c:v>
                </c:pt>
                <c:pt idx="4191">
                  <c:v>0.58575260639190674</c:v>
                </c:pt>
                <c:pt idx="4192">
                  <c:v>0.58539634943008423</c:v>
                </c:pt>
                <c:pt idx="4193">
                  <c:v>0.58526003360748291</c:v>
                </c:pt>
                <c:pt idx="4194">
                  <c:v>0.5852891206741333</c:v>
                </c:pt>
                <c:pt idx="4195">
                  <c:v>0.58545428514480591</c:v>
                </c:pt>
                <c:pt idx="4196">
                  <c:v>0.58559995889663696</c:v>
                </c:pt>
                <c:pt idx="4197">
                  <c:v>0.58551907539367676</c:v>
                </c:pt>
                <c:pt idx="4198">
                  <c:v>0.58534562587738037</c:v>
                </c:pt>
                <c:pt idx="4199">
                  <c:v>0.58534163236618042</c:v>
                </c:pt>
                <c:pt idx="4200">
                  <c:v>0.58553677797317505</c:v>
                </c:pt>
                <c:pt idx="4201">
                  <c:v>0.58543682098388672</c:v>
                </c:pt>
                <c:pt idx="4202">
                  <c:v>0.58554792404174805</c:v>
                </c:pt>
                <c:pt idx="4203">
                  <c:v>0.5855025053024292</c:v>
                </c:pt>
                <c:pt idx="4204">
                  <c:v>0.58547180891036987</c:v>
                </c:pt>
                <c:pt idx="4205">
                  <c:v>0.58532065153121948</c:v>
                </c:pt>
                <c:pt idx="4206">
                  <c:v>0.58530217409133911</c:v>
                </c:pt>
                <c:pt idx="4207">
                  <c:v>0.58520454168319702</c:v>
                </c:pt>
                <c:pt idx="4208">
                  <c:v>0.58538603782653809</c:v>
                </c:pt>
                <c:pt idx="4209">
                  <c:v>0.58557784557342529</c:v>
                </c:pt>
                <c:pt idx="4210">
                  <c:v>0.58558082580566406</c:v>
                </c:pt>
                <c:pt idx="4211">
                  <c:v>0.58556139469146729</c:v>
                </c:pt>
                <c:pt idx="4212">
                  <c:v>0.58574283123016357</c:v>
                </c:pt>
                <c:pt idx="4213">
                  <c:v>0.58568143844604492</c:v>
                </c:pt>
                <c:pt idx="4214">
                  <c:v>0.58533322811126709</c:v>
                </c:pt>
                <c:pt idx="4215">
                  <c:v>0.58522218465805054</c:v>
                </c:pt>
                <c:pt idx="4216">
                  <c:v>0.58553284406661987</c:v>
                </c:pt>
                <c:pt idx="4217">
                  <c:v>0.58546167612075806</c:v>
                </c:pt>
                <c:pt idx="4218">
                  <c:v>0.58557766675949097</c:v>
                </c:pt>
                <c:pt idx="4219">
                  <c:v>0.58533561229705811</c:v>
                </c:pt>
                <c:pt idx="4220">
                  <c:v>0.5853041410446167</c:v>
                </c:pt>
                <c:pt idx="4221">
                  <c:v>0.58577620983123779</c:v>
                </c:pt>
                <c:pt idx="4222">
                  <c:v>0.58563476800918579</c:v>
                </c:pt>
                <c:pt idx="4223">
                  <c:v>0.58564901351928711</c:v>
                </c:pt>
                <c:pt idx="4224">
                  <c:v>0.58555489778518677</c:v>
                </c:pt>
                <c:pt idx="4225">
                  <c:v>0.58538144826889038</c:v>
                </c:pt>
                <c:pt idx="4226">
                  <c:v>0.58540052175521851</c:v>
                </c:pt>
                <c:pt idx="4227">
                  <c:v>0.58541107177734375</c:v>
                </c:pt>
                <c:pt idx="4228">
                  <c:v>0.58492201566696167</c:v>
                </c:pt>
                <c:pt idx="4229">
                  <c:v>0.58511745929718018</c:v>
                </c:pt>
                <c:pt idx="4230">
                  <c:v>0.58535504341125488</c:v>
                </c:pt>
                <c:pt idx="4231">
                  <c:v>0.58532631397247314</c:v>
                </c:pt>
                <c:pt idx="4232">
                  <c:v>0.58517754077911377</c:v>
                </c:pt>
                <c:pt idx="4233">
                  <c:v>0.58523005247116089</c:v>
                </c:pt>
                <c:pt idx="4234">
                  <c:v>0.58531177043914795</c:v>
                </c:pt>
                <c:pt idx="4235">
                  <c:v>0.58512884378433228</c:v>
                </c:pt>
                <c:pt idx="4236">
                  <c:v>0.5848878026008606</c:v>
                </c:pt>
                <c:pt idx="4237">
                  <c:v>0.58499962091445923</c:v>
                </c:pt>
                <c:pt idx="4238">
                  <c:v>0.58511513471603394</c:v>
                </c:pt>
                <c:pt idx="4239">
                  <c:v>0.58536463975906372</c:v>
                </c:pt>
                <c:pt idx="4240">
                  <c:v>0.58523166179656982</c:v>
                </c:pt>
                <c:pt idx="4241">
                  <c:v>0.58512455224990845</c:v>
                </c:pt>
                <c:pt idx="4242">
                  <c:v>0.58540940284729004</c:v>
                </c:pt>
                <c:pt idx="4243">
                  <c:v>0.58542275428771973</c:v>
                </c:pt>
                <c:pt idx="4244">
                  <c:v>0.58554178476333618</c:v>
                </c:pt>
                <c:pt idx="4245">
                  <c:v>0.58561801910400391</c:v>
                </c:pt>
                <c:pt idx="4246">
                  <c:v>0.58533668518066406</c:v>
                </c:pt>
                <c:pt idx="4247">
                  <c:v>0.58533883094787598</c:v>
                </c:pt>
                <c:pt idx="4248">
                  <c:v>0.58543252944946289</c:v>
                </c:pt>
                <c:pt idx="4249">
                  <c:v>0.58491665124893188</c:v>
                </c:pt>
                <c:pt idx="4250">
                  <c:v>0.58503419160842896</c:v>
                </c:pt>
                <c:pt idx="4251">
                  <c:v>0.58536159992218018</c:v>
                </c:pt>
                <c:pt idx="4252">
                  <c:v>0.58551520109176636</c:v>
                </c:pt>
                <c:pt idx="4253">
                  <c:v>0.58507198095321655</c:v>
                </c:pt>
                <c:pt idx="4254">
                  <c:v>0.58490437269210815</c:v>
                </c:pt>
                <c:pt idx="4255">
                  <c:v>0.58520841598510742</c:v>
                </c:pt>
                <c:pt idx="4256">
                  <c:v>0.58514869213104248</c:v>
                </c:pt>
                <c:pt idx="4257">
                  <c:v>0.58508652448654175</c:v>
                </c:pt>
                <c:pt idx="4258">
                  <c:v>0.58504337072372437</c:v>
                </c:pt>
                <c:pt idx="4259">
                  <c:v>0.58490312099456787</c:v>
                </c:pt>
                <c:pt idx="4260">
                  <c:v>0.5848768949508667</c:v>
                </c:pt>
                <c:pt idx="4261">
                  <c:v>0.58443760871887207</c:v>
                </c:pt>
                <c:pt idx="4262">
                  <c:v>0.58424365520477295</c:v>
                </c:pt>
                <c:pt idx="4263">
                  <c:v>0.58467519283294678</c:v>
                </c:pt>
                <c:pt idx="4264">
                  <c:v>0.58458185195922852</c:v>
                </c:pt>
                <c:pt idx="4265">
                  <c:v>0.58516538143157959</c:v>
                </c:pt>
                <c:pt idx="4266">
                  <c:v>0.58540600538253784</c:v>
                </c:pt>
                <c:pt idx="4267">
                  <c:v>0.58515918254852295</c:v>
                </c:pt>
                <c:pt idx="4268">
                  <c:v>0.58519482612609863</c:v>
                </c:pt>
                <c:pt idx="4269">
                  <c:v>0.5854528546333313</c:v>
                </c:pt>
                <c:pt idx="4270">
                  <c:v>0.58490574359893799</c:v>
                </c:pt>
                <c:pt idx="4271">
                  <c:v>0.58477902412414551</c:v>
                </c:pt>
                <c:pt idx="4272">
                  <c:v>0.58485698699951172</c:v>
                </c:pt>
                <c:pt idx="4273">
                  <c:v>0.58529406785964966</c:v>
                </c:pt>
                <c:pt idx="4274">
                  <c:v>0.58513349294662476</c:v>
                </c:pt>
                <c:pt idx="4275">
                  <c:v>0.58499079942703247</c:v>
                </c:pt>
                <c:pt idx="4276">
                  <c:v>0.58508527278900146</c:v>
                </c:pt>
                <c:pt idx="4277">
                  <c:v>0.58506667613983154</c:v>
                </c:pt>
                <c:pt idx="4278">
                  <c:v>0.58509618043899536</c:v>
                </c:pt>
                <c:pt idx="4279">
                  <c:v>0.58490622043609619</c:v>
                </c:pt>
                <c:pt idx="4280">
                  <c:v>0.58489364385604858</c:v>
                </c:pt>
                <c:pt idx="4281">
                  <c:v>0.58501452207565308</c:v>
                </c:pt>
                <c:pt idx="4282">
                  <c:v>0.58489400148391724</c:v>
                </c:pt>
                <c:pt idx="4283">
                  <c:v>0.58469849824905396</c:v>
                </c:pt>
                <c:pt idx="4284">
                  <c:v>0.58522295951843262</c:v>
                </c:pt>
                <c:pt idx="4285">
                  <c:v>0.585044264793396</c:v>
                </c:pt>
                <c:pt idx="4286">
                  <c:v>0.58520764112472534</c:v>
                </c:pt>
                <c:pt idx="4287">
                  <c:v>0.58534485101699829</c:v>
                </c:pt>
                <c:pt idx="4288">
                  <c:v>0.58494699001312256</c:v>
                </c:pt>
                <c:pt idx="4289">
                  <c:v>0.5850403904914856</c:v>
                </c:pt>
                <c:pt idx="4290">
                  <c:v>0.58517861366271973</c:v>
                </c:pt>
                <c:pt idx="4291">
                  <c:v>0.58503252267837524</c:v>
                </c:pt>
                <c:pt idx="4292">
                  <c:v>0.58490175008773804</c:v>
                </c:pt>
                <c:pt idx="4293">
                  <c:v>0.58483630418777466</c:v>
                </c:pt>
                <c:pt idx="4294">
                  <c:v>0.58494818210601807</c:v>
                </c:pt>
                <c:pt idx="4295">
                  <c:v>0.58498287200927734</c:v>
                </c:pt>
                <c:pt idx="4296">
                  <c:v>0.5848124623298645</c:v>
                </c:pt>
                <c:pt idx="4297">
                  <c:v>0.58499026298522949</c:v>
                </c:pt>
                <c:pt idx="4298">
                  <c:v>0.58510744571685791</c:v>
                </c:pt>
                <c:pt idx="4299">
                  <c:v>0.58518922328948975</c:v>
                </c:pt>
                <c:pt idx="4300">
                  <c:v>0.58493071794509888</c:v>
                </c:pt>
                <c:pt idx="4301">
                  <c:v>0.58524405956268311</c:v>
                </c:pt>
                <c:pt idx="4302">
                  <c:v>0.58527505397796631</c:v>
                </c:pt>
                <c:pt idx="4303">
                  <c:v>0.58489042520523071</c:v>
                </c:pt>
                <c:pt idx="4304">
                  <c:v>0.58483028411865234</c:v>
                </c:pt>
                <c:pt idx="4305">
                  <c:v>0.58485490083694458</c:v>
                </c:pt>
                <c:pt idx="4306">
                  <c:v>0.58471131324768066</c:v>
                </c:pt>
                <c:pt idx="4307">
                  <c:v>0.58475357294082642</c:v>
                </c:pt>
                <c:pt idx="4308">
                  <c:v>0.58489352464675903</c:v>
                </c:pt>
                <c:pt idx="4309">
                  <c:v>0.58477061986923218</c:v>
                </c:pt>
                <c:pt idx="4310">
                  <c:v>0.58499759435653687</c:v>
                </c:pt>
                <c:pt idx="4311">
                  <c:v>0.58500617742538452</c:v>
                </c:pt>
                <c:pt idx="4312">
                  <c:v>0.58493846654891968</c:v>
                </c:pt>
                <c:pt idx="4313">
                  <c:v>0.58503043651580811</c:v>
                </c:pt>
                <c:pt idx="4314">
                  <c:v>0.58489125967025757</c:v>
                </c:pt>
                <c:pt idx="4315">
                  <c:v>0.5849035382270813</c:v>
                </c:pt>
                <c:pt idx="4316">
                  <c:v>0.58490067720413208</c:v>
                </c:pt>
                <c:pt idx="4317">
                  <c:v>0.58459174633026123</c:v>
                </c:pt>
                <c:pt idx="4318">
                  <c:v>0.58470416069030762</c:v>
                </c:pt>
                <c:pt idx="4319">
                  <c:v>0.58474880456924438</c:v>
                </c:pt>
                <c:pt idx="4320">
                  <c:v>0.58458489179611206</c:v>
                </c:pt>
                <c:pt idx="4321">
                  <c:v>0.58457320928573608</c:v>
                </c:pt>
                <c:pt idx="4322">
                  <c:v>0.5852043628692627</c:v>
                </c:pt>
                <c:pt idx="4323">
                  <c:v>0.58522868156433105</c:v>
                </c:pt>
                <c:pt idx="4324">
                  <c:v>0.58507305383682251</c:v>
                </c:pt>
                <c:pt idx="4325">
                  <c:v>0.58498328924179077</c:v>
                </c:pt>
                <c:pt idx="4326">
                  <c:v>0.58499813079833984</c:v>
                </c:pt>
                <c:pt idx="4327">
                  <c:v>0.58492583036422729</c:v>
                </c:pt>
                <c:pt idx="4328">
                  <c:v>0.58516323566436768</c:v>
                </c:pt>
                <c:pt idx="4329">
                  <c:v>0.58483988046646118</c:v>
                </c:pt>
                <c:pt idx="4330">
                  <c:v>0.58475697040557861</c:v>
                </c:pt>
                <c:pt idx="4331">
                  <c:v>0.58489364385604858</c:v>
                </c:pt>
                <c:pt idx="4332">
                  <c:v>0.5848810076713562</c:v>
                </c:pt>
                <c:pt idx="4333">
                  <c:v>0.58500659465789795</c:v>
                </c:pt>
                <c:pt idx="4334">
                  <c:v>0.58496743440628052</c:v>
                </c:pt>
                <c:pt idx="4335">
                  <c:v>0.5848459005355835</c:v>
                </c:pt>
                <c:pt idx="4336">
                  <c:v>0.58512210845947266</c:v>
                </c:pt>
                <c:pt idx="4337">
                  <c:v>0.58491766452789307</c:v>
                </c:pt>
                <c:pt idx="4338">
                  <c:v>0.58487838506698608</c:v>
                </c:pt>
                <c:pt idx="4339">
                  <c:v>0.58503508567810059</c:v>
                </c:pt>
                <c:pt idx="4340">
                  <c:v>0.58491432666778564</c:v>
                </c:pt>
                <c:pt idx="4341">
                  <c:v>0.58442848920822144</c:v>
                </c:pt>
                <c:pt idx="4342">
                  <c:v>0.58467620611190796</c:v>
                </c:pt>
                <c:pt idx="4343">
                  <c:v>0.58484506607055664</c:v>
                </c:pt>
                <c:pt idx="4344">
                  <c:v>0.58500343561172485</c:v>
                </c:pt>
                <c:pt idx="4345">
                  <c:v>0.58468222618103027</c:v>
                </c:pt>
                <c:pt idx="4346">
                  <c:v>0.58466315269470215</c:v>
                </c:pt>
                <c:pt idx="4347">
                  <c:v>0.58481436967849731</c:v>
                </c:pt>
                <c:pt idx="4348">
                  <c:v>0.5852055549621582</c:v>
                </c:pt>
                <c:pt idx="4349">
                  <c:v>0.58539795875549316</c:v>
                </c:pt>
                <c:pt idx="4350">
                  <c:v>0.58499205112457275</c:v>
                </c:pt>
                <c:pt idx="4351">
                  <c:v>0.58491659164428711</c:v>
                </c:pt>
                <c:pt idx="4352">
                  <c:v>0.58494806289672852</c:v>
                </c:pt>
                <c:pt idx="4353">
                  <c:v>0.58516770601272583</c:v>
                </c:pt>
                <c:pt idx="4354">
                  <c:v>0.58523958921432495</c:v>
                </c:pt>
                <c:pt idx="4355">
                  <c:v>0.58503955602645874</c:v>
                </c:pt>
                <c:pt idx="4356">
                  <c:v>0.58508080244064331</c:v>
                </c:pt>
                <c:pt idx="4357">
                  <c:v>0.5851435661315918</c:v>
                </c:pt>
                <c:pt idx="4358">
                  <c:v>0.58494210243225098</c:v>
                </c:pt>
                <c:pt idx="4359">
                  <c:v>0.58503627777099609</c:v>
                </c:pt>
                <c:pt idx="4360">
                  <c:v>0.58516025543212891</c:v>
                </c:pt>
                <c:pt idx="4361">
                  <c:v>0.58454173803329468</c:v>
                </c:pt>
                <c:pt idx="4362">
                  <c:v>0.58435529470443726</c:v>
                </c:pt>
                <c:pt idx="4363">
                  <c:v>0.58476215600967407</c:v>
                </c:pt>
                <c:pt idx="4364">
                  <c:v>0.58513134717941284</c:v>
                </c:pt>
                <c:pt idx="4365">
                  <c:v>0.58492624759674072</c:v>
                </c:pt>
                <c:pt idx="4366">
                  <c:v>0.58468842506408691</c:v>
                </c:pt>
                <c:pt idx="4367">
                  <c:v>0.58442097902297974</c:v>
                </c:pt>
                <c:pt idx="4368">
                  <c:v>0.58441668748855591</c:v>
                </c:pt>
                <c:pt idx="4369">
                  <c:v>0.58492863178253174</c:v>
                </c:pt>
                <c:pt idx="4370">
                  <c:v>0.58475053310394287</c:v>
                </c:pt>
                <c:pt idx="4371">
                  <c:v>0.58454489707946777</c:v>
                </c:pt>
                <c:pt idx="4372">
                  <c:v>0.58456462621688843</c:v>
                </c:pt>
                <c:pt idx="4373">
                  <c:v>0.58455806970596313</c:v>
                </c:pt>
                <c:pt idx="4374">
                  <c:v>0.58458012342453003</c:v>
                </c:pt>
                <c:pt idx="4375">
                  <c:v>0.58468151092529297</c:v>
                </c:pt>
                <c:pt idx="4376">
                  <c:v>0.58469796180725098</c:v>
                </c:pt>
                <c:pt idx="4377">
                  <c:v>0.58470165729522705</c:v>
                </c:pt>
                <c:pt idx="4378">
                  <c:v>0.58460444211959839</c:v>
                </c:pt>
                <c:pt idx="4379">
                  <c:v>0.58432859182357788</c:v>
                </c:pt>
                <c:pt idx="4380">
                  <c:v>0.58474582433700562</c:v>
                </c:pt>
                <c:pt idx="4381">
                  <c:v>0.58475452661514282</c:v>
                </c:pt>
                <c:pt idx="4382">
                  <c:v>0.58441513776779175</c:v>
                </c:pt>
                <c:pt idx="4383">
                  <c:v>0.5842660665512085</c:v>
                </c:pt>
                <c:pt idx="4384">
                  <c:v>0.58405619859695435</c:v>
                </c:pt>
                <c:pt idx="4385">
                  <c:v>0.58432543277740479</c:v>
                </c:pt>
                <c:pt idx="4386">
                  <c:v>0.58433467149734497</c:v>
                </c:pt>
                <c:pt idx="4387">
                  <c:v>0.58423727750778198</c:v>
                </c:pt>
                <c:pt idx="4388">
                  <c:v>0.58417052030563354</c:v>
                </c:pt>
                <c:pt idx="4389">
                  <c:v>0.58448803424835205</c:v>
                </c:pt>
                <c:pt idx="4390">
                  <c:v>0.58462333679199219</c:v>
                </c:pt>
                <c:pt idx="4391">
                  <c:v>0.58454310894012451</c:v>
                </c:pt>
                <c:pt idx="4392">
                  <c:v>0.58445721864700317</c:v>
                </c:pt>
                <c:pt idx="4393">
                  <c:v>0.58446180820465088</c:v>
                </c:pt>
                <c:pt idx="4394">
                  <c:v>0.58431702852249146</c:v>
                </c:pt>
                <c:pt idx="4395">
                  <c:v>0.58429485559463501</c:v>
                </c:pt>
                <c:pt idx="4396">
                  <c:v>0.58439123630523682</c:v>
                </c:pt>
                <c:pt idx="4397">
                  <c:v>0.58441174030303955</c:v>
                </c:pt>
                <c:pt idx="4398">
                  <c:v>0.58437764644622803</c:v>
                </c:pt>
                <c:pt idx="4399">
                  <c:v>0.58428990840911865</c:v>
                </c:pt>
                <c:pt idx="4400">
                  <c:v>0.58431756496429443</c:v>
                </c:pt>
                <c:pt idx="4401">
                  <c:v>0.58438485860824585</c:v>
                </c:pt>
                <c:pt idx="4402">
                  <c:v>0.58425474166870117</c:v>
                </c:pt>
                <c:pt idx="4403">
                  <c:v>0.58443254232406616</c:v>
                </c:pt>
                <c:pt idx="4404">
                  <c:v>0.58415389060974121</c:v>
                </c:pt>
                <c:pt idx="4405">
                  <c:v>0.58433282375335693</c:v>
                </c:pt>
                <c:pt idx="4406">
                  <c:v>0.58435356616973877</c:v>
                </c:pt>
                <c:pt idx="4407">
                  <c:v>0.58445280790328979</c:v>
                </c:pt>
                <c:pt idx="4408">
                  <c:v>0.58438444137573242</c:v>
                </c:pt>
                <c:pt idx="4409">
                  <c:v>0.58463042974472046</c:v>
                </c:pt>
                <c:pt idx="4410">
                  <c:v>0.58465105295181274</c:v>
                </c:pt>
                <c:pt idx="4411">
                  <c:v>0.58455270528793335</c:v>
                </c:pt>
                <c:pt idx="4412">
                  <c:v>0.58450710773468018</c:v>
                </c:pt>
                <c:pt idx="4413">
                  <c:v>0.58449059724807739</c:v>
                </c:pt>
                <c:pt idx="4414">
                  <c:v>0.58457273244857788</c:v>
                </c:pt>
                <c:pt idx="4415">
                  <c:v>0.58439904451370239</c:v>
                </c:pt>
                <c:pt idx="4416">
                  <c:v>0.58439087867736816</c:v>
                </c:pt>
                <c:pt idx="4417">
                  <c:v>0.58423584699630737</c:v>
                </c:pt>
                <c:pt idx="4418">
                  <c:v>0.58434891700744629</c:v>
                </c:pt>
                <c:pt idx="4419">
                  <c:v>0.58431452512741089</c:v>
                </c:pt>
                <c:pt idx="4420">
                  <c:v>0.5847746729850769</c:v>
                </c:pt>
                <c:pt idx="4421">
                  <c:v>0.58480417728424072</c:v>
                </c:pt>
                <c:pt idx="4422">
                  <c:v>0.58467245101928711</c:v>
                </c:pt>
                <c:pt idx="4423">
                  <c:v>0.58461099863052368</c:v>
                </c:pt>
                <c:pt idx="4424">
                  <c:v>0.58425503969192505</c:v>
                </c:pt>
                <c:pt idx="4425">
                  <c:v>0.58441537618637085</c:v>
                </c:pt>
                <c:pt idx="4426">
                  <c:v>0.58442938327789307</c:v>
                </c:pt>
                <c:pt idx="4427">
                  <c:v>0.58414542675018311</c:v>
                </c:pt>
                <c:pt idx="4428">
                  <c:v>0.58402925729751587</c:v>
                </c:pt>
                <c:pt idx="4429">
                  <c:v>0.58410018682479858</c:v>
                </c:pt>
                <c:pt idx="4430">
                  <c:v>0.5844571590423584</c:v>
                </c:pt>
                <c:pt idx="4431">
                  <c:v>0.58487725257873535</c:v>
                </c:pt>
                <c:pt idx="4432">
                  <c:v>0.58471018075942993</c:v>
                </c:pt>
                <c:pt idx="4433">
                  <c:v>0.58422869443893433</c:v>
                </c:pt>
                <c:pt idx="4434">
                  <c:v>0.58441978693008423</c:v>
                </c:pt>
                <c:pt idx="4435">
                  <c:v>0.58453220129013062</c:v>
                </c:pt>
                <c:pt idx="4436">
                  <c:v>0.58443021774291992</c:v>
                </c:pt>
                <c:pt idx="4437">
                  <c:v>0.58420389890670776</c:v>
                </c:pt>
                <c:pt idx="4438">
                  <c:v>0.58405637741088867</c:v>
                </c:pt>
                <c:pt idx="4439">
                  <c:v>0.58383429050445557</c:v>
                </c:pt>
                <c:pt idx="4440">
                  <c:v>0.58432042598724365</c:v>
                </c:pt>
                <c:pt idx="4441">
                  <c:v>0.58429783582687378</c:v>
                </c:pt>
                <c:pt idx="4442">
                  <c:v>0.58442068099975586</c:v>
                </c:pt>
                <c:pt idx="4443">
                  <c:v>0.58445978164672852</c:v>
                </c:pt>
                <c:pt idx="4444">
                  <c:v>0.58394616842269897</c:v>
                </c:pt>
                <c:pt idx="4445">
                  <c:v>0.58414387702941895</c:v>
                </c:pt>
                <c:pt idx="4446">
                  <c:v>0.58429676294326782</c:v>
                </c:pt>
                <c:pt idx="4447">
                  <c:v>0.58401131629943848</c:v>
                </c:pt>
                <c:pt idx="4448">
                  <c:v>0.58376258611679077</c:v>
                </c:pt>
                <c:pt idx="4449">
                  <c:v>0.58369386196136475</c:v>
                </c:pt>
                <c:pt idx="4450">
                  <c:v>0.58373528718948364</c:v>
                </c:pt>
                <c:pt idx="4451">
                  <c:v>0.58452987670898438</c:v>
                </c:pt>
                <c:pt idx="4452">
                  <c:v>0.58459705114364624</c:v>
                </c:pt>
                <c:pt idx="4453">
                  <c:v>0.58423101902008057</c:v>
                </c:pt>
                <c:pt idx="4454">
                  <c:v>0.58401590585708618</c:v>
                </c:pt>
                <c:pt idx="4455">
                  <c:v>0.58428680896759033</c:v>
                </c:pt>
                <c:pt idx="4456">
                  <c:v>0.58410310745239258</c:v>
                </c:pt>
                <c:pt idx="4457">
                  <c:v>0.58390259742736816</c:v>
                </c:pt>
                <c:pt idx="4458">
                  <c:v>0.58380788564682007</c:v>
                </c:pt>
                <c:pt idx="4459">
                  <c:v>0.58381587266921997</c:v>
                </c:pt>
                <c:pt idx="4460">
                  <c:v>0.58402764797210693</c:v>
                </c:pt>
                <c:pt idx="4461">
                  <c:v>0.58392900228500366</c:v>
                </c:pt>
                <c:pt idx="4462">
                  <c:v>0.58421730995178223</c:v>
                </c:pt>
                <c:pt idx="4463">
                  <c:v>0.58411765098571777</c:v>
                </c:pt>
                <c:pt idx="4464">
                  <c:v>0.58367878198623657</c:v>
                </c:pt>
                <c:pt idx="4465">
                  <c:v>0.58398252725601196</c:v>
                </c:pt>
                <c:pt idx="4466">
                  <c:v>0.5839964747428894</c:v>
                </c:pt>
                <c:pt idx="4467">
                  <c:v>0.58376133441925049</c:v>
                </c:pt>
                <c:pt idx="4468">
                  <c:v>0.58378863334655762</c:v>
                </c:pt>
                <c:pt idx="4469">
                  <c:v>0.58368134498596191</c:v>
                </c:pt>
                <c:pt idx="4470">
                  <c:v>0.58341759443283081</c:v>
                </c:pt>
                <c:pt idx="4471">
                  <c:v>0.58382678031921387</c:v>
                </c:pt>
                <c:pt idx="4472">
                  <c:v>0.58405941724777222</c:v>
                </c:pt>
                <c:pt idx="4473">
                  <c:v>0.58388000726699829</c:v>
                </c:pt>
                <c:pt idx="4474">
                  <c:v>0.58386456966400146</c:v>
                </c:pt>
                <c:pt idx="4475">
                  <c:v>0.58405047655105591</c:v>
                </c:pt>
                <c:pt idx="4476">
                  <c:v>0.58407813310623169</c:v>
                </c:pt>
                <c:pt idx="4477">
                  <c:v>0.58397841453552246</c:v>
                </c:pt>
                <c:pt idx="4478">
                  <c:v>0.58384442329406738</c:v>
                </c:pt>
                <c:pt idx="4479">
                  <c:v>0.58375775814056396</c:v>
                </c:pt>
                <c:pt idx="4480">
                  <c:v>0.58360660076141357</c:v>
                </c:pt>
                <c:pt idx="4481">
                  <c:v>0.58371865749359131</c:v>
                </c:pt>
                <c:pt idx="4482">
                  <c:v>0.5839884877204895</c:v>
                </c:pt>
                <c:pt idx="4483">
                  <c:v>0.58389312028884888</c:v>
                </c:pt>
                <c:pt idx="4484">
                  <c:v>0.58374482393264771</c:v>
                </c:pt>
                <c:pt idx="4485">
                  <c:v>0.58405274152755737</c:v>
                </c:pt>
                <c:pt idx="4486">
                  <c:v>0.58400756120681763</c:v>
                </c:pt>
                <c:pt idx="4487">
                  <c:v>0.58379858732223511</c:v>
                </c:pt>
                <c:pt idx="4488">
                  <c:v>0.58364349603652954</c:v>
                </c:pt>
                <c:pt idx="4489">
                  <c:v>0.58370709419250488</c:v>
                </c:pt>
                <c:pt idx="4490">
                  <c:v>0.58358609676361084</c:v>
                </c:pt>
                <c:pt idx="4491">
                  <c:v>0.58414363861083984</c:v>
                </c:pt>
                <c:pt idx="4492">
                  <c:v>0.58402341604232788</c:v>
                </c:pt>
                <c:pt idx="4493">
                  <c:v>0.58419030904769897</c:v>
                </c:pt>
                <c:pt idx="4494">
                  <c:v>0.58399128913879395</c:v>
                </c:pt>
                <c:pt idx="4495">
                  <c:v>0.58391940593719482</c:v>
                </c:pt>
                <c:pt idx="4496">
                  <c:v>0.58358103036880493</c:v>
                </c:pt>
                <c:pt idx="4497">
                  <c:v>0.58364492654800415</c:v>
                </c:pt>
                <c:pt idx="4498">
                  <c:v>0.58374828100204468</c:v>
                </c:pt>
                <c:pt idx="4499">
                  <c:v>0.5837554931640625</c:v>
                </c:pt>
                <c:pt idx="4500">
                  <c:v>0.58367669582366943</c:v>
                </c:pt>
                <c:pt idx="4501">
                  <c:v>0.58381366729736328</c:v>
                </c:pt>
                <c:pt idx="4502">
                  <c:v>0.58410137891769409</c:v>
                </c:pt>
                <c:pt idx="4503">
                  <c:v>0.58383440971374512</c:v>
                </c:pt>
                <c:pt idx="4504">
                  <c:v>0.58383142948150635</c:v>
                </c:pt>
                <c:pt idx="4505">
                  <c:v>0.58398264646530151</c:v>
                </c:pt>
                <c:pt idx="4506">
                  <c:v>0.58412891626358032</c:v>
                </c:pt>
                <c:pt idx="4507">
                  <c:v>0.58381390571594238</c:v>
                </c:pt>
                <c:pt idx="4508">
                  <c:v>0.58356982469558716</c:v>
                </c:pt>
                <c:pt idx="4509">
                  <c:v>0.58335411548614502</c:v>
                </c:pt>
                <c:pt idx="4510">
                  <c:v>0.58336448669433594</c:v>
                </c:pt>
                <c:pt idx="4511">
                  <c:v>0.58369797468185425</c:v>
                </c:pt>
                <c:pt idx="4512">
                  <c:v>0.58385062217712402</c:v>
                </c:pt>
                <c:pt idx="4513">
                  <c:v>0.58379989862442017</c:v>
                </c:pt>
                <c:pt idx="4514">
                  <c:v>0.5838162899017334</c:v>
                </c:pt>
                <c:pt idx="4515">
                  <c:v>0.58372777700424194</c:v>
                </c:pt>
                <c:pt idx="4516">
                  <c:v>0.58361411094665527</c:v>
                </c:pt>
                <c:pt idx="4517">
                  <c:v>0.5836176872253418</c:v>
                </c:pt>
                <c:pt idx="4518">
                  <c:v>0.58367019891738892</c:v>
                </c:pt>
                <c:pt idx="4519">
                  <c:v>0.58337408304214478</c:v>
                </c:pt>
                <c:pt idx="4520">
                  <c:v>0.58329594135284424</c:v>
                </c:pt>
                <c:pt idx="4521">
                  <c:v>0.58342581987380981</c:v>
                </c:pt>
                <c:pt idx="4522">
                  <c:v>0.58378028869628906</c:v>
                </c:pt>
                <c:pt idx="4523">
                  <c:v>0.58349359035491943</c:v>
                </c:pt>
                <c:pt idx="4524">
                  <c:v>0.58359652757644653</c:v>
                </c:pt>
                <c:pt idx="4525">
                  <c:v>0.583717942237854</c:v>
                </c:pt>
                <c:pt idx="4526">
                  <c:v>0.58365243673324585</c:v>
                </c:pt>
                <c:pt idx="4527">
                  <c:v>0.58383744955062866</c:v>
                </c:pt>
                <c:pt idx="4528">
                  <c:v>0.58351892232894897</c:v>
                </c:pt>
                <c:pt idx="4529">
                  <c:v>0.5832330584526062</c:v>
                </c:pt>
                <c:pt idx="4530">
                  <c:v>0.58319622278213501</c:v>
                </c:pt>
                <c:pt idx="4531">
                  <c:v>0.5833052396774292</c:v>
                </c:pt>
                <c:pt idx="4532">
                  <c:v>0.58373004198074341</c:v>
                </c:pt>
                <c:pt idx="4533">
                  <c:v>0.58367878198623657</c:v>
                </c:pt>
                <c:pt idx="4534">
                  <c:v>0.58353614807128906</c:v>
                </c:pt>
                <c:pt idx="4535">
                  <c:v>0.58350718021392822</c:v>
                </c:pt>
                <c:pt idx="4536">
                  <c:v>0.58341819047927856</c:v>
                </c:pt>
                <c:pt idx="4537">
                  <c:v>0.58360809087753296</c:v>
                </c:pt>
                <c:pt idx="4538">
                  <c:v>0.58355790376663208</c:v>
                </c:pt>
                <c:pt idx="4539">
                  <c:v>0.58334267139434814</c:v>
                </c:pt>
                <c:pt idx="4540">
                  <c:v>0.58325004577636719</c:v>
                </c:pt>
                <c:pt idx="4541">
                  <c:v>0.58322262763977051</c:v>
                </c:pt>
                <c:pt idx="4542">
                  <c:v>0.58354538679122925</c:v>
                </c:pt>
                <c:pt idx="4543">
                  <c:v>0.58351457118988037</c:v>
                </c:pt>
                <c:pt idx="4544">
                  <c:v>0.58358269929885864</c:v>
                </c:pt>
                <c:pt idx="4545">
                  <c:v>0.58363038301467896</c:v>
                </c:pt>
                <c:pt idx="4546">
                  <c:v>0.58367347717285156</c:v>
                </c:pt>
                <c:pt idx="4547">
                  <c:v>0.58324587345123291</c:v>
                </c:pt>
                <c:pt idx="4548">
                  <c:v>0.58281046152114868</c:v>
                </c:pt>
                <c:pt idx="4549">
                  <c:v>0.58278214931488037</c:v>
                </c:pt>
                <c:pt idx="4550">
                  <c:v>0.58274418115615845</c:v>
                </c:pt>
                <c:pt idx="4551">
                  <c:v>0.58303296566009521</c:v>
                </c:pt>
                <c:pt idx="4552">
                  <c:v>0.58370751142501831</c:v>
                </c:pt>
                <c:pt idx="4553">
                  <c:v>0.58359980583190918</c:v>
                </c:pt>
                <c:pt idx="4554">
                  <c:v>0.58353453874588013</c:v>
                </c:pt>
                <c:pt idx="4555">
                  <c:v>0.58341962099075317</c:v>
                </c:pt>
                <c:pt idx="4556">
                  <c:v>0.58346104621887207</c:v>
                </c:pt>
                <c:pt idx="4557">
                  <c:v>0.58351516723632812</c:v>
                </c:pt>
                <c:pt idx="4558">
                  <c:v>0.58329123258590698</c:v>
                </c:pt>
                <c:pt idx="4559">
                  <c:v>0.58339536190032959</c:v>
                </c:pt>
                <c:pt idx="4560">
                  <c:v>0.58288639783859253</c:v>
                </c:pt>
                <c:pt idx="4561">
                  <c:v>0.58277773857116699</c:v>
                </c:pt>
                <c:pt idx="4562">
                  <c:v>0.5828288197517395</c:v>
                </c:pt>
                <c:pt idx="4563">
                  <c:v>0.58318567276000977</c:v>
                </c:pt>
                <c:pt idx="4564">
                  <c:v>0.58309412002563477</c:v>
                </c:pt>
                <c:pt idx="4565">
                  <c:v>0.58294367790222168</c:v>
                </c:pt>
                <c:pt idx="4566">
                  <c:v>0.58326619863510132</c:v>
                </c:pt>
                <c:pt idx="4567">
                  <c:v>0.58310610055923462</c:v>
                </c:pt>
                <c:pt idx="4568">
                  <c:v>0.58311235904693604</c:v>
                </c:pt>
                <c:pt idx="4569">
                  <c:v>0.58281117677688599</c:v>
                </c:pt>
                <c:pt idx="4570">
                  <c:v>0.58270847797393799</c:v>
                </c:pt>
                <c:pt idx="4571">
                  <c:v>0.58298468589782715</c:v>
                </c:pt>
                <c:pt idx="4572">
                  <c:v>0.58324986696243286</c:v>
                </c:pt>
                <c:pt idx="4573">
                  <c:v>0.58315908908843994</c:v>
                </c:pt>
                <c:pt idx="4574">
                  <c:v>0.58307904005050659</c:v>
                </c:pt>
                <c:pt idx="4575">
                  <c:v>0.58337908983230591</c:v>
                </c:pt>
                <c:pt idx="4576">
                  <c:v>0.58331859111785889</c:v>
                </c:pt>
                <c:pt idx="4577">
                  <c:v>0.58316069841384888</c:v>
                </c:pt>
                <c:pt idx="4578">
                  <c:v>0.58330392837524414</c:v>
                </c:pt>
                <c:pt idx="4579">
                  <c:v>0.58287858963012695</c:v>
                </c:pt>
                <c:pt idx="4580">
                  <c:v>0.58289563655853271</c:v>
                </c:pt>
                <c:pt idx="4581">
                  <c:v>0.58272033929824829</c:v>
                </c:pt>
                <c:pt idx="4582">
                  <c:v>0.5830920934677124</c:v>
                </c:pt>
                <c:pt idx="4583">
                  <c:v>0.58354419469833374</c:v>
                </c:pt>
                <c:pt idx="4584">
                  <c:v>0.58324956893920898</c:v>
                </c:pt>
                <c:pt idx="4585">
                  <c:v>0.58335304260253906</c:v>
                </c:pt>
                <c:pt idx="4586">
                  <c:v>0.58329391479492188</c:v>
                </c:pt>
                <c:pt idx="4587">
                  <c:v>0.58322012424468994</c:v>
                </c:pt>
                <c:pt idx="4588">
                  <c:v>0.58316719532012939</c:v>
                </c:pt>
                <c:pt idx="4589">
                  <c:v>0.58293956518173218</c:v>
                </c:pt>
                <c:pt idx="4590">
                  <c:v>0.58275949954986572</c:v>
                </c:pt>
                <c:pt idx="4591">
                  <c:v>0.5833202600479126</c:v>
                </c:pt>
                <c:pt idx="4592">
                  <c:v>0.5834009051322937</c:v>
                </c:pt>
                <c:pt idx="4593">
                  <c:v>0.58324378728866577</c:v>
                </c:pt>
                <c:pt idx="4594">
                  <c:v>0.58343315124511719</c:v>
                </c:pt>
                <c:pt idx="4595">
                  <c:v>0.5835300087928772</c:v>
                </c:pt>
                <c:pt idx="4596">
                  <c:v>0.58344101905822754</c:v>
                </c:pt>
                <c:pt idx="4597">
                  <c:v>0.58337223529815674</c:v>
                </c:pt>
                <c:pt idx="4598">
                  <c:v>0.58335840702056885</c:v>
                </c:pt>
                <c:pt idx="4599">
                  <c:v>0.58314365148544312</c:v>
                </c:pt>
                <c:pt idx="4600">
                  <c:v>0.58280223608016968</c:v>
                </c:pt>
                <c:pt idx="4601">
                  <c:v>0.58273488283157349</c:v>
                </c:pt>
                <c:pt idx="4602">
                  <c:v>0.58314549922943115</c:v>
                </c:pt>
                <c:pt idx="4603">
                  <c:v>0.58326023817062378</c:v>
                </c:pt>
                <c:pt idx="4604">
                  <c:v>0.58325093984603882</c:v>
                </c:pt>
                <c:pt idx="4605">
                  <c:v>0.58327603340148926</c:v>
                </c:pt>
                <c:pt idx="4606">
                  <c:v>0.58317410945892334</c:v>
                </c:pt>
                <c:pt idx="4607">
                  <c:v>0.58302909135818481</c:v>
                </c:pt>
                <c:pt idx="4608">
                  <c:v>0.58298158645629883</c:v>
                </c:pt>
                <c:pt idx="4609">
                  <c:v>0.58265006542205811</c:v>
                </c:pt>
                <c:pt idx="4610">
                  <c:v>0.58270382881164551</c:v>
                </c:pt>
                <c:pt idx="4611">
                  <c:v>0.58281046152114868</c:v>
                </c:pt>
                <c:pt idx="4612">
                  <c:v>0.58285623788833618</c:v>
                </c:pt>
                <c:pt idx="4613">
                  <c:v>0.58269309997558594</c:v>
                </c:pt>
                <c:pt idx="4614">
                  <c:v>0.58283227682113647</c:v>
                </c:pt>
                <c:pt idx="4615">
                  <c:v>0.58290523290634155</c:v>
                </c:pt>
                <c:pt idx="4616">
                  <c:v>0.58276379108428955</c:v>
                </c:pt>
                <c:pt idx="4617">
                  <c:v>0.58312368392944336</c:v>
                </c:pt>
                <c:pt idx="4618">
                  <c:v>0.58294826745986938</c:v>
                </c:pt>
                <c:pt idx="4619">
                  <c:v>0.58292704820632935</c:v>
                </c:pt>
                <c:pt idx="4620">
                  <c:v>0.58289933204650879</c:v>
                </c:pt>
                <c:pt idx="4621">
                  <c:v>0.58294153213500977</c:v>
                </c:pt>
                <c:pt idx="4622">
                  <c:v>0.58305245637893677</c:v>
                </c:pt>
                <c:pt idx="4623">
                  <c:v>0.58293074369430542</c:v>
                </c:pt>
                <c:pt idx="4624">
                  <c:v>0.58300274610519409</c:v>
                </c:pt>
                <c:pt idx="4625">
                  <c:v>0.58312332630157471</c:v>
                </c:pt>
                <c:pt idx="4626">
                  <c:v>0.58267742395401001</c:v>
                </c:pt>
                <c:pt idx="4627">
                  <c:v>0.58263957500457764</c:v>
                </c:pt>
                <c:pt idx="4628">
                  <c:v>0.58262836933135986</c:v>
                </c:pt>
                <c:pt idx="4629">
                  <c:v>0.58283668756484985</c:v>
                </c:pt>
                <c:pt idx="4630">
                  <c:v>0.58273285627365112</c:v>
                </c:pt>
                <c:pt idx="4631">
                  <c:v>0.58318090438842773</c:v>
                </c:pt>
                <c:pt idx="4632">
                  <c:v>0.58300560712814331</c:v>
                </c:pt>
                <c:pt idx="4633">
                  <c:v>0.5832369327545166</c:v>
                </c:pt>
                <c:pt idx="4634">
                  <c:v>0.5829346776008606</c:v>
                </c:pt>
                <c:pt idx="4635">
                  <c:v>0.58253026008605957</c:v>
                </c:pt>
                <c:pt idx="4636">
                  <c:v>0.58282309770584106</c:v>
                </c:pt>
                <c:pt idx="4637">
                  <c:v>0.5826566219329834</c:v>
                </c:pt>
                <c:pt idx="4638">
                  <c:v>0.58242881298065186</c:v>
                </c:pt>
                <c:pt idx="4639">
                  <c:v>0.58266240358352661</c:v>
                </c:pt>
                <c:pt idx="4640">
                  <c:v>0.5829729437828064</c:v>
                </c:pt>
                <c:pt idx="4641">
                  <c:v>0.58295124769210815</c:v>
                </c:pt>
                <c:pt idx="4642">
                  <c:v>0.58287286758422852</c:v>
                </c:pt>
                <c:pt idx="4643">
                  <c:v>0.58272236585617065</c:v>
                </c:pt>
                <c:pt idx="4644">
                  <c:v>0.58304852247238159</c:v>
                </c:pt>
                <c:pt idx="4645">
                  <c:v>0.58294397592544556</c:v>
                </c:pt>
                <c:pt idx="4646">
                  <c:v>0.58265680074691772</c:v>
                </c:pt>
                <c:pt idx="4647">
                  <c:v>0.58244818449020386</c:v>
                </c:pt>
                <c:pt idx="4648">
                  <c:v>0.58254188299179077</c:v>
                </c:pt>
                <c:pt idx="4649">
                  <c:v>0.58231508731842041</c:v>
                </c:pt>
                <c:pt idx="4650">
                  <c:v>0.5826641321182251</c:v>
                </c:pt>
                <c:pt idx="4651">
                  <c:v>0.58271151781082153</c:v>
                </c:pt>
                <c:pt idx="4652">
                  <c:v>0.58295756578445435</c:v>
                </c:pt>
                <c:pt idx="4653">
                  <c:v>0.5830463171005249</c:v>
                </c:pt>
                <c:pt idx="4654">
                  <c:v>0.58261597156524658</c:v>
                </c:pt>
                <c:pt idx="4655">
                  <c:v>0.58286142349243164</c:v>
                </c:pt>
                <c:pt idx="4656">
                  <c:v>0.5828704833984375</c:v>
                </c:pt>
                <c:pt idx="4657">
                  <c:v>0.58231502771377563</c:v>
                </c:pt>
                <c:pt idx="4658">
                  <c:v>0.58238351345062256</c:v>
                </c:pt>
                <c:pt idx="4659">
                  <c:v>0.58265876770019531</c:v>
                </c:pt>
                <c:pt idx="4660">
                  <c:v>0.58269137144088745</c:v>
                </c:pt>
                <c:pt idx="4661">
                  <c:v>0.58287400007247925</c:v>
                </c:pt>
                <c:pt idx="4662">
                  <c:v>0.58263367414474487</c:v>
                </c:pt>
                <c:pt idx="4663">
                  <c:v>0.58263480663299561</c:v>
                </c:pt>
                <c:pt idx="4664">
                  <c:v>0.58245664834976196</c:v>
                </c:pt>
                <c:pt idx="4665">
                  <c:v>0.58216536045074463</c:v>
                </c:pt>
                <c:pt idx="4666">
                  <c:v>0.58213001489639282</c:v>
                </c:pt>
                <c:pt idx="4667">
                  <c:v>0.58208990097045898</c:v>
                </c:pt>
                <c:pt idx="4668">
                  <c:v>0.58194667100906372</c:v>
                </c:pt>
                <c:pt idx="4669">
                  <c:v>0.58199208974838257</c:v>
                </c:pt>
                <c:pt idx="4670">
                  <c:v>0.58216732740402222</c:v>
                </c:pt>
                <c:pt idx="4671">
                  <c:v>0.5823395848274231</c:v>
                </c:pt>
                <c:pt idx="4672">
                  <c:v>0.58274126052856445</c:v>
                </c:pt>
                <c:pt idx="4673">
                  <c:v>0.58234655857086182</c:v>
                </c:pt>
                <c:pt idx="4674">
                  <c:v>0.58253926038742065</c:v>
                </c:pt>
                <c:pt idx="4675">
                  <c:v>0.58274519443511963</c:v>
                </c:pt>
                <c:pt idx="4676">
                  <c:v>0.58233034610748291</c:v>
                </c:pt>
                <c:pt idx="4677">
                  <c:v>0.58214211463928223</c:v>
                </c:pt>
                <c:pt idx="4678">
                  <c:v>0.58231598138809204</c:v>
                </c:pt>
                <c:pt idx="4679">
                  <c:v>0.58238250017166138</c:v>
                </c:pt>
                <c:pt idx="4680">
                  <c:v>0.58280032873153687</c:v>
                </c:pt>
                <c:pt idx="4681">
                  <c:v>0.58261877298355103</c:v>
                </c:pt>
                <c:pt idx="4682">
                  <c:v>0.582752525806427</c:v>
                </c:pt>
                <c:pt idx="4683">
                  <c:v>0.58262944221496582</c:v>
                </c:pt>
                <c:pt idx="4684">
                  <c:v>0.58235782384872437</c:v>
                </c:pt>
                <c:pt idx="4685">
                  <c:v>0.582344651222229</c:v>
                </c:pt>
                <c:pt idx="4686">
                  <c:v>0.58246386051177979</c:v>
                </c:pt>
                <c:pt idx="4687">
                  <c:v>0.58234500885009766</c:v>
                </c:pt>
                <c:pt idx="4688">
                  <c:v>0.58218890428543091</c:v>
                </c:pt>
                <c:pt idx="4689">
                  <c:v>0.58197838068008423</c:v>
                </c:pt>
                <c:pt idx="4690">
                  <c:v>0.58208471536636353</c:v>
                </c:pt>
                <c:pt idx="4691">
                  <c:v>0.58248662948608398</c:v>
                </c:pt>
                <c:pt idx="4692">
                  <c:v>0.58224481344223022</c:v>
                </c:pt>
                <c:pt idx="4693">
                  <c:v>0.58219450712203979</c:v>
                </c:pt>
                <c:pt idx="4694">
                  <c:v>0.58238440752029419</c:v>
                </c:pt>
                <c:pt idx="4695">
                  <c:v>0.58225750923156738</c:v>
                </c:pt>
                <c:pt idx="4696">
                  <c:v>0.58213907480239868</c:v>
                </c:pt>
                <c:pt idx="4697">
                  <c:v>0.58225065469741821</c:v>
                </c:pt>
                <c:pt idx="4698">
                  <c:v>0.58214002847671509</c:v>
                </c:pt>
                <c:pt idx="4699">
                  <c:v>0.58267331123352051</c:v>
                </c:pt>
                <c:pt idx="4700">
                  <c:v>0.58274590969085693</c:v>
                </c:pt>
                <c:pt idx="4701">
                  <c:v>0.58277231454849243</c:v>
                </c:pt>
                <c:pt idx="4702">
                  <c:v>0.58258748054504395</c:v>
                </c:pt>
                <c:pt idx="4703">
                  <c:v>0.5822528600692749</c:v>
                </c:pt>
                <c:pt idx="4704">
                  <c:v>0.58188813924789429</c:v>
                </c:pt>
                <c:pt idx="4705">
                  <c:v>0.58202219009399414</c:v>
                </c:pt>
                <c:pt idx="4706">
                  <c:v>0.5822298526763916</c:v>
                </c:pt>
                <c:pt idx="4707">
                  <c:v>0.58232396841049194</c:v>
                </c:pt>
                <c:pt idx="4708">
                  <c:v>0.58210748434066772</c:v>
                </c:pt>
                <c:pt idx="4709">
                  <c:v>0.58207195997238159</c:v>
                </c:pt>
                <c:pt idx="4710">
                  <c:v>0.58249747753143311</c:v>
                </c:pt>
                <c:pt idx="4711">
                  <c:v>0.5824238657951355</c:v>
                </c:pt>
                <c:pt idx="4712">
                  <c:v>0.58246314525604248</c:v>
                </c:pt>
                <c:pt idx="4713">
                  <c:v>0.58232128620147705</c:v>
                </c:pt>
                <c:pt idx="4714">
                  <c:v>0.58217179775238037</c:v>
                </c:pt>
                <c:pt idx="4715">
                  <c:v>0.58202475309371948</c:v>
                </c:pt>
                <c:pt idx="4716">
                  <c:v>0.58192002773284912</c:v>
                </c:pt>
                <c:pt idx="4717">
                  <c:v>0.58185827732086182</c:v>
                </c:pt>
                <c:pt idx="4718">
                  <c:v>0.58198082447052002</c:v>
                </c:pt>
                <c:pt idx="4719">
                  <c:v>0.58218282461166382</c:v>
                </c:pt>
                <c:pt idx="4720">
                  <c:v>0.58237004280090332</c:v>
                </c:pt>
                <c:pt idx="4721">
                  <c:v>0.5825040340423584</c:v>
                </c:pt>
                <c:pt idx="4722">
                  <c:v>0.58239096403121948</c:v>
                </c:pt>
                <c:pt idx="4723">
                  <c:v>0.58190268278121948</c:v>
                </c:pt>
                <c:pt idx="4724">
                  <c:v>0.58186155557632446</c:v>
                </c:pt>
                <c:pt idx="4725">
                  <c:v>0.58202832937240601</c:v>
                </c:pt>
                <c:pt idx="4726">
                  <c:v>0.58235454559326172</c:v>
                </c:pt>
                <c:pt idx="4727">
                  <c:v>0.58214652538299561</c:v>
                </c:pt>
                <c:pt idx="4728">
                  <c:v>0.58193224668502808</c:v>
                </c:pt>
                <c:pt idx="4729">
                  <c:v>0.58222055435180664</c:v>
                </c:pt>
                <c:pt idx="4730">
                  <c:v>0.58228147029876709</c:v>
                </c:pt>
                <c:pt idx="4731">
                  <c:v>0.58236420154571533</c:v>
                </c:pt>
                <c:pt idx="4732">
                  <c:v>0.58222794532775879</c:v>
                </c:pt>
                <c:pt idx="4733">
                  <c:v>0.58215731382369995</c:v>
                </c:pt>
                <c:pt idx="4734">
                  <c:v>0.58205145597457886</c:v>
                </c:pt>
                <c:pt idx="4735">
                  <c:v>0.5819973349571228</c:v>
                </c:pt>
                <c:pt idx="4736">
                  <c:v>0.58192706108093262</c:v>
                </c:pt>
                <c:pt idx="4737">
                  <c:v>0.58218908309936523</c:v>
                </c:pt>
                <c:pt idx="4738">
                  <c:v>0.58219915628433228</c:v>
                </c:pt>
                <c:pt idx="4739">
                  <c:v>0.58217108249664307</c:v>
                </c:pt>
                <c:pt idx="4740">
                  <c:v>0.58221912384033203</c:v>
                </c:pt>
                <c:pt idx="4741">
                  <c:v>0.58221185207366943</c:v>
                </c:pt>
                <c:pt idx="4742">
                  <c:v>0.58202046155929565</c:v>
                </c:pt>
                <c:pt idx="4743">
                  <c:v>0.58173221349716187</c:v>
                </c:pt>
                <c:pt idx="4744">
                  <c:v>0.58175987005233765</c:v>
                </c:pt>
                <c:pt idx="4745">
                  <c:v>0.58213305473327637</c:v>
                </c:pt>
                <c:pt idx="4746">
                  <c:v>0.58196699619293213</c:v>
                </c:pt>
                <c:pt idx="4747">
                  <c:v>0.58160603046417236</c:v>
                </c:pt>
                <c:pt idx="4748">
                  <c:v>0.58193051815032959</c:v>
                </c:pt>
                <c:pt idx="4749">
                  <c:v>0.58198636770248413</c:v>
                </c:pt>
                <c:pt idx="4750">
                  <c:v>0.58235454559326172</c:v>
                </c:pt>
                <c:pt idx="4751">
                  <c:v>0.58236151933670044</c:v>
                </c:pt>
                <c:pt idx="4752">
                  <c:v>0.58220696449279785</c:v>
                </c:pt>
                <c:pt idx="4753">
                  <c:v>0.58207213878631592</c:v>
                </c:pt>
                <c:pt idx="4754">
                  <c:v>0.58169877529144287</c:v>
                </c:pt>
                <c:pt idx="4755">
                  <c:v>0.5816606879234314</c:v>
                </c:pt>
                <c:pt idx="4756">
                  <c:v>0.58206272125244141</c:v>
                </c:pt>
                <c:pt idx="4757">
                  <c:v>0.5822787880897522</c:v>
                </c:pt>
                <c:pt idx="4758">
                  <c:v>0.58222335577011108</c:v>
                </c:pt>
                <c:pt idx="4759">
                  <c:v>0.58233177661895752</c:v>
                </c:pt>
                <c:pt idx="4760">
                  <c:v>0.58215850591659546</c:v>
                </c:pt>
                <c:pt idx="4761">
                  <c:v>0.58211362361907959</c:v>
                </c:pt>
                <c:pt idx="4762">
                  <c:v>0.58174413442611694</c:v>
                </c:pt>
                <c:pt idx="4763">
                  <c:v>0.58183193206787109</c:v>
                </c:pt>
                <c:pt idx="4764">
                  <c:v>0.58219665288925171</c:v>
                </c:pt>
                <c:pt idx="4765">
                  <c:v>0.58202588558197021</c:v>
                </c:pt>
                <c:pt idx="4766">
                  <c:v>0.58166879415512085</c:v>
                </c:pt>
                <c:pt idx="4767">
                  <c:v>0.58193349838256836</c:v>
                </c:pt>
                <c:pt idx="4768">
                  <c:v>0.58182340860366821</c:v>
                </c:pt>
                <c:pt idx="4769">
                  <c:v>0.58203387260437012</c:v>
                </c:pt>
                <c:pt idx="4770">
                  <c:v>0.58201032876968384</c:v>
                </c:pt>
                <c:pt idx="4771">
                  <c:v>0.58205068111419678</c:v>
                </c:pt>
                <c:pt idx="4772">
                  <c:v>0.58201557397842407</c:v>
                </c:pt>
                <c:pt idx="4773">
                  <c:v>0.58177077770233154</c:v>
                </c:pt>
                <c:pt idx="4774">
                  <c:v>0.58150434494018555</c:v>
                </c:pt>
                <c:pt idx="4775">
                  <c:v>0.58191663026809692</c:v>
                </c:pt>
                <c:pt idx="4776">
                  <c:v>0.58177852630615234</c:v>
                </c:pt>
                <c:pt idx="4777">
                  <c:v>0.58192551136016846</c:v>
                </c:pt>
                <c:pt idx="4778">
                  <c:v>0.58200806379318237</c:v>
                </c:pt>
                <c:pt idx="4779">
                  <c:v>0.58198422193527222</c:v>
                </c:pt>
                <c:pt idx="4780">
                  <c:v>0.58177703619003296</c:v>
                </c:pt>
                <c:pt idx="4781">
                  <c:v>0.58160823583602905</c:v>
                </c:pt>
                <c:pt idx="4782">
                  <c:v>0.58164715766906738</c:v>
                </c:pt>
                <c:pt idx="4783">
                  <c:v>0.58197468519210815</c:v>
                </c:pt>
                <c:pt idx="4784">
                  <c:v>0.58173197507858276</c:v>
                </c:pt>
                <c:pt idx="4785">
                  <c:v>0.58162069320678711</c:v>
                </c:pt>
                <c:pt idx="4786">
                  <c:v>0.58169746398925781</c:v>
                </c:pt>
                <c:pt idx="4787">
                  <c:v>0.58170896768569946</c:v>
                </c:pt>
                <c:pt idx="4788">
                  <c:v>0.58199059963226318</c:v>
                </c:pt>
                <c:pt idx="4789">
                  <c:v>0.58190697431564331</c:v>
                </c:pt>
                <c:pt idx="4790">
                  <c:v>0.58188676834106445</c:v>
                </c:pt>
                <c:pt idx="4791">
                  <c:v>0.58186841011047363</c:v>
                </c:pt>
                <c:pt idx="4792">
                  <c:v>0.58148562908172607</c:v>
                </c:pt>
                <c:pt idx="4793">
                  <c:v>0.58106416463851929</c:v>
                </c:pt>
                <c:pt idx="4794">
                  <c:v>0.5816497802734375</c:v>
                </c:pt>
                <c:pt idx="4795">
                  <c:v>0.58159840106964111</c:v>
                </c:pt>
                <c:pt idx="4796">
                  <c:v>0.58186131715774536</c:v>
                </c:pt>
                <c:pt idx="4797">
                  <c:v>0.58189302682876587</c:v>
                </c:pt>
                <c:pt idx="4798">
                  <c:v>0.58185654878616333</c:v>
                </c:pt>
                <c:pt idx="4799">
                  <c:v>0.5814366340637207</c:v>
                </c:pt>
                <c:pt idx="4800">
                  <c:v>0.58123022317886353</c:v>
                </c:pt>
                <c:pt idx="4801">
                  <c:v>0.58149856328964233</c:v>
                </c:pt>
                <c:pt idx="4802">
                  <c:v>0.58176726102828979</c:v>
                </c:pt>
                <c:pt idx="4803">
                  <c:v>0.58164888620376587</c:v>
                </c:pt>
                <c:pt idx="4804">
                  <c:v>0.58160006999969482</c:v>
                </c:pt>
                <c:pt idx="4805">
                  <c:v>0.58154934644699097</c:v>
                </c:pt>
                <c:pt idx="4806">
                  <c:v>0.58161658048629761</c:v>
                </c:pt>
                <c:pt idx="4807">
                  <c:v>0.58169931173324585</c:v>
                </c:pt>
                <c:pt idx="4808">
                  <c:v>0.58164685964584351</c:v>
                </c:pt>
                <c:pt idx="4809">
                  <c:v>0.58171546459197998</c:v>
                </c:pt>
                <c:pt idx="4810">
                  <c:v>0.58176016807556152</c:v>
                </c:pt>
                <c:pt idx="4811">
                  <c:v>0.58106988668441772</c:v>
                </c:pt>
                <c:pt idx="4812">
                  <c:v>0.58130389451980591</c:v>
                </c:pt>
                <c:pt idx="4813">
                  <c:v>0.58128160238265991</c:v>
                </c:pt>
                <c:pt idx="4814">
                  <c:v>0.58128517866134644</c:v>
                </c:pt>
                <c:pt idx="4815">
                  <c:v>0.58156669139862061</c:v>
                </c:pt>
                <c:pt idx="4816">
                  <c:v>0.58170622587203979</c:v>
                </c:pt>
                <c:pt idx="4817">
                  <c:v>0.58166515827178955</c:v>
                </c:pt>
                <c:pt idx="4818">
                  <c:v>0.58126664161682129</c:v>
                </c:pt>
                <c:pt idx="4819">
                  <c:v>0.58118277788162231</c:v>
                </c:pt>
                <c:pt idx="4820">
                  <c:v>0.58142590522766113</c:v>
                </c:pt>
                <c:pt idx="4821">
                  <c:v>0.58160644769668579</c:v>
                </c:pt>
                <c:pt idx="4822">
                  <c:v>0.58126050233840942</c:v>
                </c:pt>
                <c:pt idx="4823">
                  <c:v>0.58149504661560059</c:v>
                </c:pt>
                <c:pt idx="4824">
                  <c:v>0.58148384094238281</c:v>
                </c:pt>
                <c:pt idx="4825">
                  <c:v>0.58155238628387451</c:v>
                </c:pt>
                <c:pt idx="4826">
                  <c:v>0.58170235157012939</c:v>
                </c:pt>
                <c:pt idx="4827">
                  <c:v>0.58160614967346191</c:v>
                </c:pt>
                <c:pt idx="4828">
                  <c:v>0.58175057172775269</c:v>
                </c:pt>
                <c:pt idx="4829">
                  <c:v>0.58177155256271362</c:v>
                </c:pt>
                <c:pt idx="4830">
                  <c:v>0.5816006064414978</c:v>
                </c:pt>
                <c:pt idx="4831">
                  <c:v>0.5817720890045166</c:v>
                </c:pt>
                <c:pt idx="4832">
                  <c:v>0.58110660314559937</c:v>
                </c:pt>
                <c:pt idx="4833">
                  <c:v>0.58188468217849731</c:v>
                </c:pt>
                <c:pt idx="4834">
                  <c:v>0.58193975687026978</c:v>
                </c:pt>
                <c:pt idx="4835">
                  <c:v>0.58199340105056763</c:v>
                </c:pt>
                <c:pt idx="4836">
                  <c:v>0.58154606819152832</c:v>
                </c:pt>
                <c:pt idx="4837">
                  <c:v>0.58121484518051147</c:v>
                </c:pt>
                <c:pt idx="4838">
                  <c:v>0.58125412464141846</c:v>
                </c:pt>
                <c:pt idx="4839">
                  <c:v>0.58156090974807739</c:v>
                </c:pt>
                <c:pt idx="4840">
                  <c:v>0.58164572715759277</c:v>
                </c:pt>
                <c:pt idx="4841">
                  <c:v>0.58152556419372559</c:v>
                </c:pt>
                <c:pt idx="4842">
                  <c:v>0.5815851092338562</c:v>
                </c:pt>
                <c:pt idx="4843">
                  <c:v>0.58135491609573364</c:v>
                </c:pt>
                <c:pt idx="4844">
                  <c:v>0.58154064416885376</c:v>
                </c:pt>
                <c:pt idx="4845">
                  <c:v>0.58169382810592651</c:v>
                </c:pt>
                <c:pt idx="4846">
                  <c:v>0.5812494158744812</c:v>
                </c:pt>
                <c:pt idx="4847">
                  <c:v>0.58135175704956055</c:v>
                </c:pt>
                <c:pt idx="4848">
                  <c:v>0.58137995004653931</c:v>
                </c:pt>
                <c:pt idx="4849">
                  <c:v>0.58160287141799927</c:v>
                </c:pt>
                <c:pt idx="4850">
                  <c:v>0.58105975389480591</c:v>
                </c:pt>
                <c:pt idx="4851">
                  <c:v>0.58117175102233887</c:v>
                </c:pt>
                <c:pt idx="4852">
                  <c:v>0.58158630132675171</c:v>
                </c:pt>
                <c:pt idx="4853">
                  <c:v>0.58175760507583618</c:v>
                </c:pt>
                <c:pt idx="4854">
                  <c:v>0.58167624473571777</c:v>
                </c:pt>
                <c:pt idx="4855">
                  <c:v>0.58122438192367554</c:v>
                </c:pt>
                <c:pt idx="4856">
                  <c:v>0.58104705810546875</c:v>
                </c:pt>
                <c:pt idx="4857">
                  <c:v>0.58121830224990845</c:v>
                </c:pt>
                <c:pt idx="4858">
                  <c:v>0.58117610216140747</c:v>
                </c:pt>
                <c:pt idx="4859">
                  <c:v>0.58115744590759277</c:v>
                </c:pt>
                <c:pt idx="4860">
                  <c:v>0.58101993799209595</c:v>
                </c:pt>
                <c:pt idx="4861">
                  <c:v>0.58086848258972168</c:v>
                </c:pt>
                <c:pt idx="4862">
                  <c:v>0.5809137225151062</c:v>
                </c:pt>
                <c:pt idx="4863">
                  <c:v>0.58120971918106079</c:v>
                </c:pt>
                <c:pt idx="4864">
                  <c:v>0.58107256889343262</c:v>
                </c:pt>
                <c:pt idx="4865">
                  <c:v>0.58095473051071167</c:v>
                </c:pt>
                <c:pt idx="4866">
                  <c:v>0.5809556245803833</c:v>
                </c:pt>
                <c:pt idx="4867">
                  <c:v>0.5810542106628418</c:v>
                </c:pt>
                <c:pt idx="4868">
                  <c:v>0.58075946569442749</c:v>
                </c:pt>
                <c:pt idx="4869">
                  <c:v>0.58044052124023438</c:v>
                </c:pt>
                <c:pt idx="4870">
                  <c:v>0.58097058534622192</c:v>
                </c:pt>
                <c:pt idx="4871">
                  <c:v>0.58131909370422363</c:v>
                </c:pt>
                <c:pt idx="4872">
                  <c:v>0.58141541481018066</c:v>
                </c:pt>
                <c:pt idx="4873">
                  <c:v>0.58120262622833252</c:v>
                </c:pt>
                <c:pt idx="4874">
                  <c:v>0.58071964979171753</c:v>
                </c:pt>
                <c:pt idx="4875">
                  <c:v>0.58082282543182373</c:v>
                </c:pt>
                <c:pt idx="4876">
                  <c:v>0.58090758323669434</c:v>
                </c:pt>
                <c:pt idx="4877">
                  <c:v>0.58118051290512085</c:v>
                </c:pt>
                <c:pt idx="4878">
                  <c:v>0.58119171857833862</c:v>
                </c:pt>
                <c:pt idx="4879">
                  <c:v>0.58109527826309204</c:v>
                </c:pt>
                <c:pt idx="4880">
                  <c:v>0.58100467920303345</c:v>
                </c:pt>
                <c:pt idx="4881">
                  <c:v>0.58110964298248291</c:v>
                </c:pt>
                <c:pt idx="4882">
                  <c:v>0.58105355501174927</c:v>
                </c:pt>
                <c:pt idx="4883">
                  <c:v>0.58098489046096802</c:v>
                </c:pt>
                <c:pt idx="4884">
                  <c:v>0.5810234546661377</c:v>
                </c:pt>
                <c:pt idx="4885">
                  <c:v>0.58111101388931274</c:v>
                </c:pt>
                <c:pt idx="4886">
                  <c:v>0.58086919784545898</c:v>
                </c:pt>
                <c:pt idx="4887">
                  <c:v>0.58033394813537598</c:v>
                </c:pt>
                <c:pt idx="4888">
                  <c:v>0.58040326833724976</c:v>
                </c:pt>
                <c:pt idx="4889">
                  <c:v>0.58090651035308838</c:v>
                </c:pt>
                <c:pt idx="4890">
                  <c:v>0.58072423934936523</c:v>
                </c:pt>
                <c:pt idx="4891">
                  <c:v>0.58056503534317017</c:v>
                </c:pt>
                <c:pt idx="4892">
                  <c:v>0.58015334606170654</c:v>
                </c:pt>
                <c:pt idx="4893">
                  <c:v>0.58011507987976074</c:v>
                </c:pt>
                <c:pt idx="4894">
                  <c:v>0.58020555973052979</c:v>
                </c:pt>
                <c:pt idx="4895">
                  <c:v>0.58062726259231567</c:v>
                </c:pt>
                <c:pt idx="4896">
                  <c:v>0.58070844411849976</c:v>
                </c:pt>
                <c:pt idx="4897">
                  <c:v>0.58067828416824341</c:v>
                </c:pt>
                <c:pt idx="4898">
                  <c:v>0.58070820569992065</c:v>
                </c:pt>
                <c:pt idx="4899">
                  <c:v>0.58060657978057861</c:v>
                </c:pt>
                <c:pt idx="4900">
                  <c:v>0.58049637079238892</c:v>
                </c:pt>
                <c:pt idx="4901">
                  <c:v>0.58043599128723145</c:v>
                </c:pt>
                <c:pt idx="4902">
                  <c:v>0.5807873010635376</c:v>
                </c:pt>
                <c:pt idx="4903">
                  <c:v>0.58069688081741333</c:v>
                </c:pt>
                <c:pt idx="4904">
                  <c:v>0.58091139793395996</c:v>
                </c:pt>
                <c:pt idx="4905">
                  <c:v>0.58040130138397217</c:v>
                </c:pt>
                <c:pt idx="4906">
                  <c:v>0.57999163866043091</c:v>
                </c:pt>
                <c:pt idx="4907">
                  <c:v>0.58037441968917847</c:v>
                </c:pt>
                <c:pt idx="4908">
                  <c:v>0.58115977048873901</c:v>
                </c:pt>
                <c:pt idx="4909">
                  <c:v>0.58115983009338379</c:v>
                </c:pt>
                <c:pt idx="4910">
                  <c:v>0.5806165337562561</c:v>
                </c:pt>
                <c:pt idx="4911">
                  <c:v>0.58042246103286743</c:v>
                </c:pt>
                <c:pt idx="4912">
                  <c:v>0.58043426275253296</c:v>
                </c:pt>
                <c:pt idx="4913">
                  <c:v>0.58043903112411499</c:v>
                </c:pt>
                <c:pt idx="4914">
                  <c:v>0.58061826229095459</c:v>
                </c:pt>
                <c:pt idx="4915">
                  <c:v>0.58073920011520386</c:v>
                </c:pt>
                <c:pt idx="4916">
                  <c:v>0.58088183403015137</c:v>
                </c:pt>
                <c:pt idx="4917">
                  <c:v>0.58093512058258057</c:v>
                </c:pt>
                <c:pt idx="4918">
                  <c:v>0.58092927932739258</c:v>
                </c:pt>
                <c:pt idx="4919">
                  <c:v>0.5805962085723877</c:v>
                </c:pt>
                <c:pt idx="4920">
                  <c:v>0.58084487915039062</c:v>
                </c:pt>
                <c:pt idx="4921">
                  <c:v>0.58048683404922485</c:v>
                </c:pt>
                <c:pt idx="4922">
                  <c:v>0.58080291748046875</c:v>
                </c:pt>
                <c:pt idx="4923">
                  <c:v>0.58059382438659668</c:v>
                </c:pt>
                <c:pt idx="4924">
                  <c:v>0.58007442951202393</c:v>
                </c:pt>
                <c:pt idx="4925">
                  <c:v>0.57998383045196533</c:v>
                </c:pt>
                <c:pt idx="4926">
                  <c:v>0.58067435026168823</c:v>
                </c:pt>
                <c:pt idx="4927">
                  <c:v>0.58107751607894897</c:v>
                </c:pt>
                <c:pt idx="4928">
                  <c:v>0.58073955774307251</c:v>
                </c:pt>
                <c:pt idx="4929">
                  <c:v>0.58032137155532837</c:v>
                </c:pt>
                <c:pt idx="4930">
                  <c:v>0.58033567667007446</c:v>
                </c:pt>
                <c:pt idx="4931">
                  <c:v>0.57997232675552368</c:v>
                </c:pt>
                <c:pt idx="4932">
                  <c:v>0.58013445138931274</c:v>
                </c:pt>
                <c:pt idx="4933">
                  <c:v>0.58032375574111938</c:v>
                </c:pt>
                <c:pt idx="4934">
                  <c:v>0.58049952983856201</c:v>
                </c:pt>
                <c:pt idx="4935">
                  <c:v>0.58025658130645752</c:v>
                </c:pt>
                <c:pt idx="4936">
                  <c:v>0.5802273154258728</c:v>
                </c:pt>
                <c:pt idx="4937">
                  <c:v>0.5800929069519043</c:v>
                </c:pt>
                <c:pt idx="4938">
                  <c:v>0.5803292989730835</c:v>
                </c:pt>
                <c:pt idx="4939">
                  <c:v>0.58011889457702637</c:v>
                </c:pt>
                <c:pt idx="4940">
                  <c:v>0.5803954005241394</c:v>
                </c:pt>
                <c:pt idx="4941">
                  <c:v>0.58031666278839111</c:v>
                </c:pt>
                <c:pt idx="4942">
                  <c:v>0.57984691858291626</c:v>
                </c:pt>
                <c:pt idx="4943">
                  <c:v>0.57969456911087036</c:v>
                </c:pt>
                <c:pt idx="4944">
                  <c:v>0.58021515607833862</c:v>
                </c:pt>
                <c:pt idx="4945">
                  <c:v>0.58072191476821899</c:v>
                </c:pt>
                <c:pt idx="4946">
                  <c:v>0.58059263229370117</c:v>
                </c:pt>
                <c:pt idx="4947">
                  <c:v>0.58023649454116821</c:v>
                </c:pt>
                <c:pt idx="4948">
                  <c:v>0.58024168014526367</c:v>
                </c:pt>
                <c:pt idx="4949">
                  <c:v>0.57971596717834473</c:v>
                </c:pt>
                <c:pt idx="4950">
                  <c:v>0.579734206199646</c:v>
                </c:pt>
                <c:pt idx="4951">
                  <c:v>0.57991230487823486</c:v>
                </c:pt>
                <c:pt idx="4952">
                  <c:v>0.58030039072036743</c:v>
                </c:pt>
                <c:pt idx="4953">
                  <c:v>0.5802910327911377</c:v>
                </c:pt>
                <c:pt idx="4954">
                  <c:v>0.5802878737449646</c:v>
                </c:pt>
                <c:pt idx="4955">
                  <c:v>0.58034628629684448</c:v>
                </c:pt>
                <c:pt idx="4956">
                  <c:v>0.58017814159393311</c:v>
                </c:pt>
                <c:pt idx="4957">
                  <c:v>0.57997697591781616</c:v>
                </c:pt>
                <c:pt idx="4958">
                  <c:v>0.58015918731689453</c:v>
                </c:pt>
                <c:pt idx="4959">
                  <c:v>0.58004575967788696</c:v>
                </c:pt>
                <c:pt idx="4960">
                  <c:v>0.57956045866012573</c:v>
                </c:pt>
                <c:pt idx="4961">
                  <c:v>0.57935088872909546</c:v>
                </c:pt>
                <c:pt idx="4962">
                  <c:v>0.57975763082504272</c:v>
                </c:pt>
                <c:pt idx="4963">
                  <c:v>0.58044493198394775</c:v>
                </c:pt>
                <c:pt idx="4964">
                  <c:v>0.58024269342422485</c:v>
                </c:pt>
                <c:pt idx="4965">
                  <c:v>0.58014583587646484</c:v>
                </c:pt>
                <c:pt idx="4966">
                  <c:v>0.58007985353469849</c:v>
                </c:pt>
                <c:pt idx="4967">
                  <c:v>0.57982641458511353</c:v>
                </c:pt>
                <c:pt idx="4968">
                  <c:v>0.57968378067016602</c:v>
                </c:pt>
                <c:pt idx="4969">
                  <c:v>0.57987505197525024</c:v>
                </c:pt>
                <c:pt idx="4970">
                  <c:v>0.58011865615844727</c:v>
                </c:pt>
                <c:pt idx="4971">
                  <c:v>0.57984757423400879</c:v>
                </c:pt>
                <c:pt idx="4972">
                  <c:v>0.57985460758209229</c:v>
                </c:pt>
                <c:pt idx="4973">
                  <c:v>0.58012270927429199</c:v>
                </c:pt>
                <c:pt idx="4974">
                  <c:v>0.58000165224075317</c:v>
                </c:pt>
                <c:pt idx="4975">
                  <c:v>0.58004200458526611</c:v>
                </c:pt>
                <c:pt idx="4976">
                  <c:v>0.58013921976089478</c:v>
                </c:pt>
                <c:pt idx="4977">
                  <c:v>0.57992410659790039</c:v>
                </c:pt>
                <c:pt idx="4978">
                  <c:v>0.57953423261642456</c:v>
                </c:pt>
                <c:pt idx="4979">
                  <c:v>0.57927852869033813</c:v>
                </c:pt>
                <c:pt idx="4980">
                  <c:v>0.57940739393234253</c:v>
                </c:pt>
                <c:pt idx="4981">
                  <c:v>0.58023768663406372</c:v>
                </c:pt>
                <c:pt idx="4982">
                  <c:v>0.58012557029724121</c:v>
                </c:pt>
                <c:pt idx="4983">
                  <c:v>0.57987308502197266</c:v>
                </c:pt>
                <c:pt idx="4984">
                  <c:v>0.57961523532867432</c:v>
                </c:pt>
                <c:pt idx="4985">
                  <c:v>0.57981616258621216</c:v>
                </c:pt>
                <c:pt idx="4986">
                  <c:v>0.57973867654800415</c:v>
                </c:pt>
                <c:pt idx="4987">
                  <c:v>0.57960778474807739</c:v>
                </c:pt>
                <c:pt idx="4988">
                  <c:v>0.58000320196151733</c:v>
                </c:pt>
                <c:pt idx="4989">
                  <c:v>0.57974910736083984</c:v>
                </c:pt>
                <c:pt idx="4990">
                  <c:v>0.57985180616378784</c:v>
                </c:pt>
                <c:pt idx="4991">
                  <c:v>0.57958710193634033</c:v>
                </c:pt>
                <c:pt idx="4992">
                  <c:v>0.57971352338790894</c:v>
                </c:pt>
                <c:pt idx="4993">
                  <c:v>0.57992458343505859</c:v>
                </c:pt>
                <c:pt idx="4994">
                  <c:v>0.57996070384979248</c:v>
                </c:pt>
                <c:pt idx="4995">
                  <c:v>0.57979518175125122</c:v>
                </c:pt>
                <c:pt idx="4996">
                  <c:v>0.57949095964431763</c:v>
                </c:pt>
                <c:pt idx="4997">
                  <c:v>0.57920646667480469</c:v>
                </c:pt>
                <c:pt idx="4998">
                  <c:v>0.57925701141357422</c:v>
                </c:pt>
                <c:pt idx="4999">
                  <c:v>0.57989382743835449</c:v>
                </c:pt>
                <c:pt idx="5000">
                  <c:v>0.58004480600357056</c:v>
                </c:pt>
                <c:pt idx="5001">
                  <c:v>0.57957249879837036</c:v>
                </c:pt>
                <c:pt idx="5002">
                  <c:v>0.57947111129760742</c:v>
                </c:pt>
                <c:pt idx="5003">
                  <c:v>0.57973223924636841</c:v>
                </c:pt>
                <c:pt idx="5004">
                  <c:v>0.57971525192260742</c:v>
                </c:pt>
                <c:pt idx="5005">
                  <c:v>0.57958918809890747</c:v>
                </c:pt>
                <c:pt idx="5006">
                  <c:v>0.57973736524581909</c:v>
                </c:pt>
                <c:pt idx="5007">
                  <c:v>0.57970631122589111</c:v>
                </c:pt>
                <c:pt idx="5008">
                  <c:v>0.57971453666687012</c:v>
                </c:pt>
                <c:pt idx="5009">
                  <c:v>0.57940399646759033</c:v>
                </c:pt>
                <c:pt idx="5010">
                  <c:v>0.57950848340988159</c:v>
                </c:pt>
                <c:pt idx="5011">
                  <c:v>0.57981038093566895</c:v>
                </c:pt>
                <c:pt idx="5012">
                  <c:v>0.57972097396850586</c:v>
                </c:pt>
                <c:pt idx="5013">
                  <c:v>0.57967549562454224</c:v>
                </c:pt>
                <c:pt idx="5014">
                  <c:v>0.57948094606399536</c:v>
                </c:pt>
                <c:pt idx="5015">
                  <c:v>0.57915931940078735</c:v>
                </c:pt>
                <c:pt idx="5016">
                  <c:v>0.57926267385482788</c:v>
                </c:pt>
                <c:pt idx="5017">
                  <c:v>0.57969266176223755</c:v>
                </c:pt>
                <c:pt idx="5018">
                  <c:v>0.57968330383300781</c:v>
                </c:pt>
                <c:pt idx="5019">
                  <c:v>0.57922554016113281</c:v>
                </c:pt>
                <c:pt idx="5020">
                  <c:v>0.57919877767562866</c:v>
                </c:pt>
                <c:pt idx="5021">
                  <c:v>0.57931780815124512</c:v>
                </c:pt>
                <c:pt idx="5022">
                  <c:v>0.57942551374435425</c:v>
                </c:pt>
                <c:pt idx="5023">
                  <c:v>0.57942026853561401</c:v>
                </c:pt>
                <c:pt idx="5024">
                  <c:v>0.57916295528411865</c:v>
                </c:pt>
                <c:pt idx="5025">
                  <c:v>0.57955121994018555</c:v>
                </c:pt>
                <c:pt idx="5026">
                  <c:v>0.57941842079162598</c:v>
                </c:pt>
                <c:pt idx="5027">
                  <c:v>0.57916015386581421</c:v>
                </c:pt>
                <c:pt idx="5028">
                  <c:v>0.57941120862960815</c:v>
                </c:pt>
                <c:pt idx="5029">
                  <c:v>0.57946169376373291</c:v>
                </c:pt>
                <c:pt idx="5030">
                  <c:v>0.57930839061737061</c:v>
                </c:pt>
                <c:pt idx="5031">
                  <c:v>0.57907569408416748</c:v>
                </c:pt>
                <c:pt idx="5032">
                  <c:v>0.57905715703964233</c:v>
                </c:pt>
                <c:pt idx="5033">
                  <c:v>0.57893061637878418</c:v>
                </c:pt>
                <c:pt idx="5034">
                  <c:v>0.57902312278747559</c:v>
                </c:pt>
                <c:pt idx="5035">
                  <c:v>0.57918673753738403</c:v>
                </c:pt>
                <c:pt idx="5036">
                  <c:v>0.57905548810958862</c:v>
                </c:pt>
                <c:pt idx="5037">
                  <c:v>0.57883787155151367</c:v>
                </c:pt>
                <c:pt idx="5038">
                  <c:v>0.57875597476959229</c:v>
                </c:pt>
                <c:pt idx="5039">
                  <c:v>0.57897287607192993</c:v>
                </c:pt>
                <c:pt idx="5040">
                  <c:v>0.57902634143829346</c:v>
                </c:pt>
                <c:pt idx="5041">
                  <c:v>0.57911390066146851</c:v>
                </c:pt>
                <c:pt idx="5042">
                  <c:v>0.57904773950576782</c:v>
                </c:pt>
                <c:pt idx="5043">
                  <c:v>0.57923519611358643</c:v>
                </c:pt>
                <c:pt idx="5044">
                  <c:v>0.57904458045959473</c:v>
                </c:pt>
                <c:pt idx="5045">
                  <c:v>0.57896417379379272</c:v>
                </c:pt>
                <c:pt idx="5046">
                  <c:v>0.57924139499664307</c:v>
                </c:pt>
                <c:pt idx="5047">
                  <c:v>0.57957077026367188</c:v>
                </c:pt>
                <c:pt idx="5048">
                  <c:v>0.57923269271850586</c:v>
                </c:pt>
                <c:pt idx="5049">
                  <c:v>0.57902312278747559</c:v>
                </c:pt>
                <c:pt idx="5050">
                  <c:v>0.57899606227874756</c:v>
                </c:pt>
                <c:pt idx="5051">
                  <c:v>0.57926517724990845</c:v>
                </c:pt>
                <c:pt idx="5052">
                  <c:v>0.57929849624633789</c:v>
                </c:pt>
                <c:pt idx="5053">
                  <c:v>0.57913964986801147</c:v>
                </c:pt>
                <c:pt idx="5054">
                  <c:v>0.57882839441299438</c:v>
                </c:pt>
                <c:pt idx="5055">
                  <c:v>0.57887423038482666</c:v>
                </c:pt>
                <c:pt idx="5056">
                  <c:v>0.57910960912704468</c:v>
                </c:pt>
                <c:pt idx="5057">
                  <c:v>0.57929253578186035</c:v>
                </c:pt>
                <c:pt idx="5058">
                  <c:v>0.57938110828399658</c:v>
                </c:pt>
                <c:pt idx="5059">
                  <c:v>0.57944399118423462</c:v>
                </c:pt>
                <c:pt idx="5060">
                  <c:v>0.57933622598648071</c:v>
                </c:pt>
                <c:pt idx="5061">
                  <c:v>0.57924211025238037</c:v>
                </c:pt>
                <c:pt idx="5062">
                  <c:v>0.57897919416427612</c:v>
                </c:pt>
                <c:pt idx="5063">
                  <c:v>0.57909399271011353</c:v>
                </c:pt>
                <c:pt idx="5064">
                  <c:v>0.57937425374984741</c:v>
                </c:pt>
                <c:pt idx="5065">
                  <c:v>0.57958537340164185</c:v>
                </c:pt>
                <c:pt idx="5066">
                  <c:v>0.57913696765899658</c:v>
                </c:pt>
                <c:pt idx="5067">
                  <c:v>0.57886320352554321</c:v>
                </c:pt>
                <c:pt idx="5068">
                  <c:v>0.57918268442153931</c:v>
                </c:pt>
                <c:pt idx="5069">
                  <c:v>0.57930618524551392</c:v>
                </c:pt>
                <c:pt idx="5070">
                  <c:v>0.57928025722503662</c:v>
                </c:pt>
                <c:pt idx="5071">
                  <c:v>0.57888799905776978</c:v>
                </c:pt>
                <c:pt idx="5072">
                  <c:v>0.57869261503219604</c:v>
                </c:pt>
                <c:pt idx="5073">
                  <c:v>0.57885617017745972</c:v>
                </c:pt>
                <c:pt idx="5074">
                  <c:v>0.57909625768661499</c:v>
                </c:pt>
                <c:pt idx="5075">
                  <c:v>0.57926136255264282</c:v>
                </c:pt>
                <c:pt idx="5076">
                  <c:v>0.57933938503265381</c:v>
                </c:pt>
                <c:pt idx="5077">
                  <c:v>0.57906955480575562</c:v>
                </c:pt>
                <c:pt idx="5078">
                  <c:v>0.57904887199401855</c:v>
                </c:pt>
                <c:pt idx="5079">
                  <c:v>0.57878464460372925</c:v>
                </c:pt>
                <c:pt idx="5080">
                  <c:v>0.57871723175048828</c:v>
                </c:pt>
                <c:pt idx="5081">
                  <c:v>0.57864850759506226</c:v>
                </c:pt>
                <c:pt idx="5082">
                  <c:v>0.57906311750411987</c:v>
                </c:pt>
                <c:pt idx="5083">
                  <c:v>0.57914793491363525</c:v>
                </c:pt>
                <c:pt idx="5084">
                  <c:v>0.57881826162338257</c:v>
                </c:pt>
                <c:pt idx="5085">
                  <c:v>0.57875931262969971</c:v>
                </c:pt>
                <c:pt idx="5086">
                  <c:v>0.57887542247772217</c:v>
                </c:pt>
                <c:pt idx="5087">
                  <c:v>0.57898259162902832</c:v>
                </c:pt>
                <c:pt idx="5088">
                  <c:v>0.57881611585617065</c:v>
                </c:pt>
                <c:pt idx="5089">
                  <c:v>0.57855916023254395</c:v>
                </c:pt>
                <c:pt idx="5090">
                  <c:v>0.57854408025741577</c:v>
                </c:pt>
                <c:pt idx="5091">
                  <c:v>0.57883167266845703</c:v>
                </c:pt>
                <c:pt idx="5092">
                  <c:v>0.57904410362243652</c:v>
                </c:pt>
                <c:pt idx="5093">
                  <c:v>0.57931298017501831</c:v>
                </c:pt>
                <c:pt idx="5094">
                  <c:v>0.57934069633483887</c:v>
                </c:pt>
                <c:pt idx="5095">
                  <c:v>0.57926851511001587</c:v>
                </c:pt>
                <c:pt idx="5096">
                  <c:v>0.57899641990661621</c:v>
                </c:pt>
                <c:pt idx="5097">
                  <c:v>0.57904261350631714</c:v>
                </c:pt>
                <c:pt idx="5098">
                  <c:v>0.57904797792434692</c:v>
                </c:pt>
                <c:pt idx="5099">
                  <c:v>0.5791049599647522</c:v>
                </c:pt>
                <c:pt idx="5100">
                  <c:v>0.5791899561882019</c:v>
                </c:pt>
                <c:pt idx="5101">
                  <c:v>0.57901924848556519</c:v>
                </c:pt>
                <c:pt idx="5102">
                  <c:v>0.57889372110366821</c:v>
                </c:pt>
                <c:pt idx="5103">
                  <c:v>0.57912129163742065</c:v>
                </c:pt>
                <c:pt idx="5104">
                  <c:v>0.57908928394317627</c:v>
                </c:pt>
                <c:pt idx="5105">
                  <c:v>0.5791466236114502</c:v>
                </c:pt>
                <c:pt idx="5106">
                  <c:v>0.57871115207672119</c:v>
                </c:pt>
                <c:pt idx="5107">
                  <c:v>0.57847976684570312</c:v>
                </c:pt>
                <c:pt idx="5108">
                  <c:v>0.57849043607711792</c:v>
                </c:pt>
                <c:pt idx="5109">
                  <c:v>0.57881593704223633</c:v>
                </c:pt>
                <c:pt idx="5110">
                  <c:v>0.57887697219848633</c:v>
                </c:pt>
                <c:pt idx="5111">
                  <c:v>0.57907277345657349</c:v>
                </c:pt>
                <c:pt idx="5112">
                  <c:v>0.57915306091308594</c:v>
                </c:pt>
                <c:pt idx="5113">
                  <c:v>0.57873481512069702</c:v>
                </c:pt>
                <c:pt idx="5114">
                  <c:v>0.57868456840515137</c:v>
                </c:pt>
                <c:pt idx="5115">
                  <c:v>0.57882249355316162</c:v>
                </c:pt>
                <c:pt idx="5116">
                  <c:v>0.57878667116165161</c:v>
                </c:pt>
                <c:pt idx="5117">
                  <c:v>0.57887601852416992</c:v>
                </c:pt>
                <c:pt idx="5118">
                  <c:v>0.57880884408950806</c:v>
                </c:pt>
                <c:pt idx="5119">
                  <c:v>0.57871299982070923</c:v>
                </c:pt>
                <c:pt idx="5120">
                  <c:v>0.57882863283157349</c:v>
                </c:pt>
                <c:pt idx="5121">
                  <c:v>0.57882231473922729</c:v>
                </c:pt>
                <c:pt idx="5122">
                  <c:v>0.57902783155441284</c:v>
                </c:pt>
                <c:pt idx="5123">
                  <c:v>0.57874828577041626</c:v>
                </c:pt>
                <c:pt idx="5124">
                  <c:v>0.57836538553237915</c:v>
                </c:pt>
                <c:pt idx="5125">
                  <c:v>0.57836568355560303</c:v>
                </c:pt>
                <c:pt idx="5126">
                  <c:v>0.57861125469207764</c:v>
                </c:pt>
                <c:pt idx="5127">
                  <c:v>0.5785941481590271</c:v>
                </c:pt>
                <c:pt idx="5128">
                  <c:v>0.57871925830841064</c:v>
                </c:pt>
                <c:pt idx="5129">
                  <c:v>0.57923740148544312</c:v>
                </c:pt>
                <c:pt idx="5130">
                  <c:v>0.57863765954971313</c:v>
                </c:pt>
                <c:pt idx="5131">
                  <c:v>0.57864397764205933</c:v>
                </c:pt>
                <c:pt idx="5132">
                  <c:v>0.5784459114074707</c:v>
                </c:pt>
                <c:pt idx="5133">
                  <c:v>0.57869011163711548</c:v>
                </c:pt>
                <c:pt idx="5134">
                  <c:v>0.57871347665786743</c:v>
                </c:pt>
                <c:pt idx="5135">
                  <c:v>0.57863384485244751</c:v>
                </c:pt>
                <c:pt idx="5136">
                  <c:v>0.57850188016891479</c:v>
                </c:pt>
                <c:pt idx="5137">
                  <c:v>0.57874011993408203</c:v>
                </c:pt>
                <c:pt idx="5138">
                  <c:v>0.5789373517036438</c:v>
                </c:pt>
                <c:pt idx="5139">
                  <c:v>0.57898068428039551</c:v>
                </c:pt>
                <c:pt idx="5140">
                  <c:v>0.57886922359466553</c:v>
                </c:pt>
                <c:pt idx="5141">
                  <c:v>0.57839345932006836</c:v>
                </c:pt>
                <c:pt idx="5142">
                  <c:v>0.57829982042312622</c:v>
                </c:pt>
                <c:pt idx="5143">
                  <c:v>0.57847654819488525</c:v>
                </c:pt>
                <c:pt idx="5144">
                  <c:v>0.57841938734054565</c:v>
                </c:pt>
                <c:pt idx="5145">
                  <c:v>0.57841157913208008</c:v>
                </c:pt>
                <c:pt idx="5146">
                  <c:v>0.57905656099319458</c:v>
                </c:pt>
                <c:pt idx="5147">
                  <c:v>0.57859128713607788</c:v>
                </c:pt>
                <c:pt idx="5148">
                  <c:v>0.57878786325454712</c:v>
                </c:pt>
                <c:pt idx="5149">
                  <c:v>0.57870066165924072</c:v>
                </c:pt>
                <c:pt idx="5150">
                  <c:v>0.57895392179489136</c:v>
                </c:pt>
                <c:pt idx="5151">
                  <c:v>0.57886874675750732</c:v>
                </c:pt>
                <c:pt idx="5152">
                  <c:v>0.57851332426071167</c:v>
                </c:pt>
                <c:pt idx="5153">
                  <c:v>0.57807779312133789</c:v>
                </c:pt>
                <c:pt idx="5154">
                  <c:v>0.57824039459228516</c:v>
                </c:pt>
                <c:pt idx="5155">
                  <c:v>0.57856369018554688</c:v>
                </c:pt>
                <c:pt idx="5156">
                  <c:v>0.57871967554092407</c:v>
                </c:pt>
                <c:pt idx="5157">
                  <c:v>0.57868963479995728</c:v>
                </c:pt>
                <c:pt idx="5158">
                  <c:v>0.57834815979003906</c:v>
                </c:pt>
                <c:pt idx="5159">
                  <c:v>0.57831364870071411</c:v>
                </c:pt>
                <c:pt idx="5160">
                  <c:v>0.57842737436294556</c:v>
                </c:pt>
                <c:pt idx="5161">
                  <c:v>0.5783807635307312</c:v>
                </c:pt>
                <c:pt idx="5162">
                  <c:v>0.57848131656646729</c:v>
                </c:pt>
                <c:pt idx="5163">
                  <c:v>0.57903748750686646</c:v>
                </c:pt>
                <c:pt idx="5164">
                  <c:v>0.57885503768920898</c:v>
                </c:pt>
                <c:pt idx="5165">
                  <c:v>0.57862210273742676</c:v>
                </c:pt>
                <c:pt idx="5166">
                  <c:v>0.57853186130523682</c:v>
                </c:pt>
                <c:pt idx="5167">
                  <c:v>0.57889276742935181</c:v>
                </c:pt>
                <c:pt idx="5168">
                  <c:v>0.57904410362243652</c:v>
                </c:pt>
                <c:pt idx="5169">
                  <c:v>0.57868129014968872</c:v>
                </c:pt>
                <c:pt idx="5170">
                  <c:v>0.57823711633682251</c:v>
                </c:pt>
                <c:pt idx="5171">
                  <c:v>0.57844847440719604</c:v>
                </c:pt>
                <c:pt idx="5172">
                  <c:v>0.57878333330154419</c:v>
                </c:pt>
                <c:pt idx="5173">
                  <c:v>0.57874399423599243</c:v>
                </c:pt>
                <c:pt idx="5174">
                  <c:v>0.57879513502120972</c:v>
                </c:pt>
                <c:pt idx="5175">
                  <c:v>0.5781523585319519</c:v>
                </c:pt>
                <c:pt idx="5176">
                  <c:v>0.57772409915924072</c:v>
                </c:pt>
                <c:pt idx="5177">
                  <c:v>0.57772988080978394</c:v>
                </c:pt>
                <c:pt idx="5178">
                  <c:v>0.5775291919708252</c:v>
                </c:pt>
                <c:pt idx="5179">
                  <c:v>0.57766497135162354</c:v>
                </c:pt>
                <c:pt idx="5180">
                  <c:v>0.57828158140182495</c:v>
                </c:pt>
                <c:pt idx="5181">
                  <c:v>0.57835245132446289</c:v>
                </c:pt>
                <c:pt idx="5182">
                  <c:v>0.57836288213729858</c:v>
                </c:pt>
                <c:pt idx="5183">
                  <c:v>0.57816380262374878</c:v>
                </c:pt>
                <c:pt idx="5184">
                  <c:v>0.57858949899673462</c:v>
                </c:pt>
                <c:pt idx="5185">
                  <c:v>0.57879811525344849</c:v>
                </c:pt>
                <c:pt idx="5186">
                  <c:v>0.57819622755050659</c:v>
                </c:pt>
                <c:pt idx="5187">
                  <c:v>0.57782155275344849</c:v>
                </c:pt>
                <c:pt idx="5188">
                  <c:v>0.57810842990875244</c:v>
                </c:pt>
                <c:pt idx="5189">
                  <c:v>0.57828885316848755</c:v>
                </c:pt>
                <c:pt idx="5190">
                  <c:v>0.57816123962402344</c:v>
                </c:pt>
                <c:pt idx="5191">
                  <c:v>0.57824522256851196</c:v>
                </c:pt>
                <c:pt idx="5192">
                  <c:v>0.57808095216751099</c:v>
                </c:pt>
                <c:pt idx="5193">
                  <c:v>0.57803577184677124</c:v>
                </c:pt>
                <c:pt idx="5194">
                  <c:v>0.57821202278137207</c:v>
                </c:pt>
                <c:pt idx="5195">
                  <c:v>0.57799899578094482</c:v>
                </c:pt>
                <c:pt idx="5196">
                  <c:v>0.57807165384292603</c:v>
                </c:pt>
                <c:pt idx="5197">
                  <c:v>0.57822149991989136</c:v>
                </c:pt>
                <c:pt idx="5198">
                  <c:v>0.57806092500686646</c:v>
                </c:pt>
                <c:pt idx="5199">
                  <c:v>0.5778728723526001</c:v>
                </c:pt>
                <c:pt idx="5200">
                  <c:v>0.57761287689208984</c:v>
                </c:pt>
                <c:pt idx="5201">
                  <c:v>0.57803243398666382</c:v>
                </c:pt>
                <c:pt idx="5202">
                  <c:v>0.57875579595565796</c:v>
                </c:pt>
                <c:pt idx="5203">
                  <c:v>0.57793635129928589</c:v>
                </c:pt>
                <c:pt idx="5204">
                  <c:v>0.57770025730133057</c:v>
                </c:pt>
                <c:pt idx="5205">
                  <c:v>0.57817649841308594</c:v>
                </c:pt>
                <c:pt idx="5206">
                  <c:v>0.57844871282577515</c:v>
                </c:pt>
                <c:pt idx="5207">
                  <c:v>0.57834696769714355</c:v>
                </c:pt>
                <c:pt idx="5208">
                  <c:v>0.57843178510665894</c:v>
                </c:pt>
                <c:pt idx="5209">
                  <c:v>0.57800084352493286</c:v>
                </c:pt>
                <c:pt idx="5210">
                  <c:v>0.57819116115570068</c:v>
                </c:pt>
                <c:pt idx="5211">
                  <c:v>0.57794642448425293</c:v>
                </c:pt>
                <c:pt idx="5212">
                  <c:v>0.57778298854827881</c:v>
                </c:pt>
                <c:pt idx="5213">
                  <c:v>0.57809311151504517</c:v>
                </c:pt>
                <c:pt idx="5214">
                  <c:v>0.57827252149581909</c:v>
                </c:pt>
                <c:pt idx="5215">
                  <c:v>0.57790738344192505</c:v>
                </c:pt>
                <c:pt idx="5216">
                  <c:v>0.57759541273117065</c:v>
                </c:pt>
                <c:pt idx="5217">
                  <c:v>0.5775226354598999</c:v>
                </c:pt>
                <c:pt idx="5218">
                  <c:v>0.57826811075210571</c:v>
                </c:pt>
                <c:pt idx="5219">
                  <c:v>0.57855343818664551</c:v>
                </c:pt>
                <c:pt idx="5220">
                  <c:v>0.57778024673461914</c:v>
                </c:pt>
                <c:pt idx="5221">
                  <c:v>0.57750606536865234</c:v>
                </c:pt>
                <c:pt idx="5222">
                  <c:v>0.57780838012695312</c:v>
                </c:pt>
                <c:pt idx="5223">
                  <c:v>0.57782906293869019</c:v>
                </c:pt>
                <c:pt idx="5224">
                  <c:v>0.57804358005523682</c:v>
                </c:pt>
                <c:pt idx="5225">
                  <c:v>0.57779467105865479</c:v>
                </c:pt>
                <c:pt idx="5226">
                  <c:v>0.57772868871688843</c:v>
                </c:pt>
                <c:pt idx="5227">
                  <c:v>0.5778353214263916</c:v>
                </c:pt>
                <c:pt idx="5228">
                  <c:v>0.57756537199020386</c:v>
                </c:pt>
                <c:pt idx="5229">
                  <c:v>0.5775291919708252</c:v>
                </c:pt>
                <c:pt idx="5230">
                  <c:v>0.57787567377090454</c:v>
                </c:pt>
                <c:pt idx="5231">
                  <c:v>0.57803136110305786</c:v>
                </c:pt>
                <c:pt idx="5232">
                  <c:v>0.57765477895736694</c:v>
                </c:pt>
                <c:pt idx="5233">
                  <c:v>0.57749927043914795</c:v>
                </c:pt>
                <c:pt idx="5234">
                  <c:v>0.57743680477142334</c:v>
                </c:pt>
                <c:pt idx="5235">
                  <c:v>0.5782167911529541</c:v>
                </c:pt>
                <c:pt idx="5236">
                  <c:v>0.57843261957168579</c:v>
                </c:pt>
                <c:pt idx="5237">
                  <c:v>0.57785266637802124</c:v>
                </c:pt>
                <c:pt idx="5238">
                  <c:v>0.57757765054702759</c:v>
                </c:pt>
                <c:pt idx="5239">
                  <c:v>0.57761651277542114</c:v>
                </c:pt>
                <c:pt idx="5240">
                  <c:v>0.57804620265960693</c:v>
                </c:pt>
                <c:pt idx="5241">
                  <c:v>0.57814466953277588</c:v>
                </c:pt>
                <c:pt idx="5242">
                  <c:v>0.57790112495422363</c:v>
                </c:pt>
                <c:pt idx="5243">
                  <c:v>0.57798588275909424</c:v>
                </c:pt>
                <c:pt idx="5244">
                  <c:v>0.57793992757797241</c:v>
                </c:pt>
                <c:pt idx="5245">
                  <c:v>0.57778388261795044</c:v>
                </c:pt>
                <c:pt idx="5246">
                  <c:v>0.57776588201522827</c:v>
                </c:pt>
                <c:pt idx="5247">
                  <c:v>0.57806313037872314</c:v>
                </c:pt>
                <c:pt idx="5248">
                  <c:v>0.57784366607666016</c:v>
                </c:pt>
                <c:pt idx="5249">
                  <c:v>0.57757997512817383</c:v>
                </c:pt>
                <c:pt idx="5250">
                  <c:v>0.57730531692504883</c:v>
                </c:pt>
                <c:pt idx="5251">
                  <c:v>0.57758569717407227</c:v>
                </c:pt>
                <c:pt idx="5252">
                  <c:v>0.57865393161773682</c:v>
                </c:pt>
                <c:pt idx="5253">
                  <c:v>0.57861113548278809</c:v>
                </c:pt>
                <c:pt idx="5254">
                  <c:v>0.57783186435699463</c:v>
                </c:pt>
                <c:pt idx="5255">
                  <c:v>0.57740795612335205</c:v>
                </c:pt>
                <c:pt idx="5256">
                  <c:v>0.57747912406921387</c:v>
                </c:pt>
                <c:pt idx="5257">
                  <c:v>0.57787859439849854</c:v>
                </c:pt>
                <c:pt idx="5258">
                  <c:v>0.57775610685348511</c:v>
                </c:pt>
                <c:pt idx="5259">
                  <c:v>0.57752054929733276</c:v>
                </c:pt>
                <c:pt idx="5260">
                  <c:v>0.57778072357177734</c:v>
                </c:pt>
                <c:pt idx="5261">
                  <c:v>0.5777968168258667</c:v>
                </c:pt>
                <c:pt idx="5262">
                  <c:v>0.57777523994445801</c:v>
                </c:pt>
                <c:pt idx="5263">
                  <c:v>0.57794851064682007</c:v>
                </c:pt>
                <c:pt idx="5264">
                  <c:v>0.57798886299133301</c:v>
                </c:pt>
                <c:pt idx="5265">
                  <c:v>0.57766520977020264</c:v>
                </c:pt>
                <c:pt idx="5266">
                  <c:v>0.57720518112182617</c:v>
                </c:pt>
                <c:pt idx="5267">
                  <c:v>0.57712370157241821</c:v>
                </c:pt>
                <c:pt idx="5268">
                  <c:v>0.57742410898208618</c:v>
                </c:pt>
                <c:pt idx="5269">
                  <c:v>0.57841771841049194</c:v>
                </c:pt>
                <c:pt idx="5270">
                  <c:v>0.5783233642578125</c:v>
                </c:pt>
                <c:pt idx="5271">
                  <c:v>0.57772082090377808</c:v>
                </c:pt>
                <c:pt idx="5272">
                  <c:v>0.57725149393081665</c:v>
                </c:pt>
                <c:pt idx="5273">
                  <c:v>0.57742911577224731</c:v>
                </c:pt>
                <c:pt idx="5274">
                  <c:v>0.57793492078781128</c:v>
                </c:pt>
                <c:pt idx="5275">
                  <c:v>0.57765316963195801</c:v>
                </c:pt>
                <c:pt idx="5276">
                  <c:v>0.57748925685882568</c:v>
                </c:pt>
                <c:pt idx="5277">
                  <c:v>0.57739490270614624</c:v>
                </c:pt>
                <c:pt idx="5278">
                  <c:v>0.57753163576126099</c:v>
                </c:pt>
                <c:pt idx="5279">
                  <c:v>0.57771551609039307</c:v>
                </c:pt>
                <c:pt idx="5280">
                  <c:v>0.57804405689239502</c:v>
                </c:pt>
                <c:pt idx="5281">
                  <c:v>0.57809150218963623</c:v>
                </c:pt>
                <c:pt idx="5282">
                  <c:v>0.57750993967056274</c:v>
                </c:pt>
                <c:pt idx="5283">
                  <c:v>0.57721602916717529</c:v>
                </c:pt>
                <c:pt idx="5284">
                  <c:v>0.57697403430938721</c:v>
                </c:pt>
                <c:pt idx="5285">
                  <c:v>0.57758027315139771</c:v>
                </c:pt>
                <c:pt idx="5286">
                  <c:v>0.57784193754196167</c:v>
                </c:pt>
                <c:pt idx="5287">
                  <c:v>0.577903151512146</c:v>
                </c:pt>
                <c:pt idx="5288">
                  <c:v>0.57763487100601196</c:v>
                </c:pt>
                <c:pt idx="5289">
                  <c:v>0.5771489143371582</c:v>
                </c:pt>
                <c:pt idx="5290">
                  <c:v>0.57749468088150024</c:v>
                </c:pt>
                <c:pt idx="5291">
                  <c:v>0.57769215106964111</c:v>
                </c:pt>
                <c:pt idx="5292">
                  <c:v>0.57749658823013306</c:v>
                </c:pt>
                <c:pt idx="5293">
                  <c:v>0.57752066850662231</c:v>
                </c:pt>
                <c:pt idx="5294">
                  <c:v>0.57746273279190063</c:v>
                </c:pt>
                <c:pt idx="5295">
                  <c:v>0.5775071382522583</c:v>
                </c:pt>
                <c:pt idx="5296">
                  <c:v>0.57751917839050293</c:v>
                </c:pt>
                <c:pt idx="5297">
                  <c:v>0.57785803079605103</c:v>
                </c:pt>
                <c:pt idx="5298">
                  <c:v>0.57794326543807983</c:v>
                </c:pt>
                <c:pt idx="5299">
                  <c:v>0.57751643657684326</c:v>
                </c:pt>
                <c:pt idx="5300">
                  <c:v>0.57695937156677246</c:v>
                </c:pt>
                <c:pt idx="5301">
                  <c:v>0.57737672328948975</c:v>
                </c:pt>
                <c:pt idx="5302">
                  <c:v>0.57784223556518555</c:v>
                </c:pt>
                <c:pt idx="5303">
                  <c:v>0.5777314305305481</c:v>
                </c:pt>
                <c:pt idx="5304">
                  <c:v>0.5777277946472168</c:v>
                </c:pt>
                <c:pt idx="5305">
                  <c:v>0.57719534635543823</c:v>
                </c:pt>
                <c:pt idx="5306">
                  <c:v>0.57721877098083496</c:v>
                </c:pt>
                <c:pt idx="5307">
                  <c:v>0.57763797044754028</c:v>
                </c:pt>
                <c:pt idx="5308">
                  <c:v>0.57744485139846802</c:v>
                </c:pt>
                <c:pt idx="5309">
                  <c:v>0.57727730274200439</c:v>
                </c:pt>
                <c:pt idx="5310">
                  <c:v>0.57724618911743164</c:v>
                </c:pt>
                <c:pt idx="5311">
                  <c:v>0.5774722695350647</c:v>
                </c:pt>
                <c:pt idx="5312">
                  <c:v>0.57709121704101562</c:v>
                </c:pt>
                <c:pt idx="5313">
                  <c:v>0.5773395299911499</c:v>
                </c:pt>
                <c:pt idx="5314">
                  <c:v>0.57777523994445801</c:v>
                </c:pt>
                <c:pt idx="5315">
                  <c:v>0.57766455411911011</c:v>
                </c:pt>
                <c:pt idx="5316">
                  <c:v>0.57690829038619995</c:v>
                </c:pt>
                <c:pt idx="5317">
                  <c:v>0.57701349258422852</c:v>
                </c:pt>
                <c:pt idx="5318">
                  <c:v>0.57760030031204224</c:v>
                </c:pt>
                <c:pt idx="5319">
                  <c:v>0.57763403654098511</c:v>
                </c:pt>
                <c:pt idx="5320">
                  <c:v>0.57762604951858521</c:v>
                </c:pt>
                <c:pt idx="5321">
                  <c:v>0.57717829942703247</c:v>
                </c:pt>
                <c:pt idx="5322">
                  <c:v>0.57705694437026978</c:v>
                </c:pt>
                <c:pt idx="5323">
                  <c:v>0.57746094465255737</c:v>
                </c:pt>
                <c:pt idx="5324">
                  <c:v>0.57752960920333862</c:v>
                </c:pt>
                <c:pt idx="5325">
                  <c:v>0.57727652788162231</c:v>
                </c:pt>
                <c:pt idx="5326">
                  <c:v>0.57720428705215454</c:v>
                </c:pt>
                <c:pt idx="5327">
                  <c:v>0.57739287614822388</c:v>
                </c:pt>
                <c:pt idx="5328">
                  <c:v>0.57724887132644653</c:v>
                </c:pt>
                <c:pt idx="5329">
                  <c:v>0.57707172632217407</c:v>
                </c:pt>
                <c:pt idx="5330">
                  <c:v>0.57735973596572876</c:v>
                </c:pt>
                <c:pt idx="5331">
                  <c:v>0.57759147882461548</c:v>
                </c:pt>
                <c:pt idx="5332">
                  <c:v>0.57696610689163208</c:v>
                </c:pt>
                <c:pt idx="5333">
                  <c:v>0.57686257362365723</c:v>
                </c:pt>
                <c:pt idx="5334">
                  <c:v>0.57746684551239014</c:v>
                </c:pt>
                <c:pt idx="5335">
                  <c:v>0.57744622230529785</c:v>
                </c:pt>
                <c:pt idx="5336">
                  <c:v>0.577503502368927</c:v>
                </c:pt>
                <c:pt idx="5337">
                  <c:v>0.57716518640518188</c:v>
                </c:pt>
                <c:pt idx="5338">
                  <c:v>0.57694453001022339</c:v>
                </c:pt>
                <c:pt idx="5339">
                  <c:v>0.57722306251525879</c:v>
                </c:pt>
                <c:pt idx="5340">
                  <c:v>0.57726836204528809</c:v>
                </c:pt>
                <c:pt idx="5341">
                  <c:v>0.57721859216690063</c:v>
                </c:pt>
                <c:pt idx="5342">
                  <c:v>0.57691085338592529</c:v>
                </c:pt>
                <c:pt idx="5343">
                  <c:v>0.57720059156417847</c:v>
                </c:pt>
                <c:pt idx="5344">
                  <c:v>0.57735294103622437</c:v>
                </c:pt>
                <c:pt idx="5345">
                  <c:v>0.57726472616195679</c:v>
                </c:pt>
                <c:pt idx="5346">
                  <c:v>0.57710564136505127</c:v>
                </c:pt>
                <c:pt idx="5347">
                  <c:v>0.57733207941055298</c:v>
                </c:pt>
                <c:pt idx="5348">
                  <c:v>0.57689613103866577</c:v>
                </c:pt>
                <c:pt idx="5349">
                  <c:v>0.57675844430923462</c:v>
                </c:pt>
                <c:pt idx="5350">
                  <c:v>0.57704198360443115</c:v>
                </c:pt>
                <c:pt idx="5351">
                  <c:v>0.57707369327545166</c:v>
                </c:pt>
                <c:pt idx="5352">
                  <c:v>0.57716882228851318</c:v>
                </c:pt>
                <c:pt idx="5353">
                  <c:v>0.5770256519317627</c:v>
                </c:pt>
                <c:pt idx="5354">
                  <c:v>0.57670855522155762</c:v>
                </c:pt>
                <c:pt idx="5355">
                  <c:v>0.57702857255935669</c:v>
                </c:pt>
                <c:pt idx="5356">
                  <c:v>0.57728159427642822</c:v>
                </c:pt>
                <c:pt idx="5357">
                  <c:v>0.57718384265899658</c:v>
                </c:pt>
                <c:pt idx="5358">
                  <c:v>0.57674050331115723</c:v>
                </c:pt>
                <c:pt idx="5359">
                  <c:v>0.57678329944610596</c:v>
                </c:pt>
                <c:pt idx="5360">
                  <c:v>0.57709747552871704</c:v>
                </c:pt>
                <c:pt idx="5361">
                  <c:v>0.57711726427078247</c:v>
                </c:pt>
                <c:pt idx="5362">
                  <c:v>0.57697981595993042</c:v>
                </c:pt>
                <c:pt idx="5363">
                  <c:v>0.57692122459411621</c:v>
                </c:pt>
                <c:pt idx="5364">
                  <c:v>0.57672923803329468</c:v>
                </c:pt>
                <c:pt idx="5365">
                  <c:v>0.57677954435348511</c:v>
                </c:pt>
                <c:pt idx="5366">
                  <c:v>0.57690918445587158</c:v>
                </c:pt>
                <c:pt idx="5367">
                  <c:v>0.5769999623298645</c:v>
                </c:pt>
                <c:pt idx="5368">
                  <c:v>0.57712686061859131</c:v>
                </c:pt>
                <c:pt idx="5369">
                  <c:v>0.57720190286636353</c:v>
                </c:pt>
                <c:pt idx="5370">
                  <c:v>0.57680356502532959</c:v>
                </c:pt>
                <c:pt idx="5371">
                  <c:v>0.57682090997695923</c:v>
                </c:pt>
                <c:pt idx="5372">
                  <c:v>0.57705610990524292</c:v>
                </c:pt>
                <c:pt idx="5373">
                  <c:v>0.57710510492324829</c:v>
                </c:pt>
                <c:pt idx="5374">
                  <c:v>0.57684785127639771</c:v>
                </c:pt>
                <c:pt idx="5375">
                  <c:v>0.57674413919448853</c:v>
                </c:pt>
                <c:pt idx="5376">
                  <c:v>0.57715702056884766</c:v>
                </c:pt>
                <c:pt idx="5377">
                  <c:v>0.57704269886016846</c:v>
                </c:pt>
                <c:pt idx="5378">
                  <c:v>0.57702618837356567</c:v>
                </c:pt>
                <c:pt idx="5379">
                  <c:v>0.5768049955368042</c:v>
                </c:pt>
                <c:pt idx="5380">
                  <c:v>0.5765376091003418</c:v>
                </c:pt>
                <c:pt idx="5381">
                  <c:v>0.57669121026992798</c:v>
                </c:pt>
                <c:pt idx="5382">
                  <c:v>0.57681089639663696</c:v>
                </c:pt>
                <c:pt idx="5383">
                  <c:v>0.57691192626953125</c:v>
                </c:pt>
                <c:pt idx="5384">
                  <c:v>0.57692611217498779</c:v>
                </c:pt>
                <c:pt idx="5385">
                  <c:v>0.57707279920578003</c:v>
                </c:pt>
                <c:pt idx="5386">
                  <c:v>0.57679522037506104</c:v>
                </c:pt>
                <c:pt idx="5387">
                  <c:v>0.57686173915863037</c:v>
                </c:pt>
                <c:pt idx="5388">
                  <c:v>0.57690101861953735</c:v>
                </c:pt>
                <c:pt idx="5389">
                  <c:v>0.57686543464660645</c:v>
                </c:pt>
                <c:pt idx="5390">
                  <c:v>0.57680016756057739</c:v>
                </c:pt>
                <c:pt idx="5391">
                  <c:v>0.57674998044967651</c:v>
                </c:pt>
                <c:pt idx="5392">
                  <c:v>0.57731842994689941</c:v>
                </c:pt>
                <c:pt idx="5393">
                  <c:v>0.57700896263122559</c:v>
                </c:pt>
                <c:pt idx="5394">
                  <c:v>0.57714462280273438</c:v>
                </c:pt>
                <c:pt idx="5395">
                  <c:v>0.57696336507797241</c:v>
                </c:pt>
                <c:pt idx="5396">
                  <c:v>0.57659316062927246</c:v>
                </c:pt>
                <c:pt idx="5397">
                  <c:v>0.57653367519378662</c:v>
                </c:pt>
                <c:pt idx="5398">
                  <c:v>0.57664847373962402</c:v>
                </c:pt>
                <c:pt idx="5399">
                  <c:v>0.5767446756362915</c:v>
                </c:pt>
                <c:pt idx="5400">
                  <c:v>0.57691192626953125</c:v>
                </c:pt>
                <c:pt idx="5401">
                  <c:v>0.57698780298233032</c:v>
                </c:pt>
                <c:pt idx="5402">
                  <c:v>0.57681453227996826</c:v>
                </c:pt>
                <c:pt idx="5403">
                  <c:v>0.57680338621139526</c:v>
                </c:pt>
                <c:pt idx="5404">
                  <c:v>0.576851487159729</c:v>
                </c:pt>
                <c:pt idx="5405">
                  <c:v>0.5765795111656189</c:v>
                </c:pt>
                <c:pt idx="5406">
                  <c:v>0.57656478881835938</c:v>
                </c:pt>
                <c:pt idx="5407">
                  <c:v>0.57639902830123901</c:v>
                </c:pt>
                <c:pt idx="5408">
                  <c:v>0.57704347372055054</c:v>
                </c:pt>
                <c:pt idx="5409">
                  <c:v>0.57697135210037231</c:v>
                </c:pt>
                <c:pt idx="5410">
                  <c:v>0.57686311006546021</c:v>
                </c:pt>
                <c:pt idx="5411">
                  <c:v>0.5768967866897583</c:v>
                </c:pt>
                <c:pt idx="5412">
                  <c:v>0.57671171426773071</c:v>
                </c:pt>
                <c:pt idx="5413">
                  <c:v>0.57647383213043213</c:v>
                </c:pt>
                <c:pt idx="5414">
                  <c:v>0.57644569873809814</c:v>
                </c:pt>
                <c:pt idx="5415">
                  <c:v>0.57650935649871826</c:v>
                </c:pt>
                <c:pt idx="5416">
                  <c:v>0.57669788599014282</c:v>
                </c:pt>
                <c:pt idx="5417">
                  <c:v>0.57692229747772217</c:v>
                </c:pt>
                <c:pt idx="5418">
                  <c:v>0.57689487934112549</c:v>
                </c:pt>
                <c:pt idx="5419">
                  <c:v>0.57692092657089233</c:v>
                </c:pt>
                <c:pt idx="5420">
                  <c:v>0.57678723335266113</c:v>
                </c:pt>
                <c:pt idx="5421">
                  <c:v>0.57673364877700806</c:v>
                </c:pt>
                <c:pt idx="5422">
                  <c:v>0.57676142454147339</c:v>
                </c:pt>
                <c:pt idx="5423">
                  <c:v>0.57651859521865845</c:v>
                </c:pt>
                <c:pt idx="5424">
                  <c:v>0.57695019245147705</c:v>
                </c:pt>
                <c:pt idx="5425">
                  <c:v>0.57692855596542358</c:v>
                </c:pt>
                <c:pt idx="5426">
                  <c:v>0.57649290561676025</c:v>
                </c:pt>
                <c:pt idx="5427">
                  <c:v>0.57652503252029419</c:v>
                </c:pt>
                <c:pt idx="5428">
                  <c:v>0.57660865783691406</c:v>
                </c:pt>
                <c:pt idx="5429">
                  <c:v>0.57639884948730469</c:v>
                </c:pt>
                <c:pt idx="5430">
                  <c:v>0.57639485597610474</c:v>
                </c:pt>
                <c:pt idx="5431">
                  <c:v>0.57634836435317993</c:v>
                </c:pt>
                <c:pt idx="5432">
                  <c:v>0.57651644945144653</c:v>
                </c:pt>
                <c:pt idx="5433">
                  <c:v>0.5764349102973938</c:v>
                </c:pt>
                <c:pt idx="5434">
                  <c:v>0.57665896415710449</c:v>
                </c:pt>
                <c:pt idx="5435">
                  <c:v>0.57677328586578369</c:v>
                </c:pt>
                <c:pt idx="5436">
                  <c:v>0.57649701833724976</c:v>
                </c:pt>
                <c:pt idx="5437">
                  <c:v>0.57642674446105957</c:v>
                </c:pt>
                <c:pt idx="5438">
                  <c:v>0.57650691270828247</c:v>
                </c:pt>
                <c:pt idx="5439">
                  <c:v>0.57646352052688599</c:v>
                </c:pt>
                <c:pt idx="5440">
                  <c:v>0.57689899206161499</c:v>
                </c:pt>
                <c:pt idx="5441">
                  <c:v>0.57676297426223755</c:v>
                </c:pt>
                <c:pt idx="5442">
                  <c:v>0.57649415731430054</c:v>
                </c:pt>
                <c:pt idx="5443">
                  <c:v>0.57632201910018921</c:v>
                </c:pt>
                <c:pt idx="5444">
                  <c:v>0.57656943798065186</c:v>
                </c:pt>
                <c:pt idx="5445">
                  <c:v>0.57627308368682861</c:v>
                </c:pt>
                <c:pt idx="5446">
                  <c:v>0.57624328136444092</c:v>
                </c:pt>
                <c:pt idx="5447">
                  <c:v>0.57635974884033203</c:v>
                </c:pt>
                <c:pt idx="5448">
                  <c:v>0.5764039158821106</c:v>
                </c:pt>
                <c:pt idx="5449">
                  <c:v>0.57642441987991333</c:v>
                </c:pt>
                <c:pt idx="5450">
                  <c:v>0.57678514719009399</c:v>
                </c:pt>
                <c:pt idx="5451">
                  <c:v>0.57669126987457275</c:v>
                </c:pt>
                <c:pt idx="5452">
                  <c:v>0.57650327682495117</c:v>
                </c:pt>
                <c:pt idx="5453">
                  <c:v>0.57630008459091187</c:v>
                </c:pt>
                <c:pt idx="5454">
                  <c:v>0.57620716094970703</c:v>
                </c:pt>
                <c:pt idx="5455">
                  <c:v>0.57630479335784912</c:v>
                </c:pt>
                <c:pt idx="5456">
                  <c:v>0.5767473578453064</c:v>
                </c:pt>
                <c:pt idx="5457">
                  <c:v>0.57657164335250854</c:v>
                </c:pt>
                <c:pt idx="5458">
                  <c:v>0.57618910074234009</c:v>
                </c:pt>
                <c:pt idx="5459">
                  <c:v>0.57618194818496704</c:v>
                </c:pt>
                <c:pt idx="5460">
                  <c:v>0.57627248764038086</c:v>
                </c:pt>
                <c:pt idx="5461">
                  <c:v>0.57612985372543335</c:v>
                </c:pt>
                <c:pt idx="5462">
                  <c:v>0.57560533285140991</c:v>
                </c:pt>
                <c:pt idx="5463">
                  <c:v>0.57544010877609253</c:v>
                </c:pt>
                <c:pt idx="5464">
                  <c:v>0.57548987865447998</c:v>
                </c:pt>
                <c:pt idx="5465">
                  <c:v>0.57581764459609985</c:v>
                </c:pt>
                <c:pt idx="5466">
                  <c:v>0.57629328966140747</c:v>
                </c:pt>
                <c:pt idx="5467">
                  <c:v>0.57658505439758301</c:v>
                </c:pt>
                <c:pt idx="5468">
                  <c:v>0.57654744386672974</c:v>
                </c:pt>
                <c:pt idx="5469">
                  <c:v>0.57622915506362915</c:v>
                </c:pt>
                <c:pt idx="5470">
                  <c:v>0.57607161998748779</c:v>
                </c:pt>
                <c:pt idx="5471">
                  <c:v>0.57634168863296509</c:v>
                </c:pt>
                <c:pt idx="5472">
                  <c:v>0.57647168636322021</c:v>
                </c:pt>
                <c:pt idx="5473">
                  <c:v>0.57632362842559814</c:v>
                </c:pt>
                <c:pt idx="5474">
                  <c:v>0.5761379599571228</c:v>
                </c:pt>
                <c:pt idx="5475">
                  <c:v>0.57625186443328857</c:v>
                </c:pt>
                <c:pt idx="5476">
                  <c:v>0.57628655433654785</c:v>
                </c:pt>
                <c:pt idx="5477">
                  <c:v>0.57606959342956543</c:v>
                </c:pt>
                <c:pt idx="5478">
                  <c:v>0.57605820894241333</c:v>
                </c:pt>
                <c:pt idx="5479">
                  <c:v>0.57600384950637817</c:v>
                </c:pt>
                <c:pt idx="5480">
                  <c:v>0.57611924409866333</c:v>
                </c:pt>
                <c:pt idx="5481">
                  <c:v>0.57640314102172852</c:v>
                </c:pt>
                <c:pt idx="5482">
                  <c:v>0.57641053199768066</c:v>
                </c:pt>
                <c:pt idx="5483">
                  <c:v>0.57635712623596191</c:v>
                </c:pt>
                <c:pt idx="5484">
                  <c:v>0.57624715566635132</c:v>
                </c:pt>
                <c:pt idx="5485">
                  <c:v>0.57602626085281372</c:v>
                </c:pt>
                <c:pt idx="5486">
                  <c:v>0.57608568668365479</c:v>
                </c:pt>
                <c:pt idx="5487">
                  <c:v>0.57632797956466675</c:v>
                </c:pt>
                <c:pt idx="5488">
                  <c:v>0.57626461982727051</c:v>
                </c:pt>
                <c:pt idx="5489">
                  <c:v>0.57622051239013672</c:v>
                </c:pt>
                <c:pt idx="5490">
                  <c:v>0.57610857486724854</c:v>
                </c:pt>
                <c:pt idx="5491">
                  <c:v>0.57629579305648804</c:v>
                </c:pt>
                <c:pt idx="5492">
                  <c:v>0.57608622312545776</c:v>
                </c:pt>
                <c:pt idx="5493">
                  <c:v>0.57602095603942871</c:v>
                </c:pt>
                <c:pt idx="5494">
                  <c:v>0.57592242956161499</c:v>
                </c:pt>
                <c:pt idx="5495">
                  <c:v>0.5759892463684082</c:v>
                </c:pt>
                <c:pt idx="5496">
                  <c:v>0.5763704776763916</c:v>
                </c:pt>
                <c:pt idx="5497">
                  <c:v>0.57649201154708862</c:v>
                </c:pt>
                <c:pt idx="5498">
                  <c:v>0.57653802633285522</c:v>
                </c:pt>
                <c:pt idx="5499">
                  <c:v>0.57649260759353638</c:v>
                </c:pt>
                <c:pt idx="5500">
                  <c:v>0.57605433464050293</c:v>
                </c:pt>
                <c:pt idx="5501">
                  <c:v>0.57595634460449219</c:v>
                </c:pt>
                <c:pt idx="5502">
                  <c:v>0.57619726657867432</c:v>
                </c:pt>
                <c:pt idx="5503">
                  <c:v>0.57628345489501953</c:v>
                </c:pt>
                <c:pt idx="5504">
                  <c:v>0.57630962133407593</c:v>
                </c:pt>
                <c:pt idx="5505">
                  <c:v>0.57619082927703857</c:v>
                </c:pt>
                <c:pt idx="5506">
                  <c:v>0.57637238502502441</c:v>
                </c:pt>
                <c:pt idx="5507">
                  <c:v>0.57642000913619995</c:v>
                </c:pt>
                <c:pt idx="5508">
                  <c:v>0.57611727714538574</c:v>
                </c:pt>
                <c:pt idx="5509">
                  <c:v>0.57596153020858765</c:v>
                </c:pt>
                <c:pt idx="5510">
                  <c:v>0.57587504386901855</c:v>
                </c:pt>
                <c:pt idx="5511">
                  <c:v>0.57605969905853271</c:v>
                </c:pt>
                <c:pt idx="5512">
                  <c:v>0.5762258768081665</c:v>
                </c:pt>
                <c:pt idx="5513">
                  <c:v>0.57632368803024292</c:v>
                </c:pt>
                <c:pt idx="5514">
                  <c:v>0.57669264078140259</c:v>
                </c:pt>
                <c:pt idx="5515">
                  <c:v>0.57622629404067993</c:v>
                </c:pt>
                <c:pt idx="5516">
                  <c:v>0.57597583532333374</c:v>
                </c:pt>
                <c:pt idx="5517">
                  <c:v>0.57591432332992554</c:v>
                </c:pt>
                <c:pt idx="5518">
                  <c:v>0.57610017061233521</c:v>
                </c:pt>
                <c:pt idx="5519">
                  <c:v>0.57610005140304565</c:v>
                </c:pt>
                <c:pt idx="5520">
                  <c:v>0.57605528831481934</c:v>
                </c:pt>
                <c:pt idx="5521">
                  <c:v>0.57600623369216919</c:v>
                </c:pt>
                <c:pt idx="5522">
                  <c:v>0.57613861560821533</c:v>
                </c:pt>
                <c:pt idx="5523">
                  <c:v>0.57616770267486572</c:v>
                </c:pt>
                <c:pt idx="5524">
                  <c:v>0.57590556144714355</c:v>
                </c:pt>
                <c:pt idx="5525">
                  <c:v>0.57579284906387329</c:v>
                </c:pt>
                <c:pt idx="5526">
                  <c:v>0.57602465152740479</c:v>
                </c:pt>
                <c:pt idx="5527">
                  <c:v>0.57622623443603516</c:v>
                </c:pt>
                <c:pt idx="5528">
                  <c:v>0.57635045051574707</c:v>
                </c:pt>
                <c:pt idx="5529">
                  <c:v>0.5765155553817749</c:v>
                </c:pt>
                <c:pt idx="5530">
                  <c:v>0.57643318176269531</c:v>
                </c:pt>
                <c:pt idx="5531">
                  <c:v>0.57614296674728394</c:v>
                </c:pt>
                <c:pt idx="5532">
                  <c:v>0.57582610845565796</c:v>
                </c:pt>
                <c:pt idx="5533">
                  <c:v>0.57599169015884399</c:v>
                </c:pt>
                <c:pt idx="5534">
                  <c:v>0.57635498046875</c:v>
                </c:pt>
                <c:pt idx="5535">
                  <c:v>0.57634609937667847</c:v>
                </c:pt>
                <c:pt idx="5536">
                  <c:v>0.57612490653991699</c:v>
                </c:pt>
                <c:pt idx="5537">
                  <c:v>0.57615935802459717</c:v>
                </c:pt>
                <c:pt idx="5538">
                  <c:v>0.57627147436141968</c:v>
                </c:pt>
                <c:pt idx="5539">
                  <c:v>0.57591921091079712</c:v>
                </c:pt>
                <c:pt idx="5540">
                  <c:v>0.57587814331054688</c:v>
                </c:pt>
                <c:pt idx="5541">
                  <c:v>0.5756717324256897</c:v>
                </c:pt>
                <c:pt idx="5542">
                  <c:v>0.5758056640625</c:v>
                </c:pt>
                <c:pt idx="5543">
                  <c:v>0.5760195255279541</c:v>
                </c:pt>
                <c:pt idx="5544">
                  <c:v>0.57622730731964111</c:v>
                </c:pt>
                <c:pt idx="5545">
                  <c:v>0.57618087530136108</c:v>
                </c:pt>
                <c:pt idx="5546">
                  <c:v>0.57616639137268066</c:v>
                </c:pt>
                <c:pt idx="5547">
                  <c:v>0.5758480429649353</c:v>
                </c:pt>
                <c:pt idx="5548">
                  <c:v>0.57575392723083496</c:v>
                </c:pt>
                <c:pt idx="5549">
                  <c:v>0.57578963041305542</c:v>
                </c:pt>
                <c:pt idx="5550">
                  <c:v>0.5759308934211731</c:v>
                </c:pt>
                <c:pt idx="5551">
                  <c:v>0.57589948177337646</c:v>
                </c:pt>
                <c:pt idx="5552">
                  <c:v>0.57577931880950928</c:v>
                </c:pt>
                <c:pt idx="5553">
                  <c:v>0.57601761817932129</c:v>
                </c:pt>
                <c:pt idx="5554">
                  <c:v>0.57604867219924927</c:v>
                </c:pt>
                <c:pt idx="5555">
                  <c:v>0.57578355073928833</c:v>
                </c:pt>
                <c:pt idx="5556">
                  <c:v>0.57586890459060669</c:v>
                </c:pt>
                <c:pt idx="5557">
                  <c:v>0.5755842924118042</c:v>
                </c:pt>
                <c:pt idx="5558">
                  <c:v>0.57581520080566406</c:v>
                </c:pt>
                <c:pt idx="5559">
                  <c:v>0.5762556791305542</c:v>
                </c:pt>
                <c:pt idx="5560">
                  <c:v>0.57608377933502197</c:v>
                </c:pt>
                <c:pt idx="5561">
                  <c:v>0.57591313123703003</c:v>
                </c:pt>
                <c:pt idx="5562">
                  <c:v>0.57581764459609985</c:v>
                </c:pt>
                <c:pt idx="5563">
                  <c:v>0.57570850849151611</c:v>
                </c:pt>
                <c:pt idx="5564">
                  <c:v>0.57561403512954712</c:v>
                </c:pt>
                <c:pt idx="5565">
                  <c:v>0.57572108507156372</c:v>
                </c:pt>
                <c:pt idx="5566">
                  <c:v>0.57577735185623169</c:v>
                </c:pt>
                <c:pt idx="5567">
                  <c:v>0.57562363147735596</c:v>
                </c:pt>
                <c:pt idx="5568">
                  <c:v>0.5756382942199707</c:v>
                </c:pt>
                <c:pt idx="5569">
                  <c:v>0.5756983757019043</c:v>
                </c:pt>
                <c:pt idx="5570">
                  <c:v>0.57566946744918823</c:v>
                </c:pt>
                <c:pt idx="5571">
                  <c:v>0.57563352584838867</c:v>
                </c:pt>
                <c:pt idx="5572">
                  <c:v>0.57549726963043213</c:v>
                </c:pt>
                <c:pt idx="5573">
                  <c:v>0.57551866769790649</c:v>
                </c:pt>
                <c:pt idx="5574">
                  <c:v>0.57592052221298218</c:v>
                </c:pt>
                <c:pt idx="5575">
                  <c:v>0.5760912299156189</c:v>
                </c:pt>
                <c:pt idx="5576">
                  <c:v>0.57579320669174194</c:v>
                </c:pt>
                <c:pt idx="5577">
                  <c:v>0.57572811841964722</c:v>
                </c:pt>
                <c:pt idx="5578">
                  <c:v>0.57569736242294312</c:v>
                </c:pt>
                <c:pt idx="5579">
                  <c:v>0.57554042339324951</c:v>
                </c:pt>
                <c:pt idx="5580">
                  <c:v>0.57582551240921021</c:v>
                </c:pt>
                <c:pt idx="5581">
                  <c:v>0.57568711042404175</c:v>
                </c:pt>
                <c:pt idx="5582">
                  <c:v>0.57558608055114746</c:v>
                </c:pt>
                <c:pt idx="5583">
                  <c:v>0.57557350397109985</c:v>
                </c:pt>
                <c:pt idx="5584">
                  <c:v>0.57573986053466797</c:v>
                </c:pt>
                <c:pt idx="5585">
                  <c:v>0.57560092210769653</c:v>
                </c:pt>
                <c:pt idx="5586">
                  <c:v>0.57545089721679688</c:v>
                </c:pt>
                <c:pt idx="5587">
                  <c:v>0.57543331384658813</c:v>
                </c:pt>
                <c:pt idx="5588">
                  <c:v>0.57552844285964966</c:v>
                </c:pt>
                <c:pt idx="5589">
                  <c:v>0.57566165924072266</c:v>
                </c:pt>
                <c:pt idx="5590">
                  <c:v>0.57581758499145508</c:v>
                </c:pt>
                <c:pt idx="5591">
                  <c:v>0.57555747032165527</c:v>
                </c:pt>
                <c:pt idx="5592">
                  <c:v>0.57547187805175781</c:v>
                </c:pt>
                <c:pt idx="5593">
                  <c:v>0.57549864053726196</c:v>
                </c:pt>
                <c:pt idx="5594">
                  <c:v>0.57546937465667725</c:v>
                </c:pt>
                <c:pt idx="5595">
                  <c:v>0.57535213232040405</c:v>
                </c:pt>
                <c:pt idx="5596">
                  <c:v>0.57559072971343994</c:v>
                </c:pt>
                <c:pt idx="5597">
                  <c:v>0.57562637329101562</c:v>
                </c:pt>
                <c:pt idx="5598">
                  <c:v>0.57553595304489136</c:v>
                </c:pt>
                <c:pt idx="5599">
                  <c:v>0.57565015554428101</c:v>
                </c:pt>
                <c:pt idx="5600">
                  <c:v>0.57550424337387085</c:v>
                </c:pt>
                <c:pt idx="5601">
                  <c:v>0.57547318935394287</c:v>
                </c:pt>
                <c:pt idx="5602">
                  <c:v>0.57557815313339233</c:v>
                </c:pt>
                <c:pt idx="5603">
                  <c:v>0.57564574480056763</c:v>
                </c:pt>
                <c:pt idx="5604">
                  <c:v>0.57575619220733643</c:v>
                </c:pt>
                <c:pt idx="5605">
                  <c:v>0.57595676183700562</c:v>
                </c:pt>
                <c:pt idx="5606">
                  <c:v>0.57558977603912354</c:v>
                </c:pt>
                <c:pt idx="5607">
                  <c:v>0.57553499937057495</c:v>
                </c:pt>
                <c:pt idx="5608">
                  <c:v>0.57561594247817993</c:v>
                </c:pt>
                <c:pt idx="5609">
                  <c:v>0.57548713684082031</c:v>
                </c:pt>
                <c:pt idx="5610">
                  <c:v>0.57542628049850464</c:v>
                </c:pt>
                <c:pt idx="5611">
                  <c:v>0.57580345869064331</c:v>
                </c:pt>
                <c:pt idx="5612">
                  <c:v>0.57599014043807983</c:v>
                </c:pt>
                <c:pt idx="5613">
                  <c:v>0.57568109035491943</c:v>
                </c:pt>
                <c:pt idx="5614">
                  <c:v>0.57579219341278076</c:v>
                </c:pt>
                <c:pt idx="5615">
                  <c:v>0.57565635442733765</c:v>
                </c:pt>
                <c:pt idx="5616">
                  <c:v>0.57546794414520264</c:v>
                </c:pt>
                <c:pt idx="5617">
                  <c:v>0.5756385326385498</c:v>
                </c:pt>
                <c:pt idx="5618">
                  <c:v>0.57563537359237671</c:v>
                </c:pt>
                <c:pt idx="5619">
                  <c:v>0.57563877105712891</c:v>
                </c:pt>
                <c:pt idx="5620">
                  <c:v>0.57578301429748535</c:v>
                </c:pt>
                <c:pt idx="5621">
                  <c:v>0.5755239725112915</c:v>
                </c:pt>
                <c:pt idx="5622">
                  <c:v>0.57540774345397949</c:v>
                </c:pt>
                <c:pt idx="5623">
                  <c:v>0.57543003559112549</c:v>
                </c:pt>
                <c:pt idx="5624">
                  <c:v>0.57539063692092896</c:v>
                </c:pt>
                <c:pt idx="5625">
                  <c:v>0.57536524534225464</c:v>
                </c:pt>
                <c:pt idx="5626">
                  <c:v>0.57564854621887207</c:v>
                </c:pt>
                <c:pt idx="5627">
                  <c:v>0.57565057277679443</c:v>
                </c:pt>
                <c:pt idx="5628">
                  <c:v>0.57543975114822388</c:v>
                </c:pt>
                <c:pt idx="5629">
                  <c:v>0.57543867826461792</c:v>
                </c:pt>
                <c:pt idx="5630">
                  <c:v>0.57535642385482788</c:v>
                </c:pt>
                <c:pt idx="5631">
                  <c:v>0.57531702518463135</c:v>
                </c:pt>
                <c:pt idx="5632">
                  <c:v>0.57557123899459839</c:v>
                </c:pt>
                <c:pt idx="5633">
                  <c:v>0.57555407285690308</c:v>
                </c:pt>
                <c:pt idx="5634">
                  <c:v>0.57549595832824707</c:v>
                </c:pt>
                <c:pt idx="5635">
                  <c:v>0.57555282115936279</c:v>
                </c:pt>
                <c:pt idx="5636">
                  <c:v>0.57537996768951416</c:v>
                </c:pt>
                <c:pt idx="5637">
                  <c:v>0.57541608810424805</c:v>
                </c:pt>
                <c:pt idx="5638">
                  <c:v>0.57531487941741943</c:v>
                </c:pt>
                <c:pt idx="5639">
                  <c:v>0.57535547018051147</c:v>
                </c:pt>
                <c:pt idx="5640">
                  <c:v>0.57540655136108398</c:v>
                </c:pt>
                <c:pt idx="5641">
                  <c:v>0.57592397928237915</c:v>
                </c:pt>
                <c:pt idx="5642">
                  <c:v>0.57571130990982056</c:v>
                </c:pt>
                <c:pt idx="5643">
                  <c:v>0.57558959722518921</c:v>
                </c:pt>
                <c:pt idx="5644">
                  <c:v>0.5754435658454895</c:v>
                </c:pt>
                <c:pt idx="5645">
                  <c:v>0.57542139291763306</c:v>
                </c:pt>
                <c:pt idx="5646">
                  <c:v>0.57542550563812256</c:v>
                </c:pt>
                <c:pt idx="5647">
                  <c:v>0.57555592060089111</c:v>
                </c:pt>
                <c:pt idx="5648">
                  <c:v>0.57559734582901001</c:v>
                </c:pt>
                <c:pt idx="5649">
                  <c:v>0.57563471794128418</c:v>
                </c:pt>
                <c:pt idx="5650">
                  <c:v>0.57561671733856201</c:v>
                </c:pt>
                <c:pt idx="5651">
                  <c:v>0.57541638612747192</c:v>
                </c:pt>
                <c:pt idx="5652">
                  <c:v>0.57546955347061157</c:v>
                </c:pt>
                <c:pt idx="5653">
                  <c:v>0.57537961006164551</c:v>
                </c:pt>
                <c:pt idx="5654">
                  <c:v>0.5753362774848938</c:v>
                </c:pt>
                <c:pt idx="5655">
                  <c:v>0.57541286945343018</c:v>
                </c:pt>
                <c:pt idx="5656">
                  <c:v>0.5759119987487793</c:v>
                </c:pt>
                <c:pt idx="5657">
                  <c:v>0.57586133480072021</c:v>
                </c:pt>
                <c:pt idx="5658">
                  <c:v>0.57555168867111206</c:v>
                </c:pt>
                <c:pt idx="5659">
                  <c:v>0.57540136575698853</c:v>
                </c:pt>
                <c:pt idx="5660">
                  <c:v>0.57534784078598022</c:v>
                </c:pt>
                <c:pt idx="5661">
                  <c:v>0.57543522119522095</c:v>
                </c:pt>
                <c:pt idx="5662">
                  <c:v>0.57552969455718994</c:v>
                </c:pt>
                <c:pt idx="5663">
                  <c:v>0.57550853490829468</c:v>
                </c:pt>
                <c:pt idx="5664">
                  <c:v>0.57551950216293335</c:v>
                </c:pt>
                <c:pt idx="5665">
                  <c:v>0.57549375295639038</c:v>
                </c:pt>
                <c:pt idx="5666">
                  <c:v>0.57557648420333862</c:v>
                </c:pt>
                <c:pt idx="5667">
                  <c:v>0.5756070613861084</c:v>
                </c:pt>
                <c:pt idx="5668">
                  <c:v>0.5754622220993042</c:v>
                </c:pt>
                <c:pt idx="5669">
                  <c:v>0.57526469230651855</c:v>
                </c:pt>
                <c:pt idx="5670">
                  <c:v>0.5753980278968811</c:v>
                </c:pt>
                <c:pt idx="5671">
                  <c:v>0.57560312747955322</c:v>
                </c:pt>
                <c:pt idx="5672">
                  <c:v>0.57576251029968262</c:v>
                </c:pt>
                <c:pt idx="5673">
                  <c:v>0.57559692859649658</c:v>
                </c:pt>
                <c:pt idx="5674">
                  <c:v>0.5753253698348999</c:v>
                </c:pt>
                <c:pt idx="5675">
                  <c:v>0.57540631294250488</c:v>
                </c:pt>
                <c:pt idx="5676">
                  <c:v>0.57555568218231201</c:v>
                </c:pt>
                <c:pt idx="5677">
                  <c:v>0.57565706968307495</c:v>
                </c:pt>
                <c:pt idx="5678">
                  <c:v>0.57558053731918335</c:v>
                </c:pt>
                <c:pt idx="5679">
                  <c:v>0.57551050186157227</c:v>
                </c:pt>
                <c:pt idx="5680">
                  <c:v>0.57529115676879883</c:v>
                </c:pt>
                <c:pt idx="5681">
                  <c:v>0.57536441087722778</c:v>
                </c:pt>
                <c:pt idx="5682">
                  <c:v>0.57543933391571045</c:v>
                </c:pt>
                <c:pt idx="5683">
                  <c:v>0.57523375749588013</c:v>
                </c:pt>
                <c:pt idx="5684">
                  <c:v>0.57528442144393921</c:v>
                </c:pt>
                <c:pt idx="5685">
                  <c:v>0.57536882162094116</c:v>
                </c:pt>
                <c:pt idx="5686">
                  <c:v>0.57555174827575684</c:v>
                </c:pt>
                <c:pt idx="5687">
                  <c:v>0.5753815770149231</c:v>
                </c:pt>
                <c:pt idx="5688">
                  <c:v>0.57530355453491211</c:v>
                </c:pt>
                <c:pt idx="5689">
                  <c:v>0.57516658306121826</c:v>
                </c:pt>
                <c:pt idx="5690">
                  <c:v>0.57515954971313477</c:v>
                </c:pt>
                <c:pt idx="5691">
                  <c:v>0.57539290189743042</c:v>
                </c:pt>
                <c:pt idx="5692">
                  <c:v>0.57546961307525635</c:v>
                </c:pt>
                <c:pt idx="5693">
                  <c:v>0.57543939352035522</c:v>
                </c:pt>
                <c:pt idx="5694">
                  <c:v>0.57526004314422607</c:v>
                </c:pt>
                <c:pt idx="5695">
                  <c:v>0.57516968250274658</c:v>
                </c:pt>
                <c:pt idx="5696">
                  <c:v>0.57528769969940186</c:v>
                </c:pt>
                <c:pt idx="5697">
                  <c:v>0.57523930072784424</c:v>
                </c:pt>
                <c:pt idx="5698">
                  <c:v>0.57516425848007202</c:v>
                </c:pt>
                <c:pt idx="5699">
                  <c:v>0.57521498203277588</c:v>
                </c:pt>
                <c:pt idx="5700">
                  <c:v>0.57541477680206299</c:v>
                </c:pt>
                <c:pt idx="5701">
                  <c:v>0.57530373334884644</c:v>
                </c:pt>
                <c:pt idx="5702">
                  <c:v>0.57527363300323486</c:v>
                </c:pt>
                <c:pt idx="5703">
                  <c:v>0.57516783475875854</c:v>
                </c:pt>
                <c:pt idx="5704">
                  <c:v>0.57496404647827148</c:v>
                </c:pt>
                <c:pt idx="5705">
                  <c:v>0.57501304149627686</c:v>
                </c:pt>
                <c:pt idx="5706">
                  <c:v>0.57516664266586304</c:v>
                </c:pt>
                <c:pt idx="5707">
                  <c:v>0.57543200254440308</c:v>
                </c:pt>
                <c:pt idx="5708">
                  <c:v>0.57556784152984619</c:v>
                </c:pt>
                <c:pt idx="5709">
                  <c:v>0.5752602219581604</c:v>
                </c:pt>
                <c:pt idx="5710">
                  <c:v>0.57539689540863037</c:v>
                </c:pt>
                <c:pt idx="5711">
                  <c:v>0.57533663511276245</c:v>
                </c:pt>
                <c:pt idx="5712">
                  <c:v>0.5752108097076416</c:v>
                </c:pt>
                <c:pt idx="5713">
                  <c:v>0.57518070936203003</c:v>
                </c:pt>
                <c:pt idx="5714">
                  <c:v>0.57553541660308838</c:v>
                </c:pt>
                <c:pt idx="5715">
                  <c:v>0.57562220096588135</c:v>
                </c:pt>
                <c:pt idx="5716">
                  <c:v>0.57542872428894043</c:v>
                </c:pt>
                <c:pt idx="5717">
                  <c:v>0.57513272762298584</c:v>
                </c:pt>
                <c:pt idx="5718">
                  <c:v>0.57523465156555176</c:v>
                </c:pt>
                <c:pt idx="5719">
                  <c:v>0.57524996995925903</c:v>
                </c:pt>
                <c:pt idx="5720">
                  <c:v>0.5752606987953186</c:v>
                </c:pt>
                <c:pt idx="5721">
                  <c:v>0.57520300149917603</c:v>
                </c:pt>
                <c:pt idx="5722">
                  <c:v>0.57542413473129272</c:v>
                </c:pt>
                <c:pt idx="5723">
                  <c:v>0.57527279853820801</c:v>
                </c:pt>
                <c:pt idx="5724">
                  <c:v>0.57523101568222046</c:v>
                </c:pt>
                <c:pt idx="5725">
                  <c:v>0.57532888650894165</c:v>
                </c:pt>
                <c:pt idx="5726">
                  <c:v>0.57524210214614868</c:v>
                </c:pt>
                <c:pt idx="5727">
                  <c:v>0.57507681846618652</c:v>
                </c:pt>
                <c:pt idx="5728">
                  <c:v>0.57518517971038818</c:v>
                </c:pt>
                <c:pt idx="5729">
                  <c:v>0.57539761066436768</c:v>
                </c:pt>
                <c:pt idx="5730">
                  <c:v>0.57542902231216431</c:v>
                </c:pt>
                <c:pt idx="5731">
                  <c:v>0.57507622241973877</c:v>
                </c:pt>
                <c:pt idx="5732">
                  <c:v>0.57496345043182373</c:v>
                </c:pt>
                <c:pt idx="5733">
                  <c:v>0.57505661249160767</c:v>
                </c:pt>
                <c:pt idx="5734">
                  <c:v>0.57517135143280029</c:v>
                </c:pt>
                <c:pt idx="5735">
                  <c:v>0.57503670454025269</c:v>
                </c:pt>
                <c:pt idx="5736">
                  <c:v>0.57523137331008911</c:v>
                </c:pt>
                <c:pt idx="5737">
                  <c:v>0.57523632049560547</c:v>
                </c:pt>
                <c:pt idx="5738">
                  <c:v>0.57522648572921753</c:v>
                </c:pt>
                <c:pt idx="5739">
                  <c:v>0.57520115375518799</c:v>
                </c:pt>
                <c:pt idx="5740">
                  <c:v>0.57517188787460327</c:v>
                </c:pt>
                <c:pt idx="5741">
                  <c:v>0.57508480548858643</c:v>
                </c:pt>
                <c:pt idx="5742">
                  <c:v>0.57509684562683105</c:v>
                </c:pt>
                <c:pt idx="5743">
                  <c:v>0.57515883445739746</c:v>
                </c:pt>
                <c:pt idx="5744">
                  <c:v>0.57529443502426147</c:v>
                </c:pt>
                <c:pt idx="5745">
                  <c:v>0.57496780157089233</c:v>
                </c:pt>
                <c:pt idx="5746">
                  <c:v>0.57493054866790771</c:v>
                </c:pt>
                <c:pt idx="5747">
                  <c:v>0.57493352890014648</c:v>
                </c:pt>
                <c:pt idx="5748">
                  <c:v>0.57484042644500732</c:v>
                </c:pt>
                <c:pt idx="5749">
                  <c:v>0.57449531555175781</c:v>
                </c:pt>
                <c:pt idx="5750">
                  <c:v>0.574471116065979</c:v>
                </c:pt>
                <c:pt idx="5751">
                  <c:v>0.57458215951919556</c:v>
                </c:pt>
                <c:pt idx="5752">
                  <c:v>0.57465285062789917</c:v>
                </c:pt>
                <c:pt idx="5753">
                  <c:v>0.57492578029632568</c:v>
                </c:pt>
                <c:pt idx="5754">
                  <c:v>0.57508015632629395</c:v>
                </c:pt>
                <c:pt idx="5755">
                  <c:v>0.57505714893341064</c:v>
                </c:pt>
                <c:pt idx="5756">
                  <c:v>0.57501482963562012</c:v>
                </c:pt>
                <c:pt idx="5757">
                  <c:v>0.57505100965499878</c:v>
                </c:pt>
                <c:pt idx="5758">
                  <c:v>0.57540661096572876</c:v>
                </c:pt>
                <c:pt idx="5759">
                  <c:v>0.57500255107879639</c:v>
                </c:pt>
                <c:pt idx="5760">
                  <c:v>0.57500487565994263</c:v>
                </c:pt>
                <c:pt idx="5761">
                  <c:v>0.57500940561294556</c:v>
                </c:pt>
                <c:pt idx="5762">
                  <c:v>0.57509917020797729</c:v>
                </c:pt>
                <c:pt idx="5763">
                  <c:v>0.5750575065612793</c:v>
                </c:pt>
                <c:pt idx="5764">
                  <c:v>0.57493507862091064</c:v>
                </c:pt>
                <c:pt idx="5765">
                  <c:v>0.57490050792694092</c:v>
                </c:pt>
                <c:pt idx="5766">
                  <c:v>0.57497388124465942</c:v>
                </c:pt>
                <c:pt idx="5767">
                  <c:v>0.57507556676864624</c:v>
                </c:pt>
                <c:pt idx="5768">
                  <c:v>0.57515603303909302</c:v>
                </c:pt>
                <c:pt idx="5769">
                  <c:v>0.57505404949188232</c:v>
                </c:pt>
                <c:pt idx="5770">
                  <c:v>0.57503592967987061</c:v>
                </c:pt>
                <c:pt idx="5771">
                  <c:v>0.5749925971031189</c:v>
                </c:pt>
                <c:pt idx="5772">
                  <c:v>0.57526415586471558</c:v>
                </c:pt>
                <c:pt idx="5773">
                  <c:v>0.57499837875366211</c:v>
                </c:pt>
                <c:pt idx="5774">
                  <c:v>0.57484680414199829</c:v>
                </c:pt>
                <c:pt idx="5775">
                  <c:v>0.57491326332092285</c:v>
                </c:pt>
                <c:pt idx="5776">
                  <c:v>0.57504475116729736</c:v>
                </c:pt>
                <c:pt idx="5777">
                  <c:v>0.57516151666641235</c:v>
                </c:pt>
                <c:pt idx="5778">
                  <c:v>0.57505947351455688</c:v>
                </c:pt>
                <c:pt idx="5779">
                  <c:v>0.57489770650863647</c:v>
                </c:pt>
                <c:pt idx="5780">
                  <c:v>0.57492876052856445</c:v>
                </c:pt>
                <c:pt idx="5781">
                  <c:v>0.57503730058670044</c:v>
                </c:pt>
                <c:pt idx="5782">
                  <c:v>0.57514309883117676</c:v>
                </c:pt>
                <c:pt idx="5783">
                  <c:v>0.57505452632904053</c:v>
                </c:pt>
                <c:pt idx="5784">
                  <c:v>0.57497936487197876</c:v>
                </c:pt>
                <c:pt idx="5785">
                  <c:v>0.57497072219848633</c:v>
                </c:pt>
                <c:pt idx="5786">
                  <c:v>0.57519668340682983</c:v>
                </c:pt>
                <c:pt idx="5787">
                  <c:v>0.57510900497436523</c:v>
                </c:pt>
                <c:pt idx="5788">
                  <c:v>0.57486838102340698</c:v>
                </c:pt>
                <c:pt idx="5789">
                  <c:v>0.57487732172012329</c:v>
                </c:pt>
                <c:pt idx="5790">
                  <c:v>0.57496201992034912</c:v>
                </c:pt>
                <c:pt idx="5791">
                  <c:v>0.5751224160194397</c:v>
                </c:pt>
                <c:pt idx="5792">
                  <c:v>0.57504028081893921</c:v>
                </c:pt>
                <c:pt idx="5793">
                  <c:v>0.57489961385726929</c:v>
                </c:pt>
                <c:pt idx="5794">
                  <c:v>0.5748477578163147</c:v>
                </c:pt>
                <c:pt idx="5795">
                  <c:v>0.57502543926239014</c:v>
                </c:pt>
                <c:pt idx="5796">
                  <c:v>0.57513386011123657</c:v>
                </c:pt>
                <c:pt idx="5797">
                  <c:v>0.575023353099823</c:v>
                </c:pt>
                <c:pt idx="5798">
                  <c:v>0.57496124505996704</c:v>
                </c:pt>
                <c:pt idx="5799">
                  <c:v>0.5748978853225708</c:v>
                </c:pt>
                <c:pt idx="5800">
                  <c:v>0.57498401403427124</c:v>
                </c:pt>
                <c:pt idx="5801">
                  <c:v>0.57500487565994263</c:v>
                </c:pt>
                <c:pt idx="5802">
                  <c:v>0.57483214139938354</c:v>
                </c:pt>
                <c:pt idx="5803">
                  <c:v>0.57481169700622559</c:v>
                </c:pt>
                <c:pt idx="5804">
                  <c:v>0.57481533288955688</c:v>
                </c:pt>
                <c:pt idx="5805">
                  <c:v>0.5750008225440979</c:v>
                </c:pt>
                <c:pt idx="5806">
                  <c:v>0.57496124505996704</c:v>
                </c:pt>
                <c:pt idx="5807">
                  <c:v>0.57501089572906494</c:v>
                </c:pt>
                <c:pt idx="5808">
                  <c:v>0.57489913702011108</c:v>
                </c:pt>
                <c:pt idx="5809">
                  <c:v>0.5749163031578064</c:v>
                </c:pt>
                <c:pt idx="5810">
                  <c:v>0.57509171962738037</c:v>
                </c:pt>
                <c:pt idx="5811">
                  <c:v>0.57503467798233032</c:v>
                </c:pt>
                <c:pt idx="5812">
                  <c:v>0.57498371601104736</c:v>
                </c:pt>
                <c:pt idx="5813">
                  <c:v>0.57495993375778198</c:v>
                </c:pt>
                <c:pt idx="5814">
                  <c:v>0.57502138614654541</c:v>
                </c:pt>
                <c:pt idx="5815">
                  <c:v>0.57500898838043213</c:v>
                </c:pt>
                <c:pt idx="5816">
                  <c:v>0.5748935341835022</c:v>
                </c:pt>
                <c:pt idx="5817">
                  <c:v>0.57494008541107178</c:v>
                </c:pt>
                <c:pt idx="5818">
                  <c:v>0.57489752769470215</c:v>
                </c:pt>
                <c:pt idx="5819">
                  <c:v>0.57510483264923096</c:v>
                </c:pt>
                <c:pt idx="5820">
                  <c:v>0.5750775933265686</c:v>
                </c:pt>
                <c:pt idx="5821">
                  <c:v>0.57491672039031982</c:v>
                </c:pt>
                <c:pt idx="5822">
                  <c:v>0.57487887144088745</c:v>
                </c:pt>
                <c:pt idx="5823">
                  <c:v>0.57498067617416382</c:v>
                </c:pt>
                <c:pt idx="5824">
                  <c:v>0.57524013519287109</c:v>
                </c:pt>
                <c:pt idx="5825">
                  <c:v>0.57503205537796021</c:v>
                </c:pt>
                <c:pt idx="5826">
                  <c:v>0.57495903968811035</c:v>
                </c:pt>
                <c:pt idx="5827">
                  <c:v>0.57488566637039185</c:v>
                </c:pt>
                <c:pt idx="5828">
                  <c:v>0.57491713762283325</c:v>
                </c:pt>
                <c:pt idx="5829">
                  <c:v>0.57495766878128052</c:v>
                </c:pt>
                <c:pt idx="5830">
                  <c:v>0.5749356746673584</c:v>
                </c:pt>
                <c:pt idx="5831">
                  <c:v>0.57492744922637939</c:v>
                </c:pt>
                <c:pt idx="5832">
                  <c:v>0.57480382919311523</c:v>
                </c:pt>
                <c:pt idx="5833">
                  <c:v>0.57498264312744141</c:v>
                </c:pt>
                <c:pt idx="5834">
                  <c:v>0.57498747110366821</c:v>
                </c:pt>
                <c:pt idx="5835">
                  <c:v>0.57485455274581909</c:v>
                </c:pt>
                <c:pt idx="5836">
                  <c:v>0.57478737831115723</c:v>
                </c:pt>
                <c:pt idx="5837">
                  <c:v>0.57486248016357422</c:v>
                </c:pt>
                <c:pt idx="5838">
                  <c:v>0.5754387378692627</c:v>
                </c:pt>
                <c:pt idx="5839">
                  <c:v>0.57508325576782227</c:v>
                </c:pt>
                <c:pt idx="5840">
                  <c:v>0.57511955499649048</c:v>
                </c:pt>
                <c:pt idx="5841">
                  <c:v>0.57496720552444458</c:v>
                </c:pt>
                <c:pt idx="5842">
                  <c:v>0.57493972778320312</c:v>
                </c:pt>
                <c:pt idx="5843">
                  <c:v>0.57495152950286865</c:v>
                </c:pt>
                <c:pt idx="5844">
                  <c:v>0.57492303848266602</c:v>
                </c:pt>
                <c:pt idx="5845">
                  <c:v>0.57508474588394165</c:v>
                </c:pt>
                <c:pt idx="5846">
                  <c:v>0.57512736320495605</c:v>
                </c:pt>
                <c:pt idx="5847">
                  <c:v>0.57515442371368408</c:v>
                </c:pt>
                <c:pt idx="5848">
                  <c:v>0.57501715421676636</c:v>
                </c:pt>
                <c:pt idx="5849">
                  <c:v>0.57494896650314331</c:v>
                </c:pt>
                <c:pt idx="5850">
                  <c:v>0.57478415966033936</c:v>
                </c:pt>
                <c:pt idx="5851">
                  <c:v>0.57496637105941772</c:v>
                </c:pt>
                <c:pt idx="5852">
                  <c:v>0.57530111074447632</c:v>
                </c:pt>
                <c:pt idx="5853">
                  <c:v>0.57507246732711792</c:v>
                </c:pt>
                <c:pt idx="5854">
                  <c:v>0.57493031024932861</c:v>
                </c:pt>
                <c:pt idx="5855">
                  <c:v>0.57493609189987183</c:v>
                </c:pt>
                <c:pt idx="5856">
                  <c:v>0.57496494054794312</c:v>
                </c:pt>
                <c:pt idx="5857">
                  <c:v>0.57483196258544922</c:v>
                </c:pt>
                <c:pt idx="5858">
                  <c:v>0.57482355833053589</c:v>
                </c:pt>
                <c:pt idx="5859">
                  <c:v>0.57479649782180786</c:v>
                </c:pt>
                <c:pt idx="5860">
                  <c:v>0.57479244470596313</c:v>
                </c:pt>
                <c:pt idx="5861">
                  <c:v>0.57483470439910889</c:v>
                </c:pt>
                <c:pt idx="5862">
                  <c:v>0.5747562050819397</c:v>
                </c:pt>
                <c:pt idx="5863">
                  <c:v>0.57471489906311035</c:v>
                </c:pt>
                <c:pt idx="5864">
                  <c:v>0.57478988170623779</c:v>
                </c:pt>
                <c:pt idx="5865">
                  <c:v>0.57486158609390259</c:v>
                </c:pt>
                <c:pt idx="5866">
                  <c:v>0.57497704029083252</c:v>
                </c:pt>
                <c:pt idx="5867">
                  <c:v>0.57486462593078613</c:v>
                </c:pt>
                <c:pt idx="5868">
                  <c:v>0.57484298944473267</c:v>
                </c:pt>
                <c:pt idx="5869">
                  <c:v>0.57472175359725952</c:v>
                </c:pt>
                <c:pt idx="5870">
                  <c:v>0.57480788230895996</c:v>
                </c:pt>
                <c:pt idx="5871">
                  <c:v>0.57473891973495483</c:v>
                </c:pt>
                <c:pt idx="5872">
                  <c:v>0.57458698749542236</c:v>
                </c:pt>
                <c:pt idx="5873">
                  <c:v>0.57460910081863403</c:v>
                </c:pt>
                <c:pt idx="5874">
                  <c:v>0.57465851306915283</c:v>
                </c:pt>
                <c:pt idx="5875">
                  <c:v>0.57457083463668823</c:v>
                </c:pt>
                <c:pt idx="5876">
                  <c:v>0.57460618019104004</c:v>
                </c:pt>
                <c:pt idx="5877">
                  <c:v>0.57460314035415649</c:v>
                </c:pt>
                <c:pt idx="5878">
                  <c:v>0.57457172870635986</c:v>
                </c:pt>
                <c:pt idx="5879">
                  <c:v>0.57487648725509644</c:v>
                </c:pt>
                <c:pt idx="5880">
                  <c:v>0.57498413324356079</c:v>
                </c:pt>
                <c:pt idx="5881">
                  <c:v>0.57483893632888794</c:v>
                </c:pt>
                <c:pt idx="5882">
                  <c:v>0.5747300386428833</c:v>
                </c:pt>
                <c:pt idx="5883">
                  <c:v>0.57467013597488403</c:v>
                </c:pt>
                <c:pt idx="5884">
                  <c:v>0.57475537061691284</c:v>
                </c:pt>
                <c:pt idx="5885">
                  <c:v>0.57457464933395386</c:v>
                </c:pt>
                <c:pt idx="5886">
                  <c:v>0.57446712255477905</c:v>
                </c:pt>
                <c:pt idx="5887">
                  <c:v>0.57462525367736816</c:v>
                </c:pt>
                <c:pt idx="5888">
                  <c:v>0.5746186375617981</c:v>
                </c:pt>
                <c:pt idx="5889">
                  <c:v>0.57455134391784668</c:v>
                </c:pt>
                <c:pt idx="5890">
                  <c:v>0.57452869415283203</c:v>
                </c:pt>
                <c:pt idx="5891">
                  <c:v>0.57452946901321411</c:v>
                </c:pt>
                <c:pt idx="5892">
                  <c:v>0.5745924711227417</c:v>
                </c:pt>
                <c:pt idx="5893">
                  <c:v>0.57482457160949707</c:v>
                </c:pt>
                <c:pt idx="5894">
                  <c:v>0.57485002279281616</c:v>
                </c:pt>
                <c:pt idx="5895">
                  <c:v>0.57473242282867432</c:v>
                </c:pt>
                <c:pt idx="5896">
                  <c:v>0.57462966442108154</c:v>
                </c:pt>
                <c:pt idx="5897">
                  <c:v>0.57473790645599365</c:v>
                </c:pt>
                <c:pt idx="5898">
                  <c:v>0.57466816902160645</c:v>
                </c:pt>
                <c:pt idx="5899">
                  <c:v>0.57466137409210205</c:v>
                </c:pt>
                <c:pt idx="5900">
                  <c:v>0.57463061809539795</c:v>
                </c:pt>
                <c:pt idx="5901">
                  <c:v>0.57467353343963623</c:v>
                </c:pt>
                <c:pt idx="5902">
                  <c:v>0.5746307373046875</c:v>
                </c:pt>
                <c:pt idx="5903">
                  <c:v>0.57495236396789551</c:v>
                </c:pt>
                <c:pt idx="5904">
                  <c:v>0.57468652725219727</c:v>
                </c:pt>
                <c:pt idx="5905">
                  <c:v>0.57466065883636475</c:v>
                </c:pt>
                <c:pt idx="5906">
                  <c:v>0.57502490282058716</c:v>
                </c:pt>
                <c:pt idx="5907">
                  <c:v>0.57525712251663208</c:v>
                </c:pt>
                <c:pt idx="5908">
                  <c:v>0.57531058788299561</c:v>
                </c:pt>
                <c:pt idx="5909">
                  <c:v>0.57501113414764404</c:v>
                </c:pt>
                <c:pt idx="5910">
                  <c:v>0.57507508993148804</c:v>
                </c:pt>
                <c:pt idx="5911">
                  <c:v>0.57505273818969727</c:v>
                </c:pt>
                <c:pt idx="5912">
                  <c:v>0.57498174905776978</c:v>
                </c:pt>
                <c:pt idx="5913">
                  <c:v>0.57481896877288818</c:v>
                </c:pt>
                <c:pt idx="5914">
                  <c:v>0.57506978511810303</c:v>
                </c:pt>
                <c:pt idx="5915">
                  <c:v>0.57507359981536865</c:v>
                </c:pt>
                <c:pt idx="5916">
                  <c:v>0.57498109340667725</c:v>
                </c:pt>
                <c:pt idx="5917">
                  <c:v>0.57474654912948608</c:v>
                </c:pt>
                <c:pt idx="5918">
                  <c:v>0.57460421323776245</c:v>
                </c:pt>
                <c:pt idx="5919">
                  <c:v>0.574668288230896</c:v>
                </c:pt>
                <c:pt idx="5920">
                  <c:v>0.57478910684585571</c:v>
                </c:pt>
                <c:pt idx="5921">
                  <c:v>0.57495200634002686</c:v>
                </c:pt>
                <c:pt idx="5922">
                  <c:v>0.57492703199386597</c:v>
                </c:pt>
                <c:pt idx="5923">
                  <c:v>0.57484465837478638</c:v>
                </c:pt>
                <c:pt idx="5924">
                  <c:v>0.57488042116165161</c:v>
                </c:pt>
                <c:pt idx="5925">
                  <c:v>0.57506853342056274</c:v>
                </c:pt>
                <c:pt idx="5926">
                  <c:v>0.57484960556030273</c:v>
                </c:pt>
                <c:pt idx="5927">
                  <c:v>0.57484591007232666</c:v>
                </c:pt>
                <c:pt idx="5928">
                  <c:v>0.57500958442687988</c:v>
                </c:pt>
                <c:pt idx="5929">
                  <c:v>0.57498377561569214</c:v>
                </c:pt>
                <c:pt idx="5930">
                  <c:v>0.5747489333152771</c:v>
                </c:pt>
                <c:pt idx="5931">
                  <c:v>0.57464253902435303</c:v>
                </c:pt>
                <c:pt idx="5932">
                  <c:v>0.57463198900222778</c:v>
                </c:pt>
                <c:pt idx="5933">
                  <c:v>0.57475125789642334</c:v>
                </c:pt>
                <c:pt idx="5934">
                  <c:v>0.57494240999221802</c:v>
                </c:pt>
                <c:pt idx="5935">
                  <c:v>0.57502728700637817</c:v>
                </c:pt>
                <c:pt idx="5936">
                  <c:v>0.57485318183898926</c:v>
                </c:pt>
                <c:pt idx="5937">
                  <c:v>0.57467550039291382</c:v>
                </c:pt>
                <c:pt idx="5938">
                  <c:v>0.57464474439620972</c:v>
                </c:pt>
                <c:pt idx="5939">
                  <c:v>0.57477700710296631</c:v>
                </c:pt>
                <c:pt idx="5940">
                  <c:v>0.57470929622650146</c:v>
                </c:pt>
                <c:pt idx="5941">
                  <c:v>0.57471543550491333</c:v>
                </c:pt>
                <c:pt idx="5942">
                  <c:v>0.57464832067489624</c:v>
                </c:pt>
                <c:pt idx="5943">
                  <c:v>0.5746605396270752</c:v>
                </c:pt>
                <c:pt idx="5944">
                  <c:v>0.57458376884460449</c:v>
                </c:pt>
                <c:pt idx="5945">
                  <c:v>0.57457590103149414</c:v>
                </c:pt>
                <c:pt idx="5946">
                  <c:v>0.57467508316040039</c:v>
                </c:pt>
                <c:pt idx="5947">
                  <c:v>0.57485562562942505</c:v>
                </c:pt>
                <c:pt idx="5948">
                  <c:v>0.57494926452636719</c:v>
                </c:pt>
                <c:pt idx="5949">
                  <c:v>0.57509809732437134</c:v>
                </c:pt>
                <c:pt idx="5950">
                  <c:v>0.57471311092376709</c:v>
                </c:pt>
                <c:pt idx="5951">
                  <c:v>0.57466322183609009</c:v>
                </c:pt>
                <c:pt idx="5952">
                  <c:v>0.57466763257980347</c:v>
                </c:pt>
                <c:pt idx="5953">
                  <c:v>0.57462263107299805</c:v>
                </c:pt>
                <c:pt idx="5954">
                  <c:v>0.57462471723556519</c:v>
                </c:pt>
                <c:pt idx="5955">
                  <c:v>0.57469207048416138</c:v>
                </c:pt>
                <c:pt idx="5956">
                  <c:v>0.57471555471420288</c:v>
                </c:pt>
                <c:pt idx="5957">
                  <c:v>0.57463854551315308</c:v>
                </c:pt>
                <c:pt idx="5958">
                  <c:v>0.57467937469482422</c:v>
                </c:pt>
                <c:pt idx="5959">
                  <c:v>0.57454133033752441</c:v>
                </c:pt>
                <c:pt idx="5960">
                  <c:v>0.57450389862060547</c:v>
                </c:pt>
                <c:pt idx="5961">
                  <c:v>0.57461243867874146</c:v>
                </c:pt>
                <c:pt idx="5962">
                  <c:v>0.57480311393737793</c:v>
                </c:pt>
                <c:pt idx="5963">
                  <c:v>0.57479673624038696</c:v>
                </c:pt>
                <c:pt idx="5964">
                  <c:v>0.57469290494918823</c:v>
                </c:pt>
                <c:pt idx="5965">
                  <c:v>0.5746382474899292</c:v>
                </c:pt>
                <c:pt idx="5966">
                  <c:v>0.5745965838432312</c:v>
                </c:pt>
                <c:pt idx="5967">
                  <c:v>0.57458603382110596</c:v>
                </c:pt>
                <c:pt idx="5968">
                  <c:v>0.57470667362213135</c:v>
                </c:pt>
                <c:pt idx="5969">
                  <c:v>0.57474517822265625</c:v>
                </c:pt>
                <c:pt idx="5970">
                  <c:v>0.57473897933959961</c:v>
                </c:pt>
                <c:pt idx="5971">
                  <c:v>0.57461810111999512</c:v>
                </c:pt>
                <c:pt idx="5972">
                  <c:v>0.57458418607711792</c:v>
                </c:pt>
                <c:pt idx="5973">
                  <c:v>0.57461225986480713</c:v>
                </c:pt>
                <c:pt idx="5974">
                  <c:v>0.57475197315216064</c:v>
                </c:pt>
                <c:pt idx="5975">
                  <c:v>0.57482290267944336</c:v>
                </c:pt>
                <c:pt idx="5976">
                  <c:v>0.57477056980133057</c:v>
                </c:pt>
                <c:pt idx="5977">
                  <c:v>0.57475942373275757</c:v>
                </c:pt>
                <c:pt idx="5978">
                  <c:v>0.57465732097625732</c:v>
                </c:pt>
                <c:pt idx="5979">
                  <c:v>0.57459163665771484</c:v>
                </c:pt>
                <c:pt idx="5980">
                  <c:v>0.57452112436294556</c:v>
                </c:pt>
                <c:pt idx="5981">
                  <c:v>0.57461243867874146</c:v>
                </c:pt>
                <c:pt idx="5982">
                  <c:v>0.57463043928146362</c:v>
                </c:pt>
                <c:pt idx="5983">
                  <c:v>0.57457834482192993</c:v>
                </c:pt>
                <c:pt idx="5984">
                  <c:v>0.57455158233642578</c:v>
                </c:pt>
                <c:pt idx="5985">
                  <c:v>0.57452070713043213</c:v>
                </c:pt>
                <c:pt idx="5986">
                  <c:v>0.57450824975967407</c:v>
                </c:pt>
                <c:pt idx="5987">
                  <c:v>0.574554443359375</c:v>
                </c:pt>
                <c:pt idx="5988">
                  <c:v>0.57466524839401245</c:v>
                </c:pt>
                <c:pt idx="5989">
                  <c:v>0.57462394237518311</c:v>
                </c:pt>
                <c:pt idx="5990">
                  <c:v>0.57464140653610229</c:v>
                </c:pt>
                <c:pt idx="5991">
                  <c:v>0.57469862699508667</c:v>
                </c:pt>
                <c:pt idx="5992">
                  <c:v>0.57457089424133301</c:v>
                </c:pt>
                <c:pt idx="5993">
                  <c:v>0.57446259260177612</c:v>
                </c:pt>
                <c:pt idx="5994">
                  <c:v>0.57447171211242676</c:v>
                </c:pt>
                <c:pt idx="5995">
                  <c:v>0.5746040940284729</c:v>
                </c:pt>
                <c:pt idx="5996">
                  <c:v>0.57454383373260498</c:v>
                </c:pt>
                <c:pt idx="5997">
                  <c:v>0.57453137636184692</c:v>
                </c:pt>
                <c:pt idx="5998">
                  <c:v>0.57441610097885132</c:v>
                </c:pt>
                <c:pt idx="5999">
                  <c:v>0.57436972856521606</c:v>
                </c:pt>
                <c:pt idx="6000">
                  <c:v>0.57448041439056396</c:v>
                </c:pt>
                <c:pt idx="6001">
                  <c:v>0.57467043399810791</c:v>
                </c:pt>
                <c:pt idx="6002">
                  <c:v>0.57471930980682373</c:v>
                </c:pt>
                <c:pt idx="6003">
                  <c:v>0.57456564903259277</c:v>
                </c:pt>
                <c:pt idx="6004">
                  <c:v>0.57471942901611328</c:v>
                </c:pt>
                <c:pt idx="6005">
                  <c:v>0.57459497451782227</c:v>
                </c:pt>
                <c:pt idx="6006">
                  <c:v>0.57456088066101074</c:v>
                </c:pt>
                <c:pt idx="6007">
                  <c:v>0.57450050115585327</c:v>
                </c:pt>
                <c:pt idx="6008">
                  <c:v>0.57461237907409668</c:v>
                </c:pt>
                <c:pt idx="6009">
                  <c:v>0.57462620735168457</c:v>
                </c:pt>
                <c:pt idx="6010">
                  <c:v>0.57453048229217529</c:v>
                </c:pt>
                <c:pt idx="6011">
                  <c:v>0.57443565130233765</c:v>
                </c:pt>
                <c:pt idx="6012">
                  <c:v>0.57446467876434326</c:v>
                </c:pt>
                <c:pt idx="6013">
                  <c:v>0.57445400953292847</c:v>
                </c:pt>
                <c:pt idx="6014">
                  <c:v>0.57453280687332153</c:v>
                </c:pt>
                <c:pt idx="6015">
                  <c:v>0.57465022802352905</c:v>
                </c:pt>
                <c:pt idx="6016">
                  <c:v>0.57450944185256958</c:v>
                </c:pt>
                <c:pt idx="6017">
                  <c:v>0.57449305057525635</c:v>
                </c:pt>
                <c:pt idx="6018">
                  <c:v>0.57452857494354248</c:v>
                </c:pt>
                <c:pt idx="6019">
                  <c:v>0.57450360059738159</c:v>
                </c:pt>
                <c:pt idx="6020">
                  <c:v>0.5744706392288208</c:v>
                </c:pt>
                <c:pt idx="6021">
                  <c:v>0.57450753450393677</c:v>
                </c:pt>
                <c:pt idx="6022">
                  <c:v>0.57451367378234863</c:v>
                </c:pt>
                <c:pt idx="6023">
                  <c:v>0.57445192337036133</c:v>
                </c:pt>
                <c:pt idx="6024">
                  <c:v>0.57442516088485718</c:v>
                </c:pt>
                <c:pt idx="6025">
                  <c:v>0.57447320222854614</c:v>
                </c:pt>
                <c:pt idx="6026">
                  <c:v>0.57443749904632568</c:v>
                </c:pt>
                <c:pt idx="6027">
                  <c:v>0.57447600364685059</c:v>
                </c:pt>
                <c:pt idx="6028">
                  <c:v>0.57457703351974487</c:v>
                </c:pt>
                <c:pt idx="6029">
                  <c:v>0.57446813583374023</c:v>
                </c:pt>
                <c:pt idx="6030">
                  <c:v>0.57441616058349609</c:v>
                </c:pt>
                <c:pt idx="6031">
                  <c:v>0.57444250583648682</c:v>
                </c:pt>
                <c:pt idx="6032">
                  <c:v>0.57441449165344238</c:v>
                </c:pt>
                <c:pt idx="6033">
                  <c:v>0.57438457012176514</c:v>
                </c:pt>
                <c:pt idx="6034">
                  <c:v>0.57439231872558594</c:v>
                </c:pt>
                <c:pt idx="6035">
                  <c:v>0.57436716556549072</c:v>
                </c:pt>
                <c:pt idx="6036">
                  <c:v>0.57457828521728516</c:v>
                </c:pt>
                <c:pt idx="6037">
                  <c:v>0.57440978288650513</c:v>
                </c:pt>
                <c:pt idx="6038">
                  <c:v>0.57428121566772461</c:v>
                </c:pt>
                <c:pt idx="6039">
                  <c:v>0.57428473234176636</c:v>
                </c:pt>
                <c:pt idx="6040">
                  <c:v>0.57437175512313843</c:v>
                </c:pt>
                <c:pt idx="6041">
                  <c:v>0.57471948862075806</c:v>
                </c:pt>
                <c:pt idx="6042">
                  <c:v>0.57452428340911865</c:v>
                </c:pt>
                <c:pt idx="6043">
                  <c:v>0.57447707653045654</c:v>
                </c:pt>
                <c:pt idx="6044">
                  <c:v>0.57444918155670166</c:v>
                </c:pt>
                <c:pt idx="6045">
                  <c:v>0.57447552680969238</c:v>
                </c:pt>
                <c:pt idx="6046">
                  <c:v>0.57445454597473145</c:v>
                </c:pt>
                <c:pt idx="6047">
                  <c:v>0.57438534498214722</c:v>
                </c:pt>
                <c:pt idx="6048">
                  <c:v>0.57438427209854126</c:v>
                </c:pt>
                <c:pt idx="6049">
                  <c:v>0.57439947128295898</c:v>
                </c:pt>
                <c:pt idx="6050">
                  <c:v>0.57451099157333374</c:v>
                </c:pt>
                <c:pt idx="6051">
                  <c:v>0.57436054944992065</c:v>
                </c:pt>
                <c:pt idx="6052">
                  <c:v>0.57433438301086426</c:v>
                </c:pt>
                <c:pt idx="6053">
                  <c:v>0.57439887523651123</c:v>
                </c:pt>
                <c:pt idx="6054">
                  <c:v>0.57491225004196167</c:v>
                </c:pt>
                <c:pt idx="6055">
                  <c:v>0.57471626996994019</c:v>
                </c:pt>
                <c:pt idx="6056">
                  <c:v>0.57460600137710571</c:v>
                </c:pt>
                <c:pt idx="6057">
                  <c:v>0.57459902763366699</c:v>
                </c:pt>
                <c:pt idx="6058">
                  <c:v>0.57467061281204224</c:v>
                </c:pt>
                <c:pt idx="6059">
                  <c:v>0.57462674379348755</c:v>
                </c:pt>
                <c:pt idx="6060">
                  <c:v>0.57455205917358398</c:v>
                </c:pt>
                <c:pt idx="6061">
                  <c:v>0.57458251714706421</c:v>
                </c:pt>
                <c:pt idx="6062">
                  <c:v>0.57452797889709473</c:v>
                </c:pt>
                <c:pt idx="6063">
                  <c:v>0.57451140880584717</c:v>
                </c:pt>
                <c:pt idx="6064">
                  <c:v>0.57441222667694092</c:v>
                </c:pt>
                <c:pt idx="6065">
                  <c:v>0.57459491491317749</c:v>
                </c:pt>
                <c:pt idx="6066">
                  <c:v>0.57429796457290649</c:v>
                </c:pt>
                <c:pt idx="6067">
                  <c:v>0.57454639673233032</c:v>
                </c:pt>
                <c:pt idx="6068">
                  <c:v>0.57451409101486206</c:v>
                </c:pt>
                <c:pt idx="6069">
                  <c:v>0.57448512315750122</c:v>
                </c:pt>
                <c:pt idx="6070">
                  <c:v>0.57446330785751343</c:v>
                </c:pt>
                <c:pt idx="6071">
                  <c:v>0.57449609041213989</c:v>
                </c:pt>
                <c:pt idx="6072">
                  <c:v>0.57452571392059326</c:v>
                </c:pt>
                <c:pt idx="6073">
                  <c:v>0.57445555925369263</c:v>
                </c:pt>
                <c:pt idx="6074">
                  <c:v>0.57444345951080322</c:v>
                </c:pt>
                <c:pt idx="6075">
                  <c:v>0.57446819543838501</c:v>
                </c:pt>
                <c:pt idx="6076">
                  <c:v>0.57442891597747803</c:v>
                </c:pt>
                <c:pt idx="6077">
                  <c:v>0.57446146011352539</c:v>
                </c:pt>
                <c:pt idx="6078">
                  <c:v>0.57443076372146606</c:v>
                </c:pt>
                <c:pt idx="6079">
                  <c:v>0.57438480854034424</c:v>
                </c:pt>
                <c:pt idx="6080">
                  <c:v>0.57455575466156006</c:v>
                </c:pt>
                <c:pt idx="6081">
                  <c:v>0.57444459199905396</c:v>
                </c:pt>
                <c:pt idx="6082">
                  <c:v>0.57442009449005127</c:v>
                </c:pt>
                <c:pt idx="6083">
                  <c:v>0.57442271709442139</c:v>
                </c:pt>
                <c:pt idx="6084">
                  <c:v>0.57446730136871338</c:v>
                </c:pt>
                <c:pt idx="6085">
                  <c:v>0.57450395822525024</c:v>
                </c:pt>
                <c:pt idx="6086">
                  <c:v>0.57443994283676147</c:v>
                </c:pt>
                <c:pt idx="6087">
                  <c:v>0.5743560791015625</c:v>
                </c:pt>
                <c:pt idx="6088">
                  <c:v>0.57435125112533569</c:v>
                </c:pt>
                <c:pt idx="6089">
                  <c:v>0.57434123754501343</c:v>
                </c:pt>
                <c:pt idx="6090">
                  <c:v>0.57429611682891846</c:v>
                </c:pt>
                <c:pt idx="6091">
                  <c:v>0.57391446828842163</c:v>
                </c:pt>
                <c:pt idx="6092">
                  <c:v>0.57387024164199829</c:v>
                </c:pt>
                <c:pt idx="6093">
                  <c:v>0.57418549060821533</c:v>
                </c:pt>
                <c:pt idx="6094">
                  <c:v>0.5740201473236084</c:v>
                </c:pt>
                <c:pt idx="6095">
                  <c:v>0.57414287328720093</c:v>
                </c:pt>
                <c:pt idx="6096">
                  <c:v>0.57446199655532837</c:v>
                </c:pt>
                <c:pt idx="6097">
                  <c:v>0.57434689998626709</c:v>
                </c:pt>
                <c:pt idx="6098">
                  <c:v>0.57447308301925659</c:v>
                </c:pt>
                <c:pt idx="6099">
                  <c:v>0.57448047399520874</c:v>
                </c:pt>
                <c:pt idx="6100">
                  <c:v>0.57434779405593872</c:v>
                </c:pt>
                <c:pt idx="6101">
                  <c:v>0.57432436943054199</c:v>
                </c:pt>
                <c:pt idx="6102">
                  <c:v>0.57433634996414185</c:v>
                </c:pt>
                <c:pt idx="6103">
                  <c:v>0.57428592443466187</c:v>
                </c:pt>
                <c:pt idx="6104">
                  <c:v>0.57445549964904785</c:v>
                </c:pt>
                <c:pt idx="6105">
                  <c:v>0.57429462671279907</c:v>
                </c:pt>
                <c:pt idx="6106">
                  <c:v>0.57440024614334106</c:v>
                </c:pt>
                <c:pt idx="6107">
                  <c:v>0.57437664270401001</c:v>
                </c:pt>
                <c:pt idx="6108">
                  <c:v>0.57451063394546509</c:v>
                </c:pt>
                <c:pt idx="6109">
                  <c:v>0.57428151369094849</c:v>
                </c:pt>
                <c:pt idx="6110">
                  <c:v>0.57420015335083008</c:v>
                </c:pt>
                <c:pt idx="6111">
                  <c:v>0.57437658309936523</c:v>
                </c:pt>
                <c:pt idx="6112">
                  <c:v>0.57449483871459961</c:v>
                </c:pt>
                <c:pt idx="6113">
                  <c:v>0.5742415189743042</c:v>
                </c:pt>
                <c:pt idx="6114">
                  <c:v>0.57428205013275146</c:v>
                </c:pt>
                <c:pt idx="6115">
                  <c:v>0.57425063848495483</c:v>
                </c:pt>
                <c:pt idx="6116">
                  <c:v>0.57427710294723511</c:v>
                </c:pt>
                <c:pt idx="6117">
                  <c:v>0.57418656349182129</c:v>
                </c:pt>
                <c:pt idx="6118">
                  <c:v>0.57416749000549316</c:v>
                </c:pt>
                <c:pt idx="6119">
                  <c:v>0.57429367303848267</c:v>
                </c:pt>
                <c:pt idx="6120">
                  <c:v>0.57434326410293579</c:v>
                </c:pt>
                <c:pt idx="6121">
                  <c:v>0.57428199052810669</c:v>
                </c:pt>
                <c:pt idx="6122">
                  <c:v>0.57427895069122314</c:v>
                </c:pt>
                <c:pt idx="6123">
                  <c:v>0.57434505224227905</c:v>
                </c:pt>
                <c:pt idx="6124">
                  <c:v>0.57439917325973511</c:v>
                </c:pt>
                <c:pt idx="6125">
                  <c:v>0.57421070337295532</c:v>
                </c:pt>
                <c:pt idx="6126">
                  <c:v>0.57409977912902832</c:v>
                </c:pt>
                <c:pt idx="6127">
                  <c:v>0.57407510280609131</c:v>
                </c:pt>
                <c:pt idx="6128">
                  <c:v>0.5742461085319519</c:v>
                </c:pt>
                <c:pt idx="6129">
                  <c:v>0.57419699430465698</c:v>
                </c:pt>
                <c:pt idx="6130">
                  <c:v>0.57422292232513428</c:v>
                </c:pt>
                <c:pt idx="6131">
                  <c:v>0.57422488927841187</c:v>
                </c:pt>
                <c:pt idx="6132">
                  <c:v>0.57435601949691772</c:v>
                </c:pt>
                <c:pt idx="6133">
                  <c:v>0.57431691884994507</c:v>
                </c:pt>
                <c:pt idx="6134">
                  <c:v>0.57429873943328857</c:v>
                </c:pt>
                <c:pt idx="6135">
                  <c:v>0.57423233985900879</c:v>
                </c:pt>
                <c:pt idx="6136">
                  <c:v>0.57433229684829712</c:v>
                </c:pt>
                <c:pt idx="6137">
                  <c:v>0.57431524991989136</c:v>
                </c:pt>
                <c:pt idx="6138">
                  <c:v>0.5742499828338623</c:v>
                </c:pt>
                <c:pt idx="6139">
                  <c:v>0.57426619529724121</c:v>
                </c:pt>
                <c:pt idx="6140">
                  <c:v>0.57422298192977905</c:v>
                </c:pt>
                <c:pt idx="6141">
                  <c:v>0.57421159744262695</c:v>
                </c:pt>
                <c:pt idx="6142">
                  <c:v>0.5742650032043457</c:v>
                </c:pt>
                <c:pt idx="6143">
                  <c:v>0.57420557737350464</c:v>
                </c:pt>
                <c:pt idx="6144">
                  <c:v>0.57428562641143799</c:v>
                </c:pt>
                <c:pt idx="6145">
                  <c:v>0.57436776161193848</c:v>
                </c:pt>
                <c:pt idx="6146">
                  <c:v>0.57428157329559326</c:v>
                </c:pt>
                <c:pt idx="6147">
                  <c:v>0.57422393560409546</c:v>
                </c:pt>
                <c:pt idx="6148">
                  <c:v>0.57417136430740356</c:v>
                </c:pt>
                <c:pt idx="6149">
                  <c:v>0.57422471046447754</c:v>
                </c:pt>
                <c:pt idx="6150">
                  <c:v>0.57422381639480591</c:v>
                </c:pt>
                <c:pt idx="6151">
                  <c:v>0.57427799701690674</c:v>
                </c:pt>
                <c:pt idx="6152">
                  <c:v>0.57418990135192871</c:v>
                </c:pt>
                <c:pt idx="6153">
                  <c:v>0.57416552305221558</c:v>
                </c:pt>
                <c:pt idx="6154">
                  <c:v>0.57417845726013184</c:v>
                </c:pt>
                <c:pt idx="6155">
                  <c:v>0.5743975043296814</c:v>
                </c:pt>
                <c:pt idx="6156">
                  <c:v>0.57399755716323853</c:v>
                </c:pt>
                <c:pt idx="6157">
                  <c:v>0.57417005300521851</c:v>
                </c:pt>
                <c:pt idx="6158">
                  <c:v>0.57424163818359375</c:v>
                </c:pt>
                <c:pt idx="6159">
                  <c:v>0.5742148756980896</c:v>
                </c:pt>
                <c:pt idx="6160">
                  <c:v>0.57420241832733154</c:v>
                </c:pt>
                <c:pt idx="6161">
                  <c:v>0.57415312528610229</c:v>
                </c:pt>
                <c:pt idx="6162">
                  <c:v>0.57437747716903687</c:v>
                </c:pt>
                <c:pt idx="6163">
                  <c:v>0.57420563697814941</c:v>
                </c:pt>
                <c:pt idx="6164">
                  <c:v>0.57437258958816528</c:v>
                </c:pt>
                <c:pt idx="6165">
                  <c:v>0.57395124435424805</c:v>
                </c:pt>
                <c:pt idx="6166">
                  <c:v>0.57395201921463013</c:v>
                </c:pt>
                <c:pt idx="6167">
                  <c:v>0.5741497278213501</c:v>
                </c:pt>
                <c:pt idx="6168">
                  <c:v>0.57414036989212036</c:v>
                </c:pt>
                <c:pt idx="6169">
                  <c:v>0.5741545557975769</c:v>
                </c:pt>
                <c:pt idx="6170">
                  <c:v>0.57415515184402466</c:v>
                </c:pt>
                <c:pt idx="6171">
                  <c:v>0.5741431713104248</c:v>
                </c:pt>
                <c:pt idx="6172">
                  <c:v>0.57421016693115234</c:v>
                </c:pt>
                <c:pt idx="6173">
                  <c:v>0.57412028312683105</c:v>
                </c:pt>
                <c:pt idx="6174">
                  <c:v>0.57421231269836426</c:v>
                </c:pt>
                <c:pt idx="6175">
                  <c:v>0.57408750057220459</c:v>
                </c:pt>
                <c:pt idx="6176">
                  <c:v>0.57426071166992188</c:v>
                </c:pt>
                <c:pt idx="6177">
                  <c:v>0.57422620058059692</c:v>
                </c:pt>
                <c:pt idx="6178">
                  <c:v>0.57408988475799561</c:v>
                </c:pt>
                <c:pt idx="6179">
                  <c:v>0.57420867681503296</c:v>
                </c:pt>
                <c:pt idx="6180">
                  <c:v>0.57423698902130127</c:v>
                </c:pt>
                <c:pt idx="6181">
                  <c:v>0.57436162233352661</c:v>
                </c:pt>
                <c:pt idx="6182">
                  <c:v>0.57442969083786011</c:v>
                </c:pt>
                <c:pt idx="6183">
                  <c:v>0.57442718744277954</c:v>
                </c:pt>
                <c:pt idx="6184">
                  <c:v>0.57435190677642822</c:v>
                </c:pt>
                <c:pt idx="6185">
                  <c:v>0.57426762580871582</c:v>
                </c:pt>
                <c:pt idx="6186">
                  <c:v>0.57432574033737183</c:v>
                </c:pt>
                <c:pt idx="6187">
                  <c:v>0.57428121566772461</c:v>
                </c:pt>
                <c:pt idx="6188">
                  <c:v>0.57435637712478638</c:v>
                </c:pt>
                <c:pt idx="6189">
                  <c:v>0.57432550191879272</c:v>
                </c:pt>
                <c:pt idx="6190">
                  <c:v>0.57421773672103882</c:v>
                </c:pt>
                <c:pt idx="6191">
                  <c:v>0.57428514957427979</c:v>
                </c:pt>
                <c:pt idx="6192">
                  <c:v>0.57437056303024292</c:v>
                </c:pt>
                <c:pt idx="6193">
                  <c:v>0.57417863607406616</c:v>
                </c:pt>
                <c:pt idx="6194">
                  <c:v>0.57421988248825073</c:v>
                </c:pt>
                <c:pt idx="6195">
                  <c:v>0.57428038120269775</c:v>
                </c:pt>
                <c:pt idx="6196">
                  <c:v>0.57436215877532959</c:v>
                </c:pt>
                <c:pt idx="6197">
                  <c:v>0.57426142692565918</c:v>
                </c:pt>
                <c:pt idx="6198">
                  <c:v>0.57416409254074097</c:v>
                </c:pt>
                <c:pt idx="6199">
                  <c:v>0.57408618927001953</c:v>
                </c:pt>
                <c:pt idx="6200">
                  <c:v>0.57421034574508667</c:v>
                </c:pt>
                <c:pt idx="6201">
                  <c:v>0.57429540157318115</c:v>
                </c:pt>
                <c:pt idx="6202">
                  <c:v>0.57413595914840698</c:v>
                </c:pt>
                <c:pt idx="6203">
                  <c:v>0.57422333955764771</c:v>
                </c:pt>
                <c:pt idx="6204">
                  <c:v>0.57429969310760498</c:v>
                </c:pt>
                <c:pt idx="6205">
                  <c:v>0.57420957088470459</c:v>
                </c:pt>
                <c:pt idx="6206">
                  <c:v>0.57426869869232178</c:v>
                </c:pt>
                <c:pt idx="6207">
                  <c:v>0.57430726289749146</c:v>
                </c:pt>
                <c:pt idx="6208">
                  <c:v>0.57428675889968872</c:v>
                </c:pt>
                <c:pt idx="6209">
                  <c:v>0.57430905103683472</c:v>
                </c:pt>
                <c:pt idx="6210">
                  <c:v>0.57477015256881714</c:v>
                </c:pt>
                <c:pt idx="6211">
                  <c:v>0.57433861494064331</c:v>
                </c:pt>
                <c:pt idx="6212">
                  <c:v>0.57401555776596069</c:v>
                </c:pt>
                <c:pt idx="6213">
                  <c:v>0.57429623603820801</c:v>
                </c:pt>
                <c:pt idx="6214">
                  <c:v>0.57407289743423462</c:v>
                </c:pt>
                <c:pt idx="6215">
                  <c:v>0.57399898767471313</c:v>
                </c:pt>
                <c:pt idx="6216">
                  <c:v>0.57418352365493774</c:v>
                </c:pt>
                <c:pt idx="6217">
                  <c:v>0.57419848442077637</c:v>
                </c:pt>
                <c:pt idx="6218">
                  <c:v>0.57419341802597046</c:v>
                </c:pt>
                <c:pt idx="6219">
                  <c:v>0.57411301136016846</c:v>
                </c:pt>
                <c:pt idx="6220">
                  <c:v>0.5742342472076416</c:v>
                </c:pt>
                <c:pt idx="6221">
                  <c:v>0.57420480251312256</c:v>
                </c:pt>
                <c:pt idx="6222">
                  <c:v>0.57445913553237915</c:v>
                </c:pt>
                <c:pt idx="6223">
                  <c:v>0.57427728176116943</c:v>
                </c:pt>
                <c:pt idx="6224">
                  <c:v>0.57402950525283813</c:v>
                </c:pt>
                <c:pt idx="6225">
                  <c:v>0.57413280010223389</c:v>
                </c:pt>
                <c:pt idx="6226">
                  <c:v>0.57411551475524902</c:v>
                </c:pt>
                <c:pt idx="6227">
                  <c:v>0.57397526502609253</c:v>
                </c:pt>
                <c:pt idx="6228">
                  <c:v>0.57407081127166748</c:v>
                </c:pt>
                <c:pt idx="6229">
                  <c:v>0.57403743267059326</c:v>
                </c:pt>
                <c:pt idx="6230">
                  <c:v>0.57424622774124146</c:v>
                </c:pt>
                <c:pt idx="6231">
                  <c:v>0.57398712635040283</c:v>
                </c:pt>
                <c:pt idx="6232">
                  <c:v>0.57396739721298218</c:v>
                </c:pt>
                <c:pt idx="6233">
                  <c:v>0.5739859938621521</c:v>
                </c:pt>
                <c:pt idx="6234">
                  <c:v>0.57420182228088379</c:v>
                </c:pt>
                <c:pt idx="6235">
                  <c:v>0.57426333427429199</c:v>
                </c:pt>
                <c:pt idx="6236">
                  <c:v>0.57397574186325073</c:v>
                </c:pt>
                <c:pt idx="6237">
                  <c:v>0.57407975196838379</c:v>
                </c:pt>
                <c:pt idx="6238">
                  <c:v>0.57421404123306274</c:v>
                </c:pt>
                <c:pt idx="6239">
                  <c:v>0.57388651371002197</c:v>
                </c:pt>
                <c:pt idx="6240">
                  <c:v>0.57389152050018311</c:v>
                </c:pt>
                <c:pt idx="6241">
                  <c:v>0.57393389940261841</c:v>
                </c:pt>
                <c:pt idx="6242">
                  <c:v>0.57404792308807373</c:v>
                </c:pt>
                <c:pt idx="6243">
                  <c:v>0.57401013374328613</c:v>
                </c:pt>
                <c:pt idx="6244">
                  <c:v>0.57402569055557251</c:v>
                </c:pt>
                <c:pt idx="6245">
                  <c:v>0.57397603988647461</c:v>
                </c:pt>
                <c:pt idx="6246">
                  <c:v>0.5740397572517395</c:v>
                </c:pt>
                <c:pt idx="6247">
                  <c:v>0.57415306568145752</c:v>
                </c:pt>
                <c:pt idx="6248">
                  <c:v>0.57397228479385376</c:v>
                </c:pt>
                <c:pt idx="6249">
                  <c:v>0.57404953241348267</c:v>
                </c:pt>
                <c:pt idx="6250">
                  <c:v>0.57405072450637817</c:v>
                </c:pt>
                <c:pt idx="6251">
                  <c:v>0.57400202751159668</c:v>
                </c:pt>
                <c:pt idx="6252">
                  <c:v>0.57408010959625244</c:v>
                </c:pt>
                <c:pt idx="6253">
                  <c:v>0.57399767637252808</c:v>
                </c:pt>
                <c:pt idx="6254">
                  <c:v>0.5740627646446228</c:v>
                </c:pt>
                <c:pt idx="6255">
                  <c:v>0.57408273220062256</c:v>
                </c:pt>
                <c:pt idx="6256">
                  <c:v>0.57404226064682007</c:v>
                </c:pt>
                <c:pt idx="6257">
                  <c:v>0.57400983572006226</c:v>
                </c:pt>
                <c:pt idx="6258">
                  <c:v>0.57402759790420532</c:v>
                </c:pt>
                <c:pt idx="6259">
                  <c:v>0.57427471876144409</c:v>
                </c:pt>
                <c:pt idx="6260">
                  <c:v>0.57378888130187988</c:v>
                </c:pt>
                <c:pt idx="6261">
                  <c:v>0.57383322715759277</c:v>
                </c:pt>
                <c:pt idx="6262">
                  <c:v>0.57384604215621948</c:v>
                </c:pt>
                <c:pt idx="6263">
                  <c:v>0.57393419742584229</c:v>
                </c:pt>
                <c:pt idx="6264">
                  <c:v>0.57398486137390137</c:v>
                </c:pt>
                <c:pt idx="6265">
                  <c:v>0.57380402088165283</c:v>
                </c:pt>
                <c:pt idx="6266">
                  <c:v>0.5739283561706543</c:v>
                </c:pt>
                <c:pt idx="6267">
                  <c:v>0.57379329204559326</c:v>
                </c:pt>
                <c:pt idx="6268">
                  <c:v>0.57388150691986084</c:v>
                </c:pt>
                <c:pt idx="6269">
                  <c:v>0.57378518581390381</c:v>
                </c:pt>
                <c:pt idx="6270">
                  <c:v>0.57384943962097168</c:v>
                </c:pt>
                <c:pt idx="6271">
                  <c:v>0.57407492399215698</c:v>
                </c:pt>
                <c:pt idx="6272">
                  <c:v>0.5738527774810791</c:v>
                </c:pt>
                <c:pt idx="6273">
                  <c:v>0.57383155822753906</c:v>
                </c:pt>
                <c:pt idx="6274">
                  <c:v>0.57386821508407593</c:v>
                </c:pt>
                <c:pt idx="6275">
                  <c:v>0.57391434907913208</c:v>
                </c:pt>
                <c:pt idx="6276">
                  <c:v>0.57402122020721436</c:v>
                </c:pt>
                <c:pt idx="6277">
                  <c:v>0.57379209995269775</c:v>
                </c:pt>
                <c:pt idx="6278">
                  <c:v>0.5739063024520874</c:v>
                </c:pt>
                <c:pt idx="6279">
                  <c:v>0.57386928796768188</c:v>
                </c:pt>
                <c:pt idx="6280">
                  <c:v>0.57391273975372314</c:v>
                </c:pt>
                <c:pt idx="6281">
                  <c:v>0.57382655143737793</c:v>
                </c:pt>
                <c:pt idx="6282">
                  <c:v>0.57387393712997437</c:v>
                </c:pt>
                <c:pt idx="6283">
                  <c:v>0.57409012317657471</c:v>
                </c:pt>
                <c:pt idx="6284">
                  <c:v>0.57389301061630249</c:v>
                </c:pt>
                <c:pt idx="6285">
                  <c:v>0.5737794041633606</c:v>
                </c:pt>
                <c:pt idx="6286">
                  <c:v>0.57375895977020264</c:v>
                </c:pt>
                <c:pt idx="6287">
                  <c:v>0.57385355234146118</c:v>
                </c:pt>
                <c:pt idx="6288">
                  <c:v>0.57402008771896362</c:v>
                </c:pt>
                <c:pt idx="6289">
                  <c:v>0.57385969161987305</c:v>
                </c:pt>
                <c:pt idx="6290">
                  <c:v>0.57395893335342407</c:v>
                </c:pt>
                <c:pt idx="6291">
                  <c:v>0.57386994361877441</c:v>
                </c:pt>
                <c:pt idx="6292">
                  <c:v>0.57394284009933472</c:v>
                </c:pt>
                <c:pt idx="6293">
                  <c:v>0.57383489608764648</c:v>
                </c:pt>
                <c:pt idx="6294">
                  <c:v>0.57394140958786011</c:v>
                </c:pt>
                <c:pt idx="6295">
                  <c:v>0.57398396730422974</c:v>
                </c:pt>
                <c:pt idx="6296">
                  <c:v>0.57394641637802124</c:v>
                </c:pt>
                <c:pt idx="6297">
                  <c:v>0.57378828525543213</c:v>
                </c:pt>
                <c:pt idx="6298">
                  <c:v>0.5736967921257019</c:v>
                </c:pt>
                <c:pt idx="6299">
                  <c:v>0.57388317584991455</c:v>
                </c:pt>
                <c:pt idx="6300">
                  <c:v>0.57392454147338867</c:v>
                </c:pt>
                <c:pt idx="6301">
                  <c:v>0.57373946905136108</c:v>
                </c:pt>
                <c:pt idx="6302">
                  <c:v>0.57387721538543701</c:v>
                </c:pt>
                <c:pt idx="6303">
                  <c:v>0.57385289669036865</c:v>
                </c:pt>
                <c:pt idx="6304">
                  <c:v>0.57385385036468506</c:v>
                </c:pt>
                <c:pt idx="6305">
                  <c:v>0.57385468482971191</c:v>
                </c:pt>
                <c:pt idx="6306">
                  <c:v>0.57392638921737671</c:v>
                </c:pt>
                <c:pt idx="6307">
                  <c:v>0.57411551475524902</c:v>
                </c:pt>
                <c:pt idx="6308">
                  <c:v>0.57393622398376465</c:v>
                </c:pt>
                <c:pt idx="6309">
                  <c:v>0.57372516393661499</c:v>
                </c:pt>
                <c:pt idx="6310">
                  <c:v>0.57372081279754639</c:v>
                </c:pt>
                <c:pt idx="6311">
                  <c:v>0.57378089427947998</c:v>
                </c:pt>
                <c:pt idx="6312">
                  <c:v>0.57393044233322144</c:v>
                </c:pt>
                <c:pt idx="6313">
                  <c:v>0.57383513450622559</c:v>
                </c:pt>
                <c:pt idx="6314">
                  <c:v>0.57379847764968872</c:v>
                </c:pt>
                <c:pt idx="6315">
                  <c:v>0.57384401559829712</c:v>
                </c:pt>
                <c:pt idx="6316">
                  <c:v>0.573883056640625</c:v>
                </c:pt>
                <c:pt idx="6317">
                  <c:v>0.5738646388053894</c:v>
                </c:pt>
                <c:pt idx="6318">
                  <c:v>0.5740121603012085</c:v>
                </c:pt>
                <c:pt idx="6319">
                  <c:v>0.57426708936691284</c:v>
                </c:pt>
                <c:pt idx="6320">
                  <c:v>0.57408052682876587</c:v>
                </c:pt>
                <c:pt idx="6321">
                  <c:v>0.57377004623413086</c:v>
                </c:pt>
                <c:pt idx="6322">
                  <c:v>0.57370299100875854</c:v>
                </c:pt>
                <c:pt idx="6323">
                  <c:v>0.57375079393386841</c:v>
                </c:pt>
                <c:pt idx="6324">
                  <c:v>0.57389503717422485</c:v>
                </c:pt>
                <c:pt idx="6325">
                  <c:v>0.57383102178573608</c:v>
                </c:pt>
                <c:pt idx="6326">
                  <c:v>0.57383769750595093</c:v>
                </c:pt>
                <c:pt idx="6327">
                  <c:v>0.57384049892425537</c:v>
                </c:pt>
                <c:pt idx="6328">
                  <c:v>0.57379573583602905</c:v>
                </c:pt>
                <c:pt idx="6329">
                  <c:v>0.57383358478546143</c:v>
                </c:pt>
                <c:pt idx="6330">
                  <c:v>0.57385557889938354</c:v>
                </c:pt>
                <c:pt idx="6331">
                  <c:v>0.57390785217285156</c:v>
                </c:pt>
                <c:pt idx="6332">
                  <c:v>0.57395815849304199</c:v>
                </c:pt>
                <c:pt idx="6333">
                  <c:v>0.57379233837127686</c:v>
                </c:pt>
                <c:pt idx="6334">
                  <c:v>0.57368707656860352</c:v>
                </c:pt>
                <c:pt idx="6335">
                  <c:v>0.57381278276443481</c:v>
                </c:pt>
                <c:pt idx="6336">
                  <c:v>0.57376796007156372</c:v>
                </c:pt>
                <c:pt idx="6337">
                  <c:v>0.57371741533279419</c:v>
                </c:pt>
                <c:pt idx="6338">
                  <c:v>0.57373857498168945</c:v>
                </c:pt>
                <c:pt idx="6339">
                  <c:v>0.57376432418823242</c:v>
                </c:pt>
                <c:pt idx="6340">
                  <c:v>0.57373416423797607</c:v>
                </c:pt>
                <c:pt idx="6341">
                  <c:v>0.57376188039779663</c:v>
                </c:pt>
                <c:pt idx="6342">
                  <c:v>0.57384401559829712</c:v>
                </c:pt>
                <c:pt idx="6343">
                  <c:v>0.57392221689224243</c:v>
                </c:pt>
                <c:pt idx="6344">
                  <c:v>0.57392352819442749</c:v>
                </c:pt>
                <c:pt idx="6345">
                  <c:v>0.57374954223632812</c:v>
                </c:pt>
                <c:pt idx="6346">
                  <c:v>0.57368302345275879</c:v>
                </c:pt>
                <c:pt idx="6347">
                  <c:v>0.5738595724105835</c:v>
                </c:pt>
                <c:pt idx="6348">
                  <c:v>0.57375442981719971</c:v>
                </c:pt>
                <c:pt idx="6349">
                  <c:v>0.57375085353851318</c:v>
                </c:pt>
                <c:pt idx="6350">
                  <c:v>0.57386445999145508</c:v>
                </c:pt>
                <c:pt idx="6351">
                  <c:v>0.57380729913711548</c:v>
                </c:pt>
                <c:pt idx="6352">
                  <c:v>0.57376056909561157</c:v>
                </c:pt>
                <c:pt idx="6353">
                  <c:v>0.57380563020706177</c:v>
                </c:pt>
                <c:pt idx="6354">
                  <c:v>0.57377338409423828</c:v>
                </c:pt>
                <c:pt idx="6355">
                  <c:v>0.5738794207572937</c:v>
                </c:pt>
                <c:pt idx="6356">
                  <c:v>0.57405644655227661</c:v>
                </c:pt>
                <c:pt idx="6357">
                  <c:v>0.57371258735656738</c:v>
                </c:pt>
                <c:pt idx="6358">
                  <c:v>0.57381141185760498</c:v>
                </c:pt>
                <c:pt idx="6359">
                  <c:v>0.5738365650177002</c:v>
                </c:pt>
                <c:pt idx="6360">
                  <c:v>0.57381200790405273</c:v>
                </c:pt>
                <c:pt idx="6361">
                  <c:v>0.57375222444534302</c:v>
                </c:pt>
                <c:pt idx="6362">
                  <c:v>0.57389360666275024</c:v>
                </c:pt>
                <c:pt idx="6363">
                  <c:v>0.57380896806716919</c:v>
                </c:pt>
                <c:pt idx="6364">
                  <c:v>0.57379740476608276</c:v>
                </c:pt>
                <c:pt idx="6365">
                  <c:v>0.57388848066329956</c:v>
                </c:pt>
                <c:pt idx="6366">
                  <c:v>0.57387232780456543</c:v>
                </c:pt>
                <c:pt idx="6367">
                  <c:v>0.57400816679000854</c:v>
                </c:pt>
                <c:pt idx="6368">
                  <c:v>0.57424193620681763</c:v>
                </c:pt>
                <c:pt idx="6369">
                  <c:v>0.57364159822463989</c:v>
                </c:pt>
                <c:pt idx="6370">
                  <c:v>0.57367724180221558</c:v>
                </c:pt>
                <c:pt idx="6371">
                  <c:v>0.57373905181884766</c:v>
                </c:pt>
                <c:pt idx="6372">
                  <c:v>0.57360333204269409</c:v>
                </c:pt>
                <c:pt idx="6373">
                  <c:v>0.57371866703033447</c:v>
                </c:pt>
                <c:pt idx="6374">
                  <c:v>0.57391208410263062</c:v>
                </c:pt>
                <c:pt idx="6375">
                  <c:v>0.57379496097564697</c:v>
                </c:pt>
                <c:pt idx="6376">
                  <c:v>0.57357054948806763</c:v>
                </c:pt>
                <c:pt idx="6377">
                  <c:v>0.57335102558135986</c:v>
                </c:pt>
                <c:pt idx="6378">
                  <c:v>0.57324695587158203</c:v>
                </c:pt>
                <c:pt idx="6379">
                  <c:v>0.57356053590774536</c:v>
                </c:pt>
                <c:pt idx="6380">
                  <c:v>0.57347041368484497</c:v>
                </c:pt>
                <c:pt idx="6381">
                  <c:v>0.5735851526260376</c:v>
                </c:pt>
                <c:pt idx="6382">
                  <c:v>0.57372713088989258</c:v>
                </c:pt>
                <c:pt idx="6383">
                  <c:v>0.57380479574203491</c:v>
                </c:pt>
                <c:pt idx="6384">
                  <c:v>0.57366597652435303</c:v>
                </c:pt>
                <c:pt idx="6385">
                  <c:v>0.5737299919128418</c:v>
                </c:pt>
                <c:pt idx="6386">
                  <c:v>0.57384848594665527</c:v>
                </c:pt>
                <c:pt idx="6387">
                  <c:v>0.5738067626953125</c:v>
                </c:pt>
                <c:pt idx="6388">
                  <c:v>0.57383710145950317</c:v>
                </c:pt>
                <c:pt idx="6389">
                  <c:v>0.57380825281143188</c:v>
                </c:pt>
                <c:pt idx="6390">
                  <c:v>0.57376819849014282</c:v>
                </c:pt>
                <c:pt idx="6391">
                  <c:v>0.57388275861740112</c:v>
                </c:pt>
                <c:pt idx="6392">
                  <c:v>0.57375717163085938</c:v>
                </c:pt>
                <c:pt idx="6393">
                  <c:v>0.5737452507019043</c:v>
                </c:pt>
                <c:pt idx="6394">
                  <c:v>0.57377392053604126</c:v>
                </c:pt>
                <c:pt idx="6395">
                  <c:v>0.57373344898223877</c:v>
                </c:pt>
                <c:pt idx="6396">
                  <c:v>0.57371169328689575</c:v>
                </c:pt>
                <c:pt idx="6397">
                  <c:v>0.57386273145675659</c:v>
                </c:pt>
                <c:pt idx="6398">
                  <c:v>0.57385045289993286</c:v>
                </c:pt>
                <c:pt idx="6399">
                  <c:v>0.57388544082641602</c:v>
                </c:pt>
                <c:pt idx="6400">
                  <c:v>0.57433831691741943</c:v>
                </c:pt>
                <c:pt idx="6401">
                  <c:v>0.57376116514205933</c:v>
                </c:pt>
                <c:pt idx="6402">
                  <c:v>0.57394659519195557</c:v>
                </c:pt>
                <c:pt idx="6403">
                  <c:v>0.57391685247421265</c:v>
                </c:pt>
                <c:pt idx="6404">
                  <c:v>0.57397723197937012</c:v>
                </c:pt>
                <c:pt idx="6405">
                  <c:v>0.57371395826339722</c:v>
                </c:pt>
                <c:pt idx="6406">
                  <c:v>0.57417082786560059</c:v>
                </c:pt>
                <c:pt idx="6407">
                  <c:v>0.57368934154510498</c:v>
                </c:pt>
                <c:pt idx="6408">
                  <c:v>0.57377821207046509</c:v>
                </c:pt>
                <c:pt idx="6409">
                  <c:v>0.57385975122451782</c:v>
                </c:pt>
                <c:pt idx="6410">
                  <c:v>0.57373243570327759</c:v>
                </c:pt>
                <c:pt idx="6411">
                  <c:v>0.57418745756149292</c:v>
                </c:pt>
                <c:pt idx="6412">
                  <c:v>0.57408905029296875</c:v>
                </c:pt>
                <c:pt idx="6413">
                  <c:v>0.57364362478256226</c:v>
                </c:pt>
                <c:pt idx="6414">
                  <c:v>0.5736803412437439</c:v>
                </c:pt>
                <c:pt idx="6415">
                  <c:v>0.57384705543518066</c:v>
                </c:pt>
                <c:pt idx="6416">
                  <c:v>0.57362931966781616</c:v>
                </c:pt>
                <c:pt idx="6417">
                  <c:v>0.57412642240524292</c:v>
                </c:pt>
                <c:pt idx="6418">
                  <c:v>0.5740014910697937</c:v>
                </c:pt>
                <c:pt idx="6419">
                  <c:v>0.57375651597976685</c:v>
                </c:pt>
                <c:pt idx="6420">
                  <c:v>0.57399141788482666</c:v>
                </c:pt>
                <c:pt idx="6421">
                  <c:v>0.57397258281707764</c:v>
                </c:pt>
                <c:pt idx="6422">
                  <c:v>0.57395827770233154</c:v>
                </c:pt>
                <c:pt idx="6423">
                  <c:v>0.57407563924789429</c:v>
                </c:pt>
                <c:pt idx="6424">
                  <c:v>0.57404202222824097</c:v>
                </c:pt>
                <c:pt idx="6425">
                  <c:v>0.57389390468597412</c:v>
                </c:pt>
                <c:pt idx="6426">
                  <c:v>0.57401329278945923</c:v>
                </c:pt>
                <c:pt idx="6427">
                  <c:v>0.57387036085128784</c:v>
                </c:pt>
                <c:pt idx="6428">
                  <c:v>0.57394391298294067</c:v>
                </c:pt>
                <c:pt idx="6429">
                  <c:v>0.5741424560546875</c:v>
                </c:pt>
                <c:pt idx="6430">
                  <c:v>0.57375425100326538</c:v>
                </c:pt>
                <c:pt idx="6431">
                  <c:v>0.57382994890213013</c:v>
                </c:pt>
                <c:pt idx="6432">
                  <c:v>0.57394564151763916</c:v>
                </c:pt>
                <c:pt idx="6433">
                  <c:v>0.57393926382064819</c:v>
                </c:pt>
                <c:pt idx="6434">
                  <c:v>0.5739518404006958</c:v>
                </c:pt>
                <c:pt idx="6435">
                  <c:v>0.57407522201538086</c:v>
                </c:pt>
                <c:pt idx="6436">
                  <c:v>0.57383507490158081</c:v>
                </c:pt>
                <c:pt idx="6437">
                  <c:v>0.57391321659088135</c:v>
                </c:pt>
                <c:pt idx="6438">
                  <c:v>0.57404458522796631</c:v>
                </c:pt>
                <c:pt idx="6439">
                  <c:v>0.57372599840164185</c:v>
                </c:pt>
                <c:pt idx="6440">
                  <c:v>0.57402151823043823</c:v>
                </c:pt>
                <c:pt idx="6441">
                  <c:v>0.57382827997207642</c:v>
                </c:pt>
                <c:pt idx="6442">
                  <c:v>0.57370626926422119</c:v>
                </c:pt>
                <c:pt idx="6443">
                  <c:v>0.57384008169174194</c:v>
                </c:pt>
                <c:pt idx="6444">
                  <c:v>0.57379168272018433</c:v>
                </c:pt>
                <c:pt idx="6445">
                  <c:v>0.57375264167785645</c:v>
                </c:pt>
                <c:pt idx="6446">
                  <c:v>0.57389944791793823</c:v>
                </c:pt>
                <c:pt idx="6447">
                  <c:v>0.57367467880249023</c:v>
                </c:pt>
                <c:pt idx="6448">
                  <c:v>0.57364684343338013</c:v>
                </c:pt>
                <c:pt idx="6449">
                  <c:v>0.57386773824691772</c:v>
                </c:pt>
                <c:pt idx="6450">
                  <c:v>0.57387387752532959</c:v>
                </c:pt>
                <c:pt idx="6451">
                  <c:v>0.57388412952423096</c:v>
                </c:pt>
                <c:pt idx="6452">
                  <c:v>0.57385116815567017</c:v>
                </c:pt>
                <c:pt idx="6453">
                  <c:v>0.57366621494293213</c:v>
                </c:pt>
                <c:pt idx="6454">
                  <c:v>0.57374376058578491</c:v>
                </c:pt>
                <c:pt idx="6455">
                  <c:v>0.57381832599639893</c:v>
                </c:pt>
                <c:pt idx="6456">
                  <c:v>0.57377511262893677</c:v>
                </c:pt>
                <c:pt idx="6457">
                  <c:v>0.57404607534408569</c:v>
                </c:pt>
                <c:pt idx="6458">
                  <c:v>0.57382065057754517</c:v>
                </c:pt>
                <c:pt idx="6459">
                  <c:v>0.57371652126312256</c:v>
                </c:pt>
                <c:pt idx="6460">
                  <c:v>0.57377612590789795</c:v>
                </c:pt>
                <c:pt idx="6461">
                  <c:v>0.57389485836029053</c:v>
                </c:pt>
                <c:pt idx="6462">
                  <c:v>0.57378983497619629</c:v>
                </c:pt>
                <c:pt idx="6463">
                  <c:v>0.57400226593017578</c:v>
                </c:pt>
                <c:pt idx="6464">
                  <c:v>0.57384258508682251</c:v>
                </c:pt>
                <c:pt idx="6465">
                  <c:v>0.57363778352737427</c:v>
                </c:pt>
                <c:pt idx="6466">
                  <c:v>0.57378953695297241</c:v>
                </c:pt>
                <c:pt idx="6467">
                  <c:v>0.57370132207870483</c:v>
                </c:pt>
                <c:pt idx="6468">
                  <c:v>0.57381021976470947</c:v>
                </c:pt>
                <c:pt idx="6469">
                  <c:v>0.57377594709396362</c:v>
                </c:pt>
                <c:pt idx="6470">
                  <c:v>0.57371467351913452</c:v>
                </c:pt>
                <c:pt idx="6471">
                  <c:v>0.57366997003555298</c:v>
                </c:pt>
                <c:pt idx="6472">
                  <c:v>0.57387745380401611</c:v>
                </c:pt>
                <c:pt idx="6473">
                  <c:v>0.5738111138343811</c:v>
                </c:pt>
                <c:pt idx="6474">
                  <c:v>0.57371866703033447</c:v>
                </c:pt>
                <c:pt idx="6475">
                  <c:v>0.57374042272567749</c:v>
                </c:pt>
                <c:pt idx="6476">
                  <c:v>0.57356780767440796</c:v>
                </c:pt>
                <c:pt idx="6477">
                  <c:v>0.57375019788742065</c:v>
                </c:pt>
                <c:pt idx="6478">
                  <c:v>0.57371127605438232</c:v>
                </c:pt>
                <c:pt idx="6479">
                  <c:v>0.57397890090942383</c:v>
                </c:pt>
                <c:pt idx="6480">
                  <c:v>0.5738670825958252</c:v>
                </c:pt>
                <c:pt idx="6481">
                  <c:v>0.57364368438720703</c:v>
                </c:pt>
                <c:pt idx="6482">
                  <c:v>0.57349288463592529</c:v>
                </c:pt>
                <c:pt idx="6483">
                  <c:v>0.57366669178009033</c:v>
                </c:pt>
                <c:pt idx="6484">
                  <c:v>0.57386559247970581</c:v>
                </c:pt>
                <c:pt idx="6485">
                  <c:v>0.57379841804504395</c:v>
                </c:pt>
                <c:pt idx="6486">
                  <c:v>0.57371973991394043</c:v>
                </c:pt>
                <c:pt idx="6487">
                  <c:v>0.57357758283615112</c:v>
                </c:pt>
                <c:pt idx="6488">
                  <c:v>0.57368981838226318</c:v>
                </c:pt>
                <c:pt idx="6489">
                  <c:v>0.57358956336975098</c:v>
                </c:pt>
                <c:pt idx="6490">
                  <c:v>0.57394623756408691</c:v>
                </c:pt>
                <c:pt idx="6491">
                  <c:v>0.57381319999694824</c:v>
                </c:pt>
                <c:pt idx="6492">
                  <c:v>0.57353007793426514</c:v>
                </c:pt>
                <c:pt idx="6493">
                  <c:v>0.57347357273101807</c:v>
                </c:pt>
                <c:pt idx="6494">
                  <c:v>0.5735548734664917</c:v>
                </c:pt>
                <c:pt idx="6495">
                  <c:v>0.57384258508682251</c:v>
                </c:pt>
                <c:pt idx="6496">
                  <c:v>0.57392340898513794</c:v>
                </c:pt>
                <c:pt idx="6497">
                  <c:v>0.57372492551803589</c:v>
                </c:pt>
                <c:pt idx="6498">
                  <c:v>0.57348352670669556</c:v>
                </c:pt>
                <c:pt idx="6499">
                  <c:v>0.57360923290252686</c:v>
                </c:pt>
                <c:pt idx="6500">
                  <c:v>0.57349157333374023</c:v>
                </c:pt>
                <c:pt idx="6501">
                  <c:v>0.57380199432373047</c:v>
                </c:pt>
                <c:pt idx="6502">
                  <c:v>0.57391268014907837</c:v>
                </c:pt>
                <c:pt idx="6503">
                  <c:v>0.57351219654083252</c:v>
                </c:pt>
                <c:pt idx="6504">
                  <c:v>0.57351452112197876</c:v>
                </c:pt>
                <c:pt idx="6505">
                  <c:v>0.57342129945755005</c:v>
                </c:pt>
                <c:pt idx="6506">
                  <c:v>0.57357138395309448</c:v>
                </c:pt>
                <c:pt idx="6507">
                  <c:v>0.57378023862838745</c:v>
                </c:pt>
                <c:pt idx="6508">
                  <c:v>0.57368236780166626</c:v>
                </c:pt>
                <c:pt idx="6509">
                  <c:v>0.57347643375396729</c:v>
                </c:pt>
                <c:pt idx="6510">
                  <c:v>0.5735403299331665</c:v>
                </c:pt>
                <c:pt idx="6511">
                  <c:v>0.57352942228317261</c:v>
                </c:pt>
                <c:pt idx="6512">
                  <c:v>0.57362967729568481</c:v>
                </c:pt>
                <c:pt idx="6513">
                  <c:v>0.57404112815856934</c:v>
                </c:pt>
                <c:pt idx="6514">
                  <c:v>0.57362866401672363</c:v>
                </c:pt>
                <c:pt idx="6515">
                  <c:v>0.57345831394195557</c:v>
                </c:pt>
                <c:pt idx="6516">
                  <c:v>0.57337796688079834</c:v>
                </c:pt>
                <c:pt idx="6517">
                  <c:v>0.57360666990280151</c:v>
                </c:pt>
                <c:pt idx="6518">
                  <c:v>0.57388323545455933</c:v>
                </c:pt>
                <c:pt idx="6519">
                  <c:v>0.57389181852340698</c:v>
                </c:pt>
                <c:pt idx="6520">
                  <c:v>0.57345455884933472</c:v>
                </c:pt>
                <c:pt idx="6521">
                  <c:v>0.57353895902633667</c:v>
                </c:pt>
                <c:pt idx="6522">
                  <c:v>0.57360267639160156</c:v>
                </c:pt>
                <c:pt idx="6523">
                  <c:v>0.57358068227767944</c:v>
                </c:pt>
                <c:pt idx="6524">
                  <c:v>0.57375848293304443</c:v>
                </c:pt>
                <c:pt idx="6525">
                  <c:v>0.57374626398086548</c:v>
                </c:pt>
                <c:pt idx="6526">
                  <c:v>0.57347768545150757</c:v>
                </c:pt>
                <c:pt idx="6527">
                  <c:v>0.57340747117996216</c:v>
                </c:pt>
                <c:pt idx="6528">
                  <c:v>0.57346451282501221</c:v>
                </c:pt>
                <c:pt idx="6529">
                  <c:v>0.57380074262619019</c:v>
                </c:pt>
                <c:pt idx="6530">
                  <c:v>0.5738832950592041</c:v>
                </c:pt>
                <c:pt idx="6531">
                  <c:v>0.57349234819412231</c:v>
                </c:pt>
                <c:pt idx="6532">
                  <c:v>0.57338541746139526</c:v>
                </c:pt>
                <c:pt idx="6533">
                  <c:v>0.57350075244903564</c:v>
                </c:pt>
                <c:pt idx="6534">
                  <c:v>0.57368385791778564</c:v>
                </c:pt>
                <c:pt idx="6535">
                  <c:v>0.57383608818054199</c:v>
                </c:pt>
                <c:pt idx="6536">
                  <c:v>0.57381725311279297</c:v>
                </c:pt>
                <c:pt idx="6537">
                  <c:v>0.5735090970993042</c:v>
                </c:pt>
                <c:pt idx="6538">
                  <c:v>0.57346749305725098</c:v>
                </c:pt>
                <c:pt idx="6539">
                  <c:v>0.57341659069061279</c:v>
                </c:pt>
                <c:pt idx="6540">
                  <c:v>0.57377588748931885</c:v>
                </c:pt>
                <c:pt idx="6541">
                  <c:v>0.57382643222808838</c:v>
                </c:pt>
                <c:pt idx="6542">
                  <c:v>0.57361119985580444</c:v>
                </c:pt>
                <c:pt idx="6543">
                  <c:v>0.57343059778213501</c:v>
                </c:pt>
                <c:pt idx="6544">
                  <c:v>0.57358062267303467</c:v>
                </c:pt>
                <c:pt idx="6545">
                  <c:v>0.57367408275604248</c:v>
                </c:pt>
                <c:pt idx="6546">
                  <c:v>0.57382881641387939</c:v>
                </c:pt>
                <c:pt idx="6547">
                  <c:v>0.57354748249053955</c:v>
                </c:pt>
                <c:pt idx="6548">
                  <c:v>0.57347297668457031</c:v>
                </c:pt>
                <c:pt idx="6549">
                  <c:v>0.57355219125747681</c:v>
                </c:pt>
                <c:pt idx="6550">
                  <c:v>0.57346421480178833</c:v>
                </c:pt>
                <c:pt idx="6551">
                  <c:v>0.57376492023468018</c:v>
                </c:pt>
                <c:pt idx="6552">
                  <c:v>0.5737491250038147</c:v>
                </c:pt>
                <c:pt idx="6553">
                  <c:v>0.57371789216995239</c:v>
                </c:pt>
                <c:pt idx="6554">
                  <c:v>0.57355988025665283</c:v>
                </c:pt>
                <c:pt idx="6555">
                  <c:v>0.57361924648284912</c:v>
                </c:pt>
                <c:pt idx="6556">
                  <c:v>0.57381230592727661</c:v>
                </c:pt>
                <c:pt idx="6557">
                  <c:v>0.5740390419960022</c:v>
                </c:pt>
                <c:pt idx="6558">
                  <c:v>0.57393282651901245</c:v>
                </c:pt>
                <c:pt idx="6559">
                  <c:v>0.57357960939407349</c:v>
                </c:pt>
                <c:pt idx="6560">
                  <c:v>0.5736573338508606</c:v>
                </c:pt>
                <c:pt idx="6561">
                  <c:v>0.57337647676467896</c:v>
                </c:pt>
                <c:pt idx="6562">
                  <c:v>0.57407897710800171</c:v>
                </c:pt>
                <c:pt idx="6563">
                  <c:v>0.57368612289428711</c:v>
                </c:pt>
                <c:pt idx="6564">
                  <c:v>0.57361727952957153</c:v>
                </c:pt>
                <c:pt idx="6565">
                  <c:v>0.57334941625595093</c:v>
                </c:pt>
                <c:pt idx="6566">
                  <c:v>0.57336938381195068</c:v>
                </c:pt>
                <c:pt idx="6567">
                  <c:v>0.57373327016830444</c:v>
                </c:pt>
                <c:pt idx="6568">
                  <c:v>0.57447880506515503</c:v>
                </c:pt>
                <c:pt idx="6569">
                  <c:v>0.57367038726806641</c:v>
                </c:pt>
                <c:pt idx="6570">
                  <c:v>0.57354873418807983</c:v>
                </c:pt>
                <c:pt idx="6571">
                  <c:v>0.5734899640083313</c:v>
                </c:pt>
                <c:pt idx="6572">
                  <c:v>0.57322156429290771</c:v>
                </c:pt>
                <c:pt idx="6573">
                  <c:v>0.57373327016830444</c:v>
                </c:pt>
                <c:pt idx="6574">
                  <c:v>0.57359319925308228</c:v>
                </c:pt>
                <c:pt idx="6575">
                  <c:v>0.57368838787078857</c:v>
                </c:pt>
                <c:pt idx="6576">
                  <c:v>0.5733410120010376</c:v>
                </c:pt>
                <c:pt idx="6577">
                  <c:v>0.57331514358520508</c:v>
                </c:pt>
                <c:pt idx="6578">
                  <c:v>0.57365143299102783</c:v>
                </c:pt>
                <c:pt idx="6579">
                  <c:v>0.5745389461517334</c:v>
                </c:pt>
                <c:pt idx="6580">
                  <c:v>0.57350033521652222</c:v>
                </c:pt>
                <c:pt idx="6581">
                  <c:v>0.57361948490142822</c:v>
                </c:pt>
                <c:pt idx="6582">
                  <c:v>0.57330572605133057</c:v>
                </c:pt>
                <c:pt idx="6583">
                  <c:v>0.57335656881332397</c:v>
                </c:pt>
                <c:pt idx="6584">
                  <c:v>0.57362973690032959</c:v>
                </c:pt>
                <c:pt idx="6585">
                  <c:v>0.57364094257354736</c:v>
                </c:pt>
                <c:pt idx="6586">
                  <c:v>0.57358139753341675</c:v>
                </c:pt>
                <c:pt idx="6587">
                  <c:v>0.57342624664306641</c:v>
                </c:pt>
                <c:pt idx="6588">
                  <c:v>0.57327628135681152</c:v>
                </c:pt>
                <c:pt idx="6589">
                  <c:v>0.57358330488204956</c:v>
                </c:pt>
                <c:pt idx="6590">
                  <c:v>0.5740543007850647</c:v>
                </c:pt>
                <c:pt idx="6591">
                  <c:v>0.57353329658508301</c:v>
                </c:pt>
                <c:pt idx="6592">
                  <c:v>0.57350057363510132</c:v>
                </c:pt>
                <c:pt idx="6593">
                  <c:v>0.57325851917266846</c:v>
                </c:pt>
                <c:pt idx="6594">
                  <c:v>0.5733191967010498</c:v>
                </c:pt>
                <c:pt idx="6595">
                  <c:v>0.57362329959869385</c:v>
                </c:pt>
                <c:pt idx="6596">
                  <c:v>0.57374787330627441</c:v>
                </c:pt>
                <c:pt idx="6597">
                  <c:v>0.57369053363800049</c:v>
                </c:pt>
                <c:pt idx="6598">
                  <c:v>0.57341480255126953</c:v>
                </c:pt>
                <c:pt idx="6599">
                  <c:v>0.57319724559783936</c:v>
                </c:pt>
                <c:pt idx="6600">
                  <c:v>0.57380318641662598</c:v>
                </c:pt>
                <c:pt idx="6601">
                  <c:v>0.5739402174949646</c:v>
                </c:pt>
                <c:pt idx="6602">
                  <c:v>0.57328099012374878</c:v>
                </c:pt>
                <c:pt idx="6603">
                  <c:v>0.57353353500366211</c:v>
                </c:pt>
                <c:pt idx="6604">
                  <c:v>0.57331943511962891</c:v>
                </c:pt>
                <c:pt idx="6605">
                  <c:v>0.57331854104995728</c:v>
                </c:pt>
                <c:pt idx="6606">
                  <c:v>0.5734783411026001</c:v>
                </c:pt>
                <c:pt idx="6607">
                  <c:v>0.57356935739517212</c:v>
                </c:pt>
                <c:pt idx="6608">
                  <c:v>0.57352012395858765</c:v>
                </c:pt>
                <c:pt idx="6609">
                  <c:v>0.5733802318572998</c:v>
                </c:pt>
                <c:pt idx="6610">
                  <c:v>0.5732189416885376</c:v>
                </c:pt>
                <c:pt idx="6611">
                  <c:v>0.57400119304656982</c:v>
                </c:pt>
                <c:pt idx="6612">
                  <c:v>0.57382917404174805</c:v>
                </c:pt>
                <c:pt idx="6613">
                  <c:v>0.57333981990814209</c:v>
                </c:pt>
                <c:pt idx="6614">
                  <c:v>0.57346099615097046</c:v>
                </c:pt>
                <c:pt idx="6615">
                  <c:v>0.57322478294372559</c:v>
                </c:pt>
                <c:pt idx="6616">
                  <c:v>0.57324540615081787</c:v>
                </c:pt>
                <c:pt idx="6617">
                  <c:v>0.57381969690322876</c:v>
                </c:pt>
                <c:pt idx="6618">
                  <c:v>0.57361060380935669</c:v>
                </c:pt>
                <c:pt idx="6619">
                  <c:v>0.57338625192642212</c:v>
                </c:pt>
                <c:pt idx="6620">
                  <c:v>0.57320725917816162</c:v>
                </c:pt>
                <c:pt idx="6621">
                  <c:v>0.57322239875793457</c:v>
                </c:pt>
                <c:pt idx="6622">
                  <c:v>0.57371115684509277</c:v>
                </c:pt>
                <c:pt idx="6623">
                  <c:v>0.57338911294937134</c:v>
                </c:pt>
                <c:pt idx="6624">
                  <c:v>0.57333636283874512</c:v>
                </c:pt>
                <c:pt idx="6625">
                  <c:v>0.57337254285812378</c:v>
                </c:pt>
                <c:pt idx="6626">
                  <c:v>0.57333314418792725</c:v>
                </c:pt>
                <c:pt idx="6627">
                  <c:v>0.57330334186553955</c:v>
                </c:pt>
                <c:pt idx="6628">
                  <c:v>0.57375890016555786</c:v>
                </c:pt>
                <c:pt idx="6629">
                  <c:v>0.57331043481826782</c:v>
                </c:pt>
                <c:pt idx="6630">
                  <c:v>0.57374089956283569</c:v>
                </c:pt>
                <c:pt idx="6631">
                  <c:v>0.5733533501625061</c:v>
                </c:pt>
                <c:pt idx="6632">
                  <c:v>0.57393276691436768</c:v>
                </c:pt>
                <c:pt idx="6633">
                  <c:v>0.574665367603302</c:v>
                </c:pt>
                <c:pt idx="6634">
                  <c:v>0.57363593578338623</c:v>
                </c:pt>
                <c:pt idx="6635">
                  <c:v>0.57347726821899414</c:v>
                </c:pt>
                <c:pt idx="6636">
                  <c:v>0.57323801517486572</c:v>
                </c:pt>
                <c:pt idx="6637">
                  <c:v>0.57322835922241211</c:v>
                </c:pt>
                <c:pt idx="6638">
                  <c:v>0.57362180948257446</c:v>
                </c:pt>
                <c:pt idx="6639">
                  <c:v>0.57379436492919922</c:v>
                </c:pt>
                <c:pt idx="6640">
                  <c:v>0.57353579998016357</c:v>
                </c:pt>
                <c:pt idx="6641">
                  <c:v>0.57344895601272583</c:v>
                </c:pt>
                <c:pt idx="6642">
                  <c:v>0.57314276695251465</c:v>
                </c:pt>
                <c:pt idx="6643">
                  <c:v>0.57381480932235718</c:v>
                </c:pt>
                <c:pt idx="6644">
                  <c:v>0.57364875078201294</c:v>
                </c:pt>
                <c:pt idx="6645">
                  <c:v>0.57360744476318359</c:v>
                </c:pt>
                <c:pt idx="6646">
                  <c:v>0.57332849502563477</c:v>
                </c:pt>
                <c:pt idx="6647">
                  <c:v>0.57316839694976807</c:v>
                </c:pt>
                <c:pt idx="6648">
                  <c:v>0.57314300537109375</c:v>
                </c:pt>
                <c:pt idx="6649">
                  <c:v>0.57353544235229492</c:v>
                </c:pt>
                <c:pt idx="6650">
                  <c:v>0.57338452339172363</c:v>
                </c:pt>
                <c:pt idx="6651">
                  <c:v>0.57371711730957031</c:v>
                </c:pt>
                <c:pt idx="6652">
                  <c:v>0.57326596975326538</c:v>
                </c:pt>
                <c:pt idx="6653">
                  <c:v>0.57347303628921509</c:v>
                </c:pt>
                <c:pt idx="6654">
                  <c:v>0.57365542650222778</c:v>
                </c:pt>
                <c:pt idx="6655">
                  <c:v>0.57387435436248779</c:v>
                </c:pt>
                <c:pt idx="6656">
                  <c:v>0.57343554496765137</c:v>
                </c:pt>
                <c:pt idx="6657">
                  <c:v>0.57345980405807495</c:v>
                </c:pt>
                <c:pt idx="6658">
                  <c:v>0.57312220335006714</c:v>
                </c:pt>
                <c:pt idx="6659">
                  <c:v>0.57349801063537598</c:v>
                </c:pt>
                <c:pt idx="6660">
                  <c:v>0.57340246438980103</c:v>
                </c:pt>
                <c:pt idx="6661">
                  <c:v>0.57364761829376221</c:v>
                </c:pt>
                <c:pt idx="6662">
                  <c:v>0.57351988554000854</c:v>
                </c:pt>
                <c:pt idx="6663">
                  <c:v>0.57278889417648315</c:v>
                </c:pt>
                <c:pt idx="6664">
                  <c:v>0.57288503646850586</c:v>
                </c:pt>
                <c:pt idx="6665">
                  <c:v>0.57336753606796265</c:v>
                </c:pt>
                <c:pt idx="6666">
                  <c:v>0.57322263717651367</c:v>
                </c:pt>
                <c:pt idx="6667">
                  <c:v>0.57326442003250122</c:v>
                </c:pt>
                <c:pt idx="6668">
                  <c:v>0.57318943738937378</c:v>
                </c:pt>
                <c:pt idx="6669">
                  <c:v>0.57323604822158813</c:v>
                </c:pt>
                <c:pt idx="6670">
                  <c:v>0.57330411672592163</c:v>
                </c:pt>
                <c:pt idx="6671">
                  <c:v>0.5731310248374939</c:v>
                </c:pt>
                <c:pt idx="6672">
                  <c:v>0.57359009981155396</c:v>
                </c:pt>
                <c:pt idx="6673">
                  <c:v>0.57350945472717285</c:v>
                </c:pt>
                <c:pt idx="6674">
                  <c:v>0.57334089279174805</c:v>
                </c:pt>
                <c:pt idx="6675">
                  <c:v>0.57349270582199097</c:v>
                </c:pt>
                <c:pt idx="6676">
                  <c:v>0.57395601272583008</c:v>
                </c:pt>
                <c:pt idx="6677">
                  <c:v>0.57361871004104614</c:v>
                </c:pt>
                <c:pt idx="6678">
                  <c:v>0.57346373796463013</c:v>
                </c:pt>
                <c:pt idx="6679">
                  <c:v>0.57313722372055054</c:v>
                </c:pt>
                <c:pt idx="6680">
                  <c:v>0.573233962059021</c:v>
                </c:pt>
                <c:pt idx="6681">
                  <c:v>0.57312053442001343</c:v>
                </c:pt>
                <c:pt idx="6682">
                  <c:v>0.57330667972564697</c:v>
                </c:pt>
                <c:pt idx="6683">
                  <c:v>0.57357543706893921</c:v>
                </c:pt>
                <c:pt idx="6684">
                  <c:v>0.5732606053352356</c:v>
                </c:pt>
                <c:pt idx="6685">
                  <c:v>0.57321733236312866</c:v>
                </c:pt>
                <c:pt idx="6686">
                  <c:v>0.57347661256790161</c:v>
                </c:pt>
                <c:pt idx="6687">
                  <c:v>0.57364761829376221</c:v>
                </c:pt>
                <c:pt idx="6688">
                  <c:v>0.57382100820541382</c:v>
                </c:pt>
                <c:pt idx="6689">
                  <c:v>0.57329267263412476</c:v>
                </c:pt>
                <c:pt idx="6690">
                  <c:v>0.57324802875518799</c:v>
                </c:pt>
                <c:pt idx="6691">
                  <c:v>0.57332372665405273</c:v>
                </c:pt>
                <c:pt idx="6692">
                  <c:v>0.57328826189041138</c:v>
                </c:pt>
                <c:pt idx="6693">
                  <c:v>0.57370603084564209</c:v>
                </c:pt>
                <c:pt idx="6694">
                  <c:v>0.57366126775741577</c:v>
                </c:pt>
                <c:pt idx="6695">
                  <c:v>0.57373738288879395</c:v>
                </c:pt>
                <c:pt idx="6696">
                  <c:v>0.57350558042526245</c:v>
                </c:pt>
                <c:pt idx="6697">
                  <c:v>0.5735858678817749</c:v>
                </c:pt>
                <c:pt idx="6698">
                  <c:v>0.57432097196578979</c:v>
                </c:pt>
                <c:pt idx="6699">
                  <c:v>0.5736578106880188</c:v>
                </c:pt>
                <c:pt idx="6700">
                  <c:v>0.5733153223991394</c:v>
                </c:pt>
                <c:pt idx="6701">
                  <c:v>0.57320559024810791</c:v>
                </c:pt>
                <c:pt idx="6702">
                  <c:v>0.57338625192642212</c:v>
                </c:pt>
                <c:pt idx="6703">
                  <c:v>0.57347404956817627</c:v>
                </c:pt>
                <c:pt idx="6704">
                  <c:v>0.57352626323699951</c:v>
                </c:pt>
                <c:pt idx="6705">
                  <c:v>0.57386773824691772</c:v>
                </c:pt>
                <c:pt idx="6706">
                  <c:v>0.57351619005203247</c:v>
                </c:pt>
                <c:pt idx="6707">
                  <c:v>0.57354271411895752</c:v>
                </c:pt>
                <c:pt idx="6708">
                  <c:v>0.57431930303573608</c:v>
                </c:pt>
                <c:pt idx="6709">
                  <c:v>0.57409185171127319</c:v>
                </c:pt>
                <c:pt idx="6710">
                  <c:v>0.5740283727645874</c:v>
                </c:pt>
                <c:pt idx="6711">
                  <c:v>0.57331424951553345</c:v>
                </c:pt>
                <c:pt idx="6712">
                  <c:v>0.5734856128692627</c:v>
                </c:pt>
                <c:pt idx="6713">
                  <c:v>0.57344043254852295</c:v>
                </c:pt>
                <c:pt idx="6714">
                  <c:v>0.57361018657684326</c:v>
                </c:pt>
                <c:pt idx="6715">
                  <c:v>0.57400625944137573</c:v>
                </c:pt>
                <c:pt idx="6716">
                  <c:v>0.57361906766891479</c:v>
                </c:pt>
                <c:pt idx="6717">
                  <c:v>0.57329839468002319</c:v>
                </c:pt>
                <c:pt idx="6718">
                  <c:v>0.57379037141799927</c:v>
                </c:pt>
                <c:pt idx="6719">
                  <c:v>0.57400035858154297</c:v>
                </c:pt>
                <c:pt idx="6720">
                  <c:v>0.57452994585037231</c:v>
                </c:pt>
                <c:pt idx="6721">
                  <c:v>0.57370394468307495</c:v>
                </c:pt>
                <c:pt idx="6722">
                  <c:v>0.57342594861984253</c:v>
                </c:pt>
                <c:pt idx="6723">
                  <c:v>0.57348936796188354</c:v>
                </c:pt>
                <c:pt idx="6724">
                  <c:v>0.57345831394195557</c:v>
                </c:pt>
                <c:pt idx="6725">
                  <c:v>0.57407385110855103</c:v>
                </c:pt>
                <c:pt idx="6726">
                  <c:v>0.57411730289459229</c:v>
                </c:pt>
                <c:pt idx="6727">
                  <c:v>0.57354223728179932</c:v>
                </c:pt>
                <c:pt idx="6728">
                  <c:v>0.57357078790664673</c:v>
                </c:pt>
                <c:pt idx="6729">
                  <c:v>0.57372868061065674</c:v>
                </c:pt>
                <c:pt idx="6730">
                  <c:v>0.57401573657989502</c:v>
                </c:pt>
                <c:pt idx="6731">
                  <c:v>0.57386577129364014</c:v>
                </c:pt>
                <c:pt idx="6732">
                  <c:v>0.57338976860046387</c:v>
                </c:pt>
                <c:pt idx="6733">
                  <c:v>0.57339596748352051</c:v>
                </c:pt>
                <c:pt idx="6734">
                  <c:v>0.57330644130706787</c:v>
                </c:pt>
                <c:pt idx="6735">
                  <c:v>0.57357192039489746</c:v>
                </c:pt>
                <c:pt idx="6736">
                  <c:v>0.57395249605178833</c:v>
                </c:pt>
                <c:pt idx="6737">
                  <c:v>0.57358789443969727</c:v>
                </c:pt>
                <c:pt idx="6738">
                  <c:v>0.57353687286376953</c:v>
                </c:pt>
                <c:pt idx="6739">
                  <c:v>0.57351887226104736</c:v>
                </c:pt>
                <c:pt idx="6740">
                  <c:v>0.57365190982818604</c:v>
                </c:pt>
                <c:pt idx="6741">
                  <c:v>0.57378005981445312</c:v>
                </c:pt>
                <c:pt idx="6742">
                  <c:v>0.57352697849273682</c:v>
                </c:pt>
                <c:pt idx="6743">
                  <c:v>0.5737575888633728</c:v>
                </c:pt>
                <c:pt idx="6744">
                  <c:v>0.57374310493469238</c:v>
                </c:pt>
                <c:pt idx="6745">
                  <c:v>0.57331877946853638</c:v>
                </c:pt>
                <c:pt idx="6746">
                  <c:v>0.57377207279205322</c:v>
                </c:pt>
                <c:pt idx="6747">
                  <c:v>0.57368957996368408</c:v>
                </c:pt>
                <c:pt idx="6748">
                  <c:v>0.5739099383354187</c:v>
                </c:pt>
                <c:pt idx="6749">
                  <c:v>0.57372218370437622</c:v>
                </c:pt>
                <c:pt idx="6750">
                  <c:v>0.57372492551803589</c:v>
                </c:pt>
                <c:pt idx="6751">
                  <c:v>0.57400411367416382</c:v>
                </c:pt>
                <c:pt idx="6752">
                  <c:v>0.57338595390319824</c:v>
                </c:pt>
                <c:pt idx="6753">
                  <c:v>0.57352793216705322</c:v>
                </c:pt>
                <c:pt idx="6754">
                  <c:v>0.57395219802856445</c:v>
                </c:pt>
                <c:pt idx="6755">
                  <c:v>0.57365632057189941</c:v>
                </c:pt>
                <c:pt idx="6756">
                  <c:v>0.57379293441772461</c:v>
                </c:pt>
                <c:pt idx="6757">
                  <c:v>0.57363623380661011</c:v>
                </c:pt>
                <c:pt idx="6758">
                  <c:v>0.57383531332015991</c:v>
                </c:pt>
                <c:pt idx="6759">
                  <c:v>0.57395124435424805</c:v>
                </c:pt>
                <c:pt idx="6760">
                  <c:v>0.57388174533843994</c:v>
                </c:pt>
                <c:pt idx="6761">
                  <c:v>0.5747799277305603</c:v>
                </c:pt>
                <c:pt idx="6762">
                  <c:v>0.57388615608215332</c:v>
                </c:pt>
                <c:pt idx="6763">
                  <c:v>0.57347536087036133</c:v>
                </c:pt>
                <c:pt idx="6764">
                  <c:v>0.57397335767745972</c:v>
                </c:pt>
                <c:pt idx="6765">
                  <c:v>0.57370233535766602</c:v>
                </c:pt>
                <c:pt idx="6766">
                  <c:v>0.57398313283920288</c:v>
                </c:pt>
                <c:pt idx="6767">
                  <c:v>0.5735480785369873</c:v>
                </c:pt>
                <c:pt idx="6768">
                  <c:v>0.57360976934432983</c:v>
                </c:pt>
                <c:pt idx="6769">
                  <c:v>0.57375639677047729</c:v>
                </c:pt>
                <c:pt idx="6770">
                  <c:v>0.57364523410797119</c:v>
                </c:pt>
                <c:pt idx="6771">
                  <c:v>0.57431268692016602</c:v>
                </c:pt>
                <c:pt idx="6772">
                  <c:v>0.57396769523620605</c:v>
                </c:pt>
                <c:pt idx="6773">
                  <c:v>0.57350814342498779</c:v>
                </c:pt>
                <c:pt idx="6774">
                  <c:v>0.5738832950592041</c:v>
                </c:pt>
                <c:pt idx="6775">
                  <c:v>0.57386374473571777</c:v>
                </c:pt>
                <c:pt idx="6776">
                  <c:v>0.57394129037857056</c:v>
                </c:pt>
                <c:pt idx="6777">
                  <c:v>0.57359212636947632</c:v>
                </c:pt>
                <c:pt idx="6778">
                  <c:v>0.57363748550415039</c:v>
                </c:pt>
                <c:pt idx="6779">
                  <c:v>0.57395422458648682</c:v>
                </c:pt>
                <c:pt idx="6780">
                  <c:v>0.57373577356338501</c:v>
                </c:pt>
                <c:pt idx="6781">
                  <c:v>0.57473832368850708</c:v>
                </c:pt>
                <c:pt idx="6782">
                  <c:v>0.57431191205978394</c:v>
                </c:pt>
                <c:pt idx="6783">
                  <c:v>0.57350170612335205</c:v>
                </c:pt>
                <c:pt idx="6784">
                  <c:v>0.57360607385635376</c:v>
                </c:pt>
                <c:pt idx="6785">
                  <c:v>0.5739598274230957</c:v>
                </c:pt>
                <c:pt idx="6786">
                  <c:v>0.57407969236373901</c:v>
                </c:pt>
                <c:pt idx="6787">
                  <c:v>0.57352101802825928</c:v>
                </c:pt>
                <c:pt idx="6788">
                  <c:v>0.57369083166122437</c:v>
                </c:pt>
                <c:pt idx="6789">
                  <c:v>0.57376730442047119</c:v>
                </c:pt>
                <c:pt idx="6790">
                  <c:v>0.57370537519454956</c:v>
                </c:pt>
                <c:pt idx="6791">
                  <c:v>0.57481914758682251</c:v>
                </c:pt>
                <c:pt idx="6792">
                  <c:v>0.57523179054260254</c:v>
                </c:pt>
                <c:pt idx="6793">
                  <c:v>0.57384735345840454</c:v>
                </c:pt>
                <c:pt idx="6794">
                  <c:v>0.573600172996521</c:v>
                </c:pt>
                <c:pt idx="6795">
                  <c:v>0.57399499416351318</c:v>
                </c:pt>
                <c:pt idx="6796">
                  <c:v>0.57395040988922119</c:v>
                </c:pt>
                <c:pt idx="6797">
                  <c:v>0.57356631755828857</c:v>
                </c:pt>
                <c:pt idx="6798">
                  <c:v>0.57388705015182495</c:v>
                </c:pt>
                <c:pt idx="6799">
                  <c:v>0.5737796425819397</c:v>
                </c:pt>
                <c:pt idx="6800">
                  <c:v>0.57374495267868042</c:v>
                </c:pt>
                <c:pt idx="6801">
                  <c:v>0.57516556978225708</c:v>
                </c:pt>
                <c:pt idx="6802">
                  <c:v>0.57607936859130859</c:v>
                </c:pt>
                <c:pt idx="6803">
                  <c:v>0.57463920116424561</c:v>
                </c:pt>
                <c:pt idx="6804">
                  <c:v>0.57407277822494507</c:v>
                </c:pt>
                <c:pt idx="6805">
                  <c:v>0.57511407136917114</c:v>
                </c:pt>
                <c:pt idx="6806">
                  <c:v>0.57454454898834229</c:v>
                </c:pt>
                <c:pt idx="6807">
                  <c:v>0.57390791177749634</c:v>
                </c:pt>
                <c:pt idx="6808">
                  <c:v>0.57431697845458984</c:v>
                </c:pt>
                <c:pt idx="6809">
                  <c:v>0.57391613721847534</c:v>
                </c:pt>
                <c:pt idx="6810">
                  <c:v>0.57374697923660278</c:v>
                </c:pt>
                <c:pt idx="6811">
                  <c:v>0.57442861795425415</c:v>
                </c:pt>
                <c:pt idx="6812">
                  <c:v>0.57522356510162354</c:v>
                </c:pt>
                <c:pt idx="6813">
                  <c:v>0.57446789741516113</c:v>
                </c:pt>
                <c:pt idx="6814">
                  <c:v>0.57421016693115234</c:v>
                </c:pt>
                <c:pt idx="6815">
                  <c:v>0.57499676942825317</c:v>
                </c:pt>
                <c:pt idx="6816">
                  <c:v>0.57427608966827393</c:v>
                </c:pt>
                <c:pt idx="6817">
                  <c:v>0.57390981912612915</c:v>
                </c:pt>
                <c:pt idx="6818">
                  <c:v>0.57422202825546265</c:v>
                </c:pt>
                <c:pt idx="6819">
                  <c:v>0.57401806116104126</c:v>
                </c:pt>
                <c:pt idx="6820">
                  <c:v>0.57377749681472778</c:v>
                </c:pt>
                <c:pt idx="6821">
                  <c:v>0.57426685094833374</c:v>
                </c:pt>
                <c:pt idx="6822">
                  <c:v>0.57465696334838867</c:v>
                </c:pt>
                <c:pt idx="6823">
                  <c:v>0.57418519258499146</c:v>
                </c:pt>
                <c:pt idx="6824">
                  <c:v>0.57426083087921143</c:v>
                </c:pt>
                <c:pt idx="6825">
                  <c:v>0.57489728927612305</c:v>
                </c:pt>
                <c:pt idx="6826">
                  <c:v>0.57414573431015015</c:v>
                </c:pt>
                <c:pt idx="6827">
                  <c:v>0.57381415367126465</c:v>
                </c:pt>
                <c:pt idx="6828">
                  <c:v>0.57399970293045044</c:v>
                </c:pt>
                <c:pt idx="6829">
                  <c:v>0.57398754358291626</c:v>
                </c:pt>
                <c:pt idx="6830">
                  <c:v>0.57393950223922729</c:v>
                </c:pt>
                <c:pt idx="6831">
                  <c:v>0.57443732023239136</c:v>
                </c:pt>
                <c:pt idx="6832">
                  <c:v>0.57456463575363159</c:v>
                </c:pt>
                <c:pt idx="6833">
                  <c:v>0.57407462596893311</c:v>
                </c:pt>
                <c:pt idx="6834">
                  <c:v>0.57443910837173462</c:v>
                </c:pt>
                <c:pt idx="6835">
                  <c:v>0.57450407743453979</c:v>
                </c:pt>
                <c:pt idx="6836">
                  <c:v>0.57430016994476318</c:v>
                </c:pt>
                <c:pt idx="6837">
                  <c:v>0.57389253377914429</c:v>
                </c:pt>
                <c:pt idx="6838">
                  <c:v>0.57390815019607544</c:v>
                </c:pt>
                <c:pt idx="6839">
                  <c:v>0.57395690679550171</c:v>
                </c:pt>
                <c:pt idx="6840">
                  <c:v>0.57403618097305298</c:v>
                </c:pt>
                <c:pt idx="6841">
                  <c:v>0.57462978363037109</c:v>
                </c:pt>
                <c:pt idx="6842">
                  <c:v>0.57464152574539185</c:v>
                </c:pt>
                <c:pt idx="6843">
                  <c:v>0.57434391975402832</c:v>
                </c:pt>
                <c:pt idx="6844">
                  <c:v>0.57483404874801636</c:v>
                </c:pt>
                <c:pt idx="6845">
                  <c:v>0.5746038556098938</c:v>
                </c:pt>
                <c:pt idx="6846">
                  <c:v>0.57463324069976807</c:v>
                </c:pt>
                <c:pt idx="6847">
                  <c:v>0.57409840822219849</c:v>
                </c:pt>
                <c:pt idx="6848">
                  <c:v>0.57427370548248291</c:v>
                </c:pt>
                <c:pt idx="6849">
                  <c:v>0.57402688264846802</c:v>
                </c:pt>
                <c:pt idx="6850">
                  <c:v>0.57426393032073975</c:v>
                </c:pt>
                <c:pt idx="6851">
                  <c:v>0.57479530572891235</c:v>
                </c:pt>
                <c:pt idx="6852">
                  <c:v>0.57454848289489746</c:v>
                </c:pt>
                <c:pt idx="6853">
                  <c:v>0.57452911138534546</c:v>
                </c:pt>
                <c:pt idx="6854">
                  <c:v>0.57499152421951294</c:v>
                </c:pt>
                <c:pt idx="6855">
                  <c:v>0.5748291015625</c:v>
                </c:pt>
                <c:pt idx="6856">
                  <c:v>0.57454544305801392</c:v>
                </c:pt>
                <c:pt idx="6857">
                  <c:v>0.57417947053909302</c:v>
                </c:pt>
                <c:pt idx="6858">
                  <c:v>0.57425397634506226</c:v>
                </c:pt>
                <c:pt idx="6859">
                  <c:v>0.57396697998046875</c:v>
                </c:pt>
                <c:pt idx="6860">
                  <c:v>0.57425099611282349</c:v>
                </c:pt>
                <c:pt idx="6861">
                  <c:v>0.57486391067504883</c:v>
                </c:pt>
                <c:pt idx="6862">
                  <c:v>0.57434642314910889</c:v>
                </c:pt>
                <c:pt idx="6863">
                  <c:v>0.57456910610198975</c:v>
                </c:pt>
                <c:pt idx="6864">
                  <c:v>0.57488197088241577</c:v>
                </c:pt>
                <c:pt idx="6865">
                  <c:v>0.5747983455657959</c:v>
                </c:pt>
                <c:pt idx="6866">
                  <c:v>0.57503598928451538</c:v>
                </c:pt>
                <c:pt idx="6867">
                  <c:v>0.57416349649429321</c:v>
                </c:pt>
                <c:pt idx="6868">
                  <c:v>0.5742570161819458</c:v>
                </c:pt>
                <c:pt idx="6869">
                  <c:v>0.57417094707489014</c:v>
                </c:pt>
                <c:pt idx="6870">
                  <c:v>0.57478624582290649</c:v>
                </c:pt>
                <c:pt idx="6871">
                  <c:v>0.57502263784408569</c:v>
                </c:pt>
                <c:pt idx="6872">
                  <c:v>0.57428371906280518</c:v>
                </c:pt>
                <c:pt idx="6873">
                  <c:v>0.57461583614349365</c:v>
                </c:pt>
                <c:pt idx="6874">
                  <c:v>0.57466638088226318</c:v>
                </c:pt>
                <c:pt idx="6875">
                  <c:v>0.57541024684906006</c:v>
                </c:pt>
                <c:pt idx="6876">
                  <c:v>0.57557201385498047</c:v>
                </c:pt>
                <c:pt idx="6877">
                  <c:v>0.57436543703079224</c:v>
                </c:pt>
                <c:pt idx="6878">
                  <c:v>0.57404941320419312</c:v>
                </c:pt>
                <c:pt idx="6879">
                  <c:v>0.57430750131607056</c:v>
                </c:pt>
                <c:pt idx="6880">
                  <c:v>0.5749213695526123</c:v>
                </c:pt>
                <c:pt idx="6881">
                  <c:v>0.57534027099609375</c:v>
                </c:pt>
                <c:pt idx="6882">
                  <c:v>0.57418745756149292</c:v>
                </c:pt>
                <c:pt idx="6883">
                  <c:v>0.57454663515090942</c:v>
                </c:pt>
                <c:pt idx="6884">
                  <c:v>0.57428842782974243</c:v>
                </c:pt>
                <c:pt idx="6885">
                  <c:v>0.57534682750701904</c:v>
                </c:pt>
                <c:pt idx="6886">
                  <c:v>0.57483565807342529</c:v>
                </c:pt>
                <c:pt idx="6887">
                  <c:v>0.57454580068588257</c:v>
                </c:pt>
                <c:pt idx="6888">
                  <c:v>0.57439923286437988</c:v>
                </c:pt>
                <c:pt idx="6889">
                  <c:v>0.57426482439041138</c:v>
                </c:pt>
                <c:pt idx="6890">
                  <c:v>0.57580333948135376</c:v>
                </c:pt>
                <c:pt idx="6891">
                  <c:v>0.57491713762283325</c:v>
                </c:pt>
                <c:pt idx="6892">
                  <c:v>0.57442569732666016</c:v>
                </c:pt>
                <c:pt idx="6893">
                  <c:v>0.57425218820571899</c:v>
                </c:pt>
                <c:pt idx="6894">
                  <c:v>0.5745730996131897</c:v>
                </c:pt>
                <c:pt idx="6895">
                  <c:v>0.57499569654464722</c:v>
                </c:pt>
                <c:pt idx="6896">
                  <c:v>0.574390709400177</c:v>
                </c:pt>
                <c:pt idx="6897">
                  <c:v>0.57451421022415161</c:v>
                </c:pt>
                <c:pt idx="6898">
                  <c:v>0.57419896125793457</c:v>
                </c:pt>
                <c:pt idx="6899">
                  <c:v>0.57477432489395142</c:v>
                </c:pt>
                <c:pt idx="6900">
                  <c:v>0.57540935277938843</c:v>
                </c:pt>
                <c:pt idx="6901">
                  <c:v>0.57489365339279175</c:v>
                </c:pt>
                <c:pt idx="6902">
                  <c:v>0.57450991868972778</c:v>
                </c:pt>
                <c:pt idx="6903">
                  <c:v>0.57424229383468628</c:v>
                </c:pt>
                <c:pt idx="6904">
                  <c:v>0.57526743412017822</c:v>
                </c:pt>
                <c:pt idx="6905">
                  <c:v>0.57493102550506592</c:v>
                </c:pt>
                <c:pt idx="6906">
                  <c:v>0.57445329427719116</c:v>
                </c:pt>
                <c:pt idx="6907">
                  <c:v>0.57428461313247681</c:v>
                </c:pt>
                <c:pt idx="6908">
                  <c:v>0.57422775030136108</c:v>
                </c:pt>
                <c:pt idx="6909">
                  <c:v>0.57499885559082031</c:v>
                </c:pt>
                <c:pt idx="6910">
                  <c:v>0.57512533664703369</c:v>
                </c:pt>
                <c:pt idx="6911">
                  <c:v>0.57534950971603394</c:v>
                </c:pt>
                <c:pt idx="6912">
                  <c:v>0.57435613870620728</c:v>
                </c:pt>
                <c:pt idx="6913">
                  <c:v>0.57433372735977173</c:v>
                </c:pt>
                <c:pt idx="6914">
                  <c:v>0.57552188634872437</c:v>
                </c:pt>
                <c:pt idx="6915">
                  <c:v>0.57467997074127197</c:v>
                </c:pt>
                <c:pt idx="6916">
                  <c:v>0.57476645708084106</c:v>
                </c:pt>
                <c:pt idx="6917">
                  <c:v>0.57425683736801147</c:v>
                </c:pt>
                <c:pt idx="6918">
                  <c:v>0.57448703050613403</c:v>
                </c:pt>
                <c:pt idx="6919">
                  <c:v>0.57480317354202271</c:v>
                </c:pt>
                <c:pt idx="6920">
                  <c:v>0.57560902833938599</c:v>
                </c:pt>
                <c:pt idx="6921">
                  <c:v>0.57537436485290527</c:v>
                </c:pt>
                <c:pt idx="6922">
                  <c:v>0.57430410385131836</c:v>
                </c:pt>
                <c:pt idx="6923">
                  <c:v>0.57485783100128174</c:v>
                </c:pt>
                <c:pt idx="6924">
                  <c:v>0.57531720399856567</c:v>
                </c:pt>
                <c:pt idx="6925">
                  <c:v>0.57494139671325684</c:v>
                </c:pt>
                <c:pt idx="6926">
                  <c:v>0.57454729080200195</c:v>
                </c:pt>
                <c:pt idx="6927">
                  <c:v>0.57425481081008911</c:v>
                </c:pt>
                <c:pt idx="6928">
                  <c:v>0.57444685697555542</c:v>
                </c:pt>
                <c:pt idx="6929">
                  <c:v>0.57476741075515747</c:v>
                </c:pt>
                <c:pt idx="6930">
                  <c:v>0.57549554109573364</c:v>
                </c:pt>
                <c:pt idx="6931">
                  <c:v>0.57490676641464233</c:v>
                </c:pt>
                <c:pt idx="6932">
                  <c:v>0.57432091236114502</c:v>
                </c:pt>
                <c:pt idx="6933">
                  <c:v>0.57474356889724731</c:v>
                </c:pt>
                <c:pt idx="6934">
                  <c:v>0.57482731342315674</c:v>
                </c:pt>
                <c:pt idx="6935">
                  <c:v>0.57481181621551514</c:v>
                </c:pt>
                <c:pt idx="6936">
                  <c:v>0.57439279556274414</c:v>
                </c:pt>
                <c:pt idx="6937">
                  <c:v>0.57449215650558472</c:v>
                </c:pt>
                <c:pt idx="6938">
                  <c:v>0.57433027029037476</c:v>
                </c:pt>
                <c:pt idx="6939">
                  <c:v>0.57508432865142822</c:v>
                </c:pt>
                <c:pt idx="6940">
                  <c:v>0.57524847984313965</c:v>
                </c:pt>
                <c:pt idx="6941">
                  <c:v>0.57487446069717407</c:v>
                </c:pt>
                <c:pt idx="6942">
                  <c:v>0.57480156421661377</c:v>
                </c:pt>
                <c:pt idx="6943">
                  <c:v>0.57486420869827271</c:v>
                </c:pt>
                <c:pt idx="6944">
                  <c:v>0.57487237453460693</c:v>
                </c:pt>
                <c:pt idx="6945">
                  <c:v>0.57459884881973267</c:v>
                </c:pt>
                <c:pt idx="6946">
                  <c:v>0.57475513219833374</c:v>
                </c:pt>
                <c:pt idx="6947">
                  <c:v>0.57452833652496338</c:v>
                </c:pt>
                <c:pt idx="6948">
                  <c:v>0.5747067928314209</c:v>
                </c:pt>
                <c:pt idx="6949">
                  <c:v>0.57535052299499512</c:v>
                </c:pt>
                <c:pt idx="6950">
                  <c:v>0.57473760843276978</c:v>
                </c:pt>
                <c:pt idx="6951">
                  <c:v>0.57459831237792969</c:v>
                </c:pt>
                <c:pt idx="6952">
                  <c:v>0.57444703578948975</c:v>
                </c:pt>
                <c:pt idx="6953">
                  <c:v>0.57487034797668457</c:v>
                </c:pt>
                <c:pt idx="6954">
                  <c:v>0.57508581876754761</c:v>
                </c:pt>
                <c:pt idx="6955">
                  <c:v>0.57491129636764526</c:v>
                </c:pt>
                <c:pt idx="6956">
                  <c:v>0.57506048679351807</c:v>
                </c:pt>
                <c:pt idx="6957">
                  <c:v>0.5744246244430542</c:v>
                </c:pt>
                <c:pt idx="6958">
                  <c:v>0.57498234510421753</c:v>
                </c:pt>
                <c:pt idx="6959">
                  <c:v>0.57564949989318848</c:v>
                </c:pt>
                <c:pt idx="6960">
                  <c:v>0.57585209608078003</c:v>
                </c:pt>
                <c:pt idx="6961">
                  <c:v>0.5753558874130249</c:v>
                </c:pt>
                <c:pt idx="6962">
                  <c:v>0.57490992546081543</c:v>
                </c:pt>
                <c:pt idx="6963">
                  <c:v>0.57507032155990601</c:v>
                </c:pt>
                <c:pt idx="6964">
                  <c:v>0.57517445087432861</c:v>
                </c:pt>
                <c:pt idx="6965">
                  <c:v>0.57535600662231445</c:v>
                </c:pt>
                <c:pt idx="6966">
                  <c:v>0.57505428791046143</c:v>
                </c:pt>
                <c:pt idx="6967">
                  <c:v>0.57457113265991211</c:v>
                </c:pt>
                <c:pt idx="6968">
                  <c:v>0.57509803771972656</c:v>
                </c:pt>
                <c:pt idx="6969">
                  <c:v>0.57587999105453491</c:v>
                </c:pt>
                <c:pt idx="6970">
                  <c:v>0.57556253671646118</c:v>
                </c:pt>
                <c:pt idx="6971">
                  <c:v>0.57493489980697632</c:v>
                </c:pt>
                <c:pt idx="6972">
                  <c:v>0.57497721910476685</c:v>
                </c:pt>
                <c:pt idx="6973">
                  <c:v>0.57493007183074951</c:v>
                </c:pt>
                <c:pt idx="6974">
                  <c:v>0.57498723268508911</c:v>
                </c:pt>
                <c:pt idx="6975">
                  <c:v>0.57594674825668335</c:v>
                </c:pt>
                <c:pt idx="6976">
                  <c:v>0.57504647970199585</c:v>
                </c:pt>
                <c:pt idx="6977">
                  <c:v>0.57502686977386475</c:v>
                </c:pt>
                <c:pt idx="6978">
                  <c:v>0.57564520835876465</c:v>
                </c:pt>
                <c:pt idx="6979">
                  <c:v>0.57657235860824585</c:v>
                </c:pt>
                <c:pt idx="6980">
                  <c:v>0.57514464855194092</c:v>
                </c:pt>
                <c:pt idx="6981">
                  <c:v>0.5749172568321228</c:v>
                </c:pt>
                <c:pt idx="6982">
                  <c:v>0.57526284456253052</c:v>
                </c:pt>
                <c:pt idx="6983">
                  <c:v>0.5745052695274353</c:v>
                </c:pt>
                <c:pt idx="6984">
                  <c:v>0.57538580894470215</c:v>
                </c:pt>
                <c:pt idx="6985">
                  <c:v>0.57533079385757446</c:v>
                </c:pt>
                <c:pt idx="6986">
                  <c:v>0.57520836591720581</c:v>
                </c:pt>
                <c:pt idx="6987">
                  <c:v>0.57558101415634155</c:v>
                </c:pt>
                <c:pt idx="6988">
                  <c:v>0.57614654302597046</c:v>
                </c:pt>
                <c:pt idx="6989">
                  <c:v>0.57616341114044189</c:v>
                </c:pt>
                <c:pt idx="6990">
                  <c:v>0.57528674602508545</c:v>
                </c:pt>
                <c:pt idx="6991">
                  <c:v>0.57558274269104004</c:v>
                </c:pt>
                <c:pt idx="6992">
                  <c:v>0.57488960027694702</c:v>
                </c:pt>
                <c:pt idx="6993">
                  <c:v>0.57505202293395996</c:v>
                </c:pt>
                <c:pt idx="6994">
                  <c:v>0.57557618618011475</c:v>
                </c:pt>
                <c:pt idx="6995">
                  <c:v>0.575248122215271</c:v>
                </c:pt>
                <c:pt idx="6996">
                  <c:v>0.57570648193359375</c:v>
                </c:pt>
                <c:pt idx="6997">
                  <c:v>0.57596635818481445</c:v>
                </c:pt>
                <c:pt idx="6998">
                  <c:v>0.57587963342666626</c:v>
                </c:pt>
                <c:pt idx="6999">
                  <c:v>0.57565200328826904</c:v>
                </c:pt>
                <c:pt idx="7000">
                  <c:v>0.57579749822616577</c:v>
                </c:pt>
                <c:pt idx="7001">
                  <c:v>0.57550007104873657</c:v>
                </c:pt>
                <c:pt idx="7002">
                  <c:v>0.57492625713348389</c:v>
                </c:pt>
                <c:pt idx="7003">
                  <c:v>0.57535934448242188</c:v>
                </c:pt>
                <c:pt idx="7004">
                  <c:v>0.57534337043762207</c:v>
                </c:pt>
                <c:pt idx="7005">
                  <c:v>0.57533282041549683</c:v>
                </c:pt>
                <c:pt idx="7006">
                  <c:v>0.57659071683883667</c:v>
                </c:pt>
                <c:pt idx="7007">
                  <c:v>0.5766405463218689</c:v>
                </c:pt>
                <c:pt idx="7008">
                  <c:v>0.57584643363952637</c:v>
                </c:pt>
                <c:pt idx="7009">
                  <c:v>0.57566756010055542</c:v>
                </c:pt>
                <c:pt idx="7010">
                  <c:v>0.57584381103515625</c:v>
                </c:pt>
                <c:pt idx="7011">
                  <c:v>0.57499665021896362</c:v>
                </c:pt>
                <c:pt idx="7012">
                  <c:v>0.57533800601959229</c:v>
                </c:pt>
                <c:pt idx="7013">
                  <c:v>0.57548040151596069</c:v>
                </c:pt>
                <c:pt idx="7014">
                  <c:v>0.5751500129699707</c:v>
                </c:pt>
                <c:pt idx="7015">
                  <c:v>0.57605636119842529</c:v>
                </c:pt>
                <c:pt idx="7016">
                  <c:v>0.57680845260620117</c:v>
                </c:pt>
                <c:pt idx="7017">
                  <c:v>0.57598912715911865</c:v>
                </c:pt>
                <c:pt idx="7018">
                  <c:v>0.57568812370300293</c:v>
                </c:pt>
                <c:pt idx="7019">
                  <c:v>0.57574045658111572</c:v>
                </c:pt>
                <c:pt idx="7020">
                  <c:v>0.57497090101242065</c:v>
                </c:pt>
                <c:pt idx="7021">
                  <c:v>0.57527226209640503</c:v>
                </c:pt>
                <c:pt idx="7022">
                  <c:v>0.57531023025512695</c:v>
                </c:pt>
                <c:pt idx="7023">
                  <c:v>0.57525789737701416</c:v>
                </c:pt>
                <c:pt idx="7024">
                  <c:v>0.57576799392700195</c:v>
                </c:pt>
                <c:pt idx="7025">
                  <c:v>0.576873779296875</c:v>
                </c:pt>
                <c:pt idx="7026">
                  <c:v>0.57654672861099243</c:v>
                </c:pt>
                <c:pt idx="7027">
                  <c:v>0.57616299390792847</c:v>
                </c:pt>
                <c:pt idx="7028">
                  <c:v>0.57632124423980713</c:v>
                </c:pt>
                <c:pt idx="7029">
                  <c:v>0.57514655590057373</c:v>
                </c:pt>
                <c:pt idx="7030">
                  <c:v>0.57538908720016479</c:v>
                </c:pt>
                <c:pt idx="7031">
                  <c:v>0.57537835836410522</c:v>
                </c:pt>
                <c:pt idx="7032">
                  <c:v>0.57540559768676758</c:v>
                </c:pt>
                <c:pt idx="7033">
                  <c:v>0.57558572292327881</c:v>
                </c:pt>
                <c:pt idx="7034">
                  <c:v>0.57637876272201538</c:v>
                </c:pt>
                <c:pt idx="7035">
                  <c:v>0.57638818025588989</c:v>
                </c:pt>
                <c:pt idx="7036">
                  <c:v>0.57633215188980103</c:v>
                </c:pt>
                <c:pt idx="7037">
                  <c:v>0.57772737741470337</c:v>
                </c:pt>
                <c:pt idx="7038">
                  <c:v>0.57599347829818726</c:v>
                </c:pt>
                <c:pt idx="7039">
                  <c:v>0.57557958364486694</c:v>
                </c:pt>
                <c:pt idx="7040">
                  <c:v>0.57550418376922607</c:v>
                </c:pt>
                <c:pt idx="7041">
                  <c:v>0.57564139366149902</c:v>
                </c:pt>
                <c:pt idx="7042">
                  <c:v>0.5757443904876709</c:v>
                </c:pt>
                <c:pt idx="7043">
                  <c:v>0.57670783996582031</c:v>
                </c:pt>
                <c:pt idx="7044">
                  <c:v>0.57689708471298218</c:v>
                </c:pt>
                <c:pt idx="7045">
                  <c:v>0.57646858692169189</c:v>
                </c:pt>
                <c:pt idx="7046">
                  <c:v>0.57860380411148071</c:v>
                </c:pt>
                <c:pt idx="7047">
                  <c:v>0.57690787315368652</c:v>
                </c:pt>
                <c:pt idx="7048">
                  <c:v>0.57595628499984741</c:v>
                </c:pt>
                <c:pt idx="7049">
                  <c:v>0.57559782266616821</c:v>
                </c:pt>
                <c:pt idx="7050">
                  <c:v>0.57581830024719238</c:v>
                </c:pt>
                <c:pt idx="7051">
                  <c:v>0.57582950592041016</c:v>
                </c:pt>
                <c:pt idx="7052">
                  <c:v>0.57654744386672974</c:v>
                </c:pt>
                <c:pt idx="7053">
                  <c:v>0.57709991931915283</c:v>
                </c:pt>
                <c:pt idx="7054">
                  <c:v>0.5765916109085083</c:v>
                </c:pt>
                <c:pt idx="7055">
                  <c:v>0.57843095064163208</c:v>
                </c:pt>
                <c:pt idx="7056">
                  <c:v>0.57771289348602295</c:v>
                </c:pt>
                <c:pt idx="7057">
                  <c:v>0.57665318250656128</c:v>
                </c:pt>
                <c:pt idx="7058">
                  <c:v>0.57606810331344604</c:v>
                </c:pt>
                <c:pt idx="7059">
                  <c:v>0.57603639364242554</c:v>
                </c:pt>
                <c:pt idx="7060">
                  <c:v>0.57613056898117065</c:v>
                </c:pt>
                <c:pt idx="7061">
                  <c:v>0.57666021585464478</c:v>
                </c:pt>
                <c:pt idx="7062">
                  <c:v>0.5771324634552002</c:v>
                </c:pt>
                <c:pt idx="7063">
                  <c:v>0.57664191722869873</c:v>
                </c:pt>
                <c:pt idx="7064">
                  <c:v>0.57744663953781128</c:v>
                </c:pt>
                <c:pt idx="7065">
                  <c:v>0.57749217748641968</c:v>
                </c:pt>
                <c:pt idx="7066">
                  <c:v>0.57682085037231445</c:v>
                </c:pt>
                <c:pt idx="7067">
                  <c:v>0.57629990577697754</c:v>
                </c:pt>
                <c:pt idx="7068">
                  <c:v>0.57610100507736206</c:v>
                </c:pt>
                <c:pt idx="7069">
                  <c:v>0.57615071535110474</c:v>
                </c:pt>
                <c:pt idx="7070">
                  <c:v>0.57664811611175537</c:v>
                </c:pt>
                <c:pt idx="7071">
                  <c:v>0.57772326469421387</c:v>
                </c:pt>
                <c:pt idx="7072">
                  <c:v>0.57713502645492554</c:v>
                </c:pt>
                <c:pt idx="7073">
                  <c:v>0.57776105403900146</c:v>
                </c:pt>
                <c:pt idx="7074">
                  <c:v>0.57797890901565552</c:v>
                </c:pt>
                <c:pt idx="7075">
                  <c:v>0.57713127136230469</c:v>
                </c:pt>
                <c:pt idx="7076">
                  <c:v>0.57633316516876221</c:v>
                </c:pt>
                <c:pt idx="7077">
                  <c:v>0.57617479562759399</c:v>
                </c:pt>
                <c:pt idx="7078">
                  <c:v>0.57609957456588745</c:v>
                </c:pt>
                <c:pt idx="7079">
                  <c:v>0.57630479335784912</c:v>
                </c:pt>
                <c:pt idx="7080">
                  <c:v>0.57701176404953003</c:v>
                </c:pt>
                <c:pt idx="7081">
                  <c:v>0.57701569795608521</c:v>
                </c:pt>
                <c:pt idx="7082">
                  <c:v>0.57723540067672729</c:v>
                </c:pt>
                <c:pt idx="7083">
                  <c:v>0.57775312662124634</c:v>
                </c:pt>
                <c:pt idx="7084">
                  <c:v>0.57744956016540527</c:v>
                </c:pt>
                <c:pt idx="7085">
                  <c:v>0.57647621631622314</c:v>
                </c:pt>
                <c:pt idx="7086">
                  <c:v>0.5763251781463623</c:v>
                </c:pt>
                <c:pt idx="7087">
                  <c:v>0.57629787921905518</c:v>
                </c:pt>
                <c:pt idx="7088">
                  <c:v>0.57631582021713257</c:v>
                </c:pt>
                <c:pt idx="7089">
                  <c:v>0.57662791013717651</c:v>
                </c:pt>
                <c:pt idx="7090">
                  <c:v>0.57701402902603149</c:v>
                </c:pt>
                <c:pt idx="7091">
                  <c:v>0.57710456848144531</c:v>
                </c:pt>
                <c:pt idx="7092">
                  <c:v>0.57733333110809326</c:v>
                </c:pt>
                <c:pt idx="7093">
                  <c:v>0.57736665010452271</c:v>
                </c:pt>
                <c:pt idx="7094">
                  <c:v>0.57650184631347656</c:v>
                </c:pt>
                <c:pt idx="7095">
                  <c:v>0.57632791996002197</c:v>
                </c:pt>
                <c:pt idx="7096">
                  <c:v>0.57614755630493164</c:v>
                </c:pt>
                <c:pt idx="7097">
                  <c:v>0.57636862993240356</c:v>
                </c:pt>
                <c:pt idx="7098">
                  <c:v>0.57661247253417969</c:v>
                </c:pt>
                <c:pt idx="7099">
                  <c:v>0.57693850994110107</c:v>
                </c:pt>
                <c:pt idx="7100">
                  <c:v>0.57710623741149902</c:v>
                </c:pt>
                <c:pt idx="7101">
                  <c:v>0.57760930061340332</c:v>
                </c:pt>
                <c:pt idx="7102">
                  <c:v>0.57754737138748169</c:v>
                </c:pt>
                <c:pt idx="7103">
                  <c:v>0.57677280902862549</c:v>
                </c:pt>
                <c:pt idx="7104">
                  <c:v>0.57666707038879395</c:v>
                </c:pt>
                <c:pt idx="7105">
                  <c:v>0.57636040449142456</c:v>
                </c:pt>
                <c:pt idx="7106">
                  <c:v>0.57658159732818604</c:v>
                </c:pt>
                <c:pt idx="7107">
                  <c:v>0.57677489519119263</c:v>
                </c:pt>
                <c:pt idx="7108">
                  <c:v>0.57712888717651367</c:v>
                </c:pt>
                <c:pt idx="7109">
                  <c:v>0.57704436779022217</c:v>
                </c:pt>
                <c:pt idx="7110">
                  <c:v>0.57741761207580566</c:v>
                </c:pt>
                <c:pt idx="7111">
                  <c:v>0.57702076435089111</c:v>
                </c:pt>
                <c:pt idx="7112">
                  <c:v>0.57670122385025024</c:v>
                </c:pt>
                <c:pt idx="7113">
                  <c:v>0.57629454135894775</c:v>
                </c:pt>
                <c:pt idx="7114">
                  <c:v>0.57620632648468018</c:v>
                </c:pt>
                <c:pt idx="7115">
                  <c:v>0.57641023397445679</c:v>
                </c:pt>
                <c:pt idx="7116">
                  <c:v>0.57677137851715088</c:v>
                </c:pt>
                <c:pt idx="7117">
                  <c:v>0.577037513256073</c:v>
                </c:pt>
                <c:pt idx="7118">
                  <c:v>0.57736271619796753</c:v>
                </c:pt>
                <c:pt idx="7119">
                  <c:v>0.57752591371536255</c:v>
                </c:pt>
                <c:pt idx="7120">
                  <c:v>0.57702243328094482</c:v>
                </c:pt>
                <c:pt idx="7121">
                  <c:v>0.57684189081192017</c:v>
                </c:pt>
                <c:pt idx="7122">
                  <c:v>0.57665717601776123</c:v>
                </c:pt>
                <c:pt idx="7123">
                  <c:v>0.57638651132583618</c:v>
                </c:pt>
                <c:pt idx="7124">
                  <c:v>0.57648211717605591</c:v>
                </c:pt>
                <c:pt idx="7125">
                  <c:v>0.57685047388076782</c:v>
                </c:pt>
                <c:pt idx="7126">
                  <c:v>0.57721817493438721</c:v>
                </c:pt>
                <c:pt idx="7127">
                  <c:v>0.57778787612915039</c:v>
                </c:pt>
                <c:pt idx="7128">
                  <c:v>0.57793861627578735</c:v>
                </c:pt>
                <c:pt idx="7129">
                  <c:v>0.57716071605682373</c:v>
                </c:pt>
                <c:pt idx="7130">
                  <c:v>0.5768771767616272</c:v>
                </c:pt>
                <c:pt idx="7131">
                  <c:v>0.57663559913635254</c:v>
                </c:pt>
                <c:pt idx="7132">
                  <c:v>0.57640737295150757</c:v>
                </c:pt>
                <c:pt idx="7133">
                  <c:v>0.57661294937133789</c:v>
                </c:pt>
                <c:pt idx="7134">
                  <c:v>0.57681131362915039</c:v>
                </c:pt>
                <c:pt idx="7135">
                  <c:v>0.57743698358535767</c:v>
                </c:pt>
                <c:pt idx="7136">
                  <c:v>0.57759541273117065</c:v>
                </c:pt>
                <c:pt idx="7137">
                  <c:v>0.57763683795928955</c:v>
                </c:pt>
                <c:pt idx="7138">
                  <c:v>0.5770915150642395</c:v>
                </c:pt>
                <c:pt idx="7139">
                  <c:v>0.57704776525497437</c:v>
                </c:pt>
                <c:pt idx="7140">
                  <c:v>0.5768054723739624</c:v>
                </c:pt>
                <c:pt idx="7141">
                  <c:v>0.5764121413230896</c:v>
                </c:pt>
                <c:pt idx="7142">
                  <c:v>0.57692241668701172</c:v>
                </c:pt>
                <c:pt idx="7143">
                  <c:v>0.5770256519317627</c:v>
                </c:pt>
                <c:pt idx="7144">
                  <c:v>0.57765060663223267</c:v>
                </c:pt>
                <c:pt idx="7145">
                  <c:v>0.57831168174743652</c:v>
                </c:pt>
                <c:pt idx="7146">
                  <c:v>0.5777403712272644</c:v>
                </c:pt>
                <c:pt idx="7147">
                  <c:v>0.57703894376754761</c:v>
                </c:pt>
                <c:pt idx="7148">
                  <c:v>0.57706010341644287</c:v>
                </c:pt>
                <c:pt idx="7149">
                  <c:v>0.57652807235717773</c:v>
                </c:pt>
                <c:pt idx="7150">
                  <c:v>0.57644504308700562</c:v>
                </c:pt>
                <c:pt idx="7151">
                  <c:v>0.57688784599304199</c:v>
                </c:pt>
                <c:pt idx="7152">
                  <c:v>0.57711422443389893</c:v>
                </c:pt>
                <c:pt idx="7153">
                  <c:v>0.57737237215042114</c:v>
                </c:pt>
                <c:pt idx="7154">
                  <c:v>0.57814639806747437</c:v>
                </c:pt>
                <c:pt idx="7155">
                  <c:v>0.57751548290252686</c:v>
                </c:pt>
                <c:pt idx="7156">
                  <c:v>0.57700133323669434</c:v>
                </c:pt>
                <c:pt idx="7157">
                  <c:v>0.57729250192642212</c:v>
                </c:pt>
                <c:pt idx="7158">
                  <c:v>0.57647055387496948</c:v>
                </c:pt>
                <c:pt idx="7159">
                  <c:v>0.57644504308700562</c:v>
                </c:pt>
                <c:pt idx="7160">
                  <c:v>0.57686960697174072</c:v>
                </c:pt>
                <c:pt idx="7161">
                  <c:v>0.57723861932754517</c:v>
                </c:pt>
                <c:pt idx="7162">
                  <c:v>0.57768946886062622</c:v>
                </c:pt>
                <c:pt idx="7163">
                  <c:v>0.57864344120025635</c:v>
                </c:pt>
                <c:pt idx="7164">
                  <c:v>0.57762742042541504</c:v>
                </c:pt>
                <c:pt idx="7165">
                  <c:v>0.57729971408843994</c:v>
                </c:pt>
                <c:pt idx="7166">
                  <c:v>0.57729369401931763</c:v>
                </c:pt>
                <c:pt idx="7167">
                  <c:v>0.57647037506103516</c:v>
                </c:pt>
                <c:pt idx="7168">
                  <c:v>0.57663041353225708</c:v>
                </c:pt>
                <c:pt idx="7169">
                  <c:v>0.57707875967025757</c:v>
                </c:pt>
                <c:pt idx="7170">
                  <c:v>0.57729101181030273</c:v>
                </c:pt>
                <c:pt idx="7171">
                  <c:v>0.57762825489044189</c:v>
                </c:pt>
                <c:pt idx="7172">
                  <c:v>0.57850158214569092</c:v>
                </c:pt>
                <c:pt idx="7173">
                  <c:v>0.57723736763000488</c:v>
                </c:pt>
                <c:pt idx="7174">
                  <c:v>0.57745468616485596</c:v>
                </c:pt>
                <c:pt idx="7175">
                  <c:v>0.57689428329467773</c:v>
                </c:pt>
                <c:pt idx="7176">
                  <c:v>0.57656991481781006</c:v>
                </c:pt>
                <c:pt idx="7177">
                  <c:v>0.57667034864425659</c:v>
                </c:pt>
                <c:pt idx="7178">
                  <c:v>0.57730114459991455</c:v>
                </c:pt>
                <c:pt idx="7179">
                  <c:v>0.57755714654922485</c:v>
                </c:pt>
                <c:pt idx="7180">
                  <c:v>0.5783960223197937</c:v>
                </c:pt>
                <c:pt idx="7181">
                  <c:v>0.57822537422180176</c:v>
                </c:pt>
                <c:pt idx="7182">
                  <c:v>0.57778000831604004</c:v>
                </c:pt>
                <c:pt idx="7183">
                  <c:v>0.57736754417419434</c:v>
                </c:pt>
                <c:pt idx="7184">
                  <c:v>0.57681316137313843</c:v>
                </c:pt>
                <c:pt idx="7185">
                  <c:v>0.57661908864974976</c:v>
                </c:pt>
                <c:pt idx="7186">
                  <c:v>0.57680219411849976</c:v>
                </c:pt>
                <c:pt idx="7187">
                  <c:v>0.57768219709396362</c:v>
                </c:pt>
                <c:pt idx="7188">
                  <c:v>0.57812958955764771</c:v>
                </c:pt>
                <c:pt idx="7189">
                  <c:v>0.57853841781616211</c:v>
                </c:pt>
                <c:pt idx="7190">
                  <c:v>0.57789129018783569</c:v>
                </c:pt>
                <c:pt idx="7191">
                  <c:v>0.57796299457550049</c:v>
                </c:pt>
                <c:pt idx="7192">
                  <c:v>0.57706767320632935</c:v>
                </c:pt>
                <c:pt idx="7193">
                  <c:v>0.57696092128753662</c:v>
                </c:pt>
                <c:pt idx="7194">
                  <c:v>0.5766797661781311</c:v>
                </c:pt>
                <c:pt idx="7195">
                  <c:v>0.57705551385879517</c:v>
                </c:pt>
                <c:pt idx="7196">
                  <c:v>0.57744318246841431</c:v>
                </c:pt>
                <c:pt idx="7197">
                  <c:v>0.578360915184021</c:v>
                </c:pt>
                <c:pt idx="7198">
                  <c:v>0.57830327749252319</c:v>
                </c:pt>
                <c:pt idx="7199">
                  <c:v>0.57812923192977905</c:v>
                </c:pt>
                <c:pt idx="7200">
                  <c:v>0.57786840200424194</c:v>
                </c:pt>
                <c:pt idx="7201">
                  <c:v>0.57717961072921753</c:v>
                </c:pt>
                <c:pt idx="7202">
                  <c:v>0.57692533731460571</c:v>
                </c:pt>
                <c:pt idx="7203">
                  <c:v>0.57691830396652222</c:v>
                </c:pt>
                <c:pt idx="7204">
                  <c:v>0.57755613327026367</c:v>
                </c:pt>
                <c:pt idx="7205">
                  <c:v>0.57773023843765259</c:v>
                </c:pt>
                <c:pt idx="7206">
                  <c:v>0.57889032363891602</c:v>
                </c:pt>
                <c:pt idx="7207">
                  <c:v>0.57797569036483765</c:v>
                </c:pt>
                <c:pt idx="7208">
                  <c:v>0.5781790018081665</c:v>
                </c:pt>
                <c:pt idx="7209">
                  <c:v>0.57724106311798096</c:v>
                </c:pt>
                <c:pt idx="7210">
                  <c:v>0.57693129777908325</c:v>
                </c:pt>
                <c:pt idx="7211">
                  <c:v>0.57676291465759277</c:v>
                </c:pt>
                <c:pt idx="7212">
                  <c:v>0.57731372117996216</c:v>
                </c:pt>
                <c:pt idx="7213">
                  <c:v>0.57759910821914673</c:v>
                </c:pt>
                <c:pt idx="7214">
                  <c:v>0.57864433526992798</c:v>
                </c:pt>
                <c:pt idx="7215">
                  <c:v>0.57854557037353516</c:v>
                </c:pt>
                <c:pt idx="7216">
                  <c:v>0.57852518558502197</c:v>
                </c:pt>
                <c:pt idx="7217">
                  <c:v>0.57841974496841431</c:v>
                </c:pt>
                <c:pt idx="7218">
                  <c:v>0.57760357856750488</c:v>
                </c:pt>
                <c:pt idx="7219">
                  <c:v>0.57699126005172729</c:v>
                </c:pt>
                <c:pt idx="7220">
                  <c:v>0.57700484991073608</c:v>
                </c:pt>
                <c:pt idx="7221">
                  <c:v>0.57734686136245728</c:v>
                </c:pt>
                <c:pt idx="7222">
                  <c:v>0.57763940095901489</c:v>
                </c:pt>
                <c:pt idx="7223">
                  <c:v>0.57838112115859985</c:v>
                </c:pt>
                <c:pt idx="7224">
                  <c:v>0.5782049298286438</c:v>
                </c:pt>
                <c:pt idx="7225">
                  <c:v>0.57834839820861816</c:v>
                </c:pt>
                <c:pt idx="7226">
                  <c:v>0.57799208164215088</c:v>
                </c:pt>
                <c:pt idx="7227">
                  <c:v>0.57720088958740234</c:v>
                </c:pt>
                <c:pt idx="7228">
                  <c:v>0.57694685459136963</c:v>
                </c:pt>
                <c:pt idx="7229">
                  <c:v>0.57737058401107788</c:v>
                </c:pt>
                <c:pt idx="7230">
                  <c:v>0.57738876342773438</c:v>
                </c:pt>
                <c:pt idx="7231">
                  <c:v>0.57806026935577393</c:v>
                </c:pt>
                <c:pt idx="7232">
                  <c:v>0.57848978042602539</c:v>
                </c:pt>
                <c:pt idx="7233">
                  <c:v>0.57813268899917603</c:v>
                </c:pt>
                <c:pt idx="7234">
                  <c:v>0.57861757278442383</c:v>
                </c:pt>
                <c:pt idx="7235">
                  <c:v>0.57780444622039795</c:v>
                </c:pt>
                <c:pt idx="7236">
                  <c:v>0.57699358463287354</c:v>
                </c:pt>
                <c:pt idx="7237">
                  <c:v>0.57717639207839966</c:v>
                </c:pt>
                <c:pt idx="7238">
                  <c:v>0.57745546102523804</c:v>
                </c:pt>
                <c:pt idx="7239">
                  <c:v>0.57766515016555786</c:v>
                </c:pt>
                <c:pt idx="7240">
                  <c:v>0.57858973741531372</c:v>
                </c:pt>
                <c:pt idx="7241">
                  <c:v>0.57820791006088257</c:v>
                </c:pt>
                <c:pt idx="7242">
                  <c:v>0.57849717140197754</c:v>
                </c:pt>
                <c:pt idx="7243">
                  <c:v>0.57821786403656006</c:v>
                </c:pt>
                <c:pt idx="7244">
                  <c:v>0.57730501890182495</c:v>
                </c:pt>
                <c:pt idx="7245">
                  <c:v>0.57718247175216675</c:v>
                </c:pt>
                <c:pt idx="7246">
                  <c:v>0.57732570171356201</c:v>
                </c:pt>
                <c:pt idx="7247">
                  <c:v>0.57733708620071411</c:v>
                </c:pt>
                <c:pt idx="7248">
                  <c:v>0.57788646221160889</c:v>
                </c:pt>
                <c:pt idx="7249">
                  <c:v>0.57829385995864868</c:v>
                </c:pt>
                <c:pt idx="7250">
                  <c:v>0.57869559526443481</c:v>
                </c:pt>
                <c:pt idx="7251">
                  <c:v>0.57889372110366821</c:v>
                </c:pt>
                <c:pt idx="7252">
                  <c:v>0.57783150672912598</c:v>
                </c:pt>
                <c:pt idx="7253">
                  <c:v>0.57723289728164673</c:v>
                </c:pt>
                <c:pt idx="7254">
                  <c:v>0.57721102237701416</c:v>
                </c:pt>
                <c:pt idx="7255">
                  <c:v>0.57742685079574585</c:v>
                </c:pt>
                <c:pt idx="7256">
                  <c:v>0.57763206958770752</c:v>
                </c:pt>
                <c:pt idx="7257">
                  <c:v>0.57806438207626343</c:v>
                </c:pt>
                <c:pt idx="7258">
                  <c:v>0.57862460613250732</c:v>
                </c:pt>
                <c:pt idx="7259">
                  <c:v>0.57895064353942871</c:v>
                </c:pt>
                <c:pt idx="7260">
                  <c:v>0.5783083438873291</c:v>
                </c:pt>
                <c:pt idx="7261">
                  <c:v>0.57771140336990356</c:v>
                </c:pt>
                <c:pt idx="7262">
                  <c:v>0.57741826772689819</c:v>
                </c:pt>
                <c:pt idx="7263">
                  <c:v>0.57742816209793091</c:v>
                </c:pt>
                <c:pt idx="7264">
                  <c:v>0.57764506340026855</c:v>
                </c:pt>
                <c:pt idx="7265">
                  <c:v>0.57804161310195923</c:v>
                </c:pt>
                <c:pt idx="7266">
                  <c:v>0.57832133769989014</c:v>
                </c:pt>
                <c:pt idx="7267">
                  <c:v>0.57967615127563477</c:v>
                </c:pt>
                <c:pt idx="7268">
                  <c:v>0.57875382900238037</c:v>
                </c:pt>
                <c:pt idx="7269">
                  <c:v>0.57766813039779663</c:v>
                </c:pt>
                <c:pt idx="7270">
                  <c:v>0.57734096050262451</c:v>
                </c:pt>
                <c:pt idx="7271">
                  <c:v>0.57731199264526367</c:v>
                </c:pt>
                <c:pt idx="7272">
                  <c:v>0.57747364044189453</c:v>
                </c:pt>
                <c:pt idx="7273">
                  <c:v>0.57774490118026733</c:v>
                </c:pt>
                <c:pt idx="7274">
                  <c:v>0.57809621095657349</c:v>
                </c:pt>
                <c:pt idx="7275">
                  <c:v>0.57928216457366943</c:v>
                </c:pt>
                <c:pt idx="7276">
                  <c:v>0.58020120859146118</c:v>
                </c:pt>
                <c:pt idx="7277">
                  <c:v>0.57865935564041138</c:v>
                </c:pt>
                <c:pt idx="7278">
                  <c:v>0.57749271392822266</c:v>
                </c:pt>
                <c:pt idx="7279">
                  <c:v>0.57749676704406738</c:v>
                </c:pt>
                <c:pt idx="7280">
                  <c:v>0.5779300332069397</c:v>
                </c:pt>
                <c:pt idx="7281">
                  <c:v>0.57764327526092529</c:v>
                </c:pt>
                <c:pt idx="7282">
                  <c:v>0.57790589332580566</c:v>
                </c:pt>
                <c:pt idx="7283">
                  <c:v>0.57859909534454346</c:v>
                </c:pt>
                <c:pt idx="7284">
                  <c:v>0.58002215623855591</c:v>
                </c:pt>
                <c:pt idx="7285">
                  <c:v>0.57985740900039673</c:v>
                </c:pt>
                <c:pt idx="7286">
                  <c:v>0.57783246040344238</c:v>
                </c:pt>
                <c:pt idx="7287">
                  <c:v>0.57764679193496704</c:v>
                </c:pt>
                <c:pt idx="7288">
                  <c:v>0.57787507772445679</c:v>
                </c:pt>
                <c:pt idx="7289">
                  <c:v>0.57785928249359131</c:v>
                </c:pt>
                <c:pt idx="7290">
                  <c:v>0.57784998416900635</c:v>
                </c:pt>
                <c:pt idx="7291">
                  <c:v>0.57799112796783447</c:v>
                </c:pt>
                <c:pt idx="7292">
                  <c:v>0.57850533723831177</c:v>
                </c:pt>
                <c:pt idx="7293">
                  <c:v>0.58041131496429443</c:v>
                </c:pt>
                <c:pt idx="7294">
                  <c:v>0.5779411792755127</c:v>
                </c:pt>
                <c:pt idx="7295">
                  <c:v>0.57734090089797974</c:v>
                </c:pt>
                <c:pt idx="7296">
                  <c:v>0.57762604951858521</c:v>
                </c:pt>
                <c:pt idx="7297">
                  <c:v>0.57789510488510132</c:v>
                </c:pt>
                <c:pt idx="7298">
                  <c:v>0.57783955335617065</c:v>
                </c:pt>
                <c:pt idx="7299">
                  <c:v>0.57783985137939453</c:v>
                </c:pt>
                <c:pt idx="7300">
                  <c:v>0.57839244604110718</c:v>
                </c:pt>
                <c:pt idx="7301">
                  <c:v>0.5803033709526062</c:v>
                </c:pt>
                <c:pt idx="7302">
                  <c:v>0.57946419715881348</c:v>
                </c:pt>
                <c:pt idx="7303">
                  <c:v>0.57802259922027588</c:v>
                </c:pt>
                <c:pt idx="7304">
                  <c:v>0.57789808511734009</c:v>
                </c:pt>
                <c:pt idx="7305">
                  <c:v>0.57832866907119751</c:v>
                </c:pt>
                <c:pt idx="7306">
                  <c:v>0.57821357250213623</c:v>
                </c:pt>
                <c:pt idx="7307">
                  <c:v>0.577961266040802</c:v>
                </c:pt>
                <c:pt idx="7308">
                  <c:v>0.57839447259902954</c:v>
                </c:pt>
                <c:pt idx="7309">
                  <c:v>0.57963401079177856</c:v>
                </c:pt>
                <c:pt idx="7310">
                  <c:v>0.58001011610031128</c:v>
                </c:pt>
                <c:pt idx="7311">
                  <c:v>0.57824063301086426</c:v>
                </c:pt>
                <c:pt idx="7312">
                  <c:v>0.57794368267059326</c:v>
                </c:pt>
                <c:pt idx="7313">
                  <c:v>0.57836353778839111</c:v>
                </c:pt>
                <c:pt idx="7314">
                  <c:v>0.57835948467254639</c:v>
                </c:pt>
                <c:pt idx="7315">
                  <c:v>0.57792961597442627</c:v>
                </c:pt>
                <c:pt idx="7316">
                  <c:v>0.57816708087921143</c:v>
                </c:pt>
                <c:pt idx="7317">
                  <c:v>0.5790703296661377</c:v>
                </c:pt>
                <c:pt idx="7318">
                  <c:v>0.57984626293182373</c:v>
                </c:pt>
                <c:pt idx="7319">
                  <c:v>0.57861191034317017</c:v>
                </c:pt>
                <c:pt idx="7320">
                  <c:v>0.57802057266235352</c:v>
                </c:pt>
                <c:pt idx="7321">
                  <c:v>0.57809746265411377</c:v>
                </c:pt>
                <c:pt idx="7322">
                  <c:v>0.57843983173370361</c:v>
                </c:pt>
                <c:pt idx="7323">
                  <c:v>0.57804238796234131</c:v>
                </c:pt>
                <c:pt idx="7324">
                  <c:v>0.57810342311859131</c:v>
                </c:pt>
                <c:pt idx="7325">
                  <c:v>0.579051673412323</c:v>
                </c:pt>
                <c:pt idx="7326">
                  <c:v>0.57984638214111328</c:v>
                </c:pt>
                <c:pt idx="7327">
                  <c:v>0.57909101247787476</c:v>
                </c:pt>
                <c:pt idx="7328">
                  <c:v>0.57844048738479614</c:v>
                </c:pt>
                <c:pt idx="7329">
                  <c:v>0.5781853199005127</c:v>
                </c:pt>
                <c:pt idx="7330">
                  <c:v>0.57841819524765015</c:v>
                </c:pt>
                <c:pt idx="7331">
                  <c:v>0.57794433832168579</c:v>
                </c:pt>
                <c:pt idx="7332">
                  <c:v>0.57790076732635498</c:v>
                </c:pt>
                <c:pt idx="7333">
                  <c:v>0.5785377025604248</c:v>
                </c:pt>
                <c:pt idx="7334">
                  <c:v>0.57922375202178955</c:v>
                </c:pt>
                <c:pt idx="7335">
                  <c:v>0.57910865545272827</c:v>
                </c:pt>
                <c:pt idx="7336">
                  <c:v>0.57855278253555298</c:v>
                </c:pt>
                <c:pt idx="7337">
                  <c:v>0.57817655801773071</c:v>
                </c:pt>
                <c:pt idx="7338">
                  <c:v>0.57828390598297119</c:v>
                </c:pt>
                <c:pt idx="7339">
                  <c:v>0.57823991775512695</c:v>
                </c:pt>
                <c:pt idx="7340">
                  <c:v>0.57809156179428101</c:v>
                </c:pt>
                <c:pt idx="7341">
                  <c:v>0.57841730117797852</c:v>
                </c:pt>
                <c:pt idx="7342">
                  <c:v>0.5789453387260437</c:v>
                </c:pt>
                <c:pt idx="7343">
                  <c:v>0.57897651195526123</c:v>
                </c:pt>
                <c:pt idx="7344">
                  <c:v>0.57902073860168457</c:v>
                </c:pt>
                <c:pt idx="7345">
                  <c:v>0.57863777875900269</c:v>
                </c:pt>
                <c:pt idx="7346">
                  <c:v>0.57827967405319214</c:v>
                </c:pt>
                <c:pt idx="7347">
                  <c:v>0.57813459634780884</c:v>
                </c:pt>
                <c:pt idx="7348">
                  <c:v>0.57827454805374146</c:v>
                </c:pt>
                <c:pt idx="7349">
                  <c:v>0.57852441072463989</c:v>
                </c:pt>
                <c:pt idx="7350">
                  <c:v>0.57889735698699951</c:v>
                </c:pt>
                <c:pt idx="7351">
                  <c:v>0.57867014408111572</c:v>
                </c:pt>
                <c:pt idx="7352">
                  <c:v>0.5788007378578186</c:v>
                </c:pt>
                <c:pt idx="7353">
                  <c:v>0.57898592948913574</c:v>
                </c:pt>
                <c:pt idx="7354">
                  <c:v>0.57842683792114258</c:v>
                </c:pt>
                <c:pt idx="7355">
                  <c:v>0.57815158367156982</c:v>
                </c:pt>
                <c:pt idx="7356">
                  <c:v>0.57851439714431763</c:v>
                </c:pt>
                <c:pt idx="7357">
                  <c:v>0.57870888710021973</c:v>
                </c:pt>
                <c:pt idx="7358">
                  <c:v>0.57927799224853516</c:v>
                </c:pt>
                <c:pt idx="7359">
                  <c:v>0.57904553413391113</c:v>
                </c:pt>
                <c:pt idx="7360">
                  <c:v>0.57880306243896484</c:v>
                </c:pt>
                <c:pt idx="7361">
                  <c:v>0.57914531230926514</c:v>
                </c:pt>
                <c:pt idx="7362">
                  <c:v>0.57863456010818481</c:v>
                </c:pt>
                <c:pt idx="7363">
                  <c:v>0.57818853855133057</c:v>
                </c:pt>
                <c:pt idx="7364">
                  <c:v>0.57863211631774902</c:v>
                </c:pt>
                <c:pt idx="7365">
                  <c:v>0.57870817184448242</c:v>
                </c:pt>
                <c:pt idx="7366">
                  <c:v>0.5792539119720459</c:v>
                </c:pt>
                <c:pt idx="7367">
                  <c:v>0.5788530707359314</c:v>
                </c:pt>
                <c:pt idx="7368">
                  <c:v>0.57877504825592041</c:v>
                </c:pt>
                <c:pt idx="7369">
                  <c:v>0.57897776365280151</c:v>
                </c:pt>
                <c:pt idx="7370">
                  <c:v>0.5786130428314209</c:v>
                </c:pt>
                <c:pt idx="7371">
                  <c:v>0.57805567979812622</c:v>
                </c:pt>
                <c:pt idx="7372">
                  <c:v>0.57829505205154419</c:v>
                </c:pt>
                <c:pt idx="7373">
                  <c:v>0.57856506109237671</c:v>
                </c:pt>
                <c:pt idx="7374">
                  <c:v>0.57929927110671997</c:v>
                </c:pt>
                <c:pt idx="7375">
                  <c:v>0.57880264520645142</c:v>
                </c:pt>
                <c:pt idx="7376">
                  <c:v>0.57886725664138794</c:v>
                </c:pt>
                <c:pt idx="7377">
                  <c:v>0.5788722038269043</c:v>
                </c:pt>
                <c:pt idx="7378">
                  <c:v>0.57861119508743286</c:v>
                </c:pt>
                <c:pt idx="7379">
                  <c:v>0.57799446582794189</c:v>
                </c:pt>
                <c:pt idx="7380">
                  <c:v>0.57804751396179199</c:v>
                </c:pt>
                <c:pt idx="7381">
                  <c:v>0.57848221063613892</c:v>
                </c:pt>
                <c:pt idx="7382">
                  <c:v>0.57896679639816284</c:v>
                </c:pt>
                <c:pt idx="7383">
                  <c:v>0.57879716157913208</c:v>
                </c:pt>
                <c:pt idx="7384">
                  <c:v>0.57901358604431152</c:v>
                </c:pt>
                <c:pt idx="7385">
                  <c:v>0.57919055223464966</c:v>
                </c:pt>
                <c:pt idx="7386">
                  <c:v>0.57886207103729248</c:v>
                </c:pt>
                <c:pt idx="7387">
                  <c:v>0.57835602760314941</c:v>
                </c:pt>
                <c:pt idx="7388">
                  <c:v>0.57810837030410767</c:v>
                </c:pt>
                <c:pt idx="7389">
                  <c:v>0.57856166362762451</c:v>
                </c:pt>
                <c:pt idx="7390">
                  <c:v>0.57898420095443726</c:v>
                </c:pt>
                <c:pt idx="7391">
                  <c:v>0.57899218797683716</c:v>
                </c:pt>
                <c:pt idx="7392">
                  <c:v>0.57895570993423462</c:v>
                </c:pt>
                <c:pt idx="7393">
                  <c:v>0.57925963401794434</c:v>
                </c:pt>
                <c:pt idx="7394">
                  <c:v>0.57932525873184204</c:v>
                </c:pt>
                <c:pt idx="7395">
                  <c:v>0.57842749357223511</c:v>
                </c:pt>
                <c:pt idx="7396">
                  <c:v>0.5781370997428894</c:v>
                </c:pt>
                <c:pt idx="7397">
                  <c:v>0.57849270105361938</c:v>
                </c:pt>
                <c:pt idx="7398">
                  <c:v>0.5786583423614502</c:v>
                </c:pt>
                <c:pt idx="7399">
                  <c:v>0.57904863357543945</c:v>
                </c:pt>
                <c:pt idx="7400">
                  <c:v>0.57859665155410767</c:v>
                </c:pt>
                <c:pt idx="7401">
                  <c:v>0.57948601245880127</c:v>
                </c:pt>
                <c:pt idx="7402">
                  <c:v>0.57956570386886597</c:v>
                </c:pt>
                <c:pt idx="7403">
                  <c:v>0.57833319902420044</c:v>
                </c:pt>
                <c:pt idx="7404">
                  <c:v>0.57819116115570068</c:v>
                </c:pt>
                <c:pt idx="7405">
                  <c:v>0.57845020294189453</c:v>
                </c:pt>
                <c:pt idx="7406">
                  <c:v>0.57870244979858398</c:v>
                </c:pt>
                <c:pt idx="7407">
                  <c:v>0.57882338762283325</c:v>
                </c:pt>
                <c:pt idx="7408">
                  <c:v>0.57854735851287842</c:v>
                </c:pt>
                <c:pt idx="7409">
                  <c:v>0.57978159189224243</c:v>
                </c:pt>
                <c:pt idx="7410">
                  <c:v>0.57943475246429443</c:v>
                </c:pt>
                <c:pt idx="7411">
                  <c:v>0.57878649234771729</c:v>
                </c:pt>
                <c:pt idx="7412">
                  <c:v>0.57867485284805298</c:v>
                </c:pt>
                <c:pt idx="7413">
                  <c:v>0.57862108945846558</c:v>
                </c:pt>
                <c:pt idx="7414">
                  <c:v>0.57926458120346069</c:v>
                </c:pt>
                <c:pt idx="7415">
                  <c:v>0.57888251543045044</c:v>
                </c:pt>
                <c:pt idx="7416">
                  <c:v>0.57886666059494019</c:v>
                </c:pt>
                <c:pt idx="7417">
                  <c:v>0.57969123125076294</c:v>
                </c:pt>
                <c:pt idx="7418">
                  <c:v>0.57917696237564087</c:v>
                </c:pt>
                <c:pt idx="7419">
                  <c:v>0.578826904296875</c:v>
                </c:pt>
                <c:pt idx="7420">
                  <c:v>0.57865893840789795</c:v>
                </c:pt>
                <c:pt idx="7421">
                  <c:v>0.57885384559631348</c:v>
                </c:pt>
                <c:pt idx="7422">
                  <c:v>0.57944464683532715</c:v>
                </c:pt>
                <c:pt idx="7423">
                  <c:v>0.5788804292678833</c:v>
                </c:pt>
                <c:pt idx="7424">
                  <c:v>0.57927060127258301</c:v>
                </c:pt>
                <c:pt idx="7425">
                  <c:v>0.57965213060379028</c:v>
                </c:pt>
                <c:pt idx="7426">
                  <c:v>0.57928800582885742</c:v>
                </c:pt>
                <c:pt idx="7427">
                  <c:v>0.57879215478897095</c:v>
                </c:pt>
                <c:pt idx="7428">
                  <c:v>0.57841897010803223</c:v>
                </c:pt>
                <c:pt idx="7429">
                  <c:v>0.57879579067230225</c:v>
                </c:pt>
                <c:pt idx="7430">
                  <c:v>0.57919657230377197</c:v>
                </c:pt>
                <c:pt idx="7431">
                  <c:v>0.57887065410614014</c:v>
                </c:pt>
                <c:pt idx="7432">
                  <c:v>0.57929450273513794</c:v>
                </c:pt>
                <c:pt idx="7433">
                  <c:v>0.57942664623260498</c:v>
                </c:pt>
                <c:pt idx="7434">
                  <c:v>0.57926791906356812</c:v>
                </c:pt>
                <c:pt idx="7435">
                  <c:v>0.57869195938110352</c:v>
                </c:pt>
                <c:pt idx="7436">
                  <c:v>0.57856535911560059</c:v>
                </c:pt>
                <c:pt idx="7437">
                  <c:v>0.57914853096008301</c:v>
                </c:pt>
                <c:pt idx="7438">
                  <c:v>0.5789760947227478</c:v>
                </c:pt>
                <c:pt idx="7439">
                  <c:v>0.57899874448776245</c:v>
                </c:pt>
                <c:pt idx="7440">
                  <c:v>0.57939428091049194</c:v>
                </c:pt>
                <c:pt idx="7441">
                  <c:v>0.57972252368927002</c:v>
                </c:pt>
                <c:pt idx="7442">
                  <c:v>0.57906275987625122</c:v>
                </c:pt>
                <c:pt idx="7443">
                  <c:v>0.57835084199905396</c:v>
                </c:pt>
                <c:pt idx="7444">
                  <c:v>0.57878237962722778</c:v>
                </c:pt>
                <c:pt idx="7445">
                  <c:v>0.57908767461776733</c:v>
                </c:pt>
                <c:pt idx="7446">
                  <c:v>0.57921475172042847</c:v>
                </c:pt>
                <c:pt idx="7447">
                  <c:v>0.57892030477523804</c:v>
                </c:pt>
                <c:pt idx="7448">
                  <c:v>0.57998180389404297</c:v>
                </c:pt>
                <c:pt idx="7449">
                  <c:v>0.58013373613357544</c:v>
                </c:pt>
                <c:pt idx="7450">
                  <c:v>0.57930678129196167</c:v>
                </c:pt>
                <c:pt idx="7451">
                  <c:v>0.57887011766433716</c:v>
                </c:pt>
                <c:pt idx="7452">
                  <c:v>0.57869195938110352</c:v>
                </c:pt>
                <c:pt idx="7453">
                  <c:v>0.57967913150787354</c:v>
                </c:pt>
                <c:pt idx="7454">
                  <c:v>0.57905793190002441</c:v>
                </c:pt>
                <c:pt idx="7455">
                  <c:v>0.57919156551361084</c:v>
                </c:pt>
                <c:pt idx="7456">
                  <c:v>0.57957643270492554</c:v>
                </c:pt>
                <c:pt idx="7457">
                  <c:v>0.57930272817611694</c:v>
                </c:pt>
                <c:pt idx="7458">
                  <c:v>0.57949823141098022</c:v>
                </c:pt>
                <c:pt idx="7459">
                  <c:v>0.57855308055877686</c:v>
                </c:pt>
                <c:pt idx="7460">
                  <c:v>0.57881057262420654</c:v>
                </c:pt>
                <c:pt idx="7461">
                  <c:v>0.57938075065612793</c:v>
                </c:pt>
                <c:pt idx="7462">
                  <c:v>0.5791165828704834</c:v>
                </c:pt>
                <c:pt idx="7463">
                  <c:v>0.57950973510742188</c:v>
                </c:pt>
                <c:pt idx="7464">
                  <c:v>0.57926404476165771</c:v>
                </c:pt>
                <c:pt idx="7465">
                  <c:v>0.5796586275100708</c:v>
                </c:pt>
                <c:pt idx="7466">
                  <c:v>0.57918804883956909</c:v>
                </c:pt>
                <c:pt idx="7467">
                  <c:v>0.57861709594726562</c:v>
                </c:pt>
                <c:pt idx="7468">
                  <c:v>0.57954037189483643</c:v>
                </c:pt>
                <c:pt idx="7469">
                  <c:v>0.5791437029838562</c:v>
                </c:pt>
                <c:pt idx="7470">
                  <c:v>0.57951664924621582</c:v>
                </c:pt>
                <c:pt idx="7471">
                  <c:v>0.57935601472854614</c:v>
                </c:pt>
                <c:pt idx="7472">
                  <c:v>0.57971471548080444</c:v>
                </c:pt>
                <c:pt idx="7473">
                  <c:v>0.57990217208862305</c:v>
                </c:pt>
                <c:pt idx="7474">
                  <c:v>0.5788159966468811</c:v>
                </c:pt>
                <c:pt idx="7475">
                  <c:v>0.57927578687667847</c:v>
                </c:pt>
                <c:pt idx="7476">
                  <c:v>0.57922953367233276</c:v>
                </c:pt>
                <c:pt idx="7477">
                  <c:v>0.57931017875671387</c:v>
                </c:pt>
                <c:pt idx="7478">
                  <c:v>0.57937729358673096</c:v>
                </c:pt>
                <c:pt idx="7479">
                  <c:v>0.57942783832550049</c:v>
                </c:pt>
                <c:pt idx="7480">
                  <c:v>0.57961136102676392</c:v>
                </c:pt>
                <c:pt idx="7481">
                  <c:v>0.5794646143913269</c:v>
                </c:pt>
                <c:pt idx="7482">
                  <c:v>0.5791471004486084</c:v>
                </c:pt>
                <c:pt idx="7483">
                  <c:v>0.57971125841140747</c:v>
                </c:pt>
                <c:pt idx="7484">
                  <c:v>0.57951819896697998</c:v>
                </c:pt>
                <c:pt idx="7485">
                  <c:v>0.57946836948394775</c:v>
                </c:pt>
                <c:pt idx="7486">
                  <c:v>0.57965868711471558</c:v>
                </c:pt>
                <c:pt idx="7487">
                  <c:v>0.57945358753204346</c:v>
                </c:pt>
                <c:pt idx="7488">
                  <c:v>0.57967394590377808</c:v>
                </c:pt>
                <c:pt idx="7489">
                  <c:v>0.57895040512084961</c:v>
                </c:pt>
                <c:pt idx="7490">
                  <c:v>0.57928323745727539</c:v>
                </c:pt>
                <c:pt idx="7491">
                  <c:v>0.57936966419219971</c:v>
                </c:pt>
                <c:pt idx="7492">
                  <c:v>0.57935869693756104</c:v>
                </c:pt>
                <c:pt idx="7493">
                  <c:v>0.57927775382995605</c:v>
                </c:pt>
                <c:pt idx="7494">
                  <c:v>0.57934695482254028</c:v>
                </c:pt>
                <c:pt idx="7495">
                  <c:v>0.5795753002166748</c:v>
                </c:pt>
                <c:pt idx="7496">
                  <c:v>0.57926857471466064</c:v>
                </c:pt>
                <c:pt idx="7497">
                  <c:v>0.57901084423065186</c:v>
                </c:pt>
                <c:pt idx="7498">
                  <c:v>0.57931476831436157</c:v>
                </c:pt>
                <c:pt idx="7499">
                  <c:v>0.5795670747756958</c:v>
                </c:pt>
                <c:pt idx="7500">
                  <c:v>0.57929110527038574</c:v>
                </c:pt>
                <c:pt idx="7501">
                  <c:v>0.57938653230667114</c:v>
                </c:pt>
                <c:pt idx="7502">
                  <c:v>0.57915902137756348</c:v>
                </c:pt>
                <c:pt idx="7503">
                  <c:v>0.57939255237579346</c:v>
                </c:pt>
                <c:pt idx="7504">
                  <c:v>0.57906079292297363</c:v>
                </c:pt>
                <c:pt idx="7505">
                  <c:v>0.57886779308319092</c:v>
                </c:pt>
                <c:pt idx="7506">
                  <c:v>0.57945239543914795</c:v>
                </c:pt>
                <c:pt idx="7507">
                  <c:v>0.57924658060073853</c:v>
                </c:pt>
                <c:pt idx="7508">
                  <c:v>0.57959204912185669</c:v>
                </c:pt>
                <c:pt idx="7509">
                  <c:v>0.57927340269088745</c:v>
                </c:pt>
                <c:pt idx="7510">
                  <c:v>0.57944518327713013</c:v>
                </c:pt>
                <c:pt idx="7511">
                  <c:v>0.57957780361175537</c:v>
                </c:pt>
                <c:pt idx="7512">
                  <c:v>0.57893627882003784</c:v>
                </c:pt>
                <c:pt idx="7513">
                  <c:v>0.57927697896957397</c:v>
                </c:pt>
                <c:pt idx="7514">
                  <c:v>0.57922446727752686</c:v>
                </c:pt>
                <c:pt idx="7515">
                  <c:v>0.57938176393508911</c:v>
                </c:pt>
                <c:pt idx="7516">
                  <c:v>0.57944285869598389</c:v>
                </c:pt>
                <c:pt idx="7517">
                  <c:v>0.57935678958892822</c:v>
                </c:pt>
                <c:pt idx="7518">
                  <c:v>0.57971709966659546</c:v>
                </c:pt>
                <c:pt idx="7519">
                  <c:v>0.57925379276275635</c:v>
                </c:pt>
                <c:pt idx="7520">
                  <c:v>0.57926160097122192</c:v>
                </c:pt>
                <c:pt idx="7521">
                  <c:v>0.57955247163772583</c:v>
                </c:pt>
                <c:pt idx="7522">
                  <c:v>0.57922005653381348</c:v>
                </c:pt>
                <c:pt idx="7523">
                  <c:v>0.57942074537277222</c:v>
                </c:pt>
                <c:pt idx="7524">
                  <c:v>0.57956027984619141</c:v>
                </c:pt>
                <c:pt idx="7525">
                  <c:v>0.58001476526260376</c:v>
                </c:pt>
                <c:pt idx="7526">
                  <c:v>0.57980287075042725</c:v>
                </c:pt>
                <c:pt idx="7527">
                  <c:v>0.57940036058425903</c:v>
                </c:pt>
                <c:pt idx="7528">
                  <c:v>0.57960182428359985</c:v>
                </c:pt>
                <c:pt idx="7529">
                  <c:v>0.57921850681304932</c:v>
                </c:pt>
                <c:pt idx="7530">
                  <c:v>0.57937014102935791</c:v>
                </c:pt>
                <c:pt idx="7531">
                  <c:v>0.57923132181167603</c:v>
                </c:pt>
                <c:pt idx="7532">
                  <c:v>0.57974761724472046</c:v>
                </c:pt>
                <c:pt idx="7533">
                  <c:v>0.57979398965835571</c:v>
                </c:pt>
                <c:pt idx="7534">
                  <c:v>0.57968246936798096</c:v>
                </c:pt>
                <c:pt idx="7535">
                  <c:v>0.58008915185928345</c:v>
                </c:pt>
                <c:pt idx="7536">
                  <c:v>0.57944196462631226</c:v>
                </c:pt>
                <c:pt idx="7537">
                  <c:v>0.57966774702072144</c:v>
                </c:pt>
                <c:pt idx="7538">
                  <c:v>0.57947033643722534</c:v>
                </c:pt>
                <c:pt idx="7539">
                  <c:v>0.57975709438323975</c:v>
                </c:pt>
                <c:pt idx="7540">
                  <c:v>0.58004271984100342</c:v>
                </c:pt>
                <c:pt idx="7541">
                  <c:v>0.57975107431411743</c:v>
                </c:pt>
                <c:pt idx="7542">
                  <c:v>0.58028078079223633</c:v>
                </c:pt>
                <c:pt idx="7543">
                  <c:v>0.57987290620803833</c:v>
                </c:pt>
                <c:pt idx="7544">
                  <c:v>0.5795629620552063</c:v>
                </c:pt>
                <c:pt idx="7545">
                  <c:v>0.57935303449630737</c:v>
                </c:pt>
                <c:pt idx="7546">
                  <c:v>0.57941538095474243</c:v>
                </c:pt>
                <c:pt idx="7547">
                  <c:v>0.57970601320266724</c:v>
                </c:pt>
                <c:pt idx="7548">
                  <c:v>0.57960551977157593</c:v>
                </c:pt>
                <c:pt idx="7549">
                  <c:v>0.57981681823730469</c:v>
                </c:pt>
                <c:pt idx="7550">
                  <c:v>0.57993608713150024</c:v>
                </c:pt>
                <c:pt idx="7551">
                  <c:v>0.57984244823455811</c:v>
                </c:pt>
                <c:pt idx="7552">
                  <c:v>0.57940351963043213</c:v>
                </c:pt>
                <c:pt idx="7553">
                  <c:v>0.57940030097961426</c:v>
                </c:pt>
                <c:pt idx="7554">
                  <c:v>0.57955330610275269</c:v>
                </c:pt>
                <c:pt idx="7555">
                  <c:v>0.57977491617202759</c:v>
                </c:pt>
                <c:pt idx="7556">
                  <c:v>0.57999807596206665</c:v>
                </c:pt>
                <c:pt idx="7557">
                  <c:v>0.57975715398788452</c:v>
                </c:pt>
                <c:pt idx="7558">
                  <c:v>0.57974141836166382</c:v>
                </c:pt>
                <c:pt idx="7559">
                  <c:v>0.57977390289306641</c:v>
                </c:pt>
                <c:pt idx="7560">
                  <c:v>0.57975751161575317</c:v>
                </c:pt>
                <c:pt idx="7561">
                  <c:v>0.57950896024703979</c:v>
                </c:pt>
                <c:pt idx="7562">
                  <c:v>0.57956033945083618</c:v>
                </c:pt>
                <c:pt idx="7563">
                  <c:v>0.57992064952850342</c:v>
                </c:pt>
                <c:pt idx="7564">
                  <c:v>0.58002060651779175</c:v>
                </c:pt>
                <c:pt idx="7565">
                  <c:v>0.57978308200836182</c:v>
                </c:pt>
                <c:pt idx="7566">
                  <c:v>0.57970219850540161</c:v>
                </c:pt>
                <c:pt idx="7567">
                  <c:v>0.58009141683578491</c:v>
                </c:pt>
                <c:pt idx="7568">
                  <c:v>0.57980245351791382</c:v>
                </c:pt>
                <c:pt idx="7569">
                  <c:v>0.57956796884536743</c:v>
                </c:pt>
                <c:pt idx="7570">
                  <c:v>0.57980585098266602</c:v>
                </c:pt>
                <c:pt idx="7571">
                  <c:v>0.57986044883728027</c:v>
                </c:pt>
                <c:pt idx="7572">
                  <c:v>0.57999807596206665</c:v>
                </c:pt>
                <c:pt idx="7573">
                  <c:v>0.57964056730270386</c:v>
                </c:pt>
                <c:pt idx="7574">
                  <c:v>0.58000218868255615</c:v>
                </c:pt>
                <c:pt idx="7575">
                  <c:v>0.57978850603103638</c:v>
                </c:pt>
                <c:pt idx="7576">
                  <c:v>0.57952982187271118</c:v>
                </c:pt>
                <c:pt idx="7577">
                  <c:v>0.57970654964447021</c:v>
                </c:pt>
                <c:pt idx="7578">
                  <c:v>0.57914060354232788</c:v>
                </c:pt>
                <c:pt idx="7579">
                  <c:v>0.57953947782516479</c:v>
                </c:pt>
                <c:pt idx="7580">
                  <c:v>0.57953286170959473</c:v>
                </c:pt>
                <c:pt idx="7581">
                  <c:v>0.5799824595451355</c:v>
                </c:pt>
                <c:pt idx="7582">
                  <c:v>0.57996082305908203</c:v>
                </c:pt>
                <c:pt idx="7583">
                  <c:v>0.57953888177871704</c:v>
                </c:pt>
                <c:pt idx="7584">
                  <c:v>0.58017390966415405</c:v>
                </c:pt>
                <c:pt idx="7585">
                  <c:v>0.57944393157958984</c:v>
                </c:pt>
                <c:pt idx="7586">
                  <c:v>0.57992857694625854</c:v>
                </c:pt>
                <c:pt idx="7587">
                  <c:v>0.58005505800247192</c:v>
                </c:pt>
                <c:pt idx="7588">
                  <c:v>0.58050012588500977</c:v>
                </c:pt>
                <c:pt idx="7589">
                  <c:v>0.58067059516906738</c:v>
                </c:pt>
                <c:pt idx="7590">
                  <c:v>0.57968819141387939</c:v>
                </c:pt>
                <c:pt idx="7591">
                  <c:v>0.58032447099685669</c:v>
                </c:pt>
                <c:pt idx="7592">
                  <c:v>0.57959568500518799</c:v>
                </c:pt>
                <c:pt idx="7593">
                  <c:v>0.57983654737472534</c:v>
                </c:pt>
                <c:pt idx="7594">
                  <c:v>0.57971864938735962</c:v>
                </c:pt>
                <c:pt idx="7595">
                  <c:v>0.57993406057357788</c:v>
                </c:pt>
                <c:pt idx="7596">
                  <c:v>0.58063721656799316</c:v>
                </c:pt>
                <c:pt idx="7597">
                  <c:v>0.57981413602828979</c:v>
                </c:pt>
                <c:pt idx="7598">
                  <c:v>0.58038514852523804</c:v>
                </c:pt>
                <c:pt idx="7599">
                  <c:v>0.57974320650100708</c:v>
                </c:pt>
                <c:pt idx="7600">
                  <c:v>0.58019894361495972</c:v>
                </c:pt>
                <c:pt idx="7601">
                  <c:v>0.58012127876281738</c:v>
                </c:pt>
                <c:pt idx="7602">
                  <c:v>0.57992899417877197</c:v>
                </c:pt>
                <c:pt idx="7603">
                  <c:v>0.58055895566940308</c:v>
                </c:pt>
                <c:pt idx="7604">
                  <c:v>0.57982265949249268</c:v>
                </c:pt>
                <c:pt idx="7605">
                  <c:v>0.57979053258895874</c:v>
                </c:pt>
                <c:pt idx="7606">
                  <c:v>0.57963317632675171</c:v>
                </c:pt>
                <c:pt idx="7607">
                  <c:v>0.58002620935440063</c:v>
                </c:pt>
                <c:pt idx="7608">
                  <c:v>0.58035892248153687</c:v>
                </c:pt>
                <c:pt idx="7609">
                  <c:v>0.58005797863006592</c:v>
                </c:pt>
                <c:pt idx="7610">
                  <c:v>0.58069914579391479</c:v>
                </c:pt>
                <c:pt idx="7611">
                  <c:v>0.58024674654006958</c:v>
                </c:pt>
                <c:pt idx="7612">
                  <c:v>0.5802878737449646</c:v>
                </c:pt>
                <c:pt idx="7613">
                  <c:v>0.57985228300094604</c:v>
                </c:pt>
                <c:pt idx="7614">
                  <c:v>0.58002758026123047</c:v>
                </c:pt>
                <c:pt idx="7615">
                  <c:v>0.58054047822952271</c:v>
                </c:pt>
                <c:pt idx="7616">
                  <c:v>0.58008486032485962</c:v>
                </c:pt>
                <c:pt idx="7617">
                  <c:v>0.58025211095809937</c:v>
                </c:pt>
                <c:pt idx="7618">
                  <c:v>0.57997488975524902</c:v>
                </c:pt>
                <c:pt idx="7619">
                  <c:v>0.58031964302062988</c:v>
                </c:pt>
                <c:pt idx="7620">
                  <c:v>0.58034121990203857</c:v>
                </c:pt>
                <c:pt idx="7621">
                  <c:v>0.57986158132553101</c:v>
                </c:pt>
                <c:pt idx="7622">
                  <c:v>0.58078527450561523</c:v>
                </c:pt>
                <c:pt idx="7623">
                  <c:v>0.58048313856124878</c:v>
                </c:pt>
                <c:pt idx="7624">
                  <c:v>0.58062934875488281</c:v>
                </c:pt>
                <c:pt idx="7625">
                  <c:v>0.57983666658401489</c:v>
                </c:pt>
                <c:pt idx="7626">
                  <c:v>0.58011186122894287</c:v>
                </c:pt>
                <c:pt idx="7627">
                  <c:v>0.58061689138412476</c:v>
                </c:pt>
                <c:pt idx="7628">
                  <c:v>0.58016645908355713</c:v>
                </c:pt>
                <c:pt idx="7629">
                  <c:v>0.58034265041351318</c:v>
                </c:pt>
                <c:pt idx="7630">
                  <c:v>0.58059370517730713</c:v>
                </c:pt>
                <c:pt idx="7631">
                  <c:v>0.58103394508361816</c:v>
                </c:pt>
                <c:pt idx="7632">
                  <c:v>0.5801692008972168</c:v>
                </c:pt>
                <c:pt idx="7633">
                  <c:v>0.58034020662307739</c:v>
                </c:pt>
                <c:pt idx="7634">
                  <c:v>0.58032310009002686</c:v>
                </c:pt>
                <c:pt idx="7635">
                  <c:v>0.58033496141433716</c:v>
                </c:pt>
                <c:pt idx="7636">
                  <c:v>0.57996082305908203</c:v>
                </c:pt>
                <c:pt idx="7637">
                  <c:v>0.58030390739440918</c:v>
                </c:pt>
                <c:pt idx="7638">
                  <c:v>0.58065336942672729</c:v>
                </c:pt>
                <c:pt idx="7639">
                  <c:v>0.58009821176528931</c:v>
                </c:pt>
                <c:pt idx="7640">
                  <c:v>0.58059924840927124</c:v>
                </c:pt>
                <c:pt idx="7641">
                  <c:v>0.58029425144195557</c:v>
                </c:pt>
                <c:pt idx="7642">
                  <c:v>0.58043867349624634</c:v>
                </c:pt>
                <c:pt idx="7643">
                  <c:v>0.58003807067871094</c:v>
                </c:pt>
                <c:pt idx="7644">
                  <c:v>0.58012145757675171</c:v>
                </c:pt>
                <c:pt idx="7645">
                  <c:v>0.58038419485092163</c:v>
                </c:pt>
                <c:pt idx="7646">
                  <c:v>0.57974374294281006</c:v>
                </c:pt>
                <c:pt idx="7647">
                  <c:v>0.58010894060134888</c:v>
                </c:pt>
                <c:pt idx="7648">
                  <c:v>0.58039677143096924</c:v>
                </c:pt>
                <c:pt idx="7649">
                  <c:v>0.58030623197555542</c:v>
                </c:pt>
                <c:pt idx="7650">
                  <c:v>0.5801587700843811</c:v>
                </c:pt>
                <c:pt idx="7651">
                  <c:v>0.58055794239044189</c:v>
                </c:pt>
                <c:pt idx="7652">
                  <c:v>0.5806613564491272</c:v>
                </c:pt>
                <c:pt idx="7653">
                  <c:v>0.58026415109634399</c:v>
                </c:pt>
                <c:pt idx="7654">
                  <c:v>0.58014982938766479</c:v>
                </c:pt>
                <c:pt idx="7655">
                  <c:v>0.58089929819107056</c:v>
                </c:pt>
                <c:pt idx="7656">
                  <c:v>0.58013057708740234</c:v>
                </c:pt>
                <c:pt idx="7657">
                  <c:v>0.58004570007324219</c:v>
                </c:pt>
                <c:pt idx="7658">
                  <c:v>0.58079701662063599</c:v>
                </c:pt>
                <c:pt idx="7659">
                  <c:v>0.58034908771514893</c:v>
                </c:pt>
                <c:pt idx="7660">
                  <c:v>0.58005744218826294</c:v>
                </c:pt>
                <c:pt idx="7661">
                  <c:v>0.58019894361495972</c:v>
                </c:pt>
                <c:pt idx="7662">
                  <c:v>0.58087825775146484</c:v>
                </c:pt>
                <c:pt idx="7663">
                  <c:v>0.58041208982467651</c:v>
                </c:pt>
                <c:pt idx="7664">
                  <c:v>0.5798611044883728</c:v>
                </c:pt>
                <c:pt idx="7665">
                  <c:v>0.58060586452484131</c:v>
                </c:pt>
                <c:pt idx="7666">
                  <c:v>0.58042991161346436</c:v>
                </c:pt>
                <c:pt idx="7667">
                  <c:v>0.57995522022247314</c:v>
                </c:pt>
                <c:pt idx="7668">
                  <c:v>0.57994794845581055</c:v>
                </c:pt>
                <c:pt idx="7669">
                  <c:v>0.58101129531860352</c:v>
                </c:pt>
                <c:pt idx="7670">
                  <c:v>0.58089035749435425</c:v>
                </c:pt>
                <c:pt idx="7671">
                  <c:v>0.58032894134521484</c:v>
                </c:pt>
                <c:pt idx="7672">
                  <c:v>0.58063668012619019</c:v>
                </c:pt>
                <c:pt idx="7673">
                  <c:v>0.58103150129318237</c:v>
                </c:pt>
                <c:pt idx="7674">
                  <c:v>0.58015155792236328</c:v>
                </c:pt>
                <c:pt idx="7675">
                  <c:v>0.58031868934631348</c:v>
                </c:pt>
                <c:pt idx="7676">
                  <c:v>0.58115684986114502</c:v>
                </c:pt>
                <c:pt idx="7677">
                  <c:v>0.58064723014831543</c:v>
                </c:pt>
                <c:pt idx="7678">
                  <c:v>0.58047193288803101</c:v>
                </c:pt>
                <c:pt idx="7679">
                  <c:v>0.58111834526062012</c:v>
                </c:pt>
                <c:pt idx="7680">
                  <c:v>0.58123773336410522</c:v>
                </c:pt>
                <c:pt idx="7681">
                  <c:v>0.58033156394958496</c:v>
                </c:pt>
                <c:pt idx="7682">
                  <c:v>0.58069592714309692</c:v>
                </c:pt>
                <c:pt idx="7683">
                  <c:v>0.58136242628097534</c:v>
                </c:pt>
                <c:pt idx="7684">
                  <c:v>0.5807076096534729</c:v>
                </c:pt>
                <c:pt idx="7685">
                  <c:v>0.58049547672271729</c:v>
                </c:pt>
                <c:pt idx="7686">
                  <c:v>0.58109766244888306</c:v>
                </c:pt>
                <c:pt idx="7687">
                  <c:v>0.58065283298492432</c:v>
                </c:pt>
                <c:pt idx="7688">
                  <c:v>0.5805593729019165</c:v>
                </c:pt>
                <c:pt idx="7689">
                  <c:v>0.58038240671157837</c:v>
                </c:pt>
                <c:pt idx="7690">
                  <c:v>0.58074897527694702</c:v>
                </c:pt>
                <c:pt idx="7691">
                  <c:v>0.58017623424530029</c:v>
                </c:pt>
                <c:pt idx="7692">
                  <c:v>0.58080571889877319</c:v>
                </c:pt>
                <c:pt idx="7693">
                  <c:v>0.58115309476852417</c:v>
                </c:pt>
                <c:pt idx="7694">
                  <c:v>0.58127552270889282</c:v>
                </c:pt>
                <c:pt idx="7695">
                  <c:v>0.58051913976669312</c:v>
                </c:pt>
                <c:pt idx="7696">
                  <c:v>0.58091533184051514</c:v>
                </c:pt>
                <c:pt idx="7697">
                  <c:v>0.5806581974029541</c:v>
                </c:pt>
                <c:pt idx="7698">
                  <c:v>0.58029496669769287</c:v>
                </c:pt>
                <c:pt idx="7699">
                  <c:v>0.58045965433120728</c:v>
                </c:pt>
                <c:pt idx="7700">
                  <c:v>0.58079242706298828</c:v>
                </c:pt>
                <c:pt idx="7701">
                  <c:v>0.58130079507827759</c:v>
                </c:pt>
                <c:pt idx="7702">
                  <c:v>0.58046257495880127</c:v>
                </c:pt>
                <c:pt idx="7703">
                  <c:v>0.58081674575805664</c:v>
                </c:pt>
                <c:pt idx="7704">
                  <c:v>0.58049732446670532</c:v>
                </c:pt>
                <c:pt idx="7705">
                  <c:v>0.58074814081192017</c:v>
                </c:pt>
                <c:pt idx="7706">
                  <c:v>0.5803559422492981</c:v>
                </c:pt>
                <c:pt idx="7707">
                  <c:v>0.58066630363464355</c:v>
                </c:pt>
                <c:pt idx="7708">
                  <c:v>0.58074885606765747</c:v>
                </c:pt>
                <c:pt idx="7709">
                  <c:v>0.58091974258422852</c:v>
                </c:pt>
                <c:pt idx="7710">
                  <c:v>0.58070534467697144</c:v>
                </c:pt>
                <c:pt idx="7711">
                  <c:v>0.58085840940475464</c:v>
                </c:pt>
                <c:pt idx="7712">
                  <c:v>0.58107137680053711</c:v>
                </c:pt>
                <c:pt idx="7713">
                  <c:v>0.58047550916671753</c:v>
                </c:pt>
                <c:pt idx="7714">
                  <c:v>0.58061081171035767</c:v>
                </c:pt>
                <c:pt idx="7715">
                  <c:v>0.580666184425354</c:v>
                </c:pt>
                <c:pt idx="7716">
                  <c:v>0.58099532127380371</c:v>
                </c:pt>
                <c:pt idx="7717">
                  <c:v>0.5806877613067627</c:v>
                </c:pt>
                <c:pt idx="7718">
                  <c:v>0.58118665218353271</c:v>
                </c:pt>
                <c:pt idx="7719">
                  <c:v>0.58145982027053833</c:v>
                </c:pt>
                <c:pt idx="7720">
                  <c:v>0.58035480976104736</c:v>
                </c:pt>
                <c:pt idx="7721">
                  <c:v>0.58056545257568359</c:v>
                </c:pt>
                <c:pt idx="7722">
                  <c:v>0.58097141981124878</c:v>
                </c:pt>
                <c:pt idx="7723">
                  <c:v>0.5807492733001709</c:v>
                </c:pt>
                <c:pt idx="7724">
                  <c:v>0.58065861463546753</c:v>
                </c:pt>
                <c:pt idx="7725">
                  <c:v>0.58162599802017212</c:v>
                </c:pt>
                <c:pt idx="7726">
                  <c:v>0.58134281635284424</c:v>
                </c:pt>
                <c:pt idx="7727">
                  <c:v>0.58052617311477661</c:v>
                </c:pt>
                <c:pt idx="7728">
                  <c:v>0.58068335056304932</c:v>
                </c:pt>
                <c:pt idx="7729">
                  <c:v>0.58119702339172363</c:v>
                </c:pt>
                <c:pt idx="7730">
                  <c:v>0.58039891719818115</c:v>
                </c:pt>
                <c:pt idx="7731">
                  <c:v>0.5809403657913208</c:v>
                </c:pt>
                <c:pt idx="7732">
                  <c:v>0.58183670043945312</c:v>
                </c:pt>
                <c:pt idx="7733">
                  <c:v>0.58090513944625854</c:v>
                </c:pt>
                <c:pt idx="7734">
                  <c:v>0.58051896095275879</c:v>
                </c:pt>
                <c:pt idx="7735">
                  <c:v>0.58129167556762695</c:v>
                </c:pt>
                <c:pt idx="7736">
                  <c:v>0.58101516962051392</c:v>
                </c:pt>
                <c:pt idx="7737">
                  <c:v>0.58024543523788452</c:v>
                </c:pt>
                <c:pt idx="7738">
                  <c:v>0.58127617835998535</c:v>
                </c:pt>
                <c:pt idx="7739">
                  <c:v>0.58173966407775879</c:v>
                </c:pt>
                <c:pt idx="7740">
                  <c:v>0.5810585618019104</c:v>
                </c:pt>
                <c:pt idx="7741">
                  <c:v>0.58061349391937256</c:v>
                </c:pt>
                <c:pt idx="7742">
                  <c:v>0.58153486251831055</c:v>
                </c:pt>
                <c:pt idx="7743">
                  <c:v>0.58084273338317871</c:v>
                </c:pt>
                <c:pt idx="7744">
                  <c:v>0.58023345470428467</c:v>
                </c:pt>
                <c:pt idx="7745">
                  <c:v>0.58124727010726929</c:v>
                </c:pt>
                <c:pt idx="7746">
                  <c:v>0.58166098594665527</c:v>
                </c:pt>
                <c:pt idx="7747">
                  <c:v>0.58106744289398193</c:v>
                </c:pt>
                <c:pt idx="7748">
                  <c:v>0.58116030693054199</c:v>
                </c:pt>
                <c:pt idx="7749">
                  <c:v>0.58159977197647095</c:v>
                </c:pt>
                <c:pt idx="7750">
                  <c:v>0.58076739311218262</c:v>
                </c:pt>
                <c:pt idx="7751">
                  <c:v>0.58096069097518921</c:v>
                </c:pt>
                <c:pt idx="7752">
                  <c:v>0.58111178874969482</c:v>
                </c:pt>
                <c:pt idx="7753">
                  <c:v>0.58166122436523438</c:v>
                </c:pt>
                <c:pt idx="7754">
                  <c:v>0.58091968297958374</c:v>
                </c:pt>
                <c:pt idx="7755">
                  <c:v>0.58127552270889282</c:v>
                </c:pt>
                <c:pt idx="7756">
                  <c:v>0.58097261190414429</c:v>
                </c:pt>
                <c:pt idx="7757">
                  <c:v>0.58072882890701294</c:v>
                </c:pt>
                <c:pt idx="7758">
                  <c:v>0.58103728294372559</c:v>
                </c:pt>
                <c:pt idx="7759">
                  <c:v>0.58188629150390625</c:v>
                </c:pt>
                <c:pt idx="7760">
                  <c:v>0.58189493417739868</c:v>
                </c:pt>
                <c:pt idx="7761">
                  <c:v>0.58172386884689331</c:v>
                </c:pt>
                <c:pt idx="7762">
                  <c:v>0.58162426948547363</c:v>
                </c:pt>
                <c:pt idx="7763">
                  <c:v>0.58073806762695312</c:v>
                </c:pt>
                <c:pt idx="7764">
                  <c:v>0.58101201057434082</c:v>
                </c:pt>
                <c:pt idx="7765">
                  <c:v>0.58092492818832397</c:v>
                </c:pt>
                <c:pt idx="7766">
                  <c:v>0.58206015825271606</c:v>
                </c:pt>
                <c:pt idx="7767">
                  <c:v>0.58205819129943848</c:v>
                </c:pt>
                <c:pt idx="7768">
                  <c:v>0.58239877223968506</c:v>
                </c:pt>
                <c:pt idx="7769">
                  <c:v>0.58125662803649902</c:v>
                </c:pt>
                <c:pt idx="7770">
                  <c:v>0.58111238479614258</c:v>
                </c:pt>
                <c:pt idx="7771">
                  <c:v>0.58057147264480591</c:v>
                </c:pt>
                <c:pt idx="7772">
                  <c:v>0.58136081695556641</c:v>
                </c:pt>
                <c:pt idx="7773">
                  <c:v>0.58169049024581909</c:v>
                </c:pt>
                <c:pt idx="7774">
                  <c:v>0.58225822448730469</c:v>
                </c:pt>
                <c:pt idx="7775">
                  <c:v>0.5825885534286499</c:v>
                </c:pt>
                <c:pt idx="7776">
                  <c:v>0.58129101991653442</c:v>
                </c:pt>
                <c:pt idx="7777">
                  <c:v>0.58083033561706543</c:v>
                </c:pt>
                <c:pt idx="7778">
                  <c:v>0.5807570219039917</c:v>
                </c:pt>
                <c:pt idx="7779">
                  <c:v>0.58146941661834717</c:v>
                </c:pt>
                <c:pt idx="7780">
                  <c:v>0.58125394582748413</c:v>
                </c:pt>
                <c:pt idx="7781">
                  <c:v>0.58228254318237305</c:v>
                </c:pt>
                <c:pt idx="7782">
                  <c:v>0.58183431625366211</c:v>
                </c:pt>
                <c:pt idx="7783">
                  <c:v>0.58188939094543457</c:v>
                </c:pt>
                <c:pt idx="7784">
                  <c:v>0.58062595129013062</c:v>
                </c:pt>
                <c:pt idx="7785">
                  <c:v>0.58143448829650879</c:v>
                </c:pt>
                <c:pt idx="7786">
                  <c:v>0.58135563135147095</c:v>
                </c:pt>
                <c:pt idx="7787">
                  <c:v>0.5817369818687439</c:v>
                </c:pt>
                <c:pt idx="7788">
                  <c:v>0.58163720369338989</c:v>
                </c:pt>
                <c:pt idx="7789">
                  <c:v>0.58208054304122925</c:v>
                </c:pt>
                <c:pt idx="7790">
                  <c:v>0.58104115724563599</c:v>
                </c:pt>
                <c:pt idx="7791">
                  <c:v>0.58073562383651733</c:v>
                </c:pt>
                <c:pt idx="7792">
                  <c:v>0.58145761489868164</c:v>
                </c:pt>
                <c:pt idx="7793">
                  <c:v>0.5815461277961731</c:v>
                </c:pt>
                <c:pt idx="7794">
                  <c:v>0.5824359655380249</c:v>
                </c:pt>
                <c:pt idx="7795">
                  <c:v>0.5821041464805603</c:v>
                </c:pt>
                <c:pt idx="7796">
                  <c:v>0.58256983757019043</c:v>
                </c:pt>
                <c:pt idx="7797">
                  <c:v>0.58085346221923828</c:v>
                </c:pt>
                <c:pt idx="7798">
                  <c:v>0.58114171028137207</c:v>
                </c:pt>
                <c:pt idx="7799">
                  <c:v>0.58124828338623047</c:v>
                </c:pt>
                <c:pt idx="7800">
                  <c:v>0.58218133449554443</c:v>
                </c:pt>
                <c:pt idx="7801">
                  <c:v>0.58202242851257324</c:v>
                </c:pt>
                <c:pt idx="7802">
                  <c:v>0.58250170946121216</c:v>
                </c:pt>
                <c:pt idx="7803">
                  <c:v>0.5815051794052124</c:v>
                </c:pt>
                <c:pt idx="7804">
                  <c:v>0.58074009418487549</c:v>
                </c:pt>
                <c:pt idx="7805">
                  <c:v>0.58111238479614258</c:v>
                </c:pt>
                <c:pt idx="7806">
                  <c:v>0.58163046836853027</c:v>
                </c:pt>
                <c:pt idx="7807">
                  <c:v>0.58240801095962524</c:v>
                </c:pt>
                <c:pt idx="7808">
                  <c:v>0.58231073617935181</c:v>
                </c:pt>
                <c:pt idx="7809">
                  <c:v>0.58247441053390503</c:v>
                </c:pt>
                <c:pt idx="7810">
                  <c:v>0.58101791143417358</c:v>
                </c:pt>
                <c:pt idx="7811">
                  <c:v>0.58087283372879028</c:v>
                </c:pt>
                <c:pt idx="7812">
                  <c:v>0.58102470636367798</c:v>
                </c:pt>
                <c:pt idx="7813">
                  <c:v>0.58268594741821289</c:v>
                </c:pt>
                <c:pt idx="7814">
                  <c:v>0.58247852325439453</c:v>
                </c:pt>
                <c:pt idx="7815">
                  <c:v>0.58300954103469849</c:v>
                </c:pt>
                <c:pt idx="7816">
                  <c:v>0.58186101913452148</c:v>
                </c:pt>
                <c:pt idx="7817">
                  <c:v>0.58094143867492676</c:v>
                </c:pt>
                <c:pt idx="7818">
                  <c:v>0.58054715394973755</c:v>
                </c:pt>
                <c:pt idx="7819">
                  <c:v>0.581775963306427</c:v>
                </c:pt>
                <c:pt idx="7820">
                  <c:v>0.58187407255172729</c:v>
                </c:pt>
                <c:pt idx="7821">
                  <c:v>0.58280247449874878</c:v>
                </c:pt>
                <c:pt idx="7822">
                  <c:v>0.58304858207702637</c:v>
                </c:pt>
                <c:pt idx="7823">
                  <c:v>0.58166420459747314</c:v>
                </c:pt>
                <c:pt idx="7824">
                  <c:v>0.58051407337188721</c:v>
                </c:pt>
                <c:pt idx="7825">
                  <c:v>0.58125317096710205</c:v>
                </c:pt>
                <c:pt idx="7826">
                  <c:v>0.58170640468597412</c:v>
                </c:pt>
                <c:pt idx="7827">
                  <c:v>0.5817570686340332</c:v>
                </c:pt>
                <c:pt idx="7828">
                  <c:v>0.58231598138809204</c:v>
                </c:pt>
                <c:pt idx="7829">
                  <c:v>0.58203297853469849</c:v>
                </c:pt>
                <c:pt idx="7830">
                  <c:v>0.5810198187828064</c:v>
                </c:pt>
                <c:pt idx="7831">
                  <c:v>0.58092916011810303</c:v>
                </c:pt>
                <c:pt idx="7832">
                  <c:v>0.58163541555404663</c:v>
                </c:pt>
                <c:pt idx="7833">
                  <c:v>0.58195436000823975</c:v>
                </c:pt>
                <c:pt idx="7834">
                  <c:v>0.5828518271446228</c:v>
                </c:pt>
                <c:pt idx="7835">
                  <c:v>0.58279246091842651</c:v>
                </c:pt>
                <c:pt idx="7836">
                  <c:v>0.58169072866439819</c:v>
                </c:pt>
                <c:pt idx="7837">
                  <c:v>0.58072042465209961</c:v>
                </c:pt>
                <c:pt idx="7838">
                  <c:v>0.58110666275024414</c:v>
                </c:pt>
                <c:pt idx="7839">
                  <c:v>0.5813676118850708</c:v>
                </c:pt>
                <c:pt idx="7840">
                  <c:v>0.58249866962432861</c:v>
                </c:pt>
                <c:pt idx="7841">
                  <c:v>0.58318430185317993</c:v>
                </c:pt>
                <c:pt idx="7842">
                  <c:v>0.58253359794616699</c:v>
                </c:pt>
                <c:pt idx="7843">
                  <c:v>0.58141988515853882</c:v>
                </c:pt>
                <c:pt idx="7844">
                  <c:v>0.58104133605957031</c:v>
                </c:pt>
                <c:pt idx="7845">
                  <c:v>0.58119821548461914</c:v>
                </c:pt>
                <c:pt idx="7846">
                  <c:v>0.58189010620117188</c:v>
                </c:pt>
                <c:pt idx="7847">
                  <c:v>0.5832027792930603</c:v>
                </c:pt>
                <c:pt idx="7848">
                  <c:v>0.58288282155990601</c:v>
                </c:pt>
                <c:pt idx="7849">
                  <c:v>0.58247798681259155</c:v>
                </c:pt>
                <c:pt idx="7850">
                  <c:v>0.58159101009368896</c:v>
                </c:pt>
                <c:pt idx="7851">
                  <c:v>0.58158302307128906</c:v>
                </c:pt>
                <c:pt idx="7852">
                  <c:v>0.58144193887710571</c:v>
                </c:pt>
                <c:pt idx="7853">
                  <c:v>0.58269649744033813</c:v>
                </c:pt>
                <c:pt idx="7854">
                  <c:v>0.58297514915466309</c:v>
                </c:pt>
                <c:pt idx="7855">
                  <c:v>0.58265596628189087</c:v>
                </c:pt>
                <c:pt idx="7856">
                  <c:v>0.58167856931686401</c:v>
                </c:pt>
                <c:pt idx="7857">
                  <c:v>0.58215039968490601</c:v>
                </c:pt>
                <c:pt idx="7858">
                  <c:v>0.58179134130477905</c:v>
                </c:pt>
                <c:pt idx="7859">
                  <c:v>0.58273178339004517</c:v>
                </c:pt>
                <c:pt idx="7860">
                  <c:v>0.58300650119781494</c:v>
                </c:pt>
                <c:pt idx="7861">
                  <c:v>0.58313030004501343</c:v>
                </c:pt>
                <c:pt idx="7862">
                  <c:v>0.58201867341995239</c:v>
                </c:pt>
                <c:pt idx="7863">
                  <c:v>0.5816379189491272</c:v>
                </c:pt>
                <c:pt idx="7864">
                  <c:v>0.5807795524597168</c:v>
                </c:pt>
                <c:pt idx="7865">
                  <c:v>0.58166944980621338</c:v>
                </c:pt>
                <c:pt idx="7866">
                  <c:v>0.58272594213485718</c:v>
                </c:pt>
                <c:pt idx="7867">
                  <c:v>0.58276629447937012</c:v>
                </c:pt>
                <c:pt idx="7868">
                  <c:v>0.58262991905212402</c:v>
                </c:pt>
                <c:pt idx="7869">
                  <c:v>0.58242720365524292</c:v>
                </c:pt>
                <c:pt idx="7870">
                  <c:v>0.58149003982543945</c:v>
                </c:pt>
                <c:pt idx="7871">
                  <c:v>0.58175492286682129</c:v>
                </c:pt>
                <c:pt idx="7872">
                  <c:v>0.58301335573196411</c:v>
                </c:pt>
                <c:pt idx="7873">
                  <c:v>0.58281129598617554</c:v>
                </c:pt>
                <c:pt idx="7874">
                  <c:v>0.58259868621826172</c:v>
                </c:pt>
                <c:pt idx="7875">
                  <c:v>0.58273875713348389</c:v>
                </c:pt>
                <c:pt idx="7876">
                  <c:v>0.58114993572235107</c:v>
                </c:pt>
                <c:pt idx="7877">
                  <c:v>0.58138447999954224</c:v>
                </c:pt>
                <c:pt idx="7878">
                  <c:v>0.58249706029891968</c:v>
                </c:pt>
                <c:pt idx="7879">
                  <c:v>0.58324891328811646</c:v>
                </c:pt>
                <c:pt idx="7880">
                  <c:v>0.58262151479721069</c:v>
                </c:pt>
                <c:pt idx="7881">
                  <c:v>0.58327686786651611</c:v>
                </c:pt>
                <c:pt idx="7882">
                  <c:v>0.58175539970397949</c:v>
                </c:pt>
                <c:pt idx="7883">
                  <c:v>0.58114141225814819</c:v>
                </c:pt>
                <c:pt idx="7884">
                  <c:v>0.58166772127151489</c:v>
                </c:pt>
                <c:pt idx="7885">
                  <c:v>0.58322983980178833</c:v>
                </c:pt>
                <c:pt idx="7886">
                  <c:v>0.5831679105758667</c:v>
                </c:pt>
                <c:pt idx="7887">
                  <c:v>0.58305245637893677</c:v>
                </c:pt>
                <c:pt idx="7888">
                  <c:v>0.58298563957214355</c:v>
                </c:pt>
                <c:pt idx="7889">
                  <c:v>0.5814979076385498</c:v>
                </c:pt>
                <c:pt idx="7890">
                  <c:v>0.58159220218658447</c:v>
                </c:pt>
                <c:pt idx="7891">
                  <c:v>0.58282738924026489</c:v>
                </c:pt>
                <c:pt idx="7892">
                  <c:v>0.58315974473953247</c:v>
                </c:pt>
                <c:pt idx="7893">
                  <c:v>0.58243805170059204</c:v>
                </c:pt>
                <c:pt idx="7894">
                  <c:v>0.582988440990448</c:v>
                </c:pt>
                <c:pt idx="7895">
                  <c:v>0.58153265714645386</c:v>
                </c:pt>
                <c:pt idx="7896">
                  <c:v>0.5815923810005188</c:v>
                </c:pt>
                <c:pt idx="7897">
                  <c:v>0.58244532346725464</c:v>
                </c:pt>
                <c:pt idx="7898">
                  <c:v>0.58342850208282471</c:v>
                </c:pt>
                <c:pt idx="7899">
                  <c:v>0.58347207307815552</c:v>
                </c:pt>
                <c:pt idx="7900">
                  <c:v>0.58407902717590332</c:v>
                </c:pt>
                <c:pt idx="7901">
                  <c:v>0.58157628774642944</c:v>
                </c:pt>
                <c:pt idx="7902">
                  <c:v>0.58167970180511475</c:v>
                </c:pt>
                <c:pt idx="7903">
                  <c:v>0.58198130130767822</c:v>
                </c:pt>
                <c:pt idx="7904">
                  <c:v>0.58264666795730591</c:v>
                </c:pt>
                <c:pt idx="7905">
                  <c:v>0.58324921131134033</c:v>
                </c:pt>
                <c:pt idx="7906">
                  <c:v>0.58517599105834961</c:v>
                </c:pt>
                <c:pt idx="7907">
                  <c:v>0.58207923173904419</c:v>
                </c:pt>
                <c:pt idx="7908">
                  <c:v>0.58181107044219971</c:v>
                </c:pt>
                <c:pt idx="7909">
                  <c:v>0.58195900917053223</c:v>
                </c:pt>
                <c:pt idx="7910">
                  <c:v>0.58279013633728027</c:v>
                </c:pt>
                <c:pt idx="7911">
                  <c:v>0.58337134122848511</c:v>
                </c:pt>
                <c:pt idx="7912">
                  <c:v>0.58507412672042847</c:v>
                </c:pt>
                <c:pt idx="7913">
                  <c:v>0.58292645215988159</c:v>
                </c:pt>
                <c:pt idx="7914">
                  <c:v>0.58220803737640381</c:v>
                </c:pt>
                <c:pt idx="7915">
                  <c:v>0.58152711391448975</c:v>
                </c:pt>
                <c:pt idx="7916">
                  <c:v>0.58258658647537231</c:v>
                </c:pt>
                <c:pt idx="7917">
                  <c:v>0.58292233943939209</c:v>
                </c:pt>
                <c:pt idx="7918">
                  <c:v>0.58382636308670044</c:v>
                </c:pt>
                <c:pt idx="7919">
                  <c:v>0.58311688899993896</c:v>
                </c:pt>
                <c:pt idx="7920">
                  <c:v>0.58304083347320557</c:v>
                </c:pt>
                <c:pt idx="7921">
                  <c:v>0.58157545328140259</c:v>
                </c:pt>
                <c:pt idx="7922">
                  <c:v>0.58214497566223145</c:v>
                </c:pt>
                <c:pt idx="7923">
                  <c:v>0.58265584707260132</c:v>
                </c:pt>
                <c:pt idx="7924">
                  <c:v>0.58366894721984863</c:v>
                </c:pt>
                <c:pt idx="7925">
                  <c:v>0.58297133445739746</c:v>
                </c:pt>
                <c:pt idx="7926">
                  <c:v>0.58333694934844971</c:v>
                </c:pt>
                <c:pt idx="7927">
                  <c:v>0.58176147937774658</c:v>
                </c:pt>
                <c:pt idx="7928">
                  <c:v>0.58211320638656616</c:v>
                </c:pt>
                <c:pt idx="7929">
                  <c:v>0.58272510766983032</c:v>
                </c:pt>
                <c:pt idx="7930">
                  <c:v>0.5834459662437439</c:v>
                </c:pt>
                <c:pt idx="7931">
                  <c:v>0.58296149969100952</c:v>
                </c:pt>
                <c:pt idx="7932">
                  <c:v>0.58344793319702148</c:v>
                </c:pt>
                <c:pt idx="7933">
                  <c:v>0.58190923929214478</c:v>
                </c:pt>
                <c:pt idx="7934">
                  <c:v>0.58209073543548584</c:v>
                </c:pt>
                <c:pt idx="7935">
                  <c:v>0.5824282169342041</c:v>
                </c:pt>
                <c:pt idx="7936">
                  <c:v>0.58353155851364136</c:v>
                </c:pt>
                <c:pt idx="7937">
                  <c:v>0.58321064710617065</c:v>
                </c:pt>
                <c:pt idx="7938">
                  <c:v>0.5830656886100769</c:v>
                </c:pt>
                <c:pt idx="7939">
                  <c:v>0.5818520188331604</c:v>
                </c:pt>
                <c:pt idx="7940">
                  <c:v>0.58220142126083374</c:v>
                </c:pt>
                <c:pt idx="7941">
                  <c:v>0.58231437206268311</c:v>
                </c:pt>
                <c:pt idx="7942">
                  <c:v>0.58333587646484375</c:v>
                </c:pt>
                <c:pt idx="7943">
                  <c:v>0.58411997556686401</c:v>
                </c:pt>
                <c:pt idx="7944">
                  <c:v>0.58404070138931274</c:v>
                </c:pt>
                <c:pt idx="7945">
                  <c:v>0.58224481344223022</c:v>
                </c:pt>
                <c:pt idx="7946">
                  <c:v>0.58239829540252686</c:v>
                </c:pt>
                <c:pt idx="7947">
                  <c:v>0.58236205577850342</c:v>
                </c:pt>
                <c:pt idx="7948">
                  <c:v>0.58269530534744263</c:v>
                </c:pt>
                <c:pt idx="7949">
                  <c:v>0.583995521068573</c:v>
                </c:pt>
                <c:pt idx="7950">
                  <c:v>0.58424842357635498</c:v>
                </c:pt>
                <c:pt idx="7951">
                  <c:v>0.5824660062789917</c:v>
                </c:pt>
                <c:pt idx="7952">
                  <c:v>0.58232146501541138</c:v>
                </c:pt>
                <c:pt idx="7953">
                  <c:v>0.5822557806968689</c:v>
                </c:pt>
                <c:pt idx="7954">
                  <c:v>0.58223390579223633</c:v>
                </c:pt>
                <c:pt idx="7955">
                  <c:v>0.58362829685211182</c:v>
                </c:pt>
                <c:pt idx="7956">
                  <c:v>0.58365267515182495</c:v>
                </c:pt>
                <c:pt idx="7957">
                  <c:v>0.58256500959396362</c:v>
                </c:pt>
                <c:pt idx="7958">
                  <c:v>0.58235567808151245</c:v>
                </c:pt>
                <c:pt idx="7959">
                  <c:v>0.58210355043411255</c:v>
                </c:pt>
                <c:pt idx="7960">
                  <c:v>0.58239251375198364</c:v>
                </c:pt>
                <c:pt idx="7961">
                  <c:v>0.58448934555053711</c:v>
                </c:pt>
                <c:pt idx="7962">
                  <c:v>0.58392828702926636</c:v>
                </c:pt>
                <c:pt idx="7963">
                  <c:v>0.58305323123931885</c:v>
                </c:pt>
                <c:pt idx="7964">
                  <c:v>0.58268976211547852</c:v>
                </c:pt>
                <c:pt idx="7965">
                  <c:v>0.58192962408065796</c:v>
                </c:pt>
                <c:pt idx="7966">
                  <c:v>0.58217555284500122</c:v>
                </c:pt>
                <c:pt idx="7967">
                  <c:v>0.58371824026107788</c:v>
                </c:pt>
                <c:pt idx="7968">
                  <c:v>0.58391058444976807</c:v>
                </c:pt>
                <c:pt idx="7969">
                  <c:v>0.58394062519073486</c:v>
                </c:pt>
                <c:pt idx="7970">
                  <c:v>0.58297079801559448</c:v>
                </c:pt>
                <c:pt idx="7971">
                  <c:v>0.58215200901031494</c:v>
                </c:pt>
                <c:pt idx="7972">
                  <c:v>0.58221560716629028</c:v>
                </c:pt>
                <c:pt idx="7973">
                  <c:v>0.58286756277084351</c:v>
                </c:pt>
                <c:pt idx="7974">
                  <c:v>0.58348256349563599</c:v>
                </c:pt>
                <c:pt idx="7975">
                  <c:v>0.58404111862182617</c:v>
                </c:pt>
                <c:pt idx="7976">
                  <c:v>0.58297961950302124</c:v>
                </c:pt>
                <c:pt idx="7977">
                  <c:v>0.58226841688156128</c:v>
                </c:pt>
                <c:pt idx="7978">
                  <c:v>0.58226531744003296</c:v>
                </c:pt>
                <c:pt idx="7979">
                  <c:v>0.58267426490783691</c:v>
                </c:pt>
                <c:pt idx="7980">
                  <c:v>0.58343446254730225</c:v>
                </c:pt>
                <c:pt idx="7981">
                  <c:v>0.58409416675567627</c:v>
                </c:pt>
                <c:pt idx="7982">
                  <c:v>0.58332341909408569</c:v>
                </c:pt>
                <c:pt idx="7983">
                  <c:v>0.58260995149612427</c:v>
                </c:pt>
                <c:pt idx="7984">
                  <c:v>0.58263188600540161</c:v>
                </c:pt>
                <c:pt idx="7985">
                  <c:v>0.58280050754547119</c:v>
                </c:pt>
                <c:pt idx="7986">
                  <c:v>0.58367657661437988</c:v>
                </c:pt>
                <c:pt idx="7987">
                  <c:v>0.58414232730865479</c:v>
                </c:pt>
                <c:pt idx="7988">
                  <c:v>0.58340626955032349</c:v>
                </c:pt>
                <c:pt idx="7989">
                  <c:v>0.58278065919876099</c:v>
                </c:pt>
                <c:pt idx="7990">
                  <c:v>0.58270227909088135</c:v>
                </c:pt>
                <c:pt idx="7991">
                  <c:v>0.5828593373298645</c:v>
                </c:pt>
                <c:pt idx="7992">
                  <c:v>0.58404815196990967</c:v>
                </c:pt>
                <c:pt idx="7993">
                  <c:v>0.5839049220085144</c:v>
                </c:pt>
                <c:pt idx="7994">
                  <c:v>0.58321124315261841</c:v>
                </c:pt>
                <c:pt idx="7995">
                  <c:v>0.58302277326583862</c:v>
                </c:pt>
                <c:pt idx="7996">
                  <c:v>0.58258044719696045</c:v>
                </c:pt>
                <c:pt idx="7997">
                  <c:v>0.58278900384902954</c:v>
                </c:pt>
                <c:pt idx="7998">
                  <c:v>0.58454698324203491</c:v>
                </c:pt>
                <c:pt idx="7999">
                  <c:v>0.58412539958953857</c:v>
                </c:pt>
                <c:pt idx="8000">
                  <c:v>0.58314913511276245</c:v>
                </c:pt>
                <c:pt idx="8001">
                  <c:v>0.58293664455413818</c:v>
                </c:pt>
                <c:pt idx="8002">
                  <c:v>0.58227956295013428</c:v>
                </c:pt>
                <c:pt idx="8003">
                  <c:v>0.58282256126403809</c:v>
                </c:pt>
                <c:pt idx="8004">
                  <c:v>0.58462399244308472</c:v>
                </c:pt>
                <c:pt idx="8005">
                  <c:v>0.58473515510559082</c:v>
                </c:pt>
                <c:pt idx="8006">
                  <c:v>0.58469223976135254</c:v>
                </c:pt>
                <c:pt idx="8007">
                  <c:v>0.58306455612182617</c:v>
                </c:pt>
                <c:pt idx="8008">
                  <c:v>0.58242547512054443</c:v>
                </c:pt>
                <c:pt idx="8009">
                  <c:v>0.58305484056472778</c:v>
                </c:pt>
                <c:pt idx="8010">
                  <c:v>0.58393567800521851</c:v>
                </c:pt>
                <c:pt idx="8011">
                  <c:v>0.58464372158050537</c:v>
                </c:pt>
                <c:pt idx="8012">
                  <c:v>0.58471471071243286</c:v>
                </c:pt>
                <c:pt idx="8013">
                  <c:v>0.58288735151290894</c:v>
                </c:pt>
                <c:pt idx="8014">
                  <c:v>0.58239090442657471</c:v>
                </c:pt>
                <c:pt idx="8015">
                  <c:v>0.58305931091308594</c:v>
                </c:pt>
                <c:pt idx="8016">
                  <c:v>0.58340996503829956</c:v>
                </c:pt>
                <c:pt idx="8017">
                  <c:v>0.58516997098922729</c:v>
                </c:pt>
                <c:pt idx="8018">
                  <c:v>0.58473598957061768</c:v>
                </c:pt>
                <c:pt idx="8019">
                  <c:v>0.58302223682403564</c:v>
                </c:pt>
                <c:pt idx="8020">
                  <c:v>0.58276861906051636</c:v>
                </c:pt>
                <c:pt idx="8021">
                  <c:v>0.58279120922088623</c:v>
                </c:pt>
                <c:pt idx="8022">
                  <c:v>0.58330243825912476</c:v>
                </c:pt>
                <c:pt idx="8023">
                  <c:v>0.58551359176635742</c:v>
                </c:pt>
                <c:pt idx="8024">
                  <c:v>0.58414316177368164</c:v>
                </c:pt>
                <c:pt idx="8025">
                  <c:v>0.58306640386581421</c:v>
                </c:pt>
                <c:pt idx="8026">
                  <c:v>0.58268940448760986</c:v>
                </c:pt>
                <c:pt idx="8027">
                  <c:v>0.58273446559906006</c:v>
                </c:pt>
                <c:pt idx="8028">
                  <c:v>0.58352535963058472</c:v>
                </c:pt>
                <c:pt idx="8029">
                  <c:v>0.58481383323669434</c:v>
                </c:pt>
                <c:pt idx="8030">
                  <c:v>0.58388185501098633</c:v>
                </c:pt>
                <c:pt idx="8031">
                  <c:v>0.58304399251937866</c:v>
                </c:pt>
                <c:pt idx="8032">
                  <c:v>0.58283132314682007</c:v>
                </c:pt>
                <c:pt idx="8033">
                  <c:v>0.58276939392089844</c:v>
                </c:pt>
                <c:pt idx="8034">
                  <c:v>0.58404970169067383</c:v>
                </c:pt>
                <c:pt idx="8035">
                  <c:v>0.58518153429031372</c:v>
                </c:pt>
                <c:pt idx="8036">
                  <c:v>0.58445990085601807</c:v>
                </c:pt>
                <c:pt idx="8037">
                  <c:v>0.58346229791641235</c:v>
                </c:pt>
                <c:pt idx="8038">
                  <c:v>0.58315539360046387</c:v>
                </c:pt>
                <c:pt idx="8039">
                  <c:v>0.58309853076934814</c:v>
                </c:pt>
                <c:pt idx="8040">
                  <c:v>0.58417463302612305</c:v>
                </c:pt>
                <c:pt idx="8041">
                  <c:v>0.58447545766830444</c:v>
                </c:pt>
                <c:pt idx="8042">
                  <c:v>0.58398419618606567</c:v>
                </c:pt>
                <c:pt idx="8043">
                  <c:v>0.58362299203872681</c:v>
                </c:pt>
                <c:pt idx="8044">
                  <c:v>0.58303189277648926</c:v>
                </c:pt>
                <c:pt idx="8045">
                  <c:v>0.58365797996520996</c:v>
                </c:pt>
                <c:pt idx="8046">
                  <c:v>0.58432996273040771</c:v>
                </c:pt>
                <c:pt idx="8047">
                  <c:v>0.5847969651222229</c:v>
                </c:pt>
                <c:pt idx="8048">
                  <c:v>0.58382892608642578</c:v>
                </c:pt>
                <c:pt idx="8049">
                  <c:v>0.58329427242279053</c:v>
                </c:pt>
                <c:pt idx="8050">
                  <c:v>0.58289098739624023</c:v>
                </c:pt>
                <c:pt idx="8051">
                  <c:v>0.58335578441619873</c:v>
                </c:pt>
                <c:pt idx="8052">
                  <c:v>0.58453953266143799</c:v>
                </c:pt>
                <c:pt idx="8053">
                  <c:v>0.58503866195678711</c:v>
                </c:pt>
                <c:pt idx="8054">
                  <c:v>0.58425712585449219</c:v>
                </c:pt>
                <c:pt idx="8055">
                  <c:v>0.58323323726654053</c:v>
                </c:pt>
                <c:pt idx="8056">
                  <c:v>0.58307623863220215</c:v>
                </c:pt>
                <c:pt idx="8057">
                  <c:v>0.58313113451004028</c:v>
                </c:pt>
                <c:pt idx="8058">
                  <c:v>0.58439308404922485</c:v>
                </c:pt>
                <c:pt idx="8059">
                  <c:v>0.58478337526321411</c:v>
                </c:pt>
                <c:pt idx="8060">
                  <c:v>0.58364200592041016</c:v>
                </c:pt>
                <c:pt idx="8061">
                  <c:v>0.58322495222091675</c:v>
                </c:pt>
                <c:pt idx="8062">
                  <c:v>0.58301186561584473</c:v>
                </c:pt>
                <c:pt idx="8063">
                  <c:v>0.58340656757354736</c:v>
                </c:pt>
                <c:pt idx="8064">
                  <c:v>0.58520215749740601</c:v>
                </c:pt>
                <c:pt idx="8065">
                  <c:v>0.58465975522994995</c:v>
                </c:pt>
                <c:pt idx="8066">
                  <c:v>0.58340871334075928</c:v>
                </c:pt>
                <c:pt idx="8067">
                  <c:v>0.58335214853286743</c:v>
                </c:pt>
                <c:pt idx="8068">
                  <c:v>0.58284085988998413</c:v>
                </c:pt>
                <c:pt idx="8069">
                  <c:v>0.58403182029724121</c:v>
                </c:pt>
                <c:pt idx="8070">
                  <c:v>0.58495861291885376</c:v>
                </c:pt>
                <c:pt idx="8071">
                  <c:v>0.58412718772888184</c:v>
                </c:pt>
                <c:pt idx="8072">
                  <c:v>0.58368974924087524</c:v>
                </c:pt>
                <c:pt idx="8073">
                  <c:v>0.58306592702865601</c:v>
                </c:pt>
                <c:pt idx="8074">
                  <c:v>0.58303391933441162</c:v>
                </c:pt>
                <c:pt idx="8075">
                  <c:v>0.5840599536895752</c:v>
                </c:pt>
                <c:pt idx="8076">
                  <c:v>0.58409374952316284</c:v>
                </c:pt>
                <c:pt idx="8077">
                  <c:v>0.58383023738861084</c:v>
                </c:pt>
                <c:pt idx="8078">
                  <c:v>0.58350926637649536</c:v>
                </c:pt>
                <c:pt idx="8079">
                  <c:v>0.58292269706726074</c:v>
                </c:pt>
                <c:pt idx="8080">
                  <c:v>0.58378088474273682</c:v>
                </c:pt>
                <c:pt idx="8081">
                  <c:v>0.58421128988265991</c:v>
                </c:pt>
                <c:pt idx="8082">
                  <c:v>0.58409684896469116</c:v>
                </c:pt>
                <c:pt idx="8083">
                  <c:v>0.58380913734436035</c:v>
                </c:pt>
                <c:pt idx="8084">
                  <c:v>0.58312904834747314</c:v>
                </c:pt>
                <c:pt idx="8085">
                  <c:v>0.58327019214630127</c:v>
                </c:pt>
                <c:pt idx="8086">
                  <c:v>0.58380526304244995</c:v>
                </c:pt>
                <c:pt idx="8087">
                  <c:v>0.58433866500854492</c:v>
                </c:pt>
                <c:pt idx="8088">
                  <c:v>0.58446449041366577</c:v>
                </c:pt>
                <c:pt idx="8089">
                  <c:v>0.58387255668640137</c:v>
                </c:pt>
                <c:pt idx="8090">
                  <c:v>0.58350265026092529</c:v>
                </c:pt>
                <c:pt idx="8091">
                  <c:v>0.58388566970825195</c:v>
                </c:pt>
                <c:pt idx="8092">
                  <c:v>0.5842011570930481</c:v>
                </c:pt>
                <c:pt idx="8093">
                  <c:v>0.58484458923339844</c:v>
                </c:pt>
                <c:pt idx="8094">
                  <c:v>0.58464640378952026</c:v>
                </c:pt>
                <c:pt idx="8095">
                  <c:v>0.58349192142486572</c:v>
                </c:pt>
                <c:pt idx="8096">
                  <c:v>0.58375769853591919</c:v>
                </c:pt>
                <c:pt idx="8097">
                  <c:v>0.5836186408996582</c:v>
                </c:pt>
                <c:pt idx="8098">
                  <c:v>0.58435183763504028</c:v>
                </c:pt>
                <c:pt idx="8099">
                  <c:v>0.58543020486831665</c:v>
                </c:pt>
                <c:pt idx="8100">
                  <c:v>0.58434540033340454</c:v>
                </c:pt>
                <c:pt idx="8101">
                  <c:v>0.58420252799987793</c:v>
                </c:pt>
                <c:pt idx="8102">
                  <c:v>0.58385515213012695</c:v>
                </c:pt>
                <c:pt idx="8103">
                  <c:v>0.58402752876281738</c:v>
                </c:pt>
                <c:pt idx="8104">
                  <c:v>0.58507567644119263</c:v>
                </c:pt>
                <c:pt idx="8105">
                  <c:v>0.5851101279258728</c:v>
                </c:pt>
                <c:pt idx="8106">
                  <c:v>0.58426982164382935</c:v>
                </c:pt>
                <c:pt idx="8107">
                  <c:v>0.58415931463241577</c:v>
                </c:pt>
                <c:pt idx="8108">
                  <c:v>0.58385103940963745</c:v>
                </c:pt>
                <c:pt idx="8109">
                  <c:v>0.5845380425453186</c:v>
                </c:pt>
                <c:pt idx="8110">
                  <c:v>0.584952712059021</c:v>
                </c:pt>
                <c:pt idx="8111">
                  <c:v>0.58449327945709229</c:v>
                </c:pt>
                <c:pt idx="8112">
                  <c:v>0.58482444286346436</c:v>
                </c:pt>
                <c:pt idx="8113">
                  <c:v>0.58381921052932739</c:v>
                </c:pt>
                <c:pt idx="8114">
                  <c:v>0.58444809913635254</c:v>
                </c:pt>
                <c:pt idx="8115">
                  <c:v>0.58499222993850708</c:v>
                </c:pt>
                <c:pt idx="8116">
                  <c:v>0.58420956134796143</c:v>
                </c:pt>
                <c:pt idx="8117">
                  <c:v>0.58501523733139038</c:v>
                </c:pt>
                <c:pt idx="8118">
                  <c:v>0.58427965641021729</c:v>
                </c:pt>
                <c:pt idx="8119">
                  <c:v>0.58443605899810791</c:v>
                </c:pt>
                <c:pt idx="8120">
                  <c:v>0.58559584617614746</c:v>
                </c:pt>
                <c:pt idx="8121">
                  <c:v>0.58435744047164917</c:v>
                </c:pt>
                <c:pt idx="8122">
                  <c:v>0.58433115482330322</c:v>
                </c:pt>
                <c:pt idx="8123">
                  <c:v>0.58389723300933838</c:v>
                </c:pt>
                <c:pt idx="8124">
                  <c:v>0.5839807391166687</c:v>
                </c:pt>
                <c:pt idx="8125">
                  <c:v>0.58531284332275391</c:v>
                </c:pt>
                <c:pt idx="8126">
                  <c:v>0.58495253324508667</c:v>
                </c:pt>
                <c:pt idx="8127">
                  <c:v>0.58423548936843872</c:v>
                </c:pt>
                <c:pt idx="8128">
                  <c:v>0.58361846208572388</c:v>
                </c:pt>
                <c:pt idx="8129">
                  <c:v>0.58352082967758179</c:v>
                </c:pt>
                <c:pt idx="8130">
                  <c:v>0.58420073986053467</c:v>
                </c:pt>
                <c:pt idx="8131">
                  <c:v>0.58527117967605591</c:v>
                </c:pt>
                <c:pt idx="8132">
                  <c:v>0.58493506908416748</c:v>
                </c:pt>
                <c:pt idx="8133">
                  <c:v>0.58381384611129761</c:v>
                </c:pt>
                <c:pt idx="8134">
                  <c:v>0.58362829685211182</c:v>
                </c:pt>
                <c:pt idx="8135">
                  <c:v>0.58362913131713867</c:v>
                </c:pt>
                <c:pt idx="8136">
                  <c:v>0.58494275808334351</c:v>
                </c:pt>
                <c:pt idx="8137">
                  <c:v>0.58543109893798828</c:v>
                </c:pt>
                <c:pt idx="8138">
                  <c:v>0.58441621065139771</c:v>
                </c:pt>
                <c:pt idx="8139">
                  <c:v>0.58383089303970337</c:v>
                </c:pt>
                <c:pt idx="8140">
                  <c:v>0.58335500955581665</c:v>
                </c:pt>
                <c:pt idx="8141">
                  <c:v>0.58424270153045654</c:v>
                </c:pt>
                <c:pt idx="8142">
                  <c:v>0.58544337749481201</c:v>
                </c:pt>
                <c:pt idx="8143">
                  <c:v>0.58554536104202271</c:v>
                </c:pt>
                <c:pt idx="8144">
                  <c:v>0.58464241027832031</c:v>
                </c:pt>
                <c:pt idx="8145">
                  <c:v>0.58350074291229248</c:v>
                </c:pt>
                <c:pt idx="8146">
                  <c:v>0.58371949195861816</c:v>
                </c:pt>
                <c:pt idx="8147">
                  <c:v>0.58478730916976929</c:v>
                </c:pt>
                <c:pt idx="8148">
                  <c:v>0.58607512712478638</c:v>
                </c:pt>
                <c:pt idx="8149">
                  <c:v>0.58588212728500366</c:v>
                </c:pt>
                <c:pt idx="8150">
                  <c:v>0.58369451761245728</c:v>
                </c:pt>
                <c:pt idx="8151">
                  <c:v>0.58294326066970825</c:v>
                </c:pt>
                <c:pt idx="8152">
                  <c:v>0.58385127782821655</c:v>
                </c:pt>
                <c:pt idx="8153">
                  <c:v>0.58462643623352051</c:v>
                </c:pt>
                <c:pt idx="8154">
                  <c:v>0.58604186773300171</c:v>
                </c:pt>
                <c:pt idx="8155">
                  <c:v>0.58545219898223877</c:v>
                </c:pt>
                <c:pt idx="8156">
                  <c:v>0.5834885835647583</c:v>
                </c:pt>
                <c:pt idx="8157">
                  <c:v>0.58398604393005371</c:v>
                </c:pt>
                <c:pt idx="8158">
                  <c:v>0.58451330661773682</c:v>
                </c:pt>
                <c:pt idx="8159">
                  <c:v>0.5848991870880127</c:v>
                </c:pt>
                <c:pt idx="8160">
                  <c:v>0.58542531728744507</c:v>
                </c:pt>
                <c:pt idx="8161">
                  <c:v>0.58435565233230591</c:v>
                </c:pt>
                <c:pt idx="8162">
                  <c:v>0.58405005931854248</c:v>
                </c:pt>
                <c:pt idx="8163">
                  <c:v>0.58438926935195923</c:v>
                </c:pt>
                <c:pt idx="8164">
                  <c:v>0.5846254825592041</c:v>
                </c:pt>
                <c:pt idx="8165">
                  <c:v>0.58507239818572998</c:v>
                </c:pt>
                <c:pt idx="8166">
                  <c:v>0.58466923236846924</c:v>
                </c:pt>
                <c:pt idx="8167">
                  <c:v>0.58432686328887939</c:v>
                </c:pt>
                <c:pt idx="8168">
                  <c:v>0.58432316780090332</c:v>
                </c:pt>
                <c:pt idx="8169">
                  <c:v>0.58457827568054199</c:v>
                </c:pt>
                <c:pt idx="8170">
                  <c:v>0.58514410257339478</c:v>
                </c:pt>
                <c:pt idx="8171">
                  <c:v>0.58529388904571533</c:v>
                </c:pt>
                <c:pt idx="8172">
                  <c:v>0.58469414710998535</c:v>
                </c:pt>
                <c:pt idx="8173">
                  <c:v>0.58437997102737427</c:v>
                </c:pt>
                <c:pt idx="8174">
                  <c:v>0.5841861367225647</c:v>
                </c:pt>
                <c:pt idx="8175">
                  <c:v>0.58466625213623047</c:v>
                </c:pt>
                <c:pt idx="8176">
                  <c:v>0.58553498983383179</c:v>
                </c:pt>
                <c:pt idx="8177">
                  <c:v>0.58481508493423462</c:v>
                </c:pt>
                <c:pt idx="8178">
                  <c:v>0.58459931612014771</c:v>
                </c:pt>
                <c:pt idx="8179">
                  <c:v>0.58434164524078369</c:v>
                </c:pt>
                <c:pt idx="8180">
                  <c:v>0.58451962471008301</c:v>
                </c:pt>
                <c:pt idx="8181">
                  <c:v>0.58536821603775024</c:v>
                </c:pt>
                <c:pt idx="8182">
                  <c:v>0.58503067493438721</c:v>
                </c:pt>
                <c:pt idx="8183">
                  <c:v>0.58443921804428101</c:v>
                </c:pt>
                <c:pt idx="8184">
                  <c:v>0.58443278074264526</c:v>
                </c:pt>
                <c:pt idx="8185">
                  <c:v>0.58473110198974609</c:v>
                </c:pt>
                <c:pt idx="8186">
                  <c:v>0.58517313003540039</c:v>
                </c:pt>
                <c:pt idx="8187">
                  <c:v>0.58552360534667969</c:v>
                </c:pt>
                <c:pt idx="8188">
                  <c:v>0.58455187082290649</c:v>
                </c:pt>
                <c:pt idx="8189">
                  <c:v>0.58421748876571655</c:v>
                </c:pt>
                <c:pt idx="8190">
                  <c:v>0.58479231595993042</c:v>
                </c:pt>
                <c:pt idx="8191">
                  <c:v>0.584999680519104</c:v>
                </c:pt>
                <c:pt idx="8192">
                  <c:v>0.58579224348068237</c:v>
                </c:pt>
                <c:pt idx="8193">
                  <c:v>0.58509206771850586</c:v>
                </c:pt>
                <c:pt idx="8194">
                  <c:v>0.58428293466567993</c:v>
                </c:pt>
                <c:pt idx="8195">
                  <c:v>0.58462965488433838</c:v>
                </c:pt>
                <c:pt idx="8196">
                  <c:v>0.58487570285797119</c:v>
                </c:pt>
                <c:pt idx="8197">
                  <c:v>0.58543705940246582</c:v>
                </c:pt>
                <c:pt idx="8198">
                  <c:v>0.58521199226379395</c:v>
                </c:pt>
                <c:pt idx="8199">
                  <c:v>0.58443766832351685</c:v>
                </c:pt>
                <c:pt idx="8200">
                  <c:v>0.58450078964233398</c:v>
                </c:pt>
                <c:pt idx="8201">
                  <c:v>0.58501732349395752</c:v>
                </c:pt>
                <c:pt idx="8202">
                  <c:v>0.5855715274810791</c:v>
                </c:pt>
                <c:pt idx="8203">
                  <c:v>0.5852961540222168</c:v>
                </c:pt>
                <c:pt idx="8204">
                  <c:v>0.58514398336410522</c:v>
                </c:pt>
                <c:pt idx="8205">
                  <c:v>0.58447462320327759</c:v>
                </c:pt>
                <c:pt idx="8206">
                  <c:v>0.58501482009887695</c:v>
                </c:pt>
                <c:pt idx="8207">
                  <c:v>0.58593499660491943</c:v>
                </c:pt>
                <c:pt idx="8208">
                  <c:v>0.58532881736755371</c:v>
                </c:pt>
                <c:pt idx="8209">
                  <c:v>0.58559077978134155</c:v>
                </c:pt>
                <c:pt idx="8210">
                  <c:v>0.58431047201156616</c:v>
                </c:pt>
                <c:pt idx="8211">
                  <c:v>0.58462446928024292</c:v>
                </c:pt>
                <c:pt idx="8212">
                  <c:v>0.58552670478820801</c:v>
                </c:pt>
                <c:pt idx="8213">
                  <c:v>0.58514541387557983</c:v>
                </c:pt>
                <c:pt idx="8214">
                  <c:v>0.5861809253692627</c:v>
                </c:pt>
                <c:pt idx="8215">
                  <c:v>0.58444225788116455</c:v>
                </c:pt>
                <c:pt idx="8216">
                  <c:v>0.58454650640487671</c:v>
                </c:pt>
                <c:pt idx="8217">
                  <c:v>0.58530980348587036</c:v>
                </c:pt>
                <c:pt idx="8218">
                  <c:v>0.58513814210891724</c:v>
                </c:pt>
                <c:pt idx="8219">
                  <c:v>0.58658778667449951</c:v>
                </c:pt>
                <c:pt idx="8220">
                  <c:v>0.58527839183807373</c:v>
                </c:pt>
                <c:pt idx="8221">
                  <c:v>0.58447015285491943</c:v>
                </c:pt>
                <c:pt idx="8222">
                  <c:v>0.58461958169937134</c:v>
                </c:pt>
                <c:pt idx="8223">
                  <c:v>0.58458131551742554</c:v>
                </c:pt>
                <c:pt idx="8224">
                  <c:v>0.5858798623085022</c:v>
                </c:pt>
                <c:pt idx="8225">
                  <c:v>0.58580464124679565</c:v>
                </c:pt>
                <c:pt idx="8226">
                  <c:v>0.58519250154495239</c:v>
                </c:pt>
                <c:pt idx="8227">
                  <c:v>0.5847659707069397</c:v>
                </c:pt>
                <c:pt idx="8228">
                  <c:v>0.58466064929962158</c:v>
                </c:pt>
                <c:pt idx="8229">
                  <c:v>0.58586937189102173</c:v>
                </c:pt>
                <c:pt idx="8230">
                  <c:v>0.58583557605743408</c:v>
                </c:pt>
                <c:pt idx="8231">
                  <c:v>0.58585745096206665</c:v>
                </c:pt>
                <c:pt idx="8232">
                  <c:v>0.58519572019577026</c:v>
                </c:pt>
                <c:pt idx="8233">
                  <c:v>0.5848352313041687</c:v>
                </c:pt>
                <c:pt idx="8234">
                  <c:v>0.58579224348068237</c:v>
                </c:pt>
                <c:pt idx="8235">
                  <c:v>0.58564633131027222</c:v>
                </c:pt>
                <c:pt idx="8236">
                  <c:v>0.58550804853439331</c:v>
                </c:pt>
                <c:pt idx="8237">
                  <c:v>0.58516359329223633</c:v>
                </c:pt>
                <c:pt idx="8238">
                  <c:v>0.58489531278610229</c:v>
                </c:pt>
                <c:pt idx="8239">
                  <c:v>0.58545780181884766</c:v>
                </c:pt>
                <c:pt idx="8240">
                  <c:v>0.58577591180801392</c:v>
                </c:pt>
                <c:pt idx="8241">
                  <c:v>0.58594816923141479</c:v>
                </c:pt>
                <c:pt idx="8242">
                  <c:v>0.58524781465530396</c:v>
                </c:pt>
                <c:pt idx="8243">
                  <c:v>0.58512163162231445</c:v>
                </c:pt>
                <c:pt idx="8244">
                  <c:v>0.58555376529693604</c:v>
                </c:pt>
                <c:pt idx="8245">
                  <c:v>0.58521533012390137</c:v>
                </c:pt>
                <c:pt idx="8246">
                  <c:v>0.58558475971221924</c:v>
                </c:pt>
                <c:pt idx="8247">
                  <c:v>0.58500498533248901</c:v>
                </c:pt>
                <c:pt idx="8248">
                  <c:v>0.58524608612060547</c:v>
                </c:pt>
                <c:pt idx="8249">
                  <c:v>0.58591228723526001</c:v>
                </c:pt>
                <c:pt idx="8250">
                  <c:v>0.58567476272583008</c:v>
                </c:pt>
                <c:pt idx="8251">
                  <c:v>0.58572292327880859</c:v>
                </c:pt>
                <c:pt idx="8252">
                  <c:v>0.58517283201217651</c:v>
                </c:pt>
                <c:pt idx="8253">
                  <c:v>0.5851864218711853</c:v>
                </c:pt>
                <c:pt idx="8254">
                  <c:v>0.58559656143188477</c:v>
                </c:pt>
                <c:pt idx="8255">
                  <c:v>0.58544939756393433</c:v>
                </c:pt>
                <c:pt idx="8256">
                  <c:v>0.58542770147323608</c:v>
                </c:pt>
                <c:pt idx="8257">
                  <c:v>0.58526349067687988</c:v>
                </c:pt>
                <c:pt idx="8258">
                  <c:v>0.58533519506454468</c:v>
                </c:pt>
                <c:pt idx="8259">
                  <c:v>0.58572882413864136</c:v>
                </c:pt>
                <c:pt idx="8260">
                  <c:v>0.58552330732345581</c:v>
                </c:pt>
                <c:pt idx="8261">
                  <c:v>0.58554959297180176</c:v>
                </c:pt>
                <c:pt idx="8262">
                  <c:v>0.58532387018203735</c:v>
                </c:pt>
                <c:pt idx="8263">
                  <c:v>0.58561480045318604</c:v>
                </c:pt>
                <c:pt idx="8264">
                  <c:v>0.58583247661590576</c:v>
                </c:pt>
                <c:pt idx="8265">
                  <c:v>0.5855412483215332</c:v>
                </c:pt>
                <c:pt idx="8266">
                  <c:v>0.58558523654937744</c:v>
                </c:pt>
                <c:pt idx="8267">
                  <c:v>0.58464717864990234</c:v>
                </c:pt>
                <c:pt idx="8268">
                  <c:v>0.58541274070739746</c:v>
                </c:pt>
                <c:pt idx="8269">
                  <c:v>0.58541464805603027</c:v>
                </c:pt>
                <c:pt idx="8270">
                  <c:v>0.58579164743423462</c:v>
                </c:pt>
                <c:pt idx="8271">
                  <c:v>0.58523494005203247</c:v>
                </c:pt>
                <c:pt idx="8272">
                  <c:v>0.58456718921661377</c:v>
                </c:pt>
                <c:pt idx="8273">
                  <c:v>0.58513998985290527</c:v>
                </c:pt>
                <c:pt idx="8274">
                  <c:v>0.58582907915115356</c:v>
                </c:pt>
                <c:pt idx="8275">
                  <c:v>0.58671629428863525</c:v>
                </c:pt>
                <c:pt idx="8276">
                  <c:v>0.5856788158416748</c:v>
                </c:pt>
                <c:pt idx="8277">
                  <c:v>0.58475899696350098</c:v>
                </c:pt>
                <c:pt idx="8278">
                  <c:v>0.58506143093109131</c:v>
                </c:pt>
                <c:pt idx="8279">
                  <c:v>0.58571416139602661</c:v>
                </c:pt>
                <c:pt idx="8280">
                  <c:v>0.58650362491607666</c:v>
                </c:pt>
                <c:pt idx="8281">
                  <c:v>0.58550721406936646</c:v>
                </c:pt>
                <c:pt idx="8282">
                  <c:v>0.5849146842956543</c:v>
                </c:pt>
                <c:pt idx="8283">
                  <c:v>0.58530193567276001</c:v>
                </c:pt>
                <c:pt idx="8284">
                  <c:v>0.58557695150375366</c:v>
                </c:pt>
                <c:pt idx="8285">
                  <c:v>0.58632683753967285</c:v>
                </c:pt>
                <c:pt idx="8286">
                  <c:v>0.58546572923660278</c:v>
                </c:pt>
                <c:pt idx="8287">
                  <c:v>0.5850365161895752</c:v>
                </c:pt>
                <c:pt idx="8288">
                  <c:v>0.58570957183837891</c:v>
                </c:pt>
                <c:pt idx="8289">
                  <c:v>0.58586615324020386</c:v>
                </c:pt>
                <c:pt idx="8290">
                  <c:v>0.58623963594436646</c:v>
                </c:pt>
                <c:pt idx="8291">
                  <c:v>0.58572232723236084</c:v>
                </c:pt>
                <c:pt idx="8292">
                  <c:v>0.58529311418533325</c:v>
                </c:pt>
                <c:pt idx="8293">
                  <c:v>0.58573943376541138</c:v>
                </c:pt>
                <c:pt idx="8294">
                  <c:v>0.58601897954940796</c:v>
                </c:pt>
                <c:pt idx="8295">
                  <c:v>0.58582061529159546</c:v>
                </c:pt>
                <c:pt idx="8296">
                  <c:v>0.58582448959350586</c:v>
                </c:pt>
                <c:pt idx="8297">
                  <c:v>0.58514416217803955</c:v>
                </c:pt>
                <c:pt idx="8298">
                  <c:v>0.58579844236373901</c:v>
                </c:pt>
                <c:pt idx="8299">
                  <c:v>0.58639013767242432</c:v>
                </c:pt>
                <c:pt idx="8300">
                  <c:v>0.58606195449829102</c:v>
                </c:pt>
                <c:pt idx="8301">
                  <c:v>0.58610999584197998</c:v>
                </c:pt>
                <c:pt idx="8302">
                  <c:v>0.58525091409683228</c:v>
                </c:pt>
                <c:pt idx="8303">
                  <c:v>0.58623212575912476</c:v>
                </c:pt>
                <c:pt idx="8304">
                  <c:v>0.58631592988967896</c:v>
                </c:pt>
                <c:pt idx="8305">
                  <c:v>0.5864715576171875</c:v>
                </c:pt>
                <c:pt idx="8306">
                  <c:v>0.58639466762542725</c:v>
                </c:pt>
                <c:pt idx="8307">
                  <c:v>0.58540385961532593</c:v>
                </c:pt>
                <c:pt idx="8308">
                  <c:v>0.58655649423599243</c:v>
                </c:pt>
                <c:pt idx="8309">
                  <c:v>0.58620935678482056</c:v>
                </c:pt>
                <c:pt idx="8310">
                  <c:v>0.58662837743759155</c:v>
                </c:pt>
                <c:pt idx="8311">
                  <c:v>0.5865899920463562</c:v>
                </c:pt>
                <c:pt idx="8312">
                  <c:v>0.58542060852050781</c:v>
                </c:pt>
                <c:pt idx="8313">
                  <c:v>0.58651894330978394</c:v>
                </c:pt>
                <c:pt idx="8314">
                  <c:v>0.58608120679855347</c:v>
                </c:pt>
                <c:pt idx="8315">
                  <c:v>0.58695447444915771</c:v>
                </c:pt>
                <c:pt idx="8316">
                  <c:v>0.58635163307189941</c:v>
                </c:pt>
                <c:pt idx="8317">
                  <c:v>0.58558332920074463</c:v>
                </c:pt>
                <c:pt idx="8318">
                  <c:v>0.58612698316574097</c:v>
                </c:pt>
                <c:pt idx="8319">
                  <c:v>0.5860903263092041</c:v>
                </c:pt>
                <c:pt idx="8320">
                  <c:v>0.58682668209075928</c:v>
                </c:pt>
                <c:pt idx="8321">
                  <c:v>0.58629560470581055</c:v>
                </c:pt>
                <c:pt idx="8322">
                  <c:v>0.58583420515060425</c:v>
                </c:pt>
                <c:pt idx="8323">
                  <c:v>0.58555656671524048</c:v>
                </c:pt>
                <c:pt idx="8324">
                  <c:v>0.58583509922027588</c:v>
                </c:pt>
                <c:pt idx="8325">
                  <c:v>0.58709812164306641</c:v>
                </c:pt>
                <c:pt idx="8326">
                  <c:v>0.58639776706695557</c:v>
                </c:pt>
                <c:pt idx="8327">
                  <c:v>0.58657056093215942</c:v>
                </c:pt>
                <c:pt idx="8328">
                  <c:v>0.58565980195999146</c:v>
                </c:pt>
                <c:pt idx="8329">
                  <c:v>0.58580285310745239</c:v>
                </c:pt>
                <c:pt idx="8330">
                  <c:v>0.58630019426345825</c:v>
                </c:pt>
                <c:pt idx="8331">
                  <c:v>0.58618754148483276</c:v>
                </c:pt>
                <c:pt idx="8332">
                  <c:v>0.58581453561782837</c:v>
                </c:pt>
                <c:pt idx="8333">
                  <c:v>0.58614236116409302</c:v>
                </c:pt>
                <c:pt idx="8334">
                  <c:v>0.58610880374908447</c:v>
                </c:pt>
                <c:pt idx="8335">
                  <c:v>0.58602935075759888</c:v>
                </c:pt>
                <c:pt idx="8336">
                  <c:v>0.58635514974594116</c:v>
                </c:pt>
                <c:pt idx="8337">
                  <c:v>0.58589166402816772</c:v>
                </c:pt>
                <c:pt idx="8338">
                  <c:v>0.58636683225631714</c:v>
                </c:pt>
                <c:pt idx="8339">
                  <c:v>0.58670324087142944</c:v>
                </c:pt>
                <c:pt idx="8340">
                  <c:v>0.58633112907409668</c:v>
                </c:pt>
                <c:pt idx="8341">
                  <c:v>0.58586293458938599</c:v>
                </c:pt>
                <c:pt idx="8342">
                  <c:v>0.58603864908218384</c:v>
                </c:pt>
                <c:pt idx="8343">
                  <c:v>0.58631426095962524</c:v>
                </c:pt>
                <c:pt idx="8344">
                  <c:v>0.58626735210418701</c:v>
                </c:pt>
                <c:pt idx="8345">
                  <c:v>0.58657658100128174</c:v>
                </c:pt>
                <c:pt idx="8346">
                  <c:v>0.58634239435195923</c:v>
                </c:pt>
                <c:pt idx="8347">
                  <c:v>0.58655565977096558</c:v>
                </c:pt>
                <c:pt idx="8348">
                  <c:v>0.58646911382675171</c:v>
                </c:pt>
                <c:pt idx="8349">
                  <c:v>0.58587056398391724</c:v>
                </c:pt>
                <c:pt idx="8350">
                  <c:v>0.58569157123565674</c:v>
                </c:pt>
                <c:pt idx="8351">
                  <c:v>0.58622723817825317</c:v>
                </c:pt>
                <c:pt idx="8352">
                  <c:v>0.58723717927932739</c:v>
                </c:pt>
                <c:pt idx="8353">
                  <c:v>0.58718603849411011</c:v>
                </c:pt>
                <c:pt idx="8354">
                  <c:v>0.5866539478302002</c:v>
                </c:pt>
                <c:pt idx="8355">
                  <c:v>0.58573400974273682</c:v>
                </c:pt>
                <c:pt idx="8356">
                  <c:v>0.58589500188827515</c:v>
                </c:pt>
                <c:pt idx="8357">
                  <c:v>0.58732134103775024</c:v>
                </c:pt>
                <c:pt idx="8358">
                  <c:v>0.58724027872085571</c:v>
                </c:pt>
                <c:pt idx="8359">
                  <c:v>0.58629828691482544</c:v>
                </c:pt>
                <c:pt idx="8360">
                  <c:v>0.58571523427963257</c:v>
                </c:pt>
                <c:pt idx="8361">
                  <c:v>0.58609938621520996</c:v>
                </c:pt>
                <c:pt idx="8362">
                  <c:v>0.58671778440475464</c:v>
                </c:pt>
                <c:pt idx="8363">
                  <c:v>0.58730828762054443</c:v>
                </c:pt>
                <c:pt idx="8364">
                  <c:v>0.58640486001968384</c:v>
                </c:pt>
                <c:pt idx="8365">
                  <c:v>0.58622562885284424</c:v>
                </c:pt>
                <c:pt idx="8366">
                  <c:v>0.58643811941146851</c:v>
                </c:pt>
                <c:pt idx="8367">
                  <c:v>0.58682936429977417</c:v>
                </c:pt>
                <c:pt idx="8368">
                  <c:v>0.58637905120849609</c:v>
                </c:pt>
                <c:pt idx="8369">
                  <c:v>0.5867311954498291</c:v>
                </c:pt>
                <c:pt idx="8370">
                  <c:v>0.58685785531997681</c:v>
                </c:pt>
                <c:pt idx="8371">
                  <c:v>0.58682703971862793</c:v>
                </c:pt>
                <c:pt idx="8372">
                  <c:v>0.58736395835876465</c:v>
                </c:pt>
                <c:pt idx="8373">
                  <c:v>0.58612221479415894</c:v>
                </c:pt>
                <c:pt idx="8374">
                  <c:v>0.58626466989517212</c:v>
                </c:pt>
                <c:pt idx="8375">
                  <c:v>0.58631813526153564</c:v>
                </c:pt>
                <c:pt idx="8376">
                  <c:v>0.58725881576538086</c:v>
                </c:pt>
                <c:pt idx="8377">
                  <c:v>0.58665567636489868</c:v>
                </c:pt>
                <c:pt idx="8378">
                  <c:v>0.58603549003601074</c:v>
                </c:pt>
                <c:pt idx="8379">
                  <c:v>0.58598208427429199</c:v>
                </c:pt>
                <c:pt idx="8380">
                  <c:v>0.58575397729873657</c:v>
                </c:pt>
                <c:pt idx="8381">
                  <c:v>0.58712232112884521</c:v>
                </c:pt>
                <c:pt idx="8382">
                  <c:v>0.58647048473358154</c:v>
                </c:pt>
                <c:pt idx="8383">
                  <c:v>0.58619058132171631</c:v>
                </c:pt>
                <c:pt idx="8384">
                  <c:v>0.58608752489089966</c:v>
                </c:pt>
                <c:pt idx="8385">
                  <c:v>0.58670604228973389</c:v>
                </c:pt>
                <c:pt idx="8386">
                  <c:v>0.58725577592849731</c:v>
                </c:pt>
                <c:pt idx="8387">
                  <c:v>0.58671665191650391</c:v>
                </c:pt>
                <c:pt idx="8388">
                  <c:v>0.58689838647842407</c:v>
                </c:pt>
                <c:pt idx="8389">
                  <c:v>0.58647632598876953</c:v>
                </c:pt>
                <c:pt idx="8390">
                  <c:v>0.58724528551101685</c:v>
                </c:pt>
                <c:pt idx="8391">
                  <c:v>0.58617788553237915</c:v>
                </c:pt>
                <c:pt idx="8392">
                  <c:v>0.58614516258239746</c:v>
                </c:pt>
                <c:pt idx="8393">
                  <c:v>0.58647781610488892</c:v>
                </c:pt>
                <c:pt idx="8394">
                  <c:v>0.58707362413406372</c:v>
                </c:pt>
                <c:pt idx="8395">
                  <c:v>0.58752989768981934</c:v>
                </c:pt>
                <c:pt idx="8396">
                  <c:v>0.58611565828323364</c:v>
                </c:pt>
                <c:pt idx="8397">
                  <c:v>0.58638250827789307</c:v>
                </c:pt>
                <c:pt idx="8398">
                  <c:v>0.58661156892776489</c:v>
                </c:pt>
                <c:pt idx="8399">
                  <c:v>0.58736860752105713</c:v>
                </c:pt>
                <c:pt idx="8400">
                  <c:v>0.58687460422515869</c:v>
                </c:pt>
                <c:pt idx="8401">
                  <c:v>0.58636975288391113</c:v>
                </c:pt>
                <c:pt idx="8402">
                  <c:v>0.58691412210464478</c:v>
                </c:pt>
                <c:pt idx="8403">
                  <c:v>0.58774638175964355</c:v>
                </c:pt>
                <c:pt idx="8404">
                  <c:v>0.58754193782806396</c:v>
                </c:pt>
                <c:pt idx="8405">
                  <c:v>0.58666837215423584</c:v>
                </c:pt>
                <c:pt idx="8406">
                  <c:v>0.58651542663574219</c:v>
                </c:pt>
                <c:pt idx="8407">
                  <c:v>0.58690327405929565</c:v>
                </c:pt>
                <c:pt idx="8408">
                  <c:v>0.5876275897026062</c:v>
                </c:pt>
                <c:pt idx="8409">
                  <c:v>0.58669894933700562</c:v>
                </c:pt>
                <c:pt idx="8410">
                  <c:v>0.58686810731887817</c:v>
                </c:pt>
                <c:pt idx="8411">
                  <c:v>0.5865250825881958</c:v>
                </c:pt>
                <c:pt idx="8412">
                  <c:v>0.58784139156341553</c:v>
                </c:pt>
                <c:pt idx="8413">
                  <c:v>0.58777672052383423</c:v>
                </c:pt>
                <c:pt idx="8414">
                  <c:v>0.5866464376449585</c:v>
                </c:pt>
                <c:pt idx="8415">
                  <c:v>0.58650463819503784</c:v>
                </c:pt>
                <c:pt idx="8416">
                  <c:v>0.58686304092407227</c:v>
                </c:pt>
                <c:pt idx="8417">
                  <c:v>0.5887371301651001</c:v>
                </c:pt>
                <c:pt idx="8418">
                  <c:v>0.58766651153564453</c:v>
                </c:pt>
                <c:pt idx="8419">
                  <c:v>0.58648586273193359</c:v>
                </c:pt>
                <c:pt idx="8420">
                  <c:v>0.58593255281448364</c:v>
                </c:pt>
                <c:pt idx="8421">
                  <c:v>0.58738130331039429</c:v>
                </c:pt>
                <c:pt idx="8422">
                  <c:v>0.58854931592941284</c:v>
                </c:pt>
                <c:pt idx="8423">
                  <c:v>0.58774751424789429</c:v>
                </c:pt>
                <c:pt idx="8424">
                  <c:v>0.58606463670730591</c:v>
                </c:pt>
                <c:pt idx="8425">
                  <c:v>0.58649104833602905</c:v>
                </c:pt>
                <c:pt idx="8426">
                  <c:v>0.58788156509399414</c:v>
                </c:pt>
                <c:pt idx="8427">
                  <c:v>0.58886933326721191</c:v>
                </c:pt>
                <c:pt idx="8428">
                  <c:v>0.58732622861862183</c:v>
                </c:pt>
                <c:pt idx="8429">
                  <c:v>0.58644300699234009</c:v>
                </c:pt>
                <c:pt idx="8430">
                  <c:v>0.58723950386047363</c:v>
                </c:pt>
                <c:pt idx="8431">
                  <c:v>0.58852773904800415</c:v>
                </c:pt>
                <c:pt idx="8432">
                  <c:v>0.58873039484024048</c:v>
                </c:pt>
                <c:pt idx="8433">
                  <c:v>0.58727741241455078</c:v>
                </c:pt>
                <c:pt idx="8434">
                  <c:v>0.58666437864303589</c:v>
                </c:pt>
                <c:pt idx="8435">
                  <c:v>0.58687567710876465</c:v>
                </c:pt>
                <c:pt idx="8436">
                  <c:v>0.5878099799156189</c:v>
                </c:pt>
                <c:pt idx="8437">
                  <c:v>0.58748364448547363</c:v>
                </c:pt>
                <c:pt idx="8438">
                  <c:v>0.58703899383544922</c:v>
                </c:pt>
                <c:pt idx="8439">
                  <c:v>0.58669871091842651</c:v>
                </c:pt>
                <c:pt idx="8440">
                  <c:v>0.58795654773712158</c:v>
                </c:pt>
                <c:pt idx="8441">
                  <c:v>0.58797478675842285</c:v>
                </c:pt>
                <c:pt idx="8442">
                  <c:v>0.5872265100479126</c:v>
                </c:pt>
                <c:pt idx="8443">
                  <c:v>0.58649700880050659</c:v>
                </c:pt>
                <c:pt idx="8444">
                  <c:v>0.58694851398468018</c:v>
                </c:pt>
                <c:pt idx="8445">
                  <c:v>0.58801990747451782</c:v>
                </c:pt>
                <c:pt idx="8446">
                  <c:v>0.58748722076416016</c:v>
                </c:pt>
                <c:pt idx="8447">
                  <c:v>0.58689725399017334</c:v>
                </c:pt>
                <c:pt idx="8448">
                  <c:v>0.58675503730773926</c:v>
                </c:pt>
                <c:pt idx="8449">
                  <c:v>0.58819735050201416</c:v>
                </c:pt>
                <c:pt idx="8450">
                  <c:v>0.58783966302871704</c:v>
                </c:pt>
                <c:pt idx="8451">
                  <c:v>0.5871284008026123</c:v>
                </c:pt>
                <c:pt idx="8452">
                  <c:v>0.5861198902130127</c:v>
                </c:pt>
                <c:pt idx="8453">
                  <c:v>0.58725434541702271</c:v>
                </c:pt>
                <c:pt idx="8454">
                  <c:v>0.58791041374206543</c:v>
                </c:pt>
                <c:pt idx="8455">
                  <c:v>0.58747261762619019</c:v>
                </c:pt>
                <c:pt idx="8456">
                  <c:v>0.58647352457046509</c:v>
                </c:pt>
                <c:pt idx="8457">
                  <c:v>0.58627164363861084</c:v>
                </c:pt>
                <c:pt idx="8458">
                  <c:v>0.58814311027526855</c:v>
                </c:pt>
                <c:pt idx="8459">
                  <c:v>0.58832079172134399</c:v>
                </c:pt>
                <c:pt idx="8460">
                  <c:v>0.58770322799682617</c:v>
                </c:pt>
                <c:pt idx="8461">
                  <c:v>0.58640104532241821</c:v>
                </c:pt>
                <c:pt idx="8462">
                  <c:v>0.5869559645652771</c:v>
                </c:pt>
                <c:pt idx="8463">
                  <c:v>0.58812427520751953</c:v>
                </c:pt>
                <c:pt idx="8464">
                  <c:v>0.588237464427948</c:v>
                </c:pt>
                <c:pt idx="8465">
                  <c:v>0.58693325519561768</c:v>
                </c:pt>
                <c:pt idx="8466">
                  <c:v>0.58670204877853394</c:v>
                </c:pt>
                <c:pt idx="8467">
                  <c:v>0.58732056617736816</c:v>
                </c:pt>
                <c:pt idx="8468">
                  <c:v>0.5889018177986145</c:v>
                </c:pt>
                <c:pt idx="8469">
                  <c:v>0.58753442764282227</c:v>
                </c:pt>
                <c:pt idx="8470">
                  <c:v>0.58699667453765869</c:v>
                </c:pt>
                <c:pt idx="8471">
                  <c:v>0.58703547716140747</c:v>
                </c:pt>
                <c:pt idx="8472">
                  <c:v>0.5882343053817749</c:v>
                </c:pt>
                <c:pt idx="8473">
                  <c:v>0.58816885948181152</c:v>
                </c:pt>
                <c:pt idx="8474">
                  <c:v>0.58713966608047485</c:v>
                </c:pt>
                <c:pt idx="8475">
                  <c:v>0.58735668659210205</c:v>
                </c:pt>
                <c:pt idx="8476">
                  <c:v>0.58778685331344604</c:v>
                </c:pt>
                <c:pt idx="8477">
                  <c:v>0.58857762813568115</c:v>
                </c:pt>
                <c:pt idx="8478">
                  <c:v>0.58745872974395752</c:v>
                </c:pt>
                <c:pt idx="8479">
                  <c:v>0.58718377351760864</c:v>
                </c:pt>
                <c:pt idx="8480">
                  <c:v>0.58738863468170166</c:v>
                </c:pt>
                <c:pt idx="8481">
                  <c:v>0.58885353803634644</c:v>
                </c:pt>
                <c:pt idx="8482">
                  <c:v>0.58815896511077881</c:v>
                </c:pt>
                <c:pt idx="8483">
                  <c:v>0.58740776777267456</c:v>
                </c:pt>
                <c:pt idx="8484">
                  <c:v>0.58723980188369751</c:v>
                </c:pt>
                <c:pt idx="8485">
                  <c:v>0.58839625120162964</c:v>
                </c:pt>
                <c:pt idx="8486">
                  <c:v>0.58919018507003784</c:v>
                </c:pt>
                <c:pt idx="8487">
                  <c:v>0.58758169412612915</c:v>
                </c:pt>
                <c:pt idx="8488">
                  <c:v>0.58740949630737305</c:v>
                </c:pt>
                <c:pt idx="8489">
                  <c:v>0.58788400888442993</c:v>
                </c:pt>
                <c:pt idx="8490">
                  <c:v>0.58928799629211426</c:v>
                </c:pt>
                <c:pt idx="8491">
                  <c:v>0.58857041597366333</c:v>
                </c:pt>
                <c:pt idx="8492">
                  <c:v>0.58742266893386841</c:v>
                </c:pt>
                <c:pt idx="8493">
                  <c:v>0.58678430318832397</c:v>
                </c:pt>
                <c:pt idx="8494">
                  <c:v>0.58787083625793457</c:v>
                </c:pt>
                <c:pt idx="8495">
                  <c:v>0.58832746744155884</c:v>
                </c:pt>
                <c:pt idx="8496">
                  <c:v>0.58845740556716919</c:v>
                </c:pt>
                <c:pt idx="8497">
                  <c:v>0.58732765913009644</c:v>
                </c:pt>
                <c:pt idx="8498">
                  <c:v>0.5872732400894165</c:v>
                </c:pt>
                <c:pt idx="8499">
                  <c:v>0.58800554275512695</c:v>
                </c:pt>
                <c:pt idx="8500">
                  <c:v>0.58880078792572021</c:v>
                </c:pt>
                <c:pt idx="8501">
                  <c:v>0.58880430459976196</c:v>
                </c:pt>
                <c:pt idx="8502">
                  <c:v>0.58751308917999268</c:v>
                </c:pt>
                <c:pt idx="8503">
                  <c:v>0.58756399154663086</c:v>
                </c:pt>
                <c:pt idx="8504">
                  <c:v>0.58808624744415283</c:v>
                </c:pt>
                <c:pt idx="8505">
                  <c:v>0.58890193700790405</c:v>
                </c:pt>
                <c:pt idx="8506">
                  <c:v>0.58838397264480591</c:v>
                </c:pt>
                <c:pt idx="8507">
                  <c:v>0.58799803256988525</c:v>
                </c:pt>
                <c:pt idx="8508">
                  <c:v>0.5878748893737793</c:v>
                </c:pt>
                <c:pt idx="8509">
                  <c:v>0.58855605125427246</c:v>
                </c:pt>
                <c:pt idx="8510">
                  <c:v>0.5882648229598999</c:v>
                </c:pt>
                <c:pt idx="8511">
                  <c:v>0.58789241313934326</c:v>
                </c:pt>
                <c:pt idx="8512">
                  <c:v>0.58768045902252197</c:v>
                </c:pt>
                <c:pt idx="8513">
                  <c:v>0.58820849657058716</c:v>
                </c:pt>
                <c:pt idx="8514">
                  <c:v>0.58899950981140137</c:v>
                </c:pt>
                <c:pt idx="8515">
                  <c:v>0.5888550877571106</c:v>
                </c:pt>
                <c:pt idx="8516">
                  <c:v>0.58821070194244385</c:v>
                </c:pt>
                <c:pt idx="8517">
                  <c:v>0.58749860525131226</c:v>
                </c:pt>
                <c:pt idx="8518">
                  <c:v>0.5883367657661438</c:v>
                </c:pt>
                <c:pt idx="8519">
                  <c:v>0.58887404203414917</c:v>
                </c:pt>
                <c:pt idx="8520">
                  <c:v>0.58879214525222778</c:v>
                </c:pt>
                <c:pt idx="8521">
                  <c:v>0.58794879913330078</c:v>
                </c:pt>
                <c:pt idx="8522">
                  <c:v>0.58878082036972046</c:v>
                </c:pt>
                <c:pt idx="8523">
                  <c:v>0.58893358707427979</c:v>
                </c:pt>
                <c:pt idx="8524">
                  <c:v>0.58835697174072266</c:v>
                </c:pt>
                <c:pt idx="8525">
                  <c:v>0.58754664659500122</c:v>
                </c:pt>
                <c:pt idx="8526">
                  <c:v>0.58829456567764282</c:v>
                </c:pt>
                <c:pt idx="8527">
                  <c:v>0.58898657560348511</c:v>
                </c:pt>
                <c:pt idx="8528">
                  <c:v>0.58872330188751221</c:v>
                </c:pt>
                <c:pt idx="8529">
                  <c:v>0.5879133939743042</c:v>
                </c:pt>
                <c:pt idx="8530">
                  <c:v>0.58766114711761475</c:v>
                </c:pt>
                <c:pt idx="8531">
                  <c:v>0.5884588360786438</c:v>
                </c:pt>
                <c:pt idx="8532">
                  <c:v>0.58861982822418213</c:v>
                </c:pt>
                <c:pt idx="8533">
                  <c:v>0.58835732936859131</c:v>
                </c:pt>
                <c:pt idx="8534">
                  <c:v>0.58719515800476074</c:v>
                </c:pt>
                <c:pt idx="8535">
                  <c:v>0.58826613426208496</c:v>
                </c:pt>
                <c:pt idx="8536">
                  <c:v>0.58895164728164673</c:v>
                </c:pt>
                <c:pt idx="8537">
                  <c:v>0.5892907977104187</c:v>
                </c:pt>
                <c:pt idx="8538">
                  <c:v>0.58758842945098877</c:v>
                </c:pt>
                <c:pt idx="8539">
                  <c:v>0.58806794881820679</c:v>
                </c:pt>
                <c:pt idx="8540">
                  <c:v>0.58860564231872559</c:v>
                </c:pt>
                <c:pt idx="8541">
                  <c:v>0.58938449621200562</c:v>
                </c:pt>
                <c:pt idx="8542">
                  <c:v>0.58804553747177124</c:v>
                </c:pt>
                <c:pt idx="8543">
                  <c:v>0.58805656433105469</c:v>
                </c:pt>
                <c:pt idx="8544">
                  <c:v>0.58824372291564941</c:v>
                </c:pt>
                <c:pt idx="8545">
                  <c:v>0.58900070190429688</c:v>
                </c:pt>
                <c:pt idx="8546">
                  <c:v>0.58834189176559448</c:v>
                </c:pt>
                <c:pt idx="8547">
                  <c:v>0.58822226524353027</c:v>
                </c:pt>
                <c:pt idx="8548">
                  <c:v>0.58840423822402954</c:v>
                </c:pt>
                <c:pt idx="8549">
                  <c:v>0.58891886472702026</c:v>
                </c:pt>
                <c:pt idx="8550">
                  <c:v>0.5886760950088501</c:v>
                </c:pt>
                <c:pt idx="8551">
                  <c:v>0.58879739046096802</c:v>
                </c:pt>
                <c:pt idx="8552">
                  <c:v>0.58872151374816895</c:v>
                </c:pt>
                <c:pt idx="8553">
                  <c:v>0.58906435966491699</c:v>
                </c:pt>
                <c:pt idx="8554">
                  <c:v>0.58847516775131226</c:v>
                </c:pt>
                <c:pt idx="8555">
                  <c:v>0.58866608142852783</c:v>
                </c:pt>
                <c:pt idx="8556">
                  <c:v>0.58880233764648438</c:v>
                </c:pt>
                <c:pt idx="8557">
                  <c:v>0.58945274353027344</c:v>
                </c:pt>
                <c:pt idx="8558">
                  <c:v>0.58886367082595825</c:v>
                </c:pt>
                <c:pt idx="8559">
                  <c:v>0.58859628438949585</c:v>
                </c:pt>
                <c:pt idx="8560">
                  <c:v>0.58834177255630493</c:v>
                </c:pt>
                <c:pt idx="8561">
                  <c:v>0.58903604745864868</c:v>
                </c:pt>
                <c:pt idx="8562">
                  <c:v>0.58906853199005127</c:v>
                </c:pt>
                <c:pt idx="8563">
                  <c:v>0.5890236496925354</c:v>
                </c:pt>
                <c:pt idx="8564">
                  <c:v>0.58842223882675171</c:v>
                </c:pt>
                <c:pt idx="8565">
                  <c:v>0.58853328227996826</c:v>
                </c:pt>
                <c:pt idx="8566">
                  <c:v>0.58892232179641724</c:v>
                </c:pt>
                <c:pt idx="8567">
                  <c:v>0.58917635679244995</c:v>
                </c:pt>
                <c:pt idx="8568">
                  <c:v>0.58857619762420654</c:v>
                </c:pt>
                <c:pt idx="8569">
                  <c:v>0.58868485689163208</c:v>
                </c:pt>
                <c:pt idx="8570">
                  <c:v>0.58905744552612305</c:v>
                </c:pt>
                <c:pt idx="8571">
                  <c:v>0.5896003246307373</c:v>
                </c:pt>
                <c:pt idx="8572">
                  <c:v>0.58896446228027344</c:v>
                </c:pt>
                <c:pt idx="8573">
                  <c:v>0.58859753608703613</c:v>
                </c:pt>
                <c:pt idx="8574">
                  <c:v>0.58898520469665527</c:v>
                </c:pt>
                <c:pt idx="8575">
                  <c:v>0.58976513147354126</c:v>
                </c:pt>
                <c:pt idx="8576">
                  <c:v>0.58989155292510986</c:v>
                </c:pt>
                <c:pt idx="8577">
                  <c:v>0.58897125720977783</c:v>
                </c:pt>
                <c:pt idx="8578">
                  <c:v>0.58862066268920898</c:v>
                </c:pt>
                <c:pt idx="8579">
                  <c:v>0.58959329128265381</c:v>
                </c:pt>
                <c:pt idx="8580">
                  <c:v>0.58973485231399536</c:v>
                </c:pt>
                <c:pt idx="8581">
                  <c:v>0.58845645189285278</c:v>
                </c:pt>
                <c:pt idx="8582">
                  <c:v>0.58820533752441406</c:v>
                </c:pt>
                <c:pt idx="8583">
                  <c:v>0.5900542140007019</c:v>
                </c:pt>
                <c:pt idx="8584">
                  <c:v>0.59090858697891235</c:v>
                </c:pt>
                <c:pt idx="8585">
                  <c:v>0.58886623382568359</c:v>
                </c:pt>
                <c:pt idx="8586">
                  <c:v>0.58773684501647949</c:v>
                </c:pt>
                <c:pt idx="8587">
                  <c:v>0.58881634473800659</c:v>
                </c:pt>
                <c:pt idx="8588">
                  <c:v>0.59014886617660522</c:v>
                </c:pt>
                <c:pt idx="8589">
                  <c:v>0.58934426307678223</c:v>
                </c:pt>
                <c:pt idx="8590">
                  <c:v>0.58814424276351929</c:v>
                </c:pt>
                <c:pt idx="8591">
                  <c:v>0.58850407600402832</c:v>
                </c:pt>
                <c:pt idx="8592">
                  <c:v>0.58957594633102417</c:v>
                </c:pt>
                <c:pt idx="8593">
                  <c:v>0.58956766128540039</c:v>
                </c:pt>
                <c:pt idx="8594">
                  <c:v>0.5888170599937439</c:v>
                </c:pt>
                <c:pt idx="8595">
                  <c:v>0.58887410163879395</c:v>
                </c:pt>
                <c:pt idx="8596">
                  <c:v>0.58969992399215698</c:v>
                </c:pt>
                <c:pt idx="8597">
                  <c:v>0.58941227197647095</c:v>
                </c:pt>
                <c:pt idx="8598">
                  <c:v>0.5888063907623291</c:v>
                </c:pt>
                <c:pt idx="8599">
                  <c:v>0.58891499042510986</c:v>
                </c:pt>
                <c:pt idx="8600">
                  <c:v>0.58970063924789429</c:v>
                </c:pt>
                <c:pt idx="8601">
                  <c:v>0.58970969915390015</c:v>
                </c:pt>
                <c:pt idx="8602">
                  <c:v>0.58875685930252075</c:v>
                </c:pt>
                <c:pt idx="8603">
                  <c:v>0.58914381265640259</c:v>
                </c:pt>
                <c:pt idx="8604">
                  <c:v>0.58911854028701782</c:v>
                </c:pt>
                <c:pt idx="8605">
                  <c:v>0.58920150995254517</c:v>
                </c:pt>
                <c:pt idx="8606">
                  <c:v>0.58895659446716309</c:v>
                </c:pt>
                <c:pt idx="8607">
                  <c:v>0.5893256664276123</c:v>
                </c:pt>
                <c:pt idx="8608">
                  <c:v>0.58949452638626099</c:v>
                </c:pt>
                <c:pt idx="8609">
                  <c:v>0.5891912579536438</c:v>
                </c:pt>
                <c:pt idx="8610">
                  <c:v>0.58925431966781616</c:v>
                </c:pt>
                <c:pt idx="8611">
                  <c:v>0.58916294574737549</c:v>
                </c:pt>
                <c:pt idx="8612">
                  <c:v>0.58949041366577148</c:v>
                </c:pt>
                <c:pt idx="8613">
                  <c:v>0.58931159973144531</c:v>
                </c:pt>
                <c:pt idx="8614">
                  <c:v>0.58922022581100464</c:v>
                </c:pt>
                <c:pt idx="8615">
                  <c:v>0.58909463882446289</c:v>
                </c:pt>
                <c:pt idx="8616">
                  <c:v>0.58925580978393555</c:v>
                </c:pt>
                <c:pt idx="8617">
                  <c:v>0.58917266130447388</c:v>
                </c:pt>
                <c:pt idx="8618">
                  <c:v>0.58898556232452393</c:v>
                </c:pt>
                <c:pt idx="8619">
                  <c:v>0.58956998586654663</c:v>
                </c:pt>
                <c:pt idx="8620">
                  <c:v>0.58970069885253906</c:v>
                </c:pt>
                <c:pt idx="8621">
                  <c:v>0.58933639526367188</c:v>
                </c:pt>
                <c:pt idx="8622">
                  <c:v>0.58897989988327026</c:v>
                </c:pt>
                <c:pt idx="8623">
                  <c:v>0.58976209163665771</c:v>
                </c:pt>
                <c:pt idx="8624">
                  <c:v>0.59030008316040039</c:v>
                </c:pt>
                <c:pt idx="8625">
                  <c:v>0.5895577073097229</c:v>
                </c:pt>
                <c:pt idx="8626">
                  <c:v>0.58887243270874023</c:v>
                </c:pt>
                <c:pt idx="8627">
                  <c:v>0.58973103761672974</c:v>
                </c:pt>
                <c:pt idx="8628">
                  <c:v>0.59028249979019165</c:v>
                </c:pt>
                <c:pt idx="8629">
                  <c:v>0.5899692177772522</c:v>
                </c:pt>
                <c:pt idx="8630">
                  <c:v>0.58914023637771606</c:v>
                </c:pt>
                <c:pt idx="8631">
                  <c:v>0.59019684791564941</c:v>
                </c:pt>
                <c:pt idx="8632">
                  <c:v>0.59049350023269653</c:v>
                </c:pt>
                <c:pt idx="8633">
                  <c:v>0.58988368511199951</c:v>
                </c:pt>
                <c:pt idx="8634">
                  <c:v>0.58847343921661377</c:v>
                </c:pt>
                <c:pt idx="8635">
                  <c:v>0.58940798044204712</c:v>
                </c:pt>
                <c:pt idx="8636">
                  <c:v>0.59009182453155518</c:v>
                </c:pt>
                <c:pt idx="8637">
                  <c:v>0.58959269523620605</c:v>
                </c:pt>
                <c:pt idx="8638">
                  <c:v>0.58837312459945679</c:v>
                </c:pt>
                <c:pt idx="8639">
                  <c:v>0.5890955924987793</c:v>
                </c:pt>
                <c:pt idx="8640">
                  <c:v>0.59041321277618408</c:v>
                </c:pt>
                <c:pt idx="8641">
                  <c:v>0.58992856740951538</c:v>
                </c:pt>
                <c:pt idx="8642">
                  <c:v>0.58886480331420898</c:v>
                </c:pt>
                <c:pt idx="8643">
                  <c:v>0.58863359689712524</c:v>
                </c:pt>
                <c:pt idx="8644">
                  <c:v>0.59034550189971924</c:v>
                </c:pt>
                <c:pt idx="8645">
                  <c:v>0.58999025821685791</c:v>
                </c:pt>
                <c:pt idx="8646">
                  <c:v>0.58881056308746338</c:v>
                </c:pt>
                <c:pt idx="8647">
                  <c:v>0.58857542276382446</c:v>
                </c:pt>
                <c:pt idx="8648">
                  <c:v>0.59080606698989868</c:v>
                </c:pt>
                <c:pt idx="8649">
                  <c:v>0.59071165323257446</c:v>
                </c:pt>
                <c:pt idx="8650">
                  <c:v>0.58916211128234863</c:v>
                </c:pt>
                <c:pt idx="8651">
                  <c:v>0.5888068675994873</c:v>
                </c:pt>
                <c:pt idx="8652">
                  <c:v>0.59095579385757446</c:v>
                </c:pt>
                <c:pt idx="8653">
                  <c:v>0.59049862623214722</c:v>
                </c:pt>
                <c:pt idx="8654">
                  <c:v>0.58945649862289429</c:v>
                </c:pt>
                <c:pt idx="8655">
                  <c:v>0.58926451206207275</c:v>
                </c:pt>
                <c:pt idx="8656">
                  <c:v>0.59039890766143799</c:v>
                </c:pt>
                <c:pt idx="8657">
                  <c:v>0.59041154384613037</c:v>
                </c:pt>
                <c:pt idx="8658">
                  <c:v>0.58952200412750244</c:v>
                </c:pt>
                <c:pt idx="8659">
                  <c:v>0.58963859081268311</c:v>
                </c:pt>
                <c:pt idx="8660">
                  <c:v>0.59038114547729492</c:v>
                </c:pt>
                <c:pt idx="8661">
                  <c:v>0.59026259183883667</c:v>
                </c:pt>
                <c:pt idx="8662">
                  <c:v>0.59001070261001587</c:v>
                </c:pt>
                <c:pt idx="8663">
                  <c:v>0.59021466970443726</c:v>
                </c:pt>
                <c:pt idx="8664">
                  <c:v>0.59137487411499023</c:v>
                </c:pt>
                <c:pt idx="8665">
                  <c:v>0.59064918756484985</c:v>
                </c:pt>
                <c:pt idx="8666">
                  <c:v>0.59027403593063354</c:v>
                </c:pt>
                <c:pt idx="8667">
                  <c:v>0.59008914232254028</c:v>
                </c:pt>
                <c:pt idx="8668">
                  <c:v>0.5907672643661499</c:v>
                </c:pt>
                <c:pt idx="8669">
                  <c:v>0.59087520837783813</c:v>
                </c:pt>
                <c:pt idx="8670">
                  <c:v>0.58984339237213135</c:v>
                </c:pt>
                <c:pt idx="8671">
                  <c:v>0.59070807695388794</c:v>
                </c:pt>
                <c:pt idx="8672">
                  <c:v>0.59049546718597412</c:v>
                </c:pt>
                <c:pt idx="8673">
                  <c:v>0.59071892499923706</c:v>
                </c:pt>
                <c:pt idx="8674">
                  <c:v>0.58996462821960449</c:v>
                </c:pt>
                <c:pt idx="8675">
                  <c:v>0.59088492393493652</c:v>
                </c:pt>
                <c:pt idx="8676">
                  <c:v>0.59046375751495361</c:v>
                </c:pt>
                <c:pt idx="8677">
                  <c:v>0.59030598402023315</c:v>
                </c:pt>
                <c:pt idx="8678">
                  <c:v>0.59048032760620117</c:v>
                </c:pt>
                <c:pt idx="8679">
                  <c:v>0.59121924638748169</c:v>
                </c:pt>
                <c:pt idx="8680">
                  <c:v>0.59055721759796143</c:v>
                </c:pt>
                <c:pt idx="8681">
                  <c:v>0.58974319696426392</c:v>
                </c:pt>
                <c:pt idx="8682">
                  <c:v>0.59051167964935303</c:v>
                </c:pt>
                <c:pt idx="8683">
                  <c:v>0.5909309983253479</c:v>
                </c:pt>
                <c:pt idx="8684">
                  <c:v>0.59133780002593994</c:v>
                </c:pt>
                <c:pt idx="8685">
                  <c:v>0.58995586633682251</c:v>
                </c:pt>
                <c:pt idx="8686">
                  <c:v>0.59068328142166138</c:v>
                </c:pt>
                <c:pt idx="8687">
                  <c:v>0.59142518043518066</c:v>
                </c:pt>
                <c:pt idx="8688">
                  <c:v>0.59072607755661011</c:v>
                </c:pt>
                <c:pt idx="8689">
                  <c:v>0.58959931135177612</c:v>
                </c:pt>
                <c:pt idx="8690">
                  <c:v>0.59026432037353516</c:v>
                </c:pt>
                <c:pt idx="8691">
                  <c:v>0.59228318929672241</c:v>
                </c:pt>
                <c:pt idx="8692">
                  <c:v>0.59001767635345459</c:v>
                </c:pt>
                <c:pt idx="8693">
                  <c:v>0.58964967727661133</c:v>
                </c:pt>
                <c:pt idx="8694">
                  <c:v>0.59072953462600708</c:v>
                </c:pt>
                <c:pt idx="8695">
                  <c:v>0.59217017889022827</c:v>
                </c:pt>
                <c:pt idx="8696">
                  <c:v>0.58941620588302612</c:v>
                </c:pt>
                <c:pt idx="8697">
                  <c:v>0.58953171968460083</c:v>
                </c:pt>
                <c:pt idx="8698">
                  <c:v>0.59165763854980469</c:v>
                </c:pt>
                <c:pt idx="8699">
                  <c:v>0.59132295846939087</c:v>
                </c:pt>
                <c:pt idx="8700">
                  <c:v>0.58961141109466553</c:v>
                </c:pt>
                <c:pt idx="8701">
                  <c:v>0.58972644805908203</c:v>
                </c:pt>
                <c:pt idx="8702">
                  <c:v>0.59137213230133057</c:v>
                </c:pt>
                <c:pt idx="8703">
                  <c:v>0.59048968553543091</c:v>
                </c:pt>
                <c:pt idx="8704">
                  <c:v>0.59006565809249878</c:v>
                </c:pt>
                <c:pt idx="8705">
                  <c:v>0.58988773822784424</c:v>
                </c:pt>
                <c:pt idx="8706">
                  <c:v>0.59083002805709839</c:v>
                </c:pt>
                <c:pt idx="8707">
                  <c:v>0.59065097570419312</c:v>
                </c:pt>
                <c:pt idx="8708">
                  <c:v>0.59010529518127441</c:v>
                </c:pt>
                <c:pt idx="8709">
                  <c:v>0.58955496549606323</c:v>
                </c:pt>
                <c:pt idx="8710">
                  <c:v>0.59050405025482178</c:v>
                </c:pt>
                <c:pt idx="8711">
                  <c:v>0.59126770496368408</c:v>
                </c:pt>
                <c:pt idx="8712">
                  <c:v>0.58995914459228516</c:v>
                </c:pt>
                <c:pt idx="8713">
                  <c:v>0.5896676778793335</c:v>
                </c:pt>
                <c:pt idx="8714">
                  <c:v>0.5903162956237793</c:v>
                </c:pt>
                <c:pt idx="8715">
                  <c:v>0.5908503532409668</c:v>
                </c:pt>
                <c:pt idx="8716">
                  <c:v>0.58979809284210205</c:v>
                </c:pt>
                <c:pt idx="8717">
                  <c:v>0.59069442749023438</c:v>
                </c:pt>
                <c:pt idx="8718">
                  <c:v>0.5912443995475769</c:v>
                </c:pt>
                <c:pt idx="8719">
                  <c:v>0.59041047096252441</c:v>
                </c:pt>
                <c:pt idx="8720">
                  <c:v>0.59004771709442139</c:v>
                </c:pt>
                <c:pt idx="8721">
                  <c:v>0.59055173397064209</c:v>
                </c:pt>
                <c:pt idx="8722">
                  <c:v>0.59203827381134033</c:v>
                </c:pt>
                <c:pt idx="8723">
                  <c:v>0.58994036912918091</c:v>
                </c:pt>
                <c:pt idx="8724">
                  <c:v>0.58981442451477051</c:v>
                </c:pt>
                <c:pt idx="8725">
                  <c:v>0.59100902080535889</c:v>
                </c:pt>
                <c:pt idx="8726">
                  <c:v>0.59066462516784668</c:v>
                </c:pt>
                <c:pt idx="8727">
                  <c:v>0.59048551321029663</c:v>
                </c:pt>
                <c:pt idx="8728">
                  <c:v>0.59028744697570801</c:v>
                </c:pt>
                <c:pt idx="8729">
                  <c:v>0.59090876579284668</c:v>
                </c:pt>
                <c:pt idx="8730">
                  <c:v>0.5906798243522644</c:v>
                </c:pt>
                <c:pt idx="8731">
                  <c:v>0.59006297588348389</c:v>
                </c:pt>
                <c:pt idx="8732">
                  <c:v>0.59097325801849365</c:v>
                </c:pt>
                <c:pt idx="8733">
                  <c:v>0.59133696556091309</c:v>
                </c:pt>
                <c:pt idx="8734">
                  <c:v>0.59132874011993408</c:v>
                </c:pt>
                <c:pt idx="8735">
                  <c:v>0.59046602249145508</c:v>
                </c:pt>
                <c:pt idx="8736">
                  <c:v>0.59106451272964478</c:v>
                </c:pt>
                <c:pt idx="8737">
                  <c:v>0.59200555086135864</c:v>
                </c:pt>
                <c:pt idx="8738">
                  <c:v>0.59083569049835205</c:v>
                </c:pt>
                <c:pt idx="8739">
                  <c:v>0.59101217985153198</c:v>
                </c:pt>
                <c:pt idx="8740">
                  <c:v>0.59140759706497192</c:v>
                </c:pt>
                <c:pt idx="8741">
                  <c:v>0.59224343299865723</c:v>
                </c:pt>
                <c:pt idx="8742">
                  <c:v>0.59067708253860474</c:v>
                </c:pt>
                <c:pt idx="8743">
                  <c:v>0.59096115827560425</c:v>
                </c:pt>
                <c:pt idx="8744">
                  <c:v>0.59210646152496338</c:v>
                </c:pt>
                <c:pt idx="8745">
                  <c:v>0.59063816070556641</c:v>
                </c:pt>
                <c:pt idx="8746">
                  <c:v>0.59155231714248657</c:v>
                </c:pt>
                <c:pt idx="8747">
                  <c:v>0.5916791558265686</c:v>
                </c:pt>
                <c:pt idx="8748">
                  <c:v>0.5923570990562439</c:v>
                </c:pt>
                <c:pt idx="8749">
                  <c:v>0.59053009748458862</c:v>
                </c:pt>
                <c:pt idx="8750">
                  <c:v>0.59108859300613403</c:v>
                </c:pt>
                <c:pt idx="8751">
                  <c:v>0.59311658143997192</c:v>
                </c:pt>
                <c:pt idx="8752">
                  <c:v>0.59115511178970337</c:v>
                </c:pt>
                <c:pt idx="8753">
                  <c:v>0.59070950746536255</c:v>
                </c:pt>
                <c:pt idx="8754">
                  <c:v>0.59057652950286865</c:v>
                </c:pt>
                <c:pt idx="8755">
                  <c:v>0.59155952930450439</c:v>
                </c:pt>
                <c:pt idx="8756">
                  <c:v>0.59156155586242676</c:v>
                </c:pt>
                <c:pt idx="8757">
                  <c:v>0.59098368883132935</c:v>
                </c:pt>
                <c:pt idx="8758">
                  <c:v>0.59125185012817383</c:v>
                </c:pt>
                <c:pt idx="8759">
                  <c:v>0.59117758274078369</c:v>
                </c:pt>
                <c:pt idx="8760">
                  <c:v>0.59153085947036743</c:v>
                </c:pt>
                <c:pt idx="8761">
                  <c:v>0.5911870002746582</c:v>
                </c:pt>
                <c:pt idx="8762">
                  <c:v>0.59180158376693726</c:v>
                </c:pt>
                <c:pt idx="8763">
                  <c:v>0.59107673168182373</c:v>
                </c:pt>
                <c:pt idx="8764">
                  <c:v>0.59065824747085571</c:v>
                </c:pt>
                <c:pt idx="8765">
                  <c:v>0.59153717756271362</c:v>
                </c:pt>
                <c:pt idx="8766">
                  <c:v>0.59128654003143311</c:v>
                </c:pt>
                <c:pt idx="8767">
                  <c:v>0.59124898910522461</c:v>
                </c:pt>
                <c:pt idx="8768">
                  <c:v>0.59124606847763062</c:v>
                </c:pt>
                <c:pt idx="8769">
                  <c:v>0.59157389402389526</c:v>
                </c:pt>
                <c:pt idx="8770">
                  <c:v>0.59119582176208496</c:v>
                </c:pt>
                <c:pt idx="8771">
                  <c:v>0.59136742353439331</c:v>
                </c:pt>
                <c:pt idx="8772">
                  <c:v>0.59205704927444458</c:v>
                </c:pt>
                <c:pt idx="8773">
                  <c:v>0.59104228019714355</c:v>
                </c:pt>
                <c:pt idx="8774">
                  <c:v>0.59076279401779175</c:v>
                </c:pt>
                <c:pt idx="8775">
                  <c:v>0.59181487560272217</c:v>
                </c:pt>
                <c:pt idx="8776">
                  <c:v>0.59191197156906128</c:v>
                </c:pt>
                <c:pt idx="8777">
                  <c:v>0.59089457988739014</c:v>
                </c:pt>
                <c:pt idx="8778">
                  <c:v>0.59048515558242798</c:v>
                </c:pt>
                <c:pt idx="8779">
                  <c:v>0.59166502952575684</c:v>
                </c:pt>
                <c:pt idx="8780">
                  <c:v>0.59128785133361816</c:v>
                </c:pt>
                <c:pt idx="8781">
                  <c:v>0.59041982889175415</c:v>
                </c:pt>
                <c:pt idx="8782">
                  <c:v>0.5914074182510376</c:v>
                </c:pt>
                <c:pt idx="8783">
                  <c:v>0.59189820289611816</c:v>
                </c:pt>
                <c:pt idx="8784">
                  <c:v>0.59152013063430786</c:v>
                </c:pt>
                <c:pt idx="8785">
                  <c:v>0.59097737073898315</c:v>
                </c:pt>
                <c:pt idx="8786">
                  <c:v>0.59149962663650513</c:v>
                </c:pt>
                <c:pt idx="8787">
                  <c:v>0.59260207414627075</c:v>
                </c:pt>
                <c:pt idx="8788">
                  <c:v>0.59121763706207275</c:v>
                </c:pt>
                <c:pt idx="8789">
                  <c:v>0.59128910303115845</c:v>
                </c:pt>
                <c:pt idx="8790">
                  <c:v>0.59200012683868408</c:v>
                </c:pt>
                <c:pt idx="8791">
                  <c:v>0.59153485298156738</c:v>
                </c:pt>
                <c:pt idx="8792">
                  <c:v>0.59190088510513306</c:v>
                </c:pt>
                <c:pt idx="8793">
                  <c:v>0.59175980091094971</c:v>
                </c:pt>
                <c:pt idx="8794">
                  <c:v>0.59160894155502319</c:v>
                </c:pt>
                <c:pt idx="8795">
                  <c:v>0.59137815237045288</c:v>
                </c:pt>
                <c:pt idx="8796">
                  <c:v>0.59154915809631348</c:v>
                </c:pt>
                <c:pt idx="8797">
                  <c:v>0.59202897548675537</c:v>
                </c:pt>
                <c:pt idx="8798">
                  <c:v>0.59115684032440186</c:v>
                </c:pt>
                <c:pt idx="8799">
                  <c:v>0.59134811162948608</c:v>
                </c:pt>
                <c:pt idx="8800">
                  <c:v>0.59213733673095703</c:v>
                </c:pt>
                <c:pt idx="8801">
                  <c:v>0.59162908792495728</c:v>
                </c:pt>
                <c:pt idx="8802">
                  <c:v>0.59109735488891602</c:v>
                </c:pt>
                <c:pt idx="8803">
                  <c:v>0.59144443273544312</c:v>
                </c:pt>
                <c:pt idx="8804">
                  <c:v>0.59239143133163452</c:v>
                </c:pt>
                <c:pt idx="8805">
                  <c:v>0.59176647663116455</c:v>
                </c:pt>
                <c:pt idx="8806">
                  <c:v>0.59130620956420898</c:v>
                </c:pt>
                <c:pt idx="8807">
                  <c:v>0.5925026535987854</c:v>
                </c:pt>
                <c:pt idx="8808">
                  <c:v>0.5922817587852478</c:v>
                </c:pt>
                <c:pt idx="8809">
                  <c:v>0.59126275777816772</c:v>
                </c:pt>
                <c:pt idx="8810">
                  <c:v>0.59174835681915283</c:v>
                </c:pt>
                <c:pt idx="8811">
                  <c:v>0.59226274490356445</c:v>
                </c:pt>
                <c:pt idx="8812">
                  <c:v>0.59156417846679688</c:v>
                </c:pt>
                <c:pt idx="8813">
                  <c:v>0.59175682067871094</c:v>
                </c:pt>
                <c:pt idx="8814">
                  <c:v>0.59257298707962036</c:v>
                </c:pt>
                <c:pt idx="8815">
                  <c:v>0.59159088134765625</c:v>
                </c:pt>
                <c:pt idx="8816">
                  <c:v>0.59111887216567993</c:v>
                </c:pt>
                <c:pt idx="8817">
                  <c:v>0.59198194742202759</c:v>
                </c:pt>
                <c:pt idx="8818">
                  <c:v>0.59230637550354004</c:v>
                </c:pt>
                <c:pt idx="8819">
                  <c:v>0.59180718660354614</c:v>
                </c:pt>
                <c:pt idx="8820">
                  <c:v>0.59200948476791382</c:v>
                </c:pt>
                <c:pt idx="8821">
                  <c:v>0.59242475032806396</c:v>
                </c:pt>
                <c:pt idx="8822">
                  <c:v>0.59154939651489258</c:v>
                </c:pt>
                <c:pt idx="8823">
                  <c:v>0.59150874614715576</c:v>
                </c:pt>
                <c:pt idx="8824">
                  <c:v>0.59238141775131226</c:v>
                </c:pt>
                <c:pt idx="8825">
                  <c:v>0.59176129102706909</c:v>
                </c:pt>
                <c:pt idx="8826">
                  <c:v>0.59187787771224976</c:v>
                </c:pt>
                <c:pt idx="8827">
                  <c:v>0.59241622686386108</c:v>
                </c:pt>
                <c:pt idx="8828">
                  <c:v>0.59190183877944946</c:v>
                </c:pt>
                <c:pt idx="8829">
                  <c:v>0.59191745519638062</c:v>
                </c:pt>
                <c:pt idx="8830">
                  <c:v>0.59190666675567627</c:v>
                </c:pt>
                <c:pt idx="8831">
                  <c:v>0.59199506044387817</c:v>
                </c:pt>
                <c:pt idx="8832">
                  <c:v>0.59291619062423706</c:v>
                </c:pt>
                <c:pt idx="8833">
                  <c:v>0.59242802858352661</c:v>
                </c:pt>
                <c:pt idx="8834">
                  <c:v>0.5916297435760498</c:v>
                </c:pt>
                <c:pt idx="8835">
                  <c:v>0.5922553539276123</c:v>
                </c:pt>
                <c:pt idx="8836">
                  <c:v>0.59278208017349243</c:v>
                </c:pt>
                <c:pt idx="8837">
                  <c:v>0.59209072589874268</c:v>
                </c:pt>
                <c:pt idx="8838">
                  <c:v>0.59170174598693848</c:v>
                </c:pt>
                <c:pt idx="8839">
                  <c:v>0.59271109104156494</c:v>
                </c:pt>
                <c:pt idx="8840">
                  <c:v>0.59301120042800903</c:v>
                </c:pt>
                <c:pt idx="8841">
                  <c:v>0.59183377027511597</c:v>
                </c:pt>
                <c:pt idx="8842">
                  <c:v>0.59242707490921021</c:v>
                </c:pt>
                <c:pt idx="8843">
                  <c:v>0.59345674514770508</c:v>
                </c:pt>
                <c:pt idx="8844">
                  <c:v>0.59203642606735229</c:v>
                </c:pt>
                <c:pt idx="8845">
                  <c:v>0.59196352958679199</c:v>
                </c:pt>
                <c:pt idx="8846">
                  <c:v>0.59344255924224854</c:v>
                </c:pt>
                <c:pt idx="8847">
                  <c:v>0.59262180328369141</c:v>
                </c:pt>
                <c:pt idx="8848">
                  <c:v>0.59177494049072266</c:v>
                </c:pt>
                <c:pt idx="8849">
                  <c:v>0.59275960922241211</c:v>
                </c:pt>
                <c:pt idx="8850">
                  <c:v>0.5931665301322937</c:v>
                </c:pt>
                <c:pt idx="8851">
                  <c:v>0.59224146604537964</c:v>
                </c:pt>
                <c:pt idx="8852">
                  <c:v>0.59222763776779175</c:v>
                </c:pt>
                <c:pt idx="8853">
                  <c:v>0.59269356727600098</c:v>
                </c:pt>
                <c:pt idx="8854">
                  <c:v>0.59263074398040771</c:v>
                </c:pt>
                <c:pt idx="8855">
                  <c:v>0.59261661767959595</c:v>
                </c:pt>
                <c:pt idx="8856">
                  <c:v>0.59272247552871704</c:v>
                </c:pt>
                <c:pt idx="8857">
                  <c:v>0.59281843900680542</c:v>
                </c:pt>
                <c:pt idx="8858">
                  <c:v>0.59222108125686646</c:v>
                </c:pt>
                <c:pt idx="8859">
                  <c:v>0.59209185838699341</c:v>
                </c:pt>
                <c:pt idx="8860">
                  <c:v>0.59324461221694946</c:v>
                </c:pt>
                <c:pt idx="8861">
                  <c:v>0.59281420707702637</c:v>
                </c:pt>
                <c:pt idx="8862">
                  <c:v>0.59216976165771484</c:v>
                </c:pt>
                <c:pt idx="8863">
                  <c:v>0.59283047914505005</c:v>
                </c:pt>
                <c:pt idx="8864">
                  <c:v>0.59277880191802979</c:v>
                </c:pt>
                <c:pt idx="8865">
                  <c:v>0.59222131967544556</c:v>
                </c:pt>
                <c:pt idx="8866">
                  <c:v>0.59247756004333496</c:v>
                </c:pt>
                <c:pt idx="8867">
                  <c:v>0.59280252456665039</c:v>
                </c:pt>
                <c:pt idx="8868">
                  <c:v>0.5924803614616394</c:v>
                </c:pt>
                <c:pt idx="8869">
                  <c:v>0.59271407127380371</c:v>
                </c:pt>
                <c:pt idx="8870">
                  <c:v>0.59278088808059692</c:v>
                </c:pt>
                <c:pt idx="8871">
                  <c:v>0.59245884418487549</c:v>
                </c:pt>
                <c:pt idx="8872">
                  <c:v>0.59277832508087158</c:v>
                </c:pt>
                <c:pt idx="8873">
                  <c:v>0.59259283542633057</c:v>
                </c:pt>
                <c:pt idx="8874">
                  <c:v>0.59254604578018188</c:v>
                </c:pt>
                <c:pt idx="8875">
                  <c:v>0.59286928176879883</c:v>
                </c:pt>
                <c:pt idx="8876">
                  <c:v>0.59230083227157593</c:v>
                </c:pt>
                <c:pt idx="8877">
                  <c:v>0.59284871816635132</c:v>
                </c:pt>
                <c:pt idx="8878">
                  <c:v>0.59341305494308472</c:v>
                </c:pt>
                <c:pt idx="8879">
                  <c:v>0.59262722730636597</c:v>
                </c:pt>
                <c:pt idx="8880">
                  <c:v>0.5926782488822937</c:v>
                </c:pt>
                <c:pt idx="8881">
                  <c:v>0.59323358535766602</c:v>
                </c:pt>
                <c:pt idx="8882">
                  <c:v>0.59279131889343262</c:v>
                </c:pt>
                <c:pt idx="8883">
                  <c:v>0.59234929084777832</c:v>
                </c:pt>
                <c:pt idx="8884">
                  <c:v>0.59277373552322388</c:v>
                </c:pt>
                <c:pt idx="8885">
                  <c:v>0.59300339221954346</c:v>
                </c:pt>
                <c:pt idx="8886">
                  <c:v>0.59306645393371582</c:v>
                </c:pt>
                <c:pt idx="8887">
                  <c:v>0.59271258115768433</c:v>
                </c:pt>
                <c:pt idx="8888">
                  <c:v>0.59275388717651367</c:v>
                </c:pt>
                <c:pt idx="8889">
                  <c:v>0.59364885091781616</c:v>
                </c:pt>
                <c:pt idx="8890">
                  <c:v>0.59289830923080444</c:v>
                </c:pt>
                <c:pt idx="8891">
                  <c:v>0.59252691268920898</c:v>
                </c:pt>
                <c:pt idx="8892">
                  <c:v>0.59380167722702026</c:v>
                </c:pt>
                <c:pt idx="8893">
                  <c:v>0.59292763471603394</c:v>
                </c:pt>
                <c:pt idx="8894">
                  <c:v>0.59232813119888306</c:v>
                </c:pt>
                <c:pt idx="8895">
                  <c:v>0.59386283159255981</c:v>
                </c:pt>
                <c:pt idx="8896">
                  <c:v>0.59318500757217407</c:v>
                </c:pt>
                <c:pt idx="8897">
                  <c:v>0.59218430519104004</c:v>
                </c:pt>
                <c:pt idx="8898">
                  <c:v>0.59343302249908447</c:v>
                </c:pt>
                <c:pt idx="8899">
                  <c:v>0.59366858005523682</c:v>
                </c:pt>
                <c:pt idx="8900">
                  <c:v>0.59260046482086182</c:v>
                </c:pt>
                <c:pt idx="8901">
                  <c:v>0.59303402900695801</c:v>
                </c:pt>
                <c:pt idx="8902">
                  <c:v>0.59399640560150146</c:v>
                </c:pt>
                <c:pt idx="8903">
                  <c:v>0.59306925535202026</c:v>
                </c:pt>
                <c:pt idx="8904">
                  <c:v>0.59233015775680542</c:v>
                </c:pt>
                <c:pt idx="8905">
                  <c:v>0.59380513429641724</c:v>
                </c:pt>
                <c:pt idx="8906">
                  <c:v>0.59393525123596191</c:v>
                </c:pt>
                <c:pt idx="8907">
                  <c:v>0.59212934970855713</c:v>
                </c:pt>
                <c:pt idx="8908">
                  <c:v>0.59354257583618164</c:v>
                </c:pt>
                <c:pt idx="8909">
                  <c:v>0.59470826387405396</c:v>
                </c:pt>
                <c:pt idx="8910">
                  <c:v>0.59266579151153564</c:v>
                </c:pt>
                <c:pt idx="8911">
                  <c:v>0.59278535842895508</c:v>
                </c:pt>
                <c:pt idx="8912">
                  <c:v>0.59420293569564819</c:v>
                </c:pt>
                <c:pt idx="8913">
                  <c:v>0.59346461296081543</c:v>
                </c:pt>
                <c:pt idx="8914">
                  <c:v>0.5928080677986145</c:v>
                </c:pt>
                <c:pt idx="8915">
                  <c:v>0.59347254037857056</c:v>
                </c:pt>
                <c:pt idx="8916">
                  <c:v>0.59356433153152466</c:v>
                </c:pt>
                <c:pt idx="8917">
                  <c:v>0.5929836630821228</c:v>
                </c:pt>
                <c:pt idx="8918">
                  <c:v>0.59351885318756104</c:v>
                </c:pt>
                <c:pt idx="8919">
                  <c:v>0.59374600648880005</c:v>
                </c:pt>
                <c:pt idx="8920">
                  <c:v>0.59293204545974731</c:v>
                </c:pt>
                <c:pt idx="8921">
                  <c:v>0.59352898597717285</c:v>
                </c:pt>
                <c:pt idx="8922">
                  <c:v>0.59351867437362671</c:v>
                </c:pt>
                <c:pt idx="8923">
                  <c:v>0.5926741361618042</c:v>
                </c:pt>
                <c:pt idx="8924">
                  <c:v>0.59297269582748413</c:v>
                </c:pt>
                <c:pt idx="8925">
                  <c:v>0.59391921758651733</c:v>
                </c:pt>
                <c:pt idx="8926">
                  <c:v>0.59366136789321899</c:v>
                </c:pt>
                <c:pt idx="8927">
                  <c:v>0.59302949905395508</c:v>
                </c:pt>
                <c:pt idx="8928">
                  <c:v>0.59356898069381714</c:v>
                </c:pt>
                <c:pt idx="8929">
                  <c:v>0.59365552663803101</c:v>
                </c:pt>
                <c:pt idx="8930">
                  <c:v>0.59298938512802124</c:v>
                </c:pt>
                <c:pt idx="8931">
                  <c:v>0.59346002340316772</c:v>
                </c:pt>
                <c:pt idx="8932">
                  <c:v>0.59358406066894531</c:v>
                </c:pt>
                <c:pt idx="8933">
                  <c:v>0.59350484609603882</c:v>
                </c:pt>
                <c:pt idx="8934">
                  <c:v>0.59411203861236572</c:v>
                </c:pt>
                <c:pt idx="8935">
                  <c:v>0.59354668855667114</c:v>
                </c:pt>
                <c:pt idx="8936">
                  <c:v>0.59331303834915161</c:v>
                </c:pt>
                <c:pt idx="8937">
                  <c:v>0.59336411952972412</c:v>
                </c:pt>
                <c:pt idx="8938">
                  <c:v>0.59331613779067993</c:v>
                </c:pt>
                <c:pt idx="8939">
                  <c:v>0.59417146444320679</c:v>
                </c:pt>
                <c:pt idx="8940">
                  <c:v>0.59342104196548462</c:v>
                </c:pt>
                <c:pt idx="8941">
                  <c:v>0.59361255168914795</c:v>
                </c:pt>
                <c:pt idx="8942">
                  <c:v>0.59415775537490845</c:v>
                </c:pt>
                <c:pt idx="8943">
                  <c:v>0.5933569073677063</c:v>
                </c:pt>
                <c:pt idx="8944">
                  <c:v>0.59349840879440308</c:v>
                </c:pt>
                <c:pt idx="8945">
                  <c:v>0.59412902593612671</c:v>
                </c:pt>
                <c:pt idx="8946">
                  <c:v>0.59355461597442627</c:v>
                </c:pt>
                <c:pt idx="8947">
                  <c:v>0.59331953525543213</c:v>
                </c:pt>
                <c:pt idx="8948">
                  <c:v>0.59430986642837524</c:v>
                </c:pt>
                <c:pt idx="8949">
                  <c:v>0.59416091442108154</c:v>
                </c:pt>
                <c:pt idx="8950">
                  <c:v>0.59388470649719238</c:v>
                </c:pt>
                <c:pt idx="8951">
                  <c:v>0.59435659646987915</c:v>
                </c:pt>
                <c:pt idx="8952">
                  <c:v>0.59381377696990967</c:v>
                </c:pt>
                <c:pt idx="8953">
                  <c:v>0.59355592727661133</c:v>
                </c:pt>
                <c:pt idx="8954">
                  <c:v>0.59426236152648926</c:v>
                </c:pt>
                <c:pt idx="8955">
                  <c:v>0.59398967027664185</c:v>
                </c:pt>
                <c:pt idx="8956">
                  <c:v>0.59374940395355225</c:v>
                </c:pt>
                <c:pt idx="8957">
                  <c:v>0.59445607662200928</c:v>
                </c:pt>
                <c:pt idx="8958">
                  <c:v>0.59403127431869507</c:v>
                </c:pt>
                <c:pt idx="8959">
                  <c:v>0.59378963708877563</c:v>
                </c:pt>
                <c:pt idx="8960">
                  <c:v>0.5940471887588501</c:v>
                </c:pt>
                <c:pt idx="8961">
                  <c:v>0.59402459859848022</c:v>
                </c:pt>
                <c:pt idx="8962">
                  <c:v>0.59398812055587769</c:v>
                </c:pt>
                <c:pt idx="8963">
                  <c:v>0.5937996506690979</c:v>
                </c:pt>
                <c:pt idx="8964">
                  <c:v>0.59408104419708252</c:v>
                </c:pt>
                <c:pt idx="8965">
                  <c:v>0.59428274631500244</c:v>
                </c:pt>
                <c:pt idx="8966">
                  <c:v>0.59380984306335449</c:v>
                </c:pt>
                <c:pt idx="8967">
                  <c:v>0.59415203332901001</c:v>
                </c:pt>
                <c:pt idx="8968">
                  <c:v>0.59443050622940063</c:v>
                </c:pt>
                <c:pt idx="8969">
                  <c:v>0.59400719404220581</c:v>
                </c:pt>
                <c:pt idx="8970">
                  <c:v>0.59433770179748535</c:v>
                </c:pt>
                <c:pt idx="8971">
                  <c:v>0.59413403272628784</c:v>
                </c:pt>
                <c:pt idx="8972">
                  <c:v>0.5936582088470459</c:v>
                </c:pt>
                <c:pt idx="8973">
                  <c:v>0.59406864643096924</c:v>
                </c:pt>
                <c:pt idx="8974">
                  <c:v>0.59409874677658081</c:v>
                </c:pt>
                <c:pt idx="8975">
                  <c:v>0.59420990943908691</c:v>
                </c:pt>
                <c:pt idx="8976">
                  <c:v>0.59443891048431396</c:v>
                </c:pt>
                <c:pt idx="8977">
                  <c:v>0.59365957975387573</c:v>
                </c:pt>
                <c:pt idx="8978">
                  <c:v>0.59421718120574951</c:v>
                </c:pt>
                <c:pt idx="8979">
                  <c:v>0.59443914890289307</c:v>
                </c:pt>
                <c:pt idx="8980">
                  <c:v>0.59385114908218384</c:v>
                </c:pt>
                <c:pt idx="8981">
                  <c:v>0.59373050928115845</c:v>
                </c:pt>
                <c:pt idx="8982">
                  <c:v>0.59403419494628906</c:v>
                </c:pt>
                <c:pt idx="8983">
                  <c:v>0.59429150819778442</c:v>
                </c:pt>
                <c:pt idx="8984">
                  <c:v>0.59393632411956787</c:v>
                </c:pt>
                <c:pt idx="8985">
                  <c:v>0.59397739171981812</c:v>
                </c:pt>
                <c:pt idx="8986">
                  <c:v>0.59464555978775024</c:v>
                </c:pt>
                <c:pt idx="8987">
                  <c:v>0.59418678283691406</c:v>
                </c:pt>
                <c:pt idx="8988">
                  <c:v>0.59353536367416382</c:v>
                </c:pt>
                <c:pt idx="8989">
                  <c:v>0.59488058090209961</c:v>
                </c:pt>
                <c:pt idx="8990">
                  <c:v>0.59486263990402222</c:v>
                </c:pt>
                <c:pt idx="8991">
                  <c:v>0.59358441829681396</c:v>
                </c:pt>
                <c:pt idx="8992">
                  <c:v>0.59436053037643433</c:v>
                </c:pt>
                <c:pt idx="8993">
                  <c:v>0.59517842531204224</c:v>
                </c:pt>
                <c:pt idx="8994">
                  <c:v>0.59387654066085815</c:v>
                </c:pt>
                <c:pt idx="8995">
                  <c:v>0.59459340572357178</c:v>
                </c:pt>
                <c:pt idx="8996">
                  <c:v>0.59474301338195801</c:v>
                </c:pt>
                <c:pt idx="8997">
                  <c:v>0.59355705976486206</c:v>
                </c:pt>
                <c:pt idx="8998">
                  <c:v>0.59485667943954468</c:v>
                </c:pt>
                <c:pt idx="8999">
                  <c:v>0.5947384238243103</c:v>
                </c:pt>
                <c:pt idx="9000">
                  <c:v>0.59363114833831787</c:v>
                </c:pt>
                <c:pt idx="9001">
                  <c:v>0.59475696086883545</c:v>
                </c:pt>
                <c:pt idx="9002">
                  <c:v>0.59496432542800903</c:v>
                </c:pt>
                <c:pt idx="9003">
                  <c:v>0.59380823373794556</c:v>
                </c:pt>
                <c:pt idx="9004">
                  <c:v>0.59494471549987793</c:v>
                </c:pt>
                <c:pt idx="9005">
                  <c:v>0.59541398286819458</c:v>
                </c:pt>
                <c:pt idx="9006">
                  <c:v>0.59413272142410278</c:v>
                </c:pt>
                <c:pt idx="9007">
                  <c:v>0.59463691711425781</c:v>
                </c:pt>
                <c:pt idx="9008">
                  <c:v>0.59485399723052979</c:v>
                </c:pt>
                <c:pt idx="9009">
                  <c:v>0.59419184923171997</c:v>
                </c:pt>
                <c:pt idx="9010">
                  <c:v>0.59478217363357544</c:v>
                </c:pt>
                <c:pt idx="9011">
                  <c:v>0.59484130144119263</c:v>
                </c:pt>
                <c:pt idx="9012">
                  <c:v>0.59477102756500244</c:v>
                </c:pt>
                <c:pt idx="9013">
                  <c:v>0.59492099285125732</c:v>
                </c:pt>
                <c:pt idx="9014">
                  <c:v>0.59455496072769165</c:v>
                </c:pt>
                <c:pt idx="9015">
                  <c:v>0.594474196434021</c:v>
                </c:pt>
                <c:pt idx="9016">
                  <c:v>0.59507715702056885</c:v>
                </c:pt>
                <c:pt idx="9017">
                  <c:v>0.59453648328781128</c:v>
                </c:pt>
                <c:pt idx="9018">
                  <c:v>0.59475600719451904</c:v>
                </c:pt>
                <c:pt idx="9019">
                  <c:v>0.59473294019699097</c:v>
                </c:pt>
                <c:pt idx="9020">
                  <c:v>0.59421515464782715</c:v>
                </c:pt>
                <c:pt idx="9021">
                  <c:v>0.59557914733886719</c:v>
                </c:pt>
                <c:pt idx="9022">
                  <c:v>0.5949903130531311</c:v>
                </c:pt>
                <c:pt idx="9023">
                  <c:v>0.59419596195220947</c:v>
                </c:pt>
                <c:pt idx="9024">
                  <c:v>0.59516012668609619</c:v>
                </c:pt>
                <c:pt idx="9025">
                  <c:v>0.59478217363357544</c:v>
                </c:pt>
                <c:pt idx="9026">
                  <c:v>0.59459567070007324</c:v>
                </c:pt>
                <c:pt idx="9027">
                  <c:v>0.59528416395187378</c:v>
                </c:pt>
                <c:pt idx="9028">
                  <c:v>0.59459495544433594</c:v>
                </c:pt>
                <c:pt idx="9029">
                  <c:v>0.59507673978805542</c:v>
                </c:pt>
                <c:pt idx="9030">
                  <c:v>0.59556514024734497</c:v>
                </c:pt>
                <c:pt idx="9031">
                  <c:v>0.59454673528671265</c:v>
                </c:pt>
                <c:pt idx="9032">
                  <c:v>0.59494173526763916</c:v>
                </c:pt>
                <c:pt idx="9033">
                  <c:v>0.59566527605056763</c:v>
                </c:pt>
                <c:pt idx="9034">
                  <c:v>0.59455978870391846</c:v>
                </c:pt>
                <c:pt idx="9035">
                  <c:v>0.59512448310852051</c:v>
                </c:pt>
                <c:pt idx="9036">
                  <c:v>0.59557998180389404</c:v>
                </c:pt>
                <c:pt idx="9037">
                  <c:v>0.59485810995101929</c:v>
                </c:pt>
                <c:pt idx="9038">
                  <c:v>0.59484201669692993</c:v>
                </c:pt>
                <c:pt idx="9039">
                  <c:v>0.59524548053741455</c:v>
                </c:pt>
                <c:pt idx="9040">
                  <c:v>0.5954897403717041</c:v>
                </c:pt>
                <c:pt idx="9041">
                  <c:v>0.59498924016952515</c:v>
                </c:pt>
                <c:pt idx="9042">
                  <c:v>0.59511131048202515</c:v>
                </c:pt>
                <c:pt idx="9043">
                  <c:v>0.59616005420684814</c:v>
                </c:pt>
                <c:pt idx="9044">
                  <c:v>0.5946689248085022</c:v>
                </c:pt>
                <c:pt idx="9045">
                  <c:v>0.59511393308639526</c:v>
                </c:pt>
                <c:pt idx="9046">
                  <c:v>0.59628993272781372</c:v>
                </c:pt>
                <c:pt idx="9047">
                  <c:v>0.59450548887252808</c:v>
                </c:pt>
                <c:pt idx="9048">
                  <c:v>0.59493708610534668</c:v>
                </c:pt>
                <c:pt idx="9049">
                  <c:v>0.59550893306732178</c:v>
                </c:pt>
                <c:pt idx="9050">
                  <c:v>0.59489089250564575</c:v>
                </c:pt>
                <c:pt idx="9051">
                  <c:v>0.59528976678848267</c:v>
                </c:pt>
                <c:pt idx="9052">
                  <c:v>0.59537225961685181</c:v>
                </c:pt>
                <c:pt idx="9053">
                  <c:v>0.59487354755401611</c:v>
                </c:pt>
                <c:pt idx="9054">
                  <c:v>0.59561836719512939</c:v>
                </c:pt>
                <c:pt idx="9055">
                  <c:v>0.59543478488922119</c:v>
                </c:pt>
                <c:pt idx="9056">
                  <c:v>0.5951724648475647</c:v>
                </c:pt>
                <c:pt idx="9057">
                  <c:v>0.59535914659500122</c:v>
                </c:pt>
                <c:pt idx="9058">
                  <c:v>0.59520870447158813</c:v>
                </c:pt>
                <c:pt idx="9059">
                  <c:v>0.59577792882919312</c:v>
                </c:pt>
                <c:pt idx="9060">
                  <c:v>0.59508973360061646</c:v>
                </c:pt>
                <c:pt idx="9061">
                  <c:v>0.59502881765365601</c:v>
                </c:pt>
                <c:pt idx="9062">
                  <c:v>0.59606832265853882</c:v>
                </c:pt>
                <c:pt idx="9063">
                  <c:v>0.59495252370834351</c:v>
                </c:pt>
                <c:pt idx="9064">
                  <c:v>0.59522676467895508</c:v>
                </c:pt>
                <c:pt idx="9065">
                  <c:v>0.59534096717834473</c:v>
                </c:pt>
                <c:pt idx="9066">
                  <c:v>0.5945170521736145</c:v>
                </c:pt>
                <c:pt idx="9067">
                  <c:v>0.59580427408218384</c:v>
                </c:pt>
                <c:pt idx="9068">
                  <c:v>0.59549784660339355</c:v>
                </c:pt>
                <c:pt idx="9069">
                  <c:v>0.59445208311080933</c:v>
                </c:pt>
                <c:pt idx="9070">
                  <c:v>0.59601384401321411</c:v>
                </c:pt>
                <c:pt idx="9071">
                  <c:v>0.59562337398529053</c:v>
                </c:pt>
                <c:pt idx="9072">
                  <c:v>0.59472185373306274</c:v>
                </c:pt>
                <c:pt idx="9073">
                  <c:v>0.59594482183456421</c:v>
                </c:pt>
                <c:pt idx="9074">
                  <c:v>0.59529513120651245</c:v>
                </c:pt>
                <c:pt idx="9075">
                  <c:v>0.5950433611869812</c:v>
                </c:pt>
                <c:pt idx="9076">
                  <c:v>0.59618562459945679</c:v>
                </c:pt>
                <c:pt idx="9077">
                  <c:v>0.59516417980194092</c:v>
                </c:pt>
                <c:pt idx="9078">
                  <c:v>0.59510630369186401</c:v>
                </c:pt>
                <c:pt idx="9079">
                  <c:v>0.59602397680282593</c:v>
                </c:pt>
                <c:pt idx="9080">
                  <c:v>0.59527832269668579</c:v>
                </c:pt>
                <c:pt idx="9081">
                  <c:v>0.59520137310028076</c:v>
                </c:pt>
                <c:pt idx="9082">
                  <c:v>0.59580612182617188</c:v>
                </c:pt>
                <c:pt idx="9083">
                  <c:v>0.59539324045181274</c:v>
                </c:pt>
                <c:pt idx="9084">
                  <c:v>0.59550106525421143</c:v>
                </c:pt>
                <c:pt idx="9085">
                  <c:v>0.59560614824295044</c:v>
                </c:pt>
                <c:pt idx="9086">
                  <c:v>0.59511899948120117</c:v>
                </c:pt>
                <c:pt idx="9087">
                  <c:v>0.59631162881851196</c:v>
                </c:pt>
                <c:pt idx="9088">
                  <c:v>0.59557133913040161</c:v>
                </c:pt>
                <c:pt idx="9089">
                  <c:v>0.59534376859664917</c:v>
                </c:pt>
                <c:pt idx="9090">
                  <c:v>0.59670025110244751</c:v>
                </c:pt>
                <c:pt idx="9091">
                  <c:v>0.59551632404327393</c:v>
                </c:pt>
                <c:pt idx="9092">
                  <c:v>0.59554827213287354</c:v>
                </c:pt>
                <c:pt idx="9093">
                  <c:v>0.59730625152587891</c:v>
                </c:pt>
                <c:pt idx="9094">
                  <c:v>0.59542465209960938</c:v>
                </c:pt>
                <c:pt idx="9095">
                  <c:v>0.59569984674453735</c:v>
                </c:pt>
                <c:pt idx="9096">
                  <c:v>0.59668469429016113</c:v>
                </c:pt>
                <c:pt idx="9097">
                  <c:v>0.59549283981323242</c:v>
                </c:pt>
                <c:pt idx="9098">
                  <c:v>0.59628921747207642</c:v>
                </c:pt>
                <c:pt idx="9099">
                  <c:v>0.59545367956161499</c:v>
                </c:pt>
                <c:pt idx="9100">
                  <c:v>0.59590202569961548</c:v>
                </c:pt>
                <c:pt idx="9101">
                  <c:v>0.59680688381195068</c:v>
                </c:pt>
                <c:pt idx="9102">
                  <c:v>0.59544986486434937</c:v>
                </c:pt>
                <c:pt idx="9103">
                  <c:v>0.59624797105789185</c:v>
                </c:pt>
                <c:pt idx="9104">
                  <c:v>0.59650349617004395</c:v>
                </c:pt>
                <c:pt idx="9105">
                  <c:v>0.59518390893936157</c:v>
                </c:pt>
                <c:pt idx="9106">
                  <c:v>0.59688907861709595</c:v>
                </c:pt>
                <c:pt idx="9107">
                  <c:v>0.59678363800048828</c:v>
                </c:pt>
                <c:pt idx="9108">
                  <c:v>0.59581470489501953</c:v>
                </c:pt>
                <c:pt idx="9109">
                  <c:v>0.59635835886001587</c:v>
                </c:pt>
                <c:pt idx="9110">
                  <c:v>0.59632092714309692</c:v>
                </c:pt>
                <c:pt idx="9111">
                  <c:v>0.59654945135116577</c:v>
                </c:pt>
                <c:pt idx="9112">
                  <c:v>0.59605932235717773</c:v>
                </c:pt>
                <c:pt idx="9113">
                  <c:v>0.5956076979637146</c:v>
                </c:pt>
                <c:pt idx="9114">
                  <c:v>0.59703189134597778</c:v>
                </c:pt>
                <c:pt idx="9115">
                  <c:v>0.59583568572998047</c:v>
                </c:pt>
                <c:pt idx="9116">
                  <c:v>0.59668034315109253</c:v>
                </c:pt>
                <c:pt idx="9117">
                  <c:v>0.5970502495765686</c:v>
                </c:pt>
                <c:pt idx="9118">
                  <c:v>0.59564840793609619</c:v>
                </c:pt>
                <c:pt idx="9119">
                  <c:v>0.59705948829650879</c:v>
                </c:pt>
                <c:pt idx="9120">
                  <c:v>0.59651589393615723</c:v>
                </c:pt>
                <c:pt idx="9121">
                  <c:v>0.59591329097747803</c:v>
                </c:pt>
                <c:pt idx="9122">
                  <c:v>0.59725731611251831</c:v>
                </c:pt>
                <c:pt idx="9123">
                  <c:v>0.59584176540374756</c:v>
                </c:pt>
                <c:pt idx="9124">
                  <c:v>0.59683239459991455</c:v>
                </c:pt>
                <c:pt idx="9125">
                  <c:v>0.59639334678649902</c:v>
                </c:pt>
                <c:pt idx="9126">
                  <c:v>0.59593784809112549</c:v>
                </c:pt>
                <c:pt idx="9127">
                  <c:v>0.59705102443695068</c:v>
                </c:pt>
                <c:pt idx="9128">
                  <c:v>0.5957297682762146</c:v>
                </c:pt>
                <c:pt idx="9129">
                  <c:v>0.59691065549850464</c:v>
                </c:pt>
                <c:pt idx="9130">
                  <c:v>0.59650200605392456</c:v>
                </c:pt>
                <c:pt idx="9131">
                  <c:v>0.59588062763214111</c:v>
                </c:pt>
                <c:pt idx="9132">
                  <c:v>0.5976073145866394</c:v>
                </c:pt>
                <c:pt idx="9133">
                  <c:v>0.59567171335220337</c:v>
                </c:pt>
                <c:pt idx="9134">
                  <c:v>0.59647941589355469</c:v>
                </c:pt>
                <c:pt idx="9135">
                  <c:v>0.59603571891784668</c:v>
                </c:pt>
                <c:pt idx="9136">
                  <c:v>0.59595745801925659</c:v>
                </c:pt>
                <c:pt idx="9137">
                  <c:v>0.59676361083984375</c:v>
                </c:pt>
                <c:pt idx="9138">
                  <c:v>0.595977783203125</c:v>
                </c:pt>
                <c:pt idx="9139">
                  <c:v>0.59653586149215698</c:v>
                </c:pt>
                <c:pt idx="9140">
                  <c:v>0.5960465669631958</c:v>
                </c:pt>
                <c:pt idx="9141">
                  <c:v>0.59634727239608765</c:v>
                </c:pt>
                <c:pt idx="9142">
                  <c:v>0.59611034393310547</c:v>
                </c:pt>
                <c:pt idx="9143">
                  <c:v>0.5962376594543457</c:v>
                </c:pt>
                <c:pt idx="9144">
                  <c:v>0.59740489721298218</c:v>
                </c:pt>
                <c:pt idx="9145">
                  <c:v>0.59558391571044922</c:v>
                </c:pt>
                <c:pt idx="9146">
                  <c:v>0.59707498550415039</c:v>
                </c:pt>
                <c:pt idx="9147">
                  <c:v>0.59703576564788818</c:v>
                </c:pt>
                <c:pt idx="9148">
                  <c:v>0.59585905075073242</c:v>
                </c:pt>
                <c:pt idx="9149">
                  <c:v>0.59743934869766235</c:v>
                </c:pt>
                <c:pt idx="9150">
                  <c:v>0.59604388475418091</c:v>
                </c:pt>
                <c:pt idx="9151">
                  <c:v>0.59652060270309448</c:v>
                </c:pt>
                <c:pt idx="9152">
                  <c:v>0.59663820266723633</c:v>
                </c:pt>
                <c:pt idx="9153">
                  <c:v>0.59603625535964966</c:v>
                </c:pt>
                <c:pt idx="9154">
                  <c:v>0.5969310998916626</c:v>
                </c:pt>
                <c:pt idx="9155">
                  <c:v>0.59613603353500366</c:v>
                </c:pt>
                <c:pt idx="9156">
                  <c:v>0.59684866666793823</c:v>
                </c:pt>
                <c:pt idx="9157">
                  <c:v>0.59709882736206055</c:v>
                </c:pt>
                <c:pt idx="9158">
                  <c:v>0.59609496593475342</c:v>
                </c:pt>
                <c:pt idx="9159">
                  <c:v>0.59736859798431396</c:v>
                </c:pt>
                <c:pt idx="9160">
                  <c:v>0.59657013416290283</c:v>
                </c:pt>
                <c:pt idx="9161">
                  <c:v>0.59686946868896484</c:v>
                </c:pt>
                <c:pt idx="9162">
                  <c:v>0.59708881378173828</c:v>
                </c:pt>
                <c:pt idx="9163">
                  <c:v>0.59620100259780884</c:v>
                </c:pt>
                <c:pt idx="9164">
                  <c:v>0.59785574674606323</c:v>
                </c:pt>
                <c:pt idx="9165">
                  <c:v>0.59645348787307739</c:v>
                </c:pt>
                <c:pt idx="9166">
                  <c:v>0.59674656391143799</c:v>
                </c:pt>
                <c:pt idx="9167">
                  <c:v>0.59745776653289795</c:v>
                </c:pt>
                <c:pt idx="9168">
                  <c:v>0.59623366594314575</c:v>
                </c:pt>
                <c:pt idx="9169">
                  <c:v>0.59795516729354858</c:v>
                </c:pt>
                <c:pt idx="9170">
                  <c:v>0.59627091884613037</c:v>
                </c:pt>
                <c:pt idx="9171">
                  <c:v>0.59736675024032593</c:v>
                </c:pt>
                <c:pt idx="9172">
                  <c:v>0.59753173589706421</c:v>
                </c:pt>
                <c:pt idx="9173">
                  <c:v>0.59610927104949951</c:v>
                </c:pt>
                <c:pt idx="9174">
                  <c:v>0.59813773632049561</c:v>
                </c:pt>
                <c:pt idx="9175">
                  <c:v>0.59646773338317871</c:v>
                </c:pt>
                <c:pt idx="9176">
                  <c:v>0.59704065322875977</c:v>
                </c:pt>
                <c:pt idx="9177">
                  <c:v>0.59729045629501343</c:v>
                </c:pt>
                <c:pt idx="9178">
                  <c:v>0.59660488367080688</c:v>
                </c:pt>
                <c:pt idx="9179">
                  <c:v>0.59795552492141724</c:v>
                </c:pt>
                <c:pt idx="9180">
                  <c:v>0.59639757871627808</c:v>
                </c:pt>
                <c:pt idx="9181">
                  <c:v>0.59771108627319336</c:v>
                </c:pt>
                <c:pt idx="9182">
                  <c:v>0.59654110670089722</c:v>
                </c:pt>
                <c:pt idx="9183">
                  <c:v>0.59722954034805298</c:v>
                </c:pt>
                <c:pt idx="9184">
                  <c:v>0.59745222330093384</c:v>
                </c:pt>
                <c:pt idx="9185">
                  <c:v>0.59684091806411743</c:v>
                </c:pt>
                <c:pt idx="9186">
                  <c:v>0.59775882959365845</c:v>
                </c:pt>
                <c:pt idx="9187">
                  <c:v>0.5965685248374939</c:v>
                </c:pt>
                <c:pt idx="9188">
                  <c:v>0.59774357080459595</c:v>
                </c:pt>
                <c:pt idx="9189">
                  <c:v>0.59695339202880859</c:v>
                </c:pt>
                <c:pt idx="9190">
                  <c:v>0.59750509262084961</c:v>
                </c:pt>
                <c:pt idx="9191">
                  <c:v>0.59747511148452759</c:v>
                </c:pt>
                <c:pt idx="9192">
                  <c:v>0.59697777032852173</c:v>
                </c:pt>
                <c:pt idx="9193">
                  <c:v>0.59792691469192505</c:v>
                </c:pt>
                <c:pt idx="9194">
                  <c:v>0.59665340185165405</c:v>
                </c:pt>
                <c:pt idx="9195">
                  <c:v>0.59784013032913208</c:v>
                </c:pt>
                <c:pt idx="9196">
                  <c:v>0.5976526141166687</c:v>
                </c:pt>
                <c:pt idx="9197">
                  <c:v>0.59719258546829224</c:v>
                </c:pt>
                <c:pt idx="9198">
                  <c:v>0.59759259223937988</c:v>
                </c:pt>
                <c:pt idx="9199">
                  <c:v>0.59703660011291504</c:v>
                </c:pt>
                <c:pt idx="9200">
                  <c:v>0.59712904691696167</c:v>
                </c:pt>
                <c:pt idx="9201">
                  <c:v>0.59732639789581299</c:v>
                </c:pt>
                <c:pt idx="9202">
                  <c:v>0.59719091653823853</c:v>
                </c:pt>
                <c:pt idx="9203">
                  <c:v>0.59754091501235962</c:v>
                </c:pt>
                <c:pt idx="9204">
                  <c:v>0.59697014093399048</c:v>
                </c:pt>
                <c:pt idx="9205">
                  <c:v>0.59799641370773315</c:v>
                </c:pt>
                <c:pt idx="9206">
                  <c:v>0.59686565399169922</c:v>
                </c:pt>
                <c:pt idx="9207">
                  <c:v>0.59758508205413818</c:v>
                </c:pt>
                <c:pt idx="9208">
                  <c:v>0.59716057777404785</c:v>
                </c:pt>
                <c:pt idx="9209">
                  <c:v>0.59768193960189819</c:v>
                </c:pt>
                <c:pt idx="9210">
                  <c:v>0.5972101092338562</c:v>
                </c:pt>
                <c:pt idx="9211">
                  <c:v>0.59782922267913818</c:v>
                </c:pt>
                <c:pt idx="9212">
                  <c:v>0.59728395938873291</c:v>
                </c:pt>
                <c:pt idx="9213">
                  <c:v>0.59771901369094849</c:v>
                </c:pt>
                <c:pt idx="9214">
                  <c:v>0.59770375490188599</c:v>
                </c:pt>
                <c:pt idx="9215">
                  <c:v>0.59732586145401001</c:v>
                </c:pt>
                <c:pt idx="9216">
                  <c:v>0.59771484136581421</c:v>
                </c:pt>
                <c:pt idx="9217">
                  <c:v>0.59737223386764526</c:v>
                </c:pt>
                <c:pt idx="9218">
                  <c:v>0.597614586353302</c:v>
                </c:pt>
                <c:pt idx="9219">
                  <c:v>0.59738242626190186</c:v>
                </c:pt>
                <c:pt idx="9220">
                  <c:v>0.59722298383712769</c:v>
                </c:pt>
                <c:pt idx="9221">
                  <c:v>0.59762191772460938</c:v>
                </c:pt>
                <c:pt idx="9222">
                  <c:v>0.59720748662948608</c:v>
                </c:pt>
                <c:pt idx="9223">
                  <c:v>0.59765547513961792</c:v>
                </c:pt>
                <c:pt idx="9224">
                  <c:v>0.59775197505950928</c:v>
                </c:pt>
                <c:pt idx="9225">
                  <c:v>0.59699821472167969</c:v>
                </c:pt>
                <c:pt idx="9226">
                  <c:v>0.59781092405319214</c:v>
                </c:pt>
                <c:pt idx="9227">
                  <c:v>0.59722310304641724</c:v>
                </c:pt>
                <c:pt idx="9228">
                  <c:v>0.59806746244430542</c:v>
                </c:pt>
                <c:pt idx="9229">
                  <c:v>0.59726554155349731</c:v>
                </c:pt>
                <c:pt idx="9230">
                  <c:v>0.5980713963508606</c:v>
                </c:pt>
                <c:pt idx="9231">
                  <c:v>0.59727442264556885</c:v>
                </c:pt>
                <c:pt idx="9232">
                  <c:v>0.59747177362442017</c:v>
                </c:pt>
                <c:pt idx="9233">
                  <c:v>0.59776186943054199</c:v>
                </c:pt>
                <c:pt idx="9234">
                  <c:v>0.59724223613739014</c:v>
                </c:pt>
                <c:pt idx="9235">
                  <c:v>0.59763693809509277</c:v>
                </c:pt>
                <c:pt idx="9236">
                  <c:v>0.59788036346435547</c:v>
                </c:pt>
                <c:pt idx="9237">
                  <c:v>0.59743028879165649</c:v>
                </c:pt>
                <c:pt idx="9238">
                  <c:v>0.5986020565032959</c:v>
                </c:pt>
                <c:pt idx="9239">
                  <c:v>0.59739959239959717</c:v>
                </c:pt>
                <c:pt idx="9240">
                  <c:v>0.59847348928451538</c:v>
                </c:pt>
                <c:pt idx="9241">
                  <c:v>0.59769153594970703</c:v>
                </c:pt>
                <c:pt idx="9242">
                  <c:v>0.59798568487167358</c:v>
                </c:pt>
                <c:pt idx="9243">
                  <c:v>0.5982096791267395</c:v>
                </c:pt>
                <c:pt idx="9244">
                  <c:v>0.59753262996673584</c:v>
                </c:pt>
                <c:pt idx="9245">
                  <c:v>0.59888845682144165</c:v>
                </c:pt>
                <c:pt idx="9246">
                  <c:v>0.59716367721557617</c:v>
                </c:pt>
                <c:pt idx="9247">
                  <c:v>0.59882938861846924</c:v>
                </c:pt>
                <c:pt idx="9248">
                  <c:v>0.59722369909286499</c:v>
                </c:pt>
                <c:pt idx="9249">
                  <c:v>0.59858757257461548</c:v>
                </c:pt>
                <c:pt idx="9250">
                  <c:v>0.5977243185043335</c:v>
                </c:pt>
                <c:pt idx="9251">
                  <c:v>0.59854304790496826</c:v>
                </c:pt>
                <c:pt idx="9252">
                  <c:v>0.5974876880645752</c:v>
                </c:pt>
                <c:pt idx="9253">
                  <c:v>0.59850376844406128</c:v>
                </c:pt>
                <c:pt idx="9254">
                  <c:v>0.59791213274002075</c:v>
                </c:pt>
                <c:pt idx="9255">
                  <c:v>0.59802556037902832</c:v>
                </c:pt>
                <c:pt idx="9256">
                  <c:v>0.59849923849105835</c:v>
                </c:pt>
                <c:pt idx="9257">
                  <c:v>0.59783715009689331</c:v>
                </c:pt>
                <c:pt idx="9258">
                  <c:v>0.5983319878578186</c:v>
                </c:pt>
                <c:pt idx="9259">
                  <c:v>0.5978161096572876</c:v>
                </c:pt>
                <c:pt idx="9260">
                  <c:v>0.5986817479133606</c:v>
                </c:pt>
                <c:pt idx="9261">
                  <c:v>0.59788054227828979</c:v>
                </c:pt>
                <c:pt idx="9262">
                  <c:v>0.59862399101257324</c:v>
                </c:pt>
                <c:pt idx="9263">
                  <c:v>0.59795564413070679</c:v>
                </c:pt>
                <c:pt idx="9264">
                  <c:v>0.59905833005905151</c:v>
                </c:pt>
                <c:pt idx="9265">
                  <c:v>0.59725660085678101</c:v>
                </c:pt>
                <c:pt idx="9266">
                  <c:v>0.59953409433364868</c:v>
                </c:pt>
                <c:pt idx="9267">
                  <c:v>0.59749281406402588</c:v>
                </c:pt>
                <c:pt idx="9268">
                  <c:v>0.59895098209381104</c:v>
                </c:pt>
                <c:pt idx="9269">
                  <c:v>0.59789597988128662</c:v>
                </c:pt>
                <c:pt idx="9270">
                  <c:v>0.59828019142150879</c:v>
                </c:pt>
                <c:pt idx="9271">
                  <c:v>0.59860491752624512</c:v>
                </c:pt>
                <c:pt idx="9272">
                  <c:v>0.59815973043441772</c:v>
                </c:pt>
                <c:pt idx="9273">
                  <c:v>0.59831500053405762</c:v>
                </c:pt>
                <c:pt idx="9274">
                  <c:v>0.59806019067764282</c:v>
                </c:pt>
                <c:pt idx="9275">
                  <c:v>0.59918910264968872</c:v>
                </c:pt>
                <c:pt idx="9276">
                  <c:v>0.59749937057495117</c:v>
                </c:pt>
                <c:pt idx="9277">
                  <c:v>0.5994383692741394</c:v>
                </c:pt>
                <c:pt idx="9278">
                  <c:v>0.59751677513122559</c:v>
                </c:pt>
                <c:pt idx="9279">
                  <c:v>0.59959864616394043</c:v>
                </c:pt>
                <c:pt idx="9280">
                  <c:v>0.59766173362731934</c:v>
                </c:pt>
                <c:pt idx="9281">
                  <c:v>0.59956175088882446</c:v>
                </c:pt>
                <c:pt idx="9282">
                  <c:v>0.59788823127746582</c:v>
                </c:pt>
                <c:pt idx="9283">
                  <c:v>0.59904634952545166</c:v>
                </c:pt>
                <c:pt idx="9284">
                  <c:v>0.59811806678771973</c:v>
                </c:pt>
                <c:pt idx="9285">
                  <c:v>0.59875929355621338</c:v>
                </c:pt>
                <c:pt idx="9286">
                  <c:v>0.59826207160949707</c:v>
                </c:pt>
                <c:pt idx="9287">
                  <c:v>0.5983918309211731</c:v>
                </c:pt>
                <c:pt idx="9288">
                  <c:v>0.59860306978225708</c:v>
                </c:pt>
                <c:pt idx="9289">
                  <c:v>0.59834063053131104</c:v>
                </c:pt>
                <c:pt idx="9290">
                  <c:v>0.59874457120895386</c:v>
                </c:pt>
                <c:pt idx="9291">
                  <c:v>0.59780699014663696</c:v>
                </c:pt>
                <c:pt idx="9292">
                  <c:v>0.59886610507965088</c:v>
                </c:pt>
                <c:pt idx="9293">
                  <c:v>0.59781754016876221</c:v>
                </c:pt>
                <c:pt idx="9294">
                  <c:v>0.599018394947052</c:v>
                </c:pt>
                <c:pt idx="9295">
                  <c:v>0.59780758619308472</c:v>
                </c:pt>
                <c:pt idx="9296">
                  <c:v>0.59922164678573608</c:v>
                </c:pt>
                <c:pt idx="9297">
                  <c:v>0.59792864322662354</c:v>
                </c:pt>
                <c:pt idx="9298">
                  <c:v>0.59928214550018311</c:v>
                </c:pt>
                <c:pt idx="9299">
                  <c:v>0.59846252202987671</c:v>
                </c:pt>
                <c:pt idx="9300">
                  <c:v>0.59899395704269409</c:v>
                </c:pt>
                <c:pt idx="9301">
                  <c:v>0.59870308637619019</c:v>
                </c:pt>
                <c:pt idx="9302">
                  <c:v>0.5987093448638916</c:v>
                </c:pt>
                <c:pt idx="9303">
                  <c:v>0.5988699197769165</c:v>
                </c:pt>
                <c:pt idx="9304">
                  <c:v>0.59829497337341309</c:v>
                </c:pt>
                <c:pt idx="9305">
                  <c:v>0.59925860166549683</c:v>
                </c:pt>
                <c:pt idx="9306">
                  <c:v>0.59831076860427856</c:v>
                </c:pt>
                <c:pt idx="9307">
                  <c:v>0.59956997632980347</c:v>
                </c:pt>
                <c:pt idx="9308">
                  <c:v>0.59815675020217896</c:v>
                </c:pt>
                <c:pt idx="9309">
                  <c:v>0.59963834285736084</c:v>
                </c:pt>
                <c:pt idx="9310">
                  <c:v>0.59811979532241821</c:v>
                </c:pt>
                <c:pt idx="9311">
                  <c:v>0.59959155321121216</c:v>
                </c:pt>
                <c:pt idx="9312">
                  <c:v>0.5981217622756958</c:v>
                </c:pt>
                <c:pt idx="9313">
                  <c:v>0.60000836849212646</c:v>
                </c:pt>
                <c:pt idx="9314">
                  <c:v>0.59840089082717896</c:v>
                </c:pt>
                <c:pt idx="9315">
                  <c:v>0.59949815273284912</c:v>
                </c:pt>
                <c:pt idx="9316">
                  <c:v>0.59833139181137085</c:v>
                </c:pt>
                <c:pt idx="9317">
                  <c:v>0.59955406188964844</c:v>
                </c:pt>
                <c:pt idx="9318">
                  <c:v>0.59855657815933228</c:v>
                </c:pt>
                <c:pt idx="9319">
                  <c:v>0.59935230016708374</c:v>
                </c:pt>
                <c:pt idx="9320">
                  <c:v>0.59846186637878418</c:v>
                </c:pt>
                <c:pt idx="9321">
                  <c:v>0.59948313236236572</c:v>
                </c:pt>
                <c:pt idx="9322">
                  <c:v>0.5987694263458252</c:v>
                </c:pt>
                <c:pt idx="9323">
                  <c:v>0.59941542148590088</c:v>
                </c:pt>
                <c:pt idx="9324">
                  <c:v>0.59876167774200439</c:v>
                </c:pt>
                <c:pt idx="9325">
                  <c:v>0.59908050298690796</c:v>
                </c:pt>
                <c:pt idx="9326">
                  <c:v>0.59874898195266724</c:v>
                </c:pt>
                <c:pt idx="9327">
                  <c:v>0.59893792867660522</c:v>
                </c:pt>
                <c:pt idx="9328">
                  <c:v>0.59881824254989624</c:v>
                </c:pt>
                <c:pt idx="9329">
                  <c:v>0.59905338287353516</c:v>
                </c:pt>
                <c:pt idx="9330">
                  <c:v>0.59902876615524292</c:v>
                </c:pt>
                <c:pt idx="9331">
                  <c:v>0.59907084703445435</c:v>
                </c:pt>
                <c:pt idx="9332">
                  <c:v>0.5991329550743103</c:v>
                </c:pt>
                <c:pt idx="9333">
                  <c:v>0.59912168979644775</c:v>
                </c:pt>
                <c:pt idx="9334">
                  <c:v>0.59908288717269897</c:v>
                </c:pt>
                <c:pt idx="9335">
                  <c:v>0.59955066442489624</c:v>
                </c:pt>
                <c:pt idx="9336">
                  <c:v>0.59904301166534424</c:v>
                </c:pt>
                <c:pt idx="9337">
                  <c:v>0.59945923089981079</c:v>
                </c:pt>
                <c:pt idx="9338">
                  <c:v>0.59894907474517822</c:v>
                </c:pt>
                <c:pt idx="9339">
                  <c:v>0.59971356391906738</c:v>
                </c:pt>
                <c:pt idx="9340">
                  <c:v>0.59895986318588257</c:v>
                </c:pt>
                <c:pt idx="9341">
                  <c:v>0.59963226318359375</c:v>
                </c:pt>
                <c:pt idx="9342">
                  <c:v>0.59906625747680664</c:v>
                </c:pt>
                <c:pt idx="9343">
                  <c:v>0.59937947988510132</c:v>
                </c:pt>
                <c:pt idx="9344">
                  <c:v>0.59908080101013184</c:v>
                </c:pt>
                <c:pt idx="9345">
                  <c:v>0.59951156377792358</c:v>
                </c:pt>
                <c:pt idx="9346">
                  <c:v>0.59949219226837158</c:v>
                </c:pt>
                <c:pt idx="9347">
                  <c:v>0.59892034530639648</c:v>
                </c:pt>
                <c:pt idx="9348">
                  <c:v>0.59926170110702515</c:v>
                </c:pt>
                <c:pt idx="9349">
                  <c:v>0.59921109676361084</c:v>
                </c:pt>
                <c:pt idx="9350">
                  <c:v>0.59939849376678467</c:v>
                </c:pt>
                <c:pt idx="9351">
                  <c:v>0.59892630577087402</c:v>
                </c:pt>
                <c:pt idx="9352">
                  <c:v>0.59882336854934692</c:v>
                </c:pt>
                <c:pt idx="9353">
                  <c:v>0.5987507700920105</c:v>
                </c:pt>
                <c:pt idx="9354">
                  <c:v>0.59878134727478027</c:v>
                </c:pt>
                <c:pt idx="9355">
                  <c:v>0.59890556335449219</c:v>
                </c:pt>
                <c:pt idx="9356">
                  <c:v>0.59897702932357788</c:v>
                </c:pt>
                <c:pt idx="9357">
                  <c:v>0.59966617822647095</c:v>
                </c:pt>
                <c:pt idx="9358">
                  <c:v>0.59918075799942017</c:v>
                </c:pt>
                <c:pt idx="9359">
                  <c:v>0.59967350959777832</c:v>
                </c:pt>
                <c:pt idx="9360">
                  <c:v>0.59914785623550415</c:v>
                </c:pt>
                <c:pt idx="9361">
                  <c:v>0.59947043657302856</c:v>
                </c:pt>
                <c:pt idx="9362">
                  <c:v>0.59946423768997192</c:v>
                </c:pt>
                <c:pt idx="9363">
                  <c:v>0.5994688868522644</c:v>
                </c:pt>
                <c:pt idx="9364">
                  <c:v>0.59959357976913452</c:v>
                </c:pt>
                <c:pt idx="9365">
                  <c:v>0.59907174110412598</c:v>
                </c:pt>
                <c:pt idx="9366">
                  <c:v>0.59982174634933472</c:v>
                </c:pt>
                <c:pt idx="9367">
                  <c:v>0.59935390949249268</c:v>
                </c:pt>
                <c:pt idx="9368">
                  <c:v>0.59996223449707031</c:v>
                </c:pt>
                <c:pt idx="9369">
                  <c:v>0.59905564785003662</c:v>
                </c:pt>
                <c:pt idx="9370">
                  <c:v>0.60002577304840088</c:v>
                </c:pt>
                <c:pt idx="9371">
                  <c:v>0.5994112491607666</c:v>
                </c:pt>
                <c:pt idx="9372">
                  <c:v>0.60004812479019165</c:v>
                </c:pt>
                <c:pt idx="9373">
                  <c:v>0.59920132160186768</c:v>
                </c:pt>
                <c:pt idx="9374">
                  <c:v>0.59997564554214478</c:v>
                </c:pt>
                <c:pt idx="9375">
                  <c:v>0.59944140911102295</c:v>
                </c:pt>
                <c:pt idx="9376">
                  <c:v>0.59970498085021973</c:v>
                </c:pt>
                <c:pt idx="9377">
                  <c:v>0.59976780414581299</c:v>
                </c:pt>
                <c:pt idx="9378">
                  <c:v>0.59961748123168945</c:v>
                </c:pt>
                <c:pt idx="9379">
                  <c:v>0.59984946250915527</c:v>
                </c:pt>
                <c:pt idx="9380">
                  <c:v>0.59976458549499512</c:v>
                </c:pt>
                <c:pt idx="9381">
                  <c:v>0.60002028942108154</c:v>
                </c:pt>
                <c:pt idx="9382">
                  <c:v>0.59965270757675171</c:v>
                </c:pt>
                <c:pt idx="9383">
                  <c:v>0.60023695230484009</c:v>
                </c:pt>
                <c:pt idx="9384">
                  <c:v>0.599678635597229</c:v>
                </c:pt>
                <c:pt idx="9385">
                  <c:v>0.60028314590454102</c:v>
                </c:pt>
                <c:pt idx="9386">
                  <c:v>0.59947043657302856</c:v>
                </c:pt>
                <c:pt idx="9387">
                  <c:v>0.60045844316482544</c:v>
                </c:pt>
                <c:pt idx="9388">
                  <c:v>0.59960252046585083</c:v>
                </c:pt>
                <c:pt idx="9389">
                  <c:v>0.60026276111602783</c:v>
                </c:pt>
                <c:pt idx="9390">
                  <c:v>0.59948384761810303</c:v>
                </c:pt>
                <c:pt idx="9391">
                  <c:v>0.60043865442276001</c:v>
                </c:pt>
                <c:pt idx="9392">
                  <c:v>0.59969449043273926</c:v>
                </c:pt>
                <c:pt idx="9393">
                  <c:v>0.6004607081413269</c:v>
                </c:pt>
                <c:pt idx="9394">
                  <c:v>0.60016119480133057</c:v>
                </c:pt>
                <c:pt idx="9395">
                  <c:v>0.59979772567749023</c:v>
                </c:pt>
                <c:pt idx="9396">
                  <c:v>0.60033506155014038</c:v>
                </c:pt>
                <c:pt idx="9397">
                  <c:v>0.59949129819869995</c:v>
                </c:pt>
                <c:pt idx="9398">
                  <c:v>0.60027199983596802</c:v>
                </c:pt>
                <c:pt idx="9399">
                  <c:v>0.59952503442764282</c:v>
                </c:pt>
                <c:pt idx="9400">
                  <c:v>0.59993910789489746</c:v>
                </c:pt>
                <c:pt idx="9401">
                  <c:v>0.59961420297622681</c:v>
                </c:pt>
                <c:pt idx="9402">
                  <c:v>0.59980952739715576</c:v>
                </c:pt>
                <c:pt idx="9403">
                  <c:v>0.59999704360961914</c:v>
                </c:pt>
                <c:pt idx="9404">
                  <c:v>0.59954190254211426</c:v>
                </c:pt>
                <c:pt idx="9405">
                  <c:v>0.59999597072601318</c:v>
                </c:pt>
                <c:pt idx="9406">
                  <c:v>0.59955054521560669</c:v>
                </c:pt>
                <c:pt idx="9407">
                  <c:v>0.59996891021728516</c:v>
                </c:pt>
                <c:pt idx="9408">
                  <c:v>0.59958392381668091</c:v>
                </c:pt>
                <c:pt idx="9409">
                  <c:v>0.59981656074523926</c:v>
                </c:pt>
                <c:pt idx="9410">
                  <c:v>0.59999483823776245</c:v>
                </c:pt>
                <c:pt idx="9411">
                  <c:v>0.59964406490325928</c:v>
                </c:pt>
                <c:pt idx="9412">
                  <c:v>0.60006219148635864</c:v>
                </c:pt>
                <c:pt idx="9413">
                  <c:v>0.5996893048286438</c:v>
                </c:pt>
                <c:pt idx="9414">
                  <c:v>0.60002046823501587</c:v>
                </c:pt>
                <c:pt idx="9415">
                  <c:v>0.59969669580459595</c:v>
                </c:pt>
                <c:pt idx="9416">
                  <c:v>0.60005301237106323</c:v>
                </c:pt>
                <c:pt idx="9417">
                  <c:v>0.59959870576858521</c:v>
                </c:pt>
                <c:pt idx="9418">
                  <c:v>0.60022282600402832</c:v>
                </c:pt>
                <c:pt idx="9419">
                  <c:v>0.59967231750488281</c:v>
                </c:pt>
                <c:pt idx="9420">
                  <c:v>0.59996092319488525</c:v>
                </c:pt>
                <c:pt idx="9421">
                  <c:v>0.59997636079788208</c:v>
                </c:pt>
                <c:pt idx="9422">
                  <c:v>0.59979403018951416</c:v>
                </c:pt>
                <c:pt idx="9423">
                  <c:v>0.60033518075942993</c:v>
                </c:pt>
                <c:pt idx="9424">
                  <c:v>0.59984928369522095</c:v>
                </c:pt>
                <c:pt idx="9425">
                  <c:v>0.60032105445861816</c:v>
                </c:pt>
                <c:pt idx="9426">
                  <c:v>0.59992396831512451</c:v>
                </c:pt>
                <c:pt idx="9427">
                  <c:v>0.59996908903121948</c:v>
                </c:pt>
                <c:pt idx="9428">
                  <c:v>0.6000484824180603</c:v>
                </c:pt>
                <c:pt idx="9429">
                  <c:v>0.59993439912796021</c:v>
                </c:pt>
                <c:pt idx="9430">
                  <c:v>0.60009133815765381</c:v>
                </c:pt>
                <c:pt idx="9431">
                  <c:v>0.59977126121520996</c:v>
                </c:pt>
                <c:pt idx="9432">
                  <c:v>0.60017597675323486</c:v>
                </c:pt>
                <c:pt idx="9433">
                  <c:v>0.59998011589050293</c:v>
                </c:pt>
                <c:pt idx="9434">
                  <c:v>0.60023868083953857</c:v>
                </c:pt>
                <c:pt idx="9435">
                  <c:v>0.60020405054092407</c:v>
                </c:pt>
                <c:pt idx="9436">
                  <c:v>0.60001832246780396</c:v>
                </c:pt>
                <c:pt idx="9437">
                  <c:v>0.60049110651016235</c:v>
                </c:pt>
                <c:pt idx="9438">
                  <c:v>0.59991395473480225</c:v>
                </c:pt>
                <c:pt idx="9439">
                  <c:v>0.60043638944625854</c:v>
                </c:pt>
                <c:pt idx="9440">
                  <c:v>0.59998488426208496</c:v>
                </c:pt>
                <c:pt idx="9441">
                  <c:v>0.60025221109390259</c:v>
                </c:pt>
                <c:pt idx="9442">
                  <c:v>0.60020345449447632</c:v>
                </c:pt>
                <c:pt idx="9443">
                  <c:v>0.60008591413497925</c:v>
                </c:pt>
                <c:pt idx="9444">
                  <c:v>0.60025995969772339</c:v>
                </c:pt>
                <c:pt idx="9445">
                  <c:v>0.60020112991333008</c:v>
                </c:pt>
                <c:pt idx="9446">
                  <c:v>0.60019367933273315</c:v>
                </c:pt>
                <c:pt idx="9447">
                  <c:v>0.60023039579391479</c:v>
                </c:pt>
                <c:pt idx="9448">
                  <c:v>0.59999942779541016</c:v>
                </c:pt>
                <c:pt idx="9449">
                  <c:v>0.60037863254547119</c:v>
                </c:pt>
                <c:pt idx="9450">
                  <c:v>0.60021674633026123</c:v>
                </c:pt>
                <c:pt idx="9451">
                  <c:v>0.60026609897613525</c:v>
                </c:pt>
                <c:pt idx="9452">
                  <c:v>0.60043460130691528</c:v>
                </c:pt>
                <c:pt idx="9453">
                  <c:v>0.60009133815765381</c:v>
                </c:pt>
                <c:pt idx="9454">
                  <c:v>0.60051363706588745</c:v>
                </c:pt>
                <c:pt idx="9455">
                  <c:v>0.60015511512756348</c:v>
                </c:pt>
                <c:pt idx="9456">
                  <c:v>0.60055971145629883</c:v>
                </c:pt>
                <c:pt idx="9457">
                  <c:v>0.60028600692749023</c:v>
                </c:pt>
                <c:pt idx="9458">
                  <c:v>0.60027962923049927</c:v>
                </c:pt>
                <c:pt idx="9459">
                  <c:v>0.60057294368743896</c:v>
                </c:pt>
                <c:pt idx="9460">
                  <c:v>0.60007190704345703</c:v>
                </c:pt>
                <c:pt idx="9461">
                  <c:v>0.60070782899856567</c:v>
                </c:pt>
                <c:pt idx="9462">
                  <c:v>0.60030674934387207</c:v>
                </c:pt>
                <c:pt idx="9463">
                  <c:v>0.60050809383392334</c:v>
                </c:pt>
                <c:pt idx="9464">
                  <c:v>0.60060679912567139</c:v>
                </c:pt>
                <c:pt idx="9465">
                  <c:v>0.60037630796432495</c:v>
                </c:pt>
                <c:pt idx="9466">
                  <c:v>0.60050451755523682</c:v>
                </c:pt>
                <c:pt idx="9467">
                  <c:v>0.60038042068481445</c:v>
                </c:pt>
                <c:pt idx="9468">
                  <c:v>0.60038536787033081</c:v>
                </c:pt>
                <c:pt idx="9469">
                  <c:v>0.60066688060760498</c:v>
                </c:pt>
                <c:pt idx="9470">
                  <c:v>0.60038870573043823</c:v>
                </c:pt>
                <c:pt idx="9471">
                  <c:v>0.60058146715164185</c:v>
                </c:pt>
                <c:pt idx="9472">
                  <c:v>0.60040640830993652</c:v>
                </c:pt>
                <c:pt idx="9473">
                  <c:v>0.60057199001312256</c:v>
                </c:pt>
                <c:pt idx="9474">
                  <c:v>0.60069006681442261</c:v>
                </c:pt>
                <c:pt idx="9475">
                  <c:v>0.60076940059661865</c:v>
                </c:pt>
                <c:pt idx="9476">
                  <c:v>0.60051846504211426</c:v>
                </c:pt>
                <c:pt idx="9477">
                  <c:v>0.6007733941078186</c:v>
                </c:pt>
                <c:pt idx="9478">
                  <c:v>0.60084515810012817</c:v>
                </c:pt>
                <c:pt idx="9479">
                  <c:v>0.60065287351608276</c:v>
                </c:pt>
                <c:pt idx="9480">
                  <c:v>0.60102826356887817</c:v>
                </c:pt>
                <c:pt idx="9481">
                  <c:v>0.60048359632492065</c:v>
                </c:pt>
                <c:pt idx="9482">
                  <c:v>0.60112500190734863</c:v>
                </c:pt>
                <c:pt idx="9483">
                  <c:v>0.60073155164718628</c:v>
                </c:pt>
                <c:pt idx="9484">
                  <c:v>0.60056161880493164</c:v>
                </c:pt>
                <c:pt idx="9485">
                  <c:v>0.60106593370437622</c:v>
                </c:pt>
                <c:pt idx="9486">
                  <c:v>0.60058724880218506</c:v>
                </c:pt>
                <c:pt idx="9487">
                  <c:v>0.60090512037277222</c:v>
                </c:pt>
                <c:pt idx="9488">
                  <c:v>0.60097694396972656</c:v>
                </c:pt>
                <c:pt idx="9489">
                  <c:v>0.60075223445892334</c:v>
                </c:pt>
                <c:pt idx="9490">
                  <c:v>0.60090780258178711</c:v>
                </c:pt>
                <c:pt idx="9491">
                  <c:v>0.6006578803062439</c:v>
                </c:pt>
                <c:pt idx="9492">
                  <c:v>0.60091346502304077</c:v>
                </c:pt>
                <c:pt idx="9493">
                  <c:v>0.60089999437332153</c:v>
                </c:pt>
                <c:pt idx="9494">
                  <c:v>0.60099613666534424</c:v>
                </c:pt>
                <c:pt idx="9495">
                  <c:v>0.60095369815826416</c:v>
                </c:pt>
                <c:pt idx="9496">
                  <c:v>0.60079741477966309</c:v>
                </c:pt>
                <c:pt idx="9497">
                  <c:v>0.60088390111923218</c:v>
                </c:pt>
                <c:pt idx="9498">
                  <c:v>0.60093188285827637</c:v>
                </c:pt>
                <c:pt idx="9499">
                  <c:v>0.60092967748641968</c:v>
                </c:pt>
                <c:pt idx="9500">
                  <c:v>0.60100489854812622</c:v>
                </c:pt>
                <c:pt idx="9501">
                  <c:v>0.60095888376235962</c:v>
                </c:pt>
                <c:pt idx="9502">
                  <c:v>0.60093671083450317</c:v>
                </c:pt>
                <c:pt idx="9503">
                  <c:v>0.60107457637786865</c:v>
                </c:pt>
                <c:pt idx="9504">
                  <c:v>0.60088670253753662</c:v>
                </c:pt>
                <c:pt idx="9505">
                  <c:v>0.60114216804504395</c:v>
                </c:pt>
                <c:pt idx="9506">
                  <c:v>0.60083848237991333</c:v>
                </c:pt>
                <c:pt idx="9507">
                  <c:v>0.60094791650772095</c:v>
                </c:pt>
                <c:pt idx="9508">
                  <c:v>0.6010633111000061</c:v>
                </c:pt>
                <c:pt idx="9509">
                  <c:v>0.60104483366012573</c:v>
                </c:pt>
                <c:pt idx="9510">
                  <c:v>0.60098791122436523</c:v>
                </c:pt>
                <c:pt idx="9511">
                  <c:v>0.60108381509780884</c:v>
                </c:pt>
                <c:pt idx="9512">
                  <c:v>0.60116153955459595</c:v>
                </c:pt>
                <c:pt idx="9513">
                  <c:v>0.60111510753631592</c:v>
                </c:pt>
                <c:pt idx="9514">
                  <c:v>0.6011425256729126</c:v>
                </c:pt>
                <c:pt idx="9515">
                  <c:v>0.60094243288040161</c:v>
                </c:pt>
                <c:pt idx="9516">
                  <c:v>0.60121279954910278</c:v>
                </c:pt>
                <c:pt idx="9517">
                  <c:v>0.60108602046966553</c:v>
                </c:pt>
                <c:pt idx="9518">
                  <c:v>0.60140043497085571</c:v>
                </c:pt>
                <c:pt idx="9519">
                  <c:v>0.6010776162147522</c:v>
                </c:pt>
                <c:pt idx="9520">
                  <c:v>0.60120600461959839</c:v>
                </c:pt>
                <c:pt idx="9521">
                  <c:v>0.60144174098968506</c:v>
                </c:pt>
                <c:pt idx="9522">
                  <c:v>0.60117805004119873</c:v>
                </c:pt>
                <c:pt idx="9523">
                  <c:v>0.60139733552932739</c:v>
                </c:pt>
                <c:pt idx="9524">
                  <c:v>0.60126131772994995</c:v>
                </c:pt>
                <c:pt idx="9525">
                  <c:v>0.60121631622314453</c:v>
                </c:pt>
                <c:pt idx="9526">
                  <c:v>0.60134279727935791</c:v>
                </c:pt>
                <c:pt idx="9527">
                  <c:v>0.60142028331756592</c:v>
                </c:pt>
                <c:pt idx="9528">
                  <c:v>0.60134142637252808</c:v>
                </c:pt>
                <c:pt idx="9529">
                  <c:v>0.60145437717437744</c:v>
                </c:pt>
                <c:pt idx="9530">
                  <c:v>0.60139554738998413</c:v>
                </c:pt>
                <c:pt idx="9531">
                  <c:v>0.60124671459197998</c:v>
                </c:pt>
                <c:pt idx="9532">
                  <c:v>0.60163784027099609</c:v>
                </c:pt>
                <c:pt idx="9533">
                  <c:v>0.60135859251022339</c:v>
                </c:pt>
                <c:pt idx="9534">
                  <c:v>0.60145449638366699</c:v>
                </c:pt>
                <c:pt idx="9535">
                  <c:v>0.60154575109481812</c:v>
                </c:pt>
                <c:pt idx="9536">
                  <c:v>0.60146206617355347</c:v>
                </c:pt>
                <c:pt idx="9537">
                  <c:v>0.60150682926177979</c:v>
                </c:pt>
                <c:pt idx="9538">
                  <c:v>0.60147380828857422</c:v>
                </c:pt>
                <c:pt idx="9539">
                  <c:v>0.60144722461700439</c:v>
                </c:pt>
                <c:pt idx="9540">
                  <c:v>0.60151207447052002</c:v>
                </c:pt>
                <c:pt idx="9541">
                  <c:v>0.60151714086532593</c:v>
                </c:pt>
                <c:pt idx="9542">
                  <c:v>0.60150957107543945</c:v>
                </c:pt>
                <c:pt idx="9543">
                  <c:v>0.60147148370742798</c:v>
                </c:pt>
                <c:pt idx="9544">
                  <c:v>0.60151046514511108</c:v>
                </c:pt>
                <c:pt idx="9545">
                  <c:v>0.6016424298286438</c:v>
                </c:pt>
                <c:pt idx="9546">
                  <c:v>0.60158282518386841</c:v>
                </c:pt>
                <c:pt idx="9547">
                  <c:v>0.60152226686477661</c:v>
                </c:pt>
                <c:pt idx="9548">
                  <c:v>0.60168343782424927</c:v>
                </c:pt>
                <c:pt idx="9549">
                  <c:v>0.60151749849319458</c:v>
                </c:pt>
                <c:pt idx="9550">
                  <c:v>0.60155278444290161</c:v>
                </c:pt>
                <c:pt idx="9551">
                  <c:v>0.6016615629196167</c:v>
                </c:pt>
                <c:pt idx="9552">
                  <c:v>0.60163462162017822</c:v>
                </c:pt>
                <c:pt idx="9553">
                  <c:v>0.60166895389556885</c:v>
                </c:pt>
                <c:pt idx="9554">
                  <c:v>0.60176223516464233</c:v>
                </c:pt>
                <c:pt idx="9555">
                  <c:v>0.60177040100097656</c:v>
                </c:pt>
                <c:pt idx="9556">
                  <c:v>0.60162436962127686</c:v>
                </c:pt>
                <c:pt idx="9557">
                  <c:v>0.60194295644760132</c:v>
                </c:pt>
                <c:pt idx="9558">
                  <c:v>0.60165798664093018</c:v>
                </c:pt>
                <c:pt idx="9559">
                  <c:v>0.60166478157043457</c:v>
                </c:pt>
                <c:pt idx="9560">
                  <c:v>0.60202759504318237</c:v>
                </c:pt>
                <c:pt idx="9561">
                  <c:v>0.60165596008300781</c:v>
                </c:pt>
                <c:pt idx="9562">
                  <c:v>0.60185390710830688</c:v>
                </c:pt>
                <c:pt idx="9563">
                  <c:v>0.60193932056427002</c:v>
                </c:pt>
                <c:pt idx="9564">
                  <c:v>0.60170745849609375</c:v>
                </c:pt>
                <c:pt idx="9565">
                  <c:v>0.60181576013565063</c:v>
                </c:pt>
                <c:pt idx="9566">
                  <c:v>0.60195744037628174</c:v>
                </c:pt>
                <c:pt idx="9567">
                  <c:v>0.60205107927322388</c:v>
                </c:pt>
                <c:pt idx="9568">
                  <c:v>0.60186898708343506</c:v>
                </c:pt>
                <c:pt idx="9569">
                  <c:v>0.60199004411697388</c:v>
                </c:pt>
                <c:pt idx="9570">
                  <c:v>0.60198074579238892</c:v>
                </c:pt>
                <c:pt idx="9571">
                  <c:v>0.6018562912940979</c:v>
                </c:pt>
                <c:pt idx="9572">
                  <c:v>0.60215592384338379</c:v>
                </c:pt>
                <c:pt idx="9573">
                  <c:v>0.60210931301116943</c:v>
                </c:pt>
                <c:pt idx="9574">
                  <c:v>0.60211509466171265</c:v>
                </c:pt>
                <c:pt idx="9575">
                  <c:v>0.60212188959121704</c:v>
                </c:pt>
                <c:pt idx="9576">
                  <c:v>0.60215353965759277</c:v>
                </c:pt>
                <c:pt idx="9577">
                  <c:v>0.60213398933410645</c:v>
                </c:pt>
                <c:pt idx="9578">
                  <c:v>0.60211843252182007</c:v>
                </c:pt>
                <c:pt idx="9579">
                  <c:v>0.60227525234222412</c:v>
                </c:pt>
                <c:pt idx="9580">
                  <c:v>0.60216784477233887</c:v>
                </c:pt>
                <c:pt idx="9581">
                  <c:v>0.60207998752593994</c:v>
                </c:pt>
                <c:pt idx="9582">
                  <c:v>0.60237771272659302</c:v>
                </c:pt>
                <c:pt idx="9583">
                  <c:v>0.60225838422775269</c:v>
                </c:pt>
                <c:pt idx="9584">
                  <c:v>0.60225909948348999</c:v>
                </c:pt>
                <c:pt idx="9585">
                  <c:v>0.60226565599441528</c:v>
                </c:pt>
                <c:pt idx="9586">
                  <c:v>0.60230559110641479</c:v>
                </c:pt>
                <c:pt idx="9587">
                  <c:v>0.60232019424438477</c:v>
                </c:pt>
                <c:pt idx="9588">
                  <c:v>0.60242676734924316</c:v>
                </c:pt>
                <c:pt idx="9589">
                  <c:v>0.6024433970451355</c:v>
                </c:pt>
                <c:pt idx="9590">
                  <c:v>0.60231196880340576</c:v>
                </c:pt>
                <c:pt idx="9591">
                  <c:v>0.60239171981811523</c:v>
                </c:pt>
                <c:pt idx="9592">
                  <c:v>0.60253715515136719</c:v>
                </c:pt>
                <c:pt idx="9593">
                  <c:v>0.60251450538635254</c:v>
                </c:pt>
                <c:pt idx="9594">
                  <c:v>0.60247659683227539</c:v>
                </c:pt>
                <c:pt idx="9595">
                  <c:v>0.60259199142456055</c:v>
                </c:pt>
                <c:pt idx="9596">
                  <c:v>0.60260522365570068</c:v>
                </c:pt>
                <c:pt idx="9597">
                  <c:v>0.60253483057022095</c:v>
                </c:pt>
                <c:pt idx="9598">
                  <c:v>0.60258126258850098</c:v>
                </c:pt>
                <c:pt idx="9599">
                  <c:v>0.60267835855484009</c:v>
                </c:pt>
                <c:pt idx="9600">
                  <c:v>0.60270851850509644</c:v>
                </c:pt>
                <c:pt idx="9601">
                  <c:v>0.60262089967727661</c:v>
                </c:pt>
                <c:pt idx="9602">
                  <c:v>0.60263770818710327</c:v>
                </c:pt>
                <c:pt idx="9603">
                  <c:v>0.60278177261352539</c:v>
                </c:pt>
                <c:pt idx="9604">
                  <c:v>0.60270851850509644</c:v>
                </c:pt>
                <c:pt idx="9605">
                  <c:v>0.6026538610458374</c:v>
                </c:pt>
                <c:pt idx="9606">
                  <c:v>0.60272681713104248</c:v>
                </c:pt>
                <c:pt idx="9607">
                  <c:v>0.60280472040176392</c:v>
                </c:pt>
                <c:pt idx="9608">
                  <c:v>0.60273212194442749</c:v>
                </c:pt>
                <c:pt idx="9609">
                  <c:v>0.6025855541229248</c:v>
                </c:pt>
                <c:pt idx="9610">
                  <c:v>0.60268181562423706</c:v>
                </c:pt>
                <c:pt idx="9611">
                  <c:v>0.60275536775588989</c:v>
                </c:pt>
                <c:pt idx="9612">
                  <c:v>0.60272026062011719</c:v>
                </c:pt>
                <c:pt idx="9613">
                  <c:v>0.60261797904968262</c:v>
                </c:pt>
                <c:pt idx="9614">
                  <c:v>0.60270386934280396</c:v>
                </c:pt>
                <c:pt idx="9615">
                  <c:v>0.60270363092422485</c:v>
                </c:pt>
                <c:pt idx="9616">
                  <c:v>0.60260814428329468</c:v>
                </c:pt>
                <c:pt idx="9617">
                  <c:v>0.60265564918518066</c:v>
                </c:pt>
                <c:pt idx="9618">
                  <c:v>0.60273033380508423</c:v>
                </c:pt>
                <c:pt idx="9619">
                  <c:v>0.60264354944229126</c:v>
                </c:pt>
                <c:pt idx="9620">
                  <c:v>0.60265851020812988</c:v>
                </c:pt>
                <c:pt idx="9621">
                  <c:v>0.60269492864608765</c:v>
                </c:pt>
                <c:pt idx="9622">
                  <c:v>0.60274648666381836</c:v>
                </c:pt>
                <c:pt idx="9623">
                  <c:v>0.60265600681304932</c:v>
                </c:pt>
                <c:pt idx="9624">
                  <c:v>0.60272008180618286</c:v>
                </c:pt>
                <c:pt idx="9625">
                  <c:v>0.60274326801300049</c:v>
                </c:pt>
                <c:pt idx="9626">
                  <c:v>0.60296761989593506</c:v>
                </c:pt>
                <c:pt idx="9627">
                  <c:v>0.60276573896408081</c:v>
                </c:pt>
                <c:pt idx="9628">
                  <c:v>0.6027902364730835</c:v>
                </c:pt>
                <c:pt idx="9629">
                  <c:v>0.60283005237579346</c:v>
                </c:pt>
                <c:pt idx="9630">
                  <c:v>0.60278862714767456</c:v>
                </c:pt>
                <c:pt idx="9631">
                  <c:v>0.60285401344299316</c:v>
                </c:pt>
                <c:pt idx="9632">
                  <c:v>0.6028403639793396</c:v>
                </c:pt>
                <c:pt idx="9633">
                  <c:v>0.60298240184783936</c:v>
                </c:pt>
                <c:pt idx="9634">
                  <c:v>0.60291475057601929</c:v>
                </c:pt>
                <c:pt idx="9635">
                  <c:v>0.60291457176208496</c:v>
                </c:pt>
                <c:pt idx="9636">
                  <c:v>0.60293972492218018</c:v>
                </c:pt>
                <c:pt idx="9637">
                  <c:v>0.60292279720306396</c:v>
                </c:pt>
                <c:pt idx="9638">
                  <c:v>0.60303288698196411</c:v>
                </c:pt>
                <c:pt idx="9639">
                  <c:v>0.6029999852180481</c:v>
                </c:pt>
                <c:pt idx="9640">
                  <c:v>0.60302269458770752</c:v>
                </c:pt>
                <c:pt idx="9641">
                  <c:v>0.60307145118713379</c:v>
                </c:pt>
                <c:pt idx="9642">
                  <c:v>0.60303932428359985</c:v>
                </c:pt>
                <c:pt idx="9643">
                  <c:v>0.60306912660598755</c:v>
                </c:pt>
                <c:pt idx="9644">
                  <c:v>0.60298538208007812</c:v>
                </c:pt>
                <c:pt idx="9645">
                  <c:v>0.60317075252532959</c:v>
                </c:pt>
                <c:pt idx="9646">
                  <c:v>0.60315895080566406</c:v>
                </c:pt>
                <c:pt idx="9647">
                  <c:v>0.60319125652313232</c:v>
                </c:pt>
                <c:pt idx="9648">
                  <c:v>0.60310077667236328</c:v>
                </c:pt>
                <c:pt idx="9649">
                  <c:v>0.60318809747695923</c:v>
                </c:pt>
                <c:pt idx="9650">
                  <c:v>0.60321998596191406</c:v>
                </c:pt>
                <c:pt idx="9651">
                  <c:v>0.60323125123977661</c:v>
                </c:pt>
                <c:pt idx="9652">
                  <c:v>0.60316914319992065</c:v>
                </c:pt>
                <c:pt idx="9653">
                  <c:v>0.60325682163238525</c:v>
                </c:pt>
                <c:pt idx="9654">
                  <c:v>0.60331851243972778</c:v>
                </c:pt>
                <c:pt idx="9655">
                  <c:v>0.60334199666976929</c:v>
                </c:pt>
                <c:pt idx="9656">
                  <c:v>0.60335594415664673</c:v>
                </c:pt>
                <c:pt idx="9657">
                  <c:v>0.60329335927963257</c:v>
                </c:pt>
                <c:pt idx="9658">
                  <c:v>0.60337018966674805</c:v>
                </c:pt>
                <c:pt idx="9659">
                  <c:v>0.603424072265625</c:v>
                </c:pt>
                <c:pt idx="9660">
                  <c:v>0.60338938236236572</c:v>
                </c:pt>
                <c:pt idx="9661">
                  <c:v>0.60337597131729126</c:v>
                </c:pt>
                <c:pt idx="9662">
                  <c:v>0.60340034961700439</c:v>
                </c:pt>
                <c:pt idx="9663">
                  <c:v>0.60355579853057861</c:v>
                </c:pt>
                <c:pt idx="9664">
                  <c:v>0.60351645946502686</c:v>
                </c:pt>
                <c:pt idx="9665">
                  <c:v>0.60350078344345093</c:v>
                </c:pt>
                <c:pt idx="9666">
                  <c:v>0.60347414016723633</c:v>
                </c:pt>
                <c:pt idx="9667">
                  <c:v>0.60362333059310913</c:v>
                </c:pt>
                <c:pt idx="9668">
                  <c:v>0.6036873459815979</c:v>
                </c:pt>
                <c:pt idx="9669">
                  <c:v>0.60366153717041016</c:v>
                </c:pt>
                <c:pt idx="9670">
                  <c:v>0.60361409187316895</c:v>
                </c:pt>
                <c:pt idx="9671">
                  <c:v>0.60365790128707886</c:v>
                </c:pt>
                <c:pt idx="9672">
                  <c:v>0.60366743803024292</c:v>
                </c:pt>
                <c:pt idx="9673">
                  <c:v>0.60376614332199097</c:v>
                </c:pt>
                <c:pt idx="9674">
                  <c:v>0.60372656583786011</c:v>
                </c:pt>
                <c:pt idx="9675">
                  <c:v>0.60379487276077271</c:v>
                </c:pt>
                <c:pt idx="9676">
                  <c:v>0.60382223129272461</c:v>
                </c:pt>
                <c:pt idx="9677">
                  <c:v>0.60378789901733398</c:v>
                </c:pt>
                <c:pt idx="9678">
                  <c:v>0.60379952192306519</c:v>
                </c:pt>
                <c:pt idx="9679">
                  <c:v>0.60381835699081421</c:v>
                </c:pt>
                <c:pt idx="9680">
                  <c:v>0.60381752252578735</c:v>
                </c:pt>
                <c:pt idx="9681">
                  <c:v>0.60388195514678955</c:v>
                </c:pt>
                <c:pt idx="9682">
                  <c:v>0.60388702154159546</c:v>
                </c:pt>
                <c:pt idx="9683">
                  <c:v>0.60390269756317139</c:v>
                </c:pt>
                <c:pt idx="9684">
                  <c:v>0.60393667221069336</c:v>
                </c:pt>
                <c:pt idx="9685">
                  <c:v>0.6039576530456543</c:v>
                </c:pt>
                <c:pt idx="9686">
                  <c:v>0.60395509004592896</c:v>
                </c:pt>
                <c:pt idx="9687">
                  <c:v>0.60400688648223877</c:v>
                </c:pt>
                <c:pt idx="9688">
                  <c:v>0.60402357578277588</c:v>
                </c:pt>
                <c:pt idx="9689">
                  <c:v>0.604042649269104</c:v>
                </c:pt>
                <c:pt idx="9690">
                  <c:v>0.60399526357650757</c:v>
                </c:pt>
                <c:pt idx="9691">
                  <c:v>0.60400849580764771</c:v>
                </c:pt>
                <c:pt idx="9692">
                  <c:v>0.60405546426773071</c:v>
                </c:pt>
                <c:pt idx="9693">
                  <c:v>0.60384637117385864</c:v>
                </c:pt>
                <c:pt idx="9694">
                  <c:v>0.6036340594291687</c:v>
                </c:pt>
                <c:pt idx="9695">
                  <c:v>0.60359716415405273</c:v>
                </c:pt>
                <c:pt idx="9696">
                  <c:v>0.60370242595672607</c:v>
                </c:pt>
                <c:pt idx="9697">
                  <c:v>0.60371792316436768</c:v>
                </c:pt>
                <c:pt idx="9698">
                  <c:v>0.60399234294891357</c:v>
                </c:pt>
                <c:pt idx="9699">
                  <c:v>0.60415726900100708</c:v>
                </c:pt>
                <c:pt idx="9700">
                  <c:v>0.60423660278320312</c:v>
                </c:pt>
                <c:pt idx="9701">
                  <c:v>0.60429728031158447</c:v>
                </c:pt>
                <c:pt idx="9702">
                  <c:v>0.60430359840393066</c:v>
                </c:pt>
                <c:pt idx="9703">
                  <c:v>0.60427874326705933</c:v>
                </c:pt>
                <c:pt idx="9704">
                  <c:v>0.60426276922225952</c:v>
                </c:pt>
                <c:pt idx="9705">
                  <c:v>0.60431587696075439</c:v>
                </c:pt>
                <c:pt idx="9706">
                  <c:v>0.60434836149215698</c:v>
                </c:pt>
                <c:pt idx="9707">
                  <c:v>0.60442960262298584</c:v>
                </c:pt>
                <c:pt idx="9708">
                  <c:v>0.60446697473526001</c:v>
                </c:pt>
                <c:pt idx="9709">
                  <c:v>0.60448151826858521</c:v>
                </c:pt>
                <c:pt idx="9710">
                  <c:v>0.60448509454727173</c:v>
                </c:pt>
                <c:pt idx="9711">
                  <c:v>0.60447418689727783</c:v>
                </c:pt>
                <c:pt idx="9712">
                  <c:v>0.60450607538223267</c:v>
                </c:pt>
                <c:pt idx="9713">
                  <c:v>0.60455501079559326</c:v>
                </c:pt>
                <c:pt idx="9714">
                  <c:v>0.6045682430267334</c:v>
                </c:pt>
                <c:pt idx="9715">
                  <c:v>0.60462093353271484</c:v>
                </c:pt>
                <c:pt idx="9716">
                  <c:v>0.60464084148406982</c:v>
                </c:pt>
                <c:pt idx="9717">
                  <c:v>0.60464656352996826</c:v>
                </c:pt>
                <c:pt idx="9718">
                  <c:v>0.60466474294662476</c:v>
                </c:pt>
                <c:pt idx="9719">
                  <c:v>0.60467237234115601</c:v>
                </c:pt>
                <c:pt idx="9720">
                  <c:v>0.60470211505889893</c:v>
                </c:pt>
                <c:pt idx="9721">
                  <c:v>0.60471069812774658</c:v>
                </c:pt>
                <c:pt idx="9722">
                  <c:v>0.60472983121871948</c:v>
                </c:pt>
                <c:pt idx="9723">
                  <c:v>0.60476726293563843</c:v>
                </c:pt>
                <c:pt idx="9724">
                  <c:v>0.60478830337524414</c:v>
                </c:pt>
                <c:pt idx="9725">
                  <c:v>0.60479795932769775</c:v>
                </c:pt>
                <c:pt idx="9726">
                  <c:v>0.60482388734817505</c:v>
                </c:pt>
                <c:pt idx="9727">
                  <c:v>0.60483324527740479</c:v>
                </c:pt>
                <c:pt idx="9728">
                  <c:v>0.60483813285827637</c:v>
                </c:pt>
                <c:pt idx="9729">
                  <c:v>0.60484659671783447</c:v>
                </c:pt>
                <c:pt idx="9730">
                  <c:v>0.60486263036727905</c:v>
                </c:pt>
                <c:pt idx="9731">
                  <c:v>0.60487759113311768</c:v>
                </c:pt>
                <c:pt idx="9732">
                  <c:v>0.60492229461669922</c:v>
                </c:pt>
                <c:pt idx="9733">
                  <c:v>0.60491305589675903</c:v>
                </c:pt>
                <c:pt idx="9734">
                  <c:v>0.60492599010467529</c:v>
                </c:pt>
                <c:pt idx="9735">
                  <c:v>0.60494422912597656</c:v>
                </c:pt>
                <c:pt idx="9736">
                  <c:v>0.60495132207870483</c:v>
                </c:pt>
                <c:pt idx="9737">
                  <c:v>0.60497832298278809</c:v>
                </c:pt>
                <c:pt idx="9738">
                  <c:v>0.60499167442321777</c:v>
                </c:pt>
                <c:pt idx="9739">
                  <c:v>0.60499721765518188</c:v>
                </c:pt>
                <c:pt idx="9740">
                  <c:v>0.60501766204833984</c:v>
                </c:pt>
                <c:pt idx="9741">
                  <c:v>0.60503280162811279</c:v>
                </c:pt>
                <c:pt idx="9742">
                  <c:v>0.6050865650177002</c:v>
                </c:pt>
                <c:pt idx="9743">
                  <c:v>0.60510766506195068</c:v>
                </c:pt>
                <c:pt idx="9744">
                  <c:v>0.60513561964035034</c:v>
                </c:pt>
                <c:pt idx="9745">
                  <c:v>0.60517483949661255</c:v>
                </c:pt>
                <c:pt idx="9746">
                  <c:v>0.60521918535232544</c:v>
                </c:pt>
                <c:pt idx="9747">
                  <c:v>0.60524964332580566</c:v>
                </c:pt>
                <c:pt idx="9748">
                  <c:v>0.6052854061126709</c:v>
                </c:pt>
                <c:pt idx="9749">
                  <c:v>0.605305016040802</c:v>
                </c:pt>
                <c:pt idx="9750">
                  <c:v>0.60532814264297485</c:v>
                </c:pt>
                <c:pt idx="9751">
                  <c:v>0.60534709692001343</c:v>
                </c:pt>
                <c:pt idx="9752">
                  <c:v>0.60534900426864624</c:v>
                </c:pt>
                <c:pt idx="9753">
                  <c:v>0.60535645484924316</c:v>
                </c:pt>
                <c:pt idx="9754">
                  <c:v>0.60537594556808472</c:v>
                </c:pt>
                <c:pt idx="9755">
                  <c:v>0.6054147481918335</c:v>
                </c:pt>
                <c:pt idx="9756">
                  <c:v>0.6054413914680481</c:v>
                </c:pt>
                <c:pt idx="9757">
                  <c:v>0.60547971725463867</c:v>
                </c:pt>
                <c:pt idx="9758">
                  <c:v>0.60550862550735474</c:v>
                </c:pt>
                <c:pt idx="9759">
                  <c:v>0.60555493831634521</c:v>
                </c:pt>
                <c:pt idx="9760">
                  <c:v>0.60559600591659546</c:v>
                </c:pt>
                <c:pt idx="9761">
                  <c:v>0.60564124584197998</c:v>
                </c:pt>
                <c:pt idx="9762">
                  <c:v>0.60568141937255859</c:v>
                </c:pt>
                <c:pt idx="9763">
                  <c:v>0.60572540760040283</c:v>
                </c:pt>
                <c:pt idx="9764">
                  <c:v>0.60574638843536377</c:v>
                </c:pt>
                <c:pt idx="9765">
                  <c:v>0.60578513145446777</c:v>
                </c:pt>
                <c:pt idx="9766">
                  <c:v>0.60583794116973877</c:v>
                </c:pt>
                <c:pt idx="9767">
                  <c:v>0.60588061809539795</c:v>
                </c:pt>
                <c:pt idx="9768">
                  <c:v>0.60592126846313477</c:v>
                </c:pt>
                <c:pt idx="9769">
                  <c:v>0.60595107078552246</c:v>
                </c:pt>
                <c:pt idx="9770">
                  <c:v>0.60599881410598755</c:v>
                </c:pt>
                <c:pt idx="9771">
                  <c:v>0.60603803396224976</c:v>
                </c:pt>
                <c:pt idx="9772">
                  <c:v>0.6060674786567688</c:v>
                </c:pt>
                <c:pt idx="9773">
                  <c:v>0.60609984397888184</c:v>
                </c:pt>
                <c:pt idx="9774">
                  <c:v>0.60613256692886353</c:v>
                </c:pt>
                <c:pt idx="9775">
                  <c:v>0.60617220401763916</c:v>
                </c:pt>
                <c:pt idx="9776">
                  <c:v>0.60618257522583008</c:v>
                </c:pt>
                <c:pt idx="9777">
                  <c:v>0.60623818635940552</c:v>
                </c:pt>
                <c:pt idx="9778">
                  <c:v>0.60625529289245605</c:v>
                </c:pt>
                <c:pt idx="9779">
                  <c:v>0.60629922151565552</c:v>
                </c:pt>
                <c:pt idx="9780">
                  <c:v>0.60635113716125488</c:v>
                </c:pt>
                <c:pt idx="9781">
                  <c:v>0.60636913776397705</c:v>
                </c:pt>
                <c:pt idx="9782">
                  <c:v>0.60640621185302734</c:v>
                </c:pt>
                <c:pt idx="9783">
                  <c:v>0.60641348361968994</c:v>
                </c:pt>
                <c:pt idx="9784">
                  <c:v>0.60642510652542114</c:v>
                </c:pt>
                <c:pt idx="9785">
                  <c:v>0.60645562410354614</c:v>
                </c:pt>
                <c:pt idx="9786">
                  <c:v>0.60649687051773071</c:v>
                </c:pt>
                <c:pt idx="9787">
                  <c:v>0.6065557599067688</c:v>
                </c:pt>
                <c:pt idx="9788">
                  <c:v>0.60659372806549072</c:v>
                </c:pt>
                <c:pt idx="9789">
                  <c:v>0.60659545660018921</c:v>
                </c:pt>
                <c:pt idx="9790">
                  <c:v>0.60657781362533569</c:v>
                </c:pt>
                <c:pt idx="9791">
                  <c:v>0.60660898685455322</c:v>
                </c:pt>
                <c:pt idx="9792">
                  <c:v>0.6066322922706604</c:v>
                </c:pt>
                <c:pt idx="9793">
                  <c:v>0.60664594173431396</c:v>
                </c:pt>
                <c:pt idx="9794">
                  <c:v>0.60667628049850464</c:v>
                </c:pt>
                <c:pt idx="9795">
                  <c:v>0.60671055316925049</c:v>
                </c:pt>
                <c:pt idx="9796">
                  <c:v>0.6067238450050354</c:v>
                </c:pt>
                <c:pt idx="9797">
                  <c:v>0.60675805807113647</c:v>
                </c:pt>
                <c:pt idx="9798">
                  <c:v>0.60678023099899292</c:v>
                </c:pt>
                <c:pt idx="9799">
                  <c:v>0.60676932334899902</c:v>
                </c:pt>
                <c:pt idx="9800">
                  <c:v>0.60676407814025879</c:v>
                </c:pt>
                <c:pt idx="9801">
                  <c:v>0.6067812442779541</c:v>
                </c:pt>
                <c:pt idx="9802">
                  <c:v>0.60681033134460449</c:v>
                </c:pt>
                <c:pt idx="9803">
                  <c:v>0.60681968927383423</c:v>
                </c:pt>
                <c:pt idx="9804">
                  <c:v>0.60684406757354736</c:v>
                </c:pt>
                <c:pt idx="9805">
                  <c:v>0.60684758424758911</c:v>
                </c:pt>
                <c:pt idx="9806">
                  <c:v>0.60685616731643677</c:v>
                </c:pt>
                <c:pt idx="9807">
                  <c:v>0.60686719417572021</c:v>
                </c:pt>
                <c:pt idx="9808">
                  <c:v>0.60689461231231689</c:v>
                </c:pt>
                <c:pt idx="9809">
                  <c:v>0.60692858695983887</c:v>
                </c:pt>
                <c:pt idx="9810">
                  <c:v>0.6069219708442688</c:v>
                </c:pt>
                <c:pt idx="9811">
                  <c:v>0.60693436861038208</c:v>
                </c:pt>
                <c:pt idx="9812">
                  <c:v>0.6069338321685791</c:v>
                </c:pt>
                <c:pt idx="9813">
                  <c:v>0.60691958665847778</c:v>
                </c:pt>
                <c:pt idx="9814">
                  <c:v>0.60691440105438232</c:v>
                </c:pt>
                <c:pt idx="9815">
                  <c:v>0.60692667961120605</c:v>
                </c:pt>
                <c:pt idx="9816">
                  <c:v>0.60692703723907471</c:v>
                </c:pt>
                <c:pt idx="9817">
                  <c:v>0.60692876577377319</c:v>
                </c:pt>
                <c:pt idx="9818">
                  <c:v>0.60694998502731323</c:v>
                </c:pt>
                <c:pt idx="9819">
                  <c:v>0.60694491863250732</c:v>
                </c:pt>
                <c:pt idx="9820">
                  <c:v>0.6069495677947998</c:v>
                </c:pt>
                <c:pt idx="9821">
                  <c:v>0.60695213079452515</c:v>
                </c:pt>
                <c:pt idx="9822">
                  <c:v>0.60695993900299072</c:v>
                </c:pt>
                <c:pt idx="9823">
                  <c:v>0.60695850849151611</c:v>
                </c:pt>
                <c:pt idx="9824">
                  <c:v>0.60695379972457886</c:v>
                </c:pt>
                <c:pt idx="9825">
                  <c:v>0.60692602396011353</c:v>
                </c:pt>
                <c:pt idx="9826">
                  <c:v>0.60692334175109863</c:v>
                </c:pt>
                <c:pt idx="9827">
                  <c:v>0.60692131519317627</c:v>
                </c:pt>
                <c:pt idx="9828">
                  <c:v>0.60692876577377319</c:v>
                </c:pt>
                <c:pt idx="9829">
                  <c:v>0.60691457986831665</c:v>
                </c:pt>
                <c:pt idx="9830">
                  <c:v>0.60690373182296753</c:v>
                </c:pt>
                <c:pt idx="9831">
                  <c:v>0.60690820217132568</c:v>
                </c:pt>
                <c:pt idx="9832">
                  <c:v>0.606891930103302</c:v>
                </c:pt>
                <c:pt idx="9833">
                  <c:v>0.60688203573226929</c:v>
                </c:pt>
                <c:pt idx="9834">
                  <c:v>0.60685873031616211</c:v>
                </c:pt>
                <c:pt idx="9835">
                  <c:v>0.60684525966644287</c:v>
                </c:pt>
                <c:pt idx="9836">
                  <c:v>0.6068689227104187</c:v>
                </c:pt>
                <c:pt idx="9837">
                  <c:v>0.60686129331588745</c:v>
                </c:pt>
                <c:pt idx="9838">
                  <c:v>0.60685509443283081</c:v>
                </c:pt>
                <c:pt idx="9839">
                  <c:v>0.60685503482818604</c:v>
                </c:pt>
                <c:pt idx="9840">
                  <c:v>0.60684293508529663</c:v>
                </c:pt>
                <c:pt idx="9841">
                  <c:v>0.60683906078338623</c:v>
                </c:pt>
                <c:pt idx="9842">
                  <c:v>0.60681253671646118</c:v>
                </c:pt>
                <c:pt idx="9843">
                  <c:v>0.60681337118148804</c:v>
                </c:pt>
                <c:pt idx="9844">
                  <c:v>0.60679876804351807</c:v>
                </c:pt>
                <c:pt idx="9845">
                  <c:v>0.60680687427520752</c:v>
                </c:pt>
                <c:pt idx="9846">
                  <c:v>0.60678589344024658</c:v>
                </c:pt>
                <c:pt idx="9847">
                  <c:v>0.60677605867385864</c:v>
                </c:pt>
                <c:pt idx="9848">
                  <c:v>0.60678529739379883</c:v>
                </c:pt>
                <c:pt idx="9849">
                  <c:v>0.60676449537277222</c:v>
                </c:pt>
                <c:pt idx="9850">
                  <c:v>0.60676997900009155</c:v>
                </c:pt>
                <c:pt idx="9851">
                  <c:v>0.60675525665283203</c:v>
                </c:pt>
                <c:pt idx="9852">
                  <c:v>0.60674130916595459</c:v>
                </c:pt>
                <c:pt idx="9853">
                  <c:v>0.60674107074737549</c:v>
                </c:pt>
                <c:pt idx="9854">
                  <c:v>0.60671502351760864</c:v>
                </c:pt>
                <c:pt idx="9855">
                  <c:v>0.60671401023864746</c:v>
                </c:pt>
                <c:pt idx="9856">
                  <c:v>0.60671460628509521</c:v>
                </c:pt>
                <c:pt idx="9857">
                  <c:v>0.6067039966583252</c:v>
                </c:pt>
                <c:pt idx="9858">
                  <c:v>0.60669863224029541</c:v>
                </c:pt>
                <c:pt idx="9859">
                  <c:v>0.60670340061187744</c:v>
                </c:pt>
                <c:pt idx="9860">
                  <c:v>0.60670274496078491</c:v>
                </c:pt>
                <c:pt idx="9861">
                  <c:v>0.60669779777526855</c:v>
                </c:pt>
                <c:pt idx="9862">
                  <c:v>0.60670387744903564</c:v>
                </c:pt>
                <c:pt idx="9863">
                  <c:v>0.60668647289276123</c:v>
                </c:pt>
                <c:pt idx="9864">
                  <c:v>0.6066858172416687</c:v>
                </c:pt>
                <c:pt idx="9865">
                  <c:v>0.60667353868484497</c:v>
                </c:pt>
                <c:pt idx="9866">
                  <c:v>0.60667765140533447</c:v>
                </c:pt>
                <c:pt idx="9867">
                  <c:v>0.60666763782501221</c:v>
                </c:pt>
                <c:pt idx="9868">
                  <c:v>0.60663527250289917</c:v>
                </c:pt>
                <c:pt idx="9869">
                  <c:v>0.60664099454879761</c:v>
                </c:pt>
                <c:pt idx="9870">
                  <c:v>0.60663807392120361</c:v>
                </c:pt>
                <c:pt idx="9871">
                  <c:v>0.60662251710891724</c:v>
                </c:pt>
                <c:pt idx="9872">
                  <c:v>0.60664200782775879</c:v>
                </c:pt>
                <c:pt idx="9873">
                  <c:v>0.60663706064224243</c:v>
                </c:pt>
                <c:pt idx="9874">
                  <c:v>0.60660851001739502</c:v>
                </c:pt>
                <c:pt idx="9875">
                  <c:v>0.60659033060073853</c:v>
                </c:pt>
                <c:pt idx="9876">
                  <c:v>0.60660004615783691</c:v>
                </c:pt>
                <c:pt idx="9877">
                  <c:v>0.60659551620483398</c:v>
                </c:pt>
                <c:pt idx="9878">
                  <c:v>0.60659700632095337</c:v>
                </c:pt>
                <c:pt idx="9879">
                  <c:v>0.60658979415893555</c:v>
                </c:pt>
                <c:pt idx="9880">
                  <c:v>0.60658144950866699</c:v>
                </c:pt>
                <c:pt idx="9881">
                  <c:v>0.60657286643981934</c:v>
                </c:pt>
                <c:pt idx="9882">
                  <c:v>0.60656976699829102</c:v>
                </c:pt>
                <c:pt idx="9883">
                  <c:v>0.60656696557998657</c:v>
                </c:pt>
                <c:pt idx="9884">
                  <c:v>0.6065632700920105</c:v>
                </c:pt>
                <c:pt idx="9885">
                  <c:v>0.60657459497451782</c:v>
                </c:pt>
                <c:pt idx="9886">
                  <c:v>0.60656708478927612</c:v>
                </c:pt>
                <c:pt idx="9887">
                  <c:v>0.6065526008605957</c:v>
                </c:pt>
                <c:pt idx="9888">
                  <c:v>0.60656017065048218</c:v>
                </c:pt>
                <c:pt idx="9889">
                  <c:v>0.60656994581222534</c:v>
                </c:pt>
                <c:pt idx="9890">
                  <c:v>0.60656124353408813</c:v>
                </c:pt>
                <c:pt idx="9891">
                  <c:v>0.60655319690704346</c:v>
                </c:pt>
                <c:pt idx="9892">
                  <c:v>0.6065487265586853</c:v>
                </c:pt>
                <c:pt idx="9893">
                  <c:v>0.60655486583709717</c:v>
                </c:pt>
                <c:pt idx="9894">
                  <c:v>0.6065477728843689</c:v>
                </c:pt>
                <c:pt idx="9895">
                  <c:v>0.60655826330184937</c:v>
                </c:pt>
                <c:pt idx="9896">
                  <c:v>0.60654181241989136</c:v>
                </c:pt>
                <c:pt idx="9897">
                  <c:v>0.606559157371521</c:v>
                </c:pt>
                <c:pt idx="9898">
                  <c:v>0.60657721757888794</c:v>
                </c:pt>
                <c:pt idx="9899">
                  <c:v>0.60655450820922852</c:v>
                </c:pt>
                <c:pt idx="9900">
                  <c:v>0.6065635085105896</c:v>
                </c:pt>
                <c:pt idx="9901">
                  <c:v>0.60657018423080444</c:v>
                </c:pt>
                <c:pt idx="9902">
                  <c:v>0.60657715797424316</c:v>
                </c:pt>
                <c:pt idx="9903">
                  <c:v>0.60656964778900146</c:v>
                </c:pt>
                <c:pt idx="9904">
                  <c:v>0.60659074783325195</c:v>
                </c:pt>
                <c:pt idx="9905">
                  <c:v>0.60657751560211182</c:v>
                </c:pt>
                <c:pt idx="9906">
                  <c:v>0.60659933090209961</c:v>
                </c:pt>
                <c:pt idx="9907">
                  <c:v>0.60659331083297729</c:v>
                </c:pt>
                <c:pt idx="9908">
                  <c:v>0.60659104585647583</c:v>
                </c:pt>
                <c:pt idx="9909">
                  <c:v>0.60659670829772949</c:v>
                </c:pt>
                <c:pt idx="9910">
                  <c:v>0.60660988092422485</c:v>
                </c:pt>
                <c:pt idx="9911">
                  <c:v>0.60663574934005737</c:v>
                </c:pt>
                <c:pt idx="9912">
                  <c:v>0.60663175582885742</c:v>
                </c:pt>
                <c:pt idx="9913">
                  <c:v>0.60664212703704834</c:v>
                </c:pt>
                <c:pt idx="9914">
                  <c:v>0.6066315770149231</c:v>
                </c:pt>
                <c:pt idx="9915">
                  <c:v>0.60664516687393188</c:v>
                </c:pt>
                <c:pt idx="9916">
                  <c:v>0.60666811466217041</c:v>
                </c:pt>
                <c:pt idx="9917">
                  <c:v>0.60666525363922119</c:v>
                </c:pt>
                <c:pt idx="9918">
                  <c:v>0.60667037963867188</c:v>
                </c:pt>
                <c:pt idx="9919">
                  <c:v>0.60665661096572876</c:v>
                </c:pt>
                <c:pt idx="9920">
                  <c:v>0.60668480396270752</c:v>
                </c:pt>
                <c:pt idx="9921">
                  <c:v>0.60667890310287476</c:v>
                </c:pt>
                <c:pt idx="9922">
                  <c:v>0.60667669773101807</c:v>
                </c:pt>
                <c:pt idx="9923">
                  <c:v>0.60667747259140015</c:v>
                </c:pt>
                <c:pt idx="9924">
                  <c:v>0.60669779777526855</c:v>
                </c:pt>
                <c:pt idx="9925">
                  <c:v>0.60669797658920288</c:v>
                </c:pt>
                <c:pt idx="9926">
                  <c:v>0.60669326782226562</c:v>
                </c:pt>
                <c:pt idx="9927">
                  <c:v>0.60669976472854614</c:v>
                </c:pt>
                <c:pt idx="9928">
                  <c:v>0.6067119836807251</c:v>
                </c:pt>
                <c:pt idx="9929">
                  <c:v>0.60673171281814575</c:v>
                </c:pt>
                <c:pt idx="9930">
                  <c:v>0.60671484470367432</c:v>
                </c:pt>
                <c:pt idx="9931">
                  <c:v>0.60670721530914307</c:v>
                </c:pt>
                <c:pt idx="9932">
                  <c:v>0.60672610998153687</c:v>
                </c:pt>
                <c:pt idx="9933">
                  <c:v>0.60673975944519043</c:v>
                </c:pt>
                <c:pt idx="9934">
                  <c:v>0.60672503709793091</c:v>
                </c:pt>
                <c:pt idx="9935">
                  <c:v>0.60673403739929199</c:v>
                </c:pt>
                <c:pt idx="9936">
                  <c:v>0.6067427396774292</c:v>
                </c:pt>
                <c:pt idx="9937">
                  <c:v>0.60673421621322632</c:v>
                </c:pt>
                <c:pt idx="9938">
                  <c:v>0.60673046112060547</c:v>
                </c:pt>
                <c:pt idx="9939">
                  <c:v>0.60672682523727417</c:v>
                </c:pt>
                <c:pt idx="9940">
                  <c:v>0.60673528909683228</c:v>
                </c:pt>
                <c:pt idx="9941">
                  <c:v>0.60673248767852783</c:v>
                </c:pt>
                <c:pt idx="9942">
                  <c:v>0.60674399137496948</c:v>
                </c:pt>
                <c:pt idx="9943">
                  <c:v>0.60676920413970947</c:v>
                </c:pt>
                <c:pt idx="9944">
                  <c:v>0.60675567388534546</c:v>
                </c:pt>
                <c:pt idx="9945">
                  <c:v>0.6067473292350769</c:v>
                </c:pt>
                <c:pt idx="9946">
                  <c:v>0.60677498579025269</c:v>
                </c:pt>
                <c:pt idx="9947">
                  <c:v>0.60679250955581665</c:v>
                </c:pt>
                <c:pt idx="9948">
                  <c:v>0.60678499937057495</c:v>
                </c:pt>
                <c:pt idx="9949">
                  <c:v>0.60679668188095093</c:v>
                </c:pt>
                <c:pt idx="9950">
                  <c:v>0.60677719116210938</c:v>
                </c:pt>
                <c:pt idx="9951">
                  <c:v>0.60680484771728516</c:v>
                </c:pt>
                <c:pt idx="9952">
                  <c:v>0.60679841041564941</c:v>
                </c:pt>
                <c:pt idx="9953">
                  <c:v>0.60681140422821045</c:v>
                </c:pt>
                <c:pt idx="9954">
                  <c:v>0.60682493448257446</c:v>
                </c:pt>
                <c:pt idx="9955">
                  <c:v>0.60681807994842529</c:v>
                </c:pt>
                <c:pt idx="9956">
                  <c:v>0.60683262348175049</c:v>
                </c:pt>
                <c:pt idx="9957">
                  <c:v>0.60682398080825806</c:v>
                </c:pt>
                <c:pt idx="9958">
                  <c:v>0.60684078931808472</c:v>
                </c:pt>
                <c:pt idx="9959">
                  <c:v>0.60683625936508179</c:v>
                </c:pt>
                <c:pt idx="9960">
                  <c:v>0.60684829950332642</c:v>
                </c:pt>
                <c:pt idx="9961">
                  <c:v>0.60685634613037109</c:v>
                </c:pt>
                <c:pt idx="9962">
                  <c:v>0.60686945915222168</c:v>
                </c:pt>
                <c:pt idx="9963">
                  <c:v>0.60685288906097412</c:v>
                </c:pt>
                <c:pt idx="9964">
                  <c:v>0.60686308145523071</c:v>
                </c:pt>
                <c:pt idx="9965">
                  <c:v>0.60687416791915894</c:v>
                </c:pt>
                <c:pt idx="9966">
                  <c:v>0.60689741373062134</c:v>
                </c:pt>
                <c:pt idx="9967">
                  <c:v>0.60687988996505737</c:v>
                </c:pt>
                <c:pt idx="9968">
                  <c:v>0.60688674449920654</c:v>
                </c:pt>
                <c:pt idx="9969">
                  <c:v>0.60689705610275269</c:v>
                </c:pt>
                <c:pt idx="9970">
                  <c:v>0.60691112279891968</c:v>
                </c:pt>
                <c:pt idx="9971">
                  <c:v>0.6069074273109436</c:v>
                </c:pt>
                <c:pt idx="9972">
                  <c:v>0.6069185733795166</c:v>
                </c:pt>
                <c:pt idx="9973">
                  <c:v>0.60691720247268677</c:v>
                </c:pt>
                <c:pt idx="9974">
                  <c:v>0.60692876577377319</c:v>
                </c:pt>
                <c:pt idx="9975">
                  <c:v>0.60692012310028076</c:v>
                </c:pt>
                <c:pt idx="9976">
                  <c:v>0.60691535472869873</c:v>
                </c:pt>
                <c:pt idx="9977">
                  <c:v>0.60692775249481201</c:v>
                </c:pt>
                <c:pt idx="9978">
                  <c:v>0.60694140195846558</c:v>
                </c:pt>
                <c:pt idx="9979">
                  <c:v>0.60657131671905518</c:v>
                </c:pt>
                <c:pt idx="9980">
                  <c:v>0.60638940334320068</c:v>
                </c:pt>
                <c:pt idx="9981">
                  <c:v>0.60640817880630493</c:v>
                </c:pt>
                <c:pt idx="9982">
                  <c:v>0.6065375804901123</c:v>
                </c:pt>
                <c:pt idx="9983">
                  <c:v>0.60659253597259521</c:v>
                </c:pt>
                <c:pt idx="9984">
                  <c:v>0.60689008235931396</c:v>
                </c:pt>
                <c:pt idx="9985">
                  <c:v>0.60694462060928345</c:v>
                </c:pt>
                <c:pt idx="9986">
                  <c:v>0.60694777965545654</c:v>
                </c:pt>
                <c:pt idx="9987">
                  <c:v>0.60696238279342651</c:v>
                </c:pt>
                <c:pt idx="9988">
                  <c:v>0.60696065425872803</c:v>
                </c:pt>
                <c:pt idx="9989">
                  <c:v>0.60697042942047119</c:v>
                </c:pt>
                <c:pt idx="9990">
                  <c:v>0.60699009895324707</c:v>
                </c:pt>
                <c:pt idx="9991">
                  <c:v>0.60700386762619019</c:v>
                </c:pt>
                <c:pt idx="9992">
                  <c:v>0.60698491334915161</c:v>
                </c:pt>
                <c:pt idx="9993">
                  <c:v>0.60700052976608276</c:v>
                </c:pt>
                <c:pt idx="9994">
                  <c:v>0.60700583457946777</c:v>
                </c:pt>
                <c:pt idx="9995">
                  <c:v>0.60700744390487671</c:v>
                </c:pt>
                <c:pt idx="9996">
                  <c:v>0.60702294111251831</c:v>
                </c:pt>
                <c:pt idx="9997">
                  <c:v>0.60702019929885864</c:v>
                </c:pt>
                <c:pt idx="9998">
                  <c:v>0.60702472925186157</c:v>
                </c:pt>
                <c:pt idx="9999">
                  <c:v>0.60702115297317505</c:v>
                </c:pt>
                <c:pt idx="10000">
                  <c:v>0.60702288150787354</c:v>
                </c:pt>
                <c:pt idx="10001">
                  <c:v>0.60703295469284058</c:v>
                </c:pt>
                <c:pt idx="10002">
                  <c:v>0.60704553127288818</c:v>
                </c:pt>
                <c:pt idx="10003">
                  <c:v>0.60704076290130615</c:v>
                </c:pt>
                <c:pt idx="10004">
                  <c:v>0.60705757141113281</c:v>
                </c:pt>
                <c:pt idx="10005">
                  <c:v>0.60704654455184937</c:v>
                </c:pt>
                <c:pt idx="10006">
                  <c:v>0.60707235336303711</c:v>
                </c:pt>
                <c:pt idx="10007">
                  <c:v>0.60706090927124023</c:v>
                </c:pt>
                <c:pt idx="10008">
                  <c:v>0.60705918073654175</c:v>
                </c:pt>
                <c:pt idx="10009">
                  <c:v>0.60707587003707886</c:v>
                </c:pt>
                <c:pt idx="10010">
                  <c:v>0.60708552598953247</c:v>
                </c:pt>
                <c:pt idx="10011">
                  <c:v>0.60709470510482788</c:v>
                </c:pt>
                <c:pt idx="10012">
                  <c:v>0.60708832740783691</c:v>
                </c:pt>
                <c:pt idx="10013">
                  <c:v>0.607086181640625</c:v>
                </c:pt>
                <c:pt idx="10014">
                  <c:v>0.60709452629089355</c:v>
                </c:pt>
                <c:pt idx="10015">
                  <c:v>0.60708260536193848</c:v>
                </c:pt>
                <c:pt idx="10016">
                  <c:v>0.60709714889526367</c:v>
                </c:pt>
                <c:pt idx="10017">
                  <c:v>0.60710012912750244</c:v>
                </c:pt>
                <c:pt idx="10018">
                  <c:v>0.60710632801055908</c:v>
                </c:pt>
                <c:pt idx="10019">
                  <c:v>0.60712003707885742</c:v>
                </c:pt>
                <c:pt idx="10020">
                  <c:v>0.60709977149963379</c:v>
                </c:pt>
                <c:pt idx="10021">
                  <c:v>0.6071205735206604</c:v>
                </c:pt>
                <c:pt idx="10022">
                  <c:v>0.60711467266082764</c:v>
                </c:pt>
                <c:pt idx="10023">
                  <c:v>0.60712403059005737</c:v>
                </c:pt>
                <c:pt idx="10024">
                  <c:v>0.60712480545043945</c:v>
                </c:pt>
                <c:pt idx="10025">
                  <c:v>0.60711878538131714</c:v>
                </c:pt>
                <c:pt idx="10026">
                  <c:v>0.607138991355896</c:v>
                </c:pt>
                <c:pt idx="10027">
                  <c:v>0.60715609788894653</c:v>
                </c:pt>
                <c:pt idx="10028">
                  <c:v>0.60714632272720337</c:v>
                </c:pt>
                <c:pt idx="10029">
                  <c:v>0.6071469783782959</c:v>
                </c:pt>
                <c:pt idx="10030">
                  <c:v>0.60715001821517944</c:v>
                </c:pt>
                <c:pt idx="10031">
                  <c:v>0.60716432332992554</c:v>
                </c:pt>
                <c:pt idx="10032">
                  <c:v>0.6071770191192627</c:v>
                </c:pt>
                <c:pt idx="10033">
                  <c:v>0.6071622371673584</c:v>
                </c:pt>
                <c:pt idx="10034">
                  <c:v>0.6071593165397644</c:v>
                </c:pt>
                <c:pt idx="10035">
                  <c:v>0.60715377330780029</c:v>
                </c:pt>
                <c:pt idx="10036">
                  <c:v>0.60715514421463013</c:v>
                </c:pt>
                <c:pt idx="10037">
                  <c:v>0.60715466737747192</c:v>
                </c:pt>
                <c:pt idx="10038">
                  <c:v>0.60716849565505981</c:v>
                </c:pt>
                <c:pt idx="10039">
                  <c:v>0.60716015100479126</c:v>
                </c:pt>
                <c:pt idx="10040">
                  <c:v>0.60717475414276123</c:v>
                </c:pt>
                <c:pt idx="10041">
                  <c:v>0.60720276832580566</c:v>
                </c:pt>
                <c:pt idx="10042">
                  <c:v>0.6071854829788208</c:v>
                </c:pt>
                <c:pt idx="10043">
                  <c:v>0.60719066858291626</c:v>
                </c:pt>
                <c:pt idx="10044">
                  <c:v>0.60719984769821167</c:v>
                </c:pt>
                <c:pt idx="10045">
                  <c:v>0.6072007417678833</c:v>
                </c:pt>
                <c:pt idx="10046">
                  <c:v>0.60720658302307129</c:v>
                </c:pt>
                <c:pt idx="10047">
                  <c:v>0.60721355676651001</c:v>
                </c:pt>
                <c:pt idx="10048">
                  <c:v>0.60719192028045654</c:v>
                </c:pt>
                <c:pt idx="10049">
                  <c:v>0.60721999406814575</c:v>
                </c:pt>
                <c:pt idx="10050">
                  <c:v>0.60722404718399048</c:v>
                </c:pt>
                <c:pt idx="10051">
                  <c:v>0.60723704099655151</c:v>
                </c:pt>
                <c:pt idx="10052">
                  <c:v>0.60724639892578125</c:v>
                </c:pt>
                <c:pt idx="10053">
                  <c:v>0.60724931955337524</c:v>
                </c:pt>
                <c:pt idx="10054">
                  <c:v>0.60725635290145874</c:v>
                </c:pt>
                <c:pt idx="10055">
                  <c:v>0.60726737976074219</c:v>
                </c:pt>
                <c:pt idx="10056">
                  <c:v>0.60725533962249756</c:v>
                </c:pt>
                <c:pt idx="10057">
                  <c:v>0.6072542667388916</c:v>
                </c:pt>
                <c:pt idx="10058">
                  <c:v>0.60726714134216309</c:v>
                </c:pt>
                <c:pt idx="10059">
                  <c:v>0.60728079080581665</c:v>
                </c:pt>
                <c:pt idx="10060">
                  <c:v>0.60727846622467041</c:v>
                </c:pt>
                <c:pt idx="10061">
                  <c:v>0.60728085041046143</c:v>
                </c:pt>
                <c:pt idx="10062">
                  <c:v>0.60727864503860474</c:v>
                </c:pt>
                <c:pt idx="10063">
                  <c:v>0.60728508234024048</c:v>
                </c:pt>
                <c:pt idx="10064">
                  <c:v>0.60728871822357178</c:v>
                </c:pt>
                <c:pt idx="10065">
                  <c:v>0.60728347301483154</c:v>
                </c:pt>
                <c:pt idx="10066">
                  <c:v>0.60729295015335083</c:v>
                </c:pt>
                <c:pt idx="10067">
                  <c:v>0.60730284452438354</c:v>
                </c:pt>
                <c:pt idx="10068">
                  <c:v>0.60728645324707031</c:v>
                </c:pt>
                <c:pt idx="10069">
                  <c:v>0.60729509592056274</c:v>
                </c:pt>
                <c:pt idx="10070">
                  <c:v>0.6073073148727417</c:v>
                </c:pt>
                <c:pt idx="10071">
                  <c:v>0.60729432106018066</c:v>
                </c:pt>
                <c:pt idx="10072">
                  <c:v>0.60729116201400757</c:v>
                </c:pt>
                <c:pt idx="10073">
                  <c:v>0.60729926824569702</c:v>
                </c:pt>
                <c:pt idx="10074">
                  <c:v>0.60728937387466431</c:v>
                </c:pt>
                <c:pt idx="10075">
                  <c:v>0.60730761289596558</c:v>
                </c:pt>
                <c:pt idx="10076">
                  <c:v>0.60731619596481323</c:v>
                </c:pt>
                <c:pt idx="10077">
                  <c:v>0.60730874538421631</c:v>
                </c:pt>
                <c:pt idx="10078">
                  <c:v>0.60731613636016846</c:v>
                </c:pt>
                <c:pt idx="10079">
                  <c:v>0.60732740163803101</c:v>
                </c:pt>
                <c:pt idx="10080">
                  <c:v>0.60730975866317749</c:v>
                </c:pt>
                <c:pt idx="10081">
                  <c:v>0.60729700326919556</c:v>
                </c:pt>
                <c:pt idx="10082">
                  <c:v>0.60730612277984619</c:v>
                </c:pt>
                <c:pt idx="10083">
                  <c:v>0.60731375217437744</c:v>
                </c:pt>
                <c:pt idx="10084">
                  <c:v>0.60730576515197754</c:v>
                </c:pt>
                <c:pt idx="10085">
                  <c:v>0.6073036789894104</c:v>
                </c:pt>
                <c:pt idx="10086">
                  <c:v>0.60730975866317749</c:v>
                </c:pt>
                <c:pt idx="10087">
                  <c:v>0.60732495784759521</c:v>
                </c:pt>
                <c:pt idx="10088">
                  <c:v>0.60731315612792969</c:v>
                </c:pt>
                <c:pt idx="10089">
                  <c:v>0.6073107123374939</c:v>
                </c:pt>
                <c:pt idx="10090">
                  <c:v>0.60731852054595947</c:v>
                </c:pt>
                <c:pt idx="10091">
                  <c:v>0.60730880498886108</c:v>
                </c:pt>
                <c:pt idx="10092">
                  <c:v>0.60730564594268799</c:v>
                </c:pt>
                <c:pt idx="10093">
                  <c:v>0.60731208324432373</c:v>
                </c:pt>
                <c:pt idx="10094">
                  <c:v>0.60732054710388184</c:v>
                </c:pt>
                <c:pt idx="10095">
                  <c:v>0.6073114275932312</c:v>
                </c:pt>
                <c:pt idx="10096">
                  <c:v>0.60732966661453247</c:v>
                </c:pt>
                <c:pt idx="10097">
                  <c:v>0.60733938217163086</c:v>
                </c:pt>
                <c:pt idx="10098">
                  <c:v>0.60734593868255615</c:v>
                </c:pt>
                <c:pt idx="10099">
                  <c:v>0.60736197233200073</c:v>
                </c:pt>
                <c:pt idx="10100">
                  <c:v>0.60733461380004883</c:v>
                </c:pt>
                <c:pt idx="10101">
                  <c:v>0.60734736919403076</c:v>
                </c:pt>
                <c:pt idx="10102">
                  <c:v>0.60733669996261597</c:v>
                </c:pt>
                <c:pt idx="10103">
                  <c:v>0.60733979940414429</c:v>
                </c:pt>
                <c:pt idx="10104">
                  <c:v>0.60736429691314697</c:v>
                </c:pt>
                <c:pt idx="10105">
                  <c:v>0.60736864805221558</c:v>
                </c:pt>
                <c:pt idx="10106">
                  <c:v>0.60736763477325439</c:v>
                </c:pt>
                <c:pt idx="10107">
                  <c:v>0.6073528528213501</c:v>
                </c:pt>
                <c:pt idx="10108">
                  <c:v>0.60736757516860962</c:v>
                </c:pt>
                <c:pt idx="10109">
                  <c:v>0.60737884044647217</c:v>
                </c:pt>
                <c:pt idx="10110">
                  <c:v>0.60739123821258545</c:v>
                </c:pt>
                <c:pt idx="10111">
                  <c:v>0.6073877215385437</c:v>
                </c:pt>
                <c:pt idx="10112">
                  <c:v>0.60739797353744507</c:v>
                </c:pt>
                <c:pt idx="10113">
                  <c:v>0.60741418600082397</c:v>
                </c:pt>
                <c:pt idx="10114">
                  <c:v>0.60740923881530762</c:v>
                </c:pt>
                <c:pt idx="10115">
                  <c:v>0.60740858316421509</c:v>
                </c:pt>
                <c:pt idx="10116">
                  <c:v>0.60741198062896729</c:v>
                </c:pt>
                <c:pt idx="10117">
                  <c:v>0.60740834474563599</c:v>
                </c:pt>
                <c:pt idx="10118">
                  <c:v>0.60740673542022705</c:v>
                </c:pt>
                <c:pt idx="10119">
                  <c:v>0.60741233825683594</c:v>
                </c:pt>
                <c:pt idx="10120">
                  <c:v>0.60740125179290771</c:v>
                </c:pt>
                <c:pt idx="10121">
                  <c:v>0.60740762948989868</c:v>
                </c:pt>
                <c:pt idx="10122">
                  <c:v>0.60743272304534912</c:v>
                </c:pt>
                <c:pt idx="10123">
                  <c:v>0.60743480920791626</c:v>
                </c:pt>
                <c:pt idx="10124">
                  <c:v>0.60743063688278198</c:v>
                </c:pt>
                <c:pt idx="10125">
                  <c:v>0.60742110013961792</c:v>
                </c:pt>
                <c:pt idx="10126">
                  <c:v>0.60741972923278809</c:v>
                </c:pt>
                <c:pt idx="10127">
                  <c:v>0.60743623971939087</c:v>
                </c:pt>
                <c:pt idx="10128">
                  <c:v>0.60744684934616089</c:v>
                </c:pt>
                <c:pt idx="10129">
                  <c:v>0.6074366569519043</c:v>
                </c:pt>
                <c:pt idx="10130">
                  <c:v>0.60742610692977905</c:v>
                </c:pt>
                <c:pt idx="10131">
                  <c:v>0.60744023323059082</c:v>
                </c:pt>
                <c:pt idx="10132">
                  <c:v>0.60742396116256714</c:v>
                </c:pt>
                <c:pt idx="10133">
                  <c:v>0.60744130611419678</c:v>
                </c:pt>
                <c:pt idx="10134">
                  <c:v>0.60744613409042358</c:v>
                </c:pt>
                <c:pt idx="10135">
                  <c:v>0.60743772983551025</c:v>
                </c:pt>
                <c:pt idx="10136">
                  <c:v>0.60744184255599976</c:v>
                </c:pt>
                <c:pt idx="10137">
                  <c:v>0.6074368953704834</c:v>
                </c:pt>
                <c:pt idx="10138">
                  <c:v>0.60744202136993408</c:v>
                </c:pt>
                <c:pt idx="10139">
                  <c:v>0.60743933916091919</c:v>
                </c:pt>
                <c:pt idx="10140">
                  <c:v>0.60742431879043579</c:v>
                </c:pt>
                <c:pt idx="10141">
                  <c:v>0.60743528604507446</c:v>
                </c:pt>
                <c:pt idx="10142">
                  <c:v>0.60743135213851929</c:v>
                </c:pt>
                <c:pt idx="10143">
                  <c:v>0.60744482278823853</c:v>
                </c:pt>
                <c:pt idx="10144">
                  <c:v>0.60745221376419067</c:v>
                </c:pt>
                <c:pt idx="10145">
                  <c:v>0.60744428634643555</c:v>
                </c:pt>
                <c:pt idx="10146">
                  <c:v>0.60742223262786865</c:v>
                </c:pt>
                <c:pt idx="10147">
                  <c:v>0.60742843151092529</c:v>
                </c:pt>
                <c:pt idx="10148">
                  <c:v>0.60745197534561157</c:v>
                </c:pt>
                <c:pt idx="10149">
                  <c:v>0.60744917392730713</c:v>
                </c:pt>
                <c:pt idx="10150">
                  <c:v>0.60744750499725342</c:v>
                </c:pt>
                <c:pt idx="10151">
                  <c:v>0.60745036602020264</c:v>
                </c:pt>
                <c:pt idx="10152">
                  <c:v>0.60744738578796387</c:v>
                </c:pt>
                <c:pt idx="10153">
                  <c:v>0.60745018720626831</c:v>
                </c:pt>
                <c:pt idx="10154">
                  <c:v>0.60744297504425049</c:v>
                </c:pt>
                <c:pt idx="10155">
                  <c:v>0.60745614767074585</c:v>
                </c:pt>
                <c:pt idx="10156">
                  <c:v>0.60745489597320557</c:v>
                </c:pt>
                <c:pt idx="10157">
                  <c:v>0.60747092962265015</c:v>
                </c:pt>
                <c:pt idx="10158">
                  <c:v>0.60748064517974854</c:v>
                </c:pt>
                <c:pt idx="10159">
                  <c:v>0.60747891664505005</c:v>
                </c:pt>
                <c:pt idx="10160">
                  <c:v>0.60746669769287109</c:v>
                </c:pt>
                <c:pt idx="10161">
                  <c:v>0.60748416185379028</c:v>
                </c:pt>
                <c:pt idx="10162">
                  <c:v>0.60748982429504395</c:v>
                </c:pt>
                <c:pt idx="10163">
                  <c:v>0.60749447345733643</c:v>
                </c:pt>
                <c:pt idx="10164">
                  <c:v>0.60746932029724121</c:v>
                </c:pt>
                <c:pt idx="10165">
                  <c:v>0.60745871067047119</c:v>
                </c:pt>
                <c:pt idx="10166">
                  <c:v>0.60746908187866211</c:v>
                </c:pt>
                <c:pt idx="10167">
                  <c:v>0.60748064517974854</c:v>
                </c:pt>
                <c:pt idx="10168">
                  <c:v>0.60748767852783203</c:v>
                </c:pt>
                <c:pt idx="10169">
                  <c:v>0.60748040676116943</c:v>
                </c:pt>
                <c:pt idx="10170">
                  <c:v>0.60748326778411865</c:v>
                </c:pt>
                <c:pt idx="10171">
                  <c:v>0.60749173164367676</c:v>
                </c:pt>
                <c:pt idx="10172">
                  <c:v>0.60748010873794556</c:v>
                </c:pt>
                <c:pt idx="10173">
                  <c:v>0.60748142004013062</c:v>
                </c:pt>
                <c:pt idx="10174">
                  <c:v>0.60747933387756348</c:v>
                </c:pt>
                <c:pt idx="10175">
                  <c:v>0.60749715566635132</c:v>
                </c:pt>
                <c:pt idx="10176">
                  <c:v>0.60750663280487061</c:v>
                </c:pt>
                <c:pt idx="10177">
                  <c:v>0.60749244689941406</c:v>
                </c:pt>
                <c:pt idx="10178">
                  <c:v>0.60750085115432739</c:v>
                </c:pt>
                <c:pt idx="10179">
                  <c:v>0.60749024152755737</c:v>
                </c:pt>
                <c:pt idx="10180">
                  <c:v>0.60749846696853638</c:v>
                </c:pt>
                <c:pt idx="10181">
                  <c:v>0.60749202966690063</c:v>
                </c:pt>
                <c:pt idx="10182">
                  <c:v>0.60750502347946167</c:v>
                </c:pt>
                <c:pt idx="10183">
                  <c:v>0.60750168561935425</c:v>
                </c:pt>
                <c:pt idx="10184">
                  <c:v>0.6075100302696228</c:v>
                </c:pt>
                <c:pt idx="10185">
                  <c:v>0.60749149322509766</c:v>
                </c:pt>
                <c:pt idx="10186">
                  <c:v>0.60750764608383179</c:v>
                </c:pt>
                <c:pt idx="10187">
                  <c:v>0.60752588510513306</c:v>
                </c:pt>
                <c:pt idx="10188">
                  <c:v>0.60751426219940186</c:v>
                </c:pt>
                <c:pt idx="10189">
                  <c:v>0.60751456022262573</c:v>
                </c:pt>
                <c:pt idx="10190">
                  <c:v>0.60751873254776001</c:v>
                </c:pt>
                <c:pt idx="10191">
                  <c:v>0.6075398325920105</c:v>
                </c:pt>
                <c:pt idx="10192">
                  <c:v>0.6075282096862793</c:v>
                </c:pt>
                <c:pt idx="10193">
                  <c:v>0.60753589868545532</c:v>
                </c:pt>
                <c:pt idx="10194">
                  <c:v>0.60753726959228516</c:v>
                </c:pt>
                <c:pt idx="10195">
                  <c:v>0.60753101110458374</c:v>
                </c:pt>
                <c:pt idx="10196">
                  <c:v>0.60753405094146729</c:v>
                </c:pt>
                <c:pt idx="10197">
                  <c:v>0.60754573345184326</c:v>
                </c:pt>
                <c:pt idx="10198">
                  <c:v>0.60754382610321045</c:v>
                </c:pt>
                <c:pt idx="10199">
                  <c:v>0.60753840208053589</c:v>
                </c:pt>
                <c:pt idx="10200">
                  <c:v>0.60753405094146729</c:v>
                </c:pt>
                <c:pt idx="10201">
                  <c:v>0.6075509786605835</c:v>
                </c:pt>
                <c:pt idx="10202">
                  <c:v>0.60753476619720459</c:v>
                </c:pt>
                <c:pt idx="10203">
                  <c:v>0.60753440856933594</c:v>
                </c:pt>
                <c:pt idx="10204">
                  <c:v>0.6075407862663269</c:v>
                </c:pt>
                <c:pt idx="10205">
                  <c:v>0.60751938819885254</c:v>
                </c:pt>
                <c:pt idx="10206">
                  <c:v>0.60752034187316895</c:v>
                </c:pt>
                <c:pt idx="10207">
                  <c:v>0.6075400710105896</c:v>
                </c:pt>
                <c:pt idx="10208">
                  <c:v>0.60753452777862549</c:v>
                </c:pt>
                <c:pt idx="10209">
                  <c:v>0.60755032300949097</c:v>
                </c:pt>
                <c:pt idx="10210">
                  <c:v>0.6075480580329895</c:v>
                </c:pt>
                <c:pt idx="10211">
                  <c:v>0.60757261514663696</c:v>
                </c:pt>
                <c:pt idx="10212">
                  <c:v>0.60755628347396851</c:v>
                </c:pt>
                <c:pt idx="10213">
                  <c:v>0.60755211114883423</c:v>
                </c:pt>
                <c:pt idx="10214">
                  <c:v>0.60754364728927612</c:v>
                </c:pt>
                <c:pt idx="10215">
                  <c:v>0.60754776000976562</c:v>
                </c:pt>
                <c:pt idx="10216">
                  <c:v>0.60754895210266113</c:v>
                </c:pt>
                <c:pt idx="10217">
                  <c:v>0.60754537582397461</c:v>
                </c:pt>
                <c:pt idx="10218">
                  <c:v>0.60757088661193848</c:v>
                </c:pt>
                <c:pt idx="10219">
                  <c:v>0.60756313800811768</c:v>
                </c:pt>
                <c:pt idx="10220">
                  <c:v>0.60755211114883423</c:v>
                </c:pt>
                <c:pt idx="10221">
                  <c:v>0.60756224393844604</c:v>
                </c:pt>
                <c:pt idx="10222">
                  <c:v>0.60755854845046997</c:v>
                </c:pt>
                <c:pt idx="10223">
                  <c:v>0.60754489898681641</c:v>
                </c:pt>
                <c:pt idx="10224">
                  <c:v>0.60754698514938354</c:v>
                </c:pt>
                <c:pt idx="10225">
                  <c:v>0.60755860805511475</c:v>
                </c:pt>
                <c:pt idx="10226">
                  <c:v>0.60756069421768188</c:v>
                </c:pt>
                <c:pt idx="10227">
                  <c:v>0.60755664110183716</c:v>
                </c:pt>
                <c:pt idx="10228">
                  <c:v>0.60757267475128174</c:v>
                </c:pt>
                <c:pt idx="10229">
                  <c:v>0.60757547616958618</c:v>
                </c:pt>
                <c:pt idx="10230">
                  <c:v>0.60757112503051758</c:v>
                </c:pt>
                <c:pt idx="10231">
                  <c:v>0.60758048295974731</c:v>
                </c:pt>
                <c:pt idx="10232">
                  <c:v>0.60756570100784302</c:v>
                </c:pt>
                <c:pt idx="10233">
                  <c:v>0.6075592041015625</c:v>
                </c:pt>
                <c:pt idx="10234">
                  <c:v>0.60757952928543091</c:v>
                </c:pt>
                <c:pt idx="10235">
                  <c:v>0.60758602619171143</c:v>
                </c:pt>
                <c:pt idx="10236">
                  <c:v>0.60757660865783691</c:v>
                </c:pt>
                <c:pt idx="10237">
                  <c:v>0.60757827758789062</c:v>
                </c:pt>
                <c:pt idx="10238">
                  <c:v>0.60759979486465454</c:v>
                </c:pt>
                <c:pt idx="10239">
                  <c:v>0.60760009288787842</c:v>
                </c:pt>
                <c:pt idx="10240">
                  <c:v>0.6075853705406189</c:v>
                </c:pt>
                <c:pt idx="10241">
                  <c:v>0.60758113861083984</c:v>
                </c:pt>
                <c:pt idx="10242">
                  <c:v>0.60758543014526367</c:v>
                </c:pt>
                <c:pt idx="10243">
                  <c:v>0.60759782791137695</c:v>
                </c:pt>
                <c:pt idx="10244">
                  <c:v>0.60760873556137085</c:v>
                </c:pt>
                <c:pt idx="10245">
                  <c:v>0.60759651660919189</c:v>
                </c:pt>
                <c:pt idx="10246">
                  <c:v>0.60762757062911987</c:v>
                </c:pt>
                <c:pt idx="10247">
                  <c:v>0.60761547088623047</c:v>
                </c:pt>
                <c:pt idx="10248">
                  <c:v>0.6076122522354126</c:v>
                </c:pt>
                <c:pt idx="10249">
                  <c:v>0.60760992765426636</c:v>
                </c:pt>
                <c:pt idx="10250">
                  <c:v>0.60761487483978271</c:v>
                </c:pt>
                <c:pt idx="10251">
                  <c:v>0.60761255025863647</c:v>
                </c:pt>
                <c:pt idx="10252">
                  <c:v>0.60762280225753784</c:v>
                </c:pt>
                <c:pt idx="10253">
                  <c:v>0.60762310028076172</c:v>
                </c:pt>
                <c:pt idx="10254">
                  <c:v>0.60761934518814087</c:v>
                </c:pt>
                <c:pt idx="10255">
                  <c:v>0.60763424634933472</c:v>
                </c:pt>
                <c:pt idx="10256">
                  <c:v>0.60762470960617065</c:v>
                </c:pt>
                <c:pt idx="10257">
                  <c:v>0.6076275110244751</c:v>
                </c:pt>
                <c:pt idx="10258">
                  <c:v>0.60763418674468994</c:v>
                </c:pt>
                <c:pt idx="10259">
                  <c:v>0.60762006044387817</c:v>
                </c:pt>
                <c:pt idx="10260">
                  <c:v>0.60761058330535889</c:v>
                </c:pt>
                <c:pt idx="10261">
                  <c:v>0.60761582851409912</c:v>
                </c:pt>
                <c:pt idx="10262">
                  <c:v>0.60761624574661255</c:v>
                </c:pt>
                <c:pt idx="10263">
                  <c:v>0.60762739181518555</c:v>
                </c:pt>
                <c:pt idx="10264">
                  <c:v>0.60763257741928101</c:v>
                </c:pt>
                <c:pt idx="10265">
                  <c:v>0.60725939273834229</c:v>
                </c:pt>
                <c:pt idx="10266">
                  <c:v>0.60708773136138916</c:v>
                </c:pt>
                <c:pt idx="10267">
                  <c:v>0.60712325572967529</c:v>
                </c:pt>
                <c:pt idx="10268">
                  <c:v>0.60721296072006226</c:v>
                </c:pt>
                <c:pt idx="10269">
                  <c:v>0.60723006725311279</c:v>
                </c:pt>
                <c:pt idx="10270">
                  <c:v>0.607552170753479</c:v>
                </c:pt>
                <c:pt idx="10271">
                  <c:v>0.60762923955917358</c:v>
                </c:pt>
                <c:pt idx="10272">
                  <c:v>0.60764575004577637</c:v>
                </c:pt>
                <c:pt idx="10273">
                  <c:v>0.60764807462692261</c:v>
                </c:pt>
                <c:pt idx="10274">
                  <c:v>0.60762482881546021</c:v>
                </c:pt>
                <c:pt idx="10275">
                  <c:v>0.60763800144195557</c:v>
                </c:pt>
                <c:pt idx="10276">
                  <c:v>0.60763108730316162</c:v>
                </c:pt>
                <c:pt idx="10277">
                  <c:v>0.60765546560287476</c:v>
                </c:pt>
                <c:pt idx="10278">
                  <c:v>0.60764515399932861</c:v>
                </c:pt>
                <c:pt idx="10279">
                  <c:v>0.60766547918319702</c:v>
                </c:pt>
                <c:pt idx="10280">
                  <c:v>0.60764503479003906</c:v>
                </c:pt>
                <c:pt idx="10281">
                  <c:v>0.60764926671981812</c:v>
                </c:pt>
                <c:pt idx="10282">
                  <c:v>0.6076626181602478</c:v>
                </c:pt>
                <c:pt idx="10283">
                  <c:v>0.60764515399932861</c:v>
                </c:pt>
                <c:pt idx="10284">
                  <c:v>0.60765480995178223</c:v>
                </c:pt>
                <c:pt idx="10285">
                  <c:v>0.60765290260314941</c:v>
                </c:pt>
                <c:pt idx="10286">
                  <c:v>0.60766452550888062</c:v>
                </c:pt>
                <c:pt idx="10287">
                  <c:v>0.60766130685806274</c:v>
                </c:pt>
                <c:pt idx="10288">
                  <c:v>0.60765820741653442</c:v>
                </c:pt>
                <c:pt idx="10289">
                  <c:v>0.6076541543006897</c:v>
                </c:pt>
                <c:pt idx="10290">
                  <c:v>0.60766971111297607</c:v>
                </c:pt>
                <c:pt idx="10291">
                  <c:v>0.60767072439193726</c:v>
                </c:pt>
                <c:pt idx="10292">
                  <c:v>0.60765194892883301</c:v>
                </c:pt>
                <c:pt idx="10293">
                  <c:v>0.60766160488128662</c:v>
                </c:pt>
                <c:pt idx="10294">
                  <c:v>0.60766607522964478</c:v>
                </c:pt>
                <c:pt idx="10295">
                  <c:v>0.60768043994903564</c:v>
                </c:pt>
                <c:pt idx="10296">
                  <c:v>0.60765832662582397</c:v>
                </c:pt>
                <c:pt idx="10297">
                  <c:v>0.60767263174057007</c:v>
                </c:pt>
                <c:pt idx="10298">
                  <c:v>0.60769027471542358</c:v>
                </c:pt>
                <c:pt idx="10299">
                  <c:v>0.60768610239028931</c:v>
                </c:pt>
                <c:pt idx="10300">
                  <c:v>0.60766869783401489</c:v>
                </c:pt>
                <c:pt idx="10301">
                  <c:v>0.60769104957580566</c:v>
                </c:pt>
                <c:pt idx="10302">
                  <c:v>0.60767632722854614</c:v>
                </c:pt>
                <c:pt idx="10303">
                  <c:v>0.60768741369247437</c:v>
                </c:pt>
                <c:pt idx="10304">
                  <c:v>0.60767465829849243</c:v>
                </c:pt>
                <c:pt idx="10305">
                  <c:v>0.60768634080886841</c:v>
                </c:pt>
                <c:pt idx="10306">
                  <c:v>0.60769462585449219</c:v>
                </c:pt>
                <c:pt idx="10307">
                  <c:v>0.6076928973197937</c:v>
                </c:pt>
                <c:pt idx="10308">
                  <c:v>0.60767871141433716</c:v>
                </c:pt>
                <c:pt idx="10309">
                  <c:v>0.60768634080886841</c:v>
                </c:pt>
                <c:pt idx="10310">
                  <c:v>0.60770618915557861</c:v>
                </c:pt>
                <c:pt idx="10311">
                  <c:v>0.6077008843421936</c:v>
                </c:pt>
                <c:pt idx="10312">
                  <c:v>0.60771012306213379</c:v>
                </c:pt>
                <c:pt idx="10313">
                  <c:v>0.60770994424819946</c:v>
                </c:pt>
                <c:pt idx="10314">
                  <c:v>0.60771000385284424</c:v>
                </c:pt>
                <c:pt idx="10315">
                  <c:v>0.60769820213317871</c:v>
                </c:pt>
                <c:pt idx="10316">
                  <c:v>0.60770273208618164</c:v>
                </c:pt>
                <c:pt idx="10317">
                  <c:v>0.60769754648208618</c:v>
                </c:pt>
                <c:pt idx="10318">
                  <c:v>0.60770422220230103</c:v>
                </c:pt>
                <c:pt idx="10319">
                  <c:v>0.60769355297088623</c:v>
                </c:pt>
                <c:pt idx="10320">
                  <c:v>0.60771983861923218</c:v>
                </c:pt>
                <c:pt idx="10321">
                  <c:v>0.60771214962005615</c:v>
                </c:pt>
                <c:pt idx="10322">
                  <c:v>0.60770320892333984</c:v>
                </c:pt>
                <c:pt idx="10323">
                  <c:v>0.60772103071212769</c:v>
                </c:pt>
                <c:pt idx="10324">
                  <c:v>0.60771626234054565</c:v>
                </c:pt>
                <c:pt idx="10325">
                  <c:v>0.60771006345748901</c:v>
                </c:pt>
                <c:pt idx="10326">
                  <c:v>0.60771769285202026</c:v>
                </c:pt>
                <c:pt idx="10327">
                  <c:v>0.60770732164382935</c:v>
                </c:pt>
                <c:pt idx="10328">
                  <c:v>0.60772347450256348</c:v>
                </c:pt>
                <c:pt idx="10329">
                  <c:v>0.60772460699081421</c:v>
                </c:pt>
                <c:pt idx="10330">
                  <c:v>0.6077306866645813</c:v>
                </c:pt>
                <c:pt idx="10331">
                  <c:v>0.60771584510803223</c:v>
                </c:pt>
                <c:pt idx="10332">
                  <c:v>0.60773050785064697</c:v>
                </c:pt>
                <c:pt idx="10333">
                  <c:v>0.60773777961730957</c:v>
                </c:pt>
                <c:pt idx="10334">
                  <c:v>0.60772162675857544</c:v>
                </c:pt>
                <c:pt idx="10335">
                  <c:v>0.60772025585174561</c:v>
                </c:pt>
                <c:pt idx="10336">
                  <c:v>0.60772889852523804</c:v>
                </c:pt>
                <c:pt idx="10337">
                  <c:v>0.60773336887359619</c:v>
                </c:pt>
                <c:pt idx="10338">
                  <c:v>0.60773974657058716</c:v>
                </c:pt>
                <c:pt idx="10339">
                  <c:v>0.60774308443069458</c:v>
                </c:pt>
                <c:pt idx="10340">
                  <c:v>0.6077573299407959</c:v>
                </c:pt>
                <c:pt idx="10341">
                  <c:v>0.60775315761566162</c:v>
                </c:pt>
                <c:pt idx="10342">
                  <c:v>0.60773962736129761</c:v>
                </c:pt>
                <c:pt idx="10343">
                  <c:v>0.60774517059326172</c:v>
                </c:pt>
                <c:pt idx="10344">
                  <c:v>0.60773575305938721</c:v>
                </c:pt>
                <c:pt idx="10345">
                  <c:v>0.60774838924407959</c:v>
                </c:pt>
                <c:pt idx="10346">
                  <c:v>0.60774922370910645</c:v>
                </c:pt>
                <c:pt idx="10347">
                  <c:v>0.6077495813369751</c:v>
                </c:pt>
                <c:pt idx="10348">
                  <c:v>0.60775166749954224</c:v>
                </c:pt>
                <c:pt idx="10349">
                  <c:v>0.60774427652359009</c:v>
                </c:pt>
                <c:pt idx="10350">
                  <c:v>0.6077609658241272</c:v>
                </c:pt>
                <c:pt idx="10351">
                  <c:v>0.60776174068450928</c:v>
                </c:pt>
                <c:pt idx="10352">
                  <c:v>0.60775512456893921</c:v>
                </c:pt>
                <c:pt idx="10353">
                  <c:v>0.60773664712905884</c:v>
                </c:pt>
                <c:pt idx="10354">
                  <c:v>0.60775798559188843</c:v>
                </c:pt>
                <c:pt idx="10355">
                  <c:v>0.60776805877685547</c:v>
                </c:pt>
                <c:pt idx="10356">
                  <c:v>0.60776007175445557</c:v>
                </c:pt>
                <c:pt idx="10357">
                  <c:v>0.60775482654571533</c:v>
                </c:pt>
                <c:pt idx="10358">
                  <c:v>0.60776436328887939</c:v>
                </c:pt>
                <c:pt idx="10359">
                  <c:v>0.60776227712631226</c:v>
                </c:pt>
                <c:pt idx="10360">
                  <c:v>0.60775047540664673</c:v>
                </c:pt>
                <c:pt idx="10361">
                  <c:v>0.60774326324462891</c:v>
                </c:pt>
                <c:pt idx="10362">
                  <c:v>0.60775768756866455</c:v>
                </c:pt>
                <c:pt idx="10363">
                  <c:v>0.60774481296539307</c:v>
                </c:pt>
                <c:pt idx="10364">
                  <c:v>0.60775858163833618</c:v>
                </c:pt>
                <c:pt idx="10365">
                  <c:v>0.60776561498641968</c:v>
                </c:pt>
                <c:pt idx="10366">
                  <c:v>0.60777342319488525</c:v>
                </c:pt>
                <c:pt idx="10367">
                  <c:v>0.60777795314788818</c:v>
                </c:pt>
                <c:pt idx="10368">
                  <c:v>0.60777217149734497</c:v>
                </c:pt>
                <c:pt idx="10369">
                  <c:v>0.60775250196456909</c:v>
                </c:pt>
                <c:pt idx="10370">
                  <c:v>0.60774463415145874</c:v>
                </c:pt>
                <c:pt idx="10371">
                  <c:v>0.60774612426757812</c:v>
                </c:pt>
                <c:pt idx="10372">
                  <c:v>0.60776031017303467</c:v>
                </c:pt>
                <c:pt idx="10373">
                  <c:v>0.60776108503341675</c:v>
                </c:pt>
                <c:pt idx="10374">
                  <c:v>0.60777300596237183</c:v>
                </c:pt>
                <c:pt idx="10375">
                  <c:v>0.60776370763778687</c:v>
                </c:pt>
                <c:pt idx="10376">
                  <c:v>0.60775887966156006</c:v>
                </c:pt>
                <c:pt idx="10377">
                  <c:v>0.60777240991592407</c:v>
                </c:pt>
                <c:pt idx="10378">
                  <c:v>0.60778409242630005</c:v>
                </c:pt>
                <c:pt idx="10379">
                  <c:v>0.60778152942657471</c:v>
                </c:pt>
                <c:pt idx="10380">
                  <c:v>0.6077616810798645</c:v>
                </c:pt>
                <c:pt idx="10381">
                  <c:v>0.60777300596237183</c:v>
                </c:pt>
                <c:pt idx="10382">
                  <c:v>0.60778546333312988</c:v>
                </c:pt>
                <c:pt idx="10383">
                  <c:v>0.60777574777603149</c:v>
                </c:pt>
                <c:pt idx="10384">
                  <c:v>0.60778993368148804</c:v>
                </c:pt>
                <c:pt idx="10385">
                  <c:v>0.60777807235717773</c:v>
                </c:pt>
                <c:pt idx="10386">
                  <c:v>0.60779064893722534</c:v>
                </c:pt>
                <c:pt idx="10387">
                  <c:v>0.60780477523803711</c:v>
                </c:pt>
                <c:pt idx="10388">
                  <c:v>0.60779643058776855</c:v>
                </c:pt>
                <c:pt idx="10389">
                  <c:v>0.60778874158859253</c:v>
                </c:pt>
                <c:pt idx="10390">
                  <c:v>0.60780590772628784</c:v>
                </c:pt>
                <c:pt idx="10391">
                  <c:v>0.60780048370361328</c:v>
                </c:pt>
                <c:pt idx="10392">
                  <c:v>0.60781025886535645</c:v>
                </c:pt>
                <c:pt idx="10393">
                  <c:v>0.60780906677246094</c:v>
                </c:pt>
                <c:pt idx="10394">
                  <c:v>0.60781443119049072</c:v>
                </c:pt>
                <c:pt idx="10395">
                  <c:v>0.60782027244567871</c:v>
                </c:pt>
                <c:pt idx="10396">
                  <c:v>0.60781508684158325</c:v>
                </c:pt>
                <c:pt idx="10397">
                  <c:v>0.60781943798065186</c:v>
                </c:pt>
                <c:pt idx="10398">
                  <c:v>0.60780000686645508</c:v>
                </c:pt>
                <c:pt idx="10399">
                  <c:v>0.60781127214431763</c:v>
                </c:pt>
                <c:pt idx="10400">
                  <c:v>0.60782355070114136</c:v>
                </c:pt>
                <c:pt idx="10401">
                  <c:v>0.60783219337463379</c:v>
                </c:pt>
                <c:pt idx="10402">
                  <c:v>0.60781347751617432</c:v>
                </c:pt>
                <c:pt idx="10403">
                  <c:v>0.60783028602600098</c:v>
                </c:pt>
                <c:pt idx="10404">
                  <c:v>0.60782045125961304</c:v>
                </c:pt>
                <c:pt idx="10405">
                  <c:v>0.60781204700469971</c:v>
                </c:pt>
                <c:pt idx="10406">
                  <c:v>0.6078142523765564</c:v>
                </c:pt>
                <c:pt idx="10407">
                  <c:v>0.60783672332763672</c:v>
                </c:pt>
                <c:pt idx="10408">
                  <c:v>0.60782438516616821</c:v>
                </c:pt>
                <c:pt idx="10409">
                  <c:v>0.60781466960906982</c:v>
                </c:pt>
                <c:pt idx="10410">
                  <c:v>0.60781240463256836</c:v>
                </c:pt>
                <c:pt idx="10411">
                  <c:v>0.60781663656234741</c:v>
                </c:pt>
                <c:pt idx="10412">
                  <c:v>0.607799232006073</c:v>
                </c:pt>
                <c:pt idx="10413">
                  <c:v>0.60780739784240723</c:v>
                </c:pt>
                <c:pt idx="10414">
                  <c:v>0.60780048370361328</c:v>
                </c:pt>
                <c:pt idx="10415">
                  <c:v>0.60779142379760742</c:v>
                </c:pt>
                <c:pt idx="10416">
                  <c:v>0.60780835151672363</c:v>
                </c:pt>
                <c:pt idx="10417">
                  <c:v>0.60782909393310547</c:v>
                </c:pt>
                <c:pt idx="10418">
                  <c:v>0.60782015323638916</c:v>
                </c:pt>
                <c:pt idx="10419">
                  <c:v>0.60781359672546387</c:v>
                </c:pt>
                <c:pt idx="10420">
                  <c:v>0.60782033205032349</c:v>
                </c:pt>
                <c:pt idx="10421">
                  <c:v>0.60782748460769653</c:v>
                </c:pt>
                <c:pt idx="10422">
                  <c:v>0.60780376195907593</c:v>
                </c:pt>
                <c:pt idx="10423">
                  <c:v>0.60779440402984619</c:v>
                </c:pt>
                <c:pt idx="10424">
                  <c:v>0.60781407356262207</c:v>
                </c:pt>
                <c:pt idx="10425">
                  <c:v>0.60781073570251465</c:v>
                </c:pt>
                <c:pt idx="10426">
                  <c:v>0.60781300067901611</c:v>
                </c:pt>
                <c:pt idx="10427">
                  <c:v>0.60782927274703979</c:v>
                </c:pt>
                <c:pt idx="10428">
                  <c:v>0.60782843828201294</c:v>
                </c:pt>
                <c:pt idx="10429">
                  <c:v>0.60782217979431152</c:v>
                </c:pt>
                <c:pt idx="10430">
                  <c:v>0.60780960321426392</c:v>
                </c:pt>
                <c:pt idx="10431">
                  <c:v>0.60783058404922485</c:v>
                </c:pt>
                <c:pt idx="10432">
                  <c:v>0.6078190803527832</c:v>
                </c:pt>
                <c:pt idx="10433">
                  <c:v>0.60783392190933228</c:v>
                </c:pt>
                <c:pt idx="10434">
                  <c:v>0.60783147811889648</c:v>
                </c:pt>
                <c:pt idx="10435">
                  <c:v>0.6078193187713623</c:v>
                </c:pt>
                <c:pt idx="10436">
                  <c:v>0.60782617330551147</c:v>
                </c:pt>
                <c:pt idx="10437">
                  <c:v>0.60781979560852051</c:v>
                </c:pt>
                <c:pt idx="10438">
                  <c:v>0.60783565044403076</c:v>
                </c:pt>
                <c:pt idx="10439">
                  <c:v>0.60783344507217407</c:v>
                </c:pt>
                <c:pt idx="10440">
                  <c:v>0.60782432556152344</c:v>
                </c:pt>
                <c:pt idx="10441">
                  <c:v>0.60783267021179199</c:v>
                </c:pt>
                <c:pt idx="10442">
                  <c:v>0.60785073041915894</c:v>
                </c:pt>
                <c:pt idx="10443">
                  <c:v>0.60783928632736206</c:v>
                </c:pt>
                <c:pt idx="10444">
                  <c:v>0.60783553123474121</c:v>
                </c:pt>
                <c:pt idx="10445">
                  <c:v>0.60784685611724854</c:v>
                </c:pt>
                <c:pt idx="10446">
                  <c:v>0.60784387588500977</c:v>
                </c:pt>
                <c:pt idx="10447">
                  <c:v>0.60785037279129028</c:v>
                </c:pt>
                <c:pt idx="10448">
                  <c:v>0.60785353183746338</c:v>
                </c:pt>
                <c:pt idx="10449">
                  <c:v>0.60784059762954712</c:v>
                </c:pt>
                <c:pt idx="10450">
                  <c:v>0.60784381628036499</c:v>
                </c:pt>
                <c:pt idx="10451">
                  <c:v>0.6078486442565918</c:v>
                </c:pt>
                <c:pt idx="10452">
                  <c:v>0.6078418493270874</c:v>
                </c:pt>
                <c:pt idx="10453">
                  <c:v>0.60783642530441284</c:v>
                </c:pt>
                <c:pt idx="10454">
                  <c:v>0.60784941911697388</c:v>
                </c:pt>
                <c:pt idx="10455">
                  <c:v>0.60786706209182739</c:v>
                </c:pt>
                <c:pt idx="10456">
                  <c:v>0.60785746574401855</c:v>
                </c:pt>
                <c:pt idx="10457">
                  <c:v>0.60784876346588135</c:v>
                </c:pt>
                <c:pt idx="10458">
                  <c:v>0.607857346534729</c:v>
                </c:pt>
                <c:pt idx="10459">
                  <c:v>0.60785138607025146</c:v>
                </c:pt>
                <c:pt idx="10460">
                  <c:v>0.60786646604537964</c:v>
                </c:pt>
                <c:pt idx="10461">
                  <c:v>0.60785585641860962</c:v>
                </c:pt>
                <c:pt idx="10462">
                  <c:v>0.60785055160522461</c:v>
                </c:pt>
                <c:pt idx="10463">
                  <c:v>0.60784357786178589</c:v>
                </c:pt>
                <c:pt idx="10464">
                  <c:v>0.60783368349075317</c:v>
                </c:pt>
                <c:pt idx="10465">
                  <c:v>0.60784834623336792</c:v>
                </c:pt>
                <c:pt idx="10466">
                  <c:v>0.60786545276641846</c:v>
                </c:pt>
                <c:pt idx="10467">
                  <c:v>0.60786306858062744</c:v>
                </c:pt>
                <c:pt idx="10468">
                  <c:v>0.60786426067352295</c:v>
                </c:pt>
                <c:pt idx="10469">
                  <c:v>0.6078612208366394</c:v>
                </c:pt>
                <c:pt idx="10470">
                  <c:v>0.60786855220794678</c:v>
                </c:pt>
                <c:pt idx="10471">
                  <c:v>0.60786235332489014</c:v>
                </c:pt>
                <c:pt idx="10472">
                  <c:v>0.60787034034729004</c:v>
                </c:pt>
                <c:pt idx="10473">
                  <c:v>0.60785979032516479</c:v>
                </c:pt>
                <c:pt idx="10474">
                  <c:v>0.60786008834838867</c:v>
                </c:pt>
                <c:pt idx="10475">
                  <c:v>0.60786038637161255</c:v>
                </c:pt>
                <c:pt idx="10476">
                  <c:v>0.60785955190658569</c:v>
                </c:pt>
                <c:pt idx="10477">
                  <c:v>0.60785573720932007</c:v>
                </c:pt>
                <c:pt idx="10478">
                  <c:v>0.60787069797515869</c:v>
                </c:pt>
                <c:pt idx="10479">
                  <c:v>0.60787081718444824</c:v>
                </c:pt>
                <c:pt idx="10480">
                  <c:v>0.60785990953445435</c:v>
                </c:pt>
                <c:pt idx="10481">
                  <c:v>0.60787171125411987</c:v>
                </c:pt>
                <c:pt idx="10482">
                  <c:v>0.60787683725357056</c:v>
                </c:pt>
                <c:pt idx="10483">
                  <c:v>0.60788470506668091</c:v>
                </c:pt>
                <c:pt idx="10484">
                  <c:v>0.60789638757705688</c:v>
                </c:pt>
                <c:pt idx="10485">
                  <c:v>0.607890784740448</c:v>
                </c:pt>
                <c:pt idx="10486">
                  <c:v>0.60787564516067505</c:v>
                </c:pt>
                <c:pt idx="10487">
                  <c:v>0.60788643360137939</c:v>
                </c:pt>
                <c:pt idx="10488">
                  <c:v>0.60786885023117065</c:v>
                </c:pt>
                <c:pt idx="10489">
                  <c:v>0.60788297653198242</c:v>
                </c:pt>
                <c:pt idx="10490">
                  <c:v>0.60788995027542114</c:v>
                </c:pt>
                <c:pt idx="10491">
                  <c:v>0.60789245367050171</c:v>
                </c:pt>
                <c:pt idx="10492">
                  <c:v>0.60790294408798218</c:v>
                </c:pt>
                <c:pt idx="10493">
                  <c:v>0.60789263248443604</c:v>
                </c:pt>
                <c:pt idx="10494">
                  <c:v>0.60789895057678223</c:v>
                </c:pt>
                <c:pt idx="10495">
                  <c:v>0.60786980390548706</c:v>
                </c:pt>
                <c:pt idx="10496">
                  <c:v>0.60785889625549316</c:v>
                </c:pt>
                <c:pt idx="10497">
                  <c:v>0.60787403583526611</c:v>
                </c:pt>
                <c:pt idx="10498">
                  <c:v>0.60787475109100342</c:v>
                </c:pt>
                <c:pt idx="10499">
                  <c:v>0.60787349939346313</c:v>
                </c:pt>
                <c:pt idx="10500">
                  <c:v>0.60788148641586304</c:v>
                </c:pt>
                <c:pt idx="10501">
                  <c:v>0.60787129402160645</c:v>
                </c:pt>
                <c:pt idx="10502">
                  <c:v>0.60788482427597046</c:v>
                </c:pt>
                <c:pt idx="10503">
                  <c:v>0.60786741971969604</c:v>
                </c:pt>
                <c:pt idx="10504">
                  <c:v>0.60787487030029297</c:v>
                </c:pt>
                <c:pt idx="10505">
                  <c:v>0.60788923501968384</c:v>
                </c:pt>
                <c:pt idx="10506">
                  <c:v>0.60787111520767212</c:v>
                </c:pt>
                <c:pt idx="10507">
                  <c:v>0.60787719488143921</c:v>
                </c:pt>
                <c:pt idx="10508">
                  <c:v>0.60787951946258545</c:v>
                </c:pt>
                <c:pt idx="10509">
                  <c:v>0.60787767171859741</c:v>
                </c:pt>
                <c:pt idx="10510">
                  <c:v>0.60789334774017334</c:v>
                </c:pt>
                <c:pt idx="10511">
                  <c:v>0.60789364576339722</c:v>
                </c:pt>
                <c:pt idx="10512">
                  <c:v>0.60788553953170776</c:v>
                </c:pt>
                <c:pt idx="10513">
                  <c:v>0.60786783695220947</c:v>
                </c:pt>
                <c:pt idx="10514">
                  <c:v>0.60787618160247803</c:v>
                </c:pt>
                <c:pt idx="10515">
                  <c:v>0.60788547992706299</c:v>
                </c:pt>
                <c:pt idx="10516">
                  <c:v>0.60788428783416748</c:v>
                </c:pt>
                <c:pt idx="10517">
                  <c:v>0.60788661241531372</c:v>
                </c:pt>
                <c:pt idx="10518">
                  <c:v>0.60788947343826294</c:v>
                </c:pt>
                <c:pt idx="10519">
                  <c:v>0.60788542032241821</c:v>
                </c:pt>
                <c:pt idx="10520">
                  <c:v>0.60788106918334961</c:v>
                </c:pt>
                <c:pt idx="10521">
                  <c:v>0.60789740085601807</c:v>
                </c:pt>
                <c:pt idx="10522">
                  <c:v>0.60790336132049561</c:v>
                </c:pt>
                <c:pt idx="10523">
                  <c:v>0.60789436101913452</c:v>
                </c:pt>
                <c:pt idx="10524">
                  <c:v>0.60791116952896118</c:v>
                </c:pt>
                <c:pt idx="10525">
                  <c:v>0.60790300369262695</c:v>
                </c:pt>
                <c:pt idx="10526">
                  <c:v>0.60790973901748657</c:v>
                </c:pt>
                <c:pt idx="10527">
                  <c:v>0.60791289806365967</c:v>
                </c:pt>
                <c:pt idx="10528">
                  <c:v>0.60789370536804199</c:v>
                </c:pt>
                <c:pt idx="10529">
                  <c:v>0.60790407657623291</c:v>
                </c:pt>
                <c:pt idx="10530">
                  <c:v>0.60791617631912231</c:v>
                </c:pt>
                <c:pt idx="10531">
                  <c:v>0.6079174280166626</c:v>
                </c:pt>
                <c:pt idx="10532">
                  <c:v>0.6079135537147522</c:v>
                </c:pt>
                <c:pt idx="10533">
                  <c:v>0.60794341564178467</c:v>
                </c:pt>
                <c:pt idx="10534">
                  <c:v>0.60792475938796997</c:v>
                </c:pt>
                <c:pt idx="10535">
                  <c:v>0.60793495178222656</c:v>
                </c:pt>
                <c:pt idx="10536">
                  <c:v>0.60793328285217285</c:v>
                </c:pt>
                <c:pt idx="10537">
                  <c:v>0.60792440176010132</c:v>
                </c:pt>
                <c:pt idx="10538">
                  <c:v>0.60793852806091309</c:v>
                </c:pt>
                <c:pt idx="10539">
                  <c:v>0.60793930292129517</c:v>
                </c:pt>
                <c:pt idx="10540">
                  <c:v>0.60794919729232788</c:v>
                </c:pt>
                <c:pt idx="10541">
                  <c:v>0.60793530941009521</c:v>
                </c:pt>
                <c:pt idx="10542">
                  <c:v>0.60792839527130127</c:v>
                </c:pt>
                <c:pt idx="10543">
                  <c:v>0.607932448387146</c:v>
                </c:pt>
                <c:pt idx="10544">
                  <c:v>0.60794490575790405</c:v>
                </c:pt>
                <c:pt idx="10545">
                  <c:v>0.6079367995262146</c:v>
                </c:pt>
                <c:pt idx="10546">
                  <c:v>0.60791391134262085</c:v>
                </c:pt>
                <c:pt idx="10547">
                  <c:v>0.60790717601776123</c:v>
                </c:pt>
                <c:pt idx="10548">
                  <c:v>0.60793542861938477</c:v>
                </c:pt>
                <c:pt idx="10549">
                  <c:v>0.60794109106063843</c:v>
                </c:pt>
                <c:pt idx="10550">
                  <c:v>0.60794156789779663</c:v>
                </c:pt>
                <c:pt idx="10551">
                  <c:v>0.60782945156097412</c:v>
                </c:pt>
                <c:pt idx="10552">
                  <c:v>0.60744595527648926</c:v>
                </c:pt>
                <c:pt idx="10553">
                  <c:v>0.60741794109344482</c:v>
                </c:pt>
                <c:pt idx="10554">
                  <c:v>0.60745126008987427</c:v>
                </c:pt>
                <c:pt idx="10555">
                  <c:v>0.60751897096633911</c:v>
                </c:pt>
                <c:pt idx="10556">
                  <c:v>0.60769885778427124</c:v>
                </c:pt>
                <c:pt idx="10557">
                  <c:v>0.60792863368988037</c:v>
                </c:pt>
                <c:pt idx="10558">
                  <c:v>0.60793441534042358</c:v>
                </c:pt>
                <c:pt idx="10559">
                  <c:v>0.60792505741119385</c:v>
                </c:pt>
                <c:pt idx="10560">
                  <c:v>0.60794144868850708</c:v>
                </c:pt>
                <c:pt idx="10561">
                  <c:v>0.60794752836227417</c:v>
                </c:pt>
                <c:pt idx="10562">
                  <c:v>0.60793411731719971</c:v>
                </c:pt>
                <c:pt idx="10563">
                  <c:v>0.60793513059616089</c:v>
                </c:pt>
                <c:pt idx="10564">
                  <c:v>0.6079334020614624</c:v>
                </c:pt>
                <c:pt idx="10565">
                  <c:v>0.60791480541229248</c:v>
                </c:pt>
                <c:pt idx="10566">
                  <c:v>0.6079365611076355</c:v>
                </c:pt>
                <c:pt idx="10567">
                  <c:v>0.60793387889862061</c:v>
                </c:pt>
                <c:pt idx="10568">
                  <c:v>0.6079552173614502</c:v>
                </c:pt>
                <c:pt idx="10569">
                  <c:v>0.60794073343276978</c:v>
                </c:pt>
                <c:pt idx="10570">
                  <c:v>0.60794711112976074</c:v>
                </c:pt>
                <c:pt idx="10571">
                  <c:v>0.60795462131500244</c:v>
                </c:pt>
                <c:pt idx="10572">
                  <c:v>0.60796231031417847</c:v>
                </c:pt>
                <c:pt idx="10573">
                  <c:v>0.60794651508331299</c:v>
                </c:pt>
                <c:pt idx="10574">
                  <c:v>0.6079413890838623</c:v>
                </c:pt>
                <c:pt idx="10575">
                  <c:v>0.60795968770980835</c:v>
                </c:pt>
                <c:pt idx="10576">
                  <c:v>0.60797828435897827</c:v>
                </c:pt>
                <c:pt idx="10577">
                  <c:v>0.60796284675598145</c:v>
                </c:pt>
                <c:pt idx="10578">
                  <c:v>0.60797184705734253</c:v>
                </c:pt>
                <c:pt idx="10579">
                  <c:v>0.60798043012619019</c:v>
                </c:pt>
                <c:pt idx="10580">
                  <c:v>0.6079707145690918</c:v>
                </c:pt>
                <c:pt idx="10581">
                  <c:v>0.60795474052429199</c:v>
                </c:pt>
                <c:pt idx="10582">
                  <c:v>0.60796070098876953</c:v>
                </c:pt>
                <c:pt idx="10583">
                  <c:v>0.6079673171043396</c:v>
                </c:pt>
                <c:pt idx="10584">
                  <c:v>0.6079590916633606</c:v>
                </c:pt>
                <c:pt idx="10585">
                  <c:v>0.60796588659286499</c:v>
                </c:pt>
                <c:pt idx="10586">
                  <c:v>0.60797315835952759</c:v>
                </c:pt>
                <c:pt idx="10587">
                  <c:v>0.60798180103302002</c:v>
                </c:pt>
                <c:pt idx="10588">
                  <c:v>0.60799151659011841</c:v>
                </c:pt>
                <c:pt idx="10589">
                  <c:v>0.60798376798629761</c:v>
                </c:pt>
                <c:pt idx="10590">
                  <c:v>0.60798579454421997</c:v>
                </c:pt>
                <c:pt idx="10591">
                  <c:v>0.60800772905349731</c:v>
                </c:pt>
                <c:pt idx="10592">
                  <c:v>0.60798162221908569</c:v>
                </c:pt>
                <c:pt idx="10593">
                  <c:v>0.60798835754394531</c:v>
                </c:pt>
                <c:pt idx="10594">
                  <c:v>0.60798537731170654</c:v>
                </c:pt>
                <c:pt idx="10595">
                  <c:v>0.60800707340240479</c:v>
                </c:pt>
                <c:pt idx="10596">
                  <c:v>0.60801136493682861</c:v>
                </c:pt>
                <c:pt idx="10597">
                  <c:v>0.60799944400787354</c:v>
                </c:pt>
                <c:pt idx="10598">
                  <c:v>0.60799324512481689</c:v>
                </c:pt>
                <c:pt idx="10599">
                  <c:v>0.60798138380050659</c:v>
                </c:pt>
                <c:pt idx="10600">
                  <c:v>0.60798674821853638</c:v>
                </c:pt>
                <c:pt idx="10601">
                  <c:v>0.60798954963684082</c:v>
                </c:pt>
                <c:pt idx="10602">
                  <c:v>0.6080014705657959</c:v>
                </c:pt>
                <c:pt idx="10603">
                  <c:v>0.60798990726470947</c:v>
                </c:pt>
                <c:pt idx="10604">
                  <c:v>0.60799461603164673</c:v>
                </c:pt>
                <c:pt idx="10605">
                  <c:v>0.6079908013343811</c:v>
                </c:pt>
                <c:pt idx="10606">
                  <c:v>0.60801297426223755</c:v>
                </c:pt>
                <c:pt idx="10607">
                  <c:v>0.60800266265869141</c:v>
                </c:pt>
                <c:pt idx="10608">
                  <c:v>0.60800403356552124</c:v>
                </c:pt>
                <c:pt idx="10609">
                  <c:v>0.60800373554229736</c:v>
                </c:pt>
                <c:pt idx="10610">
                  <c:v>0.60798203945159912</c:v>
                </c:pt>
                <c:pt idx="10611">
                  <c:v>0.60798275470733643</c:v>
                </c:pt>
                <c:pt idx="10612">
                  <c:v>0.6080055832862854</c:v>
                </c:pt>
                <c:pt idx="10613">
                  <c:v>0.6080014705657959</c:v>
                </c:pt>
                <c:pt idx="10614">
                  <c:v>0.60800641775131226</c:v>
                </c:pt>
                <c:pt idx="10615">
                  <c:v>0.60802209377288818</c:v>
                </c:pt>
                <c:pt idx="10616">
                  <c:v>0.60802429914474487</c:v>
                </c:pt>
                <c:pt idx="10617">
                  <c:v>0.60801941156387329</c:v>
                </c:pt>
                <c:pt idx="10618">
                  <c:v>0.60800069570541382</c:v>
                </c:pt>
                <c:pt idx="10619">
                  <c:v>0.60799527168273926</c:v>
                </c:pt>
                <c:pt idx="10620">
                  <c:v>0.60801303386688232</c:v>
                </c:pt>
                <c:pt idx="10621">
                  <c:v>0.60800254344940186</c:v>
                </c:pt>
                <c:pt idx="10622">
                  <c:v>0.60800015926361084</c:v>
                </c:pt>
                <c:pt idx="10623">
                  <c:v>0.60800725221633911</c:v>
                </c:pt>
                <c:pt idx="10624">
                  <c:v>0.60800737142562866</c:v>
                </c:pt>
                <c:pt idx="10625">
                  <c:v>0.60801786184310913</c:v>
                </c:pt>
                <c:pt idx="10626">
                  <c:v>0.60800838470458984</c:v>
                </c:pt>
                <c:pt idx="10627">
                  <c:v>0.60799926519393921</c:v>
                </c:pt>
                <c:pt idx="10628">
                  <c:v>0.60800862312316895</c:v>
                </c:pt>
                <c:pt idx="10629">
                  <c:v>0.60801023244857788</c:v>
                </c:pt>
                <c:pt idx="10630">
                  <c:v>0.60801661014556885</c:v>
                </c:pt>
                <c:pt idx="10631">
                  <c:v>0.60801470279693604</c:v>
                </c:pt>
                <c:pt idx="10632">
                  <c:v>0.60800731182098389</c:v>
                </c:pt>
                <c:pt idx="10633">
                  <c:v>0.60801243782043457</c:v>
                </c:pt>
                <c:pt idx="10634">
                  <c:v>0.60801064968109131</c:v>
                </c:pt>
                <c:pt idx="10635">
                  <c:v>0.60801345109939575</c:v>
                </c:pt>
                <c:pt idx="10636">
                  <c:v>0.60801339149475098</c:v>
                </c:pt>
                <c:pt idx="10637">
                  <c:v>0.60801422595977783</c:v>
                </c:pt>
                <c:pt idx="10638">
                  <c:v>0.60799217224121094</c:v>
                </c:pt>
                <c:pt idx="10639">
                  <c:v>0.60800004005432129</c:v>
                </c:pt>
                <c:pt idx="10640">
                  <c:v>0.6080009937286377</c:v>
                </c:pt>
                <c:pt idx="10641">
                  <c:v>0.60801506042480469</c:v>
                </c:pt>
                <c:pt idx="10642">
                  <c:v>0.60800987482070923</c:v>
                </c:pt>
                <c:pt idx="10643">
                  <c:v>0.60801053047180176</c:v>
                </c:pt>
                <c:pt idx="10644">
                  <c:v>0.60802137851715088</c:v>
                </c:pt>
                <c:pt idx="10645">
                  <c:v>0.60800731182098389</c:v>
                </c:pt>
                <c:pt idx="10646">
                  <c:v>0.60802102088928223</c:v>
                </c:pt>
                <c:pt idx="10647">
                  <c:v>0.60800677537918091</c:v>
                </c:pt>
                <c:pt idx="10648">
                  <c:v>0.60802990198135376</c:v>
                </c:pt>
                <c:pt idx="10649">
                  <c:v>0.60802227258682251</c:v>
                </c:pt>
                <c:pt idx="10650">
                  <c:v>0.60799932479858398</c:v>
                </c:pt>
                <c:pt idx="10651">
                  <c:v>0.60800641775131226</c:v>
                </c:pt>
                <c:pt idx="10652">
                  <c:v>0.60802233219146729</c:v>
                </c:pt>
                <c:pt idx="10653">
                  <c:v>0.60802024602890015</c:v>
                </c:pt>
                <c:pt idx="10654">
                  <c:v>0.60803449153900146</c:v>
                </c:pt>
                <c:pt idx="10655">
                  <c:v>0.60801070928573608</c:v>
                </c:pt>
                <c:pt idx="10656">
                  <c:v>0.60800856351852417</c:v>
                </c:pt>
                <c:pt idx="10657">
                  <c:v>0.60801452398300171</c:v>
                </c:pt>
                <c:pt idx="10658">
                  <c:v>0.60804194211959839</c:v>
                </c:pt>
                <c:pt idx="10659">
                  <c:v>0.60803836584091187</c:v>
                </c:pt>
                <c:pt idx="10660">
                  <c:v>0.60803526639938354</c:v>
                </c:pt>
                <c:pt idx="10661">
                  <c:v>0.60803371667861938</c:v>
                </c:pt>
                <c:pt idx="10662">
                  <c:v>0.6080288290977478</c:v>
                </c:pt>
                <c:pt idx="10663">
                  <c:v>0.6080138087272644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0574-48B3-9EDE-905259FACE67}"/>
            </c:ext>
          </c:extLst>
        </c:ser>
        <c:ser>
          <c:idx val="2"/>
          <c:order val="2"/>
          <c:tx>
            <c:v>Stillingsgiver 3</c:v>
          </c:tx>
          <c:spPr>
            <a:ln w="2222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Sheet1!$A$394:$A$11057</c:f>
              <c:numCache>
                <c:formatCode>General</c:formatCode>
                <c:ptCount val="10664"/>
                <c:pt idx="0">
                  <c:v>34.400001633912325</c:v>
                </c:pt>
                <c:pt idx="1">
                  <c:v>34.50000163866207</c:v>
                </c:pt>
                <c:pt idx="2">
                  <c:v>34.600001643411815</c:v>
                </c:pt>
                <c:pt idx="3">
                  <c:v>34.70000164816156</c:v>
                </c:pt>
                <c:pt idx="4">
                  <c:v>34.800001652911305</c:v>
                </c:pt>
                <c:pt idx="5">
                  <c:v>34.900001657661051</c:v>
                </c:pt>
                <c:pt idx="6">
                  <c:v>35.000001662410796</c:v>
                </c:pt>
                <c:pt idx="7">
                  <c:v>35.100001667160541</c:v>
                </c:pt>
                <c:pt idx="8">
                  <c:v>35.200001671910286</c:v>
                </c:pt>
                <c:pt idx="9">
                  <c:v>35.300001676660031</c:v>
                </c:pt>
                <c:pt idx="10">
                  <c:v>35.400001681409776</c:v>
                </c:pt>
                <c:pt idx="11">
                  <c:v>35.500001686159521</c:v>
                </c:pt>
                <c:pt idx="12">
                  <c:v>35.600001690909266</c:v>
                </c:pt>
                <c:pt idx="13">
                  <c:v>35.700001695659012</c:v>
                </c:pt>
                <c:pt idx="14">
                  <c:v>35.800001700408757</c:v>
                </c:pt>
                <c:pt idx="15">
                  <c:v>35.900001705158502</c:v>
                </c:pt>
                <c:pt idx="16">
                  <c:v>36.000001709908247</c:v>
                </c:pt>
                <c:pt idx="17">
                  <c:v>36.100001714657992</c:v>
                </c:pt>
                <c:pt idx="18">
                  <c:v>36.200001719407737</c:v>
                </c:pt>
                <c:pt idx="19">
                  <c:v>36.300001724157482</c:v>
                </c:pt>
                <c:pt idx="20">
                  <c:v>36.400001728907228</c:v>
                </c:pt>
                <c:pt idx="21">
                  <c:v>36.500001733656973</c:v>
                </c:pt>
                <c:pt idx="22">
                  <c:v>36.600001738406718</c:v>
                </c:pt>
                <c:pt idx="23">
                  <c:v>36.700001743156463</c:v>
                </c:pt>
                <c:pt idx="24">
                  <c:v>36.800001747906208</c:v>
                </c:pt>
                <c:pt idx="25">
                  <c:v>36.900001752655953</c:v>
                </c:pt>
                <c:pt idx="26">
                  <c:v>37.000001757405698</c:v>
                </c:pt>
                <c:pt idx="27">
                  <c:v>37.100001762155443</c:v>
                </c:pt>
                <c:pt idx="28">
                  <c:v>37.200001766905189</c:v>
                </c:pt>
                <c:pt idx="29">
                  <c:v>37.300001771654934</c:v>
                </c:pt>
                <c:pt idx="30">
                  <c:v>37.400001776404679</c:v>
                </c:pt>
                <c:pt idx="31">
                  <c:v>37.500001781154424</c:v>
                </c:pt>
                <c:pt idx="32">
                  <c:v>37.600001785904169</c:v>
                </c:pt>
                <c:pt idx="33">
                  <c:v>37.700001790653914</c:v>
                </c:pt>
                <c:pt idx="34">
                  <c:v>37.800001795403659</c:v>
                </c:pt>
                <c:pt idx="35">
                  <c:v>37.900001800153404</c:v>
                </c:pt>
                <c:pt idx="36">
                  <c:v>38.00000180490315</c:v>
                </c:pt>
                <c:pt idx="37">
                  <c:v>38.100001809652895</c:v>
                </c:pt>
                <c:pt idx="38">
                  <c:v>38.20000181440264</c:v>
                </c:pt>
                <c:pt idx="39">
                  <c:v>38.300001819152385</c:v>
                </c:pt>
                <c:pt idx="40">
                  <c:v>38.40000182390213</c:v>
                </c:pt>
                <c:pt idx="41">
                  <c:v>38.500001828651875</c:v>
                </c:pt>
                <c:pt idx="42">
                  <c:v>38.60000183340162</c:v>
                </c:pt>
                <c:pt idx="43">
                  <c:v>38.700001838151366</c:v>
                </c:pt>
                <c:pt idx="44">
                  <c:v>38.800001842901111</c:v>
                </c:pt>
                <c:pt idx="45">
                  <c:v>38.900001847650856</c:v>
                </c:pt>
                <c:pt idx="46">
                  <c:v>39.000001852400601</c:v>
                </c:pt>
                <c:pt idx="47">
                  <c:v>39.100001857150346</c:v>
                </c:pt>
                <c:pt idx="48">
                  <c:v>39.200001861900091</c:v>
                </c:pt>
                <c:pt idx="49">
                  <c:v>39.300001866649836</c:v>
                </c:pt>
                <c:pt idx="50">
                  <c:v>39.400001871399581</c:v>
                </c:pt>
                <c:pt idx="51">
                  <c:v>39.500001876149327</c:v>
                </c:pt>
                <c:pt idx="52">
                  <c:v>39.600001880899072</c:v>
                </c:pt>
                <c:pt idx="53">
                  <c:v>39.700001885648817</c:v>
                </c:pt>
                <c:pt idx="54">
                  <c:v>39.800001890398562</c:v>
                </c:pt>
                <c:pt idx="55">
                  <c:v>39.900001895148307</c:v>
                </c:pt>
                <c:pt idx="56">
                  <c:v>40.000001899898052</c:v>
                </c:pt>
                <c:pt idx="57">
                  <c:v>40.100001904647797</c:v>
                </c:pt>
                <c:pt idx="58">
                  <c:v>40.200001909397542</c:v>
                </c:pt>
                <c:pt idx="59">
                  <c:v>40.300001914147288</c:v>
                </c:pt>
                <c:pt idx="60">
                  <c:v>40.400001918897033</c:v>
                </c:pt>
                <c:pt idx="61">
                  <c:v>40.500001923646778</c:v>
                </c:pt>
                <c:pt idx="62">
                  <c:v>40.600001928396523</c:v>
                </c:pt>
                <c:pt idx="63">
                  <c:v>40.700001933146268</c:v>
                </c:pt>
                <c:pt idx="64">
                  <c:v>40.800001937896013</c:v>
                </c:pt>
                <c:pt idx="65">
                  <c:v>40.900001942645758</c:v>
                </c:pt>
                <c:pt idx="66">
                  <c:v>41.000001947395504</c:v>
                </c:pt>
                <c:pt idx="67">
                  <c:v>41.100001952145249</c:v>
                </c:pt>
                <c:pt idx="68">
                  <c:v>41.200001956894994</c:v>
                </c:pt>
                <c:pt idx="69">
                  <c:v>41.300001961644739</c:v>
                </c:pt>
                <c:pt idx="70">
                  <c:v>41.400001966394484</c:v>
                </c:pt>
                <c:pt idx="71">
                  <c:v>41.500001971144229</c:v>
                </c:pt>
                <c:pt idx="72">
                  <c:v>41.600001975893974</c:v>
                </c:pt>
                <c:pt idx="73">
                  <c:v>41.700001980643719</c:v>
                </c:pt>
                <c:pt idx="74">
                  <c:v>41.800001985393465</c:v>
                </c:pt>
                <c:pt idx="75">
                  <c:v>41.90000199014321</c:v>
                </c:pt>
                <c:pt idx="76">
                  <c:v>42.000001994892955</c:v>
                </c:pt>
                <c:pt idx="77">
                  <c:v>42.1000019996427</c:v>
                </c:pt>
                <c:pt idx="78">
                  <c:v>42.200002004392445</c:v>
                </c:pt>
                <c:pt idx="79">
                  <c:v>42.30000200914219</c:v>
                </c:pt>
                <c:pt idx="80">
                  <c:v>42.400002013891935</c:v>
                </c:pt>
                <c:pt idx="81">
                  <c:v>42.50000201864168</c:v>
                </c:pt>
                <c:pt idx="82">
                  <c:v>42.600002023391426</c:v>
                </c:pt>
                <c:pt idx="83">
                  <c:v>42.700002028141171</c:v>
                </c:pt>
                <c:pt idx="84">
                  <c:v>42.800002032890916</c:v>
                </c:pt>
                <c:pt idx="85">
                  <c:v>42.900002037640661</c:v>
                </c:pt>
                <c:pt idx="86">
                  <c:v>43.000002042390406</c:v>
                </c:pt>
                <c:pt idx="87">
                  <c:v>43.100002047140151</c:v>
                </c:pt>
                <c:pt idx="88">
                  <c:v>43.200002051889896</c:v>
                </c:pt>
                <c:pt idx="89">
                  <c:v>43.300002056639642</c:v>
                </c:pt>
                <c:pt idx="90">
                  <c:v>43.400002061389387</c:v>
                </c:pt>
                <c:pt idx="91">
                  <c:v>43.500002066139132</c:v>
                </c:pt>
                <c:pt idx="92">
                  <c:v>43.600002070888877</c:v>
                </c:pt>
                <c:pt idx="93">
                  <c:v>43.700002075638622</c:v>
                </c:pt>
                <c:pt idx="94">
                  <c:v>43.800002080388367</c:v>
                </c:pt>
                <c:pt idx="95">
                  <c:v>43.900002085138112</c:v>
                </c:pt>
                <c:pt idx="96">
                  <c:v>44.000002089887857</c:v>
                </c:pt>
                <c:pt idx="97">
                  <c:v>44.100002094637603</c:v>
                </c:pt>
                <c:pt idx="98">
                  <c:v>44.200002099387348</c:v>
                </c:pt>
                <c:pt idx="99">
                  <c:v>44.300002104137093</c:v>
                </c:pt>
                <c:pt idx="100">
                  <c:v>44.400002108886838</c:v>
                </c:pt>
                <c:pt idx="101">
                  <c:v>44.500002113636583</c:v>
                </c:pt>
                <c:pt idx="102">
                  <c:v>44.600002118386328</c:v>
                </c:pt>
                <c:pt idx="103">
                  <c:v>44.700002123136073</c:v>
                </c:pt>
                <c:pt idx="104">
                  <c:v>44.800002127885818</c:v>
                </c:pt>
                <c:pt idx="105">
                  <c:v>44.900002132635564</c:v>
                </c:pt>
                <c:pt idx="106">
                  <c:v>45.000002137385309</c:v>
                </c:pt>
                <c:pt idx="107">
                  <c:v>45.100002142135054</c:v>
                </c:pt>
                <c:pt idx="108">
                  <c:v>45.200002146884799</c:v>
                </c:pt>
                <c:pt idx="109">
                  <c:v>45.300002151634544</c:v>
                </c:pt>
                <c:pt idx="110">
                  <c:v>45.400002156384289</c:v>
                </c:pt>
                <c:pt idx="111">
                  <c:v>45.500002161134034</c:v>
                </c:pt>
                <c:pt idx="112">
                  <c:v>45.60000216588378</c:v>
                </c:pt>
                <c:pt idx="113">
                  <c:v>45.700002170633525</c:v>
                </c:pt>
                <c:pt idx="114">
                  <c:v>45.80000217538327</c:v>
                </c:pt>
                <c:pt idx="115">
                  <c:v>45.900002180133015</c:v>
                </c:pt>
                <c:pt idx="116">
                  <c:v>46.00000218488276</c:v>
                </c:pt>
                <c:pt idx="117">
                  <c:v>46.100002189632505</c:v>
                </c:pt>
                <c:pt idx="118">
                  <c:v>46.20000219438225</c:v>
                </c:pt>
                <c:pt idx="119">
                  <c:v>46.300002199131995</c:v>
                </c:pt>
                <c:pt idx="120">
                  <c:v>46.400002203881741</c:v>
                </c:pt>
                <c:pt idx="121">
                  <c:v>46.500002208631486</c:v>
                </c:pt>
                <c:pt idx="122">
                  <c:v>46.600002213381231</c:v>
                </c:pt>
                <c:pt idx="123">
                  <c:v>46.700002218130976</c:v>
                </c:pt>
                <c:pt idx="124">
                  <c:v>46.800002222880721</c:v>
                </c:pt>
                <c:pt idx="125">
                  <c:v>46.900002227630466</c:v>
                </c:pt>
                <c:pt idx="126">
                  <c:v>47.000002232380211</c:v>
                </c:pt>
                <c:pt idx="127">
                  <c:v>47.100002237129956</c:v>
                </c:pt>
                <c:pt idx="128">
                  <c:v>47.200002241879702</c:v>
                </c:pt>
                <c:pt idx="129">
                  <c:v>47.300002246629447</c:v>
                </c:pt>
                <c:pt idx="130">
                  <c:v>47.400002251379192</c:v>
                </c:pt>
                <c:pt idx="131">
                  <c:v>47.500002256128937</c:v>
                </c:pt>
                <c:pt idx="132">
                  <c:v>47.600002260878682</c:v>
                </c:pt>
                <c:pt idx="133">
                  <c:v>47.700002265628427</c:v>
                </c:pt>
                <c:pt idx="134">
                  <c:v>47.800002270378172</c:v>
                </c:pt>
                <c:pt idx="135">
                  <c:v>47.900002275127918</c:v>
                </c:pt>
                <c:pt idx="136">
                  <c:v>48.000002279877663</c:v>
                </c:pt>
                <c:pt idx="137">
                  <c:v>48.100002284627408</c:v>
                </c:pt>
                <c:pt idx="138">
                  <c:v>48.200002289377153</c:v>
                </c:pt>
                <c:pt idx="139">
                  <c:v>48.300002294126898</c:v>
                </c:pt>
                <c:pt idx="140">
                  <c:v>48.400002298876643</c:v>
                </c:pt>
                <c:pt idx="141">
                  <c:v>48.500002303626388</c:v>
                </c:pt>
                <c:pt idx="142">
                  <c:v>48.600002308376133</c:v>
                </c:pt>
                <c:pt idx="143">
                  <c:v>48.700002313125879</c:v>
                </c:pt>
                <c:pt idx="144">
                  <c:v>48.800002317875624</c:v>
                </c:pt>
                <c:pt idx="145">
                  <c:v>48.900002322625369</c:v>
                </c:pt>
                <c:pt idx="146">
                  <c:v>49.000002327375114</c:v>
                </c:pt>
                <c:pt idx="147">
                  <c:v>49.100002332124859</c:v>
                </c:pt>
                <c:pt idx="148">
                  <c:v>49.200002336874604</c:v>
                </c:pt>
                <c:pt idx="149">
                  <c:v>49.300002341624349</c:v>
                </c:pt>
                <c:pt idx="150">
                  <c:v>49.400002346374094</c:v>
                </c:pt>
                <c:pt idx="151">
                  <c:v>49.50000235112384</c:v>
                </c:pt>
                <c:pt idx="152">
                  <c:v>49.600002355873585</c:v>
                </c:pt>
                <c:pt idx="153">
                  <c:v>49.70000236062333</c:v>
                </c:pt>
                <c:pt idx="154">
                  <c:v>49.800002365373075</c:v>
                </c:pt>
                <c:pt idx="155">
                  <c:v>49.90000237012282</c:v>
                </c:pt>
                <c:pt idx="156">
                  <c:v>50.000002374872565</c:v>
                </c:pt>
                <c:pt idx="157">
                  <c:v>50.10000237962231</c:v>
                </c:pt>
                <c:pt idx="158">
                  <c:v>50.200002384372056</c:v>
                </c:pt>
                <c:pt idx="159">
                  <c:v>50.300002389121801</c:v>
                </c:pt>
                <c:pt idx="160">
                  <c:v>50.400002393871546</c:v>
                </c:pt>
                <c:pt idx="161">
                  <c:v>50.500002398621291</c:v>
                </c:pt>
                <c:pt idx="162">
                  <c:v>50.600002403371036</c:v>
                </c:pt>
                <c:pt idx="163">
                  <c:v>50.700002408120781</c:v>
                </c:pt>
                <c:pt idx="164">
                  <c:v>50.800002412870526</c:v>
                </c:pt>
                <c:pt idx="165">
                  <c:v>50.900002417620271</c:v>
                </c:pt>
                <c:pt idx="166">
                  <c:v>51.000002422370017</c:v>
                </c:pt>
                <c:pt idx="167">
                  <c:v>51.100002427119762</c:v>
                </c:pt>
                <c:pt idx="168">
                  <c:v>51.200002431869507</c:v>
                </c:pt>
                <c:pt idx="169">
                  <c:v>51.300002436619252</c:v>
                </c:pt>
                <c:pt idx="170">
                  <c:v>51.400002441368997</c:v>
                </c:pt>
                <c:pt idx="171">
                  <c:v>51.500002446118742</c:v>
                </c:pt>
                <c:pt idx="172">
                  <c:v>51.600002450868487</c:v>
                </c:pt>
                <c:pt idx="173">
                  <c:v>51.700002455618232</c:v>
                </c:pt>
                <c:pt idx="174">
                  <c:v>51.800002460367978</c:v>
                </c:pt>
                <c:pt idx="175">
                  <c:v>51.900002465117723</c:v>
                </c:pt>
                <c:pt idx="176">
                  <c:v>52.000002469867468</c:v>
                </c:pt>
                <c:pt idx="177">
                  <c:v>52.100002474617213</c:v>
                </c:pt>
                <c:pt idx="178">
                  <c:v>52.200002479366958</c:v>
                </c:pt>
                <c:pt idx="179">
                  <c:v>52.300002484116703</c:v>
                </c:pt>
                <c:pt idx="180">
                  <c:v>52.400002488866448</c:v>
                </c:pt>
                <c:pt idx="181">
                  <c:v>52.500002493616194</c:v>
                </c:pt>
                <c:pt idx="182">
                  <c:v>52.600002498365939</c:v>
                </c:pt>
                <c:pt idx="183">
                  <c:v>52.700002503115684</c:v>
                </c:pt>
                <c:pt idx="184">
                  <c:v>52.800002507865429</c:v>
                </c:pt>
                <c:pt idx="185">
                  <c:v>52.900002512615174</c:v>
                </c:pt>
                <c:pt idx="186">
                  <c:v>53.000002517364919</c:v>
                </c:pt>
                <c:pt idx="187">
                  <c:v>53.100002522114664</c:v>
                </c:pt>
                <c:pt idx="188">
                  <c:v>53.200002526864409</c:v>
                </c:pt>
                <c:pt idx="189">
                  <c:v>53.300002531614155</c:v>
                </c:pt>
                <c:pt idx="190">
                  <c:v>53.4000025363639</c:v>
                </c:pt>
                <c:pt idx="191">
                  <c:v>53.500002541113645</c:v>
                </c:pt>
                <c:pt idx="192">
                  <c:v>53.60000254586339</c:v>
                </c:pt>
                <c:pt idx="193">
                  <c:v>53.700002550613135</c:v>
                </c:pt>
                <c:pt idx="194">
                  <c:v>53.80000255536288</c:v>
                </c:pt>
                <c:pt idx="195">
                  <c:v>53.900002560112625</c:v>
                </c:pt>
                <c:pt idx="196">
                  <c:v>54.00000256486237</c:v>
                </c:pt>
                <c:pt idx="197">
                  <c:v>54.100002569612116</c:v>
                </c:pt>
                <c:pt idx="198">
                  <c:v>54.200002574361861</c:v>
                </c:pt>
                <c:pt idx="199">
                  <c:v>54.300002579111606</c:v>
                </c:pt>
                <c:pt idx="200">
                  <c:v>54.400002583861351</c:v>
                </c:pt>
                <c:pt idx="201">
                  <c:v>54.500002588611096</c:v>
                </c:pt>
                <c:pt idx="202">
                  <c:v>54.600002593360841</c:v>
                </c:pt>
                <c:pt idx="203">
                  <c:v>54.700002598110586</c:v>
                </c:pt>
                <c:pt idx="204">
                  <c:v>54.800002602860332</c:v>
                </c:pt>
                <c:pt idx="205">
                  <c:v>54.900002607610077</c:v>
                </c:pt>
                <c:pt idx="206">
                  <c:v>55.000002612359822</c:v>
                </c:pt>
                <c:pt idx="207">
                  <c:v>55.100002617109567</c:v>
                </c:pt>
                <c:pt idx="208">
                  <c:v>55.200002621859312</c:v>
                </c:pt>
                <c:pt idx="209">
                  <c:v>55.300002626609057</c:v>
                </c:pt>
                <c:pt idx="210">
                  <c:v>55.400002631358802</c:v>
                </c:pt>
                <c:pt idx="211">
                  <c:v>55.500002636108547</c:v>
                </c:pt>
                <c:pt idx="212">
                  <c:v>55.600002640858293</c:v>
                </c:pt>
                <c:pt idx="213">
                  <c:v>55.700002645608038</c:v>
                </c:pt>
                <c:pt idx="214">
                  <c:v>55.800002650357783</c:v>
                </c:pt>
                <c:pt idx="215">
                  <c:v>55.900002655107528</c:v>
                </c:pt>
                <c:pt idx="216">
                  <c:v>56.000002659857273</c:v>
                </c:pt>
                <c:pt idx="217">
                  <c:v>56.100002664607018</c:v>
                </c:pt>
                <c:pt idx="218">
                  <c:v>56.200002669356763</c:v>
                </c:pt>
                <c:pt idx="219">
                  <c:v>56.300002674106508</c:v>
                </c:pt>
                <c:pt idx="220">
                  <c:v>56.400002678856254</c:v>
                </c:pt>
                <c:pt idx="221">
                  <c:v>56.500002683605999</c:v>
                </c:pt>
                <c:pt idx="222">
                  <c:v>56.600002688355744</c:v>
                </c:pt>
                <c:pt idx="223">
                  <c:v>56.700002693105489</c:v>
                </c:pt>
                <c:pt idx="224">
                  <c:v>56.800002697855234</c:v>
                </c:pt>
                <c:pt idx="225">
                  <c:v>56.900002702604979</c:v>
                </c:pt>
                <c:pt idx="226">
                  <c:v>57.000002707354724</c:v>
                </c:pt>
                <c:pt idx="227">
                  <c:v>57.10000271210447</c:v>
                </c:pt>
                <c:pt idx="228">
                  <c:v>57.200002716854215</c:v>
                </c:pt>
                <c:pt idx="229">
                  <c:v>57.30000272160396</c:v>
                </c:pt>
                <c:pt idx="230">
                  <c:v>57.400002726353705</c:v>
                </c:pt>
                <c:pt idx="231">
                  <c:v>57.50000273110345</c:v>
                </c:pt>
                <c:pt idx="232">
                  <c:v>57.600002735853195</c:v>
                </c:pt>
                <c:pt idx="233">
                  <c:v>57.70000274060294</c:v>
                </c:pt>
                <c:pt idx="234">
                  <c:v>57.800002745352685</c:v>
                </c:pt>
                <c:pt idx="235">
                  <c:v>57.900002750102431</c:v>
                </c:pt>
                <c:pt idx="236">
                  <c:v>58.000002754852176</c:v>
                </c:pt>
                <c:pt idx="237">
                  <c:v>58.100002759601921</c:v>
                </c:pt>
                <c:pt idx="238">
                  <c:v>58.200002764351666</c:v>
                </c:pt>
                <c:pt idx="239">
                  <c:v>58.300002769101411</c:v>
                </c:pt>
                <c:pt idx="240">
                  <c:v>58.400002773851156</c:v>
                </c:pt>
                <c:pt idx="241">
                  <c:v>58.500002778600901</c:v>
                </c:pt>
                <c:pt idx="242">
                  <c:v>58.600002783350646</c:v>
                </c:pt>
                <c:pt idx="243">
                  <c:v>58.700002788100392</c:v>
                </c:pt>
                <c:pt idx="244">
                  <c:v>58.800002792850137</c:v>
                </c:pt>
                <c:pt idx="245">
                  <c:v>58.900002797599882</c:v>
                </c:pt>
                <c:pt idx="246">
                  <c:v>59.000002802349627</c:v>
                </c:pt>
                <c:pt idx="247">
                  <c:v>59.100002807099372</c:v>
                </c:pt>
                <c:pt idx="248">
                  <c:v>59.200002811849117</c:v>
                </c:pt>
                <c:pt idx="249">
                  <c:v>59.300002816598862</c:v>
                </c:pt>
                <c:pt idx="250">
                  <c:v>59.400002821348608</c:v>
                </c:pt>
                <c:pt idx="251">
                  <c:v>59.500002826098353</c:v>
                </c:pt>
                <c:pt idx="252">
                  <c:v>59.600002830848098</c:v>
                </c:pt>
                <c:pt idx="253">
                  <c:v>59.700002835597843</c:v>
                </c:pt>
                <c:pt idx="254">
                  <c:v>59.800002840347588</c:v>
                </c:pt>
                <c:pt idx="255">
                  <c:v>59.900002845097333</c:v>
                </c:pt>
                <c:pt idx="256">
                  <c:v>60.000002849847078</c:v>
                </c:pt>
                <c:pt idx="257">
                  <c:v>60.100002854596823</c:v>
                </c:pt>
                <c:pt idx="258">
                  <c:v>60.200002859346569</c:v>
                </c:pt>
                <c:pt idx="259">
                  <c:v>60.300002864096314</c:v>
                </c:pt>
                <c:pt idx="260">
                  <c:v>60.400002868846059</c:v>
                </c:pt>
                <c:pt idx="261">
                  <c:v>60.500002873595804</c:v>
                </c:pt>
                <c:pt idx="262">
                  <c:v>60.600002878345549</c:v>
                </c:pt>
                <c:pt idx="263">
                  <c:v>60.700002883095294</c:v>
                </c:pt>
                <c:pt idx="264">
                  <c:v>60.800002887845039</c:v>
                </c:pt>
                <c:pt idx="265">
                  <c:v>60.900002892594784</c:v>
                </c:pt>
                <c:pt idx="266">
                  <c:v>61.00000289734453</c:v>
                </c:pt>
                <c:pt idx="267">
                  <c:v>61.100002902094275</c:v>
                </c:pt>
                <c:pt idx="268">
                  <c:v>61.20000290684402</c:v>
                </c:pt>
                <c:pt idx="269">
                  <c:v>61.300002911593765</c:v>
                </c:pt>
                <c:pt idx="270">
                  <c:v>61.40000291634351</c:v>
                </c:pt>
                <c:pt idx="271">
                  <c:v>61.500002921093255</c:v>
                </c:pt>
                <c:pt idx="272">
                  <c:v>61.600002925843</c:v>
                </c:pt>
                <c:pt idx="273">
                  <c:v>61.700002930592746</c:v>
                </c:pt>
                <c:pt idx="274">
                  <c:v>61.800002935342491</c:v>
                </c:pt>
                <c:pt idx="275">
                  <c:v>61.900002940092236</c:v>
                </c:pt>
                <c:pt idx="276">
                  <c:v>62.000002944841981</c:v>
                </c:pt>
                <c:pt idx="277">
                  <c:v>62.100002949591726</c:v>
                </c:pt>
                <c:pt idx="278">
                  <c:v>62.200002954341471</c:v>
                </c:pt>
                <c:pt idx="279">
                  <c:v>62.300002959091216</c:v>
                </c:pt>
                <c:pt idx="280">
                  <c:v>62.400002963840961</c:v>
                </c:pt>
                <c:pt idx="281">
                  <c:v>62.500002968590707</c:v>
                </c:pt>
                <c:pt idx="282">
                  <c:v>62.600002973340452</c:v>
                </c:pt>
                <c:pt idx="283">
                  <c:v>62.700002978090197</c:v>
                </c:pt>
                <c:pt idx="284">
                  <c:v>62.800002982839942</c:v>
                </c:pt>
                <c:pt idx="285">
                  <c:v>62.900002987589687</c:v>
                </c:pt>
                <c:pt idx="286">
                  <c:v>63.000002992339432</c:v>
                </c:pt>
                <c:pt idx="287">
                  <c:v>63.100002997089177</c:v>
                </c:pt>
                <c:pt idx="288">
                  <c:v>63.200003001838923</c:v>
                </c:pt>
                <c:pt idx="289">
                  <c:v>63.300003006588668</c:v>
                </c:pt>
                <c:pt idx="290">
                  <c:v>63.400003011338413</c:v>
                </c:pt>
                <c:pt idx="291">
                  <c:v>63.500003016088158</c:v>
                </c:pt>
                <c:pt idx="292">
                  <c:v>63.600003020837903</c:v>
                </c:pt>
                <c:pt idx="293">
                  <c:v>63.700003025587648</c:v>
                </c:pt>
                <c:pt idx="294">
                  <c:v>63.800003030337393</c:v>
                </c:pt>
                <c:pt idx="295">
                  <c:v>63.900003035087138</c:v>
                </c:pt>
                <c:pt idx="296">
                  <c:v>64.000003039836884</c:v>
                </c:pt>
                <c:pt idx="297">
                  <c:v>64.100003044586629</c:v>
                </c:pt>
                <c:pt idx="298">
                  <c:v>64.200003049336374</c:v>
                </c:pt>
                <c:pt idx="299">
                  <c:v>64.300003054086119</c:v>
                </c:pt>
                <c:pt idx="300">
                  <c:v>64.400003058835864</c:v>
                </c:pt>
                <c:pt idx="301">
                  <c:v>64.500003063585609</c:v>
                </c:pt>
                <c:pt idx="302">
                  <c:v>64.600003068335354</c:v>
                </c:pt>
                <c:pt idx="303">
                  <c:v>64.700003073085099</c:v>
                </c:pt>
                <c:pt idx="304">
                  <c:v>64.800003077834845</c:v>
                </c:pt>
                <c:pt idx="305">
                  <c:v>64.90000308258459</c:v>
                </c:pt>
                <c:pt idx="306">
                  <c:v>65.000003087334335</c:v>
                </c:pt>
                <c:pt idx="307">
                  <c:v>65.10000309208408</c:v>
                </c:pt>
                <c:pt idx="308">
                  <c:v>65.200003096833825</c:v>
                </c:pt>
                <c:pt idx="309">
                  <c:v>65.30000310158357</c:v>
                </c:pt>
                <c:pt idx="310">
                  <c:v>65.400003106333315</c:v>
                </c:pt>
                <c:pt idx="311">
                  <c:v>65.500003111083061</c:v>
                </c:pt>
                <c:pt idx="312">
                  <c:v>65.600003115832806</c:v>
                </c:pt>
                <c:pt idx="313">
                  <c:v>65.700003120582551</c:v>
                </c:pt>
                <c:pt idx="314">
                  <c:v>65.800003125332296</c:v>
                </c:pt>
                <c:pt idx="315">
                  <c:v>65.900003130082041</c:v>
                </c:pt>
                <c:pt idx="316">
                  <c:v>66.000003134831786</c:v>
                </c:pt>
                <c:pt idx="317">
                  <c:v>66.100003139581531</c:v>
                </c:pt>
                <c:pt idx="318">
                  <c:v>66.200003144331276</c:v>
                </c:pt>
                <c:pt idx="319">
                  <c:v>66.300003149081022</c:v>
                </c:pt>
                <c:pt idx="320">
                  <c:v>66.400003153830767</c:v>
                </c:pt>
                <c:pt idx="321">
                  <c:v>66.500003158580512</c:v>
                </c:pt>
                <c:pt idx="322">
                  <c:v>66.600003163330257</c:v>
                </c:pt>
                <c:pt idx="323">
                  <c:v>66.700003168080002</c:v>
                </c:pt>
                <c:pt idx="324">
                  <c:v>66.800003172829747</c:v>
                </c:pt>
                <c:pt idx="325">
                  <c:v>66.900003177579492</c:v>
                </c:pt>
                <c:pt idx="326">
                  <c:v>67.000003182329237</c:v>
                </c:pt>
                <c:pt idx="327">
                  <c:v>67.100003187078983</c:v>
                </c:pt>
                <c:pt idx="328">
                  <c:v>67.200003191828728</c:v>
                </c:pt>
                <c:pt idx="329">
                  <c:v>67.300003196578473</c:v>
                </c:pt>
                <c:pt idx="330">
                  <c:v>67.400003201328218</c:v>
                </c:pt>
                <c:pt idx="331">
                  <c:v>67.500003206077963</c:v>
                </c:pt>
                <c:pt idx="332">
                  <c:v>67.600003210827708</c:v>
                </c:pt>
                <c:pt idx="333">
                  <c:v>67.700003215577453</c:v>
                </c:pt>
                <c:pt idx="334">
                  <c:v>67.800003220327199</c:v>
                </c:pt>
                <c:pt idx="335">
                  <c:v>67.900003225076944</c:v>
                </c:pt>
                <c:pt idx="336">
                  <c:v>68.000003229826689</c:v>
                </c:pt>
                <c:pt idx="337">
                  <c:v>68.100003234576434</c:v>
                </c:pt>
                <c:pt idx="338">
                  <c:v>68.200003239326179</c:v>
                </c:pt>
                <c:pt idx="339">
                  <c:v>68.300003244075924</c:v>
                </c:pt>
                <c:pt idx="340">
                  <c:v>68.400003248825669</c:v>
                </c:pt>
                <c:pt idx="341">
                  <c:v>68.500003253575414</c:v>
                </c:pt>
                <c:pt idx="342">
                  <c:v>68.60000325832516</c:v>
                </c:pt>
                <c:pt idx="343">
                  <c:v>68.700003263074905</c:v>
                </c:pt>
                <c:pt idx="344">
                  <c:v>68.80000326782465</c:v>
                </c:pt>
                <c:pt idx="345">
                  <c:v>68.900003272574395</c:v>
                </c:pt>
                <c:pt idx="346">
                  <c:v>69.00000327732414</c:v>
                </c:pt>
                <c:pt idx="347">
                  <c:v>69.100003282073885</c:v>
                </c:pt>
                <c:pt idx="348">
                  <c:v>69.20000328682363</c:v>
                </c:pt>
                <c:pt idx="349">
                  <c:v>69.300003291573375</c:v>
                </c:pt>
                <c:pt idx="350">
                  <c:v>69.400003296323121</c:v>
                </c:pt>
                <c:pt idx="351">
                  <c:v>69.500003301072866</c:v>
                </c:pt>
                <c:pt idx="352">
                  <c:v>69.600003305822611</c:v>
                </c:pt>
                <c:pt idx="353">
                  <c:v>69.700003310572356</c:v>
                </c:pt>
                <c:pt idx="354">
                  <c:v>69.800003315322101</c:v>
                </c:pt>
                <c:pt idx="355">
                  <c:v>69.900003320071846</c:v>
                </c:pt>
                <c:pt idx="356">
                  <c:v>70.000003324821591</c:v>
                </c:pt>
                <c:pt idx="357">
                  <c:v>70.100003329571337</c:v>
                </c:pt>
                <c:pt idx="358">
                  <c:v>70.200003334321082</c:v>
                </c:pt>
                <c:pt idx="359">
                  <c:v>70.300003339070827</c:v>
                </c:pt>
                <c:pt idx="360">
                  <c:v>70.400003343820572</c:v>
                </c:pt>
                <c:pt idx="361">
                  <c:v>70.500003348570317</c:v>
                </c:pt>
                <c:pt idx="362">
                  <c:v>70.600003353320062</c:v>
                </c:pt>
                <c:pt idx="363">
                  <c:v>70.700003358069807</c:v>
                </c:pt>
                <c:pt idx="364">
                  <c:v>70.800003362819552</c:v>
                </c:pt>
                <c:pt idx="365">
                  <c:v>70.900003367569298</c:v>
                </c:pt>
                <c:pt idx="366">
                  <c:v>71.000003372319043</c:v>
                </c:pt>
                <c:pt idx="367">
                  <c:v>71.100003377068788</c:v>
                </c:pt>
                <c:pt idx="368">
                  <c:v>71.200003381818533</c:v>
                </c:pt>
                <c:pt idx="369">
                  <c:v>71.300003386568278</c:v>
                </c:pt>
                <c:pt idx="370">
                  <c:v>71.400003391318023</c:v>
                </c:pt>
                <c:pt idx="371">
                  <c:v>71.500003396067768</c:v>
                </c:pt>
                <c:pt idx="372">
                  <c:v>71.600003400817513</c:v>
                </c:pt>
                <c:pt idx="373">
                  <c:v>71.700003405567259</c:v>
                </c:pt>
                <c:pt idx="374">
                  <c:v>71.800003410317004</c:v>
                </c:pt>
                <c:pt idx="375">
                  <c:v>71.900003415066749</c:v>
                </c:pt>
                <c:pt idx="376">
                  <c:v>72.000003419816494</c:v>
                </c:pt>
                <c:pt idx="377">
                  <c:v>72.100003424566239</c:v>
                </c:pt>
                <c:pt idx="378">
                  <c:v>72.200003429315984</c:v>
                </c:pt>
                <c:pt idx="379">
                  <c:v>72.300003434065729</c:v>
                </c:pt>
                <c:pt idx="380">
                  <c:v>72.400003438815475</c:v>
                </c:pt>
                <c:pt idx="381">
                  <c:v>72.50000344356522</c:v>
                </c:pt>
                <c:pt idx="382">
                  <c:v>72.600003448314965</c:v>
                </c:pt>
                <c:pt idx="383">
                  <c:v>72.70000345306471</c:v>
                </c:pt>
                <c:pt idx="384">
                  <c:v>72.800003457814455</c:v>
                </c:pt>
                <c:pt idx="385">
                  <c:v>72.9000034625642</c:v>
                </c:pt>
                <c:pt idx="386">
                  <c:v>73.000003467313945</c:v>
                </c:pt>
                <c:pt idx="387">
                  <c:v>73.10000347206369</c:v>
                </c:pt>
                <c:pt idx="388">
                  <c:v>73.200003476813436</c:v>
                </c:pt>
                <c:pt idx="389">
                  <c:v>73.300003481563181</c:v>
                </c:pt>
                <c:pt idx="390">
                  <c:v>73.400003486312926</c:v>
                </c:pt>
                <c:pt idx="391">
                  <c:v>73.500003491062671</c:v>
                </c:pt>
                <c:pt idx="392">
                  <c:v>73.600003495812416</c:v>
                </c:pt>
                <c:pt idx="393">
                  <c:v>73.700003500562161</c:v>
                </c:pt>
                <c:pt idx="394">
                  <c:v>73.800003505311906</c:v>
                </c:pt>
                <c:pt idx="395">
                  <c:v>73.900003510061651</c:v>
                </c:pt>
                <c:pt idx="396">
                  <c:v>74.000003514811397</c:v>
                </c:pt>
                <c:pt idx="397">
                  <c:v>74.100003519561142</c:v>
                </c:pt>
                <c:pt idx="398">
                  <c:v>74.200003524310887</c:v>
                </c:pt>
                <c:pt idx="399">
                  <c:v>74.300003529060632</c:v>
                </c:pt>
                <c:pt idx="400">
                  <c:v>74.400003533810377</c:v>
                </c:pt>
                <c:pt idx="401">
                  <c:v>74.500003538560122</c:v>
                </c:pt>
                <c:pt idx="402">
                  <c:v>74.600003543309867</c:v>
                </c:pt>
                <c:pt idx="403">
                  <c:v>74.700003548059613</c:v>
                </c:pt>
                <c:pt idx="404">
                  <c:v>74.800003552809358</c:v>
                </c:pt>
                <c:pt idx="405">
                  <c:v>74.900003557559103</c:v>
                </c:pt>
                <c:pt idx="406">
                  <c:v>75.000003562308848</c:v>
                </c:pt>
                <c:pt idx="407">
                  <c:v>75.100003567058593</c:v>
                </c:pt>
                <c:pt idx="408">
                  <c:v>75.200003571808338</c:v>
                </c:pt>
                <c:pt idx="409">
                  <c:v>75.300003576558083</c:v>
                </c:pt>
                <c:pt idx="410">
                  <c:v>75.400003581307828</c:v>
                </c:pt>
                <c:pt idx="411">
                  <c:v>75.500003586057574</c:v>
                </c:pt>
                <c:pt idx="412">
                  <c:v>75.600003590807319</c:v>
                </c:pt>
                <c:pt idx="413">
                  <c:v>75.700003595557064</c:v>
                </c:pt>
                <c:pt idx="414">
                  <c:v>75.800003600306809</c:v>
                </c:pt>
                <c:pt idx="415">
                  <c:v>75.900003605056554</c:v>
                </c:pt>
                <c:pt idx="416">
                  <c:v>76.000003609806299</c:v>
                </c:pt>
                <c:pt idx="417">
                  <c:v>76.100003614556044</c:v>
                </c:pt>
                <c:pt idx="418">
                  <c:v>76.200003619305789</c:v>
                </c:pt>
                <c:pt idx="419">
                  <c:v>76.300003624055535</c:v>
                </c:pt>
                <c:pt idx="420">
                  <c:v>76.40000362880528</c:v>
                </c:pt>
                <c:pt idx="421">
                  <c:v>76.500003633555025</c:v>
                </c:pt>
                <c:pt idx="422">
                  <c:v>76.60000363830477</c:v>
                </c:pt>
                <c:pt idx="423">
                  <c:v>76.700003643054515</c:v>
                </c:pt>
                <c:pt idx="424">
                  <c:v>76.80000364780426</c:v>
                </c:pt>
                <c:pt idx="425">
                  <c:v>76.900003652554005</c:v>
                </c:pt>
                <c:pt idx="426">
                  <c:v>77.000003657303751</c:v>
                </c:pt>
                <c:pt idx="427">
                  <c:v>77.100003662053496</c:v>
                </c:pt>
                <c:pt idx="428">
                  <c:v>77.200003666803241</c:v>
                </c:pt>
                <c:pt idx="429">
                  <c:v>77.300003671552986</c:v>
                </c:pt>
                <c:pt idx="430">
                  <c:v>77.400003676302731</c:v>
                </c:pt>
                <c:pt idx="431">
                  <c:v>77.500003681052476</c:v>
                </c:pt>
                <c:pt idx="432">
                  <c:v>77.600003685802221</c:v>
                </c:pt>
                <c:pt idx="433">
                  <c:v>77.700003690551966</c:v>
                </c:pt>
                <c:pt idx="434">
                  <c:v>77.800003695301712</c:v>
                </c:pt>
                <c:pt idx="435">
                  <c:v>77.900003700051457</c:v>
                </c:pt>
                <c:pt idx="436">
                  <c:v>78.000003704801202</c:v>
                </c:pt>
                <c:pt idx="437">
                  <c:v>78.100003709550947</c:v>
                </c:pt>
                <c:pt idx="438">
                  <c:v>78.200003714300692</c:v>
                </c:pt>
                <c:pt idx="439">
                  <c:v>78.300003719050437</c:v>
                </c:pt>
                <c:pt idx="440">
                  <c:v>78.400003723800182</c:v>
                </c:pt>
                <c:pt idx="441">
                  <c:v>78.500003728549927</c:v>
                </c:pt>
                <c:pt idx="442">
                  <c:v>78.600003733299673</c:v>
                </c:pt>
                <c:pt idx="443">
                  <c:v>78.700003738049418</c:v>
                </c:pt>
                <c:pt idx="444">
                  <c:v>78.800003742799163</c:v>
                </c:pt>
                <c:pt idx="445">
                  <c:v>78.900003747548908</c:v>
                </c:pt>
                <c:pt idx="446">
                  <c:v>79.000003752298653</c:v>
                </c:pt>
                <c:pt idx="447">
                  <c:v>79.100003757048398</c:v>
                </c:pt>
                <c:pt idx="448">
                  <c:v>79.200003761798143</c:v>
                </c:pt>
                <c:pt idx="449">
                  <c:v>79.300003766547889</c:v>
                </c:pt>
                <c:pt idx="450">
                  <c:v>79.400003771297634</c:v>
                </c:pt>
                <c:pt idx="451">
                  <c:v>79.500003776047379</c:v>
                </c:pt>
                <c:pt idx="452">
                  <c:v>79.600003780797124</c:v>
                </c:pt>
                <c:pt idx="453">
                  <c:v>79.700003785546869</c:v>
                </c:pt>
                <c:pt idx="454">
                  <c:v>79.800003790296614</c:v>
                </c:pt>
                <c:pt idx="455">
                  <c:v>79.900003795046359</c:v>
                </c:pt>
                <c:pt idx="456">
                  <c:v>80.000003799796104</c:v>
                </c:pt>
                <c:pt idx="457">
                  <c:v>80.10000380454585</c:v>
                </c:pt>
                <c:pt idx="458">
                  <c:v>80.200003809295595</c:v>
                </c:pt>
                <c:pt idx="459">
                  <c:v>80.30000381404534</c:v>
                </c:pt>
                <c:pt idx="460">
                  <c:v>80.400003818795085</c:v>
                </c:pt>
                <c:pt idx="461">
                  <c:v>80.50000382354483</c:v>
                </c:pt>
                <c:pt idx="462">
                  <c:v>80.600003828294575</c:v>
                </c:pt>
                <c:pt idx="463">
                  <c:v>80.70000383304432</c:v>
                </c:pt>
                <c:pt idx="464">
                  <c:v>80.800003837794065</c:v>
                </c:pt>
                <c:pt idx="465">
                  <c:v>80.900003842543811</c:v>
                </c:pt>
                <c:pt idx="466">
                  <c:v>81.000003847293556</c:v>
                </c:pt>
                <c:pt idx="467">
                  <c:v>81.100003852043301</c:v>
                </c:pt>
                <c:pt idx="468">
                  <c:v>81.200003856793046</c:v>
                </c:pt>
                <c:pt idx="469">
                  <c:v>81.300003861542791</c:v>
                </c:pt>
                <c:pt idx="470">
                  <c:v>81.400003866292536</c:v>
                </c:pt>
                <c:pt idx="471">
                  <c:v>81.500003871042281</c:v>
                </c:pt>
                <c:pt idx="472">
                  <c:v>81.600003875792027</c:v>
                </c:pt>
                <c:pt idx="473">
                  <c:v>81.700003880541772</c:v>
                </c:pt>
                <c:pt idx="474">
                  <c:v>81.800003885291517</c:v>
                </c:pt>
                <c:pt idx="475">
                  <c:v>81.900003890041262</c:v>
                </c:pt>
                <c:pt idx="476">
                  <c:v>82.000003894791007</c:v>
                </c:pt>
                <c:pt idx="477">
                  <c:v>82.100003899540752</c:v>
                </c:pt>
                <c:pt idx="478">
                  <c:v>82.200003904290497</c:v>
                </c:pt>
                <c:pt idx="479">
                  <c:v>82.300003909040242</c:v>
                </c:pt>
                <c:pt idx="480">
                  <c:v>82.400003913789988</c:v>
                </c:pt>
                <c:pt idx="481">
                  <c:v>82.500003918539733</c:v>
                </c:pt>
                <c:pt idx="482">
                  <c:v>82.600003923289478</c:v>
                </c:pt>
                <c:pt idx="483">
                  <c:v>82.700003928039223</c:v>
                </c:pt>
                <c:pt idx="484">
                  <c:v>82.800003932788968</c:v>
                </c:pt>
                <c:pt idx="485">
                  <c:v>82.900003937538713</c:v>
                </c:pt>
                <c:pt idx="486">
                  <c:v>83.000003942288458</c:v>
                </c:pt>
                <c:pt idx="487">
                  <c:v>83.100003947038203</c:v>
                </c:pt>
                <c:pt idx="488">
                  <c:v>83.200003951787949</c:v>
                </c:pt>
                <c:pt idx="489">
                  <c:v>83.300003956537694</c:v>
                </c:pt>
                <c:pt idx="490">
                  <c:v>83.400003961287439</c:v>
                </c:pt>
                <c:pt idx="491">
                  <c:v>83.500003966037184</c:v>
                </c:pt>
                <c:pt idx="492">
                  <c:v>83.600003970786929</c:v>
                </c:pt>
                <c:pt idx="493">
                  <c:v>83.700003975536674</c:v>
                </c:pt>
                <c:pt idx="494">
                  <c:v>83.800003980286419</c:v>
                </c:pt>
                <c:pt idx="495">
                  <c:v>83.900003985036165</c:v>
                </c:pt>
                <c:pt idx="496">
                  <c:v>84.00000398978591</c:v>
                </c:pt>
                <c:pt idx="497">
                  <c:v>84.100003994535655</c:v>
                </c:pt>
                <c:pt idx="498">
                  <c:v>84.2000039992854</c:v>
                </c:pt>
                <c:pt idx="499">
                  <c:v>84.300004004035145</c:v>
                </c:pt>
                <c:pt idx="500">
                  <c:v>84.40000400878489</c:v>
                </c:pt>
                <c:pt idx="501">
                  <c:v>84.500004013534635</c:v>
                </c:pt>
                <c:pt idx="502">
                  <c:v>84.60000401828438</c:v>
                </c:pt>
                <c:pt idx="503">
                  <c:v>84.700004023034126</c:v>
                </c:pt>
                <c:pt idx="504">
                  <c:v>84.800004027783871</c:v>
                </c:pt>
                <c:pt idx="505">
                  <c:v>84.900004032533616</c:v>
                </c:pt>
                <c:pt idx="506">
                  <c:v>85.000004037283361</c:v>
                </c:pt>
                <c:pt idx="507">
                  <c:v>85.100004042033106</c:v>
                </c:pt>
                <c:pt idx="508">
                  <c:v>85.200004046782851</c:v>
                </c:pt>
                <c:pt idx="509">
                  <c:v>85.300004051532596</c:v>
                </c:pt>
                <c:pt idx="510">
                  <c:v>85.400004056282341</c:v>
                </c:pt>
                <c:pt idx="511">
                  <c:v>85.500004061032087</c:v>
                </c:pt>
                <c:pt idx="512">
                  <c:v>85.600004065781832</c:v>
                </c:pt>
                <c:pt idx="513">
                  <c:v>85.700004070531577</c:v>
                </c:pt>
                <c:pt idx="514">
                  <c:v>85.800004075281322</c:v>
                </c:pt>
                <c:pt idx="515">
                  <c:v>85.900004080031067</c:v>
                </c:pt>
                <c:pt idx="516">
                  <c:v>86.000004084780812</c:v>
                </c:pt>
                <c:pt idx="517">
                  <c:v>86.100004089530557</c:v>
                </c:pt>
                <c:pt idx="518">
                  <c:v>86.200004094280303</c:v>
                </c:pt>
                <c:pt idx="519">
                  <c:v>86.300004099030048</c:v>
                </c:pt>
                <c:pt idx="520">
                  <c:v>86.400004103779793</c:v>
                </c:pt>
                <c:pt idx="521">
                  <c:v>86.500004108529538</c:v>
                </c:pt>
                <c:pt idx="522">
                  <c:v>86.600004113279283</c:v>
                </c:pt>
                <c:pt idx="523">
                  <c:v>86.700004118029028</c:v>
                </c:pt>
                <c:pt idx="524">
                  <c:v>86.800004122778773</c:v>
                </c:pt>
                <c:pt idx="525">
                  <c:v>86.900004127528518</c:v>
                </c:pt>
                <c:pt idx="526">
                  <c:v>87.000004132278264</c:v>
                </c:pt>
                <c:pt idx="527">
                  <c:v>87.100004137028009</c:v>
                </c:pt>
                <c:pt idx="528">
                  <c:v>87.200004141777754</c:v>
                </c:pt>
                <c:pt idx="529">
                  <c:v>87.300004146527499</c:v>
                </c:pt>
                <c:pt idx="530">
                  <c:v>87.400004151277244</c:v>
                </c:pt>
                <c:pt idx="531">
                  <c:v>87.500004156026989</c:v>
                </c:pt>
                <c:pt idx="532">
                  <c:v>87.600004160776734</c:v>
                </c:pt>
                <c:pt idx="533">
                  <c:v>87.700004165526479</c:v>
                </c:pt>
                <c:pt idx="534">
                  <c:v>87.800004170276225</c:v>
                </c:pt>
                <c:pt idx="535">
                  <c:v>87.90000417502597</c:v>
                </c:pt>
                <c:pt idx="536">
                  <c:v>88.000004179775715</c:v>
                </c:pt>
                <c:pt idx="537">
                  <c:v>88.10000418452546</c:v>
                </c:pt>
                <c:pt idx="538">
                  <c:v>88.200004189275205</c:v>
                </c:pt>
                <c:pt idx="539">
                  <c:v>88.30000419402495</c:v>
                </c:pt>
                <c:pt idx="540">
                  <c:v>88.400004198774695</c:v>
                </c:pt>
                <c:pt idx="541">
                  <c:v>88.500004203524441</c:v>
                </c:pt>
                <c:pt idx="542">
                  <c:v>88.600004208274186</c:v>
                </c:pt>
                <c:pt idx="543">
                  <c:v>88.700004213023931</c:v>
                </c:pt>
                <c:pt idx="544">
                  <c:v>88.800004217773676</c:v>
                </c:pt>
                <c:pt idx="545">
                  <c:v>88.900004222523421</c:v>
                </c:pt>
                <c:pt idx="546">
                  <c:v>89.000004227273166</c:v>
                </c:pt>
                <c:pt idx="547">
                  <c:v>89.100004232022911</c:v>
                </c:pt>
                <c:pt idx="548">
                  <c:v>89.200004236772656</c:v>
                </c:pt>
                <c:pt idx="549">
                  <c:v>89.300004241522402</c:v>
                </c:pt>
                <c:pt idx="550">
                  <c:v>89.400004246272147</c:v>
                </c:pt>
                <c:pt idx="551">
                  <c:v>89.500004251021892</c:v>
                </c:pt>
                <c:pt idx="552">
                  <c:v>89.600004255771637</c:v>
                </c:pt>
                <c:pt idx="553">
                  <c:v>89.700004260521382</c:v>
                </c:pt>
                <c:pt idx="554">
                  <c:v>89.800004265271127</c:v>
                </c:pt>
                <c:pt idx="555">
                  <c:v>89.900004270020872</c:v>
                </c:pt>
                <c:pt idx="556">
                  <c:v>90.000004274770617</c:v>
                </c:pt>
                <c:pt idx="557">
                  <c:v>90.100004279520363</c:v>
                </c:pt>
                <c:pt idx="558">
                  <c:v>90.200004284270108</c:v>
                </c:pt>
                <c:pt idx="559">
                  <c:v>90.300004289019853</c:v>
                </c:pt>
                <c:pt idx="560">
                  <c:v>90.400004293769598</c:v>
                </c:pt>
                <c:pt idx="561">
                  <c:v>90.500004298519343</c:v>
                </c:pt>
                <c:pt idx="562">
                  <c:v>90.600004303269088</c:v>
                </c:pt>
                <c:pt idx="563">
                  <c:v>90.700004308018833</c:v>
                </c:pt>
                <c:pt idx="564">
                  <c:v>90.800004312768579</c:v>
                </c:pt>
                <c:pt idx="565">
                  <c:v>90.900004317518324</c:v>
                </c:pt>
                <c:pt idx="566">
                  <c:v>91.000004322268069</c:v>
                </c:pt>
                <c:pt idx="567">
                  <c:v>91.100004327017814</c:v>
                </c:pt>
                <c:pt idx="568">
                  <c:v>91.200004331767559</c:v>
                </c:pt>
                <c:pt idx="569">
                  <c:v>91.300004336517304</c:v>
                </c:pt>
                <c:pt idx="570">
                  <c:v>91.400004341267049</c:v>
                </c:pt>
                <c:pt idx="571">
                  <c:v>91.500004346016794</c:v>
                </c:pt>
                <c:pt idx="572">
                  <c:v>91.60000435076654</c:v>
                </c:pt>
                <c:pt idx="573">
                  <c:v>91.700004355516285</c:v>
                </c:pt>
                <c:pt idx="574">
                  <c:v>91.80000436026603</c:v>
                </c:pt>
                <c:pt idx="575">
                  <c:v>91.900004365015775</c:v>
                </c:pt>
                <c:pt idx="576">
                  <c:v>92.00000436976552</c:v>
                </c:pt>
                <c:pt idx="577">
                  <c:v>92.100004374515265</c:v>
                </c:pt>
                <c:pt idx="578">
                  <c:v>92.20000437926501</c:v>
                </c:pt>
                <c:pt idx="579">
                  <c:v>92.300004384014755</c:v>
                </c:pt>
                <c:pt idx="580">
                  <c:v>92.400004388764501</c:v>
                </c:pt>
                <c:pt idx="581">
                  <c:v>92.500004393514246</c:v>
                </c:pt>
                <c:pt idx="582">
                  <c:v>92.600004398263991</c:v>
                </c:pt>
                <c:pt idx="583">
                  <c:v>92.700004403013736</c:v>
                </c:pt>
                <c:pt idx="584">
                  <c:v>92.800004407763481</c:v>
                </c:pt>
                <c:pt idx="585">
                  <c:v>92.900004412513226</c:v>
                </c:pt>
                <c:pt idx="586">
                  <c:v>93.000004417262971</c:v>
                </c:pt>
                <c:pt idx="587">
                  <c:v>93.100004422012717</c:v>
                </c:pt>
                <c:pt idx="588">
                  <c:v>93.200004426762462</c:v>
                </c:pt>
                <c:pt idx="589">
                  <c:v>93.300004431512207</c:v>
                </c:pt>
                <c:pt idx="590">
                  <c:v>93.400004436261952</c:v>
                </c:pt>
                <c:pt idx="591">
                  <c:v>93.500004441011697</c:v>
                </c:pt>
                <c:pt idx="592">
                  <c:v>93.600004445761442</c:v>
                </c:pt>
                <c:pt idx="593">
                  <c:v>93.700004450511187</c:v>
                </c:pt>
                <c:pt idx="594">
                  <c:v>93.800004455260932</c:v>
                </c:pt>
                <c:pt idx="595">
                  <c:v>93.900004460010678</c:v>
                </c:pt>
                <c:pt idx="596">
                  <c:v>94.000004464760423</c:v>
                </c:pt>
                <c:pt idx="597">
                  <c:v>94.100004469510168</c:v>
                </c:pt>
                <c:pt idx="598">
                  <c:v>94.200004474259913</c:v>
                </c:pt>
                <c:pt idx="599">
                  <c:v>94.300004479009658</c:v>
                </c:pt>
                <c:pt idx="600">
                  <c:v>94.400004483759403</c:v>
                </c:pt>
                <c:pt idx="601">
                  <c:v>94.500004488509148</c:v>
                </c:pt>
                <c:pt idx="602">
                  <c:v>94.600004493258893</c:v>
                </c:pt>
                <c:pt idx="603">
                  <c:v>94.700004498008639</c:v>
                </c:pt>
                <c:pt idx="604">
                  <c:v>94.800004502758384</c:v>
                </c:pt>
                <c:pt idx="605">
                  <c:v>94.900004507508129</c:v>
                </c:pt>
                <c:pt idx="606">
                  <c:v>95.000004512257874</c:v>
                </c:pt>
                <c:pt idx="607">
                  <c:v>95.100004517007619</c:v>
                </c:pt>
                <c:pt idx="608">
                  <c:v>95.200004521757364</c:v>
                </c:pt>
                <c:pt idx="609">
                  <c:v>95.300004526507109</c:v>
                </c:pt>
                <c:pt idx="610">
                  <c:v>95.400004531256855</c:v>
                </c:pt>
                <c:pt idx="611">
                  <c:v>95.5000045360066</c:v>
                </c:pt>
                <c:pt idx="612">
                  <c:v>95.600004540756345</c:v>
                </c:pt>
                <c:pt idx="613">
                  <c:v>95.70000454550609</c:v>
                </c:pt>
                <c:pt idx="614">
                  <c:v>95.800004550255835</c:v>
                </c:pt>
                <c:pt idx="615">
                  <c:v>95.90000455500558</c:v>
                </c:pt>
                <c:pt idx="616">
                  <c:v>96.000004559755325</c:v>
                </c:pt>
                <c:pt idx="617">
                  <c:v>96.10000456450507</c:v>
                </c:pt>
                <c:pt idx="618">
                  <c:v>96.200004569254816</c:v>
                </c:pt>
                <c:pt idx="619">
                  <c:v>96.300004574004561</c:v>
                </c:pt>
                <c:pt idx="620">
                  <c:v>96.400004578754306</c:v>
                </c:pt>
                <c:pt idx="621">
                  <c:v>96.500004583504051</c:v>
                </c:pt>
                <c:pt idx="622">
                  <c:v>96.600004588253796</c:v>
                </c:pt>
                <c:pt idx="623">
                  <c:v>96.700004593003541</c:v>
                </c:pt>
                <c:pt idx="624">
                  <c:v>96.800004597753286</c:v>
                </c:pt>
                <c:pt idx="625">
                  <c:v>96.900004602503031</c:v>
                </c:pt>
                <c:pt idx="626">
                  <c:v>97.000004607252777</c:v>
                </c:pt>
                <c:pt idx="627">
                  <c:v>97.100004612002522</c:v>
                </c:pt>
                <c:pt idx="628">
                  <c:v>97.200004616752267</c:v>
                </c:pt>
                <c:pt idx="629">
                  <c:v>97.300004621502012</c:v>
                </c:pt>
                <c:pt idx="630">
                  <c:v>97.400004626251757</c:v>
                </c:pt>
                <c:pt idx="631">
                  <c:v>97.500004631001502</c:v>
                </c:pt>
                <c:pt idx="632">
                  <c:v>97.600004635751247</c:v>
                </c:pt>
                <c:pt idx="633">
                  <c:v>97.700004640500993</c:v>
                </c:pt>
                <c:pt idx="634">
                  <c:v>97.800004645250738</c:v>
                </c:pt>
                <c:pt idx="635">
                  <c:v>97.900004650000483</c:v>
                </c:pt>
                <c:pt idx="636">
                  <c:v>98.000004654750228</c:v>
                </c:pt>
                <c:pt idx="637">
                  <c:v>98.100004659499973</c:v>
                </c:pt>
                <c:pt idx="638">
                  <c:v>98.200004664249718</c:v>
                </c:pt>
                <c:pt idx="639">
                  <c:v>98.300004668999463</c:v>
                </c:pt>
                <c:pt idx="640">
                  <c:v>98.400004673749208</c:v>
                </c:pt>
                <c:pt idx="641">
                  <c:v>98.500004678498954</c:v>
                </c:pt>
                <c:pt idx="642">
                  <c:v>98.600004683248699</c:v>
                </c:pt>
                <c:pt idx="643">
                  <c:v>98.700004687998444</c:v>
                </c:pt>
                <c:pt idx="644">
                  <c:v>98.800004692748189</c:v>
                </c:pt>
                <c:pt idx="645">
                  <c:v>98.900004697497934</c:v>
                </c:pt>
                <c:pt idx="646">
                  <c:v>99.000004702247679</c:v>
                </c:pt>
                <c:pt idx="647">
                  <c:v>99.100004706997424</c:v>
                </c:pt>
                <c:pt idx="648">
                  <c:v>99.200004711747169</c:v>
                </c:pt>
                <c:pt idx="649">
                  <c:v>99.300004716496915</c:v>
                </c:pt>
                <c:pt idx="650">
                  <c:v>99.40000472124666</c:v>
                </c:pt>
                <c:pt idx="651">
                  <c:v>99.500004725996405</c:v>
                </c:pt>
                <c:pt idx="652">
                  <c:v>99.60000473074615</c:v>
                </c:pt>
                <c:pt idx="653">
                  <c:v>99.700004735495895</c:v>
                </c:pt>
                <c:pt idx="654">
                  <c:v>99.80000474024564</c:v>
                </c:pt>
                <c:pt idx="655">
                  <c:v>99.900004744995385</c:v>
                </c:pt>
                <c:pt idx="656">
                  <c:v>100.00000474974513</c:v>
                </c:pt>
                <c:pt idx="657">
                  <c:v>100.10000475449488</c:v>
                </c:pt>
                <c:pt idx="658">
                  <c:v>100.20000475924462</c:v>
                </c:pt>
                <c:pt idx="659">
                  <c:v>100.30000476399437</c:v>
                </c:pt>
                <c:pt idx="660">
                  <c:v>100.40000476874411</c:v>
                </c:pt>
                <c:pt idx="661">
                  <c:v>100.50000477349386</c:v>
                </c:pt>
                <c:pt idx="662">
                  <c:v>100.6000047782436</c:v>
                </c:pt>
                <c:pt idx="663">
                  <c:v>100.70000478299335</c:v>
                </c:pt>
                <c:pt idx="664">
                  <c:v>100.80000478774309</c:v>
                </c:pt>
                <c:pt idx="665">
                  <c:v>100.90000479249284</c:v>
                </c:pt>
                <c:pt idx="666">
                  <c:v>101.00000479724258</c:v>
                </c:pt>
                <c:pt idx="667">
                  <c:v>101.10000480199233</c:v>
                </c:pt>
                <c:pt idx="668">
                  <c:v>101.20000480674207</c:v>
                </c:pt>
                <c:pt idx="669">
                  <c:v>101.30000481149182</c:v>
                </c:pt>
                <c:pt idx="670">
                  <c:v>101.40000481624156</c:v>
                </c:pt>
                <c:pt idx="671">
                  <c:v>101.50000482099131</c:v>
                </c:pt>
                <c:pt idx="672">
                  <c:v>101.60000482574105</c:v>
                </c:pt>
                <c:pt idx="673">
                  <c:v>101.7000048304908</c:v>
                </c:pt>
                <c:pt idx="674">
                  <c:v>101.80000483524054</c:v>
                </c:pt>
                <c:pt idx="675">
                  <c:v>101.90000483999029</c:v>
                </c:pt>
                <c:pt idx="676">
                  <c:v>102.00000484474003</c:v>
                </c:pt>
                <c:pt idx="677">
                  <c:v>102.10000484948978</c:v>
                </c:pt>
                <c:pt idx="678">
                  <c:v>102.20000485423952</c:v>
                </c:pt>
                <c:pt idx="679">
                  <c:v>102.30000485898927</c:v>
                </c:pt>
                <c:pt idx="680">
                  <c:v>102.40000486373901</c:v>
                </c:pt>
                <c:pt idx="681">
                  <c:v>102.50000486848876</c:v>
                </c:pt>
                <c:pt idx="682">
                  <c:v>102.6000048732385</c:v>
                </c:pt>
                <c:pt idx="683">
                  <c:v>102.70000487798825</c:v>
                </c:pt>
                <c:pt idx="684">
                  <c:v>102.80000488273799</c:v>
                </c:pt>
                <c:pt idx="685">
                  <c:v>102.90000488748774</c:v>
                </c:pt>
                <c:pt idx="686">
                  <c:v>103.00000489223748</c:v>
                </c:pt>
                <c:pt idx="687">
                  <c:v>103.10000489698723</c:v>
                </c:pt>
                <c:pt idx="688">
                  <c:v>103.20000490173697</c:v>
                </c:pt>
                <c:pt idx="689">
                  <c:v>103.30000490648672</c:v>
                </c:pt>
                <c:pt idx="690">
                  <c:v>103.40000491123646</c:v>
                </c:pt>
                <c:pt idx="691">
                  <c:v>103.50000491598621</c:v>
                </c:pt>
                <c:pt idx="692">
                  <c:v>103.60000492073596</c:v>
                </c:pt>
                <c:pt idx="693">
                  <c:v>103.7000049254857</c:v>
                </c:pt>
                <c:pt idx="694">
                  <c:v>103.80000493023545</c:v>
                </c:pt>
                <c:pt idx="695">
                  <c:v>103.90000493498519</c:v>
                </c:pt>
                <c:pt idx="696">
                  <c:v>104.00000493973494</c:v>
                </c:pt>
                <c:pt idx="697">
                  <c:v>104.10000494448468</c:v>
                </c:pt>
                <c:pt idx="698">
                  <c:v>104.20000494923443</c:v>
                </c:pt>
                <c:pt idx="699">
                  <c:v>104.30000495398417</c:v>
                </c:pt>
                <c:pt idx="700">
                  <c:v>104.40000495873392</c:v>
                </c:pt>
                <c:pt idx="701">
                  <c:v>104.50000496348366</c:v>
                </c:pt>
                <c:pt idx="702">
                  <c:v>104.60000496823341</c:v>
                </c:pt>
                <c:pt idx="703">
                  <c:v>104.70000497298315</c:v>
                </c:pt>
                <c:pt idx="704">
                  <c:v>104.8000049777329</c:v>
                </c:pt>
                <c:pt idx="705">
                  <c:v>104.90000498248264</c:v>
                </c:pt>
                <c:pt idx="706">
                  <c:v>105.00000498723239</c:v>
                </c:pt>
                <c:pt idx="707">
                  <c:v>105.10000499198213</c:v>
                </c:pt>
                <c:pt idx="708">
                  <c:v>105.20000499673188</c:v>
                </c:pt>
                <c:pt idx="709">
                  <c:v>105.30000500148162</c:v>
                </c:pt>
                <c:pt idx="710">
                  <c:v>105.40000500623137</c:v>
                </c:pt>
                <c:pt idx="711">
                  <c:v>105.50000501098111</c:v>
                </c:pt>
                <c:pt idx="712">
                  <c:v>105.60000501573086</c:v>
                </c:pt>
                <c:pt idx="713">
                  <c:v>105.7000050204806</c:v>
                </c:pt>
                <c:pt idx="714">
                  <c:v>105.80000502523035</c:v>
                </c:pt>
                <c:pt idx="715">
                  <c:v>105.90000502998009</c:v>
                </c:pt>
                <c:pt idx="716">
                  <c:v>106.00000503472984</c:v>
                </c:pt>
                <c:pt idx="717">
                  <c:v>106.10000503947958</c:v>
                </c:pt>
                <c:pt idx="718">
                  <c:v>106.20000504422933</c:v>
                </c:pt>
                <c:pt idx="719">
                  <c:v>106.30000504897907</c:v>
                </c:pt>
                <c:pt idx="720">
                  <c:v>106.40000505372882</c:v>
                </c:pt>
                <c:pt idx="721">
                  <c:v>106.50000505847856</c:v>
                </c:pt>
                <c:pt idx="722">
                  <c:v>106.60000506322831</c:v>
                </c:pt>
                <c:pt idx="723">
                  <c:v>106.70000506797805</c:v>
                </c:pt>
                <c:pt idx="724">
                  <c:v>106.8000050727278</c:v>
                </c:pt>
                <c:pt idx="725">
                  <c:v>106.90000507747754</c:v>
                </c:pt>
                <c:pt idx="726">
                  <c:v>107.00000508222729</c:v>
                </c:pt>
                <c:pt idx="727">
                  <c:v>107.10000508697703</c:v>
                </c:pt>
                <c:pt idx="728">
                  <c:v>107.20000509172678</c:v>
                </c:pt>
                <c:pt idx="729">
                  <c:v>107.30000509647653</c:v>
                </c:pt>
                <c:pt idx="730">
                  <c:v>107.40000510122627</c:v>
                </c:pt>
                <c:pt idx="731">
                  <c:v>107.50000510597602</c:v>
                </c:pt>
                <c:pt idx="732">
                  <c:v>107.60000511072576</c:v>
                </c:pt>
                <c:pt idx="733">
                  <c:v>107.70000511547551</c:v>
                </c:pt>
                <c:pt idx="734">
                  <c:v>107.80000512022525</c:v>
                </c:pt>
                <c:pt idx="735">
                  <c:v>107.900005124975</c:v>
                </c:pt>
                <c:pt idx="736">
                  <c:v>108.00000512972474</c:v>
                </c:pt>
                <c:pt idx="737">
                  <c:v>108.10000513447449</c:v>
                </c:pt>
                <c:pt idx="738">
                  <c:v>108.20000513922423</c:v>
                </c:pt>
                <c:pt idx="739">
                  <c:v>108.30000514397398</c:v>
                </c:pt>
                <c:pt idx="740">
                  <c:v>108.40000514872372</c:v>
                </c:pt>
                <c:pt idx="741">
                  <c:v>108.50000515347347</c:v>
                </c:pt>
                <c:pt idx="742">
                  <c:v>108.60000515822321</c:v>
                </c:pt>
                <c:pt idx="743">
                  <c:v>108.70000516297296</c:v>
                </c:pt>
                <c:pt idx="744">
                  <c:v>108.8000051677227</c:v>
                </c:pt>
                <c:pt idx="745">
                  <c:v>108.90000517247245</c:v>
                </c:pt>
                <c:pt idx="746">
                  <c:v>109.00000517722219</c:v>
                </c:pt>
                <c:pt idx="747">
                  <c:v>109.10000518197194</c:v>
                </c:pt>
                <c:pt idx="748">
                  <c:v>109.20000518672168</c:v>
                </c:pt>
                <c:pt idx="749">
                  <c:v>109.30000519147143</c:v>
                </c:pt>
                <c:pt idx="750">
                  <c:v>109.40000519622117</c:v>
                </c:pt>
                <c:pt idx="751">
                  <c:v>109.50000520097092</c:v>
                </c:pt>
                <c:pt idx="752">
                  <c:v>109.60000520572066</c:v>
                </c:pt>
                <c:pt idx="753">
                  <c:v>109.70000521047041</c:v>
                </c:pt>
                <c:pt idx="754">
                  <c:v>109.80000521522015</c:v>
                </c:pt>
                <c:pt idx="755">
                  <c:v>109.9000052199699</c:v>
                </c:pt>
                <c:pt idx="756">
                  <c:v>110.00000522471964</c:v>
                </c:pt>
                <c:pt idx="757">
                  <c:v>110.10000522946939</c:v>
                </c:pt>
                <c:pt idx="758">
                  <c:v>110.20000523421913</c:v>
                </c:pt>
                <c:pt idx="759">
                  <c:v>110.30000523896888</c:v>
                </c:pt>
                <c:pt idx="760">
                  <c:v>110.40000524371862</c:v>
                </c:pt>
                <c:pt idx="761">
                  <c:v>110.50000524846837</c:v>
                </c:pt>
                <c:pt idx="762">
                  <c:v>110.60000525321811</c:v>
                </c:pt>
                <c:pt idx="763">
                  <c:v>110.70000525796786</c:v>
                </c:pt>
                <c:pt idx="764">
                  <c:v>110.8000052627176</c:v>
                </c:pt>
                <c:pt idx="765">
                  <c:v>110.90000526746735</c:v>
                </c:pt>
                <c:pt idx="766">
                  <c:v>111.00000527221709</c:v>
                </c:pt>
                <c:pt idx="767">
                  <c:v>111.10000527696684</c:v>
                </c:pt>
                <c:pt idx="768">
                  <c:v>111.20000528171659</c:v>
                </c:pt>
                <c:pt idx="769">
                  <c:v>111.30000528646633</c:v>
                </c:pt>
                <c:pt idx="770">
                  <c:v>111.40000529121608</c:v>
                </c:pt>
                <c:pt idx="771">
                  <c:v>111.50000529596582</c:v>
                </c:pt>
                <c:pt idx="772">
                  <c:v>111.60000530071557</c:v>
                </c:pt>
                <c:pt idx="773">
                  <c:v>111.70000530546531</c:v>
                </c:pt>
                <c:pt idx="774">
                  <c:v>111.80000531021506</c:v>
                </c:pt>
                <c:pt idx="775">
                  <c:v>111.9000053149648</c:v>
                </c:pt>
                <c:pt idx="776">
                  <c:v>112.00000531971455</c:v>
                </c:pt>
                <c:pt idx="777">
                  <c:v>112.10000532446429</c:v>
                </c:pt>
                <c:pt idx="778">
                  <c:v>112.20000532921404</c:v>
                </c:pt>
                <c:pt idx="779">
                  <c:v>112.30000533396378</c:v>
                </c:pt>
                <c:pt idx="780">
                  <c:v>112.40000533871353</c:v>
                </c:pt>
                <c:pt idx="781">
                  <c:v>112.50000534346327</c:v>
                </c:pt>
                <c:pt idx="782">
                  <c:v>112.60000534821302</c:v>
                </c:pt>
                <c:pt idx="783">
                  <c:v>112.70000535296276</c:v>
                </c:pt>
                <c:pt idx="784">
                  <c:v>112.80000535771251</c:v>
                </c:pt>
                <c:pt idx="785">
                  <c:v>112.90000536246225</c:v>
                </c:pt>
                <c:pt idx="786">
                  <c:v>113.000005367212</c:v>
                </c:pt>
                <c:pt idx="787">
                  <c:v>113.10000537196174</c:v>
                </c:pt>
                <c:pt idx="788">
                  <c:v>113.20000537671149</c:v>
                </c:pt>
                <c:pt idx="789">
                  <c:v>113.30000538146123</c:v>
                </c:pt>
                <c:pt idx="790">
                  <c:v>113.40000538621098</c:v>
                </c:pt>
                <c:pt idx="791">
                  <c:v>113.50000539096072</c:v>
                </c:pt>
                <c:pt idx="792">
                  <c:v>113.60000539571047</c:v>
                </c:pt>
                <c:pt idx="793">
                  <c:v>113.70000540046021</c:v>
                </c:pt>
                <c:pt idx="794">
                  <c:v>113.80000540520996</c:v>
                </c:pt>
                <c:pt idx="795">
                  <c:v>113.9000054099597</c:v>
                </c:pt>
                <c:pt idx="796">
                  <c:v>114.00000541470945</c:v>
                </c:pt>
                <c:pt idx="797">
                  <c:v>114.10000541945919</c:v>
                </c:pt>
                <c:pt idx="798">
                  <c:v>114.20000542420894</c:v>
                </c:pt>
                <c:pt idx="799">
                  <c:v>114.30000542895868</c:v>
                </c:pt>
                <c:pt idx="800">
                  <c:v>114.40000543370843</c:v>
                </c:pt>
                <c:pt idx="801">
                  <c:v>114.50000543845817</c:v>
                </c:pt>
                <c:pt idx="802">
                  <c:v>114.60000544320792</c:v>
                </c:pt>
                <c:pt idx="803">
                  <c:v>114.70000544795766</c:v>
                </c:pt>
                <c:pt idx="804">
                  <c:v>114.80000545270741</c:v>
                </c:pt>
                <c:pt idx="805">
                  <c:v>114.90000545745715</c:v>
                </c:pt>
                <c:pt idx="806">
                  <c:v>115.0000054622069</c:v>
                </c:pt>
                <c:pt idx="807">
                  <c:v>115.10000546695665</c:v>
                </c:pt>
                <c:pt idx="808">
                  <c:v>115.20000547170639</c:v>
                </c:pt>
                <c:pt idx="809">
                  <c:v>115.30000547645614</c:v>
                </c:pt>
                <c:pt idx="810">
                  <c:v>115.40000548120588</c:v>
                </c:pt>
                <c:pt idx="811">
                  <c:v>115.50000548595563</c:v>
                </c:pt>
                <c:pt idx="812">
                  <c:v>115.60000549070537</c:v>
                </c:pt>
                <c:pt idx="813">
                  <c:v>115.70000549545512</c:v>
                </c:pt>
                <c:pt idx="814">
                  <c:v>115.80000550020486</c:v>
                </c:pt>
                <c:pt idx="815">
                  <c:v>115.90000550495461</c:v>
                </c:pt>
                <c:pt idx="816">
                  <c:v>116.00000550970435</c:v>
                </c:pt>
                <c:pt idx="817">
                  <c:v>116.1000055144541</c:v>
                </c:pt>
                <c:pt idx="818">
                  <c:v>116.20000551920384</c:v>
                </c:pt>
                <c:pt idx="819">
                  <c:v>116.30000552395359</c:v>
                </c:pt>
                <c:pt idx="820">
                  <c:v>116.40000552870333</c:v>
                </c:pt>
                <c:pt idx="821">
                  <c:v>116.50000553345308</c:v>
                </c:pt>
                <c:pt idx="822">
                  <c:v>116.60000553820282</c:v>
                </c:pt>
                <c:pt idx="823">
                  <c:v>116.70000554295257</c:v>
                </c:pt>
                <c:pt idx="824">
                  <c:v>116.80000554770231</c:v>
                </c:pt>
                <c:pt idx="825">
                  <c:v>116.90000555245206</c:v>
                </c:pt>
                <c:pt idx="826">
                  <c:v>117.0000055572018</c:v>
                </c:pt>
                <c:pt idx="827">
                  <c:v>117.10000556195155</c:v>
                </c:pt>
                <c:pt idx="828">
                  <c:v>117.20000556670129</c:v>
                </c:pt>
                <c:pt idx="829">
                  <c:v>117.30000557145104</c:v>
                </c:pt>
                <c:pt idx="830">
                  <c:v>117.40000557620078</c:v>
                </c:pt>
                <c:pt idx="831">
                  <c:v>117.50000558095053</c:v>
                </c:pt>
                <c:pt idx="832">
                  <c:v>117.60000558570027</c:v>
                </c:pt>
                <c:pt idx="833">
                  <c:v>117.70000559045002</c:v>
                </c:pt>
                <c:pt idx="834">
                  <c:v>117.80000559519976</c:v>
                </c:pt>
                <c:pt idx="835">
                  <c:v>117.90000559994951</c:v>
                </c:pt>
                <c:pt idx="836">
                  <c:v>118.00000560469925</c:v>
                </c:pt>
                <c:pt idx="837">
                  <c:v>118.100005609449</c:v>
                </c:pt>
                <c:pt idx="838">
                  <c:v>118.20000561419874</c:v>
                </c:pt>
                <c:pt idx="839">
                  <c:v>118.30000561894849</c:v>
                </c:pt>
                <c:pt idx="840">
                  <c:v>118.40000562369823</c:v>
                </c:pt>
                <c:pt idx="841">
                  <c:v>118.50000562844798</c:v>
                </c:pt>
                <c:pt idx="842">
                  <c:v>118.60000563319772</c:v>
                </c:pt>
                <c:pt idx="843">
                  <c:v>118.70000563794747</c:v>
                </c:pt>
                <c:pt idx="844">
                  <c:v>118.80000564269722</c:v>
                </c:pt>
                <c:pt idx="845">
                  <c:v>118.90000564744696</c:v>
                </c:pt>
                <c:pt idx="846">
                  <c:v>119.00000565219671</c:v>
                </c:pt>
                <c:pt idx="847">
                  <c:v>119.10000565694645</c:v>
                </c:pt>
                <c:pt idx="848">
                  <c:v>119.2000056616962</c:v>
                </c:pt>
                <c:pt idx="849">
                  <c:v>119.30000566644594</c:v>
                </c:pt>
                <c:pt idx="850">
                  <c:v>119.40000567119569</c:v>
                </c:pt>
                <c:pt idx="851">
                  <c:v>119.50000567594543</c:v>
                </c:pt>
                <c:pt idx="852">
                  <c:v>119.60000568069518</c:v>
                </c:pt>
                <c:pt idx="853">
                  <c:v>119.70000568544492</c:v>
                </c:pt>
                <c:pt idx="854">
                  <c:v>119.80000569019467</c:v>
                </c:pt>
                <c:pt idx="855">
                  <c:v>119.90000569494441</c:v>
                </c:pt>
                <c:pt idx="856">
                  <c:v>120.00000569969416</c:v>
                </c:pt>
                <c:pt idx="857">
                  <c:v>120.1000057044439</c:v>
                </c:pt>
                <c:pt idx="858">
                  <c:v>120.20000570919365</c:v>
                </c:pt>
                <c:pt idx="859">
                  <c:v>120.30000571394339</c:v>
                </c:pt>
                <c:pt idx="860">
                  <c:v>120.40000571869314</c:v>
                </c:pt>
                <c:pt idx="861">
                  <c:v>120.50000572344288</c:v>
                </c:pt>
                <c:pt idx="862">
                  <c:v>120.60000572819263</c:v>
                </c:pt>
                <c:pt idx="863">
                  <c:v>120.70000573294237</c:v>
                </c:pt>
                <c:pt idx="864">
                  <c:v>120.80000573769212</c:v>
                </c:pt>
                <c:pt idx="865">
                  <c:v>120.90000574244186</c:v>
                </c:pt>
                <c:pt idx="866">
                  <c:v>121.00000574719161</c:v>
                </c:pt>
                <c:pt idx="867">
                  <c:v>121.10000575194135</c:v>
                </c:pt>
                <c:pt idx="868">
                  <c:v>121.2000057566911</c:v>
                </c:pt>
                <c:pt idx="869">
                  <c:v>121.30000576144084</c:v>
                </c:pt>
                <c:pt idx="870">
                  <c:v>121.40000576619059</c:v>
                </c:pt>
                <c:pt idx="871">
                  <c:v>121.50000577094033</c:v>
                </c:pt>
                <c:pt idx="872">
                  <c:v>121.60000577569008</c:v>
                </c:pt>
                <c:pt idx="873">
                  <c:v>121.70000578043982</c:v>
                </c:pt>
                <c:pt idx="874">
                  <c:v>121.80000578518957</c:v>
                </c:pt>
                <c:pt idx="875">
                  <c:v>121.90000578993931</c:v>
                </c:pt>
                <c:pt idx="876">
                  <c:v>122.00000579468906</c:v>
                </c:pt>
                <c:pt idx="877">
                  <c:v>122.1000057994388</c:v>
                </c:pt>
                <c:pt idx="878">
                  <c:v>122.20000580418855</c:v>
                </c:pt>
                <c:pt idx="879">
                  <c:v>122.30000580893829</c:v>
                </c:pt>
                <c:pt idx="880">
                  <c:v>122.40000581368804</c:v>
                </c:pt>
                <c:pt idx="881">
                  <c:v>122.50000581843778</c:v>
                </c:pt>
                <c:pt idx="882">
                  <c:v>122.60000582318753</c:v>
                </c:pt>
                <c:pt idx="883">
                  <c:v>122.70000582793728</c:v>
                </c:pt>
                <c:pt idx="884">
                  <c:v>122.80000583268702</c:v>
                </c:pt>
                <c:pt idx="885">
                  <c:v>122.90000583743677</c:v>
                </c:pt>
                <c:pt idx="886">
                  <c:v>123.00000584218651</c:v>
                </c:pt>
                <c:pt idx="887">
                  <c:v>123.10000584693626</c:v>
                </c:pt>
                <c:pt idx="888">
                  <c:v>123.200005851686</c:v>
                </c:pt>
                <c:pt idx="889">
                  <c:v>123.30000585643575</c:v>
                </c:pt>
                <c:pt idx="890">
                  <c:v>123.40000586118549</c:v>
                </c:pt>
                <c:pt idx="891">
                  <c:v>123.50000586593524</c:v>
                </c:pt>
                <c:pt idx="892">
                  <c:v>123.60000587068498</c:v>
                </c:pt>
                <c:pt idx="893">
                  <c:v>123.70000587543473</c:v>
                </c:pt>
                <c:pt idx="894">
                  <c:v>123.80000588018447</c:v>
                </c:pt>
                <c:pt idx="895">
                  <c:v>123.90000588493422</c:v>
                </c:pt>
                <c:pt idx="896">
                  <c:v>124.00000588968396</c:v>
                </c:pt>
                <c:pt idx="897">
                  <c:v>124.10000589443371</c:v>
                </c:pt>
                <c:pt idx="898">
                  <c:v>124.20000589918345</c:v>
                </c:pt>
                <c:pt idx="899">
                  <c:v>124.3000059039332</c:v>
                </c:pt>
                <c:pt idx="900">
                  <c:v>124.40000590868294</c:v>
                </c:pt>
                <c:pt idx="901">
                  <c:v>124.50000591343269</c:v>
                </c:pt>
                <c:pt idx="902">
                  <c:v>124.60000591818243</c:v>
                </c:pt>
                <c:pt idx="903">
                  <c:v>124.70000592293218</c:v>
                </c:pt>
                <c:pt idx="904">
                  <c:v>124.80000592768192</c:v>
                </c:pt>
                <c:pt idx="905">
                  <c:v>124.90000593243167</c:v>
                </c:pt>
                <c:pt idx="906">
                  <c:v>125.00000593718141</c:v>
                </c:pt>
                <c:pt idx="907">
                  <c:v>125.10000594193116</c:v>
                </c:pt>
                <c:pt idx="908">
                  <c:v>125.2000059466809</c:v>
                </c:pt>
                <c:pt idx="909">
                  <c:v>125.30000595143065</c:v>
                </c:pt>
                <c:pt idx="910">
                  <c:v>125.40000595618039</c:v>
                </c:pt>
                <c:pt idx="911">
                  <c:v>125.50000596093014</c:v>
                </c:pt>
                <c:pt idx="912">
                  <c:v>125.60000596567988</c:v>
                </c:pt>
                <c:pt idx="913">
                  <c:v>125.70000597042963</c:v>
                </c:pt>
                <c:pt idx="914">
                  <c:v>125.80000597517937</c:v>
                </c:pt>
                <c:pt idx="915">
                  <c:v>125.90000597992912</c:v>
                </c:pt>
                <c:pt idx="916">
                  <c:v>126.00000598467886</c:v>
                </c:pt>
                <c:pt idx="917">
                  <c:v>126.10000598942861</c:v>
                </c:pt>
                <c:pt idx="918">
                  <c:v>126.20000599417835</c:v>
                </c:pt>
                <c:pt idx="919">
                  <c:v>126.3000059989281</c:v>
                </c:pt>
                <c:pt idx="920">
                  <c:v>126.40000600367785</c:v>
                </c:pt>
                <c:pt idx="921">
                  <c:v>126.50000600842759</c:v>
                </c:pt>
                <c:pt idx="922">
                  <c:v>126.60000601317734</c:v>
                </c:pt>
                <c:pt idx="923">
                  <c:v>126.70000601792708</c:v>
                </c:pt>
                <c:pt idx="924">
                  <c:v>126.80000602267683</c:v>
                </c:pt>
                <c:pt idx="925">
                  <c:v>126.90000602742657</c:v>
                </c:pt>
                <c:pt idx="926">
                  <c:v>127.00000603217632</c:v>
                </c:pt>
                <c:pt idx="927">
                  <c:v>127.10000603692606</c:v>
                </c:pt>
                <c:pt idx="928">
                  <c:v>127.20000604167581</c:v>
                </c:pt>
                <c:pt idx="929">
                  <c:v>127.30000604642555</c:v>
                </c:pt>
                <c:pt idx="930">
                  <c:v>127.4000060511753</c:v>
                </c:pt>
                <c:pt idx="931">
                  <c:v>127.50000605592504</c:v>
                </c:pt>
                <c:pt idx="932">
                  <c:v>127.60000606067479</c:v>
                </c:pt>
                <c:pt idx="933">
                  <c:v>127.70000606542453</c:v>
                </c:pt>
                <c:pt idx="934">
                  <c:v>127.80000607017428</c:v>
                </c:pt>
                <c:pt idx="935">
                  <c:v>127.90000607492402</c:v>
                </c:pt>
                <c:pt idx="936">
                  <c:v>128.00000607967377</c:v>
                </c:pt>
                <c:pt idx="937">
                  <c:v>128.10000608442351</c:v>
                </c:pt>
                <c:pt idx="938">
                  <c:v>128.20000608917326</c:v>
                </c:pt>
                <c:pt idx="939">
                  <c:v>128.300006093923</c:v>
                </c:pt>
                <c:pt idx="940">
                  <c:v>128.40000609867275</c:v>
                </c:pt>
                <c:pt idx="941">
                  <c:v>128.50000610342249</c:v>
                </c:pt>
                <c:pt idx="942">
                  <c:v>128.60000610817224</c:v>
                </c:pt>
                <c:pt idx="943">
                  <c:v>128.70000611292198</c:v>
                </c:pt>
                <c:pt idx="944">
                  <c:v>128.80000611767173</c:v>
                </c:pt>
                <c:pt idx="945">
                  <c:v>128.90000612242147</c:v>
                </c:pt>
                <c:pt idx="946">
                  <c:v>129.00000612717122</c:v>
                </c:pt>
                <c:pt idx="947">
                  <c:v>129.10000613192096</c:v>
                </c:pt>
                <c:pt idx="948">
                  <c:v>129.20000613667071</c:v>
                </c:pt>
                <c:pt idx="949">
                  <c:v>129.30000614142045</c:v>
                </c:pt>
                <c:pt idx="950">
                  <c:v>129.4000061461702</c:v>
                </c:pt>
                <c:pt idx="951">
                  <c:v>129.50000615091994</c:v>
                </c:pt>
                <c:pt idx="952">
                  <c:v>129.60000615566969</c:v>
                </c:pt>
                <c:pt idx="953">
                  <c:v>129.70000616041943</c:v>
                </c:pt>
                <c:pt idx="954">
                  <c:v>129.80000616516918</c:v>
                </c:pt>
                <c:pt idx="955">
                  <c:v>129.90000616991892</c:v>
                </c:pt>
                <c:pt idx="956">
                  <c:v>130.00000617466867</c:v>
                </c:pt>
                <c:pt idx="957">
                  <c:v>130.10000617941841</c:v>
                </c:pt>
                <c:pt idx="958">
                  <c:v>130.20000618416816</c:v>
                </c:pt>
                <c:pt idx="959">
                  <c:v>130.30000618891791</c:v>
                </c:pt>
                <c:pt idx="960">
                  <c:v>130.40000619366765</c:v>
                </c:pt>
                <c:pt idx="961">
                  <c:v>130.5000061984174</c:v>
                </c:pt>
                <c:pt idx="962">
                  <c:v>130.60000620316714</c:v>
                </c:pt>
                <c:pt idx="963">
                  <c:v>130.70000620791689</c:v>
                </c:pt>
                <c:pt idx="964">
                  <c:v>130.80000621266663</c:v>
                </c:pt>
                <c:pt idx="965">
                  <c:v>130.90000621741638</c:v>
                </c:pt>
                <c:pt idx="966">
                  <c:v>131.00000622216612</c:v>
                </c:pt>
                <c:pt idx="967">
                  <c:v>131.10000622691587</c:v>
                </c:pt>
                <c:pt idx="968">
                  <c:v>131.20000623166561</c:v>
                </c:pt>
                <c:pt idx="969">
                  <c:v>131.30000623641536</c:v>
                </c:pt>
                <c:pt idx="970">
                  <c:v>131.4000062411651</c:v>
                </c:pt>
                <c:pt idx="971">
                  <c:v>131.50000624591485</c:v>
                </c:pt>
                <c:pt idx="972">
                  <c:v>131.60000625066459</c:v>
                </c:pt>
                <c:pt idx="973">
                  <c:v>131.70000625541434</c:v>
                </c:pt>
                <c:pt idx="974">
                  <c:v>131.80000626016408</c:v>
                </c:pt>
                <c:pt idx="975">
                  <c:v>131.90000626491383</c:v>
                </c:pt>
                <c:pt idx="976">
                  <c:v>132.00000626966357</c:v>
                </c:pt>
                <c:pt idx="977">
                  <c:v>132.10000627441332</c:v>
                </c:pt>
                <c:pt idx="978">
                  <c:v>132.20000627916306</c:v>
                </c:pt>
                <c:pt idx="979">
                  <c:v>132.30000628391281</c:v>
                </c:pt>
                <c:pt idx="980">
                  <c:v>132.40000628866255</c:v>
                </c:pt>
                <c:pt idx="981">
                  <c:v>132.5000062934123</c:v>
                </c:pt>
                <c:pt idx="982">
                  <c:v>132.60000629816204</c:v>
                </c:pt>
                <c:pt idx="983">
                  <c:v>132.70000630291179</c:v>
                </c:pt>
                <c:pt idx="984">
                  <c:v>132.80000630766153</c:v>
                </c:pt>
                <c:pt idx="985">
                  <c:v>132.90000631241128</c:v>
                </c:pt>
                <c:pt idx="986">
                  <c:v>133.00000631716102</c:v>
                </c:pt>
                <c:pt idx="987">
                  <c:v>133.10000632191077</c:v>
                </c:pt>
                <c:pt idx="988">
                  <c:v>133.20000632666051</c:v>
                </c:pt>
                <c:pt idx="989">
                  <c:v>133.30000633141026</c:v>
                </c:pt>
                <c:pt idx="990">
                  <c:v>133.40000633616</c:v>
                </c:pt>
                <c:pt idx="991">
                  <c:v>133.50000634090975</c:v>
                </c:pt>
                <c:pt idx="992">
                  <c:v>133.60000634565949</c:v>
                </c:pt>
                <c:pt idx="993">
                  <c:v>133.70000635040924</c:v>
                </c:pt>
                <c:pt idx="994">
                  <c:v>133.80000635515898</c:v>
                </c:pt>
                <c:pt idx="995">
                  <c:v>133.90000635990873</c:v>
                </c:pt>
                <c:pt idx="996">
                  <c:v>134.00000636465847</c:v>
                </c:pt>
                <c:pt idx="997">
                  <c:v>134.10000636940822</c:v>
                </c:pt>
                <c:pt idx="998">
                  <c:v>134.20000637415797</c:v>
                </c:pt>
                <c:pt idx="999">
                  <c:v>134.30000637890771</c:v>
                </c:pt>
                <c:pt idx="1000">
                  <c:v>134.40000638365746</c:v>
                </c:pt>
                <c:pt idx="1001">
                  <c:v>134.5000063884072</c:v>
                </c:pt>
                <c:pt idx="1002">
                  <c:v>134.60000639315695</c:v>
                </c:pt>
                <c:pt idx="1003">
                  <c:v>134.70000639790669</c:v>
                </c:pt>
                <c:pt idx="1004">
                  <c:v>134.80000640265644</c:v>
                </c:pt>
                <c:pt idx="1005">
                  <c:v>134.90000640740618</c:v>
                </c:pt>
                <c:pt idx="1006">
                  <c:v>135.00000641215593</c:v>
                </c:pt>
                <c:pt idx="1007">
                  <c:v>135.10000641690567</c:v>
                </c:pt>
                <c:pt idx="1008">
                  <c:v>135.20000642165542</c:v>
                </c:pt>
                <c:pt idx="1009">
                  <c:v>135.30000642640516</c:v>
                </c:pt>
                <c:pt idx="1010">
                  <c:v>135.40000643115491</c:v>
                </c:pt>
                <c:pt idx="1011">
                  <c:v>135.50000643590465</c:v>
                </c:pt>
                <c:pt idx="1012">
                  <c:v>135.6000064406544</c:v>
                </c:pt>
                <c:pt idx="1013">
                  <c:v>135.70000644540414</c:v>
                </c:pt>
                <c:pt idx="1014">
                  <c:v>135.80000645015389</c:v>
                </c:pt>
                <c:pt idx="1015">
                  <c:v>135.90000645490363</c:v>
                </c:pt>
                <c:pt idx="1016">
                  <c:v>136.00000645965338</c:v>
                </c:pt>
                <c:pt idx="1017">
                  <c:v>136.10000646440312</c:v>
                </c:pt>
                <c:pt idx="1018">
                  <c:v>136.20000646915287</c:v>
                </c:pt>
                <c:pt idx="1019">
                  <c:v>136.30000647390261</c:v>
                </c:pt>
                <c:pt idx="1020">
                  <c:v>136.40000647865236</c:v>
                </c:pt>
                <c:pt idx="1021">
                  <c:v>136.5000064834021</c:v>
                </c:pt>
                <c:pt idx="1022">
                  <c:v>136.60000648815185</c:v>
                </c:pt>
                <c:pt idx="1023">
                  <c:v>136.70000649290159</c:v>
                </c:pt>
                <c:pt idx="1024">
                  <c:v>136.80000649765134</c:v>
                </c:pt>
                <c:pt idx="1025">
                  <c:v>136.90000650240108</c:v>
                </c:pt>
                <c:pt idx="1026">
                  <c:v>137.00000650715083</c:v>
                </c:pt>
                <c:pt idx="1027">
                  <c:v>137.10000651190057</c:v>
                </c:pt>
                <c:pt idx="1028">
                  <c:v>137.20000651665032</c:v>
                </c:pt>
                <c:pt idx="1029">
                  <c:v>137.30000652140006</c:v>
                </c:pt>
                <c:pt idx="1030">
                  <c:v>137.40000652614981</c:v>
                </c:pt>
                <c:pt idx="1031">
                  <c:v>137.50000653089955</c:v>
                </c:pt>
                <c:pt idx="1032">
                  <c:v>137.6000065356493</c:v>
                </c:pt>
                <c:pt idx="1033">
                  <c:v>137.70000654039904</c:v>
                </c:pt>
                <c:pt idx="1034">
                  <c:v>137.80000654514879</c:v>
                </c:pt>
                <c:pt idx="1035">
                  <c:v>137.90000654989854</c:v>
                </c:pt>
                <c:pt idx="1036">
                  <c:v>138.00000655464828</c:v>
                </c:pt>
                <c:pt idx="1037">
                  <c:v>138.10000655939803</c:v>
                </c:pt>
                <c:pt idx="1038">
                  <c:v>138.20000656414777</c:v>
                </c:pt>
                <c:pt idx="1039">
                  <c:v>138.30000656889752</c:v>
                </c:pt>
                <c:pt idx="1040">
                  <c:v>138.40000657364726</c:v>
                </c:pt>
                <c:pt idx="1041">
                  <c:v>138.50000657839701</c:v>
                </c:pt>
                <c:pt idx="1042">
                  <c:v>138.60000658314675</c:v>
                </c:pt>
                <c:pt idx="1043">
                  <c:v>138.7000065878965</c:v>
                </c:pt>
                <c:pt idx="1044">
                  <c:v>138.80000659264624</c:v>
                </c:pt>
                <c:pt idx="1045">
                  <c:v>138.90000659739599</c:v>
                </c:pt>
                <c:pt idx="1046">
                  <c:v>139.00000660214573</c:v>
                </c:pt>
                <c:pt idx="1047">
                  <c:v>139.10000660689548</c:v>
                </c:pt>
                <c:pt idx="1048">
                  <c:v>139.20000661164522</c:v>
                </c:pt>
                <c:pt idx="1049">
                  <c:v>139.30000661639497</c:v>
                </c:pt>
                <c:pt idx="1050">
                  <c:v>139.40000662114471</c:v>
                </c:pt>
                <c:pt idx="1051">
                  <c:v>139.50000662589446</c:v>
                </c:pt>
                <c:pt idx="1052">
                  <c:v>139.6000066306442</c:v>
                </c:pt>
                <c:pt idx="1053">
                  <c:v>139.70000663539395</c:v>
                </c:pt>
                <c:pt idx="1054">
                  <c:v>139.80000664014369</c:v>
                </c:pt>
                <c:pt idx="1055">
                  <c:v>139.90000664489344</c:v>
                </c:pt>
                <c:pt idx="1056">
                  <c:v>140.00000664964318</c:v>
                </c:pt>
                <c:pt idx="1057">
                  <c:v>140.10000665439293</c:v>
                </c:pt>
                <c:pt idx="1058">
                  <c:v>140.20000665914267</c:v>
                </c:pt>
                <c:pt idx="1059">
                  <c:v>140.30000666389242</c:v>
                </c:pt>
                <c:pt idx="1060">
                  <c:v>140.40000666864216</c:v>
                </c:pt>
                <c:pt idx="1061">
                  <c:v>140.50000667339191</c:v>
                </c:pt>
                <c:pt idx="1062">
                  <c:v>140.60000667814165</c:v>
                </c:pt>
                <c:pt idx="1063">
                  <c:v>140.7000066828914</c:v>
                </c:pt>
                <c:pt idx="1064">
                  <c:v>140.80000668764114</c:v>
                </c:pt>
                <c:pt idx="1065">
                  <c:v>140.90000669239089</c:v>
                </c:pt>
                <c:pt idx="1066">
                  <c:v>141.00000669714063</c:v>
                </c:pt>
                <c:pt idx="1067">
                  <c:v>141.10000670189038</c:v>
                </c:pt>
                <c:pt idx="1068">
                  <c:v>141.20000670664012</c:v>
                </c:pt>
                <c:pt idx="1069">
                  <c:v>141.30000671138987</c:v>
                </c:pt>
                <c:pt idx="1070">
                  <c:v>141.40000671613961</c:v>
                </c:pt>
                <c:pt idx="1071">
                  <c:v>141.50000672088936</c:v>
                </c:pt>
                <c:pt idx="1072">
                  <c:v>141.6000067256391</c:v>
                </c:pt>
                <c:pt idx="1073">
                  <c:v>141.70000673038885</c:v>
                </c:pt>
                <c:pt idx="1074">
                  <c:v>141.8000067351386</c:v>
                </c:pt>
                <c:pt idx="1075">
                  <c:v>141.90000673988834</c:v>
                </c:pt>
                <c:pt idx="1076">
                  <c:v>142.00000674463809</c:v>
                </c:pt>
                <c:pt idx="1077">
                  <c:v>142.10000674938783</c:v>
                </c:pt>
                <c:pt idx="1078">
                  <c:v>142.20000675413758</c:v>
                </c:pt>
                <c:pt idx="1079">
                  <c:v>142.30000675888732</c:v>
                </c:pt>
                <c:pt idx="1080">
                  <c:v>142.40000676363707</c:v>
                </c:pt>
                <c:pt idx="1081">
                  <c:v>142.50000676838681</c:v>
                </c:pt>
                <c:pt idx="1082">
                  <c:v>142.60000677313656</c:v>
                </c:pt>
                <c:pt idx="1083">
                  <c:v>142.7000067778863</c:v>
                </c:pt>
                <c:pt idx="1084">
                  <c:v>142.80000678263605</c:v>
                </c:pt>
                <c:pt idx="1085">
                  <c:v>142.90000678738579</c:v>
                </c:pt>
                <c:pt idx="1086">
                  <c:v>143.00000679213554</c:v>
                </c:pt>
                <c:pt idx="1087">
                  <c:v>143.10000679688528</c:v>
                </c:pt>
                <c:pt idx="1088">
                  <c:v>143.20000680163503</c:v>
                </c:pt>
                <c:pt idx="1089">
                  <c:v>143.30000680638477</c:v>
                </c:pt>
                <c:pt idx="1090">
                  <c:v>143.40000681113452</c:v>
                </c:pt>
                <c:pt idx="1091">
                  <c:v>143.50000681588426</c:v>
                </c:pt>
                <c:pt idx="1092">
                  <c:v>143.60000682063401</c:v>
                </c:pt>
                <c:pt idx="1093">
                  <c:v>143.70000682538375</c:v>
                </c:pt>
                <c:pt idx="1094">
                  <c:v>143.8000068301335</c:v>
                </c:pt>
                <c:pt idx="1095">
                  <c:v>143.90000683488324</c:v>
                </c:pt>
                <c:pt idx="1096">
                  <c:v>144.00000683963299</c:v>
                </c:pt>
                <c:pt idx="1097">
                  <c:v>144.10000684438273</c:v>
                </c:pt>
                <c:pt idx="1098">
                  <c:v>144.20000684913248</c:v>
                </c:pt>
                <c:pt idx="1099">
                  <c:v>144.30000685388222</c:v>
                </c:pt>
                <c:pt idx="1100">
                  <c:v>144.40000685863197</c:v>
                </c:pt>
                <c:pt idx="1101">
                  <c:v>144.50000686338171</c:v>
                </c:pt>
                <c:pt idx="1102">
                  <c:v>144.60000686813146</c:v>
                </c:pt>
                <c:pt idx="1103">
                  <c:v>144.7000068728812</c:v>
                </c:pt>
                <c:pt idx="1104">
                  <c:v>144.80000687763095</c:v>
                </c:pt>
                <c:pt idx="1105">
                  <c:v>144.90000688238069</c:v>
                </c:pt>
                <c:pt idx="1106">
                  <c:v>145.00000688713044</c:v>
                </c:pt>
                <c:pt idx="1107">
                  <c:v>145.10000689188018</c:v>
                </c:pt>
                <c:pt idx="1108">
                  <c:v>145.20000689662993</c:v>
                </c:pt>
                <c:pt idx="1109">
                  <c:v>145.30000690137967</c:v>
                </c:pt>
                <c:pt idx="1110">
                  <c:v>145.40000690612942</c:v>
                </c:pt>
                <c:pt idx="1111">
                  <c:v>145.50000691087916</c:v>
                </c:pt>
                <c:pt idx="1112">
                  <c:v>145.60000691562891</c:v>
                </c:pt>
                <c:pt idx="1113">
                  <c:v>145.70000692037866</c:v>
                </c:pt>
                <c:pt idx="1114">
                  <c:v>145.8000069251284</c:v>
                </c:pt>
                <c:pt idx="1115">
                  <c:v>145.90000692987815</c:v>
                </c:pt>
                <c:pt idx="1116">
                  <c:v>146.00000693462789</c:v>
                </c:pt>
                <c:pt idx="1117">
                  <c:v>146.10000693937764</c:v>
                </c:pt>
                <c:pt idx="1118">
                  <c:v>146.20000694412738</c:v>
                </c:pt>
                <c:pt idx="1119">
                  <c:v>146.30000694887713</c:v>
                </c:pt>
                <c:pt idx="1120">
                  <c:v>146.40000695362687</c:v>
                </c:pt>
                <c:pt idx="1121">
                  <c:v>146.50000695837662</c:v>
                </c:pt>
                <c:pt idx="1122">
                  <c:v>146.60000696312636</c:v>
                </c:pt>
                <c:pt idx="1123">
                  <c:v>146.70000696787611</c:v>
                </c:pt>
                <c:pt idx="1124">
                  <c:v>146.80000697262585</c:v>
                </c:pt>
                <c:pt idx="1125">
                  <c:v>146.9000069773756</c:v>
                </c:pt>
                <c:pt idx="1126">
                  <c:v>147.00000698212534</c:v>
                </c:pt>
                <c:pt idx="1127">
                  <c:v>147.10000698687509</c:v>
                </c:pt>
                <c:pt idx="1128">
                  <c:v>147.20000699162483</c:v>
                </c:pt>
                <c:pt idx="1129">
                  <c:v>147.30000699637458</c:v>
                </c:pt>
                <c:pt idx="1130">
                  <c:v>147.40000700112432</c:v>
                </c:pt>
                <c:pt idx="1131">
                  <c:v>147.50000700587407</c:v>
                </c:pt>
                <c:pt idx="1132">
                  <c:v>147.60000701062381</c:v>
                </c:pt>
                <c:pt idx="1133">
                  <c:v>147.70000701537356</c:v>
                </c:pt>
                <c:pt idx="1134">
                  <c:v>147.8000070201233</c:v>
                </c:pt>
                <c:pt idx="1135">
                  <c:v>147.90000702487305</c:v>
                </c:pt>
                <c:pt idx="1136">
                  <c:v>148.00000702962279</c:v>
                </c:pt>
                <c:pt idx="1137">
                  <c:v>148.10000703437254</c:v>
                </c:pt>
                <c:pt idx="1138">
                  <c:v>148.20000703912228</c:v>
                </c:pt>
                <c:pt idx="1139">
                  <c:v>148.30000704387203</c:v>
                </c:pt>
                <c:pt idx="1140">
                  <c:v>148.40000704862177</c:v>
                </c:pt>
                <c:pt idx="1141">
                  <c:v>148.50000705337152</c:v>
                </c:pt>
                <c:pt idx="1142">
                  <c:v>148.60000705812126</c:v>
                </c:pt>
                <c:pt idx="1143">
                  <c:v>148.70000706287101</c:v>
                </c:pt>
                <c:pt idx="1144">
                  <c:v>148.80000706762075</c:v>
                </c:pt>
                <c:pt idx="1145">
                  <c:v>148.9000070723705</c:v>
                </c:pt>
                <c:pt idx="1146">
                  <c:v>149.00000707712024</c:v>
                </c:pt>
                <c:pt idx="1147">
                  <c:v>149.10000708186999</c:v>
                </c:pt>
                <c:pt idx="1148">
                  <c:v>149.20000708661973</c:v>
                </c:pt>
                <c:pt idx="1149">
                  <c:v>149.30000709136948</c:v>
                </c:pt>
                <c:pt idx="1150">
                  <c:v>149.40000709611923</c:v>
                </c:pt>
                <c:pt idx="1151">
                  <c:v>149.50000710086897</c:v>
                </c:pt>
                <c:pt idx="1152">
                  <c:v>149.60000710561872</c:v>
                </c:pt>
                <c:pt idx="1153">
                  <c:v>149.70000711036846</c:v>
                </c:pt>
                <c:pt idx="1154">
                  <c:v>149.80000711511821</c:v>
                </c:pt>
                <c:pt idx="1155">
                  <c:v>149.90000711986795</c:v>
                </c:pt>
                <c:pt idx="1156">
                  <c:v>150.0000071246177</c:v>
                </c:pt>
                <c:pt idx="1157">
                  <c:v>150.10000712936744</c:v>
                </c:pt>
                <c:pt idx="1158">
                  <c:v>150.20000713411719</c:v>
                </c:pt>
                <c:pt idx="1159">
                  <c:v>150.30000713886693</c:v>
                </c:pt>
                <c:pt idx="1160">
                  <c:v>150.40000714361668</c:v>
                </c:pt>
                <c:pt idx="1161">
                  <c:v>150.50000714836642</c:v>
                </c:pt>
                <c:pt idx="1162">
                  <c:v>150.60000715311617</c:v>
                </c:pt>
                <c:pt idx="1163">
                  <c:v>150.70000715786591</c:v>
                </c:pt>
                <c:pt idx="1164">
                  <c:v>150.80000716261566</c:v>
                </c:pt>
                <c:pt idx="1165">
                  <c:v>150.9000071673654</c:v>
                </c:pt>
                <c:pt idx="1166">
                  <c:v>151.00000717211515</c:v>
                </c:pt>
                <c:pt idx="1167">
                  <c:v>151.10000717686489</c:v>
                </c:pt>
                <c:pt idx="1168">
                  <c:v>151.20000718161464</c:v>
                </c:pt>
                <c:pt idx="1169">
                  <c:v>151.30000718636438</c:v>
                </c:pt>
                <c:pt idx="1170">
                  <c:v>151.40000719111413</c:v>
                </c:pt>
                <c:pt idx="1171">
                  <c:v>151.50000719586387</c:v>
                </c:pt>
                <c:pt idx="1172">
                  <c:v>151.60000720061362</c:v>
                </c:pt>
                <c:pt idx="1173">
                  <c:v>151.70000720536336</c:v>
                </c:pt>
                <c:pt idx="1174">
                  <c:v>151.80000721011311</c:v>
                </c:pt>
                <c:pt idx="1175">
                  <c:v>151.90000721486285</c:v>
                </c:pt>
                <c:pt idx="1176">
                  <c:v>152.0000072196126</c:v>
                </c:pt>
                <c:pt idx="1177">
                  <c:v>152.10000722436234</c:v>
                </c:pt>
                <c:pt idx="1178">
                  <c:v>152.20000722911209</c:v>
                </c:pt>
                <c:pt idx="1179">
                  <c:v>152.30000723386183</c:v>
                </c:pt>
                <c:pt idx="1180">
                  <c:v>152.40000723861158</c:v>
                </c:pt>
                <c:pt idx="1181">
                  <c:v>152.50000724336132</c:v>
                </c:pt>
                <c:pt idx="1182">
                  <c:v>152.60000724811107</c:v>
                </c:pt>
                <c:pt idx="1183">
                  <c:v>152.70000725286081</c:v>
                </c:pt>
                <c:pt idx="1184">
                  <c:v>152.80000725761056</c:v>
                </c:pt>
                <c:pt idx="1185">
                  <c:v>152.9000072623603</c:v>
                </c:pt>
                <c:pt idx="1186">
                  <c:v>153.00000726711005</c:v>
                </c:pt>
                <c:pt idx="1187">
                  <c:v>153.10000727185979</c:v>
                </c:pt>
                <c:pt idx="1188">
                  <c:v>153.20000727660954</c:v>
                </c:pt>
                <c:pt idx="1189">
                  <c:v>153.30000728135929</c:v>
                </c:pt>
                <c:pt idx="1190">
                  <c:v>153.40000728610903</c:v>
                </c:pt>
                <c:pt idx="1191">
                  <c:v>153.50000729085878</c:v>
                </c:pt>
                <c:pt idx="1192">
                  <c:v>153.60000729560852</c:v>
                </c:pt>
                <c:pt idx="1193">
                  <c:v>153.70000730035827</c:v>
                </c:pt>
                <c:pt idx="1194">
                  <c:v>153.80000730510801</c:v>
                </c:pt>
                <c:pt idx="1195">
                  <c:v>153.90000730985776</c:v>
                </c:pt>
                <c:pt idx="1196">
                  <c:v>154.0000073146075</c:v>
                </c:pt>
                <c:pt idx="1197">
                  <c:v>154.10000731935725</c:v>
                </c:pt>
                <c:pt idx="1198">
                  <c:v>154.20000732410699</c:v>
                </c:pt>
                <c:pt idx="1199">
                  <c:v>154.30000732885674</c:v>
                </c:pt>
                <c:pt idx="1200">
                  <c:v>154.40000733360648</c:v>
                </c:pt>
                <c:pt idx="1201">
                  <c:v>154.50000733835623</c:v>
                </c:pt>
                <c:pt idx="1202">
                  <c:v>154.60000734310597</c:v>
                </c:pt>
                <c:pt idx="1203">
                  <c:v>154.70000734785572</c:v>
                </c:pt>
                <c:pt idx="1204">
                  <c:v>154.80000735260546</c:v>
                </c:pt>
                <c:pt idx="1205">
                  <c:v>154.90000735735521</c:v>
                </c:pt>
                <c:pt idx="1206">
                  <c:v>155.00000736210495</c:v>
                </c:pt>
                <c:pt idx="1207">
                  <c:v>155.1000073668547</c:v>
                </c:pt>
                <c:pt idx="1208">
                  <c:v>155.20000737160444</c:v>
                </c:pt>
                <c:pt idx="1209">
                  <c:v>155.30000737635419</c:v>
                </c:pt>
                <c:pt idx="1210">
                  <c:v>155.40000738110393</c:v>
                </c:pt>
                <c:pt idx="1211">
                  <c:v>155.50000738585368</c:v>
                </c:pt>
                <c:pt idx="1212">
                  <c:v>155.60000739060342</c:v>
                </c:pt>
                <c:pt idx="1213">
                  <c:v>155.70000739535317</c:v>
                </c:pt>
                <c:pt idx="1214">
                  <c:v>155.80000740010291</c:v>
                </c:pt>
                <c:pt idx="1215">
                  <c:v>155.90000740485266</c:v>
                </c:pt>
                <c:pt idx="1216">
                  <c:v>156.0000074096024</c:v>
                </c:pt>
                <c:pt idx="1217">
                  <c:v>156.10000741435215</c:v>
                </c:pt>
                <c:pt idx="1218">
                  <c:v>156.20000741910189</c:v>
                </c:pt>
                <c:pt idx="1219">
                  <c:v>156.30000742385164</c:v>
                </c:pt>
                <c:pt idx="1220">
                  <c:v>156.40000742860138</c:v>
                </c:pt>
                <c:pt idx="1221">
                  <c:v>156.50000743335113</c:v>
                </c:pt>
                <c:pt idx="1222">
                  <c:v>156.60000743810087</c:v>
                </c:pt>
                <c:pt idx="1223">
                  <c:v>156.70000744285062</c:v>
                </c:pt>
                <c:pt idx="1224">
                  <c:v>156.80000744760036</c:v>
                </c:pt>
                <c:pt idx="1225">
                  <c:v>156.90000745235011</c:v>
                </c:pt>
                <c:pt idx="1226">
                  <c:v>157.00000745709985</c:v>
                </c:pt>
                <c:pt idx="1227">
                  <c:v>157.1000074618496</c:v>
                </c:pt>
                <c:pt idx="1228">
                  <c:v>157.20000746659935</c:v>
                </c:pt>
                <c:pt idx="1229">
                  <c:v>157.30000747134909</c:v>
                </c:pt>
                <c:pt idx="1230">
                  <c:v>157.40000747609884</c:v>
                </c:pt>
                <c:pt idx="1231">
                  <c:v>157.50000748084858</c:v>
                </c:pt>
                <c:pt idx="1232">
                  <c:v>157.60000748559833</c:v>
                </c:pt>
                <c:pt idx="1233">
                  <c:v>157.70000749034807</c:v>
                </c:pt>
                <c:pt idx="1234">
                  <c:v>157.80000749509782</c:v>
                </c:pt>
                <c:pt idx="1235">
                  <c:v>157.90000749984756</c:v>
                </c:pt>
                <c:pt idx="1236">
                  <c:v>158.00000750459731</c:v>
                </c:pt>
                <c:pt idx="1237">
                  <c:v>158.10000750934705</c:v>
                </c:pt>
                <c:pt idx="1238">
                  <c:v>158.2000075140968</c:v>
                </c:pt>
                <c:pt idx="1239">
                  <c:v>158.30000751884654</c:v>
                </c:pt>
                <c:pt idx="1240">
                  <c:v>158.40000752359629</c:v>
                </c:pt>
                <c:pt idx="1241">
                  <c:v>158.50000752834603</c:v>
                </c:pt>
                <c:pt idx="1242">
                  <c:v>158.60000753309578</c:v>
                </c:pt>
                <c:pt idx="1243">
                  <c:v>158.70000753784552</c:v>
                </c:pt>
                <c:pt idx="1244">
                  <c:v>158.80000754259527</c:v>
                </c:pt>
                <c:pt idx="1245">
                  <c:v>158.90000754734501</c:v>
                </c:pt>
                <c:pt idx="1246">
                  <c:v>159.00000755209476</c:v>
                </c:pt>
                <c:pt idx="1247">
                  <c:v>159.1000075568445</c:v>
                </c:pt>
                <c:pt idx="1248">
                  <c:v>159.20000756159425</c:v>
                </c:pt>
                <c:pt idx="1249">
                  <c:v>159.30000756634399</c:v>
                </c:pt>
                <c:pt idx="1250">
                  <c:v>159.40000757109374</c:v>
                </c:pt>
                <c:pt idx="1251">
                  <c:v>159.50000757584348</c:v>
                </c:pt>
                <c:pt idx="1252">
                  <c:v>159.60000758059323</c:v>
                </c:pt>
                <c:pt idx="1253">
                  <c:v>159.70000758534297</c:v>
                </c:pt>
                <c:pt idx="1254">
                  <c:v>159.80000759009272</c:v>
                </c:pt>
                <c:pt idx="1255">
                  <c:v>159.90000759484246</c:v>
                </c:pt>
                <c:pt idx="1256">
                  <c:v>160.00000759959221</c:v>
                </c:pt>
                <c:pt idx="1257">
                  <c:v>160.10000760434195</c:v>
                </c:pt>
                <c:pt idx="1258">
                  <c:v>160.2000076090917</c:v>
                </c:pt>
                <c:pt idx="1259">
                  <c:v>160.30000761384144</c:v>
                </c:pt>
                <c:pt idx="1260">
                  <c:v>160.40000761859119</c:v>
                </c:pt>
                <c:pt idx="1261">
                  <c:v>160.50000762334093</c:v>
                </c:pt>
                <c:pt idx="1262">
                  <c:v>160.60000762809068</c:v>
                </c:pt>
                <c:pt idx="1263">
                  <c:v>160.70000763284042</c:v>
                </c:pt>
                <c:pt idx="1264">
                  <c:v>160.80000763759017</c:v>
                </c:pt>
                <c:pt idx="1265">
                  <c:v>160.90000764233992</c:v>
                </c:pt>
                <c:pt idx="1266">
                  <c:v>161.00000764708966</c:v>
                </c:pt>
                <c:pt idx="1267">
                  <c:v>161.10000765183941</c:v>
                </c:pt>
                <c:pt idx="1268">
                  <c:v>161.20000765658915</c:v>
                </c:pt>
                <c:pt idx="1269">
                  <c:v>161.3000076613389</c:v>
                </c:pt>
                <c:pt idx="1270">
                  <c:v>161.40000766608864</c:v>
                </c:pt>
                <c:pt idx="1271">
                  <c:v>161.50000767083839</c:v>
                </c:pt>
                <c:pt idx="1272">
                  <c:v>161.60000767558813</c:v>
                </c:pt>
                <c:pt idx="1273">
                  <c:v>161.70000768033788</c:v>
                </c:pt>
                <c:pt idx="1274">
                  <c:v>161.80000768508762</c:v>
                </c:pt>
                <c:pt idx="1275">
                  <c:v>161.90000768983737</c:v>
                </c:pt>
                <c:pt idx="1276">
                  <c:v>162.00000769458711</c:v>
                </c:pt>
                <c:pt idx="1277">
                  <c:v>162.10000769933686</c:v>
                </c:pt>
                <c:pt idx="1278">
                  <c:v>162.2000077040866</c:v>
                </c:pt>
                <c:pt idx="1279">
                  <c:v>162.30000770883635</c:v>
                </c:pt>
                <c:pt idx="1280">
                  <c:v>162.40000771358609</c:v>
                </c:pt>
                <c:pt idx="1281">
                  <c:v>162.50000771833584</c:v>
                </c:pt>
                <c:pt idx="1282">
                  <c:v>162.60000772308558</c:v>
                </c:pt>
                <c:pt idx="1283">
                  <c:v>162.70000772783533</c:v>
                </c:pt>
                <c:pt idx="1284">
                  <c:v>162.80000773258507</c:v>
                </c:pt>
                <c:pt idx="1285">
                  <c:v>162.90000773733482</c:v>
                </c:pt>
                <c:pt idx="1286">
                  <c:v>163.00000774208456</c:v>
                </c:pt>
                <c:pt idx="1287">
                  <c:v>163.10000774683431</c:v>
                </c:pt>
                <c:pt idx="1288">
                  <c:v>163.20000775158405</c:v>
                </c:pt>
                <c:pt idx="1289">
                  <c:v>163.3000077563338</c:v>
                </c:pt>
                <c:pt idx="1290">
                  <c:v>163.40000776108354</c:v>
                </c:pt>
                <c:pt idx="1291">
                  <c:v>163.50000776583329</c:v>
                </c:pt>
                <c:pt idx="1292">
                  <c:v>163.60000777058303</c:v>
                </c:pt>
                <c:pt idx="1293">
                  <c:v>163.70000777533278</c:v>
                </c:pt>
                <c:pt idx="1294">
                  <c:v>163.80000778008252</c:v>
                </c:pt>
                <c:pt idx="1295">
                  <c:v>163.90000778483227</c:v>
                </c:pt>
                <c:pt idx="1296">
                  <c:v>164.00000778958201</c:v>
                </c:pt>
                <c:pt idx="1297">
                  <c:v>164.10000779433176</c:v>
                </c:pt>
                <c:pt idx="1298">
                  <c:v>164.2000077990815</c:v>
                </c:pt>
                <c:pt idx="1299">
                  <c:v>164.30000780383125</c:v>
                </c:pt>
                <c:pt idx="1300">
                  <c:v>164.40000780858099</c:v>
                </c:pt>
                <c:pt idx="1301">
                  <c:v>164.50000781333074</c:v>
                </c:pt>
                <c:pt idx="1302">
                  <c:v>164.60000781808048</c:v>
                </c:pt>
                <c:pt idx="1303">
                  <c:v>164.70000782283023</c:v>
                </c:pt>
                <c:pt idx="1304">
                  <c:v>164.80000782757998</c:v>
                </c:pt>
                <c:pt idx="1305">
                  <c:v>164.90000783232972</c:v>
                </c:pt>
                <c:pt idx="1306">
                  <c:v>165.00000783707947</c:v>
                </c:pt>
                <c:pt idx="1307">
                  <c:v>165.10000784182921</c:v>
                </c:pt>
                <c:pt idx="1308">
                  <c:v>165.20000784657896</c:v>
                </c:pt>
                <c:pt idx="1309">
                  <c:v>165.3000078513287</c:v>
                </c:pt>
                <c:pt idx="1310">
                  <c:v>165.40000785607845</c:v>
                </c:pt>
                <c:pt idx="1311">
                  <c:v>165.50000786082819</c:v>
                </c:pt>
                <c:pt idx="1312">
                  <c:v>165.60000786557794</c:v>
                </c:pt>
                <c:pt idx="1313">
                  <c:v>165.70000787032768</c:v>
                </c:pt>
                <c:pt idx="1314">
                  <c:v>165.80000787507743</c:v>
                </c:pt>
                <c:pt idx="1315">
                  <c:v>165.90000787982717</c:v>
                </c:pt>
                <c:pt idx="1316">
                  <c:v>166.00000788457692</c:v>
                </c:pt>
                <c:pt idx="1317">
                  <c:v>166.10000788932666</c:v>
                </c:pt>
                <c:pt idx="1318">
                  <c:v>166.20000789407641</c:v>
                </c:pt>
                <c:pt idx="1319">
                  <c:v>166.30000789882615</c:v>
                </c:pt>
                <c:pt idx="1320">
                  <c:v>166.4000079035759</c:v>
                </c:pt>
                <c:pt idx="1321">
                  <c:v>166.50000790832564</c:v>
                </c:pt>
                <c:pt idx="1322">
                  <c:v>166.60000791307539</c:v>
                </c:pt>
                <c:pt idx="1323">
                  <c:v>166.70000791782513</c:v>
                </c:pt>
                <c:pt idx="1324">
                  <c:v>166.80000792257488</c:v>
                </c:pt>
                <c:pt idx="1325">
                  <c:v>166.90000792732462</c:v>
                </c:pt>
                <c:pt idx="1326">
                  <c:v>167.00000793207437</c:v>
                </c:pt>
                <c:pt idx="1327">
                  <c:v>167.10000793682411</c:v>
                </c:pt>
                <c:pt idx="1328">
                  <c:v>167.20000794157386</c:v>
                </c:pt>
                <c:pt idx="1329">
                  <c:v>167.3000079463236</c:v>
                </c:pt>
                <c:pt idx="1330">
                  <c:v>167.40000795107335</c:v>
                </c:pt>
                <c:pt idx="1331">
                  <c:v>167.50000795582309</c:v>
                </c:pt>
                <c:pt idx="1332">
                  <c:v>167.60000796057284</c:v>
                </c:pt>
                <c:pt idx="1333">
                  <c:v>167.70000796532258</c:v>
                </c:pt>
                <c:pt idx="1334">
                  <c:v>167.80000797007233</c:v>
                </c:pt>
                <c:pt idx="1335">
                  <c:v>167.90000797482207</c:v>
                </c:pt>
                <c:pt idx="1336">
                  <c:v>168.00000797957182</c:v>
                </c:pt>
                <c:pt idx="1337">
                  <c:v>168.10000798432156</c:v>
                </c:pt>
                <c:pt idx="1338">
                  <c:v>168.20000798907131</c:v>
                </c:pt>
                <c:pt idx="1339">
                  <c:v>168.30000799382105</c:v>
                </c:pt>
                <c:pt idx="1340">
                  <c:v>168.4000079985708</c:v>
                </c:pt>
                <c:pt idx="1341">
                  <c:v>168.50000800332054</c:v>
                </c:pt>
                <c:pt idx="1342">
                  <c:v>168.60000800807029</c:v>
                </c:pt>
                <c:pt idx="1343">
                  <c:v>168.70000801282004</c:v>
                </c:pt>
                <c:pt idx="1344">
                  <c:v>168.80000801756978</c:v>
                </c:pt>
                <c:pt idx="1345">
                  <c:v>168.90000802231953</c:v>
                </c:pt>
                <c:pt idx="1346">
                  <c:v>169.00000802706927</c:v>
                </c:pt>
                <c:pt idx="1347">
                  <c:v>169.10000803181902</c:v>
                </c:pt>
                <c:pt idx="1348">
                  <c:v>169.20000803656876</c:v>
                </c:pt>
                <c:pt idx="1349">
                  <c:v>169.30000804131851</c:v>
                </c:pt>
                <c:pt idx="1350">
                  <c:v>169.40000804606825</c:v>
                </c:pt>
                <c:pt idx="1351">
                  <c:v>169.500008050818</c:v>
                </c:pt>
                <c:pt idx="1352">
                  <c:v>169.60000805556774</c:v>
                </c:pt>
                <c:pt idx="1353">
                  <c:v>169.70000806031749</c:v>
                </c:pt>
                <c:pt idx="1354">
                  <c:v>169.80000806506723</c:v>
                </c:pt>
                <c:pt idx="1355">
                  <c:v>169.90000806981698</c:v>
                </c:pt>
                <c:pt idx="1356">
                  <c:v>170.00000807456672</c:v>
                </c:pt>
                <c:pt idx="1357">
                  <c:v>170.10000807931647</c:v>
                </c:pt>
                <c:pt idx="1358">
                  <c:v>170.20000808406621</c:v>
                </c:pt>
                <c:pt idx="1359">
                  <c:v>170.30000808881596</c:v>
                </c:pt>
                <c:pt idx="1360">
                  <c:v>170.4000080935657</c:v>
                </c:pt>
                <c:pt idx="1361">
                  <c:v>170.50000809831545</c:v>
                </c:pt>
                <c:pt idx="1362">
                  <c:v>170.60000810306519</c:v>
                </c:pt>
                <c:pt idx="1363">
                  <c:v>170.70000810781494</c:v>
                </c:pt>
                <c:pt idx="1364">
                  <c:v>170.80000811256468</c:v>
                </c:pt>
                <c:pt idx="1365">
                  <c:v>170.90000811731443</c:v>
                </c:pt>
                <c:pt idx="1366">
                  <c:v>171.00000812206417</c:v>
                </c:pt>
                <c:pt idx="1367">
                  <c:v>171.10000812681392</c:v>
                </c:pt>
                <c:pt idx="1368">
                  <c:v>171.20000813156366</c:v>
                </c:pt>
                <c:pt idx="1369">
                  <c:v>171.30000813631341</c:v>
                </c:pt>
                <c:pt idx="1370">
                  <c:v>171.40000814106315</c:v>
                </c:pt>
                <c:pt idx="1371">
                  <c:v>171.5000081458129</c:v>
                </c:pt>
                <c:pt idx="1372">
                  <c:v>171.60000815056264</c:v>
                </c:pt>
                <c:pt idx="1373">
                  <c:v>171.70000815531239</c:v>
                </c:pt>
                <c:pt idx="1374">
                  <c:v>171.80000816006213</c:v>
                </c:pt>
                <c:pt idx="1375">
                  <c:v>171.90000816481188</c:v>
                </c:pt>
                <c:pt idx="1376">
                  <c:v>172.00000816956162</c:v>
                </c:pt>
                <c:pt idx="1377">
                  <c:v>172.10000817431137</c:v>
                </c:pt>
                <c:pt idx="1378">
                  <c:v>172.20000817906111</c:v>
                </c:pt>
                <c:pt idx="1379">
                  <c:v>172.30000818381086</c:v>
                </c:pt>
                <c:pt idx="1380">
                  <c:v>172.40000818856061</c:v>
                </c:pt>
                <c:pt idx="1381">
                  <c:v>172.50000819331035</c:v>
                </c:pt>
                <c:pt idx="1382">
                  <c:v>172.6000081980601</c:v>
                </c:pt>
                <c:pt idx="1383">
                  <c:v>172.70000820280984</c:v>
                </c:pt>
                <c:pt idx="1384">
                  <c:v>172.80000820755959</c:v>
                </c:pt>
                <c:pt idx="1385">
                  <c:v>172.90000821230933</c:v>
                </c:pt>
                <c:pt idx="1386">
                  <c:v>173.00000821705908</c:v>
                </c:pt>
                <c:pt idx="1387">
                  <c:v>173.10000822180882</c:v>
                </c:pt>
                <c:pt idx="1388">
                  <c:v>173.20000822655857</c:v>
                </c:pt>
                <c:pt idx="1389">
                  <c:v>173.30000823130831</c:v>
                </c:pt>
                <c:pt idx="1390">
                  <c:v>173.40000823605806</c:v>
                </c:pt>
                <c:pt idx="1391">
                  <c:v>173.5000082408078</c:v>
                </c:pt>
                <c:pt idx="1392">
                  <c:v>173.60000824555755</c:v>
                </c:pt>
                <c:pt idx="1393">
                  <c:v>173.70000825030729</c:v>
                </c:pt>
                <c:pt idx="1394">
                  <c:v>173.80000825505704</c:v>
                </c:pt>
                <c:pt idx="1395">
                  <c:v>173.90000825980678</c:v>
                </c:pt>
                <c:pt idx="1396">
                  <c:v>174.00000826455653</c:v>
                </c:pt>
                <c:pt idx="1397">
                  <c:v>174.10000826930627</c:v>
                </c:pt>
                <c:pt idx="1398">
                  <c:v>174.20000827405602</c:v>
                </c:pt>
                <c:pt idx="1399">
                  <c:v>174.30000827880576</c:v>
                </c:pt>
                <c:pt idx="1400">
                  <c:v>174.40000828355551</c:v>
                </c:pt>
                <c:pt idx="1401">
                  <c:v>174.50000828830525</c:v>
                </c:pt>
                <c:pt idx="1402">
                  <c:v>174.600008293055</c:v>
                </c:pt>
                <c:pt idx="1403">
                  <c:v>174.70000829780474</c:v>
                </c:pt>
                <c:pt idx="1404">
                  <c:v>174.80000830255449</c:v>
                </c:pt>
                <c:pt idx="1405">
                  <c:v>174.90000830730423</c:v>
                </c:pt>
                <c:pt idx="1406">
                  <c:v>175.00000831205398</c:v>
                </c:pt>
                <c:pt idx="1407">
                  <c:v>175.10000831680372</c:v>
                </c:pt>
                <c:pt idx="1408">
                  <c:v>175.20000832155347</c:v>
                </c:pt>
                <c:pt idx="1409">
                  <c:v>175.30000832630321</c:v>
                </c:pt>
                <c:pt idx="1410">
                  <c:v>175.40000833105296</c:v>
                </c:pt>
                <c:pt idx="1411">
                  <c:v>175.5000083358027</c:v>
                </c:pt>
                <c:pt idx="1412">
                  <c:v>175.60000834055245</c:v>
                </c:pt>
                <c:pt idx="1413">
                  <c:v>175.70000834530219</c:v>
                </c:pt>
                <c:pt idx="1414">
                  <c:v>175.80000835005194</c:v>
                </c:pt>
                <c:pt idx="1415">
                  <c:v>175.90000835480168</c:v>
                </c:pt>
                <c:pt idx="1416">
                  <c:v>176.00000835955143</c:v>
                </c:pt>
                <c:pt idx="1417">
                  <c:v>176.10000836430117</c:v>
                </c:pt>
                <c:pt idx="1418">
                  <c:v>176.20000836905092</c:v>
                </c:pt>
                <c:pt idx="1419">
                  <c:v>176.30000837380067</c:v>
                </c:pt>
                <c:pt idx="1420">
                  <c:v>176.40000837855041</c:v>
                </c:pt>
                <c:pt idx="1421">
                  <c:v>176.50000838330016</c:v>
                </c:pt>
                <c:pt idx="1422">
                  <c:v>176.6000083880499</c:v>
                </c:pt>
                <c:pt idx="1423">
                  <c:v>176.70000839279965</c:v>
                </c:pt>
                <c:pt idx="1424">
                  <c:v>176.80000839754939</c:v>
                </c:pt>
                <c:pt idx="1425">
                  <c:v>176.90000840229914</c:v>
                </c:pt>
                <c:pt idx="1426">
                  <c:v>177.00000840704888</c:v>
                </c:pt>
                <c:pt idx="1427">
                  <c:v>177.10000841179863</c:v>
                </c:pt>
                <c:pt idx="1428">
                  <c:v>177.20000841654837</c:v>
                </c:pt>
                <c:pt idx="1429">
                  <c:v>177.30000842129812</c:v>
                </c:pt>
                <c:pt idx="1430">
                  <c:v>177.40000842604786</c:v>
                </c:pt>
                <c:pt idx="1431">
                  <c:v>177.50000843079761</c:v>
                </c:pt>
                <c:pt idx="1432">
                  <c:v>177.60000843554735</c:v>
                </c:pt>
                <c:pt idx="1433">
                  <c:v>177.7000084402971</c:v>
                </c:pt>
                <c:pt idx="1434">
                  <c:v>177.80000844504684</c:v>
                </c:pt>
                <c:pt idx="1435">
                  <c:v>177.90000844979659</c:v>
                </c:pt>
                <c:pt idx="1436">
                  <c:v>178.00000845454633</c:v>
                </c:pt>
                <c:pt idx="1437">
                  <c:v>178.10000845929608</c:v>
                </c:pt>
                <c:pt idx="1438">
                  <c:v>178.20000846404582</c:v>
                </c:pt>
                <c:pt idx="1439">
                  <c:v>178.30000846879557</c:v>
                </c:pt>
                <c:pt idx="1440">
                  <c:v>178.40000847354531</c:v>
                </c:pt>
                <c:pt idx="1441">
                  <c:v>178.50000847829506</c:v>
                </c:pt>
                <c:pt idx="1442">
                  <c:v>178.6000084830448</c:v>
                </c:pt>
                <c:pt idx="1443">
                  <c:v>178.70000848779455</c:v>
                </c:pt>
                <c:pt idx="1444">
                  <c:v>178.80000849254429</c:v>
                </c:pt>
                <c:pt idx="1445">
                  <c:v>178.90000849729404</c:v>
                </c:pt>
                <c:pt idx="1446">
                  <c:v>179.00000850204378</c:v>
                </c:pt>
                <c:pt idx="1447">
                  <c:v>179.10000850679353</c:v>
                </c:pt>
                <c:pt idx="1448">
                  <c:v>179.20000851154327</c:v>
                </c:pt>
                <c:pt idx="1449">
                  <c:v>179.30000851629302</c:v>
                </c:pt>
                <c:pt idx="1450">
                  <c:v>179.40000852104276</c:v>
                </c:pt>
                <c:pt idx="1451">
                  <c:v>179.50000852579251</c:v>
                </c:pt>
                <c:pt idx="1452">
                  <c:v>179.60000853054225</c:v>
                </c:pt>
                <c:pt idx="1453">
                  <c:v>179.700008535292</c:v>
                </c:pt>
                <c:pt idx="1454">
                  <c:v>179.80000854004174</c:v>
                </c:pt>
                <c:pt idx="1455">
                  <c:v>179.90000854479149</c:v>
                </c:pt>
                <c:pt idx="1456">
                  <c:v>180.00000854954123</c:v>
                </c:pt>
                <c:pt idx="1457">
                  <c:v>180.10000855429098</c:v>
                </c:pt>
                <c:pt idx="1458">
                  <c:v>180.20000855904073</c:v>
                </c:pt>
                <c:pt idx="1459">
                  <c:v>180.30000856379047</c:v>
                </c:pt>
                <c:pt idx="1460">
                  <c:v>180.40000856854022</c:v>
                </c:pt>
                <c:pt idx="1461">
                  <c:v>180.50000857328996</c:v>
                </c:pt>
                <c:pt idx="1462">
                  <c:v>180.60000857803971</c:v>
                </c:pt>
                <c:pt idx="1463">
                  <c:v>180.70000858278945</c:v>
                </c:pt>
                <c:pt idx="1464">
                  <c:v>180.8000085875392</c:v>
                </c:pt>
                <c:pt idx="1465">
                  <c:v>180.90000859228894</c:v>
                </c:pt>
                <c:pt idx="1466">
                  <c:v>181.00000859703869</c:v>
                </c:pt>
                <c:pt idx="1467">
                  <c:v>181.10000860178843</c:v>
                </c:pt>
                <c:pt idx="1468">
                  <c:v>181.20000860653818</c:v>
                </c:pt>
                <c:pt idx="1469">
                  <c:v>181.30000861128792</c:v>
                </c:pt>
                <c:pt idx="1470">
                  <c:v>181.40000861603767</c:v>
                </c:pt>
                <c:pt idx="1471">
                  <c:v>181.50000862078741</c:v>
                </c:pt>
                <c:pt idx="1472">
                  <c:v>181.60000862553716</c:v>
                </c:pt>
                <c:pt idx="1473">
                  <c:v>181.7000086302869</c:v>
                </c:pt>
                <c:pt idx="1474">
                  <c:v>181.80000863503665</c:v>
                </c:pt>
                <c:pt idx="1475">
                  <c:v>181.90000863978639</c:v>
                </c:pt>
                <c:pt idx="1476">
                  <c:v>182.00000864453614</c:v>
                </c:pt>
                <c:pt idx="1477">
                  <c:v>182.10000864928588</c:v>
                </c:pt>
                <c:pt idx="1478">
                  <c:v>182.20000865403563</c:v>
                </c:pt>
                <c:pt idx="1479">
                  <c:v>182.30000865878537</c:v>
                </c:pt>
                <c:pt idx="1480">
                  <c:v>182.40000866353512</c:v>
                </c:pt>
                <c:pt idx="1481">
                  <c:v>182.50000866828486</c:v>
                </c:pt>
                <c:pt idx="1482">
                  <c:v>182.60000867303461</c:v>
                </c:pt>
                <c:pt idx="1483">
                  <c:v>182.70000867778435</c:v>
                </c:pt>
                <c:pt idx="1484">
                  <c:v>182.8000086825341</c:v>
                </c:pt>
                <c:pt idx="1485">
                  <c:v>182.90000868728384</c:v>
                </c:pt>
                <c:pt idx="1486">
                  <c:v>183.00000869203359</c:v>
                </c:pt>
                <c:pt idx="1487">
                  <c:v>183.10000869678333</c:v>
                </c:pt>
                <c:pt idx="1488">
                  <c:v>183.20000870153308</c:v>
                </c:pt>
                <c:pt idx="1489">
                  <c:v>183.30000870628282</c:v>
                </c:pt>
                <c:pt idx="1490">
                  <c:v>183.40000871103257</c:v>
                </c:pt>
                <c:pt idx="1491">
                  <c:v>183.50000871578231</c:v>
                </c:pt>
                <c:pt idx="1492">
                  <c:v>183.60000872053206</c:v>
                </c:pt>
                <c:pt idx="1493">
                  <c:v>183.7000087252818</c:v>
                </c:pt>
                <c:pt idx="1494">
                  <c:v>183.80000873003155</c:v>
                </c:pt>
                <c:pt idx="1495">
                  <c:v>183.9000087347813</c:v>
                </c:pt>
                <c:pt idx="1496">
                  <c:v>184.00000873953104</c:v>
                </c:pt>
                <c:pt idx="1497">
                  <c:v>184.10000874428079</c:v>
                </c:pt>
                <c:pt idx="1498">
                  <c:v>184.20000874903053</c:v>
                </c:pt>
                <c:pt idx="1499">
                  <c:v>184.30000875378028</c:v>
                </c:pt>
                <c:pt idx="1500">
                  <c:v>184.40000875853002</c:v>
                </c:pt>
                <c:pt idx="1501">
                  <c:v>184.50000876327977</c:v>
                </c:pt>
                <c:pt idx="1502">
                  <c:v>184.60000876802951</c:v>
                </c:pt>
                <c:pt idx="1503">
                  <c:v>184.70000877277926</c:v>
                </c:pt>
                <c:pt idx="1504">
                  <c:v>184.800008777529</c:v>
                </c:pt>
                <c:pt idx="1505">
                  <c:v>184.90000878227875</c:v>
                </c:pt>
                <c:pt idx="1506">
                  <c:v>185.00000878702849</c:v>
                </c:pt>
                <c:pt idx="1507">
                  <c:v>185.10000879177824</c:v>
                </c:pt>
                <c:pt idx="1508">
                  <c:v>185.20000879652798</c:v>
                </c:pt>
                <c:pt idx="1509">
                  <c:v>185.30000880127773</c:v>
                </c:pt>
                <c:pt idx="1510">
                  <c:v>185.40000880602747</c:v>
                </c:pt>
                <c:pt idx="1511">
                  <c:v>185.50000881077722</c:v>
                </c:pt>
                <c:pt idx="1512">
                  <c:v>185.60000881552696</c:v>
                </c:pt>
                <c:pt idx="1513">
                  <c:v>185.70000882027671</c:v>
                </c:pt>
                <c:pt idx="1514">
                  <c:v>185.80000882502645</c:v>
                </c:pt>
                <c:pt idx="1515">
                  <c:v>185.9000088297762</c:v>
                </c:pt>
                <c:pt idx="1516">
                  <c:v>186.00000883452594</c:v>
                </c:pt>
                <c:pt idx="1517">
                  <c:v>186.10000883927569</c:v>
                </c:pt>
                <c:pt idx="1518">
                  <c:v>186.20000884402543</c:v>
                </c:pt>
                <c:pt idx="1519">
                  <c:v>186.30000884877518</c:v>
                </c:pt>
                <c:pt idx="1520">
                  <c:v>186.40000885352492</c:v>
                </c:pt>
                <c:pt idx="1521">
                  <c:v>186.50000885827467</c:v>
                </c:pt>
                <c:pt idx="1522">
                  <c:v>186.60000886302441</c:v>
                </c:pt>
                <c:pt idx="1523">
                  <c:v>186.70000886777416</c:v>
                </c:pt>
                <c:pt idx="1524">
                  <c:v>186.8000088725239</c:v>
                </c:pt>
                <c:pt idx="1525">
                  <c:v>186.90000887727365</c:v>
                </c:pt>
                <c:pt idx="1526">
                  <c:v>187.00000888202339</c:v>
                </c:pt>
                <c:pt idx="1527">
                  <c:v>187.10000888677314</c:v>
                </c:pt>
                <c:pt idx="1528">
                  <c:v>187.20000889152288</c:v>
                </c:pt>
                <c:pt idx="1529">
                  <c:v>187.30000889627263</c:v>
                </c:pt>
                <c:pt idx="1530">
                  <c:v>187.40000890102237</c:v>
                </c:pt>
                <c:pt idx="1531">
                  <c:v>187.50000890577212</c:v>
                </c:pt>
                <c:pt idx="1532">
                  <c:v>187.60000891052186</c:v>
                </c:pt>
                <c:pt idx="1533">
                  <c:v>187.70000891527161</c:v>
                </c:pt>
                <c:pt idx="1534">
                  <c:v>187.80000892002136</c:v>
                </c:pt>
                <c:pt idx="1535">
                  <c:v>187.9000089247711</c:v>
                </c:pt>
                <c:pt idx="1536">
                  <c:v>188.00000892952085</c:v>
                </c:pt>
                <c:pt idx="1537">
                  <c:v>188.10000893427059</c:v>
                </c:pt>
                <c:pt idx="1538">
                  <c:v>188.20000893902034</c:v>
                </c:pt>
                <c:pt idx="1539">
                  <c:v>188.30000894377008</c:v>
                </c:pt>
                <c:pt idx="1540">
                  <c:v>188.40000894851983</c:v>
                </c:pt>
                <c:pt idx="1541">
                  <c:v>188.50000895326957</c:v>
                </c:pt>
                <c:pt idx="1542">
                  <c:v>188.60000895801932</c:v>
                </c:pt>
                <c:pt idx="1543">
                  <c:v>188.70000896276906</c:v>
                </c:pt>
                <c:pt idx="1544">
                  <c:v>188.80000896751881</c:v>
                </c:pt>
                <c:pt idx="1545">
                  <c:v>188.90000897226855</c:v>
                </c:pt>
                <c:pt idx="1546">
                  <c:v>189.0000089770183</c:v>
                </c:pt>
                <c:pt idx="1547">
                  <c:v>189.10000898176804</c:v>
                </c:pt>
                <c:pt idx="1548">
                  <c:v>189.20000898651779</c:v>
                </c:pt>
                <c:pt idx="1549">
                  <c:v>189.30000899126753</c:v>
                </c:pt>
                <c:pt idx="1550">
                  <c:v>189.40000899601728</c:v>
                </c:pt>
                <c:pt idx="1551">
                  <c:v>189.50000900076702</c:v>
                </c:pt>
                <c:pt idx="1552">
                  <c:v>189.60000900551677</c:v>
                </c:pt>
                <c:pt idx="1553">
                  <c:v>189.70000901026651</c:v>
                </c:pt>
                <c:pt idx="1554">
                  <c:v>189.80000901501626</c:v>
                </c:pt>
                <c:pt idx="1555">
                  <c:v>189.900009019766</c:v>
                </c:pt>
                <c:pt idx="1556">
                  <c:v>190.00000902451575</c:v>
                </c:pt>
                <c:pt idx="1557">
                  <c:v>190.10000902926549</c:v>
                </c:pt>
                <c:pt idx="1558">
                  <c:v>190.20000903401524</c:v>
                </c:pt>
                <c:pt idx="1559">
                  <c:v>190.30000903876498</c:v>
                </c:pt>
                <c:pt idx="1560">
                  <c:v>190.40000904351473</c:v>
                </c:pt>
                <c:pt idx="1561">
                  <c:v>190.50000904826447</c:v>
                </c:pt>
                <c:pt idx="1562">
                  <c:v>190.60000905301422</c:v>
                </c:pt>
                <c:pt idx="1563">
                  <c:v>190.70000905776396</c:v>
                </c:pt>
                <c:pt idx="1564">
                  <c:v>190.80000906251371</c:v>
                </c:pt>
                <c:pt idx="1565">
                  <c:v>190.90000906726345</c:v>
                </c:pt>
                <c:pt idx="1566">
                  <c:v>191.0000090720132</c:v>
                </c:pt>
                <c:pt idx="1567">
                  <c:v>191.10000907676294</c:v>
                </c:pt>
                <c:pt idx="1568">
                  <c:v>191.20000908151269</c:v>
                </c:pt>
                <c:pt idx="1569">
                  <c:v>191.30000908626243</c:v>
                </c:pt>
                <c:pt idx="1570">
                  <c:v>191.40000909101218</c:v>
                </c:pt>
                <c:pt idx="1571">
                  <c:v>191.50000909576192</c:v>
                </c:pt>
                <c:pt idx="1572">
                  <c:v>191.60000910051167</c:v>
                </c:pt>
                <c:pt idx="1573">
                  <c:v>191.70000910526142</c:v>
                </c:pt>
                <c:pt idx="1574">
                  <c:v>191.80000911001116</c:v>
                </c:pt>
                <c:pt idx="1575">
                  <c:v>191.90000911476091</c:v>
                </c:pt>
                <c:pt idx="1576">
                  <c:v>192.00000911951065</c:v>
                </c:pt>
                <c:pt idx="1577">
                  <c:v>192.1000091242604</c:v>
                </c:pt>
                <c:pt idx="1578">
                  <c:v>192.20000912901014</c:v>
                </c:pt>
                <c:pt idx="1579">
                  <c:v>192.30000913375989</c:v>
                </c:pt>
                <c:pt idx="1580">
                  <c:v>192.40000913850963</c:v>
                </c:pt>
                <c:pt idx="1581">
                  <c:v>192.50000914325938</c:v>
                </c:pt>
                <c:pt idx="1582">
                  <c:v>192.60000914800912</c:v>
                </c:pt>
                <c:pt idx="1583">
                  <c:v>192.70000915275887</c:v>
                </c:pt>
                <c:pt idx="1584">
                  <c:v>192.80000915750861</c:v>
                </c:pt>
                <c:pt idx="1585">
                  <c:v>192.90000916225836</c:v>
                </c:pt>
                <c:pt idx="1586">
                  <c:v>193.0000091670081</c:v>
                </c:pt>
                <c:pt idx="1587">
                  <c:v>193.10000917175785</c:v>
                </c:pt>
                <c:pt idx="1588">
                  <c:v>193.20000917650759</c:v>
                </c:pt>
                <c:pt idx="1589">
                  <c:v>193.30000918125734</c:v>
                </c:pt>
                <c:pt idx="1590">
                  <c:v>193.40000918600708</c:v>
                </c:pt>
                <c:pt idx="1591">
                  <c:v>193.50000919075683</c:v>
                </c:pt>
                <c:pt idx="1592">
                  <c:v>193.60000919550657</c:v>
                </c:pt>
                <c:pt idx="1593">
                  <c:v>193.70000920025632</c:v>
                </c:pt>
                <c:pt idx="1594">
                  <c:v>193.80000920500606</c:v>
                </c:pt>
                <c:pt idx="1595">
                  <c:v>193.90000920975581</c:v>
                </c:pt>
                <c:pt idx="1596">
                  <c:v>194.00000921450555</c:v>
                </c:pt>
                <c:pt idx="1597">
                  <c:v>194.1000092192553</c:v>
                </c:pt>
                <c:pt idx="1598">
                  <c:v>194.20000922400504</c:v>
                </c:pt>
                <c:pt idx="1599">
                  <c:v>194.30000922875479</c:v>
                </c:pt>
                <c:pt idx="1600">
                  <c:v>194.40000923350453</c:v>
                </c:pt>
                <c:pt idx="1601">
                  <c:v>194.50000923825428</c:v>
                </c:pt>
                <c:pt idx="1602">
                  <c:v>194.60000924300402</c:v>
                </c:pt>
                <c:pt idx="1603">
                  <c:v>194.70000924775377</c:v>
                </c:pt>
                <c:pt idx="1604">
                  <c:v>194.80000925250351</c:v>
                </c:pt>
                <c:pt idx="1605">
                  <c:v>194.90000925725326</c:v>
                </c:pt>
                <c:pt idx="1606">
                  <c:v>195.000009262003</c:v>
                </c:pt>
                <c:pt idx="1607">
                  <c:v>195.10000926675275</c:v>
                </c:pt>
                <c:pt idx="1608">
                  <c:v>195.20000927150249</c:v>
                </c:pt>
                <c:pt idx="1609">
                  <c:v>195.30000927625224</c:v>
                </c:pt>
                <c:pt idx="1610">
                  <c:v>195.40000928100199</c:v>
                </c:pt>
                <c:pt idx="1611">
                  <c:v>195.50000928575173</c:v>
                </c:pt>
                <c:pt idx="1612">
                  <c:v>195.60000929050148</c:v>
                </c:pt>
                <c:pt idx="1613">
                  <c:v>195.70000929525122</c:v>
                </c:pt>
                <c:pt idx="1614">
                  <c:v>195.80000930000097</c:v>
                </c:pt>
                <c:pt idx="1615">
                  <c:v>195.90000930475071</c:v>
                </c:pt>
                <c:pt idx="1616">
                  <c:v>196.00000930950046</c:v>
                </c:pt>
                <c:pt idx="1617">
                  <c:v>196.1000093142502</c:v>
                </c:pt>
                <c:pt idx="1618">
                  <c:v>196.20000931899995</c:v>
                </c:pt>
                <c:pt idx="1619">
                  <c:v>196.30000932374969</c:v>
                </c:pt>
                <c:pt idx="1620">
                  <c:v>196.40000932849944</c:v>
                </c:pt>
                <c:pt idx="1621">
                  <c:v>196.50000933324918</c:v>
                </c:pt>
                <c:pt idx="1622">
                  <c:v>196.60000933799893</c:v>
                </c:pt>
                <c:pt idx="1623">
                  <c:v>196.70000934274867</c:v>
                </c:pt>
                <c:pt idx="1624">
                  <c:v>196.80000934749842</c:v>
                </c:pt>
                <c:pt idx="1625">
                  <c:v>196.90000935224816</c:v>
                </c:pt>
                <c:pt idx="1626">
                  <c:v>197.00000935699791</c:v>
                </c:pt>
                <c:pt idx="1627">
                  <c:v>197.10000936174765</c:v>
                </c:pt>
                <c:pt idx="1628">
                  <c:v>197.2000093664974</c:v>
                </c:pt>
                <c:pt idx="1629">
                  <c:v>197.30000937124714</c:v>
                </c:pt>
                <c:pt idx="1630">
                  <c:v>197.40000937599689</c:v>
                </c:pt>
                <c:pt idx="1631">
                  <c:v>197.50000938074663</c:v>
                </c:pt>
                <c:pt idx="1632">
                  <c:v>197.60000938549638</c:v>
                </c:pt>
                <c:pt idx="1633">
                  <c:v>197.70000939024612</c:v>
                </c:pt>
                <c:pt idx="1634">
                  <c:v>197.80000939499587</c:v>
                </c:pt>
                <c:pt idx="1635">
                  <c:v>197.90000939974561</c:v>
                </c:pt>
                <c:pt idx="1636">
                  <c:v>198.00000940449536</c:v>
                </c:pt>
                <c:pt idx="1637">
                  <c:v>198.1000094092451</c:v>
                </c:pt>
                <c:pt idx="1638">
                  <c:v>198.20000941399485</c:v>
                </c:pt>
                <c:pt idx="1639">
                  <c:v>198.30000941874459</c:v>
                </c:pt>
                <c:pt idx="1640">
                  <c:v>198.40000942349434</c:v>
                </c:pt>
                <c:pt idx="1641">
                  <c:v>198.50000942824408</c:v>
                </c:pt>
                <c:pt idx="1642">
                  <c:v>198.60000943299383</c:v>
                </c:pt>
                <c:pt idx="1643">
                  <c:v>198.70000943774357</c:v>
                </c:pt>
                <c:pt idx="1644">
                  <c:v>198.80000944249332</c:v>
                </c:pt>
                <c:pt idx="1645">
                  <c:v>198.90000944724306</c:v>
                </c:pt>
                <c:pt idx="1646">
                  <c:v>199.00000945199281</c:v>
                </c:pt>
                <c:pt idx="1647">
                  <c:v>199.10000945674255</c:v>
                </c:pt>
                <c:pt idx="1648">
                  <c:v>199.2000094614923</c:v>
                </c:pt>
                <c:pt idx="1649">
                  <c:v>199.30000946624205</c:v>
                </c:pt>
                <c:pt idx="1650">
                  <c:v>199.40000947099179</c:v>
                </c:pt>
                <c:pt idx="1651">
                  <c:v>199.50000947574154</c:v>
                </c:pt>
                <c:pt idx="1652">
                  <c:v>199.60000948049128</c:v>
                </c:pt>
                <c:pt idx="1653">
                  <c:v>199.70000948524103</c:v>
                </c:pt>
                <c:pt idx="1654">
                  <c:v>199.80000948999077</c:v>
                </c:pt>
                <c:pt idx="1655">
                  <c:v>199.90000949474052</c:v>
                </c:pt>
                <c:pt idx="1656">
                  <c:v>200.00000949949026</c:v>
                </c:pt>
                <c:pt idx="1657">
                  <c:v>200.10000950424001</c:v>
                </c:pt>
                <c:pt idx="1658">
                  <c:v>200.20000950898975</c:v>
                </c:pt>
                <c:pt idx="1659">
                  <c:v>200.3000095137395</c:v>
                </c:pt>
                <c:pt idx="1660">
                  <c:v>200.40000951848924</c:v>
                </c:pt>
                <c:pt idx="1661">
                  <c:v>200.50000952323899</c:v>
                </c:pt>
                <c:pt idx="1662">
                  <c:v>200.60000952798873</c:v>
                </c:pt>
                <c:pt idx="1663">
                  <c:v>200.70000953273848</c:v>
                </c:pt>
                <c:pt idx="1664">
                  <c:v>200.80000953748822</c:v>
                </c:pt>
                <c:pt idx="1665">
                  <c:v>200.90000954223797</c:v>
                </c:pt>
                <c:pt idx="1666">
                  <c:v>201.00000954698771</c:v>
                </c:pt>
                <c:pt idx="1667">
                  <c:v>201.10000955173746</c:v>
                </c:pt>
                <c:pt idx="1668">
                  <c:v>201.2000095564872</c:v>
                </c:pt>
                <c:pt idx="1669">
                  <c:v>201.30000956123695</c:v>
                </c:pt>
                <c:pt idx="1670">
                  <c:v>201.40000956598669</c:v>
                </c:pt>
                <c:pt idx="1671">
                  <c:v>201.50000957073644</c:v>
                </c:pt>
                <c:pt idx="1672">
                  <c:v>201.60000957548618</c:v>
                </c:pt>
                <c:pt idx="1673">
                  <c:v>201.70000958023593</c:v>
                </c:pt>
                <c:pt idx="1674">
                  <c:v>201.80000958498567</c:v>
                </c:pt>
                <c:pt idx="1675">
                  <c:v>201.90000958973542</c:v>
                </c:pt>
                <c:pt idx="1676">
                  <c:v>202.00000959448516</c:v>
                </c:pt>
                <c:pt idx="1677">
                  <c:v>202.10000959923491</c:v>
                </c:pt>
                <c:pt idx="1678">
                  <c:v>202.20000960398465</c:v>
                </c:pt>
                <c:pt idx="1679">
                  <c:v>202.3000096087344</c:v>
                </c:pt>
                <c:pt idx="1680">
                  <c:v>202.40000961348414</c:v>
                </c:pt>
                <c:pt idx="1681">
                  <c:v>202.50000961823389</c:v>
                </c:pt>
                <c:pt idx="1682">
                  <c:v>202.60000962298363</c:v>
                </c:pt>
                <c:pt idx="1683">
                  <c:v>202.70000962773338</c:v>
                </c:pt>
                <c:pt idx="1684">
                  <c:v>202.80000963248312</c:v>
                </c:pt>
                <c:pt idx="1685">
                  <c:v>202.90000963723287</c:v>
                </c:pt>
                <c:pt idx="1686">
                  <c:v>203.00000964198261</c:v>
                </c:pt>
                <c:pt idx="1687">
                  <c:v>203.10000964673236</c:v>
                </c:pt>
                <c:pt idx="1688">
                  <c:v>203.20000965148211</c:v>
                </c:pt>
                <c:pt idx="1689">
                  <c:v>203.30000965623185</c:v>
                </c:pt>
                <c:pt idx="1690">
                  <c:v>203.4000096609816</c:v>
                </c:pt>
                <c:pt idx="1691">
                  <c:v>203.50000966573134</c:v>
                </c:pt>
                <c:pt idx="1692">
                  <c:v>203.60000967048109</c:v>
                </c:pt>
                <c:pt idx="1693">
                  <c:v>203.70000967523083</c:v>
                </c:pt>
                <c:pt idx="1694">
                  <c:v>203.80000967998058</c:v>
                </c:pt>
                <c:pt idx="1695">
                  <c:v>203.90000968473032</c:v>
                </c:pt>
                <c:pt idx="1696">
                  <c:v>204.00000968948007</c:v>
                </c:pt>
                <c:pt idx="1697">
                  <c:v>204.10000969422981</c:v>
                </c:pt>
                <c:pt idx="1698">
                  <c:v>204.20000969897956</c:v>
                </c:pt>
                <c:pt idx="1699">
                  <c:v>204.3000097037293</c:v>
                </c:pt>
                <c:pt idx="1700">
                  <c:v>204.40000970847905</c:v>
                </c:pt>
                <c:pt idx="1701">
                  <c:v>204.50000971322879</c:v>
                </c:pt>
                <c:pt idx="1702">
                  <c:v>204.60000971797854</c:v>
                </c:pt>
                <c:pt idx="1703">
                  <c:v>204.70000972272828</c:v>
                </c:pt>
                <c:pt idx="1704">
                  <c:v>204.80000972747803</c:v>
                </c:pt>
                <c:pt idx="1705">
                  <c:v>204.90000973222777</c:v>
                </c:pt>
                <c:pt idx="1706">
                  <c:v>205.00000973697752</c:v>
                </c:pt>
                <c:pt idx="1707">
                  <c:v>205.10000974172726</c:v>
                </c:pt>
                <c:pt idx="1708">
                  <c:v>205.20000974647701</c:v>
                </c:pt>
                <c:pt idx="1709">
                  <c:v>205.30000975122675</c:v>
                </c:pt>
                <c:pt idx="1710">
                  <c:v>205.4000097559765</c:v>
                </c:pt>
                <c:pt idx="1711">
                  <c:v>205.50000976072624</c:v>
                </c:pt>
                <c:pt idx="1712">
                  <c:v>205.60000976547599</c:v>
                </c:pt>
                <c:pt idx="1713">
                  <c:v>205.70000977022573</c:v>
                </c:pt>
                <c:pt idx="1714">
                  <c:v>205.80000977497548</c:v>
                </c:pt>
                <c:pt idx="1715">
                  <c:v>205.90000977972522</c:v>
                </c:pt>
                <c:pt idx="1716">
                  <c:v>206.00000978447497</c:v>
                </c:pt>
                <c:pt idx="1717">
                  <c:v>206.10000978922471</c:v>
                </c:pt>
                <c:pt idx="1718">
                  <c:v>206.20000979397446</c:v>
                </c:pt>
                <c:pt idx="1719">
                  <c:v>206.3000097987242</c:v>
                </c:pt>
                <c:pt idx="1720">
                  <c:v>206.40000980347395</c:v>
                </c:pt>
                <c:pt idx="1721">
                  <c:v>206.50000980822369</c:v>
                </c:pt>
                <c:pt idx="1722">
                  <c:v>206.60000981297344</c:v>
                </c:pt>
                <c:pt idx="1723">
                  <c:v>206.70000981772318</c:v>
                </c:pt>
                <c:pt idx="1724">
                  <c:v>206.80000982247293</c:v>
                </c:pt>
                <c:pt idx="1725">
                  <c:v>206.90000982722268</c:v>
                </c:pt>
                <c:pt idx="1726">
                  <c:v>207.00000983197242</c:v>
                </c:pt>
                <c:pt idx="1727">
                  <c:v>207.10000983672217</c:v>
                </c:pt>
                <c:pt idx="1728">
                  <c:v>207.20000984147191</c:v>
                </c:pt>
                <c:pt idx="1729">
                  <c:v>207.30000984622166</c:v>
                </c:pt>
                <c:pt idx="1730">
                  <c:v>207.4000098509714</c:v>
                </c:pt>
                <c:pt idx="1731">
                  <c:v>207.50000985572115</c:v>
                </c:pt>
                <c:pt idx="1732">
                  <c:v>207.60000986047089</c:v>
                </c:pt>
                <c:pt idx="1733">
                  <c:v>207.70000986522064</c:v>
                </c:pt>
                <c:pt idx="1734">
                  <c:v>207.80000986997038</c:v>
                </c:pt>
                <c:pt idx="1735">
                  <c:v>207.90000987472013</c:v>
                </c:pt>
                <c:pt idx="1736">
                  <c:v>208.00000987946987</c:v>
                </c:pt>
                <c:pt idx="1737">
                  <c:v>208.10000988421962</c:v>
                </c:pt>
                <c:pt idx="1738">
                  <c:v>208.20000988896936</c:v>
                </c:pt>
                <c:pt idx="1739">
                  <c:v>208.30000989371911</c:v>
                </c:pt>
                <c:pt idx="1740">
                  <c:v>208.40000989846885</c:v>
                </c:pt>
                <c:pt idx="1741">
                  <c:v>208.5000099032186</c:v>
                </c:pt>
                <c:pt idx="1742">
                  <c:v>208.60000990796834</c:v>
                </c:pt>
                <c:pt idx="1743">
                  <c:v>208.70000991271809</c:v>
                </c:pt>
                <c:pt idx="1744">
                  <c:v>208.80000991746783</c:v>
                </c:pt>
                <c:pt idx="1745">
                  <c:v>208.90000992221758</c:v>
                </c:pt>
                <c:pt idx="1746">
                  <c:v>209.00000992696732</c:v>
                </c:pt>
                <c:pt idx="1747">
                  <c:v>209.10000993171707</c:v>
                </c:pt>
                <c:pt idx="1748">
                  <c:v>209.20000993646681</c:v>
                </c:pt>
                <c:pt idx="1749">
                  <c:v>209.30000994121656</c:v>
                </c:pt>
                <c:pt idx="1750">
                  <c:v>209.4000099459663</c:v>
                </c:pt>
                <c:pt idx="1751">
                  <c:v>209.50000995071605</c:v>
                </c:pt>
                <c:pt idx="1752">
                  <c:v>209.60000995546579</c:v>
                </c:pt>
                <c:pt idx="1753">
                  <c:v>209.70000996021554</c:v>
                </c:pt>
                <c:pt idx="1754">
                  <c:v>209.80000996496528</c:v>
                </c:pt>
                <c:pt idx="1755">
                  <c:v>209.90000996971503</c:v>
                </c:pt>
                <c:pt idx="1756">
                  <c:v>210.00000997446477</c:v>
                </c:pt>
                <c:pt idx="1757">
                  <c:v>210.10000997921452</c:v>
                </c:pt>
                <c:pt idx="1758">
                  <c:v>210.20000998396426</c:v>
                </c:pt>
                <c:pt idx="1759">
                  <c:v>210.30000998871401</c:v>
                </c:pt>
                <c:pt idx="1760">
                  <c:v>210.40000999346375</c:v>
                </c:pt>
                <c:pt idx="1761">
                  <c:v>210.5000099982135</c:v>
                </c:pt>
                <c:pt idx="1762">
                  <c:v>210.60001000296324</c:v>
                </c:pt>
                <c:pt idx="1763">
                  <c:v>210.70001000771299</c:v>
                </c:pt>
                <c:pt idx="1764">
                  <c:v>210.80001001246274</c:v>
                </c:pt>
                <c:pt idx="1765">
                  <c:v>210.90001001721248</c:v>
                </c:pt>
                <c:pt idx="1766">
                  <c:v>211.00001002196223</c:v>
                </c:pt>
                <c:pt idx="1767">
                  <c:v>211.10001002671197</c:v>
                </c:pt>
                <c:pt idx="1768">
                  <c:v>211.20001003146172</c:v>
                </c:pt>
                <c:pt idx="1769">
                  <c:v>211.30001003621146</c:v>
                </c:pt>
                <c:pt idx="1770">
                  <c:v>211.40001004096121</c:v>
                </c:pt>
                <c:pt idx="1771">
                  <c:v>211.50001004571095</c:v>
                </c:pt>
                <c:pt idx="1772">
                  <c:v>211.6000100504607</c:v>
                </c:pt>
                <c:pt idx="1773">
                  <c:v>211.70001005521044</c:v>
                </c:pt>
                <c:pt idx="1774">
                  <c:v>211.80001005996019</c:v>
                </c:pt>
                <c:pt idx="1775">
                  <c:v>211.90001006470993</c:v>
                </c:pt>
                <c:pt idx="1776">
                  <c:v>212.00001006945968</c:v>
                </c:pt>
                <c:pt idx="1777">
                  <c:v>212.10001007420942</c:v>
                </c:pt>
                <c:pt idx="1778">
                  <c:v>212.20001007895917</c:v>
                </c:pt>
                <c:pt idx="1779">
                  <c:v>212.30001008370891</c:v>
                </c:pt>
                <c:pt idx="1780">
                  <c:v>212.40001008845866</c:v>
                </c:pt>
                <c:pt idx="1781">
                  <c:v>212.5000100932084</c:v>
                </c:pt>
                <c:pt idx="1782">
                  <c:v>212.60001009795815</c:v>
                </c:pt>
                <c:pt idx="1783">
                  <c:v>212.70001010270789</c:v>
                </c:pt>
                <c:pt idx="1784">
                  <c:v>212.80001010745764</c:v>
                </c:pt>
                <c:pt idx="1785">
                  <c:v>212.90001011220738</c:v>
                </c:pt>
                <c:pt idx="1786">
                  <c:v>213.00001011695713</c:v>
                </c:pt>
                <c:pt idx="1787">
                  <c:v>213.10001012170687</c:v>
                </c:pt>
                <c:pt idx="1788">
                  <c:v>213.20001012645662</c:v>
                </c:pt>
                <c:pt idx="1789">
                  <c:v>213.30001013120636</c:v>
                </c:pt>
                <c:pt idx="1790">
                  <c:v>213.40001013595611</c:v>
                </c:pt>
                <c:pt idx="1791">
                  <c:v>213.50001014070585</c:v>
                </c:pt>
                <c:pt idx="1792">
                  <c:v>213.6000101454556</c:v>
                </c:pt>
                <c:pt idx="1793">
                  <c:v>213.70001015020534</c:v>
                </c:pt>
                <c:pt idx="1794">
                  <c:v>213.80001015495509</c:v>
                </c:pt>
                <c:pt idx="1795">
                  <c:v>213.90001015970483</c:v>
                </c:pt>
                <c:pt idx="1796">
                  <c:v>214.00001016445458</c:v>
                </c:pt>
                <c:pt idx="1797">
                  <c:v>214.10001016920432</c:v>
                </c:pt>
                <c:pt idx="1798">
                  <c:v>214.20001017395407</c:v>
                </c:pt>
                <c:pt idx="1799">
                  <c:v>214.30001017870381</c:v>
                </c:pt>
                <c:pt idx="1800">
                  <c:v>214.40001018345356</c:v>
                </c:pt>
                <c:pt idx="1801">
                  <c:v>214.50001018820331</c:v>
                </c:pt>
                <c:pt idx="1802">
                  <c:v>214.60001019295305</c:v>
                </c:pt>
                <c:pt idx="1803">
                  <c:v>214.7000101977028</c:v>
                </c:pt>
                <c:pt idx="1804">
                  <c:v>214.80001020245254</c:v>
                </c:pt>
                <c:pt idx="1805">
                  <c:v>214.90001020720229</c:v>
                </c:pt>
                <c:pt idx="1806">
                  <c:v>215.00001021195203</c:v>
                </c:pt>
                <c:pt idx="1807">
                  <c:v>215.10001021670178</c:v>
                </c:pt>
                <c:pt idx="1808">
                  <c:v>215.20001022145152</c:v>
                </c:pt>
                <c:pt idx="1809">
                  <c:v>215.30001022620127</c:v>
                </c:pt>
                <c:pt idx="1810">
                  <c:v>215.40001023095101</c:v>
                </c:pt>
                <c:pt idx="1811">
                  <c:v>215.50001023570076</c:v>
                </c:pt>
                <c:pt idx="1812">
                  <c:v>215.6000102404505</c:v>
                </c:pt>
                <c:pt idx="1813">
                  <c:v>215.70001024520025</c:v>
                </c:pt>
                <c:pt idx="1814">
                  <c:v>215.80001024994999</c:v>
                </c:pt>
                <c:pt idx="1815">
                  <c:v>215.90001025469974</c:v>
                </c:pt>
                <c:pt idx="1816">
                  <c:v>216.00001025944948</c:v>
                </c:pt>
                <c:pt idx="1817">
                  <c:v>216.10001026419923</c:v>
                </c:pt>
                <c:pt idx="1818">
                  <c:v>216.20001026894897</c:v>
                </c:pt>
                <c:pt idx="1819">
                  <c:v>216.30001027369872</c:v>
                </c:pt>
                <c:pt idx="1820">
                  <c:v>216.40001027844846</c:v>
                </c:pt>
                <c:pt idx="1821">
                  <c:v>216.50001028319821</c:v>
                </c:pt>
                <c:pt idx="1822">
                  <c:v>216.60001028794795</c:v>
                </c:pt>
                <c:pt idx="1823">
                  <c:v>216.7000102926977</c:v>
                </c:pt>
                <c:pt idx="1824">
                  <c:v>216.80001029744744</c:v>
                </c:pt>
                <c:pt idx="1825">
                  <c:v>216.90001030219719</c:v>
                </c:pt>
                <c:pt idx="1826">
                  <c:v>217.00001030694693</c:v>
                </c:pt>
                <c:pt idx="1827">
                  <c:v>217.10001031169668</c:v>
                </c:pt>
                <c:pt idx="1828">
                  <c:v>217.20001031644642</c:v>
                </c:pt>
                <c:pt idx="1829">
                  <c:v>217.30001032119617</c:v>
                </c:pt>
                <c:pt idx="1830">
                  <c:v>217.40001032594591</c:v>
                </c:pt>
                <c:pt idx="1831">
                  <c:v>217.50001033069566</c:v>
                </c:pt>
                <c:pt idx="1832">
                  <c:v>217.6000103354454</c:v>
                </c:pt>
                <c:pt idx="1833">
                  <c:v>217.70001034019515</c:v>
                </c:pt>
                <c:pt idx="1834">
                  <c:v>217.80001034494489</c:v>
                </c:pt>
                <c:pt idx="1835">
                  <c:v>217.90001034969464</c:v>
                </c:pt>
                <c:pt idx="1836">
                  <c:v>218.00001035444438</c:v>
                </c:pt>
                <c:pt idx="1837">
                  <c:v>218.10001035919413</c:v>
                </c:pt>
                <c:pt idx="1838">
                  <c:v>218.20001036394387</c:v>
                </c:pt>
                <c:pt idx="1839">
                  <c:v>218.30001036869362</c:v>
                </c:pt>
                <c:pt idx="1840">
                  <c:v>218.40001037344337</c:v>
                </c:pt>
                <c:pt idx="1841">
                  <c:v>218.50001037819311</c:v>
                </c:pt>
                <c:pt idx="1842">
                  <c:v>218.60001038294286</c:v>
                </c:pt>
                <c:pt idx="1843">
                  <c:v>218.7000103876926</c:v>
                </c:pt>
                <c:pt idx="1844">
                  <c:v>218.80001039244235</c:v>
                </c:pt>
                <c:pt idx="1845">
                  <c:v>218.90001039719209</c:v>
                </c:pt>
                <c:pt idx="1846">
                  <c:v>219.00001040194184</c:v>
                </c:pt>
                <c:pt idx="1847">
                  <c:v>219.10001040669158</c:v>
                </c:pt>
                <c:pt idx="1848">
                  <c:v>219.20001041144133</c:v>
                </c:pt>
                <c:pt idx="1849">
                  <c:v>219.30001041619107</c:v>
                </c:pt>
                <c:pt idx="1850">
                  <c:v>219.40001042094082</c:v>
                </c:pt>
                <c:pt idx="1851">
                  <c:v>219.50001042569056</c:v>
                </c:pt>
                <c:pt idx="1852">
                  <c:v>219.60001043044031</c:v>
                </c:pt>
                <c:pt idx="1853">
                  <c:v>219.70001043519005</c:v>
                </c:pt>
                <c:pt idx="1854">
                  <c:v>219.8000104399398</c:v>
                </c:pt>
                <c:pt idx="1855">
                  <c:v>219.90001044468954</c:v>
                </c:pt>
                <c:pt idx="1856">
                  <c:v>220.00001044943929</c:v>
                </c:pt>
                <c:pt idx="1857">
                  <c:v>220.10001045418903</c:v>
                </c:pt>
                <c:pt idx="1858">
                  <c:v>220.20001045893878</c:v>
                </c:pt>
                <c:pt idx="1859">
                  <c:v>220.30001046368852</c:v>
                </c:pt>
                <c:pt idx="1860">
                  <c:v>220.40001046843827</c:v>
                </c:pt>
                <c:pt idx="1861">
                  <c:v>220.50001047318801</c:v>
                </c:pt>
                <c:pt idx="1862">
                  <c:v>220.60001047793776</c:v>
                </c:pt>
                <c:pt idx="1863">
                  <c:v>220.7000104826875</c:v>
                </c:pt>
                <c:pt idx="1864">
                  <c:v>220.80001048743725</c:v>
                </c:pt>
                <c:pt idx="1865">
                  <c:v>220.90001049218699</c:v>
                </c:pt>
                <c:pt idx="1866">
                  <c:v>221.00001049693674</c:v>
                </c:pt>
                <c:pt idx="1867">
                  <c:v>221.10001050168648</c:v>
                </c:pt>
                <c:pt idx="1868">
                  <c:v>221.20001050643623</c:v>
                </c:pt>
                <c:pt idx="1869">
                  <c:v>221.30001051118597</c:v>
                </c:pt>
                <c:pt idx="1870">
                  <c:v>221.40001051593572</c:v>
                </c:pt>
                <c:pt idx="1871">
                  <c:v>221.50001052068546</c:v>
                </c:pt>
                <c:pt idx="1872">
                  <c:v>221.60001052543521</c:v>
                </c:pt>
                <c:pt idx="1873">
                  <c:v>221.70001053018495</c:v>
                </c:pt>
                <c:pt idx="1874">
                  <c:v>221.8000105349347</c:v>
                </c:pt>
                <c:pt idx="1875">
                  <c:v>221.90001053968444</c:v>
                </c:pt>
                <c:pt idx="1876">
                  <c:v>222.00001054443419</c:v>
                </c:pt>
                <c:pt idx="1877">
                  <c:v>222.10001054918393</c:v>
                </c:pt>
                <c:pt idx="1878">
                  <c:v>222.20001055393368</c:v>
                </c:pt>
                <c:pt idx="1879">
                  <c:v>222.30001055868343</c:v>
                </c:pt>
                <c:pt idx="1880">
                  <c:v>222.40001056343317</c:v>
                </c:pt>
                <c:pt idx="1881">
                  <c:v>222.50001056818292</c:v>
                </c:pt>
                <c:pt idx="1882">
                  <c:v>222.60001057293266</c:v>
                </c:pt>
                <c:pt idx="1883">
                  <c:v>222.70001057768241</c:v>
                </c:pt>
                <c:pt idx="1884">
                  <c:v>222.80001058243215</c:v>
                </c:pt>
                <c:pt idx="1885">
                  <c:v>222.9000105871819</c:v>
                </c:pt>
                <c:pt idx="1886">
                  <c:v>223.00001059193164</c:v>
                </c:pt>
                <c:pt idx="1887">
                  <c:v>223.10001059668139</c:v>
                </c:pt>
                <c:pt idx="1888">
                  <c:v>223.20001060143113</c:v>
                </c:pt>
                <c:pt idx="1889">
                  <c:v>223.30001060618088</c:v>
                </c:pt>
                <c:pt idx="1890">
                  <c:v>223.40001061093062</c:v>
                </c:pt>
                <c:pt idx="1891">
                  <c:v>223.50001061568037</c:v>
                </c:pt>
                <c:pt idx="1892">
                  <c:v>223.60001062043011</c:v>
                </c:pt>
                <c:pt idx="1893">
                  <c:v>223.70001062517986</c:v>
                </c:pt>
                <c:pt idx="1894">
                  <c:v>223.8000106299296</c:v>
                </c:pt>
                <c:pt idx="1895">
                  <c:v>223.90001063467935</c:v>
                </c:pt>
                <c:pt idx="1896">
                  <c:v>224.00001063942909</c:v>
                </c:pt>
                <c:pt idx="1897">
                  <c:v>224.10001064417884</c:v>
                </c:pt>
                <c:pt idx="1898">
                  <c:v>224.20001064892858</c:v>
                </c:pt>
                <c:pt idx="1899">
                  <c:v>224.30001065367833</c:v>
                </c:pt>
                <c:pt idx="1900">
                  <c:v>224.40001065842807</c:v>
                </c:pt>
                <c:pt idx="1901">
                  <c:v>224.50001066317782</c:v>
                </c:pt>
                <c:pt idx="1902">
                  <c:v>224.60001066792756</c:v>
                </c:pt>
                <c:pt idx="1903">
                  <c:v>224.70001067267731</c:v>
                </c:pt>
                <c:pt idx="1904">
                  <c:v>224.80001067742705</c:v>
                </c:pt>
                <c:pt idx="1905">
                  <c:v>224.9000106821768</c:v>
                </c:pt>
                <c:pt idx="1906">
                  <c:v>225.00001068692654</c:v>
                </c:pt>
                <c:pt idx="1907">
                  <c:v>225.10001069167629</c:v>
                </c:pt>
                <c:pt idx="1908">
                  <c:v>225.20001069642603</c:v>
                </c:pt>
                <c:pt idx="1909">
                  <c:v>225.30001070117578</c:v>
                </c:pt>
                <c:pt idx="1910">
                  <c:v>225.40001070592552</c:v>
                </c:pt>
                <c:pt idx="1911">
                  <c:v>225.50001071067527</c:v>
                </c:pt>
                <c:pt idx="1912">
                  <c:v>225.60001071542501</c:v>
                </c:pt>
                <c:pt idx="1913">
                  <c:v>225.70001072017476</c:v>
                </c:pt>
                <c:pt idx="1914">
                  <c:v>225.8000107249245</c:v>
                </c:pt>
                <c:pt idx="1915">
                  <c:v>225.90001072967425</c:v>
                </c:pt>
                <c:pt idx="1916">
                  <c:v>226.000010734424</c:v>
                </c:pt>
                <c:pt idx="1917">
                  <c:v>226.10001073917374</c:v>
                </c:pt>
                <c:pt idx="1918">
                  <c:v>226.20001074392349</c:v>
                </c:pt>
                <c:pt idx="1919">
                  <c:v>226.30001074867323</c:v>
                </c:pt>
                <c:pt idx="1920">
                  <c:v>226.40001075342298</c:v>
                </c:pt>
                <c:pt idx="1921">
                  <c:v>226.50001075817272</c:v>
                </c:pt>
                <c:pt idx="1922">
                  <c:v>226.60001076292247</c:v>
                </c:pt>
                <c:pt idx="1923">
                  <c:v>226.70001076767221</c:v>
                </c:pt>
                <c:pt idx="1924">
                  <c:v>226.80001077242196</c:v>
                </c:pt>
                <c:pt idx="1925">
                  <c:v>226.9000107771717</c:v>
                </c:pt>
                <c:pt idx="1926">
                  <c:v>227.00001078192145</c:v>
                </c:pt>
                <c:pt idx="1927">
                  <c:v>227.10001078667119</c:v>
                </c:pt>
                <c:pt idx="1928">
                  <c:v>227.20001079142094</c:v>
                </c:pt>
                <c:pt idx="1929">
                  <c:v>227.30001079617068</c:v>
                </c:pt>
                <c:pt idx="1930">
                  <c:v>227.40001080092043</c:v>
                </c:pt>
                <c:pt idx="1931">
                  <c:v>227.50001080567017</c:v>
                </c:pt>
                <c:pt idx="1932">
                  <c:v>227.60001081041992</c:v>
                </c:pt>
                <c:pt idx="1933">
                  <c:v>227.70001081516966</c:v>
                </c:pt>
                <c:pt idx="1934">
                  <c:v>227.80001081991941</c:v>
                </c:pt>
                <c:pt idx="1935">
                  <c:v>227.90001082466915</c:v>
                </c:pt>
                <c:pt idx="1936">
                  <c:v>228.0000108294189</c:v>
                </c:pt>
                <c:pt idx="1937">
                  <c:v>228.10001083416864</c:v>
                </c:pt>
                <c:pt idx="1938">
                  <c:v>228.20001083891839</c:v>
                </c:pt>
                <c:pt idx="1939">
                  <c:v>228.30001084366813</c:v>
                </c:pt>
                <c:pt idx="1940">
                  <c:v>228.40001084841788</c:v>
                </c:pt>
                <c:pt idx="1941">
                  <c:v>228.50001085316762</c:v>
                </c:pt>
                <c:pt idx="1942">
                  <c:v>228.60001085791737</c:v>
                </c:pt>
                <c:pt idx="1943">
                  <c:v>228.70001086266711</c:v>
                </c:pt>
                <c:pt idx="1944">
                  <c:v>228.80001086741686</c:v>
                </c:pt>
                <c:pt idx="1945">
                  <c:v>228.9000108721666</c:v>
                </c:pt>
                <c:pt idx="1946">
                  <c:v>229.00001087691635</c:v>
                </c:pt>
                <c:pt idx="1947">
                  <c:v>229.10001088166609</c:v>
                </c:pt>
                <c:pt idx="1948">
                  <c:v>229.20001088641584</c:v>
                </c:pt>
                <c:pt idx="1949">
                  <c:v>229.30001089116558</c:v>
                </c:pt>
                <c:pt idx="1950">
                  <c:v>229.40001089591533</c:v>
                </c:pt>
                <c:pt idx="1951">
                  <c:v>229.50001090066507</c:v>
                </c:pt>
                <c:pt idx="1952">
                  <c:v>229.60001090541482</c:v>
                </c:pt>
                <c:pt idx="1953">
                  <c:v>229.70001091016456</c:v>
                </c:pt>
                <c:pt idx="1954">
                  <c:v>229.80001091491431</c:v>
                </c:pt>
                <c:pt idx="1955">
                  <c:v>229.90001091966406</c:v>
                </c:pt>
                <c:pt idx="1956">
                  <c:v>230.0000109244138</c:v>
                </c:pt>
                <c:pt idx="1957">
                  <c:v>230.10001092916355</c:v>
                </c:pt>
                <c:pt idx="1958">
                  <c:v>230.20001093391329</c:v>
                </c:pt>
                <c:pt idx="1959">
                  <c:v>230.30001093866304</c:v>
                </c:pt>
                <c:pt idx="1960">
                  <c:v>230.40001094341278</c:v>
                </c:pt>
                <c:pt idx="1961">
                  <c:v>230.50001094816253</c:v>
                </c:pt>
                <c:pt idx="1962">
                  <c:v>230.60001095291227</c:v>
                </c:pt>
                <c:pt idx="1963">
                  <c:v>230.70001095766202</c:v>
                </c:pt>
                <c:pt idx="1964">
                  <c:v>230.80001096241176</c:v>
                </c:pt>
                <c:pt idx="1965">
                  <c:v>230.90001096716151</c:v>
                </c:pt>
                <c:pt idx="1966">
                  <c:v>231.00001097191125</c:v>
                </c:pt>
                <c:pt idx="1967">
                  <c:v>231.100010976661</c:v>
                </c:pt>
                <c:pt idx="1968">
                  <c:v>231.20001098141074</c:v>
                </c:pt>
                <c:pt idx="1969">
                  <c:v>231.30001098616049</c:v>
                </c:pt>
                <c:pt idx="1970">
                  <c:v>231.40001099091023</c:v>
                </c:pt>
                <c:pt idx="1971">
                  <c:v>231.50001099565998</c:v>
                </c:pt>
                <c:pt idx="1972">
                  <c:v>231.60001100040972</c:v>
                </c:pt>
                <c:pt idx="1973">
                  <c:v>231.70001100515947</c:v>
                </c:pt>
                <c:pt idx="1974">
                  <c:v>231.80001100990921</c:v>
                </c:pt>
                <c:pt idx="1975">
                  <c:v>231.90001101465896</c:v>
                </c:pt>
                <c:pt idx="1976">
                  <c:v>232.0000110194087</c:v>
                </c:pt>
                <c:pt idx="1977">
                  <c:v>232.10001102415845</c:v>
                </c:pt>
                <c:pt idx="1978">
                  <c:v>232.20001102890819</c:v>
                </c:pt>
                <c:pt idx="1979">
                  <c:v>232.30001103365794</c:v>
                </c:pt>
                <c:pt idx="1980">
                  <c:v>232.40001103840768</c:v>
                </c:pt>
                <c:pt idx="1981">
                  <c:v>232.50001104315743</c:v>
                </c:pt>
                <c:pt idx="1982">
                  <c:v>232.60001104790717</c:v>
                </c:pt>
                <c:pt idx="1983">
                  <c:v>232.70001105265692</c:v>
                </c:pt>
                <c:pt idx="1984">
                  <c:v>232.80001105740666</c:v>
                </c:pt>
                <c:pt idx="1985">
                  <c:v>232.90001106215641</c:v>
                </c:pt>
                <c:pt idx="1986">
                  <c:v>233.00001106690615</c:v>
                </c:pt>
                <c:pt idx="1987">
                  <c:v>233.1000110716559</c:v>
                </c:pt>
                <c:pt idx="1988">
                  <c:v>233.20001107640564</c:v>
                </c:pt>
                <c:pt idx="1989">
                  <c:v>233.30001108115539</c:v>
                </c:pt>
                <c:pt idx="1990">
                  <c:v>233.40001108590513</c:v>
                </c:pt>
                <c:pt idx="1991">
                  <c:v>233.50001109065488</c:v>
                </c:pt>
                <c:pt idx="1992">
                  <c:v>233.60001109540462</c:v>
                </c:pt>
                <c:pt idx="1993">
                  <c:v>233.70001110015437</c:v>
                </c:pt>
                <c:pt idx="1994">
                  <c:v>233.80001110490412</c:v>
                </c:pt>
                <c:pt idx="1995">
                  <c:v>233.90001110965386</c:v>
                </c:pt>
                <c:pt idx="1996">
                  <c:v>234.00001111440361</c:v>
                </c:pt>
                <c:pt idx="1997">
                  <c:v>234.10001111915335</c:v>
                </c:pt>
                <c:pt idx="1998">
                  <c:v>234.2000111239031</c:v>
                </c:pt>
                <c:pt idx="1999">
                  <c:v>234.30001112865284</c:v>
                </c:pt>
                <c:pt idx="2000">
                  <c:v>234.40001113340259</c:v>
                </c:pt>
                <c:pt idx="2001">
                  <c:v>234.50001113815233</c:v>
                </c:pt>
                <c:pt idx="2002">
                  <c:v>234.60001114290208</c:v>
                </c:pt>
                <c:pt idx="2003">
                  <c:v>234.70001114765182</c:v>
                </c:pt>
                <c:pt idx="2004">
                  <c:v>234.80001115240157</c:v>
                </c:pt>
                <c:pt idx="2005">
                  <c:v>234.90001115715131</c:v>
                </c:pt>
                <c:pt idx="2006">
                  <c:v>235.00001116190106</c:v>
                </c:pt>
                <c:pt idx="2007">
                  <c:v>235.1000111666508</c:v>
                </c:pt>
                <c:pt idx="2008">
                  <c:v>235.20001117140055</c:v>
                </c:pt>
                <c:pt idx="2009">
                  <c:v>235.30001117615029</c:v>
                </c:pt>
                <c:pt idx="2010">
                  <c:v>235.40001118090004</c:v>
                </c:pt>
                <c:pt idx="2011">
                  <c:v>235.50001118564978</c:v>
                </c:pt>
                <c:pt idx="2012">
                  <c:v>235.60001119039953</c:v>
                </c:pt>
                <c:pt idx="2013">
                  <c:v>235.70001119514927</c:v>
                </c:pt>
                <c:pt idx="2014">
                  <c:v>235.80001119989902</c:v>
                </c:pt>
                <c:pt idx="2015">
                  <c:v>235.90001120464876</c:v>
                </c:pt>
                <c:pt idx="2016">
                  <c:v>236.00001120939851</c:v>
                </c:pt>
                <c:pt idx="2017">
                  <c:v>236.10001121414825</c:v>
                </c:pt>
                <c:pt idx="2018">
                  <c:v>236.200011218898</c:v>
                </c:pt>
                <c:pt idx="2019">
                  <c:v>236.30001122364774</c:v>
                </c:pt>
                <c:pt idx="2020">
                  <c:v>236.40001122839749</c:v>
                </c:pt>
                <c:pt idx="2021">
                  <c:v>236.50001123314723</c:v>
                </c:pt>
                <c:pt idx="2022">
                  <c:v>236.60001123789698</c:v>
                </c:pt>
                <c:pt idx="2023">
                  <c:v>236.70001124264672</c:v>
                </c:pt>
                <c:pt idx="2024">
                  <c:v>236.80001124739647</c:v>
                </c:pt>
                <c:pt idx="2025">
                  <c:v>236.90001125214621</c:v>
                </c:pt>
                <c:pt idx="2026">
                  <c:v>237.00001125689596</c:v>
                </c:pt>
                <c:pt idx="2027">
                  <c:v>237.1000112616457</c:v>
                </c:pt>
                <c:pt idx="2028">
                  <c:v>237.20001126639545</c:v>
                </c:pt>
                <c:pt idx="2029">
                  <c:v>237.30001127114519</c:v>
                </c:pt>
                <c:pt idx="2030">
                  <c:v>237.40001127589494</c:v>
                </c:pt>
                <c:pt idx="2031">
                  <c:v>237.50001128064469</c:v>
                </c:pt>
                <c:pt idx="2032">
                  <c:v>237.60001128539443</c:v>
                </c:pt>
                <c:pt idx="2033">
                  <c:v>237.70001129014418</c:v>
                </c:pt>
                <c:pt idx="2034">
                  <c:v>237.80001129489392</c:v>
                </c:pt>
                <c:pt idx="2035">
                  <c:v>237.90001129964367</c:v>
                </c:pt>
                <c:pt idx="2036">
                  <c:v>238.00001130439341</c:v>
                </c:pt>
                <c:pt idx="2037">
                  <c:v>238.10001130914316</c:v>
                </c:pt>
                <c:pt idx="2038">
                  <c:v>238.2000113138929</c:v>
                </c:pt>
                <c:pt idx="2039">
                  <c:v>238.30001131864265</c:v>
                </c:pt>
                <c:pt idx="2040">
                  <c:v>238.40001132339239</c:v>
                </c:pt>
                <c:pt idx="2041">
                  <c:v>238.50001132814214</c:v>
                </c:pt>
                <c:pt idx="2042">
                  <c:v>238.60001133289188</c:v>
                </c:pt>
                <c:pt idx="2043">
                  <c:v>238.70001133764163</c:v>
                </c:pt>
                <c:pt idx="2044">
                  <c:v>238.80001134239137</c:v>
                </c:pt>
                <c:pt idx="2045">
                  <c:v>238.90001134714112</c:v>
                </c:pt>
                <c:pt idx="2046">
                  <c:v>239.00001135189086</c:v>
                </c:pt>
                <c:pt idx="2047">
                  <c:v>239.10001135664061</c:v>
                </c:pt>
                <c:pt idx="2048">
                  <c:v>239.20001136139035</c:v>
                </c:pt>
                <c:pt idx="2049">
                  <c:v>239.3000113661401</c:v>
                </c:pt>
                <c:pt idx="2050">
                  <c:v>239.40001137088984</c:v>
                </c:pt>
                <c:pt idx="2051">
                  <c:v>239.50001137563959</c:v>
                </c:pt>
                <c:pt idx="2052">
                  <c:v>239.60001138038933</c:v>
                </c:pt>
                <c:pt idx="2053">
                  <c:v>239.70001138513908</c:v>
                </c:pt>
                <c:pt idx="2054">
                  <c:v>239.80001138988882</c:v>
                </c:pt>
                <c:pt idx="2055">
                  <c:v>239.90001139463857</c:v>
                </c:pt>
                <c:pt idx="2056">
                  <c:v>240.00001139938831</c:v>
                </c:pt>
                <c:pt idx="2057">
                  <c:v>240.10001140413806</c:v>
                </c:pt>
                <c:pt idx="2058">
                  <c:v>240.2000114088878</c:v>
                </c:pt>
                <c:pt idx="2059">
                  <c:v>240.30001141363755</c:v>
                </c:pt>
                <c:pt idx="2060">
                  <c:v>240.40001141838729</c:v>
                </c:pt>
                <c:pt idx="2061">
                  <c:v>240.50001142313704</c:v>
                </c:pt>
                <c:pt idx="2062">
                  <c:v>240.60001142788678</c:v>
                </c:pt>
                <c:pt idx="2063">
                  <c:v>240.70001143263653</c:v>
                </c:pt>
                <c:pt idx="2064">
                  <c:v>240.80001143738627</c:v>
                </c:pt>
                <c:pt idx="2065">
                  <c:v>240.90001144213602</c:v>
                </c:pt>
                <c:pt idx="2066">
                  <c:v>241.00001144688576</c:v>
                </c:pt>
                <c:pt idx="2067">
                  <c:v>241.10001145163551</c:v>
                </c:pt>
                <c:pt idx="2068">
                  <c:v>241.20001145638525</c:v>
                </c:pt>
                <c:pt idx="2069">
                  <c:v>241.300011461135</c:v>
                </c:pt>
                <c:pt idx="2070">
                  <c:v>241.40001146588475</c:v>
                </c:pt>
                <c:pt idx="2071">
                  <c:v>241.50001147063449</c:v>
                </c:pt>
                <c:pt idx="2072">
                  <c:v>241.60001147538424</c:v>
                </c:pt>
                <c:pt idx="2073">
                  <c:v>241.70001148013398</c:v>
                </c:pt>
                <c:pt idx="2074">
                  <c:v>241.80001148488373</c:v>
                </c:pt>
                <c:pt idx="2075">
                  <c:v>241.90001148963347</c:v>
                </c:pt>
                <c:pt idx="2076">
                  <c:v>242.00001149438322</c:v>
                </c:pt>
                <c:pt idx="2077">
                  <c:v>242.10001149913296</c:v>
                </c:pt>
                <c:pt idx="2078">
                  <c:v>242.20001150388271</c:v>
                </c:pt>
                <c:pt idx="2079">
                  <c:v>242.30001150863245</c:v>
                </c:pt>
                <c:pt idx="2080">
                  <c:v>242.4000115133822</c:v>
                </c:pt>
                <c:pt idx="2081">
                  <c:v>242.50001151813194</c:v>
                </c:pt>
                <c:pt idx="2082">
                  <c:v>242.60001152288169</c:v>
                </c:pt>
                <c:pt idx="2083">
                  <c:v>242.70001152763143</c:v>
                </c:pt>
                <c:pt idx="2084">
                  <c:v>242.80001153238118</c:v>
                </c:pt>
                <c:pt idx="2085">
                  <c:v>242.90001153713092</c:v>
                </c:pt>
                <c:pt idx="2086">
                  <c:v>243.00001154188067</c:v>
                </c:pt>
                <c:pt idx="2087">
                  <c:v>243.10001154663041</c:v>
                </c:pt>
                <c:pt idx="2088">
                  <c:v>243.20001155138016</c:v>
                </c:pt>
                <c:pt idx="2089">
                  <c:v>243.3000115561299</c:v>
                </c:pt>
                <c:pt idx="2090">
                  <c:v>243.40001156087965</c:v>
                </c:pt>
                <c:pt idx="2091">
                  <c:v>243.50001156562939</c:v>
                </c:pt>
                <c:pt idx="2092">
                  <c:v>243.60001157037914</c:v>
                </c:pt>
                <c:pt idx="2093">
                  <c:v>243.70001157512888</c:v>
                </c:pt>
                <c:pt idx="2094">
                  <c:v>243.80001157987863</c:v>
                </c:pt>
                <c:pt idx="2095">
                  <c:v>243.90001158462837</c:v>
                </c:pt>
                <c:pt idx="2096">
                  <c:v>244.00001158937812</c:v>
                </c:pt>
                <c:pt idx="2097">
                  <c:v>244.10001159412786</c:v>
                </c:pt>
                <c:pt idx="2098">
                  <c:v>244.20001159887761</c:v>
                </c:pt>
                <c:pt idx="2099">
                  <c:v>244.30001160362735</c:v>
                </c:pt>
                <c:pt idx="2100">
                  <c:v>244.4000116083771</c:v>
                </c:pt>
                <c:pt idx="2101">
                  <c:v>244.50001161312684</c:v>
                </c:pt>
                <c:pt idx="2102">
                  <c:v>244.60001161787659</c:v>
                </c:pt>
                <c:pt idx="2103">
                  <c:v>244.70001162262633</c:v>
                </c:pt>
                <c:pt idx="2104">
                  <c:v>244.80001162737608</c:v>
                </c:pt>
                <c:pt idx="2105">
                  <c:v>244.90001163212582</c:v>
                </c:pt>
                <c:pt idx="2106">
                  <c:v>245.00001163687557</c:v>
                </c:pt>
                <c:pt idx="2107">
                  <c:v>245.10001164162531</c:v>
                </c:pt>
                <c:pt idx="2108">
                  <c:v>245.20001164637506</c:v>
                </c:pt>
                <c:pt idx="2109">
                  <c:v>245.30001165112481</c:v>
                </c:pt>
                <c:pt idx="2110">
                  <c:v>245.40001165587455</c:v>
                </c:pt>
                <c:pt idx="2111">
                  <c:v>245.5000116606243</c:v>
                </c:pt>
                <c:pt idx="2112">
                  <c:v>245.60001166537404</c:v>
                </c:pt>
                <c:pt idx="2113">
                  <c:v>245.70001167012379</c:v>
                </c:pt>
                <c:pt idx="2114">
                  <c:v>245.80001167487353</c:v>
                </c:pt>
                <c:pt idx="2115">
                  <c:v>245.90001167962328</c:v>
                </c:pt>
                <c:pt idx="2116">
                  <c:v>246.00001168437302</c:v>
                </c:pt>
                <c:pt idx="2117">
                  <c:v>246.10001168912277</c:v>
                </c:pt>
                <c:pt idx="2118">
                  <c:v>246.20001169387251</c:v>
                </c:pt>
                <c:pt idx="2119">
                  <c:v>246.30001169862226</c:v>
                </c:pt>
                <c:pt idx="2120">
                  <c:v>246.400011703372</c:v>
                </c:pt>
                <c:pt idx="2121">
                  <c:v>246.50001170812175</c:v>
                </c:pt>
                <c:pt idx="2122">
                  <c:v>246.60001171287149</c:v>
                </c:pt>
                <c:pt idx="2123">
                  <c:v>246.70001171762124</c:v>
                </c:pt>
                <c:pt idx="2124">
                  <c:v>246.80001172237098</c:v>
                </c:pt>
                <c:pt idx="2125">
                  <c:v>246.90001172712073</c:v>
                </c:pt>
                <c:pt idx="2126">
                  <c:v>247.00001173187047</c:v>
                </c:pt>
                <c:pt idx="2127">
                  <c:v>247.10001173662022</c:v>
                </c:pt>
                <c:pt idx="2128">
                  <c:v>247.20001174136996</c:v>
                </c:pt>
                <c:pt idx="2129">
                  <c:v>247.30001174611971</c:v>
                </c:pt>
                <c:pt idx="2130">
                  <c:v>247.40001175086945</c:v>
                </c:pt>
                <c:pt idx="2131">
                  <c:v>247.5000117556192</c:v>
                </c:pt>
                <c:pt idx="2132">
                  <c:v>247.60001176036894</c:v>
                </c:pt>
                <c:pt idx="2133">
                  <c:v>247.70001176511869</c:v>
                </c:pt>
                <c:pt idx="2134">
                  <c:v>247.80001176986843</c:v>
                </c:pt>
                <c:pt idx="2135">
                  <c:v>247.90001177461818</c:v>
                </c:pt>
                <c:pt idx="2136">
                  <c:v>248.00001177936792</c:v>
                </c:pt>
                <c:pt idx="2137">
                  <c:v>248.10001178411767</c:v>
                </c:pt>
                <c:pt idx="2138">
                  <c:v>248.20001178886741</c:v>
                </c:pt>
                <c:pt idx="2139">
                  <c:v>248.30001179361716</c:v>
                </c:pt>
                <c:pt idx="2140">
                  <c:v>248.4000117983669</c:v>
                </c:pt>
                <c:pt idx="2141">
                  <c:v>248.50001180311665</c:v>
                </c:pt>
                <c:pt idx="2142">
                  <c:v>248.60001180786639</c:v>
                </c:pt>
                <c:pt idx="2143">
                  <c:v>248.70001181261614</c:v>
                </c:pt>
                <c:pt idx="2144">
                  <c:v>248.80001181736588</c:v>
                </c:pt>
                <c:pt idx="2145">
                  <c:v>248.90001182211563</c:v>
                </c:pt>
                <c:pt idx="2146">
                  <c:v>249.00001182686538</c:v>
                </c:pt>
                <c:pt idx="2147">
                  <c:v>249.10001183161512</c:v>
                </c:pt>
                <c:pt idx="2148">
                  <c:v>249.20001183636487</c:v>
                </c:pt>
                <c:pt idx="2149">
                  <c:v>249.30001184111461</c:v>
                </c:pt>
                <c:pt idx="2150">
                  <c:v>249.40001184586436</c:v>
                </c:pt>
                <c:pt idx="2151">
                  <c:v>249.5000118506141</c:v>
                </c:pt>
                <c:pt idx="2152">
                  <c:v>249.60001185536385</c:v>
                </c:pt>
                <c:pt idx="2153">
                  <c:v>249.70001186011359</c:v>
                </c:pt>
                <c:pt idx="2154">
                  <c:v>249.80001186486334</c:v>
                </c:pt>
                <c:pt idx="2155">
                  <c:v>249.90001186961308</c:v>
                </c:pt>
                <c:pt idx="2156">
                  <c:v>250.00001187436283</c:v>
                </c:pt>
                <c:pt idx="2157">
                  <c:v>250.10001187911257</c:v>
                </c:pt>
                <c:pt idx="2158">
                  <c:v>250.20001188386232</c:v>
                </c:pt>
                <c:pt idx="2159">
                  <c:v>250.30001188861206</c:v>
                </c:pt>
                <c:pt idx="2160">
                  <c:v>250.40001189336181</c:v>
                </c:pt>
                <c:pt idx="2161">
                  <c:v>250.50001189811155</c:v>
                </c:pt>
                <c:pt idx="2162">
                  <c:v>250.6000119028613</c:v>
                </c:pt>
                <c:pt idx="2163">
                  <c:v>250.70001190761104</c:v>
                </c:pt>
                <c:pt idx="2164">
                  <c:v>250.80001191236079</c:v>
                </c:pt>
                <c:pt idx="2165">
                  <c:v>250.90001191711053</c:v>
                </c:pt>
                <c:pt idx="2166">
                  <c:v>251.00001192186028</c:v>
                </c:pt>
                <c:pt idx="2167">
                  <c:v>251.10001192661002</c:v>
                </c:pt>
                <c:pt idx="2168">
                  <c:v>251.20001193135977</c:v>
                </c:pt>
                <c:pt idx="2169">
                  <c:v>251.30001193610951</c:v>
                </c:pt>
                <c:pt idx="2170">
                  <c:v>251.40001194085926</c:v>
                </c:pt>
                <c:pt idx="2171">
                  <c:v>251.500011945609</c:v>
                </c:pt>
                <c:pt idx="2172">
                  <c:v>251.60001195035875</c:v>
                </c:pt>
                <c:pt idx="2173">
                  <c:v>251.70001195510849</c:v>
                </c:pt>
                <c:pt idx="2174">
                  <c:v>251.80001195985824</c:v>
                </c:pt>
                <c:pt idx="2175">
                  <c:v>251.90001196460798</c:v>
                </c:pt>
                <c:pt idx="2176">
                  <c:v>252.00001196935773</c:v>
                </c:pt>
                <c:pt idx="2177">
                  <c:v>252.10001197410747</c:v>
                </c:pt>
                <c:pt idx="2178">
                  <c:v>252.20001197885722</c:v>
                </c:pt>
                <c:pt idx="2179">
                  <c:v>252.30001198360696</c:v>
                </c:pt>
                <c:pt idx="2180">
                  <c:v>252.40001198835671</c:v>
                </c:pt>
                <c:pt idx="2181">
                  <c:v>252.50001199310645</c:v>
                </c:pt>
                <c:pt idx="2182">
                  <c:v>252.6000119978562</c:v>
                </c:pt>
                <c:pt idx="2183">
                  <c:v>252.70001200260594</c:v>
                </c:pt>
                <c:pt idx="2184">
                  <c:v>252.80001200735569</c:v>
                </c:pt>
                <c:pt idx="2185">
                  <c:v>252.90001201210544</c:v>
                </c:pt>
                <c:pt idx="2186">
                  <c:v>253.00001201685518</c:v>
                </c:pt>
                <c:pt idx="2187">
                  <c:v>253.10001202160493</c:v>
                </c:pt>
                <c:pt idx="2188">
                  <c:v>253.20001202635467</c:v>
                </c:pt>
                <c:pt idx="2189">
                  <c:v>253.30001203110442</c:v>
                </c:pt>
                <c:pt idx="2190">
                  <c:v>253.40001203585416</c:v>
                </c:pt>
                <c:pt idx="2191">
                  <c:v>253.50001204060391</c:v>
                </c:pt>
                <c:pt idx="2192">
                  <c:v>253.60001204535365</c:v>
                </c:pt>
                <c:pt idx="2193">
                  <c:v>253.7000120501034</c:v>
                </c:pt>
                <c:pt idx="2194">
                  <c:v>253.80001205485314</c:v>
                </c:pt>
                <c:pt idx="2195">
                  <c:v>253.90001205960289</c:v>
                </c:pt>
                <c:pt idx="2196">
                  <c:v>254.00001206435263</c:v>
                </c:pt>
                <c:pt idx="2197">
                  <c:v>254.10001206910238</c:v>
                </c:pt>
                <c:pt idx="2198">
                  <c:v>254.20001207385212</c:v>
                </c:pt>
                <c:pt idx="2199">
                  <c:v>254.30001207860187</c:v>
                </c:pt>
                <c:pt idx="2200">
                  <c:v>254.40001208335161</c:v>
                </c:pt>
                <c:pt idx="2201">
                  <c:v>254.50001208810136</c:v>
                </c:pt>
                <c:pt idx="2202">
                  <c:v>254.6000120928511</c:v>
                </c:pt>
                <c:pt idx="2203">
                  <c:v>254.70001209760085</c:v>
                </c:pt>
                <c:pt idx="2204">
                  <c:v>254.80001210235059</c:v>
                </c:pt>
                <c:pt idx="2205">
                  <c:v>254.90001210710034</c:v>
                </c:pt>
                <c:pt idx="2206">
                  <c:v>255.00001211185008</c:v>
                </c:pt>
                <c:pt idx="2207">
                  <c:v>255.10001211659983</c:v>
                </c:pt>
                <c:pt idx="2208">
                  <c:v>255.20001212134957</c:v>
                </c:pt>
                <c:pt idx="2209">
                  <c:v>255.30001212609932</c:v>
                </c:pt>
                <c:pt idx="2210">
                  <c:v>255.40001213084906</c:v>
                </c:pt>
                <c:pt idx="2211">
                  <c:v>255.50001213559881</c:v>
                </c:pt>
                <c:pt idx="2212">
                  <c:v>255.60001214034855</c:v>
                </c:pt>
                <c:pt idx="2213">
                  <c:v>255.7000121450983</c:v>
                </c:pt>
                <c:pt idx="2214">
                  <c:v>255.80001214984804</c:v>
                </c:pt>
                <c:pt idx="2215">
                  <c:v>255.90001215459779</c:v>
                </c:pt>
                <c:pt idx="2216">
                  <c:v>256.00001215934753</c:v>
                </c:pt>
                <c:pt idx="2217">
                  <c:v>256.10001216409728</c:v>
                </c:pt>
                <c:pt idx="2218">
                  <c:v>256.20001216884702</c:v>
                </c:pt>
                <c:pt idx="2219">
                  <c:v>256.30001217359677</c:v>
                </c:pt>
                <c:pt idx="2220">
                  <c:v>256.40001217834651</c:v>
                </c:pt>
                <c:pt idx="2221">
                  <c:v>256.50001218309626</c:v>
                </c:pt>
                <c:pt idx="2222">
                  <c:v>256.600012187846</c:v>
                </c:pt>
                <c:pt idx="2223">
                  <c:v>256.70001219259575</c:v>
                </c:pt>
                <c:pt idx="2224">
                  <c:v>256.8000121973455</c:v>
                </c:pt>
                <c:pt idx="2225">
                  <c:v>256.90001220209524</c:v>
                </c:pt>
                <c:pt idx="2226">
                  <c:v>257.00001220684499</c:v>
                </c:pt>
                <c:pt idx="2227">
                  <c:v>257.10001221159473</c:v>
                </c:pt>
                <c:pt idx="2228">
                  <c:v>257.20001221634448</c:v>
                </c:pt>
                <c:pt idx="2229">
                  <c:v>257.30001222109422</c:v>
                </c:pt>
                <c:pt idx="2230">
                  <c:v>257.40001222584397</c:v>
                </c:pt>
                <c:pt idx="2231">
                  <c:v>257.50001223059371</c:v>
                </c:pt>
                <c:pt idx="2232">
                  <c:v>257.60001223534346</c:v>
                </c:pt>
                <c:pt idx="2233">
                  <c:v>257.7000122400932</c:v>
                </c:pt>
                <c:pt idx="2234">
                  <c:v>257.80001224484295</c:v>
                </c:pt>
                <c:pt idx="2235">
                  <c:v>257.90001224959269</c:v>
                </c:pt>
                <c:pt idx="2236">
                  <c:v>258.00001225434244</c:v>
                </c:pt>
                <c:pt idx="2237">
                  <c:v>258.10001225909218</c:v>
                </c:pt>
                <c:pt idx="2238">
                  <c:v>258.20001226384193</c:v>
                </c:pt>
                <c:pt idx="2239">
                  <c:v>258.30001226859167</c:v>
                </c:pt>
                <c:pt idx="2240">
                  <c:v>258.40001227334142</c:v>
                </c:pt>
                <c:pt idx="2241">
                  <c:v>258.50001227809116</c:v>
                </c:pt>
                <c:pt idx="2242">
                  <c:v>258.60001228284091</c:v>
                </c:pt>
                <c:pt idx="2243">
                  <c:v>258.70001228759065</c:v>
                </c:pt>
                <c:pt idx="2244">
                  <c:v>258.8000122923404</c:v>
                </c:pt>
                <c:pt idx="2245">
                  <c:v>258.90001229709014</c:v>
                </c:pt>
                <c:pt idx="2246">
                  <c:v>259.00001230183989</c:v>
                </c:pt>
                <c:pt idx="2247">
                  <c:v>259.10001230658963</c:v>
                </c:pt>
                <c:pt idx="2248">
                  <c:v>259.20001231133938</c:v>
                </c:pt>
                <c:pt idx="2249">
                  <c:v>259.30001231608912</c:v>
                </c:pt>
                <c:pt idx="2250">
                  <c:v>259.40001232083887</c:v>
                </c:pt>
                <c:pt idx="2251">
                  <c:v>259.50001232558861</c:v>
                </c:pt>
                <c:pt idx="2252">
                  <c:v>259.60001233033836</c:v>
                </c:pt>
                <c:pt idx="2253">
                  <c:v>259.7000123350881</c:v>
                </c:pt>
                <c:pt idx="2254">
                  <c:v>259.80001233983785</c:v>
                </c:pt>
                <c:pt idx="2255">
                  <c:v>259.90001234458759</c:v>
                </c:pt>
                <c:pt idx="2256">
                  <c:v>260.00001234933734</c:v>
                </c:pt>
                <c:pt idx="2257">
                  <c:v>260.10001235408708</c:v>
                </c:pt>
                <c:pt idx="2258">
                  <c:v>260.20001235883683</c:v>
                </c:pt>
                <c:pt idx="2259">
                  <c:v>260.30001236358657</c:v>
                </c:pt>
                <c:pt idx="2260">
                  <c:v>260.40001236833632</c:v>
                </c:pt>
                <c:pt idx="2261">
                  <c:v>260.50001237308607</c:v>
                </c:pt>
                <c:pt idx="2262">
                  <c:v>260.60001237783581</c:v>
                </c:pt>
                <c:pt idx="2263">
                  <c:v>260.70001238258556</c:v>
                </c:pt>
                <c:pt idx="2264">
                  <c:v>260.8000123873353</c:v>
                </c:pt>
                <c:pt idx="2265">
                  <c:v>260.90001239208505</c:v>
                </c:pt>
                <c:pt idx="2266">
                  <c:v>261.00001239683479</c:v>
                </c:pt>
                <c:pt idx="2267">
                  <c:v>261.10001240158454</c:v>
                </c:pt>
                <c:pt idx="2268">
                  <c:v>261.20001240633428</c:v>
                </c:pt>
                <c:pt idx="2269">
                  <c:v>261.30001241108403</c:v>
                </c:pt>
                <c:pt idx="2270">
                  <c:v>261.40001241583377</c:v>
                </c:pt>
                <c:pt idx="2271">
                  <c:v>261.50001242058352</c:v>
                </c:pt>
                <c:pt idx="2272">
                  <c:v>261.60001242533326</c:v>
                </c:pt>
                <c:pt idx="2273">
                  <c:v>261.70001243008301</c:v>
                </c:pt>
                <c:pt idx="2274">
                  <c:v>261.80001243483275</c:v>
                </c:pt>
                <c:pt idx="2275">
                  <c:v>261.9000124395825</c:v>
                </c:pt>
                <c:pt idx="2276">
                  <c:v>262.00001244433224</c:v>
                </c:pt>
                <c:pt idx="2277">
                  <c:v>262.10001244908199</c:v>
                </c:pt>
                <c:pt idx="2278">
                  <c:v>262.20001245383173</c:v>
                </c:pt>
                <c:pt idx="2279">
                  <c:v>262.30001245858148</c:v>
                </c:pt>
                <c:pt idx="2280">
                  <c:v>262.40001246333122</c:v>
                </c:pt>
                <c:pt idx="2281">
                  <c:v>262.50001246808097</c:v>
                </c:pt>
                <c:pt idx="2282">
                  <c:v>262.60001247283071</c:v>
                </c:pt>
                <c:pt idx="2283">
                  <c:v>262.70001247758046</c:v>
                </c:pt>
                <c:pt idx="2284">
                  <c:v>262.8000124823302</c:v>
                </c:pt>
                <c:pt idx="2285">
                  <c:v>262.90001248707995</c:v>
                </c:pt>
                <c:pt idx="2286">
                  <c:v>263.00001249182969</c:v>
                </c:pt>
                <c:pt idx="2287">
                  <c:v>263.10001249657944</c:v>
                </c:pt>
                <c:pt idx="2288">
                  <c:v>263.20001250132918</c:v>
                </c:pt>
                <c:pt idx="2289">
                  <c:v>263.30001250607893</c:v>
                </c:pt>
                <c:pt idx="2290">
                  <c:v>263.40001251082867</c:v>
                </c:pt>
                <c:pt idx="2291">
                  <c:v>263.50001251557842</c:v>
                </c:pt>
                <c:pt idx="2292">
                  <c:v>263.60001252032816</c:v>
                </c:pt>
                <c:pt idx="2293">
                  <c:v>263.70001252507791</c:v>
                </c:pt>
                <c:pt idx="2294">
                  <c:v>263.80001252982765</c:v>
                </c:pt>
                <c:pt idx="2295">
                  <c:v>263.9000125345774</c:v>
                </c:pt>
                <c:pt idx="2296">
                  <c:v>264.00001253932714</c:v>
                </c:pt>
                <c:pt idx="2297">
                  <c:v>264.10001254407689</c:v>
                </c:pt>
                <c:pt idx="2298">
                  <c:v>264.20001254882663</c:v>
                </c:pt>
                <c:pt idx="2299">
                  <c:v>264.30001255357638</c:v>
                </c:pt>
                <c:pt idx="2300">
                  <c:v>264.40001255832613</c:v>
                </c:pt>
                <c:pt idx="2301">
                  <c:v>264.50001256307587</c:v>
                </c:pt>
                <c:pt idx="2302">
                  <c:v>264.60001256782562</c:v>
                </c:pt>
                <c:pt idx="2303">
                  <c:v>264.70001257257536</c:v>
                </c:pt>
                <c:pt idx="2304">
                  <c:v>264.80001257732511</c:v>
                </c:pt>
                <c:pt idx="2305">
                  <c:v>264.90001258207485</c:v>
                </c:pt>
                <c:pt idx="2306">
                  <c:v>265.0000125868246</c:v>
                </c:pt>
                <c:pt idx="2307">
                  <c:v>265.10001259157434</c:v>
                </c:pt>
                <c:pt idx="2308">
                  <c:v>265.20001259632409</c:v>
                </c:pt>
                <c:pt idx="2309">
                  <c:v>265.30001260107383</c:v>
                </c:pt>
                <c:pt idx="2310">
                  <c:v>265.40001260582358</c:v>
                </c:pt>
                <c:pt idx="2311">
                  <c:v>265.50001261057332</c:v>
                </c:pt>
                <c:pt idx="2312">
                  <c:v>265.60001261532307</c:v>
                </c:pt>
                <c:pt idx="2313">
                  <c:v>265.70001262007281</c:v>
                </c:pt>
                <c:pt idx="2314">
                  <c:v>265.80001262482256</c:v>
                </c:pt>
                <c:pt idx="2315">
                  <c:v>265.9000126295723</c:v>
                </c:pt>
                <c:pt idx="2316">
                  <c:v>266.00001263432205</c:v>
                </c:pt>
                <c:pt idx="2317">
                  <c:v>266.10001263907179</c:v>
                </c:pt>
                <c:pt idx="2318">
                  <c:v>266.20001264382154</c:v>
                </c:pt>
                <c:pt idx="2319">
                  <c:v>266.30001264857128</c:v>
                </c:pt>
                <c:pt idx="2320">
                  <c:v>266.40001265332103</c:v>
                </c:pt>
                <c:pt idx="2321">
                  <c:v>266.50001265807077</c:v>
                </c:pt>
                <c:pt idx="2322">
                  <c:v>266.60001266282052</c:v>
                </c:pt>
                <c:pt idx="2323">
                  <c:v>266.70001266757026</c:v>
                </c:pt>
                <c:pt idx="2324">
                  <c:v>266.80001267232001</c:v>
                </c:pt>
                <c:pt idx="2325">
                  <c:v>266.90001267706975</c:v>
                </c:pt>
                <c:pt idx="2326">
                  <c:v>267.0000126818195</c:v>
                </c:pt>
                <c:pt idx="2327">
                  <c:v>267.10001268656924</c:v>
                </c:pt>
                <c:pt idx="2328">
                  <c:v>267.20001269131899</c:v>
                </c:pt>
                <c:pt idx="2329">
                  <c:v>267.30001269606873</c:v>
                </c:pt>
                <c:pt idx="2330">
                  <c:v>267.40001270081848</c:v>
                </c:pt>
                <c:pt idx="2331">
                  <c:v>267.50001270556822</c:v>
                </c:pt>
                <c:pt idx="2332">
                  <c:v>267.60001271031797</c:v>
                </c:pt>
                <c:pt idx="2333">
                  <c:v>267.70001271506771</c:v>
                </c:pt>
                <c:pt idx="2334">
                  <c:v>267.80001271981746</c:v>
                </c:pt>
                <c:pt idx="2335">
                  <c:v>267.9000127245672</c:v>
                </c:pt>
                <c:pt idx="2336">
                  <c:v>268.00001272931695</c:v>
                </c:pt>
                <c:pt idx="2337">
                  <c:v>268.10001273406669</c:v>
                </c:pt>
                <c:pt idx="2338">
                  <c:v>268.20001273881644</c:v>
                </c:pt>
                <c:pt idx="2339">
                  <c:v>268.30001274356619</c:v>
                </c:pt>
                <c:pt idx="2340">
                  <c:v>268.40001274831593</c:v>
                </c:pt>
                <c:pt idx="2341">
                  <c:v>268.50001275306568</c:v>
                </c:pt>
                <c:pt idx="2342">
                  <c:v>268.60001275781542</c:v>
                </c:pt>
                <c:pt idx="2343">
                  <c:v>268.70001276256517</c:v>
                </c:pt>
                <c:pt idx="2344">
                  <c:v>268.80001276731491</c:v>
                </c:pt>
                <c:pt idx="2345">
                  <c:v>268.90001277206466</c:v>
                </c:pt>
                <c:pt idx="2346">
                  <c:v>269.0000127768144</c:v>
                </c:pt>
                <c:pt idx="2347">
                  <c:v>269.10001278156415</c:v>
                </c:pt>
                <c:pt idx="2348">
                  <c:v>269.20001278631389</c:v>
                </c:pt>
                <c:pt idx="2349">
                  <c:v>269.30001279106364</c:v>
                </c:pt>
                <c:pt idx="2350">
                  <c:v>269.40001279581338</c:v>
                </c:pt>
                <c:pt idx="2351">
                  <c:v>269.50001280056313</c:v>
                </c:pt>
                <c:pt idx="2352">
                  <c:v>269.60001280531287</c:v>
                </c:pt>
                <c:pt idx="2353">
                  <c:v>269.70001281006262</c:v>
                </c:pt>
                <c:pt idx="2354">
                  <c:v>269.80001281481236</c:v>
                </c:pt>
                <c:pt idx="2355">
                  <c:v>269.90001281956211</c:v>
                </c:pt>
                <c:pt idx="2356">
                  <c:v>270.00001282431185</c:v>
                </c:pt>
                <c:pt idx="2357">
                  <c:v>270.1000128290616</c:v>
                </c:pt>
                <c:pt idx="2358">
                  <c:v>270.20001283381134</c:v>
                </c:pt>
                <c:pt idx="2359">
                  <c:v>270.30001283856109</c:v>
                </c:pt>
                <c:pt idx="2360">
                  <c:v>270.40001284331083</c:v>
                </c:pt>
                <c:pt idx="2361">
                  <c:v>270.50001284806058</c:v>
                </c:pt>
                <c:pt idx="2362">
                  <c:v>270.60001285281032</c:v>
                </c:pt>
                <c:pt idx="2363">
                  <c:v>270.70001285756007</c:v>
                </c:pt>
                <c:pt idx="2364">
                  <c:v>270.80001286230981</c:v>
                </c:pt>
                <c:pt idx="2365">
                  <c:v>270.90001286705956</c:v>
                </c:pt>
                <c:pt idx="2366">
                  <c:v>271.0000128718093</c:v>
                </c:pt>
                <c:pt idx="2367">
                  <c:v>271.10001287655905</c:v>
                </c:pt>
                <c:pt idx="2368">
                  <c:v>271.20001288130879</c:v>
                </c:pt>
                <c:pt idx="2369">
                  <c:v>271.30001288605854</c:v>
                </c:pt>
                <c:pt idx="2370">
                  <c:v>271.40001289080828</c:v>
                </c:pt>
                <c:pt idx="2371">
                  <c:v>271.50001289555803</c:v>
                </c:pt>
                <c:pt idx="2372">
                  <c:v>271.60001290030777</c:v>
                </c:pt>
                <c:pt idx="2373">
                  <c:v>271.70001290505752</c:v>
                </c:pt>
                <c:pt idx="2374">
                  <c:v>271.80001290980726</c:v>
                </c:pt>
                <c:pt idx="2375">
                  <c:v>271.90001291455701</c:v>
                </c:pt>
                <c:pt idx="2376">
                  <c:v>272.00001291930676</c:v>
                </c:pt>
                <c:pt idx="2377">
                  <c:v>272.1000129240565</c:v>
                </c:pt>
                <c:pt idx="2378">
                  <c:v>272.20001292880625</c:v>
                </c:pt>
                <c:pt idx="2379">
                  <c:v>272.30001293355599</c:v>
                </c:pt>
                <c:pt idx="2380">
                  <c:v>272.40001293830574</c:v>
                </c:pt>
                <c:pt idx="2381">
                  <c:v>272.50001294305548</c:v>
                </c:pt>
                <c:pt idx="2382">
                  <c:v>272.60001294780523</c:v>
                </c:pt>
                <c:pt idx="2383">
                  <c:v>272.70001295255497</c:v>
                </c:pt>
                <c:pt idx="2384">
                  <c:v>272.80001295730472</c:v>
                </c:pt>
                <c:pt idx="2385">
                  <c:v>272.90001296205446</c:v>
                </c:pt>
                <c:pt idx="2386">
                  <c:v>273.00001296680421</c:v>
                </c:pt>
                <c:pt idx="2387">
                  <c:v>273.10001297155395</c:v>
                </c:pt>
                <c:pt idx="2388">
                  <c:v>273.2000129763037</c:v>
                </c:pt>
                <c:pt idx="2389">
                  <c:v>273.30001298105344</c:v>
                </c:pt>
                <c:pt idx="2390">
                  <c:v>273.40001298580319</c:v>
                </c:pt>
                <c:pt idx="2391">
                  <c:v>273.50001299055293</c:v>
                </c:pt>
                <c:pt idx="2392">
                  <c:v>273.60001299530268</c:v>
                </c:pt>
                <c:pt idx="2393">
                  <c:v>273.70001300005242</c:v>
                </c:pt>
                <c:pt idx="2394">
                  <c:v>273.80001300480217</c:v>
                </c:pt>
                <c:pt idx="2395">
                  <c:v>273.90001300955191</c:v>
                </c:pt>
                <c:pt idx="2396">
                  <c:v>274.00001301430166</c:v>
                </c:pt>
                <c:pt idx="2397">
                  <c:v>274.1000130190514</c:v>
                </c:pt>
                <c:pt idx="2398">
                  <c:v>274.20001302380115</c:v>
                </c:pt>
                <c:pt idx="2399">
                  <c:v>274.30001302855089</c:v>
                </c:pt>
                <c:pt idx="2400">
                  <c:v>274.40001303330064</c:v>
                </c:pt>
                <c:pt idx="2401">
                  <c:v>274.50001303805038</c:v>
                </c:pt>
                <c:pt idx="2402">
                  <c:v>274.60001304280013</c:v>
                </c:pt>
                <c:pt idx="2403">
                  <c:v>274.70001304754987</c:v>
                </c:pt>
                <c:pt idx="2404">
                  <c:v>274.80001305229962</c:v>
                </c:pt>
                <c:pt idx="2405">
                  <c:v>274.90001305704936</c:v>
                </c:pt>
                <c:pt idx="2406">
                  <c:v>275.00001306179911</c:v>
                </c:pt>
                <c:pt idx="2407">
                  <c:v>275.10001306654885</c:v>
                </c:pt>
                <c:pt idx="2408">
                  <c:v>275.2000130712986</c:v>
                </c:pt>
                <c:pt idx="2409">
                  <c:v>275.30001307604834</c:v>
                </c:pt>
                <c:pt idx="2410">
                  <c:v>275.40001308079809</c:v>
                </c:pt>
                <c:pt idx="2411">
                  <c:v>275.50001308554783</c:v>
                </c:pt>
                <c:pt idx="2412">
                  <c:v>275.60001309029758</c:v>
                </c:pt>
                <c:pt idx="2413">
                  <c:v>275.70001309504732</c:v>
                </c:pt>
                <c:pt idx="2414">
                  <c:v>275.80001309979707</c:v>
                </c:pt>
                <c:pt idx="2415">
                  <c:v>275.90001310454682</c:v>
                </c:pt>
                <c:pt idx="2416">
                  <c:v>276.00001310929656</c:v>
                </c:pt>
                <c:pt idx="2417">
                  <c:v>276.10001311404631</c:v>
                </c:pt>
                <c:pt idx="2418">
                  <c:v>276.20001311879605</c:v>
                </c:pt>
                <c:pt idx="2419">
                  <c:v>276.3000131235458</c:v>
                </c:pt>
                <c:pt idx="2420">
                  <c:v>276.40001312829554</c:v>
                </c:pt>
                <c:pt idx="2421">
                  <c:v>276.50001313304529</c:v>
                </c:pt>
                <c:pt idx="2422">
                  <c:v>276.60001313779503</c:v>
                </c:pt>
                <c:pt idx="2423">
                  <c:v>276.70001314254478</c:v>
                </c:pt>
                <c:pt idx="2424">
                  <c:v>276.80001314729452</c:v>
                </c:pt>
                <c:pt idx="2425">
                  <c:v>276.90001315204427</c:v>
                </c:pt>
                <c:pt idx="2426">
                  <c:v>277.00001315679401</c:v>
                </c:pt>
                <c:pt idx="2427">
                  <c:v>277.10001316154376</c:v>
                </c:pt>
                <c:pt idx="2428">
                  <c:v>277.2000131662935</c:v>
                </c:pt>
                <c:pt idx="2429">
                  <c:v>277.30001317104325</c:v>
                </c:pt>
                <c:pt idx="2430">
                  <c:v>277.40001317579299</c:v>
                </c:pt>
                <c:pt idx="2431">
                  <c:v>277.50001318054274</c:v>
                </c:pt>
                <c:pt idx="2432">
                  <c:v>277.60001318529248</c:v>
                </c:pt>
                <c:pt idx="2433">
                  <c:v>277.70001319004223</c:v>
                </c:pt>
                <c:pt idx="2434">
                  <c:v>277.80001319479197</c:v>
                </c:pt>
                <c:pt idx="2435">
                  <c:v>277.90001319954172</c:v>
                </c:pt>
                <c:pt idx="2436">
                  <c:v>278.00001320429146</c:v>
                </c:pt>
                <c:pt idx="2437">
                  <c:v>278.10001320904121</c:v>
                </c:pt>
                <c:pt idx="2438">
                  <c:v>278.20001321379095</c:v>
                </c:pt>
                <c:pt idx="2439">
                  <c:v>278.3000132185407</c:v>
                </c:pt>
                <c:pt idx="2440">
                  <c:v>278.40001322329044</c:v>
                </c:pt>
                <c:pt idx="2441">
                  <c:v>278.50001322804019</c:v>
                </c:pt>
                <c:pt idx="2442">
                  <c:v>278.60001323278993</c:v>
                </c:pt>
                <c:pt idx="2443">
                  <c:v>278.70001323753968</c:v>
                </c:pt>
                <c:pt idx="2444">
                  <c:v>278.80001324228942</c:v>
                </c:pt>
                <c:pt idx="2445">
                  <c:v>278.90001324703917</c:v>
                </c:pt>
                <c:pt idx="2446">
                  <c:v>279.00001325178891</c:v>
                </c:pt>
                <c:pt idx="2447">
                  <c:v>279.10001325653866</c:v>
                </c:pt>
                <c:pt idx="2448">
                  <c:v>279.2000132612884</c:v>
                </c:pt>
                <c:pt idx="2449">
                  <c:v>279.30001326603815</c:v>
                </c:pt>
                <c:pt idx="2450">
                  <c:v>279.40001327078789</c:v>
                </c:pt>
                <c:pt idx="2451">
                  <c:v>279.50001327553764</c:v>
                </c:pt>
                <c:pt idx="2452">
                  <c:v>279.60001328028738</c:v>
                </c:pt>
                <c:pt idx="2453">
                  <c:v>279.70001328503713</c:v>
                </c:pt>
                <c:pt idx="2454">
                  <c:v>279.80001328978688</c:v>
                </c:pt>
                <c:pt idx="2455">
                  <c:v>279.90001329453662</c:v>
                </c:pt>
                <c:pt idx="2456">
                  <c:v>280.00001329928637</c:v>
                </c:pt>
                <c:pt idx="2457">
                  <c:v>280.10001330403611</c:v>
                </c:pt>
                <c:pt idx="2458">
                  <c:v>280.20001330878586</c:v>
                </c:pt>
                <c:pt idx="2459">
                  <c:v>280.3000133135356</c:v>
                </c:pt>
                <c:pt idx="2460">
                  <c:v>280.40001331828535</c:v>
                </c:pt>
                <c:pt idx="2461">
                  <c:v>280.50001332303509</c:v>
                </c:pt>
                <c:pt idx="2462">
                  <c:v>280.60001332778484</c:v>
                </c:pt>
                <c:pt idx="2463">
                  <c:v>280.70001333253458</c:v>
                </c:pt>
                <c:pt idx="2464">
                  <c:v>280.80001333728433</c:v>
                </c:pt>
                <c:pt idx="2465">
                  <c:v>280.90001334203407</c:v>
                </c:pt>
                <c:pt idx="2466">
                  <c:v>281.00001334678382</c:v>
                </c:pt>
                <c:pt idx="2467">
                  <c:v>281.10001335153356</c:v>
                </c:pt>
                <c:pt idx="2468">
                  <c:v>281.20001335628331</c:v>
                </c:pt>
                <c:pt idx="2469">
                  <c:v>281.30001336103305</c:v>
                </c:pt>
                <c:pt idx="2470">
                  <c:v>281.4000133657828</c:v>
                </c:pt>
                <c:pt idx="2471">
                  <c:v>281.50001337053254</c:v>
                </c:pt>
                <c:pt idx="2472">
                  <c:v>281.60001337528229</c:v>
                </c:pt>
                <c:pt idx="2473">
                  <c:v>281.70001338003203</c:v>
                </c:pt>
                <c:pt idx="2474">
                  <c:v>281.80001338478178</c:v>
                </c:pt>
                <c:pt idx="2475">
                  <c:v>281.90001338953152</c:v>
                </c:pt>
                <c:pt idx="2476">
                  <c:v>282.00001339428127</c:v>
                </c:pt>
                <c:pt idx="2477">
                  <c:v>282.10001339903101</c:v>
                </c:pt>
                <c:pt idx="2478">
                  <c:v>282.20001340378076</c:v>
                </c:pt>
                <c:pt idx="2479">
                  <c:v>282.3000134085305</c:v>
                </c:pt>
                <c:pt idx="2480">
                  <c:v>282.40001341328025</c:v>
                </c:pt>
                <c:pt idx="2481">
                  <c:v>282.50001341802999</c:v>
                </c:pt>
                <c:pt idx="2482">
                  <c:v>282.60001342277974</c:v>
                </c:pt>
                <c:pt idx="2483">
                  <c:v>282.70001342752948</c:v>
                </c:pt>
                <c:pt idx="2484">
                  <c:v>282.80001343227923</c:v>
                </c:pt>
                <c:pt idx="2485">
                  <c:v>282.90001343702897</c:v>
                </c:pt>
                <c:pt idx="2486">
                  <c:v>283.00001344177872</c:v>
                </c:pt>
                <c:pt idx="2487">
                  <c:v>283.10001344652846</c:v>
                </c:pt>
                <c:pt idx="2488">
                  <c:v>283.20001345127821</c:v>
                </c:pt>
                <c:pt idx="2489">
                  <c:v>283.30001345602795</c:v>
                </c:pt>
                <c:pt idx="2490">
                  <c:v>283.4000134607777</c:v>
                </c:pt>
                <c:pt idx="2491">
                  <c:v>283.50001346552745</c:v>
                </c:pt>
                <c:pt idx="2492">
                  <c:v>283.60001347027719</c:v>
                </c:pt>
                <c:pt idx="2493">
                  <c:v>283.70001347502694</c:v>
                </c:pt>
                <c:pt idx="2494">
                  <c:v>283.80001347977668</c:v>
                </c:pt>
                <c:pt idx="2495">
                  <c:v>283.90001348452643</c:v>
                </c:pt>
                <c:pt idx="2496">
                  <c:v>284.00001348927617</c:v>
                </c:pt>
                <c:pt idx="2497">
                  <c:v>284.10001349402592</c:v>
                </c:pt>
                <c:pt idx="2498">
                  <c:v>284.20001349877566</c:v>
                </c:pt>
                <c:pt idx="2499">
                  <c:v>284.30001350352541</c:v>
                </c:pt>
                <c:pt idx="2500">
                  <c:v>284.40001350827515</c:v>
                </c:pt>
                <c:pt idx="2501">
                  <c:v>284.5000135130249</c:v>
                </c:pt>
                <c:pt idx="2502">
                  <c:v>284.60001351777464</c:v>
                </c:pt>
                <c:pt idx="2503">
                  <c:v>284.70001352252439</c:v>
                </c:pt>
                <c:pt idx="2504">
                  <c:v>284.80001352727413</c:v>
                </c:pt>
                <c:pt idx="2505">
                  <c:v>284.90001353202388</c:v>
                </c:pt>
                <c:pt idx="2506">
                  <c:v>285.00001353677362</c:v>
                </c:pt>
                <c:pt idx="2507">
                  <c:v>285.10001354152337</c:v>
                </c:pt>
                <c:pt idx="2508">
                  <c:v>285.20001354627311</c:v>
                </c:pt>
                <c:pt idx="2509">
                  <c:v>285.30001355102286</c:v>
                </c:pt>
                <c:pt idx="2510">
                  <c:v>285.4000135557726</c:v>
                </c:pt>
                <c:pt idx="2511">
                  <c:v>285.50001356052235</c:v>
                </c:pt>
                <c:pt idx="2512">
                  <c:v>285.60001356527209</c:v>
                </c:pt>
                <c:pt idx="2513">
                  <c:v>285.70001357002184</c:v>
                </c:pt>
                <c:pt idx="2514">
                  <c:v>285.80001357477158</c:v>
                </c:pt>
                <c:pt idx="2515">
                  <c:v>285.90001357952133</c:v>
                </c:pt>
                <c:pt idx="2516">
                  <c:v>286.00001358427107</c:v>
                </c:pt>
                <c:pt idx="2517">
                  <c:v>286.10001358902082</c:v>
                </c:pt>
                <c:pt idx="2518">
                  <c:v>286.20001359377056</c:v>
                </c:pt>
                <c:pt idx="2519">
                  <c:v>286.30001359852031</c:v>
                </c:pt>
                <c:pt idx="2520">
                  <c:v>286.40001360327005</c:v>
                </c:pt>
                <c:pt idx="2521">
                  <c:v>286.5000136080198</c:v>
                </c:pt>
                <c:pt idx="2522">
                  <c:v>286.60001361276954</c:v>
                </c:pt>
                <c:pt idx="2523">
                  <c:v>286.70001361751929</c:v>
                </c:pt>
                <c:pt idx="2524">
                  <c:v>286.80001362226903</c:v>
                </c:pt>
                <c:pt idx="2525">
                  <c:v>286.90001362701878</c:v>
                </c:pt>
                <c:pt idx="2526">
                  <c:v>287.00001363176852</c:v>
                </c:pt>
                <c:pt idx="2527">
                  <c:v>287.10001363651827</c:v>
                </c:pt>
                <c:pt idx="2528">
                  <c:v>287.20001364126801</c:v>
                </c:pt>
                <c:pt idx="2529">
                  <c:v>287.30001364601776</c:v>
                </c:pt>
                <c:pt idx="2530">
                  <c:v>287.40001365076751</c:v>
                </c:pt>
                <c:pt idx="2531">
                  <c:v>287.50001365551725</c:v>
                </c:pt>
                <c:pt idx="2532">
                  <c:v>287.600013660267</c:v>
                </c:pt>
                <c:pt idx="2533">
                  <c:v>287.70001366501674</c:v>
                </c:pt>
                <c:pt idx="2534">
                  <c:v>287.80001366976649</c:v>
                </c:pt>
                <c:pt idx="2535">
                  <c:v>287.90001367451623</c:v>
                </c:pt>
                <c:pt idx="2536">
                  <c:v>288.00001367926598</c:v>
                </c:pt>
                <c:pt idx="2537">
                  <c:v>288.10001368401572</c:v>
                </c:pt>
                <c:pt idx="2538">
                  <c:v>288.20001368876547</c:v>
                </c:pt>
                <c:pt idx="2539">
                  <c:v>288.30001369351521</c:v>
                </c:pt>
                <c:pt idx="2540">
                  <c:v>288.40001369826496</c:v>
                </c:pt>
                <c:pt idx="2541">
                  <c:v>288.5000137030147</c:v>
                </c:pt>
                <c:pt idx="2542">
                  <c:v>288.60001370776445</c:v>
                </c:pt>
                <c:pt idx="2543">
                  <c:v>288.70001371251419</c:v>
                </c:pt>
                <c:pt idx="2544">
                  <c:v>288.80001371726394</c:v>
                </c:pt>
                <c:pt idx="2545">
                  <c:v>288.90001372201368</c:v>
                </c:pt>
                <c:pt idx="2546">
                  <c:v>289.00001372676343</c:v>
                </c:pt>
                <c:pt idx="2547">
                  <c:v>289.10001373151317</c:v>
                </c:pt>
                <c:pt idx="2548">
                  <c:v>289.20001373626292</c:v>
                </c:pt>
                <c:pt idx="2549">
                  <c:v>289.30001374101266</c:v>
                </c:pt>
                <c:pt idx="2550">
                  <c:v>289.40001374576241</c:v>
                </c:pt>
                <c:pt idx="2551">
                  <c:v>289.50001375051215</c:v>
                </c:pt>
                <c:pt idx="2552">
                  <c:v>289.6000137552619</c:v>
                </c:pt>
                <c:pt idx="2553">
                  <c:v>289.70001376001164</c:v>
                </c:pt>
                <c:pt idx="2554">
                  <c:v>289.80001376476139</c:v>
                </c:pt>
                <c:pt idx="2555">
                  <c:v>289.90001376951113</c:v>
                </c:pt>
                <c:pt idx="2556">
                  <c:v>290.00001377426088</c:v>
                </c:pt>
                <c:pt idx="2557">
                  <c:v>290.10001377901062</c:v>
                </c:pt>
                <c:pt idx="2558">
                  <c:v>290.20001378376037</c:v>
                </c:pt>
                <c:pt idx="2559">
                  <c:v>290.30001378851011</c:v>
                </c:pt>
                <c:pt idx="2560">
                  <c:v>290.40001379325986</c:v>
                </c:pt>
                <c:pt idx="2561">
                  <c:v>290.5000137980096</c:v>
                </c:pt>
                <c:pt idx="2562">
                  <c:v>290.60001380275935</c:v>
                </c:pt>
                <c:pt idx="2563">
                  <c:v>290.70001380750909</c:v>
                </c:pt>
                <c:pt idx="2564">
                  <c:v>290.80001381225884</c:v>
                </c:pt>
                <c:pt idx="2565">
                  <c:v>290.90001381700858</c:v>
                </c:pt>
                <c:pt idx="2566">
                  <c:v>291.00001382175833</c:v>
                </c:pt>
                <c:pt idx="2567">
                  <c:v>291.10001382650807</c:v>
                </c:pt>
                <c:pt idx="2568">
                  <c:v>291.20001383125782</c:v>
                </c:pt>
                <c:pt idx="2569">
                  <c:v>291.30001383600757</c:v>
                </c:pt>
                <c:pt idx="2570">
                  <c:v>291.40001384075731</c:v>
                </c:pt>
                <c:pt idx="2571">
                  <c:v>291.50001384550706</c:v>
                </c:pt>
                <c:pt idx="2572">
                  <c:v>291.6000138502568</c:v>
                </c:pt>
                <c:pt idx="2573">
                  <c:v>291.70001385500655</c:v>
                </c:pt>
                <c:pt idx="2574">
                  <c:v>291.80001385975629</c:v>
                </c:pt>
                <c:pt idx="2575">
                  <c:v>291.90001386450604</c:v>
                </c:pt>
                <c:pt idx="2576">
                  <c:v>292.00001386925578</c:v>
                </c:pt>
                <c:pt idx="2577">
                  <c:v>292.10001387400553</c:v>
                </c:pt>
                <c:pt idx="2578">
                  <c:v>292.20001387875527</c:v>
                </c:pt>
                <c:pt idx="2579">
                  <c:v>292.30001388350502</c:v>
                </c:pt>
                <c:pt idx="2580">
                  <c:v>292.40001388825476</c:v>
                </c:pt>
                <c:pt idx="2581">
                  <c:v>292.50001389300451</c:v>
                </c:pt>
                <c:pt idx="2582">
                  <c:v>292.60001389775425</c:v>
                </c:pt>
                <c:pt idx="2583">
                  <c:v>292.700013902504</c:v>
                </c:pt>
                <c:pt idx="2584">
                  <c:v>292.80001390725374</c:v>
                </c:pt>
                <c:pt idx="2585">
                  <c:v>292.90001391200349</c:v>
                </c:pt>
                <c:pt idx="2586">
                  <c:v>293.00001391675323</c:v>
                </c:pt>
                <c:pt idx="2587">
                  <c:v>293.10001392150298</c:v>
                </c:pt>
                <c:pt idx="2588">
                  <c:v>293.20001392625272</c:v>
                </c:pt>
                <c:pt idx="2589">
                  <c:v>293.30001393100247</c:v>
                </c:pt>
                <c:pt idx="2590">
                  <c:v>293.40001393575221</c:v>
                </c:pt>
                <c:pt idx="2591">
                  <c:v>293.50001394050196</c:v>
                </c:pt>
                <c:pt idx="2592">
                  <c:v>293.6000139452517</c:v>
                </c:pt>
                <c:pt idx="2593">
                  <c:v>293.70001395000145</c:v>
                </c:pt>
                <c:pt idx="2594">
                  <c:v>293.80001395475119</c:v>
                </c:pt>
                <c:pt idx="2595">
                  <c:v>293.90001395950094</c:v>
                </c:pt>
                <c:pt idx="2596">
                  <c:v>294.00001396425068</c:v>
                </c:pt>
                <c:pt idx="2597">
                  <c:v>294.10001396900043</c:v>
                </c:pt>
                <c:pt idx="2598">
                  <c:v>294.20001397375017</c:v>
                </c:pt>
                <c:pt idx="2599">
                  <c:v>294.30001397849992</c:v>
                </c:pt>
                <c:pt idx="2600">
                  <c:v>294.40001398324966</c:v>
                </c:pt>
                <c:pt idx="2601">
                  <c:v>294.50001398799941</c:v>
                </c:pt>
                <c:pt idx="2602">
                  <c:v>294.60001399274915</c:v>
                </c:pt>
                <c:pt idx="2603">
                  <c:v>294.7000139974989</c:v>
                </c:pt>
                <c:pt idx="2604">
                  <c:v>294.80001400224864</c:v>
                </c:pt>
                <c:pt idx="2605">
                  <c:v>294.90001400699839</c:v>
                </c:pt>
                <c:pt idx="2606">
                  <c:v>295.00001401174814</c:v>
                </c:pt>
                <c:pt idx="2607">
                  <c:v>295.10001401649788</c:v>
                </c:pt>
                <c:pt idx="2608">
                  <c:v>295.20001402124763</c:v>
                </c:pt>
                <c:pt idx="2609">
                  <c:v>295.30001402599737</c:v>
                </c:pt>
                <c:pt idx="2610">
                  <c:v>295.40001403074712</c:v>
                </c:pt>
                <c:pt idx="2611">
                  <c:v>295.50001403549686</c:v>
                </c:pt>
                <c:pt idx="2612">
                  <c:v>295.60001404024661</c:v>
                </c:pt>
                <c:pt idx="2613">
                  <c:v>295.70001404499635</c:v>
                </c:pt>
                <c:pt idx="2614">
                  <c:v>295.8000140497461</c:v>
                </c:pt>
                <c:pt idx="2615">
                  <c:v>295.90001405449584</c:v>
                </c:pt>
                <c:pt idx="2616">
                  <c:v>296.00001405924559</c:v>
                </c:pt>
                <c:pt idx="2617">
                  <c:v>296.10001406399533</c:v>
                </c:pt>
                <c:pt idx="2618">
                  <c:v>296.20001406874508</c:v>
                </c:pt>
                <c:pt idx="2619">
                  <c:v>296.30001407349482</c:v>
                </c:pt>
                <c:pt idx="2620">
                  <c:v>296.40001407824457</c:v>
                </c:pt>
                <c:pt idx="2621">
                  <c:v>296.50001408299431</c:v>
                </c:pt>
                <c:pt idx="2622">
                  <c:v>296.60001408774406</c:v>
                </c:pt>
                <c:pt idx="2623">
                  <c:v>296.7000140924938</c:v>
                </c:pt>
                <c:pt idx="2624">
                  <c:v>296.80001409724355</c:v>
                </c:pt>
                <c:pt idx="2625">
                  <c:v>296.90001410199329</c:v>
                </c:pt>
                <c:pt idx="2626">
                  <c:v>297.00001410674304</c:v>
                </c:pt>
                <c:pt idx="2627">
                  <c:v>297.10001411149278</c:v>
                </c:pt>
                <c:pt idx="2628">
                  <c:v>297.20001411624253</c:v>
                </c:pt>
                <c:pt idx="2629">
                  <c:v>297.30001412099227</c:v>
                </c:pt>
                <c:pt idx="2630">
                  <c:v>297.40001412574202</c:v>
                </c:pt>
                <c:pt idx="2631">
                  <c:v>297.50001413049176</c:v>
                </c:pt>
                <c:pt idx="2632">
                  <c:v>297.60001413524151</c:v>
                </c:pt>
                <c:pt idx="2633">
                  <c:v>297.70001413999125</c:v>
                </c:pt>
                <c:pt idx="2634">
                  <c:v>297.800014144741</c:v>
                </c:pt>
                <c:pt idx="2635">
                  <c:v>297.90001414949074</c:v>
                </c:pt>
                <c:pt idx="2636">
                  <c:v>298.00001415424049</c:v>
                </c:pt>
                <c:pt idx="2637">
                  <c:v>298.10001415899023</c:v>
                </c:pt>
                <c:pt idx="2638">
                  <c:v>298.20001416373998</c:v>
                </c:pt>
                <c:pt idx="2639">
                  <c:v>298.30001416848972</c:v>
                </c:pt>
                <c:pt idx="2640">
                  <c:v>298.40001417323947</c:v>
                </c:pt>
                <c:pt idx="2641">
                  <c:v>298.50001417798921</c:v>
                </c:pt>
                <c:pt idx="2642">
                  <c:v>298.60001418273896</c:v>
                </c:pt>
                <c:pt idx="2643">
                  <c:v>298.7000141874887</c:v>
                </c:pt>
                <c:pt idx="2644">
                  <c:v>298.80001419223845</c:v>
                </c:pt>
                <c:pt idx="2645">
                  <c:v>298.9000141969882</c:v>
                </c:pt>
                <c:pt idx="2646">
                  <c:v>299.00001420173794</c:v>
                </c:pt>
                <c:pt idx="2647">
                  <c:v>299.10001420648769</c:v>
                </c:pt>
                <c:pt idx="2648">
                  <c:v>299.20001421123743</c:v>
                </c:pt>
                <c:pt idx="2649">
                  <c:v>299.30001421598718</c:v>
                </c:pt>
                <c:pt idx="2650">
                  <c:v>299.40001422073692</c:v>
                </c:pt>
                <c:pt idx="2651">
                  <c:v>299.50001422548667</c:v>
                </c:pt>
                <c:pt idx="2652">
                  <c:v>299.60001423023641</c:v>
                </c:pt>
                <c:pt idx="2653">
                  <c:v>299.70001423498616</c:v>
                </c:pt>
                <c:pt idx="2654">
                  <c:v>299.8000142397359</c:v>
                </c:pt>
                <c:pt idx="2655">
                  <c:v>299.90001424448565</c:v>
                </c:pt>
                <c:pt idx="2656">
                  <c:v>300.00001424923539</c:v>
                </c:pt>
                <c:pt idx="2657">
                  <c:v>300.10001425398514</c:v>
                </c:pt>
                <c:pt idx="2658">
                  <c:v>300.20001425873488</c:v>
                </c:pt>
                <c:pt idx="2659">
                  <c:v>300.30001426348463</c:v>
                </c:pt>
                <c:pt idx="2660">
                  <c:v>300.40001426823437</c:v>
                </c:pt>
                <c:pt idx="2661">
                  <c:v>300.50001427298412</c:v>
                </c:pt>
                <c:pt idx="2662">
                  <c:v>300.60001427773386</c:v>
                </c:pt>
                <c:pt idx="2663">
                  <c:v>300.70001428248361</c:v>
                </c:pt>
                <c:pt idx="2664">
                  <c:v>300.80001428723335</c:v>
                </c:pt>
                <c:pt idx="2665">
                  <c:v>300.9000142919831</c:v>
                </c:pt>
                <c:pt idx="2666">
                  <c:v>301.00001429673284</c:v>
                </c:pt>
                <c:pt idx="2667">
                  <c:v>301.10001430148259</c:v>
                </c:pt>
                <c:pt idx="2668">
                  <c:v>301.20001430623233</c:v>
                </c:pt>
                <c:pt idx="2669">
                  <c:v>301.30001431098208</c:v>
                </c:pt>
                <c:pt idx="2670">
                  <c:v>301.40001431573182</c:v>
                </c:pt>
                <c:pt idx="2671">
                  <c:v>301.50001432048157</c:v>
                </c:pt>
                <c:pt idx="2672">
                  <c:v>301.60001432523131</c:v>
                </c:pt>
                <c:pt idx="2673">
                  <c:v>301.70001432998106</c:v>
                </c:pt>
                <c:pt idx="2674">
                  <c:v>301.8000143347308</c:v>
                </c:pt>
                <c:pt idx="2675">
                  <c:v>301.90001433948055</c:v>
                </c:pt>
                <c:pt idx="2676">
                  <c:v>302.00001434423029</c:v>
                </c:pt>
                <c:pt idx="2677">
                  <c:v>302.10001434898004</c:v>
                </c:pt>
                <c:pt idx="2678">
                  <c:v>302.20001435372978</c:v>
                </c:pt>
                <c:pt idx="2679">
                  <c:v>302.30001435847953</c:v>
                </c:pt>
                <c:pt idx="2680">
                  <c:v>302.40001436322927</c:v>
                </c:pt>
                <c:pt idx="2681">
                  <c:v>302.50001436797902</c:v>
                </c:pt>
                <c:pt idx="2682">
                  <c:v>302.60001437272877</c:v>
                </c:pt>
                <c:pt idx="2683">
                  <c:v>302.70001437747851</c:v>
                </c:pt>
                <c:pt idx="2684">
                  <c:v>302.80001438222826</c:v>
                </c:pt>
                <c:pt idx="2685">
                  <c:v>302.900014386978</c:v>
                </c:pt>
                <c:pt idx="2686">
                  <c:v>303.00001439172775</c:v>
                </c:pt>
                <c:pt idx="2687">
                  <c:v>303.10001439647749</c:v>
                </c:pt>
                <c:pt idx="2688">
                  <c:v>303.20001440122724</c:v>
                </c:pt>
                <c:pt idx="2689">
                  <c:v>303.30001440597698</c:v>
                </c:pt>
                <c:pt idx="2690">
                  <c:v>303.40001441072673</c:v>
                </c:pt>
                <c:pt idx="2691">
                  <c:v>303.50001441547647</c:v>
                </c:pt>
                <c:pt idx="2692">
                  <c:v>303.60001442022622</c:v>
                </c:pt>
                <c:pt idx="2693">
                  <c:v>303.70001442497596</c:v>
                </c:pt>
                <c:pt idx="2694">
                  <c:v>303.80001442972571</c:v>
                </c:pt>
                <c:pt idx="2695">
                  <c:v>303.90001443447545</c:v>
                </c:pt>
                <c:pt idx="2696">
                  <c:v>304.0000144392252</c:v>
                </c:pt>
                <c:pt idx="2697">
                  <c:v>304.10001444397494</c:v>
                </c:pt>
                <c:pt idx="2698">
                  <c:v>304.20001444872469</c:v>
                </c:pt>
                <c:pt idx="2699">
                  <c:v>304.30001445347443</c:v>
                </c:pt>
                <c:pt idx="2700">
                  <c:v>304.40001445822418</c:v>
                </c:pt>
                <c:pt idx="2701">
                  <c:v>304.50001446297392</c:v>
                </c:pt>
                <c:pt idx="2702">
                  <c:v>304.60001446772367</c:v>
                </c:pt>
                <c:pt idx="2703">
                  <c:v>304.70001447247341</c:v>
                </c:pt>
                <c:pt idx="2704">
                  <c:v>304.80001447722316</c:v>
                </c:pt>
                <c:pt idx="2705">
                  <c:v>304.9000144819729</c:v>
                </c:pt>
                <c:pt idx="2706">
                  <c:v>305.00001448672265</c:v>
                </c:pt>
                <c:pt idx="2707">
                  <c:v>305.10001449147239</c:v>
                </c:pt>
                <c:pt idx="2708">
                  <c:v>305.20001449622214</c:v>
                </c:pt>
                <c:pt idx="2709">
                  <c:v>305.30001450097188</c:v>
                </c:pt>
                <c:pt idx="2710">
                  <c:v>305.40001450572163</c:v>
                </c:pt>
                <c:pt idx="2711">
                  <c:v>305.50001451047137</c:v>
                </c:pt>
                <c:pt idx="2712">
                  <c:v>305.60001451522112</c:v>
                </c:pt>
                <c:pt idx="2713">
                  <c:v>305.70001451997086</c:v>
                </c:pt>
                <c:pt idx="2714">
                  <c:v>305.80001452472061</c:v>
                </c:pt>
                <c:pt idx="2715">
                  <c:v>305.90001452947035</c:v>
                </c:pt>
                <c:pt idx="2716">
                  <c:v>306.0000145342201</c:v>
                </c:pt>
                <c:pt idx="2717">
                  <c:v>306.10001453896984</c:v>
                </c:pt>
                <c:pt idx="2718">
                  <c:v>306.20001454371959</c:v>
                </c:pt>
                <c:pt idx="2719">
                  <c:v>306.30001454846933</c:v>
                </c:pt>
                <c:pt idx="2720">
                  <c:v>306.40001455321908</c:v>
                </c:pt>
                <c:pt idx="2721">
                  <c:v>306.50001455796883</c:v>
                </c:pt>
                <c:pt idx="2722">
                  <c:v>306.60001456271857</c:v>
                </c:pt>
                <c:pt idx="2723">
                  <c:v>306.70001456746832</c:v>
                </c:pt>
                <c:pt idx="2724">
                  <c:v>306.80001457221806</c:v>
                </c:pt>
                <c:pt idx="2725">
                  <c:v>306.90001457696781</c:v>
                </c:pt>
                <c:pt idx="2726">
                  <c:v>307.00001458171755</c:v>
                </c:pt>
                <c:pt idx="2727">
                  <c:v>307.1000145864673</c:v>
                </c:pt>
                <c:pt idx="2728">
                  <c:v>307.20001459121704</c:v>
                </c:pt>
                <c:pt idx="2729">
                  <c:v>307.30001459596679</c:v>
                </c:pt>
                <c:pt idx="2730">
                  <c:v>307.40001460071653</c:v>
                </c:pt>
                <c:pt idx="2731">
                  <c:v>307.50001460546628</c:v>
                </c:pt>
                <c:pt idx="2732">
                  <c:v>307.60001461021602</c:v>
                </c:pt>
                <c:pt idx="2733">
                  <c:v>307.70001461496577</c:v>
                </c:pt>
                <c:pt idx="2734">
                  <c:v>307.80001461971551</c:v>
                </c:pt>
                <c:pt idx="2735">
                  <c:v>307.90001462446526</c:v>
                </c:pt>
                <c:pt idx="2736">
                  <c:v>308.000014629215</c:v>
                </c:pt>
                <c:pt idx="2737">
                  <c:v>308.10001463396475</c:v>
                </c:pt>
                <c:pt idx="2738">
                  <c:v>308.20001463871449</c:v>
                </c:pt>
                <c:pt idx="2739">
                  <c:v>308.30001464346424</c:v>
                </c:pt>
                <c:pt idx="2740">
                  <c:v>308.40001464821398</c:v>
                </c:pt>
                <c:pt idx="2741">
                  <c:v>308.50001465296373</c:v>
                </c:pt>
                <c:pt idx="2742">
                  <c:v>308.60001465771347</c:v>
                </c:pt>
                <c:pt idx="2743">
                  <c:v>308.70001466246322</c:v>
                </c:pt>
                <c:pt idx="2744">
                  <c:v>308.80001466721296</c:v>
                </c:pt>
                <c:pt idx="2745">
                  <c:v>308.90001467196271</c:v>
                </c:pt>
                <c:pt idx="2746">
                  <c:v>309.00001467671245</c:v>
                </c:pt>
                <c:pt idx="2747">
                  <c:v>309.1000146814622</c:v>
                </c:pt>
                <c:pt idx="2748">
                  <c:v>309.20001468621194</c:v>
                </c:pt>
                <c:pt idx="2749">
                  <c:v>309.30001469096169</c:v>
                </c:pt>
                <c:pt idx="2750">
                  <c:v>309.40001469571143</c:v>
                </c:pt>
                <c:pt idx="2751">
                  <c:v>309.50001470046118</c:v>
                </c:pt>
                <c:pt idx="2752">
                  <c:v>309.60001470521092</c:v>
                </c:pt>
                <c:pt idx="2753">
                  <c:v>309.70001470996067</c:v>
                </c:pt>
                <c:pt idx="2754">
                  <c:v>309.80001471471041</c:v>
                </c:pt>
                <c:pt idx="2755">
                  <c:v>309.90001471946016</c:v>
                </c:pt>
                <c:pt idx="2756">
                  <c:v>310.0000147242099</c:v>
                </c:pt>
                <c:pt idx="2757">
                  <c:v>310.10001472895965</c:v>
                </c:pt>
                <c:pt idx="2758">
                  <c:v>310.20001473370939</c:v>
                </c:pt>
                <c:pt idx="2759">
                  <c:v>310.30001473845914</c:v>
                </c:pt>
                <c:pt idx="2760">
                  <c:v>310.40001474320889</c:v>
                </c:pt>
                <c:pt idx="2761">
                  <c:v>310.50001474795863</c:v>
                </c:pt>
                <c:pt idx="2762">
                  <c:v>310.60001475270838</c:v>
                </c:pt>
                <c:pt idx="2763">
                  <c:v>310.70001475745812</c:v>
                </c:pt>
                <c:pt idx="2764">
                  <c:v>310.80001476220787</c:v>
                </c:pt>
                <c:pt idx="2765">
                  <c:v>310.90001476695761</c:v>
                </c:pt>
                <c:pt idx="2766">
                  <c:v>311.00001477170736</c:v>
                </c:pt>
                <c:pt idx="2767">
                  <c:v>311.1000147764571</c:v>
                </c:pt>
                <c:pt idx="2768">
                  <c:v>311.20001478120685</c:v>
                </c:pt>
                <c:pt idx="2769">
                  <c:v>311.30001478595659</c:v>
                </c:pt>
                <c:pt idx="2770">
                  <c:v>311.40001479070634</c:v>
                </c:pt>
                <c:pt idx="2771">
                  <c:v>311.50001479545608</c:v>
                </c:pt>
                <c:pt idx="2772">
                  <c:v>311.60001480020583</c:v>
                </c:pt>
                <c:pt idx="2773">
                  <c:v>311.70001480495557</c:v>
                </c:pt>
                <c:pt idx="2774">
                  <c:v>311.80001480970532</c:v>
                </c:pt>
                <c:pt idx="2775">
                  <c:v>311.90001481445506</c:v>
                </c:pt>
                <c:pt idx="2776">
                  <c:v>312.00001481920481</c:v>
                </c:pt>
                <c:pt idx="2777">
                  <c:v>312.10001482395455</c:v>
                </c:pt>
                <c:pt idx="2778">
                  <c:v>312.2000148287043</c:v>
                </c:pt>
                <c:pt idx="2779">
                  <c:v>312.30001483345404</c:v>
                </c:pt>
                <c:pt idx="2780">
                  <c:v>312.40001483820379</c:v>
                </c:pt>
                <c:pt idx="2781">
                  <c:v>312.50001484295353</c:v>
                </c:pt>
                <c:pt idx="2782">
                  <c:v>312.60001484770328</c:v>
                </c:pt>
                <c:pt idx="2783">
                  <c:v>312.70001485245302</c:v>
                </c:pt>
                <c:pt idx="2784">
                  <c:v>312.80001485720277</c:v>
                </c:pt>
                <c:pt idx="2785">
                  <c:v>312.90001486195251</c:v>
                </c:pt>
                <c:pt idx="2786">
                  <c:v>313.00001486670226</c:v>
                </c:pt>
                <c:pt idx="2787">
                  <c:v>313.100014871452</c:v>
                </c:pt>
                <c:pt idx="2788">
                  <c:v>313.20001487620175</c:v>
                </c:pt>
                <c:pt idx="2789">
                  <c:v>313.30001488095149</c:v>
                </c:pt>
                <c:pt idx="2790">
                  <c:v>313.40001488570124</c:v>
                </c:pt>
                <c:pt idx="2791">
                  <c:v>313.50001489045098</c:v>
                </c:pt>
                <c:pt idx="2792">
                  <c:v>313.60001489520073</c:v>
                </c:pt>
                <c:pt idx="2793">
                  <c:v>313.70001489995047</c:v>
                </c:pt>
                <c:pt idx="2794">
                  <c:v>313.80001490470022</c:v>
                </c:pt>
                <c:pt idx="2795">
                  <c:v>313.90001490944996</c:v>
                </c:pt>
                <c:pt idx="2796">
                  <c:v>314.00001491419971</c:v>
                </c:pt>
                <c:pt idx="2797">
                  <c:v>314.10001491894946</c:v>
                </c:pt>
                <c:pt idx="2798">
                  <c:v>314.2000149236992</c:v>
                </c:pt>
                <c:pt idx="2799">
                  <c:v>314.30001492844895</c:v>
                </c:pt>
                <c:pt idx="2800">
                  <c:v>314.40001493319869</c:v>
                </c:pt>
                <c:pt idx="2801">
                  <c:v>314.50001493794844</c:v>
                </c:pt>
                <c:pt idx="2802">
                  <c:v>314.60001494269818</c:v>
                </c:pt>
                <c:pt idx="2803">
                  <c:v>314.70001494744793</c:v>
                </c:pt>
                <c:pt idx="2804">
                  <c:v>314.80001495219767</c:v>
                </c:pt>
                <c:pt idx="2805">
                  <c:v>314.90001495694742</c:v>
                </c:pt>
                <c:pt idx="2806">
                  <c:v>315.00001496169716</c:v>
                </c:pt>
                <c:pt idx="2807">
                  <c:v>315.10001496644691</c:v>
                </c:pt>
                <c:pt idx="2808">
                  <c:v>315.20001497119665</c:v>
                </c:pt>
                <c:pt idx="2809">
                  <c:v>315.3000149759464</c:v>
                </c:pt>
                <c:pt idx="2810">
                  <c:v>315.40001498069614</c:v>
                </c:pt>
                <c:pt idx="2811">
                  <c:v>315.50001498544589</c:v>
                </c:pt>
                <c:pt idx="2812">
                  <c:v>315.60001499019563</c:v>
                </c:pt>
                <c:pt idx="2813">
                  <c:v>315.70001499494538</c:v>
                </c:pt>
                <c:pt idx="2814">
                  <c:v>315.80001499969512</c:v>
                </c:pt>
                <c:pt idx="2815">
                  <c:v>315.90001500444487</c:v>
                </c:pt>
                <c:pt idx="2816">
                  <c:v>316.00001500919461</c:v>
                </c:pt>
                <c:pt idx="2817">
                  <c:v>316.10001501394436</c:v>
                </c:pt>
                <c:pt idx="2818">
                  <c:v>316.2000150186941</c:v>
                </c:pt>
                <c:pt idx="2819">
                  <c:v>316.30001502344385</c:v>
                </c:pt>
                <c:pt idx="2820">
                  <c:v>316.40001502819359</c:v>
                </c:pt>
                <c:pt idx="2821">
                  <c:v>316.50001503294334</c:v>
                </c:pt>
                <c:pt idx="2822">
                  <c:v>316.60001503769308</c:v>
                </c:pt>
                <c:pt idx="2823">
                  <c:v>316.70001504244283</c:v>
                </c:pt>
                <c:pt idx="2824">
                  <c:v>316.80001504719257</c:v>
                </c:pt>
                <c:pt idx="2825">
                  <c:v>316.90001505194232</c:v>
                </c:pt>
                <c:pt idx="2826">
                  <c:v>317.00001505669206</c:v>
                </c:pt>
                <c:pt idx="2827">
                  <c:v>317.10001506144181</c:v>
                </c:pt>
                <c:pt idx="2828">
                  <c:v>317.20001506619155</c:v>
                </c:pt>
                <c:pt idx="2829">
                  <c:v>317.3000150709413</c:v>
                </c:pt>
                <c:pt idx="2830">
                  <c:v>317.40001507569104</c:v>
                </c:pt>
                <c:pt idx="2831">
                  <c:v>317.50001508044079</c:v>
                </c:pt>
                <c:pt idx="2832">
                  <c:v>317.60001508519053</c:v>
                </c:pt>
                <c:pt idx="2833">
                  <c:v>317.70001508994028</c:v>
                </c:pt>
                <c:pt idx="2834">
                  <c:v>317.80001509469002</c:v>
                </c:pt>
                <c:pt idx="2835">
                  <c:v>317.90001509943977</c:v>
                </c:pt>
                <c:pt idx="2836">
                  <c:v>318.00001510418952</c:v>
                </c:pt>
                <c:pt idx="2837">
                  <c:v>318.10001510893926</c:v>
                </c:pt>
                <c:pt idx="2838">
                  <c:v>318.20001511368901</c:v>
                </c:pt>
                <c:pt idx="2839">
                  <c:v>318.30001511843875</c:v>
                </c:pt>
                <c:pt idx="2840">
                  <c:v>318.4000151231885</c:v>
                </c:pt>
                <c:pt idx="2841">
                  <c:v>318.50001512793824</c:v>
                </c:pt>
                <c:pt idx="2842">
                  <c:v>318.60001513268799</c:v>
                </c:pt>
                <c:pt idx="2843">
                  <c:v>318.70001513743773</c:v>
                </c:pt>
                <c:pt idx="2844">
                  <c:v>318.80001514218748</c:v>
                </c:pt>
                <c:pt idx="2845">
                  <c:v>318.90001514693722</c:v>
                </c:pt>
                <c:pt idx="2846">
                  <c:v>319.00001515168697</c:v>
                </c:pt>
                <c:pt idx="2847">
                  <c:v>319.10001515643671</c:v>
                </c:pt>
                <c:pt idx="2848">
                  <c:v>319.20001516118646</c:v>
                </c:pt>
                <c:pt idx="2849">
                  <c:v>319.3000151659362</c:v>
                </c:pt>
                <c:pt idx="2850">
                  <c:v>319.40001517068595</c:v>
                </c:pt>
                <c:pt idx="2851">
                  <c:v>319.50001517543569</c:v>
                </c:pt>
                <c:pt idx="2852">
                  <c:v>319.60001518018544</c:v>
                </c:pt>
                <c:pt idx="2853">
                  <c:v>319.70001518493518</c:v>
                </c:pt>
                <c:pt idx="2854">
                  <c:v>319.80001518968493</c:v>
                </c:pt>
                <c:pt idx="2855">
                  <c:v>319.90001519443467</c:v>
                </c:pt>
                <c:pt idx="2856">
                  <c:v>320.00001519918442</c:v>
                </c:pt>
                <c:pt idx="2857">
                  <c:v>320.10001520393416</c:v>
                </c:pt>
                <c:pt idx="2858">
                  <c:v>320.20001520868391</c:v>
                </c:pt>
                <c:pt idx="2859">
                  <c:v>320.30001521343365</c:v>
                </c:pt>
                <c:pt idx="2860">
                  <c:v>320.4000152181834</c:v>
                </c:pt>
                <c:pt idx="2861">
                  <c:v>320.50001522293314</c:v>
                </c:pt>
                <c:pt idx="2862">
                  <c:v>320.60001522768289</c:v>
                </c:pt>
                <c:pt idx="2863">
                  <c:v>320.70001523243263</c:v>
                </c:pt>
                <c:pt idx="2864">
                  <c:v>320.80001523718238</c:v>
                </c:pt>
                <c:pt idx="2865">
                  <c:v>320.90001524193212</c:v>
                </c:pt>
                <c:pt idx="2866">
                  <c:v>321.00001524668187</c:v>
                </c:pt>
                <c:pt idx="2867">
                  <c:v>321.10001525143161</c:v>
                </c:pt>
                <c:pt idx="2868">
                  <c:v>321.20001525618136</c:v>
                </c:pt>
                <c:pt idx="2869">
                  <c:v>321.3000152609311</c:v>
                </c:pt>
                <c:pt idx="2870">
                  <c:v>321.40001526568085</c:v>
                </c:pt>
                <c:pt idx="2871">
                  <c:v>321.50001527043059</c:v>
                </c:pt>
                <c:pt idx="2872">
                  <c:v>321.60001527518034</c:v>
                </c:pt>
                <c:pt idx="2873">
                  <c:v>321.70001527993008</c:v>
                </c:pt>
                <c:pt idx="2874">
                  <c:v>321.80001528467983</c:v>
                </c:pt>
                <c:pt idx="2875">
                  <c:v>321.90001528942958</c:v>
                </c:pt>
                <c:pt idx="2876">
                  <c:v>322.00001529417932</c:v>
                </c:pt>
                <c:pt idx="2877">
                  <c:v>322.10001529892907</c:v>
                </c:pt>
                <c:pt idx="2878">
                  <c:v>322.20001530367881</c:v>
                </c:pt>
                <c:pt idx="2879">
                  <c:v>322.30001530842856</c:v>
                </c:pt>
                <c:pt idx="2880">
                  <c:v>322.4000153131783</c:v>
                </c:pt>
                <c:pt idx="2881">
                  <c:v>322.50001531792805</c:v>
                </c:pt>
                <c:pt idx="2882">
                  <c:v>322.60001532267779</c:v>
                </c:pt>
                <c:pt idx="2883">
                  <c:v>322.70001532742754</c:v>
                </c:pt>
                <c:pt idx="2884">
                  <c:v>322.80001533217728</c:v>
                </c:pt>
                <c:pt idx="2885">
                  <c:v>322.90001533692703</c:v>
                </c:pt>
                <c:pt idx="2886">
                  <c:v>323.00001534167677</c:v>
                </c:pt>
                <c:pt idx="2887">
                  <c:v>323.10001534642652</c:v>
                </c:pt>
                <c:pt idx="2888">
                  <c:v>323.20001535117626</c:v>
                </c:pt>
                <c:pt idx="2889">
                  <c:v>323.30001535592601</c:v>
                </c:pt>
                <c:pt idx="2890">
                  <c:v>323.40001536067575</c:v>
                </c:pt>
                <c:pt idx="2891">
                  <c:v>323.5000153654255</c:v>
                </c:pt>
                <c:pt idx="2892">
                  <c:v>323.60001537017524</c:v>
                </c:pt>
                <c:pt idx="2893">
                  <c:v>323.70001537492499</c:v>
                </c:pt>
                <c:pt idx="2894">
                  <c:v>323.80001537967473</c:v>
                </c:pt>
                <c:pt idx="2895">
                  <c:v>323.90001538442448</c:v>
                </c:pt>
                <c:pt idx="2896">
                  <c:v>324.00001538917422</c:v>
                </c:pt>
                <c:pt idx="2897">
                  <c:v>324.10001539392397</c:v>
                </c:pt>
                <c:pt idx="2898">
                  <c:v>324.20001539867371</c:v>
                </c:pt>
                <c:pt idx="2899">
                  <c:v>324.30001540342346</c:v>
                </c:pt>
                <c:pt idx="2900">
                  <c:v>324.4000154081732</c:v>
                </c:pt>
                <c:pt idx="2901">
                  <c:v>324.50001541292295</c:v>
                </c:pt>
                <c:pt idx="2902">
                  <c:v>324.60001541767269</c:v>
                </c:pt>
                <c:pt idx="2903">
                  <c:v>324.70001542242244</c:v>
                </c:pt>
                <c:pt idx="2904">
                  <c:v>324.80001542717218</c:v>
                </c:pt>
                <c:pt idx="2905">
                  <c:v>324.90001543192193</c:v>
                </c:pt>
                <c:pt idx="2906">
                  <c:v>325.00001543667167</c:v>
                </c:pt>
                <c:pt idx="2907">
                  <c:v>325.10001544142142</c:v>
                </c:pt>
                <c:pt idx="2908">
                  <c:v>325.20001544617116</c:v>
                </c:pt>
                <c:pt idx="2909">
                  <c:v>325.30001545092091</c:v>
                </c:pt>
                <c:pt idx="2910">
                  <c:v>325.40001545567065</c:v>
                </c:pt>
                <c:pt idx="2911">
                  <c:v>325.5000154604204</c:v>
                </c:pt>
                <c:pt idx="2912">
                  <c:v>325.60001546517015</c:v>
                </c:pt>
                <c:pt idx="2913">
                  <c:v>325.70001546991989</c:v>
                </c:pt>
                <c:pt idx="2914">
                  <c:v>325.80001547466964</c:v>
                </c:pt>
                <c:pt idx="2915">
                  <c:v>325.90001547941938</c:v>
                </c:pt>
                <c:pt idx="2916">
                  <c:v>326.00001548416913</c:v>
                </c:pt>
                <c:pt idx="2917">
                  <c:v>326.10001548891887</c:v>
                </c:pt>
                <c:pt idx="2918">
                  <c:v>326.20001549366862</c:v>
                </c:pt>
                <c:pt idx="2919">
                  <c:v>326.30001549841836</c:v>
                </c:pt>
                <c:pt idx="2920">
                  <c:v>326.40001550316811</c:v>
                </c:pt>
                <c:pt idx="2921">
                  <c:v>326.50001550791785</c:v>
                </c:pt>
                <c:pt idx="2922">
                  <c:v>326.6000155126676</c:v>
                </c:pt>
                <c:pt idx="2923">
                  <c:v>326.70001551741734</c:v>
                </c:pt>
                <c:pt idx="2924">
                  <c:v>326.80001552216709</c:v>
                </c:pt>
                <c:pt idx="2925">
                  <c:v>326.90001552691683</c:v>
                </c:pt>
                <c:pt idx="2926">
                  <c:v>327.00001553166658</c:v>
                </c:pt>
                <c:pt idx="2927">
                  <c:v>327.10001553641632</c:v>
                </c:pt>
                <c:pt idx="2928">
                  <c:v>327.20001554116607</c:v>
                </c:pt>
                <c:pt idx="2929">
                  <c:v>327.30001554591581</c:v>
                </c:pt>
                <c:pt idx="2930">
                  <c:v>327.40001555066556</c:v>
                </c:pt>
                <c:pt idx="2931">
                  <c:v>327.5000155554153</c:v>
                </c:pt>
                <c:pt idx="2932">
                  <c:v>327.60001556016505</c:v>
                </c:pt>
                <c:pt idx="2933">
                  <c:v>327.70001556491479</c:v>
                </c:pt>
                <c:pt idx="2934">
                  <c:v>327.80001556966454</c:v>
                </c:pt>
                <c:pt idx="2935">
                  <c:v>327.90001557441428</c:v>
                </c:pt>
                <c:pt idx="2936">
                  <c:v>328.00001557916403</c:v>
                </c:pt>
                <c:pt idx="2937">
                  <c:v>328.10001558391377</c:v>
                </c:pt>
                <c:pt idx="2938">
                  <c:v>328.20001558866352</c:v>
                </c:pt>
                <c:pt idx="2939">
                  <c:v>328.30001559341326</c:v>
                </c:pt>
                <c:pt idx="2940">
                  <c:v>328.40001559816301</c:v>
                </c:pt>
                <c:pt idx="2941">
                  <c:v>328.50001560291275</c:v>
                </c:pt>
                <c:pt idx="2942">
                  <c:v>328.6000156076625</c:v>
                </c:pt>
                <c:pt idx="2943">
                  <c:v>328.70001561241224</c:v>
                </c:pt>
                <c:pt idx="2944">
                  <c:v>328.80001561716199</c:v>
                </c:pt>
                <c:pt idx="2945">
                  <c:v>328.90001562191173</c:v>
                </c:pt>
                <c:pt idx="2946">
                  <c:v>329.00001562666148</c:v>
                </c:pt>
                <c:pt idx="2947">
                  <c:v>329.10001563141122</c:v>
                </c:pt>
                <c:pt idx="2948">
                  <c:v>329.20001563616097</c:v>
                </c:pt>
                <c:pt idx="2949">
                  <c:v>329.30001564091071</c:v>
                </c:pt>
                <c:pt idx="2950">
                  <c:v>329.40001564566046</c:v>
                </c:pt>
                <c:pt idx="2951">
                  <c:v>329.50001565041021</c:v>
                </c:pt>
                <c:pt idx="2952">
                  <c:v>329.60001565515995</c:v>
                </c:pt>
                <c:pt idx="2953">
                  <c:v>329.7000156599097</c:v>
                </c:pt>
                <c:pt idx="2954">
                  <c:v>329.80001566465944</c:v>
                </c:pt>
                <c:pt idx="2955">
                  <c:v>329.90001566940919</c:v>
                </c:pt>
                <c:pt idx="2956">
                  <c:v>330.00001567415893</c:v>
                </c:pt>
                <c:pt idx="2957">
                  <c:v>330.10001567890868</c:v>
                </c:pt>
                <c:pt idx="2958">
                  <c:v>330.20001568365842</c:v>
                </c:pt>
                <c:pt idx="2959">
                  <c:v>330.30001568840817</c:v>
                </c:pt>
                <c:pt idx="2960">
                  <c:v>330.40001569315791</c:v>
                </c:pt>
                <c:pt idx="2961">
                  <c:v>330.50001569790766</c:v>
                </c:pt>
                <c:pt idx="2962">
                  <c:v>330.6000157026574</c:v>
                </c:pt>
                <c:pt idx="2963">
                  <c:v>330.70001570740715</c:v>
                </c:pt>
                <c:pt idx="2964">
                  <c:v>330.80001571215689</c:v>
                </c:pt>
                <c:pt idx="2965">
                  <c:v>330.90001571690664</c:v>
                </c:pt>
                <c:pt idx="2966">
                  <c:v>331.00001572165638</c:v>
                </c:pt>
                <c:pt idx="2967">
                  <c:v>331.10001572640613</c:v>
                </c:pt>
                <c:pt idx="2968">
                  <c:v>331.20001573115587</c:v>
                </c:pt>
                <c:pt idx="2969">
                  <c:v>331.30001573590562</c:v>
                </c:pt>
                <c:pt idx="2970">
                  <c:v>331.40001574065536</c:v>
                </c:pt>
                <c:pt idx="2971">
                  <c:v>331.50001574540511</c:v>
                </c:pt>
                <c:pt idx="2972">
                  <c:v>331.60001575015485</c:v>
                </c:pt>
                <c:pt idx="2973">
                  <c:v>331.7000157549046</c:v>
                </c:pt>
                <c:pt idx="2974">
                  <c:v>331.80001575965434</c:v>
                </c:pt>
                <c:pt idx="2975">
                  <c:v>331.90001576440409</c:v>
                </c:pt>
                <c:pt idx="2976">
                  <c:v>332.00001576915383</c:v>
                </c:pt>
                <c:pt idx="2977">
                  <c:v>332.10001577390358</c:v>
                </c:pt>
                <c:pt idx="2978">
                  <c:v>332.20001577865332</c:v>
                </c:pt>
                <c:pt idx="2979">
                  <c:v>332.30001578340307</c:v>
                </c:pt>
                <c:pt idx="2980">
                  <c:v>332.40001578815281</c:v>
                </c:pt>
                <c:pt idx="2981">
                  <c:v>332.50001579290256</c:v>
                </c:pt>
                <c:pt idx="2982">
                  <c:v>332.6000157976523</c:v>
                </c:pt>
                <c:pt idx="2983">
                  <c:v>332.70001580240205</c:v>
                </c:pt>
                <c:pt idx="2984">
                  <c:v>332.80001580715179</c:v>
                </c:pt>
                <c:pt idx="2985">
                  <c:v>332.90001581190154</c:v>
                </c:pt>
                <c:pt idx="2986">
                  <c:v>333.00001581665128</c:v>
                </c:pt>
                <c:pt idx="2987">
                  <c:v>333.10001582140103</c:v>
                </c:pt>
                <c:pt idx="2988">
                  <c:v>333.20001582615077</c:v>
                </c:pt>
                <c:pt idx="2989">
                  <c:v>333.30001583090052</c:v>
                </c:pt>
                <c:pt idx="2990">
                  <c:v>333.40001583565027</c:v>
                </c:pt>
                <c:pt idx="2991">
                  <c:v>333.50001584040001</c:v>
                </c:pt>
                <c:pt idx="2992">
                  <c:v>333.60001584514976</c:v>
                </c:pt>
                <c:pt idx="2993">
                  <c:v>333.7000158498995</c:v>
                </c:pt>
                <c:pt idx="2994">
                  <c:v>333.80001585464925</c:v>
                </c:pt>
                <c:pt idx="2995">
                  <c:v>333.90001585939899</c:v>
                </c:pt>
                <c:pt idx="2996">
                  <c:v>334.00001586414874</c:v>
                </c:pt>
                <c:pt idx="2997">
                  <c:v>334.10001586889848</c:v>
                </c:pt>
                <c:pt idx="2998">
                  <c:v>334.20001587364823</c:v>
                </c:pt>
                <c:pt idx="2999">
                  <c:v>334.30001587839797</c:v>
                </c:pt>
                <c:pt idx="3000">
                  <c:v>334.40001588314772</c:v>
                </c:pt>
                <c:pt idx="3001">
                  <c:v>334.50001588789746</c:v>
                </c:pt>
                <c:pt idx="3002">
                  <c:v>334.60001589264721</c:v>
                </c:pt>
                <c:pt idx="3003">
                  <c:v>334.70001589739695</c:v>
                </c:pt>
                <c:pt idx="3004">
                  <c:v>334.8000159021467</c:v>
                </c:pt>
                <c:pt idx="3005">
                  <c:v>334.90001590689644</c:v>
                </c:pt>
                <c:pt idx="3006">
                  <c:v>335.00001591164619</c:v>
                </c:pt>
                <c:pt idx="3007">
                  <c:v>335.10001591639593</c:v>
                </c:pt>
                <c:pt idx="3008">
                  <c:v>335.20001592114568</c:v>
                </c:pt>
                <c:pt idx="3009">
                  <c:v>335.30001592589542</c:v>
                </c:pt>
                <c:pt idx="3010">
                  <c:v>335.40001593064517</c:v>
                </c:pt>
                <c:pt idx="3011">
                  <c:v>335.50001593539491</c:v>
                </c:pt>
                <c:pt idx="3012">
                  <c:v>335.60001594014466</c:v>
                </c:pt>
                <c:pt idx="3013">
                  <c:v>335.7000159448944</c:v>
                </c:pt>
                <c:pt idx="3014">
                  <c:v>335.80001594964415</c:v>
                </c:pt>
                <c:pt idx="3015">
                  <c:v>335.90001595439389</c:v>
                </c:pt>
                <c:pt idx="3016">
                  <c:v>336.00001595914364</c:v>
                </c:pt>
                <c:pt idx="3017">
                  <c:v>336.10001596389338</c:v>
                </c:pt>
                <c:pt idx="3018">
                  <c:v>336.20001596864313</c:v>
                </c:pt>
                <c:pt idx="3019">
                  <c:v>336.30001597339287</c:v>
                </c:pt>
                <c:pt idx="3020">
                  <c:v>336.40001597814262</c:v>
                </c:pt>
                <c:pt idx="3021">
                  <c:v>336.50001598289236</c:v>
                </c:pt>
                <c:pt idx="3022">
                  <c:v>336.60001598764211</c:v>
                </c:pt>
                <c:pt idx="3023">
                  <c:v>336.70001599239185</c:v>
                </c:pt>
                <c:pt idx="3024">
                  <c:v>336.8000159971416</c:v>
                </c:pt>
                <c:pt idx="3025">
                  <c:v>336.90001600189134</c:v>
                </c:pt>
                <c:pt idx="3026">
                  <c:v>337.00001600664109</c:v>
                </c:pt>
                <c:pt idx="3027">
                  <c:v>337.10001601139084</c:v>
                </c:pt>
                <c:pt idx="3028">
                  <c:v>337.20001601614058</c:v>
                </c:pt>
                <c:pt idx="3029">
                  <c:v>337.30001602089033</c:v>
                </c:pt>
                <c:pt idx="3030">
                  <c:v>337.40001602564007</c:v>
                </c:pt>
                <c:pt idx="3031">
                  <c:v>337.50001603038982</c:v>
                </c:pt>
                <c:pt idx="3032">
                  <c:v>337.60001603513956</c:v>
                </c:pt>
                <c:pt idx="3033">
                  <c:v>337.70001603988931</c:v>
                </c:pt>
                <c:pt idx="3034">
                  <c:v>337.80001604463905</c:v>
                </c:pt>
                <c:pt idx="3035">
                  <c:v>337.9000160493888</c:v>
                </c:pt>
                <c:pt idx="3036">
                  <c:v>338.00001605413854</c:v>
                </c:pt>
                <c:pt idx="3037">
                  <c:v>338.10001605888829</c:v>
                </c:pt>
                <c:pt idx="3038">
                  <c:v>338.20001606363803</c:v>
                </c:pt>
                <c:pt idx="3039">
                  <c:v>338.30001606838778</c:v>
                </c:pt>
                <c:pt idx="3040">
                  <c:v>338.40001607313752</c:v>
                </c:pt>
                <c:pt idx="3041">
                  <c:v>338.50001607788727</c:v>
                </c:pt>
                <c:pt idx="3042">
                  <c:v>338.60001608263701</c:v>
                </c:pt>
                <c:pt idx="3043">
                  <c:v>338.70001608738676</c:v>
                </c:pt>
                <c:pt idx="3044">
                  <c:v>338.8000160921365</c:v>
                </c:pt>
                <c:pt idx="3045">
                  <c:v>338.90001609688625</c:v>
                </c:pt>
                <c:pt idx="3046">
                  <c:v>339.00001610163599</c:v>
                </c:pt>
                <c:pt idx="3047">
                  <c:v>339.10001610638574</c:v>
                </c:pt>
                <c:pt idx="3048">
                  <c:v>339.20001611113548</c:v>
                </c:pt>
                <c:pt idx="3049">
                  <c:v>339.30001611588523</c:v>
                </c:pt>
                <c:pt idx="3050">
                  <c:v>339.40001612063497</c:v>
                </c:pt>
                <c:pt idx="3051">
                  <c:v>339.50001612538472</c:v>
                </c:pt>
                <c:pt idx="3052">
                  <c:v>339.60001613013446</c:v>
                </c:pt>
                <c:pt idx="3053">
                  <c:v>339.70001613488421</c:v>
                </c:pt>
                <c:pt idx="3054">
                  <c:v>339.80001613963395</c:v>
                </c:pt>
                <c:pt idx="3055">
                  <c:v>339.9000161443837</c:v>
                </c:pt>
                <c:pt idx="3056">
                  <c:v>340.00001614913344</c:v>
                </c:pt>
                <c:pt idx="3057">
                  <c:v>340.10001615388319</c:v>
                </c:pt>
                <c:pt idx="3058">
                  <c:v>340.20001615863293</c:v>
                </c:pt>
                <c:pt idx="3059">
                  <c:v>340.30001616338268</c:v>
                </c:pt>
                <c:pt idx="3060">
                  <c:v>340.40001616813242</c:v>
                </c:pt>
                <c:pt idx="3061">
                  <c:v>340.50001617288217</c:v>
                </c:pt>
                <c:pt idx="3062">
                  <c:v>340.60001617763191</c:v>
                </c:pt>
                <c:pt idx="3063">
                  <c:v>340.70001618238166</c:v>
                </c:pt>
                <c:pt idx="3064">
                  <c:v>340.8000161871314</c:v>
                </c:pt>
                <c:pt idx="3065">
                  <c:v>340.90001619188115</c:v>
                </c:pt>
                <c:pt idx="3066">
                  <c:v>341.0000161966309</c:v>
                </c:pt>
                <c:pt idx="3067">
                  <c:v>341.10001620138064</c:v>
                </c:pt>
                <c:pt idx="3068">
                  <c:v>341.20001620613039</c:v>
                </c:pt>
                <c:pt idx="3069">
                  <c:v>341.30001621088013</c:v>
                </c:pt>
                <c:pt idx="3070">
                  <c:v>341.40001621562988</c:v>
                </c:pt>
                <c:pt idx="3071">
                  <c:v>341.50001622037962</c:v>
                </c:pt>
                <c:pt idx="3072">
                  <c:v>341.60001622512937</c:v>
                </c:pt>
                <c:pt idx="3073">
                  <c:v>341.70001622987911</c:v>
                </c:pt>
                <c:pt idx="3074">
                  <c:v>341.80001623462886</c:v>
                </c:pt>
                <c:pt idx="3075">
                  <c:v>341.9000162393786</c:v>
                </c:pt>
                <c:pt idx="3076">
                  <c:v>342.00001624412835</c:v>
                </c:pt>
                <c:pt idx="3077">
                  <c:v>342.10001624887809</c:v>
                </c:pt>
                <c:pt idx="3078">
                  <c:v>342.20001625362784</c:v>
                </c:pt>
                <c:pt idx="3079">
                  <c:v>342.30001625837758</c:v>
                </c:pt>
                <c:pt idx="3080">
                  <c:v>342.40001626312733</c:v>
                </c:pt>
                <c:pt idx="3081">
                  <c:v>342.50001626787707</c:v>
                </c:pt>
                <c:pt idx="3082">
                  <c:v>342.60001627262682</c:v>
                </c:pt>
                <c:pt idx="3083">
                  <c:v>342.70001627737656</c:v>
                </c:pt>
                <c:pt idx="3084">
                  <c:v>342.80001628212631</c:v>
                </c:pt>
                <c:pt idx="3085">
                  <c:v>342.90001628687605</c:v>
                </c:pt>
                <c:pt idx="3086">
                  <c:v>343.0000162916258</c:v>
                </c:pt>
                <c:pt idx="3087">
                  <c:v>343.10001629637554</c:v>
                </c:pt>
                <c:pt idx="3088">
                  <c:v>343.20001630112529</c:v>
                </c:pt>
                <c:pt idx="3089">
                  <c:v>343.30001630587503</c:v>
                </c:pt>
                <c:pt idx="3090">
                  <c:v>343.40001631062478</c:v>
                </c:pt>
                <c:pt idx="3091">
                  <c:v>343.50001631537452</c:v>
                </c:pt>
                <c:pt idx="3092">
                  <c:v>343.60001632012427</c:v>
                </c:pt>
                <c:pt idx="3093">
                  <c:v>343.70001632487401</c:v>
                </c:pt>
                <c:pt idx="3094">
                  <c:v>343.80001632962376</c:v>
                </c:pt>
                <c:pt idx="3095">
                  <c:v>343.9000163343735</c:v>
                </c:pt>
                <c:pt idx="3096">
                  <c:v>344.00001633912325</c:v>
                </c:pt>
                <c:pt idx="3097">
                  <c:v>344.10001634387299</c:v>
                </c:pt>
                <c:pt idx="3098">
                  <c:v>344.20001634862274</c:v>
                </c:pt>
                <c:pt idx="3099">
                  <c:v>344.30001635337248</c:v>
                </c:pt>
                <c:pt idx="3100">
                  <c:v>344.40001635812223</c:v>
                </c:pt>
                <c:pt idx="3101">
                  <c:v>344.50001636287197</c:v>
                </c:pt>
                <c:pt idx="3102">
                  <c:v>344.60001636762172</c:v>
                </c:pt>
                <c:pt idx="3103">
                  <c:v>344.70001637237146</c:v>
                </c:pt>
                <c:pt idx="3104">
                  <c:v>344.80001637712121</c:v>
                </c:pt>
                <c:pt idx="3105">
                  <c:v>344.90001638187096</c:v>
                </c:pt>
                <c:pt idx="3106">
                  <c:v>345.0000163866207</c:v>
                </c:pt>
                <c:pt idx="3107">
                  <c:v>345.10001639137045</c:v>
                </c:pt>
                <c:pt idx="3108">
                  <c:v>345.20001639612019</c:v>
                </c:pt>
                <c:pt idx="3109">
                  <c:v>345.30001640086994</c:v>
                </c:pt>
                <c:pt idx="3110">
                  <c:v>345.40001640561968</c:v>
                </c:pt>
                <c:pt idx="3111">
                  <c:v>345.50001641036943</c:v>
                </c:pt>
                <c:pt idx="3112">
                  <c:v>345.60001641511917</c:v>
                </c:pt>
                <c:pt idx="3113">
                  <c:v>345.70001641986892</c:v>
                </c:pt>
                <c:pt idx="3114">
                  <c:v>345.80001642461866</c:v>
                </c:pt>
                <c:pt idx="3115">
                  <c:v>345.90001642936841</c:v>
                </c:pt>
                <c:pt idx="3116">
                  <c:v>346.00001643411815</c:v>
                </c:pt>
                <c:pt idx="3117">
                  <c:v>346.1000164388679</c:v>
                </c:pt>
                <c:pt idx="3118">
                  <c:v>346.20001644361764</c:v>
                </c:pt>
                <c:pt idx="3119">
                  <c:v>346.30001644836739</c:v>
                </c:pt>
                <c:pt idx="3120">
                  <c:v>346.40001645311713</c:v>
                </c:pt>
                <c:pt idx="3121">
                  <c:v>346.50001645786688</c:v>
                </c:pt>
                <c:pt idx="3122">
                  <c:v>346.60001646261662</c:v>
                </c:pt>
                <c:pt idx="3123">
                  <c:v>346.70001646736637</c:v>
                </c:pt>
                <c:pt idx="3124">
                  <c:v>346.80001647211611</c:v>
                </c:pt>
                <c:pt idx="3125">
                  <c:v>346.90001647686586</c:v>
                </c:pt>
                <c:pt idx="3126">
                  <c:v>347.0000164816156</c:v>
                </c:pt>
                <c:pt idx="3127">
                  <c:v>347.10001648636535</c:v>
                </c:pt>
                <c:pt idx="3128">
                  <c:v>347.20001649111509</c:v>
                </c:pt>
                <c:pt idx="3129">
                  <c:v>347.30001649586484</c:v>
                </c:pt>
                <c:pt idx="3130">
                  <c:v>347.40001650061458</c:v>
                </c:pt>
                <c:pt idx="3131">
                  <c:v>347.50001650536433</c:v>
                </c:pt>
                <c:pt idx="3132">
                  <c:v>347.60001651011407</c:v>
                </c:pt>
                <c:pt idx="3133">
                  <c:v>347.70001651486382</c:v>
                </c:pt>
                <c:pt idx="3134">
                  <c:v>347.80001651961356</c:v>
                </c:pt>
                <c:pt idx="3135">
                  <c:v>347.90001652436331</c:v>
                </c:pt>
                <c:pt idx="3136">
                  <c:v>348.00001652911305</c:v>
                </c:pt>
                <c:pt idx="3137">
                  <c:v>348.1000165338628</c:v>
                </c:pt>
                <c:pt idx="3138">
                  <c:v>348.20001653861254</c:v>
                </c:pt>
                <c:pt idx="3139">
                  <c:v>348.30001654336229</c:v>
                </c:pt>
                <c:pt idx="3140">
                  <c:v>348.40001654811203</c:v>
                </c:pt>
                <c:pt idx="3141">
                  <c:v>348.50001655286178</c:v>
                </c:pt>
                <c:pt idx="3142">
                  <c:v>348.60001655761153</c:v>
                </c:pt>
                <c:pt idx="3143">
                  <c:v>348.70001656236127</c:v>
                </c:pt>
                <c:pt idx="3144">
                  <c:v>348.80001656711102</c:v>
                </c:pt>
                <c:pt idx="3145">
                  <c:v>348.90001657186076</c:v>
                </c:pt>
                <c:pt idx="3146">
                  <c:v>349.00001657661051</c:v>
                </c:pt>
                <c:pt idx="3147">
                  <c:v>349.10001658136025</c:v>
                </c:pt>
                <c:pt idx="3148">
                  <c:v>349.20001658611</c:v>
                </c:pt>
                <c:pt idx="3149">
                  <c:v>349.30001659085974</c:v>
                </c:pt>
                <c:pt idx="3150">
                  <c:v>349.40001659560949</c:v>
                </c:pt>
                <c:pt idx="3151">
                  <c:v>349.50001660035923</c:v>
                </c:pt>
                <c:pt idx="3152">
                  <c:v>349.60001660510898</c:v>
                </c:pt>
                <c:pt idx="3153">
                  <c:v>349.70001660985872</c:v>
                </c:pt>
                <c:pt idx="3154">
                  <c:v>349.80001661460847</c:v>
                </c:pt>
                <c:pt idx="3155">
                  <c:v>349.90001661935821</c:v>
                </c:pt>
                <c:pt idx="3156">
                  <c:v>350.00001662410796</c:v>
                </c:pt>
                <c:pt idx="3157">
                  <c:v>350.1000166288577</c:v>
                </c:pt>
                <c:pt idx="3158">
                  <c:v>350.20001663360745</c:v>
                </c:pt>
                <c:pt idx="3159">
                  <c:v>350.30001663835719</c:v>
                </c:pt>
                <c:pt idx="3160">
                  <c:v>350.40001664310694</c:v>
                </c:pt>
                <c:pt idx="3161">
                  <c:v>350.50001664785668</c:v>
                </c:pt>
                <c:pt idx="3162">
                  <c:v>350.60001665260643</c:v>
                </c:pt>
                <c:pt idx="3163">
                  <c:v>350.70001665735617</c:v>
                </c:pt>
                <c:pt idx="3164">
                  <c:v>350.80001666210592</c:v>
                </c:pt>
                <c:pt idx="3165">
                  <c:v>350.90001666685566</c:v>
                </c:pt>
                <c:pt idx="3166">
                  <c:v>351.00001667160541</c:v>
                </c:pt>
                <c:pt idx="3167">
                  <c:v>351.10001667635515</c:v>
                </c:pt>
                <c:pt idx="3168">
                  <c:v>351.2000166811049</c:v>
                </c:pt>
                <c:pt idx="3169">
                  <c:v>351.30001668585464</c:v>
                </c:pt>
                <c:pt idx="3170">
                  <c:v>351.40001669060439</c:v>
                </c:pt>
                <c:pt idx="3171">
                  <c:v>351.50001669535413</c:v>
                </c:pt>
                <c:pt idx="3172">
                  <c:v>351.60001670010388</c:v>
                </c:pt>
                <c:pt idx="3173">
                  <c:v>351.70001670485362</c:v>
                </c:pt>
                <c:pt idx="3174">
                  <c:v>351.80001670960337</c:v>
                </c:pt>
                <c:pt idx="3175">
                  <c:v>351.90001671435311</c:v>
                </c:pt>
                <c:pt idx="3176">
                  <c:v>352.00001671910286</c:v>
                </c:pt>
                <c:pt idx="3177">
                  <c:v>352.1000167238526</c:v>
                </c:pt>
                <c:pt idx="3178">
                  <c:v>352.20001672860235</c:v>
                </c:pt>
                <c:pt idx="3179">
                  <c:v>352.30001673335209</c:v>
                </c:pt>
                <c:pt idx="3180">
                  <c:v>352.40001673810184</c:v>
                </c:pt>
                <c:pt idx="3181">
                  <c:v>352.50001674285159</c:v>
                </c:pt>
                <c:pt idx="3182">
                  <c:v>352.60001674760133</c:v>
                </c:pt>
                <c:pt idx="3183">
                  <c:v>352.70001675235108</c:v>
                </c:pt>
                <c:pt idx="3184">
                  <c:v>352.80001675710082</c:v>
                </c:pt>
                <c:pt idx="3185">
                  <c:v>352.90001676185057</c:v>
                </c:pt>
                <c:pt idx="3186">
                  <c:v>353.00001676660031</c:v>
                </c:pt>
                <c:pt idx="3187">
                  <c:v>353.10001677135006</c:v>
                </c:pt>
                <c:pt idx="3188">
                  <c:v>353.2000167760998</c:v>
                </c:pt>
                <c:pt idx="3189">
                  <c:v>353.30001678084955</c:v>
                </c:pt>
                <c:pt idx="3190">
                  <c:v>353.40001678559929</c:v>
                </c:pt>
                <c:pt idx="3191">
                  <c:v>353.50001679034904</c:v>
                </c:pt>
                <c:pt idx="3192">
                  <c:v>353.60001679509878</c:v>
                </c:pt>
                <c:pt idx="3193">
                  <c:v>353.70001679984853</c:v>
                </c:pt>
                <c:pt idx="3194">
                  <c:v>353.80001680459827</c:v>
                </c:pt>
                <c:pt idx="3195">
                  <c:v>353.90001680934802</c:v>
                </c:pt>
                <c:pt idx="3196">
                  <c:v>354.00001681409776</c:v>
                </c:pt>
                <c:pt idx="3197">
                  <c:v>354.10001681884751</c:v>
                </c:pt>
                <c:pt idx="3198">
                  <c:v>354.20001682359725</c:v>
                </c:pt>
                <c:pt idx="3199">
                  <c:v>354.300016828347</c:v>
                </c:pt>
                <c:pt idx="3200">
                  <c:v>354.40001683309674</c:v>
                </c:pt>
                <c:pt idx="3201">
                  <c:v>354.50001683784649</c:v>
                </c:pt>
                <c:pt idx="3202">
                  <c:v>354.60001684259623</c:v>
                </c:pt>
                <c:pt idx="3203">
                  <c:v>354.70001684734598</c:v>
                </c:pt>
                <c:pt idx="3204">
                  <c:v>354.80001685209572</c:v>
                </c:pt>
                <c:pt idx="3205">
                  <c:v>354.90001685684547</c:v>
                </c:pt>
                <c:pt idx="3206">
                  <c:v>355.00001686159521</c:v>
                </c:pt>
                <c:pt idx="3207">
                  <c:v>355.10001686634496</c:v>
                </c:pt>
                <c:pt idx="3208">
                  <c:v>355.2000168710947</c:v>
                </c:pt>
                <c:pt idx="3209">
                  <c:v>355.30001687584445</c:v>
                </c:pt>
                <c:pt idx="3210">
                  <c:v>355.40001688059419</c:v>
                </c:pt>
                <c:pt idx="3211">
                  <c:v>355.50001688534394</c:v>
                </c:pt>
                <c:pt idx="3212">
                  <c:v>355.60001689009368</c:v>
                </c:pt>
                <c:pt idx="3213">
                  <c:v>355.70001689484343</c:v>
                </c:pt>
                <c:pt idx="3214">
                  <c:v>355.80001689959317</c:v>
                </c:pt>
                <c:pt idx="3215">
                  <c:v>355.90001690434292</c:v>
                </c:pt>
                <c:pt idx="3216">
                  <c:v>356.00001690909266</c:v>
                </c:pt>
                <c:pt idx="3217">
                  <c:v>356.10001691384241</c:v>
                </c:pt>
                <c:pt idx="3218">
                  <c:v>356.20001691859215</c:v>
                </c:pt>
                <c:pt idx="3219">
                  <c:v>356.3000169233419</c:v>
                </c:pt>
                <c:pt idx="3220">
                  <c:v>356.40001692809165</c:v>
                </c:pt>
                <c:pt idx="3221">
                  <c:v>356.50001693284139</c:v>
                </c:pt>
                <c:pt idx="3222">
                  <c:v>356.60001693759114</c:v>
                </c:pt>
                <c:pt idx="3223">
                  <c:v>356.70001694234088</c:v>
                </c:pt>
                <c:pt idx="3224">
                  <c:v>356.80001694709063</c:v>
                </c:pt>
                <c:pt idx="3225">
                  <c:v>356.90001695184037</c:v>
                </c:pt>
                <c:pt idx="3226">
                  <c:v>357.00001695659012</c:v>
                </c:pt>
                <c:pt idx="3227">
                  <c:v>357.10001696133986</c:v>
                </c:pt>
                <c:pt idx="3228">
                  <c:v>357.20001696608961</c:v>
                </c:pt>
                <c:pt idx="3229">
                  <c:v>357.30001697083935</c:v>
                </c:pt>
                <c:pt idx="3230">
                  <c:v>357.4000169755891</c:v>
                </c:pt>
                <c:pt idx="3231">
                  <c:v>357.50001698033884</c:v>
                </c:pt>
                <c:pt idx="3232">
                  <c:v>357.60001698508859</c:v>
                </c:pt>
                <c:pt idx="3233">
                  <c:v>357.70001698983833</c:v>
                </c:pt>
                <c:pt idx="3234">
                  <c:v>357.80001699458808</c:v>
                </c:pt>
                <c:pt idx="3235">
                  <c:v>357.90001699933782</c:v>
                </c:pt>
                <c:pt idx="3236">
                  <c:v>358.00001700408757</c:v>
                </c:pt>
                <c:pt idx="3237">
                  <c:v>358.10001700883731</c:v>
                </c:pt>
                <c:pt idx="3238">
                  <c:v>358.20001701358706</c:v>
                </c:pt>
                <c:pt idx="3239">
                  <c:v>358.3000170183368</c:v>
                </c:pt>
                <c:pt idx="3240">
                  <c:v>358.40001702308655</c:v>
                </c:pt>
                <c:pt idx="3241">
                  <c:v>358.50001702783629</c:v>
                </c:pt>
                <c:pt idx="3242">
                  <c:v>358.60001703258604</c:v>
                </c:pt>
                <c:pt idx="3243">
                  <c:v>358.70001703733578</c:v>
                </c:pt>
                <c:pt idx="3244">
                  <c:v>358.80001704208553</c:v>
                </c:pt>
                <c:pt idx="3245">
                  <c:v>358.90001704683527</c:v>
                </c:pt>
                <c:pt idx="3246">
                  <c:v>359.00001705158502</c:v>
                </c:pt>
                <c:pt idx="3247">
                  <c:v>359.10001705633476</c:v>
                </c:pt>
                <c:pt idx="3248">
                  <c:v>359.20001706108451</c:v>
                </c:pt>
                <c:pt idx="3249">
                  <c:v>359.30001706583425</c:v>
                </c:pt>
                <c:pt idx="3250">
                  <c:v>359.400017070584</c:v>
                </c:pt>
                <c:pt idx="3251">
                  <c:v>359.50001707533374</c:v>
                </c:pt>
                <c:pt idx="3252">
                  <c:v>359.60001708008349</c:v>
                </c:pt>
                <c:pt idx="3253">
                  <c:v>359.70001708483323</c:v>
                </c:pt>
                <c:pt idx="3254">
                  <c:v>359.80001708958298</c:v>
                </c:pt>
                <c:pt idx="3255">
                  <c:v>359.90001709433272</c:v>
                </c:pt>
                <c:pt idx="3256">
                  <c:v>360.00001709908247</c:v>
                </c:pt>
                <c:pt idx="3257">
                  <c:v>360.10001710383222</c:v>
                </c:pt>
                <c:pt idx="3258">
                  <c:v>360.20001710858196</c:v>
                </c:pt>
                <c:pt idx="3259">
                  <c:v>360.30001711333171</c:v>
                </c:pt>
                <c:pt idx="3260">
                  <c:v>360.40001711808145</c:v>
                </c:pt>
                <c:pt idx="3261">
                  <c:v>360.5000171228312</c:v>
                </c:pt>
                <c:pt idx="3262">
                  <c:v>360.60001712758094</c:v>
                </c:pt>
                <c:pt idx="3263">
                  <c:v>360.70001713233069</c:v>
                </c:pt>
                <c:pt idx="3264">
                  <c:v>360.80001713708043</c:v>
                </c:pt>
                <c:pt idx="3265">
                  <c:v>360.90001714183018</c:v>
                </c:pt>
                <c:pt idx="3266">
                  <c:v>361.00001714657992</c:v>
                </c:pt>
                <c:pt idx="3267">
                  <c:v>361.10001715132967</c:v>
                </c:pt>
                <c:pt idx="3268">
                  <c:v>361.20001715607941</c:v>
                </c:pt>
                <c:pt idx="3269">
                  <c:v>361.30001716082916</c:v>
                </c:pt>
                <c:pt idx="3270">
                  <c:v>361.4000171655789</c:v>
                </c:pt>
                <c:pt idx="3271">
                  <c:v>361.50001717032865</c:v>
                </c:pt>
                <c:pt idx="3272">
                  <c:v>361.60001717507839</c:v>
                </c:pt>
                <c:pt idx="3273">
                  <c:v>361.70001717982814</c:v>
                </c:pt>
                <c:pt idx="3274">
                  <c:v>361.80001718457788</c:v>
                </c:pt>
                <c:pt idx="3275">
                  <c:v>361.90001718932763</c:v>
                </c:pt>
                <c:pt idx="3276">
                  <c:v>362.00001719407737</c:v>
                </c:pt>
                <c:pt idx="3277">
                  <c:v>362.10001719882712</c:v>
                </c:pt>
                <c:pt idx="3278">
                  <c:v>362.20001720357686</c:v>
                </c:pt>
                <c:pt idx="3279">
                  <c:v>362.30001720832661</c:v>
                </c:pt>
                <c:pt idx="3280">
                  <c:v>362.40001721307635</c:v>
                </c:pt>
                <c:pt idx="3281">
                  <c:v>362.5000172178261</c:v>
                </c:pt>
                <c:pt idx="3282">
                  <c:v>362.60001722257584</c:v>
                </c:pt>
                <c:pt idx="3283">
                  <c:v>362.70001722732559</c:v>
                </c:pt>
                <c:pt idx="3284">
                  <c:v>362.80001723207533</c:v>
                </c:pt>
                <c:pt idx="3285">
                  <c:v>362.90001723682508</c:v>
                </c:pt>
                <c:pt idx="3286">
                  <c:v>363.00001724157482</c:v>
                </c:pt>
                <c:pt idx="3287">
                  <c:v>363.10001724632457</c:v>
                </c:pt>
                <c:pt idx="3288">
                  <c:v>363.20001725107431</c:v>
                </c:pt>
                <c:pt idx="3289">
                  <c:v>363.30001725582406</c:v>
                </c:pt>
                <c:pt idx="3290">
                  <c:v>363.4000172605738</c:v>
                </c:pt>
                <c:pt idx="3291">
                  <c:v>363.50001726532355</c:v>
                </c:pt>
                <c:pt idx="3292">
                  <c:v>363.60001727007329</c:v>
                </c:pt>
                <c:pt idx="3293">
                  <c:v>363.70001727482304</c:v>
                </c:pt>
                <c:pt idx="3294">
                  <c:v>363.80001727957278</c:v>
                </c:pt>
                <c:pt idx="3295">
                  <c:v>363.90001728432253</c:v>
                </c:pt>
                <c:pt idx="3296">
                  <c:v>364.00001728907228</c:v>
                </c:pt>
                <c:pt idx="3297">
                  <c:v>364.10001729382202</c:v>
                </c:pt>
                <c:pt idx="3298">
                  <c:v>364.20001729857177</c:v>
                </c:pt>
                <c:pt idx="3299">
                  <c:v>364.30001730332151</c:v>
                </c:pt>
                <c:pt idx="3300">
                  <c:v>364.40001730807126</c:v>
                </c:pt>
                <c:pt idx="3301">
                  <c:v>364.500017312821</c:v>
                </c:pt>
                <c:pt idx="3302">
                  <c:v>364.60001731757075</c:v>
                </c:pt>
                <c:pt idx="3303">
                  <c:v>364.70001732232049</c:v>
                </c:pt>
                <c:pt idx="3304">
                  <c:v>364.80001732707024</c:v>
                </c:pt>
                <c:pt idx="3305">
                  <c:v>364.90001733181998</c:v>
                </c:pt>
                <c:pt idx="3306">
                  <c:v>365.00001733656973</c:v>
                </c:pt>
                <c:pt idx="3307">
                  <c:v>365.10001734131947</c:v>
                </c:pt>
                <c:pt idx="3308">
                  <c:v>365.20001734606922</c:v>
                </c:pt>
                <c:pt idx="3309">
                  <c:v>365.30001735081896</c:v>
                </c:pt>
                <c:pt idx="3310">
                  <c:v>365.40001735556871</c:v>
                </c:pt>
                <c:pt idx="3311">
                  <c:v>365.50001736031845</c:v>
                </c:pt>
                <c:pt idx="3312">
                  <c:v>365.6000173650682</c:v>
                </c:pt>
                <c:pt idx="3313">
                  <c:v>365.70001736981794</c:v>
                </c:pt>
                <c:pt idx="3314">
                  <c:v>365.80001737456769</c:v>
                </c:pt>
                <c:pt idx="3315">
                  <c:v>365.90001737931743</c:v>
                </c:pt>
                <c:pt idx="3316">
                  <c:v>366.00001738406718</c:v>
                </c:pt>
                <c:pt idx="3317">
                  <c:v>366.10001738881692</c:v>
                </c:pt>
                <c:pt idx="3318">
                  <c:v>366.20001739356667</c:v>
                </c:pt>
                <c:pt idx="3319">
                  <c:v>366.30001739831641</c:v>
                </c:pt>
                <c:pt idx="3320">
                  <c:v>366.40001740306616</c:v>
                </c:pt>
                <c:pt idx="3321">
                  <c:v>366.5000174078159</c:v>
                </c:pt>
                <c:pt idx="3322">
                  <c:v>366.60001741256565</c:v>
                </c:pt>
                <c:pt idx="3323">
                  <c:v>366.70001741731539</c:v>
                </c:pt>
                <c:pt idx="3324">
                  <c:v>366.80001742206514</c:v>
                </c:pt>
                <c:pt idx="3325">
                  <c:v>366.90001742681488</c:v>
                </c:pt>
                <c:pt idx="3326">
                  <c:v>367.00001743156463</c:v>
                </c:pt>
                <c:pt idx="3327">
                  <c:v>367.10001743631437</c:v>
                </c:pt>
                <c:pt idx="3328">
                  <c:v>367.20001744106412</c:v>
                </c:pt>
                <c:pt idx="3329">
                  <c:v>367.30001744581386</c:v>
                </c:pt>
                <c:pt idx="3330">
                  <c:v>367.40001745056361</c:v>
                </c:pt>
                <c:pt idx="3331">
                  <c:v>367.50001745531335</c:v>
                </c:pt>
                <c:pt idx="3332">
                  <c:v>367.6000174600631</c:v>
                </c:pt>
                <c:pt idx="3333">
                  <c:v>367.70001746481284</c:v>
                </c:pt>
                <c:pt idx="3334">
                  <c:v>367.80001746956259</c:v>
                </c:pt>
                <c:pt idx="3335">
                  <c:v>367.90001747431234</c:v>
                </c:pt>
                <c:pt idx="3336">
                  <c:v>368.00001747906208</c:v>
                </c:pt>
                <c:pt idx="3337">
                  <c:v>368.10001748381183</c:v>
                </c:pt>
                <c:pt idx="3338">
                  <c:v>368.20001748856157</c:v>
                </c:pt>
                <c:pt idx="3339">
                  <c:v>368.30001749331132</c:v>
                </c:pt>
                <c:pt idx="3340">
                  <c:v>368.40001749806106</c:v>
                </c:pt>
                <c:pt idx="3341">
                  <c:v>368.50001750281081</c:v>
                </c:pt>
                <c:pt idx="3342">
                  <c:v>368.60001750756055</c:v>
                </c:pt>
                <c:pt idx="3343">
                  <c:v>368.7000175123103</c:v>
                </c:pt>
                <c:pt idx="3344">
                  <c:v>368.80001751706004</c:v>
                </c:pt>
                <c:pt idx="3345">
                  <c:v>368.90001752180979</c:v>
                </c:pt>
                <c:pt idx="3346">
                  <c:v>369.00001752655953</c:v>
                </c:pt>
                <c:pt idx="3347">
                  <c:v>369.10001753130928</c:v>
                </c:pt>
                <c:pt idx="3348">
                  <c:v>369.20001753605902</c:v>
                </c:pt>
                <c:pt idx="3349">
                  <c:v>369.30001754080877</c:v>
                </c:pt>
                <c:pt idx="3350">
                  <c:v>369.40001754555851</c:v>
                </c:pt>
                <c:pt idx="3351">
                  <c:v>369.50001755030826</c:v>
                </c:pt>
                <c:pt idx="3352">
                  <c:v>369.600017555058</c:v>
                </c:pt>
                <c:pt idx="3353">
                  <c:v>369.70001755980775</c:v>
                </c:pt>
                <c:pt idx="3354">
                  <c:v>369.80001756455749</c:v>
                </c:pt>
                <c:pt idx="3355">
                  <c:v>369.90001756930724</c:v>
                </c:pt>
                <c:pt idx="3356">
                  <c:v>370.00001757405698</c:v>
                </c:pt>
                <c:pt idx="3357">
                  <c:v>370.10001757880673</c:v>
                </c:pt>
                <c:pt idx="3358">
                  <c:v>370.20001758355647</c:v>
                </c:pt>
                <c:pt idx="3359">
                  <c:v>370.30001758830622</c:v>
                </c:pt>
                <c:pt idx="3360">
                  <c:v>370.40001759305596</c:v>
                </c:pt>
                <c:pt idx="3361">
                  <c:v>370.50001759780571</c:v>
                </c:pt>
                <c:pt idx="3362">
                  <c:v>370.60001760255545</c:v>
                </c:pt>
                <c:pt idx="3363">
                  <c:v>370.7000176073052</c:v>
                </c:pt>
                <c:pt idx="3364">
                  <c:v>370.80001761205494</c:v>
                </c:pt>
                <c:pt idx="3365">
                  <c:v>370.90001761680469</c:v>
                </c:pt>
                <c:pt idx="3366">
                  <c:v>371.00001762155443</c:v>
                </c:pt>
                <c:pt idx="3367">
                  <c:v>371.10001762630418</c:v>
                </c:pt>
                <c:pt idx="3368">
                  <c:v>371.20001763105392</c:v>
                </c:pt>
                <c:pt idx="3369">
                  <c:v>371.30001763580367</c:v>
                </c:pt>
                <c:pt idx="3370">
                  <c:v>371.40001764055341</c:v>
                </c:pt>
                <c:pt idx="3371">
                  <c:v>371.50001764530316</c:v>
                </c:pt>
                <c:pt idx="3372">
                  <c:v>371.60001765005291</c:v>
                </c:pt>
                <c:pt idx="3373">
                  <c:v>371.70001765480265</c:v>
                </c:pt>
                <c:pt idx="3374">
                  <c:v>371.8000176595524</c:v>
                </c:pt>
                <c:pt idx="3375">
                  <c:v>371.90001766430214</c:v>
                </c:pt>
                <c:pt idx="3376">
                  <c:v>372.00001766905189</c:v>
                </c:pt>
                <c:pt idx="3377">
                  <c:v>372.10001767380163</c:v>
                </c:pt>
                <c:pt idx="3378">
                  <c:v>372.20001767855138</c:v>
                </c:pt>
                <c:pt idx="3379">
                  <c:v>372.30001768330112</c:v>
                </c:pt>
                <c:pt idx="3380">
                  <c:v>372.40001768805087</c:v>
                </c:pt>
                <c:pt idx="3381">
                  <c:v>372.50001769280061</c:v>
                </c:pt>
                <c:pt idx="3382">
                  <c:v>372.60001769755036</c:v>
                </c:pt>
                <c:pt idx="3383">
                  <c:v>372.7000177023001</c:v>
                </c:pt>
                <c:pt idx="3384">
                  <c:v>372.80001770704985</c:v>
                </c:pt>
                <c:pt idx="3385">
                  <c:v>372.90001771179959</c:v>
                </c:pt>
                <c:pt idx="3386">
                  <c:v>373.00001771654934</c:v>
                </c:pt>
                <c:pt idx="3387">
                  <c:v>373.10001772129908</c:v>
                </c:pt>
                <c:pt idx="3388">
                  <c:v>373.20001772604883</c:v>
                </c:pt>
                <c:pt idx="3389">
                  <c:v>373.30001773079857</c:v>
                </c:pt>
                <c:pt idx="3390">
                  <c:v>373.40001773554832</c:v>
                </c:pt>
                <c:pt idx="3391">
                  <c:v>373.50001774029806</c:v>
                </c:pt>
                <c:pt idx="3392">
                  <c:v>373.60001774504781</c:v>
                </c:pt>
                <c:pt idx="3393">
                  <c:v>373.70001774979755</c:v>
                </c:pt>
                <c:pt idx="3394">
                  <c:v>373.8000177545473</c:v>
                </c:pt>
                <c:pt idx="3395">
                  <c:v>373.90001775929704</c:v>
                </c:pt>
                <c:pt idx="3396">
                  <c:v>374.00001776404679</c:v>
                </c:pt>
                <c:pt idx="3397">
                  <c:v>374.10001776879653</c:v>
                </c:pt>
                <c:pt idx="3398">
                  <c:v>374.20001777354628</c:v>
                </c:pt>
                <c:pt idx="3399">
                  <c:v>374.30001777829602</c:v>
                </c:pt>
                <c:pt idx="3400">
                  <c:v>374.40001778304577</c:v>
                </c:pt>
                <c:pt idx="3401">
                  <c:v>374.50001778779551</c:v>
                </c:pt>
                <c:pt idx="3402">
                  <c:v>374.60001779254526</c:v>
                </c:pt>
                <c:pt idx="3403">
                  <c:v>374.700017797295</c:v>
                </c:pt>
                <c:pt idx="3404">
                  <c:v>374.80001780204475</c:v>
                </c:pt>
                <c:pt idx="3405">
                  <c:v>374.90001780679449</c:v>
                </c:pt>
                <c:pt idx="3406">
                  <c:v>375.00001781154424</c:v>
                </c:pt>
                <c:pt idx="3407">
                  <c:v>375.10001781629398</c:v>
                </c:pt>
                <c:pt idx="3408">
                  <c:v>375.20001782104373</c:v>
                </c:pt>
                <c:pt idx="3409">
                  <c:v>375.30001782579347</c:v>
                </c:pt>
                <c:pt idx="3410">
                  <c:v>375.40001783054322</c:v>
                </c:pt>
                <c:pt idx="3411">
                  <c:v>375.50001783529297</c:v>
                </c:pt>
                <c:pt idx="3412">
                  <c:v>375.60001784004271</c:v>
                </c:pt>
                <c:pt idx="3413">
                  <c:v>375.70001784479246</c:v>
                </c:pt>
                <c:pt idx="3414">
                  <c:v>375.8000178495422</c:v>
                </c:pt>
                <c:pt idx="3415">
                  <c:v>375.90001785429195</c:v>
                </c:pt>
                <c:pt idx="3416">
                  <c:v>376.00001785904169</c:v>
                </c:pt>
                <c:pt idx="3417">
                  <c:v>376.10001786379144</c:v>
                </c:pt>
                <c:pt idx="3418">
                  <c:v>376.20001786854118</c:v>
                </c:pt>
                <c:pt idx="3419">
                  <c:v>376.30001787329093</c:v>
                </c:pt>
                <c:pt idx="3420">
                  <c:v>376.40001787804067</c:v>
                </c:pt>
                <c:pt idx="3421">
                  <c:v>376.50001788279042</c:v>
                </c:pt>
                <c:pt idx="3422">
                  <c:v>376.60001788754016</c:v>
                </c:pt>
                <c:pt idx="3423">
                  <c:v>376.70001789228991</c:v>
                </c:pt>
                <c:pt idx="3424">
                  <c:v>376.80001789703965</c:v>
                </c:pt>
                <c:pt idx="3425">
                  <c:v>376.9000179017894</c:v>
                </c:pt>
                <c:pt idx="3426">
                  <c:v>377.00001790653914</c:v>
                </c:pt>
                <c:pt idx="3427">
                  <c:v>377.10001791128889</c:v>
                </c:pt>
                <c:pt idx="3428">
                  <c:v>377.20001791603863</c:v>
                </c:pt>
                <c:pt idx="3429">
                  <c:v>377.30001792078838</c:v>
                </c:pt>
                <c:pt idx="3430">
                  <c:v>377.40001792553812</c:v>
                </c:pt>
                <c:pt idx="3431">
                  <c:v>377.50001793028787</c:v>
                </c:pt>
                <c:pt idx="3432">
                  <c:v>377.60001793503761</c:v>
                </c:pt>
                <c:pt idx="3433">
                  <c:v>377.70001793978736</c:v>
                </c:pt>
                <c:pt idx="3434">
                  <c:v>377.8000179445371</c:v>
                </c:pt>
                <c:pt idx="3435">
                  <c:v>377.90001794928685</c:v>
                </c:pt>
                <c:pt idx="3436">
                  <c:v>378.00001795403659</c:v>
                </c:pt>
                <c:pt idx="3437">
                  <c:v>378.10001795878634</c:v>
                </c:pt>
                <c:pt idx="3438">
                  <c:v>378.20001796353608</c:v>
                </c:pt>
                <c:pt idx="3439">
                  <c:v>378.30001796828583</c:v>
                </c:pt>
                <c:pt idx="3440">
                  <c:v>378.40001797303557</c:v>
                </c:pt>
                <c:pt idx="3441">
                  <c:v>378.50001797778532</c:v>
                </c:pt>
                <c:pt idx="3442">
                  <c:v>378.60001798253506</c:v>
                </c:pt>
                <c:pt idx="3443">
                  <c:v>378.70001798728481</c:v>
                </c:pt>
                <c:pt idx="3444">
                  <c:v>378.80001799203455</c:v>
                </c:pt>
                <c:pt idx="3445">
                  <c:v>378.9000179967843</c:v>
                </c:pt>
                <c:pt idx="3446">
                  <c:v>379.00001800153404</c:v>
                </c:pt>
                <c:pt idx="3447">
                  <c:v>379.10001800628379</c:v>
                </c:pt>
                <c:pt idx="3448">
                  <c:v>379.20001801103354</c:v>
                </c:pt>
                <c:pt idx="3449">
                  <c:v>379.30001801578328</c:v>
                </c:pt>
                <c:pt idx="3450">
                  <c:v>379.40001802053303</c:v>
                </c:pt>
                <c:pt idx="3451">
                  <c:v>379.50001802528277</c:v>
                </c:pt>
                <c:pt idx="3452">
                  <c:v>379.60001803003252</c:v>
                </c:pt>
                <c:pt idx="3453">
                  <c:v>379.70001803478226</c:v>
                </c:pt>
                <c:pt idx="3454">
                  <c:v>379.80001803953201</c:v>
                </c:pt>
                <c:pt idx="3455">
                  <c:v>379.90001804428175</c:v>
                </c:pt>
                <c:pt idx="3456">
                  <c:v>380.0000180490315</c:v>
                </c:pt>
                <c:pt idx="3457">
                  <c:v>380.10001805378124</c:v>
                </c:pt>
                <c:pt idx="3458">
                  <c:v>380.20001805853099</c:v>
                </c:pt>
                <c:pt idx="3459">
                  <c:v>380.30001806328073</c:v>
                </c:pt>
                <c:pt idx="3460">
                  <c:v>380.40001806803048</c:v>
                </c:pt>
                <c:pt idx="3461">
                  <c:v>380.50001807278022</c:v>
                </c:pt>
                <c:pt idx="3462">
                  <c:v>380.60001807752997</c:v>
                </c:pt>
                <c:pt idx="3463">
                  <c:v>380.70001808227971</c:v>
                </c:pt>
                <c:pt idx="3464">
                  <c:v>380.80001808702946</c:v>
                </c:pt>
                <c:pt idx="3465">
                  <c:v>380.9000180917792</c:v>
                </c:pt>
                <c:pt idx="3466">
                  <c:v>381.00001809652895</c:v>
                </c:pt>
                <c:pt idx="3467">
                  <c:v>381.10001810127869</c:v>
                </c:pt>
                <c:pt idx="3468">
                  <c:v>381.20001810602844</c:v>
                </c:pt>
                <c:pt idx="3469">
                  <c:v>381.30001811077818</c:v>
                </c:pt>
                <c:pt idx="3470">
                  <c:v>381.40001811552793</c:v>
                </c:pt>
                <c:pt idx="3471">
                  <c:v>381.50001812027767</c:v>
                </c:pt>
                <c:pt idx="3472">
                  <c:v>381.60001812502742</c:v>
                </c:pt>
                <c:pt idx="3473">
                  <c:v>381.70001812977716</c:v>
                </c:pt>
                <c:pt idx="3474">
                  <c:v>381.80001813452691</c:v>
                </c:pt>
                <c:pt idx="3475">
                  <c:v>381.90001813927665</c:v>
                </c:pt>
                <c:pt idx="3476">
                  <c:v>382.0000181440264</c:v>
                </c:pt>
                <c:pt idx="3477">
                  <c:v>382.10001814877614</c:v>
                </c:pt>
                <c:pt idx="3478">
                  <c:v>382.20001815352589</c:v>
                </c:pt>
                <c:pt idx="3479">
                  <c:v>382.30001815827563</c:v>
                </c:pt>
                <c:pt idx="3480">
                  <c:v>382.40001816302538</c:v>
                </c:pt>
                <c:pt idx="3481">
                  <c:v>382.50001816777512</c:v>
                </c:pt>
                <c:pt idx="3482">
                  <c:v>382.60001817252487</c:v>
                </c:pt>
                <c:pt idx="3483">
                  <c:v>382.70001817727461</c:v>
                </c:pt>
                <c:pt idx="3484">
                  <c:v>382.80001818202436</c:v>
                </c:pt>
                <c:pt idx="3485">
                  <c:v>382.9000181867741</c:v>
                </c:pt>
                <c:pt idx="3486">
                  <c:v>383.00001819152385</c:v>
                </c:pt>
                <c:pt idx="3487">
                  <c:v>383.1000181962736</c:v>
                </c:pt>
                <c:pt idx="3488">
                  <c:v>383.20001820102334</c:v>
                </c:pt>
                <c:pt idx="3489">
                  <c:v>383.30001820577309</c:v>
                </c:pt>
                <c:pt idx="3490">
                  <c:v>383.40001821052283</c:v>
                </c:pt>
                <c:pt idx="3491">
                  <c:v>383.50001821527258</c:v>
                </c:pt>
                <c:pt idx="3492">
                  <c:v>383.60001822002232</c:v>
                </c:pt>
                <c:pt idx="3493">
                  <c:v>383.70001822477207</c:v>
                </c:pt>
                <c:pt idx="3494">
                  <c:v>383.80001822952181</c:v>
                </c:pt>
                <c:pt idx="3495">
                  <c:v>383.90001823427156</c:v>
                </c:pt>
                <c:pt idx="3496">
                  <c:v>384.0000182390213</c:v>
                </c:pt>
                <c:pt idx="3497">
                  <c:v>384.10001824377105</c:v>
                </c:pt>
                <c:pt idx="3498">
                  <c:v>384.20001824852079</c:v>
                </c:pt>
                <c:pt idx="3499">
                  <c:v>384.30001825327054</c:v>
                </c:pt>
                <c:pt idx="3500">
                  <c:v>384.40001825802028</c:v>
                </c:pt>
                <c:pt idx="3501">
                  <c:v>384.50001826277003</c:v>
                </c:pt>
                <c:pt idx="3502">
                  <c:v>384.60001826751977</c:v>
                </c:pt>
                <c:pt idx="3503">
                  <c:v>384.70001827226952</c:v>
                </c:pt>
                <c:pt idx="3504">
                  <c:v>384.80001827701926</c:v>
                </c:pt>
                <c:pt idx="3505">
                  <c:v>384.90001828176901</c:v>
                </c:pt>
                <c:pt idx="3506">
                  <c:v>385.00001828651875</c:v>
                </c:pt>
                <c:pt idx="3507">
                  <c:v>385.1000182912685</c:v>
                </c:pt>
                <c:pt idx="3508">
                  <c:v>385.20001829601824</c:v>
                </c:pt>
                <c:pt idx="3509">
                  <c:v>385.30001830076799</c:v>
                </c:pt>
                <c:pt idx="3510">
                  <c:v>385.40001830551773</c:v>
                </c:pt>
                <c:pt idx="3511">
                  <c:v>385.50001831026748</c:v>
                </c:pt>
                <c:pt idx="3512">
                  <c:v>385.60001831501722</c:v>
                </c:pt>
                <c:pt idx="3513">
                  <c:v>385.70001831976697</c:v>
                </c:pt>
                <c:pt idx="3514">
                  <c:v>385.80001832451671</c:v>
                </c:pt>
                <c:pt idx="3515">
                  <c:v>385.90001832926646</c:v>
                </c:pt>
                <c:pt idx="3516">
                  <c:v>386.0000183340162</c:v>
                </c:pt>
                <c:pt idx="3517">
                  <c:v>386.10001833876595</c:v>
                </c:pt>
                <c:pt idx="3518">
                  <c:v>386.20001834351569</c:v>
                </c:pt>
                <c:pt idx="3519">
                  <c:v>386.30001834826544</c:v>
                </c:pt>
                <c:pt idx="3520">
                  <c:v>386.40001835301518</c:v>
                </c:pt>
                <c:pt idx="3521">
                  <c:v>386.50001835776493</c:v>
                </c:pt>
                <c:pt idx="3522">
                  <c:v>386.60001836251467</c:v>
                </c:pt>
                <c:pt idx="3523">
                  <c:v>386.70001836726442</c:v>
                </c:pt>
                <c:pt idx="3524">
                  <c:v>386.80001837201416</c:v>
                </c:pt>
                <c:pt idx="3525">
                  <c:v>386.90001837676391</c:v>
                </c:pt>
                <c:pt idx="3526">
                  <c:v>387.00001838151366</c:v>
                </c:pt>
                <c:pt idx="3527">
                  <c:v>387.1000183862634</c:v>
                </c:pt>
                <c:pt idx="3528">
                  <c:v>387.20001839101315</c:v>
                </c:pt>
                <c:pt idx="3529">
                  <c:v>387.30001839576289</c:v>
                </c:pt>
                <c:pt idx="3530">
                  <c:v>387.40001840051264</c:v>
                </c:pt>
                <c:pt idx="3531">
                  <c:v>387.50001840526238</c:v>
                </c:pt>
                <c:pt idx="3532">
                  <c:v>387.60001841001213</c:v>
                </c:pt>
                <c:pt idx="3533">
                  <c:v>387.70001841476187</c:v>
                </c:pt>
                <c:pt idx="3534">
                  <c:v>387.80001841951162</c:v>
                </c:pt>
                <c:pt idx="3535">
                  <c:v>387.90001842426136</c:v>
                </c:pt>
                <c:pt idx="3536">
                  <c:v>388.00001842901111</c:v>
                </c:pt>
                <c:pt idx="3537">
                  <c:v>388.10001843376085</c:v>
                </c:pt>
                <c:pt idx="3538">
                  <c:v>388.2000184385106</c:v>
                </c:pt>
                <c:pt idx="3539">
                  <c:v>388.30001844326034</c:v>
                </c:pt>
                <c:pt idx="3540">
                  <c:v>388.40001844801009</c:v>
                </c:pt>
                <c:pt idx="3541">
                  <c:v>388.50001845275983</c:v>
                </c:pt>
                <c:pt idx="3542">
                  <c:v>388.60001845750958</c:v>
                </c:pt>
                <c:pt idx="3543">
                  <c:v>388.70001846225932</c:v>
                </c:pt>
                <c:pt idx="3544">
                  <c:v>388.80001846700907</c:v>
                </c:pt>
                <c:pt idx="3545">
                  <c:v>388.90001847175881</c:v>
                </c:pt>
                <c:pt idx="3546">
                  <c:v>389.00001847650856</c:v>
                </c:pt>
                <c:pt idx="3547">
                  <c:v>389.1000184812583</c:v>
                </c:pt>
                <c:pt idx="3548">
                  <c:v>389.20001848600805</c:v>
                </c:pt>
                <c:pt idx="3549">
                  <c:v>389.30001849075779</c:v>
                </c:pt>
                <c:pt idx="3550">
                  <c:v>389.40001849550754</c:v>
                </c:pt>
                <c:pt idx="3551">
                  <c:v>389.50001850025728</c:v>
                </c:pt>
                <c:pt idx="3552">
                  <c:v>389.60001850500703</c:v>
                </c:pt>
                <c:pt idx="3553">
                  <c:v>389.70001850975677</c:v>
                </c:pt>
                <c:pt idx="3554">
                  <c:v>389.80001851450652</c:v>
                </c:pt>
                <c:pt idx="3555">
                  <c:v>389.90001851925626</c:v>
                </c:pt>
                <c:pt idx="3556">
                  <c:v>390.00001852400601</c:v>
                </c:pt>
                <c:pt idx="3557">
                  <c:v>390.10001852875575</c:v>
                </c:pt>
                <c:pt idx="3558">
                  <c:v>390.2000185335055</c:v>
                </c:pt>
                <c:pt idx="3559">
                  <c:v>390.30001853825524</c:v>
                </c:pt>
                <c:pt idx="3560">
                  <c:v>390.40001854300499</c:v>
                </c:pt>
                <c:pt idx="3561">
                  <c:v>390.50001854775473</c:v>
                </c:pt>
                <c:pt idx="3562">
                  <c:v>390.60001855250448</c:v>
                </c:pt>
                <c:pt idx="3563">
                  <c:v>390.70001855725423</c:v>
                </c:pt>
                <c:pt idx="3564">
                  <c:v>390.80001856200397</c:v>
                </c:pt>
                <c:pt idx="3565">
                  <c:v>390.90001856675372</c:v>
                </c:pt>
                <c:pt idx="3566">
                  <c:v>391.00001857150346</c:v>
                </c:pt>
                <c:pt idx="3567">
                  <c:v>391.10001857625321</c:v>
                </c:pt>
                <c:pt idx="3568">
                  <c:v>391.20001858100295</c:v>
                </c:pt>
                <c:pt idx="3569">
                  <c:v>391.3000185857527</c:v>
                </c:pt>
                <c:pt idx="3570">
                  <c:v>391.40001859050244</c:v>
                </c:pt>
                <c:pt idx="3571">
                  <c:v>391.50001859525219</c:v>
                </c:pt>
                <c:pt idx="3572">
                  <c:v>391.60001860000193</c:v>
                </c:pt>
                <c:pt idx="3573">
                  <c:v>391.70001860475168</c:v>
                </c:pt>
                <c:pt idx="3574">
                  <c:v>391.80001860950142</c:v>
                </c:pt>
                <c:pt idx="3575">
                  <c:v>391.90001861425117</c:v>
                </c:pt>
                <c:pt idx="3576">
                  <c:v>392.00001861900091</c:v>
                </c:pt>
                <c:pt idx="3577">
                  <c:v>392.10001862375066</c:v>
                </c:pt>
                <c:pt idx="3578">
                  <c:v>392.2000186285004</c:v>
                </c:pt>
                <c:pt idx="3579">
                  <c:v>392.30001863325015</c:v>
                </c:pt>
                <c:pt idx="3580">
                  <c:v>392.40001863799989</c:v>
                </c:pt>
                <c:pt idx="3581">
                  <c:v>392.50001864274964</c:v>
                </c:pt>
                <c:pt idx="3582">
                  <c:v>392.60001864749938</c:v>
                </c:pt>
                <c:pt idx="3583">
                  <c:v>392.70001865224913</c:v>
                </c:pt>
                <c:pt idx="3584">
                  <c:v>392.80001865699887</c:v>
                </c:pt>
                <c:pt idx="3585">
                  <c:v>392.90001866174862</c:v>
                </c:pt>
                <c:pt idx="3586">
                  <c:v>393.00001866649836</c:v>
                </c:pt>
                <c:pt idx="3587">
                  <c:v>393.10001867124811</c:v>
                </c:pt>
                <c:pt idx="3588">
                  <c:v>393.20001867599785</c:v>
                </c:pt>
                <c:pt idx="3589">
                  <c:v>393.3000186807476</c:v>
                </c:pt>
                <c:pt idx="3590">
                  <c:v>393.40001868549734</c:v>
                </c:pt>
                <c:pt idx="3591">
                  <c:v>393.50001869024709</c:v>
                </c:pt>
                <c:pt idx="3592">
                  <c:v>393.60001869499683</c:v>
                </c:pt>
                <c:pt idx="3593">
                  <c:v>393.70001869974658</c:v>
                </c:pt>
                <c:pt idx="3594">
                  <c:v>393.80001870449632</c:v>
                </c:pt>
                <c:pt idx="3595">
                  <c:v>393.90001870924607</c:v>
                </c:pt>
                <c:pt idx="3596">
                  <c:v>394.00001871399581</c:v>
                </c:pt>
                <c:pt idx="3597">
                  <c:v>394.10001871874556</c:v>
                </c:pt>
                <c:pt idx="3598">
                  <c:v>394.2000187234953</c:v>
                </c:pt>
                <c:pt idx="3599">
                  <c:v>394.30001872824505</c:v>
                </c:pt>
                <c:pt idx="3600">
                  <c:v>394.40001873299479</c:v>
                </c:pt>
                <c:pt idx="3601">
                  <c:v>394.50001873774454</c:v>
                </c:pt>
                <c:pt idx="3602">
                  <c:v>394.60001874249429</c:v>
                </c:pt>
                <c:pt idx="3603">
                  <c:v>394.70001874724403</c:v>
                </c:pt>
                <c:pt idx="3604">
                  <c:v>394.80001875199378</c:v>
                </c:pt>
                <c:pt idx="3605">
                  <c:v>394.90001875674352</c:v>
                </c:pt>
                <c:pt idx="3606">
                  <c:v>395.00001876149327</c:v>
                </c:pt>
                <c:pt idx="3607">
                  <c:v>395.10001876624301</c:v>
                </c:pt>
                <c:pt idx="3608">
                  <c:v>395.20001877099276</c:v>
                </c:pt>
                <c:pt idx="3609">
                  <c:v>395.3000187757425</c:v>
                </c:pt>
                <c:pt idx="3610">
                  <c:v>395.40001878049225</c:v>
                </c:pt>
                <c:pt idx="3611">
                  <c:v>395.50001878524199</c:v>
                </c:pt>
                <c:pt idx="3612">
                  <c:v>395.60001878999174</c:v>
                </c:pt>
                <c:pt idx="3613">
                  <c:v>395.70001879474148</c:v>
                </c:pt>
                <c:pt idx="3614">
                  <c:v>395.80001879949123</c:v>
                </c:pt>
                <c:pt idx="3615">
                  <c:v>395.90001880424097</c:v>
                </c:pt>
                <c:pt idx="3616">
                  <c:v>396.00001880899072</c:v>
                </c:pt>
                <c:pt idx="3617">
                  <c:v>396.10001881374046</c:v>
                </c:pt>
                <c:pt idx="3618">
                  <c:v>396.20001881849021</c:v>
                </c:pt>
                <c:pt idx="3619">
                  <c:v>396.30001882323995</c:v>
                </c:pt>
                <c:pt idx="3620">
                  <c:v>396.4000188279897</c:v>
                </c:pt>
                <c:pt idx="3621">
                  <c:v>396.50001883273944</c:v>
                </c:pt>
                <c:pt idx="3622">
                  <c:v>396.60001883748919</c:v>
                </c:pt>
                <c:pt idx="3623">
                  <c:v>396.70001884223893</c:v>
                </c:pt>
                <c:pt idx="3624">
                  <c:v>396.80001884698868</c:v>
                </c:pt>
                <c:pt idx="3625">
                  <c:v>396.90001885173842</c:v>
                </c:pt>
                <c:pt idx="3626">
                  <c:v>397.00001885648817</c:v>
                </c:pt>
                <c:pt idx="3627">
                  <c:v>397.10001886123791</c:v>
                </c:pt>
                <c:pt idx="3628">
                  <c:v>397.20001886598766</c:v>
                </c:pt>
                <c:pt idx="3629">
                  <c:v>397.3000188707374</c:v>
                </c:pt>
                <c:pt idx="3630">
                  <c:v>397.40001887548715</c:v>
                </c:pt>
                <c:pt idx="3631">
                  <c:v>397.50001888023689</c:v>
                </c:pt>
                <c:pt idx="3632">
                  <c:v>397.60001888498664</c:v>
                </c:pt>
                <c:pt idx="3633">
                  <c:v>397.70001888973638</c:v>
                </c:pt>
                <c:pt idx="3634">
                  <c:v>397.80001889448613</c:v>
                </c:pt>
                <c:pt idx="3635">
                  <c:v>397.90001889923587</c:v>
                </c:pt>
                <c:pt idx="3636">
                  <c:v>398.00001890398562</c:v>
                </c:pt>
                <c:pt idx="3637">
                  <c:v>398.10001890873536</c:v>
                </c:pt>
                <c:pt idx="3638">
                  <c:v>398.20001891348511</c:v>
                </c:pt>
                <c:pt idx="3639">
                  <c:v>398.30001891823485</c:v>
                </c:pt>
                <c:pt idx="3640">
                  <c:v>398.4000189229846</c:v>
                </c:pt>
                <c:pt idx="3641">
                  <c:v>398.50001892773435</c:v>
                </c:pt>
                <c:pt idx="3642">
                  <c:v>398.60001893248409</c:v>
                </c:pt>
                <c:pt idx="3643">
                  <c:v>398.70001893723384</c:v>
                </c:pt>
                <c:pt idx="3644">
                  <c:v>398.80001894198358</c:v>
                </c:pt>
                <c:pt idx="3645">
                  <c:v>398.90001894673333</c:v>
                </c:pt>
                <c:pt idx="3646">
                  <c:v>399.00001895148307</c:v>
                </c:pt>
                <c:pt idx="3647">
                  <c:v>399.10001895623282</c:v>
                </c:pt>
                <c:pt idx="3648">
                  <c:v>399.20001896098256</c:v>
                </c:pt>
                <c:pt idx="3649">
                  <c:v>399.30001896573231</c:v>
                </c:pt>
                <c:pt idx="3650">
                  <c:v>399.40001897048205</c:v>
                </c:pt>
                <c:pt idx="3651">
                  <c:v>399.5000189752318</c:v>
                </c:pt>
                <c:pt idx="3652">
                  <c:v>399.60001897998154</c:v>
                </c:pt>
                <c:pt idx="3653">
                  <c:v>399.70001898473129</c:v>
                </c:pt>
                <c:pt idx="3654">
                  <c:v>399.80001898948103</c:v>
                </c:pt>
                <c:pt idx="3655">
                  <c:v>399.90001899423078</c:v>
                </c:pt>
                <c:pt idx="3656">
                  <c:v>400.00001899898052</c:v>
                </c:pt>
                <c:pt idx="3657">
                  <c:v>400.10001900373027</c:v>
                </c:pt>
                <c:pt idx="3658">
                  <c:v>400.20001900848001</c:v>
                </c:pt>
                <c:pt idx="3659">
                  <c:v>400.30001901322976</c:v>
                </c:pt>
                <c:pt idx="3660">
                  <c:v>400.4000190179795</c:v>
                </c:pt>
                <c:pt idx="3661">
                  <c:v>400.50001902272925</c:v>
                </c:pt>
                <c:pt idx="3662">
                  <c:v>400.60001902747899</c:v>
                </c:pt>
                <c:pt idx="3663">
                  <c:v>400.70001903222874</c:v>
                </c:pt>
                <c:pt idx="3664">
                  <c:v>400.80001903697848</c:v>
                </c:pt>
                <c:pt idx="3665">
                  <c:v>400.90001904172823</c:v>
                </c:pt>
                <c:pt idx="3666">
                  <c:v>401.00001904647797</c:v>
                </c:pt>
                <c:pt idx="3667">
                  <c:v>401.10001905122772</c:v>
                </c:pt>
                <c:pt idx="3668">
                  <c:v>401.20001905597746</c:v>
                </c:pt>
                <c:pt idx="3669">
                  <c:v>401.30001906072721</c:v>
                </c:pt>
                <c:pt idx="3670">
                  <c:v>401.40001906547695</c:v>
                </c:pt>
                <c:pt idx="3671">
                  <c:v>401.5000190702267</c:v>
                </c:pt>
                <c:pt idx="3672">
                  <c:v>401.60001907497644</c:v>
                </c:pt>
                <c:pt idx="3673">
                  <c:v>401.70001907972619</c:v>
                </c:pt>
                <c:pt idx="3674">
                  <c:v>401.80001908447593</c:v>
                </c:pt>
                <c:pt idx="3675">
                  <c:v>401.90001908922568</c:v>
                </c:pt>
                <c:pt idx="3676">
                  <c:v>402.00001909397542</c:v>
                </c:pt>
                <c:pt idx="3677">
                  <c:v>402.10001909872517</c:v>
                </c:pt>
                <c:pt idx="3678">
                  <c:v>402.20001910347492</c:v>
                </c:pt>
                <c:pt idx="3679">
                  <c:v>402.30001910822466</c:v>
                </c:pt>
                <c:pt idx="3680">
                  <c:v>402.40001911297441</c:v>
                </c:pt>
                <c:pt idx="3681">
                  <c:v>402.50001911772415</c:v>
                </c:pt>
                <c:pt idx="3682">
                  <c:v>402.6000191224739</c:v>
                </c:pt>
                <c:pt idx="3683">
                  <c:v>402.70001912722364</c:v>
                </c:pt>
                <c:pt idx="3684">
                  <c:v>402.80001913197339</c:v>
                </c:pt>
                <c:pt idx="3685">
                  <c:v>402.90001913672313</c:v>
                </c:pt>
                <c:pt idx="3686">
                  <c:v>403.00001914147288</c:v>
                </c:pt>
                <c:pt idx="3687">
                  <c:v>403.10001914622262</c:v>
                </c:pt>
                <c:pt idx="3688">
                  <c:v>403.20001915097237</c:v>
                </c:pt>
                <c:pt idx="3689">
                  <c:v>403.30001915572211</c:v>
                </c:pt>
                <c:pt idx="3690">
                  <c:v>403.40001916047186</c:v>
                </c:pt>
                <c:pt idx="3691">
                  <c:v>403.5000191652216</c:v>
                </c:pt>
                <c:pt idx="3692">
                  <c:v>403.60001916997135</c:v>
                </c:pt>
                <c:pt idx="3693">
                  <c:v>403.70001917472109</c:v>
                </c:pt>
                <c:pt idx="3694">
                  <c:v>403.80001917947084</c:v>
                </c:pt>
                <c:pt idx="3695">
                  <c:v>403.90001918422058</c:v>
                </c:pt>
                <c:pt idx="3696">
                  <c:v>404.00001918897033</c:v>
                </c:pt>
                <c:pt idx="3697">
                  <c:v>404.10001919372007</c:v>
                </c:pt>
                <c:pt idx="3698">
                  <c:v>404.20001919846982</c:v>
                </c:pt>
                <c:pt idx="3699">
                  <c:v>404.30001920321956</c:v>
                </c:pt>
                <c:pt idx="3700">
                  <c:v>404.40001920796931</c:v>
                </c:pt>
                <c:pt idx="3701">
                  <c:v>404.50001921271905</c:v>
                </c:pt>
                <c:pt idx="3702">
                  <c:v>404.6000192174688</c:v>
                </c:pt>
                <c:pt idx="3703">
                  <c:v>404.70001922221854</c:v>
                </c:pt>
                <c:pt idx="3704">
                  <c:v>404.80001922696829</c:v>
                </c:pt>
                <c:pt idx="3705">
                  <c:v>404.90001923171803</c:v>
                </c:pt>
                <c:pt idx="3706">
                  <c:v>405.00001923646778</c:v>
                </c:pt>
                <c:pt idx="3707">
                  <c:v>405.10001924121752</c:v>
                </c:pt>
                <c:pt idx="3708">
                  <c:v>405.20001924596727</c:v>
                </c:pt>
                <c:pt idx="3709">
                  <c:v>405.30001925071701</c:v>
                </c:pt>
                <c:pt idx="3710">
                  <c:v>405.40001925546676</c:v>
                </c:pt>
                <c:pt idx="3711">
                  <c:v>405.5000192602165</c:v>
                </c:pt>
                <c:pt idx="3712">
                  <c:v>405.60001926496625</c:v>
                </c:pt>
                <c:pt idx="3713">
                  <c:v>405.70001926971599</c:v>
                </c:pt>
                <c:pt idx="3714">
                  <c:v>405.80001927446574</c:v>
                </c:pt>
                <c:pt idx="3715">
                  <c:v>405.90001927921548</c:v>
                </c:pt>
                <c:pt idx="3716">
                  <c:v>406.00001928396523</c:v>
                </c:pt>
                <c:pt idx="3717">
                  <c:v>406.10001928871498</c:v>
                </c:pt>
                <c:pt idx="3718">
                  <c:v>406.20001929346472</c:v>
                </c:pt>
                <c:pt idx="3719">
                  <c:v>406.30001929821447</c:v>
                </c:pt>
                <c:pt idx="3720">
                  <c:v>406.40001930296421</c:v>
                </c:pt>
                <c:pt idx="3721">
                  <c:v>406.50001930771396</c:v>
                </c:pt>
                <c:pt idx="3722">
                  <c:v>406.6000193124637</c:v>
                </c:pt>
                <c:pt idx="3723">
                  <c:v>406.70001931721345</c:v>
                </c:pt>
                <c:pt idx="3724">
                  <c:v>406.80001932196319</c:v>
                </c:pt>
                <c:pt idx="3725">
                  <c:v>406.90001932671294</c:v>
                </c:pt>
                <c:pt idx="3726">
                  <c:v>407.00001933146268</c:v>
                </c:pt>
                <c:pt idx="3727">
                  <c:v>407.10001933621243</c:v>
                </c:pt>
                <c:pt idx="3728">
                  <c:v>407.20001934096217</c:v>
                </c:pt>
                <c:pt idx="3729">
                  <c:v>407.30001934571192</c:v>
                </c:pt>
                <c:pt idx="3730">
                  <c:v>407.40001935046166</c:v>
                </c:pt>
                <c:pt idx="3731">
                  <c:v>407.50001935521141</c:v>
                </c:pt>
                <c:pt idx="3732">
                  <c:v>407.60001935996115</c:v>
                </c:pt>
                <c:pt idx="3733">
                  <c:v>407.7000193647109</c:v>
                </c:pt>
                <c:pt idx="3734">
                  <c:v>407.80001936946064</c:v>
                </c:pt>
                <c:pt idx="3735">
                  <c:v>407.90001937421039</c:v>
                </c:pt>
                <c:pt idx="3736">
                  <c:v>408.00001937896013</c:v>
                </c:pt>
                <c:pt idx="3737">
                  <c:v>408.10001938370988</c:v>
                </c:pt>
                <c:pt idx="3738">
                  <c:v>408.20001938845962</c:v>
                </c:pt>
                <c:pt idx="3739">
                  <c:v>408.30001939320937</c:v>
                </c:pt>
                <c:pt idx="3740">
                  <c:v>408.40001939795911</c:v>
                </c:pt>
                <c:pt idx="3741">
                  <c:v>408.50001940270886</c:v>
                </c:pt>
                <c:pt idx="3742">
                  <c:v>408.6000194074586</c:v>
                </c:pt>
                <c:pt idx="3743">
                  <c:v>408.70001941220835</c:v>
                </c:pt>
                <c:pt idx="3744">
                  <c:v>408.80001941695809</c:v>
                </c:pt>
                <c:pt idx="3745">
                  <c:v>408.90001942170784</c:v>
                </c:pt>
                <c:pt idx="3746">
                  <c:v>409.00001942645758</c:v>
                </c:pt>
                <c:pt idx="3747">
                  <c:v>409.10001943120733</c:v>
                </c:pt>
                <c:pt idx="3748">
                  <c:v>409.20001943595707</c:v>
                </c:pt>
                <c:pt idx="3749">
                  <c:v>409.30001944070682</c:v>
                </c:pt>
                <c:pt idx="3750">
                  <c:v>409.40001944545656</c:v>
                </c:pt>
                <c:pt idx="3751">
                  <c:v>409.50001945020631</c:v>
                </c:pt>
                <c:pt idx="3752">
                  <c:v>409.60001945495605</c:v>
                </c:pt>
                <c:pt idx="3753">
                  <c:v>409.7000194597058</c:v>
                </c:pt>
                <c:pt idx="3754">
                  <c:v>409.80001946445554</c:v>
                </c:pt>
                <c:pt idx="3755">
                  <c:v>409.90001946920529</c:v>
                </c:pt>
                <c:pt idx="3756">
                  <c:v>410.00001947395504</c:v>
                </c:pt>
                <c:pt idx="3757">
                  <c:v>410.10001947870478</c:v>
                </c:pt>
                <c:pt idx="3758">
                  <c:v>410.20001948345453</c:v>
                </c:pt>
                <c:pt idx="3759">
                  <c:v>410.30001948820427</c:v>
                </c:pt>
                <c:pt idx="3760">
                  <c:v>410.40001949295402</c:v>
                </c:pt>
                <c:pt idx="3761">
                  <c:v>410.50001949770376</c:v>
                </c:pt>
                <c:pt idx="3762">
                  <c:v>410.60001950245351</c:v>
                </c:pt>
                <c:pt idx="3763">
                  <c:v>410.70001950720325</c:v>
                </c:pt>
                <c:pt idx="3764">
                  <c:v>410.800019511953</c:v>
                </c:pt>
                <c:pt idx="3765">
                  <c:v>410.90001951670274</c:v>
                </c:pt>
                <c:pt idx="3766">
                  <c:v>411.00001952145249</c:v>
                </c:pt>
                <c:pt idx="3767">
                  <c:v>411.10001952620223</c:v>
                </c:pt>
                <c:pt idx="3768">
                  <c:v>411.20001953095198</c:v>
                </c:pt>
                <c:pt idx="3769">
                  <c:v>411.30001953570172</c:v>
                </c:pt>
                <c:pt idx="3770">
                  <c:v>411.40001954045147</c:v>
                </c:pt>
                <c:pt idx="3771">
                  <c:v>411.50001954520121</c:v>
                </c:pt>
                <c:pt idx="3772">
                  <c:v>411.60001954995096</c:v>
                </c:pt>
                <c:pt idx="3773">
                  <c:v>411.7000195547007</c:v>
                </c:pt>
                <c:pt idx="3774">
                  <c:v>411.80001955945045</c:v>
                </c:pt>
                <c:pt idx="3775">
                  <c:v>411.90001956420019</c:v>
                </c:pt>
                <c:pt idx="3776">
                  <c:v>412.00001956894994</c:v>
                </c:pt>
                <c:pt idx="3777">
                  <c:v>412.10001957369968</c:v>
                </c:pt>
                <c:pt idx="3778">
                  <c:v>412.20001957844943</c:v>
                </c:pt>
                <c:pt idx="3779">
                  <c:v>412.30001958319917</c:v>
                </c:pt>
                <c:pt idx="3780">
                  <c:v>412.40001958794892</c:v>
                </c:pt>
                <c:pt idx="3781">
                  <c:v>412.50001959269866</c:v>
                </c:pt>
                <c:pt idx="3782">
                  <c:v>412.60001959744841</c:v>
                </c:pt>
                <c:pt idx="3783">
                  <c:v>412.70001960219815</c:v>
                </c:pt>
                <c:pt idx="3784">
                  <c:v>412.8000196069479</c:v>
                </c:pt>
                <c:pt idx="3785">
                  <c:v>412.90001961169764</c:v>
                </c:pt>
                <c:pt idx="3786">
                  <c:v>413.00001961644739</c:v>
                </c:pt>
                <c:pt idx="3787">
                  <c:v>413.10001962119713</c:v>
                </c:pt>
                <c:pt idx="3788">
                  <c:v>413.20001962594688</c:v>
                </c:pt>
                <c:pt idx="3789">
                  <c:v>413.30001963069662</c:v>
                </c:pt>
                <c:pt idx="3790">
                  <c:v>413.40001963544637</c:v>
                </c:pt>
                <c:pt idx="3791">
                  <c:v>413.50001964019611</c:v>
                </c:pt>
                <c:pt idx="3792">
                  <c:v>413.60001964494586</c:v>
                </c:pt>
                <c:pt idx="3793">
                  <c:v>413.70001964969561</c:v>
                </c:pt>
                <c:pt idx="3794">
                  <c:v>413.80001965444535</c:v>
                </c:pt>
                <c:pt idx="3795">
                  <c:v>413.9000196591951</c:v>
                </c:pt>
                <c:pt idx="3796">
                  <c:v>414.00001966394484</c:v>
                </c:pt>
                <c:pt idx="3797">
                  <c:v>414.10001966869459</c:v>
                </c:pt>
                <c:pt idx="3798">
                  <c:v>414.20001967344433</c:v>
                </c:pt>
                <c:pt idx="3799">
                  <c:v>414.30001967819408</c:v>
                </c:pt>
                <c:pt idx="3800">
                  <c:v>414.40001968294382</c:v>
                </c:pt>
                <c:pt idx="3801">
                  <c:v>414.50001968769357</c:v>
                </c:pt>
                <c:pt idx="3802">
                  <c:v>414.60001969244331</c:v>
                </c:pt>
                <c:pt idx="3803">
                  <c:v>414.70001969719306</c:v>
                </c:pt>
                <c:pt idx="3804">
                  <c:v>414.8000197019428</c:v>
                </c:pt>
                <c:pt idx="3805">
                  <c:v>414.90001970669255</c:v>
                </c:pt>
                <c:pt idx="3806">
                  <c:v>415.00001971144229</c:v>
                </c:pt>
                <c:pt idx="3807">
                  <c:v>415.10001971619204</c:v>
                </c:pt>
                <c:pt idx="3808">
                  <c:v>415.20001972094178</c:v>
                </c:pt>
                <c:pt idx="3809">
                  <c:v>415.30001972569153</c:v>
                </c:pt>
                <c:pt idx="3810">
                  <c:v>415.40001973044127</c:v>
                </c:pt>
                <c:pt idx="3811">
                  <c:v>415.50001973519102</c:v>
                </c:pt>
                <c:pt idx="3812">
                  <c:v>415.60001973994076</c:v>
                </c:pt>
                <c:pt idx="3813">
                  <c:v>415.70001974469051</c:v>
                </c:pt>
                <c:pt idx="3814">
                  <c:v>415.80001974944025</c:v>
                </c:pt>
                <c:pt idx="3815">
                  <c:v>415.90001975419</c:v>
                </c:pt>
                <c:pt idx="3816">
                  <c:v>416.00001975893974</c:v>
                </c:pt>
                <c:pt idx="3817">
                  <c:v>416.10001976368949</c:v>
                </c:pt>
                <c:pt idx="3818">
                  <c:v>416.20001976843923</c:v>
                </c:pt>
                <c:pt idx="3819">
                  <c:v>416.30001977318898</c:v>
                </c:pt>
                <c:pt idx="3820">
                  <c:v>416.40001977793872</c:v>
                </c:pt>
                <c:pt idx="3821">
                  <c:v>416.50001978268847</c:v>
                </c:pt>
                <c:pt idx="3822">
                  <c:v>416.60001978743821</c:v>
                </c:pt>
                <c:pt idx="3823">
                  <c:v>416.70001979218796</c:v>
                </c:pt>
                <c:pt idx="3824">
                  <c:v>416.8000197969377</c:v>
                </c:pt>
                <c:pt idx="3825">
                  <c:v>416.90001980168745</c:v>
                </c:pt>
                <c:pt idx="3826">
                  <c:v>417.00001980643719</c:v>
                </c:pt>
                <c:pt idx="3827">
                  <c:v>417.10001981118694</c:v>
                </c:pt>
                <c:pt idx="3828">
                  <c:v>417.20001981593668</c:v>
                </c:pt>
                <c:pt idx="3829">
                  <c:v>417.30001982068643</c:v>
                </c:pt>
                <c:pt idx="3830">
                  <c:v>417.40001982543617</c:v>
                </c:pt>
                <c:pt idx="3831">
                  <c:v>417.50001983018592</c:v>
                </c:pt>
                <c:pt idx="3832">
                  <c:v>417.60001983493567</c:v>
                </c:pt>
                <c:pt idx="3833">
                  <c:v>417.70001983968541</c:v>
                </c:pt>
                <c:pt idx="3834">
                  <c:v>417.80001984443516</c:v>
                </c:pt>
                <c:pt idx="3835">
                  <c:v>417.9000198491849</c:v>
                </c:pt>
                <c:pt idx="3836">
                  <c:v>418.00001985393465</c:v>
                </c:pt>
                <c:pt idx="3837">
                  <c:v>418.10001985868439</c:v>
                </c:pt>
                <c:pt idx="3838">
                  <c:v>418.20001986343414</c:v>
                </c:pt>
                <c:pt idx="3839">
                  <c:v>418.30001986818388</c:v>
                </c:pt>
                <c:pt idx="3840">
                  <c:v>418.40001987293363</c:v>
                </c:pt>
                <c:pt idx="3841">
                  <c:v>418.50001987768337</c:v>
                </c:pt>
                <c:pt idx="3842">
                  <c:v>418.60001988243312</c:v>
                </c:pt>
                <c:pt idx="3843">
                  <c:v>418.70001988718286</c:v>
                </c:pt>
                <c:pt idx="3844">
                  <c:v>418.80001989193261</c:v>
                </c:pt>
                <c:pt idx="3845">
                  <c:v>418.90001989668235</c:v>
                </c:pt>
                <c:pt idx="3846">
                  <c:v>419.0000199014321</c:v>
                </c:pt>
                <c:pt idx="3847">
                  <c:v>419.10001990618184</c:v>
                </c:pt>
                <c:pt idx="3848">
                  <c:v>419.20001991093159</c:v>
                </c:pt>
                <c:pt idx="3849">
                  <c:v>419.30001991568133</c:v>
                </c:pt>
                <c:pt idx="3850">
                  <c:v>419.40001992043108</c:v>
                </c:pt>
                <c:pt idx="3851">
                  <c:v>419.50001992518082</c:v>
                </c:pt>
                <c:pt idx="3852">
                  <c:v>419.60001992993057</c:v>
                </c:pt>
                <c:pt idx="3853">
                  <c:v>419.70001993468031</c:v>
                </c:pt>
                <c:pt idx="3854">
                  <c:v>419.80001993943006</c:v>
                </c:pt>
                <c:pt idx="3855">
                  <c:v>419.9000199441798</c:v>
                </c:pt>
                <c:pt idx="3856">
                  <c:v>420.00001994892955</c:v>
                </c:pt>
                <c:pt idx="3857">
                  <c:v>420.10001995367929</c:v>
                </c:pt>
                <c:pt idx="3858">
                  <c:v>420.20001995842904</c:v>
                </c:pt>
                <c:pt idx="3859">
                  <c:v>420.30001996317878</c:v>
                </c:pt>
                <c:pt idx="3860">
                  <c:v>420.40001996792853</c:v>
                </c:pt>
                <c:pt idx="3861">
                  <c:v>420.50001997267827</c:v>
                </c:pt>
                <c:pt idx="3862">
                  <c:v>420.60001997742802</c:v>
                </c:pt>
                <c:pt idx="3863">
                  <c:v>420.70001998217776</c:v>
                </c:pt>
                <c:pt idx="3864">
                  <c:v>420.80001998692751</c:v>
                </c:pt>
                <c:pt idx="3865">
                  <c:v>420.90001999167725</c:v>
                </c:pt>
                <c:pt idx="3866">
                  <c:v>421.000019996427</c:v>
                </c:pt>
                <c:pt idx="3867">
                  <c:v>421.10002000117674</c:v>
                </c:pt>
                <c:pt idx="3868">
                  <c:v>421.20002000592649</c:v>
                </c:pt>
                <c:pt idx="3869">
                  <c:v>421.30002001067623</c:v>
                </c:pt>
                <c:pt idx="3870">
                  <c:v>421.40002001542598</c:v>
                </c:pt>
                <c:pt idx="3871">
                  <c:v>421.50002002017573</c:v>
                </c:pt>
                <c:pt idx="3872">
                  <c:v>421.60002002492547</c:v>
                </c:pt>
                <c:pt idx="3873">
                  <c:v>421.70002002967522</c:v>
                </c:pt>
                <c:pt idx="3874">
                  <c:v>421.80002003442496</c:v>
                </c:pt>
                <c:pt idx="3875">
                  <c:v>421.90002003917471</c:v>
                </c:pt>
                <c:pt idx="3876">
                  <c:v>422.00002004392445</c:v>
                </c:pt>
                <c:pt idx="3877">
                  <c:v>422.1000200486742</c:v>
                </c:pt>
                <c:pt idx="3878">
                  <c:v>422.20002005342394</c:v>
                </c:pt>
                <c:pt idx="3879">
                  <c:v>422.30002005817369</c:v>
                </c:pt>
                <c:pt idx="3880">
                  <c:v>422.40002006292343</c:v>
                </c:pt>
                <c:pt idx="3881">
                  <c:v>422.50002006767318</c:v>
                </c:pt>
                <c:pt idx="3882">
                  <c:v>422.60002007242292</c:v>
                </c:pt>
                <c:pt idx="3883">
                  <c:v>422.70002007717267</c:v>
                </c:pt>
                <c:pt idx="3884">
                  <c:v>422.80002008192241</c:v>
                </c:pt>
                <c:pt idx="3885">
                  <c:v>422.90002008667216</c:v>
                </c:pt>
                <c:pt idx="3886">
                  <c:v>423.0000200914219</c:v>
                </c:pt>
                <c:pt idx="3887">
                  <c:v>423.10002009617165</c:v>
                </c:pt>
                <c:pt idx="3888">
                  <c:v>423.20002010092139</c:v>
                </c:pt>
                <c:pt idx="3889">
                  <c:v>423.30002010567114</c:v>
                </c:pt>
                <c:pt idx="3890">
                  <c:v>423.40002011042088</c:v>
                </c:pt>
                <c:pt idx="3891">
                  <c:v>423.50002011517063</c:v>
                </c:pt>
                <c:pt idx="3892">
                  <c:v>423.60002011992037</c:v>
                </c:pt>
                <c:pt idx="3893">
                  <c:v>423.70002012467012</c:v>
                </c:pt>
                <c:pt idx="3894">
                  <c:v>423.80002012941986</c:v>
                </c:pt>
                <c:pt idx="3895">
                  <c:v>423.90002013416961</c:v>
                </c:pt>
                <c:pt idx="3896">
                  <c:v>424.00002013891935</c:v>
                </c:pt>
                <c:pt idx="3897">
                  <c:v>424.1000201436691</c:v>
                </c:pt>
                <c:pt idx="3898">
                  <c:v>424.20002014841884</c:v>
                </c:pt>
                <c:pt idx="3899">
                  <c:v>424.30002015316859</c:v>
                </c:pt>
                <c:pt idx="3900">
                  <c:v>424.40002015791833</c:v>
                </c:pt>
                <c:pt idx="3901">
                  <c:v>424.50002016266808</c:v>
                </c:pt>
                <c:pt idx="3902">
                  <c:v>424.60002016741782</c:v>
                </c:pt>
                <c:pt idx="3903">
                  <c:v>424.70002017216757</c:v>
                </c:pt>
                <c:pt idx="3904">
                  <c:v>424.80002017691731</c:v>
                </c:pt>
                <c:pt idx="3905">
                  <c:v>424.90002018166706</c:v>
                </c:pt>
                <c:pt idx="3906">
                  <c:v>425.0000201864168</c:v>
                </c:pt>
                <c:pt idx="3907">
                  <c:v>425.10002019116655</c:v>
                </c:pt>
                <c:pt idx="3908">
                  <c:v>425.2000201959163</c:v>
                </c:pt>
                <c:pt idx="3909">
                  <c:v>425.30002020066604</c:v>
                </c:pt>
                <c:pt idx="3910">
                  <c:v>425.40002020541579</c:v>
                </c:pt>
                <c:pt idx="3911">
                  <c:v>425.50002021016553</c:v>
                </c:pt>
                <c:pt idx="3912">
                  <c:v>425.60002021491528</c:v>
                </c:pt>
                <c:pt idx="3913">
                  <c:v>425.70002021966502</c:v>
                </c:pt>
                <c:pt idx="3914">
                  <c:v>425.80002022441477</c:v>
                </c:pt>
                <c:pt idx="3915">
                  <c:v>425.90002022916451</c:v>
                </c:pt>
                <c:pt idx="3916">
                  <c:v>426.00002023391426</c:v>
                </c:pt>
                <c:pt idx="3917">
                  <c:v>426.100020238664</c:v>
                </c:pt>
                <c:pt idx="3918">
                  <c:v>426.20002024341375</c:v>
                </c:pt>
                <c:pt idx="3919">
                  <c:v>426.30002024816349</c:v>
                </c:pt>
                <c:pt idx="3920">
                  <c:v>426.40002025291324</c:v>
                </c:pt>
                <c:pt idx="3921">
                  <c:v>426.50002025766298</c:v>
                </c:pt>
                <c:pt idx="3922">
                  <c:v>426.60002026241273</c:v>
                </c:pt>
                <c:pt idx="3923">
                  <c:v>426.70002026716247</c:v>
                </c:pt>
                <c:pt idx="3924">
                  <c:v>426.80002027191222</c:v>
                </c:pt>
                <c:pt idx="3925">
                  <c:v>426.90002027666196</c:v>
                </c:pt>
                <c:pt idx="3926">
                  <c:v>427.00002028141171</c:v>
                </c:pt>
                <c:pt idx="3927">
                  <c:v>427.10002028616145</c:v>
                </c:pt>
                <c:pt idx="3928">
                  <c:v>427.2000202909112</c:v>
                </c:pt>
                <c:pt idx="3929">
                  <c:v>427.30002029566094</c:v>
                </c:pt>
                <c:pt idx="3930">
                  <c:v>427.40002030041069</c:v>
                </c:pt>
                <c:pt idx="3931">
                  <c:v>427.50002030516043</c:v>
                </c:pt>
                <c:pt idx="3932">
                  <c:v>427.60002030991018</c:v>
                </c:pt>
                <c:pt idx="3933">
                  <c:v>427.70002031465992</c:v>
                </c:pt>
                <c:pt idx="3934">
                  <c:v>427.80002031940967</c:v>
                </c:pt>
                <c:pt idx="3935">
                  <c:v>427.90002032415941</c:v>
                </c:pt>
                <c:pt idx="3936">
                  <c:v>428.00002032890916</c:v>
                </c:pt>
                <c:pt idx="3937">
                  <c:v>428.1000203336589</c:v>
                </c:pt>
                <c:pt idx="3938">
                  <c:v>428.20002033840865</c:v>
                </c:pt>
                <c:pt idx="3939">
                  <c:v>428.30002034315839</c:v>
                </c:pt>
                <c:pt idx="3940">
                  <c:v>428.40002034790814</c:v>
                </c:pt>
                <c:pt idx="3941">
                  <c:v>428.50002035265788</c:v>
                </c:pt>
                <c:pt idx="3942">
                  <c:v>428.60002035740763</c:v>
                </c:pt>
                <c:pt idx="3943">
                  <c:v>428.70002036215737</c:v>
                </c:pt>
                <c:pt idx="3944">
                  <c:v>428.80002036690712</c:v>
                </c:pt>
                <c:pt idx="3945">
                  <c:v>428.90002037165686</c:v>
                </c:pt>
                <c:pt idx="3946">
                  <c:v>429.00002037640661</c:v>
                </c:pt>
                <c:pt idx="3947">
                  <c:v>429.10002038115636</c:v>
                </c:pt>
                <c:pt idx="3948">
                  <c:v>429.2000203859061</c:v>
                </c:pt>
                <c:pt idx="3949">
                  <c:v>429.30002039065585</c:v>
                </c:pt>
                <c:pt idx="3950">
                  <c:v>429.40002039540559</c:v>
                </c:pt>
                <c:pt idx="3951">
                  <c:v>429.50002040015534</c:v>
                </c:pt>
                <c:pt idx="3952">
                  <c:v>429.60002040490508</c:v>
                </c:pt>
                <c:pt idx="3953">
                  <c:v>429.70002040965483</c:v>
                </c:pt>
                <c:pt idx="3954">
                  <c:v>429.80002041440457</c:v>
                </c:pt>
                <c:pt idx="3955">
                  <c:v>429.90002041915432</c:v>
                </c:pt>
                <c:pt idx="3956">
                  <c:v>430.00002042390406</c:v>
                </c:pt>
                <c:pt idx="3957">
                  <c:v>430.10002042865381</c:v>
                </c:pt>
                <c:pt idx="3958">
                  <c:v>430.20002043340355</c:v>
                </c:pt>
                <c:pt idx="3959">
                  <c:v>430.3000204381533</c:v>
                </c:pt>
                <c:pt idx="3960">
                  <c:v>430.40002044290304</c:v>
                </c:pt>
                <c:pt idx="3961">
                  <c:v>430.50002044765279</c:v>
                </c:pt>
                <c:pt idx="3962">
                  <c:v>430.60002045240253</c:v>
                </c:pt>
                <c:pt idx="3963">
                  <c:v>430.70002045715228</c:v>
                </c:pt>
                <c:pt idx="3964">
                  <c:v>430.80002046190202</c:v>
                </c:pt>
                <c:pt idx="3965">
                  <c:v>430.90002046665177</c:v>
                </c:pt>
                <c:pt idx="3966">
                  <c:v>431.00002047140151</c:v>
                </c:pt>
                <c:pt idx="3967">
                  <c:v>431.10002047615126</c:v>
                </c:pt>
                <c:pt idx="3968">
                  <c:v>431.200020480901</c:v>
                </c:pt>
                <c:pt idx="3969">
                  <c:v>431.30002048565075</c:v>
                </c:pt>
                <c:pt idx="3970">
                  <c:v>431.40002049040049</c:v>
                </c:pt>
                <c:pt idx="3971">
                  <c:v>431.50002049515024</c:v>
                </c:pt>
                <c:pt idx="3972">
                  <c:v>431.60002049989998</c:v>
                </c:pt>
                <c:pt idx="3973">
                  <c:v>431.70002050464973</c:v>
                </c:pt>
                <c:pt idx="3974">
                  <c:v>431.80002050939947</c:v>
                </c:pt>
                <c:pt idx="3975">
                  <c:v>431.90002051414922</c:v>
                </c:pt>
                <c:pt idx="3976">
                  <c:v>432.00002051889896</c:v>
                </c:pt>
                <c:pt idx="3977">
                  <c:v>432.10002052364871</c:v>
                </c:pt>
                <c:pt idx="3978">
                  <c:v>432.20002052839845</c:v>
                </c:pt>
                <c:pt idx="3979">
                  <c:v>432.3000205331482</c:v>
                </c:pt>
                <c:pt idx="3980">
                  <c:v>432.40002053789794</c:v>
                </c:pt>
                <c:pt idx="3981">
                  <c:v>432.50002054264769</c:v>
                </c:pt>
                <c:pt idx="3982">
                  <c:v>432.60002054739743</c:v>
                </c:pt>
                <c:pt idx="3983">
                  <c:v>432.70002055214718</c:v>
                </c:pt>
                <c:pt idx="3984">
                  <c:v>432.80002055689692</c:v>
                </c:pt>
                <c:pt idx="3985">
                  <c:v>432.90002056164667</c:v>
                </c:pt>
                <c:pt idx="3986">
                  <c:v>433.00002056639642</c:v>
                </c:pt>
                <c:pt idx="3987">
                  <c:v>433.10002057114616</c:v>
                </c:pt>
                <c:pt idx="3988">
                  <c:v>433.20002057589591</c:v>
                </c:pt>
                <c:pt idx="3989">
                  <c:v>433.30002058064565</c:v>
                </c:pt>
                <c:pt idx="3990">
                  <c:v>433.4000205853954</c:v>
                </c:pt>
                <c:pt idx="3991">
                  <c:v>433.50002059014514</c:v>
                </c:pt>
                <c:pt idx="3992">
                  <c:v>433.60002059489489</c:v>
                </c:pt>
                <c:pt idx="3993">
                  <c:v>433.70002059964463</c:v>
                </c:pt>
                <c:pt idx="3994">
                  <c:v>433.80002060439438</c:v>
                </c:pt>
                <c:pt idx="3995">
                  <c:v>433.90002060914412</c:v>
                </c:pt>
                <c:pt idx="3996">
                  <c:v>434.00002061389387</c:v>
                </c:pt>
                <c:pt idx="3997">
                  <c:v>434.10002061864361</c:v>
                </c:pt>
                <c:pt idx="3998">
                  <c:v>434.20002062339336</c:v>
                </c:pt>
                <c:pt idx="3999">
                  <c:v>434.3000206281431</c:v>
                </c:pt>
                <c:pt idx="4000">
                  <c:v>434.40002063289285</c:v>
                </c:pt>
                <c:pt idx="4001">
                  <c:v>434.50002063764259</c:v>
                </c:pt>
                <c:pt idx="4002">
                  <c:v>434.60002064239234</c:v>
                </c:pt>
                <c:pt idx="4003">
                  <c:v>434.70002064714208</c:v>
                </c:pt>
                <c:pt idx="4004">
                  <c:v>434.80002065189183</c:v>
                </c:pt>
                <c:pt idx="4005">
                  <c:v>434.90002065664157</c:v>
                </c:pt>
                <c:pt idx="4006">
                  <c:v>435.00002066139132</c:v>
                </c:pt>
                <c:pt idx="4007">
                  <c:v>435.10002066614106</c:v>
                </c:pt>
                <c:pt idx="4008">
                  <c:v>435.20002067089081</c:v>
                </c:pt>
                <c:pt idx="4009">
                  <c:v>435.30002067564055</c:v>
                </c:pt>
                <c:pt idx="4010">
                  <c:v>435.4000206803903</c:v>
                </c:pt>
                <c:pt idx="4011">
                  <c:v>435.50002068514004</c:v>
                </c:pt>
                <c:pt idx="4012">
                  <c:v>435.60002068988979</c:v>
                </c:pt>
                <c:pt idx="4013">
                  <c:v>435.70002069463953</c:v>
                </c:pt>
                <c:pt idx="4014">
                  <c:v>435.80002069938928</c:v>
                </c:pt>
                <c:pt idx="4015">
                  <c:v>435.90002070413902</c:v>
                </c:pt>
                <c:pt idx="4016">
                  <c:v>436.00002070888877</c:v>
                </c:pt>
                <c:pt idx="4017">
                  <c:v>436.10002071363851</c:v>
                </c:pt>
                <c:pt idx="4018">
                  <c:v>436.20002071838826</c:v>
                </c:pt>
                <c:pt idx="4019">
                  <c:v>436.300020723138</c:v>
                </c:pt>
                <c:pt idx="4020">
                  <c:v>436.40002072788775</c:v>
                </c:pt>
                <c:pt idx="4021">
                  <c:v>436.50002073263749</c:v>
                </c:pt>
                <c:pt idx="4022">
                  <c:v>436.60002073738724</c:v>
                </c:pt>
                <c:pt idx="4023">
                  <c:v>436.70002074213699</c:v>
                </c:pt>
                <c:pt idx="4024">
                  <c:v>436.80002074688673</c:v>
                </c:pt>
                <c:pt idx="4025">
                  <c:v>436.90002075163648</c:v>
                </c:pt>
                <c:pt idx="4026">
                  <c:v>437.00002075638622</c:v>
                </c:pt>
                <c:pt idx="4027">
                  <c:v>437.10002076113597</c:v>
                </c:pt>
                <c:pt idx="4028">
                  <c:v>437.20002076588571</c:v>
                </c:pt>
                <c:pt idx="4029">
                  <c:v>437.30002077063546</c:v>
                </c:pt>
                <c:pt idx="4030">
                  <c:v>437.4000207753852</c:v>
                </c:pt>
                <c:pt idx="4031">
                  <c:v>437.50002078013495</c:v>
                </c:pt>
                <c:pt idx="4032">
                  <c:v>437.60002078488469</c:v>
                </c:pt>
                <c:pt idx="4033">
                  <c:v>437.70002078963444</c:v>
                </c:pt>
                <c:pt idx="4034">
                  <c:v>437.80002079438418</c:v>
                </c:pt>
                <c:pt idx="4035">
                  <c:v>437.90002079913393</c:v>
                </c:pt>
                <c:pt idx="4036">
                  <c:v>438.00002080388367</c:v>
                </c:pt>
                <c:pt idx="4037">
                  <c:v>438.10002080863342</c:v>
                </c:pt>
                <c:pt idx="4038">
                  <c:v>438.20002081338316</c:v>
                </c:pt>
                <c:pt idx="4039">
                  <c:v>438.30002081813291</c:v>
                </c:pt>
                <c:pt idx="4040">
                  <c:v>438.40002082288265</c:v>
                </c:pt>
                <c:pt idx="4041">
                  <c:v>438.5000208276324</c:v>
                </c:pt>
                <c:pt idx="4042">
                  <c:v>438.60002083238214</c:v>
                </c:pt>
                <c:pt idx="4043">
                  <c:v>438.70002083713189</c:v>
                </c:pt>
                <c:pt idx="4044">
                  <c:v>438.80002084188163</c:v>
                </c:pt>
                <c:pt idx="4045">
                  <c:v>438.90002084663138</c:v>
                </c:pt>
                <c:pt idx="4046">
                  <c:v>439.00002085138112</c:v>
                </c:pt>
                <c:pt idx="4047">
                  <c:v>439.10002085613087</c:v>
                </c:pt>
                <c:pt idx="4048">
                  <c:v>439.20002086088061</c:v>
                </c:pt>
                <c:pt idx="4049">
                  <c:v>439.30002086563036</c:v>
                </c:pt>
                <c:pt idx="4050">
                  <c:v>439.4000208703801</c:v>
                </c:pt>
                <c:pt idx="4051">
                  <c:v>439.50002087512985</c:v>
                </c:pt>
                <c:pt idx="4052">
                  <c:v>439.60002087987959</c:v>
                </c:pt>
                <c:pt idx="4053">
                  <c:v>439.70002088462934</c:v>
                </c:pt>
                <c:pt idx="4054">
                  <c:v>439.80002088937908</c:v>
                </c:pt>
                <c:pt idx="4055">
                  <c:v>439.90002089412883</c:v>
                </c:pt>
                <c:pt idx="4056">
                  <c:v>440.00002089887857</c:v>
                </c:pt>
                <c:pt idx="4057">
                  <c:v>440.10002090362832</c:v>
                </c:pt>
                <c:pt idx="4058">
                  <c:v>440.20002090837806</c:v>
                </c:pt>
                <c:pt idx="4059">
                  <c:v>440.30002091312781</c:v>
                </c:pt>
                <c:pt idx="4060">
                  <c:v>440.40002091787755</c:v>
                </c:pt>
                <c:pt idx="4061">
                  <c:v>440.5000209226273</c:v>
                </c:pt>
                <c:pt idx="4062">
                  <c:v>440.60002092737705</c:v>
                </c:pt>
                <c:pt idx="4063">
                  <c:v>440.70002093212679</c:v>
                </c:pt>
                <c:pt idx="4064">
                  <c:v>440.80002093687654</c:v>
                </c:pt>
                <c:pt idx="4065">
                  <c:v>440.90002094162628</c:v>
                </c:pt>
                <c:pt idx="4066">
                  <c:v>441.00002094637603</c:v>
                </c:pt>
                <c:pt idx="4067">
                  <c:v>441.10002095112577</c:v>
                </c:pt>
                <c:pt idx="4068">
                  <c:v>441.20002095587552</c:v>
                </c:pt>
                <c:pt idx="4069">
                  <c:v>441.30002096062526</c:v>
                </c:pt>
                <c:pt idx="4070">
                  <c:v>441.40002096537501</c:v>
                </c:pt>
                <c:pt idx="4071">
                  <c:v>441.50002097012475</c:v>
                </c:pt>
                <c:pt idx="4072">
                  <c:v>441.6000209748745</c:v>
                </c:pt>
                <c:pt idx="4073">
                  <c:v>441.70002097962424</c:v>
                </c:pt>
                <c:pt idx="4074">
                  <c:v>441.80002098437399</c:v>
                </c:pt>
                <c:pt idx="4075">
                  <c:v>441.90002098912373</c:v>
                </c:pt>
                <c:pt idx="4076">
                  <c:v>442.00002099387348</c:v>
                </c:pt>
                <c:pt idx="4077">
                  <c:v>442.10002099862322</c:v>
                </c:pt>
                <c:pt idx="4078">
                  <c:v>442.20002100337297</c:v>
                </c:pt>
                <c:pt idx="4079">
                  <c:v>442.30002100812271</c:v>
                </c:pt>
                <c:pt idx="4080">
                  <c:v>442.40002101287246</c:v>
                </c:pt>
                <c:pt idx="4081">
                  <c:v>442.5000210176222</c:v>
                </c:pt>
                <c:pt idx="4082">
                  <c:v>442.60002102237195</c:v>
                </c:pt>
                <c:pt idx="4083">
                  <c:v>442.70002102712169</c:v>
                </c:pt>
                <c:pt idx="4084">
                  <c:v>442.80002103187144</c:v>
                </c:pt>
                <c:pt idx="4085">
                  <c:v>442.90002103662118</c:v>
                </c:pt>
                <c:pt idx="4086">
                  <c:v>443.00002104137093</c:v>
                </c:pt>
                <c:pt idx="4087">
                  <c:v>443.10002104612067</c:v>
                </c:pt>
                <c:pt idx="4088">
                  <c:v>443.20002105087042</c:v>
                </c:pt>
                <c:pt idx="4089">
                  <c:v>443.30002105562016</c:v>
                </c:pt>
                <c:pt idx="4090">
                  <c:v>443.40002106036991</c:v>
                </c:pt>
                <c:pt idx="4091">
                  <c:v>443.50002106511965</c:v>
                </c:pt>
                <c:pt idx="4092">
                  <c:v>443.6000210698694</c:v>
                </c:pt>
                <c:pt idx="4093">
                  <c:v>443.70002107461914</c:v>
                </c:pt>
                <c:pt idx="4094">
                  <c:v>443.80002107936889</c:v>
                </c:pt>
                <c:pt idx="4095">
                  <c:v>443.90002108411863</c:v>
                </c:pt>
                <c:pt idx="4096">
                  <c:v>444.00002108886838</c:v>
                </c:pt>
                <c:pt idx="4097">
                  <c:v>444.10002109361812</c:v>
                </c:pt>
                <c:pt idx="4098">
                  <c:v>444.20002109836787</c:v>
                </c:pt>
                <c:pt idx="4099">
                  <c:v>444.30002110311761</c:v>
                </c:pt>
                <c:pt idx="4100">
                  <c:v>444.40002110786736</c:v>
                </c:pt>
                <c:pt idx="4101">
                  <c:v>444.50002111261711</c:v>
                </c:pt>
                <c:pt idx="4102">
                  <c:v>444.60002111736685</c:v>
                </c:pt>
                <c:pt idx="4103">
                  <c:v>444.7000211221166</c:v>
                </c:pt>
                <c:pt idx="4104">
                  <c:v>444.80002112686634</c:v>
                </c:pt>
                <c:pt idx="4105">
                  <c:v>444.90002113161609</c:v>
                </c:pt>
                <c:pt idx="4106">
                  <c:v>445.00002113636583</c:v>
                </c:pt>
                <c:pt idx="4107">
                  <c:v>445.10002114111558</c:v>
                </c:pt>
                <c:pt idx="4108">
                  <c:v>445.20002114586532</c:v>
                </c:pt>
                <c:pt idx="4109">
                  <c:v>445.30002115061507</c:v>
                </c:pt>
                <c:pt idx="4110">
                  <c:v>445.40002115536481</c:v>
                </c:pt>
                <c:pt idx="4111">
                  <c:v>445.50002116011456</c:v>
                </c:pt>
                <c:pt idx="4112">
                  <c:v>445.6000211648643</c:v>
                </c:pt>
                <c:pt idx="4113">
                  <c:v>445.70002116961405</c:v>
                </c:pt>
                <c:pt idx="4114">
                  <c:v>445.80002117436379</c:v>
                </c:pt>
                <c:pt idx="4115">
                  <c:v>445.90002117911354</c:v>
                </c:pt>
                <c:pt idx="4116">
                  <c:v>446.00002118386328</c:v>
                </c:pt>
                <c:pt idx="4117">
                  <c:v>446.10002118861303</c:v>
                </c:pt>
                <c:pt idx="4118">
                  <c:v>446.20002119336277</c:v>
                </c:pt>
                <c:pt idx="4119">
                  <c:v>446.30002119811252</c:v>
                </c:pt>
                <c:pt idx="4120">
                  <c:v>446.40002120286226</c:v>
                </c:pt>
                <c:pt idx="4121">
                  <c:v>446.50002120761201</c:v>
                </c:pt>
                <c:pt idx="4122">
                  <c:v>446.60002121236175</c:v>
                </c:pt>
                <c:pt idx="4123">
                  <c:v>446.7000212171115</c:v>
                </c:pt>
                <c:pt idx="4124">
                  <c:v>446.80002122186124</c:v>
                </c:pt>
                <c:pt idx="4125">
                  <c:v>446.90002122661099</c:v>
                </c:pt>
                <c:pt idx="4126">
                  <c:v>447.00002123136073</c:v>
                </c:pt>
                <c:pt idx="4127">
                  <c:v>447.10002123611048</c:v>
                </c:pt>
                <c:pt idx="4128">
                  <c:v>447.20002124086022</c:v>
                </c:pt>
                <c:pt idx="4129">
                  <c:v>447.30002124560997</c:v>
                </c:pt>
                <c:pt idx="4130">
                  <c:v>447.40002125035971</c:v>
                </c:pt>
                <c:pt idx="4131">
                  <c:v>447.50002125510946</c:v>
                </c:pt>
                <c:pt idx="4132">
                  <c:v>447.6000212598592</c:v>
                </c:pt>
                <c:pt idx="4133">
                  <c:v>447.70002126460895</c:v>
                </c:pt>
                <c:pt idx="4134">
                  <c:v>447.80002126935869</c:v>
                </c:pt>
                <c:pt idx="4135">
                  <c:v>447.90002127410844</c:v>
                </c:pt>
                <c:pt idx="4136">
                  <c:v>448.00002127885818</c:v>
                </c:pt>
                <c:pt idx="4137">
                  <c:v>448.10002128360793</c:v>
                </c:pt>
                <c:pt idx="4138">
                  <c:v>448.20002128835768</c:v>
                </c:pt>
                <c:pt idx="4139">
                  <c:v>448.30002129310742</c:v>
                </c:pt>
                <c:pt idx="4140">
                  <c:v>448.40002129785717</c:v>
                </c:pt>
                <c:pt idx="4141">
                  <c:v>448.50002130260691</c:v>
                </c:pt>
                <c:pt idx="4142">
                  <c:v>448.60002130735666</c:v>
                </c:pt>
                <c:pt idx="4143">
                  <c:v>448.7000213121064</c:v>
                </c:pt>
                <c:pt idx="4144">
                  <c:v>448.80002131685615</c:v>
                </c:pt>
                <c:pt idx="4145">
                  <c:v>448.90002132160589</c:v>
                </c:pt>
                <c:pt idx="4146">
                  <c:v>449.00002132635564</c:v>
                </c:pt>
                <c:pt idx="4147">
                  <c:v>449.10002133110538</c:v>
                </c:pt>
                <c:pt idx="4148">
                  <c:v>449.20002133585513</c:v>
                </c:pt>
                <c:pt idx="4149">
                  <c:v>449.30002134060487</c:v>
                </c:pt>
                <c:pt idx="4150">
                  <c:v>449.40002134535462</c:v>
                </c:pt>
                <c:pt idx="4151">
                  <c:v>449.50002135010436</c:v>
                </c:pt>
                <c:pt idx="4152">
                  <c:v>449.60002135485411</c:v>
                </c:pt>
                <c:pt idx="4153">
                  <c:v>449.70002135960385</c:v>
                </c:pt>
                <c:pt idx="4154">
                  <c:v>449.8000213643536</c:v>
                </c:pt>
                <c:pt idx="4155">
                  <c:v>449.90002136910334</c:v>
                </c:pt>
                <c:pt idx="4156">
                  <c:v>450.00002137385309</c:v>
                </c:pt>
                <c:pt idx="4157">
                  <c:v>450.10002137860283</c:v>
                </c:pt>
                <c:pt idx="4158">
                  <c:v>450.20002138335258</c:v>
                </c:pt>
                <c:pt idx="4159">
                  <c:v>450.30002138810232</c:v>
                </c:pt>
                <c:pt idx="4160">
                  <c:v>450.40002139285207</c:v>
                </c:pt>
                <c:pt idx="4161">
                  <c:v>450.50002139760181</c:v>
                </c:pt>
                <c:pt idx="4162">
                  <c:v>450.60002140235156</c:v>
                </c:pt>
                <c:pt idx="4163">
                  <c:v>450.7000214071013</c:v>
                </c:pt>
                <c:pt idx="4164">
                  <c:v>450.80002141185105</c:v>
                </c:pt>
                <c:pt idx="4165">
                  <c:v>450.90002141660079</c:v>
                </c:pt>
                <c:pt idx="4166">
                  <c:v>451.00002142135054</c:v>
                </c:pt>
                <c:pt idx="4167">
                  <c:v>451.10002142610028</c:v>
                </c:pt>
                <c:pt idx="4168">
                  <c:v>451.20002143085003</c:v>
                </c:pt>
                <c:pt idx="4169">
                  <c:v>451.30002143559977</c:v>
                </c:pt>
                <c:pt idx="4170">
                  <c:v>451.40002144034952</c:v>
                </c:pt>
                <c:pt idx="4171">
                  <c:v>451.50002144509926</c:v>
                </c:pt>
                <c:pt idx="4172">
                  <c:v>451.60002144984901</c:v>
                </c:pt>
                <c:pt idx="4173">
                  <c:v>451.70002145459875</c:v>
                </c:pt>
                <c:pt idx="4174">
                  <c:v>451.8000214593485</c:v>
                </c:pt>
                <c:pt idx="4175">
                  <c:v>451.90002146409824</c:v>
                </c:pt>
                <c:pt idx="4176">
                  <c:v>452.00002146884799</c:v>
                </c:pt>
                <c:pt idx="4177">
                  <c:v>452.10002147359774</c:v>
                </c:pt>
                <c:pt idx="4178">
                  <c:v>452.20002147834748</c:v>
                </c:pt>
                <c:pt idx="4179">
                  <c:v>452.30002148309723</c:v>
                </c:pt>
                <c:pt idx="4180">
                  <c:v>452.40002148784697</c:v>
                </c:pt>
                <c:pt idx="4181">
                  <c:v>452.50002149259672</c:v>
                </c:pt>
                <c:pt idx="4182">
                  <c:v>452.60002149734646</c:v>
                </c:pt>
                <c:pt idx="4183">
                  <c:v>452.70002150209621</c:v>
                </c:pt>
                <c:pt idx="4184">
                  <c:v>452.80002150684595</c:v>
                </c:pt>
                <c:pt idx="4185">
                  <c:v>452.9000215115957</c:v>
                </c:pt>
                <c:pt idx="4186">
                  <c:v>453.00002151634544</c:v>
                </c:pt>
                <c:pt idx="4187">
                  <c:v>453.10002152109519</c:v>
                </c:pt>
                <c:pt idx="4188">
                  <c:v>453.20002152584493</c:v>
                </c:pt>
                <c:pt idx="4189">
                  <c:v>453.30002153059468</c:v>
                </c:pt>
                <c:pt idx="4190">
                  <c:v>453.40002153534442</c:v>
                </c:pt>
                <c:pt idx="4191">
                  <c:v>453.50002154009417</c:v>
                </c:pt>
                <c:pt idx="4192">
                  <c:v>453.60002154484391</c:v>
                </c:pt>
                <c:pt idx="4193">
                  <c:v>453.70002154959366</c:v>
                </c:pt>
                <c:pt idx="4194">
                  <c:v>453.8000215543434</c:v>
                </c:pt>
                <c:pt idx="4195">
                  <c:v>453.90002155909315</c:v>
                </c:pt>
                <c:pt idx="4196">
                  <c:v>454.00002156384289</c:v>
                </c:pt>
                <c:pt idx="4197">
                  <c:v>454.10002156859264</c:v>
                </c:pt>
                <c:pt idx="4198">
                  <c:v>454.20002157334238</c:v>
                </c:pt>
                <c:pt idx="4199">
                  <c:v>454.30002157809213</c:v>
                </c:pt>
                <c:pt idx="4200">
                  <c:v>454.40002158284187</c:v>
                </c:pt>
                <c:pt idx="4201">
                  <c:v>454.50002158759162</c:v>
                </c:pt>
                <c:pt idx="4202">
                  <c:v>454.60002159234136</c:v>
                </c:pt>
                <c:pt idx="4203">
                  <c:v>454.70002159709111</c:v>
                </c:pt>
                <c:pt idx="4204">
                  <c:v>454.80002160184085</c:v>
                </c:pt>
                <c:pt idx="4205">
                  <c:v>454.9000216065906</c:v>
                </c:pt>
                <c:pt idx="4206">
                  <c:v>455.00002161134034</c:v>
                </c:pt>
                <c:pt idx="4207">
                  <c:v>455.10002161609009</c:v>
                </c:pt>
                <c:pt idx="4208">
                  <c:v>455.20002162083983</c:v>
                </c:pt>
                <c:pt idx="4209">
                  <c:v>455.30002162558958</c:v>
                </c:pt>
                <c:pt idx="4210">
                  <c:v>455.40002163033932</c:v>
                </c:pt>
                <c:pt idx="4211">
                  <c:v>455.50002163508907</c:v>
                </c:pt>
                <c:pt idx="4212">
                  <c:v>455.60002163983881</c:v>
                </c:pt>
                <c:pt idx="4213">
                  <c:v>455.70002164458856</c:v>
                </c:pt>
                <c:pt idx="4214">
                  <c:v>455.8000216493383</c:v>
                </c:pt>
                <c:pt idx="4215">
                  <c:v>455.90002165408805</c:v>
                </c:pt>
                <c:pt idx="4216">
                  <c:v>456.0000216588378</c:v>
                </c:pt>
                <c:pt idx="4217">
                  <c:v>456.10002166358754</c:v>
                </c:pt>
                <c:pt idx="4218">
                  <c:v>456.20002166833729</c:v>
                </c:pt>
                <c:pt idx="4219">
                  <c:v>456.30002167308703</c:v>
                </c:pt>
                <c:pt idx="4220">
                  <c:v>456.40002167783678</c:v>
                </c:pt>
                <c:pt idx="4221">
                  <c:v>456.50002168258652</c:v>
                </c:pt>
                <c:pt idx="4222">
                  <c:v>456.60002168733627</c:v>
                </c:pt>
                <c:pt idx="4223">
                  <c:v>456.70002169208601</c:v>
                </c:pt>
                <c:pt idx="4224">
                  <c:v>456.80002169683576</c:v>
                </c:pt>
                <c:pt idx="4225">
                  <c:v>456.9000217015855</c:v>
                </c:pt>
                <c:pt idx="4226">
                  <c:v>457.00002170633525</c:v>
                </c:pt>
                <c:pt idx="4227">
                  <c:v>457.10002171108499</c:v>
                </c:pt>
                <c:pt idx="4228">
                  <c:v>457.20002171583474</c:v>
                </c:pt>
                <c:pt idx="4229">
                  <c:v>457.30002172058448</c:v>
                </c:pt>
                <c:pt idx="4230">
                  <c:v>457.40002172533423</c:v>
                </c:pt>
                <c:pt idx="4231">
                  <c:v>457.50002173008397</c:v>
                </c:pt>
                <c:pt idx="4232">
                  <c:v>457.60002173483372</c:v>
                </c:pt>
                <c:pt idx="4233">
                  <c:v>457.70002173958346</c:v>
                </c:pt>
                <c:pt idx="4234">
                  <c:v>457.80002174433321</c:v>
                </c:pt>
                <c:pt idx="4235">
                  <c:v>457.90002174908295</c:v>
                </c:pt>
                <c:pt idx="4236">
                  <c:v>458.0000217538327</c:v>
                </c:pt>
                <c:pt idx="4237">
                  <c:v>458.10002175858244</c:v>
                </c:pt>
                <c:pt idx="4238">
                  <c:v>458.20002176333219</c:v>
                </c:pt>
                <c:pt idx="4239">
                  <c:v>458.30002176808193</c:v>
                </c:pt>
                <c:pt idx="4240">
                  <c:v>458.40002177283168</c:v>
                </c:pt>
                <c:pt idx="4241">
                  <c:v>458.50002177758142</c:v>
                </c:pt>
                <c:pt idx="4242">
                  <c:v>458.60002178233117</c:v>
                </c:pt>
                <c:pt idx="4243">
                  <c:v>458.70002178708091</c:v>
                </c:pt>
                <c:pt idx="4244">
                  <c:v>458.80002179183066</c:v>
                </c:pt>
                <c:pt idx="4245">
                  <c:v>458.9000217965804</c:v>
                </c:pt>
                <c:pt idx="4246">
                  <c:v>459.00002180133015</c:v>
                </c:pt>
                <c:pt idx="4247">
                  <c:v>459.10002180607989</c:v>
                </c:pt>
                <c:pt idx="4248">
                  <c:v>459.20002181082964</c:v>
                </c:pt>
                <c:pt idx="4249">
                  <c:v>459.30002181557938</c:v>
                </c:pt>
                <c:pt idx="4250">
                  <c:v>459.40002182032913</c:v>
                </c:pt>
                <c:pt idx="4251">
                  <c:v>459.50002182507887</c:v>
                </c:pt>
                <c:pt idx="4252">
                  <c:v>459.60002182982862</c:v>
                </c:pt>
                <c:pt idx="4253">
                  <c:v>459.70002183457837</c:v>
                </c:pt>
                <c:pt idx="4254">
                  <c:v>459.80002183932811</c:v>
                </c:pt>
                <c:pt idx="4255">
                  <c:v>459.90002184407786</c:v>
                </c:pt>
                <c:pt idx="4256">
                  <c:v>460.0000218488276</c:v>
                </c:pt>
                <c:pt idx="4257">
                  <c:v>460.10002185357735</c:v>
                </c:pt>
                <c:pt idx="4258">
                  <c:v>460.20002185832709</c:v>
                </c:pt>
                <c:pt idx="4259">
                  <c:v>460.30002186307684</c:v>
                </c:pt>
                <c:pt idx="4260">
                  <c:v>460.40002186782658</c:v>
                </c:pt>
                <c:pt idx="4261">
                  <c:v>460.50002187257633</c:v>
                </c:pt>
                <c:pt idx="4262">
                  <c:v>460.60002187732607</c:v>
                </c:pt>
                <c:pt idx="4263">
                  <c:v>460.70002188207582</c:v>
                </c:pt>
                <c:pt idx="4264">
                  <c:v>460.80002188682556</c:v>
                </c:pt>
                <c:pt idx="4265">
                  <c:v>460.90002189157531</c:v>
                </c:pt>
                <c:pt idx="4266">
                  <c:v>461.00002189632505</c:v>
                </c:pt>
                <c:pt idx="4267">
                  <c:v>461.1000219010748</c:v>
                </c:pt>
                <c:pt idx="4268">
                  <c:v>461.20002190582454</c:v>
                </c:pt>
                <c:pt idx="4269">
                  <c:v>461.30002191057429</c:v>
                </c:pt>
                <c:pt idx="4270">
                  <c:v>461.40002191532403</c:v>
                </c:pt>
                <c:pt idx="4271">
                  <c:v>461.50002192007378</c:v>
                </c:pt>
                <c:pt idx="4272">
                  <c:v>461.60002192482352</c:v>
                </c:pt>
                <c:pt idx="4273">
                  <c:v>461.70002192957327</c:v>
                </c:pt>
                <c:pt idx="4274">
                  <c:v>461.80002193432301</c:v>
                </c:pt>
                <c:pt idx="4275">
                  <c:v>461.90002193907276</c:v>
                </c:pt>
                <c:pt idx="4276">
                  <c:v>462.0000219438225</c:v>
                </c:pt>
                <c:pt idx="4277">
                  <c:v>462.10002194857225</c:v>
                </c:pt>
                <c:pt idx="4278">
                  <c:v>462.20002195332199</c:v>
                </c:pt>
                <c:pt idx="4279">
                  <c:v>462.30002195807174</c:v>
                </c:pt>
                <c:pt idx="4280">
                  <c:v>462.40002196282148</c:v>
                </c:pt>
                <c:pt idx="4281">
                  <c:v>462.50002196757123</c:v>
                </c:pt>
                <c:pt idx="4282">
                  <c:v>462.60002197232097</c:v>
                </c:pt>
                <c:pt idx="4283">
                  <c:v>462.70002197707072</c:v>
                </c:pt>
                <c:pt idx="4284">
                  <c:v>462.80002198182046</c:v>
                </c:pt>
                <c:pt idx="4285">
                  <c:v>462.90002198657021</c:v>
                </c:pt>
                <c:pt idx="4286">
                  <c:v>463.00002199131995</c:v>
                </c:pt>
                <c:pt idx="4287">
                  <c:v>463.1000219960697</c:v>
                </c:pt>
                <c:pt idx="4288">
                  <c:v>463.20002200081944</c:v>
                </c:pt>
                <c:pt idx="4289">
                  <c:v>463.30002200556919</c:v>
                </c:pt>
                <c:pt idx="4290">
                  <c:v>463.40002201031893</c:v>
                </c:pt>
                <c:pt idx="4291">
                  <c:v>463.50002201506868</c:v>
                </c:pt>
                <c:pt idx="4292">
                  <c:v>463.60002201981843</c:v>
                </c:pt>
                <c:pt idx="4293">
                  <c:v>463.70002202456817</c:v>
                </c:pt>
                <c:pt idx="4294">
                  <c:v>463.80002202931792</c:v>
                </c:pt>
                <c:pt idx="4295">
                  <c:v>463.90002203406766</c:v>
                </c:pt>
                <c:pt idx="4296">
                  <c:v>464.00002203881741</c:v>
                </c:pt>
                <c:pt idx="4297">
                  <c:v>464.10002204356715</c:v>
                </c:pt>
                <c:pt idx="4298">
                  <c:v>464.2000220483169</c:v>
                </c:pt>
                <c:pt idx="4299">
                  <c:v>464.30002205306664</c:v>
                </c:pt>
                <c:pt idx="4300">
                  <c:v>464.40002205781639</c:v>
                </c:pt>
                <c:pt idx="4301">
                  <c:v>464.50002206256613</c:v>
                </c:pt>
                <c:pt idx="4302">
                  <c:v>464.60002206731588</c:v>
                </c:pt>
                <c:pt idx="4303">
                  <c:v>464.70002207206562</c:v>
                </c:pt>
                <c:pt idx="4304">
                  <c:v>464.80002207681537</c:v>
                </c:pt>
                <c:pt idx="4305">
                  <c:v>464.90002208156511</c:v>
                </c:pt>
                <c:pt idx="4306">
                  <c:v>465.00002208631486</c:v>
                </c:pt>
                <c:pt idx="4307">
                  <c:v>465.1000220910646</c:v>
                </c:pt>
                <c:pt idx="4308">
                  <c:v>465.20002209581435</c:v>
                </c:pt>
                <c:pt idx="4309">
                  <c:v>465.30002210056409</c:v>
                </c:pt>
                <c:pt idx="4310">
                  <c:v>465.40002210531384</c:v>
                </c:pt>
                <c:pt idx="4311">
                  <c:v>465.50002211006358</c:v>
                </c:pt>
                <c:pt idx="4312">
                  <c:v>465.60002211481333</c:v>
                </c:pt>
                <c:pt idx="4313">
                  <c:v>465.70002211956307</c:v>
                </c:pt>
                <c:pt idx="4314">
                  <c:v>465.80002212431282</c:v>
                </c:pt>
                <c:pt idx="4315">
                  <c:v>465.90002212906256</c:v>
                </c:pt>
                <c:pt idx="4316">
                  <c:v>466.00002213381231</c:v>
                </c:pt>
                <c:pt idx="4317">
                  <c:v>466.10002213856205</c:v>
                </c:pt>
                <c:pt idx="4318">
                  <c:v>466.2000221433118</c:v>
                </c:pt>
                <c:pt idx="4319">
                  <c:v>466.30002214806154</c:v>
                </c:pt>
                <c:pt idx="4320">
                  <c:v>466.40002215281129</c:v>
                </c:pt>
                <c:pt idx="4321">
                  <c:v>466.50002215756103</c:v>
                </c:pt>
                <c:pt idx="4322">
                  <c:v>466.60002216231078</c:v>
                </c:pt>
                <c:pt idx="4323">
                  <c:v>466.70002216706052</c:v>
                </c:pt>
                <c:pt idx="4324">
                  <c:v>466.80002217181027</c:v>
                </c:pt>
                <c:pt idx="4325">
                  <c:v>466.90002217656001</c:v>
                </c:pt>
                <c:pt idx="4326">
                  <c:v>467.00002218130976</c:v>
                </c:pt>
                <c:pt idx="4327">
                  <c:v>467.1000221860595</c:v>
                </c:pt>
                <c:pt idx="4328">
                  <c:v>467.20002219080925</c:v>
                </c:pt>
                <c:pt idx="4329">
                  <c:v>467.300022195559</c:v>
                </c:pt>
                <c:pt idx="4330">
                  <c:v>467.40002220030874</c:v>
                </c:pt>
                <c:pt idx="4331">
                  <c:v>467.50002220505849</c:v>
                </c:pt>
                <c:pt idx="4332">
                  <c:v>467.60002220980823</c:v>
                </c:pt>
                <c:pt idx="4333">
                  <c:v>467.70002221455798</c:v>
                </c:pt>
                <c:pt idx="4334">
                  <c:v>467.80002221930772</c:v>
                </c:pt>
                <c:pt idx="4335">
                  <c:v>467.90002222405747</c:v>
                </c:pt>
                <c:pt idx="4336">
                  <c:v>468.00002222880721</c:v>
                </c:pt>
                <c:pt idx="4337">
                  <c:v>468.10002223355696</c:v>
                </c:pt>
                <c:pt idx="4338">
                  <c:v>468.2000222383067</c:v>
                </c:pt>
                <c:pt idx="4339">
                  <c:v>468.30002224305645</c:v>
                </c:pt>
                <c:pt idx="4340">
                  <c:v>468.40002224780619</c:v>
                </c:pt>
                <c:pt idx="4341">
                  <c:v>468.50002225255594</c:v>
                </c:pt>
                <c:pt idx="4342">
                  <c:v>468.60002225730568</c:v>
                </c:pt>
                <c:pt idx="4343">
                  <c:v>468.70002226205543</c:v>
                </c:pt>
                <c:pt idx="4344">
                  <c:v>468.80002226680517</c:v>
                </c:pt>
                <c:pt idx="4345">
                  <c:v>468.90002227155492</c:v>
                </c:pt>
                <c:pt idx="4346">
                  <c:v>469.00002227630466</c:v>
                </c:pt>
                <c:pt idx="4347">
                  <c:v>469.10002228105441</c:v>
                </c:pt>
                <c:pt idx="4348">
                  <c:v>469.20002228580415</c:v>
                </c:pt>
                <c:pt idx="4349">
                  <c:v>469.3000222905539</c:v>
                </c:pt>
                <c:pt idx="4350">
                  <c:v>469.40002229530364</c:v>
                </c:pt>
                <c:pt idx="4351">
                  <c:v>469.50002230005339</c:v>
                </c:pt>
                <c:pt idx="4352">
                  <c:v>469.60002230480313</c:v>
                </c:pt>
                <c:pt idx="4353">
                  <c:v>469.70002230955288</c:v>
                </c:pt>
                <c:pt idx="4354">
                  <c:v>469.80002231430262</c:v>
                </c:pt>
                <c:pt idx="4355">
                  <c:v>469.90002231905237</c:v>
                </c:pt>
                <c:pt idx="4356">
                  <c:v>470.00002232380211</c:v>
                </c:pt>
                <c:pt idx="4357">
                  <c:v>470.10002232855186</c:v>
                </c:pt>
                <c:pt idx="4358">
                  <c:v>470.2000223333016</c:v>
                </c:pt>
                <c:pt idx="4359">
                  <c:v>470.30002233805135</c:v>
                </c:pt>
                <c:pt idx="4360">
                  <c:v>470.40002234280109</c:v>
                </c:pt>
                <c:pt idx="4361">
                  <c:v>470.50002234755084</c:v>
                </c:pt>
                <c:pt idx="4362">
                  <c:v>470.60002235230058</c:v>
                </c:pt>
                <c:pt idx="4363">
                  <c:v>470.70002235705033</c:v>
                </c:pt>
                <c:pt idx="4364">
                  <c:v>470.80002236180007</c:v>
                </c:pt>
                <c:pt idx="4365">
                  <c:v>470.90002236654982</c:v>
                </c:pt>
                <c:pt idx="4366">
                  <c:v>471.00002237129956</c:v>
                </c:pt>
                <c:pt idx="4367">
                  <c:v>471.10002237604931</c:v>
                </c:pt>
                <c:pt idx="4368">
                  <c:v>471.20002238079906</c:v>
                </c:pt>
                <c:pt idx="4369">
                  <c:v>471.3000223855488</c:v>
                </c:pt>
                <c:pt idx="4370">
                  <c:v>471.40002239029855</c:v>
                </c:pt>
                <c:pt idx="4371">
                  <c:v>471.50002239504829</c:v>
                </c:pt>
                <c:pt idx="4372">
                  <c:v>471.60002239979804</c:v>
                </c:pt>
                <c:pt idx="4373">
                  <c:v>471.70002240454778</c:v>
                </c:pt>
                <c:pt idx="4374">
                  <c:v>471.80002240929753</c:v>
                </c:pt>
                <c:pt idx="4375">
                  <c:v>471.90002241404727</c:v>
                </c:pt>
                <c:pt idx="4376">
                  <c:v>472.00002241879702</c:v>
                </c:pt>
                <c:pt idx="4377">
                  <c:v>472.10002242354676</c:v>
                </c:pt>
                <c:pt idx="4378">
                  <c:v>472.20002242829651</c:v>
                </c:pt>
                <c:pt idx="4379">
                  <c:v>472.30002243304625</c:v>
                </c:pt>
                <c:pt idx="4380">
                  <c:v>472.400022437796</c:v>
                </c:pt>
                <c:pt idx="4381">
                  <c:v>472.50002244254574</c:v>
                </c:pt>
                <c:pt idx="4382">
                  <c:v>472.60002244729549</c:v>
                </c:pt>
                <c:pt idx="4383">
                  <c:v>472.70002245204523</c:v>
                </c:pt>
                <c:pt idx="4384">
                  <c:v>472.80002245679498</c:v>
                </c:pt>
                <c:pt idx="4385">
                  <c:v>472.90002246154472</c:v>
                </c:pt>
                <c:pt idx="4386">
                  <c:v>473.00002246629447</c:v>
                </c:pt>
                <c:pt idx="4387">
                  <c:v>473.10002247104421</c:v>
                </c:pt>
                <c:pt idx="4388">
                  <c:v>473.20002247579396</c:v>
                </c:pt>
                <c:pt idx="4389">
                  <c:v>473.3000224805437</c:v>
                </c:pt>
                <c:pt idx="4390">
                  <c:v>473.40002248529345</c:v>
                </c:pt>
                <c:pt idx="4391">
                  <c:v>473.50002249004319</c:v>
                </c:pt>
                <c:pt idx="4392">
                  <c:v>473.60002249479294</c:v>
                </c:pt>
                <c:pt idx="4393">
                  <c:v>473.70002249954268</c:v>
                </c:pt>
                <c:pt idx="4394">
                  <c:v>473.80002250429243</c:v>
                </c:pt>
                <c:pt idx="4395">
                  <c:v>473.90002250904217</c:v>
                </c:pt>
                <c:pt idx="4396">
                  <c:v>474.00002251379192</c:v>
                </c:pt>
                <c:pt idx="4397">
                  <c:v>474.10002251854166</c:v>
                </c:pt>
                <c:pt idx="4398">
                  <c:v>474.20002252329141</c:v>
                </c:pt>
                <c:pt idx="4399">
                  <c:v>474.30002252804115</c:v>
                </c:pt>
                <c:pt idx="4400">
                  <c:v>474.4000225327909</c:v>
                </c:pt>
                <c:pt idx="4401">
                  <c:v>474.50002253754064</c:v>
                </c:pt>
                <c:pt idx="4402">
                  <c:v>474.60002254229039</c:v>
                </c:pt>
                <c:pt idx="4403">
                  <c:v>474.70002254704013</c:v>
                </c:pt>
                <c:pt idx="4404">
                  <c:v>474.80002255178988</c:v>
                </c:pt>
                <c:pt idx="4405">
                  <c:v>474.90002255653962</c:v>
                </c:pt>
                <c:pt idx="4406">
                  <c:v>475.00002256128937</c:v>
                </c:pt>
                <c:pt idx="4407">
                  <c:v>475.10002256603912</c:v>
                </c:pt>
                <c:pt idx="4408">
                  <c:v>475.20002257078886</c:v>
                </c:pt>
                <c:pt idx="4409">
                  <c:v>475.30002257553861</c:v>
                </c:pt>
                <c:pt idx="4410">
                  <c:v>475.40002258028835</c:v>
                </c:pt>
                <c:pt idx="4411">
                  <c:v>475.5000225850381</c:v>
                </c:pt>
                <c:pt idx="4412">
                  <c:v>475.60002258978784</c:v>
                </c:pt>
                <c:pt idx="4413">
                  <c:v>475.70002259453759</c:v>
                </c:pt>
                <c:pt idx="4414">
                  <c:v>475.80002259928733</c:v>
                </c:pt>
                <c:pt idx="4415">
                  <c:v>475.90002260403708</c:v>
                </c:pt>
                <c:pt idx="4416">
                  <c:v>476.00002260878682</c:v>
                </c:pt>
                <c:pt idx="4417">
                  <c:v>476.10002261353657</c:v>
                </c:pt>
                <c:pt idx="4418">
                  <c:v>476.20002261828631</c:v>
                </c:pt>
                <c:pt idx="4419">
                  <c:v>476.30002262303606</c:v>
                </c:pt>
                <c:pt idx="4420">
                  <c:v>476.4000226277858</c:v>
                </c:pt>
                <c:pt idx="4421">
                  <c:v>476.50002263253555</c:v>
                </c:pt>
                <c:pt idx="4422">
                  <c:v>476.60002263728529</c:v>
                </c:pt>
                <c:pt idx="4423">
                  <c:v>476.70002264203504</c:v>
                </c:pt>
                <c:pt idx="4424">
                  <c:v>476.80002264678478</c:v>
                </c:pt>
                <c:pt idx="4425">
                  <c:v>476.90002265153453</c:v>
                </c:pt>
                <c:pt idx="4426">
                  <c:v>477.00002265628427</c:v>
                </c:pt>
                <c:pt idx="4427">
                  <c:v>477.10002266103402</c:v>
                </c:pt>
                <c:pt idx="4428">
                  <c:v>477.20002266578376</c:v>
                </c:pt>
                <c:pt idx="4429">
                  <c:v>477.30002267053351</c:v>
                </c:pt>
                <c:pt idx="4430">
                  <c:v>477.40002267528325</c:v>
                </c:pt>
                <c:pt idx="4431">
                  <c:v>477.500022680033</c:v>
                </c:pt>
                <c:pt idx="4432">
                  <c:v>477.60002268478274</c:v>
                </c:pt>
                <c:pt idx="4433">
                  <c:v>477.70002268953249</c:v>
                </c:pt>
                <c:pt idx="4434">
                  <c:v>477.80002269428223</c:v>
                </c:pt>
                <c:pt idx="4435">
                  <c:v>477.90002269903198</c:v>
                </c:pt>
                <c:pt idx="4436">
                  <c:v>478.00002270378172</c:v>
                </c:pt>
                <c:pt idx="4437">
                  <c:v>478.10002270853147</c:v>
                </c:pt>
                <c:pt idx="4438">
                  <c:v>478.20002271328121</c:v>
                </c:pt>
                <c:pt idx="4439">
                  <c:v>478.30002271803096</c:v>
                </c:pt>
                <c:pt idx="4440">
                  <c:v>478.4000227227807</c:v>
                </c:pt>
                <c:pt idx="4441">
                  <c:v>478.50002272753045</c:v>
                </c:pt>
                <c:pt idx="4442">
                  <c:v>478.60002273228019</c:v>
                </c:pt>
                <c:pt idx="4443">
                  <c:v>478.70002273702994</c:v>
                </c:pt>
                <c:pt idx="4444">
                  <c:v>478.80002274177969</c:v>
                </c:pt>
                <c:pt idx="4445">
                  <c:v>478.90002274652943</c:v>
                </c:pt>
                <c:pt idx="4446">
                  <c:v>479.00002275127918</c:v>
                </c:pt>
                <c:pt idx="4447">
                  <c:v>479.10002275602892</c:v>
                </c:pt>
                <c:pt idx="4448">
                  <c:v>479.20002276077867</c:v>
                </c:pt>
                <c:pt idx="4449">
                  <c:v>479.30002276552841</c:v>
                </c:pt>
                <c:pt idx="4450">
                  <c:v>479.40002277027816</c:v>
                </c:pt>
                <c:pt idx="4451">
                  <c:v>479.5000227750279</c:v>
                </c:pt>
                <c:pt idx="4452">
                  <c:v>479.60002277977765</c:v>
                </c:pt>
                <c:pt idx="4453">
                  <c:v>479.70002278452739</c:v>
                </c:pt>
                <c:pt idx="4454">
                  <c:v>479.80002278927714</c:v>
                </c:pt>
                <c:pt idx="4455">
                  <c:v>479.90002279402688</c:v>
                </c:pt>
                <c:pt idx="4456">
                  <c:v>480.00002279877663</c:v>
                </c:pt>
                <c:pt idx="4457">
                  <c:v>480.10002280352637</c:v>
                </c:pt>
                <c:pt idx="4458">
                  <c:v>480.20002280827612</c:v>
                </c:pt>
                <c:pt idx="4459">
                  <c:v>480.30002281302586</c:v>
                </c:pt>
                <c:pt idx="4460">
                  <c:v>480.40002281777561</c:v>
                </c:pt>
                <c:pt idx="4461">
                  <c:v>480.50002282252535</c:v>
                </c:pt>
                <c:pt idx="4462">
                  <c:v>480.6000228272751</c:v>
                </c:pt>
                <c:pt idx="4463">
                  <c:v>480.70002283202484</c:v>
                </c:pt>
                <c:pt idx="4464">
                  <c:v>480.80002283677459</c:v>
                </c:pt>
                <c:pt idx="4465">
                  <c:v>480.90002284152433</c:v>
                </c:pt>
                <c:pt idx="4466">
                  <c:v>481.00002284627408</c:v>
                </c:pt>
                <c:pt idx="4467">
                  <c:v>481.10002285102382</c:v>
                </c:pt>
                <c:pt idx="4468">
                  <c:v>481.20002285577357</c:v>
                </c:pt>
                <c:pt idx="4469">
                  <c:v>481.30002286052331</c:v>
                </c:pt>
                <c:pt idx="4470">
                  <c:v>481.40002286527306</c:v>
                </c:pt>
                <c:pt idx="4471">
                  <c:v>481.5000228700228</c:v>
                </c:pt>
                <c:pt idx="4472">
                  <c:v>481.60002287477255</c:v>
                </c:pt>
                <c:pt idx="4473">
                  <c:v>481.70002287952229</c:v>
                </c:pt>
                <c:pt idx="4474">
                  <c:v>481.80002288427204</c:v>
                </c:pt>
                <c:pt idx="4475">
                  <c:v>481.90002288902178</c:v>
                </c:pt>
                <c:pt idx="4476">
                  <c:v>482.00002289377153</c:v>
                </c:pt>
                <c:pt idx="4477">
                  <c:v>482.10002289852127</c:v>
                </c:pt>
                <c:pt idx="4478">
                  <c:v>482.20002290327102</c:v>
                </c:pt>
                <c:pt idx="4479">
                  <c:v>482.30002290802076</c:v>
                </c:pt>
                <c:pt idx="4480">
                  <c:v>482.40002291277051</c:v>
                </c:pt>
                <c:pt idx="4481">
                  <c:v>482.50002291752025</c:v>
                </c:pt>
                <c:pt idx="4482">
                  <c:v>482.60002292227</c:v>
                </c:pt>
                <c:pt idx="4483">
                  <c:v>482.70002292701975</c:v>
                </c:pt>
                <c:pt idx="4484">
                  <c:v>482.80002293176949</c:v>
                </c:pt>
                <c:pt idx="4485">
                  <c:v>482.90002293651924</c:v>
                </c:pt>
                <c:pt idx="4486">
                  <c:v>483.00002294126898</c:v>
                </c:pt>
                <c:pt idx="4487">
                  <c:v>483.10002294601873</c:v>
                </c:pt>
                <c:pt idx="4488">
                  <c:v>483.20002295076847</c:v>
                </c:pt>
                <c:pt idx="4489">
                  <c:v>483.30002295551822</c:v>
                </c:pt>
                <c:pt idx="4490">
                  <c:v>483.40002296026796</c:v>
                </c:pt>
                <c:pt idx="4491">
                  <c:v>483.50002296501771</c:v>
                </c:pt>
                <c:pt idx="4492">
                  <c:v>483.60002296976745</c:v>
                </c:pt>
                <c:pt idx="4493">
                  <c:v>483.7000229745172</c:v>
                </c:pt>
                <c:pt idx="4494">
                  <c:v>483.80002297926694</c:v>
                </c:pt>
                <c:pt idx="4495">
                  <c:v>483.90002298401669</c:v>
                </c:pt>
                <c:pt idx="4496">
                  <c:v>484.00002298876643</c:v>
                </c:pt>
                <c:pt idx="4497">
                  <c:v>484.10002299351618</c:v>
                </c:pt>
                <c:pt idx="4498">
                  <c:v>484.20002299826592</c:v>
                </c:pt>
                <c:pt idx="4499">
                  <c:v>484.30002300301567</c:v>
                </c:pt>
                <c:pt idx="4500">
                  <c:v>484.40002300776541</c:v>
                </c:pt>
                <c:pt idx="4501">
                  <c:v>484.50002301251516</c:v>
                </c:pt>
                <c:pt idx="4502">
                  <c:v>484.6000230172649</c:v>
                </c:pt>
                <c:pt idx="4503">
                  <c:v>484.70002302201465</c:v>
                </c:pt>
                <c:pt idx="4504">
                  <c:v>484.80002302676439</c:v>
                </c:pt>
                <c:pt idx="4505">
                  <c:v>484.90002303151414</c:v>
                </c:pt>
                <c:pt idx="4506">
                  <c:v>485.00002303626388</c:v>
                </c:pt>
                <c:pt idx="4507">
                  <c:v>485.10002304101363</c:v>
                </c:pt>
                <c:pt idx="4508">
                  <c:v>485.20002304576337</c:v>
                </c:pt>
                <c:pt idx="4509">
                  <c:v>485.30002305051312</c:v>
                </c:pt>
                <c:pt idx="4510">
                  <c:v>485.40002305526286</c:v>
                </c:pt>
                <c:pt idx="4511">
                  <c:v>485.50002306001261</c:v>
                </c:pt>
                <c:pt idx="4512">
                  <c:v>485.60002306476235</c:v>
                </c:pt>
                <c:pt idx="4513">
                  <c:v>485.7000230695121</c:v>
                </c:pt>
                <c:pt idx="4514">
                  <c:v>485.80002307426184</c:v>
                </c:pt>
                <c:pt idx="4515">
                  <c:v>485.90002307901159</c:v>
                </c:pt>
                <c:pt idx="4516">
                  <c:v>486.00002308376133</c:v>
                </c:pt>
                <c:pt idx="4517">
                  <c:v>486.10002308851108</c:v>
                </c:pt>
                <c:pt idx="4518">
                  <c:v>486.20002309326082</c:v>
                </c:pt>
                <c:pt idx="4519">
                  <c:v>486.30002309801057</c:v>
                </c:pt>
                <c:pt idx="4520">
                  <c:v>486.40002310276031</c:v>
                </c:pt>
                <c:pt idx="4521">
                  <c:v>486.50002310751006</c:v>
                </c:pt>
                <c:pt idx="4522">
                  <c:v>486.60002311225981</c:v>
                </c:pt>
                <c:pt idx="4523">
                  <c:v>486.70002311700955</c:v>
                </c:pt>
                <c:pt idx="4524">
                  <c:v>486.8000231217593</c:v>
                </c:pt>
                <c:pt idx="4525">
                  <c:v>486.90002312650904</c:v>
                </c:pt>
                <c:pt idx="4526">
                  <c:v>487.00002313125879</c:v>
                </c:pt>
                <c:pt idx="4527">
                  <c:v>487.10002313600853</c:v>
                </c:pt>
                <c:pt idx="4528">
                  <c:v>487.20002314075828</c:v>
                </c:pt>
                <c:pt idx="4529">
                  <c:v>487.30002314550802</c:v>
                </c:pt>
                <c:pt idx="4530">
                  <c:v>487.40002315025777</c:v>
                </c:pt>
                <c:pt idx="4531">
                  <c:v>487.50002315500751</c:v>
                </c:pt>
                <c:pt idx="4532">
                  <c:v>487.60002315975726</c:v>
                </c:pt>
                <c:pt idx="4533">
                  <c:v>487.700023164507</c:v>
                </c:pt>
                <c:pt idx="4534">
                  <c:v>487.80002316925675</c:v>
                </c:pt>
                <c:pt idx="4535">
                  <c:v>487.90002317400649</c:v>
                </c:pt>
                <c:pt idx="4536">
                  <c:v>488.00002317875624</c:v>
                </c:pt>
                <c:pt idx="4537">
                  <c:v>488.10002318350598</c:v>
                </c:pt>
                <c:pt idx="4538">
                  <c:v>488.20002318825573</c:v>
                </c:pt>
                <c:pt idx="4539">
                  <c:v>488.30002319300547</c:v>
                </c:pt>
                <c:pt idx="4540">
                  <c:v>488.40002319775522</c:v>
                </c:pt>
                <c:pt idx="4541">
                  <c:v>488.50002320250496</c:v>
                </c:pt>
                <c:pt idx="4542">
                  <c:v>488.60002320725471</c:v>
                </c:pt>
                <c:pt idx="4543">
                  <c:v>488.70002321200445</c:v>
                </c:pt>
                <c:pt idx="4544">
                  <c:v>488.8000232167542</c:v>
                </c:pt>
                <c:pt idx="4545">
                  <c:v>488.90002322150394</c:v>
                </c:pt>
                <c:pt idx="4546">
                  <c:v>489.00002322625369</c:v>
                </c:pt>
                <c:pt idx="4547">
                  <c:v>489.10002323100343</c:v>
                </c:pt>
                <c:pt idx="4548">
                  <c:v>489.20002323575318</c:v>
                </c:pt>
                <c:pt idx="4549">
                  <c:v>489.30002324050292</c:v>
                </c:pt>
                <c:pt idx="4550">
                  <c:v>489.40002324525267</c:v>
                </c:pt>
                <c:pt idx="4551">
                  <c:v>489.50002325000241</c:v>
                </c:pt>
                <c:pt idx="4552">
                  <c:v>489.60002325475216</c:v>
                </c:pt>
                <c:pt idx="4553">
                  <c:v>489.7000232595019</c:v>
                </c:pt>
                <c:pt idx="4554">
                  <c:v>489.80002326425165</c:v>
                </c:pt>
                <c:pt idx="4555">
                  <c:v>489.90002326900139</c:v>
                </c:pt>
                <c:pt idx="4556">
                  <c:v>490.00002327375114</c:v>
                </c:pt>
                <c:pt idx="4557">
                  <c:v>490.10002327850088</c:v>
                </c:pt>
                <c:pt idx="4558">
                  <c:v>490.20002328325063</c:v>
                </c:pt>
                <c:pt idx="4559">
                  <c:v>490.30002328800038</c:v>
                </c:pt>
                <c:pt idx="4560">
                  <c:v>490.40002329275012</c:v>
                </c:pt>
                <c:pt idx="4561">
                  <c:v>490.50002329749987</c:v>
                </c:pt>
                <c:pt idx="4562">
                  <c:v>490.60002330224961</c:v>
                </c:pt>
                <c:pt idx="4563">
                  <c:v>490.70002330699936</c:v>
                </c:pt>
                <c:pt idx="4564">
                  <c:v>490.8000233117491</c:v>
                </c:pt>
                <c:pt idx="4565">
                  <c:v>490.90002331649885</c:v>
                </c:pt>
                <c:pt idx="4566">
                  <c:v>491.00002332124859</c:v>
                </c:pt>
                <c:pt idx="4567">
                  <c:v>491.10002332599834</c:v>
                </c:pt>
                <c:pt idx="4568">
                  <c:v>491.20002333074808</c:v>
                </c:pt>
                <c:pt idx="4569">
                  <c:v>491.30002333549783</c:v>
                </c:pt>
                <c:pt idx="4570">
                  <c:v>491.40002334024757</c:v>
                </c:pt>
                <c:pt idx="4571">
                  <c:v>491.50002334499732</c:v>
                </c:pt>
                <c:pt idx="4572">
                  <c:v>491.60002334974706</c:v>
                </c:pt>
                <c:pt idx="4573">
                  <c:v>491.70002335449681</c:v>
                </c:pt>
                <c:pt idx="4574">
                  <c:v>491.80002335924655</c:v>
                </c:pt>
                <c:pt idx="4575">
                  <c:v>491.9000233639963</c:v>
                </c:pt>
                <c:pt idx="4576">
                  <c:v>492.00002336874604</c:v>
                </c:pt>
                <c:pt idx="4577">
                  <c:v>492.10002337349579</c:v>
                </c:pt>
                <c:pt idx="4578">
                  <c:v>492.20002337824553</c:v>
                </c:pt>
                <c:pt idx="4579">
                  <c:v>492.30002338299528</c:v>
                </c:pt>
                <c:pt idx="4580">
                  <c:v>492.40002338774502</c:v>
                </c:pt>
                <c:pt idx="4581">
                  <c:v>492.50002339249477</c:v>
                </c:pt>
                <c:pt idx="4582">
                  <c:v>492.60002339724451</c:v>
                </c:pt>
                <c:pt idx="4583">
                  <c:v>492.70002340199426</c:v>
                </c:pt>
                <c:pt idx="4584">
                  <c:v>492.800023406744</c:v>
                </c:pt>
                <c:pt idx="4585">
                  <c:v>492.90002341149375</c:v>
                </c:pt>
                <c:pt idx="4586">
                  <c:v>493.00002341624349</c:v>
                </c:pt>
                <c:pt idx="4587">
                  <c:v>493.10002342099324</c:v>
                </c:pt>
                <c:pt idx="4588">
                  <c:v>493.20002342574298</c:v>
                </c:pt>
                <c:pt idx="4589">
                  <c:v>493.30002343049273</c:v>
                </c:pt>
                <c:pt idx="4590">
                  <c:v>493.40002343524247</c:v>
                </c:pt>
                <c:pt idx="4591">
                  <c:v>493.50002343999222</c:v>
                </c:pt>
                <c:pt idx="4592">
                  <c:v>493.60002344474196</c:v>
                </c:pt>
                <c:pt idx="4593">
                  <c:v>493.70002344949171</c:v>
                </c:pt>
                <c:pt idx="4594">
                  <c:v>493.80002345424145</c:v>
                </c:pt>
                <c:pt idx="4595">
                  <c:v>493.9000234589912</c:v>
                </c:pt>
                <c:pt idx="4596">
                  <c:v>494.00002346374094</c:v>
                </c:pt>
                <c:pt idx="4597">
                  <c:v>494.10002346849069</c:v>
                </c:pt>
                <c:pt idx="4598">
                  <c:v>494.20002347324044</c:v>
                </c:pt>
                <c:pt idx="4599">
                  <c:v>494.30002347799018</c:v>
                </c:pt>
                <c:pt idx="4600">
                  <c:v>494.40002348273993</c:v>
                </c:pt>
                <c:pt idx="4601">
                  <c:v>494.50002348748967</c:v>
                </c:pt>
                <c:pt idx="4602">
                  <c:v>494.60002349223942</c:v>
                </c:pt>
                <c:pt idx="4603">
                  <c:v>494.70002349698916</c:v>
                </c:pt>
                <c:pt idx="4604">
                  <c:v>494.80002350173891</c:v>
                </c:pt>
                <c:pt idx="4605">
                  <c:v>494.90002350648865</c:v>
                </c:pt>
                <c:pt idx="4606">
                  <c:v>495.0000235112384</c:v>
                </c:pt>
                <c:pt idx="4607">
                  <c:v>495.10002351598814</c:v>
                </c:pt>
                <c:pt idx="4608">
                  <c:v>495.20002352073789</c:v>
                </c:pt>
                <c:pt idx="4609">
                  <c:v>495.30002352548763</c:v>
                </c:pt>
                <c:pt idx="4610">
                  <c:v>495.40002353023738</c:v>
                </c:pt>
                <c:pt idx="4611">
                  <c:v>495.50002353498712</c:v>
                </c:pt>
                <c:pt idx="4612">
                  <c:v>495.60002353973687</c:v>
                </c:pt>
                <c:pt idx="4613">
                  <c:v>495.70002354448661</c:v>
                </c:pt>
                <c:pt idx="4614">
                  <c:v>495.80002354923636</c:v>
                </c:pt>
                <c:pt idx="4615">
                  <c:v>495.9000235539861</c:v>
                </c:pt>
                <c:pt idx="4616">
                  <c:v>496.00002355873585</c:v>
                </c:pt>
                <c:pt idx="4617">
                  <c:v>496.10002356348559</c:v>
                </c:pt>
                <c:pt idx="4618">
                  <c:v>496.20002356823534</c:v>
                </c:pt>
                <c:pt idx="4619">
                  <c:v>496.30002357298508</c:v>
                </c:pt>
                <c:pt idx="4620">
                  <c:v>496.40002357773483</c:v>
                </c:pt>
                <c:pt idx="4621">
                  <c:v>496.50002358248457</c:v>
                </c:pt>
                <c:pt idx="4622">
                  <c:v>496.60002358723432</c:v>
                </c:pt>
                <c:pt idx="4623">
                  <c:v>496.70002359198406</c:v>
                </c:pt>
                <c:pt idx="4624">
                  <c:v>496.80002359673381</c:v>
                </c:pt>
                <c:pt idx="4625">
                  <c:v>496.90002360148355</c:v>
                </c:pt>
                <c:pt idx="4626">
                  <c:v>497.0000236062333</c:v>
                </c:pt>
                <c:pt idx="4627">
                  <c:v>497.10002361098304</c:v>
                </c:pt>
                <c:pt idx="4628">
                  <c:v>497.20002361573279</c:v>
                </c:pt>
                <c:pt idx="4629">
                  <c:v>497.30002362048253</c:v>
                </c:pt>
                <c:pt idx="4630">
                  <c:v>497.40002362523228</c:v>
                </c:pt>
                <c:pt idx="4631">
                  <c:v>497.50002362998202</c:v>
                </c:pt>
                <c:pt idx="4632">
                  <c:v>497.60002363473177</c:v>
                </c:pt>
                <c:pt idx="4633">
                  <c:v>497.70002363948151</c:v>
                </c:pt>
                <c:pt idx="4634">
                  <c:v>497.80002364423126</c:v>
                </c:pt>
                <c:pt idx="4635">
                  <c:v>497.900023648981</c:v>
                </c:pt>
                <c:pt idx="4636">
                  <c:v>498.00002365373075</c:v>
                </c:pt>
                <c:pt idx="4637">
                  <c:v>498.1000236584805</c:v>
                </c:pt>
                <c:pt idx="4638">
                  <c:v>498.20002366323024</c:v>
                </c:pt>
                <c:pt idx="4639">
                  <c:v>498.30002366797999</c:v>
                </c:pt>
                <c:pt idx="4640">
                  <c:v>498.40002367272973</c:v>
                </c:pt>
                <c:pt idx="4641">
                  <c:v>498.50002367747948</c:v>
                </c:pt>
                <c:pt idx="4642">
                  <c:v>498.60002368222922</c:v>
                </c:pt>
                <c:pt idx="4643">
                  <c:v>498.70002368697897</c:v>
                </c:pt>
                <c:pt idx="4644">
                  <c:v>498.80002369172871</c:v>
                </c:pt>
                <c:pt idx="4645">
                  <c:v>498.90002369647846</c:v>
                </c:pt>
                <c:pt idx="4646">
                  <c:v>499.0000237012282</c:v>
                </c:pt>
                <c:pt idx="4647">
                  <c:v>499.10002370597795</c:v>
                </c:pt>
                <c:pt idx="4648">
                  <c:v>499.20002371072769</c:v>
                </c:pt>
                <c:pt idx="4649">
                  <c:v>499.30002371547744</c:v>
                </c:pt>
                <c:pt idx="4650">
                  <c:v>499.40002372022718</c:v>
                </c:pt>
                <c:pt idx="4651">
                  <c:v>499.50002372497693</c:v>
                </c:pt>
                <c:pt idx="4652">
                  <c:v>499.60002372972667</c:v>
                </c:pt>
                <c:pt idx="4653">
                  <c:v>499.70002373447642</c:v>
                </c:pt>
                <c:pt idx="4654">
                  <c:v>499.80002373922616</c:v>
                </c:pt>
                <c:pt idx="4655">
                  <c:v>499.90002374397591</c:v>
                </c:pt>
                <c:pt idx="4656">
                  <c:v>500.00002374872565</c:v>
                </c:pt>
                <c:pt idx="4657">
                  <c:v>500.1000237534754</c:v>
                </c:pt>
                <c:pt idx="4658">
                  <c:v>500.20002375822514</c:v>
                </c:pt>
                <c:pt idx="4659">
                  <c:v>500.30002376297489</c:v>
                </c:pt>
                <c:pt idx="4660">
                  <c:v>500.40002376772463</c:v>
                </c:pt>
                <c:pt idx="4661">
                  <c:v>500.50002377247438</c:v>
                </c:pt>
                <c:pt idx="4662">
                  <c:v>500.60002377722412</c:v>
                </c:pt>
                <c:pt idx="4663">
                  <c:v>500.70002378197387</c:v>
                </c:pt>
                <c:pt idx="4664">
                  <c:v>500.80002378672361</c:v>
                </c:pt>
                <c:pt idx="4665">
                  <c:v>500.90002379147336</c:v>
                </c:pt>
                <c:pt idx="4666">
                  <c:v>501.0000237962231</c:v>
                </c:pt>
                <c:pt idx="4667">
                  <c:v>501.10002380097285</c:v>
                </c:pt>
                <c:pt idx="4668">
                  <c:v>501.20002380572259</c:v>
                </c:pt>
                <c:pt idx="4669">
                  <c:v>501.30002381047234</c:v>
                </c:pt>
                <c:pt idx="4670">
                  <c:v>501.40002381522208</c:v>
                </c:pt>
                <c:pt idx="4671">
                  <c:v>501.50002381997183</c:v>
                </c:pt>
                <c:pt idx="4672">
                  <c:v>501.60002382472157</c:v>
                </c:pt>
                <c:pt idx="4673">
                  <c:v>501.70002382947132</c:v>
                </c:pt>
                <c:pt idx="4674">
                  <c:v>501.80002383422107</c:v>
                </c:pt>
                <c:pt idx="4675">
                  <c:v>501.90002383897081</c:v>
                </c:pt>
                <c:pt idx="4676">
                  <c:v>502.00002384372056</c:v>
                </c:pt>
                <c:pt idx="4677">
                  <c:v>502.1000238484703</c:v>
                </c:pt>
                <c:pt idx="4678">
                  <c:v>502.20002385322005</c:v>
                </c:pt>
                <c:pt idx="4679">
                  <c:v>502.30002385796979</c:v>
                </c:pt>
                <c:pt idx="4680">
                  <c:v>502.40002386271954</c:v>
                </c:pt>
                <c:pt idx="4681">
                  <c:v>502.50002386746928</c:v>
                </c:pt>
                <c:pt idx="4682">
                  <c:v>502.60002387221903</c:v>
                </c:pt>
                <c:pt idx="4683">
                  <c:v>502.70002387696877</c:v>
                </c:pt>
                <c:pt idx="4684">
                  <c:v>502.80002388171852</c:v>
                </c:pt>
                <c:pt idx="4685">
                  <c:v>502.90002388646826</c:v>
                </c:pt>
                <c:pt idx="4686">
                  <c:v>503.00002389121801</c:v>
                </c:pt>
                <c:pt idx="4687">
                  <c:v>503.10002389596775</c:v>
                </c:pt>
                <c:pt idx="4688">
                  <c:v>503.2000239007175</c:v>
                </c:pt>
                <c:pt idx="4689">
                  <c:v>503.30002390546724</c:v>
                </c:pt>
                <c:pt idx="4690">
                  <c:v>503.40002391021699</c:v>
                </c:pt>
                <c:pt idx="4691">
                  <c:v>503.50002391496673</c:v>
                </c:pt>
                <c:pt idx="4692">
                  <c:v>503.60002391971648</c:v>
                </c:pt>
                <c:pt idx="4693">
                  <c:v>503.70002392446622</c:v>
                </c:pt>
                <c:pt idx="4694">
                  <c:v>503.80002392921597</c:v>
                </c:pt>
                <c:pt idx="4695">
                  <c:v>503.90002393396571</c:v>
                </c:pt>
                <c:pt idx="4696">
                  <c:v>504.00002393871546</c:v>
                </c:pt>
                <c:pt idx="4697">
                  <c:v>504.1000239434652</c:v>
                </c:pt>
                <c:pt idx="4698">
                  <c:v>504.20002394821495</c:v>
                </c:pt>
                <c:pt idx="4699">
                  <c:v>504.30002395296469</c:v>
                </c:pt>
                <c:pt idx="4700">
                  <c:v>504.40002395771444</c:v>
                </c:pt>
                <c:pt idx="4701">
                  <c:v>504.50002396246418</c:v>
                </c:pt>
                <c:pt idx="4702">
                  <c:v>504.60002396721393</c:v>
                </c:pt>
                <c:pt idx="4703">
                  <c:v>504.70002397196367</c:v>
                </c:pt>
                <c:pt idx="4704">
                  <c:v>504.80002397671342</c:v>
                </c:pt>
                <c:pt idx="4705">
                  <c:v>504.90002398146316</c:v>
                </c:pt>
                <c:pt idx="4706">
                  <c:v>505.00002398621291</c:v>
                </c:pt>
                <c:pt idx="4707">
                  <c:v>505.10002399096265</c:v>
                </c:pt>
                <c:pt idx="4708">
                  <c:v>505.2000239957124</c:v>
                </c:pt>
                <c:pt idx="4709">
                  <c:v>505.30002400046214</c:v>
                </c:pt>
                <c:pt idx="4710">
                  <c:v>505.40002400521189</c:v>
                </c:pt>
                <c:pt idx="4711">
                  <c:v>505.50002400996163</c:v>
                </c:pt>
                <c:pt idx="4712">
                  <c:v>505.60002401471138</c:v>
                </c:pt>
                <c:pt idx="4713">
                  <c:v>505.70002401946113</c:v>
                </c:pt>
                <c:pt idx="4714">
                  <c:v>505.80002402421087</c:v>
                </c:pt>
                <c:pt idx="4715">
                  <c:v>505.90002402896062</c:v>
                </c:pt>
                <c:pt idx="4716">
                  <c:v>506.00002403371036</c:v>
                </c:pt>
                <c:pt idx="4717">
                  <c:v>506.10002403846011</c:v>
                </c:pt>
                <c:pt idx="4718">
                  <c:v>506.20002404320985</c:v>
                </c:pt>
                <c:pt idx="4719">
                  <c:v>506.3000240479596</c:v>
                </c:pt>
                <c:pt idx="4720">
                  <c:v>506.40002405270934</c:v>
                </c:pt>
                <c:pt idx="4721">
                  <c:v>506.50002405745909</c:v>
                </c:pt>
                <c:pt idx="4722">
                  <c:v>506.60002406220883</c:v>
                </c:pt>
                <c:pt idx="4723">
                  <c:v>506.70002406695858</c:v>
                </c:pt>
                <c:pt idx="4724">
                  <c:v>506.80002407170832</c:v>
                </c:pt>
                <c:pt idx="4725">
                  <c:v>506.90002407645807</c:v>
                </c:pt>
                <c:pt idx="4726">
                  <c:v>507.00002408120781</c:v>
                </c:pt>
                <c:pt idx="4727">
                  <c:v>507.10002408595756</c:v>
                </c:pt>
                <c:pt idx="4728">
                  <c:v>507.2000240907073</c:v>
                </c:pt>
                <c:pt idx="4729">
                  <c:v>507.30002409545705</c:v>
                </c:pt>
                <c:pt idx="4730">
                  <c:v>507.40002410020679</c:v>
                </c:pt>
                <c:pt idx="4731">
                  <c:v>507.50002410495654</c:v>
                </c:pt>
                <c:pt idx="4732">
                  <c:v>507.60002410970628</c:v>
                </c:pt>
                <c:pt idx="4733">
                  <c:v>507.70002411445603</c:v>
                </c:pt>
                <c:pt idx="4734">
                  <c:v>507.80002411920577</c:v>
                </c:pt>
                <c:pt idx="4735">
                  <c:v>507.90002412395552</c:v>
                </c:pt>
                <c:pt idx="4736">
                  <c:v>508.00002412870526</c:v>
                </c:pt>
                <c:pt idx="4737">
                  <c:v>508.10002413345501</c:v>
                </c:pt>
                <c:pt idx="4738">
                  <c:v>508.20002413820475</c:v>
                </c:pt>
                <c:pt idx="4739">
                  <c:v>508.3000241429545</c:v>
                </c:pt>
                <c:pt idx="4740">
                  <c:v>508.40002414770424</c:v>
                </c:pt>
                <c:pt idx="4741">
                  <c:v>508.50002415245399</c:v>
                </c:pt>
                <c:pt idx="4742">
                  <c:v>508.60002415720373</c:v>
                </c:pt>
                <c:pt idx="4743">
                  <c:v>508.70002416195348</c:v>
                </c:pt>
                <c:pt idx="4744">
                  <c:v>508.80002416670322</c:v>
                </c:pt>
                <c:pt idx="4745">
                  <c:v>508.90002417145297</c:v>
                </c:pt>
                <c:pt idx="4746">
                  <c:v>509.00002417620271</c:v>
                </c:pt>
                <c:pt idx="4747">
                  <c:v>509.10002418095246</c:v>
                </c:pt>
                <c:pt idx="4748">
                  <c:v>509.2000241857022</c:v>
                </c:pt>
                <c:pt idx="4749">
                  <c:v>509.30002419045195</c:v>
                </c:pt>
                <c:pt idx="4750">
                  <c:v>509.40002419520169</c:v>
                </c:pt>
                <c:pt idx="4751">
                  <c:v>509.50002419995144</c:v>
                </c:pt>
                <c:pt idx="4752">
                  <c:v>509.60002420470119</c:v>
                </c:pt>
                <c:pt idx="4753">
                  <c:v>509.70002420945093</c:v>
                </c:pt>
                <c:pt idx="4754">
                  <c:v>509.80002421420068</c:v>
                </c:pt>
                <c:pt idx="4755">
                  <c:v>509.90002421895042</c:v>
                </c:pt>
                <c:pt idx="4756">
                  <c:v>510.00002422370017</c:v>
                </c:pt>
                <c:pt idx="4757">
                  <c:v>510.10002422844991</c:v>
                </c:pt>
                <c:pt idx="4758">
                  <c:v>510.20002423319966</c:v>
                </c:pt>
                <c:pt idx="4759">
                  <c:v>510.3000242379494</c:v>
                </c:pt>
                <c:pt idx="4760">
                  <c:v>510.40002424269915</c:v>
                </c:pt>
                <c:pt idx="4761">
                  <c:v>510.50002424744889</c:v>
                </c:pt>
                <c:pt idx="4762">
                  <c:v>510.60002425219864</c:v>
                </c:pt>
                <c:pt idx="4763">
                  <c:v>510.70002425694838</c:v>
                </c:pt>
                <c:pt idx="4764">
                  <c:v>510.80002426169813</c:v>
                </c:pt>
                <c:pt idx="4765">
                  <c:v>510.90002426644787</c:v>
                </c:pt>
                <c:pt idx="4766">
                  <c:v>511.00002427119762</c:v>
                </c:pt>
                <c:pt idx="4767">
                  <c:v>511.10002427594736</c:v>
                </c:pt>
                <c:pt idx="4768">
                  <c:v>511.20002428069711</c:v>
                </c:pt>
                <c:pt idx="4769">
                  <c:v>511.30002428544685</c:v>
                </c:pt>
                <c:pt idx="4770">
                  <c:v>511.4000242901966</c:v>
                </c:pt>
                <c:pt idx="4771">
                  <c:v>511.50002429494634</c:v>
                </c:pt>
                <c:pt idx="4772">
                  <c:v>511.60002429969609</c:v>
                </c:pt>
                <c:pt idx="4773">
                  <c:v>511.70002430444583</c:v>
                </c:pt>
                <c:pt idx="4774">
                  <c:v>511.80002430919558</c:v>
                </c:pt>
                <c:pt idx="4775">
                  <c:v>511.90002431394532</c:v>
                </c:pt>
                <c:pt idx="4776">
                  <c:v>512.00002431869507</c:v>
                </c:pt>
                <c:pt idx="4777">
                  <c:v>512.10002432344481</c:v>
                </c:pt>
                <c:pt idx="4778">
                  <c:v>512.20002432819456</c:v>
                </c:pt>
                <c:pt idx="4779">
                  <c:v>512.3000243329443</c:v>
                </c:pt>
                <c:pt idx="4780">
                  <c:v>512.40002433769405</c:v>
                </c:pt>
                <c:pt idx="4781">
                  <c:v>512.50002434244379</c:v>
                </c:pt>
                <c:pt idx="4782">
                  <c:v>512.60002434719354</c:v>
                </c:pt>
                <c:pt idx="4783">
                  <c:v>512.70002435194328</c:v>
                </c:pt>
                <c:pt idx="4784">
                  <c:v>512.80002435669303</c:v>
                </c:pt>
                <c:pt idx="4785">
                  <c:v>512.90002436144277</c:v>
                </c:pt>
                <c:pt idx="4786">
                  <c:v>513.00002436619252</c:v>
                </c:pt>
                <c:pt idx="4787">
                  <c:v>513.10002437094226</c:v>
                </c:pt>
                <c:pt idx="4788">
                  <c:v>513.20002437569201</c:v>
                </c:pt>
                <c:pt idx="4789">
                  <c:v>513.30002438044176</c:v>
                </c:pt>
                <c:pt idx="4790">
                  <c:v>513.4000243851915</c:v>
                </c:pt>
                <c:pt idx="4791">
                  <c:v>513.50002438994125</c:v>
                </c:pt>
                <c:pt idx="4792">
                  <c:v>513.60002439469099</c:v>
                </c:pt>
                <c:pt idx="4793">
                  <c:v>513.70002439944074</c:v>
                </c:pt>
                <c:pt idx="4794">
                  <c:v>513.80002440419048</c:v>
                </c:pt>
                <c:pt idx="4795">
                  <c:v>513.90002440894023</c:v>
                </c:pt>
                <c:pt idx="4796">
                  <c:v>514.00002441368997</c:v>
                </c:pt>
                <c:pt idx="4797">
                  <c:v>514.10002441843972</c:v>
                </c:pt>
                <c:pt idx="4798">
                  <c:v>514.20002442318946</c:v>
                </c:pt>
                <c:pt idx="4799">
                  <c:v>514.30002442793921</c:v>
                </c:pt>
                <c:pt idx="4800">
                  <c:v>514.40002443268895</c:v>
                </c:pt>
                <c:pt idx="4801">
                  <c:v>514.5000244374387</c:v>
                </c:pt>
                <c:pt idx="4802">
                  <c:v>514.60002444218844</c:v>
                </c:pt>
                <c:pt idx="4803">
                  <c:v>514.70002444693819</c:v>
                </c:pt>
                <c:pt idx="4804">
                  <c:v>514.80002445168793</c:v>
                </c:pt>
                <c:pt idx="4805">
                  <c:v>514.90002445643768</c:v>
                </c:pt>
                <c:pt idx="4806">
                  <c:v>515.00002446118742</c:v>
                </c:pt>
                <c:pt idx="4807">
                  <c:v>515.10002446593717</c:v>
                </c:pt>
                <c:pt idx="4808">
                  <c:v>515.20002447068691</c:v>
                </c:pt>
                <c:pt idx="4809">
                  <c:v>515.30002447543666</c:v>
                </c:pt>
                <c:pt idx="4810">
                  <c:v>515.4000244801864</c:v>
                </c:pt>
                <c:pt idx="4811">
                  <c:v>515.50002448493615</c:v>
                </c:pt>
                <c:pt idx="4812">
                  <c:v>515.60002448968589</c:v>
                </c:pt>
                <c:pt idx="4813">
                  <c:v>515.70002449443564</c:v>
                </c:pt>
                <c:pt idx="4814">
                  <c:v>515.80002449918538</c:v>
                </c:pt>
                <c:pt idx="4815">
                  <c:v>515.90002450393513</c:v>
                </c:pt>
                <c:pt idx="4816">
                  <c:v>516.00002450868487</c:v>
                </c:pt>
                <c:pt idx="4817">
                  <c:v>516.10002451343462</c:v>
                </c:pt>
                <c:pt idx="4818">
                  <c:v>516.20002451818436</c:v>
                </c:pt>
                <c:pt idx="4819">
                  <c:v>516.30002452293411</c:v>
                </c:pt>
                <c:pt idx="4820">
                  <c:v>516.40002452768385</c:v>
                </c:pt>
                <c:pt idx="4821">
                  <c:v>516.5000245324336</c:v>
                </c:pt>
                <c:pt idx="4822">
                  <c:v>516.60002453718334</c:v>
                </c:pt>
                <c:pt idx="4823">
                  <c:v>516.70002454193309</c:v>
                </c:pt>
                <c:pt idx="4824">
                  <c:v>516.80002454668283</c:v>
                </c:pt>
                <c:pt idx="4825">
                  <c:v>516.90002455143258</c:v>
                </c:pt>
                <c:pt idx="4826">
                  <c:v>517.00002455618232</c:v>
                </c:pt>
                <c:pt idx="4827">
                  <c:v>517.10002456093207</c:v>
                </c:pt>
                <c:pt idx="4828">
                  <c:v>517.20002456568182</c:v>
                </c:pt>
                <c:pt idx="4829">
                  <c:v>517.30002457043156</c:v>
                </c:pt>
                <c:pt idx="4830">
                  <c:v>517.40002457518131</c:v>
                </c:pt>
                <c:pt idx="4831">
                  <c:v>517.50002457993105</c:v>
                </c:pt>
                <c:pt idx="4832">
                  <c:v>517.6000245846808</c:v>
                </c:pt>
                <c:pt idx="4833">
                  <c:v>517.70002458943054</c:v>
                </c:pt>
                <c:pt idx="4834">
                  <c:v>517.80002459418029</c:v>
                </c:pt>
                <c:pt idx="4835">
                  <c:v>517.90002459893003</c:v>
                </c:pt>
                <c:pt idx="4836">
                  <c:v>518.00002460367978</c:v>
                </c:pt>
                <c:pt idx="4837">
                  <c:v>518.10002460842952</c:v>
                </c:pt>
                <c:pt idx="4838">
                  <c:v>518.20002461317927</c:v>
                </c:pt>
                <c:pt idx="4839">
                  <c:v>518.30002461792901</c:v>
                </c:pt>
                <c:pt idx="4840">
                  <c:v>518.40002462267876</c:v>
                </c:pt>
                <c:pt idx="4841">
                  <c:v>518.5000246274285</c:v>
                </c:pt>
                <c:pt idx="4842">
                  <c:v>518.60002463217825</c:v>
                </c:pt>
                <c:pt idx="4843">
                  <c:v>518.70002463692799</c:v>
                </c:pt>
                <c:pt idx="4844">
                  <c:v>518.80002464167774</c:v>
                </c:pt>
                <c:pt idx="4845">
                  <c:v>518.90002464642748</c:v>
                </c:pt>
                <c:pt idx="4846">
                  <c:v>519.00002465117723</c:v>
                </c:pt>
                <c:pt idx="4847">
                  <c:v>519.10002465592697</c:v>
                </c:pt>
                <c:pt idx="4848">
                  <c:v>519.20002466067672</c:v>
                </c:pt>
                <c:pt idx="4849">
                  <c:v>519.30002466542646</c:v>
                </c:pt>
                <c:pt idx="4850">
                  <c:v>519.40002467017621</c:v>
                </c:pt>
                <c:pt idx="4851">
                  <c:v>519.50002467492595</c:v>
                </c:pt>
                <c:pt idx="4852">
                  <c:v>519.6000246796757</c:v>
                </c:pt>
                <c:pt idx="4853">
                  <c:v>519.70002468442544</c:v>
                </c:pt>
                <c:pt idx="4854">
                  <c:v>519.80002468917519</c:v>
                </c:pt>
                <c:pt idx="4855">
                  <c:v>519.90002469392493</c:v>
                </c:pt>
                <c:pt idx="4856">
                  <c:v>520.00002469867468</c:v>
                </c:pt>
                <c:pt idx="4857">
                  <c:v>520.10002470342442</c:v>
                </c:pt>
                <c:pt idx="4858">
                  <c:v>520.20002470817417</c:v>
                </c:pt>
                <c:pt idx="4859">
                  <c:v>520.30002471292391</c:v>
                </c:pt>
                <c:pt idx="4860">
                  <c:v>520.40002471767366</c:v>
                </c:pt>
                <c:pt idx="4861">
                  <c:v>520.5000247224234</c:v>
                </c:pt>
                <c:pt idx="4862">
                  <c:v>520.60002472717315</c:v>
                </c:pt>
                <c:pt idx="4863">
                  <c:v>520.70002473192289</c:v>
                </c:pt>
                <c:pt idx="4864">
                  <c:v>520.80002473667264</c:v>
                </c:pt>
                <c:pt idx="4865">
                  <c:v>520.90002474142238</c:v>
                </c:pt>
                <c:pt idx="4866">
                  <c:v>521.00002474617213</c:v>
                </c:pt>
                <c:pt idx="4867">
                  <c:v>521.10002475092188</c:v>
                </c:pt>
                <c:pt idx="4868">
                  <c:v>521.20002475567162</c:v>
                </c:pt>
                <c:pt idx="4869">
                  <c:v>521.30002476042137</c:v>
                </c:pt>
                <c:pt idx="4870">
                  <c:v>521.40002476517111</c:v>
                </c:pt>
                <c:pt idx="4871">
                  <c:v>521.50002476992086</c:v>
                </c:pt>
                <c:pt idx="4872">
                  <c:v>521.6000247746706</c:v>
                </c:pt>
                <c:pt idx="4873">
                  <c:v>521.70002477942035</c:v>
                </c:pt>
                <c:pt idx="4874">
                  <c:v>521.80002478417009</c:v>
                </c:pt>
                <c:pt idx="4875">
                  <c:v>521.90002478891984</c:v>
                </c:pt>
                <c:pt idx="4876">
                  <c:v>522.00002479366958</c:v>
                </c:pt>
                <c:pt idx="4877">
                  <c:v>522.10002479841933</c:v>
                </c:pt>
                <c:pt idx="4878">
                  <c:v>522.20002480316907</c:v>
                </c:pt>
                <c:pt idx="4879">
                  <c:v>522.30002480791882</c:v>
                </c:pt>
                <c:pt idx="4880">
                  <c:v>522.40002481266856</c:v>
                </c:pt>
                <c:pt idx="4881">
                  <c:v>522.50002481741831</c:v>
                </c:pt>
                <c:pt idx="4882">
                  <c:v>522.60002482216805</c:v>
                </c:pt>
                <c:pt idx="4883">
                  <c:v>522.7000248269178</c:v>
                </c:pt>
                <c:pt idx="4884">
                  <c:v>522.80002483166754</c:v>
                </c:pt>
                <c:pt idx="4885">
                  <c:v>522.90002483641729</c:v>
                </c:pt>
                <c:pt idx="4886">
                  <c:v>523.00002484116703</c:v>
                </c:pt>
                <c:pt idx="4887">
                  <c:v>523.10002484591678</c:v>
                </c:pt>
                <c:pt idx="4888">
                  <c:v>523.20002485066652</c:v>
                </c:pt>
                <c:pt idx="4889">
                  <c:v>523.30002485541627</c:v>
                </c:pt>
                <c:pt idx="4890">
                  <c:v>523.40002486016601</c:v>
                </c:pt>
                <c:pt idx="4891">
                  <c:v>523.50002486491576</c:v>
                </c:pt>
                <c:pt idx="4892">
                  <c:v>523.6000248696655</c:v>
                </c:pt>
                <c:pt idx="4893">
                  <c:v>523.70002487441525</c:v>
                </c:pt>
                <c:pt idx="4894">
                  <c:v>523.80002487916499</c:v>
                </c:pt>
                <c:pt idx="4895">
                  <c:v>523.90002488391474</c:v>
                </c:pt>
                <c:pt idx="4896">
                  <c:v>524.00002488866448</c:v>
                </c:pt>
                <c:pt idx="4897">
                  <c:v>524.10002489341423</c:v>
                </c:pt>
                <c:pt idx="4898">
                  <c:v>524.20002489816397</c:v>
                </c:pt>
                <c:pt idx="4899">
                  <c:v>524.30002490291372</c:v>
                </c:pt>
                <c:pt idx="4900">
                  <c:v>524.40002490766346</c:v>
                </c:pt>
                <c:pt idx="4901">
                  <c:v>524.50002491241321</c:v>
                </c:pt>
                <c:pt idx="4902">
                  <c:v>524.60002491716295</c:v>
                </c:pt>
                <c:pt idx="4903">
                  <c:v>524.7000249219127</c:v>
                </c:pt>
                <c:pt idx="4904">
                  <c:v>524.80002492666245</c:v>
                </c:pt>
                <c:pt idx="4905">
                  <c:v>524.90002493141219</c:v>
                </c:pt>
                <c:pt idx="4906">
                  <c:v>525.00002493616194</c:v>
                </c:pt>
                <c:pt idx="4907">
                  <c:v>525.10002494091168</c:v>
                </c:pt>
                <c:pt idx="4908">
                  <c:v>525.20002494566143</c:v>
                </c:pt>
                <c:pt idx="4909">
                  <c:v>525.30002495041117</c:v>
                </c:pt>
                <c:pt idx="4910">
                  <c:v>525.40002495516092</c:v>
                </c:pt>
                <c:pt idx="4911">
                  <c:v>525.50002495991066</c:v>
                </c:pt>
                <c:pt idx="4912">
                  <c:v>525.60002496466041</c:v>
                </c:pt>
                <c:pt idx="4913">
                  <c:v>525.70002496941015</c:v>
                </c:pt>
                <c:pt idx="4914">
                  <c:v>525.8000249741599</c:v>
                </c:pt>
                <c:pt idx="4915">
                  <c:v>525.90002497890964</c:v>
                </c:pt>
                <c:pt idx="4916">
                  <c:v>526.00002498365939</c:v>
                </c:pt>
                <c:pt idx="4917">
                  <c:v>526.10002498840913</c:v>
                </c:pt>
                <c:pt idx="4918">
                  <c:v>526.20002499315888</c:v>
                </c:pt>
                <c:pt idx="4919">
                  <c:v>526.30002499790862</c:v>
                </c:pt>
                <c:pt idx="4920">
                  <c:v>526.40002500265837</c:v>
                </c:pt>
                <c:pt idx="4921">
                  <c:v>526.50002500740811</c:v>
                </c:pt>
                <c:pt idx="4922">
                  <c:v>526.60002501215786</c:v>
                </c:pt>
                <c:pt idx="4923">
                  <c:v>526.7000250169076</c:v>
                </c:pt>
                <c:pt idx="4924">
                  <c:v>526.80002502165735</c:v>
                </c:pt>
                <c:pt idx="4925">
                  <c:v>526.90002502640709</c:v>
                </c:pt>
                <c:pt idx="4926">
                  <c:v>527.00002503115684</c:v>
                </c:pt>
                <c:pt idx="4927">
                  <c:v>527.10002503590658</c:v>
                </c:pt>
                <c:pt idx="4928">
                  <c:v>527.20002504065633</c:v>
                </c:pt>
                <c:pt idx="4929">
                  <c:v>527.30002504540607</c:v>
                </c:pt>
                <c:pt idx="4930">
                  <c:v>527.40002505015582</c:v>
                </c:pt>
                <c:pt idx="4931">
                  <c:v>527.50002505490556</c:v>
                </c:pt>
                <c:pt idx="4932">
                  <c:v>527.60002505965531</c:v>
                </c:pt>
                <c:pt idx="4933">
                  <c:v>527.70002506440505</c:v>
                </c:pt>
                <c:pt idx="4934">
                  <c:v>527.8000250691548</c:v>
                </c:pt>
                <c:pt idx="4935">
                  <c:v>527.90002507390454</c:v>
                </c:pt>
                <c:pt idx="4936">
                  <c:v>528.00002507865429</c:v>
                </c:pt>
                <c:pt idx="4937">
                  <c:v>528.10002508340403</c:v>
                </c:pt>
                <c:pt idx="4938">
                  <c:v>528.20002508815378</c:v>
                </c:pt>
                <c:pt idx="4939">
                  <c:v>528.30002509290352</c:v>
                </c:pt>
                <c:pt idx="4940">
                  <c:v>528.40002509765327</c:v>
                </c:pt>
                <c:pt idx="4941">
                  <c:v>528.50002510240301</c:v>
                </c:pt>
                <c:pt idx="4942">
                  <c:v>528.60002510715276</c:v>
                </c:pt>
                <c:pt idx="4943">
                  <c:v>528.70002511190251</c:v>
                </c:pt>
                <c:pt idx="4944">
                  <c:v>528.80002511665225</c:v>
                </c:pt>
                <c:pt idx="4945">
                  <c:v>528.900025121402</c:v>
                </c:pt>
                <c:pt idx="4946">
                  <c:v>529.00002512615174</c:v>
                </c:pt>
                <c:pt idx="4947">
                  <c:v>529.10002513090149</c:v>
                </c:pt>
                <c:pt idx="4948">
                  <c:v>529.20002513565123</c:v>
                </c:pt>
                <c:pt idx="4949">
                  <c:v>529.30002514040098</c:v>
                </c:pt>
                <c:pt idx="4950">
                  <c:v>529.40002514515072</c:v>
                </c:pt>
                <c:pt idx="4951">
                  <c:v>529.50002514990047</c:v>
                </c:pt>
                <c:pt idx="4952">
                  <c:v>529.60002515465021</c:v>
                </c:pt>
                <c:pt idx="4953">
                  <c:v>529.70002515939996</c:v>
                </c:pt>
                <c:pt idx="4954">
                  <c:v>529.8000251641497</c:v>
                </c:pt>
                <c:pt idx="4955">
                  <c:v>529.90002516889945</c:v>
                </c:pt>
                <c:pt idx="4956">
                  <c:v>530.00002517364919</c:v>
                </c:pt>
                <c:pt idx="4957">
                  <c:v>530.10002517839894</c:v>
                </c:pt>
                <c:pt idx="4958">
                  <c:v>530.20002518314868</c:v>
                </c:pt>
                <c:pt idx="4959">
                  <c:v>530.30002518789843</c:v>
                </c:pt>
                <c:pt idx="4960">
                  <c:v>530.40002519264817</c:v>
                </c:pt>
                <c:pt idx="4961">
                  <c:v>530.50002519739792</c:v>
                </c:pt>
                <c:pt idx="4962">
                  <c:v>530.60002520214766</c:v>
                </c:pt>
                <c:pt idx="4963">
                  <c:v>530.70002520689741</c:v>
                </c:pt>
                <c:pt idx="4964">
                  <c:v>530.80002521164715</c:v>
                </c:pt>
                <c:pt idx="4965">
                  <c:v>530.9000252163969</c:v>
                </c:pt>
                <c:pt idx="4966">
                  <c:v>531.00002522114664</c:v>
                </c:pt>
                <c:pt idx="4967">
                  <c:v>531.10002522589639</c:v>
                </c:pt>
                <c:pt idx="4968">
                  <c:v>531.20002523064613</c:v>
                </c:pt>
                <c:pt idx="4969">
                  <c:v>531.30002523539588</c:v>
                </c:pt>
                <c:pt idx="4970">
                  <c:v>531.40002524014562</c:v>
                </c:pt>
                <c:pt idx="4971">
                  <c:v>531.50002524489537</c:v>
                </c:pt>
                <c:pt idx="4972">
                  <c:v>531.60002524964511</c:v>
                </c:pt>
                <c:pt idx="4973">
                  <c:v>531.70002525439486</c:v>
                </c:pt>
                <c:pt idx="4974">
                  <c:v>531.8000252591446</c:v>
                </c:pt>
                <c:pt idx="4975">
                  <c:v>531.90002526389435</c:v>
                </c:pt>
                <c:pt idx="4976">
                  <c:v>532.00002526864409</c:v>
                </c:pt>
                <c:pt idx="4977">
                  <c:v>532.10002527339384</c:v>
                </c:pt>
                <c:pt idx="4978">
                  <c:v>532.20002527814358</c:v>
                </c:pt>
                <c:pt idx="4979">
                  <c:v>532.30002528289333</c:v>
                </c:pt>
                <c:pt idx="4980">
                  <c:v>532.40002528764307</c:v>
                </c:pt>
                <c:pt idx="4981">
                  <c:v>532.50002529239282</c:v>
                </c:pt>
                <c:pt idx="4982">
                  <c:v>532.60002529714257</c:v>
                </c:pt>
                <c:pt idx="4983">
                  <c:v>532.70002530189231</c:v>
                </c:pt>
                <c:pt idx="4984">
                  <c:v>532.80002530664206</c:v>
                </c:pt>
                <c:pt idx="4985">
                  <c:v>532.9000253113918</c:v>
                </c:pt>
                <c:pt idx="4986">
                  <c:v>533.00002531614155</c:v>
                </c:pt>
                <c:pt idx="4987">
                  <c:v>533.10002532089129</c:v>
                </c:pt>
                <c:pt idx="4988">
                  <c:v>533.20002532564104</c:v>
                </c:pt>
                <c:pt idx="4989">
                  <c:v>533.30002533039078</c:v>
                </c:pt>
                <c:pt idx="4990">
                  <c:v>533.40002533514053</c:v>
                </c:pt>
                <c:pt idx="4991">
                  <c:v>533.50002533989027</c:v>
                </c:pt>
                <c:pt idx="4992">
                  <c:v>533.60002534464002</c:v>
                </c:pt>
                <c:pt idx="4993">
                  <c:v>533.70002534938976</c:v>
                </c:pt>
                <c:pt idx="4994">
                  <c:v>533.80002535413951</c:v>
                </c:pt>
                <c:pt idx="4995">
                  <c:v>533.90002535888925</c:v>
                </c:pt>
                <c:pt idx="4996">
                  <c:v>534.000025363639</c:v>
                </c:pt>
                <c:pt idx="4997">
                  <c:v>534.10002536838874</c:v>
                </c:pt>
                <c:pt idx="4998">
                  <c:v>534.20002537313849</c:v>
                </c:pt>
                <c:pt idx="4999">
                  <c:v>534.30002537788823</c:v>
                </c:pt>
                <c:pt idx="5000">
                  <c:v>534.40002538263798</c:v>
                </c:pt>
                <c:pt idx="5001">
                  <c:v>534.50002538738772</c:v>
                </c:pt>
                <c:pt idx="5002">
                  <c:v>534.60002539213747</c:v>
                </c:pt>
                <c:pt idx="5003">
                  <c:v>534.70002539688721</c:v>
                </c:pt>
                <c:pt idx="5004">
                  <c:v>534.80002540163696</c:v>
                </c:pt>
                <c:pt idx="5005">
                  <c:v>534.9000254063867</c:v>
                </c:pt>
                <c:pt idx="5006">
                  <c:v>535.00002541113645</c:v>
                </c:pt>
                <c:pt idx="5007">
                  <c:v>535.10002541588619</c:v>
                </c:pt>
                <c:pt idx="5008">
                  <c:v>535.20002542063594</c:v>
                </c:pt>
                <c:pt idx="5009">
                  <c:v>535.30002542538568</c:v>
                </c:pt>
                <c:pt idx="5010">
                  <c:v>535.40002543013543</c:v>
                </c:pt>
                <c:pt idx="5011">
                  <c:v>535.50002543488517</c:v>
                </c:pt>
                <c:pt idx="5012">
                  <c:v>535.60002543963492</c:v>
                </c:pt>
                <c:pt idx="5013">
                  <c:v>535.70002544438466</c:v>
                </c:pt>
                <c:pt idx="5014">
                  <c:v>535.80002544913441</c:v>
                </c:pt>
                <c:pt idx="5015">
                  <c:v>535.90002545388415</c:v>
                </c:pt>
                <c:pt idx="5016">
                  <c:v>536.0000254586339</c:v>
                </c:pt>
                <c:pt idx="5017">
                  <c:v>536.10002546338364</c:v>
                </c:pt>
                <c:pt idx="5018">
                  <c:v>536.20002546813339</c:v>
                </c:pt>
                <c:pt idx="5019">
                  <c:v>536.30002547288314</c:v>
                </c:pt>
                <c:pt idx="5020">
                  <c:v>536.40002547763288</c:v>
                </c:pt>
                <c:pt idx="5021">
                  <c:v>536.50002548238263</c:v>
                </c:pt>
                <c:pt idx="5022">
                  <c:v>536.60002548713237</c:v>
                </c:pt>
                <c:pt idx="5023">
                  <c:v>536.70002549188212</c:v>
                </c:pt>
                <c:pt idx="5024">
                  <c:v>536.80002549663186</c:v>
                </c:pt>
                <c:pt idx="5025">
                  <c:v>536.90002550138161</c:v>
                </c:pt>
                <c:pt idx="5026">
                  <c:v>537.00002550613135</c:v>
                </c:pt>
                <c:pt idx="5027">
                  <c:v>537.1000255108811</c:v>
                </c:pt>
                <c:pt idx="5028">
                  <c:v>537.20002551563084</c:v>
                </c:pt>
                <c:pt idx="5029">
                  <c:v>537.30002552038059</c:v>
                </c:pt>
                <c:pt idx="5030">
                  <c:v>537.40002552513033</c:v>
                </c:pt>
                <c:pt idx="5031">
                  <c:v>537.50002552988008</c:v>
                </c:pt>
                <c:pt idx="5032">
                  <c:v>537.60002553462982</c:v>
                </c:pt>
                <c:pt idx="5033">
                  <c:v>537.70002553937957</c:v>
                </c:pt>
                <c:pt idx="5034">
                  <c:v>537.80002554412931</c:v>
                </c:pt>
                <c:pt idx="5035">
                  <c:v>537.90002554887906</c:v>
                </c:pt>
                <c:pt idx="5036">
                  <c:v>538.0000255536288</c:v>
                </c:pt>
                <c:pt idx="5037">
                  <c:v>538.10002555837855</c:v>
                </c:pt>
                <c:pt idx="5038">
                  <c:v>538.20002556312829</c:v>
                </c:pt>
                <c:pt idx="5039">
                  <c:v>538.30002556787804</c:v>
                </c:pt>
                <c:pt idx="5040">
                  <c:v>538.40002557262778</c:v>
                </c:pt>
                <c:pt idx="5041">
                  <c:v>538.50002557737753</c:v>
                </c:pt>
                <c:pt idx="5042">
                  <c:v>538.60002558212727</c:v>
                </c:pt>
                <c:pt idx="5043">
                  <c:v>538.70002558687702</c:v>
                </c:pt>
                <c:pt idx="5044">
                  <c:v>538.80002559162676</c:v>
                </c:pt>
                <c:pt idx="5045">
                  <c:v>538.90002559637651</c:v>
                </c:pt>
                <c:pt idx="5046">
                  <c:v>539.00002560112625</c:v>
                </c:pt>
                <c:pt idx="5047">
                  <c:v>539.100025605876</c:v>
                </c:pt>
                <c:pt idx="5048">
                  <c:v>539.20002561062574</c:v>
                </c:pt>
                <c:pt idx="5049">
                  <c:v>539.30002561537549</c:v>
                </c:pt>
                <c:pt idx="5050">
                  <c:v>539.40002562012523</c:v>
                </c:pt>
                <c:pt idx="5051">
                  <c:v>539.50002562487498</c:v>
                </c:pt>
                <c:pt idx="5052">
                  <c:v>539.60002562962472</c:v>
                </c:pt>
                <c:pt idx="5053">
                  <c:v>539.70002563437447</c:v>
                </c:pt>
                <c:pt idx="5054">
                  <c:v>539.80002563912421</c:v>
                </c:pt>
                <c:pt idx="5055">
                  <c:v>539.90002564387396</c:v>
                </c:pt>
                <c:pt idx="5056">
                  <c:v>540.0000256486237</c:v>
                </c:pt>
                <c:pt idx="5057">
                  <c:v>540.10002565337345</c:v>
                </c:pt>
                <c:pt idx="5058">
                  <c:v>540.2000256581232</c:v>
                </c:pt>
                <c:pt idx="5059">
                  <c:v>540.30002566287294</c:v>
                </c:pt>
                <c:pt idx="5060">
                  <c:v>540.40002566762269</c:v>
                </c:pt>
                <c:pt idx="5061">
                  <c:v>540.50002567237243</c:v>
                </c:pt>
                <c:pt idx="5062">
                  <c:v>540.60002567712218</c:v>
                </c:pt>
                <c:pt idx="5063">
                  <c:v>540.70002568187192</c:v>
                </c:pt>
                <c:pt idx="5064">
                  <c:v>540.80002568662167</c:v>
                </c:pt>
                <c:pt idx="5065">
                  <c:v>540.90002569137141</c:v>
                </c:pt>
                <c:pt idx="5066">
                  <c:v>541.00002569612116</c:v>
                </c:pt>
                <c:pt idx="5067">
                  <c:v>541.1000257008709</c:v>
                </c:pt>
                <c:pt idx="5068">
                  <c:v>541.20002570562065</c:v>
                </c:pt>
                <c:pt idx="5069">
                  <c:v>541.30002571037039</c:v>
                </c:pt>
                <c:pt idx="5070">
                  <c:v>541.40002571512014</c:v>
                </c:pt>
                <c:pt idx="5071">
                  <c:v>541.50002571986988</c:v>
                </c:pt>
                <c:pt idx="5072">
                  <c:v>541.60002572461963</c:v>
                </c:pt>
                <c:pt idx="5073">
                  <c:v>541.70002572936937</c:v>
                </c:pt>
                <c:pt idx="5074">
                  <c:v>541.80002573411912</c:v>
                </c:pt>
                <c:pt idx="5075">
                  <c:v>541.90002573886886</c:v>
                </c:pt>
                <c:pt idx="5076">
                  <c:v>542.00002574361861</c:v>
                </c:pt>
                <c:pt idx="5077">
                  <c:v>542.10002574836835</c:v>
                </c:pt>
                <c:pt idx="5078">
                  <c:v>542.2000257531181</c:v>
                </c:pt>
                <c:pt idx="5079">
                  <c:v>542.30002575786784</c:v>
                </c:pt>
                <c:pt idx="5080">
                  <c:v>542.40002576261759</c:v>
                </c:pt>
                <c:pt idx="5081">
                  <c:v>542.50002576736733</c:v>
                </c:pt>
                <c:pt idx="5082">
                  <c:v>542.60002577211708</c:v>
                </c:pt>
                <c:pt idx="5083">
                  <c:v>542.70002577686682</c:v>
                </c:pt>
                <c:pt idx="5084">
                  <c:v>542.80002578161657</c:v>
                </c:pt>
                <c:pt idx="5085">
                  <c:v>542.90002578636631</c:v>
                </c:pt>
                <c:pt idx="5086">
                  <c:v>543.00002579111606</c:v>
                </c:pt>
                <c:pt idx="5087">
                  <c:v>543.1000257958658</c:v>
                </c:pt>
                <c:pt idx="5088">
                  <c:v>543.20002580061555</c:v>
                </c:pt>
                <c:pt idx="5089">
                  <c:v>543.30002580536529</c:v>
                </c:pt>
                <c:pt idx="5090">
                  <c:v>543.40002581011504</c:v>
                </c:pt>
                <c:pt idx="5091">
                  <c:v>543.50002581486478</c:v>
                </c:pt>
                <c:pt idx="5092">
                  <c:v>543.60002581961453</c:v>
                </c:pt>
                <c:pt idx="5093">
                  <c:v>543.70002582436427</c:v>
                </c:pt>
                <c:pt idx="5094">
                  <c:v>543.80002582911402</c:v>
                </c:pt>
                <c:pt idx="5095">
                  <c:v>543.90002583386377</c:v>
                </c:pt>
                <c:pt idx="5096">
                  <c:v>544.00002583861351</c:v>
                </c:pt>
                <c:pt idx="5097">
                  <c:v>544.10002584336326</c:v>
                </c:pt>
                <c:pt idx="5098">
                  <c:v>544.200025848113</c:v>
                </c:pt>
                <c:pt idx="5099">
                  <c:v>544.30002585286275</c:v>
                </c:pt>
                <c:pt idx="5100">
                  <c:v>544.40002585761249</c:v>
                </c:pt>
                <c:pt idx="5101">
                  <c:v>544.50002586236224</c:v>
                </c:pt>
                <c:pt idx="5102">
                  <c:v>544.60002586711198</c:v>
                </c:pt>
                <c:pt idx="5103">
                  <c:v>544.70002587186173</c:v>
                </c:pt>
                <c:pt idx="5104">
                  <c:v>544.80002587661147</c:v>
                </c:pt>
                <c:pt idx="5105">
                  <c:v>544.90002588136122</c:v>
                </c:pt>
                <c:pt idx="5106">
                  <c:v>545.00002588611096</c:v>
                </c:pt>
                <c:pt idx="5107">
                  <c:v>545.10002589086071</c:v>
                </c:pt>
                <c:pt idx="5108">
                  <c:v>545.20002589561045</c:v>
                </c:pt>
                <c:pt idx="5109">
                  <c:v>545.3000259003602</c:v>
                </c:pt>
                <c:pt idx="5110">
                  <c:v>545.40002590510994</c:v>
                </c:pt>
                <c:pt idx="5111">
                  <c:v>545.50002590985969</c:v>
                </c:pt>
                <c:pt idx="5112">
                  <c:v>545.60002591460943</c:v>
                </c:pt>
                <c:pt idx="5113">
                  <c:v>545.70002591935918</c:v>
                </c:pt>
                <c:pt idx="5114">
                  <c:v>545.80002592410892</c:v>
                </c:pt>
                <c:pt idx="5115">
                  <c:v>545.90002592885867</c:v>
                </c:pt>
                <c:pt idx="5116">
                  <c:v>546.00002593360841</c:v>
                </c:pt>
                <c:pt idx="5117">
                  <c:v>546.10002593835816</c:v>
                </c:pt>
                <c:pt idx="5118">
                  <c:v>546.2000259431079</c:v>
                </c:pt>
                <c:pt idx="5119">
                  <c:v>546.30002594785765</c:v>
                </c:pt>
                <c:pt idx="5120">
                  <c:v>546.40002595260739</c:v>
                </c:pt>
                <c:pt idx="5121">
                  <c:v>546.50002595735714</c:v>
                </c:pt>
                <c:pt idx="5122">
                  <c:v>546.60002596210688</c:v>
                </c:pt>
                <c:pt idx="5123">
                  <c:v>546.70002596685663</c:v>
                </c:pt>
                <c:pt idx="5124">
                  <c:v>546.80002597160637</c:v>
                </c:pt>
                <c:pt idx="5125">
                  <c:v>546.90002597635612</c:v>
                </c:pt>
                <c:pt idx="5126">
                  <c:v>547.00002598110586</c:v>
                </c:pt>
                <c:pt idx="5127">
                  <c:v>547.10002598585561</c:v>
                </c:pt>
                <c:pt idx="5128">
                  <c:v>547.20002599060535</c:v>
                </c:pt>
                <c:pt idx="5129">
                  <c:v>547.3000259953551</c:v>
                </c:pt>
                <c:pt idx="5130">
                  <c:v>547.40002600010484</c:v>
                </c:pt>
                <c:pt idx="5131">
                  <c:v>547.50002600485459</c:v>
                </c:pt>
                <c:pt idx="5132">
                  <c:v>547.60002600960433</c:v>
                </c:pt>
                <c:pt idx="5133">
                  <c:v>547.70002601435408</c:v>
                </c:pt>
                <c:pt idx="5134">
                  <c:v>547.80002601910383</c:v>
                </c:pt>
                <c:pt idx="5135">
                  <c:v>547.90002602385357</c:v>
                </c:pt>
                <c:pt idx="5136">
                  <c:v>548.00002602860332</c:v>
                </c:pt>
                <c:pt idx="5137">
                  <c:v>548.10002603335306</c:v>
                </c:pt>
                <c:pt idx="5138">
                  <c:v>548.20002603810281</c:v>
                </c:pt>
                <c:pt idx="5139">
                  <c:v>548.30002604285255</c:v>
                </c:pt>
                <c:pt idx="5140">
                  <c:v>548.4000260476023</c:v>
                </c:pt>
                <c:pt idx="5141">
                  <c:v>548.50002605235204</c:v>
                </c:pt>
                <c:pt idx="5142">
                  <c:v>548.60002605710179</c:v>
                </c:pt>
                <c:pt idx="5143">
                  <c:v>548.70002606185153</c:v>
                </c:pt>
                <c:pt idx="5144">
                  <c:v>548.80002606660128</c:v>
                </c:pt>
                <c:pt idx="5145">
                  <c:v>548.90002607135102</c:v>
                </c:pt>
                <c:pt idx="5146">
                  <c:v>549.00002607610077</c:v>
                </c:pt>
                <c:pt idx="5147">
                  <c:v>549.10002608085051</c:v>
                </c:pt>
                <c:pt idx="5148">
                  <c:v>549.20002608560026</c:v>
                </c:pt>
                <c:pt idx="5149">
                  <c:v>549.30002609035</c:v>
                </c:pt>
                <c:pt idx="5150">
                  <c:v>549.40002609509975</c:v>
                </c:pt>
                <c:pt idx="5151">
                  <c:v>549.50002609984949</c:v>
                </c:pt>
                <c:pt idx="5152">
                  <c:v>549.60002610459924</c:v>
                </c:pt>
                <c:pt idx="5153">
                  <c:v>549.70002610934898</c:v>
                </c:pt>
                <c:pt idx="5154">
                  <c:v>549.80002611409873</c:v>
                </c:pt>
                <c:pt idx="5155">
                  <c:v>549.90002611884847</c:v>
                </c:pt>
                <c:pt idx="5156">
                  <c:v>550.00002612359822</c:v>
                </c:pt>
                <c:pt idx="5157">
                  <c:v>550.10002612834796</c:v>
                </c:pt>
                <c:pt idx="5158">
                  <c:v>550.20002613309771</c:v>
                </c:pt>
                <c:pt idx="5159">
                  <c:v>550.30002613784745</c:v>
                </c:pt>
                <c:pt idx="5160">
                  <c:v>550.4000261425972</c:v>
                </c:pt>
                <c:pt idx="5161">
                  <c:v>550.50002614734694</c:v>
                </c:pt>
                <c:pt idx="5162">
                  <c:v>550.60002615209669</c:v>
                </c:pt>
                <c:pt idx="5163">
                  <c:v>550.70002615684643</c:v>
                </c:pt>
                <c:pt idx="5164">
                  <c:v>550.80002616159618</c:v>
                </c:pt>
                <c:pt idx="5165">
                  <c:v>550.90002616634592</c:v>
                </c:pt>
                <c:pt idx="5166">
                  <c:v>551.00002617109567</c:v>
                </c:pt>
                <c:pt idx="5167">
                  <c:v>551.10002617584541</c:v>
                </c:pt>
                <c:pt idx="5168">
                  <c:v>551.20002618059516</c:v>
                </c:pt>
                <c:pt idx="5169">
                  <c:v>551.3000261853449</c:v>
                </c:pt>
                <c:pt idx="5170">
                  <c:v>551.40002619009465</c:v>
                </c:pt>
                <c:pt idx="5171">
                  <c:v>551.50002619484439</c:v>
                </c:pt>
                <c:pt idx="5172">
                  <c:v>551.60002619959414</c:v>
                </c:pt>
                <c:pt idx="5173">
                  <c:v>551.70002620434389</c:v>
                </c:pt>
                <c:pt idx="5174">
                  <c:v>551.80002620909363</c:v>
                </c:pt>
                <c:pt idx="5175">
                  <c:v>551.90002621384338</c:v>
                </c:pt>
                <c:pt idx="5176">
                  <c:v>552.00002621859312</c:v>
                </c:pt>
                <c:pt idx="5177">
                  <c:v>552.10002622334287</c:v>
                </c:pt>
                <c:pt idx="5178">
                  <c:v>552.20002622809261</c:v>
                </c:pt>
                <c:pt idx="5179">
                  <c:v>552.30002623284236</c:v>
                </c:pt>
                <c:pt idx="5180">
                  <c:v>552.4000262375921</c:v>
                </c:pt>
                <c:pt idx="5181">
                  <c:v>552.50002624234185</c:v>
                </c:pt>
                <c:pt idx="5182">
                  <c:v>552.60002624709159</c:v>
                </c:pt>
                <c:pt idx="5183">
                  <c:v>552.70002625184134</c:v>
                </c:pt>
                <c:pt idx="5184">
                  <c:v>552.80002625659108</c:v>
                </c:pt>
                <c:pt idx="5185">
                  <c:v>552.90002626134083</c:v>
                </c:pt>
                <c:pt idx="5186">
                  <c:v>553.00002626609057</c:v>
                </c:pt>
                <c:pt idx="5187">
                  <c:v>553.10002627084032</c:v>
                </c:pt>
                <c:pt idx="5188">
                  <c:v>553.20002627559006</c:v>
                </c:pt>
                <c:pt idx="5189">
                  <c:v>553.30002628033981</c:v>
                </c:pt>
                <c:pt idx="5190">
                  <c:v>553.40002628508955</c:v>
                </c:pt>
                <c:pt idx="5191">
                  <c:v>553.5000262898393</c:v>
                </c:pt>
                <c:pt idx="5192">
                  <c:v>553.60002629458904</c:v>
                </c:pt>
                <c:pt idx="5193">
                  <c:v>553.70002629933879</c:v>
                </c:pt>
                <c:pt idx="5194">
                  <c:v>553.80002630408853</c:v>
                </c:pt>
                <c:pt idx="5195">
                  <c:v>553.90002630883828</c:v>
                </c:pt>
                <c:pt idx="5196">
                  <c:v>554.00002631358802</c:v>
                </c:pt>
                <c:pt idx="5197">
                  <c:v>554.10002631833777</c:v>
                </c:pt>
                <c:pt idx="5198">
                  <c:v>554.20002632308751</c:v>
                </c:pt>
                <c:pt idx="5199">
                  <c:v>554.30002632783726</c:v>
                </c:pt>
                <c:pt idx="5200">
                  <c:v>554.400026332587</c:v>
                </c:pt>
                <c:pt idx="5201">
                  <c:v>554.50002633733675</c:v>
                </c:pt>
                <c:pt idx="5202">
                  <c:v>554.60002634208649</c:v>
                </c:pt>
                <c:pt idx="5203">
                  <c:v>554.70002634683624</c:v>
                </c:pt>
                <c:pt idx="5204">
                  <c:v>554.80002635158598</c:v>
                </c:pt>
                <c:pt idx="5205">
                  <c:v>554.90002635633573</c:v>
                </c:pt>
                <c:pt idx="5206">
                  <c:v>555.00002636108547</c:v>
                </c:pt>
                <c:pt idx="5207">
                  <c:v>555.10002636583522</c:v>
                </c:pt>
                <c:pt idx="5208">
                  <c:v>555.20002637058496</c:v>
                </c:pt>
                <c:pt idx="5209">
                  <c:v>555.30002637533471</c:v>
                </c:pt>
                <c:pt idx="5210">
                  <c:v>555.40002638008446</c:v>
                </c:pt>
                <c:pt idx="5211">
                  <c:v>555.5000263848342</c:v>
                </c:pt>
                <c:pt idx="5212">
                  <c:v>555.60002638958395</c:v>
                </c:pt>
                <c:pt idx="5213">
                  <c:v>555.70002639433369</c:v>
                </c:pt>
                <c:pt idx="5214">
                  <c:v>555.80002639908344</c:v>
                </c:pt>
                <c:pt idx="5215">
                  <c:v>555.90002640383318</c:v>
                </c:pt>
                <c:pt idx="5216">
                  <c:v>556.00002640858293</c:v>
                </c:pt>
                <c:pt idx="5217">
                  <c:v>556.10002641333267</c:v>
                </c:pt>
                <c:pt idx="5218">
                  <c:v>556.20002641808242</c:v>
                </c:pt>
                <c:pt idx="5219">
                  <c:v>556.30002642283216</c:v>
                </c:pt>
                <c:pt idx="5220">
                  <c:v>556.40002642758191</c:v>
                </c:pt>
                <c:pt idx="5221">
                  <c:v>556.50002643233165</c:v>
                </c:pt>
                <c:pt idx="5222">
                  <c:v>556.6000264370814</c:v>
                </c:pt>
                <c:pt idx="5223">
                  <c:v>556.70002644183114</c:v>
                </c:pt>
                <c:pt idx="5224">
                  <c:v>556.80002644658089</c:v>
                </c:pt>
                <c:pt idx="5225">
                  <c:v>556.90002645133063</c:v>
                </c:pt>
                <c:pt idx="5226">
                  <c:v>557.00002645608038</c:v>
                </c:pt>
                <c:pt idx="5227">
                  <c:v>557.10002646083012</c:v>
                </c:pt>
                <c:pt idx="5228">
                  <c:v>557.20002646557987</c:v>
                </c:pt>
                <c:pt idx="5229">
                  <c:v>557.30002647032961</c:v>
                </c:pt>
                <c:pt idx="5230">
                  <c:v>557.40002647507936</c:v>
                </c:pt>
                <c:pt idx="5231">
                  <c:v>557.5000264798291</c:v>
                </c:pt>
                <c:pt idx="5232">
                  <c:v>557.60002648457885</c:v>
                </c:pt>
                <c:pt idx="5233">
                  <c:v>557.70002648932859</c:v>
                </c:pt>
                <c:pt idx="5234">
                  <c:v>557.80002649407834</c:v>
                </c:pt>
                <c:pt idx="5235">
                  <c:v>557.90002649882808</c:v>
                </c:pt>
                <c:pt idx="5236">
                  <c:v>558.00002650357783</c:v>
                </c:pt>
                <c:pt idx="5237">
                  <c:v>558.10002650832757</c:v>
                </c:pt>
                <c:pt idx="5238">
                  <c:v>558.20002651307732</c:v>
                </c:pt>
                <c:pt idx="5239">
                  <c:v>558.30002651782706</c:v>
                </c:pt>
                <c:pt idx="5240">
                  <c:v>558.40002652257681</c:v>
                </c:pt>
                <c:pt idx="5241">
                  <c:v>558.50002652732655</c:v>
                </c:pt>
                <c:pt idx="5242">
                  <c:v>558.6000265320763</c:v>
                </c:pt>
                <c:pt idx="5243">
                  <c:v>558.70002653682604</c:v>
                </c:pt>
                <c:pt idx="5244">
                  <c:v>558.80002654157579</c:v>
                </c:pt>
                <c:pt idx="5245">
                  <c:v>558.90002654632553</c:v>
                </c:pt>
                <c:pt idx="5246">
                  <c:v>559.00002655107528</c:v>
                </c:pt>
                <c:pt idx="5247">
                  <c:v>559.10002655582502</c:v>
                </c:pt>
                <c:pt idx="5248">
                  <c:v>559.20002656057477</c:v>
                </c:pt>
                <c:pt idx="5249">
                  <c:v>559.30002656532452</c:v>
                </c:pt>
                <c:pt idx="5250">
                  <c:v>559.40002657007426</c:v>
                </c:pt>
                <c:pt idx="5251">
                  <c:v>559.50002657482401</c:v>
                </c:pt>
                <c:pt idx="5252">
                  <c:v>559.60002657957375</c:v>
                </c:pt>
                <c:pt idx="5253">
                  <c:v>559.7000265843235</c:v>
                </c:pt>
                <c:pt idx="5254">
                  <c:v>559.80002658907324</c:v>
                </c:pt>
                <c:pt idx="5255">
                  <c:v>559.90002659382299</c:v>
                </c:pt>
                <c:pt idx="5256">
                  <c:v>560.00002659857273</c:v>
                </c:pt>
                <c:pt idx="5257">
                  <c:v>560.10002660332248</c:v>
                </c:pt>
                <c:pt idx="5258">
                  <c:v>560.20002660807222</c:v>
                </c:pt>
                <c:pt idx="5259">
                  <c:v>560.30002661282197</c:v>
                </c:pt>
                <c:pt idx="5260">
                  <c:v>560.40002661757171</c:v>
                </c:pt>
                <c:pt idx="5261">
                  <c:v>560.50002662232146</c:v>
                </c:pt>
                <c:pt idx="5262">
                  <c:v>560.6000266270712</c:v>
                </c:pt>
                <c:pt idx="5263">
                  <c:v>560.70002663182095</c:v>
                </c:pt>
                <c:pt idx="5264">
                  <c:v>560.80002663657069</c:v>
                </c:pt>
                <c:pt idx="5265">
                  <c:v>560.90002664132044</c:v>
                </c:pt>
                <c:pt idx="5266">
                  <c:v>561.00002664607018</c:v>
                </c:pt>
                <c:pt idx="5267">
                  <c:v>561.10002665081993</c:v>
                </c:pt>
                <c:pt idx="5268">
                  <c:v>561.20002665556967</c:v>
                </c:pt>
                <c:pt idx="5269">
                  <c:v>561.30002666031942</c:v>
                </c:pt>
                <c:pt idx="5270">
                  <c:v>561.40002666506916</c:v>
                </c:pt>
                <c:pt idx="5271">
                  <c:v>561.50002666981891</c:v>
                </c:pt>
                <c:pt idx="5272">
                  <c:v>561.60002667456865</c:v>
                </c:pt>
                <c:pt idx="5273">
                  <c:v>561.7000266793184</c:v>
                </c:pt>
                <c:pt idx="5274">
                  <c:v>561.80002668406814</c:v>
                </c:pt>
                <c:pt idx="5275">
                  <c:v>561.90002668881789</c:v>
                </c:pt>
                <c:pt idx="5276">
                  <c:v>562.00002669356763</c:v>
                </c:pt>
                <c:pt idx="5277">
                  <c:v>562.10002669831738</c:v>
                </c:pt>
                <c:pt idx="5278">
                  <c:v>562.20002670306712</c:v>
                </c:pt>
                <c:pt idx="5279">
                  <c:v>562.30002670781687</c:v>
                </c:pt>
                <c:pt idx="5280">
                  <c:v>562.40002671256661</c:v>
                </c:pt>
                <c:pt idx="5281">
                  <c:v>562.50002671731636</c:v>
                </c:pt>
                <c:pt idx="5282">
                  <c:v>562.6000267220661</c:v>
                </c:pt>
                <c:pt idx="5283">
                  <c:v>562.70002672681585</c:v>
                </c:pt>
                <c:pt idx="5284">
                  <c:v>562.80002673156559</c:v>
                </c:pt>
                <c:pt idx="5285">
                  <c:v>562.90002673631534</c:v>
                </c:pt>
                <c:pt idx="5286">
                  <c:v>563.00002674106508</c:v>
                </c:pt>
                <c:pt idx="5287">
                  <c:v>563.10002674581483</c:v>
                </c:pt>
                <c:pt idx="5288">
                  <c:v>563.20002675056458</c:v>
                </c:pt>
                <c:pt idx="5289">
                  <c:v>563.30002675531432</c:v>
                </c:pt>
                <c:pt idx="5290">
                  <c:v>563.40002676006407</c:v>
                </c:pt>
                <c:pt idx="5291">
                  <c:v>563.50002676481381</c:v>
                </c:pt>
                <c:pt idx="5292">
                  <c:v>563.60002676956356</c:v>
                </c:pt>
                <c:pt idx="5293">
                  <c:v>563.7000267743133</c:v>
                </c:pt>
                <c:pt idx="5294">
                  <c:v>563.80002677906305</c:v>
                </c:pt>
                <c:pt idx="5295">
                  <c:v>563.90002678381279</c:v>
                </c:pt>
                <c:pt idx="5296">
                  <c:v>564.00002678856254</c:v>
                </c:pt>
                <c:pt idx="5297">
                  <c:v>564.10002679331228</c:v>
                </c:pt>
                <c:pt idx="5298">
                  <c:v>564.20002679806203</c:v>
                </c:pt>
                <c:pt idx="5299">
                  <c:v>564.30002680281177</c:v>
                </c:pt>
                <c:pt idx="5300">
                  <c:v>564.40002680756152</c:v>
                </c:pt>
                <c:pt idx="5301">
                  <c:v>564.50002681231126</c:v>
                </c:pt>
                <c:pt idx="5302">
                  <c:v>564.60002681706101</c:v>
                </c:pt>
                <c:pt idx="5303">
                  <c:v>564.70002682181075</c:v>
                </c:pt>
                <c:pt idx="5304">
                  <c:v>564.8000268265605</c:v>
                </c:pt>
                <c:pt idx="5305">
                  <c:v>564.90002683131024</c:v>
                </c:pt>
                <c:pt idx="5306">
                  <c:v>565.00002683605999</c:v>
                </c:pt>
                <c:pt idx="5307">
                  <c:v>565.10002684080973</c:v>
                </c:pt>
                <c:pt idx="5308">
                  <c:v>565.20002684555948</c:v>
                </c:pt>
                <c:pt idx="5309">
                  <c:v>565.30002685030922</c:v>
                </c:pt>
                <c:pt idx="5310">
                  <c:v>565.40002685505897</c:v>
                </c:pt>
                <c:pt idx="5311">
                  <c:v>565.50002685980871</c:v>
                </c:pt>
                <c:pt idx="5312">
                  <c:v>565.60002686455846</c:v>
                </c:pt>
                <c:pt idx="5313">
                  <c:v>565.7000268693082</c:v>
                </c:pt>
                <c:pt idx="5314">
                  <c:v>565.80002687405795</c:v>
                </c:pt>
                <c:pt idx="5315">
                  <c:v>565.90002687880769</c:v>
                </c:pt>
                <c:pt idx="5316">
                  <c:v>566.00002688355744</c:v>
                </c:pt>
                <c:pt idx="5317">
                  <c:v>566.10002688830718</c:v>
                </c:pt>
                <c:pt idx="5318">
                  <c:v>566.20002689305693</c:v>
                </c:pt>
                <c:pt idx="5319">
                  <c:v>566.30002689780667</c:v>
                </c:pt>
                <c:pt idx="5320">
                  <c:v>566.40002690255642</c:v>
                </c:pt>
                <c:pt idx="5321">
                  <c:v>566.50002690730616</c:v>
                </c:pt>
                <c:pt idx="5322">
                  <c:v>566.60002691205591</c:v>
                </c:pt>
                <c:pt idx="5323">
                  <c:v>566.70002691680565</c:v>
                </c:pt>
                <c:pt idx="5324">
                  <c:v>566.8000269215554</c:v>
                </c:pt>
                <c:pt idx="5325">
                  <c:v>566.90002692630515</c:v>
                </c:pt>
                <c:pt idx="5326">
                  <c:v>567.00002693105489</c:v>
                </c:pt>
                <c:pt idx="5327">
                  <c:v>567.10002693580464</c:v>
                </c:pt>
                <c:pt idx="5328">
                  <c:v>567.20002694055438</c:v>
                </c:pt>
                <c:pt idx="5329">
                  <c:v>567.30002694530413</c:v>
                </c:pt>
                <c:pt idx="5330">
                  <c:v>567.40002695005387</c:v>
                </c:pt>
                <c:pt idx="5331">
                  <c:v>567.50002695480362</c:v>
                </c:pt>
                <c:pt idx="5332">
                  <c:v>567.60002695955336</c:v>
                </c:pt>
                <c:pt idx="5333">
                  <c:v>567.70002696430311</c:v>
                </c:pt>
                <c:pt idx="5334">
                  <c:v>567.80002696905285</c:v>
                </c:pt>
                <c:pt idx="5335">
                  <c:v>567.9000269738026</c:v>
                </c:pt>
                <c:pt idx="5336">
                  <c:v>568.00002697855234</c:v>
                </c:pt>
                <c:pt idx="5337">
                  <c:v>568.10002698330209</c:v>
                </c:pt>
                <c:pt idx="5338">
                  <c:v>568.20002698805183</c:v>
                </c:pt>
                <c:pt idx="5339">
                  <c:v>568.30002699280158</c:v>
                </c:pt>
                <c:pt idx="5340">
                  <c:v>568.40002699755132</c:v>
                </c:pt>
                <c:pt idx="5341">
                  <c:v>568.50002700230107</c:v>
                </c:pt>
                <c:pt idx="5342">
                  <c:v>568.60002700705081</c:v>
                </c:pt>
                <c:pt idx="5343">
                  <c:v>568.70002701180056</c:v>
                </c:pt>
                <c:pt idx="5344">
                  <c:v>568.8000270165503</c:v>
                </c:pt>
                <c:pt idx="5345">
                  <c:v>568.90002702130005</c:v>
                </c:pt>
                <c:pt idx="5346">
                  <c:v>569.00002702604979</c:v>
                </c:pt>
                <c:pt idx="5347">
                  <c:v>569.10002703079954</c:v>
                </c:pt>
                <c:pt idx="5348">
                  <c:v>569.20002703554928</c:v>
                </c:pt>
                <c:pt idx="5349">
                  <c:v>569.30002704029903</c:v>
                </c:pt>
                <c:pt idx="5350">
                  <c:v>569.40002704504877</c:v>
                </c:pt>
                <c:pt idx="5351">
                  <c:v>569.50002704979852</c:v>
                </c:pt>
                <c:pt idx="5352">
                  <c:v>569.60002705454826</c:v>
                </c:pt>
                <c:pt idx="5353">
                  <c:v>569.70002705929801</c:v>
                </c:pt>
                <c:pt idx="5354">
                  <c:v>569.80002706404775</c:v>
                </c:pt>
                <c:pt idx="5355">
                  <c:v>569.9000270687975</c:v>
                </c:pt>
                <c:pt idx="5356">
                  <c:v>570.00002707354724</c:v>
                </c:pt>
                <c:pt idx="5357">
                  <c:v>570.10002707829699</c:v>
                </c:pt>
                <c:pt idx="5358">
                  <c:v>570.20002708304673</c:v>
                </c:pt>
                <c:pt idx="5359">
                  <c:v>570.30002708779648</c:v>
                </c:pt>
                <c:pt idx="5360">
                  <c:v>570.40002709254622</c:v>
                </c:pt>
                <c:pt idx="5361">
                  <c:v>570.50002709729597</c:v>
                </c:pt>
                <c:pt idx="5362">
                  <c:v>570.60002710204571</c:v>
                </c:pt>
                <c:pt idx="5363">
                  <c:v>570.70002710679546</c:v>
                </c:pt>
                <c:pt idx="5364">
                  <c:v>570.80002711154521</c:v>
                </c:pt>
                <c:pt idx="5365">
                  <c:v>570.90002711629495</c:v>
                </c:pt>
                <c:pt idx="5366">
                  <c:v>571.0000271210447</c:v>
                </c:pt>
                <c:pt idx="5367">
                  <c:v>571.10002712579444</c:v>
                </c:pt>
                <c:pt idx="5368">
                  <c:v>571.20002713054419</c:v>
                </c:pt>
                <c:pt idx="5369">
                  <c:v>571.30002713529393</c:v>
                </c:pt>
                <c:pt idx="5370">
                  <c:v>571.40002714004368</c:v>
                </c:pt>
                <c:pt idx="5371">
                  <c:v>571.50002714479342</c:v>
                </c:pt>
                <c:pt idx="5372">
                  <c:v>571.60002714954317</c:v>
                </c:pt>
                <c:pt idx="5373">
                  <c:v>571.70002715429291</c:v>
                </c:pt>
                <c:pt idx="5374">
                  <c:v>571.80002715904266</c:v>
                </c:pt>
                <c:pt idx="5375">
                  <c:v>571.9000271637924</c:v>
                </c:pt>
                <c:pt idx="5376">
                  <c:v>572.00002716854215</c:v>
                </c:pt>
                <c:pt idx="5377">
                  <c:v>572.10002717329189</c:v>
                </c:pt>
                <c:pt idx="5378">
                  <c:v>572.20002717804164</c:v>
                </c:pt>
                <c:pt idx="5379">
                  <c:v>572.30002718279138</c:v>
                </c:pt>
                <c:pt idx="5380">
                  <c:v>572.40002718754113</c:v>
                </c:pt>
                <c:pt idx="5381">
                  <c:v>572.50002719229087</c:v>
                </c:pt>
                <c:pt idx="5382">
                  <c:v>572.60002719704062</c:v>
                </c:pt>
                <c:pt idx="5383">
                  <c:v>572.70002720179036</c:v>
                </c:pt>
                <c:pt idx="5384">
                  <c:v>572.80002720654011</c:v>
                </c:pt>
                <c:pt idx="5385">
                  <c:v>572.90002721128985</c:v>
                </c:pt>
                <c:pt idx="5386">
                  <c:v>573.0000272160396</c:v>
                </c:pt>
                <c:pt idx="5387">
                  <c:v>573.10002722078934</c:v>
                </c:pt>
                <c:pt idx="5388">
                  <c:v>573.20002722553909</c:v>
                </c:pt>
                <c:pt idx="5389">
                  <c:v>573.30002723028883</c:v>
                </c:pt>
                <c:pt idx="5390">
                  <c:v>573.40002723503858</c:v>
                </c:pt>
                <c:pt idx="5391">
                  <c:v>573.50002723978832</c:v>
                </c:pt>
                <c:pt idx="5392">
                  <c:v>573.60002724453807</c:v>
                </c:pt>
                <c:pt idx="5393">
                  <c:v>573.70002724928781</c:v>
                </c:pt>
                <c:pt idx="5394">
                  <c:v>573.80002725403756</c:v>
                </c:pt>
                <c:pt idx="5395">
                  <c:v>573.9000272587873</c:v>
                </c:pt>
                <c:pt idx="5396">
                  <c:v>574.00002726353705</c:v>
                </c:pt>
                <c:pt idx="5397">
                  <c:v>574.10002726828679</c:v>
                </c:pt>
                <c:pt idx="5398">
                  <c:v>574.20002727303654</c:v>
                </c:pt>
                <c:pt idx="5399">
                  <c:v>574.30002727778628</c:v>
                </c:pt>
                <c:pt idx="5400">
                  <c:v>574.40002728253603</c:v>
                </c:pt>
                <c:pt idx="5401">
                  <c:v>574.50002728728577</c:v>
                </c:pt>
                <c:pt idx="5402">
                  <c:v>574.60002729203552</c:v>
                </c:pt>
                <c:pt idx="5403">
                  <c:v>574.70002729678527</c:v>
                </c:pt>
                <c:pt idx="5404">
                  <c:v>574.80002730153501</c:v>
                </c:pt>
                <c:pt idx="5405">
                  <c:v>574.90002730628476</c:v>
                </c:pt>
                <c:pt idx="5406">
                  <c:v>575.0000273110345</c:v>
                </c:pt>
                <c:pt idx="5407">
                  <c:v>575.10002731578425</c:v>
                </c:pt>
                <c:pt idx="5408">
                  <c:v>575.20002732053399</c:v>
                </c:pt>
                <c:pt idx="5409">
                  <c:v>575.30002732528374</c:v>
                </c:pt>
                <c:pt idx="5410">
                  <c:v>575.40002733003348</c:v>
                </c:pt>
                <c:pt idx="5411">
                  <c:v>575.50002733478323</c:v>
                </c:pt>
                <c:pt idx="5412">
                  <c:v>575.60002733953297</c:v>
                </c:pt>
                <c:pt idx="5413">
                  <c:v>575.70002734428272</c:v>
                </c:pt>
                <c:pt idx="5414">
                  <c:v>575.80002734903246</c:v>
                </c:pt>
                <c:pt idx="5415">
                  <c:v>575.90002735378221</c:v>
                </c:pt>
                <c:pt idx="5416">
                  <c:v>576.00002735853195</c:v>
                </c:pt>
                <c:pt idx="5417">
                  <c:v>576.1000273632817</c:v>
                </c:pt>
                <c:pt idx="5418">
                  <c:v>576.20002736803144</c:v>
                </c:pt>
                <c:pt idx="5419">
                  <c:v>576.30002737278119</c:v>
                </c:pt>
                <c:pt idx="5420">
                  <c:v>576.40002737753093</c:v>
                </c:pt>
                <c:pt idx="5421">
                  <c:v>576.50002738228068</c:v>
                </c:pt>
                <c:pt idx="5422">
                  <c:v>576.60002738703042</c:v>
                </c:pt>
                <c:pt idx="5423">
                  <c:v>576.70002739178017</c:v>
                </c:pt>
                <c:pt idx="5424">
                  <c:v>576.80002739652991</c:v>
                </c:pt>
                <c:pt idx="5425">
                  <c:v>576.90002740127966</c:v>
                </c:pt>
                <c:pt idx="5426">
                  <c:v>577.0000274060294</c:v>
                </c:pt>
                <c:pt idx="5427">
                  <c:v>577.10002741077915</c:v>
                </c:pt>
                <c:pt idx="5428">
                  <c:v>577.20002741552889</c:v>
                </c:pt>
                <c:pt idx="5429">
                  <c:v>577.30002742027864</c:v>
                </c:pt>
                <c:pt idx="5430">
                  <c:v>577.40002742502838</c:v>
                </c:pt>
                <c:pt idx="5431">
                  <c:v>577.50002742977813</c:v>
                </c:pt>
                <c:pt idx="5432">
                  <c:v>577.60002743452787</c:v>
                </c:pt>
                <c:pt idx="5433">
                  <c:v>577.70002743927762</c:v>
                </c:pt>
                <c:pt idx="5434">
                  <c:v>577.80002744402736</c:v>
                </c:pt>
                <c:pt idx="5435">
                  <c:v>577.90002744877711</c:v>
                </c:pt>
                <c:pt idx="5436">
                  <c:v>578.00002745352685</c:v>
                </c:pt>
                <c:pt idx="5437">
                  <c:v>578.1000274582766</c:v>
                </c:pt>
                <c:pt idx="5438">
                  <c:v>578.20002746302634</c:v>
                </c:pt>
                <c:pt idx="5439">
                  <c:v>578.30002746777609</c:v>
                </c:pt>
                <c:pt idx="5440">
                  <c:v>578.40002747252584</c:v>
                </c:pt>
                <c:pt idx="5441">
                  <c:v>578.50002747727558</c:v>
                </c:pt>
                <c:pt idx="5442">
                  <c:v>578.60002748202533</c:v>
                </c:pt>
                <c:pt idx="5443">
                  <c:v>578.70002748677507</c:v>
                </c:pt>
                <c:pt idx="5444">
                  <c:v>578.80002749152482</c:v>
                </c:pt>
                <c:pt idx="5445">
                  <c:v>578.90002749627456</c:v>
                </c:pt>
                <c:pt idx="5446">
                  <c:v>579.00002750102431</c:v>
                </c:pt>
                <c:pt idx="5447">
                  <c:v>579.10002750577405</c:v>
                </c:pt>
                <c:pt idx="5448">
                  <c:v>579.2000275105238</c:v>
                </c:pt>
                <c:pt idx="5449">
                  <c:v>579.30002751527354</c:v>
                </c:pt>
                <c:pt idx="5450">
                  <c:v>579.40002752002329</c:v>
                </c:pt>
                <c:pt idx="5451">
                  <c:v>579.50002752477303</c:v>
                </c:pt>
                <c:pt idx="5452">
                  <c:v>579.60002752952278</c:v>
                </c:pt>
                <c:pt idx="5453">
                  <c:v>579.70002753427252</c:v>
                </c:pt>
                <c:pt idx="5454">
                  <c:v>579.80002753902227</c:v>
                </c:pt>
                <c:pt idx="5455">
                  <c:v>579.90002754377201</c:v>
                </c:pt>
                <c:pt idx="5456">
                  <c:v>580.00002754852176</c:v>
                </c:pt>
                <c:pt idx="5457">
                  <c:v>580.1000275532715</c:v>
                </c:pt>
                <c:pt idx="5458">
                  <c:v>580.20002755802125</c:v>
                </c:pt>
                <c:pt idx="5459">
                  <c:v>580.30002756277099</c:v>
                </c:pt>
                <c:pt idx="5460">
                  <c:v>580.40002756752074</c:v>
                </c:pt>
                <c:pt idx="5461">
                  <c:v>580.50002757227048</c:v>
                </c:pt>
                <c:pt idx="5462">
                  <c:v>580.60002757702023</c:v>
                </c:pt>
                <c:pt idx="5463">
                  <c:v>580.70002758176997</c:v>
                </c:pt>
                <c:pt idx="5464">
                  <c:v>580.80002758651972</c:v>
                </c:pt>
                <c:pt idx="5465">
                  <c:v>580.90002759126946</c:v>
                </c:pt>
                <c:pt idx="5466">
                  <c:v>581.00002759601921</c:v>
                </c:pt>
                <c:pt idx="5467">
                  <c:v>581.10002760076895</c:v>
                </c:pt>
                <c:pt idx="5468">
                  <c:v>581.2000276055187</c:v>
                </c:pt>
                <c:pt idx="5469">
                  <c:v>581.30002761026844</c:v>
                </c:pt>
                <c:pt idx="5470">
                  <c:v>581.40002761501819</c:v>
                </c:pt>
                <c:pt idx="5471">
                  <c:v>581.50002761976793</c:v>
                </c:pt>
                <c:pt idx="5472">
                  <c:v>581.60002762451768</c:v>
                </c:pt>
                <c:pt idx="5473">
                  <c:v>581.70002762926742</c:v>
                </c:pt>
                <c:pt idx="5474">
                  <c:v>581.80002763401717</c:v>
                </c:pt>
                <c:pt idx="5475">
                  <c:v>581.90002763876691</c:v>
                </c:pt>
                <c:pt idx="5476">
                  <c:v>582.00002764351666</c:v>
                </c:pt>
                <c:pt idx="5477">
                  <c:v>582.1000276482664</c:v>
                </c:pt>
                <c:pt idx="5478">
                  <c:v>582.20002765301615</c:v>
                </c:pt>
                <c:pt idx="5479">
                  <c:v>582.3000276577659</c:v>
                </c:pt>
                <c:pt idx="5480">
                  <c:v>582.40002766251564</c:v>
                </c:pt>
                <c:pt idx="5481">
                  <c:v>582.50002766726539</c:v>
                </c:pt>
                <c:pt idx="5482">
                  <c:v>582.60002767201513</c:v>
                </c:pt>
                <c:pt idx="5483">
                  <c:v>582.70002767676488</c:v>
                </c:pt>
                <c:pt idx="5484">
                  <c:v>582.80002768151462</c:v>
                </c:pt>
                <c:pt idx="5485">
                  <c:v>582.90002768626437</c:v>
                </c:pt>
                <c:pt idx="5486">
                  <c:v>583.00002769101411</c:v>
                </c:pt>
                <c:pt idx="5487">
                  <c:v>583.10002769576386</c:v>
                </c:pt>
                <c:pt idx="5488">
                  <c:v>583.2000277005136</c:v>
                </c:pt>
                <c:pt idx="5489">
                  <c:v>583.30002770526335</c:v>
                </c:pt>
                <c:pt idx="5490">
                  <c:v>583.40002771001309</c:v>
                </c:pt>
                <c:pt idx="5491">
                  <c:v>583.50002771476284</c:v>
                </c:pt>
                <c:pt idx="5492">
                  <c:v>583.60002771951258</c:v>
                </c:pt>
                <c:pt idx="5493">
                  <c:v>583.70002772426233</c:v>
                </c:pt>
                <c:pt idx="5494">
                  <c:v>583.80002772901207</c:v>
                </c:pt>
                <c:pt idx="5495">
                  <c:v>583.90002773376182</c:v>
                </c:pt>
                <c:pt idx="5496">
                  <c:v>584.00002773851156</c:v>
                </c:pt>
                <c:pt idx="5497">
                  <c:v>584.10002774326131</c:v>
                </c:pt>
                <c:pt idx="5498">
                  <c:v>584.20002774801105</c:v>
                </c:pt>
                <c:pt idx="5499">
                  <c:v>584.3000277527608</c:v>
                </c:pt>
                <c:pt idx="5500">
                  <c:v>584.40002775751054</c:v>
                </c:pt>
                <c:pt idx="5501">
                  <c:v>584.50002776226029</c:v>
                </c:pt>
                <c:pt idx="5502">
                  <c:v>584.60002776701003</c:v>
                </c:pt>
                <c:pt idx="5503">
                  <c:v>584.70002777175978</c:v>
                </c:pt>
                <c:pt idx="5504">
                  <c:v>584.80002777650952</c:v>
                </c:pt>
                <c:pt idx="5505">
                  <c:v>584.90002778125927</c:v>
                </c:pt>
                <c:pt idx="5506">
                  <c:v>585.00002778600901</c:v>
                </c:pt>
                <c:pt idx="5507">
                  <c:v>585.10002779075876</c:v>
                </c:pt>
                <c:pt idx="5508">
                  <c:v>585.2000277955085</c:v>
                </c:pt>
                <c:pt idx="5509">
                  <c:v>585.30002780025825</c:v>
                </c:pt>
                <c:pt idx="5510">
                  <c:v>585.40002780500799</c:v>
                </c:pt>
                <c:pt idx="5511">
                  <c:v>585.50002780975774</c:v>
                </c:pt>
                <c:pt idx="5512">
                  <c:v>585.60002781450748</c:v>
                </c:pt>
                <c:pt idx="5513">
                  <c:v>585.70002781925723</c:v>
                </c:pt>
                <c:pt idx="5514">
                  <c:v>585.80002782400697</c:v>
                </c:pt>
                <c:pt idx="5515">
                  <c:v>585.90002782875672</c:v>
                </c:pt>
                <c:pt idx="5516">
                  <c:v>586.00002783350646</c:v>
                </c:pt>
                <c:pt idx="5517">
                  <c:v>586.10002783825621</c:v>
                </c:pt>
                <c:pt idx="5518">
                  <c:v>586.20002784300596</c:v>
                </c:pt>
                <c:pt idx="5519">
                  <c:v>586.3000278477557</c:v>
                </c:pt>
                <c:pt idx="5520">
                  <c:v>586.40002785250545</c:v>
                </c:pt>
                <c:pt idx="5521">
                  <c:v>586.50002785725519</c:v>
                </c:pt>
                <c:pt idx="5522">
                  <c:v>586.60002786200494</c:v>
                </c:pt>
                <c:pt idx="5523">
                  <c:v>586.70002786675468</c:v>
                </c:pt>
                <c:pt idx="5524">
                  <c:v>586.80002787150443</c:v>
                </c:pt>
                <c:pt idx="5525">
                  <c:v>586.90002787625417</c:v>
                </c:pt>
                <c:pt idx="5526">
                  <c:v>587.00002788100392</c:v>
                </c:pt>
                <c:pt idx="5527">
                  <c:v>587.10002788575366</c:v>
                </c:pt>
                <c:pt idx="5528">
                  <c:v>587.20002789050341</c:v>
                </c:pt>
                <c:pt idx="5529">
                  <c:v>587.30002789525315</c:v>
                </c:pt>
                <c:pt idx="5530">
                  <c:v>587.4000279000029</c:v>
                </c:pt>
                <c:pt idx="5531">
                  <c:v>587.50002790475264</c:v>
                </c:pt>
                <c:pt idx="5532">
                  <c:v>587.60002790950239</c:v>
                </c:pt>
                <c:pt idx="5533">
                  <c:v>587.70002791425213</c:v>
                </c:pt>
                <c:pt idx="5534">
                  <c:v>587.80002791900188</c:v>
                </c:pt>
                <c:pt idx="5535">
                  <c:v>587.90002792375162</c:v>
                </c:pt>
                <c:pt idx="5536">
                  <c:v>588.00002792850137</c:v>
                </c:pt>
                <c:pt idx="5537">
                  <c:v>588.10002793325111</c:v>
                </c:pt>
                <c:pt idx="5538">
                  <c:v>588.20002793800086</c:v>
                </c:pt>
                <c:pt idx="5539">
                  <c:v>588.3000279427506</c:v>
                </c:pt>
                <c:pt idx="5540">
                  <c:v>588.40002794750035</c:v>
                </c:pt>
                <c:pt idx="5541">
                  <c:v>588.50002795225009</c:v>
                </c:pt>
                <c:pt idx="5542">
                  <c:v>588.60002795699984</c:v>
                </c:pt>
                <c:pt idx="5543">
                  <c:v>588.70002796174958</c:v>
                </c:pt>
                <c:pt idx="5544">
                  <c:v>588.80002796649933</c:v>
                </c:pt>
                <c:pt idx="5545">
                  <c:v>588.90002797124907</c:v>
                </c:pt>
                <c:pt idx="5546">
                  <c:v>589.00002797599882</c:v>
                </c:pt>
                <c:pt idx="5547">
                  <c:v>589.10002798074856</c:v>
                </c:pt>
                <c:pt idx="5548">
                  <c:v>589.20002798549831</c:v>
                </c:pt>
                <c:pt idx="5549">
                  <c:v>589.30002799024805</c:v>
                </c:pt>
                <c:pt idx="5550">
                  <c:v>589.4000279949978</c:v>
                </c:pt>
                <c:pt idx="5551">
                  <c:v>589.50002799974754</c:v>
                </c:pt>
                <c:pt idx="5552">
                  <c:v>589.60002800449729</c:v>
                </c:pt>
                <c:pt idx="5553">
                  <c:v>589.70002800924703</c:v>
                </c:pt>
                <c:pt idx="5554">
                  <c:v>589.80002801399678</c:v>
                </c:pt>
                <c:pt idx="5555">
                  <c:v>589.90002801874653</c:v>
                </c:pt>
                <c:pt idx="5556">
                  <c:v>590.00002802349627</c:v>
                </c:pt>
                <c:pt idx="5557">
                  <c:v>590.10002802824602</c:v>
                </c:pt>
                <c:pt idx="5558">
                  <c:v>590.20002803299576</c:v>
                </c:pt>
                <c:pt idx="5559">
                  <c:v>590.30002803774551</c:v>
                </c:pt>
                <c:pt idx="5560">
                  <c:v>590.40002804249525</c:v>
                </c:pt>
                <c:pt idx="5561">
                  <c:v>590.500028047245</c:v>
                </c:pt>
                <c:pt idx="5562">
                  <c:v>590.60002805199474</c:v>
                </c:pt>
                <c:pt idx="5563">
                  <c:v>590.70002805674449</c:v>
                </c:pt>
                <c:pt idx="5564">
                  <c:v>590.80002806149423</c:v>
                </c:pt>
                <c:pt idx="5565">
                  <c:v>590.90002806624398</c:v>
                </c:pt>
                <c:pt idx="5566">
                  <c:v>591.00002807099372</c:v>
                </c:pt>
                <c:pt idx="5567">
                  <c:v>591.10002807574347</c:v>
                </c:pt>
                <c:pt idx="5568">
                  <c:v>591.20002808049321</c:v>
                </c:pt>
                <c:pt idx="5569">
                  <c:v>591.30002808524296</c:v>
                </c:pt>
                <c:pt idx="5570">
                  <c:v>591.4000280899927</c:v>
                </c:pt>
                <c:pt idx="5571">
                  <c:v>591.50002809474245</c:v>
                </c:pt>
                <c:pt idx="5572">
                  <c:v>591.60002809949219</c:v>
                </c:pt>
                <c:pt idx="5573">
                  <c:v>591.70002810424194</c:v>
                </c:pt>
                <c:pt idx="5574">
                  <c:v>591.80002810899168</c:v>
                </c:pt>
                <c:pt idx="5575">
                  <c:v>591.90002811374143</c:v>
                </c:pt>
                <c:pt idx="5576">
                  <c:v>592.00002811849117</c:v>
                </c:pt>
                <c:pt idx="5577">
                  <c:v>592.10002812324092</c:v>
                </c:pt>
                <c:pt idx="5578">
                  <c:v>592.20002812799066</c:v>
                </c:pt>
                <c:pt idx="5579">
                  <c:v>592.30002813274041</c:v>
                </c:pt>
                <c:pt idx="5580">
                  <c:v>592.40002813749015</c:v>
                </c:pt>
                <c:pt idx="5581">
                  <c:v>592.5000281422399</c:v>
                </c:pt>
                <c:pt idx="5582">
                  <c:v>592.60002814698964</c:v>
                </c:pt>
                <c:pt idx="5583">
                  <c:v>592.70002815173939</c:v>
                </c:pt>
                <c:pt idx="5584">
                  <c:v>592.80002815648913</c:v>
                </c:pt>
                <c:pt idx="5585">
                  <c:v>592.90002816123888</c:v>
                </c:pt>
                <c:pt idx="5586">
                  <c:v>593.00002816598862</c:v>
                </c:pt>
                <c:pt idx="5587">
                  <c:v>593.10002817073837</c:v>
                </c:pt>
                <c:pt idx="5588">
                  <c:v>593.20002817548811</c:v>
                </c:pt>
                <c:pt idx="5589">
                  <c:v>593.30002818023786</c:v>
                </c:pt>
                <c:pt idx="5590">
                  <c:v>593.4000281849876</c:v>
                </c:pt>
                <c:pt idx="5591">
                  <c:v>593.50002818973735</c:v>
                </c:pt>
                <c:pt idx="5592">
                  <c:v>593.60002819448709</c:v>
                </c:pt>
                <c:pt idx="5593">
                  <c:v>593.70002819923684</c:v>
                </c:pt>
                <c:pt idx="5594">
                  <c:v>593.80002820398659</c:v>
                </c:pt>
                <c:pt idx="5595">
                  <c:v>593.90002820873633</c:v>
                </c:pt>
                <c:pt idx="5596">
                  <c:v>594.00002821348608</c:v>
                </c:pt>
                <c:pt idx="5597">
                  <c:v>594.10002821823582</c:v>
                </c:pt>
                <c:pt idx="5598">
                  <c:v>594.20002822298557</c:v>
                </c:pt>
                <c:pt idx="5599">
                  <c:v>594.30002822773531</c:v>
                </c:pt>
                <c:pt idx="5600">
                  <c:v>594.40002823248506</c:v>
                </c:pt>
                <c:pt idx="5601">
                  <c:v>594.5000282372348</c:v>
                </c:pt>
                <c:pt idx="5602">
                  <c:v>594.60002824198455</c:v>
                </c:pt>
                <c:pt idx="5603">
                  <c:v>594.70002824673429</c:v>
                </c:pt>
                <c:pt idx="5604">
                  <c:v>594.80002825148404</c:v>
                </c:pt>
                <c:pt idx="5605">
                  <c:v>594.90002825623378</c:v>
                </c:pt>
                <c:pt idx="5606">
                  <c:v>595.00002826098353</c:v>
                </c:pt>
                <c:pt idx="5607">
                  <c:v>595.10002826573327</c:v>
                </c:pt>
                <c:pt idx="5608">
                  <c:v>595.20002827048302</c:v>
                </c:pt>
                <c:pt idx="5609">
                  <c:v>595.30002827523276</c:v>
                </c:pt>
                <c:pt idx="5610">
                  <c:v>595.40002827998251</c:v>
                </c:pt>
                <c:pt idx="5611">
                  <c:v>595.50002828473225</c:v>
                </c:pt>
                <c:pt idx="5612">
                  <c:v>595.600028289482</c:v>
                </c:pt>
                <c:pt idx="5613">
                  <c:v>595.70002829423174</c:v>
                </c:pt>
                <c:pt idx="5614">
                  <c:v>595.80002829898149</c:v>
                </c:pt>
                <c:pt idx="5615">
                  <c:v>595.90002830373123</c:v>
                </c:pt>
                <c:pt idx="5616">
                  <c:v>596.00002830848098</c:v>
                </c:pt>
                <c:pt idx="5617">
                  <c:v>596.10002831323072</c:v>
                </c:pt>
                <c:pt idx="5618">
                  <c:v>596.20002831798047</c:v>
                </c:pt>
                <c:pt idx="5619">
                  <c:v>596.30002832273021</c:v>
                </c:pt>
                <c:pt idx="5620">
                  <c:v>596.40002832747996</c:v>
                </c:pt>
                <c:pt idx="5621">
                  <c:v>596.5000283322297</c:v>
                </c:pt>
                <c:pt idx="5622">
                  <c:v>596.60002833697945</c:v>
                </c:pt>
                <c:pt idx="5623">
                  <c:v>596.70002834172919</c:v>
                </c:pt>
                <c:pt idx="5624">
                  <c:v>596.80002834647894</c:v>
                </c:pt>
                <c:pt idx="5625">
                  <c:v>596.90002835122868</c:v>
                </c:pt>
                <c:pt idx="5626">
                  <c:v>597.00002835597843</c:v>
                </c:pt>
                <c:pt idx="5627">
                  <c:v>597.10002836072817</c:v>
                </c:pt>
                <c:pt idx="5628">
                  <c:v>597.20002836547792</c:v>
                </c:pt>
                <c:pt idx="5629">
                  <c:v>597.30002837022766</c:v>
                </c:pt>
                <c:pt idx="5630">
                  <c:v>597.40002837497741</c:v>
                </c:pt>
                <c:pt idx="5631">
                  <c:v>597.50002837972715</c:v>
                </c:pt>
                <c:pt idx="5632">
                  <c:v>597.6000283844769</c:v>
                </c:pt>
                <c:pt idx="5633">
                  <c:v>597.70002838922665</c:v>
                </c:pt>
                <c:pt idx="5634">
                  <c:v>597.80002839397639</c:v>
                </c:pt>
                <c:pt idx="5635">
                  <c:v>597.90002839872614</c:v>
                </c:pt>
                <c:pt idx="5636">
                  <c:v>598.00002840347588</c:v>
                </c:pt>
                <c:pt idx="5637">
                  <c:v>598.10002840822563</c:v>
                </c:pt>
                <c:pt idx="5638">
                  <c:v>598.20002841297537</c:v>
                </c:pt>
                <c:pt idx="5639">
                  <c:v>598.30002841772512</c:v>
                </c:pt>
                <c:pt idx="5640">
                  <c:v>598.40002842247486</c:v>
                </c:pt>
                <c:pt idx="5641">
                  <c:v>598.50002842722461</c:v>
                </c:pt>
                <c:pt idx="5642">
                  <c:v>598.60002843197435</c:v>
                </c:pt>
                <c:pt idx="5643">
                  <c:v>598.7000284367241</c:v>
                </c:pt>
                <c:pt idx="5644">
                  <c:v>598.80002844147384</c:v>
                </c:pt>
                <c:pt idx="5645">
                  <c:v>598.90002844622359</c:v>
                </c:pt>
                <c:pt idx="5646">
                  <c:v>599.00002845097333</c:v>
                </c:pt>
                <c:pt idx="5647">
                  <c:v>599.10002845572308</c:v>
                </c:pt>
                <c:pt idx="5648">
                  <c:v>599.20002846047282</c:v>
                </c:pt>
                <c:pt idx="5649">
                  <c:v>599.30002846522257</c:v>
                </c:pt>
                <c:pt idx="5650">
                  <c:v>599.40002846997231</c:v>
                </c:pt>
                <c:pt idx="5651">
                  <c:v>599.50002847472206</c:v>
                </c:pt>
                <c:pt idx="5652">
                  <c:v>599.6000284794718</c:v>
                </c:pt>
                <c:pt idx="5653">
                  <c:v>599.70002848422155</c:v>
                </c:pt>
                <c:pt idx="5654">
                  <c:v>599.80002848897129</c:v>
                </c:pt>
                <c:pt idx="5655">
                  <c:v>599.90002849372104</c:v>
                </c:pt>
                <c:pt idx="5656">
                  <c:v>600.00002849847078</c:v>
                </c:pt>
                <c:pt idx="5657">
                  <c:v>600.10002850322053</c:v>
                </c:pt>
                <c:pt idx="5658">
                  <c:v>600.20002850797027</c:v>
                </c:pt>
                <c:pt idx="5659">
                  <c:v>600.30002851272002</c:v>
                </c:pt>
                <c:pt idx="5660">
                  <c:v>600.40002851746976</c:v>
                </c:pt>
                <c:pt idx="5661">
                  <c:v>600.50002852221951</c:v>
                </c:pt>
                <c:pt idx="5662">
                  <c:v>600.60002852696925</c:v>
                </c:pt>
                <c:pt idx="5663">
                  <c:v>600.700028531719</c:v>
                </c:pt>
                <c:pt idx="5664">
                  <c:v>600.80002853646874</c:v>
                </c:pt>
                <c:pt idx="5665">
                  <c:v>600.90002854121849</c:v>
                </c:pt>
                <c:pt idx="5666">
                  <c:v>601.00002854596823</c:v>
                </c:pt>
                <c:pt idx="5667">
                  <c:v>601.10002855071798</c:v>
                </c:pt>
                <c:pt idx="5668">
                  <c:v>601.20002855546772</c:v>
                </c:pt>
                <c:pt idx="5669">
                  <c:v>601.30002856021747</c:v>
                </c:pt>
                <c:pt idx="5670">
                  <c:v>601.40002856496722</c:v>
                </c:pt>
                <c:pt idx="5671">
                  <c:v>601.50002856971696</c:v>
                </c:pt>
                <c:pt idx="5672">
                  <c:v>601.60002857446671</c:v>
                </c:pt>
                <c:pt idx="5673">
                  <c:v>601.70002857921645</c:v>
                </c:pt>
                <c:pt idx="5674">
                  <c:v>601.8000285839662</c:v>
                </c:pt>
                <c:pt idx="5675">
                  <c:v>601.90002858871594</c:v>
                </c:pt>
                <c:pt idx="5676">
                  <c:v>602.00002859346569</c:v>
                </c:pt>
                <c:pt idx="5677">
                  <c:v>602.10002859821543</c:v>
                </c:pt>
                <c:pt idx="5678">
                  <c:v>602.20002860296518</c:v>
                </c:pt>
                <c:pt idx="5679">
                  <c:v>602.30002860771492</c:v>
                </c:pt>
                <c:pt idx="5680">
                  <c:v>602.40002861246467</c:v>
                </c:pt>
                <c:pt idx="5681">
                  <c:v>602.50002861721441</c:v>
                </c:pt>
                <c:pt idx="5682">
                  <c:v>602.60002862196416</c:v>
                </c:pt>
                <c:pt idx="5683">
                  <c:v>602.7000286267139</c:v>
                </c:pt>
                <c:pt idx="5684">
                  <c:v>602.80002863146365</c:v>
                </c:pt>
                <c:pt idx="5685">
                  <c:v>602.90002863621339</c:v>
                </c:pt>
                <c:pt idx="5686">
                  <c:v>603.00002864096314</c:v>
                </c:pt>
                <c:pt idx="5687">
                  <c:v>603.10002864571288</c:v>
                </c:pt>
                <c:pt idx="5688">
                  <c:v>603.20002865046263</c:v>
                </c:pt>
                <c:pt idx="5689">
                  <c:v>603.30002865521237</c:v>
                </c:pt>
                <c:pt idx="5690">
                  <c:v>603.40002865996212</c:v>
                </c:pt>
                <c:pt idx="5691">
                  <c:v>603.50002866471186</c:v>
                </c:pt>
                <c:pt idx="5692">
                  <c:v>603.60002866946161</c:v>
                </c:pt>
                <c:pt idx="5693">
                  <c:v>603.70002867421135</c:v>
                </c:pt>
                <c:pt idx="5694">
                  <c:v>603.8000286789611</c:v>
                </c:pt>
                <c:pt idx="5695">
                  <c:v>603.90002868371084</c:v>
                </c:pt>
                <c:pt idx="5696">
                  <c:v>604.00002868846059</c:v>
                </c:pt>
                <c:pt idx="5697">
                  <c:v>604.10002869321033</c:v>
                </c:pt>
                <c:pt idx="5698">
                  <c:v>604.20002869796008</c:v>
                </c:pt>
                <c:pt idx="5699">
                  <c:v>604.30002870270982</c:v>
                </c:pt>
                <c:pt idx="5700">
                  <c:v>604.40002870745957</c:v>
                </c:pt>
                <c:pt idx="5701">
                  <c:v>604.50002871220931</c:v>
                </c:pt>
                <c:pt idx="5702">
                  <c:v>604.60002871695906</c:v>
                </c:pt>
                <c:pt idx="5703">
                  <c:v>604.7000287217088</c:v>
                </c:pt>
                <c:pt idx="5704">
                  <c:v>604.80002872645855</c:v>
                </c:pt>
                <c:pt idx="5705">
                  <c:v>604.90002873120829</c:v>
                </c:pt>
                <c:pt idx="5706">
                  <c:v>605.00002873595804</c:v>
                </c:pt>
                <c:pt idx="5707">
                  <c:v>605.10002874070778</c:v>
                </c:pt>
                <c:pt idx="5708">
                  <c:v>605.20002874545753</c:v>
                </c:pt>
                <c:pt idx="5709">
                  <c:v>605.30002875020728</c:v>
                </c:pt>
                <c:pt idx="5710">
                  <c:v>605.40002875495702</c:v>
                </c:pt>
                <c:pt idx="5711">
                  <c:v>605.50002875970677</c:v>
                </c:pt>
                <c:pt idx="5712">
                  <c:v>605.60002876445651</c:v>
                </c:pt>
                <c:pt idx="5713">
                  <c:v>605.70002876920626</c:v>
                </c:pt>
                <c:pt idx="5714">
                  <c:v>605.800028773956</c:v>
                </c:pt>
                <c:pt idx="5715">
                  <c:v>605.90002877870575</c:v>
                </c:pt>
                <c:pt idx="5716">
                  <c:v>606.00002878345549</c:v>
                </c:pt>
                <c:pt idx="5717">
                  <c:v>606.10002878820524</c:v>
                </c:pt>
                <c:pt idx="5718">
                  <c:v>606.20002879295498</c:v>
                </c:pt>
                <c:pt idx="5719">
                  <c:v>606.30002879770473</c:v>
                </c:pt>
                <c:pt idx="5720">
                  <c:v>606.40002880245447</c:v>
                </c:pt>
                <c:pt idx="5721">
                  <c:v>606.50002880720422</c:v>
                </c:pt>
                <c:pt idx="5722">
                  <c:v>606.60002881195396</c:v>
                </c:pt>
                <c:pt idx="5723">
                  <c:v>606.70002881670371</c:v>
                </c:pt>
                <c:pt idx="5724">
                  <c:v>606.80002882145345</c:v>
                </c:pt>
                <c:pt idx="5725">
                  <c:v>606.9000288262032</c:v>
                </c:pt>
                <c:pt idx="5726">
                  <c:v>607.00002883095294</c:v>
                </c:pt>
                <c:pt idx="5727">
                  <c:v>607.10002883570269</c:v>
                </c:pt>
                <c:pt idx="5728">
                  <c:v>607.20002884045243</c:v>
                </c:pt>
                <c:pt idx="5729">
                  <c:v>607.30002884520218</c:v>
                </c:pt>
                <c:pt idx="5730">
                  <c:v>607.40002884995192</c:v>
                </c:pt>
                <c:pt idx="5731">
                  <c:v>607.50002885470167</c:v>
                </c:pt>
                <c:pt idx="5732">
                  <c:v>607.60002885945141</c:v>
                </c:pt>
                <c:pt idx="5733">
                  <c:v>607.70002886420116</c:v>
                </c:pt>
                <c:pt idx="5734">
                  <c:v>607.8000288689509</c:v>
                </c:pt>
                <c:pt idx="5735">
                  <c:v>607.90002887370065</c:v>
                </c:pt>
                <c:pt idx="5736">
                  <c:v>608.00002887845039</c:v>
                </c:pt>
                <c:pt idx="5737">
                  <c:v>608.10002888320014</c:v>
                </c:pt>
                <c:pt idx="5738">
                  <c:v>608.20002888794988</c:v>
                </c:pt>
                <c:pt idx="5739">
                  <c:v>608.30002889269963</c:v>
                </c:pt>
                <c:pt idx="5740">
                  <c:v>608.40002889744937</c:v>
                </c:pt>
                <c:pt idx="5741">
                  <c:v>608.50002890219912</c:v>
                </c:pt>
                <c:pt idx="5742">
                  <c:v>608.60002890694886</c:v>
                </c:pt>
                <c:pt idx="5743">
                  <c:v>608.70002891169861</c:v>
                </c:pt>
                <c:pt idx="5744">
                  <c:v>608.80002891644835</c:v>
                </c:pt>
                <c:pt idx="5745">
                  <c:v>608.9000289211981</c:v>
                </c:pt>
                <c:pt idx="5746">
                  <c:v>609.00002892594784</c:v>
                </c:pt>
                <c:pt idx="5747">
                  <c:v>609.10002893069759</c:v>
                </c:pt>
                <c:pt idx="5748">
                  <c:v>609.20002893544734</c:v>
                </c:pt>
                <c:pt idx="5749">
                  <c:v>609.30002894019708</c:v>
                </c:pt>
                <c:pt idx="5750">
                  <c:v>609.40002894494683</c:v>
                </c:pt>
                <c:pt idx="5751">
                  <c:v>609.50002894969657</c:v>
                </c:pt>
                <c:pt idx="5752">
                  <c:v>609.60002895444632</c:v>
                </c:pt>
                <c:pt idx="5753">
                  <c:v>609.70002895919606</c:v>
                </c:pt>
                <c:pt idx="5754">
                  <c:v>609.80002896394581</c:v>
                </c:pt>
                <c:pt idx="5755">
                  <c:v>609.90002896869555</c:v>
                </c:pt>
                <c:pt idx="5756">
                  <c:v>610.0000289734453</c:v>
                </c:pt>
                <c:pt idx="5757">
                  <c:v>610.10002897819504</c:v>
                </c:pt>
                <c:pt idx="5758">
                  <c:v>610.20002898294479</c:v>
                </c:pt>
                <c:pt idx="5759">
                  <c:v>610.30002898769453</c:v>
                </c:pt>
                <c:pt idx="5760">
                  <c:v>610.40002899244428</c:v>
                </c:pt>
                <c:pt idx="5761">
                  <c:v>610.50002899719402</c:v>
                </c:pt>
                <c:pt idx="5762">
                  <c:v>610.60002900194377</c:v>
                </c:pt>
                <c:pt idx="5763">
                  <c:v>610.70002900669351</c:v>
                </c:pt>
                <c:pt idx="5764">
                  <c:v>610.80002901144326</c:v>
                </c:pt>
                <c:pt idx="5765">
                  <c:v>610.900029016193</c:v>
                </c:pt>
                <c:pt idx="5766">
                  <c:v>611.00002902094275</c:v>
                </c:pt>
                <c:pt idx="5767">
                  <c:v>611.10002902569249</c:v>
                </c:pt>
                <c:pt idx="5768">
                  <c:v>611.20002903044224</c:v>
                </c:pt>
                <c:pt idx="5769">
                  <c:v>611.30002903519198</c:v>
                </c:pt>
                <c:pt idx="5770">
                  <c:v>611.40002903994173</c:v>
                </c:pt>
                <c:pt idx="5771">
                  <c:v>611.50002904469147</c:v>
                </c:pt>
                <c:pt idx="5772">
                  <c:v>611.60002904944122</c:v>
                </c:pt>
                <c:pt idx="5773">
                  <c:v>611.70002905419096</c:v>
                </c:pt>
                <c:pt idx="5774">
                  <c:v>611.80002905894071</c:v>
                </c:pt>
                <c:pt idx="5775">
                  <c:v>611.90002906369045</c:v>
                </c:pt>
                <c:pt idx="5776">
                  <c:v>612.0000290684402</c:v>
                </c:pt>
                <c:pt idx="5777">
                  <c:v>612.10002907318994</c:v>
                </c:pt>
                <c:pt idx="5778">
                  <c:v>612.20002907793969</c:v>
                </c:pt>
                <c:pt idx="5779">
                  <c:v>612.30002908268943</c:v>
                </c:pt>
                <c:pt idx="5780">
                  <c:v>612.40002908743918</c:v>
                </c:pt>
                <c:pt idx="5781">
                  <c:v>612.50002909218892</c:v>
                </c:pt>
                <c:pt idx="5782">
                  <c:v>612.60002909693867</c:v>
                </c:pt>
                <c:pt idx="5783">
                  <c:v>612.70002910168841</c:v>
                </c:pt>
                <c:pt idx="5784">
                  <c:v>612.80002910643816</c:v>
                </c:pt>
                <c:pt idx="5785">
                  <c:v>612.90002911118791</c:v>
                </c:pt>
                <c:pt idx="5786">
                  <c:v>613.00002911593765</c:v>
                </c:pt>
                <c:pt idx="5787">
                  <c:v>613.1000291206874</c:v>
                </c:pt>
                <c:pt idx="5788">
                  <c:v>613.20002912543714</c:v>
                </c:pt>
                <c:pt idx="5789">
                  <c:v>613.30002913018689</c:v>
                </c:pt>
                <c:pt idx="5790">
                  <c:v>613.40002913493663</c:v>
                </c:pt>
                <c:pt idx="5791">
                  <c:v>613.50002913968638</c:v>
                </c:pt>
                <c:pt idx="5792">
                  <c:v>613.60002914443612</c:v>
                </c:pt>
                <c:pt idx="5793">
                  <c:v>613.70002914918587</c:v>
                </c:pt>
                <c:pt idx="5794">
                  <c:v>613.80002915393561</c:v>
                </c:pt>
                <c:pt idx="5795">
                  <c:v>613.90002915868536</c:v>
                </c:pt>
                <c:pt idx="5796">
                  <c:v>614.0000291634351</c:v>
                </c:pt>
                <c:pt idx="5797">
                  <c:v>614.10002916818485</c:v>
                </c:pt>
                <c:pt idx="5798">
                  <c:v>614.20002917293459</c:v>
                </c:pt>
                <c:pt idx="5799">
                  <c:v>614.30002917768434</c:v>
                </c:pt>
                <c:pt idx="5800">
                  <c:v>614.40002918243408</c:v>
                </c:pt>
                <c:pt idx="5801">
                  <c:v>614.50002918718383</c:v>
                </c:pt>
                <c:pt idx="5802">
                  <c:v>614.60002919193357</c:v>
                </c:pt>
                <c:pt idx="5803">
                  <c:v>614.70002919668332</c:v>
                </c:pt>
                <c:pt idx="5804">
                  <c:v>614.80002920143306</c:v>
                </c:pt>
                <c:pt idx="5805">
                  <c:v>614.90002920618281</c:v>
                </c:pt>
                <c:pt idx="5806">
                  <c:v>615.00002921093255</c:v>
                </c:pt>
                <c:pt idx="5807">
                  <c:v>615.1000292156823</c:v>
                </c:pt>
                <c:pt idx="5808">
                  <c:v>615.20002922043204</c:v>
                </c:pt>
                <c:pt idx="5809">
                  <c:v>615.30002922518179</c:v>
                </c:pt>
                <c:pt idx="5810">
                  <c:v>615.40002922993153</c:v>
                </c:pt>
                <c:pt idx="5811">
                  <c:v>615.50002923468128</c:v>
                </c:pt>
                <c:pt idx="5812">
                  <c:v>615.60002923943102</c:v>
                </c:pt>
                <c:pt idx="5813">
                  <c:v>615.70002924418077</c:v>
                </c:pt>
                <c:pt idx="5814">
                  <c:v>615.80002924893051</c:v>
                </c:pt>
                <c:pt idx="5815">
                  <c:v>615.90002925368026</c:v>
                </c:pt>
                <c:pt idx="5816">
                  <c:v>616.00002925843</c:v>
                </c:pt>
                <c:pt idx="5817">
                  <c:v>616.10002926317975</c:v>
                </c:pt>
                <c:pt idx="5818">
                  <c:v>616.20002926792949</c:v>
                </c:pt>
                <c:pt idx="5819">
                  <c:v>616.30002927267924</c:v>
                </c:pt>
                <c:pt idx="5820">
                  <c:v>616.40002927742898</c:v>
                </c:pt>
                <c:pt idx="5821">
                  <c:v>616.50002928217873</c:v>
                </c:pt>
                <c:pt idx="5822">
                  <c:v>616.60002928692847</c:v>
                </c:pt>
                <c:pt idx="5823">
                  <c:v>616.70002929167822</c:v>
                </c:pt>
                <c:pt idx="5824">
                  <c:v>616.80002929642797</c:v>
                </c:pt>
                <c:pt idx="5825">
                  <c:v>616.90002930117771</c:v>
                </c:pt>
                <c:pt idx="5826">
                  <c:v>617.00002930592746</c:v>
                </c:pt>
                <c:pt idx="5827">
                  <c:v>617.1000293106772</c:v>
                </c:pt>
                <c:pt idx="5828">
                  <c:v>617.20002931542695</c:v>
                </c:pt>
                <c:pt idx="5829">
                  <c:v>617.30002932017669</c:v>
                </c:pt>
                <c:pt idx="5830">
                  <c:v>617.40002932492644</c:v>
                </c:pt>
                <c:pt idx="5831">
                  <c:v>617.50002932967618</c:v>
                </c:pt>
                <c:pt idx="5832">
                  <c:v>617.60002933442593</c:v>
                </c:pt>
                <c:pt idx="5833">
                  <c:v>617.70002933917567</c:v>
                </c:pt>
                <c:pt idx="5834">
                  <c:v>617.80002934392542</c:v>
                </c:pt>
                <c:pt idx="5835">
                  <c:v>617.90002934867516</c:v>
                </c:pt>
                <c:pt idx="5836">
                  <c:v>618.00002935342491</c:v>
                </c:pt>
                <c:pt idx="5837">
                  <c:v>618.10002935817465</c:v>
                </c:pt>
                <c:pt idx="5838">
                  <c:v>618.2000293629244</c:v>
                </c:pt>
                <c:pt idx="5839">
                  <c:v>618.30002936767414</c:v>
                </c:pt>
                <c:pt idx="5840">
                  <c:v>618.40002937242389</c:v>
                </c:pt>
                <c:pt idx="5841">
                  <c:v>618.50002937717363</c:v>
                </c:pt>
                <c:pt idx="5842">
                  <c:v>618.60002938192338</c:v>
                </c:pt>
                <c:pt idx="5843">
                  <c:v>618.70002938667312</c:v>
                </c:pt>
                <c:pt idx="5844">
                  <c:v>618.80002939142287</c:v>
                </c:pt>
                <c:pt idx="5845">
                  <c:v>618.90002939617261</c:v>
                </c:pt>
                <c:pt idx="5846">
                  <c:v>619.00002940092236</c:v>
                </c:pt>
                <c:pt idx="5847">
                  <c:v>619.1000294056721</c:v>
                </c:pt>
                <c:pt idx="5848">
                  <c:v>619.20002941042185</c:v>
                </c:pt>
                <c:pt idx="5849">
                  <c:v>619.30002941517159</c:v>
                </c:pt>
                <c:pt idx="5850">
                  <c:v>619.40002941992134</c:v>
                </c:pt>
                <c:pt idx="5851">
                  <c:v>619.50002942467108</c:v>
                </c:pt>
                <c:pt idx="5852">
                  <c:v>619.60002942942083</c:v>
                </c:pt>
                <c:pt idx="5853">
                  <c:v>619.70002943417057</c:v>
                </c:pt>
                <c:pt idx="5854">
                  <c:v>619.80002943892032</c:v>
                </c:pt>
                <c:pt idx="5855">
                  <c:v>619.90002944367006</c:v>
                </c:pt>
                <c:pt idx="5856">
                  <c:v>620.00002944841981</c:v>
                </c:pt>
                <c:pt idx="5857">
                  <c:v>620.10002945316955</c:v>
                </c:pt>
                <c:pt idx="5858">
                  <c:v>620.2000294579193</c:v>
                </c:pt>
                <c:pt idx="5859">
                  <c:v>620.30002946266904</c:v>
                </c:pt>
                <c:pt idx="5860">
                  <c:v>620.40002946741879</c:v>
                </c:pt>
                <c:pt idx="5861">
                  <c:v>620.50002947216853</c:v>
                </c:pt>
                <c:pt idx="5862">
                  <c:v>620.60002947691828</c:v>
                </c:pt>
                <c:pt idx="5863">
                  <c:v>620.70002948166803</c:v>
                </c:pt>
                <c:pt idx="5864">
                  <c:v>620.80002948641777</c:v>
                </c:pt>
                <c:pt idx="5865">
                  <c:v>620.90002949116752</c:v>
                </c:pt>
                <c:pt idx="5866">
                  <c:v>621.00002949591726</c:v>
                </c:pt>
                <c:pt idx="5867">
                  <c:v>621.10002950066701</c:v>
                </c:pt>
                <c:pt idx="5868">
                  <c:v>621.20002950541675</c:v>
                </c:pt>
                <c:pt idx="5869">
                  <c:v>621.3000295101665</c:v>
                </c:pt>
                <c:pt idx="5870">
                  <c:v>621.40002951491624</c:v>
                </c:pt>
                <c:pt idx="5871">
                  <c:v>621.50002951966599</c:v>
                </c:pt>
                <c:pt idx="5872">
                  <c:v>621.60002952441573</c:v>
                </c:pt>
                <c:pt idx="5873">
                  <c:v>621.70002952916548</c:v>
                </c:pt>
                <c:pt idx="5874">
                  <c:v>621.80002953391522</c:v>
                </c:pt>
                <c:pt idx="5875">
                  <c:v>621.90002953866497</c:v>
                </c:pt>
                <c:pt idx="5876">
                  <c:v>622.00002954341471</c:v>
                </c:pt>
                <c:pt idx="5877">
                  <c:v>622.10002954816446</c:v>
                </c:pt>
                <c:pt idx="5878">
                  <c:v>622.2000295529142</c:v>
                </c:pt>
                <c:pt idx="5879">
                  <c:v>622.30002955766395</c:v>
                </c:pt>
                <c:pt idx="5880">
                  <c:v>622.40002956241369</c:v>
                </c:pt>
                <c:pt idx="5881">
                  <c:v>622.50002956716344</c:v>
                </c:pt>
                <c:pt idx="5882">
                  <c:v>622.60002957191318</c:v>
                </c:pt>
                <c:pt idx="5883">
                  <c:v>622.70002957666293</c:v>
                </c:pt>
                <c:pt idx="5884">
                  <c:v>622.80002958141267</c:v>
                </c:pt>
                <c:pt idx="5885">
                  <c:v>622.90002958616242</c:v>
                </c:pt>
                <c:pt idx="5886">
                  <c:v>623.00002959091216</c:v>
                </c:pt>
                <c:pt idx="5887">
                  <c:v>623.10002959566191</c:v>
                </c:pt>
                <c:pt idx="5888">
                  <c:v>623.20002960041165</c:v>
                </c:pt>
                <c:pt idx="5889">
                  <c:v>623.3000296051614</c:v>
                </c:pt>
                <c:pt idx="5890">
                  <c:v>623.40002960991114</c:v>
                </c:pt>
                <c:pt idx="5891">
                  <c:v>623.50002961466089</c:v>
                </c:pt>
                <c:pt idx="5892">
                  <c:v>623.60002961941063</c:v>
                </c:pt>
                <c:pt idx="5893">
                  <c:v>623.70002962416038</c:v>
                </c:pt>
                <c:pt idx="5894">
                  <c:v>623.80002962891012</c:v>
                </c:pt>
                <c:pt idx="5895">
                  <c:v>623.90002963365987</c:v>
                </c:pt>
                <c:pt idx="5896">
                  <c:v>624.00002963840961</c:v>
                </c:pt>
                <c:pt idx="5897">
                  <c:v>624.10002964315936</c:v>
                </c:pt>
                <c:pt idx="5898">
                  <c:v>624.2000296479091</c:v>
                </c:pt>
                <c:pt idx="5899">
                  <c:v>624.30002965265885</c:v>
                </c:pt>
                <c:pt idx="5900">
                  <c:v>624.4000296574086</c:v>
                </c:pt>
                <c:pt idx="5901">
                  <c:v>624.50002966215834</c:v>
                </c:pt>
                <c:pt idx="5902">
                  <c:v>624.60002966690809</c:v>
                </c:pt>
                <c:pt idx="5903">
                  <c:v>624.70002967165783</c:v>
                </c:pt>
                <c:pt idx="5904">
                  <c:v>624.80002967640758</c:v>
                </c:pt>
                <c:pt idx="5905">
                  <c:v>624.90002968115732</c:v>
                </c:pt>
                <c:pt idx="5906">
                  <c:v>625.00002968590707</c:v>
                </c:pt>
                <c:pt idx="5907">
                  <c:v>625.10002969065681</c:v>
                </c:pt>
                <c:pt idx="5908">
                  <c:v>625.20002969540656</c:v>
                </c:pt>
                <c:pt idx="5909">
                  <c:v>625.3000297001563</c:v>
                </c:pt>
                <c:pt idx="5910">
                  <c:v>625.40002970490605</c:v>
                </c:pt>
                <c:pt idx="5911">
                  <c:v>625.50002970965579</c:v>
                </c:pt>
                <c:pt idx="5912">
                  <c:v>625.60002971440554</c:v>
                </c:pt>
                <c:pt idx="5913">
                  <c:v>625.70002971915528</c:v>
                </c:pt>
                <c:pt idx="5914">
                  <c:v>625.80002972390503</c:v>
                </c:pt>
                <c:pt idx="5915">
                  <c:v>625.90002972865477</c:v>
                </c:pt>
                <c:pt idx="5916">
                  <c:v>626.00002973340452</c:v>
                </c:pt>
                <c:pt idx="5917">
                  <c:v>626.10002973815426</c:v>
                </c:pt>
                <c:pt idx="5918">
                  <c:v>626.20002974290401</c:v>
                </c:pt>
                <c:pt idx="5919">
                  <c:v>626.30002974765375</c:v>
                </c:pt>
                <c:pt idx="5920">
                  <c:v>626.4000297524035</c:v>
                </c:pt>
                <c:pt idx="5921">
                  <c:v>626.50002975715324</c:v>
                </c:pt>
                <c:pt idx="5922">
                  <c:v>626.60002976190299</c:v>
                </c:pt>
                <c:pt idx="5923">
                  <c:v>626.70002976665273</c:v>
                </c:pt>
                <c:pt idx="5924">
                  <c:v>626.80002977140248</c:v>
                </c:pt>
                <c:pt idx="5925">
                  <c:v>626.90002977615222</c:v>
                </c:pt>
                <c:pt idx="5926">
                  <c:v>627.00002978090197</c:v>
                </c:pt>
                <c:pt idx="5927">
                  <c:v>627.10002978565171</c:v>
                </c:pt>
                <c:pt idx="5928">
                  <c:v>627.20002979040146</c:v>
                </c:pt>
                <c:pt idx="5929">
                  <c:v>627.3000297951512</c:v>
                </c:pt>
                <c:pt idx="5930">
                  <c:v>627.40002979990095</c:v>
                </c:pt>
                <c:pt idx="5931">
                  <c:v>627.50002980465069</c:v>
                </c:pt>
                <c:pt idx="5932">
                  <c:v>627.60002980940044</c:v>
                </c:pt>
                <c:pt idx="5933">
                  <c:v>627.70002981415018</c:v>
                </c:pt>
                <c:pt idx="5934">
                  <c:v>627.80002981889993</c:v>
                </c:pt>
                <c:pt idx="5935">
                  <c:v>627.90002982364967</c:v>
                </c:pt>
                <c:pt idx="5936">
                  <c:v>628.00002982839942</c:v>
                </c:pt>
                <c:pt idx="5937">
                  <c:v>628.10002983314916</c:v>
                </c:pt>
                <c:pt idx="5938">
                  <c:v>628.20002983789891</c:v>
                </c:pt>
                <c:pt idx="5939">
                  <c:v>628.30002984264866</c:v>
                </c:pt>
                <c:pt idx="5940">
                  <c:v>628.4000298473984</c:v>
                </c:pt>
                <c:pt idx="5941">
                  <c:v>628.50002985214815</c:v>
                </c:pt>
                <c:pt idx="5942">
                  <c:v>628.60002985689789</c:v>
                </c:pt>
                <c:pt idx="5943">
                  <c:v>628.70002986164764</c:v>
                </c:pt>
                <c:pt idx="5944">
                  <c:v>628.80002986639738</c:v>
                </c:pt>
                <c:pt idx="5945">
                  <c:v>628.90002987114713</c:v>
                </c:pt>
                <c:pt idx="5946">
                  <c:v>629.00002987589687</c:v>
                </c:pt>
                <c:pt idx="5947">
                  <c:v>629.10002988064662</c:v>
                </c:pt>
                <c:pt idx="5948">
                  <c:v>629.20002988539636</c:v>
                </c:pt>
                <c:pt idx="5949">
                  <c:v>629.30002989014611</c:v>
                </c:pt>
                <c:pt idx="5950">
                  <c:v>629.40002989489585</c:v>
                </c:pt>
                <c:pt idx="5951">
                  <c:v>629.5000298996456</c:v>
                </c:pt>
                <c:pt idx="5952">
                  <c:v>629.60002990439534</c:v>
                </c:pt>
                <c:pt idx="5953">
                  <c:v>629.70002990914509</c:v>
                </c:pt>
                <c:pt idx="5954">
                  <c:v>629.80002991389483</c:v>
                </c:pt>
                <c:pt idx="5955">
                  <c:v>629.90002991864458</c:v>
                </c:pt>
                <c:pt idx="5956">
                  <c:v>630.00002992339432</c:v>
                </c:pt>
                <c:pt idx="5957">
                  <c:v>630.10002992814407</c:v>
                </c:pt>
                <c:pt idx="5958">
                  <c:v>630.20002993289381</c:v>
                </c:pt>
                <c:pt idx="5959">
                  <c:v>630.30002993764356</c:v>
                </c:pt>
                <c:pt idx="5960">
                  <c:v>630.4000299423933</c:v>
                </c:pt>
                <c:pt idx="5961">
                  <c:v>630.50002994714305</c:v>
                </c:pt>
                <c:pt idx="5962">
                  <c:v>630.60002995189279</c:v>
                </c:pt>
                <c:pt idx="5963">
                  <c:v>630.70002995664254</c:v>
                </c:pt>
                <c:pt idx="5964">
                  <c:v>630.80002996139228</c:v>
                </c:pt>
                <c:pt idx="5965">
                  <c:v>630.90002996614203</c:v>
                </c:pt>
                <c:pt idx="5966">
                  <c:v>631.00002997089177</c:v>
                </c:pt>
                <c:pt idx="5967">
                  <c:v>631.10002997564152</c:v>
                </c:pt>
                <c:pt idx="5968">
                  <c:v>631.20002998039126</c:v>
                </c:pt>
                <c:pt idx="5969">
                  <c:v>631.30002998514101</c:v>
                </c:pt>
                <c:pt idx="5970">
                  <c:v>631.40002998989075</c:v>
                </c:pt>
                <c:pt idx="5971">
                  <c:v>631.5000299946405</c:v>
                </c:pt>
                <c:pt idx="5972">
                  <c:v>631.60002999939024</c:v>
                </c:pt>
                <c:pt idx="5973">
                  <c:v>631.70003000413999</c:v>
                </c:pt>
                <c:pt idx="5974">
                  <c:v>631.80003000888973</c:v>
                </c:pt>
                <c:pt idx="5975">
                  <c:v>631.90003001363948</c:v>
                </c:pt>
                <c:pt idx="5976">
                  <c:v>632.00003001838923</c:v>
                </c:pt>
                <c:pt idx="5977">
                  <c:v>632.10003002313897</c:v>
                </c:pt>
                <c:pt idx="5978">
                  <c:v>632.20003002788872</c:v>
                </c:pt>
                <c:pt idx="5979">
                  <c:v>632.30003003263846</c:v>
                </c:pt>
                <c:pt idx="5980">
                  <c:v>632.40003003738821</c:v>
                </c:pt>
                <c:pt idx="5981">
                  <c:v>632.50003004213795</c:v>
                </c:pt>
                <c:pt idx="5982">
                  <c:v>632.6000300468877</c:v>
                </c:pt>
                <c:pt idx="5983">
                  <c:v>632.70003005163744</c:v>
                </c:pt>
                <c:pt idx="5984">
                  <c:v>632.80003005638719</c:v>
                </c:pt>
                <c:pt idx="5985">
                  <c:v>632.90003006113693</c:v>
                </c:pt>
                <c:pt idx="5986">
                  <c:v>633.00003006588668</c:v>
                </c:pt>
                <c:pt idx="5987">
                  <c:v>633.10003007063642</c:v>
                </c:pt>
                <c:pt idx="5988">
                  <c:v>633.20003007538617</c:v>
                </c:pt>
                <c:pt idx="5989">
                  <c:v>633.30003008013591</c:v>
                </c:pt>
                <c:pt idx="5990">
                  <c:v>633.40003008488566</c:v>
                </c:pt>
                <c:pt idx="5991">
                  <c:v>633.5000300896354</c:v>
                </c:pt>
                <c:pt idx="5992">
                  <c:v>633.60003009438515</c:v>
                </c:pt>
                <c:pt idx="5993">
                  <c:v>633.70003009913489</c:v>
                </c:pt>
                <c:pt idx="5994">
                  <c:v>633.80003010388464</c:v>
                </c:pt>
                <c:pt idx="5995">
                  <c:v>633.90003010863438</c:v>
                </c:pt>
                <c:pt idx="5996">
                  <c:v>634.00003011338413</c:v>
                </c:pt>
                <c:pt idx="5997">
                  <c:v>634.10003011813387</c:v>
                </c:pt>
                <c:pt idx="5998">
                  <c:v>634.20003012288362</c:v>
                </c:pt>
                <c:pt idx="5999">
                  <c:v>634.30003012763336</c:v>
                </c:pt>
                <c:pt idx="6000">
                  <c:v>634.40003013238311</c:v>
                </c:pt>
                <c:pt idx="6001">
                  <c:v>634.50003013713285</c:v>
                </c:pt>
                <c:pt idx="6002">
                  <c:v>634.6000301418826</c:v>
                </c:pt>
                <c:pt idx="6003">
                  <c:v>634.70003014663234</c:v>
                </c:pt>
                <c:pt idx="6004">
                  <c:v>634.80003015138209</c:v>
                </c:pt>
                <c:pt idx="6005">
                  <c:v>634.90003015613183</c:v>
                </c:pt>
                <c:pt idx="6006">
                  <c:v>635.00003016088158</c:v>
                </c:pt>
                <c:pt idx="6007">
                  <c:v>635.10003016563132</c:v>
                </c:pt>
                <c:pt idx="6008">
                  <c:v>635.20003017038107</c:v>
                </c:pt>
                <c:pt idx="6009">
                  <c:v>635.30003017513081</c:v>
                </c:pt>
                <c:pt idx="6010">
                  <c:v>635.40003017988056</c:v>
                </c:pt>
                <c:pt idx="6011">
                  <c:v>635.5000301846303</c:v>
                </c:pt>
                <c:pt idx="6012">
                  <c:v>635.60003018938005</c:v>
                </c:pt>
                <c:pt idx="6013">
                  <c:v>635.70003019412979</c:v>
                </c:pt>
                <c:pt idx="6014">
                  <c:v>635.80003019887954</c:v>
                </c:pt>
                <c:pt idx="6015">
                  <c:v>635.90003020362929</c:v>
                </c:pt>
                <c:pt idx="6016">
                  <c:v>636.00003020837903</c:v>
                </c:pt>
                <c:pt idx="6017">
                  <c:v>636.10003021312878</c:v>
                </c:pt>
                <c:pt idx="6018">
                  <c:v>636.20003021787852</c:v>
                </c:pt>
                <c:pt idx="6019">
                  <c:v>636.30003022262827</c:v>
                </c:pt>
                <c:pt idx="6020">
                  <c:v>636.40003022737801</c:v>
                </c:pt>
                <c:pt idx="6021">
                  <c:v>636.50003023212776</c:v>
                </c:pt>
                <c:pt idx="6022">
                  <c:v>636.6000302368775</c:v>
                </c:pt>
                <c:pt idx="6023">
                  <c:v>636.70003024162725</c:v>
                </c:pt>
                <c:pt idx="6024">
                  <c:v>636.80003024637699</c:v>
                </c:pt>
                <c:pt idx="6025">
                  <c:v>636.90003025112674</c:v>
                </c:pt>
                <c:pt idx="6026">
                  <c:v>637.00003025587648</c:v>
                </c:pt>
                <c:pt idx="6027">
                  <c:v>637.10003026062623</c:v>
                </c:pt>
                <c:pt idx="6028">
                  <c:v>637.20003026537597</c:v>
                </c:pt>
                <c:pt idx="6029">
                  <c:v>637.30003027012572</c:v>
                </c:pt>
                <c:pt idx="6030">
                  <c:v>637.40003027487546</c:v>
                </c:pt>
                <c:pt idx="6031">
                  <c:v>637.50003027962521</c:v>
                </c:pt>
                <c:pt idx="6032">
                  <c:v>637.60003028437495</c:v>
                </c:pt>
                <c:pt idx="6033">
                  <c:v>637.7000302891247</c:v>
                </c:pt>
                <c:pt idx="6034">
                  <c:v>637.80003029387444</c:v>
                </c:pt>
                <c:pt idx="6035">
                  <c:v>637.90003029862419</c:v>
                </c:pt>
                <c:pt idx="6036">
                  <c:v>638.00003030337393</c:v>
                </c:pt>
                <c:pt idx="6037">
                  <c:v>638.10003030812368</c:v>
                </c:pt>
                <c:pt idx="6038">
                  <c:v>638.20003031287342</c:v>
                </c:pt>
                <c:pt idx="6039">
                  <c:v>638.30003031762317</c:v>
                </c:pt>
                <c:pt idx="6040">
                  <c:v>638.40003032237291</c:v>
                </c:pt>
                <c:pt idx="6041">
                  <c:v>638.50003032712266</c:v>
                </c:pt>
                <c:pt idx="6042">
                  <c:v>638.6000303318724</c:v>
                </c:pt>
                <c:pt idx="6043">
                  <c:v>638.70003033662215</c:v>
                </c:pt>
                <c:pt idx="6044">
                  <c:v>638.80003034137189</c:v>
                </c:pt>
                <c:pt idx="6045">
                  <c:v>638.90003034612164</c:v>
                </c:pt>
                <c:pt idx="6046">
                  <c:v>639.00003035087138</c:v>
                </c:pt>
                <c:pt idx="6047">
                  <c:v>639.10003035562113</c:v>
                </c:pt>
                <c:pt idx="6048">
                  <c:v>639.20003036037087</c:v>
                </c:pt>
                <c:pt idx="6049">
                  <c:v>639.30003036512062</c:v>
                </c:pt>
                <c:pt idx="6050">
                  <c:v>639.40003036987036</c:v>
                </c:pt>
                <c:pt idx="6051">
                  <c:v>639.50003037462011</c:v>
                </c:pt>
                <c:pt idx="6052">
                  <c:v>639.60003037936985</c:v>
                </c:pt>
                <c:pt idx="6053">
                  <c:v>639.7000303841196</c:v>
                </c:pt>
                <c:pt idx="6054">
                  <c:v>639.80003038886935</c:v>
                </c:pt>
                <c:pt idx="6055">
                  <c:v>639.90003039361909</c:v>
                </c:pt>
                <c:pt idx="6056">
                  <c:v>640.00003039836884</c:v>
                </c:pt>
                <c:pt idx="6057">
                  <c:v>640.10003040311858</c:v>
                </c:pt>
                <c:pt idx="6058">
                  <c:v>640.20003040786833</c:v>
                </c:pt>
                <c:pt idx="6059">
                  <c:v>640.30003041261807</c:v>
                </c:pt>
                <c:pt idx="6060">
                  <c:v>640.40003041736782</c:v>
                </c:pt>
                <c:pt idx="6061">
                  <c:v>640.50003042211756</c:v>
                </c:pt>
                <c:pt idx="6062">
                  <c:v>640.60003042686731</c:v>
                </c:pt>
                <c:pt idx="6063">
                  <c:v>640.70003043161705</c:v>
                </c:pt>
                <c:pt idx="6064">
                  <c:v>640.8000304363668</c:v>
                </c:pt>
                <c:pt idx="6065">
                  <c:v>640.90003044111654</c:v>
                </c:pt>
                <c:pt idx="6066">
                  <c:v>641.00003044586629</c:v>
                </c:pt>
                <c:pt idx="6067">
                  <c:v>641.10003045061603</c:v>
                </c:pt>
                <c:pt idx="6068">
                  <c:v>641.20003045536578</c:v>
                </c:pt>
                <c:pt idx="6069">
                  <c:v>641.30003046011552</c:v>
                </c:pt>
                <c:pt idx="6070">
                  <c:v>641.40003046486527</c:v>
                </c:pt>
                <c:pt idx="6071">
                  <c:v>641.50003046961501</c:v>
                </c:pt>
                <c:pt idx="6072">
                  <c:v>641.60003047436476</c:v>
                </c:pt>
                <c:pt idx="6073">
                  <c:v>641.7000304791145</c:v>
                </c:pt>
                <c:pt idx="6074">
                  <c:v>641.80003048386425</c:v>
                </c:pt>
                <c:pt idx="6075">
                  <c:v>641.90003048861399</c:v>
                </c:pt>
                <c:pt idx="6076">
                  <c:v>642.00003049336374</c:v>
                </c:pt>
                <c:pt idx="6077">
                  <c:v>642.10003049811348</c:v>
                </c:pt>
                <c:pt idx="6078">
                  <c:v>642.20003050286323</c:v>
                </c:pt>
                <c:pt idx="6079">
                  <c:v>642.30003050761297</c:v>
                </c:pt>
                <c:pt idx="6080">
                  <c:v>642.40003051236272</c:v>
                </c:pt>
                <c:pt idx="6081">
                  <c:v>642.50003051711246</c:v>
                </c:pt>
                <c:pt idx="6082">
                  <c:v>642.60003052186221</c:v>
                </c:pt>
                <c:pt idx="6083">
                  <c:v>642.70003052661195</c:v>
                </c:pt>
                <c:pt idx="6084">
                  <c:v>642.8000305313617</c:v>
                </c:pt>
                <c:pt idx="6085">
                  <c:v>642.90003053611144</c:v>
                </c:pt>
                <c:pt idx="6086">
                  <c:v>643.00003054086119</c:v>
                </c:pt>
                <c:pt idx="6087">
                  <c:v>643.10003054561093</c:v>
                </c:pt>
                <c:pt idx="6088">
                  <c:v>643.20003055036068</c:v>
                </c:pt>
                <c:pt idx="6089">
                  <c:v>643.30003055511042</c:v>
                </c:pt>
                <c:pt idx="6090">
                  <c:v>643.40003055986017</c:v>
                </c:pt>
                <c:pt idx="6091">
                  <c:v>643.50003056460992</c:v>
                </c:pt>
                <c:pt idx="6092">
                  <c:v>643.60003056935966</c:v>
                </c:pt>
                <c:pt idx="6093">
                  <c:v>643.70003057410941</c:v>
                </c:pt>
                <c:pt idx="6094">
                  <c:v>643.80003057885915</c:v>
                </c:pt>
                <c:pt idx="6095">
                  <c:v>643.9000305836089</c:v>
                </c:pt>
                <c:pt idx="6096">
                  <c:v>644.00003058835864</c:v>
                </c:pt>
                <c:pt idx="6097">
                  <c:v>644.10003059310839</c:v>
                </c:pt>
                <c:pt idx="6098">
                  <c:v>644.20003059785813</c:v>
                </c:pt>
                <c:pt idx="6099">
                  <c:v>644.30003060260788</c:v>
                </c:pt>
                <c:pt idx="6100">
                  <c:v>644.40003060735762</c:v>
                </c:pt>
                <c:pt idx="6101">
                  <c:v>644.50003061210737</c:v>
                </c:pt>
                <c:pt idx="6102">
                  <c:v>644.60003061685711</c:v>
                </c:pt>
                <c:pt idx="6103">
                  <c:v>644.70003062160686</c:v>
                </c:pt>
                <c:pt idx="6104">
                  <c:v>644.8000306263566</c:v>
                </c:pt>
                <c:pt idx="6105">
                  <c:v>644.90003063110635</c:v>
                </c:pt>
                <c:pt idx="6106">
                  <c:v>645.00003063585609</c:v>
                </c:pt>
                <c:pt idx="6107">
                  <c:v>645.10003064060584</c:v>
                </c:pt>
                <c:pt idx="6108">
                  <c:v>645.20003064535558</c:v>
                </c:pt>
                <c:pt idx="6109">
                  <c:v>645.30003065010533</c:v>
                </c:pt>
                <c:pt idx="6110">
                  <c:v>645.40003065485507</c:v>
                </c:pt>
                <c:pt idx="6111">
                  <c:v>645.50003065960482</c:v>
                </c:pt>
                <c:pt idx="6112">
                  <c:v>645.60003066435456</c:v>
                </c:pt>
                <c:pt idx="6113">
                  <c:v>645.70003066910431</c:v>
                </c:pt>
                <c:pt idx="6114">
                  <c:v>645.80003067385405</c:v>
                </c:pt>
                <c:pt idx="6115">
                  <c:v>645.9000306786038</c:v>
                </c:pt>
                <c:pt idx="6116">
                  <c:v>646.00003068335354</c:v>
                </c:pt>
                <c:pt idx="6117">
                  <c:v>646.10003068810329</c:v>
                </c:pt>
                <c:pt idx="6118">
                  <c:v>646.20003069285303</c:v>
                </c:pt>
                <c:pt idx="6119">
                  <c:v>646.30003069760278</c:v>
                </c:pt>
                <c:pt idx="6120">
                  <c:v>646.40003070235252</c:v>
                </c:pt>
                <c:pt idx="6121">
                  <c:v>646.50003070710227</c:v>
                </c:pt>
                <c:pt idx="6122">
                  <c:v>646.60003071185201</c:v>
                </c:pt>
                <c:pt idx="6123">
                  <c:v>646.70003071660176</c:v>
                </c:pt>
                <c:pt idx="6124">
                  <c:v>646.8000307213515</c:v>
                </c:pt>
                <c:pt idx="6125">
                  <c:v>646.90003072610125</c:v>
                </c:pt>
                <c:pt idx="6126">
                  <c:v>647.00003073085099</c:v>
                </c:pt>
                <c:pt idx="6127">
                  <c:v>647.10003073560074</c:v>
                </c:pt>
                <c:pt idx="6128">
                  <c:v>647.20003074035048</c:v>
                </c:pt>
                <c:pt idx="6129">
                  <c:v>647.30003074510023</c:v>
                </c:pt>
                <c:pt idx="6130">
                  <c:v>647.40003074984998</c:v>
                </c:pt>
                <c:pt idx="6131">
                  <c:v>647.50003075459972</c:v>
                </c:pt>
                <c:pt idx="6132">
                  <c:v>647.60003075934947</c:v>
                </c:pt>
                <c:pt idx="6133">
                  <c:v>647.70003076409921</c:v>
                </c:pt>
                <c:pt idx="6134">
                  <c:v>647.80003076884896</c:v>
                </c:pt>
                <c:pt idx="6135">
                  <c:v>647.9000307735987</c:v>
                </c:pt>
                <c:pt idx="6136">
                  <c:v>648.00003077834845</c:v>
                </c:pt>
                <c:pt idx="6137">
                  <c:v>648.10003078309819</c:v>
                </c:pt>
                <c:pt idx="6138">
                  <c:v>648.20003078784794</c:v>
                </c:pt>
                <c:pt idx="6139">
                  <c:v>648.30003079259768</c:v>
                </c:pt>
                <c:pt idx="6140">
                  <c:v>648.40003079734743</c:v>
                </c:pt>
                <c:pt idx="6141">
                  <c:v>648.50003080209717</c:v>
                </c:pt>
                <c:pt idx="6142">
                  <c:v>648.60003080684692</c:v>
                </c:pt>
                <c:pt idx="6143">
                  <c:v>648.70003081159666</c:v>
                </c:pt>
                <c:pt idx="6144">
                  <c:v>648.80003081634641</c:v>
                </c:pt>
                <c:pt idx="6145">
                  <c:v>648.90003082109615</c:v>
                </c:pt>
                <c:pt idx="6146">
                  <c:v>649.0000308258459</c:v>
                </c:pt>
                <c:pt idx="6147">
                  <c:v>649.10003083059564</c:v>
                </c:pt>
                <c:pt idx="6148">
                  <c:v>649.20003083534539</c:v>
                </c:pt>
                <c:pt idx="6149">
                  <c:v>649.30003084009513</c:v>
                </c:pt>
                <c:pt idx="6150">
                  <c:v>649.40003084484488</c:v>
                </c:pt>
                <c:pt idx="6151">
                  <c:v>649.50003084959462</c:v>
                </c:pt>
                <c:pt idx="6152">
                  <c:v>649.60003085434437</c:v>
                </c:pt>
                <c:pt idx="6153">
                  <c:v>649.70003085909411</c:v>
                </c:pt>
                <c:pt idx="6154">
                  <c:v>649.80003086384386</c:v>
                </c:pt>
                <c:pt idx="6155">
                  <c:v>649.9000308685936</c:v>
                </c:pt>
                <c:pt idx="6156">
                  <c:v>650.00003087334335</c:v>
                </c:pt>
                <c:pt idx="6157">
                  <c:v>650.10003087809309</c:v>
                </c:pt>
                <c:pt idx="6158">
                  <c:v>650.20003088284284</c:v>
                </c:pt>
                <c:pt idx="6159">
                  <c:v>650.30003088759258</c:v>
                </c:pt>
                <c:pt idx="6160">
                  <c:v>650.40003089234233</c:v>
                </c:pt>
                <c:pt idx="6161">
                  <c:v>650.50003089709207</c:v>
                </c:pt>
                <c:pt idx="6162">
                  <c:v>650.60003090184182</c:v>
                </c:pt>
                <c:pt idx="6163">
                  <c:v>650.70003090659156</c:v>
                </c:pt>
                <c:pt idx="6164">
                  <c:v>650.80003091134131</c:v>
                </c:pt>
                <c:pt idx="6165">
                  <c:v>650.90003091609105</c:v>
                </c:pt>
                <c:pt idx="6166">
                  <c:v>651.0000309208408</c:v>
                </c:pt>
                <c:pt idx="6167">
                  <c:v>651.10003092559054</c:v>
                </c:pt>
                <c:pt idx="6168">
                  <c:v>651.20003093034029</c:v>
                </c:pt>
                <c:pt idx="6169">
                  <c:v>651.30003093509004</c:v>
                </c:pt>
                <c:pt idx="6170">
                  <c:v>651.40003093983978</c:v>
                </c:pt>
                <c:pt idx="6171">
                  <c:v>651.50003094458953</c:v>
                </c:pt>
                <c:pt idx="6172">
                  <c:v>651.60003094933927</c:v>
                </c:pt>
                <c:pt idx="6173">
                  <c:v>651.70003095408902</c:v>
                </c:pt>
                <c:pt idx="6174">
                  <c:v>651.80003095883876</c:v>
                </c:pt>
                <c:pt idx="6175">
                  <c:v>651.90003096358851</c:v>
                </c:pt>
                <c:pt idx="6176">
                  <c:v>652.00003096833825</c:v>
                </c:pt>
                <c:pt idx="6177">
                  <c:v>652.100030973088</c:v>
                </c:pt>
                <c:pt idx="6178">
                  <c:v>652.20003097783774</c:v>
                </c:pt>
                <c:pt idx="6179">
                  <c:v>652.30003098258749</c:v>
                </c:pt>
                <c:pt idx="6180">
                  <c:v>652.40003098733723</c:v>
                </c:pt>
                <c:pt idx="6181">
                  <c:v>652.50003099208698</c:v>
                </c:pt>
                <c:pt idx="6182">
                  <c:v>652.60003099683672</c:v>
                </c:pt>
                <c:pt idx="6183">
                  <c:v>652.70003100158647</c:v>
                </c:pt>
                <c:pt idx="6184">
                  <c:v>652.80003100633621</c:v>
                </c:pt>
                <c:pt idx="6185">
                  <c:v>652.90003101108596</c:v>
                </c:pt>
                <c:pt idx="6186">
                  <c:v>653.0000310158357</c:v>
                </c:pt>
                <c:pt idx="6187">
                  <c:v>653.10003102058545</c:v>
                </c:pt>
                <c:pt idx="6188">
                  <c:v>653.20003102533519</c:v>
                </c:pt>
                <c:pt idx="6189">
                  <c:v>653.30003103008494</c:v>
                </c:pt>
                <c:pt idx="6190">
                  <c:v>653.40003103483468</c:v>
                </c:pt>
                <c:pt idx="6191">
                  <c:v>653.50003103958443</c:v>
                </c:pt>
                <c:pt idx="6192">
                  <c:v>653.60003104433417</c:v>
                </c:pt>
                <c:pt idx="6193">
                  <c:v>653.70003104908392</c:v>
                </c:pt>
                <c:pt idx="6194">
                  <c:v>653.80003105383366</c:v>
                </c:pt>
                <c:pt idx="6195">
                  <c:v>653.90003105858341</c:v>
                </c:pt>
                <c:pt idx="6196">
                  <c:v>654.00003106333315</c:v>
                </c:pt>
                <c:pt idx="6197">
                  <c:v>654.1000310680829</c:v>
                </c:pt>
                <c:pt idx="6198">
                  <c:v>654.20003107283264</c:v>
                </c:pt>
                <c:pt idx="6199">
                  <c:v>654.30003107758239</c:v>
                </c:pt>
                <c:pt idx="6200">
                  <c:v>654.40003108233213</c:v>
                </c:pt>
                <c:pt idx="6201">
                  <c:v>654.50003108708188</c:v>
                </c:pt>
                <c:pt idx="6202">
                  <c:v>654.60003109183162</c:v>
                </c:pt>
                <c:pt idx="6203">
                  <c:v>654.70003109658137</c:v>
                </c:pt>
                <c:pt idx="6204">
                  <c:v>654.80003110133111</c:v>
                </c:pt>
                <c:pt idx="6205">
                  <c:v>654.90003110608086</c:v>
                </c:pt>
                <c:pt idx="6206">
                  <c:v>655.00003111083061</c:v>
                </c:pt>
                <c:pt idx="6207">
                  <c:v>655.10003111558035</c:v>
                </c:pt>
                <c:pt idx="6208">
                  <c:v>655.2000311203301</c:v>
                </c:pt>
                <c:pt idx="6209">
                  <c:v>655.30003112507984</c:v>
                </c:pt>
                <c:pt idx="6210">
                  <c:v>655.40003112982959</c:v>
                </c:pt>
                <c:pt idx="6211">
                  <c:v>655.50003113457933</c:v>
                </c:pt>
                <c:pt idx="6212">
                  <c:v>655.60003113932908</c:v>
                </c:pt>
                <c:pt idx="6213">
                  <c:v>655.70003114407882</c:v>
                </c:pt>
                <c:pt idx="6214">
                  <c:v>655.80003114882857</c:v>
                </c:pt>
                <c:pt idx="6215">
                  <c:v>655.90003115357831</c:v>
                </c:pt>
                <c:pt idx="6216">
                  <c:v>656.00003115832806</c:v>
                </c:pt>
                <c:pt idx="6217">
                  <c:v>656.1000311630778</c:v>
                </c:pt>
                <c:pt idx="6218">
                  <c:v>656.20003116782755</c:v>
                </c:pt>
                <c:pt idx="6219">
                  <c:v>656.30003117257729</c:v>
                </c:pt>
                <c:pt idx="6220">
                  <c:v>656.40003117732704</c:v>
                </c:pt>
                <c:pt idx="6221">
                  <c:v>656.50003118207678</c:v>
                </c:pt>
                <c:pt idx="6222">
                  <c:v>656.60003118682653</c:v>
                </c:pt>
                <c:pt idx="6223">
                  <c:v>656.70003119157627</c:v>
                </c:pt>
                <c:pt idx="6224">
                  <c:v>656.80003119632602</c:v>
                </c:pt>
                <c:pt idx="6225">
                  <c:v>656.90003120107576</c:v>
                </c:pt>
                <c:pt idx="6226">
                  <c:v>657.00003120582551</c:v>
                </c:pt>
                <c:pt idx="6227">
                  <c:v>657.10003121057525</c:v>
                </c:pt>
                <c:pt idx="6228">
                  <c:v>657.200031215325</c:v>
                </c:pt>
                <c:pt idx="6229">
                  <c:v>657.30003122007474</c:v>
                </c:pt>
                <c:pt idx="6230">
                  <c:v>657.40003122482449</c:v>
                </c:pt>
                <c:pt idx="6231">
                  <c:v>657.50003122957423</c:v>
                </c:pt>
                <c:pt idx="6232">
                  <c:v>657.60003123432398</c:v>
                </c:pt>
                <c:pt idx="6233">
                  <c:v>657.70003123907372</c:v>
                </c:pt>
                <c:pt idx="6234">
                  <c:v>657.80003124382347</c:v>
                </c:pt>
                <c:pt idx="6235">
                  <c:v>657.90003124857321</c:v>
                </c:pt>
                <c:pt idx="6236">
                  <c:v>658.00003125332296</c:v>
                </c:pt>
                <c:pt idx="6237">
                  <c:v>658.1000312580727</c:v>
                </c:pt>
                <c:pt idx="6238">
                  <c:v>658.20003126282245</c:v>
                </c:pt>
                <c:pt idx="6239">
                  <c:v>658.30003126757219</c:v>
                </c:pt>
                <c:pt idx="6240">
                  <c:v>658.40003127232194</c:v>
                </c:pt>
                <c:pt idx="6241">
                  <c:v>658.50003127707168</c:v>
                </c:pt>
                <c:pt idx="6242">
                  <c:v>658.60003128182143</c:v>
                </c:pt>
                <c:pt idx="6243">
                  <c:v>658.70003128657117</c:v>
                </c:pt>
                <c:pt idx="6244">
                  <c:v>658.80003129132092</c:v>
                </c:pt>
                <c:pt idx="6245">
                  <c:v>658.90003129607067</c:v>
                </c:pt>
                <c:pt idx="6246">
                  <c:v>659.00003130082041</c:v>
                </c:pt>
                <c:pt idx="6247">
                  <c:v>659.10003130557016</c:v>
                </c:pt>
                <c:pt idx="6248">
                  <c:v>659.2000313103199</c:v>
                </c:pt>
                <c:pt idx="6249">
                  <c:v>659.30003131506965</c:v>
                </c:pt>
                <c:pt idx="6250">
                  <c:v>659.40003131981939</c:v>
                </c:pt>
                <c:pt idx="6251">
                  <c:v>659.50003132456914</c:v>
                </c:pt>
                <c:pt idx="6252">
                  <c:v>659.60003132931888</c:v>
                </c:pt>
                <c:pt idx="6253">
                  <c:v>659.70003133406863</c:v>
                </c:pt>
                <c:pt idx="6254">
                  <c:v>659.80003133881837</c:v>
                </c:pt>
                <c:pt idx="6255">
                  <c:v>659.90003134356812</c:v>
                </c:pt>
                <c:pt idx="6256">
                  <c:v>660.00003134831786</c:v>
                </c:pt>
                <c:pt idx="6257">
                  <c:v>660.10003135306761</c:v>
                </c:pt>
                <c:pt idx="6258">
                  <c:v>660.20003135781735</c:v>
                </c:pt>
                <c:pt idx="6259">
                  <c:v>660.3000313625671</c:v>
                </c:pt>
                <c:pt idx="6260">
                  <c:v>660.40003136731684</c:v>
                </c:pt>
                <c:pt idx="6261">
                  <c:v>660.50003137206659</c:v>
                </c:pt>
                <c:pt idx="6262">
                  <c:v>660.60003137681633</c:v>
                </c:pt>
                <c:pt idx="6263">
                  <c:v>660.70003138156608</c:v>
                </c:pt>
                <c:pt idx="6264">
                  <c:v>660.80003138631582</c:v>
                </c:pt>
                <c:pt idx="6265">
                  <c:v>660.90003139106557</c:v>
                </c:pt>
                <c:pt idx="6266">
                  <c:v>661.00003139581531</c:v>
                </c:pt>
                <c:pt idx="6267">
                  <c:v>661.10003140056506</c:v>
                </c:pt>
                <c:pt idx="6268">
                  <c:v>661.2000314053148</c:v>
                </c:pt>
                <c:pt idx="6269">
                  <c:v>661.30003141006455</c:v>
                </c:pt>
                <c:pt idx="6270">
                  <c:v>661.40003141481429</c:v>
                </c:pt>
                <c:pt idx="6271">
                  <c:v>661.50003141956404</c:v>
                </c:pt>
                <c:pt idx="6272">
                  <c:v>661.60003142431378</c:v>
                </c:pt>
                <c:pt idx="6273">
                  <c:v>661.70003142906353</c:v>
                </c:pt>
                <c:pt idx="6274">
                  <c:v>661.80003143381327</c:v>
                </c:pt>
                <c:pt idx="6275">
                  <c:v>661.90003143856302</c:v>
                </c:pt>
                <c:pt idx="6276">
                  <c:v>662.00003144331276</c:v>
                </c:pt>
                <c:pt idx="6277">
                  <c:v>662.10003144806251</c:v>
                </c:pt>
                <c:pt idx="6278">
                  <c:v>662.20003145281225</c:v>
                </c:pt>
                <c:pt idx="6279">
                  <c:v>662.300031457562</c:v>
                </c:pt>
                <c:pt idx="6280">
                  <c:v>662.40003146231174</c:v>
                </c:pt>
                <c:pt idx="6281">
                  <c:v>662.50003146706149</c:v>
                </c:pt>
                <c:pt idx="6282">
                  <c:v>662.60003147181123</c:v>
                </c:pt>
                <c:pt idx="6283">
                  <c:v>662.70003147656098</c:v>
                </c:pt>
                <c:pt idx="6284">
                  <c:v>662.80003148131073</c:v>
                </c:pt>
                <c:pt idx="6285">
                  <c:v>662.90003148606047</c:v>
                </c:pt>
                <c:pt idx="6286">
                  <c:v>663.00003149081022</c:v>
                </c:pt>
                <c:pt idx="6287">
                  <c:v>663.10003149555996</c:v>
                </c:pt>
                <c:pt idx="6288">
                  <c:v>663.20003150030971</c:v>
                </c:pt>
                <c:pt idx="6289">
                  <c:v>663.30003150505945</c:v>
                </c:pt>
                <c:pt idx="6290">
                  <c:v>663.4000315098092</c:v>
                </c:pt>
                <c:pt idx="6291">
                  <c:v>663.50003151455894</c:v>
                </c:pt>
                <c:pt idx="6292">
                  <c:v>663.60003151930869</c:v>
                </c:pt>
                <c:pt idx="6293">
                  <c:v>663.70003152405843</c:v>
                </c:pt>
                <c:pt idx="6294">
                  <c:v>663.80003152880818</c:v>
                </c:pt>
                <c:pt idx="6295">
                  <c:v>663.90003153355792</c:v>
                </c:pt>
                <c:pt idx="6296">
                  <c:v>664.00003153830767</c:v>
                </c:pt>
                <c:pt idx="6297">
                  <c:v>664.10003154305741</c:v>
                </c:pt>
                <c:pt idx="6298">
                  <c:v>664.20003154780716</c:v>
                </c:pt>
                <c:pt idx="6299">
                  <c:v>664.3000315525569</c:v>
                </c:pt>
                <c:pt idx="6300">
                  <c:v>664.40003155730665</c:v>
                </c:pt>
                <c:pt idx="6301">
                  <c:v>664.50003156205639</c:v>
                </c:pt>
                <c:pt idx="6302">
                  <c:v>664.60003156680614</c:v>
                </c:pt>
                <c:pt idx="6303">
                  <c:v>664.70003157155588</c:v>
                </c:pt>
                <c:pt idx="6304">
                  <c:v>664.80003157630563</c:v>
                </c:pt>
                <c:pt idx="6305">
                  <c:v>664.90003158105537</c:v>
                </c:pt>
                <c:pt idx="6306">
                  <c:v>665.00003158580512</c:v>
                </c:pt>
                <c:pt idx="6307">
                  <c:v>665.10003159055486</c:v>
                </c:pt>
                <c:pt idx="6308">
                  <c:v>665.20003159530461</c:v>
                </c:pt>
                <c:pt idx="6309">
                  <c:v>665.30003160005435</c:v>
                </c:pt>
                <c:pt idx="6310">
                  <c:v>665.4000316048041</c:v>
                </c:pt>
                <c:pt idx="6311">
                  <c:v>665.50003160955384</c:v>
                </c:pt>
                <c:pt idx="6312">
                  <c:v>665.60003161430359</c:v>
                </c:pt>
                <c:pt idx="6313">
                  <c:v>665.70003161905333</c:v>
                </c:pt>
                <c:pt idx="6314">
                  <c:v>665.80003162380308</c:v>
                </c:pt>
                <c:pt idx="6315">
                  <c:v>665.90003162855282</c:v>
                </c:pt>
                <c:pt idx="6316">
                  <c:v>666.00003163330257</c:v>
                </c:pt>
                <c:pt idx="6317">
                  <c:v>666.10003163805231</c:v>
                </c:pt>
                <c:pt idx="6318">
                  <c:v>666.20003164280206</c:v>
                </c:pt>
                <c:pt idx="6319">
                  <c:v>666.3000316475518</c:v>
                </c:pt>
                <c:pt idx="6320">
                  <c:v>666.40003165230155</c:v>
                </c:pt>
                <c:pt idx="6321">
                  <c:v>666.5000316570513</c:v>
                </c:pt>
                <c:pt idx="6322">
                  <c:v>666.60003166180104</c:v>
                </c:pt>
                <c:pt idx="6323">
                  <c:v>666.70003166655079</c:v>
                </c:pt>
                <c:pt idx="6324">
                  <c:v>666.80003167130053</c:v>
                </c:pt>
                <c:pt idx="6325">
                  <c:v>666.90003167605028</c:v>
                </c:pt>
                <c:pt idx="6326">
                  <c:v>667.00003168080002</c:v>
                </c:pt>
                <c:pt idx="6327">
                  <c:v>667.10003168554977</c:v>
                </c:pt>
                <c:pt idx="6328">
                  <c:v>667.20003169029951</c:v>
                </c:pt>
                <c:pt idx="6329">
                  <c:v>667.30003169504926</c:v>
                </c:pt>
                <c:pt idx="6330">
                  <c:v>667.400031699799</c:v>
                </c:pt>
                <c:pt idx="6331">
                  <c:v>667.50003170454875</c:v>
                </c:pt>
                <c:pt idx="6332">
                  <c:v>667.60003170929849</c:v>
                </c:pt>
                <c:pt idx="6333">
                  <c:v>667.70003171404824</c:v>
                </c:pt>
                <c:pt idx="6334">
                  <c:v>667.80003171879798</c:v>
                </c:pt>
                <c:pt idx="6335">
                  <c:v>667.90003172354773</c:v>
                </c:pt>
                <c:pt idx="6336">
                  <c:v>668.00003172829747</c:v>
                </c:pt>
                <c:pt idx="6337">
                  <c:v>668.10003173304722</c:v>
                </c:pt>
                <c:pt idx="6338">
                  <c:v>668.20003173779696</c:v>
                </c:pt>
                <c:pt idx="6339">
                  <c:v>668.30003174254671</c:v>
                </c:pt>
                <c:pt idx="6340">
                  <c:v>668.40003174729645</c:v>
                </c:pt>
                <c:pt idx="6341">
                  <c:v>668.5000317520462</c:v>
                </c:pt>
                <c:pt idx="6342">
                  <c:v>668.60003175679594</c:v>
                </c:pt>
                <c:pt idx="6343">
                  <c:v>668.70003176154569</c:v>
                </c:pt>
                <c:pt idx="6344">
                  <c:v>668.80003176629543</c:v>
                </c:pt>
                <c:pt idx="6345">
                  <c:v>668.90003177104518</c:v>
                </c:pt>
                <c:pt idx="6346">
                  <c:v>669.00003177579492</c:v>
                </c:pt>
                <c:pt idx="6347">
                  <c:v>669.10003178054467</c:v>
                </c:pt>
                <c:pt idx="6348">
                  <c:v>669.20003178529441</c:v>
                </c:pt>
                <c:pt idx="6349">
                  <c:v>669.30003179004416</c:v>
                </c:pt>
                <c:pt idx="6350">
                  <c:v>669.4000317947939</c:v>
                </c:pt>
                <c:pt idx="6351">
                  <c:v>669.50003179954365</c:v>
                </c:pt>
                <c:pt idx="6352">
                  <c:v>669.60003180429339</c:v>
                </c:pt>
                <c:pt idx="6353">
                  <c:v>669.70003180904314</c:v>
                </c:pt>
                <c:pt idx="6354">
                  <c:v>669.80003181379288</c:v>
                </c:pt>
                <c:pt idx="6355">
                  <c:v>669.90003181854263</c:v>
                </c:pt>
                <c:pt idx="6356">
                  <c:v>670.00003182329237</c:v>
                </c:pt>
                <c:pt idx="6357">
                  <c:v>670.10003182804212</c:v>
                </c:pt>
                <c:pt idx="6358">
                  <c:v>670.20003183279186</c:v>
                </c:pt>
                <c:pt idx="6359">
                  <c:v>670.30003183754161</c:v>
                </c:pt>
                <c:pt idx="6360">
                  <c:v>670.40003184229136</c:v>
                </c:pt>
                <c:pt idx="6361">
                  <c:v>670.5000318470411</c:v>
                </c:pt>
                <c:pt idx="6362">
                  <c:v>670.60003185179085</c:v>
                </c:pt>
                <c:pt idx="6363">
                  <c:v>670.70003185654059</c:v>
                </c:pt>
                <c:pt idx="6364">
                  <c:v>670.80003186129034</c:v>
                </c:pt>
                <c:pt idx="6365">
                  <c:v>670.90003186604008</c:v>
                </c:pt>
                <c:pt idx="6366">
                  <c:v>671.00003187078983</c:v>
                </c:pt>
                <c:pt idx="6367">
                  <c:v>671.10003187553957</c:v>
                </c:pt>
                <c:pt idx="6368">
                  <c:v>671.20003188028932</c:v>
                </c:pt>
                <c:pt idx="6369">
                  <c:v>671.30003188503906</c:v>
                </c:pt>
                <c:pt idx="6370">
                  <c:v>671.40003188978881</c:v>
                </c:pt>
                <c:pt idx="6371">
                  <c:v>671.50003189453855</c:v>
                </c:pt>
                <c:pt idx="6372">
                  <c:v>671.6000318992883</c:v>
                </c:pt>
                <c:pt idx="6373">
                  <c:v>671.70003190403804</c:v>
                </c:pt>
                <c:pt idx="6374">
                  <c:v>671.80003190878779</c:v>
                </c:pt>
                <c:pt idx="6375">
                  <c:v>671.90003191353753</c:v>
                </c:pt>
                <c:pt idx="6376">
                  <c:v>672.00003191828728</c:v>
                </c:pt>
                <c:pt idx="6377">
                  <c:v>672.10003192303702</c:v>
                </c:pt>
                <c:pt idx="6378">
                  <c:v>672.20003192778677</c:v>
                </c:pt>
                <c:pt idx="6379">
                  <c:v>672.30003193253651</c:v>
                </c:pt>
                <c:pt idx="6380">
                  <c:v>672.40003193728626</c:v>
                </c:pt>
                <c:pt idx="6381">
                  <c:v>672.500031942036</c:v>
                </c:pt>
                <c:pt idx="6382">
                  <c:v>672.60003194678575</c:v>
                </c:pt>
                <c:pt idx="6383">
                  <c:v>672.70003195153549</c:v>
                </c:pt>
                <c:pt idx="6384">
                  <c:v>672.80003195628524</c:v>
                </c:pt>
                <c:pt idx="6385">
                  <c:v>672.90003196103498</c:v>
                </c:pt>
                <c:pt idx="6386">
                  <c:v>673.00003196578473</c:v>
                </c:pt>
                <c:pt idx="6387">
                  <c:v>673.10003197053447</c:v>
                </c:pt>
                <c:pt idx="6388">
                  <c:v>673.20003197528422</c:v>
                </c:pt>
                <c:pt idx="6389">
                  <c:v>673.30003198003396</c:v>
                </c:pt>
                <c:pt idx="6390">
                  <c:v>673.40003198478371</c:v>
                </c:pt>
                <c:pt idx="6391">
                  <c:v>673.50003198953345</c:v>
                </c:pt>
                <c:pt idx="6392">
                  <c:v>673.6000319942832</c:v>
                </c:pt>
                <c:pt idx="6393">
                  <c:v>673.70003199903294</c:v>
                </c:pt>
                <c:pt idx="6394">
                  <c:v>673.80003200378269</c:v>
                </c:pt>
                <c:pt idx="6395">
                  <c:v>673.90003200853243</c:v>
                </c:pt>
                <c:pt idx="6396">
                  <c:v>674.00003201328218</c:v>
                </c:pt>
                <c:pt idx="6397">
                  <c:v>674.10003201803192</c:v>
                </c:pt>
                <c:pt idx="6398">
                  <c:v>674.20003202278167</c:v>
                </c:pt>
                <c:pt idx="6399">
                  <c:v>674.30003202753142</c:v>
                </c:pt>
                <c:pt idx="6400">
                  <c:v>674.40003203228116</c:v>
                </c:pt>
                <c:pt idx="6401">
                  <c:v>674.50003203703091</c:v>
                </c:pt>
                <c:pt idx="6402">
                  <c:v>674.60003204178065</c:v>
                </c:pt>
                <c:pt idx="6403">
                  <c:v>674.7000320465304</c:v>
                </c:pt>
                <c:pt idx="6404">
                  <c:v>674.80003205128014</c:v>
                </c:pt>
                <c:pt idx="6405">
                  <c:v>674.90003205602989</c:v>
                </c:pt>
                <c:pt idx="6406">
                  <c:v>675.00003206077963</c:v>
                </c:pt>
                <c:pt idx="6407">
                  <c:v>675.10003206552938</c:v>
                </c:pt>
                <c:pt idx="6408">
                  <c:v>675.20003207027912</c:v>
                </c:pt>
                <c:pt idx="6409">
                  <c:v>675.30003207502887</c:v>
                </c:pt>
                <c:pt idx="6410">
                  <c:v>675.40003207977861</c:v>
                </c:pt>
                <c:pt idx="6411">
                  <c:v>675.50003208452836</c:v>
                </c:pt>
                <c:pt idx="6412">
                  <c:v>675.6000320892781</c:v>
                </c:pt>
                <c:pt idx="6413">
                  <c:v>675.70003209402785</c:v>
                </c:pt>
                <c:pt idx="6414">
                  <c:v>675.80003209877759</c:v>
                </c:pt>
                <c:pt idx="6415">
                  <c:v>675.90003210352734</c:v>
                </c:pt>
                <c:pt idx="6416">
                  <c:v>676.00003210827708</c:v>
                </c:pt>
                <c:pt idx="6417">
                  <c:v>676.10003211302683</c:v>
                </c:pt>
                <c:pt idx="6418">
                  <c:v>676.20003211777657</c:v>
                </c:pt>
                <c:pt idx="6419">
                  <c:v>676.30003212252632</c:v>
                </c:pt>
                <c:pt idx="6420">
                  <c:v>676.40003212727606</c:v>
                </c:pt>
                <c:pt idx="6421">
                  <c:v>676.50003213202581</c:v>
                </c:pt>
                <c:pt idx="6422">
                  <c:v>676.60003213677555</c:v>
                </c:pt>
                <c:pt idx="6423">
                  <c:v>676.7000321415253</c:v>
                </c:pt>
                <c:pt idx="6424">
                  <c:v>676.80003214627504</c:v>
                </c:pt>
                <c:pt idx="6425">
                  <c:v>676.90003215102479</c:v>
                </c:pt>
                <c:pt idx="6426">
                  <c:v>677.00003215577453</c:v>
                </c:pt>
                <c:pt idx="6427">
                  <c:v>677.10003216052428</c:v>
                </c:pt>
                <c:pt idx="6428">
                  <c:v>677.20003216527402</c:v>
                </c:pt>
                <c:pt idx="6429">
                  <c:v>677.30003217002377</c:v>
                </c:pt>
                <c:pt idx="6430">
                  <c:v>677.40003217477351</c:v>
                </c:pt>
                <c:pt idx="6431">
                  <c:v>677.50003217952326</c:v>
                </c:pt>
                <c:pt idx="6432">
                  <c:v>677.600032184273</c:v>
                </c:pt>
                <c:pt idx="6433">
                  <c:v>677.70003218902275</c:v>
                </c:pt>
                <c:pt idx="6434">
                  <c:v>677.80003219377249</c:v>
                </c:pt>
                <c:pt idx="6435">
                  <c:v>677.90003219852224</c:v>
                </c:pt>
                <c:pt idx="6436">
                  <c:v>678.00003220327199</c:v>
                </c:pt>
                <c:pt idx="6437">
                  <c:v>678.10003220802173</c:v>
                </c:pt>
                <c:pt idx="6438">
                  <c:v>678.20003221277148</c:v>
                </c:pt>
                <c:pt idx="6439">
                  <c:v>678.30003221752122</c:v>
                </c:pt>
                <c:pt idx="6440">
                  <c:v>678.40003222227097</c:v>
                </c:pt>
                <c:pt idx="6441">
                  <c:v>678.50003222702071</c:v>
                </c:pt>
                <c:pt idx="6442">
                  <c:v>678.60003223177046</c:v>
                </c:pt>
                <c:pt idx="6443">
                  <c:v>678.7000322365202</c:v>
                </c:pt>
                <c:pt idx="6444">
                  <c:v>678.80003224126995</c:v>
                </c:pt>
                <c:pt idx="6445">
                  <c:v>678.90003224601969</c:v>
                </c:pt>
                <c:pt idx="6446">
                  <c:v>679.00003225076944</c:v>
                </c:pt>
                <c:pt idx="6447">
                  <c:v>679.10003225551918</c:v>
                </c:pt>
                <c:pt idx="6448">
                  <c:v>679.20003226026893</c:v>
                </c:pt>
                <c:pt idx="6449">
                  <c:v>679.30003226501867</c:v>
                </c:pt>
                <c:pt idx="6450">
                  <c:v>679.40003226976842</c:v>
                </c:pt>
                <c:pt idx="6451">
                  <c:v>679.50003227451816</c:v>
                </c:pt>
                <c:pt idx="6452">
                  <c:v>679.60003227926791</c:v>
                </c:pt>
                <c:pt idx="6453">
                  <c:v>679.70003228401765</c:v>
                </c:pt>
                <c:pt idx="6454">
                  <c:v>679.8000322887674</c:v>
                </c:pt>
                <c:pt idx="6455">
                  <c:v>679.90003229351714</c:v>
                </c:pt>
                <c:pt idx="6456">
                  <c:v>680.00003229826689</c:v>
                </c:pt>
                <c:pt idx="6457">
                  <c:v>680.10003230301663</c:v>
                </c:pt>
                <c:pt idx="6458">
                  <c:v>680.20003230776638</c:v>
                </c:pt>
                <c:pt idx="6459">
                  <c:v>680.30003231251612</c:v>
                </c:pt>
                <c:pt idx="6460">
                  <c:v>680.40003231726587</c:v>
                </c:pt>
                <c:pt idx="6461">
                  <c:v>680.50003232201561</c:v>
                </c:pt>
                <c:pt idx="6462">
                  <c:v>680.60003232676536</c:v>
                </c:pt>
                <c:pt idx="6463">
                  <c:v>680.7000323315151</c:v>
                </c:pt>
                <c:pt idx="6464">
                  <c:v>680.80003233626485</c:v>
                </c:pt>
                <c:pt idx="6465">
                  <c:v>680.90003234101459</c:v>
                </c:pt>
                <c:pt idx="6466">
                  <c:v>681.00003234576434</c:v>
                </c:pt>
                <c:pt idx="6467">
                  <c:v>681.10003235051408</c:v>
                </c:pt>
                <c:pt idx="6468">
                  <c:v>681.20003235526383</c:v>
                </c:pt>
                <c:pt idx="6469">
                  <c:v>681.30003236001357</c:v>
                </c:pt>
                <c:pt idx="6470">
                  <c:v>681.40003236476332</c:v>
                </c:pt>
                <c:pt idx="6471">
                  <c:v>681.50003236951306</c:v>
                </c:pt>
                <c:pt idx="6472">
                  <c:v>681.60003237426281</c:v>
                </c:pt>
                <c:pt idx="6473">
                  <c:v>681.70003237901255</c:v>
                </c:pt>
                <c:pt idx="6474">
                  <c:v>681.8000323837623</c:v>
                </c:pt>
                <c:pt idx="6475">
                  <c:v>681.90003238851205</c:v>
                </c:pt>
                <c:pt idx="6476">
                  <c:v>682.00003239326179</c:v>
                </c:pt>
                <c:pt idx="6477">
                  <c:v>682.10003239801154</c:v>
                </c:pt>
                <c:pt idx="6478">
                  <c:v>682.20003240276128</c:v>
                </c:pt>
                <c:pt idx="6479">
                  <c:v>682.30003240751103</c:v>
                </c:pt>
                <c:pt idx="6480">
                  <c:v>682.40003241226077</c:v>
                </c:pt>
                <c:pt idx="6481">
                  <c:v>682.50003241701052</c:v>
                </c:pt>
                <c:pt idx="6482">
                  <c:v>682.60003242176026</c:v>
                </c:pt>
                <c:pt idx="6483">
                  <c:v>682.70003242651001</c:v>
                </c:pt>
                <c:pt idx="6484">
                  <c:v>682.80003243125975</c:v>
                </c:pt>
                <c:pt idx="6485">
                  <c:v>682.9000324360095</c:v>
                </c:pt>
                <c:pt idx="6486">
                  <c:v>683.00003244075924</c:v>
                </c:pt>
                <c:pt idx="6487">
                  <c:v>683.10003244550899</c:v>
                </c:pt>
                <c:pt idx="6488">
                  <c:v>683.20003245025873</c:v>
                </c:pt>
                <c:pt idx="6489">
                  <c:v>683.30003245500848</c:v>
                </c:pt>
                <c:pt idx="6490">
                  <c:v>683.40003245975822</c:v>
                </c:pt>
                <c:pt idx="6491">
                  <c:v>683.50003246450797</c:v>
                </c:pt>
                <c:pt idx="6492">
                  <c:v>683.60003246925771</c:v>
                </c:pt>
                <c:pt idx="6493">
                  <c:v>683.70003247400746</c:v>
                </c:pt>
                <c:pt idx="6494">
                  <c:v>683.8000324787572</c:v>
                </c:pt>
                <c:pt idx="6495">
                  <c:v>683.90003248350695</c:v>
                </c:pt>
                <c:pt idx="6496">
                  <c:v>684.00003248825669</c:v>
                </c:pt>
                <c:pt idx="6497">
                  <c:v>684.10003249300644</c:v>
                </c:pt>
                <c:pt idx="6498">
                  <c:v>684.20003249775618</c:v>
                </c:pt>
                <c:pt idx="6499">
                  <c:v>684.30003250250593</c:v>
                </c:pt>
                <c:pt idx="6500">
                  <c:v>684.40003250725567</c:v>
                </c:pt>
                <c:pt idx="6501">
                  <c:v>684.50003251200542</c:v>
                </c:pt>
                <c:pt idx="6502">
                  <c:v>684.60003251675516</c:v>
                </c:pt>
                <c:pt idx="6503">
                  <c:v>684.70003252150491</c:v>
                </c:pt>
                <c:pt idx="6504">
                  <c:v>684.80003252625465</c:v>
                </c:pt>
                <c:pt idx="6505">
                  <c:v>684.9000325310044</c:v>
                </c:pt>
                <c:pt idx="6506">
                  <c:v>685.00003253575414</c:v>
                </c:pt>
                <c:pt idx="6507">
                  <c:v>685.10003254050389</c:v>
                </c:pt>
                <c:pt idx="6508">
                  <c:v>685.20003254525363</c:v>
                </c:pt>
                <c:pt idx="6509">
                  <c:v>685.30003255000338</c:v>
                </c:pt>
                <c:pt idx="6510">
                  <c:v>685.40003255475312</c:v>
                </c:pt>
                <c:pt idx="6511">
                  <c:v>685.50003255950287</c:v>
                </c:pt>
                <c:pt idx="6512">
                  <c:v>685.60003256425261</c:v>
                </c:pt>
                <c:pt idx="6513">
                  <c:v>685.70003256900236</c:v>
                </c:pt>
                <c:pt idx="6514">
                  <c:v>685.80003257375211</c:v>
                </c:pt>
                <c:pt idx="6515">
                  <c:v>685.90003257850185</c:v>
                </c:pt>
                <c:pt idx="6516">
                  <c:v>686.0000325832516</c:v>
                </c:pt>
                <c:pt idx="6517">
                  <c:v>686.10003258800134</c:v>
                </c:pt>
                <c:pt idx="6518">
                  <c:v>686.20003259275109</c:v>
                </c:pt>
                <c:pt idx="6519">
                  <c:v>686.30003259750083</c:v>
                </c:pt>
                <c:pt idx="6520">
                  <c:v>686.40003260225058</c:v>
                </c:pt>
                <c:pt idx="6521">
                  <c:v>686.50003260700032</c:v>
                </c:pt>
                <c:pt idx="6522">
                  <c:v>686.60003261175007</c:v>
                </c:pt>
                <c:pt idx="6523">
                  <c:v>686.70003261649981</c:v>
                </c:pt>
                <c:pt idx="6524">
                  <c:v>686.80003262124956</c:v>
                </c:pt>
                <c:pt idx="6525">
                  <c:v>686.9000326259993</c:v>
                </c:pt>
                <c:pt idx="6526">
                  <c:v>687.00003263074905</c:v>
                </c:pt>
                <c:pt idx="6527">
                  <c:v>687.10003263549879</c:v>
                </c:pt>
                <c:pt idx="6528">
                  <c:v>687.20003264024854</c:v>
                </c:pt>
                <c:pt idx="6529">
                  <c:v>687.30003264499828</c:v>
                </c:pt>
                <c:pt idx="6530">
                  <c:v>687.40003264974803</c:v>
                </c:pt>
                <c:pt idx="6531">
                  <c:v>687.50003265449777</c:v>
                </c:pt>
                <c:pt idx="6532">
                  <c:v>687.60003265924752</c:v>
                </c:pt>
                <c:pt idx="6533">
                  <c:v>687.70003266399726</c:v>
                </c:pt>
                <c:pt idx="6534">
                  <c:v>687.80003266874701</c:v>
                </c:pt>
                <c:pt idx="6535">
                  <c:v>687.90003267349675</c:v>
                </c:pt>
                <c:pt idx="6536">
                  <c:v>688.0000326782465</c:v>
                </c:pt>
                <c:pt idx="6537">
                  <c:v>688.10003268299624</c:v>
                </c:pt>
                <c:pt idx="6538">
                  <c:v>688.20003268774599</c:v>
                </c:pt>
                <c:pt idx="6539">
                  <c:v>688.30003269249573</c:v>
                </c:pt>
                <c:pt idx="6540">
                  <c:v>688.40003269724548</c:v>
                </c:pt>
                <c:pt idx="6541">
                  <c:v>688.50003270199522</c:v>
                </c:pt>
                <c:pt idx="6542">
                  <c:v>688.60003270674497</c:v>
                </c:pt>
                <c:pt idx="6543">
                  <c:v>688.70003271149471</c:v>
                </c:pt>
                <c:pt idx="6544">
                  <c:v>688.80003271624446</c:v>
                </c:pt>
                <c:pt idx="6545">
                  <c:v>688.9000327209942</c:v>
                </c:pt>
                <c:pt idx="6546">
                  <c:v>689.00003272574395</c:v>
                </c:pt>
                <c:pt idx="6547">
                  <c:v>689.10003273049369</c:v>
                </c:pt>
                <c:pt idx="6548">
                  <c:v>689.20003273524344</c:v>
                </c:pt>
                <c:pt idx="6549">
                  <c:v>689.30003273999318</c:v>
                </c:pt>
                <c:pt idx="6550">
                  <c:v>689.40003274474293</c:v>
                </c:pt>
                <c:pt idx="6551">
                  <c:v>689.50003274949268</c:v>
                </c:pt>
                <c:pt idx="6552">
                  <c:v>689.60003275424242</c:v>
                </c:pt>
                <c:pt idx="6553">
                  <c:v>689.70003275899217</c:v>
                </c:pt>
                <c:pt idx="6554">
                  <c:v>689.80003276374191</c:v>
                </c:pt>
                <c:pt idx="6555">
                  <c:v>689.90003276849166</c:v>
                </c:pt>
                <c:pt idx="6556">
                  <c:v>690.0000327732414</c:v>
                </c:pt>
                <c:pt idx="6557">
                  <c:v>690.10003277799115</c:v>
                </c:pt>
                <c:pt idx="6558">
                  <c:v>690.20003278274089</c:v>
                </c:pt>
                <c:pt idx="6559">
                  <c:v>690.30003278749064</c:v>
                </c:pt>
                <c:pt idx="6560">
                  <c:v>690.40003279224038</c:v>
                </c:pt>
                <c:pt idx="6561">
                  <c:v>690.50003279699013</c:v>
                </c:pt>
                <c:pt idx="6562">
                  <c:v>690.60003280173987</c:v>
                </c:pt>
                <c:pt idx="6563">
                  <c:v>690.70003280648962</c:v>
                </c:pt>
                <c:pt idx="6564">
                  <c:v>690.80003281123936</c:v>
                </c:pt>
                <c:pt idx="6565">
                  <c:v>690.90003281598911</c:v>
                </c:pt>
                <c:pt idx="6566">
                  <c:v>691.00003282073885</c:v>
                </c:pt>
                <c:pt idx="6567">
                  <c:v>691.1000328254886</c:v>
                </c:pt>
                <c:pt idx="6568">
                  <c:v>691.20003283023834</c:v>
                </c:pt>
                <c:pt idx="6569">
                  <c:v>691.30003283498809</c:v>
                </c:pt>
                <c:pt idx="6570">
                  <c:v>691.40003283973783</c:v>
                </c:pt>
                <c:pt idx="6571">
                  <c:v>691.50003284448758</c:v>
                </c:pt>
                <c:pt idx="6572">
                  <c:v>691.60003284923732</c:v>
                </c:pt>
                <c:pt idx="6573">
                  <c:v>691.70003285398707</c:v>
                </c:pt>
                <c:pt idx="6574">
                  <c:v>691.80003285873681</c:v>
                </c:pt>
                <c:pt idx="6575">
                  <c:v>691.90003286348656</c:v>
                </c:pt>
                <c:pt idx="6576">
                  <c:v>692.0000328682363</c:v>
                </c:pt>
                <c:pt idx="6577">
                  <c:v>692.10003287298605</c:v>
                </c:pt>
                <c:pt idx="6578">
                  <c:v>692.20003287773579</c:v>
                </c:pt>
                <c:pt idx="6579">
                  <c:v>692.30003288248554</c:v>
                </c:pt>
                <c:pt idx="6580">
                  <c:v>692.40003288723528</c:v>
                </c:pt>
                <c:pt idx="6581">
                  <c:v>692.50003289198503</c:v>
                </c:pt>
                <c:pt idx="6582">
                  <c:v>692.60003289673477</c:v>
                </c:pt>
                <c:pt idx="6583">
                  <c:v>692.70003290148452</c:v>
                </c:pt>
                <c:pt idx="6584">
                  <c:v>692.80003290623426</c:v>
                </c:pt>
                <c:pt idx="6585">
                  <c:v>692.90003291098401</c:v>
                </c:pt>
                <c:pt idx="6586">
                  <c:v>693.00003291573375</c:v>
                </c:pt>
                <c:pt idx="6587">
                  <c:v>693.1000329204835</c:v>
                </c:pt>
                <c:pt idx="6588">
                  <c:v>693.20003292523324</c:v>
                </c:pt>
                <c:pt idx="6589">
                  <c:v>693.30003292998299</c:v>
                </c:pt>
                <c:pt idx="6590">
                  <c:v>693.40003293473274</c:v>
                </c:pt>
                <c:pt idx="6591">
                  <c:v>693.50003293948248</c:v>
                </c:pt>
                <c:pt idx="6592">
                  <c:v>693.60003294423223</c:v>
                </c:pt>
                <c:pt idx="6593">
                  <c:v>693.70003294898197</c:v>
                </c:pt>
                <c:pt idx="6594">
                  <c:v>693.80003295373172</c:v>
                </c:pt>
                <c:pt idx="6595">
                  <c:v>693.90003295848146</c:v>
                </c:pt>
                <c:pt idx="6596">
                  <c:v>694.00003296323121</c:v>
                </c:pt>
                <c:pt idx="6597">
                  <c:v>694.10003296798095</c:v>
                </c:pt>
                <c:pt idx="6598">
                  <c:v>694.2000329727307</c:v>
                </c:pt>
                <c:pt idx="6599">
                  <c:v>694.30003297748044</c:v>
                </c:pt>
                <c:pt idx="6600">
                  <c:v>694.40003298223019</c:v>
                </c:pt>
                <c:pt idx="6601">
                  <c:v>694.50003298697993</c:v>
                </c:pt>
                <c:pt idx="6602">
                  <c:v>694.60003299172968</c:v>
                </c:pt>
                <c:pt idx="6603">
                  <c:v>694.70003299647942</c:v>
                </c:pt>
                <c:pt idx="6604">
                  <c:v>694.80003300122917</c:v>
                </c:pt>
                <c:pt idx="6605">
                  <c:v>694.90003300597891</c:v>
                </c:pt>
                <c:pt idx="6606">
                  <c:v>695.00003301072866</c:v>
                </c:pt>
                <c:pt idx="6607">
                  <c:v>695.1000330154784</c:v>
                </c:pt>
                <c:pt idx="6608">
                  <c:v>695.20003302022815</c:v>
                </c:pt>
                <c:pt idx="6609">
                  <c:v>695.30003302497789</c:v>
                </c:pt>
                <c:pt idx="6610">
                  <c:v>695.40003302972764</c:v>
                </c:pt>
                <c:pt idx="6611">
                  <c:v>695.50003303447738</c:v>
                </c:pt>
                <c:pt idx="6612">
                  <c:v>695.60003303922713</c:v>
                </c:pt>
                <c:pt idx="6613">
                  <c:v>695.70003304397687</c:v>
                </c:pt>
                <c:pt idx="6614">
                  <c:v>695.80003304872662</c:v>
                </c:pt>
                <c:pt idx="6615">
                  <c:v>695.90003305347636</c:v>
                </c:pt>
                <c:pt idx="6616">
                  <c:v>696.00003305822611</c:v>
                </c:pt>
                <c:pt idx="6617">
                  <c:v>696.10003306297585</c:v>
                </c:pt>
                <c:pt idx="6618">
                  <c:v>696.2000330677256</c:v>
                </c:pt>
                <c:pt idx="6619">
                  <c:v>696.30003307247534</c:v>
                </c:pt>
                <c:pt idx="6620">
                  <c:v>696.40003307722509</c:v>
                </c:pt>
                <c:pt idx="6621">
                  <c:v>696.50003308197483</c:v>
                </c:pt>
                <c:pt idx="6622">
                  <c:v>696.60003308672458</c:v>
                </c:pt>
                <c:pt idx="6623">
                  <c:v>696.70003309147432</c:v>
                </c:pt>
                <c:pt idx="6624">
                  <c:v>696.80003309622407</c:v>
                </c:pt>
                <c:pt idx="6625">
                  <c:v>696.90003310097381</c:v>
                </c:pt>
                <c:pt idx="6626">
                  <c:v>697.00003310572356</c:v>
                </c:pt>
                <c:pt idx="6627">
                  <c:v>697.1000331104733</c:v>
                </c:pt>
                <c:pt idx="6628">
                  <c:v>697.20003311522305</c:v>
                </c:pt>
                <c:pt idx="6629">
                  <c:v>697.3000331199728</c:v>
                </c:pt>
                <c:pt idx="6630">
                  <c:v>697.40003312472254</c:v>
                </c:pt>
                <c:pt idx="6631">
                  <c:v>697.50003312947229</c:v>
                </c:pt>
                <c:pt idx="6632">
                  <c:v>697.60003313422203</c:v>
                </c:pt>
                <c:pt idx="6633">
                  <c:v>697.70003313897178</c:v>
                </c:pt>
                <c:pt idx="6634">
                  <c:v>697.80003314372152</c:v>
                </c:pt>
                <c:pt idx="6635">
                  <c:v>697.90003314847127</c:v>
                </c:pt>
                <c:pt idx="6636">
                  <c:v>698.00003315322101</c:v>
                </c:pt>
                <c:pt idx="6637">
                  <c:v>698.10003315797076</c:v>
                </c:pt>
                <c:pt idx="6638">
                  <c:v>698.2000331627205</c:v>
                </c:pt>
                <c:pt idx="6639">
                  <c:v>698.30003316747025</c:v>
                </c:pt>
                <c:pt idx="6640">
                  <c:v>698.40003317221999</c:v>
                </c:pt>
                <c:pt idx="6641">
                  <c:v>698.50003317696974</c:v>
                </c:pt>
                <c:pt idx="6642">
                  <c:v>698.60003318171948</c:v>
                </c:pt>
                <c:pt idx="6643">
                  <c:v>698.70003318646923</c:v>
                </c:pt>
                <c:pt idx="6644">
                  <c:v>698.80003319121897</c:v>
                </c:pt>
                <c:pt idx="6645">
                  <c:v>698.90003319596872</c:v>
                </c:pt>
                <c:pt idx="6646">
                  <c:v>699.00003320071846</c:v>
                </c:pt>
                <c:pt idx="6647">
                  <c:v>699.10003320546821</c:v>
                </c:pt>
                <c:pt idx="6648">
                  <c:v>699.20003321021795</c:v>
                </c:pt>
                <c:pt idx="6649">
                  <c:v>699.3000332149677</c:v>
                </c:pt>
                <c:pt idx="6650">
                  <c:v>699.40003321971744</c:v>
                </c:pt>
                <c:pt idx="6651">
                  <c:v>699.50003322446719</c:v>
                </c:pt>
                <c:pt idx="6652">
                  <c:v>699.60003322921693</c:v>
                </c:pt>
                <c:pt idx="6653">
                  <c:v>699.70003323396668</c:v>
                </c:pt>
                <c:pt idx="6654">
                  <c:v>699.80003323871642</c:v>
                </c:pt>
                <c:pt idx="6655">
                  <c:v>699.90003324346617</c:v>
                </c:pt>
                <c:pt idx="6656">
                  <c:v>700.00003324821591</c:v>
                </c:pt>
                <c:pt idx="6657">
                  <c:v>700.10003325296566</c:v>
                </c:pt>
                <c:pt idx="6658">
                  <c:v>700.2000332577154</c:v>
                </c:pt>
                <c:pt idx="6659">
                  <c:v>700.30003326246515</c:v>
                </c:pt>
                <c:pt idx="6660">
                  <c:v>700.40003326721489</c:v>
                </c:pt>
                <c:pt idx="6661">
                  <c:v>700.50003327196464</c:v>
                </c:pt>
                <c:pt idx="6662">
                  <c:v>700.60003327671438</c:v>
                </c:pt>
                <c:pt idx="6663">
                  <c:v>700.70003328146413</c:v>
                </c:pt>
                <c:pt idx="6664">
                  <c:v>700.80003328621387</c:v>
                </c:pt>
                <c:pt idx="6665">
                  <c:v>700.90003329096362</c:v>
                </c:pt>
                <c:pt idx="6666">
                  <c:v>701.00003329571337</c:v>
                </c:pt>
                <c:pt idx="6667">
                  <c:v>701.10003330046311</c:v>
                </c:pt>
                <c:pt idx="6668">
                  <c:v>701.20003330521286</c:v>
                </c:pt>
                <c:pt idx="6669">
                  <c:v>701.3000333099626</c:v>
                </c:pt>
                <c:pt idx="6670">
                  <c:v>701.40003331471235</c:v>
                </c:pt>
                <c:pt idx="6671">
                  <c:v>701.50003331946209</c:v>
                </c:pt>
                <c:pt idx="6672">
                  <c:v>701.60003332421184</c:v>
                </c:pt>
                <c:pt idx="6673">
                  <c:v>701.70003332896158</c:v>
                </c:pt>
                <c:pt idx="6674">
                  <c:v>701.80003333371133</c:v>
                </c:pt>
                <c:pt idx="6675">
                  <c:v>701.90003333846107</c:v>
                </c:pt>
                <c:pt idx="6676">
                  <c:v>702.00003334321082</c:v>
                </c:pt>
                <c:pt idx="6677">
                  <c:v>702.10003334796056</c:v>
                </c:pt>
                <c:pt idx="6678">
                  <c:v>702.20003335271031</c:v>
                </c:pt>
                <c:pt idx="6679">
                  <c:v>702.30003335746005</c:v>
                </c:pt>
                <c:pt idx="6680">
                  <c:v>702.4000333622098</c:v>
                </c:pt>
                <c:pt idx="6681">
                  <c:v>702.50003336695954</c:v>
                </c:pt>
                <c:pt idx="6682">
                  <c:v>702.60003337170929</c:v>
                </c:pt>
                <c:pt idx="6683">
                  <c:v>702.70003337645903</c:v>
                </c:pt>
                <c:pt idx="6684">
                  <c:v>702.80003338120878</c:v>
                </c:pt>
                <c:pt idx="6685">
                  <c:v>702.90003338595852</c:v>
                </c:pt>
                <c:pt idx="6686">
                  <c:v>703.00003339070827</c:v>
                </c:pt>
                <c:pt idx="6687">
                  <c:v>703.10003339545801</c:v>
                </c:pt>
                <c:pt idx="6688">
                  <c:v>703.20003340020776</c:v>
                </c:pt>
                <c:pt idx="6689">
                  <c:v>703.3000334049575</c:v>
                </c:pt>
                <c:pt idx="6690">
                  <c:v>703.40003340970725</c:v>
                </c:pt>
                <c:pt idx="6691">
                  <c:v>703.50003341445699</c:v>
                </c:pt>
                <c:pt idx="6692">
                  <c:v>703.60003341920674</c:v>
                </c:pt>
                <c:pt idx="6693">
                  <c:v>703.70003342395648</c:v>
                </c:pt>
                <c:pt idx="6694">
                  <c:v>703.80003342870623</c:v>
                </c:pt>
                <c:pt idx="6695">
                  <c:v>703.90003343345597</c:v>
                </c:pt>
                <c:pt idx="6696">
                  <c:v>704.00003343820572</c:v>
                </c:pt>
                <c:pt idx="6697">
                  <c:v>704.10003344295546</c:v>
                </c:pt>
                <c:pt idx="6698">
                  <c:v>704.20003344770521</c:v>
                </c:pt>
                <c:pt idx="6699">
                  <c:v>704.30003345245495</c:v>
                </c:pt>
                <c:pt idx="6700">
                  <c:v>704.4000334572047</c:v>
                </c:pt>
                <c:pt idx="6701">
                  <c:v>704.50003346195444</c:v>
                </c:pt>
                <c:pt idx="6702">
                  <c:v>704.60003346670419</c:v>
                </c:pt>
                <c:pt idx="6703">
                  <c:v>704.70003347145393</c:v>
                </c:pt>
                <c:pt idx="6704">
                  <c:v>704.80003347620368</c:v>
                </c:pt>
                <c:pt idx="6705">
                  <c:v>704.90003348095343</c:v>
                </c:pt>
                <c:pt idx="6706">
                  <c:v>705.00003348570317</c:v>
                </c:pt>
                <c:pt idx="6707">
                  <c:v>705.10003349045292</c:v>
                </c:pt>
                <c:pt idx="6708">
                  <c:v>705.20003349520266</c:v>
                </c:pt>
                <c:pt idx="6709">
                  <c:v>705.30003349995241</c:v>
                </c:pt>
                <c:pt idx="6710">
                  <c:v>705.40003350470215</c:v>
                </c:pt>
                <c:pt idx="6711">
                  <c:v>705.5000335094519</c:v>
                </c:pt>
                <c:pt idx="6712">
                  <c:v>705.60003351420164</c:v>
                </c:pt>
                <c:pt idx="6713">
                  <c:v>705.70003351895139</c:v>
                </c:pt>
                <c:pt idx="6714">
                  <c:v>705.80003352370113</c:v>
                </c:pt>
                <c:pt idx="6715">
                  <c:v>705.90003352845088</c:v>
                </c:pt>
                <c:pt idx="6716">
                  <c:v>706.00003353320062</c:v>
                </c:pt>
                <c:pt idx="6717">
                  <c:v>706.10003353795037</c:v>
                </c:pt>
                <c:pt idx="6718">
                  <c:v>706.20003354270011</c:v>
                </c:pt>
                <c:pt idx="6719">
                  <c:v>706.30003354744986</c:v>
                </c:pt>
                <c:pt idx="6720">
                  <c:v>706.4000335521996</c:v>
                </c:pt>
                <c:pt idx="6721">
                  <c:v>706.50003355694935</c:v>
                </c:pt>
                <c:pt idx="6722">
                  <c:v>706.60003356169909</c:v>
                </c:pt>
                <c:pt idx="6723">
                  <c:v>706.70003356644884</c:v>
                </c:pt>
                <c:pt idx="6724">
                  <c:v>706.80003357119858</c:v>
                </c:pt>
                <c:pt idx="6725">
                  <c:v>706.90003357594833</c:v>
                </c:pt>
                <c:pt idx="6726">
                  <c:v>707.00003358069807</c:v>
                </c:pt>
                <c:pt idx="6727">
                  <c:v>707.10003358544782</c:v>
                </c:pt>
                <c:pt idx="6728">
                  <c:v>707.20003359019756</c:v>
                </c:pt>
                <c:pt idx="6729">
                  <c:v>707.30003359494731</c:v>
                </c:pt>
                <c:pt idx="6730">
                  <c:v>707.40003359969705</c:v>
                </c:pt>
                <c:pt idx="6731">
                  <c:v>707.5000336044468</c:v>
                </c:pt>
                <c:pt idx="6732">
                  <c:v>707.60003360919654</c:v>
                </c:pt>
                <c:pt idx="6733">
                  <c:v>707.70003361394629</c:v>
                </c:pt>
                <c:pt idx="6734">
                  <c:v>707.80003361869603</c:v>
                </c:pt>
                <c:pt idx="6735">
                  <c:v>707.90003362344578</c:v>
                </c:pt>
                <c:pt idx="6736">
                  <c:v>708.00003362819552</c:v>
                </c:pt>
                <c:pt idx="6737">
                  <c:v>708.10003363294527</c:v>
                </c:pt>
                <c:pt idx="6738">
                  <c:v>708.20003363769501</c:v>
                </c:pt>
                <c:pt idx="6739">
                  <c:v>708.30003364244476</c:v>
                </c:pt>
                <c:pt idx="6740">
                  <c:v>708.4000336471945</c:v>
                </c:pt>
                <c:pt idx="6741">
                  <c:v>708.50003365194425</c:v>
                </c:pt>
                <c:pt idx="6742">
                  <c:v>708.60003365669399</c:v>
                </c:pt>
                <c:pt idx="6743">
                  <c:v>708.70003366144374</c:v>
                </c:pt>
                <c:pt idx="6744">
                  <c:v>708.80003366619349</c:v>
                </c:pt>
                <c:pt idx="6745">
                  <c:v>708.90003367094323</c:v>
                </c:pt>
                <c:pt idx="6746">
                  <c:v>709.00003367569298</c:v>
                </c:pt>
                <c:pt idx="6747">
                  <c:v>709.10003368044272</c:v>
                </c:pt>
                <c:pt idx="6748">
                  <c:v>709.20003368519247</c:v>
                </c:pt>
                <c:pt idx="6749">
                  <c:v>709.30003368994221</c:v>
                </c:pt>
                <c:pt idx="6750">
                  <c:v>709.40003369469196</c:v>
                </c:pt>
                <c:pt idx="6751">
                  <c:v>709.5000336994417</c:v>
                </c:pt>
                <c:pt idx="6752">
                  <c:v>709.60003370419145</c:v>
                </c:pt>
                <c:pt idx="6753">
                  <c:v>709.70003370894119</c:v>
                </c:pt>
                <c:pt idx="6754">
                  <c:v>709.80003371369094</c:v>
                </c:pt>
                <c:pt idx="6755">
                  <c:v>709.90003371844068</c:v>
                </c:pt>
                <c:pt idx="6756">
                  <c:v>710.00003372319043</c:v>
                </c:pt>
                <c:pt idx="6757">
                  <c:v>710.10003372794017</c:v>
                </c:pt>
                <c:pt idx="6758">
                  <c:v>710.20003373268992</c:v>
                </c:pt>
                <c:pt idx="6759">
                  <c:v>710.30003373743966</c:v>
                </c:pt>
                <c:pt idx="6760">
                  <c:v>710.40003374218941</c:v>
                </c:pt>
                <c:pt idx="6761">
                  <c:v>710.50003374693915</c:v>
                </c:pt>
                <c:pt idx="6762">
                  <c:v>710.6000337516889</c:v>
                </c:pt>
                <c:pt idx="6763">
                  <c:v>710.70003375643864</c:v>
                </c:pt>
                <c:pt idx="6764">
                  <c:v>710.80003376118839</c:v>
                </c:pt>
                <c:pt idx="6765">
                  <c:v>710.90003376593813</c:v>
                </c:pt>
                <c:pt idx="6766">
                  <c:v>711.00003377068788</c:v>
                </c:pt>
                <c:pt idx="6767">
                  <c:v>711.10003377543762</c:v>
                </c:pt>
                <c:pt idx="6768">
                  <c:v>711.20003378018737</c:v>
                </c:pt>
                <c:pt idx="6769">
                  <c:v>711.30003378493711</c:v>
                </c:pt>
                <c:pt idx="6770">
                  <c:v>711.40003378968686</c:v>
                </c:pt>
                <c:pt idx="6771">
                  <c:v>711.5000337944366</c:v>
                </c:pt>
                <c:pt idx="6772">
                  <c:v>711.60003379918635</c:v>
                </c:pt>
                <c:pt idx="6773">
                  <c:v>711.70003380393609</c:v>
                </c:pt>
                <c:pt idx="6774">
                  <c:v>711.80003380868584</c:v>
                </c:pt>
                <c:pt idx="6775">
                  <c:v>711.90003381343558</c:v>
                </c:pt>
                <c:pt idx="6776">
                  <c:v>712.00003381818533</c:v>
                </c:pt>
                <c:pt idx="6777">
                  <c:v>712.10003382293507</c:v>
                </c:pt>
                <c:pt idx="6778">
                  <c:v>712.20003382768482</c:v>
                </c:pt>
                <c:pt idx="6779">
                  <c:v>712.30003383243456</c:v>
                </c:pt>
                <c:pt idx="6780">
                  <c:v>712.40003383718431</c:v>
                </c:pt>
                <c:pt idx="6781">
                  <c:v>712.50003384193406</c:v>
                </c:pt>
                <c:pt idx="6782">
                  <c:v>712.6000338466838</c:v>
                </c:pt>
                <c:pt idx="6783">
                  <c:v>712.70003385143355</c:v>
                </c:pt>
                <c:pt idx="6784">
                  <c:v>712.80003385618329</c:v>
                </c:pt>
                <c:pt idx="6785">
                  <c:v>712.90003386093304</c:v>
                </c:pt>
                <c:pt idx="6786">
                  <c:v>713.00003386568278</c:v>
                </c:pt>
                <c:pt idx="6787">
                  <c:v>713.10003387043253</c:v>
                </c:pt>
                <c:pt idx="6788">
                  <c:v>713.20003387518227</c:v>
                </c:pt>
                <c:pt idx="6789">
                  <c:v>713.30003387993202</c:v>
                </c:pt>
                <c:pt idx="6790">
                  <c:v>713.40003388468176</c:v>
                </c:pt>
                <c:pt idx="6791">
                  <c:v>713.50003388943151</c:v>
                </c:pt>
                <c:pt idx="6792">
                  <c:v>713.60003389418125</c:v>
                </c:pt>
                <c:pt idx="6793">
                  <c:v>713.700033898931</c:v>
                </c:pt>
                <c:pt idx="6794">
                  <c:v>713.80003390368074</c:v>
                </c:pt>
                <c:pt idx="6795">
                  <c:v>713.90003390843049</c:v>
                </c:pt>
                <c:pt idx="6796">
                  <c:v>714.00003391318023</c:v>
                </c:pt>
                <c:pt idx="6797">
                  <c:v>714.10003391792998</c:v>
                </c:pt>
                <c:pt idx="6798">
                  <c:v>714.20003392267972</c:v>
                </c:pt>
                <c:pt idx="6799">
                  <c:v>714.30003392742947</c:v>
                </c:pt>
                <c:pt idx="6800">
                  <c:v>714.40003393217921</c:v>
                </c:pt>
                <c:pt idx="6801">
                  <c:v>714.50003393692896</c:v>
                </c:pt>
                <c:pt idx="6802">
                  <c:v>714.6000339416787</c:v>
                </c:pt>
                <c:pt idx="6803">
                  <c:v>714.70003394642845</c:v>
                </c:pt>
                <c:pt idx="6804">
                  <c:v>714.80003395117819</c:v>
                </c:pt>
                <c:pt idx="6805">
                  <c:v>714.90003395592794</c:v>
                </c:pt>
                <c:pt idx="6806">
                  <c:v>715.00003396067768</c:v>
                </c:pt>
                <c:pt idx="6807">
                  <c:v>715.10003396542743</c:v>
                </c:pt>
                <c:pt idx="6808">
                  <c:v>715.20003397017717</c:v>
                </c:pt>
                <c:pt idx="6809">
                  <c:v>715.30003397492692</c:v>
                </c:pt>
                <c:pt idx="6810">
                  <c:v>715.40003397967666</c:v>
                </c:pt>
                <c:pt idx="6811">
                  <c:v>715.50003398442641</c:v>
                </c:pt>
                <c:pt idx="6812">
                  <c:v>715.60003398917615</c:v>
                </c:pt>
                <c:pt idx="6813">
                  <c:v>715.7000339939259</c:v>
                </c:pt>
                <c:pt idx="6814">
                  <c:v>715.80003399867564</c:v>
                </c:pt>
                <c:pt idx="6815">
                  <c:v>715.90003400342539</c:v>
                </c:pt>
                <c:pt idx="6816">
                  <c:v>716.00003400817513</c:v>
                </c:pt>
                <c:pt idx="6817">
                  <c:v>716.10003401292488</c:v>
                </c:pt>
                <c:pt idx="6818">
                  <c:v>716.20003401767462</c:v>
                </c:pt>
                <c:pt idx="6819">
                  <c:v>716.30003402242437</c:v>
                </c:pt>
                <c:pt idx="6820">
                  <c:v>716.40003402717412</c:v>
                </c:pt>
                <c:pt idx="6821">
                  <c:v>716.50003403192386</c:v>
                </c:pt>
                <c:pt idx="6822">
                  <c:v>716.60003403667361</c:v>
                </c:pt>
                <c:pt idx="6823">
                  <c:v>716.70003404142335</c:v>
                </c:pt>
                <c:pt idx="6824">
                  <c:v>716.8000340461731</c:v>
                </c:pt>
                <c:pt idx="6825">
                  <c:v>716.90003405092284</c:v>
                </c:pt>
                <c:pt idx="6826">
                  <c:v>717.00003405567259</c:v>
                </c:pt>
                <c:pt idx="6827">
                  <c:v>717.10003406042233</c:v>
                </c:pt>
                <c:pt idx="6828">
                  <c:v>717.20003406517208</c:v>
                </c:pt>
                <c:pt idx="6829">
                  <c:v>717.30003406992182</c:v>
                </c:pt>
                <c:pt idx="6830">
                  <c:v>717.40003407467157</c:v>
                </c:pt>
                <c:pt idx="6831">
                  <c:v>717.50003407942131</c:v>
                </c:pt>
                <c:pt idx="6832">
                  <c:v>717.60003408417106</c:v>
                </c:pt>
                <c:pt idx="6833">
                  <c:v>717.7000340889208</c:v>
                </c:pt>
                <c:pt idx="6834">
                  <c:v>717.80003409367055</c:v>
                </c:pt>
                <c:pt idx="6835">
                  <c:v>717.90003409842029</c:v>
                </c:pt>
                <c:pt idx="6836">
                  <c:v>718.00003410317004</c:v>
                </c:pt>
                <c:pt idx="6837">
                  <c:v>718.10003410791978</c:v>
                </c:pt>
                <c:pt idx="6838">
                  <c:v>718.20003411266953</c:v>
                </c:pt>
                <c:pt idx="6839">
                  <c:v>718.30003411741927</c:v>
                </c:pt>
                <c:pt idx="6840">
                  <c:v>718.40003412216902</c:v>
                </c:pt>
                <c:pt idx="6841">
                  <c:v>718.50003412691876</c:v>
                </c:pt>
                <c:pt idx="6842">
                  <c:v>718.60003413166851</c:v>
                </c:pt>
                <c:pt idx="6843">
                  <c:v>718.70003413641825</c:v>
                </c:pt>
                <c:pt idx="6844">
                  <c:v>718.800034141168</c:v>
                </c:pt>
                <c:pt idx="6845">
                  <c:v>718.90003414591774</c:v>
                </c:pt>
                <c:pt idx="6846">
                  <c:v>719.00003415066749</c:v>
                </c:pt>
                <c:pt idx="6847">
                  <c:v>719.10003415541723</c:v>
                </c:pt>
                <c:pt idx="6848">
                  <c:v>719.20003416016698</c:v>
                </c:pt>
                <c:pt idx="6849">
                  <c:v>719.30003416491672</c:v>
                </c:pt>
                <c:pt idx="6850">
                  <c:v>719.40003416966647</c:v>
                </c:pt>
                <c:pt idx="6851">
                  <c:v>719.50003417441621</c:v>
                </c:pt>
                <c:pt idx="6852">
                  <c:v>719.60003417916596</c:v>
                </c:pt>
                <c:pt idx="6853">
                  <c:v>719.7000341839157</c:v>
                </c:pt>
                <c:pt idx="6854">
                  <c:v>719.80003418866545</c:v>
                </c:pt>
                <c:pt idx="6855">
                  <c:v>719.90003419341519</c:v>
                </c:pt>
                <c:pt idx="6856">
                  <c:v>720.00003419816494</c:v>
                </c:pt>
                <c:pt idx="6857">
                  <c:v>720.10003420291469</c:v>
                </c:pt>
                <c:pt idx="6858">
                  <c:v>720.20003420766443</c:v>
                </c:pt>
                <c:pt idx="6859">
                  <c:v>720.30003421241418</c:v>
                </c:pt>
                <c:pt idx="6860">
                  <c:v>720.40003421716392</c:v>
                </c:pt>
                <c:pt idx="6861">
                  <c:v>720.50003422191367</c:v>
                </c:pt>
                <c:pt idx="6862">
                  <c:v>720.60003422666341</c:v>
                </c:pt>
                <c:pt idx="6863">
                  <c:v>720.70003423141316</c:v>
                </c:pt>
                <c:pt idx="6864">
                  <c:v>720.8000342361629</c:v>
                </c:pt>
                <c:pt idx="6865">
                  <c:v>720.90003424091265</c:v>
                </c:pt>
                <c:pt idx="6866">
                  <c:v>721.00003424566239</c:v>
                </c:pt>
                <c:pt idx="6867">
                  <c:v>721.10003425041214</c:v>
                </c:pt>
                <c:pt idx="6868">
                  <c:v>721.20003425516188</c:v>
                </c:pt>
                <c:pt idx="6869">
                  <c:v>721.30003425991163</c:v>
                </c:pt>
                <c:pt idx="6870">
                  <c:v>721.40003426466137</c:v>
                </c:pt>
                <c:pt idx="6871">
                  <c:v>721.50003426941112</c:v>
                </c:pt>
                <c:pt idx="6872">
                  <c:v>721.60003427416086</c:v>
                </c:pt>
                <c:pt idx="6873">
                  <c:v>721.70003427891061</c:v>
                </c:pt>
                <c:pt idx="6874">
                  <c:v>721.80003428366035</c:v>
                </c:pt>
                <c:pt idx="6875">
                  <c:v>721.9000342884101</c:v>
                </c:pt>
                <c:pt idx="6876">
                  <c:v>722.00003429315984</c:v>
                </c:pt>
                <c:pt idx="6877">
                  <c:v>722.10003429790959</c:v>
                </c:pt>
                <c:pt idx="6878">
                  <c:v>722.20003430265933</c:v>
                </c:pt>
                <c:pt idx="6879">
                  <c:v>722.30003430740908</c:v>
                </c:pt>
                <c:pt idx="6880">
                  <c:v>722.40003431215882</c:v>
                </c:pt>
                <c:pt idx="6881">
                  <c:v>722.50003431690857</c:v>
                </c:pt>
                <c:pt idx="6882">
                  <c:v>722.60003432165831</c:v>
                </c:pt>
                <c:pt idx="6883">
                  <c:v>722.70003432640806</c:v>
                </c:pt>
                <c:pt idx="6884">
                  <c:v>722.8000343311578</c:v>
                </c:pt>
                <c:pt idx="6885">
                  <c:v>722.90003433590755</c:v>
                </c:pt>
                <c:pt idx="6886">
                  <c:v>723.00003434065729</c:v>
                </c:pt>
                <c:pt idx="6887">
                  <c:v>723.10003434540704</c:v>
                </c:pt>
                <c:pt idx="6888">
                  <c:v>723.20003435015678</c:v>
                </c:pt>
                <c:pt idx="6889">
                  <c:v>723.30003435490653</c:v>
                </c:pt>
                <c:pt idx="6890">
                  <c:v>723.40003435965627</c:v>
                </c:pt>
                <c:pt idx="6891">
                  <c:v>723.50003436440602</c:v>
                </c:pt>
                <c:pt idx="6892">
                  <c:v>723.60003436915576</c:v>
                </c:pt>
                <c:pt idx="6893">
                  <c:v>723.70003437390551</c:v>
                </c:pt>
                <c:pt idx="6894">
                  <c:v>723.80003437865525</c:v>
                </c:pt>
                <c:pt idx="6895">
                  <c:v>723.900034383405</c:v>
                </c:pt>
                <c:pt idx="6896">
                  <c:v>724.00003438815475</c:v>
                </c:pt>
                <c:pt idx="6897">
                  <c:v>724.10003439290449</c:v>
                </c:pt>
                <c:pt idx="6898">
                  <c:v>724.20003439765424</c:v>
                </c:pt>
                <c:pt idx="6899">
                  <c:v>724.30003440240398</c:v>
                </c:pt>
                <c:pt idx="6900">
                  <c:v>724.40003440715373</c:v>
                </c:pt>
                <c:pt idx="6901">
                  <c:v>724.50003441190347</c:v>
                </c:pt>
                <c:pt idx="6902">
                  <c:v>724.60003441665322</c:v>
                </c:pt>
                <c:pt idx="6903">
                  <c:v>724.70003442140296</c:v>
                </c:pt>
                <c:pt idx="6904">
                  <c:v>724.80003442615271</c:v>
                </c:pt>
                <c:pt idx="6905">
                  <c:v>724.90003443090245</c:v>
                </c:pt>
                <c:pt idx="6906">
                  <c:v>725.0000344356522</c:v>
                </c:pt>
                <c:pt idx="6907">
                  <c:v>725.10003444040194</c:v>
                </c:pt>
                <c:pt idx="6908">
                  <c:v>725.20003444515169</c:v>
                </c:pt>
                <c:pt idx="6909">
                  <c:v>725.30003444990143</c:v>
                </c:pt>
                <c:pt idx="6910">
                  <c:v>725.40003445465118</c:v>
                </c:pt>
                <c:pt idx="6911">
                  <c:v>725.50003445940092</c:v>
                </c:pt>
                <c:pt idx="6912">
                  <c:v>725.60003446415067</c:v>
                </c:pt>
                <c:pt idx="6913">
                  <c:v>725.70003446890041</c:v>
                </c:pt>
                <c:pt idx="6914">
                  <c:v>725.80003447365016</c:v>
                </c:pt>
                <c:pt idx="6915">
                  <c:v>725.9000344783999</c:v>
                </c:pt>
                <c:pt idx="6916">
                  <c:v>726.00003448314965</c:v>
                </c:pt>
                <c:pt idx="6917">
                  <c:v>726.10003448789939</c:v>
                </c:pt>
                <c:pt idx="6918">
                  <c:v>726.20003449264914</c:v>
                </c:pt>
                <c:pt idx="6919">
                  <c:v>726.30003449739888</c:v>
                </c:pt>
                <c:pt idx="6920">
                  <c:v>726.40003450214863</c:v>
                </c:pt>
                <c:pt idx="6921">
                  <c:v>726.50003450689837</c:v>
                </c:pt>
                <c:pt idx="6922">
                  <c:v>726.60003451164812</c:v>
                </c:pt>
                <c:pt idx="6923">
                  <c:v>726.70003451639786</c:v>
                </c:pt>
                <c:pt idx="6924">
                  <c:v>726.80003452114761</c:v>
                </c:pt>
                <c:pt idx="6925">
                  <c:v>726.90003452589735</c:v>
                </c:pt>
                <c:pt idx="6926">
                  <c:v>727.0000345306471</c:v>
                </c:pt>
                <c:pt idx="6927">
                  <c:v>727.10003453539684</c:v>
                </c:pt>
                <c:pt idx="6928">
                  <c:v>727.20003454014659</c:v>
                </c:pt>
                <c:pt idx="6929">
                  <c:v>727.30003454489633</c:v>
                </c:pt>
                <c:pt idx="6930">
                  <c:v>727.40003454964608</c:v>
                </c:pt>
                <c:pt idx="6931">
                  <c:v>727.50003455439582</c:v>
                </c:pt>
                <c:pt idx="6932">
                  <c:v>727.60003455914557</c:v>
                </c:pt>
                <c:pt idx="6933">
                  <c:v>727.70003456389531</c:v>
                </c:pt>
                <c:pt idx="6934">
                  <c:v>727.80003456864506</c:v>
                </c:pt>
                <c:pt idx="6935">
                  <c:v>727.90003457339481</c:v>
                </c:pt>
                <c:pt idx="6936">
                  <c:v>728.00003457814455</c:v>
                </c:pt>
                <c:pt idx="6937">
                  <c:v>728.1000345828943</c:v>
                </c:pt>
                <c:pt idx="6938">
                  <c:v>728.20003458764404</c:v>
                </c:pt>
                <c:pt idx="6939">
                  <c:v>728.30003459239379</c:v>
                </c:pt>
                <c:pt idx="6940">
                  <c:v>728.40003459714353</c:v>
                </c:pt>
                <c:pt idx="6941">
                  <c:v>728.50003460189328</c:v>
                </c:pt>
                <c:pt idx="6942">
                  <c:v>728.60003460664302</c:v>
                </c:pt>
                <c:pt idx="6943">
                  <c:v>728.70003461139277</c:v>
                </c:pt>
                <c:pt idx="6944">
                  <c:v>728.80003461614251</c:v>
                </c:pt>
                <c:pt idx="6945">
                  <c:v>728.90003462089226</c:v>
                </c:pt>
                <c:pt idx="6946">
                  <c:v>729.000034625642</c:v>
                </c:pt>
                <c:pt idx="6947">
                  <c:v>729.10003463039175</c:v>
                </c:pt>
                <c:pt idx="6948">
                  <c:v>729.20003463514149</c:v>
                </c:pt>
                <c:pt idx="6949">
                  <c:v>729.30003463989124</c:v>
                </c:pt>
                <c:pt idx="6950">
                  <c:v>729.40003464464098</c:v>
                </c:pt>
                <c:pt idx="6951">
                  <c:v>729.50003464939073</c:v>
                </c:pt>
                <c:pt idx="6952">
                  <c:v>729.60003465414047</c:v>
                </c:pt>
                <c:pt idx="6953">
                  <c:v>729.70003465889022</c:v>
                </c:pt>
                <c:pt idx="6954">
                  <c:v>729.80003466363996</c:v>
                </c:pt>
                <c:pt idx="6955">
                  <c:v>729.90003466838971</c:v>
                </c:pt>
                <c:pt idx="6956">
                  <c:v>730.00003467313945</c:v>
                </c:pt>
                <c:pt idx="6957">
                  <c:v>730.1000346778892</c:v>
                </c:pt>
                <c:pt idx="6958">
                  <c:v>730.20003468263894</c:v>
                </c:pt>
                <c:pt idx="6959">
                  <c:v>730.30003468738869</c:v>
                </c:pt>
                <c:pt idx="6960">
                  <c:v>730.40003469213843</c:v>
                </c:pt>
                <c:pt idx="6961">
                  <c:v>730.50003469688818</c:v>
                </c:pt>
                <c:pt idx="6962">
                  <c:v>730.60003470163792</c:v>
                </c:pt>
                <c:pt idx="6963">
                  <c:v>730.70003470638767</c:v>
                </c:pt>
                <c:pt idx="6964">
                  <c:v>730.80003471113741</c:v>
                </c:pt>
                <c:pt idx="6965">
                  <c:v>730.90003471588716</c:v>
                </c:pt>
                <c:pt idx="6966">
                  <c:v>731.0000347206369</c:v>
                </c:pt>
                <c:pt idx="6967">
                  <c:v>731.10003472538665</c:v>
                </c:pt>
                <c:pt idx="6968">
                  <c:v>731.20003473013639</c:v>
                </c:pt>
                <c:pt idx="6969">
                  <c:v>731.30003473488614</c:v>
                </c:pt>
                <c:pt idx="6970">
                  <c:v>731.40003473963588</c:v>
                </c:pt>
                <c:pt idx="6971">
                  <c:v>731.50003474438563</c:v>
                </c:pt>
                <c:pt idx="6972">
                  <c:v>731.60003474913538</c:v>
                </c:pt>
                <c:pt idx="6973">
                  <c:v>731.70003475388512</c:v>
                </c:pt>
                <c:pt idx="6974">
                  <c:v>731.80003475863487</c:v>
                </c:pt>
                <c:pt idx="6975">
                  <c:v>731.90003476338461</c:v>
                </c:pt>
                <c:pt idx="6976">
                  <c:v>732.00003476813436</c:v>
                </c:pt>
                <c:pt idx="6977">
                  <c:v>732.1000347728841</c:v>
                </c:pt>
                <c:pt idx="6978">
                  <c:v>732.20003477763385</c:v>
                </c:pt>
                <c:pt idx="6979">
                  <c:v>732.30003478238359</c:v>
                </c:pt>
                <c:pt idx="6980">
                  <c:v>732.40003478713334</c:v>
                </c:pt>
                <c:pt idx="6981">
                  <c:v>732.50003479188308</c:v>
                </c:pt>
                <c:pt idx="6982">
                  <c:v>732.60003479663283</c:v>
                </c:pt>
                <c:pt idx="6983">
                  <c:v>732.70003480138257</c:v>
                </c:pt>
                <c:pt idx="6984">
                  <c:v>732.80003480613232</c:v>
                </c:pt>
                <c:pt idx="6985">
                  <c:v>732.90003481088206</c:v>
                </c:pt>
                <c:pt idx="6986">
                  <c:v>733.00003481563181</c:v>
                </c:pt>
                <c:pt idx="6987">
                  <c:v>733.10003482038155</c:v>
                </c:pt>
                <c:pt idx="6988">
                  <c:v>733.2000348251313</c:v>
                </c:pt>
                <c:pt idx="6989">
                  <c:v>733.30003482988104</c:v>
                </c:pt>
                <c:pt idx="6990">
                  <c:v>733.40003483463079</c:v>
                </c:pt>
                <c:pt idx="6991">
                  <c:v>733.50003483938053</c:v>
                </c:pt>
                <c:pt idx="6992">
                  <c:v>733.60003484413028</c:v>
                </c:pt>
                <c:pt idx="6993">
                  <c:v>733.70003484888002</c:v>
                </c:pt>
                <c:pt idx="6994">
                  <c:v>733.80003485362977</c:v>
                </c:pt>
                <c:pt idx="6995">
                  <c:v>733.90003485837951</c:v>
                </c:pt>
                <c:pt idx="6996">
                  <c:v>734.00003486312926</c:v>
                </c:pt>
                <c:pt idx="6997">
                  <c:v>734.100034867879</c:v>
                </c:pt>
                <c:pt idx="6998">
                  <c:v>734.20003487262875</c:v>
                </c:pt>
                <c:pt idx="6999">
                  <c:v>734.30003487737849</c:v>
                </c:pt>
                <c:pt idx="7000">
                  <c:v>734.40003488212824</c:v>
                </c:pt>
                <c:pt idx="7001">
                  <c:v>734.50003488687798</c:v>
                </c:pt>
                <c:pt idx="7002">
                  <c:v>734.60003489162773</c:v>
                </c:pt>
                <c:pt idx="7003">
                  <c:v>734.70003489637747</c:v>
                </c:pt>
                <c:pt idx="7004">
                  <c:v>734.80003490112722</c:v>
                </c:pt>
                <c:pt idx="7005">
                  <c:v>734.90003490587696</c:v>
                </c:pt>
                <c:pt idx="7006">
                  <c:v>735.00003491062671</c:v>
                </c:pt>
                <c:pt idx="7007">
                  <c:v>735.10003491537645</c:v>
                </c:pt>
                <c:pt idx="7008">
                  <c:v>735.2000349201262</c:v>
                </c:pt>
                <c:pt idx="7009">
                  <c:v>735.30003492487594</c:v>
                </c:pt>
                <c:pt idx="7010">
                  <c:v>735.40003492962569</c:v>
                </c:pt>
                <c:pt idx="7011">
                  <c:v>735.50003493437544</c:v>
                </c:pt>
                <c:pt idx="7012">
                  <c:v>735.60003493912518</c:v>
                </c:pt>
                <c:pt idx="7013">
                  <c:v>735.70003494387493</c:v>
                </c:pt>
                <c:pt idx="7014">
                  <c:v>735.80003494862467</c:v>
                </c:pt>
                <c:pt idx="7015">
                  <c:v>735.90003495337442</c:v>
                </c:pt>
                <c:pt idx="7016">
                  <c:v>736.00003495812416</c:v>
                </c:pt>
                <c:pt idx="7017">
                  <c:v>736.10003496287391</c:v>
                </c:pt>
                <c:pt idx="7018">
                  <c:v>736.20003496762365</c:v>
                </c:pt>
                <c:pt idx="7019">
                  <c:v>736.3000349723734</c:v>
                </c:pt>
                <c:pt idx="7020">
                  <c:v>736.40003497712314</c:v>
                </c:pt>
                <c:pt idx="7021">
                  <c:v>736.50003498187289</c:v>
                </c:pt>
                <c:pt idx="7022">
                  <c:v>736.60003498662263</c:v>
                </c:pt>
                <c:pt idx="7023">
                  <c:v>736.70003499137238</c:v>
                </c:pt>
                <c:pt idx="7024">
                  <c:v>736.80003499612212</c:v>
                </c:pt>
                <c:pt idx="7025">
                  <c:v>736.90003500087187</c:v>
                </c:pt>
                <c:pt idx="7026">
                  <c:v>737.00003500562161</c:v>
                </c:pt>
                <c:pt idx="7027">
                  <c:v>737.10003501037136</c:v>
                </c:pt>
                <c:pt idx="7028">
                  <c:v>737.2000350151211</c:v>
                </c:pt>
                <c:pt idx="7029">
                  <c:v>737.30003501987085</c:v>
                </c:pt>
                <c:pt idx="7030">
                  <c:v>737.40003502462059</c:v>
                </c:pt>
                <c:pt idx="7031">
                  <c:v>737.50003502937034</c:v>
                </c:pt>
                <c:pt idx="7032">
                  <c:v>737.60003503412008</c:v>
                </c:pt>
                <c:pt idx="7033">
                  <c:v>737.70003503886983</c:v>
                </c:pt>
                <c:pt idx="7034">
                  <c:v>737.80003504361957</c:v>
                </c:pt>
                <c:pt idx="7035">
                  <c:v>737.90003504836932</c:v>
                </c:pt>
                <c:pt idx="7036">
                  <c:v>738.00003505311906</c:v>
                </c:pt>
                <c:pt idx="7037">
                  <c:v>738.10003505786881</c:v>
                </c:pt>
                <c:pt idx="7038">
                  <c:v>738.20003506261855</c:v>
                </c:pt>
                <c:pt idx="7039">
                  <c:v>738.3000350673683</c:v>
                </c:pt>
                <c:pt idx="7040">
                  <c:v>738.40003507211804</c:v>
                </c:pt>
                <c:pt idx="7041">
                  <c:v>738.50003507686779</c:v>
                </c:pt>
                <c:pt idx="7042">
                  <c:v>738.60003508161753</c:v>
                </c:pt>
                <c:pt idx="7043">
                  <c:v>738.70003508636728</c:v>
                </c:pt>
                <c:pt idx="7044">
                  <c:v>738.80003509111702</c:v>
                </c:pt>
                <c:pt idx="7045">
                  <c:v>738.90003509586677</c:v>
                </c:pt>
                <c:pt idx="7046">
                  <c:v>739.00003510061651</c:v>
                </c:pt>
                <c:pt idx="7047">
                  <c:v>739.10003510536626</c:v>
                </c:pt>
                <c:pt idx="7048">
                  <c:v>739.200035110116</c:v>
                </c:pt>
                <c:pt idx="7049">
                  <c:v>739.30003511486575</c:v>
                </c:pt>
                <c:pt idx="7050">
                  <c:v>739.4000351196155</c:v>
                </c:pt>
                <c:pt idx="7051">
                  <c:v>739.50003512436524</c:v>
                </c:pt>
                <c:pt idx="7052">
                  <c:v>739.60003512911499</c:v>
                </c:pt>
                <c:pt idx="7053">
                  <c:v>739.70003513386473</c:v>
                </c:pt>
                <c:pt idx="7054">
                  <c:v>739.80003513861448</c:v>
                </c:pt>
                <c:pt idx="7055">
                  <c:v>739.90003514336422</c:v>
                </c:pt>
                <c:pt idx="7056">
                  <c:v>740.00003514811397</c:v>
                </c:pt>
                <c:pt idx="7057">
                  <c:v>740.10003515286371</c:v>
                </c:pt>
                <c:pt idx="7058">
                  <c:v>740.20003515761346</c:v>
                </c:pt>
                <c:pt idx="7059">
                  <c:v>740.3000351623632</c:v>
                </c:pt>
                <c:pt idx="7060">
                  <c:v>740.40003516711295</c:v>
                </c:pt>
                <c:pt idx="7061">
                  <c:v>740.50003517186269</c:v>
                </c:pt>
                <c:pt idx="7062">
                  <c:v>740.60003517661244</c:v>
                </c:pt>
                <c:pt idx="7063">
                  <c:v>740.70003518136218</c:v>
                </c:pt>
                <c:pt idx="7064">
                  <c:v>740.80003518611193</c:v>
                </c:pt>
                <c:pt idx="7065">
                  <c:v>740.90003519086167</c:v>
                </c:pt>
                <c:pt idx="7066">
                  <c:v>741.00003519561142</c:v>
                </c:pt>
                <c:pt idx="7067">
                  <c:v>741.10003520036116</c:v>
                </c:pt>
                <c:pt idx="7068">
                  <c:v>741.20003520511091</c:v>
                </c:pt>
                <c:pt idx="7069">
                  <c:v>741.30003520986065</c:v>
                </c:pt>
                <c:pt idx="7070">
                  <c:v>741.4000352146104</c:v>
                </c:pt>
                <c:pt idx="7071">
                  <c:v>741.50003521936014</c:v>
                </c:pt>
                <c:pt idx="7072">
                  <c:v>741.60003522410989</c:v>
                </c:pt>
                <c:pt idx="7073">
                  <c:v>741.70003522885963</c:v>
                </c:pt>
                <c:pt idx="7074">
                  <c:v>741.80003523360938</c:v>
                </c:pt>
                <c:pt idx="7075">
                  <c:v>741.90003523835912</c:v>
                </c:pt>
                <c:pt idx="7076">
                  <c:v>742.00003524310887</c:v>
                </c:pt>
                <c:pt idx="7077">
                  <c:v>742.10003524785861</c:v>
                </c:pt>
                <c:pt idx="7078">
                  <c:v>742.20003525260836</c:v>
                </c:pt>
                <c:pt idx="7079">
                  <c:v>742.3000352573581</c:v>
                </c:pt>
                <c:pt idx="7080">
                  <c:v>742.40003526210785</c:v>
                </c:pt>
                <c:pt idx="7081">
                  <c:v>742.50003526685759</c:v>
                </c:pt>
                <c:pt idx="7082">
                  <c:v>742.60003527160734</c:v>
                </c:pt>
                <c:pt idx="7083">
                  <c:v>742.70003527635708</c:v>
                </c:pt>
                <c:pt idx="7084">
                  <c:v>742.80003528110683</c:v>
                </c:pt>
                <c:pt idx="7085">
                  <c:v>742.90003528585657</c:v>
                </c:pt>
                <c:pt idx="7086">
                  <c:v>743.00003529060632</c:v>
                </c:pt>
                <c:pt idx="7087">
                  <c:v>743.10003529535607</c:v>
                </c:pt>
                <c:pt idx="7088">
                  <c:v>743.20003530010581</c:v>
                </c:pt>
                <c:pt idx="7089">
                  <c:v>743.30003530485556</c:v>
                </c:pt>
                <c:pt idx="7090">
                  <c:v>743.4000353096053</c:v>
                </c:pt>
                <c:pt idx="7091">
                  <c:v>743.50003531435505</c:v>
                </c:pt>
                <c:pt idx="7092">
                  <c:v>743.60003531910479</c:v>
                </c:pt>
                <c:pt idx="7093">
                  <c:v>743.70003532385454</c:v>
                </c:pt>
                <c:pt idx="7094">
                  <c:v>743.80003532860428</c:v>
                </c:pt>
                <c:pt idx="7095">
                  <c:v>743.90003533335403</c:v>
                </c:pt>
                <c:pt idx="7096">
                  <c:v>744.00003533810377</c:v>
                </c:pt>
                <c:pt idx="7097">
                  <c:v>744.10003534285352</c:v>
                </c:pt>
                <c:pt idx="7098">
                  <c:v>744.20003534760326</c:v>
                </c:pt>
                <c:pt idx="7099">
                  <c:v>744.30003535235301</c:v>
                </c:pt>
                <c:pt idx="7100">
                  <c:v>744.40003535710275</c:v>
                </c:pt>
                <c:pt idx="7101">
                  <c:v>744.5000353618525</c:v>
                </c:pt>
                <c:pt idx="7102">
                  <c:v>744.60003536660224</c:v>
                </c:pt>
                <c:pt idx="7103">
                  <c:v>744.70003537135199</c:v>
                </c:pt>
                <c:pt idx="7104">
                  <c:v>744.80003537610173</c:v>
                </c:pt>
                <c:pt idx="7105">
                  <c:v>744.90003538085148</c:v>
                </c:pt>
                <c:pt idx="7106">
                  <c:v>745.00003538560122</c:v>
                </c:pt>
                <c:pt idx="7107">
                  <c:v>745.10003539035097</c:v>
                </c:pt>
                <c:pt idx="7108">
                  <c:v>745.20003539510071</c:v>
                </c:pt>
                <c:pt idx="7109">
                  <c:v>745.30003539985046</c:v>
                </c:pt>
                <c:pt idx="7110">
                  <c:v>745.4000354046002</c:v>
                </c:pt>
                <c:pt idx="7111">
                  <c:v>745.50003540934995</c:v>
                </c:pt>
                <c:pt idx="7112">
                  <c:v>745.60003541409969</c:v>
                </c:pt>
                <c:pt idx="7113">
                  <c:v>745.70003541884944</c:v>
                </c:pt>
                <c:pt idx="7114">
                  <c:v>745.80003542359918</c:v>
                </c:pt>
                <c:pt idx="7115">
                  <c:v>745.90003542834893</c:v>
                </c:pt>
                <c:pt idx="7116">
                  <c:v>746.00003543309867</c:v>
                </c:pt>
                <c:pt idx="7117">
                  <c:v>746.10003543784842</c:v>
                </c:pt>
                <c:pt idx="7118">
                  <c:v>746.20003544259816</c:v>
                </c:pt>
                <c:pt idx="7119">
                  <c:v>746.30003544734791</c:v>
                </c:pt>
                <c:pt idx="7120">
                  <c:v>746.40003545209765</c:v>
                </c:pt>
                <c:pt idx="7121">
                  <c:v>746.5000354568474</c:v>
                </c:pt>
                <c:pt idx="7122">
                  <c:v>746.60003546159714</c:v>
                </c:pt>
                <c:pt idx="7123">
                  <c:v>746.70003546634689</c:v>
                </c:pt>
                <c:pt idx="7124">
                  <c:v>746.80003547109663</c:v>
                </c:pt>
                <c:pt idx="7125">
                  <c:v>746.90003547584638</c:v>
                </c:pt>
                <c:pt idx="7126">
                  <c:v>747.00003548059613</c:v>
                </c:pt>
                <c:pt idx="7127">
                  <c:v>747.10003548534587</c:v>
                </c:pt>
                <c:pt idx="7128">
                  <c:v>747.20003549009562</c:v>
                </c:pt>
                <c:pt idx="7129">
                  <c:v>747.30003549484536</c:v>
                </c:pt>
                <c:pt idx="7130">
                  <c:v>747.40003549959511</c:v>
                </c:pt>
                <c:pt idx="7131">
                  <c:v>747.50003550434485</c:v>
                </c:pt>
                <c:pt idx="7132">
                  <c:v>747.6000355090946</c:v>
                </c:pt>
                <c:pt idx="7133">
                  <c:v>747.70003551384434</c:v>
                </c:pt>
                <c:pt idx="7134">
                  <c:v>747.80003551859409</c:v>
                </c:pt>
                <c:pt idx="7135">
                  <c:v>747.90003552334383</c:v>
                </c:pt>
                <c:pt idx="7136">
                  <c:v>748.00003552809358</c:v>
                </c:pt>
                <c:pt idx="7137">
                  <c:v>748.10003553284332</c:v>
                </c:pt>
                <c:pt idx="7138">
                  <c:v>748.20003553759307</c:v>
                </c:pt>
                <c:pt idx="7139">
                  <c:v>748.30003554234281</c:v>
                </c:pt>
                <c:pt idx="7140">
                  <c:v>748.40003554709256</c:v>
                </c:pt>
                <c:pt idx="7141">
                  <c:v>748.5000355518423</c:v>
                </c:pt>
                <c:pt idx="7142">
                  <c:v>748.60003555659205</c:v>
                </c:pt>
                <c:pt idx="7143">
                  <c:v>748.70003556134179</c:v>
                </c:pt>
                <c:pt idx="7144">
                  <c:v>748.80003556609154</c:v>
                </c:pt>
                <c:pt idx="7145">
                  <c:v>748.90003557084128</c:v>
                </c:pt>
                <c:pt idx="7146">
                  <c:v>749.00003557559103</c:v>
                </c:pt>
                <c:pt idx="7147">
                  <c:v>749.10003558034077</c:v>
                </c:pt>
                <c:pt idx="7148">
                  <c:v>749.20003558509052</c:v>
                </c:pt>
                <c:pt idx="7149">
                  <c:v>749.30003558984026</c:v>
                </c:pt>
                <c:pt idx="7150">
                  <c:v>749.40003559459001</c:v>
                </c:pt>
                <c:pt idx="7151">
                  <c:v>749.50003559933975</c:v>
                </c:pt>
                <c:pt idx="7152">
                  <c:v>749.6000356040895</c:v>
                </c:pt>
                <c:pt idx="7153">
                  <c:v>749.70003560883924</c:v>
                </c:pt>
                <c:pt idx="7154">
                  <c:v>749.80003561358899</c:v>
                </c:pt>
                <c:pt idx="7155">
                  <c:v>749.90003561833873</c:v>
                </c:pt>
                <c:pt idx="7156">
                  <c:v>750.00003562308848</c:v>
                </c:pt>
                <c:pt idx="7157">
                  <c:v>750.10003562783822</c:v>
                </c:pt>
                <c:pt idx="7158">
                  <c:v>750.20003563258797</c:v>
                </c:pt>
                <c:pt idx="7159">
                  <c:v>750.30003563733771</c:v>
                </c:pt>
                <c:pt idx="7160">
                  <c:v>750.40003564208746</c:v>
                </c:pt>
                <c:pt idx="7161">
                  <c:v>750.5000356468372</c:v>
                </c:pt>
                <c:pt idx="7162">
                  <c:v>750.60003565158695</c:v>
                </c:pt>
                <c:pt idx="7163">
                  <c:v>750.70003565633669</c:v>
                </c:pt>
                <c:pt idx="7164">
                  <c:v>750.80003566108644</c:v>
                </c:pt>
                <c:pt idx="7165">
                  <c:v>750.90003566583619</c:v>
                </c:pt>
                <c:pt idx="7166">
                  <c:v>751.00003567058593</c:v>
                </c:pt>
                <c:pt idx="7167">
                  <c:v>751.10003567533568</c:v>
                </c:pt>
                <c:pt idx="7168">
                  <c:v>751.20003568008542</c:v>
                </c:pt>
                <c:pt idx="7169">
                  <c:v>751.30003568483517</c:v>
                </c:pt>
                <c:pt idx="7170">
                  <c:v>751.40003568958491</c:v>
                </c:pt>
                <c:pt idx="7171">
                  <c:v>751.50003569433466</c:v>
                </c:pt>
                <c:pt idx="7172">
                  <c:v>751.6000356990844</c:v>
                </c:pt>
                <c:pt idx="7173">
                  <c:v>751.70003570383415</c:v>
                </c:pt>
                <c:pt idx="7174">
                  <c:v>751.80003570858389</c:v>
                </c:pt>
                <c:pt idx="7175">
                  <c:v>751.90003571333364</c:v>
                </c:pt>
                <c:pt idx="7176">
                  <c:v>752.00003571808338</c:v>
                </c:pt>
                <c:pt idx="7177">
                  <c:v>752.10003572283313</c:v>
                </c:pt>
                <c:pt idx="7178">
                  <c:v>752.20003572758287</c:v>
                </c:pt>
                <c:pt idx="7179">
                  <c:v>752.30003573233262</c:v>
                </c:pt>
                <c:pt idx="7180">
                  <c:v>752.40003573708236</c:v>
                </c:pt>
                <c:pt idx="7181">
                  <c:v>752.50003574183211</c:v>
                </c:pt>
                <c:pt idx="7182">
                  <c:v>752.60003574658185</c:v>
                </c:pt>
                <c:pt idx="7183">
                  <c:v>752.7000357513316</c:v>
                </c:pt>
                <c:pt idx="7184">
                  <c:v>752.80003575608134</c:v>
                </c:pt>
                <c:pt idx="7185">
                  <c:v>752.90003576083109</c:v>
                </c:pt>
                <c:pt idx="7186">
                  <c:v>753.00003576558083</c:v>
                </c:pt>
                <c:pt idx="7187">
                  <c:v>753.10003577033058</c:v>
                </c:pt>
                <c:pt idx="7188">
                  <c:v>753.20003577508032</c:v>
                </c:pt>
                <c:pt idx="7189">
                  <c:v>753.30003577983007</c:v>
                </c:pt>
                <c:pt idx="7190">
                  <c:v>753.40003578457981</c:v>
                </c:pt>
                <c:pt idx="7191">
                  <c:v>753.50003578932956</c:v>
                </c:pt>
                <c:pt idx="7192">
                  <c:v>753.6000357940793</c:v>
                </c:pt>
                <c:pt idx="7193">
                  <c:v>753.70003579882905</c:v>
                </c:pt>
                <c:pt idx="7194">
                  <c:v>753.80003580357879</c:v>
                </c:pt>
                <c:pt idx="7195">
                  <c:v>753.90003580832854</c:v>
                </c:pt>
                <c:pt idx="7196">
                  <c:v>754.00003581307828</c:v>
                </c:pt>
                <c:pt idx="7197">
                  <c:v>754.10003581782803</c:v>
                </c:pt>
                <c:pt idx="7198">
                  <c:v>754.20003582257777</c:v>
                </c:pt>
                <c:pt idx="7199">
                  <c:v>754.30003582732752</c:v>
                </c:pt>
                <c:pt idx="7200">
                  <c:v>754.40003583207726</c:v>
                </c:pt>
                <c:pt idx="7201">
                  <c:v>754.50003583682701</c:v>
                </c:pt>
                <c:pt idx="7202">
                  <c:v>754.60003584157676</c:v>
                </c:pt>
                <c:pt idx="7203">
                  <c:v>754.7000358463265</c:v>
                </c:pt>
                <c:pt idx="7204">
                  <c:v>754.80003585107625</c:v>
                </c:pt>
                <c:pt idx="7205">
                  <c:v>754.90003585582599</c:v>
                </c:pt>
                <c:pt idx="7206">
                  <c:v>755.00003586057574</c:v>
                </c:pt>
                <c:pt idx="7207">
                  <c:v>755.10003586532548</c:v>
                </c:pt>
                <c:pt idx="7208">
                  <c:v>755.20003587007523</c:v>
                </c:pt>
                <c:pt idx="7209">
                  <c:v>755.30003587482497</c:v>
                </c:pt>
                <c:pt idx="7210">
                  <c:v>755.40003587957472</c:v>
                </c:pt>
                <c:pt idx="7211">
                  <c:v>755.50003588432446</c:v>
                </c:pt>
                <c:pt idx="7212">
                  <c:v>755.60003588907421</c:v>
                </c:pt>
                <c:pt idx="7213">
                  <c:v>755.70003589382395</c:v>
                </c:pt>
                <c:pt idx="7214">
                  <c:v>755.8000358985737</c:v>
                </c:pt>
                <c:pt idx="7215">
                  <c:v>755.90003590332344</c:v>
                </c:pt>
                <c:pt idx="7216">
                  <c:v>756.00003590807319</c:v>
                </c:pt>
                <c:pt idx="7217">
                  <c:v>756.10003591282293</c:v>
                </c:pt>
                <c:pt idx="7218">
                  <c:v>756.20003591757268</c:v>
                </c:pt>
                <c:pt idx="7219">
                  <c:v>756.30003592232242</c:v>
                </c:pt>
                <c:pt idx="7220">
                  <c:v>756.40003592707217</c:v>
                </c:pt>
                <c:pt idx="7221">
                  <c:v>756.50003593182191</c:v>
                </c:pt>
                <c:pt idx="7222">
                  <c:v>756.60003593657166</c:v>
                </c:pt>
                <c:pt idx="7223">
                  <c:v>756.7000359413214</c:v>
                </c:pt>
                <c:pt idx="7224">
                  <c:v>756.80003594607115</c:v>
                </c:pt>
                <c:pt idx="7225">
                  <c:v>756.90003595082089</c:v>
                </c:pt>
                <c:pt idx="7226">
                  <c:v>757.00003595557064</c:v>
                </c:pt>
                <c:pt idx="7227">
                  <c:v>757.10003596032038</c:v>
                </c:pt>
                <c:pt idx="7228">
                  <c:v>757.20003596507013</c:v>
                </c:pt>
                <c:pt idx="7229">
                  <c:v>757.30003596981987</c:v>
                </c:pt>
                <c:pt idx="7230">
                  <c:v>757.40003597456962</c:v>
                </c:pt>
                <c:pt idx="7231">
                  <c:v>757.50003597931936</c:v>
                </c:pt>
                <c:pt idx="7232">
                  <c:v>757.60003598406911</c:v>
                </c:pt>
                <c:pt idx="7233">
                  <c:v>757.70003598881885</c:v>
                </c:pt>
                <c:pt idx="7234">
                  <c:v>757.8000359935686</c:v>
                </c:pt>
                <c:pt idx="7235">
                  <c:v>757.90003599831834</c:v>
                </c:pt>
                <c:pt idx="7236">
                  <c:v>758.00003600306809</c:v>
                </c:pt>
                <c:pt idx="7237">
                  <c:v>758.10003600781783</c:v>
                </c:pt>
                <c:pt idx="7238">
                  <c:v>758.20003601256758</c:v>
                </c:pt>
                <c:pt idx="7239">
                  <c:v>758.30003601731732</c:v>
                </c:pt>
                <c:pt idx="7240">
                  <c:v>758.40003602206707</c:v>
                </c:pt>
                <c:pt idx="7241">
                  <c:v>758.50003602681682</c:v>
                </c:pt>
                <c:pt idx="7242">
                  <c:v>758.60003603156656</c:v>
                </c:pt>
                <c:pt idx="7243">
                  <c:v>758.70003603631631</c:v>
                </c:pt>
                <c:pt idx="7244">
                  <c:v>758.80003604106605</c:v>
                </c:pt>
                <c:pt idx="7245">
                  <c:v>758.9000360458158</c:v>
                </c:pt>
                <c:pt idx="7246">
                  <c:v>759.00003605056554</c:v>
                </c:pt>
                <c:pt idx="7247">
                  <c:v>759.10003605531529</c:v>
                </c:pt>
                <c:pt idx="7248">
                  <c:v>759.20003606006503</c:v>
                </c:pt>
                <c:pt idx="7249">
                  <c:v>759.30003606481478</c:v>
                </c:pt>
                <c:pt idx="7250">
                  <c:v>759.40003606956452</c:v>
                </c:pt>
                <c:pt idx="7251">
                  <c:v>759.50003607431427</c:v>
                </c:pt>
                <c:pt idx="7252">
                  <c:v>759.60003607906401</c:v>
                </c:pt>
                <c:pt idx="7253">
                  <c:v>759.70003608381376</c:v>
                </c:pt>
                <c:pt idx="7254">
                  <c:v>759.8000360885635</c:v>
                </c:pt>
                <c:pt idx="7255">
                  <c:v>759.90003609331325</c:v>
                </c:pt>
                <c:pt idx="7256">
                  <c:v>760.00003609806299</c:v>
                </c:pt>
                <c:pt idx="7257">
                  <c:v>760.10003610281274</c:v>
                </c:pt>
                <c:pt idx="7258">
                  <c:v>760.20003610756248</c:v>
                </c:pt>
                <c:pt idx="7259">
                  <c:v>760.30003611231223</c:v>
                </c:pt>
                <c:pt idx="7260">
                  <c:v>760.40003611706197</c:v>
                </c:pt>
                <c:pt idx="7261">
                  <c:v>760.50003612181172</c:v>
                </c:pt>
                <c:pt idx="7262">
                  <c:v>760.60003612656146</c:v>
                </c:pt>
                <c:pt idx="7263">
                  <c:v>760.70003613131121</c:v>
                </c:pt>
                <c:pt idx="7264">
                  <c:v>760.80003613606095</c:v>
                </c:pt>
                <c:pt idx="7265">
                  <c:v>760.9000361408107</c:v>
                </c:pt>
                <c:pt idx="7266">
                  <c:v>761.00003614556044</c:v>
                </c:pt>
                <c:pt idx="7267">
                  <c:v>761.10003615031019</c:v>
                </c:pt>
                <c:pt idx="7268">
                  <c:v>761.20003615505993</c:v>
                </c:pt>
                <c:pt idx="7269">
                  <c:v>761.30003615980968</c:v>
                </c:pt>
                <c:pt idx="7270">
                  <c:v>761.40003616455942</c:v>
                </c:pt>
                <c:pt idx="7271">
                  <c:v>761.50003616930917</c:v>
                </c:pt>
                <c:pt idx="7272">
                  <c:v>761.60003617405891</c:v>
                </c:pt>
                <c:pt idx="7273">
                  <c:v>761.70003617880866</c:v>
                </c:pt>
                <c:pt idx="7274">
                  <c:v>761.8000361835584</c:v>
                </c:pt>
                <c:pt idx="7275">
                  <c:v>761.90003618830815</c:v>
                </c:pt>
                <c:pt idx="7276">
                  <c:v>762.00003619305789</c:v>
                </c:pt>
                <c:pt idx="7277">
                  <c:v>762.10003619780764</c:v>
                </c:pt>
                <c:pt idx="7278">
                  <c:v>762.20003620255738</c:v>
                </c:pt>
                <c:pt idx="7279">
                  <c:v>762.30003620730713</c:v>
                </c:pt>
                <c:pt idx="7280">
                  <c:v>762.40003621205688</c:v>
                </c:pt>
                <c:pt idx="7281">
                  <c:v>762.50003621680662</c:v>
                </c:pt>
                <c:pt idx="7282">
                  <c:v>762.60003622155637</c:v>
                </c:pt>
                <c:pt idx="7283">
                  <c:v>762.70003622630611</c:v>
                </c:pt>
                <c:pt idx="7284">
                  <c:v>762.80003623105586</c:v>
                </c:pt>
                <c:pt idx="7285">
                  <c:v>762.9000362358056</c:v>
                </c:pt>
                <c:pt idx="7286">
                  <c:v>763.00003624055535</c:v>
                </c:pt>
                <c:pt idx="7287">
                  <c:v>763.10003624530509</c:v>
                </c:pt>
                <c:pt idx="7288">
                  <c:v>763.20003625005484</c:v>
                </c:pt>
                <c:pt idx="7289">
                  <c:v>763.30003625480458</c:v>
                </c:pt>
                <c:pt idx="7290">
                  <c:v>763.40003625955433</c:v>
                </c:pt>
                <c:pt idx="7291">
                  <c:v>763.50003626430407</c:v>
                </c:pt>
                <c:pt idx="7292">
                  <c:v>763.60003626905382</c:v>
                </c:pt>
                <c:pt idx="7293">
                  <c:v>763.70003627380356</c:v>
                </c:pt>
                <c:pt idx="7294">
                  <c:v>763.80003627855331</c:v>
                </c:pt>
                <c:pt idx="7295">
                  <c:v>763.90003628330305</c:v>
                </c:pt>
                <c:pt idx="7296">
                  <c:v>764.0000362880528</c:v>
                </c:pt>
                <c:pt idx="7297">
                  <c:v>764.10003629280254</c:v>
                </c:pt>
                <c:pt idx="7298">
                  <c:v>764.20003629755229</c:v>
                </c:pt>
                <c:pt idx="7299">
                  <c:v>764.30003630230203</c:v>
                </c:pt>
                <c:pt idx="7300">
                  <c:v>764.40003630705178</c:v>
                </c:pt>
                <c:pt idx="7301">
                  <c:v>764.50003631180152</c:v>
                </c:pt>
                <c:pt idx="7302">
                  <c:v>764.60003631655127</c:v>
                </c:pt>
                <c:pt idx="7303">
                  <c:v>764.70003632130101</c:v>
                </c:pt>
                <c:pt idx="7304">
                  <c:v>764.80003632605076</c:v>
                </c:pt>
                <c:pt idx="7305">
                  <c:v>764.9000363308005</c:v>
                </c:pt>
                <c:pt idx="7306">
                  <c:v>765.00003633555025</c:v>
                </c:pt>
                <c:pt idx="7307">
                  <c:v>765.10003634029999</c:v>
                </c:pt>
                <c:pt idx="7308">
                  <c:v>765.20003634504974</c:v>
                </c:pt>
                <c:pt idx="7309">
                  <c:v>765.30003634979948</c:v>
                </c:pt>
                <c:pt idx="7310">
                  <c:v>765.40003635454923</c:v>
                </c:pt>
                <c:pt idx="7311">
                  <c:v>765.50003635929897</c:v>
                </c:pt>
                <c:pt idx="7312">
                  <c:v>765.60003636404872</c:v>
                </c:pt>
                <c:pt idx="7313">
                  <c:v>765.70003636879846</c:v>
                </c:pt>
                <c:pt idx="7314">
                  <c:v>765.80003637354821</c:v>
                </c:pt>
                <c:pt idx="7315">
                  <c:v>765.90003637829795</c:v>
                </c:pt>
                <c:pt idx="7316">
                  <c:v>766.0000363830477</c:v>
                </c:pt>
                <c:pt idx="7317">
                  <c:v>766.10003638779745</c:v>
                </c:pt>
                <c:pt idx="7318">
                  <c:v>766.20003639254719</c:v>
                </c:pt>
                <c:pt idx="7319">
                  <c:v>766.30003639729694</c:v>
                </c:pt>
                <c:pt idx="7320">
                  <c:v>766.40003640204668</c:v>
                </c:pt>
                <c:pt idx="7321">
                  <c:v>766.50003640679643</c:v>
                </c:pt>
                <c:pt idx="7322">
                  <c:v>766.60003641154617</c:v>
                </c:pt>
                <c:pt idx="7323">
                  <c:v>766.70003641629592</c:v>
                </c:pt>
                <c:pt idx="7324">
                  <c:v>766.80003642104566</c:v>
                </c:pt>
                <c:pt idx="7325">
                  <c:v>766.90003642579541</c:v>
                </c:pt>
                <c:pt idx="7326">
                  <c:v>767.00003643054515</c:v>
                </c:pt>
                <c:pt idx="7327">
                  <c:v>767.1000364352949</c:v>
                </c:pt>
                <c:pt idx="7328">
                  <c:v>767.20003644004464</c:v>
                </c:pt>
                <c:pt idx="7329">
                  <c:v>767.30003644479439</c:v>
                </c:pt>
                <c:pt idx="7330">
                  <c:v>767.40003644954413</c:v>
                </c:pt>
                <c:pt idx="7331">
                  <c:v>767.50003645429388</c:v>
                </c:pt>
                <c:pt idx="7332">
                  <c:v>767.60003645904362</c:v>
                </c:pt>
                <c:pt idx="7333">
                  <c:v>767.70003646379337</c:v>
                </c:pt>
                <c:pt idx="7334">
                  <c:v>767.80003646854311</c:v>
                </c:pt>
                <c:pt idx="7335">
                  <c:v>767.90003647329286</c:v>
                </c:pt>
                <c:pt idx="7336">
                  <c:v>768.0000364780426</c:v>
                </c:pt>
                <c:pt idx="7337">
                  <c:v>768.10003648279235</c:v>
                </c:pt>
                <c:pt idx="7338">
                  <c:v>768.20003648754209</c:v>
                </c:pt>
                <c:pt idx="7339">
                  <c:v>768.30003649229184</c:v>
                </c:pt>
                <c:pt idx="7340">
                  <c:v>768.40003649704158</c:v>
                </c:pt>
                <c:pt idx="7341">
                  <c:v>768.50003650179133</c:v>
                </c:pt>
                <c:pt idx="7342">
                  <c:v>768.60003650654107</c:v>
                </c:pt>
                <c:pt idx="7343">
                  <c:v>768.70003651129082</c:v>
                </c:pt>
                <c:pt idx="7344">
                  <c:v>768.80003651604056</c:v>
                </c:pt>
                <c:pt idx="7345">
                  <c:v>768.90003652079031</c:v>
                </c:pt>
                <c:pt idx="7346">
                  <c:v>769.00003652554005</c:v>
                </c:pt>
                <c:pt idx="7347">
                  <c:v>769.1000365302898</c:v>
                </c:pt>
                <c:pt idx="7348">
                  <c:v>769.20003653503954</c:v>
                </c:pt>
                <c:pt idx="7349">
                  <c:v>769.30003653978929</c:v>
                </c:pt>
                <c:pt idx="7350">
                  <c:v>769.40003654453903</c:v>
                </c:pt>
                <c:pt idx="7351">
                  <c:v>769.50003654928878</c:v>
                </c:pt>
                <c:pt idx="7352">
                  <c:v>769.60003655403852</c:v>
                </c:pt>
                <c:pt idx="7353">
                  <c:v>769.70003655878827</c:v>
                </c:pt>
                <c:pt idx="7354">
                  <c:v>769.80003656353801</c:v>
                </c:pt>
                <c:pt idx="7355">
                  <c:v>769.90003656828776</c:v>
                </c:pt>
                <c:pt idx="7356">
                  <c:v>770.00003657303751</c:v>
                </c:pt>
                <c:pt idx="7357">
                  <c:v>770.10003657778725</c:v>
                </c:pt>
                <c:pt idx="7358">
                  <c:v>770.200036582537</c:v>
                </c:pt>
                <c:pt idx="7359">
                  <c:v>770.30003658728674</c:v>
                </c:pt>
                <c:pt idx="7360">
                  <c:v>770.40003659203649</c:v>
                </c:pt>
                <c:pt idx="7361">
                  <c:v>770.50003659678623</c:v>
                </c:pt>
                <c:pt idx="7362">
                  <c:v>770.60003660153598</c:v>
                </c:pt>
                <c:pt idx="7363">
                  <c:v>770.70003660628572</c:v>
                </c:pt>
                <c:pt idx="7364">
                  <c:v>770.80003661103547</c:v>
                </c:pt>
                <c:pt idx="7365">
                  <c:v>770.90003661578521</c:v>
                </c:pt>
                <c:pt idx="7366">
                  <c:v>771.00003662053496</c:v>
                </c:pt>
                <c:pt idx="7367">
                  <c:v>771.1000366252847</c:v>
                </c:pt>
                <c:pt idx="7368">
                  <c:v>771.20003663003445</c:v>
                </c:pt>
                <c:pt idx="7369">
                  <c:v>771.30003663478419</c:v>
                </c:pt>
                <c:pt idx="7370">
                  <c:v>771.40003663953394</c:v>
                </c:pt>
                <c:pt idx="7371">
                  <c:v>771.50003664428368</c:v>
                </c:pt>
                <c:pt idx="7372">
                  <c:v>771.60003664903343</c:v>
                </c:pt>
                <c:pt idx="7373">
                  <c:v>771.70003665378317</c:v>
                </c:pt>
                <c:pt idx="7374">
                  <c:v>771.80003665853292</c:v>
                </c:pt>
                <c:pt idx="7375">
                  <c:v>771.90003666328266</c:v>
                </c:pt>
                <c:pt idx="7376">
                  <c:v>772.00003666803241</c:v>
                </c:pt>
                <c:pt idx="7377">
                  <c:v>772.10003667278215</c:v>
                </c:pt>
                <c:pt idx="7378">
                  <c:v>772.2000366775319</c:v>
                </c:pt>
                <c:pt idx="7379">
                  <c:v>772.30003668228164</c:v>
                </c:pt>
                <c:pt idx="7380">
                  <c:v>772.40003668703139</c:v>
                </c:pt>
                <c:pt idx="7381">
                  <c:v>772.50003669178113</c:v>
                </c:pt>
                <c:pt idx="7382">
                  <c:v>772.60003669653088</c:v>
                </c:pt>
                <c:pt idx="7383">
                  <c:v>772.70003670128062</c:v>
                </c:pt>
                <c:pt idx="7384">
                  <c:v>772.80003670603037</c:v>
                </c:pt>
                <c:pt idx="7385">
                  <c:v>772.90003671078011</c:v>
                </c:pt>
                <c:pt idx="7386">
                  <c:v>773.00003671552986</c:v>
                </c:pt>
                <c:pt idx="7387">
                  <c:v>773.1000367202796</c:v>
                </c:pt>
                <c:pt idx="7388">
                  <c:v>773.20003672502935</c:v>
                </c:pt>
                <c:pt idx="7389">
                  <c:v>773.30003672977909</c:v>
                </c:pt>
                <c:pt idx="7390">
                  <c:v>773.40003673452884</c:v>
                </c:pt>
                <c:pt idx="7391">
                  <c:v>773.50003673927858</c:v>
                </c:pt>
                <c:pt idx="7392">
                  <c:v>773.60003674402833</c:v>
                </c:pt>
                <c:pt idx="7393">
                  <c:v>773.70003674877807</c:v>
                </c:pt>
                <c:pt idx="7394">
                  <c:v>773.80003675352782</c:v>
                </c:pt>
                <c:pt idx="7395">
                  <c:v>773.90003675827757</c:v>
                </c:pt>
                <c:pt idx="7396">
                  <c:v>774.00003676302731</c:v>
                </c:pt>
                <c:pt idx="7397">
                  <c:v>774.10003676777706</c:v>
                </c:pt>
                <c:pt idx="7398">
                  <c:v>774.2000367725268</c:v>
                </c:pt>
                <c:pt idx="7399">
                  <c:v>774.30003677727655</c:v>
                </c:pt>
                <c:pt idx="7400">
                  <c:v>774.40003678202629</c:v>
                </c:pt>
                <c:pt idx="7401">
                  <c:v>774.50003678677604</c:v>
                </c:pt>
                <c:pt idx="7402">
                  <c:v>774.60003679152578</c:v>
                </c:pt>
                <c:pt idx="7403">
                  <c:v>774.70003679627553</c:v>
                </c:pt>
                <c:pt idx="7404">
                  <c:v>774.80003680102527</c:v>
                </c:pt>
                <c:pt idx="7405">
                  <c:v>774.90003680577502</c:v>
                </c:pt>
                <c:pt idx="7406">
                  <c:v>775.00003681052476</c:v>
                </c:pt>
                <c:pt idx="7407">
                  <c:v>775.10003681527451</c:v>
                </c:pt>
                <c:pt idx="7408">
                  <c:v>775.20003682002425</c:v>
                </c:pt>
                <c:pt idx="7409">
                  <c:v>775.300036824774</c:v>
                </c:pt>
                <c:pt idx="7410">
                  <c:v>775.40003682952374</c:v>
                </c:pt>
                <c:pt idx="7411">
                  <c:v>775.50003683427349</c:v>
                </c:pt>
                <c:pt idx="7412">
                  <c:v>775.60003683902323</c:v>
                </c:pt>
                <c:pt idx="7413">
                  <c:v>775.70003684377298</c:v>
                </c:pt>
                <c:pt idx="7414">
                  <c:v>775.80003684852272</c:v>
                </c:pt>
                <c:pt idx="7415">
                  <c:v>775.90003685327247</c:v>
                </c:pt>
                <c:pt idx="7416">
                  <c:v>776.00003685802221</c:v>
                </c:pt>
                <c:pt idx="7417">
                  <c:v>776.10003686277196</c:v>
                </c:pt>
                <c:pt idx="7418">
                  <c:v>776.2000368675217</c:v>
                </c:pt>
                <c:pt idx="7419">
                  <c:v>776.30003687227145</c:v>
                </c:pt>
                <c:pt idx="7420">
                  <c:v>776.40003687702119</c:v>
                </c:pt>
                <c:pt idx="7421">
                  <c:v>776.50003688177094</c:v>
                </c:pt>
                <c:pt idx="7422">
                  <c:v>776.60003688652068</c:v>
                </c:pt>
                <c:pt idx="7423">
                  <c:v>776.70003689127043</c:v>
                </c:pt>
                <c:pt idx="7424">
                  <c:v>776.80003689602017</c:v>
                </c:pt>
                <c:pt idx="7425">
                  <c:v>776.90003690076992</c:v>
                </c:pt>
                <c:pt idx="7426">
                  <c:v>777.00003690551966</c:v>
                </c:pt>
                <c:pt idx="7427">
                  <c:v>777.10003691026941</c:v>
                </c:pt>
                <c:pt idx="7428">
                  <c:v>777.20003691501915</c:v>
                </c:pt>
                <c:pt idx="7429">
                  <c:v>777.3000369197689</c:v>
                </c:pt>
                <c:pt idx="7430">
                  <c:v>777.40003692451864</c:v>
                </c:pt>
                <c:pt idx="7431">
                  <c:v>777.50003692926839</c:v>
                </c:pt>
                <c:pt idx="7432">
                  <c:v>777.60003693401814</c:v>
                </c:pt>
                <c:pt idx="7433">
                  <c:v>777.70003693876788</c:v>
                </c:pt>
                <c:pt idx="7434">
                  <c:v>777.80003694351763</c:v>
                </c:pt>
                <c:pt idx="7435">
                  <c:v>777.90003694826737</c:v>
                </c:pt>
                <c:pt idx="7436">
                  <c:v>778.00003695301712</c:v>
                </c:pt>
                <c:pt idx="7437">
                  <c:v>778.10003695776686</c:v>
                </c:pt>
                <c:pt idx="7438">
                  <c:v>778.20003696251661</c:v>
                </c:pt>
                <c:pt idx="7439">
                  <c:v>778.30003696726635</c:v>
                </c:pt>
                <c:pt idx="7440">
                  <c:v>778.4000369720161</c:v>
                </c:pt>
                <c:pt idx="7441">
                  <c:v>778.50003697676584</c:v>
                </c:pt>
                <c:pt idx="7442">
                  <c:v>778.60003698151559</c:v>
                </c:pt>
                <c:pt idx="7443">
                  <c:v>778.70003698626533</c:v>
                </c:pt>
                <c:pt idx="7444">
                  <c:v>778.80003699101508</c:v>
                </c:pt>
                <c:pt idx="7445">
                  <c:v>778.90003699576482</c:v>
                </c:pt>
                <c:pt idx="7446">
                  <c:v>779.00003700051457</c:v>
                </c:pt>
                <c:pt idx="7447">
                  <c:v>779.10003700526431</c:v>
                </c:pt>
                <c:pt idx="7448">
                  <c:v>779.20003701001406</c:v>
                </c:pt>
                <c:pt idx="7449">
                  <c:v>779.3000370147638</c:v>
                </c:pt>
                <c:pt idx="7450">
                  <c:v>779.40003701951355</c:v>
                </c:pt>
                <c:pt idx="7451">
                  <c:v>779.50003702426329</c:v>
                </c:pt>
                <c:pt idx="7452">
                  <c:v>779.60003702901304</c:v>
                </c:pt>
                <c:pt idx="7453">
                  <c:v>779.70003703376278</c:v>
                </c:pt>
                <c:pt idx="7454">
                  <c:v>779.80003703851253</c:v>
                </c:pt>
                <c:pt idx="7455">
                  <c:v>779.90003704326227</c:v>
                </c:pt>
                <c:pt idx="7456">
                  <c:v>780.00003704801202</c:v>
                </c:pt>
                <c:pt idx="7457">
                  <c:v>780.10003705276176</c:v>
                </c:pt>
                <c:pt idx="7458">
                  <c:v>780.20003705751151</c:v>
                </c:pt>
                <c:pt idx="7459">
                  <c:v>780.30003706226125</c:v>
                </c:pt>
                <c:pt idx="7460">
                  <c:v>780.400037067011</c:v>
                </c:pt>
                <c:pt idx="7461">
                  <c:v>780.50003707176074</c:v>
                </c:pt>
                <c:pt idx="7462">
                  <c:v>780.60003707651049</c:v>
                </c:pt>
                <c:pt idx="7463">
                  <c:v>780.70003708126023</c:v>
                </c:pt>
                <c:pt idx="7464">
                  <c:v>780.80003708600998</c:v>
                </c:pt>
                <c:pt idx="7465">
                  <c:v>780.90003709075972</c:v>
                </c:pt>
                <c:pt idx="7466">
                  <c:v>781.00003709550947</c:v>
                </c:pt>
                <c:pt idx="7467">
                  <c:v>781.10003710025921</c:v>
                </c:pt>
                <c:pt idx="7468">
                  <c:v>781.20003710500896</c:v>
                </c:pt>
                <c:pt idx="7469">
                  <c:v>781.3000371097587</c:v>
                </c:pt>
                <c:pt idx="7470">
                  <c:v>781.40003711450845</c:v>
                </c:pt>
                <c:pt idx="7471">
                  <c:v>781.5000371192582</c:v>
                </c:pt>
                <c:pt idx="7472">
                  <c:v>781.60003712400794</c:v>
                </c:pt>
                <c:pt idx="7473">
                  <c:v>781.70003712875769</c:v>
                </c:pt>
                <c:pt idx="7474">
                  <c:v>781.80003713350743</c:v>
                </c:pt>
                <c:pt idx="7475">
                  <c:v>781.90003713825718</c:v>
                </c:pt>
                <c:pt idx="7476">
                  <c:v>782.00003714300692</c:v>
                </c:pt>
                <c:pt idx="7477">
                  <c:v>782.10003714775667</c:v>
                </c:pt>
                <c:pt idx="7478">
                  <c:v>782.20003715250641</c:v>
                </c:pt>
                <c:pt idx="7479">
                  <c:v>782.30003715725616</c:v>
                </c:pt>
                <c:pt idx="7480">
                  <c:v>782.4000371620059</c:v>
                </c:pt>
                <c:pt idx="7481">
                  <c:v>782.50003716675565</c:v>
                </c:pt>
                <c:pt idx="7482">
                  <c:v>782.60003717150539</c:v>
                </c:pt>
                <c:pt idx="7483">
                  <c:v>782.70003717625514</c:v>
                </c:pt>
                <c:pt idx="7484">
                  <c:v>782.80003718100488</c:v>
                </c:pt>
                <c:pt idx="7485">
                  <c:v>782.90003718575463</c:v>
                </c:pt>
                <c:pt idx="7486">
                  <c:v>783.00003719050437</c:v>
                </c:pt>
                <c:pt idx="7487">
                  <c:v>783.10003719525412</c:v>
                </c:pt>
                <c:pt idx="7488">
                  <c:v>783.20003720000386</c:v>
                </c:pt>
                <c:pt idx="7489">
                  <c:v>783.30003720475361</c:v>
                </c:pt>
                <c:pt idx="7490">
                  <c:v>783.40003720950335</c:v>
                </c:pt>
                <c:pt idx="7491">
                  <c:v>783.5000372142531</c:v>
                </c:pt>
                <c:pt idx="7492">
                  <c:v>783.60003721900284</c:v>
                </c:pt>
                <c:pt idx="7493">
                  <c:v>783.70003722375259</c:v>
                </c:pt>
                <c:pt idx="7494">
                  <c:v>783.80003722850233</c:v>
                </c:pt>
                <c:pt idx="7495">
                  <c:v>783.90003723325208</c:v>
                </c:pt>
                <c:pt idx="7496">
                  <c:v>784.00003723800182</c:v>
                </c:pt>
                <c:pt idx="7497">
                  <c:v>784.10003724275157</c:v>
                </c:pt>
                <c:pt idx="7498">
                  <c:v>784.20003724750131</c:v>
                </c:pt>
                <c:pt idx="7499">
                  <c:v>784.30003725225106</c:v>
                </c:pt>
                <c:pt idx="7500">
                  <c:v>784.4000372570008</c:v>
                </c:pt>
                <c:pt idx="7501">
                  <c:v>784.50003726175055</c:v>
                </c:pt>
                <c:pt idx="7502">
                  <c:v>784.60003726650029</c:v>
                </c:pt>
                <c:pt idx="7503">
                  <c:v>784.70003727125004</c:v>
                </c:pt>
                <c:pt idx="7504">
                  <c:v>784.80003727599978</c:v>
                </c:pt>
                <c:pt idx="7505">
                  <c:v>784.90003728074953</c:v>
                </c:pt>
                <c:pt idx="7506">
                  <c:v>785.00003728549927</c:v>
                </c:pt>
                <c:pt idx="7507">
                  <c:v>785.10003729024902</c:v>
                </c:pt>
                <c:pt idx="7508">
                  <c:v>785.20003729499876</c:v>
                </c:pt>
                <c:pt idx="7509">
                  <c:v>785.30003729974851</c:v>
                </c:pt>
                <c:pt idx="7510">
                  <c:v>785.40003730449826</c:v>
                </c:pt>
                <c:pt idx="7511">
                  <c:v>785.500037309248</c:v>
                </c:pt>
                <c:pt idx="7512">
                  <c:v>785.60003731399775</c:v>
                </c:pt>
                <c:pt idx="7513">
                  <c:v>785.70003731874749</c:v>
                </c:pt>
                <c:pt idx="7514">
                  <c:v>785.80003732349724</c:v>
                </c:pt>
                <c:pt idx="7515">
                  <c:v>785.90003732824698</c:v>
                </c:pt>
                <c:pt idx="7516">
                  <c:v>786.00003733299673</c:v>
                </c:pt>
                <c:pt idx="7517">
                  <c:v>786.10003733774647</c:v>
                </c:pt>
                <c:pt idx="7518">
                  <c:v>786.20003734249622</c:v>
                </c:pt>
                <c:pt idx="7519">
                  <c:v>786.30003734724596</c:v>
                </c:pt>
                <c:pt idx="7520">
                  <c:v>786.40003735199571</c:v>
                </c:pt>
                <c:pt idx="7521">
                  <c:v>786.50003735674545</c:v>
                </c:pt>
                <c:pt idx="7522">
                  <c:v>786.6000373614952</c:v>
                </c:pt>
                <c:pt idx="7523">
                  <c:v>786.70003736624494</c:v>
                </c:pt>
                <c:pt idx="7524">
                  <c:v>786.80003737099469</c:v>
                </c:pt>
                <c:pt idx="7525">
                  <c:v>786.90003737574443</c:v>
                </c:pt>
                <c:pt idx="7526">
                  <c:v>787.00003738049418</c:v>
                </c:pt>
                <c:pt idx="7527">
                  <c:v>787.10003738524392</c:v>
                </c:pt>
                <c:pt idx="7528">
                  <c:v>787.20003738999367</c:v>
                </c:pt>
                <c:pt idx="7529">
                  <c:v>787.30003739474341</c:v>
                </c:pt>
                <c:pt idx="7530">
                  <c:v>787.40003739949316</c:v>
                </c:pt>
                <c:pt idx="7531">
                  <c:v>787.5000374042429</c:v>
                </c:pt>
                <c:pt idx="7532">
                  <c:v>787.60003740899265</c:v>
                </c:pt>
                <c:pt idx="7533">
                  <c:v>787.70003741374239</c:v>
                </c:pt>
                <c:pt idx="7534">
                  <c:v>787.80003741849214</c:v>
                </c:pt>
                <c:pt idx="7535">
                  <c:v>787.90003742324188</c:v>
                </c:pt>
                <c:pt idx="7536">
                  <c:v>788.00003742799163</c:v>
                </c:pt>
                <c:pt idx="7537">
                  <c:v>788.10003743274137</c:v>
                </c:pt>
                <c:pt idx="7538">
                  <c:v>788.20003743749112</c:v>
                </c:pt>
                <c:pt idx="7539">
                  <c:v>788.30003744224086</c:v>
                </c:pt>
                <c:pt idx="7540">
                  <c:v>788.40003744699061</c:v>
                </c:pt>
                <c:pt idx="7541">
                  <c:v>788.50003745174035</c:v>
                </c:pt>
                <c:pt idx="7542">
                  <c:v>788.6000374564901</c:v>
                </c:pt>
                <c:pt idx="7543">
                  <c:v>788.70003746123984</c:v>
                </c:pt>
                <c:pt idx="7544">
                  <c:v>788.80003746598959</c:v>
                </c:pt>
                <c:pt idx="7545">
                  <c:v>788.90003747073933</c:v>
                </c:pt>
                <c:pt idx="7546">
                  <c:v>789.00003747548908</c:v>
                </c:pt>
                <c:pt idx="7547">
                  <c:v>789.10003748023883</c:v>
                </c:pt>
                <c:pt idx="7548">
                  <c:v>789.20003748498857</c:v>
                </c:pt>
                <c:pt idx="7549">
                  <c:v>789.30003748973832</c:v>
                </c:pt>
                <c:pt idx="7550">
                  <c:v>789.40003749448806</c:v>
                </c:pt>
                <c:pt idx="7551">
                  <c:v>789.50003749923781</c:v>
                </c:pt>
                <c:pt idx="7552">
                  <c:v>789.60003750398755</c:v>
                </c:pt>
                <c:pt idx="7553">
                  <c:v>789.7000375087373</c:v>
                </c:pt>
                <c:pt idx="7554">
                  <c:v>789.80003751348704</c:v>
                </c:pt>
                <c:pt idx="7555">
                  <c:v>789.90003751823679</c:v>
                </c:pt>
                <c:pt idx="7556">
                  <c:v>790.00003752298653</c:v>
                </c:pt>
                <c:pt idx="7557">
                  <c:v>790.10003752773628</c:v>
                </c:pt>
                <c:pt idx="7558">
                  <c:v>790.20003753248602</c:v>
                </c:pt>
                <c:pt idx="7559">
                  <c:v>790.30003753723577</c:v>
                </c:pt>
                <c:pt idx="7560">
                  <c:v>790.40003754198551</c:v>
                </c:pt>
                <c:pt idx="7561">
                  <c:v>790.50003754673526</c:v>
                </c:pt>
                <c:pt idx="7562">
                  <c:v>790.600037551485</c:v>
                </c:pt>
                <c:pt idx="7563">
                  <c:v>790.70003755623475</c:v>
                </c:pt>
                <c:pt idx="7564">
                  <c:v>790.80003756098449</c:v>
                </c:pt>
                <c:pt idx="7565">
                  <c:v>790.90003756573424</c:v>
                </c:pt>
                <c:pt idx="7566">
                  <c:v>791.00003757048398</c:v>
                </c:pt>
                <c:pt idx="7567">
                  <c:v>791.10003757523373</c:v>
                </c:pt>
                <c:pt idx="7568">
                  <c:v>791.20003757998347</c:v>
                </c:pt>
                <c:pt idx="7569">
                  <c:v>791.30003758473322</c:v>
                </c:pt>
                <c:pt idx="7570">
                  <c:v>791.40003758948296</c:v>
                </c:pt>
                <c:pt idx="7571">
                  <c:v>791.50003759423271</c:v>
                </c:pt>
                <c:pt idx="7572">
                  <c:v>791.60003759898245</c:v>
                </c:pt>
                <c:pt idx="7573">
                  <c:v>791.7000376037322</c:v>
                </c:pt>
                <c:pt idx="7574">
                  <c:v>791.80003760848194</c:v>
                </c:pt>
                <c:pt idx="7575">
                  <c:v>791.90003761323169</c:v>
                </c:pt>
                <c:pt idx="7576">
                  <c:v>792.00003761798143</c:v>
                </c:pt>
                <c:pt idx="7577">
                  <c:v>792.10003762273118</c:v>
                </c:pt>
                <c:pt idx="7578">
                  <c:v>792.20003762748092</c:v>
                </c:pt>
                <c:pt idx="7579">
                  <c:v>792.30003763223067</c:v>
                </c:pt>
                <c:pt idx="7580">
                  <c:v>792.40003763698041</c:v>
                </c:pt>
                <c:pt idx="7581">
                  <c:v>792.50003764173016</c:v>
                </c:pt>
                <c:pt idx="7582">
                  <c:v>792.6000376464799</c:v>
                </c:pt>
                <c:pt idx="7583">
                  <c:v>792.70003765122965</c:v>
                </c:pt>
                <c:pt idx="7584">
                  <c:v>792.80003765597939</c:v>
                </c:pt>
                <c:pt idx="7585">
                  <c:v>792.90003766072914</c:v>
                </c:pt>
                <c:pt idx="7586">
                  <c:v>793.00003766547889</c:v>
                </c:pt>
                <c:pt idx="7587">
                  <c:v>793.10003767022863</c:v>
                </c:pt>
                <c:pt idx="7588">
                  <c:v>793.20003767497838</c:v>
                </c:pt>
                <c:pt idx="7589">
                  <c:v>793.30003767972812</c:v>
                </c:pt>
                <c:pt idx="7590">
                  <c:v>793.40003768447787</c:v>
                </c:pt>
                <c:pt idx="7591">
                  <c:v>793.50003768922761</c:v>
                </c:pt>
                <c:pt idx="7592">
                  <c:v>793.60003769397736</c:v>
                </c:pt>
                <c:pt idx="7593">
                  <c:v>793.7000376987271</c:v>
                </c:pt>
                <c:pt idx="7594">
                  <c:v>793.80003770347685</c:v>
                </c:pt>
                <c:pt idx="7595">
                  <c:v>793.90003770822659</c:v>
                </c:pt>
                <c:pt idx="7596">
                  <c:v>794.00003771297634</c:v>
                </c:pt>
                <c:pt idx="7597">
                  <c:v>794.10003771772608</c:v>
                </c:pt>
                <c:pt idx="7598">
                  <c:v>794.20003772247583</c:v>
                </c:pt>
                <c:pt idx="7599">
                  <c:v>794.30003772722557</c:v>
                </c:pt>
                <c:pt idx="7600">
                  <c:v>794.40003773197532</c:v>
                </c:pt>
                <c:pt idx="7601">
                  <c:v>794.50003773672506</c:v>
                </c:pt>
                <c:pt idx="7602">
                  <c:v>794.60003774147481</c:v>
                </c:pt>
                <c:pt idx="7603">
                  <c:v>794.70003774622455</c:v>
                </c:pt>
                <c:pt idx="7604">
                  <c:v>794.8000377509743</c:v>
                </c:pt>
                <c:pt idx="7605">
                  <c:v>794.90003775572404</c:v>
                </c:pt>
                <c:pt idx="7606">
                  <c:v>795.00003776047379</c:v>
                </c:pt>
                <c:pt idx="7607">
                  <c:v>795.10003776522353</c:v>
                </c:pt>
                <c:pt idx="7608">
                  <c:v>795.20003776997328</c:v>
                </c:pt>
                <c:pt idx="7609">
                  <c:v>795.30003777472302</c:v>
                </c:pt>
                <c:pt idx="7610">
                  <c:v>795.40003777947277</c:v>
                </c:pt>
                <c:pt idx="7611">
                  <c:v>795.50003778422251</c:v>
                </c:pt>
                <c:pt idx="7612">
                  <c:v>795.60003778897226</c:v>
                </c:pt>
                <c:pt idx="7613">
                  <c:v>795.700037793722</c:v>
                </c:pt>
                <c:pt idx="7614">
                  <c:v>795.80003779847175</c:v>
                </c:pt>
                <c:pt idx="7615">
                  <c:v>795.90003780322149</c:v>
                </c:pt>
                <c:pt idx="7616">
                  <c:v>796.00003780797124</c:v>
                </c:pt>
                <c:pt idx="7617">
                  <c:v>796.10003781272098</c:v>
                </c:pt>
                <c:pt idx="7618">
                  <c:v>796.20003781747073</c:v>
                </c:pt>
                <c:pt idx="7619">
                  <c:v>796.30003782222047</c:v>
                </c:pt>
                <c:pt idx="7620">
                  <c:v>796.40003782697022</c:v>
                </c:pt>
                <c:pt idx="7621">
                  <c:v>796.50003783171996</c:v>
                </c:pt>
                <c:pt idx="7622">
                  <c:v>796.60003783646971</c:v>
                </c:pt>
                <c:pt idx="7623">
                  <c:v>796.70003784121946</c:v>
                </c:pt>
                <c:pt idx="7624">
                  <c:v>796.8000378459692</c:v>
                </c:pt>
                <c:pt idx="7625">
                  <c:v>796.90003785071895</c:v>
                </c:pt>
                <c:pt idx="7626">
                  <c:v>797.00003785546869</c:v>
                </c:pt>
                <c:pt idx="7627">
                  <c:v>797.10003786021844</c:v>
                </c:pt>
                <c:pt idx="7628">
                  <c:v>797.20003786496818</c:v>
                </c:pt>
                <c:pt idx="7629">
                  <c:v>797.30003786971793</c:v>
                </c:pt>
                <c:pt idx="7630">
                  <c:v>797.40003787446767</c:v>
                </c:pt>
                <c:pt idx="7631">
                  <c:v>797.50003787921742</c:v>
                </c:pt>
                <c:pt idx="7632">
                  <c:v>797.60003788396716</c:v>
                </c:pt>
                <c:pt idx="7633">
                  <c:v>797.70003788871691</c:v>
                </c:pt>
                <c:pt idx="7634">
                  <c:v>797.80003789346665</c:v>
                </c:pt>
                <c:pt idx="7635">
                  <c:v>797.9000378982164</c:v>
                </c:pt>
                <c:pt idx="7636">
                  <c:v>798.00003790296614</c:v>
                </c:pt>
                <c:pt idx="7637">
                  <c:v>798.10003790771589</c:v>
                </c:pt>
                <c:pt idx="7638">
                  <c:v>798.20003791246563</c:v>
                </c:pt>
                <c:pt idx="7639">
                  <c:v>798.30003791721538</c:v>
                </c:pt>
                <c:pt idx="7640">
                  <c:v>798.40003792196512</c:v>
                </c:pt>
                <c:pt idx="7641">
                  <c:v>798.50003792671487</c:v>
                </c:pt>
                <c:pt idx="7642">
                  <c:v>798.60003793146461</c:v>
                </c:pt>
                <c:pt idx="7643">
                  <c:v>798.70003793621436</c:v>
                </c:pt>
                <c:pt idx="7644">
                  <c:v>798.8000379409641</c:v>
                </c:pt>
                <c:pt idx="7645">
                  <c:v>798.90003794571385</c:v>
                </c:pt>
                <c:pt idx="7646">
                  <c:v>799.00003795046359</c:v>
                </c:pt>
                <c:pt idx="7647">
                  <c:v>799.10003795521334</c:v>
                </c:pt>
                <c:pt idx="7648">
                  <c:v>799.20003795996308</c:v>
                </c:pt>
                <c:pt idx="7649">
                  <c:v>799.30003796471283</c:v>
                </c:pt>
                <c:pt idx="7650">
                  <c:v>799.40003796946257</c:v>
                </c:pt>
                <c:pt idx="7651">
                  <c:v>799.50003797421232</c:v>
                </c:pt>
                <c:pt idx="7652">
                  <c:v>799.60003797896206</c:v>
                </c:pt>
                <c:pt idx="7653">
                  <c:v>799.70003798371181</c:v>
                </c:pt>
                <c:pt idx="7654">
                  <c:v>799.80003798846155</c:v>
                </c:pt>
                <c:pt idx="7655">
                  <c:v>799.9000379932113</c:v>
                </c:pt>
                <c:pt idx="7656">
                  <c:v>800.00003799796104</c:v>
                </c:pt>
                <c:pt idx="7657">
                  <c:v>800.10003800271079</c:v>
                </c:pt>
                <c:pt idx="7658">
                  <c:v>800.20003800746053</c:v>
                </c:pt>
                <c:pt idx="7659">
                  <c:v>800.30003801221028</c:v>
                </c:pt>
                <c:pt idx="7660">
                  <c:v>800.40003801696002</c:v>
                </c:pt>
                <c:pt idx="7661">
                  <c:v>800.50003802170977</c:v>
                </c:pt>
                <c:pt idx="7662">
                  <c:v>800.60003802645952</c:v>
                </c:pt>
                <c:pt idx="7663">
                  <c:v>800.70003803120926</c:v>
                </c:pt>
                <c:pt idx="7664">
                  <c:v>800.80003803595901</c:v>
                </c:pt>
                <c:pt idx="7665">
                  <c:v>800.90003804070875</c:v>
                </c:pt>
                <c:pt idx="7666">
                  <c:v>801.0000380454585</c:v>
                </c:pt>
                <c:pt idx="7667">
                  <c:v>801.10003805020824</c:v>
                </c:pt>
                <c:pt idx="7668">
                  <c:v>801.20003805495799</c:v>
                </c:pt>
                <c:pt idx="7669">
                  <c:v>801.30003805970773</c:v>
                </c:pt>
                <c:pt idx="7670">
                  <c:v>801.40003806445748</c:v>
                </c:pt>
                <c:pt idx="7671">
                  <c:v>801.50003806920722</c:v>
                </c:pt>
                <c:pt idx="7672">
                  <c:v>801.60003807395697</c:v>
                </c:pt>
                <c:pt idx="7673">
                  <c:v>801.70003807870671</c:v>
                </c:pt>
                <c:pt idx="7674">
                  <c:v>801.80003808345646</c:v>
                </c:pt>
                <c:pt idx="7675">
                  <c:v>801.9000380882062</c:v>
                </c:pt>
                <c:pt idx="7676">
                  <c:v>802.00003809295595</c:v>
                </c:pt>
                <c:pt idx="7677">
                  <c:v>802.10003809770569</c:v>
                </c:pt>
                <c:pt idx="7678">
                  <c:v>802.20003810245544</c:v>
                </c:pt>
                <c:pt idx="7679">
                  <c:v>802.30003810720518</c:v>
                </c:pt>
                <c:pt idx="7680">
                  <c:v>802.40003811195493</c:v>
                </c:pt>
                <c:pt idx="7681">
                  <c:v>802.50003811670467</c:v>
                </c:pt>
                <c:pt idx="7682">
                  <c:v>802.60003812145442</c:v>
                </c:pt>
                <c:pt idx="7683">
                  <c:v>802.70003812620416</c:v>
                </c:pt>
                <c:pt idx="7684">
                  <c:v>802.80003813095391</c:v>
                </c:pt>
                <c:pt idx="7685">
                  <c:v>802.90003813570365</c:v>
                </c:pt>
                <c:pt idx="7686">
                  <c:v>803.0000381404534</c:v>
                </c:pt>
                <c:pt idx="7687">
                  <c:v>803.10003814520314</c:v>
                </c:pt>
                <c:pt idx="7688">
                  <c:v>803.20003814995289</c:v>
                </c:pt>
                <c:pt idx="7689">
                  <c:v>803.30003815470263</c:v>
                </c:pt>
                <c:pt idx="7690">
                  <c:v>803.40003815945238</c:v>
                </c:pt>
                <c:pt idx="7691">
                  <c:v>803.50003816420212</c:v>
                </c:pt>
                <c:pt idx="7692">
                  <c:v>803.60003816895187</c:v>
                </c:pt>
                <c:pt idx="7693">
                  <c:v>803.70003817370161</c:v>
                </c:pt>
                <c:pt idx="7694">
                  <c:v>803.80003817845136</c:v>
                </c:pt>
                <c:pt idx="7695">
                  <c:v>803.9000381832011</c:v>
                </c:pt>
                <c:pt idx="7696">
                  <c:v>804.00003818795085</c:v>
                </c:pt>
                <c:pt idx="7697">
                  <c:v>804.10003819270059</c:v>
                </c:pt>
                <c:pt idx="7698">
                  <c:v>804.20003819745034</c:v>
                </c:pt>
                <c:pt idx="7699">
                  <c:v>804.30003820220008</c:v>
                </c:pt>
                <c:pt idx="7700">
                  <c:v>804.40003820694983</c:v>
                </c:pt>
                <c:pt idx="7701">
                  <c:v>804.50003821169958</c:v>
                </c:pt>
                <c:pt idx="7702">
                  <c:v>804.60003821644932</c:v>
                </c:pt>
                <c:pt idx="7703">
                  <c:v>804.70003822119907</c:v>
                </c:pt>
                <c:pt idx="7704">
                  <c:v>804.80003822594881</c:v>
                </c:pt>
                <c:pt idx="7705">
                  <c:v>804.90003823069856</c:v>
                </c:pt>
                <c:pt idx="7706">
                  <c:v>805.0000382354483</c:v>
                </c:pt>
                <c:pt idx="7707">
                  <c:v>805.10003824019805</c:v>
                </c:pt>
                <c:pt idx="7708">
                  <c:v>805.20003824494779</c:v>
                </c:pt>
                <c:pt idx="7709">
                  <c:v>805.30003824969754</c:v>
                </c:pt>
                <c:pt idx="7710">
                  <c:v>805.40003825444728</c:v>
                </c:pt>
                <c:pt idx="7711">
                  <c:v>805.50003825919703</c:v>
                </c:pt>
                <c:pt idx="7712">
                  <c:v>805.60003826394677</c:v>
                </c:pt>
                <c:pt idx="7713">
                  <c:v>805.70003826869652</c:v>
                </c:pt>
                <c:pt idx="7714">
                  <c:v>805.80003827344626</c:v>
                </c:pt>
                <c:pt idx="7715">
                  <c:v>805.90003827819601</c:v>
                </c:pt>
                <c:pt idx="7716">
                  <c:v>806.00003828294575</c:v>
                </c:pt>
                <c:pt idx="7717">
                  <c:v>806.1000382876955</c:v>
                </c:pt>
                <c:pt idx="7718">
                  <c:v>806.20003829244524</c:v>
                </c:pt>
                <c:pt idx="7719">
                  <c:v>806.30003829719499</c:v>
                </c:pt>
                <c:pt idx="7720">
                  <c:v>806.40003830194473</c:v>
                </c:pt>
                <c:pt idx="7721">
                  <c:v>806.50003830669448</c:v>
                </c:pt>
                <c:pt idx="7722">
                  <c:v>806.60003831144422</c:v>
                </c:pt>
                <c:pt idx="7723">
                  <c:v>806.70003831619397</c:v>
                </c:pt>
                <c:pt idx="7724">
                  <c:v>806.80003832094371</c:v>
                </c:pt>
                <c:pt idx="7725">
                  <c:v>806.90003832569346</c:v>
                </c:pt>
                <c:pt idx="7726">
                  <c:v>807.0000383304432</c:v>
                </c:pt>
                <c:pt idx="7727">
                  <c:v>807.10003833519295</c:v>
                </c:pt>
                <c:pt idx="7728">
                  <c:v>807.20003833994269</c:v>
                </c:pt>
                <c:pt idx="7729">
                  <c:v>807.30003834469244</c:v>
                </c:pt>
                <c:pt idx="7730">
                  <c:v>807.40003834944218</c:v>
                </c:pt>
                <c:pt idx="7731">
                  <c:v>807.50003835419193</c:v>
                </c:pt>
                <c:pt idx="7732">
                  <c:v>807.60003835894167</c:v>
                </c:pt>
                <c:pt idx="7733">
                  <c:v>807.70003836369142</c:v>
                </c:pt>
                <c:pt idx="7734">
                  <c:v>807.80003836844116</c:v>
                </c:pt>
                <c:pt idx="7735">
                  <c:v>807.90003837319091</c:v>
                </c:pt>
                <c:pt idx="7736">
                  <c:v>808.00003837794065</c:v>
                </c:pt>
                <c:pt idx="7737">
                  <c:v>808.1000383826904</c:v>
                </c:pt>
                <c:pt idx="7738">
                  <c:v>808.20003838744015</c:v>
                </c:pt>
                <c:pt idx="7739">
                  <c:v>808.30003839218989</c:v>
                </c:pt>
                <c:pt idx="7740">
                  <c:v>808.40003839693964</c:v>
                </c:pt>
                <c:pt idx="7741">
                  <c:v>808.50003840168938</c:v>
                </c:pt>
                <c:pt idx="7742">
                  <c:v>808.60003840643913</c:v>
                </c:pt>
                <c:pt idx="7743">
                  <c:v>808.70003841118887</c:v>
                </c:pt>
                <c:pt idx="7744">
                  <c:v>808.80003841593862</c:v>
                </c:pt>
                <c:pt idx="7745">
                  <c:v>808.90003842068836</c:v>
                </c:pt>
                <c:pt idx="7746">
                  <c:v>809.00003842543811</c:v>
                </c:pt>
                <c:pt idx="7747">
                  <c:v>809.10003843018785</c:v>
                </c:pt>
                <c:pt idx="7748">
                  <c:v>809.2000384349376</c:v>
                </c:pt>
                <c:pt idx="7749">
                  <c:v>809.30003843968734</c:v>
                </c:pt>
                <c:pt idx="7750">
                  <c:v>809.40003844443709</c:v>
                </c:pt>
                <c:pt idx="7751">
                  <c:v>809.50003844918683</c:v>
                </c:pt>
                <c:pt idx="7752">
                  <c:v>809.60003845393658</c:v>
                </c:pt>
                <c:pt idx="7753">
                  <c:v>809.70003845868632</c:v>
                </c:pt>
                <c:pt idx="7754">
                  <c:v>809.80003846343607</c:v>
                </c:pt>
                <c:pt idx="7755">
                  <c:v>809.90003846818581</c:v>
                </c:pt>
                <c:pt idx="7756">
                  <c:v>810.00003847293556</c:v>
                </c:pt>
                <c:pt idx="7757">
                  <c:v>810.1000384776853</c:v>
                </c:pt>
                <c:pt idx="7758">
                  <c:v>810.20003848243505</c:v>
                </c:pt>
                <c:pt idx="7759">
                  <c:v>810.30003848718479</c:v>
                </c:pt>
                <c:pt idx="7760">
                  <c:v>810.40003849193454</c:v>
                </c:pt>
                <c:pt idx="7761">
                  <c:v>810.50003849668428</c:v>
                </c:pt>
                <c:pt idx="7762">
                  <c:v>810.60003850143403</c:v>
                </c:pt>
                <c:pt idx="7763">
                  <c:v>810.70003850618377</c:v>
                </c:pt>
                <c:pt idx="7764">
                  <c:v>810.80003851093352</c:v>
                </c:pt>
                <c:pt idx="7765">
                  <c:v>810.90003851568326</c:v>
                </c:pt>
                <c:pt idx="7766">
                  <c:v>811.00003852043301</c:v>
                </c:pt>
                <c:pt idx="7767">
                  <c:v>811.10003852518275</c:v>
                </c:pt>
                <c:pt idx="7768">
                  <c:v>811.2000385299325</c:v>
                </c:pt>
                <c:pt idx="7769">
                  <c:v>811.30003853468224</c:v>
                </c:pt>
                <c:pt idx="7770">
                  <c:v>811.40003853943199</c:v>
                </c:pt>
                <c:pt idx="7771">
                  <c:v>811.50003854418173</c:v>
                </c:pt>
                <c:pt idx="7772">
                  <c:v>811.60003854893148</c:v>
                </c:pt>
                <c:pt idx="7773">
                  <c:v>811.70003855368122</c:v>
                </c:pt>
                <c:pt idx="7774">
                  <c:v>811.80003855843097</c:v>
                </c:pt>
                <c:pt idx="7775">
                  <c:v>811.90003856318071</c:v>
                </c:pt>
                <c:pt idx="7776">
                  <c:v>812.00003856793046</c:v>
                </c:pt>
                <c:pt idx="7777">
                  <c:v>812.10003857268021</c:v>
                </c:pt>
                <c:pt idx="7778">
                  <c:v>812.20003857742995</c:v>
                </c:pt>
                <c:pt idx="7779">
                  <c:v>812.3000385821797</c:v>
                </c:pt>
                <c:pt idx="7780">
                  <c:v>812.40003858692944</c:v>
                </c:pt>
                <c:pt idx="7781">
                  <c:v>812.50003859167919</c:v>
                </c:pt>
                <c:pt idx="7782">
                  <c:v>812.60003859642893</c:v>
                </c:pt>
                <c:pt idx="7783">
                  <c:v>812.70003860117868</c:v>
                </c:pt>
                <c:pt idx="7784">
                  <c:v>812.80003860592842</c:v>
                </c:pt>
                <c:pt idx="7785">
                  <c:v>812.90003861067817</c:v>
                </c:pt>
                <c:pt idx="7786">
                  <c:v>813.00003861542791</c:v>
                </c:pt>
                <c:pt idx="7787">
                  <c:v>813.10003862017766</c:v>
                </c:pt>
                <c:pt idx="7788">
                  <c:v>813.2000386249274</c:v>
                </c:pt>
                <c:pt idx="7789">
                  <c:v>813.30003862967715</c:v>
                </c:pt>
                <c:pt idx="7790">
                  <c:v>813.40003863442689</c:v>
                </c:pt>
                <c:pt idx="7791">
                  <c:v>813.50003863917664</c:v>
                </c:pt>
                <c:pt idx="7792">
                  <c:v>813.60003864392638</c:v>
                </c:pt>
                <c:pt idx="7793">
                  <c:v>813.70003864867613</c:v>
                </c:pt>
                <c:pt idx="7794">
                  <c:v>813.80003865342587</c:v>
                </c:pt>
                <c:pt idx="7795">
                  <c:v>813.90003865817562</c:v>
                </c:pt>
                <c:pt idx="7796">
                  <c:v>814.00003866292536</c:v>
                </c:pt>
                <c:pt idx="7797">
                  <c:v>814.10003866767511</c:v>
                </c:pt>
                <c:pt idx="7798">
                  <c:v>814.20003867242485</c:v>
                </c:pt>
                <c:pt idx="7799">
                  <c:v>814.3000386771746</c:v>
                </c:pt>
                <c:pt idx="7800">
                  <c:v>814.40003868192434</c:v>
                </c:pt>
                <c:pt idx="7801">
                  <c:v>814.50003868667409</c:v>
                </c:pt>
                <c:pt idx="7802">
                  <c:v>814.60003869142383</c:v>
                </c:pt>
                <c:pt idx="7803">
                  <c:v>814.70003869617358</c:v>
                </c:pt>
                <c:pt idx="7804">
                  <c:v>814.80003870092332</c:v>
                </c:pt>
                <c:pt idx="7805">
                  <c:v>814.90003870567307</c:v>
                </c:pt>
                <c:pt idx="7806">
                  <c:v>815.00003871042281</c:v>
                </c:pt>
                <c:pt idx="7807">
                  <c:v>815.10003871517256</c:v>
                </c:pt>
                <c:pt idx="7808">
                  <c:v>815.2000387199223</c:v>
                </c:pt>
                <c:pt idx="7809">
                  <c:v>815.30003872467205</c:v>
                </c:pt>
                <c:pt idx="7810">
                  <c:v>815.40003872942179</c:v>
                </c:pt>
                <c:pt idx="7811">
                  <c:v>815.50003873417154</c:v>
                </c:pt>
                <c:pt idx="7812">
                  <c:v>815.60003873892128</c:v>
                </c:pt>
                <c:pt idx="7813">
                  <c:v>815.70003874367103</c:v>
                </c:pt>
                <c:pt idx="7814">
                  <c:v>815.80003874842077</c:v>
                </c:pt>
                <c:pt idx="7815">
                  <c:v>815.90003875317052</c:v>
                </c:pt>
                <c:pt idx="7816">
                  <c:v>816.00003875792027</c:v>
                </c:pt>
                <c:pt idx="7817">
                  <c:v>816.10003876267001</c:v>
                </c:pt>
                <c:pt idx="7818">
                  <c:v>816.20003876741976</c:v>
                </c:pt>
                <c:pt idx="7819">
                  <c:v>816.3000387721695</c:v>
                </c:pt>
                <c:pt idx="7820">
                  <c:v>816.40003877691925</c:v>
                </c:pt>
                <c:pt idx="7821">
                  <c:v>816.50003878166899</c:v>
                </c:pt>
                <c:pt idx="7822">
                  <c:v>816.60003878641874</c:v>
                </c:pt>
                <c:pt idx="7823">
                  <c:v>816.70003879116848</c:v>
                </c:pt>
                <c:pt idx="7824">
                  <c:v>816.80003879591823</c:v>
                </c:pt>
                <c:pt idx="7825">
                  <c:v>816.90003880066797</c:v>
                </c:pt>
                <c:pt idx="7826">
                  <c:v>817.00003880541772</c:v>
                </c:pt>
                <c:pt idx="7827">
                  <c:v>817.10003881016746</c:v>
                </c:pt>
                <c:pt idx="7828">
                  <c:v>817.20003881491721</c:v>
                </c:pt>
                <c:pt idx="7829">
                  <c:v>817.30003881966695</c:v>
                </c:pt>
                <c:pt idx="7830">
                  <c:v>817.4000388244167</c:v>
                </c:pt>
                <c:pt idx="7831">
                  <c:v>817.50003882916644</c:v>
                </c:pt>
                <c:pt idx="7832">
                  <c:v>817.60003883391619</c:v>
                </c:pt>
                <c:pt idx="7833">
                  <c:v>817.70003883866593</c:v>
                </c:pt>
                <c:pt idx="7834">
                  <c:v>817.80003884341568</c:v>
                </c:pt>
                <c:pt idx="7835">
                  <c:v>817.90003884816542</c:v>
                </c:pt>
                <c:pt idx="7836">
                  <c:v>818.00003885291517</c:v>
                </c:pt>
                <c:pt idx="7837">
                  <c:v>818.10003885766491</c:v>
                </c:pt>
                <c:pt idx="7838">
                  <c:v>818.20003886241466</c:v>
                </c:pt>
                <c:pt idx="7839">
                  <c:v>818.3000388671644</c:v>
                </c:pt>
                <c:pt idx="7840">
                  <c:v>818.40003887191415</c:v>
                </c:pt>
                <c:pt idx="7841">
                  <c:v>818.50003887666389</c:v>
                </c:pt>
                <c:pt idx="7842">
                  <c:v>818.60003888141364</c:v>
                </c:pt>
                <c:pt idx="7843">
                  <c:v>818.70003888616338</c:v>
                </c:pt>
                <c:pt idx="7844">
                  <c:v>818.80003889091313</c:v>
                </c:pt>
                <c:pt idx="7845">
                  <c:v>818.90003889566287</c:v>
                </c:pt>
                <c:pt idx="7846">
                  <c:v>819.00003890041262</c:v>
                </c:pt>
                <c:pt idx="7847">
                  <c:v>819.10003890516236</c:v>
                </c:pt>
                <c:pt idx="7848">
                  <c:v>819.20003890991211</c:v>
                </c:pt>
                <c:pt idx="7849">
                  <c:v>819.30003891466185</c:v>
                </c:pt>
                <c:pt idx="7850">
                  <c:v>819.4000389194116</c:v>
                </c:pt>
                <c:pt idx="7851">
                  <c:v>819.50003892416134</c:v>
                </c:pt>
                <c:pt idx="7852">
                  <c:v>819.60003892891109</c:v>
                </c:pt>
                <c:pt idx="7853">
                  <c:v>819.70003893366084</c:v>
                </c:pt>
                <c:pt idx="7854">
                  <c:v>819.80003893841058</c:v>
                </c:pt>
                <c:pt idx="7855">
                  <c:v>819.90003894316033</c:v>
                </c:pt>
                <c:pt idx="7856">
                  <c:v>820.00003894791007</c:v>
                </c:pt>
                <c:pt idx="7857">
                  <c:v>820.10003895265982</c:v>
                </c:pt>
                <c:pt idx="7858">
                  <c:v>820.20003895740956</c:v>
                </c:pt>
                <c:pt idx="7859">
                  <c:v>820.30003896215931</c:v>
                </c:pt>
                <c:pt idx="7860">
                  <c:v>820.40003896690905</c:v>
                </c:pt>
                <c:pt idx="7861">
                  <c:v>820.5000389716588</c:v>
                </c:pt>
                <c:pt idx="7862">
                  <c:v>820.60003897640854</c:v>
                </c:pt>
                <c:pt idx="7863">
                  <c:v>820.70003898115829</c:v>
                </c:pt>
                <c:pt idx="7864">
                  <c:v>820.80003898590803</c:v>
                </c:pt>
                <c:pt idx="7865">
                  <c:v>820.90003899065778</c:v>
                </c:pt>
                <c:pt idx="7866">
                  <c:v>821.00003899540752</c:v>
                </c:pt>
                <c:pt idx="7867">
                  <c:v>821.10003900015727</c:v>
                </c:pt>
                <c:pt idx="7868">
                  <c:v>821.20003900490701</c:v>
                </c:pt>
                <c:pt idx="7869">
                  <c:v>821.30003900965676</c:v>
                </c:pt>
                <c:pt idx="7870">
                  <c:v>821.4000390144065</c:v>
                </c:pt>
                <c:pt idx="7871">
                  <c:v>821.50003901915625</c:v>
                </c:pt>
                <c:pt idx="7872">
                  <c:v>821.60003902390599</c:v>
                </c:pt>
                <c:pt idx="7873">
                  <c:v>821.70003902865574</c:v>
                </c:pt>
                <c:pt idx="7874">
                  <c:v>821.80003903340548</c:v>
                </c:pt>
                <c:pt idx="7875">
                  <c:v>821.90003903815523</c:v>
                </c:pt>
                <c:pt idx="7876">
                  <c:v>822.00003904290497</c:v>
                </c:pt>
                <c:pt idx="7877">
                  <c:v>822.10003904765472</c:v>
                </c:pt>
                <c:pt idx="7878">
                  <c:v>822.20003905240446</c:v>
                </c:pt>
                <c:pt idx="7879">
                  <c:v>822.30003905715421</c:v>
                </c:pt>
                <c:pt idx="7880">
                  <c:v>822.40003906190395</c:v>
                </c:pt>
                <c:pt idx="7881">
                  <c:v>822.5000390666537</c:v>
                </c:pt>
                <c:pt idx="7882">
                  <c:v>822.60003907140344</c:v>
                </c:pt>
                <c:pt idx="7883">
                  <c:v>822.70003907615319</c:v>
                </c:pt>
                <c:pt idx="7884">
                  <c:v>822.80003908090293</c:v>
                </c:pt>
                <c:pt idx="7885">
                  <c:v>822.90003908565268</c:v>
                </c:pt>
                <c:pt idx="7886">
                  <c:v>823.00003909040242</c:v>
                </c:pt>
                <c:pt idx="7887">
                  <c:v>823.10003909515217</c:v>
                </c:pt>
                <c:pt idx="7888">
                  <c:v>823.20003909990191</c:v>
                </c:pt>
                <c:pt idx="7889">
                  <c:v>823.30003910465166</c:v>
                </c:pt>
                <c:pt idx="7890">
                  <c:v>823.4000391094014</c:v>
                </c:pt>
                <c:pt idx="7891">
                  <c:v>823.50003911415115</c:v>
                </c:pt>
                <c:pt idx="7892">
                  <c:v>823.6000391189009</c:v>
                </c:pt>
                <c:pt idx="7893">
                  <c:v>823.70003912365064</c:v>
                </c:pt>
                <c:pt idx="7894">
                  <c:v>823.80003912840039</c:v>
                </c:pt>
                <c:pt idx="7895">
                  <c:v>823.90003913315013</c:v>
                </c:pt>
                <c:pt idx="7896">
                  <c:v>824.00003913789988</c:v>
                </c:pt>
                <c:pt idx="7897">
                  <c:v>824.10003914264962</c:v>
                </c:pt>
                <c:pt idx="7898">
                  <c:v>824.20003914739937</c:v>
                </c:pt>
                <c:pt idx="7899">
                  <c:v>824.30003915214911</c:v>
                </c:pt>
                <c:pt idx="7900">
                  <c:v>824.40003915689886</c:v>
                </c:pt>
                <c:pt idx="7901">
                  <c:v>824.5000391616486</c:v>
                </c:pt>
                <c:pt idx="7902">
                  <c:v>824.60003916639835</c:v>
                </c:pt>
                <c:pt idx="7903">
                  <c:v>824.70003917114809</c:v>
                </c:pt>
                <c:pt idx="7904">
                  <c:v>824.80003917589784</c:v>
                </c:pt>
                <c:pt idx="7905">
                  <c:v>824.90003918064758</c:v>
                </c:pt>
                <c:pt idx="7906">
                  <c:v>825.00003918539733</c:v>
                </c:pt>
                <c:pt idx="7907">
                  <c:v>825.10003919014707</c:v>
                </c:pt>
                <c:pt idx="7908">
                  <c:v>825.20003919489682</c:v>
                </c:pt>
                <c:pt idx="7909">
                  <c:v>825.30003919964656</c:v>
                </c:pt>
                <c:pt idx="7910">
                  <c:v>825.40003920439631</c:v>
                </c:pt>
                <c:pt idx="7911">
                  <c:v>825.50003920914605</c:v>
                </c:pt>
                <c:pt idx="7912">
                  <c:v>825.6000392138958</c:v>
                </c:pt>
                <c:pt idx="7913">
                  <c:v>825.70003921864554</c:v>
                </c:pt>
                <c:pt idx="7914">
                  <c:v>825.80003922339529</c:v>
                </c:pt>
                <c:pt idx="7915">
                  <c:v>825.90003922814503</c:v>
                </c:pt>
                <c:pt idx="7916">
                  <c:v>826.00003923289478</c:v>
                </c:pt>
                <c:pt idx="7917">
                  <c:v>826.10003923764452</c:v>
                </c:pt>
                <c:pt idx="7918">
                  <c:v>826.20003924239427</c:v>
                </c:pt>
                <c:pt idx="7919">
                  <c:v>826.30003924714401</c:v>
                </c:pt>
                <c:pt idx="7920">
                  <c:v>826.40003925189376</c:v>
                </c:pt>
                <c:pt idx="7921">
                  <c:v>826.5000392566435</c:v>
                </c:pt>
                <c:pt idx="7922">
                  <c:v>826.60003926139325</c:v>
                </c:pt>
                <c:pt idx="7923">
                  <c:v>826.70003926614299</c:v>
                </c:pt>
                <c:pt idx="7924">
                  <c:v>826.80003927089274</c:v>
                </c:pt>
                <c:pt idx="7925">
                  <c:v>826.90003927564248</c:v>
                </c:pt>
                <c:pt idx="7926">
                  <c:v>827.00003928039223</c:v>
                </c:pt>
                <c:pt idx="7927">
                  <c:v>827.10003928514197</c:v>
                </c:pt>
                <c:pt idx="7928">
                  <c:v>827.20003928989172</c:v>
                </c:pt>
                <c:pt idx="7929">
                  <c:v>827.30003929464146</c:v>
                </c:pt>
                <c:pt idx="7930">
                  <c:v>827.40003929939121</c:v>
                </c:pt>
                <c:pt idx="7931">
                  <c:v>827.50003930414096</c:v>
                </c:pt>
                <c:pt idx="7932">
                  <c:v>827.6000393088907</c:v>
                </c:pt>
                <c:pt idx="7933">
                  <c:v>827.70003931364045</c:v>
                </c:pt>
                <c:pt idx="7934">
                  <c:v>827.80003931839019</c:v>
                </c:pt>
                <c:pt idx="7935">
                  <c:v>827.90003932313994</c:v>
                </c:pt>
                <c:pt idx="7936">
                  <c:v>828.00003932788968</c:v>
                </c:pt>
                <c:pt idx="7937">
                  <c:v>828.10003933263943</c:v>
                </c:pt>
                <c:pt idx="7938">
                  <c:v>828.20003933738917</c:v>
                </c:pt>
                <c:pt idx="7939">
                  <c:v>828.30003934213892</c:v>
                </c:pt>
                <c:pt idx="7940">
                  <c:v>828.40003934688866</c:v>
                </c:pt>
                <c:pt idx="7941">
                  <c:v>828.50003935163841</c:v>
                </c:pt>
                <c:pt idx="7942">
                  <c:v>828.60003935638815</c:v>
                </c:pt>
                <c:pt idx="7943">
                  <c:v>828.7000393611379</c:v>
                </c:pt>
                <c:pt idx="7944">
                  <c:v>828.80003936588764</c:v>
                </c:pt>
                <c:pt idx="7945">
                  <c:v>828.90003937063739</c:v>
                </c:pt>
                <c:pt idx="7946">
                  <c:v>829.00003937538713</c:v>
                </c:pt>
                <c:pt idx="7947">
                  <c:v>829.10003938013688</c:v>
                </c:pt>
                <c:pt idx="7948">
                  <c:v>829.20003938488662</c:v>
                </c:pt>
                <c:pt idx="7949">
                  <c:v>829.30003938963637</c:v>
                </c:pt>
                <c:pt idx="7950">
                  <c:v>829.40003939438611</c:v>
                </c:pt>
                <c:pt idx="7951">
                  <c:v>829.50003939913586</c:v>
                </c:pt>
                <c:pt idx="7952">
                  <c:v>829.6000394038856</c:v>
                </c:pt>
                <c:pt idx="7953">
                  <c:v>829.70003940863535</c:v>
                </c:pt>
                <c:pt idx="7954">
                  <c:v>829.80003941338509</c:v>
                </c:pt>
                <c:pt idx="7955">
                  <c:v>829.90003941813484</c:v>
                </c:pt>
                <c:pt idx="7956">
                  <c:v>830.00003942288458</c:v>
                </c:pt>
                <c:pt idx="7957">
                  <c:v>830.10003942763433</c:v>
                </c:pt>
                <c:pt idx="7958">
                  <c:v>830.20003943238407</c:v>
                </c:pt>
                <c:pt idx="7959">
                  <c:v>830.30003943713382</c:v>
                </c:pt>
                <c:pt idx="7960">
                  <c:v>830.40003944188356</c:v>
                </c:pt>
                <c:pt idx="7961">
                  <c:v>830.50003944663331</c:v>
                </c:pt>
                <c:pt idx="7962">
                  <c:v>830.60003945138305</c:v>
                </c:pt>
                <c:pt idx="7963">
                  <c:v>830.7000394561328</c:v>
                </c:pt>
                <c:pt idx="7964">
                  <c:v>830.80003946088254</c:v>
                </c:pt>
                <c:pt idx="7965">
                  <c:v>830.90003946563229</c:v>
                </c:pt>
                <c:pt idx="7966">
                  <c:v>831.00003947038203</c:v>
                </c:pt>
                <c:pt idx="7967">
                  <c:v>831.10003947513178</c:v>
                </c:pt>
                <c:pt idx="7968">
                  <c:v>831.20003947988153</c:v>
                </c:pt>
                <c:pt idx="7969">
                  <c:v>831.30003948463127</c:v>
                </c:pt>
                <c:pt idx="7970">
                  <c:v>831.40003948938102</c:v>
                </c:pt>
                <c:pt idx="7971">
                  <c:v>831.50003949413076</c:v>
                </c:pt>
                <c:pt idx="7972">
                  <c:v>831.60003949888051</c:v>
                </c:pt>
                <c:pt idx="7973">
                  <c:v>831.70003950363025</c:v>
                </c:pt>
                <c:pt idx="7974">
                  <c:v>831.80003950838</c:v>
                </c:pt>
                <c:pt idx="7975">
                  <c:v>831.90003951312974</c:v>
                </c:pt>
                <c:pt idx="7976">
                  <c:v>832.00003951787949</c:v>
                </c:pt>
                <c:pt idx="7977">
                  <c:v>832.10003952262923</c:v>
                </c:pt>
                <c:pt idx="7978">
                  <c:v>832.20003952737898</c:v>
                </c:pt>
                <c:pt idx="7979">
                  <c:v>832.30003953212872</c:v>
                </c:pt>
                <c:pt idx="7980">
                  <c:v>832.40003953687847</c:v>
                </c:pt>
                <c:pt idx="7981">
                  <c:v>832.50003954162821</c:v>
                </c:pt>
                <c:pt idx="7982">
                  <c:v>832.60003954637796</c:v>
                </c:pt>
                <c:pt idx="7983">
                  <c:v>832.7000395511277</c:v>
                </c:pt>
                <c:pt idx="7984">
                  <c:v>832.80003955587745</c:v>
                </c:pt>
                <c:pt idx="7985">
                  <c:v>832.90003956062719</c:v>
                </c:pt>
                <c:pt idx="7986">
                  <c:v>833.00003956537694</c:v>
                </c:pt>
                <c:pt idx="7987">
                  <c:v>833.10003957012668</c:v>
                </c:pt>
                <c:pt idx="7988">
                  <c:v>833.20003957487643</c:v>
                </c:pt>
                <c:pt idx="7989">
                  <c:v>833.30003957962617</c:v>
                </c:pt>
                <c:pt idx="7990">
                  <c:v>833.40003958437592</c:v>
                </c:pt>
                <c:pt idx="7991">
                  <c:v>833.50003958912566</c:v>
                </c:pt>
                <c:pt idx="7992">
                  <c:v>833.60003959387541</c:v>
                </c:pt>
                <c:pt idx="7993">
                  <c:v>833.70003959862515</c:v>
                </c:pt>
                <c:pt idx="7994">
                  <c:v>833.8000396033749</c:v>
                </c:pt>
                <c:pt idx="7995">
                  <c:v>833.90003960812464</c:v>
                </c:pt>
                <c:pt idx="7996">
                  <c:v>834.00003961287439</c:v>
                </c:pt>
                <c:pt idx="7997">
                  <c:v>834.10003961762413</c:v>
                </c:pt>
                <c:pt idx="7998">
                  <c:v>834.20003962237388</c:v>
                </c:pt>
                <c:pt idx="7999">
                  <c:v>834.30003962712362</c:v>
                </c:pt>
                <c:pt idx="8000">
                  <c:v>834.40003963187337</c:v>
                </c:pt>
                <c:pt idx="8001">
                  <c:v>834.50003963662311</c:v>
                </c:pt>
                <c:pt idx="8002">
                  <c:v>834.60003964137286</c:v>
                </c:pt>
                <c:pt idx="8003">
                  <c:v>834.7000396461226</c:v>
                </c:pt>
                <c:pt idx="8004">
                  <c:v>834.80003965087235</c:v>
                </c:pt>
                <c:pt idx="8005">
                  <c:v>834.90003965562209</c:v>
                </c:pt>
                <c:pt idx="8006">
                  <c:v>835.00003966037184</c:v>
                </c:pt>
                <c:pt idx="8007">
                  <c:v>835.10003966512159</c:v>
                </c:pt>
                <c:pt idx="8008">
                  <c:v>835.20003966987133</c:v>
                </c:pt>
                <c:pt idx="8009">
                  <c:v>835.30003967462108</c:v>
                </c:pt>
                <c:pt idx="8010">
                  <c:v>835.40003967937082</c:v>
                </c:pt>
                <c:pt idx="8011">
                  <c:v>835.50003968412057</c:v>
                </c:pt>
                <c:pt idx="8012">
                  <c:v>835.60003968887031</c:v>
                </c:pt>
                <c:pt idx="8013">
                  <c:v>835.70003969362006</c:v>
                </c:pt>
                <c:pt idx="8014">
                  <c:v>835.8000396983698</c:v>
                </c:pt>
                <c:pt idx="8015">
                  <c:v>835.90003970311955</c:v>
                </c:pt>
                <c:pt idx="8016">
                  <c:v>836.00003970786929</c:v>
                </c:pt>
                <c:pt idx="8017">
                  <c:v>836.10003971261904</c:v>
                </c:pt>
                <c:pt idx="8018">
                  <c:v>836.20003971736878</c:v>
                </c:pt>
                <c:pt idx="8019">
                  <c:v>836.30003972211853</c:v>
                </c:pt>
                <c:pt idx="8020">
                  <c:v>836.40003972686827</c:v>
                </c:pt>
                <c:pt idx="8021">
                  <c:v>836.50003973161802</c:v>
                </c:pt>
                <c:pt idx="8022">
                  <c:v>836.60003973636776</c:v>
                </c:pt>
                <c:pt idx="8023">
                  <c:v>836.70003974111751</c:v>
                </c:pt>
                <c:pt idx="8024">
                  <c:v>836.80003974586725</c:v>
                </c:pt>
                <c:pt idx="8025">
                  <c:v>836.900039750617</c:v>
                </c:pt>
                <c:pt idx="8026">
                  <c:v>837.00003975536674</c:v>
                </c:pt>
                <c:pt idx="8027">
                  <c:v>837.10003976011649</c:v>
                </c:pt>
                <c:pt idx="8028">
                  <c:v>837.20003976486623</c:v>
                </c:pt>
                <c:pt idx="8029">
                  <c:v>837.30003976961598</c:v>
                </c:pt>
                <c:pt idx="8030">
                  <c:v>837.40003977436572</c:v>
                </c:pt>
                <c:pt idx="8031">
                  <c:v>837.50003977911547</c:v>
                </c:pt>
                <c:pt idx="8032">
                  <c:v>837.60003978386521</c:v>
                </c:pt>
                <c:pt idx="8033">
                  <c:v>837.70003978861496</c:v>
                </c:pt>
                <c:pt idx="8034">
                  <c:v>837.8000397933647</c:v>
                </c:pt>
                <c:pt idx="8035">
                  <c:v>837.90003979811445</c:v>
                </c:pt>
                <c:pt idx="8036">
                  <c:v>838.00003980286419</c:v>
                </c:pt>
                <c:pt idx="8037">
                  <c:v>838.10003980761394</c:v>
                </c:pt>
                <c:pt idx="8038">
                  <c:v>838.20003981236368</c:v>
                </c:pt>
                <c:pt idx="8039">
                  <c:v>838.30003981711343</c:v>
                </c:pt>
                <c:pt idx="8040">
                  <c:v>838.40003982186317</c:v>
                </c:pt>
                <c:pt idx="8041">
                  <c:v>838.50003982661292</c:v>
                </c:pt>
                <c:pt idx="8042">
                  <c:v>838.60003983136266</c:v>
                </c:pt>
                <c:pt idx="8043">
                  <c:v>838.70003983611241</c:v>
                </c:pt>
                <c:pt idx="8044">
                  <c:v>838.80003984086215</c:v>
                </c:pt>
                <c:pt idx="8045">
                  <c:v>838.9000398456119</c:v>
                </c:pt>
                <c:pt idx="8046">
                  <c:v>839.00003985036165</c:v>
                </c:pt>
                <c:pt idx="8047">
                  <c:v>839.10003985511139</c:v>
                </c:pt>
                <c:pt idx="8048">
                  <c:v>839.20003985986114</c:v>
                </c:pt>
                <c:pt idx="8049">
                  <c:v>839.30003986461088</c:v>
                </c:pt>
                <c:pt idx="8050">
                  <c:v>839.40003986936063</c:v>
                </c:pt>
                <c:pt idx="8051">
                  <c:v>839.50003987411037</c:v>
                </c:pt>
                <c:pt idx="8052">
                  <c:v>839.60003987886012</c:v>
                </c:pt>
                <c:pt idx="8053">
                  <c:v>839.70003988360986</c:v>
                </c:pt>
                <c:pt idx="8054">
                  <c:v>839.80003988835961</c:v>
                </c:pt>
                <c:pt idx="8055">
                  <c:v>839.90003989310935</c:v>
                </c:pt>
                <c:pt idx="8056">
                  <c:v>840.0000398978591</c:v>
                </c:pt>
                <c:pt idx="8057">
                  <c:v>840.10003990260884</c:v>
                </c:pt>
                <c:pt idx="8058">
                  <c:v>840.20003990735859</c:v>
                </c:pt>
                <c:pt idx="8059">
                  <c:v>840.30003991210833</c:v>
                </c:pt>
                <c:pt idx="8060">
                  <c:v>840.40003991685808</c:v>
                </c:pt>
                <c:pt idx="8061">
                  <c:v>840.50003992160782</c:v>
                </c:pt>
                <c:pt idx="8062">
                  <c:v>840.60003992635757</c:v>
                </c:pt>
                <c:pt idx="8063">
                  <c:v>840.70003993110731</c:v>
                </c:pt>
                <c:pt idx="8064">
                  <c:v>840.80003993585706</c:v>
                </c:pt>
                <c:pt idx="8065">
                  <c:v>840.9000399406068</c:v>
                </c:pt>
                <c:pt idx="8066">
                  <c:v>841.00003994535655</c:v>
                </c:pt>
                <c:pt idx="8067">
                  <c:v>841.10003995010629</c:v>
                </c:pt>
                <c:pt idx="8068">
                  <c:v>841.20003995485604</c:v>
                </c:pt>
                <c:pt idx="8069">
                  <c:v>841.30003995960578</c:v>
                </c:pt>
                <c:pt idx="8070">
                  <c:v>841.40003996435553</c:v>
                </c:pt>
                <c:pt idx="8071">
                  <c:v>841.50003996910527</c:v>
                </c:pt>
                <c:pt idx="8072">
                  <c:v>841.60003997385502</c:v>
                </c:pt>
                <c:pt idx="8073">
                  <c:v>841.70003997860476</c:v>
                </c:pt>
                <c:pt idx="8074">
                  <c:v>841.80003998335451</c:v>
                </c:pt>
                <c:pt idx="8075">
                  <c:v>841.90003998810425</c:v>
                </c:pt>
                <c:pt idx="8076">
                  <c:v>842.000039992854</c:v>
                </c:pt>
                <c:pt idx="8077">
                  <c:v>842.10003999760374</c:v>
                </c:pt>
                <c:pt idx="8078">
                  <c:v>842.20004000235349</c:v>
                </c:pt>
                <c:pt idx="8079">
                  <c:v>842.30004000710323</c:v>
                </c:pt>
                <c:pt idx="8080">
                  <c:v>842.40004001185298</c:v>
                </c:pt>
                <c:pt idx="8081">
                  <c:v>842.50004001660272</c:v>
                </c:pt>
                <c:pt idx="8082">
                  <c:v>842.60004002135247</c:v>
                </c:pt>
                <c:pt idx="8083">
                  <c:v>842.70004002610222</c:v>
                </c:pt>
                <c:pt idx="8084">
                  <c:v>842.80004003085196</c:v>
                </c:pt>
                <c:pt idx="8085">
                  <c:v>842.90004003560171</c:v>
                </c:pt>
                <c:pt idx="8086">
                  <c:v>843.00004004035145</c:v>
                </c:pt>
                <c:pt idx="8087">
                  <c:v>843.1000400451012</c:v>
                </c:pt>
                <c:pt idx="8088">
                  <c:v>843.20004004985094</c:v>
                </c:pt>
                <c:pt idx="8089">
                  <c:v>843.30004005460069</c:v>
                </c:pt>
                <c:pt idx="8090">
                  <c:v>843.40004005935043</c:v>
                </c:pt>
                <c:pt idx="8091">
                  <c:v>843.50004006410018</c:v>
                </c:pt>
                <c:pt idx="8092">
                  <c:v>843.60004006884992</c:v>
                </c:pt>
                <c:pt idx="8093">
                  <c:v>843.70004007359967</c:v>
                </c:pt>
                <c:pt idx="8094">
                  <c:v>843.80004007834941</c:v>
                </c:pt>
                <c:pt idx="8095">
                  <c:v>843.90004008309916</c:v>
                </c:pt>
                <c:pt idx="8096">
                  <c:v>844.0000400878489</c:v>
                </c:pt>
                <c:pt idx="8097">
                  <c:v>844.10004009259865</c:v>
                </c:pt>
                <c:pt idx="8098">
                  <c:v>844.20004009734839</c:v>
                </c:pt>
                <c:pt idx="8099">
                  <c:v>844.30004010209814</c:v>
                </c:pt>
                <c:pt idx="8100">
                  <c:v>844.40004010684788</c:v>
                </c:pt>
                <c:pt idx="8101">
                  <c:v>844.50004011159763</c:v>
                </c:pt>
                <c:pt idx="8102">
                  <c:v>844.60004011634737</c:v>
                </c:pt>
                <c:pt idx="8103">
                  <c:v>844.70004012109712</c:v>
                </c:pt>
                <c:pt idx="8104">
                  <c:v>844.80004012584686</c:v>
                </c:pt>
                <c:pt idx="8105">
                  <c:v>844.90004013059661</c:v>
                </c:pt>
                <c:pt idx="8106">
                  <c:v>845.00004013534635</c:v>
                </c:pt>
                <c:pt idx="8107">
                  <c:v>845.1000401400961</c:v>
                </c:pt>
                <c:pt idx="8108">
                  <c:v>845.20004014484584</c:v>
                </c:pt>
                <c:pt idx="8109">
                  <c:v>845.30004014959559</c:v>
                </c:pt>
                <c:pt idx="8110">
                  <c:v>845.40004015434533</c:v>
                </c:pt>
                <c:pt idx="8111">
                  <c:v>845.50004015909508</c:v>
                </c:pt>
                <c:pt idx="8112">
                  <c:v>845.60004016384482</c:v>
                </c:pt>
                <c:pt idx="8113">
                  <c:v>845.70004016859457</c:v>
                </c:pt>
                <c:pt idx="8114">
                  <c:v>845.80004017334431</c:v>
                </c:pt>
                <c:pt idx="8115">
                  <c:v>845.90004017809406</c:v>
                </c:pt>
                <c:pt idx="8116">
                  <c:v>846.0000401828438</c:v>
                </c:pt>
                <c:pt idx="8117">
                  <c:v>846.10004018759355</c:v>
                </c:pt>
                <c:pt idx="8118">
                  <c:v>846.20004019234329</c:v>
                </c:pt>
                <c:pt idx="8119">
                  <c:v>846.30004019709304</c:v>
                </c:pt>
                <c:pt idx="8120">
                  <c:v>846.40004020184278</c:v>
                </c:pt>
                <c:pt idx="8121">
                  <c:v>846.50004020659253</c:v>
                </c:pt>
                <c:pt idx="8122">
                  <c:v>846.60004021134228</c:v>
                </c:pt>
                <c:pt idx="8123">
                  <c:v>846.70004021609202</c:v>
                </c:pt>
                <c:pt idx="8124">
                  <c:v>846.80004022084177</c:v>
                </c:pt>
                <c:pt idx="8125">
                  <c:v>846.90004022559151</c:v>
                </c:pt>
                <c:pt idx="8126">
                  <c:v>847.00004023034126</c:v>
                </c:pt>
                <c:pt idx="8127">
                  <c:v>847.100040235091</c:v>
                </c:pt>
                <c:pt idx="8128">
                  <c:v>847.20004023984075</c:v>
                </c:pt>
                <c:pt idx="8129">
                  <c:v>847.30004024459049</c:v>
                </c:pt>
                <c:pt idx="8130">
                  <c:v>847.40004024934024</c:v>
                </c:pt>
                <c:pt idx="8131">
                  <c:v>847.50004025408998</c:v>
                </c:pt>
                <c:pt idx="8132">
                  <c:v>847.60004025883973</c:v>
                </c:pt>
                <c:pt idx="8133">
                  <c:v>847.70004026358947</c:v>
                </c:pt>
                <c:pt idx="8134">
                  <c:v>847.80004026833922</c:v>
                </c:pt>
                <c:pt idx="8135">
                  <c:v>847.90004027308896</c:v>
                </c:pt>
                <c:pt idx="8136">
                  <c:v>848.00004027783871</c:v>
                </c:pt>
                <c:pt idx="8137">
                  <c:v>848.10004028258845</c:v>
                </c:pt>
                <c:pt idx="8138">
                  <c:v>848.2000402873382</c:v>
                </c:pt>
                <c:pt idx="8139">
                  <c:v>848.30004029208794</c:v>
                </c:pt>
                <c:pt idx="8140">
                  <c:v>848.40004029683769</c:v>
                </c:pt>
                <c:pt idx="8141">
                  <c:v>848.50004030158743</c:v>
                </c:pt>
                <c:pt idx="8142">
                  <c:v>848.60004030633718</c:v>
                </c:pt>
                <c:pt idx="8143">
                  <c:v>848.70004031108692</c:v>
                </c:pt>
                <c:pt idx="8144">
                  <c:v>848.80004031583667</c:v>
                </c:pt>
                <c:pt idx="8145">
                  <c:v>848.90004032058641</c:v>
                </c:pt>
                <c:pt idx="8146">
                  <c:v>849.00004032533616</c:v>
                </c:pt>
                <c:pt idx="8147">
                  <c:v>849.1000403300859</c:v>
                </c:pt>
                <c:pt idx="8148">
                  <c:v>849.20004033483565</c:v>
                </c:pt>
                <c:pt idx="8149">
                  <c:v>849.30004033958539</c:v>
                </c:pt>
                <c:pt idx="8150">
                  <c:v>849.40004034433514</c:v>
                </c:pt>
                <c:pt idx="8151">
                  <c:v>849.50004034908488</c:v>
                </c:pt>
                <c:pt idx="8152">
                  <c:v>849.60004035383463</c:v>
                </c:pt>
                <c:pt idx="8153">
                  <c:v>849.70004035858437</c:v>
                </c:pt>
                <c:pt idx="8154">
                  <c:v>849.80004036333412</c:v>
                </c:pt>
                <c:pt idx="8155">
                  <c:v>849.90004036808386</c:v>
                </c:pt>
                <c:pt idx="8156">
                  <c:v>850.00004037283361</c:v>
                </c:pt>
                <c:pt idx="8157">
                  <c:v>850.10004037758335</c:v>
                </c:pt>
                <c:pt idx="8158">
                  <c:v>850.2000403823331</c:v>
                </c:pt>
                <c:pt idx="8159">
                  <c:v>850.30004038708284</c:v>
                </c:pt>
                <c:pt idx="8160">
                  <c:v>850.40004039183259</c:v>
                </c:pt>
                <c:pt idx="8161">
                  <c:v>850.50004039658234</c:v>
                </c:pt>
                <c:pt idx="8162">
                  <c:v>850.60004040133208</c:v>
                </c:pt>
                <c:pt idx="8163">
                  <c:v>850.70004040608183</c:v>
                </c:pt>
                <c:pt idx="8164">
                  <c:v>850.80004041083157</c:v>
                </c:pt>
                <c:pt idx="8165">
                  <c:v>850.90004041558132</c:v>
                </c:pt>
                <c:pt idx="8166">
                  <c:v>851.00004042033106</c:v>
                </c:pt>
                <c:pt idx="8167">
                  <c:v>851.10004042508081</c:v>
                </c:pt>
                <c:pt idx="8168">
                  <c:v>851.20004042983055</c:v>
                </c:pt>
                <c:pt idx="8169">
                  <c:v>851.3000404345803</c:v>
                </c:pt>
                <c:pt idx="8170">
                  <c:v>851.40004043933004</c:v>
                </c:pt>
                <c:pt idx="8171">
                  <c:v>851.50004044407979</c:v>
                </c:pt>
                <c:pt idx="8172">
                  <c:v>851.60004044882953</c:v>
                </c:pt>
                <c:pt idx="8173">
                  <c:v>851.70004045357928</c:v>
                </c:pt>
                <c:pt idx="8174">
                  <c:v>851.80004045832902</c:v>
                </c:pt>
                <c:pt idx="8175">
                  <c:v>851.90004046307877</c:v>
                </c:pt>
                <c:pt idx="8176">
                  <c:v>852.00004046782851</c:v>
                </c:pt>
                <c:pt idx="8177">
                  <c:v>852.10004047257826</c:v>
                </c:pt>
                <c:pt idx="8178">
                  <c:v>852.200040477328</c:v>
                </c:pt>
                <c:pt idx="8179">
                  <c:v>852.30004048207775</c:v>
                </c:pt>
                <c:pt idx="8180">
                  <c:v>852.40004048682749</c:v>
                </c:pt>
                <c:pt idx="8181">
                  <c:v>852.50004049157724</c:v>
                </c:pt>
                <c:pt idx="8182">
                  <c:v>852.60004049632698</c:v>
                </c:pt>
                <c:pt idx="8183">
                  <c:v>852.70004050107673</c:v>
                </c:pt>
                <c:pt idx="8184">
                  <c:v>852.80004050582647</c:v>
                </c:pt>
                <c:pt idx="8185">
                  <c:v>852.90004051057622</c:v>
                </c:pt>
                <c:pt idx="8186">
                  <c:v>853.00004051532596</c:v>
                </c:pt>
                <c:pt idx="8187">
                  <c:v>853.10004052007571</c:v>
                </c:pt>
                <c:pt idx="8188">
                  <c:v>853.20004052482545</c:v>
                </c:pt>
                <c:pt idx="8189">
                  <c:v>853.3000405295752</c:v>
                </c:pt>
                <c:pt idx="8190">
                  <c:v>853.40004053432494</c:v>
                </c:pt>
                <c:pt idx="8191">
                  <c:v>853.50004053907469</c:v>
                </c:pt>
                <c:pt idx="8192">
                  <c:v>853.60004054382443</c:v>
                </c:pt>
                <c:pt idx="8193">
                  <c:v>853.70004054857418</c:v>
                </c:pt>
                <c:pt idx="8194">
                  <c:v>853.80004055332392</c:v>
                </c:pt>
                <c:pt idx="8195">
                  <c:v>853.90004055807367</c:v>
                </c:pt>
                <c:pt idx="8196">
                  <c:v>854.00004056282341</c:v>
                </c:pt>
                <c:pt idx="8197">
                  <c:v>854.10004056757316</c:v>
                </c:pt>
                <c:pt idx="8198">
                  <c:v>854.20004057232291</c:v>
                </c:pt>
                <c:pt idx="8199">
                  <c:v>854.30004057707265</c:v>
                </c:pt>
                <c:pt idx="8200">
                  <c:v>854.4000405818224</c:v>
                </c:pt>
                <c:pt idx="8201">
                  <c:v>854.50004058657214</c:v>
                </c:pt>
                <c:pt idx="8202">
                  <c:v>854.60004059132189</c:v>
                </c:pt>
                <c:pt idx="8203">
                  <c:v>854.70004059607163</c:v>
                </c:pt>
                <c:pt idx="8204">
                  <c:v>854.80004060082138</c:v>
                </c:pt>
                <c:pt idx="8205">
                  <c:v>854.90004060557112</c:v>
                </c:pt>
                <c:pt idx="8206">
                  <c:v>855.00004061032087</c:v>
                </c:pt>
                <c:pt idx="8207">
                  <c:v>855.10004061507061</c:v>
                </c:pt>
                <c:pt idx="8208">
                  <c:v>855.20004061982036</c:v>
                </c:pt>
                <c:pt idx="8209">
                  <c:v>855.3000406245701</c:v>
                </c:pt>
                <c:pt idx="8210">
                  <c:v>855.40004062931985</c:v>
                </c:pt>
                <c:pt idx="8211">
                  <c:v>855.50004063406959</c:v>
                </c:pt>
                <c:pt idx="8212">
                  <c:v>855.60004063881934</c:v>
                </c:pt>
                <c:pt idx="8213">
                  <c:v>855.70004064356908</c:v>
                </c:pt>
                <c:pt idx="8214">
                  <c:v>855.80004064831883</c:v>
                </c:pt>
                <c:pt idx="8215">
                  <c:v>855.90004065306857</c:v>
                </c:pt>
                <c:pt idx="8216">
                  <c:v>856.00004065781832</c:v>
                </c:pt>
                <c:pt idx="8217">
                  <c:v>856.10004066256806</c:v>
                </c:pt>
                <c:pt idx="8218">
                  <c:v>856.20004066731781</c:v>
                </c:pt>
                <c:pt idx="8219">
                  <c:v>856.30004067206755</c:v>
                </c:pt>
                <c:pt idx="8220">
                  <c:v>856.4000406768173</c:v>
                </c:pt>
                <c:pt idx="8221">
                  <c:v>856.50004068156704</c:v>
                </c:pt>
                <c:pt idx="8222">
                  <c:v>856.60004068631679</c:v>
                </c:pt>
                <c:pt idx="8223">
                  <c:v>856.70004069106653</c:v>
                </c:pt>
                <c:pt idx="8224">
                  <c:v>856.80004069581628</c:v>
                </c:pt>
                <c:pt idx="8225">
                  <c:v>856.90004070056602</c:v>
                </c:pt>
                <c:pt idx="8226">
                  <c:v>857.00004070531577</c:v>
                </c:pt>
                <c:pt idx="8227">
                  <c:v>857.10004071006551</c:v>
                </c:pt>
                <c:pt idx="8228">
                  <c:v>857.20004071481526</c:v>
                </c:pt>
                <c:pt idx="8229">
                  <c:v>857.300040719565</c:v>
                </c:pt>
                <c:pt idx="8230">
                  <c:v>857.40004072431475</c:v>
                </c:pt>
                <c:pt idx="8231">
                  <c:v>857.50004072906449</c:v>
                </c:pt>
                <c:pt idx="8232">
                  <c:v>857.60004073381424</c:v>
                </c:pt>
                <c:pt idx="8233">
                  <c:v>857.70004073856398</c:v>
                </c:pt>
                <c:pt idx="8234">
                  <c:v>857.80004074331373</c:v>
                </c:pt>
                <c:pt idx="8235">
                  <c:v>857.90004074806347</c:v>
                </c:pt>
                <c:pt idx="8236">
                  <c:v>858.00004075281322</c:v>
                </c:pt>
                <c:pt idx="8237">
                  <c:v>858.10004075756297</c:v>
                </c:pt>
                <c:pt idx="8238">
                  <c:v>858.20004076231271</c:v>
                </c:pt>
                <c:pt idx="8239">
                  <c:v>858.30004076706246</c:v>
                </c:pt>
                <c:pt idx="8240">
                  <c:v>858.4000407718122</c:v>
                </c:pt>
                <c:pt idx="8241">
                  <c:v>858.50004077656195</c:v>
                </c:pt>
                <c:pt idx="8242">
                  <c:v>858.60004078131169</c:v>
                </c:pt>
                <c:pt idx="8243">
                  <c:v>858.70004078606144</c:v>
                </c:pt>
                <c:pt idx="8244">
                  <c:v>858.80004079081118</c:v>
                </c:pt>
                <c:pt idx="8245">
                  <c:v>858.90004079556093</c:v>
                </c:pt>
                <c:pt idx="8246">
                  <c:v>859.00004080031067</c:v>
                </c:pt>
                <c:pt idx="8247">
                  <c:v>859.10004080506042</c:v>
                </c:pt>
                <c:pt idx="8248">
                  <c:v>859.20004080981016</c:v>
                </c:pt>
                <c:pt idx="8249">
                  <c:v>859.30004081455991</c:v>
                </c:pt>
                <c:pt idx="8250">
                  <c:v>859.40004081930965</c:v>
                </c:pt>
                <c:pt idx="8251">
                  <c:v>859.5000408240594</c:v>
                </c:pt>
                <c:pt idx="8252">
                  <c:v>859.60004082880914</c:v>
                </c:pt>
                <c:pt idx="8253">
                  <c:v>859.70004083355889</c:v>
                </c:pt>
                <c:pt idx="8254">
                  <c:v>859.80004083830863</c:v>
                </c:pt>
                <c:pt idx="8255">
                  <c:v>859.90004084305838</c:v>
                </c:pt>
                <c:pt idx="8256">
                  <c:v>860.00004084780812</c:v>
                </c:pt>
                <c:pt idx="8257">
                  <c:v>860.10004085255787</c:v>
                </c:pt>
                <c:pt idx="8258">
                  <c:v>860.20004085730761</c:v>
                </c:pt>
                <c:pt idx="8259">
                  <c:v>860.30004086205736</c:v>
                </c:pt>
                <c:pt idx="8260">
                  <c:v>860.4000408668071</c:v>
                </c:pt>
                <c:pt idx="8261">
                  <c:v>860.50004087155685</c:v>
                </c:pt>
                <c:pt idx="8262">
                  <c:v>860.60004087630659</c:v>
                </c:pt>
                <c:pt idx="8263">
                  <c:v>860.70004088105634</c:v>
                </c:pt>
                <c:pt idx="8264">
                  <c:v>860.80004088580608</c:v>
                </c:pt>
                <c:pt idx="8265">
                  <c:v>860.90004089055583</c:v>
                </c:pt>
                <c:pt idx="8266">
                  <c:v>861.00004089530557</c:v>
                </c:pt>
                <c:pt idx="8267">
                  <c:v>861.10004090005532</c:v>
                </c:pt>
                <c:pt idx="8268">
                  <c:v>861.20004090480506</c:v>
                </c:pt>
                <c:pt idx="8269">
                  <c:v>861.30004090955481</c:v>
                </c:pt>
                <c:pt idx="8270">
                  <c:v>861.40004091430455</c:v>
                </c:pt>
                <c:pt idx="8271">
                  <c:v>861.5000409190543</c:v>
                </c:pt>
                <c:pt idx="8272">
                  <c:v>861.60004092380404</c:v>
                </c:pt>
                <c:pt idx="8273">
                  <c:v>861.70004092855379</c:v>
                </c:pt>
                <c:pt idx="8274">
                  <c:v>861.80004093330353</c:v>
                </c:pt>
                <c:pt idx="8275">
                  <c:v>861.90004093805328</c:v>
                </c:pt>
                <c:pt idx="8276">
                  <c:v>862.00004094280303</c:v>
                </c:pt>
                <c:pt idx="8277">
                  <c:v>862.10004094755277</c:v>
                </c:pt>
                <c:pt idx="8278">
                  <c:v>862.20004095230252</c:v>
                </c:pt>
                <c:pt idx="8279">
                  <c:v>862.30004095705226</c:v>
                </c:pt>
                <c:pt idx="8280">
                  <c:v>862.40004096180201</c:v>
                </c:pt>
                <c:pt idx="8281">
                  <c:v>862.50004096655175</c:v>
                </c:pt>
                <c:pt idx="8282">
                  <c:v>862.6000409713015</c:v>
                </c:pt>
                <c:pt idx="8283">
                  <c:v>862.70004097605124</c:v>
                </c:pt>
                <c:pt idx="8284">
                  <c:v>862.80004098080099</c:v>
                </c:pt>
                <c:pt idx="8285">
                  <c:v>862.90004098555073</c:v>
                </c:pt>
                <c:pt idx="8286">
                  <c:v>863.00004099030048</c:v>
                </c:pt>
                <c:pt idx="8287">
                  <c:v>863.10004099505022</c:v>
                </c:pt>
                <c:pt idx="8288">
                  <c:v>863.20004099979997</c:v>
                </c:pt>
                <c:pt idx="8289">
                  <c:v>863.30004100454971</c:v>
                </c:pt>
                <c:pt idx="8290">
                  <c:v>863.40004100929946</c:v>
                </c:pt>
                <c:pt idx="8291">
                  <c:v>863.5000410140492</c:v>
                </c:pt>
                <c:pt idx="8292">
                  <c:v>863.60004101879895</c:v>
                </c:pt>
                <c:pt idx="8293">
                  <c:v>863.70004102354869</c:v>
                </c:pt>
                <c:pt idx="8294">
                  <c:v>863.80004102829844</c:v>
                </c:pt>
                <c:pt idx="8295">
                  <c:v>863.90004103304818</c:v>
                </c:pt>
                <c:pt idx="8296">
                  <c:v>864.00004103779793</c:v>
                </c:pt>
                <c:pt idx="8297">
                  <c:v>864.10004104254767</c:v>
                </c:pt>
                <c:pt idx="8298">
                  <c:v>864.20004104729742</c:v>
                </c:pt>
                <c:pt idx="8299">
                  <c:v>864.30004105204716</c:v>
                </c:pt>
                <c:pt idx="8300">
                  <c:v>864.40004105679691</c:v>
                </c:pt>
                <c:pt idx="8301">
                  <c:v>864.50004106154665</c:v>
                </c:pt>
                <c:pt idx="8302">
                  <c:v>864.6000410662964</c:v>
                </c:pt>
                <c:pt idx="8303">
                  <c:v>864.70004107104614</c:v>
                </c:pt>
                <c:pt idx="8304">
                  <c:v>864.80004107579589</c:v>
                </c:pt>
                <c:pt idx="8305">
                  <c:v>864.90004108054563</c:v>
                </c:pt>
                <c:pt idx="8306">
                  <c:v>865.00004108529538</c:v>
                </c:pt>
                <c:pt idx="8307">
                  <c:v>865.10004109004512</c:v>
                </c:pt>
                <c:pt idx="8308">
                  <c:v>865.20004109479487</c:v>
                </c:pt>
                <c:pt idx="8309">
                  <c:v>865.30004109954461</c:v>
                </c:pt>
                <c:pt idx="8310">
                  <c:v>865.40004110429436</c:v>
                </c:pt>
                <c:pt idx="8311">
                  <c:v>865.5000411090441</c:v>
                </c:pt>
                <c:pt idx="8312">
                  <c:v>865.60004111379385</c:v>
                </c:pt>
                <c:pt idx="8313">
                  <c:v>865.7000411185436</c:v>
                </c:pt>
                <c:pt idx="8314">
                  <c:v>865.80004112329334</c:v>
                </c:pt>
                <c:pt idx="8315">
                  <c:v>865.90004112804309</c:v>
                </c:pt>
                <c:pt idx="8316">
                  <c:v>866.00004113279283</c:v>
                </c:pt>
                <c:pt idx="8317">
                  <c:v>866.10004113754258</c:v>
                </c:pt>
                <c:pt idx="8318">
                  <c:v>866.20004114229232</c:v>
                </c:pt>
                <c:pt idx="8319">
                  <c:v>866.30004114704207</c:v>
                </c:pt>
                <c:pt idx="8320">
                  <c:v>866.40004115179181</c:v>
                </c:pt>
                <c:pt idx="8321">
                  <c:v>866.50004115654156</c:v>
                </c:pt>
                <c:pt idx="8322">
                  <c:v>866.6000411612913</c:v>
                </c:pt>
                <c:pt idx="8323">
                  <c:v>866.70004116604105</c:v>
                </c:pt>
                <c:pt idx="8324">
                  <c:v>866.80004117079079</c:v>
                </c:pt>
                <c:pt idx="8325">
                  <c:v>866.90004117554054</c:v>
                </c:pt>
                <c:pt idx="8326">
                  <c:v>867.00004118029028</c:v>
                </c:pt>
                <c:pt idx="8327">
                  <c:v>867.10004118504003</c:v>
                </c:pt>
                <c:pt idx="8328">
                  <c:v>867.20004118978977</c:v>
                </c:pt>
                <c:pt idx="8329">
                  <c:v>867.30004119453952</c:v>
                </c:pt>
                <c:pt idx="8330">
                  <c:v>867.40004119928926</c:v>
                </c:pt>
                <c:pt idx="8331">
                  <c:v>867.50004120403901</c:v>
                </c:pt>
                <c:pt idx="8332">
                  <c:v>867.60004120878875</c:v>
                </c:pt>
                <c:pt idx="8333">
                  <c:v>867.7000412135385</c:v>
                </c:pt>
                <c:pt idx="8334">
                  <c:v>867.80004121828824</c:v>
                </c:pt>
                <c:pt idx="8335">
                  <c:v>867.90004122303799</c:v>
                </c:pt>
                <c:pt idx="8336">
                  <c:v>868.00004122778773</c:v>
                </c:pt>
                <c:pt idx="8337">
                  <c:v>868.10004123253748</c:v>
                </c:pt>
                <c:pt idx="8338">
                  <c:v>868.20004123728722</c:v>
                </c:pt>
                <c:pt idx="8339">
                  <c:v>868.30004124203697</c:v>
                </c:pt>
                <c:pt idx="8340">
                  <c:v>868.40004124678671</c:v>
                </c:pt>
                <c:pt idx="8341">
                  <c:v>868.50004125153646</c:v>
                </c:pt>
                <c:pt idx="8342">
                  <c:v>868.6000412562862</c:v>
                </c:pt>
                <c:pt idx="8343">
                  <c:v>868.70004126103595</c:v>
                </c:pt>
                <c:pt idx="8344">
                  <c:v>868.80004126578569</c:v>
                </c:pt>
                <c:pt idx="8345">
                  <c:v>868.90004127053544</c:v>
                </c:pt>
                <c:pt idx="8346">
                  <c:v>869.00004127528518</c:v>
                </c:pt>
                <c:pt idx="8347">
                  <c:v>869.10004128003493</c:v>
                </c:pt>
                <c:pt idx="8348">
                  <c:v>869.20004128478467</c:v>
                </c:pt>
                <c:pt idx="8349">
                  <c:v>869.30004128953442</c:v>
                </c:pt>
                <c:pt idx="8350">
                  <c:v>869.40004129428416</c:v>
                </c:pt>
                <c:pt idx="8351">
                  <c:v>869.50004129903391</c:v>
                </c:pt>
                <c:pt idx="8352">
                  <c:v>869.60004130378366</c:v>
                </c:pt>
                <c:pt idx="8353">
                  <c:v>869.7000413085334</c:v>
                </c:pt>
                <c:pt idx="8354">
                  <c:v>869.80004131328315</c:v>
                </c:pt>
                <c:pt idx="8355">
                  <c:v>869.90004131803289</c:v>
                </c:pt>
                <c:pt idx="8356">
                  <c:v>870.00004132278264</c:v>
                </c:pt>
                <c:pt idx="8357">
                  <c:v>870.10004132753238</c:v>
                </c:pt>
                <c:pt idx="8358">
                  <c:v>870.20004133228213</c:v>
                </c:pt>
                <c:pt idx="8359">
                  <c:v>870.30004133703187</c:v>
                </c:pt>
                <c:pt idx="8360">
                  <c:v>870.40004134178162</c:v>
                </c:pt>
                <c:pt idx="8361">
                  <c:v>870.50004134653136</c:v>
                </c:pt>
                <c:pt idx="8362">
                  <c:v>870.60004135128111</c:v>
                </c:pt>
                <c:pt idx="8363">
                  <c:v>870.70004135603085</c:v>
                </c:pt>
                <c:pt idx="8364">
                  <c:v>870.8000413607806</c:v>
                </c:pt>
                <c:pt idx="8365">
                  <c:v>870.90004136553034</c:v>
                </c:pt>
                <c:pt idx="8366">
                  <c:v>871.00004137028009</c:v>
                </c:pt>
                <c:pt idx="8367">
                  <c:v>871.10004137502983</c:v>
                </c:pt>
                <c:pt idx="8368">
                  <c:v>871.20004137977958</c:v>
                </c:pt>
                <c:pt idx="8369">
                  <c:v>871.30004138452932</c:v>
                </c:pt>
                <c:pt idx="8370">
                  <c:v>871.40004138927907</c:v>
                </c:pt>
                <c:pt idx="8371">
                  <c:v>871.50004139402881</c:v>
                </c:pt>
                <c:pt idx="8372">
                  <c:v>871.60004139877856</c:v>
                </c:pt>
                <c:pt idx="8373">
                  <c:v>871.7000414035283</c:v>
                </c:pt>
                <c:pt idx="8374">
                  <c:v>871.80004140827805</c:v>
                </c:pt>
                <c:pt idx="8375">
                  <c:v>871.90004141302779</c:v>
                </c:pt>
                <c:pt idx="8376">
                  <c:v>872.00004141777754</c:v>
                </c:pt>
                <c:pt idx="8377">
                  <c:v>872.10004142252728</c:v>
                </c:pt>
                <c:pt idx="8378">
                  <c:v>872.20004142727703</c:v>
                </c:pt>
                <c:pt idx="8379">
                  <c:v>872.30004143202677</c:v>
                </c:pt>
                <c:pt idx="8380">
                  <c:v>872.40004143677652</c:v>
                </c:pt>
                <c:pt idx="8381">
                  <c:v>872.50004144152626</c:v>
                </c:pt>
                <c:pt idx="8382">
                  <c:v>872.60004144627601</c:v>
                </c:pt>
                <c:pt idx="8383">
                  <c:v>872.70004145102575</c:v>
                </c:pt>
                <c:pt idx="8384">
                  <c:v>872.8000414557755</c:v>
                </c:pt>
                <c:pt idx="8385">
                  <c:v>872.90004146052524</c:v>
                </c:pt>
                <c:pt idx="8386">
                  <c:v>873.00004146527499</c:v>
                </c:pt>
                <c:pt idx="8387">
                  <c:v>873.10004147002473</c:v>
                </c:pt>
                <c:pt idx="8388">
                  <c:v>873.20004147477448</c:v>
                </c:pt>
                <c:pt idx="8389">
                  <c:v>873.30004147952422</c:v>
                </c:pt>
                <c:pt idx="8390">
                  <c:v>873.40004148427397</c:v>
                </c:pt>
                <c:pt idx="8391">
                  <c:v>873.50004148902372</c:v>
                </c:pt>
                <c:pt idx="8392">
                  <c:v>873.60004149377346</c:v>
                </c:pt>
                <c:pt idx="8393">
                  <c:v>873.70004149852321</c:v>
                </c:pt>
                <c:pt idx="8394">
                  <c:v>873.80004150327295</c:v>
                </c:pt>
                <c:pt idx="8395">
                  <c:v>873.9000415080227</c:v>
                </c:pt>
                <c:pt idx="8396">
                  <c:v>874.00004151277244</c:v>
                </c:pt>
                <c:pt idx="8397">
                  <c:v>874.10004151752219</c:v>
                </c:pt>
                <c:pt idx="8398">
                  <c:v>874.20004152227193</c:v>
                </c:pt>
                <c:pt idx="8399">
                  <c:v>874.30004152702168</c:v>
                </c:pt>
                <c:pt idx="8400">
                  <c:v>874.40004153177142</c:v>
                </c:pt>
                <c:pt idx="8401">
                  <c:v>874.50004153652117</c:v>
                </c:pt>
                <c:pt idx="8402">
                  <c:v>874.60004154127091</c:v>
                </c:pt>
                <c:pt idx="8403">
                  <c:v>874.70004154602066</c:v>
                </c:pt>
                <c:pt idx="8404">
                  <c:v>874.8000415507704</c:v>
                </c:pt>
                <c:pt idx="8405">
                  <c:v>874.90004155552015</c:v>
                </c:pt>
                <c:pt idx="8406">
                  <c:v>875.00004156026989</c:v>
                </c:pt>
                <c:pt idx="8407">
                  <c:v>875.10004156501964</c:v>
                </c:pt>
                <c:pt idx="8408">
                  <c:v>875.20004156976938</c:v>
                </c:pt>
                <c:pt idx="8409">
                  <c:v>875.30004157451913</c:v>
                </c:pt>
                <c:pt idx="8410">
                  <c:v>875.40004157926887</c:v>
                </c:pt>
                <c:pt idx="8411">
                  <c:v>875.50004158401862</c:v>
                </c:pt>
                <c:pt idx="8412">
                  <c:v>875.60004158876836</c:v>
                </c:pt>
                <c:pt idx="8413">
                  <c:v>875.70004159351811</c:v>
                </c:pt>
                <c:pt idx="8414">
                  <c:v>875.80004159826785</c:v>
                </c:pt>
                <c:pt idx="8415">
                  <c:v>875.9000416030176</c:v>
                </c:pt>
                <c:pt idx="8416">
                  <c:v>876.00004160776734</c:v>
                </c:pt>
                <c:pt idx="8417">
                  <c:v>876.10004161251709</c:v>
                </c:pt>
                <c:pt idx="8418">
                  <c:v>876.20004161726683</c:v>
                </c:pt>
                <c:pt idx="8419">
                  <c:v>876.30004162201658</c:v>
                </c:pt>
                <c:pt idx="8420">
                  <c:v>876.40004162676632</c:v>
                </c:pt>
                <c:pt idx="8421">
                  <c:v>876.50004163151607</c:v>
                </c:pt>
                <c:pt idx="8422">
                  <c:v>876.60004163626581</c:v>
                </c:pt>
                <c:pt idx="8423">
                  <c:v>876.70004164101556</c:v>
                </c:pt>
                <c:pt idx="8424">
                  <c:v>876.8000416457653</c:v>
                </c:pt>
                <c:pt idx="8425">
                  <c:v>876.90004165051505</c:v>
                </c:pt>
                <c:pt idx="8426">
                  <c:v>877.00004165526479</c:v>
                </c:pt>
                <c:pt idx="8427">
                  <c:v>877.10004166001454</c:v>
                </c:pt>
                <c:pt idx="8428">
                  <c:v>877.20004166476429</c:v>
                </c:pt>
                <c:pt idx="8429">
                  <c:v>877.30004166951403</c:v>
                </c:pt>
                <c:pt idx="8430">
                  <c:v>877.40004167426378</c:v>
                </c:pt>
                <c:pt idx="8431">
                  <c:v>877.50004167901352</c:v>
                </c:pt>
                <c:pt idx="8432">
                  <c:v>877.60004168376327</c:v>
                </c:pt>
                <c:pt idx="8433">
                  <c:v>877.70004168851301</c:v>
                </c:pt>
                <c:pt idx="8434">
                  <c:v>877.80004169326276</c:v>
                </c:pt>
                <c:pt idx="8435">
                  <c:v>877.9000416980125</c:v>
                </c:pt>
                <c:pt idx="8436">
                  <c:v>878.00004170276225</c:v>
                </c:pt>
                <c:pt idx="8437">
                  <c:v>878.10004170751199</c:v>
                </c:pt>
                <c:pt idx="8438">
                  <c:v>878.20004171226174</c:v>
                </c:pt>
                <c:pt idx="8439">
                  <c:v>878.30004171701148</c:v>
                </c:pt>
                <c:pt idx="8440">
                  <c:v>878.40004172176123</c:v>
                </c:pt>
                <c:pt idx="8441">
                  <c:v>878.50004172651097</c:v>
                </c:pt>
                <c:pt idx="8442">
                  <c:v>878.60004173126072</c:v>
                </c:pt>
                <c:pt idx="8443">
                  <c:v>878.70004173601046</c:v>
                </c:pt>
                <c:pt idx="8444">
                  <c:v>878.80004174076021</c:v>
                </c:pt>
                <c:pt idx="8445">
                  <c:v>878.90004174550995</c:v>
                </c:pt>
                <c:pt idx="8446">
                  <c:v>879.0000417502597</c:v>
                </c:pt>
                <c:pt idx="8447">
                  <c:v>879.10004175500944</c:v>
                </c:pt>
                <c:pt idx="8448">
                  <c:v>879.20004175975919</c:v>
                </c:pt>
                <c:pt idx="8449">
                  <c:v>879.30004176450893</c:v>
                </c:pt>
                <c:pt idx="8450">
                  <c:v>879.40004176925868</c:v>
                </c:pt>
                <c:pt idx="8451">
                  <c:v>879.50004177400842</c:v>
                </c:pt>
                <c:pt idx="8452">
                  <c:v>879.60004177875817</c:v>
                </c:pt>
                <c:pt idx="8453">
                  <c:v>879.70004178350791</c:v>
                </c:pt>
                <c:pt idx="8454">
                  <c:v>879.80004178825766</c:v>
                </c:pt>
                <c:pt idx="8455">
                  <c:v>879.9000417930074</c:v>
                </c:pt>
                <c:pt idx="8456">
                  <c:v>880.00004179775715</c:v>
                </c:pt>
                <c:pt idx="8457">
                  <c:v>880.10004180250689</c:v>
                </c:pt>
                <c:pt idx="8458">
                  <c:v>880.20004180725664</c:v>
                </c:pt>
                <c:pt idx="8459">
                  <c:v>880.30004181200638</c:v>
                </c:pt>
                <c:pt idx="8460">
                  <c:v>880.40004181675613</c:v>
                </c:pt>
                <c:pt idx="8461">
                  <c:v>880.50004182150587</c:v>
                </c:pt>
                <c:pt idx="8462">
                  <c:v>880.60004182625562</c:v>
                </c:pt>
                <c:pt idx="8463">
                  <c:v>880.70004183100536</c:v>
                </c:pt>
                <c:pt idx="8464">
                  <c:v>880.80004183575511</c:v>
                </c:pt>
                <c:pt idx="8465">
                  <c:v>880.90004184050485</c:v>
                </c:pt>
                <c:pt idx="8466">
                  <c:v>881.0000418452546</c:v>
                </c:pt>
                <c:pt idx="8467">
                  <c:v>881.10004185000435</c:v>
                </c:pt>
                <c:pt idx="8468">
                  <c:v>881.20004185475409</c:v>
                </c:pt>
                <c:pt idx="8469">
                  <c:v>881.30004185950384</c:v>
                </c:pt>
                <c:pt idx="8470">
                  <c:v>881.40004186425358</c:v>
                </c:pt>
                <c:pt idx="8471">
                  <c:v>881.50004186900333</c:v>
                </c:pt>
                <c:pt idx="8472">
                  <c:v>881.60004187375307</c:v>
                </c:pt>
                <c:pt idx="8473">
                  <c:v>881.70004187850282</c:v>
                </c:pt>
                <c:pt idx="8474">
                  <c:v>881.80004188325256</c:v>
                </c:pt>
                <c:pt idx="8475">
                  <c:v>881.90004188800231</c:v>
                </c:pt>
                <c:pt idx="8476">
                  <c:v>882.00004189275205</c:v>
                </c:pt>
                <c:pt idx="8477">
                  <c:v>882.1000418975018</c:v>
                </c:pt>
                <c:pt idx="8478">
                  <c:v>882.20004190225154</c:v>
                </c:pt>
                <c:pt idx="8479">
                  <c:v>882.30004190700129</c:v>
                </c:pt>
                <c:pt idx="8480">
                  <c:v>882.40004191175103</c:v>
                </c:pt>
                <c:pt idx="8481">
                  <c:v>882.50004191650078</c:v>
                </c:pt>
                <c:pt idx="8482">
                  <c:v>882.60004192125052</c:v>
                </c:pt>
                <c:pt idx="8483">
                  <c:v>882.70004192600027</c:v>
                </c:pt>
                <c:pt idx="8484">
                  <c:v>882.80004193075001</c:v>
                </c:pt>
                <c:pt idx="8485">
                  <c:v>882.90004193549976</c:v>
                </c:pt>
                <c:pt idx="8486">
                  <c:v>883.0000419402495</c:v>
                </c:pt>
                <c:pt idx="8487">
                  <c:v>883.10004194499925</c:v>
                </c:pt>
                <c:pt idx="8488">
                  <c:v>883.20004194974899</c:v>
                </c:pt>
                <c:pt idx="8489">
                  <c:v>883.30004195449874</c:v>
                </c:pt>
                <c:pt idx="8490">
                  <c:v>883.40004195924848</c:v>
                </c:pt>
                <c:pt idx="8491">
                  <c:v>883.50004196399823</c:v>
                </c:pt>
                <c:pt idx="8492">
                  <c:v>883.60004196874797</c:v>
                </c:pt>
                <c:pt idx="8493">
                  <c:v>883.70004197349772</c:v>
                </c:pt>
                <c:pt idx="8494">
                  <c:v>883.80004197824746</c:v>
                </c:pt>
                <c:pt idx="8495">
                  <c:v>883.90004198299721</c:v>
                </c:pt>
                <c:pt idx="8496">
                  <c:v>884.00004198774695</c:v>
                </c:pt>
                <c:pt idx="8497">
                  <c:v>884.1000419924967</c:v>
                </c:pt>
                <c:pt idx="8498">
                  <c:v>884.20004199724644</c:v>
                </c:pt>
                <c:pt idx="8499">
                  <c:v>884.30004200199619</c:v>
                </c:pt>
                <c:pt idx="8500">
                  <c:v>884.40004200674593</c:v>
                </c:pt>
                <c:pt idx="8501">
                  <c:v>884.50004201149568</c:v>
                </c:pt>
                <c:pt idx="8502">
                  <c:v>884.60004201624542</c:v>
                </c:pt>
                <c:pt idx="8503">
                  <c:v>884.70004202099517</c:v>
                </c:pt>
                <c:pt idx="8504">
                  <c:v>884.80004202574492</c:v>
                </c:pt>
                <c:pt idx="8505">
                  <c:v>884.90004203049466</c:v>
                </c:pt>
                <c:pt idx="8506">
                  <c:v>885.00004203524441</c:v>
                </c:pt>
                <c:pt idx="8507">
                  <c:v>885.10004203999415</c:v>
                </c:pt>
                <c:pt idx="8508">
                  <c:v>885.2000420447439</c:v>
                </c:pt>
                <c:pt idx="8509">
                  <c:v>885.30004204949364</c:v>
                </c:pt>
                <c:pt idx="8510">
                  <c:v>885.40004205424339</c:v>
                </c:pt>
                <c:pt idx="8511">
                  <c:v>885.50004205899313</c:v>
                </c:pt>
                <c:pt idx="8512">
                  <c:v>885.60004206374288</c:v>
                </c:pt>
                <c:pt idx="8513">
                  <c:v>885.70004206849262</c:v>
                </c:pt>
                <c:pt idx="8514">
                  <c:v>885.80004207324237</c:v>
                </c:pt>
                <c:pt idx="8515">
                  <c:v>885.90004207799211</c:v>
                </c:pt>
                <c:pt idx="8516">
                  <c:v>886.00004208274186</c:v>
                </c:pt>
                <c:pt idx="8517">
                  <c:v>886.1000420874916</c:v>
                </c:pt>
                <c:pt idx="8518">
                  <c:v>886.20004209224135</c:v>
                </c:pt>
                <c:pt idx="8519">
                  <c:v>886.30004209699109</c:v>
                </c:pt>
                <c:pt idx="8520">
                  <c:v>886.40004210174084</c:v>
                </c:pt>
                <c:pt idx="8521">
                  <c:v>886.50004210649058</c:v>
                </c:pt>
                <c:pt idx="8522">
                  <c:v>886.60004211124033</c:v>
                </c:pt>
                <c:pt idx="8523">
                  <c:v>886.70004211599007</c:v>
                </c:pt>
                <c:pt idx="8524">
                  <c:v>886.80004212073982</c:v>
                </c:pt>
                <c:pt idx="8525">
                  <c:v>886.90004212548956</c:v>
                </c:pt>
                <c:pt idx="8526">
                  <c:v>887.00004213023931</c:v>
                </c:pt>
                <c:pt idx="8527">
                  <c:v>887.10004213498905</c:v>
                </c:pt>
                <c:pt idx="8528">
                  <c:v>887.2000421397388</c:v>
                </c:pt>
                <c:pt idx="8529">
                  <c:v>887.30004214448854</c:v>
                </c:pt>
                <c:pt idx="8530">
                  <c:v>887.40004214923829</c:v>
                </c:pt>
                <c:pt idx="8531">
                  <c:v>887.50004215398803</c:v>
                </c:pt>
                <c:pt idx="8532">
                  <c:v>887.60004215873778</c:v>
                </c:pt>
                <c:pt idx="8533">
                  <c:v>887.70004216348752</c:v>
                </c:pt>
                <c:pt idx="8534">
                  <c:v>887.80004216823727</c:v>
                </c:pt>
                <c:pt idx="8535">
                  <c:v>887.90004217298701</c:v>
                </c:pt>
                <c:pt idx="8536">
                  <c:v>888.00004217773676</c:v>
                </c:pt>
                <c:pt idx="8537">
                  <c:v>888.1000421824865</c:v>
                </c:pt>
                <c:pt idx="8538">
                  <c:v>888.20004218723625</c:v>
                </c:pt>
                <c:pt idx="8539">
                  <c:v>888.30004219198599</c:v>
                </c:pt>
                <c:pt idx="8540">
                  <c:v>888.40004219673574</c:v>
                </c:pt>
                <c:pt idx="8541">
                  <c:v>888.50004220148548</c:v>
                </c:pt>
                <c:pt idx="8542">
                  <c:v>888.60004220623523</c:v>
                </c:pt>
                <c:pt idx="8543">
                  <c:v>888.70004221098498</c:v>
                </c:pt>
                <c:pt idx="8544">
                  <c:v>888.80004221573472</c:v>
                </c:pt>
                <c:pt idx="8545">
                  <c:v>888.90004222048447</c:v>
                </c:pt>
                <c:pt idx="8546">
                  <c:v>889.00004222523421</c:v>
                </c:pt>
                <c:pt idx="8547">
                  <c:v>889.10004222998396</c:v>
                </c:pt>
                <c:pt idx="8548">
                  <c:v>889.2000422347337</c:v>
                </c:pt>
                <c:pt idx="8549">
                  <c:v>889.30004223948345</c:v>
                </c:pt>
                <c:pt idx="8550">
                  <c:v>889.40004224423319</c:v>
                </c:pt>
                <c:pt idx="8551">
                  <c:v>889.50004224898294</c:v>
                </c:pt>
                <c:pt idx="8552">
                  <c:v>889.60004225373268</c:v>
                </c:pt>
                <c:pt idx="8553">
                  <c:v>889.70004225848243</c:v>
                </c:pt>
                <c:pt idx="8554">
                  <c:v>889.80004226323217</c:v>
                </c:pt>
                <c:pt idx="8555">
                  <c:v>889.90004226798192</c:v>
                </c:pt>
                <c:pt idx="8556">
                  <c:v>890.00004227273166</c:v>
                </c:pt>
                <c:pt idx="8557">
                  <c:v>890.10004227748141</c:v>
                </c:pt>
                <c:pt idx="8558">
                  <c:v>890.20004228223115</c:v>
                </c:pt>
                <c:pt idx="8559">
                  <c:v>890.3000422869809</c:v>
                </c:pt>
                <c:pt idx="8560">
                  <c:v>890.40004229173064</c:v>
                </c:pt>
                <c:pt idx="8561">
                  <c:v>890.50004229648039</c:v>
                </c:pt>
                <c:pt idx="8562">
                  <c:v>890.60004230123013</c:v>
                </c:pt>
                <c:pt idx="8563">
                  <c:v>890.70004230597988</c:v>
                </c:pt>
                <c:pt idx="8564">
                  <c:v>890.80004231072962</c:v>
                </c:pt>
                <c:pt idx="8565">
                  <c:v>890.90004231547937</c:v>
                </c:pt>
                <c:pt idx="8566">
                  <c:v>891.00004232022911</c:v>
                </c:pt>
                <c:pt idx="8567">
                  <c:v>891.10004232497886</c:v>
                </c:pt>
                <c:pt idx="8568">
                  <c:v>891.2000423297286</c:v>
                </c:pt>
                <c:pt idx="8569">
                  <c:v>891.30004233447835</c:v>
                </c:pt>
                <c:pt idx="8570">
                  <c:v>891.40004233922809</c:v>
                </c:pt>
                <c:pt idx="8571">
                  <c:v>891.50004234397784</c:v>
                </c:pt>
                <c:pt idx="8572">
                  <c:v>891.60004234872758</c:v>
                </c:pt>
                <c:pt idx="8573">
                  <c:v>891.70004235347733</c:v>
                </c:pt>
                <c:pt idx="8574">
                  <c:v>891.80004235822707</c:v>
                </c:pt>
                <c:pt idx="8575">
                  <c:v>891.90004236297682</c:v>
                </c:pt>
                <c:pt idx="8576">
                  <c:v>892.00004236772656</c:v>
                </c:pt>
                <c:pt idx="8577">
                  <c:v>892.10004237247631</c:v>
                </c:pt>
                <c:pt idx="8578">
                  <c:v>892.20004237722605</c:v>
                </c:pt>
                <c:pt idx="8579">
                  <c:v>892.3000423819758</c:v>
                </c:pt>
                <c:pt idx="8580">
                  <c:v>892.40004238672554</c:v>
                </c:pt>
                <c:pt idx="8581">
                  <c:v>892.50004239147529</c:v>
                </c:pt>
                <c:pt idx="8582">
                  <c:v>892.60004239622504</c:v>
                </c:pt>
                <c:pt idx="8583">
                  <c:v>892.70004240097478</c:v>
                </c:pt>
                <c:pt idx="8584">
                  <c:v>892.80004240572453</c:v>
                </c:pt>
                <c:pt idx="8585">
                  <c:v>892.90004241047427</c:v>
                </c:pt>
                <c:pt idx="8586">
                  <c:v>893.00004241522402</c:v>
                </c:pt>
                <c:pt idx="8587">
                  <c:v>893.10004241997376</c:v>
                </c:pt>
                <c:pt idx="8588">
                  <c:v>893.20004242472351</c:v>
                </c:pt>
                <c:pt idx="8589">
                  <c:v>893.30004242947325</c:v>
                </c:pt>
                <c:pt idx="8590">
                  <c:v>893.400042434223</c:v>
                </c:pt>
                <c:pt idx="8591">
                  <c:v>893.50004243897274</c:v>
                </c:pt>
                <c:pt idx="8592">
                  <c:v>893.60004244372249</c:v>
                </c:pt>
                <c:pt idx="8593">
                  <c:v>893.70004244847223</c:v>
                </c:pt>
                <c:pt idx="8594">
                  <c:v>893.80004245322198</c:v>
                </c:pt>
                <c:pt idx="8595">
                  <c:v>893.90004245797172</c:v>
                </c:pt>
                <c:pt idx="8596">
                  <c:v>894.00004246272147</c:v>
                </c:pt>
                <c:pt idx="8597">
                  <c:v>894.10004246747121</c:v>
                </c:pt>
                <c:pt idx="8598">
                  <c:v>894.20004247222096</c:v>
                </c:pt>
                <c:pt idx="8599">
                  <c:v>894.3000424769707</c:v>
                </c:pt>
                <c:pt idx="8600">
                  <c:v>894.40004248172045</c:v>
                </c:pt>
                <c:pt idx="8601">
                  <c:v>894.50004248647019</c:v>
                </c:pt>
                <c:pt idx="8602">
                  <c:v>894.60004249121994</c:v>
                </c:pt>
                <c:pt idx="8603">
                  <c:v>894.70004249596968</c:v>
                </c:pt>
                <c:pt idx="8604">
                  <c:v>894.80004250071943</c:v>
                </c:pt>
                <c:pt idx="8605">
                  <c:v>894.90004250546917</c:v>
                </c:pt>
                <c:pt idx="8606">
                  <c:v>895.00004251021892</c:v>
                </c:pt>
                <c:pt idx="8607">
                  <c:v>895.10004251496866</c:v>
                </c:pt>
                <c:pt idx="8608">
                  <c:v>895.20004251971841</c:v>
                </c:pt>
                <c:pt idx="8609">
                  <c:v>895.30004252446815</c:v>
                </c:pt>
                <c:pt idx="8610">
                  <c:v>895.4000425292179</c:v>
                </c:pt>
                <c:pt idx="8611">
                  <c:v>895.50004253396764</c:v>
                </c:pt>
                <c:pt idx="8612">
                  <c:v>895.60004253871739</c:v>
                </c:pt>
                <c:pt idx="8613">
                  <c:v>895.70004254346713</c:v>
                </c:pt>
                <c:pt idx="8614">
                  <c:v>895.80004254821688</c:v>
                </c:pt>
                <c:pt idx="8615">
                  <c:v>895.90004255296662</c:v>
                </c:pt>
                <c:pt idx="8616">
                  <c:v>896.00004255771637</c:v>
                </c:pt>
                <c:pt idx="8617">
                  <c:v>896.10004256246611</c:v>
                </c:pt>
                <c:pt idx="8618">
                  <c:v>896.20004256721586</c:v>
                </c:pt>
                <c:pt idx="8619">
                  <c:v>896.30004257196561</c:v>
                </c:pt>
                <c:pt idx="8620">
                  <c:v>896.40004257671535</c:v>
                </c:pt>
                <c:pt idx="8621">
                  <c:v>896.5000425814651</c:v>
                </c:pt>
                <c:pt idx="8622">
                  <c:v>896.60004258621484</c:v>
                </c:pt>
                <c:pt idx="8623">
                  <c:v>896.70004259096459</c:v>
                </c:pt>
                <c:pt idx="8624">
                  <c:v>896.80004259571433</c:v>
                </c:pt>
                <c:pt idx="8625">
                  <c:v>896.90004260046408</c:v>
                </c:pt>
                <c:pt idx="8626">
                  <c:v>897.00004260521382</c:v>
                </c:pt>
                <c:pt idx="8627">
                  <c:v>897.10004260996357</c:v>
                </c:pt>
                <c:pt idx="8628">
                  <c:v>897.20004261471331</c:v>
                </c:pt>
                <c:pt idx="8629">
                  <c:v>897.30004261946306</c:v>
                </c:pt>
                <c:pt idx="8630">
                  <c:v>897.4000426242128</c:v>
                </c:pt>
                <c:pt idx="8631">
                  <c:v>897.50004262896255</c:v>
                </c:pt>
                <c:pt idx="8632">
                  <c:v>897.60004263371229</c:v>
                </c:pt>
                <c:pt idx="8633">
                  <c:v>897.70004263846204</c:v>
                </c:pt>
                <c:pt idx="8634">
                  <c:v>897.80004264321178</c:v>
                </c:pt>
                <c:pt idx="8635">
                  <c:v>897.90004264796153</c:v>
                </c:pt>
                <c:pt idx="8636">
                  <c:v>898.00004265271127</c:v>
                </c:pt>
                <c:pt idx="8637">
                  <c:v>898.10004265746102</c:v>
                </c:pt>
                <c:pt idx="8638">
                  <c:v>898.20004266221076</c:v>
                </c:pt>
                <c:pt idx="8639">
                  <c:v>898.30004266696051</c:v>
                </c:pt>
                <c:pt idx="8640">
                  <c:v>898.40004267171025</c:v>
                </c:pt>
                <c:pt idx="8641">
                  <c:v>898.50004267646</c:v>
                </c:pt>
                <c:pt idx="8642">
                  <c:v>898.60004268120974</c:v>
                </c:pt>
                <c:pt idx="8643">
                  <c:v>898.70004268595949</c:v>
                </c:pt>
                <c:pt idx="8644">
                  <c:v>898.80004269070923</c:v>
                </c:pt>
                <c:pt idx="8645">
                  <c:v>898.90004269545898</c:v>
                </c:pt>
                <c:pt idx="8646">
                  <c:v>899.00004270020872</c:v>
                </c:pt>
                <c:pt idx="8647">
                  <c:v>899.10004270495847</c:v>
                </c:pt>
                <c:pt idx="8648">
                  <c:v>899.20004270970821</c:v>
                </c:pt>
                <c:pt idx="8649">
                  <c:v>899.30004271445796</c:v>
                </c:pt>
                <c:pt idx="8650">
                  <c:v>899.4000427192077</c:v>
                </c:pt>
                <c:pt idx="8651">
                  <c:v>899.50004272395745</c:v>
                </c:pt>
                <c:pt idx="8652">
                  <c:v>899.60004272870719</c:v>
                </c:pt>
                <c:pt idx="8653">
                  <c:v>899.70004273345694</c:v>
                </c:pt>
                <c:pt idx="8654">
                  <c:v>899.80004273820668</c:v>
                </c:pt>
                <c:pt idx="8655">
                  <c:v>899.90004274295643</c:v>
                </c:pt>
                <c:pt idx="8656">
                  <c:v>900.00004274770617</c:v>
                </c:pt>
                <c:pt idx="8657">
                  <c:v>900.10004275245592</c:v>
                </c:pt>
                <c:pt idx="8658">
                  <c:v>900.20004275720567</c:v>
                </c:pt>
                <c:pt idx="8659">
                  <c:v>900.30004276195541</c:v>
                </c:pt>
                <c:pt idx="8660">
                  <c:v>900.40004276670516</c:v>
                </c:pt>
                <c:pt idx="8661">
                  <c:v>900.5000427714549</c:v>
                </c:pt>
                <c:pt idx="8662">
                  <c:v>900.60004277620465</c:v>
                </c:pt>
                <c:pt idx="8663">
                  <c:v>900.70004278095439</c:v>
                </c:pt>
                <c:pt idx="8664">
                  <c:v>900.80004278570414</c:v>
                </c:pt>
                <c:pt idx="8665">
                  <c:v>900.90004279045388</c:v>
                </c:pt>
                <c:pt idx="8666">
                  <c:v>901.00004279520363</c:v>
                </c:pt>
                <c:pt idx="8667">
                  <c:v>901.10004279995337</c:v>
                </c:pt>
                <c:pt idx="8668">
                  <c:v>901.20004280470312</c:v>
                </c:pt>
                <c:pt idx="8669">
                  <c:v>901.30004280945286</c:v>
                </c:pt>
                <c:pt idx="8670">
                  <c:v>901.40004281420261</c:v>
                </c:pt>
                <c:pt idx="8671">
                  <c:v>901.50004281895235</c:v>
                </c:pt>
                <c:pt idx="8672">
                  <c:v>901.6000428237021</c:v>
                </c:pt>
                <c:pt idx="8673">
                  <c:v>901.70004282845184</c:v>
                </c:pt>
                <c:pt idx="8674">
                  <c:v>901.80004283320159</c:v>
                </c:pt>
                <c:pt idx="8675">
                  <c:v>901.90004283795133</c:v>
                </c:pt>
                <c:pt idx="8676">
                  <c:v>902.00004284270108</c:v>
                </c:pt>
                <c:pt idx="8677">
                  <c:v>902.10004284745082</c:v>
                </c:pt>
                <c:pt idx="8678">
                  <c:v>902.20004285220057</c:v>
                </c:pt>
                <c:pt idx="8679">
                  <c:v>902.30004285695031</c:v>
                </c:pt>
                <c:pt idx="8680">
                  <c:v>902.40004286170006</c:v>
                </c:pt>
                <c:pt idx="8681">
                  <c:v>902.5000428664498</c:v>
                </c:pt>
                <c:pt idx="8682">
                  <c:v>902.60004287119955</c:v>
                </c:pt>
                <c:pt idx="8683">
                  <c:v>902.70004287594929</c:v>
                </c:pt>
                <c:pt idx="8684">
                  <c:v>902.80004288069904</c:v>
                </c:pt>
                <c:pt idx="8685">
                  <c:v>902.90004288544878</c:v>
                </c:pt>
                <c:pt idx="8686">
                  <c:v>903.00004289019853</c:v>
                </c:pt>
                <c:pt idx="8687">
                  <c:v>903.10004289494827</c:v>
                </c:pt>
                <c:pt idx="8688">
                  <c:v>903.20004289969802</c:v>
                </c:pt>
                <c:pt idx="8689">
                  <c:v>903.30004290444776</c:v>
                </c:pt>
                <c:pt idx="8690">
                  <c:v>903.40004290919751</c:v>
                </c:pt>
                <c:pt idx="8691">
                  <c:v>903.50004291394725</c:v>
                </c:pt>
                <c:pt idx="8692">
                  <c:v>903.600042918697</c:v>
                </c:pt>
                <c:pt idx="8693">
                  <c:v>903.70004292344674</c:v>
                </c:pt>
                <c:pt idx="8694">
                  <c:v>903.80004292819649</c:v>
                </c:pt>
                <c:pt idx="8695">
                  <c:v>903.90004293294623</c:v>
                </c:pt>
                <c:pt idx="8696">
                  <c:v>904.00004293769598</c:v>
                </c:pt>
                <c:pt idx="8697">
                  <c:v>904.10004294244573</c:v>
                </c:pt>
                <c:pt idx="8698">
                  <c:v>904.20004294719547</c:v>
                </c:pt>
                <c:pt idx="8699">
                  <c:v>904.30004295194522</c:v>
                </c:pt>
                <c:pt idx="8700">
                  <c:v>904.40004295669496</c:v>
                </c:pt>
                <c:pt idx="8701">
                  <c:v>904.50004296144471</c:v>
                </c:pt>
                <c:pt idx="8702">
                  <c:v>904.60004296619445</c:v>
                </c:pt>
                <c:pt idx="8703">
                  <c:v>904.7000429709442</c:v>
                </c:pt>
                <c:pt idx="8704">
                  <c:v>904.80004297569394</c:v>
                </c:pt>
                <c:pt idx="8705">
                  <c:v>904.90004298044369</c:v>
                </c:pt>
                <c:pt idx="8706">
                  <c:v>905.00004298519343</c:v>
                </c:pt>
                <c:pt idx="8707">
                  <c:v>905.10004298994318</c:v>
                </c:pt>
                <c:pt idx="8708">
                  <c:v>905.20004299469292</c:v>
                </c:pt>
                <c:pt idx="8709">
                  <c:v>905.30004299944267</c:v>
                </c:pt>
                <c:pt idx="8710">
                  <c:v>905.40004300419241</c:v>
                </c:pt>
                <c:pt idx="8711">
                  <c:v>905.50004300894216</c:v>
                </c:pt>
                <c:pt idx="8712">
                  <c:v>905.6000430136919</c:v>
                </c:pt>
                <c:pt idx="8713">
                  <c:v>905.70004301844165</c:v>
                </c:pt>
                <c:pt idx="8714">
                  <c:v>905.80004302319139</c:v>
                </c:pt>
                <c:pt idx="8715">
                  <c:v>905.90004302794114</c:v>
                </c:pt>
                <c:pt idx="8716">
                  <c:v>906.00004303269088</c:v>
                </c:pt>
                <c:pt idx="8717">
                  <c:v>906.10004303744063</c:v>
                </c:pt>
                <c:pt idx="8718">
                  <c:v>906.20004304219037</c:v>
                </c:pt>
                <c:pt idx="8719">
                  <c:v>906.30004304694012</c:v>
                </c:pt>
                <c:pt idx="8720">
                  <c:v>906.40004305168986</c:v>
                </c:pt>
                <c:pt idx="8721">
                  <c:v>906.50004305643961</c:v>
                </c:pt>
                <c:pt idx="8722">
                  <c:v>906.60004306118935</c:v>
                </c:pt>
                <c:pt idx="8723">
                  <c:v>906.7000430659391</c:v>
                </c:pt>
                <c:pt idx="8724">
                  <c:v>906.80004307068884</c:v>
                </c:pt>
                <c:pt idx="8725">
                  <c:v>906.90004307543859</c:v>
                </c:pt>
                <c:pt idx="8726">
                  <c:v>907.00004308018833</c:v>
                </c:pt>
                <c:pt idx="8727">
                  <c:v>907.10004308493808</c:v>
                </c:pt>
                <c:pt idx="8728">
                  <c:v>907.20004308968782</c:v>
                </c:pt>
                <c:pt idx="8729">
                  <c:v>907.30004309443757</c:v>
                </c:pt>
                <c:pt idx="8730">
                  <c:v>907.40004309918731</c:v>
                </c:pt>
                <c:pt idx="8731">
                  <c:v>907.50004310393706</c:v>
                </c:pt>
                <c:pt idx="8732">
                  <c:v>907.6000431086868</c:v>
                </c:pt>
                <c:pt idx="8733">
                  <c:v>907.70004311343655</c:v>
                </c:pt>
                <c:pt idx="8734">
                  <c:v>907.8000431181863</c:v>
                </c:pt>
                <c:pt idx="8735">
                  <c:v>907.90004312293604</c:v>
                </c:pt>
                <c:pt idx="8736">
                  <c:v>908.00004312768579</c:v>
                </c:pt>
                <c:pt idx="8737">
                  <c:v>908.10004313243553</c:v>
                </c:pt>
                <c:pt idx="8738">
                  <c:v>908.20004313718528</c:v>
                </c:pt>
                <c:pt idx="8739">
                  <c:v>908.30004314193502</c:v>
                </c:pt>
                <c:pt idx="8740">
                  <c:v>908.40004314668477</c:v>
                </c:pt>
                <c:pt idx="8741">
                  <c:v>908.50004315143451</c:v>
                </c:pt>
                <c:pt idx="8742">
                  <c:v>908.60004315618426</c:v>
                </c:pt>
                <c:pt idx="8743">
                  <c:v>908.700043160934</c:v>
                </c:pt>
                <c:pt idx="8744">
                  <c:v>908.80004316568375</c:v>
                </c:pt>
                <c:pt idx="8745">
                  <c:v>908.90004317043349</c:v>
                </c:pt>
                <c:pt idx="8746">
                  <c:v>909.00004317518324</c:v>
                </c:pt>
                <c:pt idx="8747">
                  <c:v>909.10004317993298</c:v>
                </c:pt>
                <c:pt idx="8748">
                  <c:v>909.20004318468273</c:v>
                </c:pt>
                <c:pt idx="8749">
                  <c:v>909.30004318943247</c:v>
                </c:pt>
                <c:pt idx="8750">
                  <c:v>909.40004319418222</c:v>
                </c:pt>
                <c:pt idx="8751">
                  <c:v>909.50004319893196</c:v>
                </c:pt>
                <c:pt idx="8752">
                  <c:v>909.60004320368171</c:v>
                </c:pt>
                <c:pt idx="8753">
                  <c:v>909.70004320843145</c:v>
                </c:pt>
                <c:pt idx="8754">
                  <c:v>909.8000432131812</c:v>
                </c:pt>
                <c:pt idx="8755">
                  <c:v>909.90004321793094</c:v>
                </c:pt>
                <c:pt idx="8756">
                  <c:v>910.00004322268069</c:v>
                </c:pt>
                <c:pt idx="8757">
                  <c:v>910.10004322743043</c:v>
                </c:pt>
                <c:pt idx="8758">
                  <c:v>910.20004323218018</c:v>
                </c:pt>
                <c:pt idx="8759">
                  <c:v>910.30004323692992</c:v>
                </c:pt>
                <c:pt idx="8760">
                  <c:v>910.40004324167967</c:v>
                </c:pt>
                <c:pt idx="8761">
                  <c:v>910.50004324642941</c:v>
                </c:pt>
                <c:pt idx="8762">
                  <c:v>910.60004325117916</c:v>
                </c:pt>
                <c:pt idx="8763">
                  <c:v>910.7000432559289</c:v>
                </c:pt>
                <c:pt idx="8764">
                  <c:v>910.80004326067865</c:v>
                </c:pt>
                <c:pt idx="8765">
                  <c:v>910.90004326542839</c:v>
                </c:pt>
                <c:pt idx="8766">
                  <c:v>911.00004327017814</c:v>
                </c:pt>
                <c:pt idx="8767">
                  <c:v>911.10004327492788</c:v>
                </c:pt>
                <c:pt idx="8768">
                  <c:v>911.20004327967763</c:v>
                </c:pt>
                <c:pt idx="8769">
                  <c:v>911.30004328442737</c:v>
                </c:pt>
                <c:pt idx="8770">
                  <c:v>911.40004328917712</c:v>
                </c:pt>
                <c:pt idx="8771">
                  <c:v>911.50004329392686</c:v>
                </c:pt>
                <c:pt idx="8772">
                  <c:v>911.60004329867661</c:v>
                </c:pt>
                <c:pt idx="8773">
                  <c:v>911.70004330342636</c:v>
                </c:pt>
                <c:pt idx="8774">
                  <c:v>911.8000433081761</c:v>
                </c:pt>
                <c:pt idx="8775">
                  <c:v>911.90004331292585</c:v>
                </c:pt>
                <c:pt idx="8776">
                  <c:v>912.00004331767559</c:v>
                </c:pt>
                <c:pt idx="8777">
                  <c:v>912.10004332242534</c:v>
                </c:pt>
                <c:pt idx="8778">
                  <c:v>912.20004332717508</c:v>
                </c:pt>
                <c:pt idx="8779">
                  <c:v>912.30004333192483</c:v>
                </c:pt>
                <c:pt idx="8780">
                  <c:v>912.40004333667457</c:v>
                </c:pt>
                <c:pt idx="8781">
                  <c:v>912.50004334142432</c:v>
                </c:pt>
                <c:pt idx="8782">
                  <c:v>912.60004334617406</c:v>
                </c:pt>
                <c:pt idx="8783">
                  <c:v>912.70004335092381</c:v>
                </c:pt>
                <c:pt idx="8784">
                  <c:v>912.80004335567355</c:v>
                </c:pt>
                <c:pt idx="8785">
                  <c:v>912.9000433604233</c:v>
                </c:pt>
                <c:pt idx="8786">
                  <c:v>913.00004336517304</c:v>
                </c:pt>
                <c:pt idx="8787">
                  <c:v>913.10004336992279</c:v>
                </c:pt>
                <c:pt idx="8788">
                  <c:v>913.20004337467253</c:v>
                </c:pt>
                <c:pt idx="8789">
                  <c:v>913.30004337942228</c:v>
                </c:pt>
                <c:pt idx="8790">
                  <c:v>913.40004338417202</c:v>
                </c:pt>
                <c:pt idx="8791">
                  <c:v>913.50004338892177</c:v>
                </c:pt>
                <c:pt idx="8792">
                  <c:v>913.60004339367151</c:v>
                </c:pt>
                <c:pt idx="8793">
                  <c:v>913.70004339842126</c:v>
                </c:pt>
                <c:pt idx="8794">
                  <c:v>913.800043403171</c:v>
                </c:pt>
                <c:pt idx="8795">
                  <c:v>913.90004340792075</c:v>
                </c:pt>
                <c:pt idx="8796">
                  <c:v>914.00004341267049</c:v>
                </c:pt>
                <c:pt idx="8797">
                  <c:v>914.10004341742024</c:v>
                </c:pt>
                <c:pt idx="8798">
                  <c:v>914.20004342216998</c:v>
                </c:pt>
                <c:pt idx="8799">
                  <c:v>914.30004342691973</c:v>
                </c:pt>
                <c:pt idx="8800">
                  <c:v>914.40004343166947</c:v>
                </c:pt>
                <c:pt idx="8801">
                  <c:v>914.50004343641922</c:v>
                </c:pt>
                <c:pt idx="8802">
                  <c:v>914.60004344116896</c:v>
                </c:pt>
                <c:pt idx="8803">
                  <c:v>914.70004344591871</c:v>
                </c:pt>
                <c:pt idx="8804">
                  <c:v>914.80004345066845</c:v>
                </c:pt>
                <c:pt idx="8805">
                  <c:v>914.9000434554182</c:v>
                </c:pt>
                <c:pt idx="8806">
                  <c:v>915.00004346016794</c:v>
                </c:pt>
                <c:pt idx="8807">
                  <c:v>915.10004346491769</c:v>
                </c:pt>
                <c:pt idx="8808">
                  <c:v>915.20004346966743</c:v>
                </c:pt>
                <c:pt idx="8809">
                  <c:v>915.30004347441718</c:v>
                </c:pt>
                <c:pt idx="8810">
                  <c:v>915.40004347916692</c:v>
                </c:pt>
                <c:pt idx="8811">
                  <c:v>915.50004348391667</c:v>
                </c:pt>
                <c:pt idx="8812">
                  <c:v>915.60004348866642</c:v>
                </c:pt>
                <c:pt idx="8813">
                  <c:v>915.70004349341616</c:v>
                </c:pt>
                <c:pt idx="8814">
                  <c:v>915.80004349816591</c:v>
                </c:pt>
                <c:pt idx="8815">
                  <c:v>915.90004350291565</c:v>
                </c:pt>
                <c:pt idx="8816">
                  <c:v>916.0000435076654</c:v>
                </c:pt>
                <c:pt idx="8817">
                  <c:v>916.10004351241514</c:v>
                </c:pt>
                <c:pt idx="8818">
                  <c:v>916.20004351716489</c:v>
                </c:pt>
                <c:pt idx="8819">
                  <c:v>916.30004352191463</c:v>
                </c:pt>
                <c:pt idx="8820">
                  <c:v>916.40004352666438</c:v>
                </c:pt>
                <c:pt idx="8821">
                  <c:v>916.50004353141412</c:v>
                </c:pt>
                <c:pt idx="8822">
                  <c:v>916.60004353616387</c:v>
                </c:pt>
                <c:pt idx="8823">
                  <c:v>916.70004354091361</c:v>
                </c:pt>
                <c:pt idx="8824">
                  <c:v>916.80004354566336</c:v>
                </c:pt>
                <c:pt idx="8825">
                  <c:v>916.9000435504131</c:v>
                </c:pt>
                <c:pt idx="8826">
                  <c:v>917.00004355516285</c:v>
                </c:pt>
                <c:pt idx="8827">
                  <c:v>917.10004355991259</c:v>
                </c:pt>
                <c:pt idx="8828">
                  <c:v>917.20004356466234</c:v>
                </c:pt>
                <c:pt idx="8829">
                  <c:v>917.30004356941208</c:v>
                </c:pt>
                <c:pt idx="8830">
                  <c:v>917.40004357416183</c:v>
                </c:pt>
                <c:pt idx="8831">
                  <c:v>917.50004357891157</c:v>
                </c:pt>
                <c:pt idx="8832">
                  <c:v>917.60004358366132</c:v>
                </c:pt>
                <c:pt idx="8833">
                  <c:v>917.70004358841106</c:v>
                </c:pt>
                <c:pt idx="8834">
                  <c:v>917.80004359316081</c:v>
                </c:pt>
                <c:pt idx="8835">
                  <c:v>917.90004359791055</c:v>
                </c:pt>
                <c:pt idx="8836">
                  <c:v>918.0000436026603</c:v>
                </c:pt>
                <c:pt idx="8837">
                  <c:v>918.10004360741004</c:v>
                </c:pt>
                <c:pt idx="8838">
                  <c:v>918.20004361215979</c:v>
                </c:pt>
                <c:pt idx="8839">
                  <c:v>918.30004361690953</c:v>
                </c:pt>
                <c:pt idx="8840">
                  <c:v>918.40004362165928</c:v>
                </c:pt>
                <c:pt idx="8841">
                  <c:v>918.50004362640902</c:v>
                </c:pt>
                <c:pt idx="8842">
                  <c:v>918.60004363115877</c:v>
                </c:pt>
                <c:pt idx="8843">
                  <c:v>918.70004363590851</c:v>
                </c:pt>
                <c:pt idx="8844">
                  <c:v>918.80004364065826</c:v>
                </c:pt>
                <c:pt idx="8845">
                  <c:v>918.900043645408</c:v>
                </c:pt>
                <c:pt idx="8846">
                  <c:v>919.00004365015775</c:v>
                </c:pt>
                <c:pt idx="8847">
                  <c:v>919.10004365490749</c:v>
                </c:pt>
                <c:pt idx="8848">
                  <c:v>919.20004365965724</c:v>
                </c:pt>
                <c:pt idx="8849">
                  <c:v>919.30004366440699</c:v>
                </c:pt>
                <c:pt idx="8850">
                  <c:v>919.40004366915673</c:v>
                </c:pt>
                <c:pt idx="8851">
                  <c:v>919.50004367390648</c:v>
                </c:pt>
                <c:pt idx="8852">
                  <c:v>919.60004367865622</c:v>
                </c:pt>
                <c:pt idx="8853">
                  <c:v>919.70004368340597</c:v>
                </c:pt>
                <c:pt idx="8854">
                  <c:v>919.80004368815571</c:v>
                </c:pt>
                <c:pt idx="8855">
                  <c:v>919.90004369290546</c:v>
                </c:pt>
                <c:pt idx="8856">
                  <c:v>920.0000436976552</c:v>
                </c:pt>
                <c:pt idx="8857">
                  <c:v>920.10004370240495</c:v>
                </c:pt>
                <c:pt idx="8858">
                  <c:v>920.20004370715469</c:v>
                </c:pt>
                <c:pt idx="8859">
                  <c:v>920.30004371190444</c:v>
                </c:pt>
                <c:pt idx="8860">
                  <c:v>920.40004371665418</c:v>
                </c:pt>
                <c:pt idx="8861">
                  <c:v>920.50004372140393</c:v>
                </c:pt>
                <c:pt idx="8862">
                  <c:v>920.60004372615367</c:v>
                </c:pt>
                <c:pt idx="8863">
                  <c:v>920.70004373090342</c:v>
                </c:pt>
                <c:pt idx="8864">
                  <c:v>920.80004373565316</c:v>
                </c:pt>
                <c:pt idx="8865">
                  <c:v>920.90004374040291</c:v>
                </c:pt>
                <c:pt idx="8866">
                  <c:v>921.00004374515265</c:v>
                </c:pt>
                <c:pt idx="8867">
                  <c:v>921.1000437499024</c:v>
                </c:pt>
                <c:pt idx="8868">
                  <c:v>921.20004375465214</c:v>
                </c:pt>
                <c:pt idx="8869">
                  <c:v>921.30004375940189</c:v>
                </c:pt>
                <c:pt idx="8870">
                  <c:v>921.40004376415163</c:v>
                </c:pt>
                <c:pt idx="8871">
                  <c:v>921.50004376890138</c:v>
                </c:pt>
                <c:pt idx="8872">
                  <c:v>921.60004377365112</c:v>
                </c:pt>
                <c:pt idx="8873">
                  <c:v>921.70004377840087</c:v>
                </c:pt>
                <c:pt idx="8874">
                  <c:v>921.80004378315061</c:v>
                </c:pt>
                <c:pt idx="8875">
                  <c:v>921.90004378790036</c:v>
                </c:pt>
                <c:pt idx="8876">
                  <c:v>922.0000437926501</c:v>
                </c:pt>
                <c:pt idx="8877">
                  <c:v>922.10004379739985</c:v>
                </c:pt>
                <c:pt idx="8878">
                  <c:v>922.20004380214959</c:v>
                </c:pt>
                <c:pt idx="8879">
                  <c:v>922.30004380689934</c:v>
                </c:pt>
                <c:pt idx="8880">
                  <c:v>922.40004381164908</c:v>
                </c:pt>
                <c:pt idx="8881">
                  <c:v>922.50004381639883</c:v>
                </c:pt>
                <c:pt idx="8882">
                  <c:v>922.60004382114857</c:v>
                </c:pt>
                <c:pt idx="8883">
                  <c:v>922.70004382589832</c:v>
                </c:pt>
                <c:pt idx="8884">
                  <c:v>922.80004383064806</c:v>
                </c:pt>
                <c:pt idx="8885">
                  <c:v>922.90004383539781</c:v>
                </c:pt>
                <c:pt idx="8886">
                  <c:v>923.00004384014755</c:v>
                </c:pt>
                <c:pt idx="8887">
                  <c:v>923.1000438448973</c:v>
                </c:pt>
                <c:pt idx="8888">
                  <c:v>923.20004384964705</c:v>
                </c:pt>
                <c:pt idx="8889">
                  <c:v>923.30004385439679</c:v>
                </c:pt>
                <c:pt idx="8890">
                  <c:v>923.40004385914654</c:v>
                </c:pt>
                <c:pt idx="8891">
                  <c:v>923.50004386389628</c:v>
                </c:pt>
                <c:pt idx="8892">
                  <c:v>923.60004386864603</c:v>
                </c:pt>
                <c:pt idx="8893">
                  <c:v>923.70004387339577</c:v>
                </c:pt>
                <c:pt idx="8894">
                  <c:v>923.80004387814552</c:v>
                </c:pt>
                <c:pt idx="8895">
                  <c:v>923.90004388289526</c:v>
                </c:pt>
                <c:pt idx="8896">
                  <c:v>924.00004388764501</c:v>
                </c:pt>
                <c:pt idx="8897">
                  <c:v>924.10004389239475</c:v>
                </c:pt>
                <c:pt idx="8898">
                  <c:v>924.2000438971445</c:v>
                </c:pt>
                <c:pt idx="8899">
                  <c:v>924.30004390189424</c:v>
                </c:pt>
                <c:pt idx="8900">
                  <c:v>924.40004390664399</c:v>
                </c:pt>
                <c:pt idx="8901">
                  <c:v>924.50004391139373</c:v>
                </c:pt>
                <c:pt idx="8902">
                  <c:v>924.60004391614348</c:v>
                </c:pt>
                <c:pt idx="8903">
                  <c:v>924.70004392089322</c:v>
                </c:pt>
                <c:pt idx="8904">
                  <c:v>924.80004392564297</c:v>
                </c:pt>
                <c:pt idx="8905">
                  <c:v>924.90004393039271</c:v>
                </c:pt>
                <c:pt idx="8906">
                  <c:v>925.00004393514246</c:v>
                </c:pt>
                <c:pt idx="8907">
                  <c:v>925.1000439398922</c:v>
                </c:pt>
                <c:pt idx="8908">
                  <c:v>925.20004394464195</c:v>
                </c:pt>
                <c:pt idx="8909">
                  <c:v>925.30004394939169</c:v>
                </c:pt>
                <c:pt idx="8910">
                  <c:v>925.40004395414144</c:v>
                </c:pt>
                <c:pt idx="8911">
                  <c:v>925.50004395889118</c:v>
                </c:pt>
                <c:pt idx="8912">
                  <c:v>925.60004396364093</c:v>
                </c:pt>
                <c:pt idx="8913">
                  <c:v>925.70004396839067</c:v>
                </c:pt>
                <c:pt idx="8914">
                  <c:v>925.80004397314042</c:v>
                </c:pt>
                <c:pt idx="8915">
                  <c:v>925.90004397789016</c:v>
                </c:pt>
                <c:pt idx="8916">
                  <c:v>926.00004398263991</c:v>
                </c:pt>
                <c:pt idx="8917">
                  <c:v>926.10004398738965</c:v>
                </c:pt>
                <c:pt idx="8918">
                  <c:v>926.2000439921394</c:v>
                </c:pt>
                <c:pt idx="8919">
                  <c:v>926.30004399688914</c:v>
                </c:pt>
                <c:pt idx="8920">
                  <c:v>926.40004400163889</c:v>
                </c:pt>
                <c:pt idx="8921">
                  <c:v>926.50004400638863</c:v>
                </c:pt>
                <c:pt idx="8922">
                  <c:v>926.60004401113838</c:v>
                </c:pt>
                <c:pt idx="8923">
                  <c:v>926.70004401588812</c:v>
                </c:pt>
                <c:pt idx="8924">
                  <c:v>926.80004402063787</c:v>
                </c:pt>
                <c:pt idx="8925">
                  <c:v>926.90004402538761</c:v>
                </c:pt>
                <c:pt idx="8926">
                  <c:v>927.00004403013736</c:v>
                </c:pt>
                <c:pt idx="8927">
                  <c:v>927.10004403488711</c:v>
                </c:pt>
                <c:pt idx="8928">
                  <c:v>927.20004403963685</c:v>
                </c:pt>
                <c:pt idx="8929">
                  <c:v>927.3000440443866</c:v>
                </c:pt>
                <c:pt idx="8930">
                  <c:v>927.40004404913634</c:v>
                </c:pt>
                <c:pt idx="8931">
                  <c:v>927.50004405388609</c:v>
                </c:pt>
                <c:pt idx="8932">
                  <c:v>927.60004405863583</c:v>
                </c:pt>
                <c:pt idx="8933">
                  <c:v>927.70004406338558</c:v>
                </c:pt>
                <c:pt idx="8934">
                  <c:v>927.80004406813532</c:v>
                </c:pt>
                <c:pt idx="8935">
                  <c:v>927.90004407288507</c:v>
                </c:pt>
                <c:pt idx="8936">
                  <c:v>928.00004407763481</c:v>
                </c:pt>
                <c:pt idx="8937">
                  <c:v>928.10004408238456</c:v>
                </c:pt>
                <c:pt idx="8938">
                  <c:v>928.2000440871343</c:v>
                </c:pt>
                <c:pt idx="8939">
                  <c:v>928.30004409188405</c:v>
                </c:pt>
                <c:pt idx="8940">
                  <c:v>928.40004409663379</c:v>
                </c:pt>
                <c:pt idx="8941">
                  <c:v>928.50004410138354</c:v>
                </c:pt>
                <c:pt idx="8942">
                  <c:v>928.60004410613328</c:v>
                </c:pt>
                <c:pt idx="8943">
                  <c:v>928.70004411088303</c:v>
                </c:pt>
                <c:pt idx="8944">
                  <c:v>928.80004411563277</c:v>
                </c:pt>
                <c:pt idx="8945">
                  <c:v>928.90004412038252</c:v>
                </c:pt>
                <c:pt idx="8946">
                  <c:v>929.00004412513226</c:v>
                </c:pt>
                <c:pt idx="8947">
                  <c:v>929.10004412988201</c:v>
                </c:pt>
                <c:pt idx="8948">
                  <c:v>929.20004413463175</c:v>
                </c:pt>
                <c:pt idx="8949">
                  <c:v>929.3000441393815</c:v>
                </c:pt>
                <c:pt idx="8950">
                  <c:v>929.40004414413124</c:v>
                </c:pt>
                <c:pt idx="8951">
                  <c:v>929.50004414888099</c:v>
                </c:pt>
                <c:pt idx="8952">
                  <c:v>929.60004415363073</c:v>
                </c:pt>
                <c:pt idx="8953">
                  <c:v>929.70004415838048</c:v>
                </c:pt>
                <c:pt idx="8954">
                  <c:v>929.80004416313022</c:v>
                </c:pt>
                <c:pt idx="8955">
                  <c:v>929.90004416787997</c:v>
                </c:pt>
                <c:pt idx="8956">
                  <c:v>930.00004417262971</c:v>
                </c:pt>
                <c:pt idx="8957">
                  <c:v>930.10004417737946</c:v>
                </c:pt>
                <c:pt idx="8958">
                  <c:v>930.2000441821292</c:v>
                </c:pt>
                <c:pt idx="8959">
                  <c:v>930.30004418687895</c:v>
                </c:pt>
                <c:pt idx="8960">
                  <c:v>930.40004419162869</c:v>
                </c:pt>
                <c:pt idx="8961">
                  <c:v>930.50004419637844</c:v>
                </c:pt>
                <c:pt idx="8962">
                  <c:v>930.60004420112818</c:v>
                </c:pt>
                <c:pt idx="8963">
                  <c:v>930.70004420587793</c:v>
                </c:pt>
                <c:pt idx="8964">
                  <c:v>930.80004421062768</c:v>
                </c:pt>
                <c:pt idx="8965">
                  <c:v>930.90004421537742</c:v>
                </c:pt>
                <c:pt idx="8966">
                  <c:v>931.00004422012717</c:v>
                </c:pt>
                <c:pt idx="8967">
                  <c:v>931.10004422487691</c:v>
                </c:pt>
                <c:pt idx="8968">
                  <c:v>931.20004422962666</c:v>
                </c:pt>
                <c:pt idx="8969">
                  <c:v>931.3000442343764</c:v>
                </c:pt>
                <c:pt idx="8970">
                  <c:v>931.40004423912615</c:v>
                </c:pt>
                <c:pt idx="8971">
                  <c:v>931.50004424387589</c:v>
                </c:pt>
                <c:pt idx="8972">
                  <c:v>931.60004424862564</c:v>
                </c:pt>
                <c:pt idx="8973">
                  <c:v>931.70004425337538</c:v>
                </c:pt>
                <c:pt idx="8974">
                  <c:v>931.80004425812513</c:v>
                </c:pt>
                <c:pt idx="8975">
                  <c:v>931.90004426287487</c:v>
                </c:pt>
                <c:pt idx="8976">
                  <c:v>932.00004426762462</c:v>
                </c:pt>
                <c:pt idx="8977">
                  <c:v>932.10004427237436</c:v>
                </c:pt>
                <c:pt idx="8978">
                  <c:v>932.20004427712411</c:v>
                </c:pt>
                <c:pt idx="8979">
                  <c:v>932.30004428187385</c:v>
                </c:pt>
                <c:pt idx="8980">
                  <c:v>932.4000442866236</c:v>
                </c:pt>
                <c:pt idx="8981">
                  <c:v>932.50004429137334</c:v>
                </c:pt>
                <c:pt idx="8982">
                  <c:v>932.60004429612309</c:v>
                </c:pt>
                <c:pt idx="8983">
                  <c:v>932.70004430087283</c:v>
                </c:pt>
                <c:pt idx="8984">
                  <c:v>932.80004430562258</c:v>
                </c:pt>
                <c:pt idx="8985">
                  <c:v>932.90004431037232</c:v>
                </c:pt>
                <c:pt idx="8986">
                  <c:v>933.00004431512207</c:v>
                </c:pt>
                <c:pt idx="8987">
                  <c:v>933.10004431987181</c:v>
                </c:pt>
                <c:pt idx="8988">
                  <c:v>933.20004432462156</c:v>
                </c:pt>
                <c:pt idx="8989">
                  <c:v>933.3000443293713</c:v>
                </c:pt>
                <c:pt idx="8990">
                  <c:v>933.40004433412105</c:v>
                </c:pt>
                <c:pt idx="8991">
                  <c:v>933.50004433887079</c:v>
                </c:pt>
                <c:pt idx="8992">
                  <c:v>933.60004434362054</c:v>
                </c:pt>
                <c:pt idx="8993">
                  <c:v>933.70004434837028</c:v>
                </c:pt>
                <c:pt idx="8994">
                  <c:v>933.80004435312003</c:v>
                </c:pt>
                <c:pt idx="8995">
                  <c:v>933.90004435786977</c:v>
                </c:pt>
                <c:pt idx="8996">
                  <c:v>934.00004436261952</c:v>
                </c:pt>
                <c:pt idx="8997">
                  <c:v>934.10004436736926</c:v>
                </c:pt>
                <c:pt idx="8998">
                  <c:v>934.20004437211901</c:v>
                </c:pt>
                <c:pt idx="8999">
                  <c:v>934.30004437686875</c:v>
                </c:pt>
                <c:pt idx="9000">
                  <c:v>934.4000443816185</c:v>
                </c:pt>
                <c:pt idx="9001">
                  <c:v>934.50004438636824</c:v>
                </c:pt>
                <c:pt idx="9002">
                  <c:v>934.60004439111799</c:v>
                </c:pt>
                <c:pt idx="9003">
                  <c:v>934.70004439586774</c:v>
                </c:pt>
                <c:pt idx="9004">
                  <c:v>934.80004440061748</c:v>
                </c:pt>
                <c:pt idx="9005">
                  <c:v>934.90004440536723</c:v>
                </c:pt>
                <c:pt idx="9006">
                  <c:v>935.00004441011697</c:v>
                </c:pt>
                <c:pt idx="9007">
                  <c:v>935.10004441486672</c:v>
                </c:pt>
                <c:pt idx="9008">
                  <c:v>935.20004441961646</c:v>
                </c:pt>
                <c:pt idx="9009">
                  <c:v>935.30004442436621</c:v>
                </c:pt>
                <c:pt idx="9010">
                  <c:v>935.40004442911595</c:v>
                </c:pt>
                <c:pt idx="9011">
                  <c:v>935.5000444338657</c:v>
                </c:pt>
                <c:pt idx="9012">
                  <c:v>935.60004443861544</c:v>
                </c:pt>
                <c:pt idx="9013">
                  <c:v>935.70004444336519</c:v>
                </c:pt>
                <c:pt idx="9014">
                  <c:v>935.80004444811493</c:v>
                </c:pt>
                <c:pt idx="9015">
                  <c:v>935.90004445286468</c:v>
                </c:pt>
                <c:pt idx="9016">
                  <c:v>936.00004445761442</c:v>
                </c:pt>
                <c:pt idx="9017">
                  <c:v>936.10004446236417</c:v>
                </c:pt>
                <c:pt idx="9018">
                  <c:v>936.20004446711391</c:v>
                </c:pt>
                <c:pt idx="9019">
                  <c:v>936.30004447186366</c:v>
                </c:pt>
                <c:pt idx="9020">
                  <c:v>936.4000444766134</c:v>
                </c:pt>
                <c:pt idx="9021">
                  <c:v>936.50004448136315</c:v>
                </c:pt>
                <c:pt idx="9022">
                  <c:v>936.60004448611289</c:v>
                </c:pt>
                <c:pt idx="9023">
                  <c:v>936.70004449086264</c:v>
                </c:pt>
                <c:pt idx="9024">
                  <c:v>936.80004449561238</c:v>
                </c:pt>
                <c:pt idx="9025">
                  <c:v>936.90004450036213</c:v>
                </c:pt>
                <c:pt idx="9026">
                  <c:v>937.00004450511187</c:v>
                </c:pt>
                <c:pt idx="9027">
                  <c:v>937.10004450986162</c:v>
                </c:pt>
                <c:pt idx="9028">
                  <c:v>937.20004451461136</c:v>
                </c:pt>
                <c:pt idx="9029">
                  <c:v>937.30004451936111</c:v>
                </c:pt>
                <c:pt idx="9030">
                  <c:v>937.40004452411085</c:v>
                </c:pt>
                <c:pt idx="9031">
                  <c:v>937.5000445288606</c:v>
                </c:pt>
                <c:pt idx="9032">
                  <c:v>937.60004453361034</c:v>
                </c:pt>
                <c:pt idx="9033">
                  <c:v>937.70004453836009</c:v>
                </c:pt>
                <c:pt idx="9034">
                  <c:v>937.80004454310983</c:v>
                </c:pt>
                <c:pt idx="9035">
                  <c:v>937.90004454785958</c:v>
                </c:pt>
                <c:pt idx="9036">
                  <c:v>938.00004455260932</c:v>
                </c:pt>
                <c:pt idx="9037">
                  <c:v>938.10004455735907</c:v>
                </c:pt>
                <c:pt idx="9038">
                  <c:v>938.20004456210881</c:v>
                </c:pt>
                <c:pt idx="9039">
                  <c:v>938.30004456685856</c:v>
                </c:pt>
                <c:pt idx="9040">
                  <c:v>938.4000445716083</c:v>
                </c:pt>
                <c:pt idx="9041">
                  <c:v>938.50004457635805</c:v>
                </c:pt>
                <c:pt idx="9042">
                  <c:v>938.6000445811078</c:v>
                </c:pt>
                <c:pt idx="9043">
                  <c:v>938.70004458585754</c:v>
                </c:pt>
                <c:pt idx="9044">
                  <c:v>938.80004459060729</c:v>
                </c:pt>
                <c:pt idx="9045">
                  <c:v>938.90004459535703</c:v>
                </c:pt>
                <c:pt idx="9046">
                  <c:v>939.00004460010678</c:v>
                </c:pt>
                <c:pt idx="9047">
                  <c:v>939.10004460485652</c:v>
                </c:pt>
                <c:pt idx="9048">
                  <c:v>939.20004460960627</c:v>
                </c:pt>
                <c:pt idx="9049">
                  <c:v>939.30004461435601</c:v>
                </c:pt>
                <c:pt idx="9050">
                  <c:v>939.40004461910576</c:v>
                </c:pt>
                <c:pt idx="9051">
                  <c:v>939.5000446238555</c:v>
                </c:pt>
                <c:pt idx="9052">
                  <c:v>939.60004462860525</c:v>
                </c:pt>
                <c:pt idx="9053">
                  <c:v>939.70004463335499</c:v>
                </c:pt>
                <c:pt idx="9054">
                  <c:v>939.80004463810474</c:v>
                </c:pt>
                <c:pt idx="9055">
                  <c:v>939.90004464285448</c:v>
                </c:pt>
                <c:pt idx="9056">
                  <c:v>940.00004464760423</c:v>
                </c:pt>
                <c:pt idx="9057">
                  <c:v>940.10004465235397</c:v>
                </c:pt>
                <c:pt idx="9058">
                  <c:v>940.20004465710372</c:v>
                </c:pt>
                <c:pt idx="9059">
                  <c:v>940.30004466185346</c:v>
                </c:pt>
                <c:pt idx="9060">
                  <c:v>940.40004466660321</c:v>
                </c:pt>
                <c:pt idx="9061">
                  <c:v>940.50004467135295</c:v>
                </c:pt>
                <c:pt idx="9062">
                  <c:v>940.6000446761027</c:v>
                </c:pt>
                <c:pt idx="9063">
                  <c:v>940.70004468085244</c:v>
                </c:pt>
                <c:pt idx="9064">
                  <c:v>940.80004468560219</c:v>
                </c:pt>
                <c:pt idx="9065">
                  <c:v>940.90004469035193</c:v>
                </c:pt>
                <c:pt idx="9066">
                  <c:v>941.00004469510168</c:v>
                </c:pt>
                <c:pt idx="9067">
                  <c:v>941.10004469985142</c:v>
                </c:pt>
                <c:pt idx="9068">
                  <c:v>941.20004470460117</c:v>
                </c:pt>
                <c:pt idx="9069">
                  <c:v>941.30004470935091</c:v>
                </c:pt>
                <c:pt idx="9070">
                  <c:v>941.40004471410066</c:v>
                </c:pt>
                <c:pt idx="9071">
                  <c:v>941.5000447188504</c:v>
                </c:pt>
                <c:pt idx="9072">
                  <c:v>941.60004472360015</c:v>
                </c:pt>
                <c:pt idx="9073">
                  <c:v>941.70004472834989</c:v>
                </c:pt>
                <c:pt idx="9074">
                  <c:v>941.80004473309964</c:v>
                </c:pt>
                <c:pt idx="9075">
                  <c:v>941.90004473784938</c:v>
                </c:pt>
                <c:pt idx="9076">
                  <c:v>942.00004474259913</c:v>
                </c:pt>
                <c:pt idx="9077">
                  <c:v>942.10004474734887</c:v>
                </c:pt>
                <c:pt idx="9078">
                  <c:v>942.20004475209862</c:v>
                </c:pt>
                <c:pt idx="9079">
                  <c:v>942.30004475684837</c:v>
                </c:pt>
                <c:pt idx="9080">
                  <c:v>942.40004476159811</c:v>
                </c:pt>
                <c:pt idx="9081">
                  <c:v>942.50004476634786</c:v>
                </c:pt>
                <c:pt idx="9082">
                  <c:v>942.6000447710976</c:v>
                </c:pt>
                <c:pt idx="9083">
                  <c:v>942.70004477584735</c:v>
                </c:pt>
                <c:pt idx="9084">
                  <c:v>942.80004478059709</c:v>
                </c:pt>
                <c:pt idx="9085">
                  <c:v>942.90004478534684</c:v>
                </c:pt>
                <c:pt idx="9086">
                  <c:v>943.00004479009658</c:v>
                </c:pt>
                <c:pt idx="9087">
                  <c:v>943.10004479484633</c:v>
                </c:pt>
                <c:pt idx="9088">
                  <c:v>943.20004479959607</c:v>
                </c:pt>
                <c:pt idx="9089">
                  <c:v>943.30004480434582</c:v>
                </c:pt>
                <c:pt idx="9090">
                  <c:v>943.40004480909556</c:v>
                </c:pt>
                <c:pt idx="9091">
                  <c:v>943.50004481384531</c:v>
                </c:pt>
                <c:pt idx="9092">
                  <c:v>943.60004481859505</c:v>
                </c:pt>
                <c:pt idx="9093">
                  <c:v>943.7000448233448</c:v>
                </c:pt>
                <c:pt idx="9094">
                  <c:v>943.80004482809454</c:v>
                </c:pt>
                <c:pt idx="9095">
                  <c:v>943.90004483284429</c:v>
                </c:pt>
                <c:pt idx="9096">
                  <c:v>944.00004483759403</c:v>
                </c:pt>
                <c:pt idx="9097">
                  <c:v>944.10004484234378</c:v>
                </c:pt>
                <c:pt idx="9098">
                  <c:v>944.20004484709352</c:v>
                </c:pt>
                <c:pt idx="9099">
                  <c:v>944.30004485184327</c:v>
                </c:pt>
                <c:pt idx="9100">
                  <c:v>944.40004485659301</c:v>
                </c:pt>
                <c:pt idx="9101">
                  <c:v>944.50004486134276</c:v>
                </c:pt>
                <c:pt idx="9102">
                  <c:v>944.6000448660925</c:v>
                </c:pt>
                <c:pt idx="9103">
                  <c:v>944.70004487084225</c:v>
                </c:pt>
                <c:pt idx="9104">
                  <c:v>944.80004487559199</c:v>
                </c:pt>
                <c:pt idx="9105">
                  <c:v>944.90004488034174</c:v>
                </c:pt>
                <c:pt idx="9106">
                  <c:v>945.00004488509148</c:v>
                </c:pt>
                <c:pt idx="9107">
                  <c:v>945.10004488984123</c:v>
                </c:pt>
                <c:pt idx="9108">
                  <c:v>945.20004489459097</c:v>
                </c:pt>
                <c:pt idx="9109">
                  <c:v>945.30004489934072</c:v>
                </c:pt>
                <c:pt idx="9110">
                  <c:v>945.40004490409046</c:v>
                </c:pt>
                <c:pt idx="9111">
                  <c:v>945.50004490884021</c:v>
                </c:pt>
                <c:pt idx="9112">
                  <c:v>945.60004491358995</c:v>
                </c:pt>
                <c:pt idx="9113">
                  <c:v>945.7000449183397</c:v>
                </c:pt>
                <c:pt idx="9114">
                  <c:v>945.80004492308944</c:v>
                </c:pt>
                <c:pt idx="9115">
                  <c:v>945.90004492783919</c:v>
                </c:pt>
                <c:pt idx="9116">
                  <c:v>946.00004493258893</c:v>
                </c:pt>
                <c:pt idx="9117">
                  <c:v>946.10004493733868</c:v>
                </c:pt>
                <c:pt idx="9118">
                  <c:v>946.20004494208843</c:v>
                </c:pt>
                <c:pt idx="9119">
                  <c:v>946.30004494683817</c:v>
                </c:pt>
                <c:pt idx="9120">
                  <c:v>946.40004495158792</c:v>
                </c:pt>
                <c:pt idx="9121">
                  <c:v>946.50004495633766</c:v>
                </c:pt>
                <c:pt idx="9122">
                  <c:v>946.60004496108741</c:v>
                </c:pt>
                <c:pt idx="9123">
                  <c:v>946.70004496583715</c:v>
                </c:pt>
                <c:pt idx="9124">
                  <c:v>946.8000449705869</c:v>
                </c:pt>
                <c:pt idx="9125">
                  <c:v>946.90004497533664</c:v>
                </c:pt>
                <c:pt idx="9126">
                  <c:v>947.00004498008639</c:v>
                </c:pt>
                <c:pt idx="9127">
                  <c:v>947.10004498483613</c:v>
                </c:pt>
                <c:pt idx="9128">
                  <c:v>947.20004498958588</c:v>
                </c:pt>
                <c:pt idx="9129">
                  <c:v>947.30004499433562</c:v>
                </c:pt>
                <c:pt idx="9130">
                  <c:v>947.40004499908537</c:v>
                </c:pt>
                <c:pt idx="9131">
                  <c:v>947.50004500383511</c:v>
                </c:pt>
                <c:pt idx="9132">
                  <c:v>947.60004500858486</c:v>
                </c:pt>
                <c:pt idx="9133">
                  <c:v>947.7000450133346</c:v>
                </c:pt>
                <c:pt idx="9134">
                  <c:v>947.80004501808435</c:v>
                </c:pt>
                <c:pt idx="9135">
                  <c:v>947.90004502283409</c:v>
                </c:pt>
                <c:pt idx="9136">
                  <c:v>948.00004502758384</c:v>
                </c:pt>
                <c:pt idx="9137">
                  <c:v>948.10004503233358</c:v>
                </c:pt>
                <c:pt idx="9138">
                  <c:v>948.20004503708333</c:v>
                </c:pt>
                <c:pt idx="9139">
                  <c:v>948.30004504183307</c:v>
                </c:pt>
                <c:pt idx="9140">
                  <c:v>948.40004504658282</c:v>
                </c:pt>
                <c:pt idx="9141">
                  <c:v>948.50004505133256</c:v>
                </c:pt>
                <c:pt idx="9142">
                  <c:v>948.60004505608231</c:v>
                </c:pt>
                <c:pt idx="9143">
                  <c:v>948.70004506083205</c:v>
                </c:pt>
                <c:pt idx="9144">
                  <c:v>948.8000450655818</c:v>
                </c:pt>
                <c:pt idx="9145">
                  <c:v>948.90004507033154</c:v>
                </c:pt>
                <c:pt idx="9146">
                  <c:v>949.00004507508129</c:v>
                </c:pt>
                <c:pt idx="9147">
                  <c:v>949.10004507983103</c:v>
                </c:pt>
                <c:pt idx="9148">
                  <c:v>949.20004508458078</c:v>
                </c:pt>
                <c:pt idx="9149">
                  <c:v>949.30004508933052</c:v>
                </c:pt>
                <c:pt idx="9150">
                  <c:v>949.40004509408027</c:v>
                </c:pt>
                <c:pt idx="9151">
                  <c:v>949.50004509883001</c:v>
                </c:pt>
                <c:pt idx="9152">
                  <c:v>949.60004510357976</c:v>
                </c:pt>
                <c:pt idx="9153">
                  <c:v>949.7000451083295</c:v>
                </c:pt>
                <c:pt idx="9154">
                  <c:v>949.80004511307925</c:v>
                </c:pt>
                <c:pt idx="9155">
                  <c:v>949.90004511782899</c:v>
                </c:pt>
                <c:pt idx="9156">
                  <c:v>950.00004512257874</c:v>
                </c:pt>
                <c:pt idx="9157">
                  <c:v>950.10004512732849</c:v>
                </c:pt>
                <c:pt idx="9158">
                  <c:v>950.20004513207823</c:v>
                </c:pt>
                <c:pt idx="9159">
                  <c:v>950.30004513682798</c:v>
                </c:pt>
                <c:pt idx="9160">
                  <c:v>950.40004514157772</c:v>
                </c:pt>
                <c:pt idx="9161">
                  <c:v>950.50004514632747</c:v>
                </c:pt>
                <c:pt idx="9162">
                  <c:v>950.60004515107721</c:v>
                </c:pt>
                <c:pt idx="9163">
                  <c:v>950.70004515582696</c:v>
                </c:pt>
                <c:pt idx="9164">
                  <c:v>950.8000451605767</c:v>
                </c:pt>
                <c:pt idx="9165">
                  <c:v>950.90004516532645</c:v>
                </c:pt>
                <c:pt idx="9166">
                  <c:v>951.00004517007619</c:v>
                </c:pt>
                <c:pt idx="9167">
                  <c:v>951.10004517482594</c:v>
                </c:pt>
                <c:pt idx="9168">
                  <c:v>951.20004517957568</c:v>
                </c:pt>
                <c:pt idx="9169">
                  <c:v>951.30004518432543</c:v>
                </c:pt>
                <c:pt idx="9170">
                  <c:v>951.40004518907517</c:v>
                </c:pt>
                <c:pt idx="9171">
                  <c:v>951.50004519382492</c:v>
                </c:pt>
                <c:pt idx="9172">
                  <c:v>951.60004519857466</c:v>
                </c:pt>
                <c:pt idx="9173">
                  <c:v>951.70004520332441</c:v>
                </c:pt>
                <c:pt idx="9174">
                  <c:v>951.80004520807415</c:v>
                </c:pt>
                <c:pt idx="9175">
                  <c:v>951.9000452128239</c:v>
                </c:pt>
                <c:pt idx="9176">
                  <c:v>952.00004521757364</c:v>
                </c:pt>
                <c:pt idx="9177">
                  <c:v>952.10004522232339</c:v>
                </c:pt>
                <c:pt idx="9178">
                  <c:v>952.20004522707313</c:v>
                </c:pt>
                <c:pt idx="9179">
                  <c:v>952.30004523182288</c:v>
                </c:pt>
                <c:pt idx="9180">
                  <c:v>952.40004523657262</c:v>
                </c:pt>
                <c:pt idx="9181">
                  <c:v>952.50004524132237</c:v>
                </c:pt>
                <c:pt idx="9182">
                  <c:v>952.60004524607211</c:v>
                </c:pt>
                <c:pt idx="9183">
                  <c:v>952.70004525082186</c:v>
                </c:pt>
                <c:pt idx="9184">
                  <c:v>952.8000452555716</c:v>
                </c:pt>
                <c:pt idx="9185">
                  <c:v>952.90004526032135</c:v>
                </c:pt>
                <c:pt idx="9186">
                  <c:v>953.00004526507109</c:v>
                </c:pt>
                <c:pt idx="9187">
                  <c:v>953.10004526982084</c:v>
                </c:pt>
                <c:pt idx="9188">
                  <c:v>953.20004527457058</c:v>
                </c:pt>
                <c:pt idx="9189">
                  <c:v>953.30004527932033</c:v>
                </c:pt>
                <c:pt idx="9190">
                  <c:v>953.40004528407007</c:v>
                </c:pt>
                <c:pt idx="9191">
                  <c:v>953.50004528881982</c:v>
                </c:pt>
                <c:pt idx="9192">
                  <c:v>953.60004529356956</c:v>
                </c:pt>
                <c:pt idx="9193">
                  <c:v>953.70004529831931</c:v>
                </c:pt>
                <c:pt idx="9194">
                  <c:v>953.80004530306906</c:v>
                </c:pt>
                <c:pt idx="9195">
                  <c:v>953.9000453078188</c:v>
                </c:pt>
                <c:pt idx="9196">
                  <c:v>954.00004531256855</c:v>
                </c:pt>
                <c:pt idx="9197">
                  <c:v>954.10004531731829</c:v>
                </c:pt>
                <c:pt idx="9198">
                  <c:v>954.20004532206804</c:v>
                </c:pt>
                <c:pt idx="9199">
                  <c:v>954.30004532681778</c:v>
                </c:pt>
                <c:pt idx="9200">
                  <c:v>954.40004533156753</c:v>
                </c:pt>
                <c:pt idx="9201">
                  <c:v>954.50004533631727</c:v>
                </c:pt>
                <c:pt idx="9202">
                  <c:v>954.60004534106702</c:v>
                </c:pt>
                <c:pt idx="9203">
                  <c:v>954.70004534581676</c:v>
                </c:pt>
                <c:pt idx="9204">
                  <c:v>954.80004535056651</c:v>
                </c:pt>
                <c:pt idx="9205">
                  <c:v>954.90004535531625</c:v>
                </c:pt>
                <c:pt idx="9206">
                  <c:v>955.000045360066</c:v>
                </c:pt>
                <c:pt idx="9207">
                  <c:v>955.10004536481574</c:v>
                </c:pt>
                <c:pt idx="9208">
                  <c:v>955.20004536956549</c:v>
                </c:pt>
                <c:pt idx="9209">
                  <c:v>955.30004537431523</c:v>
                </c:pt>
                <c:pt idx="9210">
                  <c:v>955.40004537906498</c:v>
                </c:pt>
                <c:pt idx="9211">
                  <c:v>955.50004538381472</c:v>
                </c:pt>
                <c:pt idx="9212">
                  <c:v>955.60004538856447</c:v>
                </c:pt>
                <c:pt idx="9213">
                  <c:v>955.70004539331421</c:v>
                </c:pt>
                <c:pt idx="9214">
                  <c:v>955.80004539806396</c:v>
                </c:pt>
                <c:pt idx="9215">
                  <c:v>955.9000454028137</c:v>
                </c:pt>
                <c:pt idx="9216">
                  <c:v>956.00004540756345</c:v>
                </c:pt>
                <c:pt idx="9217">
                  <c:v>956.10004541231319</c:v>
                </c:pt>
                <c:pt idx="9218">
                  <c:v>956.20004541706294</c:v>
                </c:pt>
                <c:pt idx="9219">
                  <c:v>956.30004542181268</c:v>
                </c:pt>
                <c:pt idx="9220">
                  <c:v>956.40004542656243</c:v>
                </c:pt>
                <c:pt idx="9221">
                  <c:v>956.50004543131217</c:v>
                </c:pt>
                <c:pt idx="9222">
                  <c:v>956.60004543606192</c:v>
                </c:pt>
                <c:pt idx="9223">
                  <c:v>956.70004544081166</c:v>
                </c:pt>
                <c:pt idx="9224">
                  <c:v>956.80004544556141</c:v>
                </c:pt>
                <c:pt idx="9225">
                  <c:v>956.90004545031115</c:v>
                </c:pt>
                <c:pt idx="9226">
                  <c:v>957.0000454550609</c:v>
                </c:pt>
                <c:pt idx="9227">
                  <c:v>957.10004545981064</c:v>
                </c:pt>
                <c:pt idx="9228">
                  <c:v>957.20004546456039</c:v>
                </c:pt>
                <c:pt idx="9229">
                  <c:v>957.30004546931013</c:v>
                </c:pt>
                <c:pt idx="9230">
                  <c:v>957.40004547405988</c:v>
                </c:pt>
                <c:pt idx="9231">
                  <c:v>957.50004547880962</c:v>
                </c:pt>
                <c:pt idx="9232">
                  <c:v>957.60004548355937</c:v>
                </c:pt>
                <c:pt idx="9233">
                  <c:v>957.70004548830912</c:v>
                </c:pt>
                <c:pt idx="9234">
                  <c:v>957.80004549305886</c:v>
                </c:pt>
                <c:pt idx="9235">
                  <c:v>957.90004549780861</c:v>
                </c:pt>
                <c:pt idx="9236">
                  <c:v>958.00004550255835</c:v>
                </c:pt>
                <c:pt idx="9237">
                  <c:v>958.1000455073081</c:v>
                </c:pt>
                <c:pt idx="9238">
                  <c:v>958.20004551205784</c:v>
                </c:pt>
                <c:pt idx="9239">
                  <c:v>958.30004551680759</c:v>
                </c:pt>
                <c:pt idx="9240">
                  <c:v>958.40004552155733</c:v>
                </c:pt>
                <c:pt idx="9241">
                  <c:v>958.50004552630708</c:v>
                </c:pt>
                <c:pt idx="9242">
                  <c:v>958.60004553105682</c:v>
                </c:pt>
                <c:pt idx="9243">
                  <c:v>958.70004553580657</c:v>
                </c:pt>
                <c:pt idx="9244">
                  <c:v>958.80004554055631</c:v>
                </c:pt>
                <c:pt idx="9245">
                  <c:v>958.90004554530606</c:v>
                </c:pt>
                <c:pt idx="9246">
                  <c:v>959.0000455500558</c:v>
                </c:pt>
                <c:pt idx="9247">
                  <c:v>959.10004555480555</c:v>
                </c:pt>
                <c:pt idx="9248">
                  <c:v>959.20004555955529</c:v>
                </c:pt>
                <c:pt idx="9249">
                  <c:v>959.30004556430504</c:v>
                </c:pt>
                <c:pt idx="9250">
                  <c:v>959.40004556905478</c:v>
                </c:pt>
                <c:pt idx="9251">
                  <c:v>959.50004557380453</c:v>
                </c:pt>
                <c:pt idx="9252">
                  <c:v>959.60004557855427</c:v>
                </c:pt>
                <c:pt idx="9253">
                  <c:v>959.70004558330402</c:v>
                </c:pt>
                <c:pt idx="9254">
                  <c:v>959.80004558805376</c:v>
                </c:pt>
                <c:pt idx="9255">
                  <c:v>959.90004559280351</c:v>
                </c:pt>
                <c:pt idx="9256">
                  <c:v>960.00004559755325</c:v>
                </c:pt>
                <c:pt idx="9257">
                  <c:v>960.100045602303</c:v>
                </c:pt>
                <c:pt idx="9258">
                  <c:v>960.20004560705274</c:v>
                </c:pt>
                <c:pt idx="9259">
                  <c:v>960.30004561180249</c:v>
                </c:pt>
                <c:pt idx="9260">
                  <c:v>960.40004561655223</c:v>
                </c:pt>
                <c:pt idx="9261">
                  <c:v>960.50004562130198</c:v>
                </c:pt>
                <c:pt idx="9262">
                  <c:v>960.60004562605172</c:v>
                </c:pt>
                <c:pt idx="9263">
                  <c:v>960.70004563080147</c:v>
                </c:pt>
                <c:pt idx="9264">
                  <c:v>960.80004563555121</c:v>
                </c:pt>
                <c:pt idx="9265">
                  <c:v>960.90004564030096</c:v>
                </c:pt>
                <c:pt idx="9266">
                  <c:v>961.0000456450507</c:v>
                </c:pt>
                <c:pt idx="9267">
                  <c:v>961.10004564980045</c:v>
                </c:pt>
                <c:pt idx="9268">
                  <c:v>961.20004565455019</c:v>
                </c:pt>
                <c:pt idx="9269">
                  <c:v>961.30004565929994</c:v>
                </c:pt>
                <c:pt idx="9270">
                  <c:v>961.40004566404969</c:v>
                </c:pt>
                <c:pt idx="9271">
                  <c:v>961.50004566879943</c:v>
                </c:pt>
                <c:pt idx="9272">
                  <c:v>961.60004567354918</c:v>
                </c:pt>
                <c:pt idx="9273">
                  <c:v>961.70004567829892</c:v>
                </c:pt>
                <c:pt idx="9274">
                  <c:v>961.80004568304867</c:v>
                </c:pt>
                <c:pt idx="9275">
                  <c:v>961.90004568779841</c:v>
                </c:pt>
                <c:pt idx="9276">
                  <c:v>962.00004569254816</c:v>
                </c:pt>
                <c:pt idx="9277">
                  <c:v>962.1000456972979</c:v>
                </c:pt>
                <c:pt idx="9278">
                  <c:v>962.20004570204765</c:v>
                </c:pt>
                <c:pt idx="9279">
                  <c:v>962.30004570679739</c:v>
                </c:pt>
                <c:pt idx="9280">
                  <c:v>962.40004571154714</c:v>
                </c:pt>
                <c:pt idx="9281">
                  <c:v>962.50004571629688</c:v>
                </c:pt>
                <c:pt idx="9282">
                  <c:v>962.60004572104663</c:v>
                </c:pt>
                <c:pt idx="9283">
                  <c:v>962.70004572579637</c:v>
                </c:pt>
                <c:pt idx="9284">
                  <c:v>962.80004573054612</c:v>
                </c:pt>
                <c:pt idx="9285">
                  <c:v>962.90004573529586</c:v>
                </c:pt>
                <c:pt idx="9286">
                  <c:v>963.00004574004561</c:v>
                </c:pt>
                <c:pt idx="9287">
                  <c:v>963.10004574479535</c:v>
                </c:pt>
                <c:pt idx="9288">
                  <c:v>963.2000457495451</c:v>
                </c:pt>
                <c:pt idx="9289">
                  <c:v>963.30004575429484</c:v>
                </c:pt>
                <c:pt idx="9290">
                  <c:v>963.40004575904459</c:v>
                </c:pt>
                <c:pt idx="9291">
                  <c:v>963.50004576379433</c:v>
                </c:pt>
                <c:pt idx="9292">
                  <c:v>963.60004576854408</c:v>
                </c:pt>
                <c:pt idx="9293">
                  <c:v>963.70004577329382</c:v>
                </c:pt>
                <c:pt idx="9294">
                  <c:v>963.80004577804357</c:v>
                </c:pt>
                <c:pt idx="9295">
                  <c:v>963.90004578279331</c:v>
                </c:pt>
                <c:pt idx="9296">
                  <c:v>964.00004578754306</c:v>
                </c:pt>
                <c:pt idx="9297">
                  <c:v>964.1000457922928</c:v>
                </c:pt>
                <c:pt idx="9298">
                  <c:v>964.20004579704255</c:v>
                </c:pt>
                <c:pt idx="9299">
                  <c:v>964.30004580179229</c:v>
                </c:pt>
                <c:pt idx="9300">
                  <c:v>964.40004580654204</c:v>
                </c:pt>
                <c:pt idx="9301">
                  <c:v>964.50004581129178</c:v>
                </c:pt>
                <c:pt idx="9302">
                  <c:v>964.60004581604153</c:v>
                </c:pt>
                <c:pt idx="9303">
                  <c:v>964.70004582079127</c:v>
                </c:pt>
                <c:pt idx="9304">
                  <c:v>964.80004582554102</c:v>
                </c:pt>
                <c:pt idx="9305">
                  <c:v>964.90004583029076</c:v>
                </c:pt>
                <c:pt idx="9306">
                  <c:v>965.00004583504051</c:v>
                </c:pt>
                <c:pt idx="9307">
                  <c:v>965.10004583979025</c:v>
                </c:pt>
                <c:pt idx="9308">
                  <c:v>965.20004584454</c:v>
                </c:pt>
                <c:pt idx="9309">
                  <c:v>965.30004584928975</c:v>
                </c:pt>
                <c:pt idx="9310">
                  <c:v>965.40004585403949</c:v>
                </c:pt>
                <c:pt idx="9311">
                  <c:v>965.50004585878924</c:v>
                </c:pt>
                <c:pt idx="9312">
                  <c:v>965.60004586353898</c:v>
                </c:pt>
                <c:pt idx="9313">
                  <c:v>965.70004586828873</c:v>
                </c:pt>
                <c:pt idx="9314">
                  <c:v>965.80004587303847</c:v>
                </c:pt>
                <c:pt idx="9315">
                  <c:v>965.90004587778822</c:v>
                </c:pt>
                <c:pt idx="9316">
                  <c:v>966.00004588253796</c:v>
                </c:pt>
                <c:pt idx="9317">
                  <c:v>966.10004588728771</c:v>
                </c:pt>
                <c:pt idx="9318">
                  <c:v>966.20004589203745</c:v>
                </c:pt>
                <c:pt idx="9319">
                  <c:v>966.3000458967872</c:v>
                </c:pt>
                <c:pt idx="9320">
                  <c:v>966.40004590153694</c:v>
                </c:pt>
                <c:pt idx="9321">
                  <c:v>966.50004590628669</c:v>
                </c:pt>
                <c:pt idx="9322">
                  <c:v>966.60004591103643</c:v>
                </c:pt>
                <c:pt idx="9323">
                  <c:v>966.70004591578618</c:v>
                </c:pt>
                <c:pt idx="9324">
                  <c:v>966.80004592053592</c:v>
                </c:pt>
                <c:pt idx="9325">
                  <c:v>966.90004592528567</c:v>
                </c:pt>
                <c:pt idx="9326">
                  <c:v>967.00004593003541</c:v>
                </c:pt>
                <c:pt idx="9327">
                  <c:v>967.10004593478516</c:v>
                </c:pt>
                <c:pt idx="9328">
                  <c:v>967.2000459395349</c:v>
                </c:pt>
                <c:pt idx="9329">
                  <c:v>967.30004594428465</c:v>
                </c:pt>
                <c:pt idx="9330">
                  <c:v>967.40004594903439</c:v>
                </c:pt>
                <c:pt idx="9331">
                  <c:v>967.50004595378414</c:v>
                </c:pt>
                <c:pt idx="9332">
                  <c:v>967.60004595853388</c:v>
                </c:pt>
                <c:pt idx="9333">
                  <c:v>967.70004596328363</c:v>
                </c:pt>
                <c:pt idx="9334">
                  <c:v>967.80004596803337</c:v>
                </c:pt>
                <c:pt idx="9335">
                  <c:v>967.90004597278312</c:v>
                </c:pt>
                <c:pt idx="9336">
                  <c:v>968.00004597753286</c:v>
                </c:pt>
                <c:pt idx="9337">
                  <c:v>968.10004598228261</c:v>
                </c:pt>
                <c:pt idx="9338">
                  <c:v>968.20004598703235</c:v>
                </c:pt>
                <c:pt idx="9339">
                  <c:v>968.3000459917821</c:v>
                </c:pt>
                <c:pt idx="9340">
                  <c:v>968.40004599653184</c:v>
                </c:pt>
                <c:pt idx="9341">
                  <c:v>968.50004600128159</c:v>
                </c:pt>
                <c:pt idx="9342">
                  <c:v>968.60004600603133</c:v>
                </c:pt>
                <c:pt idx="9343">
                  <c:v>968.70004601078108</c:v>
                </c:pt>
                <c:pt idx="9344">
                  <c:v>968.80004601553082</c:v>
                </c:pt>
                <c:pt idx="9345">
                  <c:v>968.90004602028057</c:v>
                </c:pt>
                <c:pt idx="9346">
                  <c:v>969.00004602503031</c:v>
                </c:pt>
                <c:pt idx="9347">
                  <c:v>969.10004602978006</c:v>
                </c:pt>
                <c:pt idx="9348">
                  <c:v>969.20004603452981</c:v>
                </c:pt>
                <c:pt idx="9349">
                  <c:v>969.30004603927955</c:v>
                </c:pt>
                <c:pt idx="9350">
                  <c:v>969.4000460440293</c:v>
                </c:pt>
                <c:pt idx="9351">
                  <c:v>969.50004604877904</c:v>
                </c:pt>
                <c:pt idx="9352">
                  <c:v>969.60004605352879</c:v>
                </c:pt>
                <c:pt idx="9353">
                  <c:v>969.70004605827853</c:v>
                </c:pt>
                <c:pt idx="9354">
                  <c:v>969.80004606302828</c:v>
                </c:pt>
                <c:pt idx="9355">
                  <c:v>969.90004606777802</c:v>
                </c:pt>
                <c:pt idx="9356">
                  <c:v>970.00004607252777</c:v>
                </c:pt>
                <c:pt idx="9357">
                  <c:v>970.10004607727751</c:v>
                </c:pt>
                <c:pt idx="9358">
                  <c:v>970.20004608202726</c:v>
                </c:pt>
                <c:pt idx="9359">
                  <c:v>970.300046086777</c:v>
                </c:pt>
                <c:pt idx="9360">
                  <c:v>970.40004609152675</c:v>
                </c:pt>
                <c:pt idx="9361">
                  <c:v>970.50004609627649</c:v>
                </c:pt>
                <c:pt idx="9362">
                  <c:v>970.60004610102624</c:v>
                </c:pt>
                <c:pt idx="9363">
                  <c:v>970.70004610577598</c:v>
                </c:pt>
                <c:pt idx="9364">
                  <c:v>970.80004611052573</c:v>
                </c:pt>
                <c:pt idx="9365">
                  <c:v>970.90004611527547</c:v>
                </c:pt>
                <c:pt idx="9366">
                  <c:v>971.00004612002522</c:v>
                </c:pt>
                <c:pt idx="9367">
                  <c:v>971.10004612477496</c:v>
                </c:pt>
                <c:pt idx="9368">
                  <c:v>971.20004612952471</c:v>
                </c:pt>
                <c:pt idx="9369">
                  <c:v>971.30004613427445</c:v>
                </c:pt>
                <c:pt idx="9370">
                  <c:v>971.4000461390242</c:v>
                </c:pt>
                <c:pt idx="9371">
                  <c:v>971.50004614377394</c:v>
                </c:pt>
                <c:pt idx="9372">
                  <c:v>971.60004614852369</c:v>
                </c:pt>
                <c:pt idx="9373">
                  <c:v>971.70004615327343</c:v>
                </c:pt>
                <c:pt idx="9374">
                  <c:v>971.80004615802318</c:v>
                </c:pt>
                <c:pt idx="9375">
                  <c:v>971.90004616277292</c:v>
                </c:pt>
                <c:pt idx="9376">
                  <c:v>972.00004616752267</c:v>
                </c:pt>
                <c:pt idx="9377">
                  <c:v>972.10004617227241</c:v>
                </c:pt>
                <c:pt idx="9378">
                  <c:v>972.20004617702216</c:v>
                </c:pt>
                <c:pt idx="9379">
                  <c:v>972.3000461817719</c:v>
                </c:pt>
                <c:pt idx="9380">
                  <c:v>972.40004618652165</c:v>
                </c:pt>
                <c:pt idx="9381">
                  <c:v>972.50004619127139</c:v>
                </c:pt>
                <c:pt idx="9382">
                  <c:v>972.60004619602114</c:v>
                </c:pt>
                <c:pt idx="9383">
                  <c:v>972.70004620077088</c:v>
                </c:pt>
                <c:pt idx="9384">
                  <c:v>972.80004620552063</c:v>
                </c:pt>
                <c:pt idx="9385">
                  <c:v>972.90004621027038</c:v>
                </c:pt>
                <c:pt idx="9386">
                  <c:v>973.00004621502012</c:v>
                </c:pt>
                <c:pt idx="9387">
                  <c:v>973.10004621976987</c:v>
                </c:pt>
                <c:pt idx="9388">
                  <c:v>973.20004622451961</c:v>
                </c:pt>
                <c:pt idx="9389">
                  <c:v>973.30004622926936</c:v>
                </c:pt>
                <c:pt idx="9390">
                  <c:v>973.4000462340191</c:v>
                </c:pt>
                <c:pt idx="9391">
                  <c:v>973.50004623876885</c:v>
                </c:pt>
                <c:pt idx="9392">
                  <c:v>973.60004624351859</c:v>
                </c:pt>
                <c:pt idx="9393">
                  <c:v>973.70004624826834</c:v>
                </c:pt>
                <c:pt idx="9394">
                  <c:v>973.80004625301808</c:v>
                </c:pt>
                <c:pt idx="9395">
                  <c:v>973.90004625776783</c:v>
                </c:pt>
                <c:pt idx="9396">
                  <c:v>974.00004626251757</c:v>
                </c:pt>
                <c:pt idx="9397">
                  <c:v>974.10004626726732</c:v>
                </c:pt>
                <c:pt idx="9398">
                  <c:v>974.20004627201706</c:v>
                </c:pt>
                <c:pt idx="9399">
                  <c:v>974.30004627676681</c:v>
                </c:pt>
                <c:pt idx="9400">
                  <c:v>974.40004628151655</c:v>
                </c:pt>
                <c:pt idx="9401">
                  <c:v>974.5000462862663</c:v>
                </c:pt>
                <c:pt idx="9402">
                  <c:v>974.60004629101604</c:v>
                </c:pt>
                <c:pt idx="9403">
                  <c:v>974.70004629576579</c:v>
                </c:pt>
                <c:pt idx="9404">
                  <c:v>974.80004630051553</c:v>
                </c:pt>
                <c:pt idx="9405">
                  <c:v>974.90004630526528</c:v>
                </c:pt>
                <c:pt idx="9406">
                  <c:v>975.00004631001502</c:v>
                </c:pt>
                <c:pt idx="9407">
                  <c:v>975.10004631476477</c:v>
                </c:pt>
                <c:pt idx="9408">
                  <c:v>975.20004631951451</c:v>
                </c:pt>
                <c:pt idx="9409">
                  <c:v>975.30004632426426</c:v>
                </c:pt>
                <c:pt idx="9410">
                  <c:v>975.400046329014</c:v>
                </c:pt>
                <c:pt idx="9411">
                  <c:v>975.50004633376375</c:v>
                </c:pt>
                <c:pt idx="9412">
                  <c:v>975.60004633851349</c:v>
                </c:pt>
                <c:pt idx="9413">
                  <c:v>975.70004634326324</c:v>
                </c:pt>
                <c:pt idx="9414">
                  <c:v>975.80004634801298</c:v>
                </c:pt>
                <c:pt idx="9415">
                  <c:v>975.90004635276273</c:v>
                </c:pt>
                <c:pt idx="9416">
                  <c:v>976.00004635751247</c:v>
                </c:pt>
                <c:pt idx="9417">
                  <c:v>976.10004636226222</c:v>
                </c:pt>
                <c:pt idx="9418">
                  <c:v>976.20004636701196</c:v>
                </c:pt>
                <c:pt idx="9419">
                  <c:v>976.30004637176171</c:v>
                </c:pt>
                <c:pt idx="9420">
                  <c:v>976.40004637651145</c:v>
                </c:pt>
                <c:pt idx="9421">
                  <c:v>976.5000463812612</c:v>
                </c:pt>
                <c:pt idx="9422">
                  <c:v>976.60004638601094</c:v>
                </c:pt>
                <c:pt idx="9423">
                  <c:v>976.70004639076069</c:v>
                </c:pt>
                <c:pt idx="9424">
                  <c:v>976.80004639551044</c:v>
                </c:pt>
                <c:pt idx="9425">
                  <c:v>976.90004640026018</c:v>
                </c:pt>
                <c:pt idx="9426">
                  <c:v>977.00004640500993</c:v>
                </c:pt>
                <c:pt idx="9427">
                  <c:v>977.10004640975967</c:v>
                </c:pt>
                <c:pt idx="9428">
                  <c:v>977.20004641450942</c:v>
                </c:pt>
                <c:pt idx="9429">
                  <c:v>977.30004641925916</c:v>
                </c:pt>
                <c:pt idx="9430">
                  <c:v>977.40004642400891</c:v>
                </c:pt>
                <c:pt idx="9431">
                  <c:v>977.50004642875865</c:v>
                </c:pt>
                <c:pt idx="9432">
                  <c:v>977.6000464335084</c:v>
                </c:pt>
                <c:pt idx="9433">
                  <c:v>977.70004643825814</c:v>
                </c:pt>
                <c:pt idx="9434">
                  <c:v>977.80004644300789</c:v>
                </c:pt>
                <c:pt idx="9435">
                  <c:v>977.90004644775763</c:v>
                </c:pt>
                <c:pt idx="9436">
                  <c:v>978.00004645250738</c:v>
                </c:pt>
                <c:pt idx="9437">
                  <c:v>978.10004645725712</c:v>
                </c:pt>
                <c:pt idx="9438">
                  <c:v>978.20004646200687</c:v>
                </c:pt>
                <c:pt idx="9439">
                  <c:v>978.30004646675661</c:v>
                </c:pt>
                <c:pt idx="9440">
                  <c:v>978.40004647150636</c:v>
                </c:pt>
                <c:pt idx="9441">
                  <c:v>978.5000464762561</c:v>
                </c:pt>
                <c:pt idx="9442">
                  <c:v>978.60004648100585</c:v>
                </c:pt>
                <c:pt idx="9443">
                  <c:v>978.70004648575559</c:v>
                </c:pt>
                <c:pt idx="9444">
                  <c:v>978.80004649050534</c:v>
                </c:pt>
                <c:pt idx="9445">
                  <c:v>978.90004649525508</c:v>
                </c:pt>
                <c:pt idx="9446">
                  <c:v>979.00004650000483</c:v>
                </c:pt>
                <c:pt idx="9447">
                  <c:v>979.10004650475457</c:v>
                </c:pt>
                <c:pt idx="9448">
                  <c:v>979.20004650950432</c:v>
                </c:pt>
                <c:pt idx="9449">
                  <c:v>979.30004651425406</c:v>
                </c:pt>
                <c:pt idx="9450">
                  <c:v>979.40004651900381</c:v>
                </c:pt>
                <c:pt idx="9451">
                  <c:v>979.50004652375355</c:v>
                </c:pt>
                <c:pt idx="9452">
                  <c:v>979.6000465285033</c:v>
                </c:pt>
                <c:pt idx="9453">
                  <c:v>979.70004653325304</c:v>
                </c:pt>
                <c:pt idx="9454">
                  <c:v>979.80004653800279</c:v>
                </c:pt>
                <c:pt idx="9455">
                  <c:v>979.90004654275253</c:v>
                </c:pt>
                <c:pt idx="9456">
                  <c:v>980.00004654750228</c:v>
                </c:pt>
                <c:pt idx="9457">
                  <c:v>980.10004655225202</c:v>
                </c:pt>
                <c:pt idx="9458">
                  <c:v>980.20004655700177</c:v>
                </c:pt>
                <c:pt idx="9459">
                  <c:v>980.30004656175151</c:v>
                </c:pt>
                <c:pt idx="9460">
                  <c:v>980.40004656650126</c:v>
                </c:pt>
                <c:pt idx="9461">
                  <c:v>980.500046571251</c:v>
                </c:pt>
                <c:pt idx="9462">
                  <c:v>980.60004657600075</c:v>
                </c:pt>
                <c:pt idx="9463">
                  <c:v>980.7000465807505</c:v>
                </c:pt>
                <c:pt idx="9464">
                  <c:v>980.80004658550024</c:v>
                </c:pt>
                <c:pt idx="9465">
                  <c:v>980.90004659024999</c:v>
                </c:pt>
                <c:pt idx="9466">
                  <c:v>981.00004659499973</c:v>
                </c:pt>
                <c:pt idx="9467">
                  <c:v>981.10004659974948</c:v>
                </c:pt>
                <c:pt idx="9468">
                  <c:v>981.20004660449922</c:v>
                </c:pt>
                <c:pt idx="9469">
                  <c:v>981.30004660924897</c:v>
                </c:pt>
                <c:pt idx="9470">
                  <c:v>981.40004661399871</c:v>
                </c:pt>
                <c:pt idx="9471">
                  <c:v>981.50004661874846</c:v>
                </c:pt>
                <c:pt idx="9472">
                  <c:v>981.6000466234982</c:v>
                </c:pt>
                <c:pt idx="9473">
                  <c:v>981.70004662824795</c:v>
                </c:pt>
                <c:pt idx="9474">
                  <c:v>981.80004663299769</c:v>
                </c:pt>
                <c:pt idx="9475">
                  <c:v>981.90004663774744</c:v>
                </c:pt>
                <c:pt idx="9476">
                  <c:v>982.00004664249718</c:v>
                </c:pt>
                <c:pt idx="9477">
                  <c:v>982.10004664724693</c:v>
                </c:pt>
                <c:pt idx="9478">
                  <c:v>982.20004665199667</c:v>
                </c:pt>
                <c:pt idx="9479">
                  <c:v>982.30004665674642</c:v>
                </c:pt>
                <c:pt idx="9480">
                  <c:v>982.40004666149616</c:v>
                </c:pt>
                <c:pt idx="9481">
                  <c:v>982.50004666624591</c:v>
                </c:pt>
                <c:pt idx="9482">
                  <c:v>982.60004667099565</c:v>
                </c:pt>
                <c:pt idx="9483">
                  <c:v>982.7000466757454</c:v>
                </c:pt>
                <c:pt idx="9484">
                  <c:v>982.80004668049514</c:v>
                </c:pt>
                <c:pt idx="9485">
                  <c:v>982.90004668524489</c:v>
                </c:pt>
                <c:pt idx="9486">
                  <c:v>983.00004668999463</c:v>
                </c:pt>
                <c:pt idx="9487">
                  <c:v>983.10004669474438</c:v>
                </c:pt>
                <c:pt idx="9488">
                  <c:v>983.20004669949412</c:v>
                </c:pt>
                <c:pt idx="9489">
                  <c:v>983.30004670424387</c:v>
                </c:pt>
                <c:pt idx="9490">
                  <c:v>983.40004670899361</c:v>
                </c:pt>
                <c:pt idx="9491">
                  <c:v>983.50004671374336</c:v>
                </c:pt>
                <c:pt idx="9492">
                  <c:v>983.6000467184931</c:v>
                </c:pt>
                <c:pt idx="9493">
                  <c:v>983.70004672324285</c:v>
                </c:pt>
                <c:pt idx="9494">
                  <c:v>983.80004672799259</c:v>
                </c:pt>
                <c:pt idx="9495">
                  <c:v>983.90004673274234</c:v>
                </c:pt>
                <c:pt idx="9496">
                  <c:v>984.00004673749208</c:v>
                </c:pt>
                <c:pt idx="9497">
                  <c:v>984.10004674224183</c:v>
                </c:pt>
                <c:pt idx="9498">
                  <c:v>984.20004674699157</c:v>
                </c:pt>
                <c:pt idx="9499">
                  <c:v>984.30004675174132</c:v>
                </c:pt>
                <c:pt idx="9500">
                  <c:v>984.40004675649107</c:v>
                </c:pt>
                <c:pt idx="9501">
                  <c:v>984.50004676124081</c:v>
                </c:pt>
                <c:pt idx="9502">
                  <c:v>984.60004676599056</c:v>
                </c:pt>
                <c:pt idx="9503">
                  <c:v>984.7000467707403</c:v>
                </c:pt>
                <c:pt idx="9504">
                  <c:v>984.80004677549005</c:v>
                </c:pt>
                <c:pt idx="9505">
                  <c:v>984.90004678023979</c:v>
                </c:pt>
                <c:pt idx="9506">
                  <c:v>985.00004678498954</c:v>
                </c:pt>
                <c:pt idx="9507">
                  <c:v>985.10004678973928</c:v>
                </c:pt>
                <c:pt idx="9508">
                  <c:v>985.20004679448903</c:v>
                </c:pt>
                <c:pt idx="9509">
                  <c:v>985.30004679923877</c:v>
                </c:pt>
                <c:pt idx="9510">
                  <c:v>985.40004680398852</c:v>
                </c:pt>
                <c:pt idx="9511">
                  <c:v>985.50004680873826</c:v>
                </c:pt>
                <c:pt idx="9512">
                  <c:v>985.60004681348801</c:v>
                </c:pt>
                <c:pt idx="9513">
                  <c:v>985.70004681823775</c:v>
                </c:pt>
                <c:pt idx="9514">
                  <c:v>985.8000468229875</c:v>
                </c:pt>
                <c:pt idx="9515">
                  <c:v>985.90004682773724</c:v>
                </c:pt>
                <c:pt idx="9516">
                  <c:v>986.00004683248699</c:v>
                </c:pt>
                <c:pt idx="9517">
                  <c:v>986.10004683723673</c:v>
                </c:pt>
                <c:pt idx="9518">
                  <c:v>986.20004684198648</c:v>
                </c:pt>
                <c:pt idx="9519">
                  <c:v>986.30004684673622</c:v>
                </c:pt>
                <c:pt idx="9520">
                  <c:v>986.40004685148597</c:v>
                </c:pt>
                <c:pt idx="9521">
                  <c:v>986.50004685623571</c:v>
                </c:pt>
                <c:pt idx="9522">
                  <c:v>986.60004686098546</c:v>
                </c:pt>
                <c:pt idx="9523">
                  <c:v>986.7000468657352</c:v>
                </c:pt>
                <c:pt idx="9524">
                  <c:v>986.80004687048495</c:v>
                </c:pt>
                <c:pt idx="9525">
                  <c:v>986.90004687523469</c:v>
                </c:pt>
                <c:pt idx="9526">
                  <c:v>987.00004687998444</c:v>
                </c:pt>
                <c:pt idx="9527">
                  <c:v>987.10004688473418</c:v>
                </c:pt>
                <c:pt idx="9528">
                  <c:v>987.20004688948393</c:v>
                </c:pt>
                <c:pt idx="9529">
                  <c:v>987.30004689423367</c:v>
                </c:pt>
                <c:pt idx="9530">
                  <c:v>987.40004689898342</c:v>
                </c:pt>
                <c:pt idx="9531">
                  <c:v>987.50004690373316</c:v>
                </c:pt>
                <c:pt idx="9532">
                  <c:v>987.60004690848291</c:v>
                </c:pt>
                <c:pt idx="9533">
                  <c:v>987.70004691323265</c:v>
                </c:pt>
                <c:pt idx="9534">
                  <c:v>987.8000469179824</c:v>
                </c:pt>
                <c:pt idx="9535">
                  <c:v>987.90004692273214</c:v>
                </c:pt>
                <c:pt idx="9536">
                  <c:v>988.00004692748189</c:v>
                </c:pt>
                <c:pt idx="9537">
                  <c:v>988.10004693223163</c:v>
                </c:pt>
                <c:pt idx="9538">
                  <c:v>988.20004693698138</c:v>
                </c:pt>
                <c:pt idx="9539">
                  <c:v>988.30004694173113</c:v>
                </c:pt>
                <c:pt idx="9540">
                  <c:v>988.40004694648087</c:v>
                </c:pt>
                <c:pt idx="9541">
                  <c:v>988.50004695123062</c:v>
                </c:pt>
                <c:pt idx="9542">
                  <c:v>988.60004695598036</c:v>
                </c:pt>
                <c:pt idx="9543">
                  <c:v>988.70004696073011</c:v>
                </c:pt>
                <c:pt idx="9544">
                  <c:v>988.80004696547985</c:v>
                </c:pt>
                <c:pt idx="9545">
                  <c:v>988.9000469702296</c:v>
                </c:pt>
                <c:pt idx="9546">
                  <c:v>989.00004697497934</c:v>
                </c:pt>
                <c:pt idx="9547">
                  <c:v>989.10004697972909</c:v>
                </c:pt>
                <c:pt idx="9548">
                  <c:v>989.20004698447883</c:v>
                </c:pt>
                <c:pt idx="9549">
                  <c:v>989.30004698922858</c:v>
                </c:pt>
                <c:pt idx="9550">
                  <c:v>989.40004699397832</c:v>
                </c:pt>
                <c:pt idx="9551">
                  <c:v>989.50004699872807</c:v>
                </c:pt>
                <c:pt idx="9552">
                  <c:v>989.60004700347781</c:v>
                </c:pt>
                <c:pt idx="9553">
                  <c:v>989.70004700822756</c:v>
                </c:pt>
                <c:pt idx="9554">
                  <c:v>989.8000470129773</c:v>
                </c:pt>
                <c:pt idx="9555">
                  <c:v>989.90004701772705</c:v>
                </c:pt>
                <c:pt idx="9556">
                  <c:v>990.00004702247679</c:v>
                </c:pt>
                <c:pt idx="9557">
                  <c:v>990.10004702722654</c:v>
                </c:pt>
                <c:pt idx="9558">
                  <c:v>990.20004703197628</c:v>
                </c:pt>
                <c:pt idx="9559">
                  <c:v>990.30004703672603</c:v>
                </c:pt>
                <c:pt idx="9560">
                  <c:v>990.40004704147577</c:v>
                </c:pt>
                <c:pt idx="9561">
                  <c:v>990.50004704622552</c:v>
                </c:pt>
                <c:pt idx="9562">
                  <c:v>990.60004705097526</c:v>
                </c:pt>
                <c:pt idx="9563">
                  <c:v>990.70004705572501</c:v>
                </c:pt>
                <c:pt idx="9564">
                  <c:v>990.80004706047475</c:v>
                </c:pt>
                <c:pt idx="9565">
                  <c:v>990.9000470652245</c:v>
                </c:pt>
                <c:pt idx="9566">
                  <c:v>991.00004706997424</c:v>
                </c:pt>
                <c:pt idx="9567">
                  <c:v>991.10004707472399</c:v>
                </c:pt>
                <c:pt idx="9568">
                  <c:v>991.20004707947373</c:v>
                </c:pt>
                <c:pt idx="9569">
                  <c:v>991.30004708422348</c:v>
                </c:pt>
                <c:pt idx="9570">
                  <c:v>991.40004708897322</c:v>
                </c:pt>
                <c:pt idx="9571">
                  <c:v>991.50004709372297</c:v>
                </c:pt>
                <c:pt idx="9572">
                  <c:v>991.60004709847271</c:v>
                </c:pt>
                <c:pt idx="9573">
                  <c:v>991.70004710322246</c:v>
                </c:pt>
                <c:pt idx="9574">
                  <c:v>991.8000471079722</c:v>
                </c:pt>
                <c:pt idx="9575">
                  <c:v>991.90004711272195</c:v>
                </c:pt>
                <c:pt idx="9576">
                  <c:v>992.00004711747169</c:v>
                </c:pt>
                <c:pt idx="9577">
                  <c:v>992.10004712222144</c:v>
                </c:pt>
                <c:pt idx="9578">
                  <c:v>992.20004712697119</c:v>
                </c:pt>
                <c:pt idx="9579">
                  <c:v>992.30004713172093</c:v>
                </c:pt>
                <c:pt idx="9580">
                  <c:v>992.40004713647068</c:v>
                </c:pt>
                <c:pt idx="9581">
                  <c:v>992.50004714122042</c:v>
                </c:pt>
                <c:pt idx="9582">
                  <c:v>992.60004714597017</c:v>
                </c:pt>
                <c:pt idx="9583">
                  <c:v>992.70004715071991</c:v>
                </c:pt>
                <c:pt idx="9584">
                  <c:v>992.80004715546966</c:v>
                </c:pt>
                <c:pt idx="9585">
                  <c:v>992.9000471602194</c:v>
                </c:pt>
                <c:pt idx="9586">
                  <c:v>993.00004716496915</c:v>
                </c:pt>
                <c:pt idx="9587">
                  <c:v>993.10004716971889</c:v>
                </c:pt>
                <c:pt idx="9588">
                  <c:v>993.20004717446864</c:v>
                </c:pt>
                <c:pt idx="9589">
                  <c:v>993.30004717921838</c:v>
                </c:pt>
                <c:pt idx="9590">
                  <c:v>993.40004718396813</c:v>
                </c:pt>
                <c:pt idx="9591">
                  <c:v>993.50004718871787</c:v>
                </c:pt>
                <c:pt idx="9592">
                  <c:v>993.60004719346762</c:v>
                </c:pt>
                <c:pt idx="9593">
                  <c:v>993.70004719821736</c:v>
                </c:pt>
                <c:pt idx="9594">
                  <c:v>993.80004720296711</c:v>
                </c:pt>
                <c:pt idx="9595">
                  <c:v>993.90004720771685</c:v>
                </c:pt>
                <c:pt idx="9596">
                  <c:v>994.0000472124666</c:v>
                </c:pt>
                <c:pt idx="9597">
                  <c:v>994.10004721721634</c:v>
                </c:pt>
                <c:pt idx="9598">
                  <c:v>994.20004722196609</c:v>
                </c:pt>
                <c:pt idx="9599">
                  <c:v>994.30004722671583</c:v>
                </c:pt>
                <c:pt idx="9600">
                  <c:v>994.40004723146558</c:v>
                </c:pt>
                <c:pt idx="9601">
                  <c:v>994.50004723621532</c:v>
                </c:pt>
                <c:pt idx="9602">
                  <c:v>994.60004724096507</c:v>
                </c:pt>
                <c:pt idx="9603">
                  <c:v>994.70004724571481</c:v>
                </c:pt>
                <c:pt idx="9604">
                  <c:v>994.80004725046456</c:v>
                </c:pt>
                <c:pt idx="9605">
                  <c:v>994.9000472552143</c:v>
                </c:pt>
                <c:pt idx="9606">
                  <c:v>995.00004725996405</c:v>
                </c:pt>
                <c:pt idx="9607">
                  <c:v>995.10004726471379</c:v>
                </c:pt>
                <c:pt idx="9608">
                  <c:v>995.20004726946354</c:v>
                </c:pt>
                <c:pt idx="9609">
                  <c:v>995.30004727421328</c:v>
                </c:pt>
                <c:pt idx="9610">
                  <c:v>995.40004727896303</c:v>
                </c:pt>
                <c:pt idx="9611">
                  <c:v>995.50004728371277</c:v>
                </c:pt>
                <c:pt idx="9612">
                  <c:v>995.60004728846252</c:v>
                </c:pt>
                <c:pt idx="9613">
                  <c:v>995.70004729321226</c:v>
                </c:pt>
                <c:pt idx="9614">
                  <c:v>995.80004729796201</c:v>
                </c:pt>
                <c:pt idx="9615">
                  <c:v>995.90004730271176</c:v>
                </c:pt>
                <c:pt idx="9616">
                  <c:v>996.0000473074615</c:v>
                </c:pt>
                <c:pt idx="9617">
                  <c:v>996.10004731221125</c:v>
                </c:pt>
                <c:pt idx="9618">
                  <c:v>996.20004731696099</c:v>
                </c:pt>
                <c:pt idx="9619">
                  <c:v>996.30004732171074</c:v>
                </c:pt>
                <c:pt idx="9620">
                  <c:v>996.40004732646048</c:v>
                </c:pt>
                <c:pt idx="9621">
                  <c:v>996.50004733121023</c:v>
                </c:pt>
                <c:pt idx="9622">
                  <c:v>996.60004733595997</c:v>
                </c:pt>
                <c:pt idx="9623">
                  <c:v>996.70004734070972</c:v>
                </c:pt>
                <c:pt idx="9624">
                  <c:v>996.80004734545946</c:v>
                </c:pt>
                <c:pt idx="9625">
                  <c:v>996.90004735020921</c:v>
                </c:pt>
                <c:pt idx="9626">
                  <c:v>997.00004735495895</c:v>
                </c:pt>
                <c:pt idx="9627">
                  <c:v>997.1000473597087</c:v>
                </c:pt>
                <c:pt idx="9628">
                  <c:v>997.20004736445844</c:v>
                </c:pt>
                <c:pt idx="9629">
                  <c:v>997.30004736920819</c:v>
                </c:pt>
                <c:pt idx="9630">
                  <c:v>997.40004737395793</c:v>
                </c:pt>
                <c:pt idx="9631">
                  <c:v>997.50004737870768</c:v>
                </c:pt>
                <c:pt idx="9632">
                  <c:v>997.60004738345742</c:v>
                </c:pt>
                <c:pt idx="9633">
                  <c:v>997.70004738820717</c:v>
                </c:pt>
                <c:pt idx="9634">
                  <c:v>997.80004739295691</c:v>
                </c:pt>
                <c:pt idx="9635">
                  <c:v>997.90004739770666</c:v>
                </c:pt>
                <c:pt idx="9636">
                  <c:v>998.0000474024564</c:v>
                </c:pt>
                <c:pt idx="9637">
                  <c:v>998.10004740720615</c:v>
                </c:pt>
                <c:pt idx="9638">
                  <c:v>998.20004741195589</c:v>
                </c:pt>
                <c:pt idx="9639">
                  <c:v>998.30004741670564</c:v>
                </c:pt>
                <c:pt idx="9640">
                  <c:v>998.40004742145538</c:v>
                </c:pt>
                <c:pt idx="9641">
                  <c:v>998.50004742620513</c:v>
                </c:pt>
                <c:pt idx="9642">
                  <c:v>998.60004743095487</c:v>
                </c:pt>
                <c:pt idx="9643">
                  <c:v>998.70004743570462</c:v>
                </c:pt>
                <c:pt idx="9644">
                  <c:v>998.80004744045436</c:v>
                </c:pt>
                <c:pt idx="9645">
                  <c:v>998.90004744520411</c:v>
                </c:pt>
                <c:pt idx="9646">
                  <c:v>999.00004744995385</c:v>
                </c:pt>
                <c:pt idx="9647">
                  <c:v>999.1000474547036</c:v>
                </c:pt>
                <c:pt idx="9648">
                  <c:v>999.20004745945334</c:v>
                </c:pt>
                <c:pt idx="9649">
                  <c:v>999.30004746420309</c:v>
                </c:pt>
                <c:pt idx="9650">
                  <c:v>999.40004746895283</c:v>
                </c:pt>
                <c:pt idx="9651">
                  <c:v>999.50004747370258</c:v>
                </c:pt>
                <c:pt idx="9652">
                  <c:v>999.60004747845232</c:v>
                </c:pt>
                <c:pt idx="9653">
                  <c:v>999.70004748320207</c:v>
                </c:pt>
                <c:pt idx="9654">
                  <c:v>999.80004748795182</c:v>
                </c:pt>
                <c:pt idx="9655">
                  <c:v>999.90004749270156</c:v>
                </c:pt>
                <c:pt idx="9656">
                  <c:v>1000.0000474974513</c:v>
                </c:pt>
                <c:pt idx="9657">
                  <c:v>1000.1000475022011</c:v>
                </c:pt>
                <c:pt idx="9658">
                  <c:v>1000.2000475069508</c:v>
                </c:pt>
                <c:pt idx="9659">
                  <c:v>1000.3000475117005</c:v>
                </c:pt>
                <c:pt idx="9660">
                  <c:v>1000.4000475164503</c:v>
                </c:pt>
                <c:pt idx="9661">
                  <c:v>1000.5000475212</c:v>
                </c:pt>
                <c:pt idx="9662">
                  <c:v>1000.6000475259498</c:v>
                </c:pt>
                <c:pt idx="9663">
                  <c:v>1000.7000475306995</c:v>
                </c:pt>
                <c:pt idx="9664">
                  <c:v>1000.8000475354493</c:v>
                </c:pt>
                <c:pt idx="9665">
                  <c:v>1000.900047540199</c:v>
                </c:pt>
                <c:pt idx="9666">
                  <c:v>1001.0000475449488</c:v>
                </c:pt>
                <c:pt idx="9667">
                  <c:v>1001.1000475496985</c:v>
                </c:pt>
                <c:pt idx="9668">
                  <c:v>1001.2000475544482</c:v>
                </c:pt>
                <c:pt idx="9669">
                  <c:v>1001.300047559198</c:v>
                </c:pt>
                <c:pt idx="9670">
                  <c:v>1001.4000475639477</c:v>
                </c:pt>
                <c:pt idx="9671">
                  <c:v>1001.5000475686975</c:v>
                </c:pt>
                <c:pt idx="9672">
                  <c:v>1001.6000475734472</c:v>
                </c:pt>
                <c:pt idx="9673">
                  <c:v>1001.700047578197</c:v>
                </c:pt>
                <c:pt idx="9674">
                  <c:v>1001.8000475829467</c:v>
                </c:pt>
                <c:pt idx="9675">
                  <c:v>1001.9000475876965</c:v>
                </c:pt>
                <c:pt idx="9676">
                  <c:v>1002.0000475924462</c:v>
                </c:pt>
                <c:pt idx="9677">
                  <c:v>1002.100047597196</c:v>
                </c:pt>
                <c:pt idx="9678">
                  <c:v>1002.2000476019457</c:v>
                </c:pt>
                <c:pt idx="9679">
                  <c:v>1002.3000476066954</c:v>
                </c:pt>
                <c:pt idx="9680">
                  <c:v>1002.4000476114452</c:v>
                </c:pt>
                <c:pt idx="9681">
                  <c:v>1002.5000476161949</c:v>
                </c:pt>
                <c:pt idx="9682">
                  <c:v>1002.6000476209447</c:v>
                </c:pt>
                <c:pt idx="9683">
                  <c:v>1002.7000476256944</c:v>
                </c:pt>
                <c:pt idx="9684">
                  <c:v>1002.8000476304442</c:v>
                </c:pt>
                <c:pt idx="9685">
                  <c:v>1002.9000476351939</c:v>
                </c:pt>
                <c:pt idx="9686">
                  <c:v>1003.0000476399437</c:v>
                </c:pt>
                <c:pt idx="9687">
                  <c:v>1003.1000476446934</c:v>
                </c:pt>
                <c:pt idx="9688">
                  <c:v>1003.2000476494431</c:v>
                </c:pt>
                <c:pt idx="9689">
                  <c:v>1003.3000476541929</c:v>
                </c:pt>
                <c:pt idx="9690">
                  <c:v>1003.4000476589426</c:v>
                </c:pt>
                <c:pt idx="9691">
                  <c:v>1003.5000476636924</c:v>
                </c:pt>
                <c:pt idx="9692">
                  <c:v>1003.6000476684421</c:v>
                </c:pt>
                <c:pt idx="9693">
                  <c:v>1003.7000476731919</c:v>
                </c:pt>
                <c:pt idx="9694">
                  <c:v>1003.8000476779416</c:v>
                </c:pt>
                <c:pt idx="9695">
                  <c:v>1003.9000476826914</c:v>
                </c:pt>
                <c:pt idx="9696">
                  <c:v>1004.0000476874411</c:v>
                </c:pt>
                <c:pt idx="9697">
                  <c:v>1004.1000476921909</c:v>
                </c:pt>
                <c:pt idx="9698">
                  <c:v>1004.2000476969406</c:v>
                </c:pt>
                <c:pt idx="9699">
                  <c:v>1004.3000477016903</c:v>
                </c:pt>
                <c:pt idx="9700">
                  <c:v>1004.4000477064401</c:v>
                </c:pt>
                <c:pt idx="9701">
                  <c:v>1004.5000477111898</c:v>
                </c:pt>
                <c:pt idx="9702">
                  <c:v>1004.6000477159396</c:v>
                </c:pt>
                <c:pt idx="9703">
                  <c:v>1004.7000477206893</c:v>
                </c:pt>
                <c:pt idx="9704">
                  <c:v>1004.8000477254391</c:v>
                </c:pt>
                <c:pt idx="9705">
                  <c:v>1004.9000477301888</c:v>
                </c:pt>
                <c:pt idx="9706">
                  <c:v>1005.0000477349386</c:v>
                </c:pt>
                <c:pt idx="9707">
                  <c:v>1005.1000477396883</c:v>
                </c:pt>
                <c:pt idx="9708">
                  <c:v>1005.2000477444381</c:v>
                </c:pt>
                <c:pt idx="9709">
                  <c:v>1005.3000477491878</c:v>
                </c:pt>
                <c:pt idx="9710">
                  <c:v>1005.4000477539375</c:v>
                </c:pt>
                <c:pt idx="9711">
                  <c:v>1005.5000477586873</c:v>
                </c:pt>
                <c:pt idx="9712">
                  <c:v>1005.600047763437</c:v>
                </c:pt>
                <c:pt idx="9713">
                  <c:v>1005.7000477681868</c:v>
                </c:pt>
                <c:pt idx="9714">
                  <c:v>1005.8000477729365</c:v>
                </c:pt>
                <c:pt idx="9715">
                  <c:v>1005.9000477776863</c:v>
                </c:pt>
                <c:pt idx="9716">
                  <c:v>1006.000047782436</c:v>
                </c:pt>
                <c:pt idx="9717">
                  <c:v>1006.1000477871858</c:v>
                </c:pt>
                <c:pt idx="9718">
                  <c:v>1006.2000477919355</c:v>
                </c:pt>
                <c:pt idx="9719">
                  <c:v>1006.3000477966852</c:v>
                </c:pt>
                <c:pt idx="9720">
                  <c:v>1006.400047801435</c:v>
                </c:pt>
                <c:pt idx="9721">
                  <c:v>1006.5000478061847</c:v>
                </c:pt>
                <c:pt idx="9722">
                  <c:v>1006.6000478109345</c:v>
                </c:pt>
                <c:pt idx="9723">
                  <c:v>1006.7000478156842</c:v>
                </c:pt>
                <c:pt idx="9724">
                  <c:v>1006.800047820434</c:v>
                </c:pt>
                <c:pt idx="9725">
                  <c:v>1006.9000478251837</c:v>
                </c:pt>
                <c:pt idx="9726">
                  <c:v>1007.0000478299335</c:v>
                </c:pt>
                <c:pt idx="9727">
                  <c:v>1007.1000478346832</c:v>
                </c:pt>
                <c:pt idx="9728">
                  <c:v>1007.200047839433</c:v>
                </c:pt>
                <c:pt idx="9729">
                  <c:v>1007.3000478441827</c:v>
                </c:pt>
                <c:pt idx="9730">
                  <c:v>1007.4000478489324</c:v>
                </c:pt>
                <c:pt idx="9731">
                  <c:v>1007.5000478536822</c:v>
                </c:pt>
                <c:pt idx="9732">
                  <c:v>1007.6000478584319</c:v>
                </c:pt>
                <c:pt idx="9733">
                  <c:v>1007.7000478631817</c:v>
                </c:pt>
                <c:pt idx="9734">
                  <c:v>1007.8000478679314</c:v>
                </c:pt>
                <c:pt idx="9735">
                  <c:v>1007.9000478726812</c:v>
                </c:pt>
                <c:pt idx="9736">
                  <c:v>1008.0000478774309</c:v>
                </c:pt>
                <c:pt idx="9737">
                  <c:v>1008.1000478821807</c:v>
                </c:pt>
                <c:pt idx="9738">
                  <c:v>1008.2000478869304</c:v>
                </c:pt>
                <c:pt idx="9739">
                  <c:v>1008.3000478916802</c:v>
                </c:pt>
                <c:pt idx="9740">
                  <c:v>1008.4000478964299</c:v>
                </c:pt>
                <c:pt idx="9741">
                  <c:v>1008.5000479011796</c:v>
                </c:pt>
                <c:pt idx="9742">
                  <c:v>1008.6000479059294</c:v>
                </c:pt>
                <c:pt idx="9743">
                  <c:v>1008.7000479106791</c:v>
                </c:pt>
                <c:pt idx="9744">
                  <c:v>1008.8000479154289</c:v>
                </c:pt>
                <c:pt idx="9745">
                  <c:v>1008.9000479201786</c:v>
                </c:pt>
                <c:pt idx="9746">
                  <c:v>1009.0000479249284</c:v>
                </c:pt>
                <c:pt idx="9747">
                  <c:v>1009.1000479296781</c:v>
                </c:pt>
                <c:pt idx="9748">
                  <c:v>1009.2000479344279</c:v>
                </c:pt>
                <c:pt idx="9749">
                  <c:v>1009.3000479391776</c:v>
                </c:pt>
                <c:pt idx="9750">
                  <c:v>1009.4000479439273</c:v>
                </c:pt>
                <c:pt idx="9751">
                  <c:v>1009.5000479486771</c:v>
                </c:pt>
                <c:pt idx="9752">
                  <c:v>1009.6000479534268</c:v>
                </c:pt>
                <c:pt idx="9753">
                  <c:v>1009.7000479581766</c:v>
                </c:pt>
                <c:pt idx="9754">
                  <c:v>1009.8000479629263</c:v>
                </c:pt>
                <c:pt idx="9755">
                  <c:v>1009.9000479676761</c:v>
                </c:pt>
                <c:pt idx="9756">
                  <c:v>1010.0000479724258</c:v>
                </c:pt>
                <c:pt idx="9757">
                  <c:v>1010.1000479771756</c:v>
                </c:pt>
                <c:pt idx="9758">
                  <c:v>1010.2000479819253</c:v>
                </c:pt>
                <c:pt idx="9759">
                  <c:v>1010.3000479866751</c:v>
                </c:pt>
                <c:pt idx="9760">
                  <c:v>1010.4000479914248</c:v>
                </c:pt>
                <c:pt idx="9761">
                  <c:v>1010.5000479961745</c:v>
                </c:pt>
                <c:pt idx="9762">
                  <c:v>1010.6000480009243</c:v>
                </c:pt>
                <c:pt idx="9763">
                  <c:v>1010.700048005674</c:v>
                </c:pt>
                <c:pt idx="9764">
                  <c:v>1010.8000480104238</c:v>
                </c:pt>
                <c:pt idx="9765">
                  <c:v>1010.9000480151735</c:v>
                </c:pt>
                <c:pt idx="9766">
                  <c:v>1011.0000480199233</c:v>
                </c:pt>
                <c:pt idx="9767">
                  <c:v>1011.100048024673</c:v>
                </c:pt>
                <c:pt idx="9768">
                  <c:v>1011.2000480294228</c:v>
                </c:pt>
                <c:pt idx="9769">
                  <c:v>1011.3000480341725</c:v>
                </c:pt>
                <c:pt idx="9770">
                  <c:v>1011.4000480389223</c:v>
                </c:pt>
                <c:pt idx="9771">
                  <c:v>1011.500048043672</c:v>
                </c:pt>
                <c:pt idx="9772">
                  <c:v>1011.6000480484217</c:v>
                </c:pt>
                <c:pt idx="9773">
                  <c:v>1011.7000480531715</c:v>
                </c:pt>
                <c:pt idx="9774">
                  <c:v>1011.8000480579212</c:v>
                </c:pt>
                <c:pt idx="9775">
                  <c:v>1011.900048062671</c:v>
                </c:pt>
                <c:pt idx="9776">
                  <c:v>1012.0000480674207</c:v>
                </c:pt>
                <c:pt idx="9777">
                  <c:v>1012.1000480721705</c:v>
                </c:pt>
                <c:pt idx="9778">
                  <c:v>1012.2000480769202</c:v>
                </c:pt>
                <c:pt idx="9779">
                  <c:v>1012.30004808167</c:v>
                </c:pt>
                <c:pt idx="9780">
                  <c:v>1012.4000480864197</c:v>
                </c:pt>
                <c:pt idx="9781">
                  <c:v>1012.5000480911694</c:v>
                </c:pt>
                <c:pt idx="9782">
                  <c:v>1012.6000480959192</c:v>
                </c:pt>
                <c:pt idx="9783">
                  <c:v>1012.7000481006689</c:v>
                </c:pt>
                <c:pt idx="9784">
                  <c:v>1012.8000481054187</c:v>
                </c:pt>
                <c:pt idx="9785">
                  <c:v>1012.9000481101684</c:v>
                </c:pt>
                <c:pt idx="9786">
                  <c:v>1013.0000481149182</c:v>
                </c:pt>
                <c:pt idx="9787">
                  <c:v>1013.1000481196679</c:v>
                </c:pt>
                <c:pt idx="9788">
                  <c:v>1013.2000481244177</c:v>
                </c:pt>
                <c:pt idx="9789">
                  <c:v>1013.3000481291674</c:v>
                </c:pt>
                <c:pt idx="9790">
                  <c:v>1013.4000481339172</c:v>
                </c:pt>
                <c:pt idx="9791">
                  <c:v>1013.5000481386669</c:v>
                </c:pt>
                <c:pt idx="9792">
                  <c:v>1013.6000481434166</c:v>
                </c:pt>
                <c:pt idx="9793">
                  <c:v>1013.7000481481664</c:v>
                </c:pt>
                <c:pt idx="9794">
                  <c:v>1013.8000481529161</c:v>
                </c:pt>
                <c:pt idx="9795">
                  <c:v>1013.9000481576659</c:v>
                </c:pt>
                <c:pt idx="9796">
                  <c:v>1014.0000481624156</c:v>
                </c:pt>
                <c:pt idx="9797">
                  <c:v>1014.1000481671654</c:v>
                </c:pt>
                <c:pt idx="9798">
                  <c:v>1014.2000481719151</c:v>
                </c:pt>
                <c:pt idx="9799">
                  <c:v>1014.3000481766649</c:v>
                </c:pt>
                <c:pt idx="9800">
                  <c:v>1014.4000481814146</c:v>
                </c:pt>
                <c:pt idx="9801">
                  <c:v>1014.5000481861643</c:v>
                </c:pt>
                <c:pt idx="9802">
                  <c:v>1014.6000481909141</c:v>
                </c:pt>
                <c:pt idx="9803">
                  <c:v>1014.7000481956638</c:v>
                </c:pt>
                <c:pt idx="9804">
                  <c:v>1014.8000482004136</c:v>
                </c:pt>
                <c:pt idx="9805">
                  <c:v>1014.9000482051633</c:v>
                </c:pt>
                <c:pt idx="9806">
                  <c:v>1015.0000482099131</c:v>
                </c:pt>
                <c:pt idx="9807">
                  <c:v>1015.1000482146628</c:v>
                </c:pt>
                <c:pt idx="9808">
                  <c:v>1015.2000482194126</c:v>
                </c:pt>
                <c:pt idx="9809">
                  <c:v>1015.3000482241623</c:v>
                </c:pt>
                <c:pt idx="9810">
                  <c:v>1015.4000482289121</c:v>
                </c:pt>
                <c:pt idx="9811">
                  <c:v>1015.5000482336618</c:v>
                </c:pt>
                <c:pt idx="9812">
                  <c:v>1015.6000482384115</c:v>
                </c:pt>
                <c:pt idx="9813">
                  <c:v>1015.7000482431613</c:v>
                </c:pt>
                <c:pt idx="9814">
                  <c:v>1015.800048247911</c:v>
                </c:pt>
                <c:pt idx="9815">
                  <c:v>1015.9000482526608</c:v>
                </c:pt>
                <c:pt idx="9816">
                  <c:v>1016.0000482574105</c:v>
                </c:pt>
                <c:pt idx="9817">
                  <c:v>1016.1000482621603</c:v>
                </c:pt>
                <c:pt idx="9818">
                  <c:v>1016.20004826691</c:v>
                </c:pt>
                <c:pt idx="9819">
                  <c:v>1016.3000482716598</c:v>
                </c:pt>
                <c:pt idx="9820">
                  <c:v>1016.4000482764095</c:v>
                </c:pt>
                <c:pt idx="9821">
                  <c:v>1016.5000482811593</c:v>
                </c:pt>
                <c:pt idx="9822">
                  <c:v>1016.600048285909</c:v>
                </c:pt>
                <c:pt idx="9823">
                  <c:v>1016.7000482906587</c:v>
                </c:pt>
                <c:pt idx="9824">
                  <c:v>1016.8000482954085</c:v>
                </c:pt>
                <c:pt idx="9825">
                  <c:v>1016.9000483001582</c:v>
                </c:pt>
                <c:pt idx="9826">
                  <c:v>1017.000048304908</c:v>
                </c:pt>
                <c:pt idx="9827">
                  <c:v>1017.1000483096577</c:v>
                </c:pt>
                <c:pt idx="9828">
                  <c:v>1017.2000483144075</c:v>
                </c:pt>
                <c:pt idx="9829">
                  <c:v>1017.3000483191572</c:v>
                </c:pt>
                <c:pt idx="9830">
                  <c:v>1017.400048323907</c:v>
                </c:pt>
                <c:pt idx="9831">
                  <c:v>1017.5000483286567</c:v>
                </c:pt>
                <c:pt idx="9832">
                  <c:v>1017.6000483334064</c:v>
                </c:pt>
                <c:pt idx="9833">
                  <c:v>1017.7000483381562</c:v>
                </c:pt>
                <c:pt idx="9834">
                  <c:v>1017.8000483429059</c:v>
                </c:pt>
                <c:pt idx="9835">
                  <c:v>1017.9000483476557</c:v>
                </c:pt>
                <c:pt idx="9836">
                  <c:v>1018.0000483524054</c:v>
                </c:pt>
                <c:pt idx="9837">
                  <c:v>1018.1000483571552</c:v>
                </c:pt>
                <c:pt idx="9838">
                  <c:v>1018.2000483619049</c:v>
                </c:pt>
                <c:pt idx="9839">
                  <c:v>1018.3000483666547</c:v>
                </c:pt>
                <c:pt idx="9840">
                  <c:v>1018.4000483714044</c:v>
                </c:pt>
                <c:pt idx="9841">
                  <c:v>1018.5000483761542</c:v>
                </c:pt>
                <c:pt idx="9842">
                  <c:v>1018.6000483809039</c:v>
                </c:pt>
                <c:pt idx="9843">
                  <c:v>1018.7000483856536</c:v>
                </c:pt>
                <c:pt idx="9844">
                  <c:v>1018.8000483904034</c:v>
                </c:pt>
                <c:pt idx="9845">
                  <c:v>1018.9000483951531</c:v>
                </c:pt>
                <c:pt idx="9846">
                  <c:v>1019.0000483999029</c:v>
                </c:pt>
                <c:pt idx="9847">
                  <c:v>1019.1000484046526</c:v>
                </c:pt>
                <c:pt idx="9848">
                  <c:v>1019.2000484094024</c:v>
                </c:pt>
                <c:pt idx="9849">
                  <c:v>1019.3000484141521</c:v>
                </c:pt>
                <c:pt idx="9850">
                  <c:v>1019.4000484189019</c:v>
                </c:pt>
                <c:pt idx="9851">
                  <c:v>1019.5000484236516</c:v>
                </c:pt>
                <c:pt idx="9852">
                  <c:v>1019.6000484284014</c:v>
                </c:pt>
                <c:pt idx="9853">
                  <c:v>1019.7000484331511</c:v>
                </c:pt>
                <c:pt idx="9854">
                  <c:v>1019.8000484379008</c:v>
                </c:pt>
                <c:pt idx="9855">
                  <c:v>1019.9000484426506</c:v>
                </c:pt>
                <c:pt idx="9856">
                  <c:v>1020.0000484474003</c:v>
                </c:pt>
                <c:pt idx="9857">
                  <c:v>1020.1000484521501</c:v>
                </c:pt>
                <c:pt idx="9858">
                  <c:v>1020.2000484568998</c:v>
                </c:pt>
                <c:pt idx="9859">
                  <c:v>1020.3000484616496</c:v>
                </c:pt>
                <c:pt idx="9860">
                  <c:v>1020.4000484663993</c:v>
                </c:pt>
                <c:pt idx="9861">
                  <c:v>1020.5000484711491</c:v>
                </c:pt>
                <c:pt idx="9862">
                  <c:v>1020.6000484758988</c:v>
                </c:pt>
                <c:pt idx="9863">
                  <c:v>1020.7000484806485</c:v>
                </c:pt>
                <c:pt idx="9864">
                  <c:v>1020.8000484853983</c:v>
                </c:pt>
                <c:pt idx="9865">
                  <c:v>1020.900048490148</c:v>
                </c:pt>
                <c:pt idx="9866">
                  <c:v>1021.0000484948978</c:v>
                </c:pt>
                <c:pt idx="9867">
                  <c:v>1021.1000484996475</c:v>
                </c:pt>
                <c:pt idx="9868">
                  <c:v>1021.2000485043973</c:v>
                </c:pt>
                <c:pt idx="9869">
                  <c:v>1021.300048509147</c:v>
                </c:pt>
                <c:pt idx="9870">
                  <c:v>1021.4000485138968</c:v>
                </c:pt>
                <c:pt idx="9871">
                  <c:v>1021.5000485186465</c:v>
                </c:pt>
                <c:pt idx="9872">
                  <c:v>1021.6000485233963</c:v>
                </c:pt>
                <c:pt idx="9873">
                  <c:v>1021.700048528146</c:v>
                </c:pt>
                <c:pt idx="9874">
                  <c:v>1021.8000485328957</c:v>
                </c:pt>
                <c:pt idx="9875">
                  <c:v>1021.9000485376455</c:v>
                </c:pt>
                <c:pt idx="9876">
                  <c:v>1022.0000485423952</c:v>
                </c:pt>
                <c:pt idx="9877">
                  <c:v>1022.100048547145</c:v>
                </c:pt>
                <c:pt idx="9878">
                  <c:v>1022.2000485518947</c:v>
                </c:pt>
                <c:pt idx="9879">
                  <c:v>1022.3000485566445</c:v>
                </c:pt>
                <c:pt idx="9880">
                  <c:v>1022.4000485613942</c:v>
                </c:pt>
                <c:pt idx="9881">
                  <c:v>1022.500048566144</c:v>
                </c:pt>
                <c:pt idx="9882">
                  <c:v>1022.6000485708937</c:v>
                </c:pt>
                <c:pt idx="9883">
                  <c:v>1022.7000485756435</c:v>
                </c:pt>
                <c:pt idx="9884">
                  <c:v>1022.8000485803932</c:v>
                </c:pt>
                <c:pt idx="9885">
                  <c:v>1022.9000485851429</c:v>
                </c:pt>
                <c:pt idx="9886">
                  <c:v>1023.0000485898927</c:v>
                </c:pt>
                <c:pt idx="9887">
                  <c:v>1023.1000485946424</c:v>
                </c:pt>
                <c:pt idx="9888">
                  <c:v>1023.2000485993922</c:v>
                </c:pt>
                <c:pt idx="9889">
                  <c:v>1023.3000486041419</c:v>
                </c:pt>
                <c:pt idx="9890">
                  <c:v>1023.4000486088917</c:v>
                </c:pt>
                <c:pt idx="9891">
                  <c:v>1023.5000486136414</c:v>
                </c:pt>
                <c:pt idx="9892">
                  <c:v>1023.6000486183912</c:v>
                </c:pt>
                <c:pt idx="9893">
                  <c:v>1023.7000486231409</c:v>
                </c:pt>
                <c:pt idx="9894">
                  <c:v>1023.8000486278906</c:v>
                </c:pt>
                <c:pt idx="9895">
                  <c:v>1023.9000486326404</c:v>
                </c:pt>
                <c:pt idx="9896">
                  <c:v>1024.0000486373901</c:v>
                </c:pt>
                <c:pt idx="9897">
                  <c:v>1024.1000486421399</c:v>
                </c:pt>
                <c:pt idx="9898">
                  <c:v>1024.2000486468896</c:v>
                </c:pt>
                <c:pt idx="9899">
                  <c:v>1024.3000486516394</c:v>
                </c:pt>
                <c:pt idx="9900">
                  <c:v>1024.4000486563891</c:v>
                </c:pt>
                <c:pt idx="9901">
                  <c:v>1024.5000486611389</c:v>
                </c:pt>
                <c:pt idx="9902">
                  <c:v>1024.6000486658886</c:v>
                </c:pt>
                <c:pt idx="9903">
                  <c:v>1024.7000486706384</c:v>
                </c:pt>
                <c:pt idx="9904">
                  <c:v>1024.8000486753881</c:v>
                </c:pt>
                <c:pt idx="9905">
                  <c:v>1024.9000486801378</c:v>
                </c:pt>
                <c:pt idx="9906">
                  <c:v>1025.0000486848876</c:v>
                </c:pt>
                <c:pt idx="9907">
                  <c:v>1025.1000486896373</c:v>
                </c:pt>
                <c:pt idx="9908">
                  <c:v>1025.2000486943871</c:v>
                </c:pt>
                <c:pt idx="9909">
                  <c:v>1025.3000486991368</c:v>
                </c:pt>
                <c:pt idx="9910">
                  <c:v>1025.4000487038866</c:v>
                </c:pt>
                <c:pt idx="9911">
                  <c:v>1025.5000487086363</c:v>
                </c:pt>
                <c:pt idx="9912">
                  <c:v>1025.6000487133861</c:v>
                </c:pt>
                <c:pt idx="9913">
                  <c:v>1025.7000487181358</c:v>
                </c:pt>
                <c:pt idx="9914">
                  <c:v>1025.8000487228855</c:v>
                </c:pt>
                <c:pt idx="9915">
                  <c:v>1025.9000487276353</c:v>
                </c:pt>
                <c:pt idx="9916">
                  <c:v>1026.000048732385</c:v>
                </c:pt>
                <c:pt idx="9917">
                  <c:v>1026.1000487371348</c:v>
                </c:pt>
                <c:pt idx="9918">
                  <c:v>1026.2000487418845</c:v>
                </c:pt>
                <c:pt idx="9919">
                  <c:v>1026.3000487466343</c:v>
                </c:pt>
                <c:pt idx="9920">
                  <c:v>1026.400048751384</c:v>
                </c:pt>
                <c:pt idx="9921">
                  <c:v>1026.5000487561338</c:v>
                </c:pt>
                <c:pt idx="9922">
                  <c:v>1026.6000487608835</c:v>
                </c:pt>
                <c:pt idx="9923">
                  <c:v>1026.7000487656333</c:v>
                </c:pt>
                <c:pt idx="9924">
                  <c:v>1026.800048770383</c:v>
                </c:pt>
                <c:pt idx="9925">
                  <c:v>1026.9000487751327</c:v>
                </c:pt>
                <c:pt idx="9926">
                  <c:v>1027.0000487798825</c:v>
                </c:pt>
                <c:pt idx="9927">
                  <c:v>1027.1000487846322</c:v>
                </c:pt>
                <c:pt idx="9928">
                  <c:v>1027.200048789382</c:v>
                </c:pt>
                <c:pt idx="9929">
                  <c:v>1027.3000487941317</c:v>
                </c:pt>
                <c:pt idx="9930">
                  <c:v>1027.4000487988815</c:v>
                </c:pt>
                <c:pt idx="9931">
                  <c:v>1027.5000488036312</c:v>
                </c:pt>
                <c:pt idx="9932">
                  <c:v>1027.600048808381</c:v>
                </c:pt>
                <c:pt idx="9933">
                  <c:v>1027.7000488131307</c:v>
                </c:pt>
                <c:pt idx="9934">
                  <c:v>1027.8000488178805</c:v>
                </c:pt>
                <c:pt idx="9935">
                  <c:v>1027.9000488226302</c:v>
                </c:pt>
                <c:pt idx="9936">
                  <c:v>1028.0000488273799</c:v>
                </c:pt>
                <c:pt idx="9937">
                  <c:v>1028.1000488321297</c:v>
                </c:pt>
                <c:pt idx="9938">
                  <c:v>1028.2000488368794</c:v>
                </c:pt>
                <c:pt idx="9939">
                  <c:v>1028.3000488416292</c:v>
                </c:pt>
                <c:pt idx="9940">
                  <c:v>1028.4000488463789</c:v>
                </c:pt>
                <c:pt idx="9941">
                  <c:v>1028.5000488511287</c:v>
                </c:pt>
                <c:pt idx="9942">
                  <c:v>1028.6000488558784</c:v>
                </c:pt>
                <c:pt idx="9943">
                  <c:v>1028.7000488606282</c:v>
                </c:pt>
                <c:pt idx="9944">
                  <c:v>1028.8000488653779</c:v>
                </c:pt>
                <c:pt idx="9945">
                  <c:v>1028.9000488701276</c:v>
                </c:pt>
                <c:pt idx="9946">
                  <c:v>1029.0000488748774</c:v>
                </c:pt>
                <c:pt idx="9947">
                  <c:v>1029.1000488796271</c:v>
                </c:pt>
                <c:pt idx="9948">
                  <c:v>1029.2000488843769</c:v>
                </c:pt>
                <c:pt idx="9949">
                  <c:v>1029.3000488891266</c:v>
                </c:pt>
                <c:pt idx="9950">
                  <c:v>1029.4000488938764</c:v>
                </c:pt>
                <c:pt idx="9951">
                  <c:v>1029.5000488986261</c:v>
                </c:pt>
                <c:pt idx="9952">
                  <c:v>1029.6000489033759</c:v>
                </c:pt>
                <c:pt idx="9953">
                  <c:v>1029.7000489081256</c:v>
                </c:pt>
                <c:pt idx="9954">
                  <c:v>1029.8000489128754</c:v>
                </c:pt>
                <c:pt idx="9955">
                  <c:v>1029.9000489176251</c:v>
                </c:pt>
                <c:pt idx="9956">
                  <c:v>1030.0000489223748</c:v>
                </c:pt>
                <c:pt idx="9957">
                  <c:v>1030.1000489271246</c:v>
                </c:pt>
                <c:pt idx="9958">
                  <c:v>1030.2000489318743</c:v>
                </c:pt>
                <c:pt idx="9959">
                  <c:v>1030.3000489366241</c:v>
                </c:pt>
                <c:pt idx="9960">
                  <c:v>1030.4000489413738</c:v>
                </c:pt>
                <c:pt idx="9961">
                  <c:v>1030.5000489461236</c:v>
                </c:pt>
                <c:pt idx="9962">
                  <c:v>1030.6000489508733</c:v>
                </c:pt>
                <c:pt idx="9963">
                  <c:v>1030.7000489556231</c:v>
                </c:pt>
                <c:pt idx="9964">
                  <c:v>1030.8000489603728</c:v>
                </c:pt>
                <c:pt idx="9965">
                  <c:v>1030.9000489651226</c:v>
                </c:pt>
                <c:pt idx="9966">
                  <c:v>1031.0000489698723</c:v>
                </c:pt>
                <c:pt idx="9967">
                  <c:v>1031.100048974622</c:v>
                </c:pt>
                <c:pt idx="9968">
                  <c:v>1031.2000489793718</c:v>
                </c:pt>
                <c:pt idx="9969">
                  <c:v>1031.3000489841215</c:v>
                </c:pt>
                <c:pt idx="9970">
                  <c:v>1031.4000489888713</c:v>
                </c:pt>
                <c:pt idx="9971">
                  <c:v>1031.500048993621</c:v>
                </c:pt>
                <c:pt idx="9972">
                  <c:v>1031.6000489983708</c:v>
                </c:pt>
                <c:pt idx="9973">
                  <c:v>1031.7000490031205</c:v>
                </c:pt>
                <c:pt idx="9974">
                  <c:v>1031.8000490078703</c:v>
                </c:pt>
                <c:pt idx="9975">
                  <c:v>1031.90004901262</c:v>
                </c:pt>
                <c:pt idx="9976">
                  <c:v>1032.0000490173697</c:v>
                </c:pt>
                <c:pt idx="9977">
                  <c:v>1032.1000490221195</c:v>
                </c:pt>
                <c:pt idx="9978">
                  <c:v>1032.2000490268692</c:v>
                </c:pt>
                <c:pt idx="9979">
                  <c:v>1032.300049031619</c:v>
                </c:pt>
                <c:pt idx="9980">
                  <c:v>1032.4000490363687</c:v>
                </c:pt>
                <c:pt idx="9981">
                  <c:v>1032.5000490411185</c:v>
                </c:pt>
                <c:pt idx="9982">
                  <c:v>1032.6000490458682</c:v>
                </c:pt>
                <c:pt idx="9983">
                  <c:v>1032.700049050618</c:v>
                </c:pt>
                <c:pt idx="9984">
                  <c:v>1032.8000490553677</c:v>
                </c:pt>
                <c:pt idx="9985">
                  <c:v>1032.9000490601175</c:v>
                </c:pt>
                <c:pt idx="9986">
                  <c:v>1033.0000490648672</c:v>
                </c:pt>
                <c:pt idx="9987">
                  <c:v>1033.1000490696169</c:v>
                </c:pt>
                <c:pt idx="9988">
                  <c:v>1033.2000490743667</c:v>
                </c:pt>
                <c:pt idx="9989">
                  <c:v>1033.3000490791164</c:v>
                </c:pt>
                <c:pt idx="9990">
                  <c:v>1033.4000490838662</c:v>
                </c:pt>
                <c:pt idx="9991">
                  <c:v>1033.5000490886159</c:v>
                </c:pt>
                <c:pt idx="9992">
                  <c:v>1033.6000490933657</c:v>
                </c:pt>
                <c:pt idx="9993">
                  <c:v>1033.7000490981154</c:v>
                </c:pt>
                <c:pt idx="9994">
                  <c:v>1033.8000491028652</c:v>
                </c:pt>
                <c:pt idx="9995">
                  <c:v>1033.9000491076149</c:v>
                </c:pt>
                <c:pt idx="9996">
                  <c:v>1034.0000491123646</c:v>
                </c:pt>
                <c:pt idx="9997">
                  <c:v>1034.1000491171144</c:v>
                </c:pt>
                <c:pt idx="9998">
                  <c:v>1034.2000491218641</c:v>
                </c:pt>
                <c:pt idx="9999">
                  <c:v>1034.3000491266139</c:v>
                </c:pt>
                <c:pt idx="10000">
                  <c:v>1034.4000491313636</c:v>
                </c:pt>
                <c:pt idx="10001">
                  <c:v>1034.5000491361134</c:v>
                </c:pt>
                <c:pt idx="10002">
                  <c:v>1034.6000491408631</c:v>
                </c:pt>
                <c:pt idx="10003">
                  <c:v>1034.7000491456129</c:v>
                </c:pt>
                <c:pt idx="10004">
                  <c:v>1034.8000491503626</c:v>
                </c:pt>
                <c:pt idx="10005">
                  <c:v>1034.9000491551124</c:v>
                </c:pt>
                <c:pt idx="10006">
                  <c:v>1035.0000491598621</c:v>
                </c:pt>
                <c:pt idx="10007">
                  <c:v>1035.1000491646118</c:v>
                </c:pt>
                <c:pt idx="10008">
                  <c:v>1035.2000491693616</c:v>
                </c:pt>
                <c:pt idx="10009">
                  <c:v>1035.3000491741113</c:v>
                </c:pt>
                <c:pt idx="10010">
                  <c:v>1035.4000491788611</c:v>
                </c:pt>
                <c:pt idx="10011">
                  <c:v>1035.5000491836108</c:v>
                </c:pt>
                <c:pt idx="10012">
                  <c:v>1035.6000491883606</c:v>
                </c:pt>
                <c:pt idx="10013">
                  <c:v>1035.7000491931103</c:v>
                </c:pt>
                <c:pt idx="10014">
                  <c:v>1035.8000491978601</c:v>
                </c:pt>
                <c:pt idx="10015">
                  <c:v>1035.9000492026098</c:v>
                </c:pt>
                <c:pt idx="10016">
                  <c:v>1036.0000492073596</c:v>
                </c:pt>
                <c:pt idx="10017">
                  <c:v>1036.1000492121093</c:v>
                </c:pt>
                <c:pt idx="10018">
                  <c:v>1036.200049216859</c:v>
                </c:pt>
                <c:pt idx="10019">
                  <c:v>1036.3000492216088</c:v>
                </c:pt>
                <c:pt idx="10020">
                  <c:v>1036.4000492263585</c:v>
                </c:pt>
                <c:pt idx="10021">
                  <c:v>1036.5000492311083</c:v>
                </c:pt>
                <c:pt idx="10022">
                  <c:v>1036.600049235858</c:v>
                </c:pt>
                <c:pt idx="10023">
                  <c:v>1036.7000492406078</c:v>
                </c:pt>
                <c:pt idx="10024">
                  <c:v>1036.8000492453575</c:v>
                </c:pt>
                <c:pt idx="10025">
                  <c:v>1036.9000492501073</c:v>
                </c:pt>
                <c:pt idx="10026">
                  <c:v>1037.000049254857</c:v>
                </c:pt>
                <c:pt idx="10027">
                  <c:v>1037.1000492596067</c:v>
                </c:pt>
                <c:pt idx="10028">
                  <c:v>1037.2000492643565</c:v>
                </c:pt>
                <c:pt idx="10029">
                  <c:v>1037.3000492691062</c:v>
                </c:pt>
                <c:pt idx="10030">
                  <c:v>1037.400049273856</c:v>
                </c:pt>
                <c:pt idx="10031">
                  <c:v>1037.5000492786057</c:v>
                </c:pt>
                <c:pt idx="10032">
                  <c:v>1037.6000492833555</c:v>
                </c:pt>
                <c:pt idx="10033">
                  <c:v>1037.7000492881052</c:v>
                </c:pt>
                <c:pt idx="10034">
                  <c:v>1037.800049292855</c:v>
                </c:pt>
                <c:pt idx="10035">
                  <c:v>1037.9000492976047</c:v>
                </c:pt>
                <c:pt idx="10036">
                  <c:v>1038.0000493023545</c:v>
                </c:pt>
                <c:pt idx="10037">
                  <c:v>1038.1000493071042</c:v>
                </c:pt>
                <c:pt idx="10038">
                  <c:v>1038.2000493118539</c:v>
                </c:pt>
                <c:pt idx="10039">
                  <c:v>1038.3000493166037</c:v>
                </c:pt>
                <c:pt idx="10040">
                  <c:v>1038.4000493213534</c:v>
                </c:pt>
                <c:pt idx="10041">
                  <c:v>1038.5000493261032</c:v>
                </c:pt>
                <c:pt idx="10042">
                  <c:v>1038.6000493308529</c:v>
                </c:pt>
                <c:pt idx="10043">
                  <c:v>1038.7000493356027</c:v>
                </c:pt>
                <c:pt idx="10044">
                  <c:v>1038.8000493403524</c:v>
                </c:pt>
                <c:pt idx="10045">
                  <c:v>1038.9000493451022</c:v>
                </c:pt>
                <c:pt idx="10046">
                  <c:v>1039.0000493498519</c:v>
                </c:pt>
                <c:pt idx="10047">
                  <c:v>1039.1000493546017</c:v>
                </c:pt>
                <c:pt idx="10048">
                  <c:v>1039.2000493593514</c:v>
                </c:pt>
                <c:pt idx="10049">
                  <c:v>1039.3000493641011</c:v>
                </c:pt>
                <c:pt idx="10050">
                  <c:v>1039.4000493688509</c:v>
                </c:pt>
                <c:pt idx="10051">
                  <c:v>1039.5000493736006</c:v>
                </c:pt>
                <c:pt idx="10052">
                  <c:v>1039.6000493783504</c:v>
                </c:pt>
                <c:pt idx="10053">
                  <c:v>1039.7000493831001</c:v>
                </c:pt>
                <c:pt idx="10054">
                  <c:v>1039.8000493878499</c:v>
                </c:pt>
                <c:pt idx="10055">
                  <c:v>1039.9000493925996</c:v>
                </c:pt>
                <c:pt idx="10056">
                  <c:v>1040.0000493973494</c:v>
                </c:pt>
                <c:pt idx="10057">
                  <c:v>1040.1000494020991</c:v>
                </c:pt>
                <c:pt idx="10058">
                  <c:v>1040.2000494068488</c:v>
                </c:pt>
                <c:pt idx="10059">
                  <c:v>1040.3000494115986</c:v>
                </c:pt>
                <c:pt idx="10060">
                  <c:v>1040.4000494163483</c:v>
                </c:pt>
                <c:pt idx="10061">
                  <c:v>1040.5000494210981</c:v>
                </c:pt>
                <c:pt idx="10062">
                  <c:v>1040.6000494258478</c:v>
                </c:pt>
                <c:pt idx="10063">
                  <c:v>1040.7000494305976</c:v>
                </c:pt>
                <c:pt idx="10064">
                  <c:v>1040.8000494353473</c:v>
                </c:pt>
                <c:pt idx="10065">
                  <c:v>1040.9000494400971</c:v>
                </c:pt>
                <c:pt idx="10066">
                  <c:v>1041.0000494448468</c:v>
                </c:pt>
                <c:pt idx="10067">
                  <c:v>1041.1000494495966</c:v>
                </c:pt>
                <c:pt idx="10068">
                  <c:v>1041.2000494543463</c:v>
                </c:pt>
                <c:pt idx="10069">
                  <c:v>1041.300049459096</c:v>
                </c:pt>
                <c:pt idx="10070">
                  <c:v>1041.4000494638458</c:v>
                </c:pt>
                <c:pt idx="10071">
                  <c:v>1041.5000494685955</c:v>
                </c:pt>
                <c:pt idx="10072">
                  <c:v>1041.6000494733453</c:v>
                </c:pt>
                <c:pt idx="10073">
                  <c:v>1041.700049478095</c:v>
                </c:pt>
                <c:pt idx="10074">
                  <c:v>1041.8000494828448</c:v>
                </c:pt>
                <c:pt idx="10075">
                  <c:v>1041.9000494875945</c:v>
                </c:pt>
                <c:pt idx="10076">
                  <c:v>1042.0000494923443</c:v>
                </c:pt>
                <c:pt idx="10077">
                  <c:v>1042.100049497094</c:v>
                </c:pt>
                <c:pt idx="10078">
                  <c:v>1042.2000495018438</c:v>
                </c:pt>
                <c:pt idx="10079">
                  <c:v>1042.3000495065935</c:v>
                </c:pt>
                <c:pt idx="10080">
                  <c:v>1042.4000495113432</c:v>
                </c:pt>
                <c:pt idx="10081">
                  <c:v>1042.500049516093</c:v>
                </c:pt>
                <c:pt idx="10082">
                  <c:v>1042.6000495208427</c:v>
                </c:pt>
                <c:pt idx="10083">
                  <c:v>1042.7000495255925</c:v>
                </c:pt>
                <c:pt idx="10084">
                  <c:v>1042.8000495303422</c:v>
                </c:pt>
                <c:pt idx="10085">
                  <c:v>1042.900049535092</c:v>
                </c:pt>
                <c:pt idx="10086">
                  <c:v>1043.0000495398417</c:v>
                </c:pt>
                <c:pt idx="10087">
                  <c:v>1043.1000495445915</c:v>
                </c:pt>
                <c:pt idx="10088">
                  <c:v>1043.2000495493412</c:v>
                </c:pt>
                <c:pt idx="10089">
                  <c:v>1043.3000495540909</c:v>
                </c:pt>
                <c:pt idx="10090">
                  <c:v>1043.4000495588407</c:v>
                </c:pt>
                <c:pt idx="10091">
                  <c:v>1043.5000495635904</c:v>
                </c:pt>
                <c:pt idx="10092">
                  <c:v>1043.6000495683402</c:v>
                </c:pt>
                <c:pt idx="10093">
                  <c:v>1043.7000495730899</c:v>
                </c:pt>
                <c:pt idx="10094">
                  <c:v>1043.8000495778397</c:v>
                </c:pt>
                <c:pt idx="10095">
                  <c:v>1043.9000495825894</c:v>
                </c:pt>
                <c:pt idx="10096">
                  <c:v>1044.0000495873392</c:v>
                </c:pt>
                <c:pt idx="10097">
                  <c:v>1044.1000495920889</c:v>
                </c:pt>
                <c:pt idx="10098">
                  <c:v>1044.2000495968387</c:v>
                </c:pt>
                <c:pt idx="10099">
                  <c:v>1044.3000496015884</c:v>
                </c:pt>
                <c:pt idx="10100">
                  <c:v>1044.4000496063381</c:v>
                </c:pt>
                <c:pt idx="10101">
                  <c:v>1044.5000496110879</c:v>
                </c:pt>
                <c:pt idx="10102">
                  <c:v>1044.6000496158376</c:v>
                </c:pt>
                <c:pt idx="10103">
                  <c:v>1044.7000496205874</c:v>
                </c:pt>
                <c:pt idx="10104">
                  <c:v>1044.8000496253371</c:v>
                </c:pt>
                <c:pt idx="10105">
                  <c:v>1044.9000496300869</c:v>
                </c:pt>
                <c:pt idx="10106">
                  <c:v>1045.0000496348366</c:v>
                </c:pt>
                <c:pt idx="10107">
                  <c:v>1045.1000496395864</c:v>
                </c:pt>
                <c:pt idx="10108">
                  <c:v>1045.2000496443361</c:v>
                </c:pt>
                <c:pt idx="10109">
                  <c:v>1045.3000496490858</c:v>
                </c:pt>
                <c:pt idx="10110">
                  <c:v>1045.4000496538356</c:v>
                </c:pt>
                <c:pt idx="10111">
                  <c:v>1045.5000496585853</c:v>
                </c:pt>
                <c:pt idx="10112">
                  <c:v>1045.6000496633351</c:v>
                </c:pt>
                <c:pt idx="10113">
                  <c:v>1045.7000496680848</c:v>
                </c:pt>
                <c:pt idx="10114">
                  <c:v>1045.8000496728346</c:v>
                </c:pt>
                <c:pt idx="10115">
                  <c:v>1045.9000496775843</c:v>
                </c:pt>
                <c:pt idx="10116">
                  <c:v>1046.0000496823341</c:v>
                </c:pt>
                <c:pt idx="10117">
                  <c:v>1046.1000496870838</c:v>
                </c:pt>
                <c:pt idx="10118">
                  <c:v>1046.2000496918336</c:v>
                </c:pt>
                <c:pt idx="10119">
                  <c:v>1046.3000496965833</c:v>
                </c:pt>
                <c:pt idx="10120">
                  <c:v>1046.400049701333</c:v>
                </c:pt>
                <c:pt idx="10121">
                  <c:v>1046.5000497060828</c:v>
                </c:pt>
                <c:pt idx="10122">
                  <c:v>1046.6000497108325</c:v>
                </c:pt>
                <c:pt idx="10123">
                  <c:v>1046.7000497155823</c:v>
                </c:pt>
                <c:pt idx="10124">
                  <c:v>1046.800049720332</c:v>
                </c:pt>
                <c:pt idx="10125">
                  <c:v>1046.9000497250818</c:v>
                </c:pt>
                <c:pt idx="10126">
                  <c:v>1047.0000497298315</c:v>
                </c:pt>
                <c:pt idx="10127">
                  <c:v>1047.1000497345813</c:v>
                </c:pt>
                <c:pt idx="10128">
                  <c:v>1047.200049739331</c:v>
                </c:pt>
                <c:pt idx="10129">
                  <c:v>1047.3000497440808</c:v>
                </c:pt>
                <c:pt idx="10130">
                  <c:v>1047.4000497488305</c:v>
                </c:pt>
                <c:pt idx="10131">
                  <c:v>1047.5000497535802</c:v>
                </c:pt>
                <c:pt idx="10132">
                  <c:v>1047.60004975833</c:v>
                </c:pt>
                <c:pt idx="10133">
                  <c:v>1047.7000497630797</c:v>
                </c:pt>
                <c:pt idx="10134">
                  <c:v>1047.8000497678295</c:v>
                </c:pt>
                <c:pt idx="10135">
                  <c:v>1047.9000497725792</c:v>
                </c:pt>
                <c:pt idx="10136">
                  <c:v>1048.000049777329</c:v>
                </c:pt>
                <c:pt idx="10137">
                  <c:v>1048.1000497820787</c:v>
                </c:pt>
                <c:pt idx="10138">
                  <c:v>1048.2000497868285</c:v>
                </c:pt>
                <c:pt idx="10139">
                  <c:v>1048.3000497915782</c:v>
                </c:pt>
                <c:pt idx="10140">
                  <c:v>1048.4000497963279</c:v>
                </c:pt>
                <c:pt idx="10141">
                  <c:v>1048.5000498010777</c:v>
                </c:pt>
                <c:pt idx="10142">
                  <c:v>1048.6000498058274</c:v>
                </c:pt>
                <c:pt idx="10143">
                  <c:v>1048.7000498105772</c:v>
                </c:pt>
                <c:pt idx="10144">
                  <c:v>1048.8000498153269</c:v>
                </c:pt>
                <c:pt idx="10145">
                  <c:v>1048.9000498200767</c:v>
                </c:pt>
                <c:pt idx="10146">
                  <c:v>1049.0000498248264</c:v>
                </c:pt>
                <c:pt idx="10147">
                  <c:v>1049.1000498295762</c:v>
                </c:pt>
                <c:pt idx="10148">
                  <c:v>1049.2000498343259</c:v>
                </c:pt>
                <c:pt idx="10149">
                  <c:v>1049.3000498390757</c:v>
                </c:pt>
                <c:pt idx="10150">
                  <c:v>1049.4000498438254</c:v>
                </c:pt>
                <c:pt idx="10151">
                  <c:v>1049.5000498485751</c:v>
                </c:pt>
                <c:pt idx="10152">
                  <c:v>1049.6000498533249</c:v>
                </c:pt>
                <c:pt idx="10153">
                  <c:v>1049.7000498580746</c:v>
                </c:pt>
                <c:pt idx="10154">
                  <c:v>1049.8000498628244</c:v>
                </c:pt>
                <c:pt idx="10155">
                  <c:v>1049.9000498675741</c:v>
                </c:pt>
                <c:pt idx="10156">
                  <c:v>1050.0000498723239</c:v>
                </c:pt>
                <c:pt idx="10157">
                  <c:v>1050.1000498770736</c:v>
                </c:pt>
                <c:pt idx="10158">
                  <c:v>1050.2000498818234</c:v>
                </c:pt>
                <c:pt idx="10159">
                  <c:v>1050.3000498865731</c:v>
                </c:pt>
                <c:pt idx="10160">
                  <c:v>1050.4000498913229</c:v>
                </c:pt>
                <c:pt idx="10161">
                  <c:v>1050.5000498960726</c:v>
                </c:pt>
                <c:pt idx="10162">
                  <c:v>1050.6000499008223</c:v>
                </c:pt>
                <c:pt idx="10163">
                  <c:v>1050.7000499055721</c:v>
                </c:pt>
                <c:pt idx="10164">
                  <c:v>1050.8000499103218</c:v>
                </c:pt>
                <c:pt idx="10165">
                  <c:v>1050.9000499150716</c:v>
                </c:pt>
                <c:pt idx="10166">
                  <c:v>1051.0000499198213</c:v>
                </c:pt>
                <c:pt idx="10167">
                  <c:v>1051.1000499245711</c:v>
                </c:pt>
                <c:pt idx="10168">
                  <c:v>1051.2000499293208</c:v>
                </c:pt>
                <c:pt idx="10169">
                  <c:v>1051.3000499340706</c:v>
                </c:pt>
                <c:pt idx="10170">
                  <c:v>1051.4000499388203</c:v>
                </c:pt>
                <c:pt idx="10171">
                  <c:v>1051.50004994357</c:v>
                </c:pt>
                <c:pt idx="10172">
                  <c:v>1051.6000499483198</c:v>
                </c:pt>
                <c:pt idx="10173">
                  <c:v>1051.7000499530695</c:v>
                </c:pt>
                <c:pt idx="10174">
                  <c:v>1051.8000499578193</c:v>
                </c:pt>
                <c:pt idx="10175">
                  <c:v>1051.900049962569</c:v>
                </c:pt>
                <c:pt idx="10176">
                  <c:v>1052.0000499673188</c:v>
                </c:pt>
                <c:pt idx="10177">
                  <c:v>1052.1000499720685</c:v>
                </c:pt>
                <c:pt idx="10178">
                  <c:v>1052.2000499768183</c:v>
                </c:pt>
                <c:pt idx="10179">
                  <c:v>1052.300049981568</c:v>
                </c:pt>
                <c:pt idx="10180">
                  <c:v>1052.4000499863178</c:v>
                </c:pt>
                <c:pt idx="10181">
                  <c:v>1052.5000499910675</c:v>
                </c:pt>
                <c:pt idx="10182">
                  <c:v>1052.6000499958172</c:v>
                </c:pt>
                <c:pt idx="10183">
                  <c:v>1052.700050000567</c:v>
                </c:pt>
                <c:pt idx="10184">
                  <c:v>1052.8000500053167</c:v>
                </c:pt>
                <c:pt idx="10185">
                  <c:v>1052.9000500100665</c:v>
                </c:pt>
                <c:pt idx="10186">
                  <c:v>1053.0000500148162</c:v>
                </c:pt>
                <c:pt idx="10187">
                  <c:v>1053.100050019566</c:v>
                </c:pt>
                <c:pt idx="10188">
                  <c:v>1053.2000500243157</c:v>
                </c:pt>
                <c:pt idx="10189">
                  <c:v>1053.3000500290655</c:v>
                </c:pt>
                <c:pt idx="10190">
                  <c:v>1053.4000500338152</c:v>
                </c:pt>
                <c:pt idx="10191">
                  <c:v>1053.500050038565</c:v>
                </c:pt>
                <c:pt idx="10192">
                  <c:v>1053.6000500433147</c:v>
                </c:pt>
                <c:pt idx="10193">
                  <c:v>1053.7000500480644</c:v>
                </c:pt>
                <c:pt idx="10194">
                  <c:v>1053.8000500528142</c:v>
                </c:pt>
                <c:pt idx="10195">
                  <c:v>1053.9000500575639</c:v>
                </c:pt>
                <c:pt idx="10196">
                  <c:v>1054.0000500623137</c:v>
                </c:pt>
                <c:pt idx="10197">
                  <c:v>1054.1000500670634</c:v>
                </c:pt>
                <c:pt idx="10198">
                  <c:v>1054.2000500718132</c:v>
                </c:pt>
                <c:pt idx="10199">
                  <c:v>1054.3000500765629</c:v>
                </c:pt>
                <c:pt idx="10200">
                  <c:v>1054.4000500813127</c:v>
                </c:pt>
                <c:pt idx="10201">
                  <c:v>1054.5000500860624</c:v>
                </c:pt>
                <c:pt idx="10202">
                  <c:v>1054.6000500908121</c:v>
                </c:pt>
                <c:pt idx="10203">
                  <c:v>1054.7000500955619</c:v>
                </c:pt>
                <c:pt idx="10204">
                  <c:v>1054.8000501003116</c:v>
                </c:pt>
                <c:pt idx="10205">
                  <c:v>1054.9000501050614</c:v>
                </c:pt>
                <c:pt idx="10206">
                  <c:v>1055.0000501098111</c:v>
                </c:pt>
                <c:pt idx="10207">
                  <c:v>1055.1000501145609</c:v>
                </c:pt>
                <c:pt idx="10208">
                  <c:v>1055.2000501193106</c:v>
                </c:pt>
                <c:pt idx="10209">
                  <c:v>1055.3000501240604</c:v>
                </c:pt>
                <c:pt idx="10210">
                  <c:v>1055.4000501288101</c:v>
                </c:pt>
                <c:pt idx="10211">
                  <c:v>1055.5000501335599</c:v>
                </c:pt>
                <c:pt idx="10212">
                  <c:v>1055.6000501383096</c:v>
                </c:pt>
                <c:pt idx="10213">
                  <c:v>1055.7000501430593</c:v>
                </c:pt>
                <c:pt idx="10214">
                  <c:v>1055.8000501478091</c:v>
                </c:pt>
                <c:pt idx="10215">
                  <c:v>1055.9000501525588</c:v>
                </c:pt>
                <c:pt idx="10216">
                  <c:v>1056.0000501573086</c:v>
                </c:pt>
                <c:pt idx="10217">
                  <c:v>1056.1000501620583</c:v>
                </c:pt>
                <c:pt idx="10218">
                  <c:v>1056.2000501668081</c:v>
                </c:pt>
                <c:pt idx="10219">
                  <c:v>1056.3000501715578</c:v>
                </c:pt>
                <c:pt idx="10220">
                  <c:v>1056.4000501763076</c:v>
                </c:pt>
                <c:pt idx="10221">
                  <c:v>1056.5000501810573</c:v>
                </c:pt>
                <c:pt idx="10222">
                  <c:v>1056.600050185807</c:v>
                </c:pt>
                <c:pt idx="10223">
                  <c:v>1056.7000501905568</c:v>
                </c:pt>
                <c:pt idx="10224">
                  <c:v>1056.8000501953065</c:v>
                </c:pt>
                <c:pt idx="10225">
                  <c:v>1056.9000502000563</c:v>
                </c:pt>
                <c:pt idx="10226">
                  <c:v>1057.000050204806</c:v>
                </c:pt>
                <c:pt idx="10227">
                  <c:v>1057.1000502095558</c:v>
                </c:pt>
                <c:pt idx="10228">
                  <c:v>1057.2000502143055</c:v>
                </c:pt>
                <c:pt idx="10229">
                  <c:v>1057.3000502190553</c:v>
                </c:pt>
                <c:pt idx="10230">
                  <c:v>1057.400050223805</c:v>
                </c:pt>
                <c:pt idx="10231">
                  <c:v>1057.5000502285548</c:v>
                </c:pt>
                <c:pt idx="10232">
                  <c:v>1057.6000502333045</c:v>
                </c:pt>
                <c:pt idx="10233">
                  <c:v>1057.7000502380542</c:v>
                </c:pt>
                <c:pt idx="10234">
                  <c:v>1057.800050242804</c:v>
                </c:pt>
                <c:pt idx="10235">
                  <c:v>1057.9000502475537</c:v>
                </c:pt>
                <c:pt idx="10236">
                  <c:v>1058.0000502523035</c:v>
                </c:pt>
                <c:pt idx="10237">
                  <c:v>1058.1000502570532</c:v>
                </c:pt>
                <c:pt idx="10238">
                  <c:v>1058.200050261803</c:v>
                </c:pt>
                <c:pt idx="10239">
                  <c:v>1058.3000502665527</c:v>
                </c:pt>
                <c:pt idx="10240">
                  <c:v>1058.4000502713025</c:v>
                </c:pt>
                <c:pt idx="10241">
                  <c:v>1058.5000502760522</c:v>
                </c:pt>
                <c:pt idx="10242">
                  <c:v>1058.600050280802</c:v>
                </c:pt>
                <c:pt idx="10243">
                  <c:v>1058.7000502855517</c:v>
                </c:pt>
                <c:pt idx="10244">
                  <c:v>1058.8000502903014</c:v>
                </c:pt>
                <c:pt idx="10245">
                  <c:v>1058.9000502950512</c:v>
                </c:pt>
                <c:pt idx="10246">
                  <c:v>1059.0000502998009</c:v>
                </c:pt>
                <c:pt idx="10247">
                  <c:v>1059.1000503045507</c:v>
                </c:pt>
                <c:pt idx="10248">
                  <c:v>1059.2000503093004</c:v>
                </c:pt>
                <c:pt idx="10249">
                  <c:v>1059.3000503140502</c:v>
                </c:pt>
                <c:pt idx="10250">
                  <c:v>1059.4000503187999</c:v>
                </c:pt>
                <c:pt idx="10251">
                  <c:v>1059.5000503235497</c:v>
                </c:pt>
                <c:pt idx="10252">
                  <c:v>1059.6000503282994</c:v>
                </c:pt>
                <c:pt idx="10253">
                  <c:v>1059.7000503330491</c:v>
                </c:pt>
                <c:pt idx="10254">
                  <c:v>1059.8000503377989</c:v>
                </c:pt>
                <c:pt idx="10255">
                  <c:v>1059.9000503425486</c:v>
                </c:pt>
                <c:pt idx="10256">
                  <c:v>1060.0000503472984</c:v>
                </c:pt>
                <c:pt idx="10257">
                  <c:v>1060.1000503520481</c:v>
                </c:pt>
                <c:pt idx="10258">
                  <c:v>1060.2000503567979</c:v>
                </c:pt>
                <c:pt idx="10259">
                  <c:v>1060.3000503615476</c:v>
                </c:pt>
                <c:pt idx="10260">
                  <c:v>1060.4000503662974</c:v>
                </c:pt>
                <c:pt idx="10261">
                  <c:v>1060.5000503710471</c:v>
                </c:pt>
                <c:pt idx="10262">
                  <c:v>1060.6000503757969</c:v>
                </c:pt>
                <c:pt idx="10263">
                  <c:v>1060.7000503805466</c:v>
                </c:pt>
                <c:pt idx="10264">
                  <c:v>1060.8000503852963</c:v>
                </c:pt>
                <c:pt idx="10265">
                  <c:v>1060.9000503900461</c:v>
                </c:pt>
                <c:pt idx="10266">
                  <c:v>1061.0000503947958</c:v>
                </c:pt>
                <c:pt idx="10267">
                  <c:v>1061.1000503995456</c:v>
                </c:pt>
                <c:pt idx="10268">
                  <c:v>1061.2000504042953</c:v>
                </c:pt>
                <c:pt idx="10269">
                  <c:v>1061.3000504090451</c:v>
                </c:pt>
                <c:pt idx="10270">
                  <c:v>1061.4000504137948</c:v>
                </c:pt>
                <c:pt idx="10271">
                  <c:v>1061.5000504185446</c:v>
                </c:pt>
                <c:pt idx="10272">
                  <c:v>1061.6000504232943</c:v>
                </c:pt>
                <c:pt idx="10273">
                  <c:v>1061.7000504280441</c:v>
                </c:pt>
                <c:pt idx="10274">
                  <c:v>1061.8000504327938</c:v>
                </c:pt>
                <c:pt idx="10275">
                  <c:v>1061.9000504375435</c:v>
                </c:pt>
                <c:pt idx="10276">
                  <c:v>1062.0000504422933</c:v>
                </c:pt>
                <c:pt idx="10277">
                  <c:v>1062.100050447043</c:v>
                </c:pt>
                <c:pt idx="10278">
                  <c:v>1062.2000504517928</c:v>
                </c:pt>
                <c:pt idx="10279">
                  <c:v>1062.3000504565425</c:v>
                </c:pt>
                <c:pt idx="10280">
                  <c:v>1062.4000504612923</c:v>
                </c:pt>
                <c:pt idx="10281">
                  <c:v>1062.500050466042</c:v>
                </c:pt>
                <c:pt idx="10282">
                  <c:v>1062.6000504707918</c:v>
                </c:pt>
                <c:pt idx="10283">
                  <c:v>1062.7000504755415</c:v>
                </c:pt>
                <c:pt idx="10284">
                  <c:v>1062.8000504802912</c:v>
                </c:pt>
                <c:pt idx="10285">
                  <c:v>1062.900050485041</c:v>
                </c:pt>
                <c:pt idx="10286">
                  <c:v>1063.0000504897907</c:v>
                </c:pt>
                <c:pt idx="10287">
                  <c:v>1063.1000504945405</c:v>
                </c:pt>
                <c:pt idx="10288">
                  <c:v>1063.2000504992902</c:v>
                </c:pt>
                <c:pt idx="10289">
                  <c:v>1063.30005050404</c:v>
                </c:pt>
                <c:pt idx="10290">
                  <c:v>1063.4000505087897</c:v>
                </c:pt>
                <c:pt idx="10291">
                  <c:v>1063.5000505135395</c:v>
                </c:pt>
                <c:pt idx="10292">
                  <c:v>1063.6000505182892</c:v>
                </c:pt>
                <c:pt idx="10293">
                  <c:v>1063.700050523039</c:v>
                </c:pt>
                <c:pt idx="10294">
                  <c:v>1063.8000505277887</c:v>
                </c:pt>
                <c:pt idx="10295">
                  <c:v>1063.9000505325384</c:v>
                </c:pt>
                <c:pt idx="10296">
                  <c:v>1064.0000505372882</c:v>
                </c:pt>
                <c:pt idx="10297">
                  <c:v>1064.1000505420379</c:v>
                </c:pt>
                <c:pt idx="10298">
                  <c:v>1064.2000505467877</c:v>
                </c:pt>
                <c:pt idx="10299">
                  <c:v>1064.3000505515374</c:v>
                </c:pt>
                <c:pt idx="10300">
                  <c:v>1064.4000505562872</c:v>
                </c:pt>
                <c:pt idx="10301">
                  <c:v>1064.5000505610369</c:v>
                </c:pt>
                <c:pt idx="10302">
                  <c:v>1064.6000505657867</c:v>
                </c:pt>
                <c:pt idx="10303">
                  <c:v>1064.7000505705364</c:v>
                </c:pt>
                <c:pt idx="10304">
                  <c:v>1064.8000505752861</c:v>
                </c:pt>
                <c:pt idx="10305">
                  <c:v>1064.9000505800359</c:v>
                </c:pt>
                <c:pt idx="10306">
                  <c:v>1065.0000505847856</c:v>
                </c:pt>
                <c:pt idx="10307">
                  <c:v>1065.1000505895354</c:v>
                </c:pt>
                <c:pt idx="10308">
                  <c:v>1065.2000505942851</c:v>
                </c:pt>
                <c:pt idx="10309">
                  <c:v>1065.3000505990349</c:v>
                </c:pt>
                <c:pt idx="10310">
                  <c:v>1065.4000506037846</c:v>
                </c:pt>
                <c:pt idx="10311">
                  <c:v>1065.5000506085344</c:v>
                </c:pt>
                <c:pt idx="10312">
                  <c:v>1065.6000506132841</c:v>
                </c:pt>
                <c:pt idx="10313">
                  <c:v>1065.7000506180339</c:v>
                </c:pt>
                <c:pt idx="10314">
                  <c:v>1065.8000506227836</c:v>
                </c:pt>
                <c:pt idx="10315">
                  <c:v>1065.9000506275333</c:v>
                </c:pt>
                <c:pt idx="10316">
                  <c:v>1066.0000506322831</c:v>
                </c:pt>
                <c:pt idx="10317">
                  <c:v>1066.1000506370328</c:v>
                </c:pt>
                <c:pt idx="10318">
                  <c:v>1066.2000506417826</c:v>
                </c:pt>
                <c:pt idx="10319">
                  <c:v>1066.3000506465323</c:v>
                </c:pt>
                <c:pt idx="10320">
                  <c:v>1066.4000506512821</c:v>
                </c:pt>
                <c:pt idx="10321">
                  <c:v>1066.5000506560318</c:v>
                </c:pt>
                <c:pt idx="10322">
                  <c:v>1066.6000506607816</c:v>
                </c:pt>
                <c:pt idx="10323">
                  <c:v>1066.7000506655313</c:v>
                </c:pt>
                <c:pt idx="10324">
                  <c:v>1066.8000506702811</c:v>
                </c:pt>
                <c:pt idx="10325">
                  <c:v>1066.9000506750308</c:v>
                </c:pt>
                <c:pt idx="10326">
                  <c:v>1067.0000506797805</c:v>
                </c:pt>
                <c:pt idx="10327">
                  <c:v>1067.1000506845303</c:v>
                </c:pt>
                <c:pt idx="10328">
                  <c:v>1067.20005068928</c:v>
                </c:pt>
                <c:pt idx="10329">
                  <c:v>1067.3000506940298</c:v>
                </c:pt>
                <c:pt idx="10330">
                  <c:v>1067.4000506987795</c:v>
                </c:pt>
                <c:pt idx="10331">
                  <c:v>1067.5000507035293</c:v>
                </c:pt>
                <c:pt idx="10332">
                  <c:v>1067.600050708279</c:v>
                </c:pt>
                <c:pt idx="10333">
                  <c:v>1067.7000507130288</c:v>
                </c:pt>
                <c:pt idx="10334">
                  <c:v>1067.8000507177785</c:v>
                </c:pt>
                <c:pt idx="10335">
                  <c:v>1067.9000507225282</c:v>
                </c:pt>
                <c:pt idx="10336">
                  <c:v>1068.000050727278</c:v>
                </c:pt>
                <c:pt idx="10337">
                  <c:v>1068.1000507320277</c:v>
                </c:pt>
                <c:pt idx="10338">
                  <c:v>1068.2000507367775</c:v>
                </c:pt>
                <c:pt idx="10339">
                  <c:v>1068.3000507415272</c:v>
                </c:pt>
                <c:pt idx="10340">
                  <c:v>1068.400050746277</c:v>
                </c:pt>
                <c:pt idx="10341">
                  <c:v>1068.5000507510267</c:v>
                </c:pt>
                <c:pt idx="10342">
                  <c:v>1068.6000507557765</c:v>
                </c:pt>
                <c:pt idx="10343">
                  <c:v>1068.7000507605262</c:v>
                </c:pt>
                <c:pt idx="10344">
                  <c:v>1068.800050765276</c:v>
                </c:pt>
                <c:pt idx="10345">
                  <c:v>1068.9000507700257</c:v>
                </c:pt>
                <c:pt idx="10346">
                  <c:v>1069.0000507747754</c:v>
                </c:pt>
                <c:pt idx="10347">
                  <c:v>1069.1000507795252</c:v>
                </c:pt>
                <c:pt idx="10348">
                  <c:v>1069.2000507842749</c:v>
                </c:pt>
                <c:pt idx="10349">
                  <c:v>1069.3000507890247</c:v>
                </c:pt>
                <c:pt idx="10350">
                  <c:v>1069.4000507937744</c:v>
                </c:pt>
                <c:pt idx="10351">
                  <c:v>1069.5000507985242</c:v>
                </c:pt>
                <c:pt idx="10352">
                  <c:v>1069.6000508032739</c:v>
                </c:pt>
                <c:pt idx="10353">
                  <c:v>1069.7000508080237</c:v>
                </c:pt>
                <c:pt idx="10354">
                  <c:v>1069.8000508127734</c:v>
                </c:pt>
                <c:pt idx="10355">
                  <c:v>1069.9000508175232</c:v>
                </c:pt>
                <c:pt idx="10356">
                  <c:v>1070.0000508222729</c:v>
                </c:pt>
                <c:pt idx="10357">
                  <c:v>1070.1000508270226</c:v>
                </c:pt>
                <c:pt idx="10358">
                  <c:v>1070.2000508317724</c:v>
                </c:pt>
                <c:pt idx="10359">
                  <c:v>1070.3000508365221</c:v>
                </c:pt>
                <c:pt idx="10360">
                  <c:v>1070.4000508412719</c:v>
                </c:pt>
                <c:pt idx="10361">
                  <c:v>1070.5000508460216</c:v>
                </c:pt>
                <c:pt idx="10362">
                  <c:v>1070.6000508507714</c:v>
                </c:pt>
                <c:pt idx="10363">
                  <c:v>1070.7000508555211</c:v>
                </c:pt>
                <c:pt idx="10364">
                  <c:v>1070.8000508602709</c:v>
                </c:pt>
                <c:pt idx="10365">
                  <c:v>1070.9000508650206</c:v>
                </c:pt>
                <c:pt idx="10366">
                  <c:v>1071.0000508697703</c:v>
                </c:pt>
                <c:pt idx="10367">
                  <c:v>1071.1000508745201</c:v>
                </c:pt>
                <c:pt idx="10368">
                  <c:v>1071.2000508792698</c:v>
                </c:pt>
                <c:pt idx="10369">
                  <c:v>1071.3000508840196</c:v>
                </c:pt>
                <c:pt idx="10370">
                  <c:v>1071.4000508887693</c:v>
                </c:pt>
                <c:pt idx="10371">
                  <c:v>1071.5000508935191</c:v>
                </c:pt>
                <c:pt idx="10372">
                  <c:v>1071.6000508982688</c:v>
                </c:pt>
                <c:pt idx="10373">
                  <c:v>1071.7000509030186</c:v>
                </c:pt>
                <c:pt idx="10374">
                  <c:v>1071.8000509077683</c:v>
                </c:pt>
                <c:pt idx="10375">
                  <c:v>1071.9000509125181</c:v>
                </c:pt>
                <c:pt idx="10376">
                  <c:v>1072.0000509172678</c:v>
                </c:pt>
                <c:pt idx="10377">
                  <c:v>1072.1000509220175</c:v>
                </c:pt>
                <c:pt idx="10378">
                  <c:v>1072.2000509267673</c:v>
                </c:pt>
                <c:pt idx="10379">
                  <c:v>1072.300050931517</c:v>
                </c:pt>
                <c:pt idx="10380">
                  <c:v>1072.4000509362668</c:v>
                </c:pt>
                <c:pt idx="10381">
                  <c:v>1072.5000509410165</c:v>
                </c:pt>
                <c:pt idx="10382">
                  <c:v>1072.6000509457663</c:v>
                </c:pt>
                <c:pt idx="10383">
                  <c:v>1072.700050950516</c:v>
                </c:pt>
                <c:pt idx="10384">
                  <c:v>1072.8000509552658</c:v>
                </c:pt>
                <c:pt idx="10385">
                  <c:v>1072.9000509600155</c:v>
                </c:pt>
                <c:pt idx="10386">
                  <c:v>1073.0000509647653</c:v>
                </c:pt>
                <c:pt idx="10387">
                  <c:v>1073.100050969515</c:v>
                </c:pt>
                <c:pt idx="10388">
                  <c:v>1073.2000509742647</c:v>
                </c:pt>
                <c:pt idx="10389">
                  <c:v>1073.3000509790145</c:v>
                </c:pt>
                <c:pt idx="10390">
                  <c:v>1073.4000509837642</c:v>
                </c:pt>
                <c:pt idx="10391">
                  <c:v>1073.500050988514</c:v>
                </c:pt>
                <c:pt idx="10392">
                  <c:v>1073.6000509932637</c:v>
                </c:pt>
                <c:pt idx="10393">
                  <c:v>1073.7000509980135</c:v>
                </c:pt>
                <c:pt idx="10394">
                  <c:v>1073.8000510027632</c:v>
                </c:pt>
                <c:pt idx="10395">
                  <c:v>1073.900051007513</c:v>
                </c:pt>
                <c:pt idx="10396">
                  <c:v>1074.0000510122627</c:v>
                </c:pt>
                <c:pt idx="10397">
                  <c:v>1074.1000510170124</c:v>
                </c:pt>
                <c:pt idx="10398">
                  <c:v>1074.2000510217622</c:v>
                </c:pt>
                <c:pt idx="10399">
                  <c:v>1074.3000510265119</c:v>
                </c:pt>
                <c:pt idx="10400">
                  <c:v>1074.4000510312617</c:v>
                </c:pt>
                <c:pt idx="10401">
                  <c:v>1074.5000510360114</c:v>
                </c:pt>
                <c:pt idx="10402">
                  <c:v>1074.6000510407612</c:v>
                </c:pt>
                <c:pt idx="10403">
                  <c:v>1074.7000510455109</c:v>
                </c:pt>
                <c:pt idx="10404">
                  <c:v>1074.8000510502607</c:v>
                </c:pt>
                <c:pt idx="10405">
                  <c:v>1074.9000510550104</c:v>
                </c:pt>
                <c:pt idx="10406">
                  <c:v>1075.0000510597602</c:v>
                </c:pt>
                <c:pt idx="10407">
                  <c:v>1075.1000510645099</c:v>
                </c:pt>
                <c:pt idx="10408">
                  <c:v>1075.2000510692596</c:v>
                </c:pt>
                <c:pt idx="10409">
                  <c:v>1075.3000510740094</c:v>
                </c:pt>
                <c:pt idx="10410">
                  <c:v>1075.4000510787591</c:v>
                </c:pt>
                <c:pt idx="10411">
                  <c:v>1075.5000510835089</c:v>
                </c:pt>
                <c:pt idx="10412">
                  <c:v>1075.6000510882586</c:v>
                </c:pt>
                <c:pt idx="10413">
                  <c:v>1075.7000510930084</c:v>
                </c:pt>
                <c:pt idx="10414">
                  <c:v>1075.8000510977581</c:v>
                </c:pt>
                <c:pt idx="10415">
                  <c:v>1075.9000511025079</c:v>
                </c:pt>
                <c:pt idx="10416">
                  <c:v>1076.0000511072576</c:v>
                </c:pt>
                <c:pt idx="10417">
                  <c:v>1076.1000511120073</c:v>
                </c:pt>
                <c:pt idx="10418">
                  <c:v>1076.2000511167571</c:v>
                </c:pt>
                <c:pt idx="10419">
                  <c:v>1076.3000511215068</c:v>
                </c:pt>
                <c:pt idx="10420">
                  <c:v>1076.4000511262566</c:v>
                </c:pt>
                <c:pt idx="10421">
                  <c:v>1076.5000511310063</c:v>
                </c:pt>
                <c:pt idx="10422">
                  <c:v>1076.6000511357561</c:v>
                </c:pt>
                <c:pt idx="10423">
                  <c:v>1076.7000511405058</c:v>
                </c:pt>
                <c:pt idx="10424">
                  <c:v>1076.8000511452556</c:v>
                </c:pt>
                <c:pt idx="10425">
                  <c:v>1076.9000511500053</c:v>
                </c:pt>
                <c:pt idx="10426">
                  <c:v>1077.0000511547551</c:v>
                </c:pt>
                <c:pt idx="10427">
                  <c:v>1077.1000511595048</c:v>
                </c:pt>
                <c:pt idx="10428">
                  <c:v>1077.2000511642545</c:v>
                </c:pt>
                <c:pt idx="10429">
                  <c:v>1077.3000511690043</c:v>
                </c:pt>
                <c:pt idx="10430">
                  <c:v>1077.400051173754</c:v>
                </c:pt>
                <c:pt idx="10431">
                  <c:v>1077.5000511785038</c:v>
                </c:pt>
                <c:pt idx="10432">
                  <c:v>1077.6000511832535</c:v>
                </c:pt>
                <c:pt idx="10433">
                  <c:v>1077.7000511880033</c:v>
                </c:pt>
                <c:pt idx="10434">
                  <c:v>1077.800051192753</c:v>
                </c:pt>
                <c:pt idx="10435">
                  <c:v>1077.9000511975028</c:v>
                </c:pt>
                <c:pt idx="10436">
                  <c:v>1078.0000512022525</c:v>
                </c:pt>
                <c:pt idx="10437">
                  <c:v>1078.1000512070023</c:v>
                </c:pt>
                <c:pt idx="10438">
                  <c:v>1078.200051211752</c:v>
                </c:pt>
                <c:pt idx="10439">
                  <c:v>1078.3000512165017</c:v>
                </c:pt>
                <c:pt idx="10440">
                  <c:v>1078.4000512212515</c:v>
                </c:pt>
                <c:pt idx="10441">
                  <c:v>1078.5000512260012</c:v>
                </c:pt>
                <c:pt idx="10442">
                  <c:v>1078.600051230751</c:v>
                </c:pt>
                <c:pt idx="10443">
                  <c:v>1078.7000512355007</c:v>
                </c:pt>
                <c:pt idx="10444">
                  <c:v>1078.8000512402505</c:v>
                </c:pt>
                <c:pt idx="10445">
                  <c:v>1078.9000512450002</c:v>
                </c:pt>
                <c:pt idx="10446">
                  <c:v>1079.00005124975</c:v>
                </c:pt>
                <c:pt idx="10447">
                  <c:v>1079.1000512544997</c:v>
                </c:pt>
                <c:pt idx="10448">
                  <c:v>1079.2000512592494</c:v>
                </c:pt>
                <c:pt idx="10449">
                  <c:v>1079.3000512639992</c:v>
                </c:pt>
                <c:pt idx="10450">
                  <c:v>1079.4000512687489</c:v>
                </c:pt>
                <c:pt idx="10451">
                  <c:v>1079.5000512734987</c:v>
                </c:pt>
                <c:pt idx="10452">
                  <c:v>1079.6000512782484</c:v>
                </c:pt>
                <c:pt idx="10453">
                  <c:v>1079.7000512829982</c:v>
                </c:pt>
                <c:pt idx="10454">
                  <c:v>1079.8000512877479</c:v>
                </c:pt>
                <c:pt idx="10455">
                  <c:v>1079.9000512924977</c:v>
                </c:pt>
                <c:pt idx="10456">
                  <c:v>1080.0000512972474</c:v>
                </c:pt>
                <c:pt idx="10457">
                  <c:v>1080.1000513019972</c:v>
                </c:pt>
                <c:pt idx="10458">
                  <c:v>1080.2000513067469</c:v>
                </c:pt>
                <c:pt idx="10459">
                  <c:v>1080.3000513114966</c:v>
                </c:pt>
                <c:pt idx="10460">
                  <c:v>1080.4000513162464</c:v>
                </c:pt>
                <c:pt idx="10461">
                  <c:v>1080.5000513209961</c:v>
                </c:pt>
                <c:pt idx="10462">
                  <c:v>1080.6000513257459</c:v>
                </c:pt>
                <c:pt idx="10463">
                  <c:v>1080.7000513304956</c:v>
                </c:pt>
                <c:pt idx="10464">
                  <c:v>1080.8000513352454</c:v>
                </c:pt>
                <c:pt idx="10465">
                  <c:v>1080.9000513399951</c:v>
                </c:pt>
                <c:pt idx="10466">
                  <c:v>1081.0000513447449</c:v>
                </c:pt>
                <c:pt idx="10467">
                  <c:v>1081.1000513494946</c:v>
                </c:pt>
                <c:pt idx="10468">
                  <c:v>1081.2000513542444</c:v>
                </c:pt>
                <c:pt idx="10469">
                  <c:v>1081.3000513589941</c:v>
                </c:pt>
                <c:pt idx="10470">
                  <c:v>1081.4000513637438</c:v>
                </c:pt>
                <c:pt idx="10471">
                  <c:v>1081.5000513684936</c:v>
                </c:pt>
                <c:pt idx="10472">
                  <c:v>1081.6000513732433</c:v>
                </c:pt>
                <c:pt idx="10473">
                  <c:v>1081.7000513779931</c:v>
                </c:pt>
                <c:pt idx="10474">
                  <c:v>1081.8000513827428</c:v>
                </c:pt>
                <c:pt idx="10475">
                  <c:v>1081.9000513874926</c:v>
                </c:pt>
                <c:pt idx="10476">
                  <c:v>1082.0000513922423</c:v>
                </c:pt>
                <c:pt idx="10477">
                  <c:v>1082.1000513969921</c:v>
                </c:pt>
                <c:pt idx="10478">
                  <c:v>1082.2000514017418</c:v>
                </c:pt>
                <c:pt idx="10479">
                  <c:v>1082.3000514064915</c:v>
                </c:pt>
                <c:pt idx="10480">
                  <c:v>1082.4000514112413</c:v>
                </c:pt>
                <c:pt idx="10481">
                  <c:v>1082.500051415991</c:v>
                </c:pt>
                <c:pt idx="10482">
                  <c:v>1082.6000514207408</c:v>
                </c:pt>
                <c:pt idx="10483">
                  <c:v>1082.7000514254905</c:v>
                </c:pt>
                <c:pt idx="10484">
                  <c:v>1082.8000514302403</c:v>
                </c:pt>
                <c:pt idx="10485">
                  <c:v>1082.90005143499</c:v>
                </c:pt>
                <c:pt idx="10486">
                  <c:v>1083.0000514397398</c:v>
                </c:pt>
                <c:pt idx="10487">
                  <c:v>1083.1000514444895</c:v>
                </c:pt>
                <c:pt idx="10488">
                  <c:v>1083.2000514492393</c:v>
                </c:pt>
                <c:pt idx="10489">
                  <c:v>1083.300051453989</c:v>
                </c:pt>
                <c:pt idx="10490">
                  <c:v>1083.4000514587387</c:v>
                </c:pt>
                <c:pt idx="10491">
                  <c:v>1083.5000514634885</c:v>
                </c:pt>
                <c:pt idx="10492">
                  <c:v>1083.6000514682382</c:v>
                </c:pt>
                <c:pt idx="10493">
                  <c:v>1083.700051472988</c:v>
                </c:pt>
                <c:pt idx="10494">
                  <c:v>1083.8000514777377</c:v>
                </c:pt>
                <c:pt idx="10495">
                  <c:v>1083.9000514824875</c:v>
                </c:pt>
                <c:pt idx="10496">
                  <c:v>1084.0000514872372</c:v>
                </c:pt>
                <c:pt idx="10497">
                  <c:v>1084.100051491987</c:v>
                </c:pt>
                <c:pt idx="10498">
                  <c:v>1084.2000514967367</c:v>
                </c:pt>
                <c:pt idx="10499">
                  <c:v>1084.3000515014865</c:v>
                </c:pt>
                <c:pt idx="10500">
                  <c:v>1084.4000515062362</c:v>
                </c:pt>
                <c:pt idx="10501">
                  <c:v>1084.5000515109859</c:v>
                </c:pt>
                <c:pt idx="10502">
                  <c:v>1084.6000515157357</c:v>
                </c:pt>
                <c:pt idx="10503">
                  <c:v>1084.7000515204854</c:v>
                </c:pt>
                <c:pt idx="10504">
                  <c:v>1084.8000515252352</c:v>
                </c:pt>
                <c:pt idx="10505">
                  <c:v>1084.9000515299849</c:v>
                </c:pt>
                <c:pt idx="10506">
                  <c:v>1085.0000515347347</c:v>
                </c:pt>
                <c:pt idx="10507">
                  <c:v>1085.1000515394844</c:v>
                </c:pt>
                <c:pt idx="10508">
                  <c:v>1085.2000515442342</c:v>
                </c:pt>
                <c:pt idx="10509">
                  <c:v>1085.3000515489839</c:v>
                </c:pt>
                <c:pt idx="10510">
                  <c:v>1085.4000515537336</c:v>
                </c:pt>
                <c:pt idx="10511">
                  <c:v>1085.5000515584834</c:v>
                </c:pt>
                <c:pt idx="10512">
                  <c:v>1085.6000515632331</c:v>
                </c:pt>
                <c:pt idx="10513">
                  <c:v>1085.7000515679829</c:v>
                </c:pt>
                <c:pt idx="10514">
                  <c:v>1085.8000515727326</c:v>
                </c:pt>
                <c:pt idx="10515">
                  <c:v>1085.9000515774824</c:v>
                </c:pt>
                <c:pt idx="10516">
                  <c:v>1086.0000515822321</c:v>
                </c:pt>
                <c:pt idx="10517">
                  <c:v>1086.1000515869819</c:v>
                </c:pt>
                <c:pt idx="10518">
                  <c:v>1086.2000515917316</c:v>
                </c:pt>
                <c:pt idx="10519">
                  <c:v>1086.3000515964814</c:v>
                </c:pt>
                <c:pt idx="10520">
                  <c:v>1086.4000516012311</c:v>
                </c:pt>
                <c:pt idx="10521">
                  <c:v>1086.5000516059808</c:v>
                </c:pt>
                <c:pt idx="10522">
                  <c:v>1086.6000516107306</c:v>
                </c:pt>
                <c:pt idx="10523">
                  <c:v>1086.7000516154803</c:v>
                </c:pt>
                <c:pt idx="10524">
                  <c:v>1086.8000516202301</c:v>
                </c:pt>
                <c:pt idx="10525">
                  <c:v>1086.9000516249798</c:v>
                </c:pt>
                <c:pt idx="10526">
                  <c:v>1087.0000516297296</c:v>
                </c:pt>
                <c:pt idx="10527">
                  <c:v>1087.1000516344793</c:v>
                </c:pt>
                <c:pt idx="10528">
                  <c:v>1087.2000516392291</c:v>
                </c:pt>
                <c:pt idx="10529">
                  <c:v>1087.3000516439788</c:v>
                </c:pt>
                <c:pt idx="10530">
                  <c:v>1087.4000516487285</c:v>
                </c:pt>
                <c:pt idx="10531">
                  <c:v>1087.5000516534783</c:v>
                </c:pt>
                <c:pt idx="10532">
                  <c:v>1087.600051658228</c:v>
                </c:pt>
                <c:pt idx="10533">
                  <c:v>1087.7000516629778</c:v>
                </c:pt>
                <c:pt idx="10534">
                  <c:v>1087.8000516677275</c:v>
                </c:pt>
                <c:pt idx="10535">
                  <c:v>1087.9000516724773</c:v>
                </c:pt>
                <c:pt idx="10536">
                  <c:v>1088.000051677227</c:v>
                </c:pt>
                <c:pt idx="10537">
                  <c:v>1088.1000516819768</c:v>
                </c:pt>
                <c:pt idx="10538">
                  <c:v>1088.2000516867265</c:v>
                </c:pt>
                <c:pt idx="10539">
                  <c:v>1088.3000516914763</c:v>
                </c:pt>
                <c:pt idx="10540">
                  <c:v>1088.400051696226</c:v>
                </c:pt>
                <c:pt idx="10541">
                  <c:v>1088.5000517009757</c:v>
                </c:pt>
                <c:pt idx="10542">
                  <c:v>1088.6000517057255</c:v>
                </c:pt>
                <c:pt idx="10543">
                  <c:v>1088.7000517104752</c:v>
                </c:pt>
                <c:pt idx="10544">
                  <c:v>1088.800051715225</c:v>
                </c:pt>
                <c:pt idx="10545">
                  <c:v>1088.9000517199747</c:v>
                </c:pt>
                <c:pt idx="10546">
                  <c:v>1089.0000517247245</c:v>
                </c:pt>
                <c:pt idx="10547">
                  <c:v>1089.1000517294742</c:v>
                </c:pt>
                <c:pt idx="10548">
                  <c:v>1089.200051734224</c:v>
                </c:pt>
                <c:pt idx="10549">
                  <c:v>1089.3000517389737</c:v>
                </c:pt>
                <c:pt idx="10550">
                  <c:v>1089.4000517437235</c:v>
                </c:pt>
                <c:pt idx="10551">
                  <c:v>1089.5000517484732</c:v>
                </c:pt>
                <c:pt idx="10552">
                  <c:v>1089.6000517532229</c:v>
                </c:pt>
                <c:pt idx="10553">
                  <c:v>1089.7000517579727</c:v>
                </c:pt>
                <c:pt idx="10554">
                  <c:v>1089.8000517627224</c:v>
                </c:pt>
                <c:pt idx="10555">
                  <c:v>1089.9000517674722</c:v>
                </c:pt>
                <c:pt idx="10556">
                  <c:v>1090.0000517722219</c:v>
                </c:pt>
                <c:pt idx="10557">
                  <c:v>1090.1000517769717</c:v>
                </c:pt>
                <c:pt idx="10558">
                  <c:v>1090.2000517817214</c:v>
                </c:pt>
                <c:pt idx="10559">
                  <c:v>1090.3000517864712</c:v>
                </c:pt>
                <c:pt idx="10560">
                  <c:v>1090.4000517912209</c:v>
                </c:pt>
                <c:pt idx="10561">
                  <c:v>1090.5000517959706</c:v>
                </c:pt>
                <c:pt idx="10562">
                  <c:v>1090.6000518007204</c:v>
                </c:pt>
                <c:pt idx="10563">
                  <c:v>1090.7000518054701</c:v>
                </c:pt>
                <c:pt idx="10564">
                  <c:v>1090.8000518102199</c:v>
                </c:pt>
                <c:pt idx="10565">
                  <c:v>1090.9000518149696</c:v>
                </c:pt>
                <c:pt idx="10566">
                  <c:v>1091.0000518197194</c:v>
                </c:pt>
                <c:pt idx="10567">
                  <c:v>1091.1000518244691</c:v>
                </c:pt>
                <c:pt idx="10568">
                  <c:v>1091.2000518292189</c:v>
                </c:pt>
                <c:pt idx="10569">
                  <c:v>1091.3000518339686</c:v>
                </c:pt>
                <c:pt idx="10570">
                  <c:v>1091.4000518387184</c:v>
                </c:pt>
                <c:pt idx="10571">
                  <c:v>1091.5000518434681</c:v>
                </c:pt>
                <c:pt idx="10572">
                  <c:v>1091.6000518482178</c:v>
                </c:pt>
                <c:pt idx="10573">
                  <c:v>1091.7000518529676</c:v>
                </c:pt>
                <c:pt idx="10574">
                  <c:v>1091.8000518577173</c:v>
                </c:pt>
                <c:pt idx="10575">
                  <c:v>1091.9000518624671</c:v>
                </c:pt>
                <c:pt idx="10576">
                  <c:v>1092.0000518672168</c:v>
                </c:pt>
                <c:pt idx="10577">
                  <c:v>1092.1000518719666</c:v>
                </c:pt>
                <c:pt idx="10578">
                  <c:v>1092.2000518767163</c:v>
                </c:pt>
                <c:pt idx="10579">
                  <c:v>1092.3000518814661</c:v>
                </c:pt>
                <c:pt idx="10580">
                  <c:v>1092.4000518862158</c:v>
                </c:pt>
                <c:pt idx="10581">
                  <c:v>1092.5000518909656</c:v>
                </c:pt>
                <c:pt idx="10582">
                  <c:v>1092.6000518957153</c:v>
                </c:pt>
                <c:pt idx="10583">
                  <c:v>1092.700051900465</c:v>
                </c:pt>
                <c:pt idx="10584">
                  <c:v>1092.8000519052148</c:v>
                </c:pt>
                <c:pt idx="10585">
                  <c:v>1092.9000519099645</c:v>
                </c:pt>
                <c:pt idx="10586">
                  <c:v>1093.0000519147143</c:v>
                </c:pt>
                <c:pt idx="10587">
                  <c:v>1093.100051919464</c:v>
                </c:pt>
                <c:pt idx="10588">
                  <c:v>1093.2000519242138</c:v>
                </c:pt>
                <c:pt idx="10589">
                  <c:v>1093.3000519289635</c:v>
                </c:pt>
                <c:pt idx="10590">
                  <c:v>1093.4000519337133</c:v>
                </c:pt>
                <c:pt idx="10591">
                  <c:v>1093.500051938463</c:v>
                </c:pt>
                <c:pt idx="10592">
                  <c:v>1093.6000519432127</c:v>
                </c:pt>
                <c:pt idx="10593">
                  <c:v>1093.7000519479625</c:v>
                </c:pt>
                <c:pt idx="10594">
                  <c:v>1093.8000519527122</c:v>
                </c:pt>
                <c:pt idx="10595">
                  <c:v>1093.900051957462</c:v>
                </c:pt>
                <c:pt idx="10596">
                  <c:v>1094.0000519622117</c:v>
                </c:pt>
                <c:pt idx="10597">
                  <c:v>1094.1000519669615</c:v>
                </c:pt>
                <c:pt idx="10598">
                  <c:v>1094.2000519717112</c:v>
                </c:pt>
                <c:pt idx="10599">
                  <c:v>1094.300051976461</c:v>
                </c:pt>
                <c:pt idx="10600">
                  <c:v>1094.4000519812107</c:v>
                </c:pt>
                <c:pt idx="10601">
                  <c:v>1094.5000519859605</c:v>
                </c:pt>
                <c:pt idx="10602">
                  <c:v>1094.6000519907102</c:v>
                </c:pt>
                <c:pt idx="10603">
                  <c:v>1094.7000519954599</c:v>
                </c:pt>
                <c:pt idx="10604">
                  <c:v>1094.8000520002097</c:v>
                </c:pt>
                <c:pt idx="10605">
                  <c:v>1094.9000520049594</c:v>
                </c:pt>
                <c:pt idx="10606">
                  <c:v>1095.0000520097092</c:v>
                </c:pt>
                <c:pt idx="10607">
                  <c:v>1095.1000520144589</c:v>
                </c:pt>
                <c:pt idx="10608">
                  <c:v>1095.2000520192087</c:v>
                </c:pt>
                <c:pt idx="10609">
                  <c:v>1095.3000520239584</c:v>
                </c:pt>
                <c:pt idx="10610">
                  <c:v>1095.4000520287082</c:v>
                </c:pt>
                <c:pt idx="10611">
                  <c:v>1095.5000520334579</c:v>
                </c:pt>
                <c:pt idx="10612">
                  <c:v>1095.6000520382077</c:v>
                </c:pt>
                <c:pt idx="10613">
                  <c:v>1095.7000520429574</c:v>
                </c:pt>
                <c:pt idx="10614">
                  <c:v>1095.8000520477071</c:v>
                </c:pt>
                <c:pt idx="10615">
                  <c:v>1095.9000520524569</c:v>
                </c:pt>
                <c:pt idx="10616">
                  <c:v>1096.0000520572066</c:v>
                </c:pt>
                <c:pt idx="10617">
                  <c:v>1096.1000520619564</c:v>
                </c:pt>
                <c:pt idx="10618">
                  <c:v>1096.2000520667061</c:v>
                </c:pt>
                <c:pt idx="10619">
                  <c:v>1096.3000520714559</c:v>
                </c:pt>
                <c:pt idx="10620">
                  <c:v>1096.4000520762056</c:v>
                </c:pt>
                <c:pt idx="10621">
                  <c:v>1096.5000520809554</c:v>
                </c:pt>
                <c:pt idx="10622">
                  <c:v>1096.6000520857051</c:v>
                </c:pt>
                <c:pt idx="10623">
                  <c:v>1096.7000520904548</c:v>
                </c:pt>
                <c:pt idx="10624">
                  <c:v>1096.8000520952046</c:v>
                </c:pt>
                <c:pt idx="10625">
                  <c:v>1096.9000520999543</c:v>
                </c:pt>
                <c:pt idx="10626">
                  <c:v>1097.0000521047041</c:v>
                </c:pt>
                <c:pt idx="10627">
                  <c:v>1097.1000521094538</c:v>
                </c:pt>
                <c:pt idx="10628">
                  <c:v>1097.2000521142036</c:v>
                </c:pt>
                <c:pt idx="10629">
                  <c:v>1097.3000521189533</c:v>
                </c:pt>
                <c:pt idx="10630">
                  <c:v>1097.4000521237031</c:v>
                </c:pt>
                <c:pt idx="10631">
                  <c:v>1097.5000521284528</c:v>
                </c:pt>
                <c:pt idx="10632">
                  <c:v>1097.6000521332026</c:v>
                </c:pt>
                <c:pt idx="10633">
                  <c:v>1097.7000521379523</c:v>
                </c:pt>
                <c:pt idx="10634">
                  <c:v>1097.800052142702</c:v>
                </c:pt>
                <c:pt idx="10635">
                  <c:v>1097.9000521474518</c:v>
                </c:pt>
                <c:pt idx="10636">
                  <c:v>1098.0000521522015</c:v>
                </c:pt>
                <c:pt idx="10637">
                  <c:v>1098.1000521569513</c:v>
                </c:pt>
                <c:pt idx="10638">
                  <c:v>1098.200052161701</c:v>
                </c:pt>
                <c:pt idx="10639">
                  <c:v>1098.3000521664508</c:v>
                </c:pt>
                <c:pt idx="10640">
                  <c:v>1098.4000521712005</c:v>
                </c:pt>
                <c:pt idx="10641">
                  <c:v>1098.5000521759503</c:v>
                </c:pt>
                <c:pt idx="10642">
                  <c:v>1098.6000521807</c:v>
                </c:pt>
                <c:pt idx="10643">
                  <c:v>1098.7000521854497</c:v>
                </c:pt>
                <c:pt idx="10644">
                  <c:v>1098.8000521901995</c:v>
                </c:pt>
                <c:pt idx="10645">
                  <c:v>1098.9000521949492</c:v>
                </c:pt>
                <c:pt idx="10646">
                  <c:v>1099.000052199699</c:v>
                </c:pt>
                <c:pt idx="10647">
                  <c:v>1099.1000522044487</c:v>
                </c:pt>
                <c:pt idx="10648">
                  <c:v>1099.2000522091985</c:v>
                </c:pt>
                <c:pt idx="10649">
                  <c:v>1099.3000522139482</c:v>
                </c:pt>
                <c:pt idx="10650">
                  <c:v>1099.400052218698</c:v>
                </c:pt>
                <c:pt idx="10651">
                  <c:v>1099.5000522234477</c:v>
                </c:pt>
                <c:pt idx="10652">
                  <c:v>1099.6000522281975</c:v>
                </c:pt>
                <c:pt idx="10653">
                  <c:v>1099.7000522329472</c:v>
                </c:pt>
                <c:pt idx="10654">
                  <c:v>1099.8000522376969</c:v>
                </c:pt>
                <c:pt idx="10655">
                  <c:v>1099.9000522424467</c:v>
                </c:pt>
                <c:pt idx="10656">
                  <c:v>1100.0000522471964</c:v>
                </c:pt>
                <c:pt idx="10657">
                  <c:v>1100.1000522519462</c:v>
                </c:pt>
                <c:pt idx="10658">
                  <c:v>1100.2000522566959</c:v>
                </c:pt>
                <c:pt idx="10659">
                  <c:v>1100.3000522614457</c:v>
                </c:pt>
                <c:pt idx="10660">
                  <c:v>1100.4000522661954</c:v>
                </c:pt>
                <c:pt idx="10661">
                  <c:v>1100.5000522709452</c:v>
                </c:pt>
                <c:pt idx="10662">
                  <c:v>1100.6000522756949</c:v>
                </c:pt>
                <c:pt idx="10663">
                  <c:v>1100.7000522804447</c:v>
                </c:pt>
              </c:numCache>
            </c:numRef>
          </c:xVal>
          <c:yVal>
            <c:numRef>
              <c:f>Sheet1!$D$394:$D$11057</c:f>
              <c:numCache>
                <c:formatCode>General</c:formatCode>
                <c:ptCount val="10664"/>
                <c:pt idx="0">
                  <c:v>1.8163429573178291E-2</c:v>
                </c:pt>
                <c:pt idx="1">
                  <c:v>1.8241798505187035E-2</c:v>
                </c:pt>
                <c:pt idx="2">
                  <c:v>1.8129313364624977E-2</c:v>
                </c:pt>
                <c:pt idx="3">
                  <c:v>1.8035611137747765E-2</c:v>
                </c:pt>
                <c:pt idx="4">
                  <c:v>1.832687109708786E-2</c:v>
                </c:pt>
                <c:pt idx="5">
                  <c:v>1.8220825120806694E-2</c:v>
                </c:pt>
                <c:pt idx="6">
                  <c:v>1.7892422154545784E-2</c:v>
                </c:pt>
                <c:pt idx="7">
                  <c:v>1.8234565854072571E-2</c:v>
                </c:pt>
                <c:pt idx="8">
                  <c:v>1.8327903002500534E-2</c:v>
                </c:pt>
                <c:pt idx="9">
                  <c:v>1.8282871693372726E-2</c:v>
                </c:pt>
                <c:pt idx="10">
                  <c:v>1.8227078020572662E-2</c:v>
                </c:pt>
                <c:pt idx="11">
                  <c:v>1.8309913575649261E-2</c:v>
                </c:pt>
                <c:pt idx="12">
                  <c:v>1.8198912963271141E-2</c:v>
                </c:pt>
                <c:pt idx="13">
                  <c:v>1.8362145870923996E-2</c:v>
                </c:pt>
                <c:pt idx="14">
                  <c:v>1.8366899341344833E-2</c:v>
                </c:pt>
                <c:pt idx="15">
                  <c:v>1.8340466544032097E-2</c:v>
                </c:pt>
                <c:pt idx="16">
                  <c:v>1.8087165430188179E-2</c:v>
                </c:pt>
                <c:pt idx="17">
                  <c:v>1.8025891855359077E-2</c:v>
                </c:pt>
                <c:pt idx="18">
                  <c:v>1.811111718416214E-2</c:v>
                </c:pt>
                <c:pt idx="19">
                  <c:v>1.8132692202925682E-2</c:v>
                </c:pt>
                <c:pt idx="20">
                  <c:v>1.8312403932213783E-2</c:v>
                </c:pt>
                <c:pt idx="21">
                  <c:v>1.8311789259314537E-2</c:v>
                </c:pt>
                <c:pt idx="22">
                  <c:v>1.8372006714344025E-2</c:v>
                </c:pt>
                <c:pt idx="23">
                  <c:v>1.8236495554447174E-2</c:v>
                </c:pt>
                <c:pt idx="24">
                  <c:v>1.8262952566146851E-2</c:v>
                </c:pt>
                <c:pt idx="25">
                  <c:v>1.8186371773481369E-2</c:v>
                </c:pt>
                <c:pt idx="26">
                  <c:v>1.8049014732241631E-2</c:v>
                </c:pt>
                <c:pt idx="27">
                  <c:v>1.8305817618966103E-2</c:v>
                </c:pt>
                <c:pt idx="28">
                  <c:v>1.832844503223896E-2</c:v>
                </c:pt>
                <c:pt idx="29">
                  <c:v>1.8253946676850319E-2</c:v>
                </c:pt>
                <c:pt idx="30">
                  <c:v>1.8176382407546043E-2</c:v>
                </c:pt>
                <c:pt idx="31">
                  <c:v>1.8064811825752258E-2</c:v>
                </c:pt>
                <c:pt idx="32">
                  <c:v>1.8056213855743408E-2</c:v>
                </c:pt>
                <c:pt idx="33">
                  <c:v>1.8184762448072433E-2</c:v>
                </c:pt>
                <c:pt idx="34">
                  <c:v>1.819271594285965E-2</c:v>
                </c:pt>
                <c:pt idx="35">
                  <c:v>1.8346669152379036E-2</c:v>
                </c:pt>
                <c:pt idx="36">
                  <c:v>1.8267145380377769E-2</c:v>
                </c:pt>
                <c:pt idx="37">
                  <c:v>1.83445755392313E-2</c:v>
                </c:pt>
                <c:pt idx="38">
                  <c:v>1.8303561955690384E-2</c:v>
                </c:pt>
                <c:pt idx="39">
                  <c:v>1.8102573230862617E-2</c:v>
                </c:pt>
                <c:pt idx="40">
                  <c:v>1.7899056896567345E-2</c:v>
                </c:pt>
                <c:pt idx="41">
                  <c:v>1.8018508329987526E-2</c:v>
                </c:pt>
                <c:pt idx="42">
                  <c:v>1.7942246049642563E-2</c:v>
                </c:pt>
                <c:pt idx="43">
                  <c:v>1.8190044909715652E-2</c:v>
                </c:pt>
                <c:pt idx="44">
                  <c:v>1.8177567049860954E-2</c:v>
                </c:pt>
                <c:pt idx="45">
                  <c:v>1.7958911135792732E-2</c:v>
                </c:pt>
                <c:pt idx="46">
                  <c:v>1.8111621960997581E-2</c:v>
                </c:pt>
                <c:pt idx="47">
                  <c:v>1.8146580085158348E-2</c:v>
                </c:pt>
                <c:pt idx="48">
                  <c:v>1.8198048695921898E-2</c:v>
                </c:pt>
                <c:pt idx="49">
                  <c:v>1.8206560984253883E-2</c:v>
                </c:pt>
                <c:pt idx="50">
                  <c:v>1.8257776275277138E-2</c:v>
                </c:pt>
                <c:pt idx="51">
                  <c:v>1.8349809572100639E-2</c:v>
                </c:pt>
                <c:pt idx="52">
                  <c:v>1.8294000998139381E-2</c:v>
                </c:pt>
                <c:pt idx="53">
                  <c:v>1.8173655495047569E-2</c:v>
                </c:pt>
                <c:pt idx="54">
                  <c:v>1.8171122297644615E-2</c:v>
                </c:pt>
                <c:pt idx="55">
                  <c:v>1.8344230949878693E-2</c:v>
                </c:pt>
                <c:pt idx="56">
                  <c:v>1.8126385286450386E-2</c:v>
                </c:pt>
                <c:pt idx="57">
                  <c:v>1.8042052164673805E-2</c:v>
                </c:pt>
                <c:pt idx="58">
                  <c:v>1.8191123381257057E-2</c:v>
                </c:pt>
                <c:pt idx="59">
                  <c:v>1.8252680078148842E-2</c:v>
                </c:pt>
                <c:pt idx="60">
                  <c:v>1.8323730677366257E-2</c:v>
                </c:pt>
                <c:pt idx="61">
                  <c:v>1.8358306959271431E-2</c:v>
                </c:pt>
                <c:pt idx="62">
                  <c:v>1.832994632422924E-2</c:v>
                </c:pt>
                <c:pt idx="63">
                  <c:v>1.8277568742632866E-2</c:v>
                </c:pt>
                <c:pt idx="64">
                  <c:v>1.8156390637159348E-2</c:v>
                </c:pt>
                <c:pt idx="65">
                  <c:v>1.80096086114645E-2</c:v>
                </c:pt>
                <c:pt idx="66">
                  <c:v>1.8253102898597717E-2</c:v>
                </c:pt>
                <c:pt idx="67">
                  <c:v>1.8286267295479774E-2</c:v>
                </c:pt>
                <c:pt idx="68">
                  <c:v>1.8291415646672249E-2</c:v>
                </c:pt>
                <c:pt idx="69">
                  <c:v>1.8258661031723022E-2</c:v>
                </c:pt>
                <c:pt idx="70">
                  <c:v>1.8274333328008652E-2</c:v>
                </c:pt>
                <c:pt idx="71">
                  <c:v>1.826738566160202E-2</c:v>
                </c:pt>
                <c:pt idx="72">
                  <c:v>1.814492791891098E-2</c:v>
                </c:pt>
                <c:pt idx="73">
                  <c:v>1.8089925870299339E-2</c:v>
                </c:pt>
                <c:pt idx="74">
                  <c:v>1.8233627080917358E-2</c:v>
                </c:pt>
                <c:pt idx="75">
                  <c:v>1.823367178440094E-2</c:v>
                </c:pt>
                <c:pt idx="76">
                  <c:v>1.8170915544033051E-2</c:v>
                </c:pt>
                <c:pt idx="77">
                  <c:v>1.8139146268367767E-2</c:v>
                </c:pt>
                <c:pt idx="78">
                  <c:v>1.80938970297575E-2</c:v>
                </c:pt>
                <c:pt idx="79">
                  <c:v>1.812039315700531E-2</c:v>
                </c:pt>
                <c:pt idx="80">
                  <c:v>1.8227251246571541E-2</c:v>
                </c:pt>
                <c:pt idx="81">
                  <c:v>1.8240498378872871E-2</c:v>
                </c:pt>
                <c:pt idx="82">
                  <c:v>1.82973463088274E-2</c:v>
                </c:pt>
                <c:pt idx="83">
                  <c:v>1.8267448991537094E-2</c:v>
                </c:pt>
                <c:pt idx="84">
                  <c:v>1.7597056925296783E-2</c:v>
                </c:pt>
                <c:pt idx="85">
                  <c:v>1.7332425341010094E-2</c:v>
                </c:pt>
                <c:pt idx="86">
                  <c:v>1.7387062311172485E-2</c:v>
                </c:pt>
                <c:pt idx="87">
                  <c:v>1.7567971721291542E-2</c:v>
                </c:pt>
                <c:pt idx="88">
                  <c:v>1.7612610012292862E-2</c:v>
                </c:pt>
                <c:pt idx="89">
                  <c:v>1.8137078732252121E-2</c:v>
                </c:pt>
                <c:pt idx="90">
                  <c:v>1.827378012239933E-2</c:v>
                </c:pt>
                <c:pt idx="91">
                  <c:v>1.814207062125206E-2</c:v>
                </c:pt>
                <c:pt idx="92">
                  <c:v>1.8258847296237946E-2</c:v>
                </c:pt>
                <c:pt idx="93">
                  <c:v>1.8170543015003204E-2</c:v>
                </c:pt>
                <c:pt idx="94">
                  <c:v>1.8193472176790237E-2</c:v>
                </c:pt>
                <c:pt idx="95">
                  <c:v>1.8074663355946541E-2</c:v>
                </c:pt>
                <c:pt idx="96">
                  <c:v>1.8259964883327484E-2</c:v>
                </c:pt>
                <c:pt idx="97">
                  <c:v>1.8252186477184296E-2</c:v>
                </c:pt>
                <c:pt idx="98">
                  <c:v>1.8207577988505363E-2</c:v>
                </c:pt>
                <c:pt idx="99">
                  <c:v>1.8201528117060661E-2</c:v>
                </c:pt>
                <c:pt idx="100">
                  <c:v>1.8032025545835495E-2</c:v>
                </c:pt>
                <c:pt idx="101">
                  <c:v>1.8204456195235252E-2</c:v>
                </c:pt>
                <c:pt idx="102">
                  <c:v>1.8224457278847694E-2</c:v>
                </c:pt>
                <c:pt idx="103">
                  <c:v>1.8191540613770485E-2</c:v>
                </c:pt>
                <c:pt idx="104">
                  <c:v>1.7982929944992065E-2</c:v>
                </c:pt>
                <c:pt idx="105">
                  <c:v>1.801501028239727E-2</c:v>
                </c:pt>
                <c:pt idx="106">
                  <c:v>1.8186278641223907E-2</c:v>
                </c:pt>
                <c:pt idx="107">
                  <c:v>1.8182583153247833E-2</c:v>
                </c:pt>
                <c:pt idx="108">
                  <c:v>1.8245387822389603E-2</c:v>
                </c:pt>
                <c:pt idx="109">
                  <c:v>1.8267218023538589E-2</c:v>
                </c:pt>
                <c:pt idx="110">
                  <c:v>1.821465976536274E-2</c:v>
                </c:pt>
                <c:pt idx="111">
                  <c:v>1.810099184513092E-2</c:v>
                </c:pt>
                <c:pt idx="112">
                  <c:v>1.8219202756881714E-2</c:v>
                </c:pt>
                <c:pt idx="113">
                  <c:v>1.8261492252349854E-2</c:v>
                </c:pt>
                <c:pt idx="114">
                  <c:v>1.8218914046883583E-2</c:v>
                </c:pt>
                <c:pt idx="115">
                  <c:v>1.8213948234915733E-2</c:v>
                </c:pt>
                <c:pt idx="116">
                  <c:v>1.8189391121268272E-2</c:v>
                </c:pt>
                <c:pt idx="117">
                  <c:v>1.8163925036787987E-2</c:v>
                </c:pt>
                <c:pt idx="118">
                  <c:v>1.7959646880626678E-2</c:v>
                </c:pt>
                <c:pt idx="119">
                  <c:v>1.7946438863873482E-2</c:v>
                </c:pt>
                <c:pt idx="120">
                  <c:v>1.8019912764430046E-2</c:v>
                </c:pt>
                <c:pt idx="121">
                  <c:v>1.8115442246198654E-2</c:v>
                </c:pt>
                <c:pt idx="122">
                  <c:v>1.8232868984341621E-2</c:v>
                </c:pt>
                <c:pt idx="123">
                  <c:v>1.8073694780468941E-2</c:v>
                </c:pt>
                <c:pt idx="124">
                  <c:v>1.8006952479481697E-2</c:v>
                </c:pt>
                <c:pt idx="125">
                  <c:v>1.8032832071185112E-2</c:v>
                </c:pt>
                <c:pt idx="126">
                  <c:v>1.7933608964085579E-2</c:v>
                </c:pt>
                <c:pt idx="127">
                  <c:v>1.7878239974379539E-2</c:v>
                </c:pt>
                <c:pt idx="128">
                  <c:v>1.816343329846859E-2</c:v>
                </c:pt>
                <c:pt idx="129">
                  <c:v>1.8263701349496841E-2</c:v>
                </c:pt>
                <c:pt idx="130">
                  <c:v>1.8230514600872993E-2</c:v>
                </c:pt>
                <c:pt idx="131">
                  <c:v>1.8018931150436401E-2</c:v>
                </c:pt>
                <c:pt idx="132">
                  <c:v>1.8125306814908981E-2</c:v>
                </c:pt>
                <c:pt idx="133">
                  <c:v>1.8184101209044456E-2</c:v>
                </c:pt>
                <c:pt idx="134">
                  <c:v>1.8112247809767723E-2</c:v>
                </c:pt>
                <c:pt idx="135">
                  <c:v>1.7889766022562981E-2</c:v>
                </c:pt>
                <c:pt idx="136">
                  <c:v>1.8155138939619064E-2</c:v>
                </c:pt>
                <c:pt idx="137">
                  <c:v>1.8169598653912544E-2</c:v>
                </c:pt>
                <c:pt idx="138">
                  <c:v>1.8149739131331444E-2</c:v>
                </c:pt>
                <c:pt idx="139">
                  <c:v>1.8144033849239349E-2</c:v>
                </c:pt>
                <c:pt idx="140">
                  <c:v>1.7991779372096062E-2</c:v>
                </c:pt>
                <c:pt idx="141">
                  <c:v>1.8081063404679298E-2</c:v>
                </c:pt>
                <c:pt idx="142">
                  <c:v>1.8154850229620934E-2</c:v>
                </c:pt>
                <c:pt idx="143">
                  <c:v>1.8135709688067436E-2</c:v>
                </c:pt>
                <c:pt idx="144">
                  <c:v>1.8121896311640739E-2</c:v>
                </c:pt>
                <c:pt idx="145">
                  <c:v>1.8004165962338448E-2</c:v>
                </c:pt>
                <c:pt idx="146">
                  <c:v>1.7948543652892113E-2</c:v>
                </c:pt>
                <c:pt idx="147">
                  <c:v>1.811693049967289E-2</c:v>
                </c:pt>
                <c:pt idx="148">
                  <c:v>1.8131041899323463E-2</c:v>
                </c:pt>
                <c:pt idx="149">
                  <c:v>1.8155874684453011E-2</c:v>
                </c:pt>
                <c:pt idx="150">
                  <c:v>1.7980899661779404E-2</c:v>
                </c:pt>
                <c:pt idx="151">
                  <c:v>1.7930964007973671E-2</c:v>
                </c:pt>
                <c:pt idx="152">
                  <c:v>1.7801873385906219E-2</c:v>
                </c:pt>
                <c:pt idx="153">
                  <c:v>1.7965184524655342E-2</c:v>
                </c:pt>
                <c:pt idx="154">
                  <c:v>1.8049087375402451E-2</c:v>
                </c:pt>
                <c:pt idx="155">
                  <c:v>1.8129788339138031E-2</c:v>
                </c:pt>
                <c:pt idx="156">
                  <c:v>1.8059903755784035E-2</c:v>
                </c:pt>
                <c:pt idx="157">
                  <c:v>1.7899502068758011E-2</c:v>
                </c:pt>
                <c:pt idx="158">
                  <c:v>1.7781751230359077E-2</c:v>
                </c:pt>
                <c:pt idx="159">
                  <c:v>1.7934259027242661E-2</c:v>
                </c:pt>
                <c:pt idx="160">
                  <c:v>1.797441765666008E-2</c:v>
                </c:pt>
                <c:pt idx="161">
                  <c:v>1.8020024523139E-2</c:v>
                </c:pt>
                <c:pt idx="162">
                  <c:v>1.8036987632513046E-2</c:v>
                </c:pt>
                <c:pt idx="163">
                  <c:v>1.8015637993812561E-2</c:v>
                </c:pt>
                <c:pt idx="164">
                  <c:v>1.801491342484951E-2</c:v>
                </c:pt>
                <c:pt idx="165">
                  <c:v>1.7877994105219841E-2</c:v>
                </c:pt>
                <c:pt idx="166">
                  <c:v>1.793525367975235E-2</c:v>
                </c:pt>
                <c:pt idx="167">
                  <c:v>1.8000492826104164E-2</c:v>
                </c:pt>
                <c:pt idx="168">
                  <c:v>1.8108697608113289E-2</c:v>
                </c:pt>
                <c:pt idx="169">
                  <c:v>1.8067788332700729E-2</c:v>
                </c:pt>
                <c:pt idx="170">
                  <c:v>1.799481175839901E-2</c:v>
                </c:pt>
                <c:pt idx="171">
                  <c:v>1.8011316657066345E-2</c:v>
                </c:pt>
                <c:pt idx="172">
                  <c:v>1.7749246209859848E-2</c:v>
                </c:pt>
                <c:pt idx="173">
                  <c:v>1.7864404246211052E-2</c:v>
                </c:pt>
                <c:pt idx="174">
                  <c:v>1.8036885187029839E-2</c:v>
                </c:pt>
                <c:pt idx="175">
                  <c:v>1.8114412203431129E-2</c:v>
                </c:pt>
                <c:pt idx="176">
                  <c:v>1.7840052023530006E-2</c:v>
                </c:pt>
                <c:pt idx="177">
                  <c:v>1.7925217747688293E-2</c:v>
                </c:pt>
                <c:pt idx="178">
                  <c:v>1.8169285729527473E-2</c:v>
                </c:pt>
                <c:pt idx="179">
                  <c:v>1.8243014812469482E-2</c:v>
                </c:pt>
                <c:pt idx="180">
                  <c:v>1.8175529316067696E-2</c:v>
                </c:pt>
                <c:pt idx="181">
                  <c:v>1.8122848123311996E-2</c:v>
                </c:pt>
                <c:pt idx="182">
                  <c:v>1.7912242561578751E-2</c:v>
                </c:pt>
                <c:pt idx="183">
                  <c:v>1.8070682883262634E-2</c:v>
                </c:pt>
                <c:pt idx="184">
                  <c:v>1.8093312159180641E-2</c:v>
                </c:pt>
                <c:pt idx="185">
                  <c:v>1.793968491256237E-2</c:v>
                </c:pt>
                <c:pt idx="186">
                  <c:v>1.8030913546681404E-2</c:v>
                </c:pt>
                <c:pt idx="187">
                  <c:v>1.811232790350914E-2</c:v>
                </c:pt>
                <c:pt idx="188">
                  <c:v>1.8189050257205963E-2</c:v>
                </c:pt>
                <c:pt idx="189">
                  <c:v>1.8214963376522064E-2</c:v>
                </c:pt>
                <c:pt idx="190">
                  <c:v>1.8093366175889969E-2</c:v>
                </c:pt>
                <c:pt idx="191">
                  <c:v>1.7873769626021385E-2</c:v>
                </c:pt>
                <c:pt idx="192">
                  <c:v>1.803273893892765E-2</c:v>
                </c:pt>
                <c:pt idx="193">
                  <c:v>1.8050126731395721E-2</c:v>
                </c:pt>
                <c:pt idx="194">
                  <c:v>1.8219362944364548E-2</c:v>
                </c:pt>
                <c:pt idx="195">
                  <c:v>1.8210284411907196E-2</c:v>
                </c:pt>
                <c:pt idx="196">
                  <c:v>1.8027376383543015E-2</c:v>
                </c:pt>
                <c:pt idx="197">
                  <c:v>1.7888860777020454E-2</c:v>
                </c:pt>
                <c:pt idx="198">
                  <c:v>1.8010746687650681E-2</c:v>
                </c:pt>
                <c:pt idx="199">
                  <c:v>1.8109239637851715E-2</c:v>
                </c:pt>
                <c:pt idx="200">
                  <c:v>1.8226288259029388E-2</c:v>
                </c:pt>
                <c:pt idx="201">
                  <c:v>1.8080877140164375E-2</c:v>
                </c:pt>
                <c:pt idx="202">
                  <c:v>1.8106004223227501E-2</c:v>
                </c:pt>
                <c:pt idx="203">
                  <c:v>1.7990941181778908E-2</c:v>
                </c:pt>
                <c:pt idx="204">
                  <c:v>1.8051000311970711E-2</c:v>
                </c:pt>
                <c:pt idx="205">
                  <c:v>1.8156850710511208E-2</c:v>
                </c:pt>
                <c:pt idx="206">
                  <c:v>1.8134305253624916E-2</c:v>
                </c:pt>
                <c:pt idx="207">
                  <c:v>1.8142843618988991E-2</c:v>
                </c:pt>
                <c:pt idx="208">
                  <c:v>1.8064055591821671E-2</c:v>
                </c:pt>
                <c:pt idx="209">
                  <c:v>1.8025500699877739E-2</c:v>
                </c:pt>
                <c:pt idx="210">
                  <c:v>1.8179114907979965E-2</c:v>
                </c:pt>
                <c:pt idx="211">
                  <c:v>1.8107539042830467E-2</c:v>
                </c:pt>
                <c:pt idx="212">
                  <c:v>1.8117945641279221E-2</c:v>
                </c:pt>
                <c:pt idx="213">
                  <c:v>1.8126636743545532E-2</c:v>
                </c:pt>
                <c:pt idx="214">
                  <c:v>1.8132675439119339E-2</c:v>
                </c:pt>
                <c:pt idx="215">
                  <c:v>1.8127080053091049E-2</c:v>
                </c:pt>
                <c:pt idx="216">
                  <c:v>1.8140124157071114E-2</c:v>
                </c:pt>
                <c:pt idx="217">
                  <c:v>1.7905419692397118E-2</c:v>
                </c:pt>
                <c:pt idx="218">
                  <c:v>1.7946947365999222E-2</c:v>
                </c:pt>
                <c:pt idx="219">
                  <c:v>1.7983309924602509E-2</c:v>
                </c:pt>
                <c:pt idx="220">
                  <c:v>1.8154425546526909E-2</c:v>
                </c:pt>
                <c:pt idx="221">
                  <c:v>1.7930056899785995E-2</c:v>
                </c:pt>
                <c:pt idx="222">
                  <c:v>1.7928671091794968E-2</c:v>
                </c:pt>
                <c:pt idx="223">
                  <c:v>1.789858378469944E-2</c:v>
                </c:pt>
                <c:pt idx="224">
                  <c:v>1.8103251233696938E-2</c:v>
                </c:pt>
                <c:pt idx="225">
                  <c:v>1.8088733777403831E-2</c:v>
                </c:pt>
                <c:pt idx="226">
                  <c:v>1.8019620329141617E-2</c:v>
                </c:pt>
                <c:pt idx="227">
                  <c:v>1.7962770536541939E-2</c:v>
                </c:pt>
                <c:pt idx="228">
                  <c:v>1.7935851588845253E-2</c:v>
                </c:pt>
                <c:pt idx="229">
                  <c:v>1.811734214425087E-2</c:v>
                </c:pt>
                <c:pt idx="230">
                  <c:v>1.8050976097583771E-2</c:v>
                </c:pt>
                <c:pt idx="231">
                  <c:v>1.8048640340566635E-2</c:v>
                </c:pt>
                <c:pt idx="232">
                  <c:v>1.8111551180481911E-2</c:v>
                </c:pt>
                <c:pt idx="233">
                  <c:v>1.8133953213691711E-2</c:v>
                </c:pt>
                <c:pt idx="234">
                  <c:v>1.815955713391304E-2</c:v>
                </c:pt>
                <c:pt idx="235">
                  <c:v>1.8119223415851593E-2</c:v>
                </c:pt>
                <c:pt idx="236">
                  <c:v>1.8094800412654877E-2</c:v>
                </c:pt>
                <c:pt idx="237">
                  <c:v>1.8061783164739609E-2</c:v>
                </c:pt>
                <c:pt idx="238">
                  <c:v>1.8018502742052078E-2</c:v>
                </c:pt>
                <c:pt idx="239">
                  <c:v>1.8067173659801483E-2</c:v>
                </c:pt>
                <c:pt idx="240">
                  <c:v>1.8107818439602852E-2</c:v>
                </c:pt>
                <c:pt idx="241">
                  <c:v>1.8108528107404709E-2</c:v>
                </c:pt>
                <c:pt idx="242">
                  <c:v>1.7950009554624557E-2</c:v>
                </c:pt>
                <c:pt idx="243">
                  <c:v>1.7938461154699326E-2</c:v>
                </c:pt>
                <c:pt idx="244">
                  <c:v>1.8026711419224739E-2</c:v>
                </c:pt>
                <c:pt idx="245">
                  <c:v>1.8142528831958771E-2</c:v>
                </c:pt>
                <c:pt idx="246">
                  <c:v>1.8126746639609337E-2</c:v>
                </c:pt>
                <c:pt idx="247">
                  <c:v>1.8043467774987221E-2</c:v>
                </c:pt>
                <c:pt idx="248">
                  <c:v>1.7962612211704254E-2</c:v>
                </c:pt>
                <c:pt idx="249">
                  <c:v>1.8107835203409195E-2</c:v>
                </c:pt>
                <c:pt idx="250">
                  <c:v>1.8086444586515427E-2</c:v>
                </c:pt>
                <c:pt idx="251">
                  <c:v>1.8091218546032906E-2</c:v>
                </c:pt>
                <c:pt idx="252">
                  <c:v>1.791684702038765E-2</c:v>
                </c:pt>
                <c:pt idx="253">
                  <c:v>1.7736148089170456E-2</c:v>
                </c:pt>
                <c:pt idx="254">
                  <c:v>1.7904903739690781E-2</c:v>
                </c:pt>
                <c:pt idx="255">
                  <c:v>1.8133111298084259E-2</c:v>
                </c:pt>
                <c:pt idx="256">
                  <c:v>1.8125416710972786E-2</c:v>
                </c:pt>
                <c:pt idx="257">
                  <c:v>1.7850613221526146E-2</c:v>
                </c:pt>
                <c:pt idx="258">
                  <c:v>1.7614400014281273E-2</c:v>
                </c:pt>
                <c:pt idx="259">
                  <c:v>1.7858091741800308E-2</c:v>
                </c:pt>
                <c:pt idx="260">
                  <c:v>1.8145745620131493E-2</c:v>
                </c:pt>
                <c:pt idx="261">
                  <c:v>1.8120374530553818E-2</c:v>
                </c:pt>
                <c:pt idx="262">
                  <c:v>1.8013561144471169E-2</c:v>
                </c:pt>
                <c:pt idx="263">
                  <c:v>1.7942443490028381E-2</c:v>
                </c:pt>
                <c:pt idx="264">
                  <c:v>1.7893826588988304E-2</c:v>
                </c:pt>
                <c:pt idx="265">
                  <c:v>1.7908548936247826E-2</c:v>
                </c:pt>
                <c:pt idx="266">
                  <c:v>1.8012633547186852E-2</c:v>
                </c:pt>
                <c:pt idx="267">
                  <c:v>1.7780205234885216E-2</c:v>
                </c:pt>
                <c:pt idx="268">
                  <c:v>1.7928533256053925E-2</c:v>
                </c:pt>
                <c:pt idx="269">
                  <c:v>1.8167059868574142E-2</c:v>
                </c:pt>
                <c:pt idx="270">
                  <c:v>1.813032291829586E-2</c:v>
                </c:pt>
                <c:pt idx="271">
                  <c:v>1.8192488700151443E-2</c:v>
                </c:pt>
                <c:pt idx="272">
                  <c:v>1.7858251929283142E-2</c:v>
                </c:pt>
                <c:pt idx="273">
                  <c:v>1.7959222197532654E-2</c:v>
                </c:pt>
                <c:pt idx="274">
                  <c:v>1.7847198992967606E-2</c:v>
                </c:pt>
                <c:pt idx="275">
                  <c:v>1.7886895686388016E-2</c:v>
                </c:pt>
                <c:pt idx="276">
                  <c:v>1.7920508980751038E-2</c:v>
                </c:pt>
                <c:pt idx="277">
                  <c:v>1.7810752615332603E-2</c:v>
                </c:pt>
                <c:pt idx="278">
                  <c:v>1.7996639013290405E-2</c:v>
                </c:pt>
                <c:pt idx="279">
                  <c:v>1.798221655189991E-2</c:v>
                </c:pt>
                <c:pt idx="280">
                  <c:v>1.8116135150194168E-2</c:v>
                </c:pt>
                <c:pt idx="281">
                  <c:v>1.8118588253855705E-2</c:v>
                </c:pt>
                <c:pt idx="282">
                  <c:v>1.7988268285989761E-2</c:v>
                </c:pt>
                <c:pt idx="283">
                  <c:v>1.7840733751654625E-2</c:v>
                </c:pt>
                <c:pt idx="284">
                  <c:v>1.7781086266040802E-2</c:v>
                </c:pt>
                <c:pt idx="285">
                  <c:v>1.8003880977630615E-2</c:v>
                </c:pt>
                <c:pt idx="286">
                  <c:v>1.7945881932973862E-2</c:v>
                </c:pt>
                <c:pt idx="287">
                  <c:v>1.7950708046555519E-2</c:v>
                </c:pt>
                <c:pt idx="288">
                  <c:v>1.8025120720267296E-2</c:v>
                </c:pt>
                <c:pt idx="289">
                  <c:v>1.80542953312397E-2</c:v>
                </c:pt>
                <c:pt idx="290">
                  <c:v>1.8058188259601593E-2</c:v>
                </c:pt>
                <c:pt idx="291">
                  <c:v>1.802697591483593E-2</c:v>
                </c:pt>
                <c:pt idx="292">
                  <c:v>1.7966318875551224E-2</c:v>
                </c:pt>
                <c:pt idx="293">
                  <c:v>1.8071088939905167E-2</c:v>
                </c:pt>
                <c:pt idx="294">
                  <c:v>1.8114998936653137E-2</c:v>
                </c:pt>
                <c:pt idx="295">
                  <c:v>1.8068589270114899E-2</c:v>
                </c:pt>
                <c:pt idx="296">
                  <c:v>1.7704105004668236E-2</c:v>
                </c:pt>
                <c:pt idx="297">
                  <c:v>1.7945542931556702E-2</c:v>
                </c:pt>
                <c:pt idx="298">
                  <c:v>1.8054427579045296E-2</c:v>
                </c:pt>
                <c:pt idx="299">
                  <c:v>1.816168799996376E-2</c:v>
                </c:pt>
                <c:pt idx="300">
                  <c:v>1.8119296059012413E-2</c:v>
                </c:pt>
                <c:pt idx="301">
                  <c:v>1.8001532182097435E-2</c:v>
                </c:pt>
                <c:pt idx="302">
                  <c:v>1.79121233522892E-2</c:v>
                </c:pt>
                <c:pt idx="303">
                  <c:v>1.8028169870376587E-2</c:v>
                </c:pt>
                <c:pt idx="304">
                  <c:v>1.8113959580659866E-2</c:v>
                </c:pt>
                <c:pt idx="305">
                  <c:v>1.8088279291987419E-2</c:v>
                </c:pt>
                <c:pt idx="306">
                  <c:v>1.8100403249263763E-2</c:v>
                </c:pt>
                <c:pt idx="307">
                  <c:v>1.8110966309905052E-2</c:v>
                </c:pt>
                <c:pt idx="308">
                  <c:v>1.7932768911123276E-2</c:v>
                </c:pt>
                <c:pt idx="309">
                  <c:v>1.8097853288054466E-2</c:v>
                </c:pt>
                <c:pt idx="310">
                  <c:v>1.8079586327075958E-2</c:v>
                </c:pt>
                <c:pt idx="311">
                  <c:v>1.8011551350355148E-2</c:v>
                </c:pt>
                <c:pt idx="312">
                  <c:v>1.8029645085334778E-2</c:v>
                </c:pt>
                <c:pt idx="313">
                  <c:v>1.8093202263116837E-2</c:v>
                </c:pt>
                <c:pt idx="314">
                  <c:v>1.8119607120752335E-2</c:v>
                </c:pt>
                <c:pt idx="315">
                  <c:v>1.8070880323648453E-2</c:v>
                </c:pt>
                <c:pt idx="316">
                  <c:v>1.7984801903367043E-2</c:v>
                </c:pt>
                <c:pt idx="317">
                  <c:v>1.7920259386301041E-2</c:v>
                </c:pt>
                <c:pt idx="318">
                  <c:v>1.7990544438362122E-2</c:v>
                </c:pt>
                <c:pt idx="319">
                  <c:v>1.7946081236004829E-2</c:v>
                </c:pt>
                <c:pt idx="320">
                  <c:v>1.8030749633908272E-2</c:v>
                </c:pt>
                <c:pt idx="321">
                  <c:v>1.8094826489686966E-2</c:v>
                </c:pt>
                <c:pt idx="322">
                  <c:v>1.8063612282276154E-2</c:v>
                </c:pt>
                <c:pt idx="323">
                  <c:v>1.8064172938466072E-2</c:v>
                </c:pt>
                <c:pt idx="324">
                  <c:v>1.8143441528081894E-2</c:v>
                </c:pt>
                <c:pt idx="325">
                  <c:v>1.815384067595005E-2</c:v>
                </c:pt>
                <c:pt idx="326">
                  <c:v>1.7959631979465485E-2</c:v>
                </c:pt>
                <c:pt idx="327">
                  <c:v>1.8046306446194649E-2</c:v>
                </c:pt>
                <c:pt idx="328">
                  <c:v>1.8032832071185112E-2</c:v>
                </c:pt>
                <c:pt idx="329">
                  <c:v>1.8135501071810722E-2</c:v>
                </c:pt>
                <c:pt idx="330">
                  <c:v>1.7975917086005211E-2</c:v>
                </c:pt>
                <c:pt idx="331">
                  <c:v>1.8103819340467453E-2</c:v>
                </c:pt>
                <c:pt idx="332">
                  <c:v>1.805448904633522E-2</c:v>
                </c:pt>
                <c:pt idx="333">
                  <c:v>1.8109135329723358E-2</c:v>
                </c:pt>
                <c:pt idx="334">
                  <c:v>1.8126076087355614E-2</c:v>
                </c:pt>
                <c:pt idx="335">
                  <c:v>1.8096059560775757E-2</c:v>
                </c:pt>
                <c:pt idx="336">
                  <c:v>1.8053740262985229E-2</c:v>
                </c:pt>
                <c:pt idx="337">
                  <c:v>1.8178792670369148E-2</c:v>
                </c:pt>
                <c:pt idx="338">
                  <c:v>1.815299317240715E-2</c:v>
                </c:pt>
                <c:pt idx="339">
                  <c:v>1.80016178637743E-2</c:v>
                </c:pt>
                <c:pt idx="340">
                  <c:v>1.8040765076875687E-2</c:v>
                </c:pt>
                <c:pt idx="341">
                  <c:v>1.8152380362153053E-2</c:v>
                </c:pt>
                <c:pt idx="342">
                  <c:v>1.8123256042599678E-2</c:v>
                </c:pt>
                <c:pt idx="343">
                  <c:v>1.8165353685617447E-2</c:v>
                </c:pt>
                <c:pt idx="344">
                  <c:v>1.8111402168869972E-2</c:v>
                </c:pt>
                <c:pt idx="345">
                  <c:v>1.7943428829312325E-2</c:v>
                </c:pt>
                <c:pt idx="346">
                  <c:v>1.7850058153271675E-2</c:v>
                </c:pt>
                <c:pt idx="347">
                  <c:v>1.8237464129924774E-2</c:v>
                </c:pt>
                <c:pt idx="348">
                  <c:v>1.8186544999480247E-2</c:v>
                </c:pt>
                <c:pt idx="349">
                  <c:v>1.8144199624657631E-2</c:v>
                </c:pt>
                <c:pt idx="350">
                  <c:v>1.8151402473449707E-2</c:v>
                </c:pt>
                <c:pt idx="351">
                  <c:v>1.8048267811536789E-2</c:v>
                </c:pt>
                <c:pt idx="352">
                  <c:v>1.803656667470932E-2</c:v>
                </c:pt>
                <c:pt idx="353">
                  <c:v>1.8148075789213181E-2</c:v>
                </c:pt>
                <c:pt idx="354">
                  <c:v>1.8039017915725708E-2</c:v>
                </c:pt>
                <c:pt idx="355">
                  <c:v>1.806759275496006E-2</c:v>
                </c:pt>
                <c:pt idx="356">
                  <c:v>1.7752258107066154E-2</c:v>
                </c:pt>
                <c:pt idx="357">
                  <c:v>1.7922656610608101E-2</c:v>
                </c:pt>
                <c:pt idx="358">
                  <c:v>1.8059099093079567E-2</c:v>
                </c:pt>
                <c:pt idx="359">
                  <c:v>1.8063448369503021E-2</c:v>
                </c:pt>
                <c:pt idx="360">
                  <c:v>1.8064210191369057E-2</c:v>
                </c:pt>
                <c:pt idx="361">
                  <c:v>1.8077654764056206E-2</c:v>
                </c:pt>
                <c:pt idx="362">
                  <c:v>1.8079055473208427E-2</c:v>
                </c:pt>
                <c:pt idx="363">
                  <c:v>1.7841767519712448E-2</c:v>
                </c:pt>
                <c:pt idx="364">
                  <c:v>1.7990346997976303E-2</c:v>
                </c:pt>
                <c:pt idx="365">
                  <c:v>1.8044121563434601E-2</c:v>
                </c:pt>
                <c:pt idx="366">
                  <c:v>1.7876528203487396E-2</c:v>
                </c:pt>
                <c:pt idx="367">
                  <c:v>1.8085917457938194E-2</c:v>
                </c:pt>
                <c:pt idx="368">
                  <c:v>1.8054785206913948E-2</c:v>
                </c:pt>
                <c:pt idx="369">
                  <c:v>1.7954016104340553E-2</c:v>
                </c:pt>
                <c:pt idx="370">
                  <c:v>1.7154807224869728E-2</c:v>
                </c:pt>
                <c:pt idx="371">
                  <c:v>1.7084509134292603E-2</c:v>
                </c:pt>
                <c:pt idx="372">
                  <c:v>1.7292005941271782E-2</c:v>
                </c:pt>
                <c:pt idx="373">
                  <c:v>1.7342586070299149E-2</c:v>
                </c:pt>
                <c:pt idx="374">
                  <c:v>1.7561525106430054E-2</c:v>
                </c:pt>
                <c:pt idx="375">
                  <c:v>1.7949128523468971E-2</c:v>
                </c:pt>
                <c:pt idx="376">
                  <c:v>1.8077278509736061E-2</c:v>
                </c:pt>
                <c:pt idx="377">
                  <c:v>1.8053112551569939E-2</c:v>
                </c:pt>
                <c:pt idx="378">
                  <c:v>1.7991423606872559E-2</c:v>
                </c:pt>
                <c:pt idx="379">
                  <c:v>1.797778531908989E-2</c:v>
                </c:pt>
                <c:pt idx="380">
                  <c:v>1.8045064061880112E-2</c:v>
                </c:pt>
                <c:pt idx="381">
                  <c:v>1.7918555065989494E-2</c:v>
                </c:pt>
                <c:pt idx="382">
                  <c:v>1.7882645130157471E-2</c:v>
                </c:pt>
                <c:pt idx="383">
                  <c:v>1.7847197130322456E-2</c:v>
                </c:pt>
                <c:pt idx="384">
                  <c:v>1.8038131296634674E-2</c:v>
                </c:pt>
                <c:pt idx="385">
                  <c:v>1.80479995906353E-2</c:v>
                </c:pt>
                <c:pt idx="386">
                  <c:v>1.8074840307235718E-2</c:v>
                </c:pt>
                <c:pt idx="387">
                  <c:v>1.8031664192676544E-2</c:v>
                </c:pt>
                <c:pt idx="388">
                  <c:v>1.7894521355628967E-2</c:v>
                </c:pt>
                <c:pt idx="389">
                  <c:v>1.7758002504706383E-2</c:v>
                </c:pt>
                <c:pt idx="390">
                  <c:v>1.7829133197665215E-2</c:v>
                </c:pt>
                <c:pt idx="391">
                  <c:v>1.7907937988638878E-2</c:v>
                </c:pt>
                <c:pt idx="392">
                  <c:v>1.7908807843923569E-2</c:v>
                </c:pt>
                <c:pt idx="393">
                  <c:v>1.7988050356507301E-2</c:v>
                </c:pt>
                <c:pt idx="394">
                  <c:v>1.7990764230489731E-2</c:v>
                </c:pt>
                <c:pt idx="395">
                  <c:v>1.789521612226963E-2</c:v>
                </c:pt>
                <c:pt idx="396">
                  <c:v>1.7976284027099609E-2</c:v>
                </c:pt>
                <c:pt idx="397">
                  <c:v>1.7910217866301537E-2</c:v>
                </c:pt>
                <c:pt idx="398">
                  <c:v>1.8044311553239822E-2</c:v>
                </c:pt>
                <c:pt idx="399">
                  <c:v>1.8067898228764534E-2</c:v>
                </c:pt>
                <c:pt idx="400">
                  <c:v>1.8114363774657249E-2</c:v>
                </c:pt>
                <c:pt idx="401">
                  <c:v>1.8131652846932411E-2</c:v>
                </c:pt>
                <c:pt idx="402">
                  <c:v>1.8063019961118698E-2</c:v>
                </c:pt>
                <c:pt idx="403">
                  <c:v>1.803511381149292E-2</c:v>
                </c:pt>
                <c:pt idx="404">
                  <c:v>1.8119478598237038E-2</c:v>
                </c:pt>
                <c:pt idx="405">
                  <c:v>1.8033916130661964E-2</c:v>
                </c:pt>
                <c:pt idx="406">
                  <c:v>1.7985740676522255E-2</c:v>
                </c:pt>
                <c:pt idx="407">
                  <c:v>1.8112726509571075E-2</c:v>
                </c:pt>
                <c:pt idx="408">
                  <c:v>1.813037320971489E-2</c:v>
                </c:pt>
                <c:pt idx="409">
                  <c:v>1.8116479739546776E-2</c:v>
                </c:pt>
                <c:pt idx="410">
                  <c:v>1.8058378249406815E-2</c:v>
                </c:pt>
                <c:pt idx="411">
                  <c:v>1.8100650981068611E-2</c:v>
                </c:pt>
                <c:pt idx="412">
                  <c:v>1.8080614507198334E-2</c:v>
                </c:pt>
                <c:pt idx="413">
                  <c:v>1.7940068617463112E-2</c:v>
                </c:pt>
                <c:pt idx="414">
                  <c:v>1.7968147993087769E-2</c:v>
                </c:pt>
                <c:pt idx="415">
                  <c:v>1.806420274078846E-2</c:v>
                </c:pt>
                <c:pt idx="416">
                  <c:v>1.8052304163575172E-2</c:v>
                </c:pt>
                <c:pt idx="417">
                  <c:v>1.7992319539189339E-2</c:v>
                </c:pt>
                <c:pt idx="418">
                  <c:v>1.8099023029208183E-2</c:v>
                </c:pt>
                <c:pt idx="419">
                  <c:v>1.8076622858643532E-2</c:v>
                </c:pt>
                <c:pt idx="420">
                  <c:v>1.8099445849657059E-2</c:v>
                </c:pt>
                <c:pt idx="421">
                  <c:v>1.7977921292185783E-2</c:v>
                </c:pt>
                <c:pt idx="422">
                  <c:v>1.8076326698064804E-2</c:v>
                </c:pt>
                <c:pt idx="423">
                  <c:v>1.8092788755893707E-2</c:v>
                </c:pt>
                <c:pt idx="424">
                  <c:v>1.8049459904432297E-2</c:v>
                </c:pt>
                <c:pt idx="425">
                  <c:v>1.8112225458025932E-2</c:v>
                </c:pt>
                <c:pt idx="426">
                  <c:v>1.8046285957098007E-2</c:v>
                </c:pt>
                <c:pt idx="427">
                  <c:v>1.8030215054750443E-2</c:v>
                </c:pt>
                <c:pt idx="428">
                  <c:v>1.8122665584087372E-2</c:v>
                </c:pt>
                <c:pt idx="429">
                  <c:v>1.8118230625987053E-2</c:v>
                </c:pt>
                <c:pt idx="430">
                  <c:v>1.8055003136396408E-2</c:v>
                </c:pt>
                <c:pt idx="431">
                  <c:v>1.8050743266940117E-2</c:v>
                </c:pt>
                <c:pt idx="432">
                  <c:v>1.8022440373897552E-2</c:v>
                </c:pt>
                <c:pt idx="433">
                  <c:v>1.8019871786236763E-2</c:v>
                </c:pt>
                <c:pt idx="434">
                  <c:v>1.7945216968655586E-2</c:v>
                </c:pt>
                <c:pt idx="435">
                  <c:v>1.7964832484722137E-2</c:v>
                </c:pt>
                <c:pt idx="436">
                  <c:v>1.8021471798419952E-2</c:v>
                </c:pt>
                <c:pt idx="437">
                  <c:v>1.8059480935335159E-2</c:v>
                </c:pt>
                <c:pt idx="438">
                  <c:v>1.7931299284100533E-2</c:v>
                </c:pt>
                <c:pt idx="439">
                  <c:v>1.8016215413808823E-2</c:v>
                </c:pt>
                <c:pt idx="440">
                  <c:v>1.8045105040073395E-2</c:v>
                </c:pt>
                <c:pt idx="441">
                  <c:v>1.789378747344017E-2</c:v>
                </c:pt>
                <c:pt idx="442">
                  <c:v>1.7978783696889877E-2</c:v>
                </c:pt>
                <c:pt idx="443">
                  <c:v>1.8049672245979309E-2</c:v>
                </c:pt>
                <c:pt idx="444">
                  <c:v>1.7874056473374367E-2</c:v>
                </c:pt>
                <c:pt idx="445">
                  <c:v>1.8021121621131897E-2</c:v>
                </c:pt>
                <c:pt idx="446">
                  <c:v>1.8168086186051369E-2</c:v>
                </c:pt>
                <c:pt idx="447">
                  <c:v>1.7991421744227409E-2</c:v>
                </c:pt>
                <c:pt idx="448">
                  <c:v>1.7866488546133041E-2</c:v>
                </c:pt>
                <c:pt idx="449">
                  <c:v>1.7947258427739143E-2</c:v>
                </c:pt>
                <c:pt idx="450">
                  <c:v>1.8026120960712433E-2</c:v>
                </c:pt>
                <c:pt idx="451">
                  <c:v>1.8040237948298454E-2</c:v>
                </c:pt>
                <c:pt idx="452">
                  <c:v>1.8085025250911713E-2</c:v>
                </c:pt>
                <c:pt idx="453">
                  <c:v>1.8129972741007805E-2</c:v>
                </c:pt>
                <c:pt idx="454">
                  <c:v>1.8128599971532822E-2</c:v>
                </c:pt>
                <c:pt idx="455">
                  <c:v>1.8052227795124054E-2</c:v>
                </c:pt>
                <c:pt idx="456">
                  <c:v>1.812007836997509E-2</c:v>
                </c:pt>
                <c:pt idx="457">
                  <c:v>1.8086466938257217E-2</c:v>
                </c:pt>
                <c:pt idx="458">
                  <c:v>1.8066409975290298E-2</c:v>
                </c:pt>
                <c:pt idx="459">
                  <c:v>1.787879690527916E-2</c:v>
                </c:pt>
                <c:pt idx="460">
                  <c:v>1.8059797585010529E-2</c:v>
                </c:pt>
                <c:pt idx="461">
                  <c:v>1.8112808465957642E-2</c:v>
                </c:pt>
                <c:pt idx="462">
                  <c:v>1.8076421692967415E-2</c:v>
                </c:pt>
                <c:pt idx="463">
                  <c:v>1.7997169867157936E-2</c:v>
                </c:pt>
                <c:pt idx="464">
                  <c:v>1.8069257959723473E-2</c:v>
                </c:pt>
                <c:pt idx="465">
                  <c:v>1.8022095784544945E-2</c:v>
                </c:pt>
                <c:pt idx="466">
                  <c:v>1.8068309873342514E-2</c:v>
                </c:pt>
                <c:pt idx="467">
                  <c:v>1.809312030673027E-2</c:v>
                </c:pt>
                <c:pt idx="468">
                  <c:v>1.8016817048192024E-2</c:v>
                </c:pt>
                <c:pt idx="469">
                  <c:v>1.7955465242266655E-2</c:v>
                </c:pt>
                <c:pt idx="470">
                  <c:v>1.8031405285000801E-2</c:v>
                </c:pt>
                <c:pt idx="471">
                  <c:v>1.8058188259601593E-2</c:v>
                </c:pt>
                <c:pt idx="472">
                  <c:v>1.8053242936730385E-2</c:v>
                </c:pt>
                <c:pt idx="473">
                  <c:v>1.8098345026373863E-2</c:v>
                </c:pt>
                <c:pt idx="474">
                  <c:v>1.8066244199872017E-2</c:v>
                </c:pt>
                <c:pt idx="475">
                  <c:v>1.8018286675214767E-2</c:v>
                </c:pt>
                <c:pt idx="476">
                  <c:v>1.8061045557260513E-2</c:v>
                </c:pt>
                <c:pt idx="477">
                  <c:v>1.8024096265435219E-2</c:v>
                </c:pt>
                <c:pt idx="478">
                  <c:v>1.8097437918186188E-2</c:v>
                </c:pt>
                <c:pt idx="479">
                  <c:v>1.8023101612925529E-2</c:v>
                </c:pt>
                <c:pt idx="480">
                  <c:v>1.7979826778173447E-2</c:v>
                </c:pt>
                <c:pt idx="481">
                  <c:v>1.8038956448435783E-2</c:v>
                </c:pt>
                <c:pt idx="482">
                  <c:v>1.7957903444766998E-2</c:v>
                </c:pt>
                <c:pt idx="483">
                  <c:v>1.7881466075778008E-2</c:v>
                </c:pt>
                <c:pt idx="484">
                  <c:v>1.8049821257591248E-2</c:v>
                </c:pt>
                <c:pt idx="485">
                  <c:v>1.7926711589097977E-2</c:v>
                </c:pt>
                <c:pt idx="486">
                  <c:v>1.8010536208748817E-2</c:v>
                </c:pt>
                <c:pt idx="487">
                  <c:v>1.8116399645805359E-2</c:v>
                </c:pt>
                <c:pt idx="488">
                  <c:v>1.8057959154248238E-2</c:v>
                </c:pt>
                <c:pt idx="489">
                  <c:v>1.8060553818941116E-2</c:v>
                </c:pt>
                <c:pt idx="490">
                  <c:v>1.8085865303874016E-2</c:v>
                </c:pt>
                <c:pt idx="491">
                  <c:v>1.7955541610717773E-2</c:v>
                </c:pt>
                <c:pt idx="492">
                  <c:v>1.8000619485974312E-2</c:v>
                </c:pt>
                <c:pt idx="493">
                  <c:v>1.8075544387102127E-2</c:v>
                </c:pt>
                <c:pt idx="494">
                  <c:v>1.8080525100231171E-2</c:v>
                </c:pt>
                <c:pt idx="495">
                  <c:v>1.8096685409545898E-2</c:v>
                </c:pt>
                <c:pt idx="496">
                  <c:v>1.7986062914133072E-2</c:v>
                </c:pt>
                <c:pt idx="497">
                  <c:v>1.8023135140538216E-2</c:v>
                </c:pt>
                <c:pt idx="498">
                  <c:v>1.8107190728187561E-2</c:v>
                </c:pt>
                <c:pt idx="499">
                  <c:v>1.8036803230643272E-2</c:v>
                </c:pt>
                <c:pt idx="500">
                  <c:v>1.7892021685838699E-2</c:v>
                </c:pt>
                <c:pt idx="501">
                  <c:v>1.7979666590690613E-2</c:v>
                </c:pt>
                <c:pt idx="502">
                  <c:v>1.8108949065208435E-2</c:v>
                </c:pt>
                <c:pt idx="503">
                  <c:v>1.8130609765648842E-2</c:v>
                </c:pt>
                <c:pt idx="504">
                  <c:v>1.7995409667491913E-2</c:v>
                </c:pt>
                <c:pt idx="505">
                  <c:v>1.7859257757663727E-2</c:v>
                </c:pt>
                <c:pt idx="506">
                  <c:v>1.7864735797047615E-2</c:v>
                </c:pt>
                <c:pt idx="507">
                  <c:v>1.7956824973225594E-2</c:v>
                </c:pt>
                <c:pt idx="508">
                  <c:v>1.8099298700690269E-2</c:v>
                </c:pt>
                <c:pt idx="509">
                  <c:v>1.8156906589865685E-2</c:v>
                </c:pt>
                <c:pt idx="510">
                  <c:v>1.8064823001623154E-2</c:v>
                </c:pt>
                <c:pt idx="511">
                  <c:v>1.8124872818589211E-2</c:v>
                </c:pt>
                <c:pt idx="512">
                  <c:v>1.8124449998140335E-2</c:v>
                </c:pt>
                <c:pt idx="513">
                  <c:v>1.8106348812580109E-2</c:v>
                </c:pt>
                <c:pt idx="514">
                  <c:v>1.80254727602005E-2</c:v>
                </c:pt>
                <c:pt idx="515">
                  <c:v>1.8090985715389252E-2</c:v>
                </c:pt>
                <c:pt idx="516">
                  <c:v>1.8049469217658043E-2</c:v>
                </c:pt>
                <c:pt idx="517">
                  <c:v>1.8068280071020126E-2</c:v>
                </c:pt>
                <c:pt idx="518">
                  <c:v>1.7965430393815041E-2</c:v>
                </c:pt>
                <c:pt idx="519">
                  <c:v>1.8067264929413795E-2</c:v>
                </c:pt>
                <c:pt idx="520">
                  <c:v>1.7991086468100548E-2</c:v>
                </c:pt>
                <c:pt idx="521">
                  <c:v>1.8043342977762222E-2</c:v>
                </c:pt>
                <c:pt idx="522">
                  <c:v>1.8147021532058716E-2</c:v>
                </c:pt>
                <c:pt idx="523">
                  <c:v>1.8132409080862999E-2</c:v>
                </c:pt>
                <c:pt idx="524">
                  <c:v>1.8055256456136703E-2</c:v>
                </c:pt>
                <c:pt idx="525">
                  <c:v>1.81313157081604E-2</c:v>
                </c:pt>
                <c:pt idx="526">
                  <c:v>1.8001429736614227E-2</c:v>
                </c:pt>
                <c:pt idx="527">
                  <c:v>1.7825577408075333E-2</c:v>
                </c:pt>
                <c:pt idx="528">
                  <c:v>1.8097288906574249E-2</c:v>
                </c:pt>
                <c:pt idx="529">
                  <c:v>1.8072407692670822E-2</c:v>
                </c:pt>
                <c:pt idx="530">
                  <c:v>1.8083838745951653E-2</c:v>
                </c:pt>
                <c:pt idx="531">
                  <c:v>1.8049297854304314E-2</c:v>
                </c:pt>
                <c:pt idx="532">
                  <c:v>1.7911573871970177E-2</c:v>
                </c:pt>
                <c:pt idx="533">
                  <c:v>1.7914153635501862E-2</c:v>
                </c:pt>
                <c:pt idx="534">
                  <c:v>1.8049042671918869E-2</c:v>
                </c:pt>
                <c:pt idx="535">
                  <c:v>1.8058096989989281E-2</c:v>
                </c:pt>
                <c:pt idx="536">
                  <c:v>1.8115095794200897E-2</c:v>
                </c:pt>
                <c:pt idx="537">
                  <c:v>1.8011584877967834E-2</c:v>
                </c:pt>
                <c:pt idx="538">
                  <c:v>1.7910812050104141E-2</c:v>
                </c:pt>
                <c:pt idx="539">
                  <c:v>1.8115131184458733E-2</c:v>
                </c:pt>
                <c:pt idx="540">
                  <c:v>1.8037332221865654E-2</c:v>
                </c:pt>
                <c:pt idx="541">
                  <c:v>1.8020745366811752E-2</c:v>
                </c:pt>
                <c:pt idx="542">
                  <c:v>1.8068199977278709E-2</c:v>
                </c:pt>
                <c:pt idx="543">
                  <c:v>1.8109133467078209E-2</c:v>
                </c:pt>
                <c:pt idx="544">
                  <c:v>1.8118683248758316E-2</c:v>
                </c:pt>
                <c:pt idx="545">
                  <c:v>1.7948215827345848E-2</c:v>
                </c:pt>
                <c:pt idx="546">
                  <c:v>1.7960945144295692E-2</c:v>
                </c:pt>
                <c:pt idx="547">
                  <c:v>1.7828084528446198E-2</c:v>
                </c:pt>
                <c:pt idx="548">
                  <c:v>1.7965864390134811E-2</c:v>
                </c:pt>
                <c:pt idx="549">
                  <c:v>1.8056226894259453E-2</c:v>
                </c:pt>
                <c:pt idx="550">
                  <c:v>1.8100090324878693E-2</c:v>
                </c:pt>
                <c:pt idx="551">
                  <c:v>1.8034514039754868E-2</c:v>
                </c:pt>
                <c:pt idx="552">
                  <c:v>1.8053781241178513E-2</c:v>
                </c:pt>
                <c:pt idx="553">
                  <c:v>1.7999783158302307E-2</c:v>
                </c:pt>
                <c:pt idx="554">
                  <c:v>1.7965223640203476E-2</c:v>
                </c:pt>
                <c:pt idx="555">
                  <c:v>1.8030442297458649E-2</c:v>
                </c:pt>
                <c:pt idx="556">
                  <c:v>1.7997812479734421E-2</c:v>
                </c:pt>
                <c:pt idx="557">
                  <c:v>1.8099524080753326E-2</c:v>
                </c:pt>
                <c:pt idx="558">
                  <c:v>1.8099961802363396E-2</c:v>
                </c:pt>
                <c:pt idx="559">
                  <c:v>1.8048718571662903E-2</c:v>
                </c:pt>
                <c:pt idx="560">
                  <c:v>1.8046755343675613E-2</c:v>
                </c:pt>
                <c:pt idx="561">
                  <c:v>1.8060905858874321E-2</c:v>
                </c:pt>
                <c:pt idx="562">
                  <c:v>1.8068907782435417E-2</c:v>
                </c:pt>
                <c:pt idx="563">
                  <c:v>1.799296960234642E-2</c:v>
                </c:pt>
                <c:pt idx="564">
                  <c:v>1.7953142523765564E-2</c:v>
                </c:pt>
                <c:pt idx="565">
                  <c:v>1.7982488498091698E-2</c:v>
                </c:pt>
                <c:pt idx="566">
                  <c:v>1.8054686486721039E-2</c:v>
                </c:pt>
                <c:pt idx="567">
                  <c:v>1.7907844856381416E-2</c:v>
                </c:pt>
                <c:pt idx="568">
                  <c:v>1.7964521422982216E-2</c:v>
                </c:pt>
                <c:pt idx="569">
                  <c:v>1.7854271456599236E-2</c:v>
                </c:pt>
                <c:pt idx="570">
                  <c:v>1.8000517040491104E-2</c:v>
                </c:pt>
                <c:pt idx="571">
                  <c:v>1.8082704395055771E-2</c:v>
                </c:pt>
                <c:pt idx="572">
                  <c:v>1.8040759488940239E-2</c:v>
                </c:pt>
                <c:pt idx="573">
                  <c:v>1.806267537176609E-2</c:v>
                </c:pt>
                <c:pt idx="574">
                  <c:v>1.8070647493004799E-2</c:v>
                </c:pt>
                <c:pt idx="575">
                  <c:v>1.8037421628832817E-2</c:v>
                </c:pt>
                <c:pt idx="576">
                  <c:v>1.8006652593612671E-2</c:v>
                </c:pt>
                <c:pt idx="577">
                  <c:v>1.8010674044489861E-2</c:v>
                </c:pt>
                <c:pt idx="578">
                  <c:v>1.775628887116909E-2</c:v>
                </c:pt>
                <c:pt idx="579">
                  <c:v>1.7982203513383865E-2</c:v>
                </c:pt>
                <c:pt idx="580">
                  <c:v>1.8033474683761597E-2</c:v>
                </c:pt>
                <c:pt idx="581">
                  <c:v>1.789998821914196E-2</c:v>
                </c:pt>
                <c:pt idx="582">
                  <c:v>1.7845779657363892E-2</c:v>
                </c:pt>
                <c:pt idx="583">
                  <c:v>1.7982859164476395E-2</c:v>
                </c:pt>
                <c:pt idx="584">
                  <c:v>1.811564527451992E-2</c:v>
                </c:pt>
                <c:pt idx="585">
                  <c:v>1.7969498410820961E-2</c:v>
                </c:pt>
                <c:pt idx="586">
                  <c:v>1.7777761444449425E-2</c:v>
                </c:pt>
                <c:pt idx="587">
                  <c:v>1.7837882041931152E-2</c:v>
                </c:pt>
                <c:pt idx="588">
                  <c:v>1.7859712243080139E-2</c:v>
                </c:pt>
                <c:pt idx="589">
                  <c:v>1.7972094938158989E-2</c:v>
                </c:pt>
                <c:pt idx="590">
                  <c:v>1.8048642203211784E-2</c:v>
                </c:pt>
                <c:pt idx="591">
                  <c:v>1.7919706180691719E-2</c:v>
                </c:pt>
                <c:pt idx="592">
                  <c:v>1.7991432920098305E-2</c:v>
                </c:pt>
                <c:pt idx="593">
                  <c:v>1.8037682399153709E-2</c:v>
                </c:pt>
                <c:pt idx="594">
                  <c:v>1.772034727036953E-2</c:v>
                </c:pt>
                <c:pt idx="595">
                  <c:v>1.7726752907037735E-2</c:v>
                </c:pt>
                <c:pt idx="596">
                  <c:v>1.7926309257745743E-2</c:v>
                </c:pt>
                <c:pt idx="597">
                  <c:v>1.7913877964019775E-2</c:v>
                </c:pt>
                <c:pt idx="598">
                  <c:v>1.801886223256588E-2</c:v>
                </c:pt>
                <c:pt idx="599">
                  <c:v>1.796327531337738E-2</c:v>
                </c:pt>
                <c:pt idx="600">
                  <c:v>1.7972175031900406E-2</c:v>
                </c:pt>
                <c:pt idx="601">
                  <c:v>1.797688752412796E-2</c:v>
                </c:pt>
                <c:pt idx="602">
                  <c:v>1.8027082085609436E-2</c:v>
                </c:pt>
                <c:pt idx="603">
                  <c:v>1.8061194568872452E-2</c:v>
                </c:pt>
                <c:pt idx="604">
                  <c:v>1.79783646017313E-2</c:v>
                </c:pt>
                <c:pt idx="605">
                  <c:v>1.796715147793293E-2</c:v>
                </c:pt>
                <c:pt idx="606">
                  <c:v>1.8062977120280266E-2</c:v>
                </c:pt>
                <c:pt idx="607">
                  <c:v>1.7931018024682999E-2</c:v>
                </c:pt>
                <c:pt idx="608">
                  <c:v>1.8023928627371788E-2</c:v>
                </c:pt>
                <c:pt idx="609">
                  <c:v>1.7796335741877556E-2</c:v>
                </c:pt>
                <c:pt idx="610">
                  <c:v>1.7896205186843872E-2</c:v>
                </c:pt>
                <c:pt idx="611">
                  <c:v>1.8045738339424133E-2</c:v>
                </c:pt>
                <c:pt idx="612">
                  <c:v>1.8001556396484375E-2</c:v>
                </c:pt>
                <c:pt idx="613">
                  <c:v>1.8000656738877296E-2</c:v>
                </c:pt>
                <c:pt idx="614">
                  <c:v>1.8005125224590302E-2</c:v>
                </c:pt>
                <c:pt idx="615">
                  <c:v>1.8130326643586159E-2</c:v>
                </c:pt>
                <c:pt idx="616">
                  <c:v>1.8130866810679436E-2</c:v>
                </c:pt>
                <c:pt idx="617">
                  <c:v>1.8120544031262398E-2</c:v>
                </c:pt>
                <c:pt idx="618">
                  <c:v>1.7997734248638153E-2</c:v>
                </c:pt>
                <c:pt idx="619">
                  <c:v>1.8000379204750061E-2</c:v>
                </c:pt>
                <c:pt idx="620">
                  <c:v>1.8040627241134644E-2</c:v>
                </c:pt>
                <c:pt idx="621">
                  <c:v>1.8077794462442398E-2</c:v>
                </c:pt>
                <c:pt idx="622">
                  <c:v>1.7969474196434021E-2</c:v>
                </c:pt>
                <c:pt idx="623">
                  <c:v>1.8112435936927795E-2</c:v>
                </c:pt>
                <c:pt idx="624">
                  <c:v>1.8121199682354927E-2</c:v>
                </c:pt>
                <c:pt idx="625">
                  <c:v>1.8078522756695747E-2</c:v>
                </c:pt>
                <c:pt idx="626">
                  <c:v>1.797204278409481E-2</c:v>
                </c:pt>
                <c:pt idx="627">
                  <c:v>1.7928756773471832E-2</c:v>
                </c:pt>
                <c:pt idx="628">
                  <c:v>1.7904600128531456E-2</c:v>
                </c:pt>
                <c:pt idx="629">
                  <c:v>1.8051708117127419E-2</c:v>
                </c:pt>
                <c:pt idx="630">
                  <c:v>1.8092257902026176E-2</c:v>
                </c:pt>
                <c:pt idx="631">
                  <c:v>1.8043354153633118E-2</c:v>
                </c:pt>
                <c:pt idx="632">
                  <c:v>1.8087152391672134E-2</c:v>
                </c:pt>
                <c:pt idx="633">
                  <c:v>1.807178370654583E-2</c:v>
                </c:pt>
                <c:pt idx="634">
                  <c:v>1.7830399796366692E-2</c:v>
                </c:pt>
                <c:pt idx="635">
                  <c:v>1.7961885780096054E-2</c:v>
                </c:pt>
                <c:pt idx="636">
                  <c:v>1.8102420493960381E-2</c:v>
                </c:pt>
                <c:pt idx="637">
                  <c:v>1.8080804497003555E-2</c:v>
                </c:pt>
                <c:pt idx="638">
                  <c:v>1.8046775832772255E-2</c:v>
                </c:pt>
                <c:pt idx="639">
                  <c:v>1.8069515004754066E-2</c:v>
                </c:pt>
                <c:pt idx="640">
                  <c:v>1.8099581822752953E-2</c:v>
                </c:pt>
                <c:pt idx="641">
                  <c:v>1.8093226477503777E-2</c:v>
                </c:pt>
                <c:pt idx="642">
                  <c:v>1.80536899715662E-2</c:v>
                </c:pt>
                <c:pt idx="643">
                  <c:v>1.8060280010104179E-2</c:v>
                </c:pt>
                <c:pt idx="644">
                  <c:v>1.8084419891238213E-2</c:v>
                </c:pt>
                <c:pt idx="645">
                  <c:v>1.802804134786129E-2</c:v>
                </c:pt>
                <c:pt idx="646">
                  <c:v>1.7959300428628922E-2</c:v>
                </c:pt>
                <c:pt idx="647">
                  <c:v>1.8069984391331673E-2</c:v>
                </c:pt>
                <c:pt idx="648">
                  <c:v>1.8100367859005928E-2</c:v>
                </c:pt>
                <c:pt idx="649">
                  <c:v>1.8016444519162178E-2</c:v>
                </c:pt>
                <c:pt idx="650">
                  <c:v>1.8113840371370316E-2</c:v>
                </c:pt>
                <c:pt idx="651">
                  <c:v>1.8054815009236336E-2</c:v>
                </c:pt>
                <c:pt idx="652">
                  <c:v>1.8016178160905838E-2</c:v>
                </c:pt>
                <c:pt idx="653">
                  <c:v>1.8060512840747833E-2</c:v>
                </c:pt>
                <c:pt idx="654">
                  <c:v>1.8110906705260277E-2</c:v>
                </c:pt>
                <c:pt idx="655">
                  <c:v>1.8052862957119942E-2</c:v>
                </c:pt>
                <c:pt idx="656">
                  <c:v>1.7446283251047134E-2</c:v>
                </c:pt>
                <c:pt idx="657">
                  <c:v>1.7245074734091759E-2</c:v>
                </c:pt>
                <c:pt idx="658">
                  <c:v>1.7070330679416656E-2</c:v>
                </c:pt>
                <c:pt idx="659">
                  <c:v>1.7111120745539665E-2</c:v>
                </c:pt>
                <c:pt idx="660">
                  <c:v>1.7276747152209282E-2</c:v>
                </c:pt>
                <c:pt idx="661">
                  <c:v>1.8009962514042854E-2</c:v>
                </c:pt>
                <c:pt idx="662">
                  <c:v>1.8046468496322632E-2</c:v>
                </c:pt>
                <c:pt idx="663">
                  <c:v>1.8078833818435669E-2</c:v>
                </c:pt>
                <c:pt idx="664">
                  <c:v>1.8086440861225128E-2</c:v>
                </c:pt>
                <c:pt idx="665">
                  <c:v>1.8045587465167046E-2</c:v>
                </c:pt>
                <c:pt idx="666">
                  <c:v>1.797785796225071E-2</c:v>
                </c:pt>
                <c:pt idx="667">
                  <c:v>1.7943710088729858E-2</c:v>
                </c:pt>
                <c:pt idx="668">
                  <c:v>1.7998119816184044E-2</c:v>
                </c:pt>
                <c:pt idx="669">
                  <c:v>1.8038451671600342E-2</c:v>
                </c:pt>
                <c:pt idx="670">
                  <c:v>1.8050292506814003E-2</c:v>
                </c:pt>
                <c:pt idx="671">
                  <c:v>1.7979446798563004E-2</c:v>
                </c:pt>
                <c:pt idx="672">
                  <c:v>1.8061425536870956E-2</c:v>
                </c:pt>
                <c:pt idx="673">
                  <c:v>1.806727796792984E-2</c:v>
                </c:pt>
                <c:pt idx="674">
                  <c:v>1.8093215301632881E-2</c:v>
                </c:pt>
                <c:pt idx="675">
                  <c:v>1.8042530864477158E-2</c:v>
                </c:pt>
                <c:pt idx="676">
                  <c:v>1.8062157556414604E-2</c:v>
                </c:pt>
                <c:pt idx="677">
                  <c:v>1.8065590411424637E-2</c:v>
                </c:pt>
                <c:pt idx="678">
                  <c:v>1.7955761402845383E-2</c:v>
                </c:pt>
                <c:pt idx="679">
                  <c:v>1.7978699877858162E-2</c:v>
                </c:pt>
                <c:pt idx="680">
                  <c:v>1.8036557361483574E-2</c:v>
                </c:pt>
                <c:pt idx="681">
                  <c:v>1.8005684018135071E-2</c:v>
                </c:pt>
                <c:pt idx="682">
                  <c:v>1.8014397472143173E-2</c:v>
                </c:pt>
                <c:pt idx="683">
                  <c:v>1.8086990341544151E-2</c:v>
                </c:pt>
                <c:pt idx="684">
                  <c:v>1.7943695187568665E-2</c:v>
                </c:pt>
                <c:pt idx="685">
                  <c:v>1.8039239570498466E-2</c:v>
                </c:pt>
                <c:pt idx="686">
                  <c:v>1.8048765137791634E-2</c:v>
                </c:pt>
                <c:pt idx="687">
                  <c:v>1.7998687922954559E-2</c:v>
                </c:pt>
                <c:pt idx="688">
                  <c:v>1.8048806115984917E-2</c:v>
                </c:pt>
                <c:pt idx="689">
                  <c:v>1.8074240535497665E-2</c:v>
                </c:pt>
                <c:pt idx="690">
                  <c:v>1.8006015568971634E-2</c:v>
                </c:pt>
                <c:pt idx="691">
                  <c:v>1.7776250839233398E-2</c:v>
                </c:pt>
                <c:pt idx="692">
                  <c:v>1.771870069205761E-2</c:v>
                </c:pt>
                <c:pt idx="693">
                  <c:v>1.7989665269851685E-2</c:v>
                </c:pt>
                <c:pt idx="694">
                  <c:v>1.803215779364109E-2</c:v>
                </c:pt>
                <c:pt idx="695">
                  <c:v>1.8049752339720726E-2</c:v>
                </c:pt>
                <c:pt idx="696">
                  <c:v>1.808207668364048E-2</c:v>
                </c:pt>
                <c:pt idx="697">
                  <c:v>1.8042562529444695E-2</c:v>
                </c:pt>
                <c:pt idx="698">
                  <c:v>1.7770791426301003E-2</c:v>
                </c:pt>
                <c:pt idx="699">
                  <c:v>1.7923206090927124E-2</c:v>
                </c:pt>
                <c:pt idx="700">
                  <c:v>1.7990028485655785E-2</c:v>
                </c:pt>
                <c:pt idx="701">
                  <c:v>1.8043223768472672E-2</c:v>
                </c:pt>
                <c:pt idx="702">
                  <c:v>1.8083587288856506E-2</c:v>
                </c:pt>
                <c:pt idx="703">
                  <c:v>1.8050516024231911E-2</c:v>
                </c:pt>
                <c:pt idx="704">
                  <c:v>1.8089383840560913E-2</c:v>
                </c:pt>
                <c:pt idx="705">
                  <c:v>1.8017163500189781E-2</c:v>
                </c:pt>
                <c:pt idx="706">
                  <c:v>1.8028672784566879E-2</c:v>
                </c:pt>
                <c:pt idx="707">
                  <c:v>1.8018784001469612E-2</c:v>
                </c:pt>
                <c:pt idx="708">
                  <c:v>1.8053699284791946E-2</c:v>
                </c:pt>
                <c:pt idx="709">
                  <c:v>1.8030043691396713E-2</c:v>
                </c:pt>
                <c:pt idx="710">
                  <c:v>1.8018163740634918E-2</c:v>
                </c:pt>
                <c:pt idx="711">
                  <c:v>1.799735426902771E-2</c:v>
                </c:pt>
                <c:pt idx="712">
                  <c:v>1.8066013231873512E-2</c:v>
                </c:pt>
                <c:pt idx="713">
                  <c:v>1.8041824921965599E-2</c:v>
                </c:pt>
                <c:pt idx="714">
                  <c:v>1.8000572919845581E-2</c:v>
                </c:pt>
                <c:pt idx="715">
                  <c:v>1.80848129093647E-2</c:v>
                </c:pt>
                <c:pt idx="716">
                  <c:v>1.8004029989242554E-2</c:v>
                </c:pt>
                <c:pt idx="717">
                  <c:v>1.8055146560072899E-2</c:v>
                </c:pt>
                <c:pt idx="718">
                  <c:v>1.8066205084323883E-2</c:v>
                </c:pt>
                <c:pt idx="719">
                  <c:v>1.8065262585878372E-2</c:v>
                </c:pt>
                <c:pt idx="720">
                  <c:v>1.8050640821456909E-2</c:v>
                </c:pt>
                <c:pt idx="721">
                  <c:v>1.8040705472230911E-2</c:v>
                </c:pt>
                <c:pt idx="722">
                  <c:v>1.799827441573143E-2</c:v>
                </c:pt>
                <c:pt idx="723">
                  <c:v>1.7967993393540382E-2</c:v>
                </c:pt>
                <c:pt idx="724">
                  <c:v>1.8008599057793617E-2</c:v>
                </c:pt>
                <c:pt idx="725">
                  <c:v>1.7989616841077805E-2</c:v>
                </c:pt>
                <c:pt idx="726">
                  <c:v>1.8025897443294525E-2</c:v>
                </c:pt>
                <c:pt idx="727">
                  <c:v>1.8051283434033394E-2</c:v>
                </c:pt>
                <c:pt idx="728">
                  <c:v>1.803269051015377E-2</c:v>
                </c:pt>
                <c:pt idx="729">
                  <c:v>1.8077732995152473E-2</c:v>
                </c:pt>
                <c:pt idx="730">
                  <c:v>1.8037080764770508E-2</c:v>
                </c:pt>
                <c:pt idx="731">
                  <c:v>1.8002144992351532E-2</c:v>
                </c:pt>
                <c:pt idx="732">
                  <c:v>1.805376261472702E-2</c:v>
                </c:pt>
                <c:pt idx="733">
                  <c:v>1.8058544024825096E-2</c:v>
                </c:pt>
                <c:pt idx="734">
                  <c:v>1.8068617209792137E-2</c:v>
                </c:pt>
                <c:pt idx="735">
                  <c:v>1.8021406605839729E-2</c:v>
                </c:pt>
                <c:pt idx="736">
                  <c:v>1.8016144633293152E-2</c:v>
                </c:pt>
                <c:pt idx="737">
                  <c:v>1.8047133460640907E-2</c:v>
                </c:pt>
                <c:pt idx="738">
                  <c:v>1.8049055710434914E-2</c:v>
                </c:pt>
                <c:pt idx="739">
                  <c:v>1.8058843910694122E-2</c:v>
                </c:pt>
                <c:pt idx="740">
                  <c:v>1.8067596480250359E-2</c:v>
                </c:pt>
                <c:pt idx="741">
                  <c:v>1.8053527921438217E-2</c:v>
                </c:pt>
                <c:pt idx="742">
                  <c:v>1.8062569200992584E-2</c:v>
                </c:pt>
                <c:pt idx="743">
                  <c:v>1.8075095489621162E-2</c:v>
                </c:pt>
                <c:pt idx="744">
                  <c:v>1.8023788928985596E-2</c:v>
                </c:pt>
                <c:pt idx="745">
                  <c:v>1.7944399267435074E-2</c:v>
                </c:pt>
                <c:pt idx="746">
                  <c:v>1.8046442419290543E-2</c:v>
                </c:pt>
                <c:pt idx="747">
                  <c:v>1.8110986799001694E-2</c:v>
                </c:pt>
                <c:pt idx="748">
                  <c:v>1.8069133162498474E-2</c:v>
                </c:pt>
                <c:pt idx="749">
                  <c:v>1.8052391707897186E-2</c:v>
                </c:pt>
                <c:pt idx="750">
                  <c:v>1.8079048022627831E-2</c:v>
                </c:pt>
                <c:pt idx="751">
                  <c:v>1.8038719892501831E-2</c:v>
                </c:pt>
                <c:pt idx="752">
                  <c:v>1.7911689355969429E-2</c:v>
                </c:pt>
                <c:pt idx="753">
                  <c:v>1.8072441220283508E-2</c:v>
                </c:pt>
                <c:pt idx="754">
                  <c:v>1.8112385645508766E-2</c:v>
                </c:pt>
                <c:pt idx="755">
                  <c:v>1.8035531044006348E-2</c:v>
                </c:pt>
                <c:pt idx="756">
                  <c:v>1.8057135865092278E-2</c:v>
                </c:pt>
                <c:pt idx="757">
                  <c:v>1.8055414780974388E-2</c:v>
                </c:pt>
                <c:pt idx="758">
                  <c:v>1.8001390621066093E-2</c:v>
                </c:pt>
                <c:pt idx="759">
                  <c:v>1.802370697259903E-2</c:v>
                </c:pt>
                <c:pt idx="760">
                  <c:v>1.8071094527840614E-2</c:v>
                </c:pt>
                <c:pt idx="761">
                  <c:v>1.7991755157709122E-2</c:v>
                </c:pt>
                <c:pt idx="762">
                  <c:v>1.7973139882087708E-2</c:v>
                </c:pt>
                <c:pt idx="763">
                  <c:v>1.810588501393795E-2</c:v>
                </c:pt>
                <c:pt idx="764">
                  <c:v>1.8085774034261703E-2</c:v>
                </c:pt>
                <c:pt idx="765">
                  <c:v>1.8110128119587898E-2</c:v>
                </c:pt>
                <c:pt idx="766">
                  <c:v>1.8087590113282204E-2</c:v>
                </c:pt>
                <c:pt idx="767">
                  <c:v>1.79795753210783E-2</c:v>
                </c:pt>
                <c:pt idx="768">
                  <c:v>1.7967004328966141E-2</c:v>
                </c:pt>
                <c:pt idx="769">
                  <c:v>1.7704132944345474E-2</c:v>
                </c:pt>
                <c:pt idx="770">
                  <c:v>1.8033558502793312E-2</c:v>
                </c:pt>
                <c:pt idx="771">
                  <c:v>1.8162431195378304E-2</c:v>
                </c:pt>
                <c:pt idx="772">
                  <c:v>1.8135083839297295E-2</c:v>
                </c:pt>
                <c:pt idx="773">
                  <c:v>1.8081532791256905E-2</c:v>
                </c:pt>
                <c:pt idx="774">
                  <c:v>1.8092749640345573E-2</c:v>
                </c:pt>
                <c:pt idx="775">
                  <c:v>1.7990685999393463E-2</c:v>
                </c:pt>
                <c:pt idx="776">
                  <c:v>1.8025640398263931E-2</c:v>
                </c:pt>
                <c:pt idx="777">
                  <c:v>1.8136434257030487E-2</c:v>
                </c:pt>
                <c:pt idx="778">
                  <c:v>1.8136477097868919E-2</c:v>
                </c:pt>
                <c:pt idx="779">
                  <c:v>1.8083617091178894E-2</c:v>
                </c:pt>
                <c:pt idx="780">
                  <c:v>1.8030695617198944E-2</c:v>
                </c:pt>
                <c:pt idx="781">
                  <c:v>1.8102271482348442E-2</c:v>
                </c:pt>
                <c:pt idx="782">
                  <c:v>1.8127728253602982E-2</c:v>
                </c:pt>
                <c:pt idx="783">
                  <c:v>1.8078768625855446E-2</c:v>
                </c:pt>
                <c:pt idx="784">
                  <c:v>1.7971966415643692E-2</c:v>
                </c:pt>
                <c:pt idx="785">
                  <c:v>1.797235943377018E-2</c:v>
                </c:pt>
                <c:pt idx="786">
                  <c:v>1.8097860738635063E-2</c:v>
                </c:pt>
                <c:pt idx="787">
                  <c:v>1.8090412020683289E-2</c:v>
                </c:pt>
                <c:pt idx="788">
                  <c:v>1.8121149390935898E-2</c:v>
                </c:pt>
                <c:pt idx="789">
                  <c:v>1.8043769523501396E-2</c:v>
                </c:pt>
                <c:pt idx="790">
                  <c:v>1.7947057262063026E-2</c:v>
                </c:pt>
                <c:pt idx="791">
                  <c:v>1.8040480092167854E-2</c:v>
                </c:pt>
                <c:pt idx="792">
                  <c:v>1.81096401065588E-2</c:v>
                </c:pt>
                <c:pt idx="793">
                  <c:v>1.801687479019165E-2</c:v>
                </c:pt>
                <c:pt idx="794">
                  <c:v>1.8046028912067413E-2</c:v>
                </c:pt>
                <c:pt idx="795">
                  <c:v>1.7940884456038475E-2</c:v>
                </c:pt>
                <c:pt idx="796">
                  <c:v>1.8010644242167473E-2</c:v>
                </c:pt>
                <c:pt idx="797">
                  <c:v>1.8006233498454094E-2</c:v>
                </c:pt>
                <c:pt idx="798">
                  <c:v>1.8078595399856567E-2</c:v>
                </c:pt>
                <c:pt idx="799">
                  <c:v>1.7921358346939087E-2</c:v>
                </c:pt>
                <c:pt idx="800">
                  <c:v>1.7891325056552887E-2</c:v>
                </c:pt>
                <c:pt idx="801">
                  <c:v>1.7969889566302299E-2</c:v>
                </c:pt>
                <c:pt idx="802">
                  <c:v>1.8082724884152412E-2</c:v>
                </c:pt>
                <c:pt idx="803">
                  <c:v>1.8030518665909767E-2</c:v>
                </c:pt>
                <c:pt idx="804">
                  <c:v>1.7794569954276085E-2</c:v>
                </c:pt>
                <c:pt idx="805">
                  <c:v>1.8063055351376534E-2</c:v>
                </c:pt>
                <c:pt idx="806">
                  <c:v>1.8027322366833687E-2</c:v>
                </c:pt>
                <c:pt idx="807">
                  <c:v>1.7954839393496513E-2</c:v>
                </c:pt>
                <c:pt idx="808">
                  <c:v>1.8085099756717682E-2</c:v>
                </c:pt>
                <c:pt idx="809">
                  <c:v>1.8085574731230736E-2</c:v>
                </c:pt>
                <c:pt idx="810">
                  <c:v>1.8098164349794388E-2</c:v>
                </c:pt>
                <c:pt idx="811">
                  <c:v>1.8125563859939575E-2</c:v>
                </c:pt>
                <c:pt idx="812">
                  <c:v>1.8094295635819435E-2</c:v>
                </c:pt>
                <c:pt idx="813">
                  <c:v>1.8077891319990158E-2</c:v>
                </c:pt>
                <c:pt idx="814">
                  <c:v>1.7940212041139603E-2</c:v>
                </c:pt>
                <c:pt idx="815">
                  <c:v>1.8022101372480392E-2</c:v>
                </c:pt>
                <c:pt idx="816">
                  <c:v>1.8102508038282394E-2</c:v>
                </c:pt>
                <c:pt idx="817">
                  <c:v>1.8080487847328186E-2</c:v>
                </c:pt>
                <c:pt idx="818">
                  <c:v>1.8035257235169411E-2</c:v>
                </c:pt>
                <c:pt idx="819">
                  <c:v>1.8038462847471237E-2</c:v>
                </c:pt>
                <c:pt idx="820">
                  <c:v>1.7994234338402748E-2</c:v>
                </c:pt>
                <c:pt idx="821">
                  <c:v>1.8058793619275093E-2</c:v>
                </c:pt>
                <c:pt idx="822">
                  <c:v>1.8134064972400665E-2</c:v>
                </c:pt>
                <c:pt idx="823">
                  <c:v>1.8140042200684547E-2</c:v>
                </c:pt>
                <c:pt idx="824">
                  <c:v>1.8086884170770645E-2</c:v>
                </c:pt>
                <c:pt idx="825">
                  <c:v>1.8116284161806107E-2</c:v>
                </c:pt>
                <c:pt idx="826">
                  <c:v>1.8118521198630333E-2</c:v>
                </c:pt>
                <c:pt idx="827">
                  <c:v>1.8065966665744781E-2</c:v>
                </c:pt>
                <c:pt idx="828">
                  <c:v>1.802627369761467E-2</c:v>
                </c:pt>
                <c:pt idx="829">
                  <c:v>1.8051637336611748E-2</c:v>
                </c:pt>
                <c:pt idx="830">
                  <c:v>1.7955202609300613E-2</c:v>
                </c:pt>
                <c:pt idx="831">
                  <c:v>1.7926493659615517E-2</c:v>
                </c:pt>
                <c:pt idx="832">
                  <c:v>1.7942458391189575E-2</c:v>
                </c:pt>
                <c:pt idx="833">
                  <c:v>1.8031731247901917E-2</c:v>
                </c:pt>
                <c:pt idx="834">
                  <c:v>1.800704188644886E-2</c:v>
                </c:pt>
                <c:pt idx="835">
                  <c:v>1.8034212291240692E-2</c:v>
                </c:pt>
                <c:pt idx="836">
                  <c:v>1.8006665632128716E-2</c:v>
                </c:pt>
                <c:pt idx="837">
                  <c:v>1.7996391281485558E-2</c:v>
                </c:pt>
                <c:pt idx="838">
                  <c:v>1.7971755936741829E-2</c:v>
                </c:pt>
                <c:pt idx="839">
                  <c:v>1.8100343644618988E-2</c:v>
                </c:pt>
                <c:pt idx="840">
                  <c:v>1.8073691055178642E-2</c:v>
                </c:pt>
                <c:pt idx="841">
                  <c:v>1.8047429621219635E-2</c:v>
                </c:pt>
                <c:pt idx="842">
                  <c:v>1.8031101673841476E-2</c:v>
                </c:pt>
                <c:pt idx="843">
                  <c:v>1.8033303320407867E-2</c:v>
                </c:pt>
                <c:pt idx="844">
                  <c:v>1.8001632764935493E-2</c:v>
                </c:pt>
                <c:pt idx="845">
                  <c:v>1.8005987629294395E-2</c:v>
                </c:pt>
                <c:pt idx="846">
                  <c:v>1.7950534820556641E-2</c:v>
                </c:pt>
                <c:pt idx="847">
                  <c:v>1.7951561138033867E-2</c:v>
                </c:pt>
                <c:pt idx="848">
                  <c:v>1.8006596714258194E-2</c:v>
                </c:pt>
                <c:pt idx="849">
                  <c:v>1.8066471442580223E-2</c:v>
                </c:pt>
                <c:pt idx="850">
                  <c:v>1.8021641299128532E-2</c:v>
                </c:pt>
                <c:pt idx="851">
                  <c:v>1.795649342238903E-2</c:v>
                </c:pt>
                <c:pt idx="852">
                  <c:v>1.7890306189656258E-2</c:v>
                </c:pt>
                <c:pt idx="853">
                  <c:v>1.804056204855442E-2</c:v>
                </c:pt>
                <c:pt idx="854">
                  <c:v>1.8063999712467194E-2</c:v>
                </c:pt>
                <c:pt idx="855">
                  <c:v>1.8047209829092026E-2</c:v>
                </c:pt>
                <c:pt idx="856">
                  <c:v>1.8084147945046425E-2</c:v>
                </c:pt>
                <c:pt idx="857">
                  <c:v>1.7960190773010254E-2</c:v>
                </c:pt>
                <c:pt idx="858">
                  <c:v>1.8017629161477089E-2</c:v>
                </c:pt>
                <c:pt idx="859">
                  <c:v>1.8082767724990845E-2</c:v>
                </c:pt>
                <c:pt idx="860">
                  <c:v>1.8088258802890778E-2</c:v>
                </c:pt>
                <c:pt idx="861">
                  <c:v>1.8059946596622467E-2</c:v>
                </c:pt>
                <c:pt idx="862">
                  <c:v>1.8125055357813835E-2</c:v>
                </c:pt>
                <c:pt idx="863">
                  <c:v>1.8096879124641418E-2</c:v>
                </c:pt>
                <c:pt idx="864">
                  <c:v>1.8087282776832581E-2</c:v>
                </c:pt>
                <c:pt idx="865">
                  <c:v>1.8054809421300888E-2</c:v>
                </c:pt>
                <c:pt idx="866">
                  <c:v>1.8048970028758049E-2</c:v>
                </c:pt>
                <c:pt idx="867">
                  <c:v>1.800239086151123E-2</c:v>
                </c:pt>
                <c:pt idx="868">
                  <c:v>1.8026646226644516E-2</c:v>
                </c:pt>
                <c:pt idx="869">
                  <c:v>1.8032867461442947E-2</c:v>
                </c:pt>
                <c:pt idx="870">
                  <c:v>1.8032209947705269E-2</c:v>
                </c:pt>
                <c:pt idx="871">
                  <c:v>1.7997905611991882E-2</c:v>
                </c:pt>
                <c:pt idx="872">
                  <c:v>1.8056372180581093E-2</c:v>
                </c:pt>
                <c:pt idx="873">
                  <c:v>1.8121708184480667E-2</c:v>
                </c:pt>
                <c:pt idx="874">
                  <c:v>1.8087653443217278E-2</c:v>
                </c:pt>
                <c:pt idx="875">
                  <c:v>1.8058501183986664E-2</c:v>
                </c:pt>
                <c:pt idx="876">
                  <c:v>1.8144454807043076E-2</c:v>
                </c:pt>
                <c:pt idx="877">
                  <c:v>1.8117748200893402E-2</c:v>
                </c:pt>
                <c:pt idx="878">
                  <c:v>1.8034374341368675E-2</c:v>
                </c:pt>
                <c:pt idx="879">
                  <c:v>1.7983501777052879E-2</c:v>
                </c:pt>
                <c:pt idx="880">
                  <c:v>1.7929738387465477E-2</c:v>
                </c:pt>
                <c:pt idx="881">
                  <c:v>1.8029579892754555E-2</c:v>
                </c:pt>
                <c:pt idx="882">
                  <c:v>1.7949236556887627E-2</c:v>
                </c:pt>
                <c:pt idx="883">
                  <c:v>1.8001167103648186E-2</c:v>
                </c:pt>
                <c:pt idx="884">
                  <c:v>1.8041234463453293E-2</c:v>
                </c:pt>
                <c:pt idx="885">
                  <c:v>1.7991563305258751E-2</c:v>
                </c:pt>
                <c:pt idx="886">
                  <c:v>1.8065249547362328E-2</c:v>
                </c:pt>
                <c:pt idx="887">
                  <c:v>1.8072674050927162E-2</c:v>
                </c:pt>
                <c:pt idx="888">
                  <c:v>1.803496852517128E-2</c:v>
                </c:pt>
                <c:pt idx="889">
                  <c:v>1.7924387007951736E-2</c:v>
                </c:pt>
                <c:pt idx="890">
                  <c:v>1.8044641241431236E-2</c:v>
                </c:pt>
                <c:pt idx="891">
                  <c:v>1.7998619005084038E-2</c:v>
                </c:pt>
                <c:pt idx="892">
                  <c:v>1.804015226662159E-2</c:v>
                </c:pt>
                <c:pt idx="893">
                  <c:v>1.8026921898126602E-2</c:v>
                </c:pt>
                <c:pt idx="894">
                  <c:v>1.7992356792092323E-2</c:v>
                </c:pt>
                <c:pt idx="895">
                  <c:v>1.7994426190853119E-2</c:v>
                </c:pt>
                <c:pt idx="896">
                  <c:v>1.7967971041798592E-2</c:v>
                </c:pt>
                <c:pt idx="897">
                  <c:v>1.8020791932940483E-2</c:v>
                </c:pt>
                <c:pt idx="898">
                  <c:v>1.7987433820962906E-2</c:v>
                </c:pt>
                <c:pt idx="899">
                  <c:v>1.7934158444404602E-2</c:v>
                </c:pt>
                <c:pt idx="900">
                  <c:v>1.7949175089597702E-2</c:v>
                </c:pt>
                <c:pt idx="901">
                  <c:v>1.7757313326001167E-2</c:v>
                </c:pt>
                <c:pt idx="902">
                  <c:v>1.782015897333622E-2</c:v>
                </c:pt>
                <c:pt idx="903">
                  <c:v>1.7940079793334007E-2</c:v>
                </c:pt>
                <c:pt idx="904">
                  <c:v>1.8021740019321442E-2</c:v>
                </c:pt>
                <c:pt idx="905">
                  <c:v>1.7907075583934784E-2</c:v>
                </c:pt>
                <c:pt idx="906">
                  <c:v>1.7886118963360786E-2</c:v>
                </c:pt>
                <c:pt idx="907">
                  <c:v>1.7999060451984406E-2</c:v>
                </c:pt>
                <c:pt idx="908">
                  <c:v>1.7963405698537827E-2</c:v>
                </c:pt>
                <c:pt idx="909">
                  <c:v>1.7778439447283745E-2</c:v>
                </c:pt>
                <c:pt idx="910">
                  <c:v>1.7905620858073235E-2</c:v>
                </c:pt>
                <c:pt idx="911">
                  <c:v>1.7908498644828796E-2</c:v>
                </c:pt>
                <c:pt idx="912">
                  <c:v>1.7717801034450531E-2</c:v>
                </c:pt>
                <c:pt idx="913">
                  <c:v>1.7994476482272148E-2</c:v>
                </c:pt>
                <c:pt idx="914">
                  <c:v>1.8055262044072151E-2</c:v>
                </c:pt>
                <c:pt idx="915">
                  <c:v>1.8036434426903725E-2</c:v>
                </c:pt>
                <c:pt idx="916">
                  <c:v>1.795511320233345E-2</c:v>
                </c:pt>
                <c:pt idx="917">
                  <c:v>1.7987543717026711E-2</c:v>
                </c:pt>
                <c:pt idx="918">
                  <c:v>1.799091137945652E-2</c:v>
                </c:pt>
                <c:pt idx="919">
                  <c:v>1.7940429970622063E-2</c:v>
                </c:pt>
                <c:pt idx="920">
                  <c:v>1.7889842391014099E-2</c:v>
                </c:pt>
                <c:pt idx="921">
                  <c:v>1.7926450818777084E-2</c:v>
                </c:pt>
                <c:pt idx="922">
                  <c:v>1.7911439761519432E-2</c:v>
                </c:pt>
                <c:pt idx="923">
                  <c:v>1.8015073612332344E-2</c:v>
                </c:pt>
                <c:pt idx="924">
                  <c:v>1.8040277063846588E-2</c:v>
                </c:pt>
                <c:pt idx="925">
                  <c:v>1.7998009920120239E-2</c:v>
                </c:pt>
                <c:pt idx="926">
                  <c:v>1.7966039478778839E-2</c:v>
                </c:pt>
                <c:pt idx="927">
                  <c:v>1.8064752221107483E-2</c:v>
                </c:pt>
                <c:pt idx="928">
                  <c:v>1.8024956807494164E-2</c:v>
                </c:pt>
                <c:pt idx="929">
                  <c:v>1.799275167286396E-2</c:v>
                </c:pt>
                <c:pt idx="930">
                  <c:v>1.7978053539991379E-2</c:v>
                </c:pt>
                <c:pt idx="931">
                  <c:v>1.7976462841033936E-2</c:v>
                </c:pt>
                <c:pt idx="932">
                  <c:v>1.7937397584319115E-2</c:v>
                </c:pt>
                <c:pt idx="933">
                  <c:v>1.8036302179098129E-2</c:v>
                </c:pt>
                <c:pt idx="934">
                  <c:v>1.8071772530674934E-2</c:v>
                </c:pt>
                <c:pt idx="935">
                  <c:v>1.8065471202135086E-2</c:v>
                </c:pt>
                <c:pt idx="936">
                  <c:v>1.8078163266181946E-2</c:v>
                </c:pt>
                <c:pt idx="937">
                  <c:v>1.8073892220854759E-2</c:v>
                </c:pt>
                <c:pt idx="938">
                  <c:v>1.7938753589987755E-2</c:v>
                </c:pt>
                <c:pt idx="939">
                  <c:v>1.7929015681147575E-2</c:v>
                </c:pt>
                <c:pt idx="940">
                  <c:v>1.8028497695922852E-2</c:v>
                </c:pt>
                <c:pt idx="941">
                  <c:v>1.8010621890425682E-2</c:v>
                </c:pt>
                <c:pt idx="942">
                  <c:v>1.775144599378109E-2</c:v>
                </c:pt>
                <c:pt idx="943">
                  <c:v>1.7233060672879219E-2</c:v>
                </c:pt>
                <c:pt idx="944">
                  <c:v>1.7227942124009132E-2</c:v>
                </c:pt>
                <c:pt idx="945">
                  <c:v>1.7246093600988388E-2</c:v>
                </c:pt>
                <c:pt idx="946">
                  <c:v>1.7213074490427971E-2</c:v>
                </c:pt>
                <c:pt idx="947">
                  <c:v>1.7571708187460899E-2</c:v>
                </c:pt>
                <c:pt idx="948">
                  <c:v>1.780136302113533E-2</c:v>
                </c:pt>
                <c:pt idx="949">
                  <c:v>1.7929764464497566E-2</c:v>
                </c:pt>
                <c:pt idx="950">
                  <c:v>1.8057122826576233E-2</c:v>
                </c:pt>
                <c:pt idx="951">
                  <c:v>1.8093291670084E-2</c:v>
                </c:pt>
                <c:pt idx="952">
                  <c:v>1.803814060986042E-2</c:v>
                </c:pt>
                <c:pt idx="953">
                  <c:v>1.7979815602302551E-2</c:v>
                </c:pt>
                <c:pt idx="954">
                  <c:v>1.8025714904069901E-2</c:v>
                </c:pt>
                <c:pt idx="955">
                  <c:v>1.8021378666162491E-2</c:v>
                </c:pt>
                <c:pt idx="956">
                  <c:v>1.8027683719992638E-2</c:v>
                </c:pt>
                <c:pt idx="957">
                  <c:v>1.7984321340918541E-2</c:v>
                </c:pt>
                <c:pt idx="958">
                  <c:v>1.7878646031022072E-2</c:v>
                </c:pt>
                <c:pt idx="959">
                  <c:v>1.7930960282683372E-2</c:v>
                </c:pt>
                <c:pt idx="960">
                  <c:v>1.7947228625416756E-2</c:v>
                </c:pt>
                <c:pt idx="961">
                  <c:v>1.8054379150271416E-2</c:v>
                </c:pt>
                <c:pt idx="962">
                  <c:v>1.7902981489896774E-2</c:v>
                </c:pt>
                <c:pt idx="963">
                  <c:v>1.789153553545475E-2</c:v>
                </c:pt>
                <c:pt idx="964">
                  <c:v>1.808631606400013E-2</c:v>
                </c:pt>
                <c:pt idx="965">
                  <c:v>1.8022855743765831E-2</c:v>
                </c:pt>
                <c:pt idx="966">
                  <c:v>1.8044618889689445E-2</c:v>
                </c:pt>
                <c:pt idx="967">
                  <c:v>1.8082557246088982E-2</c:v>
                </c:pt>
                <c:pt idx="968">
                  <c:v>1.8000524491071701E-2</c:v>
                </c:pt>
                <c:pt idx="969">
                  <c:v>1.7905926331877708E-2</c:v>
                </c:pt>
                <c:pt idx="970">
                  <c:v>1.7943782731890678E-2</c:v>
                </c:pt>
                <c:pt idx="971">
                  <c:v>1.7867295071482658E-2</c:v>
                </c:pt>
                <c:pt idx="972">
                  <c:v>1.7831403762102127E-2</c:v>
                </c:pt>
                <c:pt idx="973">
                  <c:v>1.8040206283330917E-2</c:v>
                </c:pt>
                <c:pt idx="974">
                  <c:v>1.8055478110909462E-2</c:v>
                </c:pt>
                <c:pt idx="975">
                  <c:v>1.7907321453094482E-2</c:v>
                </c:pt>
                <c:pt idx="976">
                  <c:v>1.8084036186337471E-2</c:v>
                </c:pt>
                <c:pt idx="977">
                  <c:v>1.8096424639225006E-2</c:v>
                </c:pt>
                <c:pt idx="978">
                  <c:v>1.8071519210934639E-2</c:v>
                </c:pt>
                <c:pt idx="979">
                  <c:v>1.7921889200806618E-2</c:v>
                </c:pt>
                <c:pt idx="980">
                  <c:v>1.8035860732197762E-2</c:v>
                </c:pt>
                <c:pt idx="981">
                  <c:v>1.8129678443074226E-2</c:v>
                </c:pt>
                <c:pt idx="982">
                  <c:v>1.8022172152996063E-2</c:v>
                </c:pt>
                <c:pt idx="983">
                  <c:v>1.8093474209308624E-2</c:v>
                </c:pt>
                <c:pt idx="984">
                  <c:v>1.7996469512581825E-2</c:v>
                </c:pt>
                <c:pt idx="985">
                  <c:v>1.7849689349532127E-2</c:v>
                </c:pt>
                <c:pt idx="986">
                  <c:v>1.7976351082324982E-2</c:v>
                </c:pt>
                <c:pt idx="987">
                  <c:v>1.8065707758069038E-2</c:v>
                </c:pt>
                <c:pt idx="988">
                  <c:v>1.8052848055958748E-2</c:v>
                </c:pt>
                <c:pt idx="989">
                  <c:v>1.8071888014674187E-2</c:v>
                </c:pt>
                <c:pt idx="990">
                  <c:v>1.7978131771087646E-2</c:v>
                </c:pt>
                <c:pt idx="991">
                  <c:v>1.7958147451281548E-2</c:v>
                </c:pt>
                <c:pt idx="992">
                  <c:v>1.7990164458751678E-2</c:v>
                </c:pt>
                <c:pt idx="993">
                  <c:v>1.8088981509208679E-2</c:v>
                </c:pt>
                <c:pt idx="994">
                  <c:v>1.8025431782007217E-2</c:v>
                </c:pt>
                <c:pt idx="995">
                  <c:v>1.7994476482272148E-2</c:v>
                </c:pt>
                <c:pt idx="996">
                  <c:v>1.8078234046697617E-2</c:v>
                </c:pt>
                <c:pt idx="997">
                  <c:v>1.8084701150655746E-2</c:v>
                </c:pt>
                <c:pt idx="998">
                  <c:v>1.8036782741546631E-2</c:v>
                </c:pt>
                <c:pt idx="999">
                  <c:v>1.7896309494972229E-2</c:v>
                </c:pt>
                <c:pt idx="1000">
                  <c:v>1.8015241250395775E-2</c:v>
                </c:pt>
                <c:pt idx="1001">
                  <c:v>1.7930254340171814E-2</c:v>
                </c:pt>
                <c:pt idx="1002">
                  <c:v>1.7825393006205559E-2</c:v>
                </c:pt>
                <c:pt idx="1003">
                  <c:v>1.7982207238674164E-2</c:v>
                </c:pt>
                <c:pt idx="1004">
                  <c:v>1.8100408837199211E-2</c:v>
                </c:pt>
                <c:pt idx="1005">
                  <c:v>1.8070204183459282E-2</c:v>
                </c:pt>
                <c:pt idx="1006">
                  <c:v>1.8144408240914345E-2</c:v>
                </c:pt>
                <c:pt idx="1007">
                  <c:v>1.8042095005512238E-2</c:v>
                </c:pt>
                <c:pt idx="1008">
                  <c:v>1.7921427264809608E-2</c:v>
                </c:pt>
                <c:pt idx="1009">
                  <c:v>1.7969131469726562E-2</c:v>
                </c:pt>
                <c:pt idx="1010">
                  <c:v>1.8053177744150162E-2</c:v>
                </c:pt>
                <c:pt idx="1011">
                  <c:v>1.8071798607707024E-2</c:v>
                </c:pt>
                <c:pt idx="1012">
                  <c:v>1.8036112189292908E-2</c:v>
                </c:pt>
                <c:pt idx="1013">
                  <c:v>1.7988309264183044E-2</c:v>
                </c:pt>
                <c:pt idx="1014">
                  <c:v>1.8016984686255455E-2</c:v>
                </c:pt>
                <c:pt idx="1015">
                  <c:v>1.7809571698307991E-2</c:v>
                </c:pt>
                <c:pt idx="1016">
                  <c:v>1.7785081639885902E-2</c:v>
                </c:pt>
                <c:pt idx="1017">
                  <c:v>1.7954876646399498E-2</c:v>
                </c:pt>
                <c:pt idx="1018">
                  <c:v>1.7772192135453224E-2</c:v>
                </c:pt>
                <c:pt idx="1019">
                  <c:v>1.7792150378227234E-2</c:v>
                </c:pt>
                <c:pt idx="1020">
                  <c:v>1.786210760474205E-2</c:v>
                </c:pt>
                <c:pt idx="1021">
                  <c:v>1.7707828432321548E-2</c:v>
                </c:pt>
                <c:pt idx="1022">
                  <c:v>1.765916496515274E-2</c:v>
                </c:pt>
                <c:pt idx="1023">
                  <c:v>1.7884669825434685E-2</c:v>
                </c:pt>
                <c:pt idx="1024">
                  <c:v>1.7845865339040756E-2</c:v>
                </c:pt>
                <c:pt idx="1025">
                  <c:v>1.8067561089992523E-2</c:v>
                </c:pt>
                <c:pt idx="1026">
                  <c:v>1.8077915534377098E-2</c:v>
                </c:pt>
                <c:pt idx="1027">
                  <c:v>1.802515797317028E-2</c:v>
                </c:pt>
                <c:pt idx="1028">
                  <c:v>1.7886662855744362E-2</c:v>
                </c:pt>
                <c:pt idx="1029">
                  <c:v>1.7967797815799713E-2</c:v>
                </c:pt>
                <c:pt idx="1030">
                  <c:v>1.8028508871793747E-2</c:v>
                </c:pt>
                <c:pt idx="1031">
                  <c:v>1.7977703362703323E-2</c:v>
                </c:pt>
                <c:pt idx="1032">
                  <c:v>1.7992191016674042E-2</c:v>
                </c:pt>
                <c:pt idx="1033">
                  <c:v>1.8008800223469734E-2</c:v>
                </c:pt>
                <c:pt idx="1034">
                  <c:v>1.8023721873760223E-2</c:v>
                </c:pt>
                <c:pt idx="1035">
                  <c:v>1.7928337678313255E-2</c:v>
                </c:pt>
                <c:pt idx="1036">
                  <c:v>1.7995016649365425E-2</c:v>
                </c:pt>
                <c:pt idx="1037">
                  <c:v>1.7992693930864334E-2</c:v>
                </c:pt>
                <c:pt idx="1038">
                  <c:v>1.7806248739361763E-2</c:v>
                </c:pt>
                <c:pt idx="1039">
                  <c:v>1.7912762239575386E-2</c:v>
                </c:pt>
                <c:pt idx="1040">
                  <c:v>1.8059669062495232E-2</c:v>
                </c:pt>
                <c:pt idx="1041">
                  <c:v>1.8019001930952072E-2</c:v>
                </c:pt>
                <c:pt idx="1042">
                  <c:v>1.8045712262392044E-2</c:v>
                </c:pt>
                <c:pt idx="1043">
                  <c:v>1.8068918958306313E-2</c:v>
                </c:pt>
                <c:pt idx="1044">
                  <c:v>1.7974385991692543E-2</c:v>
                </c:pt>
                <c:pt idx="1045">
                  <c:v>1.8049409613013268E-2</c:v>
                </c:pt>
                <c:pt idx="1046">
                  <c:v>1.8010666593909264E-2</c:v>
                </c:pt>
                <c:pt idx="1047">
                  <c:v>1.8044548109173775E-2</c:v>
                </c:pt>
                <c:pt idx="1048">
                  <c:v>1.7992584034800529E-2</c:v>
                </c:pt>
                <c:pt idx="1049">
                  <c:v>1.8016863614320755E-2</c:v>
                </c:pt>
                <c:pt idx="1050">
                  <c:v>1.8048521131277084E-2</c:v>
                </c:pt>
                <c:pt idx="1051">
                  <c:v>1.8000978976488113E-2</c:v>
                </c:pt>
                <c:pt idx="1052">
                  <c:v>1.7947385087609291E-2</c:v>
                </c:pt>
                <c:pt idx="1053">
                  <c:v>1.8028909340500832E-2</c:v>
                </c:pt>
                <c:pt idx="1054">
                  <c:v>1.7941068857908249E-2</c:v>
                </c:pt>
                <c:pt idx="1055">
                  <c:v>1.7980461940169334E-2</c:v>
                </c:pt>
                <c:pt idx="1056">
                  <c:v>1.8109200522303581E-2</c:v>
                </c:pt>
                <c:pt idx="1057">
                  <c:v>1.8004996702075005E-2</c:v>
                </c:pt>
                <c:pt idx="1058">
                  <c:v>1.8031654879450798E-2</c:v>
                </c:pt>
                <c:pt idx="1059">
                  <c:v>1.8088074401021004E-2</c:v>
                </c:pt>
                <c:pt idx="1060">
                  <c:v>1.8039699643850327E-2</c:v>
                </c:pt>
                <c:pt idx="1061">
                  <c:v>1.8072947859764099E-2</c:v>
                </c:pt>
                <c:pt idx="1062">
                  <c:v>1.8036490306258202E-2</c:v>
                </c:pt>
                <c:pt idx="1063">
                  <c:v>1.8004832789301872E-2</c:v>
                </c:pt>
                <c:pt idx="1064">
                  <c:v>1.8033405765891075E-2</c:v>
                </c:pt>
                <c:pt idx="1065">
                  <c:v>1.7951969057321548E-2</c:v>
                </c:pt>
                <c:pt idx="1066">
                  <c:v>1.8032988533377647E-2</c:v>
                </c:pt>
                <c:pt idx="1067">
                  <c:v>1.8057959154248238E-2</c:v>
                </c:pt>
                <c:pt idx="1068">
                  <c:v>1.8070733174681664E-2</c:v>
                </c:pt>
                <c:pt idx="1069">
                  <c:v>1.8075000494718552E-2</c:v>
                </c:pt>
                <c:pt idx="1070">
                  <c:v>1.8060183152556419E-2</c:v>
                </c:pt>
                <c:pt idx="1071">
                  <c:v>1.8067501485347748E-2</c:v>
                </c:pt>
                <c:pt idx="1072">
                  <c:v>1.7956001684069633E-2</c:v>
                </c:pt>
                <c:pt idx="1073">
                  <c:v>1.7984542995691299E-2</c:v>
                </c:pt>
                <c:pt idx="1074">
                  <c:v>1.7910802736878395E-2</c:v>
                </c:pt>
                <c:pt idx="1075">
                  <c:v>1.7866058275103569E-2</c:v>
                </c:pt>
                <c:pt idx="1076">
                  <c:v>1.7920341342687607E-2</c:v>
                </c:pt>
                <c:pt idx="1077">
                  <c:v>1.7946332693099976E-2</c:v>
                </c:pt>
                <c:pt idx="1078">
                  <c:v>1.795324869453907E-2</c:v>
                </c:pt>
                <c:pt idx="1079">
                  <c:v>1.79132129997015E-2</c:v>
                </c:pt>
                <c:pt idx="1080">
                  <c:v>1.7996314913034439E-2</c:v>
                </c:pt>
                <c:pt idx="1081">
                  <c:v>1.7958594486117363E-2</c:v>
                </c:pt>
                <c:pt idx="1082">
                  <c:v>1.7924446612596512E-2</c:v>
                </c:pt>
                <c:pt idx="1083">
                  <c:v>1.7895912751555443E-2</c:v>
                </c:pt>
                <c:pt idx="1084">
                  <c:v>1.7952796071767807E-2</c:v>
                </c:pt>
                <c:pt idx="1085">
                  <c:v>1.793915219604969E-2</c:v>
                </c:pt>
                <c:pt idx="1086">
                  <c:v>1.7983613535761833E-2</c:v>
                </c:pt>
                <c:pt idx="1087">
                  <c:v>1.8014952540397644E-2</c:v>
                </c:pt>
                <c:pt idx="1088">
                  <c:v>1.8019696697592735E-2</c:v>
                </c:pt>
                <c:pt idx="1089">
                  <c:v>1.7999794334173203E-2</c:v>
                </c:pt>
                <c:pt idx="1090">
                  <c:v>1.7945690080523491E-2</c:v>
                </c:pt>
                <c:pt idx="1091">
                  <c:v>1.798349991440773E-2</c:v>
                </c:pt>
                <c:pt idx="1092">
                  <c:v>1.8008504062891006E-2</c:v>
                </c:pt>
                <c:pt idx="1093">
                  <c:v>1.8027251586318016E-2</c:v>
                </c:pt>
                <c:pt idx="1094">
                  <c:v>1.8006827682256699E-2</c:v>
                </c:pt>
                <c:pt idx="1095">
                  <c:v>1.7967298626899719E-2</c:v>
                </c:pt>
                <c:pt idx="1096">
                  <c:v>1.7973814159631729E-2</c:v>
                </c:pt>
                <c:pt idx="1097">
                  <c:v>1.7988976091146469E-2</c:v>
                </c:pt>
                <c:pt idx="1098">
                  <c:v>1.8059607595205307E-2</c:v>
                </c:pt>
                <c:pt idx="1099">
                  <c:v>1.8082695081830025E-2</c:v>
                </c:pt>
                <c:pt idx="1100">
                  <c:v>1.7958192154765129E-2</c:v>
                </c:pt>
                <c:pt idx="1101">
                  <c:v>1.7943225800991058E-2</c:v>
                </c:pt>
                <c:pt idx="1102">
                  <c:v>1.800847239792347E-2</c:v>
                </c:pt>
                <c:pt idx="1103">
                  <c:v>1.8030943349003792E-2</c:v>
                </c:pt>
                <c:pt idx="1104">
                  <c:v>1.7944157123565674E-2</c:v>
                </c:pt>
                <c:pt idx="1105">
                  <c:v>1.7792113125324249E-2</c:v>
                </c:pt>
                <c:pt idx="1106">
                  <c:v>1.7893422394990921E-2</c:v>
                </c:pt>
                <c:pt idx="1107">
                  <c:v>1.8006497994065285E-2</c:v>
                </c:pt>
                <c:pt idx="1108">
                  <c:v>1.799783855676651E-2</c:v>
                </c:pt>
                <c:pt idx="1109">
                  <c:v>1.8021967262029648E-2</c:v>
                </c:pt>
                <c:pt idx="1110">
                  <c:v>1.790987141430378E-2</c:v>
                </c:pt>
                <c:pt idx="1111">
                  <c:v>1.7809003591537476E-2</c:v>
                </c:pt>
                <c:pt idx="1112">
                  <c:v>1.7797565087676048E-2</c:v>
                </c:pt>
                <c:pt idx="1113">
                  <c:v>1.7952237278223038E-2</c:v>
                </c:pt>
                <c:pt idx="1114">
                  <c:v>1.7954207956790924E-2</c:v>
                </c:pt>
                <c:pt idx="1115">
                  <c:v>1.799396239221096E-2</c:v>
                </c:pt>
                <c:pt idx="1116">
                  <c:v>1.798786036670208E-2</c:v>
                </c:pt>
                <c:pt idx="1117">
                  <c:v>1.8028546124696732E-2</c:v>
                </c:pt>
                <c:pt idx="1118">
                  <c:v>1.8024731427431107E-2</c:v>
                </c:pt>
                <c:pt idx="1119">
                  <c:v>1.8001815304160118E-2</c:v>
                </c:pt>
                <c:pt idx="1120">
                  <c:v>1.7930198460817337E-2</c:v>
                </c:pt>
                <c:pt idx="1121">
                  <c:v>1.7930299043655396E-2</c:v>
                </c:pt>
                <c:pt idx="1122">
                  <c:v>1.7841381952166557E-2</c:v>
                </c:pt>
                <c:pt idx="1123">
                  <c:v>1.7908161506056786E-2</c:v>
                </c:pt>
                <c:pt idx="1124">
                  <c:v>1.8058169633150101E-2</c:v>
                </c:pt>
                <c:pt idx="1125">
                  <c:v>1.7949089407920837E-2</c:v>
                </c:pt>
                <c:pt idx="1126">
                  <c:v>1.7827266827225685E-2</c:v>
                </c:pt>
                <c:pt idx="1127">
                  <c:v>1.7936030402779579E-2</c:v>
                </c:pt>
                <c:pt idx="1128">
                  <c:v>1.803809218108654E-2</c:v>
                </c:pt>
                <c:pt idx="1129">
                  <c:v>1.8014675006270409E-2</c:v>
                </c:pt>
                <c:pt idx="1130">
                  <c:v>1.8005449324846268E-2</c:v>
                </c:pt>
                <c:pt idx="1131">
                  <c:v>1.803932711482048E-2</c:v>
                </c:pt>
                <c:pt idx="1132">
                  <c:v>1.7846006900072098E-2</c:v>
                </c:pt>
                <c:pt idx="1133">
                  <c:v>1.7849471420049667E-2</c:v>
                </c:pt>
                <c:pt idx="1134">
                  <c:v>1.7882658168673515E-2</c:v>
                </c:pt>
                <c:pt idx="1135">
                  <c:v>1.7957992851734161E-2</c:v>
                </c:pt>
                <c:pt idx="1136">
                  <c:v>1.7894987016916275E-2</c:v>
                </c:pt>
                <c:pt idx="1137">
                  <c:v>1.7881298437714577E-2</c:v>
                </c:pt>
                <c:pt idx="1138">
                  <c:v>1.781538687646389E-2</c:v>
                </c:pt>
                <c:pt idx="1139">
                  <c:v>1.7831776291131973E-2</c:v>
                </c:pt>
                <c:pt idx="1140">
                  <c:v>1.7922775819897652E-2</c:v>
                </c:pt>
                <c:pt idx="1141">
                  <c:v>1.7870314419269562E-2</c:v>
                </c:pt>
                <c:pt idx="1142">
                  <c:v>1.7848799005150795E-2</c:v>
                </c:pt>
                <c:pt idx="1143">
                  <c:v>1.7916331067681313E-2</c:v>
                </c:pt>
                <c:pt idx="1144">
                  <c:v>1.7853245139122009E-2</c:v>
                </c:pt>
                <c:pt idx="1145">
                  <c:v>1.7773158848285675E-2</c:v>
                </c:pt>
                <c:pt idx="1146">
                  <c:v>1.7895687371492386E-2</c:v>
                </c:pt>
                <c:pt idx="1147">
                  <c:v>1.7860658466815948E-2</c:v>
                </c:pt>
                <c:pt idx="1148">
                  <c:v>1.7970306798815727E-2</c:v>
                </c:pt>
                <c:pt idx="1149">
                  <c:v>1.7929866909980774E-2</c:v>
                </c:pt>
                <c:pt idx="1150">
                  <c:v>1.798308826982975E-2</c:v>
                </c:pt>
                <c:pt idx="1151">
                  <c:v>1.7900731414556503E-2</c:v>
                </c:pt>
                <c:pt idx="1152">
                  <c:v>1.7900815233588219E-2</c:v>
                </c:pt>
                <c:pt idx="1153">
                  <c:v>1.796860434114933E-2</c:v>
                </c:pt>
                <c:pt idx="1154">
                  <c:v>1.8010035157203674E-2</c:v>
                </c:pt>
                <c:pt idx="1155">
                  <c:v>1.799686998128891E-2</c:v>
                </c:pt>
                <c:pt idx="1156">
                  <c:v>1.7960131168365479E-2</c:v>
                </c:pt>
                <c:pt idx="1157">
                  <c:v>1.784122921526432E-2</c:v>
                </c:pt>
                <c:pt idx="1158">
                  <c:v>1.7620144411921501E-2</c:v>
                </c:pt>
                <c:pt idx="1159">
                  <c:v>1.7920855432748795E-2</c:v>
                </c:pt>
                <c:pt idx="1160">
                  <c:v>1.8060076981782913E-2</c:v>
                </c:pt>
                <c:pt idx="1161">
                  <c:v>1.8029075115919113E-2</c:v>
                </c:pt>
                <c:pt idx="1162">
                  <c:v>1.7859607934951782E-2</c:v>
                </c:pt>
                <c:pt idx="1163">
                  <c:v>1.8040547147393227E-2</c:v>
                </c:pt>
                <c:pt idx="1164">
                  <c:v>1.8055729568004608E-2</c:v>
                </c:pt>
                <c:pt idx="1165">
                  <c:v>1.8010586500167847E-2</c:v>
                </c:pt>
                <c:pt idx="1166">
                  <c:v>1.8032919615507126E-2</c:v>
                </c:pt>
                <c:pt idx="1167">
                  <c:v>1.80314090102911E-2</c:v>
                </c:pt>
                <c:pt idx="1168">
                  <c:v>1.7981164157390594E-2</c:v>
                </c:pt>
                <c:pt idx="1169">
                  <c:v>1.7884967848658562E-2</c:v>
                </c:pt>
                <c:pt idx="1170">
                  <c:v>1.8019499257206917E-2</c:v>
                </c:pt>
                <c:pt idx="1171">
                  <c:v>1.8034888431429863E-2</c:v>
                </c:pt>
                <c:pt idx="1172">
                  <c:v>1.8002400174736977E-2</c:v>
                </c:pt>
                <c:pt idx="1173">
                  <c:v>1.7996547743678093E-2</c:v>
                </c:pt>
                <c:pt idx="1174">
                  <c:v>1.7901184037327766E-2</c:v>
                </c:pt>
                <c:pt idx="1175">
                  <c:v>1.802537776529789E-2</c:v>
                </c:pt>
                <c:pt idx="1176">
                  <c:v>1.7900677397847176E-2</c:v>
                </c:pt>
                <c:pt idx="1177">
                  <c:v>1.7863374203443527E-2</c:v>
                </c:pt>
                <c:pt idx="1178">
                  <c:v>1.8036630004644394E-2</c:v>
                </c:pt>
                <c:pt idx="1179">
                  <c:v>1.7989711835980415E-2</c:v>
                </c:pt>
                <c:pt idx="1180">
                  <c:v>1.7881911247968674E-2</c:v>
                </c:pt>
                <c:pt idx="1181">
                  <c:v>1.8012640997767448E-2</c:v>
                </c:pt>
                <c:pt idx="1182">
                  <c:v>1.7923831939697266E-2</c:v>
                </c:pt>
                <c:pt idx="1183">
                  <c:v>1.7964597791433334E-2</c:v>
                </c:pt>
                <c:pt idx="1184">
                  <c:v>1.791825145483017E-2</c:v>
                </c:pt>
                <c:pt idx="1185">
                  <c:v>1.8014360219240189E-2</c:v>
                </c:pt>
                <c:pt idx="1186">
                  <c:v>1.7977472394704819E-2</c:v>
                </c:pt>
                <c:pt idx="1187">
                  <c:v>1.8014272674918175E-2</c:v>
                </c:pt>
                <c:pt idx="1188">
                  <c:v>1.7978794872760773E-2</c:v>
                </c:pt>
                <c:pt idx="1189">
                  <c:v>1.797526516020298E-2</c:v>
                </c:pt>
                <c:pt idx="1190">
                  <c:v>1.7986463382840157E-2</c:v>
                </c:pt>
                <c:pt idx="1191">
                  <c:v>1.8077421933412552E-2</c:v>
                </c:pt>
                <c:pt idx="1192">
                  <c:v>1.8030431121587753E-2</c:v>
                </c:pt>
                <c:pt idx="1193">
                  <c:v>1.7817985266447067E-2</c:v>
                </c:pt>
                <c:pt idx="1194">
                  <c:v>1.7911791801452637E-2</c:v>
                </c:pt>
                <c:pt idx="1195">
                  <c:v>1.8047653138637543E-2</c:v>
                </c:pt>
                <c:pt idx="1196">
                  <c:v>1.8044810742139816E-2</c:v>
                </c:pt>
                <c:pt idx="1197">
                  <c:v>1.797935739159584E-2</c:v>
                </c:pt>
                <c:pt idx="1198">
                  <c:v>1.8007038161158562E-2</c:v>
                </c:pt>
                <c:pt idx="1199">
                  <c:v>1.8030975013971329E-2</c:v>
                </c:pt>
                <c:pt idx="1200">
                  <c:v>1.7957989126443863E-2</c:v>
                </c:pt>
                <c:pt idx="1201">
                  <c:v>1.7982261255383492E-2</c:v>
                </c:pt>
                <c:pt idx="1202">
                  <c:v>1.8092555925250053E-2</c:v>
                </c:pt>
                <c:pt idx="1203">
                  <c:v>1.8073901534080505E-2</c:v>
                </c:pt>
                <c:pt idx="1204">
                  <c:v>1.7950840294361115E-2</c:v>
                </c:pt>
                <c:pt idx="1205">
                  <c:v>1.7991309985518456E-2</c:v>
                </c:pt>
                <c:pt idx="1206">
                  <c:v>1.8091326579451561E-2</c:v>
                </c:pt>
                <c:pt idx="1207">
                  <c:v>1.8044142052531242E-2</c:v>
                </c:pt>
                <c:pt idx="1208">
                  <c:v>1.8053466454148293E-2</c:v>
                </c:pt>
                <c:pt idx="1209">
                  <c:v>1.80094875395298E-2</c:v>
                </c:pt>
                <c:pt idx="1210">
                  <c:v>1.8114754930138588E-2</c:v>
                </c:pt>
                <c:pt idx="1211">
                  <c:v>1.8063053488731384E-2</c:v>
                </c:pt>
                <c:pt idx="1212">
                  <c:v>1.8018018454313278E-2</c:v>
                </c:pt>
                <c:pt idx="1213">
                  <c:v>1.798577606678009E-2</c:v>
                </c:pt>
                <c:pt idx="1214">
                  <c:v>1.8041905015707016E-2</c:v>
                </c:pt>
                <c:pt idx="1215">
                  <c:v>1.7922315746545792E-2</c:v>
                </c:pt>
                <c:pt idx="1216">
                  <c:v>1.8044114112854004E-2</c:v>
                </c:pt>
                <c:pt idx="1217">
                  <c:v>1.8072977662086487E-2</c:v>
                </c:pt>
                <c:pt idx="1218">
                  <c:v>1.8045088276267052E-2</c:v>
                </c:pt>
                <c:pt idx="1219">
                  <c:v>1.7991043627262115E-2</c:v>
                </c:pt>
                <c:pt idx="1220">
                  <c:v>1.7982151359319687E-2</c:v>
                </c:pt>
                <c:pt idx="1221">
                  <c:v>1.7900727689266205E-2</c:v>
                </c:pt>
                <c:pt idx="1222">
                  <c:v>1.7800115048885345E-2</c:v>
                </c:pt>
                <c:pt idx="1223">
                  <c:v>1.785777322947979E-2</c:v>
                </c:pt>
                <c:pt idx="1224">
                  <c:v>1.8039718270301819E-2</c:v>
                </c:pt>
                <c:pt idx="1225">
                  <c:v>1.7983412370085716E-2</c:v>
                </c:pt>
                <c:pt idx="1226">
                  <c:v>1.8096178770065308E-2</c:v>
                </c:pt>
                <c:pt idx="1227">
                  <c:v>1.8104264512658119E-2</c:v>
                </c:pt>
                <c:pt idx="1228">
                  <c:v>1.7918756231665611E-2</c:v>
                </c:pt>
                <c:pt idx="1229">
                  <c:v>1.7796918749809265E-2</c:v>
                </c:pt>
                <c:pt idx="1230">
                  <c:v>1.8032925203442574E-2</c:v>
                </c:pt>
                <c:pt idx="1231">
                  <c:v>1.8131215125322342E-2</c:v>
                </c:pt>
                <c:pt idx="1232">
                  <c:v>1.8014742061495781E-2</c:v>
                </c:pt>
                <c:pt idx="1233">
                  <c:v>1.800105907022953E-2</c:v>
                </c:pt>
                <c:pt idx="1234">
                  <c:v>1.8053170293569565E-2</c:v>
                </c:pt>
                <c:pt idx="1235">
                  <c:v>1.8017766997218132E-2</c:v>
                </c:pt>
                <c:pt idx="1236">
                  <c:v>1.8049595877528191E-2</c:v>
                </c:pt>
                <c:pt idx="1237">
                  <c:v>1.8063070252537727E-2</c:v>
                </c:pt>
                <c:pt idx="1238">
                  <c:v>1.8034059554338455E-2</c:v>
                </c:pt>
                <c:pt idx="1239">
                  <c:v>1.7952779307961464E-2</c:v>
                </c:pt>
                <c:pt idx="1240">
                  <c:v>1.7932085320353508E-2</c:v>
                </c:pt>
                <c:pt idx="1241">
                  <c:v>1.8048174679279327E-2</c:v>
                </c:pt>
                <c:pt idx="1242">
                  <c:v>1.794247142970562E-2</c:v>
                </c:pt>
                <c:pt idx="1243">
                  <c:v>1.8012968823313713E-2</c:v>
                </c:pt>
                <c:pt idx="1244">
                  <c:v>1.7859654501080513E-2</c:v>
                </c:pt>
                <c:pt idx="1245">
                  <c:v>1.7934519797563553E-2</c:v>
                </c:pt>
                <c:pt idx="1246">
                  <c:v>1.8030393868684769E-2</c:v>
                </c:pt>
                <c:pt idx="1247">
                  <c:v>1.7901379615068436E-2</c:v>
                </c:pt>
                <c:pt idx="1248">
                  <c:v>1.7967822030186653E-2</c:v>
                </c:pt>
                <c:pt idx="1249">
                  <c:v>1.8008191138505936E-2</c:v>
                </c:pt>
                <c:pt idx="1250">
                  <c:v>1.7981493845582008E-2</c:v>
                </c:pt>
                <c:pt idx="1251">
                  <c:v>1.7935924232006073E-2</c:v>
                </c:pt>
                <c:pt idx="1252">
                  <c:v>1.7970310524106026E-2</c:v>
                </c:pt>
                <c:pt idx="1253">
                  <c:v>1.7995502799749374E-2</c:v>
                </c:pt>
                <c:pt idx="1254">
                  <c:v>1.8079286441206932E-2</c:v>
                </c:pt>
                <c:pt idx="1255">
                  <c:v>1.8044648692011833E-2</c:v>
                </c:pt>
                <c:pt idx="1256">
                  <c:v>1.8049383535981178E-2</c:v>
                </c:pt>
                <c:pt idx="1257">
                  <c:v>1.7952857539057732E-2</c:v>
                </c:pt>
                <c:pt idx="1258">
                  <c:v>1.7969181761145592E-2</c:v>
                </c:pt>
                <c:pt idx="1259">
                  <c:v>1.7997080460190773E-2</c:v>
                </c:pt>
                <c:pt idx="1260">
                  <c:v>1.7967628315091133E-2</c:v>
                </c:pt>
                <c:pt idx="1261">
                  <c:v>1.7867079004645348E-2</c:v>
                </c:pt>
                <c:pt idx="1262">
                  <c:v>1.8036520108580589E-2</c:v>
                </c:pt>
                <c:pt idx="1263">
                  <c:v>1.80202666670084E-2</c:v>
                </c:pt>
                <c:pt idx="1264">
                  <c:v>1.7792515456676483E-2</c:v>
                </c:pt>
                <c:pt idx="1265">
                  <c:v>1.7834100872278214E-2</c:v>
                </c:pt>
                <c:pt idx="1266">
                  <c:v>1.7996357753872871E-2</c:v>
                </c:pt>
                <c:pt idx="1267">
                  <c:v>1.7956441268324852E-2</c:v>
                </c:pt>
                <c:pt idx="1268">
                  <c:v>1.7939765006303787E-2</c:v>
                </c:pt>
                <c:pt idx="1269">
                  <c:v>1.8028995022177696E-2</c:v>
                </c:pt>
                <c:pt idx="1270">
                  <c:v>1.8007537350058556E-2</c:v>
                </c:pt>
                <c:pt idx="1271">
                  <c:v>1.7951600253582001E-2</c:v>
                </c:pt>
                <c:pt idx="1272">
                  <c:v>1.7966162413358688E-2</c:v>
                </c:pt>
                <c:pt idx="1273">
                  <c:v>1.7973348498344421E-2</c:v>
                </c:pt>
                <c:pt idx="1274">
                  <c:v>1.7941897734999657E-2</c:v>
                </c:pt>
                <c:pt idx="1275">
                  <c:v>1.8022866919636726E-2</c:v>
                </c:pt>
                <c:pt idx="1276">
                  <c:v>1.7894359305500984E-2</c:v>
                </c:pt>
                <c:pt idx="1277">
                  <c:v>1.7952851951122284E-2</c:v>
                </c:pt>
                <c:pt idx="1278">
                  <c:v>1.8006537109613419E-2</c:v>
                </c:pt>
                <c:pt idx="1279">
                  <c:v>1.7992271110415459E-2</c:v>
                </c:pt>
                <c:pt idx="1280">
                  <c:v>1.7977252602577209E-2</c:v>
                </c:pt>
                <c:pt idx="1281">
                  <c:v>1.8027737736701965E-2</c:v>
                </c:pt>
                <c:pt idx="1282">
                  <c:v>1.7983840778470039E-2</c:v>
                </c:pt>
                <c:pt idx="1283">
                  <c:v>1.791219599545002E-2</c:v>
                </c:pt>
                <c:pt idx="1284">
                  <c:v>1.7851907759904861E-2</c:v>
                </c:pt>
                <c:pt idx="1285">
                  <c:v>1.7839528620243073E-2</c:v>
                </c:pt>
                <c:pt idx="1286">
                  <c:v>1.7238099128007889E-2</c:v>
                </c:pt>
                <c:pt idx="1287">
                  <c:v>1.7212549224495888E-2</c:v>
                </c:pt>
                <c:pt idx="1288">
                  <c:v>1.7232844606041908E-2</c:v>
                </c:pt>
                <c:pt idx="1289">
                  <c:v>1.7288351431488991E-2</c:v>
                </c:pt>
                <c:pt idx="1290">
                  <c:v>1.7542324960231781E-2</c:v>
                </c:pt>
                <c:pt idx="1291">
                  <c:v>1.7910758033394814E-2</c:v>
                </c:pt>
                <c:pt idx="1292">
                  <c:v>1.7925173044204712E-2</c:v>
                </c:pt>
                <c:pt idx="1293">
                  <c:v>1.7908656969666481E-2</c:v>
                </c:pt>
                <c:pt idx="1294">
                  <c:v>1.8003199249505997E-2</c:v>
                </c:pt>
                <c:pt idx="1295">
                  <c:v>1.7874397337436676E-2</c:v>
                </c:pt>
                <c:pt idx="1296">
                  <c:v>1.7953995615243912E-2</c:v>
                </c:pt>
                <c:pt idx="1297">
                  <c:v>1.798693835735321E-2</c:v>
                </c:pt>
                <c:pt idx="1298">
                  <c:v>1.7980910837650299E-2</c:v>
                </c:pt>
                <c:pt idx="1299">
                  <c:v>1.7845721915364265E-2</c:v>
                </c:pt>
                <c:pt idx="1300">
                  <c:v>1.7920661717653275E-2</c:v>
                </c:pt>
                <c:pt idx="1301">
                  <c:v>1.8039895221590996E-2</c:v>
                </c:pt>
                <c:pt idx="1302">
                  <c:v>1.7995666712522507E-2</c:v>
                </c:pt>
                <c:pt idx="1303">
                  <c:v>1.8030248582363129E-2</c:v>
                </c:pt>
                <c:pt idx="1304">
                  <c:v>1.7942428588867188E-2</c:v>
                </c:pt>
                <c:pt idx="1305">
                  <c:v>1.7852379009127617E-2</c:v>
                </c:pt>
                <c:pt idx="1306">
                  <c:v>1.7793366685509682E-2</c:v>
                </c:pt>
                <c:pt idx="1307">
                  <c:v>1.8041800707578659E-2</c:v>
                </c:pt>
                <c:pt idx="1308">
                  <c:v>1.7965085804462433E-2</c:v>
                </c:pt>
                <c:pt idx="1309">
                  <c:v>1.8034299835562706E-2</c:v>
                </c:pt>
                <c:pt idx="1310">
                  <c:v>1.7993127927184105E-2</c:v>
                </c:pt>
                <c:pt idx="1311">
                  <c:v>1.7907792702317238E-2</c:v>
                </c:pt>
                <c:pt idx="1312">
                  <c:v>1.8016546964645386E-2</c:v>
                </c:pt>
                <c:pt idx="1313">
                  <c:v>1.8064400181174278E-2</c:v>
                </c:pt>
                <c:pt idx="1314">
                  <c:v>1.8000513315200806E-2</c:v>
                </c:pt>
                <c:pt idx="1315">
                  <c:v>1.8043298274278641E-2</c:v>
                </c:pt>
                <c:pt idx="1316">
                  <c:v>1.7968270927667618E-2</c:v>
                </c:pt>
                <c:pt idx="1317">
                  <c:v>1.7957737669348717E-2</c:v>
                </c:pt>
                <c:pt idx="1318">
                  <c:v>1.7987539991736412E-2</c:v>
                </c:pt>
                <c:pt idx="1319">
                  <c:v>1.8026908859610558E-2</c:v>
                </c:pt>
                <c:pt idx="1320">
                  <c:v>1.7939314246177673E-2</c:v>
                </c:pt>
                <c:pt idx="1321">
                  <c:v>1.8008116632699966E-2</c:v>
                </c:pt>
                <c:pt idx="1322">
                  <c:v>1.8000196665525436E-2</c:v>
                </c:pt>
                <c:pt idx="1323">
                  <c:v>1.8019173294305801E-2</c:v>
                </c:pt>
                <c:pt idx="1324">
                  <c:v>1.8044939264655113E-2</c:v>
                </c:pt>
                <c:pt idx="1325">
                  <c:v>1.7947753891348839E-2</c:v>
                </c:pt>
                <c:pt idx="1326">
                  <c:v>1.7846498638391495E-2</c:v>
                </c:pt>
                <c:pt idx="1327">
                  <c:v>1.7996707931160927E-2</c:v>
                </c:pt>
                <c:pt idx="1328">
                  <c:v>1.8034746870398521E-2</c:v>
                </c:pt>
                <c:pt idx="1329">
                  <c:v>1.792411133646965E-2</c:v>
                </c:pt>
                <c:pt idx="1330">
                  <c:v>1.8006201833486557E-2</c:v>
                </c:pt>
                <c:pt idx="1331">
                  <c:v>1.8061898648738861E-2</c:v>
                </c:pt>
                <c:pt idx="1332">
                  <c:v>1.8100131303071976E-2</c:v>
                </c:pt>
                <c:pt idx="1333">
                  <c:v>1.7925914376974106E-2</c:v>
                </c:pt>
                <c:pt idx="1334">
                  <c:v>1.7888573929667473E-2</c:v>
                </c:pt>
                <c:pt idx="1335">
                  <c:v>1.7895130440592766E-2</c:v>
                </c:pt>
                <c:pt idx="1336">
                  <c:v>1.8013689666986465E-2</c:v>
                </c:pt>
                <c:pt idx="1337">
                  <c:v>1.8038423731923103E-2</c:v>
                </c:pt>
                <c:pt idx="1338">
                  <c:v>1.8053952604532242E-2</c:v>
                </c:pt>
                <c:pt idx="1339">
                  <c:v>1.8084246665239334E-2</c:v>
                </c:pt>
                <c:pt idx="1340">
                  <c:v>1.7822127789258957E-2</c:v>
                </c:pt>
                <c:pt idx="1341">
                  <c:v>1.7988612875342369E-2</c:v>
                </c:pt>
                <c:pt idx="1342">
                  <c:v>1.806231401860714E-2</c:v>
                </c:pt>
                <c:pt idx="1343">
                  <c:v>1.8012456595897675E-2</c:v>
                </c:pt>
                <c:pt idx="1344">
                  <c:v>1.8001997843384743E-2</c:v>
                </c:pt>
                <c:pt idx="1345">
                  <c:v>1.7982779070734978E-2</c:v>
                </c:pt>
                <c:pt idx="1346">
                  <c:v>1.8049530684947968E-2</c:v>
                </c:pt>
                <c:pt idx="1347">
                  <c:v>1.8064100295305252E-2</c:v>
                </c:pt>
                <c:pt idx="1348">
                  <c:v>1.8032990396022797E-2</c:v>
                </c:pt>
                <c:pt idx="1349">
                  <c:v>1.8036555498838425E-2</c:v>
                </c:pt>
                <c:pt idx="1350">
                  <c:v>1.7931157723069191E-2</c:v>
                </c:pt>
                <c:pt idx="1351">
                  <c:v>1.7848193645477295E-2</c:v>
                </c:pt>
                <c:pt idx="1352">
                  <c:v>1.7985299229621887E-2</c:v>
                </c:pt>
                <c:pt idx="1353">
                  <c:v>1.8001681193709373E-2</c:v>
                </c:pt>
                <c:pt idx="1354">
                  <c:v>1.802355982363224E-2</c:v>
                </c:pt>
                <c:pt idx="1355">
                  <c:v>1.8012670800089836E-2</c:v>
                </c:pt>
                <c:pt idx="1356">
                  <c:v>1.7961813136935234E-2</c:v>
                </c:pt>
                <c:pt idx="1357">
                  <c:v>1.7898198217153549E-2</c:v>
                </c:pt>
                <c:pt idx="1358">
                  <c:v>1.7976583912968636E-2</c:v>
                </c:pt>
                <c:pt idx="1359">
                  <c:v>1.7966475337743759E-2</c:v>
                </c:pt>
                <c:pt idx="1360">
                  <c:v>1.7700167372822762E-2</c:v>
                </c:pt>
                <c:pt idx="1361">
                  <c:v>1.7951041460037231E-2</c:v>
                </c:pt>
                <c:pt idx="1362">
                  <c:v>1.8016491085290909E-2</c:v>
                </c:pt>
                <c:pt idx="1363">
                  <c:v>1.7980637028813362E-2</c:v>
                </c:pt>
                <c:pt idx="1364">
                  <c:v>1.7879407852888107E-2</c:v>
                </c:pt>
                <c:pt idx="1365">
                  <c:v>1.7886513844132423E-2</c:v>
                </c:pt>
                <c:pt idx="1366">
                  <c:v>1.7970232293009758E-2</c:v>
                </c:pt>
                <c:pt idx="1367">
                  <c:v>1.7965629696846008E-2</c:v>
                </c:pt>
                <c:pt idx="1368">
                  <c:v>1.7884019762277603E-2</c:v>
                </c:pt>
                <c:pt idx="1369">
                  <c:v>1.786065474152565E-2</c:v>
                </c:pt>
                <c:pt idx="1370">
                  <c:v>1.8033681437373161E-2</c:v>
                </c:pt>
                <c:pt idx="1371">
                  <c:v>1.7934400588274002E-2</c:v>
                </c:pt>
                <c:pt idx="1372">
                  <c:v>1.7965139821171761E-2</c:v>
                </c:pt>
                <c:pt idx="1373">
                  <c:v>1.8041074275970459E-2</c:v>
                </c:pt>
                <c:pt idx="1374">
                  <c:v>1.7907101660966873E-2</c:v>
                </c:pt>
                <c:pt idx="1375">
                  <c:v>1.7925551161170006E-2</c:v>
                </c:pt>
                <c:pt idx="1376">
                  <c:v>1.7932659015059471E-2</c:v>
                </c:pt>
                <c:pt idx="1377">
                  <c:v>1.8026525154709816E-2</c:v>
                </c:pt>
                <c:pt idx="1378">
                  <c:v>1.8021572381258011E-2</c:v>
                </c:pt>
                <c:pt idx="1379">
                  <c:v>1.7847945913672447E-2</c:v>
                </c:pt>
                <c:pt idx="1380">
                  <c:v>1.7806923016905785E-2</c:v>
                </c:pt>
                <c:pt idx="1381">
                  <c:v>1.7912182956933975E-2</c:v>
                </c:pt>
                <c:pt idx="1382">
                  <c:v>1.7891837283968925E-2</c:v>
                </c:pt>
                <c:pt idx="1383">
                  <c:v>1.8048595637083054E-2</c:v>
                </c:pt>
                <c:pt idx="1384">
                  <c:v>1.8030701205134392E-2</c:v>
                </c:pt>
                <c:pt idx="1385">
                  <c:v>1.7932312563061714E-2</c:v>
                </c:pt>
                <c:pt idx="1386">
                  <c:v>1.7959769815206528E-2</c:v>
                </c:pt>
                <c:pt idx="1387">
                  <c:v>1.7855126410722733E-2</c:v>
                </c:pt>
                <c:pt idx="1388">
                  <c:v>1.8004262819886208E-2</c:v>
                </c:pt>
                <c:pt idx="1389">
                  <c:v>1.8002789467573166E-2</c:v>
                </c:pt>
                <c:pt idx="1390">
                  <c:v>1.8050482496619225E-2</c:v>
                </c:pt>
                <c:pt idx="1391">
                  <c:v>1.7950067296624184E-2</c:v>
                </c:pt>
                <c:pt idx="1392">
                  <c:v>1.7941664904356003E-2</c:v>
                </c:pt>
                <c:pt idx="1393">
                  <c:v>1.7969969660043716E-2</c:v>
                </c:pt>
                <c:pt idx="1394">
                  <c:v>1.7813624814152718E-2</c:v>
                </c:pt>
                <c:pt idx="1395">
                  <c:v>1.7912214621901512E-2</c:v>
                </c:pt>
                <c:pt idx="1396">
                  <c:v>1.8056787550449371E-2</c:v>
                </c:pt>
                <c:pt idx="1397">
                  <c:v>1.8026551231741905E-2</c:v>
                </c:pt>
                <c:pt idx="1398">
                  <c:v>1.7967516556382179E-2</c:v>
                </c:pt>
                <c:pt idx="1399">
                  <c:v>1.796303316950798E-2</c:v>
                </c:pt>
                <c:pt idx="1400">
                  <c:v>1.7992991954088211E-2</c:v>
                </c:pt>
                <c:pt idx="1401">
                  <c:v>1.8013432621955872E-2</c:v>
                </c:pt>
                <c:pt idx="1402">
                  <c:v>1.7863839864730835E-2</c:v>
                </c:pt>
                <c:pt idx="1403">
                  <c:v>1.7897129058837891E-2</c:v>
                </c:pt>
                <c:pt idx="1404">
                  <c:v>1.7900045961141586E-2</c:v>
                </c:pt>
                <c:pt idx="1405">
                  <c:v>1.7980581149458885E-2</c:v>
                </c:pt>
                <c:pt idx="1406">
                  <c:v>1.7968513071537018E-2</c:v>
                </c:pt>
                <c:pt idx="1407">
                  <c:v>1.7995972186326981E-2</c:v>
                </c:pt>
                <c:pt idx="1408">
                  <c:v>1.7983950674533844E-2</c:v>
                </c:pt>
                <c:pt idx="1409">
                  <c:v>1.7894767224788666E-2</c:v>
                </c:pt>
                <c:pt idx="1410">
                  <c:v>1.7980745062232018E-2</c:v>
                </c:pt>
                <c:pt idx="1411">
                  <c:v>1.7957814037799835E-2</c:v>
                </c:pt>
                <c:pt idx="1412">
                  <c:v>1.8013697117567062E-2</c:v>
                </c:pt>
                <c:pt idx="1413">
                  <c:v>1.796659454703331E-2</c:v>
                </c:pt>
                <c:pt idx="1414">
                  <c:v>1.7961965873837471E-2</c:v>
                </c:pt>
                <c:pt idx="1415">
                  <c:v>1.7965668812394142E-2</c:v>
                </c:pt>
                <c:pt idx="1416">
                  <c:v>1.7971320077776909E-2</c:v>
                </c:pt>
                <c:pt idx="1417">
                  <c:v>1.7951034009456635E-2</c:v>
                </c:pt>
                <c:pt idx="1418">
                  <c:v>1.7797460779547691E-2</c:v>
                </c:pt>
                <c:pt idx="1419">
                  <c:v>1.783931627869606E-2</c:v>
                </c:pt>
                <c:pt idx="1420">
                  <c:v>1.7885114997625351E-2</c:v>
                </c:pt>
                <c:pt idx="1421">
                  <c:v>1.7969297245144844E-2</c:v>
                </c:pt>
                <c:pt idx="1422">
                  <c:v>1.7936557531356812E-2</c:v>
                </c:pt>
                <c:pt idx="1423">
                  <c:v>1.7990462481975555E-2</c:v>
                </c:pt>
                <c:pt idx="1424">
                  <c:v>1.7997700721025467E-2</c:v>
                </c:pt>
                <c:pt idx="1425">
                  <c:v>1.7980258911848068E-2</c:v>
                </c:pt>
                <c:pt idx="1426">
                  <c:v>1.7999706789851189E-2</c:v>
                </c:pt>
                <c:pt idx="1427">
                  <c:v>1.7965013161301613E-2</c:v>
                </c:pt>
                <c:pt idx="1428">
                  <c:v>1.7863407731056213E-2</c:v>
                </c:pt>
                <c:pt idx="1429">
                  <c:v>1.7980854958295822E-2</c:v>
                </c:pt>
                <c:pt idx="1430">
                  <c:v>1.7907958477735519E-2</c:v>
                </c:pt>
                <c:pt idx="1431">
                  <c:v>1.7994705587625504E-2</c:v>
                </c:pt>
                <c:pt idx="1432">
                  <c:v>1.7909914255142212E-2</c:v>
                </c:pt>
                <c:pt idx="1433">
                  <c:v>1.7969103530049324E-2</c:v>
                </c:pt>
                <c:pt idx="1434">
                  <c:v>1.8022721633315086E-2</c:v>
                </c:pt>
                <c:pt idx="1435">
                  <c:v>1.7967823892831802E-2</c:v>
                </c:pt>
                <c:pt idx="1436">
                  <c:v>1.7883880063891411E-2</c:v>
                </c:pt>
                <c:pt idx="1437">
                  <c:v>1.7877662554383278E-2</c:v>
                </c:pt>
                <c:pt idx="1438">
                  <c:v>1.7894616350531578E-2</c:v>
                </c:pt>
                <c:pt idx="1439">
                  <c:v>1.7971528694033623E-2</c:v>
                </c:pt>
                <c:pt idx="1440">
                  <c:v>1.7917748540639877E-2</c:v>
                </c:pt>
                <c:pt idx="1441">
                  <c:v>1.7965946346521378E-2</c:v>
                </c:pt>
                <c:pt idx="1442">
                  <c:v>1.7855485901236534E-2</c:v>
                </c:pt>
                <c:pt idx="1443">
                  <c:v>1.7816238105297089E-2</c:v>
                </c:pt>
                <c:pt idx="1444">
                  <c:v>1.7968816682696342E-2</c:v>
                </c:pt>
                <c:pt idx="1445">
                  <c:v>1.7978688701987267E-2</c:v>
                </c:pt>
                <c:pt idx="1446">
                  <c:v>1.7947012558579445E-2</c:v>
                </c:pt>
                <c:pt idx="1447">
                  <c:v>1.7908969894051552E-2</c:v>
                </c:pt>
                <c:pt idx="1448">
                  <c:v>1.7852123826742172E-2</c:v>
                </c:pt>
                <c:pt idx="1449">
                  <c:v>1.783154159784317E-2</c:v>
                </c:pt>
                <c:pt idx="1450">
                  <c:v>1.7925890162587166E-2</c:v>
                </c:pt>
                <c:pt idx="1451">
                  <c:v>1.8017446622252464E-2</c:v>
                </c:pt>
                <c:pt idx="1452">
                  <c:v>1.7868656665086746E-2</c:v>
                </c:pt>
                <c:pt idx="1453">
                  <c:v>1.7603499814867973E-2</c:v>
                </c:pt>
                <c:pt idx="1454">
                  <c:v>1.7775824293494225E-2</c:v>
                </c:pt>
                <c:pt idx="1455">
                  <c:v>1.792045496404171E-2</c:v>
                </c:pt>
                <c:pt idx="1456">
                  <c:v>1.7875358462333679E-2</c:v>
                </c:pt>
                <c:pt idx="1457">
                  <c:v>1.7963629215955734E-2</c:v>
                </c:pt>
                <c:pt idx="1458">
                  <c:v>1.8010057508945465E-2</c:v>
                </c:pt>
                <c:pt idx="1459">
                  <c:v>1.7868151888251305E-2</c:v>
                </c:pt>
                <c:pt idx="1460">
                  <c:v>1.7835495993494987E-2</c:v>
                </c:pt>
                <c:pt idx="1461">
                  <c:v>1.7920464277267456E-2</c:v>
                </c:pt>
                <c:pt idx="1462">
                  <c:v>1.794198714196682E-2</c:v>
                </c:pt>
                <c:pt idx="1463">
                  <c:v>1.7894940450787544E-2</c:v>
                </c:pt>
                <c:pt idx="1464">
                  <c:v>1.7929352819919586E-2</c:v>
                </c:pt>
                <c:pt idx="1465">
                  <c:v>1.7999270930886269E-2</c:v>
                </c:pt>
                <c:pt idx="1466">
                  <c:v>1.7972804605960846E-2</c:v>
                </c:pt>
                <c:pt idx="1467">
                  <c:v>1.7898213118314743E-2</c:v>
                </c:pt>
                <c:pt idx="1468">
                  <c:v>1.7995432019233704E-2</c:v>
                </c:pt>
                <c:pt idx="1469">
                  <c:v>1.7960295081138611E-2</c:v>
                </c:pt>
                <c:pt idx="1470">
                  <c:v>1.7885554581880569E-2</c:v>
                </c:pt>
                <c:pt idx="1471">
                  <c:v>1.7733391374349594E-2</c:v>
                </c:pt>
                <c:pt idx="1472">
                  <c:v>1.7872894182801247E-2</c:v>
                </c:pt>
                <c:pt idx="1473">
                  <c:v>1.7922891303896904E-2</c:v>
                </c:pt>
                <c:pt idx="1474">
                  <c:v>1.8025176599621773E-2</c:v>
                </c:pt>
                <c:pt idx="1475">
                  <c:v>1.801757887005806E-2</c:v>
                </c:pt>
                <c:pt idx="1476">
                  <c:v>1.783301867544651E-2</c:v>
                </c:pt>
                <c:pt idx="1477">
                  <c:v>1.7767403274774551E-2</c:v>
                </c:pt>
                <c:pt idx="1478">
                  <c:v>1.7848361283540726E-2</c:v>
                </c:pt>
                <c:pt idx="1479">
                  <c:v>1.7828749492764473E-2</c:v>
                </c:pt>
                <c:pt idx="1480">
                  <c:v>1.7826002091169357E-2</c:v>
                </c:pt>
                <c:pt idx="1481">
                  <c:v>1.7948029562830925E-2</c:v>
                </c:pt>
                <c:pt idx="1482">
                  <c:v>1.7937693744897842E-2</c:v>
                </c:pt>
                <c:pt idx="1483">
                  <c:v>1.8012575805187225E-2</c:v>
                </c:pt>
                <c:pt idx="1484">
                  <c:v>1.8013119697570801E-2</c:v>
                </c:pt>
                <c:pt idx="1485">
                  <c:v>1.8055496737360954E-2</c:v>
                </c:pt>
                <c:pt idx="1486">
                  <c:v>1.7794465646147728E-2</c:v>
                </c:pt>
                <c:pt idx="1487">
                  <c:v>1.7745265737175941E-2</c:v>
                </c:pt>
                <c:pt idx="1488">
                  <c:v>1.7869554460048676E-2</c:v>
                </c:pt>
                <c:pt idx="1489">
                  <c:v>1.8003232777118683E-2</c:v>
                </c:pt>
                <c:pt idx="1490">
                  <c:v>1.8048157915472984E-2</c:v>
                </c:pt>
                <c:pt idx="1491">
                  <c:v>1.8071491271257401E-2</c:v>
                </c:pt>
                <c:pt idx="1492">
                  <c:v>1.8050281330943108E-2</c:v>
                </c:pt>
                <c:pt idx="1493">
                  <c:v>1.7939260229468346E-2</c:v>
                </c:pt>
                <c:pt idx="1494">
                  <c:v>1.787174865603447E-2</c:v>
                </c:pt>
                <c:pt idx="1495">
                  <c:v>1.7926391214132309E-2</c:v>
                </c:pt>
                <c:pt idx="1496">
                  <c:v>1.7929423600435257E-2</c:v>
                </c:pt>
                <c:pt idx="1497">
                  <c:v>1.7923019826412201E-2</c:v>
                </c:pt>
                <c:pt idx="1498">
                  <c:v>1.7953727394342422E-2</c:v>
                </c:pt>
                <c:pt idx="1499">
                  <c:v>1.804037019610405E-2</c:v>
                </c:pt>
                <c:pt idx="1500">
                  <c:v>1.7994558438658714E-2</c:v>
                </c:pt>
                <c:pt idx="1501">
                  <c:v>1.7999891191720963E-2</c:v>
                </c:pt>
                <c:pt idx="1502">
                  <c:v>1.7941433936357498E-2</c:v>
                </c:pt>
                <c:pt idx="1503">
                  <c:v>1.7879430204629898E-2</c:v>
                </c:pt>
                <c:pt idx="1504">
                  <c:v>1.7772367224097252E-2</c:v>
                </c:pt>
                <c:pt idx="1505">
                  <c:v>1.7920501530170441E-2</c:v>
                </c:pt>
                <c:pt idx="1506">
                  <c:v>1.7999419942498207E-2</c:v>
                </c:pt>
                <c:pt idx="1507">
                  <c:v>1.7964661121368408E-2</c:v>
                </c:pt>
                <c:pt idx="1508">
                  <c:v>1.7950501292943954E-2</c:v>
                </c:pt>
                <c:pt idx="1509">
                  <c:v>1.7894027754664421E-2</c:v>
                </c:pt>
                <c:pt idx="1510">
                  <c:v>1.785891130566597E-2</c:v>
                </c:pt>
                <c:pt idx="1511">
                  <c:v>1.7978150397539139E-2</c:v>
                </c:pt>
                <c:pt idx="1512">
                  <c:v>1.7921887338161469E-2</c:v>
                </c:pt>
                <c:pt idx="1513">
                  <c:v>1.7866732552647591E-2</c:v>
                </c:pt>
                <c:pt idx="1514">
                  <c:v>1.7657779157161713E-2</c:v>
                </c:pt>
                <c:pt idx="1515">
                  <c:v>1.7865361645817757E-2</c:v>
                </c:pt>
                <c:pt idx="1516">
                  <c:v>1.7971880733966827E-2</c:v>
                </c:pt>
                <c:pt idx="1517">
                  <c:v>1.7997417598962784E-2</c:v>
                </c:pt>
                <c:pt idx="1518">
                  <c:v>1.8034446984529495E-2</c:v>
                </c:pt>
                <c:pt idx="1519">
                  <c:v>1.8018236383795738E-2</c:v>
                </c:pt>
                <c:pt idx="1520">
                  <c:v>1.7840120941400528E-2</c:v>
                </c:pt>
                <c:pt idx="1521">
                  <c:v>1.7897417768836021E-2</c:v>
                </c:pt>
                <c:pt idx="1522">
                  <c:v>1.7967361956834793E-2</c:v>
                </c:pt>
                <c:pt idx="1523">
                  <c:v>1.798185333609581E-2</c:v>
                </c:pt>
                <c:pt idx="1524">
                  <c:v>1.7995648086071014E-2</c:v>
                </c:pt>
                <c:pt idx="1525">
                  <c:v>1.8002131953835487E-2</c:v>
                </c:pt>
                <c:pt idx="1526">
                  <c:v>1.8040761351585388E-2</c:v>
                </c:pt>
                <c:pt idx="1527">
                  <c:v>1.7963321879506111E-2</c:v>
                </c:pt>
                <c:pt idx="1528">
                  <c:v>1.7906855791807175E-2</c:v>
                </c:pt>
                <c:pt idx="1529">
                  <c:v>1.7794113606214523E-2</c:v>
                </c:pt>
                <c:pt idx="1530">
                  <c:v>1.7968501895666122E-2</c:v>
                </c:pt>
                <c:pt idx="1531">
                  <c:v>1.7994401976466179E-2</c:v>
                </c:pt>
                <c:pt idx="1532">
                  <c:v>1.8025634810328484E-2</c:v>
                </c:pt>
                <c:pt idx="1533">
                  <c:v>1.7937082797288895E-2</c:v>
                </c:pt>
                <c:pt idx="1534">
                  <c:v>1.8028263002634048E-2</c:v>
                </c:pt>
                <c:pt idx="1535">
                  <c:v>1.7919883131980896E-2</c:v>
                </c:pt>
                <c:pt idx="1536">
                  <c:v>1.7843512818217278E-2</c:v>
                </c:pt>
                <c:pt idx="1537">
                  <c:v>1.7788590863347054E-2</c:v>
                </c:pt>
                <c:pt idx="1538">
                  <c:v>1.7870066687464714E-2</c:v>
                </c:pt>
                <c:pt idx="1539">
                  <c:v>1.7878469079732895E-2</c:v>
                </c:pt>
                <c:pt idx="1540">
                  <c:v>1.799406111240387E-2</c:v>
                </c:pt>
                <c:pt idx="1541">
                  <c:v>1.8014613538980484E-2</c:v>
                </c:pt>
                <c:pt idx="1542">
                  <c:v>1.7858918756246567E-2</c:v>
                </c:pt>
                <c:pt idx="1543">
                  <c:v>1.7852684482932091E-2</c:v>
                </c:pt>
                <c:pt idx="1544">
                  <c:v>1.7955310642719269E-2</c:v>
                </c:pt>
                <c:pt idx="1545">
                  <c:v>1.7982140183448792E-2</c:v>
                </c:pt>
                <c:pt idx="1546">
                  <c:v>1.7947796732187271E-2</c:v>
                </c:pt>
                <c:pt idx="1547">
                  <c:v>1.776440441608429E-2</c:v>
                </c:pt>
                <c:pt idx="1548">
                  <c:v>1.7819752916693687E-2</c:v>
                </c:pt>
                <c:pt idx="1549">
                  <c:v>1.7968013882637024E-2</c:v>
                </c:pt>
                <c:pt idx="1550">
                  <c:v>1.7915377393364906E-2</c:v>
                </c:pt>
                <c:pt idx="1551">
                  <c:v>1.7944354563951492E-2</c:v>
                </c:pt>
                <c:pt idx="1552">
                  <c:v>1.7906991764903069E-2</c:v>
                </c:pt>
                <c:pt idx="1553">
                  <c:v>1.7729856073856354E-2</c:v>
                </c:pt>
                <c:pt idx="1554">
                  <c:v>1.7791010439395905E-2</c:v>
                </c:pt>
                <c:pt idx="1555">
                  <c:v>1.7897136509418488E-2</c:v>
                </c:pt>
                <c:pt idx="1556">
                  <c:v>1.7862219363451004E-2</c:v>
                </c:pt>
                <c:pt idx="1557">
                  <c:v>1.7939921468496323E-2</c:v>
                </c:pt>
                <c:pt idx="1558">
                  <c:v>1.7955921590328217E-2</c:v>
                </c:pt>
                <c:pt idx="1559">
                  <c:v>1.7968261614441872E-2</c:v>
                </c:pt>
                <c:pt idx="1560">
                  <c:v>1.79310142993927E-2</c:v>
                </c:pt>
                <c:pt idx="1561">
                  <c:v>1.7692456021904945E-2</c:v>
                </c:pt>
                <c:pt idx="1562">
                  <c:v>1.7519267275929451E-2</c:v>
                </c:pt>
                <c:pt idx="1563">
                  <c:v>1.7601948231458664E-2</c:v>
                </c:pt>
                <c:pt idx="1564">
                  <c:v>1.7980840057134628E-2</c:v>
                </c:pt>
                <c:pt idx="1565">
                  <c:v>1.8037203699350357E-2</c:v>
                </c:pt>
                <c:pt idx="1566">
                  <c:v>1.7846796661615372E-2</c:v>
                </c:pt>
                <c:pt idx="1567">
                  <c:v>1.7934063449501991E-2</c:v>
                </c:pt>
                <c:pt idx="1568">
                  <c:v>1.7874173820018768E-2</c:v>
                </c:pt>
                <c:pt idx="1569">
                  <c:v>1.7860913649201393E-2</c:v>
                </c:pt>
                <c:pt idx="1570">
                  <c:v>1.7881298437714577E-2</c:v>
                </c:pt>
                <c:pt idx="1571">
                  <c:v>1.7785878852009773E-2</c:v>
                </c:pt>
                <c:pt idx="1572">
                  <c:v>1.6986474394798279E-2</c:v>
                </c:pt>
                <c:pt idx="1573">
                  <c:v>1.6967698931694031E-2</c:v>
                </c:pt>
                <c:pt idx="1574">
                  <c:v>1.7139071598649025E-2</c:v>
                </c:pt>
                <c:pt idx="1575">
                  <c:v>1.7145456746220589E-2</c:v>
                </c:pt>
                <c:pt idx="1576">
                  <c:v>1.7417823895812035E-2</c:v>
                </c:pt>
                <c:pt idx="1577">
                  <c:v>1.7652606591582298E-2</c:v>
                </c:pt>
                <c:pt idx="1578">
                  <c:v>1.787957176566124E-2</c:v>
                </c:pt>
                <c:pt idx="1579">
                  <c:v>1.7844414338469505E-2</c:v>
                </c:pt>
                <c:pt idx="1580">
                  <c:v>1.7657000571489334E-2</c:v>
                </c:pt>
                <c:pt idx="1581">
                  <c:v>1.787232980132103E-2</c:v>
                </c:pt>
                <c:pt idx="1582">
                  <c:v>1.7992325127124786E-2</c:v>
                </c:pt>
                <c:pt idx="1583">
                  <c:v>1.7941050231456757E-2</c:v>
                </c:pt>
                <c:pt idx="1584">
                  <c:v>1.789608970284462E-2</c:v>
                </c:pt>
                <c:pt idx="1585">
                  <c:v>1.7853269353508949E-2</c:v>
                </c:pt>
                <c:pt idx="1586">
                  <c:v>1.7935657873749733E-2</c:v>
                </c:pt>
                <c:pt idx="1587">
                  <c:v>1.7906066030263901E-2</c:v>
                </c:pt>
                <c:pt idx="1588">
                  <c:v>1.7905903980135918E-2</c:v>
                </c:pt>
                <c:pt idx="1589">
                  <c:v>1.7961863428354263E-2</c:v>
                </c:pt>
                <c:pt idx="1590">
                  <c:v>1.7966996878385544E-2</c:v>
                </c:pt>
                <c:pt idx="1591">
                  <c:v>1.791992224752903E-2</c:v>
                </c:pt>
                <c:pt idx="1592">
                  <c:v>1.8078217282891273E-2</c:v>
                </c:pt>
                <c:pt idx="1593">
                  <c:v>1.7934877425432205E-2</c:v>
                </c:pt>
                <c:pt idx="1594">
                  <c:v>1.7898477613925934E-2</c:v>
                </c:pt>
                <c:pt idx="1595">
                  <c:v>1.7619587481021881E-2</c:v>
                </c:pt>
                <c:pt idx="1596">
                  <c:v>1.7829263582825661E-2</c:v>
                </c:pt>
                <c:pt idx="1597">
                  <c:v>1.8076548352837563E-2</c:v>
                </c:pt>
                <c:pt idx="1598">
                  <c:v>1.8074594438076019E-2</c:v>
                </c:pt>
                <c:pt idx="1599">
                  <c:v>1.8025826662778854E-2</c:v>
                </c:pt>
                <c:pt idx="1600">
                  <c:v>1.7961042001843452E-2</c:v>
                </c:pt>
                <c:pt idx="1601">
                  <c:v>1.7904266715049744E-2</c:v>
                </c:pt>
                <c:pt idx="1602">
                  <c:v>1.7942097038030624E-2</c:v>
                </c:pt>
                <c:pt idx="1603">
                  <c:v>1.799948513507843E-2</c:v>
                </c:pt>
                <c:pt idx="1604">
                  <c:v>1.8040815368294716E-2</c:v>
                </c:pt>
                <c:pt idx="1605">
                  <c:v>1.7990676686167717E-2</c:v>
                </c:pt>
                <c:pt idx="1606">
                  <c:v>1.8005678430199623E-2</c:v>
                </c:pt>
                <c:pt idx="1607">
                  <c:v>1.7947692424058914E-2</c:v>
                </c:pt>
                <c:pt idx="1608">
                  <c:v>1.7975397408008575E-2</c:v>
                </c:pt>
                <c:pt idx="1609">
                  <c:v>1.7911454662680626E-2</c:v>
                </c:pt>
                <c:pt idx="1610">
                  <c:v>1.7960058525204659E-2</c:v>
                </c:pt>
                <c:pt idx="1611">
                  <c:v>1.801840215921402E-2</c:v>
                </c:pt>
                <c:pt idx="1612">
                  <c:v>1.7938911914825439E-2</c:v>
                </c:pt>
                <c:pt idx="1613">
                  <c:v>1.7891837283968925E-2</c:v>
                </c:pt>
                <c:pt idx="1614">
                  <c:v>1.8077399581670761E-2</c:v>
                </c:pt>
                <c:pt idx="1615">
                  <c:v>1.8029604107141495E-2</c:v>
                </c:pt>
                <c:pt idx="1616">
                  <c:v>1.8013834953308105E-2</c:v>
                </c:pt>
                <c:pt idx="1617">
                  <c:v>1.8000779673457146E-2</c:v>
                </c:pt>
                <c:pt idx="1618">
                  <c:v>1.7906844615936279E-2</c:v>
                </c:pt>
                <c:pt idx="1619">
                  <c:v>1.7906792461872101E-2</c:v>
                </c:pt>
                <c:pt idx="1620">
                  <c:v>1.7873434349894524E-2</c:v>
                </c:pt>
                <c:pt idx="1621">
                  <c:v>1.7924053594470024E-2</c:v>
                </c:pt>
                <c:pt idx="1622">
                  <c:v>1.7974218353629112E-2</c:v>
                </c:pt>
                <c:pt idx="1623">
                  <c:v>1.7929991707205772E-2</c:v>
                </c:pt>
                <c:pt idx="1624">
                  <c:v>1.8018757924437523E-2</c:v>
                </c:pt>
                <c:pt idx="1625">
                  <c:v>1.7989946529269218E-2</c:v>
                </c:pt>
                <c:pt idx="1626">
                  <c:v>1.7920536920428276E-2</c:v>
                </c:pt>
                <c:pt idx="1627">
                  <c:v>1.7783155664801598E-2</c:v>
                </c:pt>
                <c:pt idx="1628">
                  <c:v>1.7793374136090279E-2</c:v>
                </c:pt>
                <c:pt idx="1629">
                  <c:v>1.7983777448534966E-2</c:v>
                </c:pt>
                <c:pt idx="1630">
                  <c:v>1.8001478165388107E-2</c:v>
                </c:pt>
                <c:pt idx="1631">
                  <c:v>1.8026789650321007E-2</c:v>
                </c:pt>
                <c:pt idx="1632">
                  <c:v>1.7993131652474403E-2</c:v>
                </c:pt>
                <c:pt idx="1633">
                  <c:v>1.7939835786819458E-2</c:v>
                </c:pt>
                <c:pt idx="1634">
                  <c:v>1.7833342775702477E-2</c:v>
                </c:pt>
                <c:pt idx="1635">
                  <c:v>1.7862867563962936E-2</c:v>
                </c:pt>
                <c:pt idx="1636">
                  <c:v>1.7918197438120842E-2</c:v>
                </c:pt>
                <c:pt idx="1637">
                  <c:v>1.7942836508154869E-2</c:v>
                </c:pt>
                <c:pt idx="1638">
                  <c:v>1.8013082444667816E-2</c:v>
                </c:pt>
                <c:pt idx="1639">
                  <c:v>1.7908243462443352E-2</c:v>
                </c:pt>
                <c:pt idx="1640">
                  <c:v>1.7911514267325401E-2</c:v>
                </c:pt>
                <c:pt idx="1641">
                  <c:v>1.7776889726519585E-2</c:v>
                </c:pt>
                <c:pt idx="1642">
                  <c:v>1.7817433923482895E-2</c:v>
                </c:pt>
                <c:pt idx="1643">
                  <c:v>1.799415796995163E-2</c:v>
                </c:pt>
                <c:pt idx="1644">
                  <c:v>1.7994211986660957E-2</c:v>
                </c:pt>
                <c:pt idx="1645">
                  <c:v>1.783449575304985E-2</c:v>
                </c:pt>
                <c:pt idx="1646">
                  <c:v>1.7883399501442909E-2</c:v>
                </c:pt>
                <c:pt idx="1647">
                  <c:v>1.7995467409491539E-2</c:v>
                </c:pt>
                <c:pt idx="1648">
                  <c:v>1.7941731959581375E-2</c:v>
                </c:pt>
                <c:pt idx="1649">
                  <c:v>1.7889661714434624E-2</c:v>
                </c:pt>
                <c:pt idx="1650">
                  <c:v>1.7837373539805412E-2</c:v>
                </c:pt>
                <c:pt idx="1651">
                  <c:v>1.7868734896183014E-2</c:v>
                </c:pt>
                <c:pt idx="1652">
                  <c:v>1.7840269953012466E-2</c:v>
                </c:pt>
                <c:pt idx="1653">
                  <c:v>1.7881728708744049E-2</c:v>
                </c:pt>
                <c:pt idx="1654">
                  <c:v>1.7876777797937393E-2</c:v>
                </c:pt>
                <c:pt idx="1655">
                  <c:v>1.7886785790324211E-2</c:v>
                </c:pt>
                <c:pt idx="1656">
                  <c:v>1.7827020958065987E-2</c:v>
                </c:pt>
                <c:pt idx="1657">
                  <c:v>1.7943793907761574E-2</c:v>
                </c:pt>
                <c:pt idx="1658">
                  <c:v>1.7914131283760071E-2</c:v>
                </c:pt>
                <c:pt idx="1659">
                  <c:v>1.7734594643115997E-2</c:v>
                </c:pt>
                <c:pt idx="1660">
                  <c:v>1.7826180905103683E-2</c:v>
                </c:pt>
                <c:pt idx="1661">
                  <c:v>1.7856966704130173E-2</c:v>
                </c:pt>
                <c:pt idx="1662">
                  <c:v>1.7831340432167053E-2</c:v>
                </c:pt>
                <c:pt idx="1663">
                  <c:v>1.7905984073877335E-2</c:v>
                </c:pt>
                <c:pt idx="1664">
                  <c:v>1.7954299226403236E-2</c:v>
                </c:pt>
                <c:pt idx="1665">
                  <c:v>1.7936544492840767E-2</c:v>
                </c:pt>
                <c:pt idx="1666">
                  <c:v>1.7798369750380516E-2</c:v>
                </c:pt>
                <c:pt idx="1667">
                  <c:v>1.7889801412820816E-2</c:v>
                </c:pt>
                <c:pt idx="1668">
                  <c:v>1.7907658591866493E-2</c:v>
                </c:pt>
                <c:pt idx="1669">
                  <c:v>1.7960980534553528E-2</c:v>
                </c:pt>
                <c:pt idx="1670">
                  <c:v>1.7993908375501633E-2</c:v>
                </c:pt>
                <c:pt idx="1671">
                  <c:v>1.7934625968337059E-2</c:v>
                </c:pt>
                <c:pt idx="1672">
                  <c:v>1.7914595082402229E-2</c:v>
                </c:pt>
                <c:pt idx="1673">
                  <c:v>1.7851276323199272E-2</c:v>
                </c:pt>
                <c:pt idx="1674">
                  <c:v>1.7895493656396866E-2</c:v>
                </c:pt>
                <c:pt idx="1675">
                  <c:v>1.7944661900401115E-2</c:v>
                </c:pt>
                <c:pt idx="1676">
                  <c:v>1.7952647060155869E-2</c:v>
                </c:pt>
                <c:pt idx="1677">
                  <c:v>1.7870437353849411E-2</c:v>
                </c:pt>
                <c:pt idx="1678">
                  <c:v>1.794513501226902E-2</c:v>
                </c:pt>
                <c:pt idx="1679">
                  <c:v>1.7791092395782471E-2</c:v>
                </c:pt>
                <c:pt idx="1680">
                  <c:v>1.7794685438275337E-2</c:v>
                </c:pt>
                <c:pt idx="1681">
                  <c:v>1.7860427498817444E-2</c:v>
                </c:pt>
                <c:pt idx="1682">
                  <c:v>1.7801864072680473E-2</c:v>
                </c:pt>
                <c:pt idx="1683">
                  <c:v>1.7821701243519783E-2</c:v>
                </c:pt>
                <c:pt idx="1684">
                  <c:v>1.7904169857501984E-2</c:v>
                </c:pt>
                <c:pt idx="1685">
                  <c:v>1.7896732315421104E-2</c:v>
                </c:pt>
                <c:pt idx="1686">
                  <c:v>1.7896180972456932E-2</c:v>
                </c:pt>
                <c:pt idx="1687">
                  <c:v>1.7883086577057838E-2</c:v>
                </c:pt>
                <c:pt idx="1688">
                  <c:v>1.7834041267633438E-2</c:v>
                </c:pt>
                <c:pt idx="1689">
                  <c:v>1.789720356464386E-2</c:v>
                </c:pt>
                <c:pt idx="1690">
                  <c:v>1.7873940989375114E-2</c:v>
                </c:pt>
                <c:pt idx="1691">
                  <c:v>1.7849793657660484E-2</c:v>
                </c:pt>
                <c:pt idx="1692">
                  <c:v>1.7929829657077789E-2</c:v>
                </c:pt>
                <c:pt idx="1693">
                  <c:v>1.7833339050412178E-2</c:v>
                </c:pt>
                <c:pt idx="1694">
                  <c:v>1.7866272479295731E-2</c:v>
                </c:pt>
                <c:pt idx="1695">
                  <c:v>1.7859149724245071E-2</c:v>
                </c:pt>
                <c:pt idx="1696">
                  <c:v>1.7868828028440475E-2</c:v>
                </c:pt>
                <c:pt idx="1697">
                  <c:v>1.7907997593283653E-2</c:v>
                </c:pt>
                <c:pt idx="1698">
                  <c:v>1.7851190641522408E-2</c:v>
                </c:pt>
                <c:pt idx="1699">
                  <c:v>1.7948893830180168E-2</c:v>
                </c:pt>
                <c:pt idx="1700">
                  <c:v>1.7866611480712891E-2</c:v>
                </c:pt>
                <c:pt idx="1701">
                  <c:v>1.7872299998998642E-2</c:v>
                </c:pt>
                <c:pt idx="1702">
                  <c:v>1.7895767465233803E-2</c:v>
                </c:pt>
                <c:pt idx="1703">
                  <c:v>1.7890170216560364E-2</c:v>
                </c:pt>
                <c:pt idx="1704">
                  <c:v>1.7877059057354927E-2</c:v>
                </c:pt>
                <c:pt idx="1705">
                  <c:v>1.7766257748007774E-2</c:v>
                </c:pt>
                <c:pt idx="1706">
                  <c:v>1.779681071639061E-2</c:v>
                </c:pt>
                <c:pt idx="1707">
                  <c:v>1.7887495458126068E-2</c:v>
                </c:pt>
                <c:pt idx="1708">
                  <c:v>1.7903681844472885E-2</c:v>
                </c:pt>
                <c:pt idx="1709">
                  <c:v>1.7885370180010796E-2</c:v>
                </c:pt>
                <c:pt idx="1710">
                  <c:v>1.7944322898983955E-2</c:v>
                </c:pt>
                <c:pt idx="1711">
                  <c:v>1.7920209094882011E-2</c:v>
                </c:pt>
                <c:pt idx="1712">
                  <c:v>1.7867680639028549E-2</c:v>
                </c:pt>
                <c:pt idx="1713">
                  <c:v>1.7829699441790581E-2</c:v>
                </c:pt>
                <c:pt idx="1714">
                  <c:v>1.7705611884593964E-2</c:v>
                </c:pt>
                <c:pt idx="1715">
                  <c:v>1.7844334244728088E-2</c:v>
                </c:pt>
                <c:pt idx="1716">
                  <c:v>1.7963243648409843E-2</c:v>
                </c:pt>
                <c:pt idx="1717">
                  <c:v>1.796693354845047E-2</c:v>
                </c:pt>
                <c:pt idx="1718">
                  <c:v>1.7938463017344475E-2</c:v>
                </c:pt>
                <c:pt idx="1719">
                  <c:v>1.7859000712633133E-2</c:v>
                </c:pt>
                <c:pt idx="1720">
                  <c:v>1.7892144620418549E-2</c:v>
                </c:pt>
                <c:pt idx="1721">
                  <c:v>1.8008584156632423E-2</c:v>
                </c:pt>
                <c:pt idx="1722">
                  <c:v>1.7871219664812088E-2</c:v>
                </c:pt>
                <c:pt idx="1723">
                  <c:v>1.7764413729310036E-2</c:v>
                </c:pt>
                <c:pt idx="1724">
                  <c:v>1.8072979524731636E-2</c:v>
                </c:pt>
                <c:pt idx="1725">
                  <c:v>1.7944350838661194E-2</c:v>
                </c:pt>
                <c:pt idx="1726">
                  <c:v>1.8012966960668564E-2</c:v>
                </c:pt>
                <c:pt idx="1727">
                  <c:v>1.782040111720562E-2</c:v>
                </c:pt>
                <c:pt idx="1728">
                  <c:v>1.79884172976017E-2</c:v>
                </c:pt>
                <c:pt idx="1729">
                  <c:v>1.7901528626680374E-2</c:v>
                </c:pt>
                <c:pt idx="1730">
                  <c:v>1.7845712602138519E-2</c:v>
                </c:pt>
                <c:pt idx="1731">
                  <c:v>1.7867481335997581E-2</c:v>
                </c:pt>
                <c:pt idx="1732">
                  <c:v>1.7922297120094299E-2</c:v>
                </c:pt>
                <c:pt idx="1733">
                  <c:v>1.7835257574915886E-2</c:v>
                </c:pt>
                <c:pt idx="1734">
                  <c:v>1.7894769087433815E-2</c:v>
                </c:pt>
                <c:pt idx="1735">
                  <c:v>1.7889609560370445E-2</c:v>
                </c:pt>
                <c:pt idx="1736">
                  <c:v>1.7850043252110481E-2</c:v>
                </c:pt>
                <c:pt idx="1737">
                  <c:v>1.7745664343237877E-2</c:v>
                </c:pt>
                <c:pt idx="1738">
                  <c:v>1.7783470451831818E-2</c:v>
                </c:pt>
                <c:pt idx="1739">
                  <c:v>1.7894137650728226E-2</c:v>
                </c:pt>
                <c:pt idx="1740">
                  <c:v>1.786600798368454E-2</c:v>
                </c:pt>
                <c:pt idx="1741">
                  <c:v>1.7867622897028923E-2</c:v>
                </c:pt>
                <c:pt idx="1742">
                  <c:v>1.7923939973115921E-2</c:v>
                </c:pt>
                <c:pt idx="1743">
                  <c:v>1.7930502071976662E-2</c:v>
                </c:pt>
                <c:pt idx="1744">
                  <c:v>1.7898181453347206E-2</c:v>
                </c:pt>
                <c:pt idx="1745">
                  <c:v>1.787927933037281E-2</c:v>
                </c:pt>
                <c:pt idx="1746">
                  <c:v>1.7800901085138321E-2</c:v>
                </c:pt>
                <c:pt idx="1747">
                  <c:v>1.7854198813438416E-2</c:v>
                </c:pt>
                <c:pt idx="1748">
                  <c:v>1.7897991463541985E-2</c:v>
                </c:pt>
                <c:pt idx="1749">
                  <c:v>1.7914436757564545E-2</c:v>
                </c:pt>
                <c:pt idx="1750">
                  <c:v>1.7853809520602226E-2</c:v>
                </c:pt>
                <c:pt idx="1751">
                  <c:v>1.7789773643016815E-2</c:v>
                </c:pt>
                <c:pt idx="1752">
                  <c:v>1.7842479050159454E-2</c:v>
                </c:pt>
                <c:pt idx="1753">
                  <c:v>1.7954407259821892E-2</c:v>
                </c:pt>
                <c:pt idx="1754">
                  <c:v>1.7785511910915375E-2</c:v>
                </c:pt>
                <c:pt idx="1755">
                  <c:v>1.7741750925779343E-2</c:v>
                </c:pt>
                <c:pt idx="1756">
                  <c:v>1.7921200022101402E-2</c:v>
                </c:pt>
                <c:pt idx="1757">
                  <c:v>1.7949361354112625E-2</c:v>
                </c:pt>
                <c:pt idx="1758">
                  <c:v>1.7840849235653877E-2</c:v>
                </c:pt>
                <c:pt idx="1759">
                  <c:v>1.7909098416566849E-2</c:v>
                </c:pt>
                <c:pt idx="1760">
                  <c:v>1.7778249457478523E-2</c:v>
                </c:pt>
                <c:pt idx="1761">
                  <c:v>1.7782445996999741E-2</c:v>
                </c:pt>
                <c:pt idx="1762">
                  <c:v>1.7672905698418617E-2</c:v>
                </c:pt>
                <c:pt idx="1763">
                  <c:v>1.7713528126478195E-2</c:v>
                </c:pt>
                <c:pt idx="1764">
                  <c:v>1.7777495086193085E-2</c:v>
                </c:pt>
                <c:pt idx="1765">
                  <c:v>1.7865734174847603E-2</c:v>
                </c:pt>
                <c:pt idx="1766">
                  <c:v>1.7907572910189629E-2</c:v>
                </c:pt>
                <c:pt idx="1767">
                  <c:v>1.7858140170574188E-2</c:v>
                </c:pt>
                <c:pt idx="1768">
                  <c:v>1.7847571521997452E-2</c:v>
                </c:pt>
                <c:pt idx="1769">
                  <c:v>1.7835931852459908E-2</c:v>
                </c:pt>
                <c:pt idx="1770">
                  <c:v>1.778634637594223E-2</c:v>
                </c:pt>
                <c:pt idx="1771">
                  <c:v>1.7831118777394295E-2</c:v>
                </c:pt>
                <c:pt idx="1772">
                  <c:v>1.7895946279168129E-2</c:v>
                </c:pt>
                <c:pt idx="1773">
                  <c:v>1.7880959436297417E-2</c:v>
                </c:pt>
                <c:pt idx="1774">
                  <c:v>1.7900465056300163E-2</c:v>
                </c:pt>
                <c:pt idx="1775">
                  <c:v>1.7876677215099335E-2</c:v>
                </c:pt>
                <c:pt idx="1776">
                  <c:v>1.7778990790247917E-2</c:v>
                </c:pt>
                <c:pt idx="1777">
                  <c:v>1.7881937325000763E-2</c:v>
                </c:pt>
                <c:pt idx="1778">
                  <c:v>1.7781918868422508E-2</c:v>
                </c:pt>
                <c:pt idx="1779">
                  <c:v>1.7849551513791084E-2</c:v>
                </c:pt>
                <c:pt idx="1780">
                  <c:v>1.7896069213747978E-2</c:v>
                </c:pt>
                <c:pt idx="1781">
                  <c:v>1.7899530008435249E-2</c:v>
                </c:pt>
                <c:pt idx="1782">
                  <c:v>1.7877442762255669E-2</c:v>
                </c:pt>
                <c:pt idx="1783">
                  <c:v>1.7740750685334206E-2</c:v>
                </c:pt>
                <c:pt idx="1784">
                  <c:v>1.7932211980223656E-2</c:v>
                </c:pt>
                <c:pt idx="1785">
                  <c:v>1.790306344628334E-2</c:v>
                </c:pt>
                <c:pt idx="1786">
                  <c:v>1.7834465950727463E-2</c:v>
                </c:pt>
                <c:pt idx="1787">
                  <c:v>1.7858035862445831E-2</c:v>
                </c:pt>
                <c:pt idx="1788">
                  <c:v>1.7845597118139267E-2</c:v>
                </c:pt>
                <c:pt idx="1789">
                  <c:v>1.7768144607543945E-2</c:v>
                </c:pt>
                <c:pt idx="1790">
                  <c:v>1.7829028889536858E-2</c:v>
                </c:pt>
                <c:pt idx="1791">
                  <c:v>1.786329597234726E-2</c:v>
                </c:pt>
                <c:pt idx="1792">
                  <c:v>1.7869267612695694E-2</c:v>
                </c:pt>
                <c:pt idx="1793">
                  <c:v>1.776568591594696E-2</c:v>
                </c:pt>
                <c:pt idx="1794">
                  <c:v>1.7751988023519516E-2</c:v>
                </c:pt>
                <c:pt idx="1795">
                  <c:v>1.7771381884813309E-2</c:v>
                </c:pt>
                <c:pt idx="1796">
                  <c:v>1.7773965373635292E-2</c:v>
                </c:pt>
                <c:pt idx="1797">
                  <c:v>1.7870530486106873E-2</c:v>
                </c:pt>
                <c:pt idx="1798">
                  <c:v>1.7762932926416397E-2</c:v>
                </c:pt>
                <c:pt idx="1799">
                  <c:v>1.7803626134991646E-2</c:v>
                </c:pt>
                <c:pt idx="1800">
                  <c:v>1.7827710136771202E-2</c:v>
                </c:pt>
                <c:pt idx="1801">
                  <c:v>1.7816841602325439E-2</c:v>
                </c:pt>
                <c:pt idx="1802">
                  <c:v>1.7653364688158035E-2</c:v>
                </c:pt>
                <c:pt idx="1803">
                  <c:v>1.7722614109516144E-2</c:v>
                </c:pt>
                <c:pt idx="1804">
                  <c:v>1.785009354352951E-2</c:v>
                </c:pt>
                <c:pt idx="1805">
                  <c:v>1.7808472737669945E-2</c:v>
                </c:pt>
                <c:pt idx="1806">
                  <c:v>1.7836147919297218E-2</c:v>
                </c:pt>
                <c:pt idx="1807">
                  <c:v>1.7872115597128868E-2</c:v>
                </c:pt>
                <c:pt idx="1808">
                  <c:v>1.7860552296042442E-2</c:v>
                </c:pt>
                <c:pt idx="1809">
                  <c:v>1.7820935696363449E-2</c:v>
                </c:pt>
                <c:pt idx="1810">
                  <c:v>1.7819279804825783E-2</c:v>
                </c:pt>
                <c:pt idx="1811">
                  <c:v>1.7810160294175148E-2</c:v>
                </c:pt>
                <c:pt idx="1812">
                  <c:v>1.7960019409656525E-2</c:v>
                </c:pt>
                <c:pt idx="1813">
                  <c:v>1.7911508679389954E-2</c:v>
                </c:pt>
                <c:pt idx="1814">
                  <c:v>1.7768492922186852E-2</c:v>
                </c:pt>
                <c:pt idx="1815">
                  <c:v>1.7878679558634758E-2</c:v>
                </c:pt>
                <c:pt idx="1816">
                  <c:v>1.7909731715917587E-2</c:v>
                </c:pt>
                <c:pt idx="1817">
                  <c:v>1.7862360924482346E-2</c:v>
                </c:pt>
                <c:pt idx="1818">
                  <c:v>1.7877185717225075E-2</c:v>
                </c:pt>
                <c:pt idx="1819">
                  <c:v>1.7919514328241348E-2</c:v>
                </c:pt>
                <c:pt idx="1820">
                  <c:v>1.7877362668514252E-2</c:v>
                </c:pt>
                <c:pt idx="1821">
                  <c:v>1.7893703654408455E-2</c:v>
                </c:pt>
                <c:pt idx="1822">
                  <c:v>1.7924044281244278E-2</c:v>
                </c:pt>
                <c:pt idx="1823">
                  <c:v>1.7925051972270012E-2</c:v>
                </c:pt>
                <c:pt idx="1824">
                  <c:v>1.7847152426838875E-2</c:v>
                </c:pt>
                <c:pt idx="1825">
                  <c:v>1.7925092950463295E-2</c:v>
                </c:pt>
                <c:pt idx="1826">
                  <c:v>1.793343760073185E-2</c:v>
                </c:pt>
                <c:pt idx="1827">
                  <c:v>1.7848808318376541E-2</c:v>
                </c:pt>
                <c:pt idx="1828">
                  <c:v>1.7912479117512703E-2</c:v>
                </c:pt>
                <c:pt idx="1829">
                  <c:v>1.784609816968441E-2</c:v>
                </c:pt>
                <c:pt idx="1830">
                  <c:v>1.7806431278586388E-2</c:v>
                </c:pt>
                <c:pt idx="1831">
                  <c:v>1.7867028713226318E-2</c:v>
                </c:pt>
                <c:pt idx="1832">
                  <c:v>1.7880922183394432E-2</c:v>
                </c:pt>
                <c:pt idx="1833">
                  <c:v>1.7753038555383682E-2</c:v>
                </c:pt>
                <c:pt idx="1834">
                  <c:v>1.7721580341458321E-2</c:v>
                </c:pt>
                <c:pt idx="1835">
                  <c:v>1.7826925963163376E-2</c:v>
                </c:pt>
                <c:pt idx="1836">
                  <c:v>1.7776461318135262E-2</c:v>
                </c:pt>
                <c:pt idx="1837">
                  <c:v>1.7739858478307724E-2</c:v>
                </c:pt>
                <c:pt idx="1838">
                  <c:v>1.7746385186910629E-2</c:v>
                </c:pt>
                <c:pt idx="1839">
                  <c:v>1.774161122739315E-2</c:v>
                </c:pt>
                <c:pt idx="1840">
                  <c:v>1.7709765583276749E-2</c:v>
                </c:pt>
                <c:pt idx="1841">
                  <c:v>1.7642198130488396E-2</c:v>
                </c:pt>
                <c:pt idx="1842">
                  <c:v>1.7774773761630058E-2</c:v>
                </c:pt>
                <c:pt idx="1843">
                  <c:v>1.7866075038909912E-2</c:v>
                </c:pt>
                <c:pt idx="1844">
                  <c:v>1.7840571701526642E-2</c:v>
                </c:pt>
                <c:pt idx="1845">
                  <c:v>1.7699507996439934E-2</c:v>
                </c:pt>
                <c:pt idx="1846">
                  <c:v>1.773376390337944E-2</c:v>
                </c:pt>
                <c:pt idx="1847">
                  <c:v>1.7867308109998703E-2</c:v>
                </c:pt>
                <c:pt idx="1848">
                  <c:v>1.7806185409426689E-2</c:v>
                </c:pt>
                <c:pt idx="1849">
                  <c:v>1.78853590041399E-2</c:v>
                </c:pt>
                <c:pt idx="1850">
                  <c:v>1.7895113676786423E-2</c:v>
                </c:pt>
                <c:pt idx="1851">
                  <c:v>1.7896929755806923E-2</c:v>
                </c:pt>
                <c:pt idx="1852">
                  <c:v>1.788361556828022E-2</c:v>
                </c:pt>
                <c:pt idx="1853">
                  <c:v>1.7809398472309113E-2</c:v>
                </c:pt>
                <c:pt idx="1854">
                  <c:v>1.7846383154392242E-2</c:v>
                </c:pt>
                <c:pt idx="1855">
                  <c:v>1.7834868282079697E-2</c:v>
                </c:pt>
                <c:pt idx="1856">
                  <c:v>1.7748354002833366E-2</c:v>
                </c:pt>
                <c:pt idx="1857">
                  <c:v>1.7839906737208366E-2</c:v>
                </c:pt>
                <c:pt idx="1858">
                  <c:v>1.7212919890880585E-2</c:v>
                </c:pt>
                <c:pt idx="1859">
                  <c:v>1.7008008435368538E-2</c:v>
                </c:pt>
                <c:pt idx="1860">
                  <c:v>1.6992008313536644E-2</c:v>
                </c:pt>
                <c:pt idx="1861">
                  <c:v>1.7102353274822235E-2</c:v>
                </c:pt>
                <c:pt idx="1862">
                  <c:v>1.7275528982281685E-2</c:v>
                </c:pt>
                <c:pt idx="1863">
                  <c:v>1.7704926431179047E-2</c:v>
                </c:pt>
                <c:pt idx="1864">
                  <c:v>1.7794465646147728E-2</c:v>
                </c:pt>
                <c:pt idx="1865">
                  <c:v>1.7664304003119469E-2</c:v>
                </c:pt>
                <c:pt idx="1866">
                  <c:v>1.7822599038481712E-2</c:v>
                </c:pt>
                <c:pt idx="1867">
                  <c:v>1.7736520618200302E-2</c:v>
                </c:pt>
                <c:pt idx="1868">
                  <c:v>1.7769655212759972E-2</c:v>
                </c:pt>
                <c:pt idx="1869">
                  <c:v>1.7692552879452705E-2</c:v>
                </c:pt>
                <c:pt idx="1870">
                  <c:v>1.7848983407020569E-2</c:v>
                </c:pt>
                <c:pt idx="1871">
                  <c:v>1.7810985445976257E-2</c:v>
                </c:pt>
                <c:pt idx="1872">
                  <c:v>1.7693201079964638E-2</c:v>
                </c:pt>
                <c:pt idx="1873">
                  <c:v>1.7634525895118713E-2</c:v>
                </c:pt>
                <c:pt idx="1874">
                  <c:v>1.7883412539958954E-2</c:v>
                </c:pt>
                <c:pt idx="1875">
                  <c:v>1.7895929515361786E-2</c:v>
                </c:pt>
                <c:pt idx="1876">
                  <c:v>1.7742320895195007E-2</c:v>
                </c:pt>
                <c:pt idx="1877">
                  <c:v>1.7773663625121117E-2</c:v>
                </c:pt>
                <c:pt idx="1878">
                  <c:v>1.7821446061134338E-2</c:v>
                </c:pt>
                <c:pt idx="1879">
                  <c:v>1.7797524109482765E-2</c:v>
                </c:pt>
                <c:pt idx="1880">
                  <c:v>1.7767071723937988E-2</c:v>
                </c:pt>
                <c:pt idx="1881">
                  <c:v>1.7652105540037155E-2</c:v>
                </c:pt>
                <c:pt idx="1882">
                  <c:v>1.7783433198928833E-2</c:v>
                </c:pt>
                <c:pt idx="1883">
                  <c:v>1.7759338021278381E-2</c:v>
                </c:pt>
                <c:pt idx="1884">
                  <c:v>1.7811991274356842E-2</c:v>
                </c:pt>
                <c:pt idx="1885">
                  <c:v>1.773761585354805E-2</c:v>
                </c:pt>
                <c:pt idx="1886">
                  <c:v>1.7774153500795364E-2</c:v>
                </c:pt>
                <c:pt idx="1887">
                  <c:v>1.7745934426784515E-2</c:v>
                </c:pt>
                <c:pt idx="1888">
                  <c:v>1.7805367708206177E-2</c:v>
                </c:pt>
                <c:pt idx="1889">
                  <c:v>1.7825864255428314E-2</c:v>
                </c:pt>
                <c:pt idx="1890">
                  <c:v>1.7752915620803833E-2</c:v>
                </c:pt>
                <c:pt idx="1891">
                  <c:v>1.7793459817767143E-2</c:v>
                </c:pt>
                <c:pt idx="1892">
                  <c:v>1.7786294221878052E-2</c:v>
                </c:pt>
                <c:pt idx="1893">
                  <c:v>1.7810918390750885E-2</c:v>
                </c:pt>
                <c:pt idx="1894">
                  <c:v>1.7755812034010887E-2</c:v>
                </c:pt>
                <c:pt idx="1895">
                  <c:v>1.7802421003580093E-2</c:v>
                </c:pt>
                <c:pt idx="1896">
                  <c:v>1.7805935814976692E-2</c:v>
                </c:pt>
                <c:pt idx="1897">
                  <c:v>1.7699785530567169E-2</c:v>
                </c:pt>
                <c:pt idx="1898">
                  <c:v>1.7641095444560051E-2</c:v>
                </c:pt>
                <c:pt idx="1899">
                  <c:v>1.7636943608522415E-2</c:v>
                </c:pt>
                <c:pt idx="1900">
                  <c:v>1.7801014706492424E-2</c:v>
                </c:pt>
                <c:pt idx="1901">
                  <c:v>1.7761509865522385E-2</c:v>
                </c:pt>
                <c:pt idx="1902">
                  <c:v>1.7797412350773811E-2</c:v>
                </c:pt>
                <c:pt idx="1903">
                  <c:v>1.7783589661121368E-2</c:v>
                </c:pt>
                <c:pt idx="1904">
                  <c:v>1.7713209614157677E-2</c:v>
                </c:pt>
                <c:pt idx="1905">
                  <c:v>1.7785297706723213E-2</c:v>
                </c:pt>
                <c:pt idx="1906">
                  <c:v>1.7828414216637611E-2</c:v>
                </c:pt>
                <c:pt idx="1907">
                  <c:v>1.7710894346237183E-2</c:v>
                </c:pt>
                <c:pt idx="1908">
                  <c:v>1.7702413722872734E-2</c:v>
                </c:pt>
                <c:pt idx="1909">
                  <c:v>1.7900126054883003E-2</c:v>
                </c:pt>
                <c:pt idx="1910">
                  <c:v>1.7819497734308243E-2</c:v>
                </c:pt>
                <c:pt idx="1911">
                  <c:v>1.7792990431189537E-2</c:v>
                </c:pt>
                <c:pt idx="1912">
                  <c:v>1.7705429345369339E-2</c:v>
                </c:pt>
                <c:pt idx="1913">
                  <c:v>1.7768401652574539E-2</c:v>
                </c:pt>
                <c:pt idx="1914">
                  <c:v>1.7833227291703224E-2</c:v>
                </c:pt>
                <c:pt idx="1915">
                  <c:v>1.7706878483295441E-2</c:v>
                </c:pt>
                <c:pt idx="1916">
                  <c:v>1.7574198544025421E-2</c:v>
                </c:pt>
                <c:pt idx="1917">
                  <c:v>1.7631841823458672E-2</c:v>
                </c:pt>
                <c:pt idx="1918">
                  <c:v>1.7608635127544403E-2</c:v>
                </c:pt>
                <c:pt idx="1919">
                  <c:v>1.7741933465003967E-2</c:v>
                </c:pt>
                <c:pt idx="1920">
                  <c:v>1.7729099839925766E-2</c:v>
                </c:pt>
                <c:pt idx="1921">
                  <c:v>1.7752202227711678E-2</c:v>
                </c:pt>
                <c:pt idx="1922">
                  <c:v>1.784416101872921E-2</c:v>
                </c:pt>
                <c:pt idx="1923">
                  <c:v>1.7846362665295601E-2</c:v>
                </c:pt>
                <c:pt idx="1924">
                  <c:v>1.7840884625911713E-2</c:v>
                </c:pt>
                <c:pt idx="1925">
                  <c:v>1.7810074612498283E-2</c:v>
                </c:pt>
                <c:pt idx="1926">
                  <c:v>1.7840711399912834E-2</c:v>
                </c:pt>
                <c:pt idx="1927">
                  <c:v>1.7856787890195847E-2</c:v>
                </c:pt>
                <c:pt idx="1928">
                  <c:v>1.7872361466288567E-2</c:v>
                </c:pt>
                <c:pt idx="1929">
                  <c:v>1.7770899459719658E-2</c:v>
                </c:pt>
                <c:pt idx="1930">
                  <c:v>1.7835747450590134E-2</c:v>
                </c:pt>
                <c:pt idx="1931">
                  <c:v>1.7893906682729721E-2</c:v>
                </c:pt>
                <c:pt idx="1932">
                  <c:v>1.7833465710282326E-2</c:v>
                </c:pt>
                <c:pt idx="1933">
                  <c:v>1.7913540825247765E-2</c:v>
                </c:pt>
                <c:pt idx="1934">
                  <c:v>1.7696000635623932E-2</c:v>
                </c:pt>
                <c:pt idx="1935">
                  <c:v>1.7766477540135384E-2</c:v>
                </c:pt>
                <c:pt idx="1936">
                  <c:v>1.7863187938928604E-2</c:v>
                </c:pt>
                <c:pt idx="1937">
                  <c:v>1.7898611724376678E-2</c:v>
                </c:pt>
                <c:pt idx="1938">
                  <c:v>1.7717381939291954E-2</c:v>
                </c:pt>
                <c:pt idx="1939">
                  <c:v>1.7823150381445885E-2</c:v>
                </c:pt>
                <c:pt idx="1940">
                  <c:v>1.7862409353256226E-2</c:v>
                </c:pt>
                <c:pt idx="1941">
                  <c:v>1.780063658952713E-2</c:v>
                </c:pt>
                <c:pt idx="1942">
                  <c:v>1.7787037417292595E-2</c:v>
                </c:pt>
                <c:pt idx="1943">
                  <c:v>1.7646495252847672E-2</c:v>
                </c:pt>
                <c:pt idx="1944">
                  <c:v>1.7829209566116333E-2</c:v>
                </c:pt>
                <c:pt idx="1945">
                  <c:v>1.797117292881012E-2</c:v>
                </c:pt>
                <c:pt idx="1946">
                  <c:v>1.7940020188689232E-2</c:v>
                </c:pt>
                <c:pt idx="1947">
                  <c:v>1.7823537811636925E-2</c:v>
                </c:pt>
                <c:pt idx="1948">
                  <c:v>1.7836427316069603E-2</c:v>
                </c:pt>
                <c:pt idx="1949">
                  <c:v>1.7815558239817619E-2</c:v>
                </c:pt>
                <c:pt idx="1950">
                  <c:v>1.7710126936435699E-2</c:v>
                </c:pt>
                <c:pt idx="1951">
                  <c:v>1.773349940776825E-2</c:v>
                </c:pt>
                <c:pt idx="1952">
                  <c:v>1.7799848690629005E-2</c:v>
                </c:pt>
                <c:pt idx="1953">
                  <c:v>1.7890868708491325E-2</c:v>
                </c:pt>
                <c:pt idx="1954">
                  <c:v>1.79249607026577E-2</c:v>
                </c:pt>
                <c:pt idx="1955">
                  <c:v>1.7893515527248383E-2</c:v>
                </c:pt>
                <c:pt idx="1956">
                  <c:v>1.7929622903466225E-2</c:v>
                </c:pt>
                <c:pt idx="1957">
                  <c:v>1.780262216925621E-2</c:v>
                </c:pt>
                <c:pt idx="1958">
                  <c:v>1.7810925841331482E-2</c:v>
                </c:pt>
                <c:pt idx="1959">
                  <c:v>1.7782421782612801E-2</c:v>
                </c:pt>
                <c:pt idx="1960">
                  <c:v>1.7780868336558342E-2</c:v>
                </c:pt>
                <c:pt idx="1961">
                  <c:v>1.7886543646454811E-2</c:v>
                </c:pt>
                <c:pt idx="1962">
                  <c:v>1.7826389521360397E-2</c:v>
                </c:pt>
                <c:pt idx="1963">
                  <c:v>1.7880570143461227E-2</c:v>
                </c:pt>
                <c:pt idx="1964">
                  <c:v>1.7900358885526657E-2</c:v>
                </c:pt>
                <c:pt idx="1965">
                  <c:v>1.7644591629505157E-2</c:v>
                </c:pt>
                <c:pt idx="1966">
                  <c:v>1.7802951857447624E-2</c:v>
                </c:pt>
                <c:pt idx="1967">
                  <c:v>1.7868146300315857E-2</c:v>
                </c:pt>
                <c:pt idx="1968">
                  <c:v>1.7822515219449997E-2</c:v>
                </c:pt>
                <c:pt idx="1969">
                  <c:v>1.7697950825095177E-2</c:v>
                </c:pt>
                <c:pt idx="1970">
                  <c:v>1.7777204513549805E-2</c:v>
                </c:pt>
                <c:pt idx="1971">
                  <c:v>1.7743870615959167E-2</c:v>
                </c:pt>
                <c:pt idx="1972">
                  <c:v>1.7826326191425323E-2</c:v>
                </c:pt>
                <c:pt idx="1973">
                  <c:v>1.7681978642940521E-2</c:v>
                </c:pt>
                <c:pt idx="1974">
                  <c:v>1.7739059403538704E-2</c:v>
                </c:pt>
                <c:pt idx="1975">
                  <c:v>1.7812315374612808E-2</c:v>
                </c:pt>
                <c:pt idx="1976">
                  <c:v>1.784471794962883E-2</c:v>
                </c:pt>
                <c:pt idx="1977">
                  <c:v>1.7864014953374863E-2</c:v>
                </c:pt>
                <c:pt idx="1978">
                  <c:v>1.786382682621479E-2</c:v>
                </c:pt>
                <c:pt idx="1979">
                  <c:v>1.7817242071032524E-2</c:v>
                </c:pt>
                <c:pt idx="1980">
                  <c:v>1.7729293555021286E-2</c:v>
                </c:pt>
                <c:pt idx="1981">
                  <c:v>1.7695236951112747E-2</c:v>
                </c:pt>
                <c:pt idx="1982">
                  <c:v>1.7655752599239349E-2</c:v>
                </c:pt>
                <c:pt idx="1983">
                  <c:v>1.7684416845440865E-2</c:v>
                </c:pt>
                <c:pt idx="1984">
                  <c:v>1.7891626805067062E-2</c:v>
                </c:pt>
                <c:pt idx="1985">
                  <c:v>1.7927538603544235E-2</c:v>
                </c:pt>
                <c:pt idx="1986">
                  <c:v>1.7922833561897278E-2</c:v>
                </c:pt>
                <c:pt idx="1987">
                  <c:v>1.7904907464981079E-2</c:v>
                </c:pt>
                <c:pt idx="1988">
                  <c:v>1.7914324998855591E-2</c:v>
                </c:pt>
                <c:pt idx="1989">
                  <c:v>1.7756825312972069E-2</c:v>
                </c:pt>
                <c:pt idx="1990">
                  <c:v>1.7745479941368103E-2</c:v>
                </c:pt>
                <c:pt idx="1991">
                  <c:v>1.7721006646752357E-2</c:v>
                </c:pt>
                <c:pt idx="1992">
                  <c:v>1.7817381769418716E-2</c:v>
                </c:pt>
                <c:pt idx="1993">
                  <c:v>1.7787925899028778E-2</c:v>
                </c:pt>
                <c:pt idx="1994">
                  <c:v>1.7927668988704681E-2</c:v>
                </c:pt>
                <c:pt idx="1995">
                  <c:v>1.7724001780152321E-2</c:v>
                </c:pt>
                <c:pt idx="1996">
                  <c:v>1.7572496086359024E-2</c:v>
                </c:pt>
                <c:pt idx="1997">
                  <c:v>1.7719639465212822E-2</c:v>
                </c:pt>
                <c:pt idx="1998">
                  <c:v>1.7850765958428383E-2</c:v>
                </c:pt>
                <c:pt idx="1999">
                  <c:v>1.7838329076766968E-2</c:v>
                </c:pt>
                <c:pt idx="2000">
                  <c:v>1.7813170328736305E-2</c:v>
                </c:pt>
                <c:pt idx="2001">
                  <c:v>1.7846632748842239E-2</c:v>
                </c:pt>
                <c:pt idx="2002">
                  <c:v>1.7872747033834457E-2</c:v>
                </c:pt>
                <c:pt idx="2003">
                  <c:v>1.7781218513846397E-2</c:v>
                </c:pt>
                <c:pt idx="2004">
                  <c:v>1.766226626932621E-2</c:v>
                </c:pt>
                <c:pt idx="2005">
                  <c:v>1.7756249755620956E-2</c:v>
                </c:pt>
                <c:pt idx="2006">
                  <c:v>1.789352111518383E-2</c:v>
                </c:pt>
                <c:pt idx="2007">
                  <c:v>1.7885239794850349E-2</c:v>
                </c:pt>
                <c:pt idx="2008">
                  <c:v>1.7866471782326698E-2</c:v>
                </c:pt>
                <c:pt idx="2009">
                  <c:v>1.7876161262392998E-2</c:v>
                </c:pt>
                <c:pt idx="2010">
                  <c:v>1.7760556191205978E-2</c:v>
                </c:pt>
                <c:pt idx="2011">
                  <c:v>1.774296909570694E-2</c:v>
                </c:pt>
                <c:pt idx="2012">
                  <c:v>1.7764968797564507E-2</c:v>
                </c:pt>
                <c:pt idx="2013">
                  <c:v>1.7720069736242294E-2</c:v>
                </c:pt>
                <c:pt idx="2014">
                  <c:v>1.7704393714666367E-2</c:v>
                </c:pt>
                <c:pt idx="2015">
                  <c:v>1.7754752188920975E-2</c:v>
                </c:pt>
                <c:pt idx="2016">
                  <c:v>1.7784889787435532E-2</c:v>
                </c:pt>
                <c:pt idx="2017">
                  <c:v>1.7740517854690552E-2</c:v>
                </c:pt>
                <c:pt idx="2018">
                  <c:v>1.7794545739889145E-2</c:v>
                </c:pt>
                <c:pt idx="2019">
                  <c:v>1.7713475972414017E-2</c:v>
                </c:pt>
                <c:pt idx="2020">
                  <c:v>1.7803523689508438E-2</c:v>
                </c:pt>
                <c:pt idx="2021">
                  <c:v>1.7775572836399078E-2</c:v>
                </c:pt>
                <c:pt idx="2022">
                  <c:v>1.7710389569401741E-2</c:v>
                </c:pt>
                <c:pt idx="2023">
                  <c:v>1.7775153741240501E-2</c:v>
                </c:pt>
                <c:pt idx="2024">
                  <c:v>1.7825765535235405E-2</c:v>
                </c:pt>
                <c:pt idx="2025">
                  <c:v>1.7813382670283318E-2</c:v>
                </c:pt>
                <c:pt idx="2026">
                  <c:v>1.7789887264370918E-2</c:v>
                </c:pt>
                <c:pt idx="2027">
                  <c:v>1.7768010497093201E-2</c:v>
                </c:pt>
                <c:pt idx="2028">
                  <c:v>1.78265031427145E-2</c:v>
                </c:pt>
                <c:pt idx="2029">
                  <c:v>1.7899787053465843E-2</c:v>
                </c:pt>
                <c:pt idx="2030">
                  <c:v>1.7843736335635185E-2</c:v>
                </c:pt>
                <c:pt idx="2031">
                  <c:v>1.782473549246788E-2</c:v>
                </c:pt>
                <c:pt idx="2032">
                  <c:v>1.7820980399847031E-2</c:v>
                </c:pt>
                <c:pt idx="2033">
                  <c:v>1.7808409407734871E-2</c:v>
                </c:pt>
                <c:pt idx="2034">
                  <c:v>1.7792170867323875E-2</c:v>
                </c:pt>
                <c:pt idx="2035">
                  <c:v>1.7818154767155647E-2</c:v>
                </c:pt>
                <c:pt idx="2036">
                  <c:v>1.7856737598776817E-2</c:v>
                </c:pt>
                <c:pt idx="2037">
                  <c:v>1.7786629498004913E-2</c:v>
                </c:pt>
                <c:pt idx="2038">
                  <c:v>1.7803478986024857E-2</c:v>
                </c:pt>
                <c:pt idx="2039">
                  <c:v>1.7887169495224953E-2</c:v>
                </c:pt>
                <c:pt idx="2040">
                  <c:v>1.7714701592922211E-2</c:v>
                </c:pt>
                <c:pt idx="2041">
                  <c:v>1.7684213817119598E-2</c:v>
                </c:pt>
                <c:pt idx="2042">
                  <c:v>1.7848091199994087E-2</c:v>
                </c:pt>
                <c:pt idx="2043">
                  <c:v>1.7805222421884537E-2</c:v>
                </c:pt>
                <c:pt idx="2044">
                  <c:v>1.7714351415634155E-2</c:v>
                </c:pt>
                <c:pt idx="2045">
                  <c:v>1.7709486186504364E-2</c:v>
                </c:pt>
                <c:pt idx="2046">
                  <c:v>1.7778011038899422E-2</c:v>
                </c:pt>
                <c:pt idx="2047">
                  <c:v>1.7639070749282837E-2</c:v>
                </c:pt>
                <c:pt idx="2048">
                  <c:v>1.7803125083446503E-2</c:v>
                </c:pt>
                <c:pt idx="2049">
                  <c:v>1.7759218811988831E-2</c:v>
                </c:pt>
                <c:pt idx="2050">
                  <c:v>1.7804756760597229E-2</c:v>
                </c:pt>
                <c:pt idx="2051">
                  <c:v>1.774965226650238E-2</c:v>
                </c:pt>
                <c:pt idx="2052">
                  <c:v>1.7754180356860161E-2</c:v>
                </c:pt>
                <c:pt idx="2053">
                  <c:v>1.7708718776702881E-2</c:v>
                </c:pt>
                <c:pt idx="2054">
                  <c:v>1.7734486609697342E-2</c:v>
                </c:pt>
                <c:pt idx="2055">
                  <c:v>1.7737368121743202E-2</c:v>
                </c:pt>
                <c:pt idx="2056">
                  <c:v>1.7725907266139984E-2</c:v>
                </c:pt>
                <c:pt idx="2057">
                  <c:v>1.7642851918935776E-2</c:v>
                </c:pt>
                <c:pt idx="2058">
                  <c:v>1.7744757235050201E-2</c:v>
                </c:pt>
                <c:pt idx="2059">
                  <c:v>1.7839310690760612E-2</c:v>
                </c:pt>
                <c:pt idx="2060">
                  <c:v>1.7792832106351852E-2</c:v>
                </c:pt>
                <c:pt idx="2061">
                  <c:v>1.7827168107032776E-2</c:v>
                </c:pt>
                <c:pt idx="2062">
                  <c:v>1.7779326066374779E-2</c:v>
                </c:pt>
                <c:pt idx="2063">
                  <c:v>1.7659462988376617E-2</c:v>
                </c:pt>
                <c:pt idx="2064">
                  <c:v>1.7405807971954346E-2</c:v>
                </c:pt>
                <c:pt idx="2065">
                  <c:v>1.7493190243840218E-2</c:v>
                </c:pt>
                <c:pt idx="2066">
                  <c:v>1.7693649977445602E-2</c:v>
                </c:pt>
                <c:pt idx="2067">
                  <c:v>1.7738150432705879E-2</c:v>
                </c:pt>
                <c:pt idx="2068">
                  <c:v>1.7750285565853119E-2</c:v>
                </c:pt>
                <c:pt idx="2069">
                  <c:v>1.7865262925624847E-2</c:v>
                </c:pt>
                <c:pt idx="2070">
                  <c:v>1.7809031531214714E-2</c:v>
                </c:pt>
                <c:pt idx="2071">
                  <c:v>1.7502954229712486E-2</c:v>
                </c:pt>
                <c:pt idx="2072">
                  <c:v>1.764838770031929E-2</c:v>
                </c:pt>
                <c:pt idx="2073">
                  <c:v>1.8126562237739563E-2</c:v>
                </c:pt>
                <c:pt idx="2074">
                  <c:v>1.8260054290294647E-2</c:v>
                </c:pt>
                <c:pt idx="2075">
                  <c:v>1.8326869234442711E-2</c:v>
                </c:pt>
                <c:pt idx="2076">
                  <c:v>1.8317878246307373E-2</c:v>
                </c:pt>
                <c:pt idx="2077">
                  <c:v>1.8209369853138924E-2</c:v>
                </c:pt>
                <c:pt idx="2078">
                  <c:v>1.7972275614738464E-2</c:v>
                </c:pt>
                <c:pt idx="2079">
                  <c:v>1.819155365228653E-2</c:v>
                </c:pt>
                <c:pt idx="2080">
                  <c:v>1.8299322575330734E-2</c:v>
                </c:pt>
                <c:pt idx="2081">
                  <c:v>1.8292400985956192E-2</c:v>
                </c:pt>
                <c:pt idx="2082">
                  <c:v>1.8200300633907318E-2</c:v>
                </c:pt>
                <c:pt idx="2083">
                  <c:v>1.8211271613836288E-2</c:v>
                </c:pt>
                <c:pt idx="2084">
                  <c:v>1.8158825114369392E-2</c:v>
                </c:pt>
                <c:pt idx="2085">
                  <c:v>1.8143361434340477E-2</c:v>
                </c:pt>
                <c:pt idx="2086">
                  <c:v>1.8082508817315102E-2</c:v>
                </c:pt>
                <c:pt idx="2087">
                  <c:v>1.7921177670359612E-2</c:v>
                </c:pt>
                <c:pt idx="2088">
                  <c:v>1.8043253570795059E-2</c:v>
                </c:pt>
                <c:pt idx="2089">
                  <c:v>1.8300728872418404E-2</c:v>
                </c:pt>
                <c:pt idx="2090">
                  <c:v>1.8301401287317276E-2</c:v>
                </c:pt>
                <c:pt idx="2091">
                  <c:v>1.8079860135912895E-2</c:v>
                </c:pt>
                <c:pt idx="2092">
                  <c:v>1.8263509497046471E-2</c:v>
                </c:pt>
                <c:pt idx="2093">
                  <c:v>1.8326373770833015E-2</c:v>
                </c:pt>
                <c:pt idx="2094">
                  <c:v>1.8219912424683571E-2</c:v>
                </c:pt>
                <c:pt idx="2095">
                  <c:v>1.8102267757058144E-2</c:v>
                </c:pt>
                <c:pt idx="2096">
                  <c:v>1.8162718042731285E-2</c:v>
                </c:pt>
                <c:pt idx="2097">
                  <c:v>1.8154934048652649E-2</c:v>
                </c:pt>
                <c:pt idx="2098">
                  <c:v>1.8159380182623863E-2</c:v>
                </c:pt>
                <c:pt idx="2099">
                  <c:v>1.8354015424847603E-2</c:v>
                </c:pt>
                <c:pt idx="2100">
                  <c:v>1.8324891105294228E-2</c:v>
                </c:pt>
                <c:pt idx="2101">
                  <c:v>1.8120115622878075E-2</c:v>
                </c:pt>
                <c:pt idx="2102">
                  <c:v>1.8069673329591751E-2</c:v>
                </c:pt>
                <c:pt idx="2103">
                  <c:v>1.8302980810403824E-2</c:v>
                </c:pt>
                <c:pt idx="2104">
                  <c:v>1.8307700753211975E-2</c:v>
                </c:pt>
                <c:pt idx="2105">
                  <c:v>1.8266588449478149E-2</c:v>
                </c:pt>
                <c:pt idx="2106">
                  <c:v>1.8294062465429306E-2</c:v>
                </c:pt>
                <c:pt idx="2107">
                  <c:v>1.8026057630777359E-2</c:v>
                </c:pt>
                <c:pt idx="2108">
                  <c:v>1.7948029562830925E-2</c:v>
                </c:pt>
                <c:pt idx="2109">
                  <c:v>1.8194029107689857E-2</c:v>
                </c:pt>
                <c:pt idx="2110">
                  <c:v>1.828526146709919E-2</c:v>
                </c:pt>
                <c:pt idx="2111">
                  <c:v>1.8315067514777184E-2</c:v>
                </c:pt>
                <c:pt idx="2112">
                  <c:v>1.8323006108403206E-2</c:v>
                </c:pt>
                <c:pt idx="2113">
                  <c:v>1.8410481512546539E-2</c:v>
                </c:pt>
                <c:pt idx="2114">
                  <c:v>1.8306534737348557E-2</c:v>
                </c:pt>
                <c:pt idx="2115">
                  <c:v>1.831323653459549E-2</c:v>
                </c:pt>
                <c:pt idx="2116">
                  <c:v>1.8225785344839096E-2</c:v>
                </c:pt>
                <c:pt idx="2117">
                  <c:v>1.8087230622768402E-2</c:v>
                </c:pt>
                <c:pt idx="2118">
                  <c:v>1.8234385177493095E-2</c:v>
                </c:pt>
                <c:pt idx="2119">
                  <c:v>1.8352854996919632E-2</c:v>
                </c:pt>
                <c:pt idx="2120">
                  <c:v>1.8282998353242874E-2</c:v>
                </c:pt>
                <c:pt idx="2121">
                  <c:v>1.8079554662108421E-2</c:v>
                </c:pt>
                <c:pt idx="2122">
                  <c:v>1.8252965062856674E-2</c:v>
                </c:pt>
                <c:pt idx="2123">
                  <c:v>1.8327493220567703E-2</c:v>
                </c:pt>
                <c:pt idx="2124">
                  <c:v>1.8131565302610397E-2</c:v>
                </c:pt>
                <c:pt idx="2125">
                  <c:v>1.8138598650693893E-2</c:v>
                </c:pt>
                <c:pt idx="2126">
                  <c:v>1.8205234780907631E-2</c:v>
                </c:pt>
                <c:pt idx="2127">
                  <c:v>1.8134139478206635E-2</c:v>
                </c:pt>
                <c:pt idx="2128">
                  <c:v>1.8240209668874741E-2</c:v>
                </c:pt>
                <c:pt idx="2129">
                  <c:v>1.8266836181282997E-2</c:v>
                </c:pt>
                <c:pt idx="2130">
                  <c:v>1.817314513027668E-2</c:v>
                </c:pt>
                <c:pt idx="2131">
                  <c:v>1.7946816980838776E-2</c:v>
                </c:pt>
                <c:pt idx="2132">
                  <c:v>1.8090423196554184E-2</c:v>
                </c:pt>
                <c:pt idx="2133">
                  <c:v>1.8332306295633316E-2</c:v>
                </c:pt>
                <c:pt idx="2134">
                  <c:v>1.8270675092935562E-2</c:v>
                </c:pt>
                <c:pt idx="2135">
                  <c:v>1.8369024619460106E-2</c:v>
                </c:pt>
                <c:pt idx="2136">
                  <c:v>1.8355913460254669E-2</c:v>
                </c:pt>
                <c:pt idx="2137">
                  <c:v>1.8019728362560272E-2</c:v>
                </c:pt>
                <c:pt idx="2138">
                  <c:v>1.7886517569422722E-2</c:v>
                </c:pt>
                <c:pt idx="2139">
                  <c:v>1.8171804025769234E-2</c:v>
                </c:pt>
                <c:pt idx="2140">
                  <c:v>1.8225014209747314E-2</c:v>
                </c:pt>
                <c:pt idx="2141">
                  <c:v>1.821305975317955E-2</c:v>
                </c:pt>
                <c:pt idx="2142">
                  <c:v>1.8181541934609413E-2</c:v>
                </c:pt>
                <c:pt idx="2143">
                  <c:v>1.8339287489652634E-2</c:v>
                </c:pt>
                <c:pt idx="2144">
                  <c:v>1.7830975353717804E-2</c:v>
                </c:pt>
                <c:pt idx="2145">
                  <c:v>1.7327854409813881E-2</c:v>
                </c:pt>
                <c:pt idx="2146">
                  <c:v>1.7198240384459496E-2</c:v>
                </c:pt>
                <c:pt idx="2147">
                  <c:v>1.7278319224715233E-2</c:v>
                </c:pt>
                <c:pt idx="2148">
                  <c:v>1.772763580083847E-2</c:v>
                </c:pt>
                <c:pt idx="2149">
                  <c:v>1.8335863947868347E-2</c:v>
                </c:pt>
                <c:pt idx="2150">
                  <c:v>1.8423603847622871E-2</c:v>
                </c:pt>
                <c:pt idx="2151">
                  <c:v>1.817830465734005E-2</c:v>
                </c:pt>
                <c:pt idx="2152">
                  <c:v>1.8314441666007042E-2</c:v>
                </c:pt>
                <c:pt idx="2153">
                  <c:v>1.8324945122003555E-2</c:v>
                </c:pt>
                <c:pt idx="2154">
                  <c:v>1.824808306992054E-2</c:v>
                </c:pt>
                <c:pt idx="2155">
                  <c:v>1.8268685787916183E-2</c:v>
                </c:pt>
                <c:pt idx="2156">
                  <c:v>1.8153281882405281E-2</c:v>
                </c:pt>
                <c:pt idx="2157">
                  <c:v>1.824677549302578E-2</c:v>
                </c:pt>
                <c:pt idx="2158">
                  <c:v>1.8288252875208855E-2</c:v>
                </c:pt>
                <c:pt idx="2159">
                  <c:v>1.8201429396867752E-2</c:v>
                </c:pt>
                <c:pt idx="2160">
                  <c:v>1.8105326220393181E-2</c:v>
                </c:pt>
                <c:pt idx="2161">
                  <c:v>1.8044201657176018E-2</c:v>
                </c:pt>
                <c:pt idx="2162">
                  <c:v>1.8169943243265152E-2</c:v>
                </c:pt>
                <c:pt idx="2163">
                  <c:v>1.8257925286889076E-2</c:v>
                </c:pt>
                <c:pt idx="2164">
                  <c:v>1.8210668116807938E-2</c:v>
                </c:pt>
                <c:pt idx="2165">
                  <c:v>1.8281947821378708E-2</c:v>
                </c:pt>
                <c:pt idx="2166">
                  <c:v>1.8353501334786415E-2</c:v>
                </c:pt>
                <c:pt idx="2167">
                  <c:v>1.8125450238585472E-2</c:v>
                </c:pt>
                <c:pt idx="2168">
                  <c:v>1.8022103235125542E-2</c:v>
                </c:pt>
                <c:pt idx="2169">
                  <c:v>1.8113190308213234E-2</c:v>
                </c:pt>
                <c:pt idx="2170">
                  <c:v>1.8041506409645081E-2</c:v>
                </c:pt>
                <c:pt idx="2171">
                  <c:v>1.8034044653177261E-2</c:v>
                </c:pt>
                <c:pt idx="2172">
                  <c:v>1.8207214772701263E-2</c:v>
                </c:pt>
                <c:pt idx="2173">
                  <c:v>1.8316827714443207E-2</c:v>
                </c:pt>
                <c:pt idx="2174">
                  <c:v>1.8300753086805344E-2</c:v>
                </c:pt>
                <c:pt idx="2175">
                  <c:v>1.8165482208132744E-2</c:v>
                </c:pt>
                <c:pt idx="2176">
                  <c:v>1.7922822386026382E-2</c:v>
                </c:pt>
                <c:pt idx="2177">
                  <c:v>1.8155019730329514E-2</c:v>
                </c:pt>
                <c:pt idx="2178">
                  <c:v>1.8266951665282249E-2</c:v>
                </c:pt>
                <c:pt idx="2179">
                  <c:v>1.8300458788871765E-2</c:v>
                </c:pt>
                <c:pt idx="2180">
                  <c:v>1.8241077661514282E-2</c:v>
                </c:pt>
                <c:pt idx="2181">
                  <c:v>1.8147336319088936E-2</c:v>
                </c:pt>
                <c:pt idx="2182">
                  <c:v>1.8348870798945427E-2</c:v>
                </c:pt>
                <c:pt idx="2183">
                  <c:v>1.828034408390522E-2</c:v>
                </c:pt>
                <c:pt idx="2184">
                  <c:v>1.8151639029383659E-2</c:v>
                </c:pt>
                <c:pt idx="2185">
                  <c:v>1.8041044473648071E-2</c:v>
                </c:pt>
                <c:pt idx="2186">
                  <c:v>1.8057003617286682E-2</c:v>
                </c:pt>
                <c:pt idx="2187">
                  <c:v>1.8239201977849007E-2</c:v>
                </c:pt>
                <c:pt idx="2188">
                  <c:v>1.8247261643409729E-2</c:v>
                </c:pt>
                <c:pt idx="2189">
                  <c:v>1.8102359026670456E-2</c:v>
                </c:pt>
                <c:pt idx="2190">
                  <c:v>1.8091568723320961E-2</c:v>
                </c:pt>
                <c:pt idx="2191">
                  <c:v>1.8313471227884293E-2</c:v>
                </c:pt>
                <c:pt idx="2192">
                  <c:v>1.8286470323801041E-2</c:v>
                </c:pt>
                <c:pt idx="2193">
                  <c:v>1.8169043585658073E-2</c:v>
                </c:pt>
                <c:pt idx="2194">
                  <c:v>1.8160384148359299E-2</c:v>
                </c:pt>
                <c:pt idx="2195">
                  <c:v>1.8286066129803658E-2</c:v>
                </c:pt>
                <c:pt idx="2196">
                  <c:v>1.8259758129715919E-2</c:v>
                </c:pt>
                <c:pt idx="2197">
                  <c:v>1.8151596188545227E-2</c:v>
                </c:pt>
                <c:pt idx="2198">
                  <c:v>1.8044540658593178E-2</c:v>
                </c:pt>
                <c:pt idx="2199">
                  <c:v>1.8060637637972832E-2</c:v>
                </c:pt>
                <c:pt idx="2200">
                  <c:v>1.815887913107872E-2</c:v>
                </c:pt>
                <c:pt idx="2201">
                  <c:v>1.812255010008812E-2</c:v>
                </c:pt>
                <c:pt idx="2202">
                  <c:v>1.8263276666402817E-2</c:v>
                </c:pt>
                <c:pt idx="2203">
                  <c:v>1.8258620053529739E-2</c:v>
                </c:pt>
                <c:pt idx="2204">
                  <c:v>1.8149694427847862E-2</c:v>
                </c:pt>
                <c:pt idx="2205">
                  <c:v>1.8034880980849266E-2</c:v>
                </c:pt>
                <c:pt idx="2206">
                  <c:v>1.8074365332722664E-2</c:v>
                </c:pt>
                <c:pt idx="2207">
                  <c:v>1.8180472776293755E-2</c:v>
                </c:pt>
                <c:pt idx="2208">
                  <c:v>1.8213488161563873E-2</c:v>
                </c:pt>
                <c:pt idx="2209">
                  <c:v>1.8163824453949928E-2</c:v>
                </c:pt>
                <c:pt idx="2210">
                  <c:v>1.801922544836998E-2</c:v>
                </c:pt>
                <c:pt idx="2211">
                  <c:v>1.8063541501760483E-2</c:v>
                </c:pt>
                <c:pt idx="2212">
                  <c:v>1.8158864229917526E-2</c:v>
                </c:pt>
                <c:pt idx="2213">
                  <c:v>1.821545884013176E-2</c:v>
                </c:pt>
                <c:pt idx="2214">
                  <c:v>1.8221335485577583E-2</c:v>
                </c:pt>
                <c:pt idx="2215">
                  <c:v>1.8173813819885254E-2</c:v>
                </c:pt>
                <c:pt idx="2216">
                  <c:v>1.8226299434900284E-2</c:v>
                </c:pt>
                <c:pt idx="2217">
                  <c:v>1.8222333863377571E-2</c:v>
                </c:pt>
                <c:pt idx="2218">
                  <c:v>1.8143614754080772E-2</c:v>
                </c:pt>
                <c:pt idx="2219">
                  <c:v>1.7875079065561295E-2</c:v>
                </c:pt>
                <c:pt idx="2220">
                  <c:v>1.8153661862015724E-2</c:v>
                </c:pt>
                <c:pt idx="2221">
                  <c:v>1.8256543204188347E-2</c:v>
                </c:pt>
                <c:pt idx="2222">
                  <c:v>1.8211646005511284E-2</c:v>
                </c:pt>
                <c:pt idx="2223">
                  <c:v>1.8208950757980347E-2</c:v>
                </c:pt>
                <c:pt idx="2224">
                  <c:v>1.8124707043170929E-2</c:v>
                </c:pt>
                <c:pt idx="2225">
                  <c:v>1.8271636217832565E-2</c:v>
                </c:pt>
                <c:pt idx="2226">
                  <c:v>1.8236512318253517E-2</c:v>
                </c:pt>
                <c:pt idx="2227">
                  <c:v>1.8053291365504265E-2</c:v>
                </c:pt>
                <c:pt idx="2228">
                  <c:v>1.8137574195861816E-2</c:v>
                </c:pt>
                <c:pt idx="2229">
                  <c:v>1.8050968647003174E-2</c:v>
                </c:pt>
                <c:pt idx="2230">
                  <c:v>1.8073232844471931E-2</c:v>
                </c:pt>
                <c:pt idx="2231">
                  <c:v>1.8200397491455078E-2</c:v>
                </c:pt>
                <c:pt idx="2232">
                  <c:v>1.8193172290921211E-2</c:v>
                </c:pt>
                <c:pt idx="2233">
                  <c:v>1.8244262784719467E-2</c:v>
                </c:pt>
                <c:pt idx="2234">
                  <c:v>1.810925081372261E-2</c:v>
                </c:pt>
                <c:pt idx="2235">
                  <c:v>1.8052896484732628E-2</c:v>
                </c:pt>
                <c:pt idx="2236">
                  <c:v>1.8236331641674042E-2</c:v>
                </c:pt>
                <c:pt idx="2237">
                  <c:v>1.8316911533474922E-2</c:v>
                </c:pt>
                <c:pt idx="2238">
                  <c:v>1.8235590308904648E-2</c:v>
                </c:pt>
                <c:pt idx="2239">
                  <c:v>1.8141657114028931E-2</c:v>
                </c:pt>
                <c:pt idx="2240">
                  <c:v>1.8043225631117821E-2</c:v>
                </c:pt>
                <c:pt idx="2241">
                  <c:v>1.8204858526587486E-2</c:v>
                </c:pt>
                <c:pt idx="2242">
                  <c:v>1.8262756988406181E-2</c:v>
                </c:pt>
                <c:pt idx="2243">
                  <c:v>1.8197596073150635E-2</c:v>
                </c:pt>
                <c:pt idx="2244">
                  <c:v>1.8222253769636154E-2</c:v>
                </c:pt>
                <c:pt idx="2245">
                  <c:v>1.8224563449621201E-2</c:v>
                </c:pt>
                <c:pt idx="2246">
                  <c:v>1.8242096528410912E-2</c:v>
                </c:pt>
                <c:pt idx="2247">
                  <c:v>1.820075698196888E-2</c:v>
                </c:pt>
                <c:pt idx="2248">
                  <c:v>1.8051782622933388E-2</c:v>
                </c:pt>
                <c:pt idx="2249">
                  <c:v>1.8302896991372108E-2</c:v>
                </c:pt>
                <c:pt idx="2250">
                  <c:v>1.8306594341993332E-2</c:v>
                </c:pt>
                <c:pt idx="2251">
                  <c:v>1.8387943506240845E-2</c:v>
                </c:pt>
                <c:pt idx="2252">
                  <c:v>1.8323361873626709E-2</c:v>
                </c:pt>
                <c:pt idx="2253">
                  <c:v>1.8317211419343948E-2</c:v>
                </c:pt>
                <c:pt idx="2254">
                  <c:v>1.8385294824838638E-2</c:v>
                </c:pt>
                <c:pt idx="2255">
                  <c:v>1.8255870789289474E-2</c:v>
                </c:pt>
                <c:pt idx="2256">
                  <c:v>1.8208920955657959E-2</c:v>
                </c:pt>
                <c:pt idx="2257">
                  <c:v>1.8271107226610184E-2</c:v>
                </c:pt>
                <c:pt idx="2258">
                  <c:v>1.8190471455454826E-2</c:v>
                </c:pt>
                <c:pt idx="2259">
                  <c:v>1.8141767010092735E-2</c:v>
                </c:pt>
                <c:pt idx="2260">
                  <c:v>1.8209058791399002E-2</c:v>
                </c:pt>
                <c:pt idx="2261">
                  <c:v>1.8046889454126358E-2</c:v>
                </c:pt>
                <c:pt idx="2262">
                  <c:v>1.8310211598873138E-2</c:v>
                </c:pt>
                <c:pt idx="2263">
                  <c:v>1.8096765503287315E-2</c:v>
                </c:pt>
                <c:pt idx="2264">
                  <c:v>1.803295686841011E-2</c:v>
                </c:pt>
                <c:pt idx="2265">
                  <c:v>1.8172841519117355E-2</c:v>
                </c:pt>
                <c:pt idx="2266">
                  <c:v>1.8264444544911385E-2</c:v>
                </c:pt>
                <c:pt idx="2267">
                  <c:v>1.83272585272789E-2</c:v>
                </c:pt>
                <c:pt idx="2268">
                  <c:v>1.8241714686155319E-2</c:v>
                </c:pt>
                <c:pt idx="2269">
                  <c:v>1.8096243962645531E-2</c:v>
                </c:pt>
                <c:pt idx="2270">
                  <c:v>1.8131904304027557E-2</c:v>
                </c:pt>
                <c:pt idx="2271">
                  <c:v>1.8301688134670258E-2</c:v>
                </c:pt>
                <c:pt idx="2272">
                  <c:v>1.8215766176581383E-2</c:v>
                </c:pt>
                <c:pt idx="2273">
                  <c:v>1.8128123134374619E-2</c:v>
                </c:pt>
                <c:pt idx="2274">
                  <c:v>1.8115751445293427E-2</c:v>
                </c:pt>
                <c:pt idx="2275">
                  <c:v>1.803724467754364E-2</c:v>
                </c:pt>
                <c:pt idx="2276">
                  <c:v>1.7983319237828255E-2</c:v>
                </c:pt>
                <c:pt idx="2277">
                  <c:v>1.8061613664031029E-2</c:v>
                </c:pt>
                <c:pt idx="2278">
                  <c:v>1.8231401219964027E-2</c:v>
                </c:pt>
                <c:pt idx="2279">
                  <c:v>1.8092872574925423E-2</c:v>
                </c:pt>
                <c:pt idx="2280">
                  <c:v>1.8159383907914162E-2</c:v>
                </c:pt>
                <c:pt idx="2281">
                  <c:v>1.80186927318573E-2</c:v>
                </c:pt>
                <c:pt idx="2282">
                  <c:v>1.826166920363903E-2</c:v>
                </c:pt>
                <c:pt idx="2283">
                  <c:v>1.8254147842526436E-2</c:v>
                </c:pt>
                <c:pt idx="2284">
                  <c:v>1.8182450905442238E-2</c:v>
                </c:pt>
                <c:pt idx="2285">
                  <c:v>1.8206305801868439E-2</c:v>
                </c:pt>
                <c:pt idx="2286">
                  <c:v>1.8196245655417442E-2</c:v>
                </c:pt>
                <c:pt idx="2287">
                  <c:v>1.8032493069767952E-2</c:v>
                </c:pt>
                <c:pt idx="2288">
                  <c:v>1.8140975385904312E-2</c:v>
                </c:pt>
                <c:pt idx="2289">
                  <c:v>1.8027076497673988E-2</c:v>
                </c:pt>
                <c:pt idx="2290">
                  <c:v>1.8196802586317062E-2</c:v>
                </c:pt>
                <c:pt idx="2291">
                  <c:v>1.8303953111171722E-2</c:v>
                </c:pt>
                <c:pt idx="2292">
                  <c:v>1.8148975446820259E-2</c:v>
                </c:pt>
                <c:pt idx="2293">
                  <c:v>1.8224259838461876E-2</c:v>
                </c:pt>
                <c:pt idx="2294">
                  <c:v>1.8190789967775345E-2</c:v>
                </c:pt>
                <c:pt idx="2295">
                  <c:v>1.8266847357153893E-2</c:v>
                </c:pt>
                <c:pt idx="2296">
                  <c:v>1.8182391300797462E-2</c:v>
                </c:pt>
                <c:pt idx="2297">
                  <c:v>1.8089577555656433E-2</c:v>
                </c:pt>
                <c:pt idx="2298">
                  <c:v>1.8018869683146477E-2</c:v>
                </c:pt>
                <c:pt idx="2299">
                  <c:v>1.8184054642915726E-2</c:v>
                </c:pt>
                <c:pt idx="2300">
                  <c:v>1.8230525776743889E-2</c:v>
                </c:pt>
                <c:pt idx="2301">
                  <c:v>1.8090333789587021E-2</c:v>
                </c:pt>
                <c:pt idx="2302">
                  <c:v>1.8116781488060951E-2</c:v>
                </c:pt>
                <c:pt idx="2303">
                  <c:v>1.8005043268203735E-2</c:v>
                </c:pt>
                <c:pt idx="2304">
                  <c:v>1.8071014434099197E-2</c:v>
                </c:pt>
                <c:pt idx="2305">
                  <c:v>1.7987284809350967E-2</c:v>
                </c:pt>
                <c:pt idx="2306">
                  <c:v>1.8216824159026146E-2</c:v>
                </c:pt>
                <c:pt idx="2307">
                  <c:v>1.8194844946265221E-2</c:v>
                </c:pt>
                <c:pt idx="2308">
                  <c:v>1.8231784924864769E-2</c:v>
                </c:pt>
                <c:pt idx="2309">
                  <c:v>1.8126454204320908E-2</c:v>
                </c:pt>
                <c:pt idx="2310">
                  <c:v>1.8053153529763222E-2</c:v>
                </c:pt>
                <c:pt idx="2311">
                  <c:v>1.8161213025450706E-2</c:v>
                </c:pt>
                <c:pt idx="2312">
                  <c:v>1.8121965229511261E-2</c:v>
                </c:pt>
                <c:pt idx="2313">
                  <c:v>1.8248185515403748E-2</c:v>
                </c:pt>
                <c:pt idx="2314">
                  <c:v>1.8280146643519402E-2</c:v>
                </c:pt>
                <c:pt idx="2315">
                  <c:v>1.8155740574002266E-2</c:v>
                </c:pt>
                <c:pt idx="2316">
                  <c:v>1.8151123076677322E-2</c:v>
                </c:pt>
                <c:pt idx="2317">
                  <c:v>1.8015611916780472E-2</c:v>
                </c:pt>
                <c:pt idx="2318">
                  <c:v>1.799146831035614E-2</c:v>
                </c:pt>
                <c:pt idx="2319">
                  <c:v>1.8136532977223396E-2</c:v>
                </c:pt>
                <c:pt idx="2320">
                  <c:v>1.8219271674752235E-2</c:v>
                </c:pt>
                <c:pt idx="2321">
                  <c:v>1.8085652962327003E-2</c:v>
                </c:pt>
                <c:pt idx="2322">
                  <c:v>1.8033813685178757E-2</c:v>
                </c:pt>
                <c:pt idx="2323">
                  <c:v>1.8170077353715897E-2</c:v>
                </c:pt>
                <c:pt idx="2324">
                  <c:v>1.8253589048981667E-2</c:v>
                </c:pt>
                <c:pt idx="2325">
                  <c:v>1.8179649487137794E-2</c:v>
                </c:pt>
                <c:pt idx="2326">
                  <c:v>1.7979873344302177E-2</c:v>
                </c:pt>
                <c:pt idx="2327">
                  <c:v>1.8138378858566284E-2</c:v>
                </c:pt>
                <c:pt idx="2328">
                  <c:v>1.8300021067261696E-2</c:v>
                </c:pt>
                <c:pt idx="2329">
                  <c:v>1.8112566322088242E-2</c:v>
                </c:pt>
                <c:pt idx="2330">
                  <c:v>1.8204910680651665E-2</c:v>
                </c:pt>
                <c:pt idx="2331">
                  <c:v>1.8093036487698555E-2</c:v>
                </c:pt>
                <c:pt idx="2332">
                  <c:v>1.7981704324483871E-2</c:v>
                </c:pt>
                <c:pt idx="2333">
                  <c:v>1.7961747944355011E-2</c:v>
                </c:pt>
                <c:pt idx="2334">
                  <c:v>1.816784031689167E-2</c:v>
                </c:pt>
                <c:pt idx="2335">
                  <c:v>1.8268153071403503E-2</c:v>
                </c:pt>
                <c:pt idx="2336">
                  <c:v>1.8215350806713104E-2</c:v>
                </c:pt>
                <c:pt idx="2337">
                  <c:v>1.8389400094747543E-2</c:v>
                </c:pt>
                <c:pt idx="2338">
                  <c:v>1.8200216814875603E-2</c:v>
                </c:pt>
                <c:pt idx="2339">
                  <c:v>1.8090693280100822E-2</c:v>
                </c:pt>
                <c:pt idx="2340">
                  <c:v>1.8129849806427956E-2</c:v>
                </c:pt>
                <c:pt idx="2341">
                  <c:v>1.8087230622768402E-2</c:v>
                </c:pt>
                <c:pt idx="2342">
                  <c:v>1.8229696899652481E-2</c:v>
                </c:pt>
                <c:pt idx="2343">
                  <c:v>1.8277518451213837E-2</c:v>
                </c:pt>
                <c:pt idx="2344">
                  <c:v>1.8253609538078308E-2</c:v>
                </c:pt>
                <c:pt idx="2345">
                  <c:v>1.815793476998806E-2</c:v>
                </c:pt>
                <c:pt idx="2346">
                  <c:v>1.7909003421664238E-2</c:v>
                </c:pt>
                <c:pt idx="2347">
                  <c:v>1.7987210303544998E-2</c:v>
                </c:pt>
                <c:pt idx="2348">
                  <c:v>1.8280182033777237E-2</c:v>
                </c:pt>
                <c:pt idx="2349">
                  <c:v>1.8005367368459702E-2</c:v>
                </c:pt>
                <c:pt idx="2350">
                  <c:v>1.7961284145712852E-2</c:v>
                </c:pt>
                <c:pt idx="2351">
                  <c:v>1.8086733296513557E-2</c:v>
                </c:pt>
                <c:pt idx="2352">
                  <c:v>1.8201706930994987E-2</c:v>
                </c:pt>
                <c:pt idx="2353">
                  <c:v>1.8206549808382988E-2</c:v>
                </c:pt>
                <c:pt idx="2354">
                  <c:v>1.8081055954098701E-2</c:v>
                </c:pt>
                <c:pt idx="2355">
                  <c:v>1.8093705177307129E-2</c:v>
                </c:pt>
                <c:pt idx="2356">
                  <c:v>1.823863573372364E-2</c:v>
                </c:pt>
                <c:pt idx="2357">
                  <c:v>1.818772591650486E-2</c:v>
                </c:pt>
                <c:pt idx="2358">
                  <c:v>1.8186163157224655E-2</c:v>
                </c:pt>
                <c:pt idx="2359">
                  <c:v>1.8202580511569977E-2</c:v>
                </c:pt>
                <c:pt idx="2360">
                  <c:v>1.8051929771900177E-2</c:v>
                </c:pt>
                <c:pt idx="2361">
                  <c:v>1.7846481874585152E-2</c:v>
                </c:pt>
                <c:pt idx="2362">
                  <c:v>1.7834654077887535E-2</c:v>
                </c:pt>
                <c:pt idx="2363">
                  <c:v>1.8175037577748299E-2</c:v>
                </c:pt>
                <c:pt idx="2364">
                  <c:v>1.8087549135088921E-2</c:v>
                </c:pt>
                <c:pt idx="2365">
                  <c:v>1.8272735178470612E-2</c:v>
                </c:pt>
                <c:pt idx="2366">
                  <c:v>1.8272170796990395E-2</c:v>
                </c:pt>
                <c:pt idx="2367">
                  <c:v>1.8092619255185127E-2</c:v>
                </c:pt>
                <c:pt idx="2368">
                  <c:v>1.8134495243430138E-2</c:v>
                </c:pt>
                <c:pt idx="2369">
                  <c:v>1.812264695763588E-2</c:v>
                </c:pt>
                <c:pt idx="2370">
                  <c:v>1.8021520227193832E-2</c:v>
                </c:pt>
                <c:pt idx="2371">
                  <c:v>1.8126023933291435E-2</c:v>
                </c:pt>
                <c:pt idx="2372">
                  <c:v>1.8273249268531799E-2</c:v>
                </c:pt>
                <c:pt idx="2373">
                  <c:v>1.8191013485193253E-2</c:v>
                </c:pt>
                <c:pt idx="2374">
                  <c:v>1.7860900610685349E-2</c:v>
                </c:pt>
                <c:pt idx="2375">
                  <c:v>1.8053453415632248E-2</c:v>
                </c:pt>
                <c:pt idx="2376">
                  <c:v>1.8345404416322708E-2</c:v>
                </c:pt>
                <c:pt idx="2377">
                  <c:v>1.8211903050541878E-2</c:v>
                </c:pt>
                <c:pt idx="2378">
                  <c:v>1.8152860924601555E-2</c:v>
                </c:pt>
                <c:pt idx="2379">
                  <c:v>1.8100949004292488E-2</c:v>
                </c:pt>
                <c:pt idx="2380">
                  <c:v>1.820862665772438E-2</c:v>
                </c:pt>
                <c:pt idx="2381">
                  <c:v>1.8266942352056503E-2</c:v>
                </c:pt>
                <c:pt idx="2382">
                  <c:v>1.8099406734108925E-2</c:v>
                </c:pt>
                <c:pt idx="2383">
                  <c:v>1.7941480502486229E-2</c:v>
                </c:pt>
                <c:pt idx="2384">
                  <c:v>1.8067069351673126E-2</c:v>
                </c:pt>
                <c:pt idx="2385">
                  <c:v>1.8074860796332359E-2</c:v>
                </c:pt>
                <c:pt idx="2386">
                  <c:v>1.8177671357989311E-2</c:v>
                </c:pt>
                <c:pt idx="2387">
                  <c:v>1.8115237355232239E-2</c:v>
                </c:pt>
                <c:pt idx="2388">
                  <c:v>1.8049446865916252E-2</c:v>
                </c:pt>
                <c:pt idx="2389">
                  <c:v>1.7897207289934158E-2</c:v>
                </c:pt>
                <c:pt idx="2390">
                  <c:v>1.7991369590163231E-2</c:v>
                </c:pt>
                <c:pt idx="2391">
                  <c:v>1.8123514950275421E-2</c:v>
                </c:pt>
                <c:pt idx="2392">
                  <c:v>1.8048161640763283E-2</c:v>
                </c:pt>
                <c:pt idx="2393">
                  <c:v>1.8194379284977913E-2</c:v>
                </c:pt>
                <c:pt idx="2394">
                  <c:v>1.8236339092254639E-2</c:v>
                </c:pt>
                <c:pt idx="2395">
                  <c:v>1.8054110929369926E-2</c:v>
                </c:pt>
                <c:pt idx="2396">
                  <c:v>1.8107829615473747E-2</c:v>
                </c:pt>
                <c:pt idx="2397">
                  <c:v>1.8189460039138794E-2</c:v>
                </c:pt>
                <c:pt idx="2398">
                  <c:v>1.8153239041566849E-2</c:v>
                </c:pt>
                <c:pt idx="2399">
                  <c:v>1.8121205270290375E-2</c:v>
                </c:pt>
                <c:pt idx="2400">
                  <c:v>1.8181437626481056E-2</c:v>
                </c:pt>
                <c:pt idx="2401">
                  <c:v>1.8154231831431389E-2</c:v>
                </c:pt>
                <c:pt idx="2402">
                  <c:v>1.7919739708304405E-2</c:v>
                </c:pt>
                <c:pt idx="2403">
                  <c:v>1.8081117421388626E-2</c:v>
                </c:pt>
                <c:pt idx="2404">
                  <c:v>1.822025328874588E-2</c:v>
                </c:pt>
                <c:pt idx="2405">
                  <c:v>1.8158519640564919E-2</c:v>
                </c:pt>
                <c:pt idx="2406">
                  <c:v>1.8125532194972038E-2</c:v>
                </c:pt>
                <c:pt idx="2407">
                  <c:v>1.797981932759285E-2</c:v>
                </c:pt>
                <c:pt idx="2408">
                  <c:v>1.8117183819413185E-2</c:v>
                </c:pt>
                <c:pt idx="2409">
                  <c:v>1.8220005556941032E-2</c:v>
                </c:pt>
                <c:pt idx="2410">
                  <c:v>1.8121778964996338E-2</c:v>
                </c:pt>
                <c:pt idx="2411">
                  <c:v>1.8088061362504959E-2</c:v>
                </c:pt>
                <c:pt idx="2412">
                  <c:v>1.8245059996843338E-2</c:v>
                </c:pt>
                <c:pt idx="2413">
                  <c:v>1.8202591687440872E-2</c:v>
                </c:pt>
                <c:pt idx="2414">
                  <c:v>1.830473355948925E-2</c:v>
                </c:pt>
                <c:pt idx="2415">
                  <c:v>1.8286857753992081E-2</c:v>
                </c:pt>
                <c:pt idx="2416">
                  <c:v>1.7975868657231331E-2</c:v>
                </c:pt>
                <c:pt idx="2417">
                  <c:v>1.8020618706941605E-2</c:v>
                </c:pt>
                <c:pt idx="2418">
                  <c:v>1.8203742802143097E-2</c:v>
                </c:pt>
                <c:pt idx="2419">
                  <c:v>1.8163254484534264E-2</c:v>
                </c:pt>
                <c:pt idx="2420">
                  <c:v>1.8152548000216484E-2</c:v>
                </c:pt>
                <c:pt idx="2421">
                  <c:v>1.81004349142313E-2</c:v>
                </c:pt>
                <c:pt idx="2422">
                  <c:v>1.8180444836616516E-2</c:v>
                </c:pt>
                <c:pt idx="2423">
                  <c:v>1.8172388896346092E-2</c:v>
                </c:pt>
                <c:pt idx="2424">
                  <c:v>1.8105406314134598E-2</c:v>
                </c:pt>
                <c:pt idx="2425">
                  <c:v>1.811608113348484E-2</c:v>
                </c:pt>
                <c:pt idx="2426">
                  <c:v>1.801256462931633E-2</c:v>
                </c:pt>
                <c:pt idx="2427">
                  <c:v>1.8035793676972389E-2</c:v>
                </c:pt>
                <c:pt idx="2428">
                  <c:v>1.8067417666316032E-2</c:v>
                </c:pt>
                <c:pt idx="2429">
                  <c:v>1.7994696274399757E-2</c:v>
                </c:pt>
                <c:pt idx="2430">
                  <c:v>1.7949383705854416E-2</c:v>
                </c:pt>
                <c:pt idx="2431">
                  <c:v>1.8029071390628815E-2</c:v>
                </c:pt>
                <c:pt idx="2432">
                  <c:v>1.813189685344696E-2</c:v>
                </c:pt>
                <c:pt idx="2433">
                  <c:v>1.8104726448655128E-2</c:v>
                </c:pt>
                <c:pt idx="2434">
                  <c:v>1.7911864444613457E-2</c:v>
                </c:pt>
                <c:pt idx="2435">
                  <c:v>1.7979305237531662E-2</c:v>
                </c:pt>
                <c:pt idx="2436">
                  <c:v>1.8112072721123695E-2</c:v>
                </c:pt>
                <c:pt idx="2437">
                  <c:v>1.8129080533981323E-2</c:v>
                </c:pt>
                <c:pt idx="2438">
                  <c:v>1.8034262582659721E-2</c:v>
                </c:pt>
                <c:pt idx="2439">
                  <c:v>1.8096048384904861E-2</c:v>
                </c:pt>
                <c:pt idx="2440">
                  <c:v>1.8006935715675354E-2</c:v>
                </c:pt>
                <c:pt idx="2441">
                  <c:v>1.8011350184679031E-2</c:v>
                </c:pt>
                <c:pt idx="2442">
                  <c:v>1.8198387697339058E-2</c:v>
                </c:pt>
                <c:pt idx="2443">
                  <c:v>1.8084330484271049E-2</c:v>
                </c:pt>
                <c:pt idx="2444">
                  <c:v>1.796526275575161E-2</c:v>
                </c:pt>
                <c:pt idx="2445">
                  <c:v>1.7941014841198921E-2</c:v>
                </c:pt>
                <c:pt idx="2446">
                  <c:v>1.8045727163553238E-2</c:v>
                </c:pt>
                <c:pt idx="2447">
                  <c:v>1.8056115135550499E-2</c:v>
                </c:pt>
                <c:pt idx="2448">
                  <c:v>1.8095795065164566E-2</c:v>
                </c:pt>
                <c:pt idx="2449">
                  <c:v>1.8155941739678383E-2</c:v>
                </c:pt>
                <c:pt idx="2450">
                  <c:v>1.8160348758101463E-2</c:v>
                </c:pt>
                <c:pt idx="2451">
                  <c:v>1.7909733578562737E-2</c:v>
                </c:pt>
                <c:pt idx="2452">
                  <c:v>1.8076593056321144E-2</c:v>
                </c:pt>
                <c:pt idx="2453">
                  <c:v>1.8126083537936211E-2</c:v>
                </c:pt>
                <c:pt idx="2454">
                  <c:v>1.815355010330677E-2</c:v>
                </c:pt>
                <c:pt idx="2455">
                  <c:v>1.8051305785775185E-2</c:v>
                </c:pt>
                <c:pt idx="2456">
                  <c:v>1.8101271241903305E-2</c:v>
                </c:pt>
                <c:pt idx="2457">
                  <c:v>1.8112093210220337E-2</c:v>
                </c:pt>
                <c:pt idx="2458">
                  <c:v>1.8004812300205231E-2</c:v>
                </c:pt>
                <c:pt idx="2459">
                  <c:v>1.8022909760475159E-2</c:v>
                </c:pt>
                <c:pt idx="2460">
                  <c:v>1.8165471032261848E-2</c:v>
                </c:pt>
                <c:pt idx="2461">
                  <c:v>1.8110278993844986E-2</c:v>
                </c:pt>
                <c:pt idx="2462">
                  <c:v>1.801367849111557E-2</c:v>
                </c:pt>
                <c:pt idx="2463">
                  <c:v>1.8169034272432327E-2</c:v>
                </c:pt>
                <c:pt idx="2464">
                  <c:v>1.8145171925425529E-2</c:v>
                </c:pt>
                <c:pt idx="2465">
                  <c:v>1.8031734973192215E-2</c:v>
                </c:pt>
                <c:pt idx="2466">
                  <c:v>1.818426139652729E-2</c:v>
                </c:pt>
                <c:pt idx="2467">
                  <c:v>1.8190573900938034E-2</c:v>
                </c:pt>
                <c:pt idx="2468">
                  <c:v>1.8134975805878639E-2</c:v>
                </c:pt>
                <c:pt idx="2469">
                  <c:v>1.8139710649847984E-2</c:v>
                </c:pt>
                <c:pt idx="2470">
                  <c:v>1.8147667869925499E-2</c:v>
                </c:pt>
                <c:pt idx="2471">
                  <c:v>1.8125602975487709E-2</c:v>
                </c:pt>
                <c:pt idx="2472">
                  <c:v>1.8126465380191803E-2</c:v>
                </c:pt>
                <c:pt idx="2473">
                  <c:v>1.7992269247770309E-2</c:v>
                </c:pt>
                <c:pt idx="2474">
                  <c:v>1.8097329884767532E-2</c:v>
                </c:pt>
                <c:pt idx="2475">
                  <c:v>1.8156435340642929E-2</c:v>
                </c:pt>
                <c:pt idx="2476">
                  <c:v>1.8184471875429153E-2</c:v>
                </c:pt>
                <c:pt idx="2477">
                  <c:v>1.8273180350661278E-2</c:v>
                </c:pt>
                <c:pt idx="2478">
                  <c:v>1.8064074218273163E-2</c:v>
                </c:pt>
                <c:pt idx="2479">
                  <c:v>1.8109163269400597E-2</c:v>
                </c:pt>
                <c:pt idx="2480">
                  <c:v>1.8131576478481293E-2</c:v>
                </c:pt>
                <c:pt idx="2481">
                  <c:v>1.8210377544164658E-2</c:v>
                </c:pt>
                <c:pt idx="2482">
                  <c:v>1.8036853522062302E-2</c:v>
                </c:pt>
                <c:pt idx="2483">
                  <c:v>1.802818663418293E-2</c:v>
                </c:pt>
                <c:pt idx="2484">
                  <c:v>1.8172148615121841E-2</c:v>
                </c:pt>
                <c:pt idx="2485">
                  <c:v>1.8072154372930527E-2</c:v>
                </c:pt>
                <c:pt idx="2486">
                  <c:v>1.791401207447052E-2</c:v>
                </c:pt>
                <c:pt idx="2487">
                  <c:v>1.7594622448086739E-2</c:v>
                </c:pt>
                <c:pt idx="2488">
                  <c:v>1.7287161201238632E-2</c:v>
                </c:pt>
                <c:pt idx="2489">
                  <c:v>1.7130019143223763E-2</c:v>
                </c:pt>
                <c:pt idx="2490">
                  <c:v>1.7399977892637253E-2</c:v>
                </c:pt>
                <c:pt idx="2491">
                  <c:v>1.750708743929863E-2</c:v>
                </c:pt>
                <c:pt idx="2492">
                  <c:v>1.7937082797288895E-2</c:v>
                </c:pt>
                <c:pt idx="2493">
                  <c:v>1.8102599307894707E-2</c:v>
                </c:pt>
                <c:pt idx="2494">
                  <c:v>1.8190246075391769E-2</c:v>
                </c:pt>
                <c:pt idx="2495">
                  <c:v>1.8026851117610931E-2</c:v>
                </c:pt>
                <c:pt idx="2496">
                  <c:v>1.7947729676961899E-2</c:v>
                </c:pt>
                <c:pt idx="2497">
                  <c:v>1.8042758107185364E-2</c:v>
                </c:pt>
                <c:pt idx="2498">
                  <c:v>1.8034616485238075E-2</c:v>
                </c:pt>
                <c:pt idx="2499">
                  <c:v>1.8036762252449989E-2</c:v>
                </c:pt>
                <c:pt idx="2500">
                  <c:v>1.8041854724287987E-2</c:v>
                </c:pt>
                <c:pt idx="2501">
                  <c:v>1.8114723265171051E-2</c:v>
                </c:pt>
                <c:pt idx="2502">
                  <c:v>1.8051046878099442E-2</c:v>
                </c:pt>
                <c:pt idx="2503">
                  <c:v>1.8161511048674583E-2</c:v>
                </c:pt>
                <c:pt idx="2504">
                  <c:v>1.8178690224885941E-2</c:v>
                </c:pt>
                <c:pt idx="2505">
                  <c:v>1.8063284456729889E-2</c:v>
                </c:pt>
                <c:pt idx="2506">
                  <c:v>1.799069344997406E-2</c:v>
                </c:pt>
                <c:pt idx="2507">
                  <c:v>1.7922800034284592E-2</c:v>
                </c:pt>
                <c:pt idx="2508">
                  <c:v>1.8134612590074539E-2</c:v>
                </c:pt>
                <c:pt idx="2509">
                  <c:v>1.8046939745545387E-2</c:v>
                </c:pt>
                <c:pt idx="2510">
                  <c:v>1.7943503335118294E-2</c:v>
                </c:pt>
                <c:pt idx="2511">
                  <c:v>1.8141359090805054E-2</c:v>
                </c:pt>
                <c:pt idx="2512">
                  <c:v>1.8085215240716934E-2</c:v>
                </c:pt>
                <c:pt idx="2513">
                  <c:v>1.7954852432012558E-2</c:v>
                </c:pt>
                <c:pt idx="2514">
                  <c:v>1.8088892102241516E-2</c:v>
                </c:pt>
                <c:pt idx="2515">
                  <c:v>1.8166737630963326E-2</c:v>
                </c:pt>
                <c:pt idx="2516">
                  <c:v>1.79552361369133E-2</c:v>
                </c:pt>
                <c:pt idx="2517">
                  <c:v>1.809077151119709E-2</c:v>
                </c:pt>
                <c:pt idx="2518">
                  <c:v>1.8208980560302734E-2</c:v>
                </c:pt>
                <c:pt idx="2519">
                  <c:v>1.8212288618087769E-2</c:v>
                </c:pt>
                <c:pt idx="2520">
                  <c:v>1.8126420676708221E-2</c:v>
                </c:pt>
                <c:pt idx="2521">
                  <c:v>1.8074443563818932E-2</c:v>
                </c:pt>
                <c:pt idx="2522">
                  <c:v>1.8020376563072205E-2</c:v>
                </c:pt>
                <c:pt idx="2523">
                  <c:v>1.7873980104923248E-2</c:v>
                </c:pt>
                <c:pt idx="2524">
                  <c:v>1.805863156914711E-2</c:v>
                </c:pt>
                <c:pt idx="2525">
                  <c:v>1.8036378547549248E-2</c:v>
                </c:pt>
                <c:pt idx="2526">
                  <c:v>1.813758909702301E-2</c:v>
                </c:pt>
                <c:pt idx="2527">
                  <c:v>1.8129210919141769E-2</c:v>
                </c:pt>
                <c:pt idx="2528">
                  <c:v>1.8098779022693634E-2</c:v>
                </c:pt>
                <c:pt idx="2529">
                  <c:v>1.8045136705040932E-2</c:v>
                </c:pt>
                <c:pt idx="2530">
                  <c:v>1.820935495197773E-2</c:v>
                </c:pt>
                <c:pt idx="2531">
                  <c:v>1.813654787838459E-2</c:v>
                </c:pt>
                <c:pt idx="2532">
                  <c:v>1.808164082467556E-2</c:v>
                </c:pt>
                <c:pt idx="2533">
                  <c:v>1.8026988953351974E-2</c:v>
                </c:pt>
                <c:pt idx="2534">
                  <c:v>1.808517798781395E-2</c:v>
                </c:pt>
                <c:pt idx="2535">
                  <c:v>1.8089158460497856E-2</c:v>
                </c:pt>
                <c:pt idx="2536">
                  <c:v>1.8081709742546082E-2</c:v>
                </c:pt>
                <c:pt idx="2537">
                  <c:v>1.8030796200037003E-2</c:v>
                </c:pt>
                <c:pt idx="2538">
                  <c:v>1.8088508397340775E-2</c:v>
                </c:pt>
                <c:pt idx="2539">
                  <c:v>1.8036302179098129E-2</c:v>
                </c:pt>
                <c:pt idx="2540">
                  <c:v>1.8001452088356018E-2</c:v>
                </c:pt>
                <c:pt idx="2541">
                  <c:v>1.8047081306576729E-2</c:v>
                </c:pt>
                <c:pt idx="2542">
                  <c:v>1.8210764974355698E-2</c:v>
                </c:pt>
                <c:pt idx="2543">
                  <c:v>1.799161359667778E-2</c:v>
                </c:pt>
                <c:pt idx="2544">
                  <c:v>1.8120203167200089E-2</c:v>
                </c:pt>
                <c:pt idx="2545">
                  <c:v>1.8013322725892067E-2</c:v>
                </c:pt>
                <c:pt idx="2546">
                  <c:v>1.815040223300457E-2</c:v>
                </c:pt>
                <c:pt idx="2547">
                  <c:v>1.8151432275772095E-2</c:v>
                </c:pt>
                <c:pt idx="2548">
                  <c:v>1.7984414473176003E-2</c:v>
                </c:pt>
                <c:pt idx="2549">
                  <c:v>1.8110882490873337E-2</c:v>
                </c:pt>
                <c:pt idx="2550">
                  <c:v>1.7926678061485291E-2</c:v>
                </c:pt>
                <c:pt idx="2551">
                  <c:v>1.7992366105318069E-2</c:v>
                </c:pt>
                <c:pt idx="2552">
                  <c:v>1.8000802025198936E-2</c:v>
                </c:pt>
                <c:pt idx="2553">
                  <c:v>1.7859738320112228E-2</c:v>
                </c:pt>
                <c:pt idx="2554">
                  <c:v>1.8104596063494682E-2</c:v>
                </c:pt>
                <c:pt idx="2555">
                  <c:v>1.808587834239006E-2</c:v>
                </c:pt>
                <c:pt idx="2556">
                  <c:v>1.8023401498794556E-2</c:v>
                </c:pt>
                <c:pt idx="2557">
                  <c:v>1.813586987555027E-2</c:v>
                </c:pt>
                <c:pt idx="2558">
                  <c:v>1.8071774393320084E-2</c:v>
                </c:pt>
                <c:pt idx="2559">
                  <c:v>1.8023325130343437E-2</c:v>
                </c:pt>
                <c:pt idx="2560">
                  <c:v>1.7895365133881569E-2</c:v>
                </c:pt>
                <c:pt idx="2561">
                  <c:v>1.8093705177307129E-2</c:v>
                </c:pt>
                <c:pt idx="2562">
                  <c:v>1.8128382042050362E-2</c:v>
                </c:pt>
                <c:pt idx="2563">
                  <c:v>1.8203560262918472E-2</c:v>
                </c:pt>
                <c:pt idx="2564">
                  <c:v>1.814340241253376E-2</c:v>
                </c:pt>
                <c:pt idx="2565">
                  <c:v>1.8137084320187569E-2</c:v>
                </c:pt>
                <c:pt idx="2566">
                  <c:v>1.811426505446434E-2</c:v>
                </c:pt>
                <c:pt idx="2567">
                  <c:v>1.8073031678795815E-2</c:v>
                </c:pt>
                <c:pt idx="2568">
                  <c:v>1.8026525154709816E-2</c:v>
                </c:pt>
                <c:pt idx="2569">
                  <c:v>1.8182331696152687E-2</c:v>
                </c:pt>
                <c:pt idx="2570">
                  <c:v>1.8127890303730965E-2</c:v>
                </c:pt>
                <c:pt idx="2571">
                  <c:v>1.8118202686309814E-2</c:v>
                </c:pt>
                <c:pt idx="2572">
                  <c:v>1.8166463822126389E-2</c:v>
                </c:pt>
                <c:pt idx="2573">
                  <c:v>1.8208833411335945E-2</c:v>
                </c:pt>
                <c:pt idx="2574">
                  <c:v>1.8130529671907425E-2</c:v>
                </c:pt>
                <c:pt idx="2575">
                  <c:v>1.8159899860620499E-2</c:v>
                </c:pt>
                <c:pt idx="2576">
                  <c:v>1.8211474642157555E-2</c:v>
                </c:pt>
                <c:pt idx="2577">
                  <c:v>1.7977830022573471E-2</c:v>
                </c:pt>
                <c:pt idx="2578">
                  <c:v>1.8112912774085999E-2</c:v>
                </c:pt>
                <c:pt idx="2579">
                  <c:v>1.7991688102483749E-2</c:v>
                </c:pt>
                <c:pt idx="2580">
                  <c:v>1.7864780500531197E-2</c:v>
                </c:pt>
                <c:pt idx="2581">
                  <c:v>1.8149364739656448E-2</c:v>
                </c:pt>
                <c:pt idx="2582">
                  <c:v>1.8125906586647034E-2</c:v>
                </c:pt>
                <c:pt idx="2583">
                  <c:v>1.8120234832167625E-2</c:v>
                </c:pt>
                <c:pt idx="2584">
                  <c:v>1.816394180059433E-2</c:v>
                </c:pt>
                <c:pt idx="2585">
                  <c:v>1.8175449222326279E-2</c:v>
                </c:pt>
                <c:pt idx="2586">
                  <c:v>1.8068134784698486E-2</c:v>
                </c:pt>
                <c:pt idx="2587">
                  <c:v>1.8142735585570335E-2</c:v>
                </c:pt>
                <c:pt idx="2588">
                  <c:v>1.8058372661471367E-2</c:v>
                </c:pt>
                <c:pt idx="2589">
                  <c:v>1.8227694556117058E-2</c:v>
                </c:pt>
                <c:pt idx="2590">
                  <c:v>1.8133616074919701E-2</c:v>
                </c:pt>
                <c:pt idx="2591">
                  <c:v>1.8109908327460289E-2</c:v>
                </c:pt>
                <c:pt idx="2592">
                  <c:v>1.8115514889359474E-2</c:v>
                </c:pt>
                <c:pt idx="2593">
                  <c:v>1.8176168203353882E-2</c:v>
                </c:pt>
                <c:pt idx="2594">
                  <c:v>1.8012670800089836E-2</c:v>
                </c:pt>
                <c:pt idx="2595">
                  <c:v>1.7971346154808998E-2</c:v>
                </c:pt>
                <c:pt idx="2596">
                  <c:v>1.8113965168595314E-2</c:v>
                </c:pt>
                <c:pt idx="2597">
                  <c:v>1.8133532255887985E-2</c:v>
                </c:pt>
                <c:pt idx="2598">
                  <c:v>1.8080562353134155E-2</c:v>
                </c:pt>
                <c:pt idx="2599">
                  <c:v>1.8134744837880135E-2</c:v>
                </c:pt>
                <c:pt idx="2600">
                  <c:v>1.8096072599291801E-2</c:v>
                </c:pt>
                <c:pt idx="2601">
                  <c:v>1.804010383784771E-2</c:v>
                </c:pt>
                <c:pt idx="2602">
                  <c:v>1.8260180950164795E-2</c:v>
                </c:pt>
                <c:pt idx="2603">
                  <c:v>1.8229067325592041E-2</c:v>
                </c:pt>
                <c:pt idx="2604">
                  <c:v>1.8035564571619034E-2</c:v>
                </c:pt>
                <c:pt idx="2605">
                  <c:v>1.8432615324854851E-2</c:v>
                </c:pt>
                <c:pt idx="2606">
                  <c:v>1.8142165616154671E-2</c:v>
                </c:pt>
                <c:pt idx="2607">
                  <c:v>1.7944628372788429E-2</c:v>
                </c:pt>
                <c:pt idx="2608">
                  <c:v>1.8136708065867424E-2</c:v>
                </c:pt>
                <c:pt idx="2609">
                  <c:v>1.8147705122828484E-2</c:v>
                </c:pt>
                <c:pt idx="2610">
                  <c:v>1.8115926533937454E-2</c:v>
                </c:pt>
                <c:pt idx="2611">
                  <c:v>1.8163194879889488E-2</c:v>
                </c:pt>
                <c:pt idx="2612">
                  <c:v>1.817241869866848E-2</c:v>
                </c:pt>
                <c:pt idx="2613">
                  <c:v>1.8165618181228638E-2</c:v>
                </c:pt>
                <c:pt idx="2614">
                  <c:v>1.8116582185029984E-2</c:v>
                </c:pt>
                <c:pt idx="2615">
                  <c:v>1.7913723364472389E-2</c:v>
                </c:pt>
                <c:pt idx="2616">
                  <c:v>1.8179593607783318E-2</c:v>
                </c:pt>
                <c:pt idx="2617">
                  <c:v>1.8153490498661995E-2</c:v>
                </c:pt>
                <c:pt idx="2618">
                  <c:v>1.8135825172066689E-2</c:v>
                </c:pt>
                <c:pt idx="2619">
                  <c:v>1.8147006630897522E-2</c:v>
                </c:pt>
                <c:pt idx="2620">
                  <c:v>1.826857402920723E-2</c:v>
                </c:pt>
                <c:pt idx="2621">
                  <c:v>1.813104934990406E-2</c:v>
                </c:pt>
                <c:pt idx="2622">
                  <c:v>1.8079565837979317E-2</c:v>
                </c:pt>
                <c:pt idx="2623">
                  <c:v>1.8184464424848557E-2</c:v>
                </c:pt>
                <c:pt idx="2624">
                  <c:v>1.8041921779513359E-2</c:v>
                </c:pt>
                <c:pt idx="2625">
                  <c:v>1.8048763275146484E-2</c:v>
                </c:pt>
                <c:pt idx="2626">
                  <c:v>1.795545220375061E-2</c:v>
                </c:pt>
                <c:pt idx="2627">
                  <c:v>1.801086962223053E-2</c:v>
                </c:pt>
                <c:pt idx="2628">
                  <c:v>1.7795246094465256E-2</c:v>
                </c:pt>
                <c:pt idx="2629">
                  <c:v>1.8222607672214508E-2</c:v>
                </c:pt>
                <c:pt idx="2630">
                  <c:v>1.7949517816305161E-2</c:v>
                </c:pt>
                <c:pt idx="2631">
                  <c:v>1.796371303498745E-2</c:v>
                </c:pt>
                <c:pt idx="2632">
                  <c:v>1.8233044072985649E-2</c:v>
                </c:pt>
                <c:pt idx="2633">
                  <c:v>1.8204519525170326E-2</c:v>
                </c:pt>
                <c:pt idx="2634">
                  <c:v>1.8118899315595627E-2</c:v>
                </c:pt>
                <c:pt idx="2635">
                  <c:v>1.8164314329624176E-2</c:v>
                </c:pt>
                <c:pt idx="2636">
                  <c:v>1.8044464290142059E-2</c:v>
                </c:pt>
                <c:pt idx="2637">
                  <c:v>1.8089884892106056E-2</c:v>
                </c:pt>
                <c:pt idx="2638">
                  <c:v>1.8149161711335182E-2</c:v>
                </c:pt>
                <c:pt idx="2639">
                  <c:v>1.8000267446041107E-2</c:v>
                </c:pt>
                <c:pt idx="2640">
                  <c:v>1.8062617629766464E-2</c:v>
                </c:pt>
                <c:pt idx="2641">
                  <c:v>1.7861912027001381E-2</c:v>
                </c:pt>
                <c:pt idx="2642">
                  <c:v>1.7789792269468307E-2</c:v>
                </c:pt>
                <c:pt idx="2643">
                  <c:v>1.8037941306829453E-2</c:v>
                </c:pt>
                <c:pt idx="2644">
                  <c:v>1.812920905649662E-2</c:v>
                </c:pt>
                <c:pt idx="2645">
                  <c:v>1.8036838620901108E-2</c:v>
                </c:pt>
                <c:pt idx="2646">
                  <c:v>1.8018733710050583E-2</c:v>
                </c:pt>
                <c:pt idx="2647">
                  <c:v>1.8093833699822426E-2</c:v>
                </c:pt>
                <c:pt idx="2648">
                  <c:v>1.7952732741832733E-2</c:v>
                </c:pt>
                <c:pt idx="2649">
                  <c:v>1.8046513199806213E-2</c:v>
                </c:pt>
                <c:pt idx="2650">
                  <c:v>1.8019894137978554E-2</c:v>
                </c:pt>
                <c:pt idx="2651">
                  <c:v>1.7870262265205383E-2</c:v>
                </c:pt>
                <c:pt idx="2652">
                  <c:v>1.7853632569313049E-2</c:v>
                </c:pt>
                <c:pt idx="2653">
                  <c:v>1.8028495833277702E-2</c:v>
                </c:pt>
                <c:pt idx="2654">
                  <c:v>1.7865218222141266E-2</c:v>
                </c:pt>
                <c:pt idx="2655">
                  <c:v>1.8022319301962852E-2</c:v>
                </c:pt>
                <c:pt idx="2656">
                  <c:v>1.8045220524072647E-2</c:v>
                </c:pt>
                <c:pt idx="2657">
                  <c:v>1.7900444567203522E-2</c:v>
                </c:pt>
                <c:pt idx="2658">
                  <c:v>1.7898460850119591E-2</c:v>
                </c:pt>
                <c:pt idx="2659">
                  <c:v>1.8005916848778725E-2</c:v>
                </c:pt>
                <c:pt idx="2660">
                  <c:v>1.7909346148371696E-2</c:v>
                </c:pt>
                <c:pt idx="2661">
                  <c:v>1.8031297251582146E-2</c:v>
                </c:pt>
                <c:pt idx="2662">
                  <c:v>1.8028393387794495E-2</c:v>
                </c:pt>
                <c:pt idx="2663">
                  <c:v>1.8039872869849205E-2</c:v>
                </c:pt>
                <c:pt idx="2664">
                  <c:v>1.8169509246945381E-2</c:v>
                </c:pt>
                <c:pt idx="2665">
                  <c:v>1.8183177337050438E-2</c:v>
                </c:pt>
                <c:pt idx="2666">
                  <c:v>1.8210539594292641E-2</c:v>
                </c:pt>
                <c:pt idx="2667">
                  <c:v>1.8133075907826424E-2</c:v>
                </c:pt>
                <c:pt idx="2668">
                  <c:v>1.808885857462883E-2</c:v>
                </c:pt>
                <c:pt idx="2669">
                  <c:v>1.7831066623330116E-2</c:v>
                </c:pt>
                <c:pt idx="2670">
                  <c:v>1.8128830939531326E-2</c:v>
                </c:pt>
                <c:pt idx="2671">
                  <c:v>1.8159236758947372E-2</c:v>
                </c:pt>
                <c:pt idx="2672">
                  <c:v>1.8071193248033524E-2</c:v>
                </c:pt>
                <c:pt idx="2673">
                  <c:v>1.7973186448216438E-2</c:v>
                </c:pt>
                <c:pt idx="2674">
                  <c:v>1.8088819459080696E-2</c:v>
                </c:pt>
                <c:pt idx="2675">
                  <c:v>1.8138488754630089E-2</c:v>
                </c:pt>
                <c:pt idx="2676">
                  <c:v>1.8222084268927574E-2</c:v>
                </c:pt>
                <c:pt idx="2677">
                  <c:v>1.8069814890623093E-2</c:v>
                </c:pt>
                <c:pt idx="2678">
                  <c:v>1.7907146364450455E-2</c:v>
                </c:pt>
                <c:pt idx="2679">
                  <c:v>1.8035268411040306E-2</c:v>
                </c:pt>
                <c:pt idx="2680">
                  <c:v>1.809399388730526E-2</c:v>
                </c:pt>
                <c:pt idx="2681">
                  <c:v>1.7965149134397507E-2</c:v>
                </c:pt>
                <c:pt idx="2682">
                  <c:v>1.8216826021671295E-2</c:v>
                </c:pt>
                <c:pt idx="2683">
                  <c:v>1.8153831362724304E-2</c:v>
                </c:pt>
                <c:pt idx="2684">
                  <c:v>1.8075726926326752E-2</c:v>
                </c:pt>
                <c:pt idx="2685">
                  <c:v>1.8265485763549805E-2</c:v>
                </c:pt>
                <c:pt idx="2686">
                  <c:v>1.8184415996074677E-2</c:v>
                </c:pt>
                <c:pt idx="2687">
                  <c:v>1.8178701400756836E-2</c:v>
                </c:pt>
                <c:pt idx="2688">
                  <c:v>1.8043724820017815E-2</c:v>
                </c:pt>
                <c:pt idx="2689">
                  <c:v>1.8023982644081116E-2</c:v>
                </c:pt>
                <c:pt idx="2690">
                  <c:v>1.8050422891974449E-2</c:v>
                </c:pt>
                <c:pt idx="2691">
                  <c:v>1.8127975985407829E-2</c:v>
                </c:pt>
                <c:pt idx="2692">
                  <c:v>1.8133886158466339E-2</c:v>
                </c:pt>
                <c:pt idx="2693">
                  <c:v>1.8070148304104805E-2</c:v>
                </c:pt>
                <c:pt idx="2694">
                  <c:v>1.8143506720662117E-2</c:v>
                </c:pt>
                <c:pt idx="2695">
                  <c:v>1.7780546098947525E-2</c:v>
                </c:pt>
                <c:pt idx="2696">
                  <c:v>1.7859285697340965E-2</c:v>
                </c:pt>
                <c:pt idx="2697">
                  <c:v>1.808893121778965E-2</c:v>
                </c:pt>
                <c:pt idx="2698">
                  <c:v>1.8138011917471886E-2</c:v>
                </c:pt>
                <c:pt idx="2699">
                  <c:v>1.8042547628283501E-2</c:v>
                </c:pt>
                <c:pt idx="2700">
                  <c:v>1.8037253990769386E-2</c:v>
                </c:pt>
                <c:pt idx="2701">
                  <c:v>1.8066812306642532E-2</c:v>
                </c:pt>
                <c:pt idx="2702">
                  <c:v>1.8060298636555672E-2</c:v>
                </c:pt>
                <c:pt idx="2703">
                  <c:v>1.8171064555644989E-2</c:v>
                </c:pt>
                <c:pt idx="2704">
                  <c:v>1.7917990684509277E-2</c:v>
                </c:pt>
                <c:pt idx="2705">
                  <c:v>1.7803525552153587E-2</c:v>
                </c:pt>
                <c:pt idx="2706">
                  <c:v>1.8178496509790421E-2</c:v>
                </c:pt>
                <c:pt idx="2707">
                  <c:v>1.8054133281111717E-2</c:v>
                </c:pt>
                <c:pt idx="2708">
                  <c:v>1.8086358904838562E-2</c:v>
                </c:pt>
                <c:pt idx="2709">
                  <c:v>1.8082281574606895E-2</c:v>
                </c:pt>
                <c:pt idx="2710">
                  <c:v>1.787346787750721E-2</c:v>
                </c:pt>
                <c:pt idx="2711">
                  <c:v>1.802481897175312E-2</c:v>
                </c:pt>
                <c:pt idx="2712">
                  <c:v>1.8107950687408447E-2</c:v>
                </c:pt>
                <c:pt idx="2713">
                  <c:v>1.8120348453521729E-2</c:v>
                </c:pt>
                <c:pt idx="2714">
                  <c:v>1.8138604238629341E-2</c:v>
                </c:pt>
                <c:pt idx="2715">
                  <c:v>1.8126755952835083E-2</c:v>
                </c:pt>
                <c:pt idx="2716">
                  <c:v>1.8005676567554474E-2</c:v>
                </c:pt>
                <c:pt idx="2717">
                  <c:v>1.8028950318694115E-2</c:v>
                </c:pt>
                <c:pt idx="2718">
                  <c:v>1.8088206648826599E-2</c:v>
                </c:pt>
                <c:pt idx="2719">
                  <c:v>1.7979815602302551E-2</c:v>
                </c:pt>
                <c:pt idx="2720">
                  <c:v>1.8232287839055061E-2</c:v>
                </c:pt>
                <c:pt idx="2721">
                  <c:v>1.8074257299304008E-2</c:v>
                </c:pt>
                <c:pt idx="2722">
                  <c:v>1.7847457900643349E-2</c:v>
                </c:pt>
                <c:pt idx="2723">
                  <c:v>1.8027624115347862E-2</c:v>
                </c:pt>
                <c:pt idx="2724">
                  <c:v>1.8090138211846352E-2</c:v>
                </c:pt>
                <c:pt idx="2725">
                  <c:v>1.8099041655659676E-2</c:v>
                </c:pt>
                <c:pt idx="2726">
                  <c:v>1.8144983798265457E-2</c:v>
                </c:pt>
                <c:pt idx="2727">
                  <c:v>1.8140124157071114E-2</c:v>
                </c:pt>
                <c:pt idx="2728">
                  <c:v>1.8063424155116081E-2</c:v>
                </c:pt>
                <c:pt idx="2729">
                  <c:v>1.815478503704071E-2</c:v>
                </c:pt>
                <c:pt idx="2730">
                  <c:v>1.8073659390211105E-2</c:v>
                </c:pt>
                <c:pt idx="2731">
                  <c:v>1.7784247174859047E-2</c:v>
                </c:pt>
                <c:pt idx="2732">
                  <c:v>1.7993759363889694E-2</c:v>
                </c:pt>
                <c:pt idx="2733">
                  <c:v>1.8056780099868774E-2</c:v>
                </c:pt>
                <c:pt idx="2734">
                  <c:v>1.8115703016519547E-2</c:v>
                </c:pt>
                <c:pt idx="2735">
                  <c:v>1.8142888322472572E-2</c:v>
                </c:pt>
                <c:pt idx="2736">
                  <c:v>1.7986305058002472E-2</c:v>
                </c:pt>
                <c:pt idx="2737">
                  <c:v>1.8092717975378036E-2</c:v>
                </c:pt>
                <c:pt idx="2738">
                  <c:v>1.8219009041786194E-2</c:v>
                </c:pt>
                <c:pt idx="2739">
                  <c:v>1.8169011920690536E-2</c:v>
                </c:pt>
                <c:pt idx="2740">
                  <c:v>1.8067363649606705E-2</c:v>
                </c:pt>
                <c:pt idx="2741">
                  <c:v>1.8017398193478584E-2</c:v>
                </c:pt>
                <c:pt idx="2742">
                  <c:v>1.7905861139297485E-2</c:v>
                </c:pt>
                <c:pt idx="2743">
                  <c:v>1.7931506037712097E-2</c:v>
                </c:pt>
                <c:pt idx="2744">
                  <c:v>1.8061364069581032E-2</c:v>
                </c:pt>
                <c:pt idx="2745">
                  <c:v>1.7897667363286018E-2</c:v>
                </c:pt>
                <c:pt idx="2746">
                  <c:v>1.8156254664063454E-2</c:v>
                </c:pt>
                <c:pt idx="2747">
                  <c:v>1.8278976902365685E-2</c:v>
                </c:pt>
                <c:pt idx="2748">
                  <c:v>1.8093077465891838E-2</c:v>
                </c:pt>
                <c:pt idx="2749">
                  <c:v>1.8086189404129982E-2</c:v>
                </c:pt>
                <c:pt idx="2750">
                  <c:v>1.8140343949198723E-2</c:v>
                </c:pt>
                <c:pt idx="2751">
                  <c:v>1.7888287082314491E-2</c:v>
                </c:pt>
                <c:pt idx="2752">
                  <c:v>1.8022989854216576E-2</c:v>
                </c:pt>
                <c:pt idx="2753">
                  <c:v>1.8242759630084038E-2</c:v>
                </c:pt>
                <c:pt idx="2754">
                  <c:v>1.8199833109974861E-2</c:v>
                </c:pt>
                <c:pt idx="2755">
                  <c:v>1.8196543678641319E-2</c:v>
                </c:pt>
                <c:pt idx="2756">
                  <c:v>1.8109958618879318E-2</c:v>
                </c:pt>
                <c:pt idx="2757">
                  <c:v>1.7971036955714226E-2</c:v>
                </c:pt>
                <c:pt idx="2758">
                  <c:v>1.8052734434604645E-2</c:v>
                </c:pt>
                <c:pt idx="2759">
                  <c:v>1.8180934712290764E-2</c:v>
                </c:pt>
                <c:pt idx="2760">
                  <c:v>1.8087044358253479E-2</c:v>
                </c:pt>
                <c:pt idx="2761">
                  <c:v>1.8210345879197121E-2</c:v>
                </c:pt>
                <c:pt idx="2762">
                  <c:v>1.8067725002765656E-2</c:v>
                </c:pt>
                <c:pt idx="2763">
                  <c:v>1.7969509586691856E-2</c:v>
                </c:pt>
                <c:pt idx="2764">
                  <c:v>1.8099909648299217E-2</c:v>
                </c:pt>
                <c:pt idx="2765">
                  <c:v>1.8182015046477318E-2</c:v>
                </c:pt>
                <c:pt idx="2766">
                  <c:v>1.8042270094156265E-2</c:v>
                </c:pt>
                <c:pt idx="2767">
                  <c:v>1.8048549070954323E-2</c:v>
                </c:pt>
                <c:pt idx="2768">
                  <c:v>1.7945758998394012E-2</c:v>
                </c:pt>
                <c:pt idx="2769">
                  <c:v>1.7953557893633842E-2</c:v>
                </c:pt>
                <c:pt idx="2770">
                  <c:v>1.8081545829772949E-2</c:v>
                </c:pt>
                <c:pt idx="2771">
                  <c:v>1.7982404679059982E-2</c:v>
                </c:pt>
                <c:pt idx="2772">
                  <c:v>1.7921378836035728E-2</c:v>
                </c:pt>
                <c:pt idx="2773">
                  <c:v>1.753675565123558E-2</c:v>
                </c:pt>
                <c:pt idx="2774">
                  <c:v>1.7253600060939789E-2</c:v>
                </c:pt>
                <c:pt idx="2775">
                  <c:v>1.7297537997364998E-2</c:v>
                </c:pt>
                <c:pt idx="2776">
                  <c:v>1.7371496185660362E-2</c:v>
                </c:pt>
                <c:pt idx="2777">
                  <c:v>1.7295099794864655E-2</c:v>
                </c:pt>
                <c:pt idx="2778">
                  <c:v>1.7800046131014824E-2</c:v>
                </c:pt>
                <c:pt idx="2779">
                  <c:v>1.8091926351189613E-2</c:v>
                </c:pt>
                <c:pt idx="2780">
                  <c:v>1.8045566976070404E-2</c:v>
                </c:pt>
                <c:pt idx="2781">
                  <c:v>1.8091440200805664E-2</c:v>
                </c:pt>
                <c:pt idx="2782">
                  <c:v>1.8103322014212608E-2</c:v>
                </c:pt>
                <c:pt idx="2783">
                  <c:v>1.7839362844824791E-2</c:v>
                </c:pt>
                <c:pt idx="2784">
                  <c:v>1.7883282154798508E-2</c:v>
                </c:pt>
                <c:pt idx="2785">
                  <c:v>1.8057739362120628E-2</c:v>
                </c:pt>
                <c:pt idx="2786">
                  <c:v>1.8109342083334923E-2</c:v>
                </c:pt>
                <c:pt idx="2787">
                  <c:v>1.8117621541023254E-2</c:v>
                </c:pt>
                <c:pt idx="2788">
                  <c:v>1.8092796206474304E-2</c:v>
                </c:pt>
                <c:pt idx="2789">
                  <c:v>1.7917372286319733E-2</c:v>
                </c:pt>
                <c:pt idx="2790">
                  <c:v>1.8176987767219543E-2</c:v>
                </c:pt>
                <c:pt idx="2791">
                  <c:v>1.8213639035820961E-2</c:v>
                </c:pt>
                <c:pt idx="2792">
                  <c:v>1.8013464286923409E-2</c:v>
                </c:pt>
                <c:pt idx="2793">
                  <c:v>1.808316633105278E-2</c:v>
                </c:pt>
                <c:pt idx="2794">
                  <c:v>1.7994925379753113E-2</c:v>
                </c:pt>
                <c:pt idx="2795">
                  <c:v>1.8006971105933189E-2</c:v>
                </c:pt>
                <c:pt idx="2796">
                  <c:v>1.8068373203277588E-2</c:v>
                </c:pt>
                <c:pt idx="2797">
                  <c:v>1.803303137421608E-2</c:v>
                </c:pt>
                <c:pt idx="2798">
                  <c:v>1.7954621464014053E-2</c:v>
                </c:pt>
                <c:pt idx="2799">
                  <c:v>1.8109509721398354E-2</c:v>
                </c:pt>
                <c:pt idx="2800">
                  <c:v>1.80337093770504E-2</c:v>
                </c:pt>
                <c:pt idx="2801">
                  <c:v>1.8086329102516174E-2</c:v>
                </c:pt>
                <c:pt idx="2802">
                  <c:v>1.8144311383366585E-2</c:v>
                </c:pt>
                <c:pt idx="2803">
                  <c:v>1.8066652119159698E-2</c:v>
                </c:pt>
                <c:pt idx="2804">
                  <c:v>1.8010858446359634E-2</c:v>
                </c:pt>
                <c:pt idx="2805">
                  <c:v>1.8128233030438423E-2</c:v>
                </c:pt>
                <c:pt idx="2806">
                  <c:v>1.8050333485007286E-2</c:v>
                </c:pt>
                <c:pt idx="2807">
                  <c:v>1.8125945702195168E-2</c:v>
                </c:pt>
                <c:pt idx="2808">
                  <c:v>1.8105816096067429E-2</c:v>
                </c:pt>
                <c:pt idx="2809">
                  <c:v>1.7952008172869682E-2</c:v>
                </c:pt>
                <c:pt idx="2810">
                  <c:v>1.8066080287098885E-2</c:v>
                </c:pt>
                <c:pt idx="2811">
                  <c:v>1.8033562228083611E-2</c:v>
                </c:pt>
                <c:pt idx="2812">
                  <c:v>1.8023954704403877E-2</c:v>
                </c:pt>
                <c:pt idx="2813">
                  <c:v>1.8100712448358536E-2</c:v>
                </c:pt>
                <c:pt idx="2814">
                  <c:v>1.8060510978102684E-2</c:v>
                </c:pt>
                <c:pt idx="2815">
                  <c:v>1.7820440232753754E-2</c:v>
                </c:pt>
                <c:pt idx="2816">
                  <c:v>1.7998985946178436E-2</c:v>
                </c:pt>
                <c:pt idx="2817">
                  <c:v>1.8151823431253433E-2</c:v>
                </c:pt>
                <c:pt idx="2818">
                  <c:v>1.8100287765264511E-2</c:v>
                </c:pt>
                <c:pt idx="2819">
                  <c:v>1.8064877018332481E-2</c:v>
                </c:pt>
                <c:pt idx="2820">
                  <c:v>1.8040860071778297E-2</c:v>
                </c:pt>
                <c:pt idx="2821">
                  <c:v>1.804693415760994E-2</c:v>
                </c:pt>
                <c:pt idx="2822">
                  <c:v>1.8074683845043182E-2</c:v>
                </c:pt>
                <c:pt idx="2823">
                  <c:v>1.7984108999371529E-2</c:v>
                </c:pt>
                <c:pt idx="2824">
                  <c:v>1.7956838011741638E-2</c:v>
                </c:pt>
                <c:pt idx="2825">
                  <c:v>1.8131550401449203E-2</c:v>
                </c:pt>
                <c:pt idx="2826">
                  <c:v>1.8097532913088799E-2</c:v>
                </c:pt>
                <c:pt idx="2827">
                  <c:v>1.798815093934536E-2</c:v>
                </c:pt>
                <c:pt idx="2828">
                  <c:v>1.8187807872891426E-2</c:v>
                </c:pt>
                <c:pt idx="2829">
                  <c:v>1.8064979463815689E-2</c:v>
                </c:pt>
                <c:pt idx="2830">
                  <c:v>1.8046405166387558E-2</c:v>
                </c:pt>
                <c:pt idx="2831">
                  <c:v>1.8035871908068657E-2</c:v>
                </c:pt>
                <c:pt idx="2832">
                  <c:v>1.7933167517185211E-2</c:v>
                </c:pt>
                <c:pt idx="2833">
                  <c:v>1.8092690035700798E-2</c:v>
                </c:pt>
                <c:pt idx="2834">
                  <c:v>1.8098728731274605E-2</c:v>
                </c:pt>
                <c:pt idx="2835">
                  <c:v>1.7862020060420036E-2</c:v>
                </c:pt>
                <c:pt idx="2836">
                  <c:v>1.7995627596974373E-2</c:v>
                </c:pt>
                <c:pt idx="2837">
                  <c:v>1.7954088747501373E-2</c:v>
                </c:pt>
                <c:pt idx="2838">
                  <c:v>1.7993023619055748E-2</c:v>
                </c:pt>
                <c:pt idx="2839">
                  <c:v>1.8117569386959076E-2</c:v>
                </c:pt>
                <c:pt idx="2840">
                  <c:v>1.8150167539715767E-2</c:v>
                </c:pt>
                <c:pt idx="2841">
                  <c:v>1.7989343032240868E-2</c:v>
                </c:pt>
                <c:pt idx="2842">
                  <c:v>1.805039681494236E-2</c:v>
                </c:pt>
                <c:pt idx="2843">
                  <c:v>1.8098356202244759E-2</c:v>
                </c:pt>
                <c:pt idx="2844">
                  <c:v>1.8090924248099327E-2</c:v>
                </c:pt>
                <c:pt idx="2845">
                  <c:v>1.8056875094771385E-2</c:v>
                </c:pt>
                <c:pt idx="2846">
                  <c:v>1.805044524371624E-2</c:v>
                </c:pt>
                <c:pt idx="2847">
                  <c:v>1.8083604052662849E-2</c:v>
                </c:pt>
                <c:pt idx="2848">
                  <c:v>1.816299743950367E-2</c:v>
                </c:pt>
                <c:pt idx="2849">
                  <c:v>1.8101798370480537E-2</c:v>
                </c:pt>
                <c:pt idx="2850">
                  <c:v>1.8021451309323311E-2</c:v>
                </c:pt>
                <c:pt idx="2851">
                  <c:v>1.8114058300852776E-2</c:v>
                </c:pt>
                <c:pt idx="2852">
                  <c:v>1.8006982281804085E-2</c:v>
                </c:pt>
                <c:pt idx="2853">
                  <c:v>1.7940279096364975E-2</c:v>
                </c:pt>
                <c:pt idx="2854">
                  <c:v>1.8050041049718857E-2</c:v>
                </c:pt>
                <c:pt idx="2855">
                  <c:v>1.8010709434747696E-2</c:v>
                </c:pt>
                <c:pt idx="2856">
                  <c:v>1.8016800284385681E-2</c:v>
                </c:pt>
                <c:pt idx="2857">
                  <c:v>1.8003314733505249E-2</c:v>
                </c:pt>
                <c:pt idx="2858">
                  <c:v>1.7914950847625732E-2</c:v>
                </c:pt>
                <c:pt idx="2859">
                  <c:v>1.8008805811405182E-2</c:v>
                </c:pt>
                <c:pt idx="2860">
                  <c:v>1.8033407628536224E-2</c:v>
                </c:pt>
                <c:pt idx="2861">
                  <c:v>1.8005875870585442E-2</c:v>
                </c:pt>
                <c:pt idx="2862">
                  <c:v>1.8110591918230057E-2</c:v>
                </c:pt>
                <c:pt idx="2863">
                  <c:v>1.8102105706930161E-2</c:v>
                </c:pt>
                <c:pt idx="2864">
                  <c:v>1.7966262996196747E-2</c:v>
                </c:pt>
                <c:pt idx="2865">
                  <c:v>1.8141334876418114E-2</c:v>
                </c:pt>
                <c:pt idx="2866">
                  <c:v>1.8158644437789917E-2</c:v>
                </c:pt>
                <c:pt idx="2867">
                  <c:v>1.8026964738965034E-2</c:v>
                </c:pt>
                <c:pt idx="2868">
                  <c:v>1.8019096925854683E-2</c:v>
                </c:pt>
                <c:pt idx="2869">
                  <c:v>1.8028274178504944E-2</c:v>
                </c:pt>
                <c:pt idx="2870">
                  <c:v>1.8032433465123177E-2</c:v>
                </c:pt>
                <c:pt idx="2871">
                  <c:v>1.7884928733110428E-2</c:v>
                </c:pt>
                <c:pt idx="2872">
                  <c:v>1.8043395131826401E-2</c:v>
                </c:pt>
                <c:pt idx="2873">
                  <c:v>1.8031453713774681E-2</c:v>
                </c:pt>
                <c:pt idx="2874">
                  <c:v>1.8046589568257332E-2</c:v>
                </c:pt>
                <c:pt idx="2875">
                  <c:v>1.8017603084445E-2</c:v>
                </c:pt>
                <c:pt idx="2876">
                  <c:v>1.8012430518865585E-2</c:v>
                </c:pt>
                <c:pt idx="2877">
                  <c:v>1.8059717491269112E-2</c:v>
                </c:pt>
                <c:pt idx="2878">
                  <c:v>1.807251013815403E-2</c:v>
                </c:pt>
                <c:pt idx="2879">
                  <c:v>1.7799578607082367E-2</c:v>
                </c:pt>
                <c:pt idx="2880">
                  <c:v>1.8060764297842979E-2</c:v>
                </c:pt>
                <c:pt idx="2881">
                  <c:v>1.8135394901037216E-2</c:v>
                </c:pt>
                <c:pt idx="2882">
                  <c:v>1.8127366900444031E-2</c:v>
                </c:pt>
                <c:pt idx="2883">
                  <c:v>1.8177777528762817E-2</c:v>
                </c:pt>
                <c:pt idx="2884">
                  <c:v>1.8083106726408005E-2</c:v>
                </c:pt>
                <c:pt idx="2885">
                  <c:v>1.815488189458847E-2</c:v>
                </c:pt>
                <c:pt idx="2886">
                  <c:v>1.8030961975455284E-2</c:v>
                </c:pt>
                <c:pt idx="2887">
                  <c:v>1.7782563343644142E-2</c:v>
                </c:pt>
                <c:pt idx="2888">
                  <c:v>1.7959296703338623E-2</c:v>
                </c:pt>
                <c:pt idx="2889">
                  <c:v>1.8088733777403831E-2</c:v>
                </c:pt>
                <c:pt idx="2890">
                  <c:v>1.8023008480668068E-2</c:v>
                </c:pt>
                <c:pt idx="2891">
                  <c:v>1.81302260607481E-2</c:v>
                </c:pt>
                <c:pt idx="2892">
                  <c:v>1.8214467912912369E-2</c:v>
                </c:pt>
                <c:pt idx="2893">
                  <c:v>1.814083568751812E-2</c:v>
                </c:pt>
                <c:pt idx="2894">
                  <c:v>1.8093070015311241E-2</c:v>
                </c:pt>
                <c:pt idx="2895">
                  <c:v>1.8051676452159882E-2</c:v>
                </c:pt>
                <c:pt idx="2896">
                  <c:v>1.8064839765429497E-2</c:v>
                </c:pt>
                <c:pt idx="2897">
                  <c:v>1.7887912690639496E-2</c:v>
                </c:pt>
                <c:pt idx="2898">
                  <c:v>1.7879616469144821E-2</c:v>
                </c:pt>
                <c:pt idx="2899">
                  <c:v>1.7992656677961349E-2</c:v>
                </c:pt>
                <c:pt idx="2900">
                  <c:v>1.8013052642345428E-2</c:v>
                </c:pt>
                <c:pt idx="2901">
                  <c:v>1.8090680241584778E-2</c:v>
                </c:pt>
                <c:pt idx="2902">
                  <c:v>1.8123935908079147E-2</c:v>
                </c:pt>
                <c:pt idx="2903">
                  <c:v>1.8178317695856094E-2</c:v>
                </c:pt>
                <c:pt idx="2904">
                  <c:v>1.8106682226061821E-2</c:v>
                </c:pt>
                <c:pt idx="2905">
                  <c:v>1.8075928092002869E-2</c:v>
                </c:pt>
                <c:pt idx="2906">
                  <c:v>1.8034065142273903E-2</c:v>
                </c:pt>
                <c:pt idx="2907">
                  <c:v>1.8069680780172348E-2</c:v>
                </c:pt>
                <c:pt idx="2908">
                  <c:v>1.804923452436924E-2</c:v>
                </c:pt>
                <c:pt idx="2909">
                  <c:v>1.7958210781216621E-2</c:v>
                </c:pt>
                <c:pt idx="2910">
                  <c:v>1.8052022904157639E-2</c:v>
                </c:pt>
                <c:pt idx="2911">
                  <c:v>1.8124088644981384E-2</c:v>
                </c:pt>
                <c:pt idx="2912">
                  <c:v>1.8054481595754623E-2</c:v>
                </c:pt>
                <c:pt idx="2913">
                  <c:v>1.7951700836420059E-2</c:v>
                </c:pt>
                <c:pt idx="2914">
                  <c:v>1.8057787790894508E-2</c:v>
                </c:pt>
                <c:pt idx="2915">
                  <c:v>1.8139265477657318E-2</c:v>
                </c:pt>
                <c:pt idx="2916">
                  <c:v>1.7979661002755165E-2</c:v>
                </c:pt>
                <c:pt idx="2917">
                  <c:v>1.8071796745061874E-2</c:v>
                </c:pt>
                <c:pt idx="2918">
                  <c:v>1.8099041655659676E-2</c:v>
                </c:pt>
                <c:pt idx="2919">
                  <c:v>1.8098386004567146E-2</c:v>
                </c:pt>
                <c:pt idx="2920">
                  <c:v>1.8082309514284134E-2</c:v>
                </c:pt>
                <c:pt idx="2921">
                  <c:v>1.8148753792047501E-2</c:v>
                </c:pt>
                <c:pt idx="2922">
                  <c:v>1.8009305000305176E-2</c:v>
                </c:pt>
                <c:pt idx="2923">
                  <c:v>1.809069886803627E-2</c:v>
                </c:pt>
                <c:pt idx="2924">
                  <c:v>1.8090549856424332E-2</c:v>
                </c:pt>
                <c:pt idx="2925">
                  <c:v>1.8032031133770943E-2</c:v>
                </c:pt>
                <c:pt idx="2926">
                  <c:v>1.7966486513614655E-2</c:v>
                </c:pt>
                <c:pt idx="2927">
                  <c:v>1.8102219328284264E-2</c:v>
                </c:pt>
                <c:pt idx="2928">
                  <c:v>1.8038950860500336E-2</c:v>
                </c:pt>
                <c:pt idx="2929">
                  <c:v>1.8027795478701591E-2</c:v>
                </c:pt>
                <c:pt idx="2930">
                  <c:v>1.8073739483952522E-2</c:v>
                </c:pt>
                <c:pt idx="2931">
                  <c:v>1.806180365383625E-2</c:v>
                </c:pt>
                <c:pt idx="2932">
                  <c:v>1.7954045906662941E-2</c:v>
                </c:pt>
                <c:pt idx="2933">
                  <c:v>1.7781501635909081E-2</c:v>
                </c:pt>
                <c:pt idx="2934">
                  <c:v>1.8064431846141815E-2</c:v>
                </c:pt>
                <c:pt idx="2935">
                  <c:v>1.8016217276453972E-2</c:v>
                </c:pt>
                <c:pt idx="2936">
                  <c:v>1.80655587464571E-2</c:v>
                </c:pt>
                <c:pt idx="2937">
                  <c:v>1.8005026504397392E-2</c:v>
                </c:pt>
                <c:pt idx="2938">
                  <c:v>1.7876287922263145E-2</c:v>
                </c:pt>
                <c:pt idx="2939">
                  <c:v>1.7859512940049171E-2</c:v>
                </c:pt>
                <c:pt idx="2940">
                  <c:v>1.8074346706271172E-2</c:v>
                </c:pt>
                <c:pt idx="2941">
                  <c:v>1.8112409859895706E-2</c:v>
                </c:pt>
                <c:pt idx="2942">
                  <c:v>1.7970923334360123E-2</c:v>
                </c:pt>
                <c:pt idx="2943">
                  <c:v>1.8023271113634109E-2</c:v>
                </c:pt>
                <c:pt idx="2944">
                  <c:v>1.8096866086125374E-2</c:v>
                </c:pt>
                <c:pt idx="2945">
                  <c:v>1.8069399520754814E-2</c:v>
                </c:pt>
                <c:pt idx="2946">
                  <c:v>1.7970981076359749E-2</c:v>
                </c:pt>
                <c:pt idx="2947">
                  <c:v>1.8135655671358109E-2</c:v>
                </c:pt>
                <c:pt idx="2948">
                  <c:v>1.7992476001381874E-2</c:v>
                </c:pt>
                <c:pt idx="2949">
                  <c:v>1.8013384193181992E-2</c:v>
                </c:pt>
                <c:pt idx="2950">
                  <c:v>1.8054474145174026E-2</c:v>
                </c:pt>
                <c:pt idx="2951">
                  <c:v>1.8024306744337082E-2</c:v>
                </c:pt>
                <c:pt idx="2952">
                  <c:v>1.7905501648783684E-2</c:v>
                </c:pt>
                <c:pt idx="2953">
                  <c:v>1.8027110025286674E-2</c:v>
                </c:pt>
                <c:pt idx="2954">
                  <c:v>1.8111620098352432E-2</c:v>
                </c:pt>
                <c:pt idx="2955">
                  <c:v>1.8023179844021797E-2</c:v>
                </c:pt>
                <c:pt idx="2956">
                  <c:v>1.8108110874891281E-2</c:v>
                </c:pt>
                <c:pt idx="2957">
                  <c:v>1.8075436353683472E-2</c:v>
                </c:pt>
                <c:pt idx="2958">
                  <c:v>1.7944378778338432E-2</c:v>
                </c:pt>
                <c:pt idx="2959">
                  <c:v>1.7899740487337112E-2</c:v>
                </c:pt>
                <c:pt idx="2960">
                  <c:v>1.801656000316143E-2</c:v>
                </c:pt>
                <c:pt idx="2961">
                  <c:v>1.8027655780315399E-2</c:v>
                </c:pt>
                <c:pt idx="2962">
                  <c:v>1.8098834902048111E-2</c:v>
                </c:pt>
                <c:pt idx="2963">
                  <c:v>1.7996253445744514E-2</c:v>
                </c:pt>
                <c:pt idx="2964">
                  <c:v>1.79281085729599E-2</c:v>
                </c:pt>
                <c:pt idx="2965">
                  <c:v>1.7882570624351501E-2</c:v>
                </c:pt>
                <c:pt idx="2966">
                  <c:v>1.8067827448248863E-2</c:v>
                </c:pt>
                <c:pt idx="2967">
                  <c:v>1.8101043999195099E-2</c:v>
                </c:pt>
                <c:pt idx="2968">
                  <c:v>1.7946276813745499E-2</c:v>
                </c:pt>
                <c:pt idx="2969">
                  <c:v>1.7949905246496201E-2</c:v>
                </c:pt>
                <c:pt idx="2970">
                  <c:v>1.8074186518788338E-2</c:v>
                </c:pt>
                <c:pt idx="2971">
                  <c:v>1.7955977469682693E-2</c:v>
                </c:pt>
                <c:pt idx="2972">
                  <c:v>1.7829360440373421E-2</c:v>
                </c:pt>
                <c:pt idx="2973">
                  <c:v>1.80925652384758E-2</c:v>
                </c:pt>
                <c:pt idx="2974">
                  <c:v>1.791730523109436E-2</c:v>
                </c:pt>
                <c:pt idx="2975">
                  <c:v>1.7973430454730988E-2</c:v>
                </c:pt>
                <c:pt idx="2976">
                  <c:v>1.7939398065209389E-2</c:v>
                </c:pt>
                <c:pt idx="2977">
                  <c:v>1.802499033510685E-2</c:v>
                </c:pt>
                <c:pt idx="2978">
                  <c:v>1.7955441027879715E-2</c:v>
                </c:pt>
                <c:pt idx="2979">
                  <c:v>1.7946479842066765E-2</c:v>
                </c:pt>
                <c:pt idx="2980">
                  <c:v>1.7898062244057655E-2</c:v>
                </c:pt>
                <c:pt idx="2981">
                  <c:v>1.8028780817985535E-2</c:v>
                </c:pt>
                <c:pt idx="2982">
                  <c:v>1.8123108893632889E-2</c:v>
                </c:pt>
                <c:pt idx="2983">
                  <c:v>1.8141981214284897E-2</c:v>
                </c:pt>
                <c:pt idx="2984">
                  <c:v>1.8019780516624451E-2</c:v>
                </c:pt>
                <c:pt idx="2985">
                  <c:v>1.8031863495707512E-2</c:v>
                </c:pt>
                <c:pt idx="2986">
                  <c:v>1.7999539151787758E-2</c:v>
                </c:pt>
                <c:pt idx="2987">
                  <c:v>1.8135488033294678E-2</c:v>
                </c:pt>
                <c:pt idx="2988">
                  <c:v>1.8116286024451256E-2</c:v>
                </c:pt>
                <c:pt idx="2989">
                  <c:v>1.799616776406765E-2</c:v>
                </c:pt>
                <c:pt idx="2990">
                  <c:v>1.790960505604744E-2</c:v>
                </c:pt>
                <c:pt idx="2991">
                  <c:v>1.7969496548175812E-2</c:v>
                </c:pt>
                <c:pt idx="2992">
                  <c:v>1.8093615770339966E-2</c:v>
                </c:pt>
                <c:pt idx="2993">
                  <c:v>1.8101375550031662E-2</c:v>
                </c:pt>
                <c:pt idx="2994">
                  <c:v>1.8056895583868027E-2</c:v>
                </c:pt>
                <c:pt idx="2995">
                  <c:v>1.7963249236345291E-2</c:v>
                </c:pt>
                <c:pt idx="2996">
                  <c:v>1.8097192049026489E-2</c:v>
                </c:pt>
                <c:pt idx="2997">
                  <c:v>1.7903527244925499E-2</c:v>
                </c:pt>
                <c:pt idx="2998">
                  <c:v>1.8077079206705093E-2</c:v>
                </c:pt>
                <c:pt idx="2999">
                  <c:v>1.8109699711203575E-2</c:v>
                </c:pt>
                <c:pt idx="3000">
                  <c:v>1.8053820356726646E-2</c:v>
                </c:pt>
                <c:pt idx="3001">
                  <c:v>1.8054589629173279E-2</c:v>
                </c:pt>
                <c:pt idx="3002">
                  <c:v>1.8040206283330917E-2</c:v>
                </c:pt>
                <c:pt idx="3003">
                  <c:v>1.8005514517426491E-2</c:v>
                </c:pt>
                <c:pt idx="3004">
                  <c:v>1.8015893176198006E-2</c:v>
                </c:pt>
                <c:pt idx="3005">
                  <c:v>1.8001601099967957E-2</c:v>
                </c:pt>
                <c:pt idx="3006">
                  <c:v>1.7947811633348465E-2</c:v>
                </c:pt>
                <c:pt idx="3007">
                  <c:v>1.803245022892952E-2</c:v>
                </c:pt>
                <c:pt idx="3008">
                  <c:v>1.8093323335051537E-2</c:v>
                </c:pt>
                <c:pt idx="3009">
                  <c:v>1.8057504668831825E-2</c:v>
                </c:pt>
                <c:pt idx="3010">
                  <c:v>1.7939714714884758E-2</c:v>
                </c:pt>
                <c:pt idx="3011">
                  <c:v>1.7825247719883919E-2</c:v>
                </c:pt>
                <c:pt idx="3012">
                  <c:v>1.7955997958779335E-2</c:v>
                </c:pt>
                <c:pt idx="3013">
                  <c:v>1.8125830218195915E-2</c:v>
                </c:pt>
                <c:pt idx="3014">
                  <c:v>1.8102830275893211E-2</c:v>
                </c:pt>
                <c:pt idx="3015">
                  <c:v>1.7954392358660698E-2</c:v>
                </c:pt>
                <c:pt idx="3016">
                  <c:v>1.7898183315992355E-2</c:v>
                </c:pt>
                <c:pt idx="3017">
                  <c:v>1.7965776845812798E-2</c:v>
                </c:pt>
                <c:pt idx="3018">
                  <c:v>1.7906753346323967E-2</c:v>
                </c:pt>
                <c:pt idx="3019">
                  <c:v>1.8014091998338699E-2</c:v>
                </c:pt>
                <c:pt idx="3020">
                  <c:v>1.798907108604908E-2</c:v>
                </c:pt>
                <c:pt idx="3021">
                  <c:v>1.8014773726463318E-2</c:v>
                </c:pt>
                <c:pt idx="3022">
                  <c:v>1.8107000738382339E-2</c:v>
                </c:pt>
                <c:pt idx="3023">
                  <c:v>1.7978539690375328E-2</c:v>
                </c:pt>
                <c:pt idx="3024">
                  <c:v>1.7963990569114685E-2</c:v>
                </c:pt>
                <c:pt idx="3025">
                  <c:v>1.7920222133398056E-2</c:v>
                </c:pt>
                <c:pt idx="3026">
                  <c:v>1.7926996573805809E-2</c:v>
                </c:pt>
                <c:pt idx="3027">
                  <c:v>1.800868846476078E-2</c:v>
                </c:pt>
                <c:pt idx="3028">
                  <c:v>1.8038339912891388E-2</c:v>
                </c:pt>
                <c:pt idx="3029">
                  <c:v>1.7956161871552467E-2</c:v>
                </c:pt>
                <c:pt idx="3030">
                  <c:v>1.8008561804890633E-2</c:v>
                </c:pt>
                <c:pt idx="3031">
                  <c:v>1.7915599048137665E-2</c:v>
                </c:pt>
                <c:pt idx="3032">
                  <c:v>1.7821617424488068E-2</c:v>
                </c:pt>
                <c:pt idx="3033">
                  <c:v>1.7870886251330376E-2</c:v>
                </c:pt>
                <c:pt idx="3034">
                  <c:v>1.8076429143548012E-2</c:v>
                </c:pt>
                <c:pt idx="3035">
                  <c:v>1.8155897036194801E-2</c:v>
                </c:pt>
                <c:pt idx="3036">
                  <c:v>1.7973637208342552E-2</c:v>
                </c:pt>
                <c:pt idx="3037">
                  <c:v>1.7870251089334488E-2</c:v>
                </c:pt>
                <c:pt idx="3038">
                  <c:v>1.8039736896753311E-2</c:v>
                </c:pt>
                <c:pt idx="3039">
                  <c:v>1.8105641007423401E-2</c:v>
                </c:pt>
                <c:pt idx="3040">
                  <c:v>1.804930716753006E-2</c:v>
                </c:pt>
                <c:pt idx="3041">
                  <c:v>1.789528876543045E-2</c:v>
                </c:pt>
                <c:pt idx="3042">
                  <c:v>1.782604493200779E-2</c:v>
                </c:pt>
                <c:pt idx="3043">
                  <c:v>1.7994005233049393E-2</c:v>
                </c:pt>
                <c:pt idx="3044">
                  <c:v>1.7995957285165787E-2</c:v>
                </c:pt>
                <c:pt idx="3045">
                  <c:v>1.8087839707732201E-2</c:v>
                </c:pt>
                <c:pt idx="3046">
                  <c:v>1.7840549349784851E-2</c:v>
                </c:pt>
                <c:pt idx="3047">
                  <c:v>1.8007921054959297E-2</c:v>
                </c:pt>
                <c:pt idx="3048">
                  <c:v>1.7991844564676285E-2</c:v>
                </c:pt>
                <c:pt idx="3049">
                  <c:v>1.8111737444996834E-2</c:v>
                </c:pt>
                <c:pt idx="3050">
                  <c:v>1.7934767529368401E-2</c:v>
                </c:pt>
                <c:pt idx="3051">
                  <c:v>1.7927125096321106E-2</c:v>
                </c:pt>
                <c:pt idx="3052">
                  <c:v>1.791873387992382E-2</c:v>
                </c:pt>
                <c:pt idx="3053">
                  <c:v>1.7993608489632607E-2</c:v>
                </c:pt>
                <c:pt idx="3054">
                  <c:v>1.8005400896072388E-2</c:v>
                </c:pt>
                <c:pt idx="3055">
                  <c:v>1.8035903573036194E-2</c:v>
                </c:pt>
                <c:pt idx="3056">
                  <c:v>1.800764724612236E-2</c:v>
                </c:pt>
                <c:pt idx="3057">
                  <c:v>1.8058327957987785E-2</c:v>
                </c:pt>
                <c:pt idx="3058">
                  <c:v>1.7971804365515709E-2</c:v>
                </c:pt>
                <c:pt idx="3059">
                  <c:v>1.746777631342411E-2</c:v>
                </c:pt>
                <c:pt idx="3060">
                  <c:v>1.7143739387392998E-2</c:v>
                </c:pt>
                <c:pt idx="3061">
                  <c:v>1.714337058365345E-2</c:v>
                </c:pt>
                <c:pt idx="3062">
                  <c:v>1.7086530104279518E-2</c:v>
                </c:pt>
                <c:pt idx="3063">
                  <c:v>1.7107950523495674E-2</c:v>
                </c:pt>
                <c:pt idx="3064">
                  <c:v>1.7860947176814079E-2</c:v>
                </c:pt>
                <c:pt idx="3065">
                  <c:v>1.8112335354089737E-2</c:v>
                </c:pt>
                <c:pt idx="3066">
                  <c:v>1.8065029755234718E-2</c:v>
                </c:pt>
                <c:pt idx="3067">
                  <c:v>1.8002049997448921E-2</c:v>
                </c:pt>
                <c:pt idx="3068">
                  <c:v>1.7820211127400398E-2</c:v>
                </c:pt>
                <c:pt idx="3069">
                  <c:v>1.7895732074975967E-2</c:v>
                </c:pt>
                <c:pt idx="3070">
                  <c:v>1.8025431782007217E-2</c:v>
                </c:pt>
                <c:pt idx="3071">
                  <c:v>1.8113292753696442E-2</c:v>
                </c:pt>
                <c:pt idx="3072">
                  <c:v>1.8049782142043114E-2</c:v>
                </c:pt>
                <c:pt idx="3073">
                  <c:v>1.7771143466234207E-2</c:v>
                </c:pt>
                <c:pt idx="3074">
                  <c:v>1.7845522612333298E-2</c:v>
                </c:pt>
                <c:pt idx="3075">
                  <c:v>1.8097825348377228E-2</c:v>
                </c:pt>
                <c:pt idx="3076">
                  <c:v>1.8130876123905182E-2</c:v>
                </c:pt>
                <c:pt idx="3077">
                  <c:v>1.8016897141933441E-2</c:v>
                </c:pt>
                <c:pt idx="3078">
                  <c:v>1.8099311739206314E-2</c:v>
                </c:pt>
                <c:pt idx="3079">
                  <c:v>1.8090821802616119E-2</c:v>
                </c:pt>
                <c:pt idx="3080">
                  <c:v>1.7989194020628929E-2</c:v>
                </c:pt>
                <c:pt idx="3081">
                  <c:v>1.7994249239563942E-2</c:v>
                </c:pt>
                <c:pt idx="3082">
                  <c:v>1.7972733825445175E-2</c:v>
                </c:pt>
                <c:pt idx="3083">
                  <c:v>1.8022149801254272E-2</c:v>
                </c:pt>
                <c:pt idx="3084">
                  <c:v>1.8032662570476532E-2</c:v>
                </c:pt>
                <c:pt idx="3085">
                  <c:v>1.8081577494740486E-2</c:v>
                </c:pt>
                <c:pt idx="3086">
                  <c:v>1.8009975552558899E-2</c:v>
                </c:pt>
                <c:pt idx="3087">
                  <c:v>1.8002048134803772E-2</c:v>
                </c:pt>
                <c:pt idx="3088">
                  <c:v>1.8051214516162872E-2</c:v>
                </c:pt>
                <c:pt idx="3089">
                  <c:v>1.7899859696626663E-2</c:v>
                </c:pt>
                <c:pt idx="3090">
                  <c:v>1.784200593829155E-2</c:v>
                </c:pt>
                <c:pt idx="3091">
                  <c:v>1.8170654773712158E-2</c:v>
                </c:pt>
                <c:pt idx="3092">
                  <c:v>1.8027396872639656E-2</c:v>
                </c:pt>
                <c:pt idx="3093">
                  <c:v>1.79754588752985E-2</c:v>
                </c:pt>
                <c:pt idx="3094">
                  <c:v>1.7944999039173126E-2</c:v>
                </c:pt>
                <c:pt idx="3095">
                  <c:v>1.7882246524095535E-2</c:v>
                </c:pt>
                <c:pt idx="3096">
                  <c:v>1.8027955666184425E-2</c:v>
                </c:pt>
                <c:pt idx="3097">
                  <c:v>1.8321281298995018E-2</c:v>
                </c:pt>
                <c:pt idx="3098">
                  <c:v>1.8201436847448349E-2</c:v>
                </c:pt>
                <c:pt idx="3099">
                  <c:v>1.7793083563446999E-2</c:v>
                </c:pt>
                <c:pt idx="3100">
                  <c:v>1.8034983426332474E-2</c:v>
                </c:pt>
                <c:pt idx="3101">
                  <c:v>1.8133958801627159E-2</c:v>
                </c:pt>
                <c:pt idx="3102">
                  <c:v>1.8190199509263039E-2</c:v>
                </c:pt>
                <c:pt idx="3103">
                  <c:v>1.819256879389286E-2</c:v>
                </c:pt>
                <c:pt idx="3104">
                  <c:v>1.7995502799749374E-2</c:v>
                </c:pt>
                <c:pt idx="3105">
                  <c:v>1.811053603887558E-2</c:v>
                </c:pt>
                <c:pt idx="3106">
                  <c:v>1.8074033781886101E-2</c:v>
                </c:pt>
                <c:pt idx="3107">
                  <c:v>1.7951101064682007E-2</c:v>
                </c:pt>
                <c:pt idx="3108">
                  <c:v>1.8057893961668015E-2</c:v>
                </c:pt>
                <c:pt idx="3109">
                  <c:v>1.803014799952507E-2</c:v>
                </c:pt>
                <c:pt idx="3110">
                  <c:v>1.8098613247275352E-2</c:v>
                </c:pt>
                <c:pt idx="3111">
                  <c:v>1.8204161897301674E-2</c:v>
                </c:pt>
                <c:pt idx="3112">
                  <c:v>1.7927896231412888E-2</c:v>
                </c:pt>
                <c:pt idx="3113">
                  <c:v>1.8006926402449608E-2</c:v>
                </c:pt>
                <c:pt idx="3114">
                  <c:v>1.8130915239453316E-2</c:v>
                </c:pt>
                <c:pt idx="3115">
                  <c:v>1.7954535782337189E-2</c:v>
                </c:pt>
                <c:pt idx="3116">
                  <c:v>1.79603211581707E-2</c:v>
                </c:pt>
                <c:pt idx="3117">
                  <c:v>1.8307594582438469E-2</c:v>
                </c:pt>
                <c:pt idx="3118">
                  <c:v>1.8158530816435814E-2</c:v>
                </c:pt>
                <c:pt idx="3119">
                  <c:v>1.8018005415797234E-2</c:v>
                </c:pt>
                <c:pt idx="3120">
                  <c:v>1.7915677279233932E-2</c:v>
                </c:pt>
                <c:pt idx="3121">
                  <c:v>1.7868366092443466E-2</c:v>
                </c:pt>
                <c:pt idx="3122">
                  <c:v>1.80081557482481E-2</c:v>
                </c:pt>
                <c:pt idx="3123">
                  <c:v>1.8241735175251961E-2</c:v>
                </c:pt>
                <c:pt idx="3124">
                  <c:v>1.8133567646145821E-2</c:v>
                </c:pt>
                <c:pt idx="3125">
                  <c:v>1.7987983301281929E-2</c:v>
                </c:pt>
                <c:pt idx="3126">
                  <c:v>1.7875358462333679E-2</c:v>
                </c:pt>
                <c:pt idx="3127">
                  <c:v>1.7975972965359688E-2</c:v>
                </c:pt>
                <c:pt idx="3128">
                  <c:v>1.8108639866113663E-2</c:v>
                </c:pt>
                <c:pt idx="3129">
                  <c:v>1.8151473253965378E-2</c:v>
                </c:pt>
                <c:pt idx="3130">
                  <c:v>1.7983498051762581E-2</c:v>
                </c:pt>
                <c:pt idx="3131">
                  <c:v>1.8064305186271667E-2</c:v>
                </c:pt>
                <c:pt idx="3132">
                  <c:v>1.8070019781589508E-2</c:v>
                </c:pt>
                <c:pt idx="3133">
                  <c:v>1.8073437735438347E-2</c:v>
                </c:pt>
                <c:pt idx="3134">
                  <c:v>1.8073095008730888E-2</c:v>
                </c:pt>
                <c:pt idx="3135">
                  <c:v>1.7992490902543068E-2</c:v>
                </c:pt>
                <c:pt idx="3136">
                  <c:v>1.809501089155674E-2</c:v>
                </c:pt>
                <c:pt idx="3137">
                  <c:v>1.8109694123268127E-2</c:v>
                </c:pt>
                <c:pt idx="3138">
                  <c:v>1.7999060451984406E-2</c:v>
                </c:pt>
                <c:pt idx="3139">
                  <c:v>1.7966898158192635E-2</c:v>
                </c:pt>
                <c:pt idx="3140">
                  <c:v>1.8028734251856804E-2</c:v>
                </c:pt>
                <c:pt idx="3141">
                  <c:v>1.785685122013092E-2</c:v>
                </c:pt>
                <c:pt idx="3142">
                  <c:v>1.7999937757849693E-2</c:v>
                </c:pt>
                <c:pt idx="3143">
                  <c:v>1.8088804557919502E-2</c:v>
                </c:pt>
                <c:pt idx="3144">
                  <c:v>1.8042070791125298E-2</c:v>
                </c:pt>
                <c:pt idx="3145">
                  <c:v>1.8082689493894577E-2</c:v>
                </c:pt>
                <c:pt idx="3146">
                  <c:v>1.787785068154335E-2</c:v>
                </c:pt>
                <c:pt idx="3147">
                  <c:v>1.8058748915791512E-2</c:v>
                </c:pt>
                <c:pt idx="3148">
                  <c:v>1.814047247171402E-2</c:v>
                </c:pt>
                <c:pt idx="3149">
                  <c:v>1.8150549381971359E-2</c:v>
                </c:pt>
                <c:pt idx="3150">
                  <c:v>1.8209997564554214E-2</c:v>
                </c:pt>
                <c:pt idx="3151">
                  <c:v>1.8044687807559967E-2</c:v>
                </c:pt>
                <c:pt idx="3152">
                  <c:v>1.8025293946266174E-2</c:v>
                </c:pt>
                <c:pt idx="3153">
                  <c:v>1.8023023381829262E-2</c:v>
                </c:pt>
                <c:pt idx="3154">
                  <c:v>1.8157334998250008E-2</c:v>
                </c:pt>
                <c:pt idx="3155">
                  <c:v>1.8183095380663872E-2</c:v>
                </c:pt>
                <c:pt idx="3156">
                  <c:v>1.8240688368678093E-2</c:v>
                </c:pt>
                <c:pt idx="3157">
                  <c:v>1.7909638583660126E-2</c:v>
                </c:pt>
                <c:pt idx="3158">
                  <c:v>1.7888607457280159E-2</c:v>
                </c:pt>
                <c:pt idx="3159">
                  <c:v>1.798432320356369E-2</c:v>
                </c:pt>
                <c:pt idx="3160">
                  <c:v>1.8078215420246124E-2</c:v>
                </c:pt>
                <c:pt idx="3161">
                  <c:v>1.8107611685991287E-2</c:v>
                </c:pt>
                <c:pt idx="3162">
                  <c:v>1.800871267914772E-2</c:v>
                </c:pt>
                <c:pt idx="3163">
                  <c:v>1.8085237592458725E-2</c:v>
                </c:pt>
                <c:pt idx="3164">
                  <c:v>1.7952671274542809E-2</c:v>
                </c:pt>
                <c:pt idx="3165">
                  <c:v>1.8065512180328369E-2</c:v>
                </c:pt>
                <c:pt idx="3166">
                  <c:v>1.7911534756422043E-2</c:v>
                </c:pt>
                <c:pt idx="3167">
                  <c:v>1.7859378829598427E-2</c:v>
                </c:pt>
                <c:pt idx="3168">
                  <c:v>1.8142959102988243E-2</c:v>
                </c:pt>
                <c:pt idx="3169">
                  <c:v>1.8067987635731697E-2</c:v>
                </c:pt>
                <c:pt idx="3170">
                  <c:v>1.8251243978738785E-2</c:v>
                </c:pt>
                <c:pt idx="3171">
                  <c:v>1.8055271357297897E-2</c:v>
                </c:pt>
                <c:pt idx="3172">
                  <c:v>1.7747931182384491E-2</c:v>
                </c:pt>
                <c:pt idx="3173">
                  <c:v>1.8060270696878433E-2</c:v>
                </c:pt>
                <c:pt idx="3174">
                  <c:v>1.8038421869277954E-2</c:v>
                </c:pt>
                <c:pt idx="3175">
                  <c:v>1.8031207844614983E-2</c:v>
                </c:pt>
                <c:pt idx="3176">
                  <c:v>1.8097242340445518E-2</c:v>
                </c:pt>
                <c:pt idx="3177">
                  <c:v>1.808650977909565E-2</c:v>
                </c:pt>
                <c:pt idx="3178">
                  <c:v>1.8012749031186104E-2</c:v>
                </c:pt>
                <c:pt idx="3179">
                  <c:v>1.7817141488194466E-2</c:v>
                </c:pt>
                <c:pt idx="3180">
                  <c:v>1.7888139933347702E-2</c:v>
                </c:pt>
                <c:pt idx="3181">
                  <c:v>1.8019489943981171E-2</c:v>
                </c:pt>
                <c:pt idx="3182">
                  <c:v>1.8050547689199448E-2</c:v>
                </c:pt>
                <c:pt idx="3183">
                  <c:v>1.7994143068790436E-2</c:v>
                </c:pt>
                <c:pt idx="3184">
                  <c:v>1.7975984141230583E-2</c:v>
                </c:pt>
                <c:pt idx="3185">
                  <c:v>1.7897171899676323E-2</c:v>
                </c:pt>
                <c:pt idx="3186">
                  <c:v>1.7987782135605812E-2</c:v>
                </c:pt>
                <c:pt idx="3187">
                  <c:v>1.79730374366045E-2</c:v>
                </c:pt>
                <c:pt idx="3188">
                  <c:v>1.7971405759453773E-2</c:v>
                </c:pt>
                <c:pt idx="3189">
                  <c:v>1.7947448417544365E-2</c:v>
                </c:pt>
                <c:pt idx="3190">
                  <c:v>1.7892666161060333E-2</c:v>
                </c:pt>
                <c:pt idx="3191">
                  <c:v>1.7900818958878517E-2</c:v>
                </c:pt>
                <c:pt idx="3192">
                  <c:v>1.7900794744491577E-2</c:v>
                </c:pt>
                <c:pt idx="3193">
                  <c:v>1.7970750108361244E-2</c:v>
                </c:pt>
                <c:pt idx="3194">
                  <c:v>1.7754221335053444E-2</c:v>
                </c:pt>
                <c:pt idx="3195">
                  <c:v>1.7875967547297478E-2</c:v>
                </c:pt>
                <c:pt idx="3196">
                  <c:v>1.8175540491938591E-2</c:v>
                </c:pt>
                <c:pt idx="3197">
                  <c:v>1.7941126599907875E-2</c:v>
                </c:pt>
                <c:pt idx="3198">
                  <c:v>1.7762277275323868E-2</c:v>
                </c:pt>
                <c:pt idx="3199">
                  <c:v>1.7818424850702286E-2</c:v>
                </c:pt>
                <c:pt idx="3200">
                  <c:v>1.7755419015884399E-2</c:v>
                </c:pt>
                <c:pt idx="3201">
                  <c:v>1.7896203324198723E-2</c:v>
                </c:pt>
                <c:pt idx="3202">
                  <c:v>1.8132777884602547E-2</c:v>
                </c:pt>
                <c:pt idx="3203">
                  <c:v>1.8044706434011459E-2</c:v>
                </c:pt>
                <c:pt idx="3204">
                  <c:v>1.7955318093299866E-2</c:v>
                </c:pt>
                <c:pt idx="3205">
                  <c:v>1.777229830622673E-2</c:v>
                </c:pt>
                <c:pt idx="3206">
                  <c:v>1.7957862466573715E-2</c:v>
                </c:pt>
                <c:pt idx="3207">
                  <c:v>1.8057039007544518E-2</c:v>
                </c:pt>
                <c:pt idx="3208">
                  <c:v>1.8018204718828201E-2</c:v>
                </c:pt>
                <c:pt idx="3209">
                  <c:v>1.8031293526291847E-2</c:v>
                </c:pt>
                <c:pt idx="3210">
                  <c:v>1.7933312803506851E-2</c:v>
                </c:pt>
                <c:pt idx="3211">
                  <c:v>1.80040393024683E-2</c:v>
                </c:pt>
                <c:pt idx="3212">
                  <c:v>1.7985468730330467E-2</c:v>
                </c:pt>
                <c:pt idx="3213">
                  <c:v>1.7935620620846748E-2</c:v>
                </c:pt>
                <c:pt idx="3214">
                  <c:v>1.8041493371129036E-2</c:v>
                </c:pt>
                <c:pt idx="3215">
                  <c:v>1.8011171370744705E-2</c:v>
                </c:pt>
                <c:pt idx="3216">
                  <c:v>1.7857091501355171E-2</c:v>
                </c:pt>
                <c:pt idx="3217">
                  <c:v>1.7941169440746307E-2</c:v>
                </c:pt>
                <c:pt idx="3218">
                  <c:v>1.8028529360890388E-2</c:v>
                </c:pt>
                <c:pt idx="3219">
                  <c:v>1.8015572801232338E-2</c:v>
                </c:pt>
                <c:pt idx="3220">
                  <c:v>1.7896950244903564E-2</c:v>
                </c:pt>
                <c:pt idx="3221">
                  <c:v>1.8032960593700409E-2</c:v>
                </c:pt>
                <c:pt idx="3222">
                  <c:v>1.8072037026286125E-2</c:v>
                </c:pt>
                <c:pt idx="3223">
                  <c:v>1.8006386235356331E-2</c:v>
                </c:pt>
                <c:pt idx="3224">
                  <c:v>1.7897751182317734E-2</c:v>
                </c:pt>
                <c:pt idx="3225">
                  <c:v>1.7867127433419228E-2</c:v>
                </c:pt>
                <c:pt idx="3226">
                  <c:v>1.7709670588374138E-2</c:v>
                </c:pt>
                <c:pt idx="3227">
                  <c:v>1.8007371574640274E-2</c:v>
                </c:pt>
                <c:pt idx="3228">
                  <c:v>1.8089620396494865E-2</c:v>
                </c:pt>
                <c:pt idx="3229">
                  <c:v>1.8014116212725639E-2</c:v>
                </c:pt>
                <c:pt idx="3230">
                  <c:v>1.7814802005887032E-2</c:v>
                </c:pt>
                <c:pt idx="3231">
                  <c:v>1.7956672236323357E-2</c:v>
                </c:pt>
                <c:pt idx="3232">
                  <c:v>1.8048170953989029E-2</c:v>
                </c:pt>
                <c:pt idx="3233">
                  <c:v>1.801653765141964E-2</c:v>
                </c:pt>
                <c:pt idx="3234">
                  <c:v>1.8027562648057938E-2</c:v>
                </c:pt>
                <c:pt idx="3235">
                  <c:v>1.8030596897006035E-2</c:v>
                </c:pt>
                <c:pt idx="3236">
                  <c:v>1.7936686053872108E-2</c:v>
                </c:pt>
                <c:pt idx="3237">
                  <c:v>1.8037619069218636E-2</c:v>
                </c:pt>
                <c:pt idx="3238">
                  <c:v>1.791076734662056E-2</c:v>
                </c:pt>
                <c:pt idx="3239">
                  <c:v>1.7851585522294044E-2</c:v>
                </c:pt>
                <c:pt idx="3240">
                  <c:v>1.8070338293910027E-2</c:v>
                </c:pt>
                <c:pt idx="3241">
                  <c:v>1.8011918291449547E-2</c:v>
                </c:pt>
                <c:pt idx="3242">
                  <c:v>1.7875460907816887E-2</c:v>
                </c:pt>
                <c:pt idx="3243">
                  <c:v>1.7960792407393456E-2</c:v>
                </c:pt>
                <c:pt idx="3244">
                  <c:v>1.79742481559515E-2</c:v>
                </c:pt>
                <c:pt idx="3245">
                  <c:v>1.7848441377282143E-2</c:v>
                </c:pt>
                <c:pt idx="3246">
                  <c:v>1.7979394644498825E-2</c:v>
                </c:pt>
                <c:pt idx="3247">
                  <c:v>1.8057152628898621E-2</c:v>
                </c:pt>
                <c:pt idx="3248">
                  <c:v>1.8083909526467323E-2</c:v>
                </c:pt>
                <c:pt idx="3249">
                  <c:v>1.8063226714730263E-2</c:v>
                </c:pt>
                <c:pt idx="3250">
                  <c:v>1.8072085455060005E-2</c:v>
                </c:pt>
                <c:pt idx="3251">
                  <c:v>1.7932884395122528E-2</c:v>
                </c:pt>
                <c:pt idx="3252">
                  <c:v>1.801791787147522E-2</c:v>
                </c:pt>
                <c:pt idx="3253">
                  <c:v>1.8144119530916214E-2</c:v>
                </c:pt>
                <c:pt idx="3254">
                  <c:v>1.8072966486215591E-2</c:v>
                </c:pt>
                <c:pt idx="3255">
                  <c:v>1.7891652882099152E-2</c:v>
                </c:pt>
                <c:pt idx="3256">
                  <c:v>1.7921298742294312E-2</c:v>
                </c:pt>
                <c:pt idx="3257">
                  <c:v>1.8021933734416962E-2</c:v>
                </c:pt>
                <c:pt idx="3258">
                  <c:v>1.8065804615616798E-2</c:v>
                </c:pt>
                <c:pt idx="3259">
                  <c:v>1.8038520589470863E-2</c:v>
                </c:pt>
                <c:pt idx="3260">
                  <c:v>1.8021108582615852E-2</c:v>
                </c:pt>
                <c:pt idx="3261">
                  <c:v>1.7873441800475121E-2</c:v>
                </c:pt>
                <c:pt idx="3262">
                  <c:v>1.8028039485216141E-2</c:v>
                </c:pt>
                <c:pt idx="3263">
                  <c:v>1.8166504800319672E-2</c:v>
                </c:pt>
                <c:pt idx="3264">
                  <c:v>1.7913021147251129E-2</c:v>
                </c:pt>
                <c:pt idx="3265">
                  <c:v>1.7955688759684563E-2</c:v>
                </c:pt>
                <c:pt idx="3266">
                  <c:v>1.8057545647025108E-2</c:v>
                </c:pt>
                <c:pt idx="3267">
                  <c:v>1.795300655066967E-2</c:v>
                </c:pt>
                <c:pt idx="3268">
                  <c:v>1.8175264820456505E-2</c:v>
                </c:pt>
                <c:pt idx="3269">
                  <c:v>1.8178189173340797E-2</c:v>
                </c:pt>
                <c:pt idx="3270">
                  <c:v>1.8057938665151596E-2</c:v>
                </c:pt>
                <c:pt idx="3271">
                  <c:v>1.7869904637336731E-2</c:v>
                </c:pt>
                <c:pt idx="3272">
                  <c:v>1.803162693977356E-2</c:v>
                </c:pt>
                <c:pt idx="3273">
                  <c:v>1.7954740673303604E-2</c:v>
                </c:pt>
                <c:pt idx="3274">
                  <c:v>1.8038880079984665E-2</c:v>
                </c:pt>
                <c:pt idx="3275">
                  <c:v>1.7952991649508476E-2</c:v>
                </c:pt>
                <c:pt idx="3276">
                  <c:v>1.7675213515758514E-2</c:v>
                </c:pt>
                <c:pt idx="3277">
                  <c:v>1.7898881807923317E-2</c:v>
                </c:pt>
                <c:pt idx="3278">
                  <c:v>1.8063005059957504E-2</c:v>
                </c:pt>
                <c:pt idx="3279">
                  <c:v>1.8043844029307365E-2</c:v>
                </c:pt>
                <c:pt idx="3280">
                  <c:v>1.7889684066176414E-2</c:v>
                </c:pt>
                <c:pt idx="3281">
                  <c:v>1.795785129070282E-2</c:v>
                </c:pt>
                <c:pt idx="3282">
                  <c:v>1.7992524430155754E-2</c:v>
                </c:pt>
                <c:pt idx="3283">
                  <c:v>1.8045118078589439E-2</c:v>
                </c:pt>
                <c:pt idx="3284">
                  <c:v>1.8032429739832878E-2</c:v>
                </c:pt>
                <c:pt idx="3285">
                  <c:v>1.7956648021936417E-2</c:v>
                </c:pt>
                <c:pt idx="3286">
                  <c:v>1.786419004201889E-2</c:v>
                </c:pt>
                <c:pt idx="3287">
                  <c:v>1.7883947119116783E-2</c:v>
                </c:pt>
                <c:pt idx="3288">
                  <c:v>1.7937172204256058E-2</c:v>
                </c:pt>
                <c:pt idx="3289">
                  <c:v>1.7880085855722427E-2</c:v>
                </c:pt>
                <c:pt idx="3290">
                  <c:v>1.7934704199433327E-2</c:v>
                </c:pt>
                <c:pt idx="3291">
                  <c:v>1.7940502613782883E-2</c:v>
                </c:pt>
                <c:pt idx="3292">
                  <c:v>1.7821284011006355E-2</c:v>
                </c:pt>
                <c:pt idx="3293">
                  <c:v>1.7912860959768295E-2</c:v>
                </c:pt>
                <c:pt idx="3294">
                  <c:v>1.8078925088047981E-2</c:v>
                </c:pt>
                <c:pt idx="3295">
                  <c:v>1.8189148977398872E-2</c:v>
                </c:pt>
                <c:pt idx="3296">
                  <c:v>1.7956217750906944E-2</c:v>
                </c:pt>
                <c:pt idx="3297">
                  <c:v>1.8045926466584206E-2</c:v>
                </c:pt>
                <c:pt idx="3298">
                  <c:v>1.7880016937851906E-2</c:v>
                </c:pt>
                <c:pt idx="3299">
                  <c:v>1.8132137134671211E-2</c:v>
                </c:pt>
                <c:pt idx="3300">
                  <c:v>1.8104298040270805E-2</c:v>
                </c:pt>
                <c:pt idx="3301">
                  <c:v>1.7890885472297668E-2</c:v>
                </c:pt>
                <c:pt idx="3302">
                  <c:v>1.7972236499190331E-2</c:v>
                </c:pt>
                <c:pt idx="3303">
                  <c:v>1.8053052946925163E-2</c:v>
                </c:pt>
                <c:pt idx="3304">
                  <c:v>1.8010066822171211E-2</c:v>
                </c:pt>
                <c:pt idx="3305">
                  <c:v>1.7926702275872231E-2</c:v>
                </c:pt>
                <c:pt idx="3306">
                  <c:v>1.798127219080925E-2</c:v>
                </c:pt>
                <c:pt idx="3307">
                  <c:v>1.7916636541485786E-2</c:v>
                </c:pt>
                <c:pt idx="3308">
                  <c:v>1.7995342612266541E-2</c:v>
                </c:pt>
                <c:pt idx="3309">
                  <c:v>1.8120501190423965E-2</c:v>
                </c:pt>
                <c:pt idx="3310">
                  <c:v>1.8042923882603645E-2</c:v>
                </c:pt>
                <c:pt idx="3311">
                  <c:v>1.7905663698911667E-2</c:v>
                </c:pt>
                <c:pt idx="3312">
                  <c:v>1.8001670017838478E-2</c:v>
                </c:pt>
                <c:pt idx="3313">
                  <c:v>1.8145361915230751E-2</c:v>
                </c:pt>
                <c:pt idx="3314">
                  <c:v>1.8044091761112213E-2</c:v>
                </c:pt>
                <c:pt idx="3315">
                  <c:v>1.7932692542672157E-2</c:v>
                </c:pt>
                <c:pt idx="3316">
                  <c:v>1.7948655411601067E-2</c:v>
                </c:pt>
                <c:pt idx="3317">
                  <c:v>1.7886845394968987E-2</c:v>
                </c:pt>
                <c:pt idx="3318">
                  <c:v>1.7782276496291161E-2</c:v>
                </c:pt>
                <c:pt idx="3319">
                  <c:v>1.7988394945859909E-2</c:v>
                </c:pt>
                <c:pt idx="3320">
                  <c:v>1.8229087814688683E-2</c:v>
                </c:pt>
                <c:pt idx="3321">
                  <c:v>1.8035208806395531E-2</c:v>
                </c:pt>
                <c:pt idx="3322">
                  <c:v>1.8006581813097E-2</c:v>
                </c:pt>
                <c:pt idx="3323">
                  <c:v>1.7969246953725815E-2</c:v>
                </c:pt>
                <c:pt idx="3324">
                  <c:v>1.8041735514998436E-2</c:v>
                </c:pt>
                <c:pt idx="3325">
                  <c:v>1.7988774925470352E-2</c:v>
                </c:pt>
                <c:pt idx="3326">
                  <c:v>1.8015716224908829E-2</c:v>
                </c:pt>
                <c:pt idx="3327">
                  <c:v>1.8083162605762482E-2</c:v>
                </c:pt>
                <c:pt idx="3328">
                  <c:v>1.8020059913396835E-2</c:v>
                </c:pt>
                <c:pt idx="3329">
                  <c:v>1.8033836036920547E-2</c:v>
                </c:pt>
                <c:pt idx="3330">
                  <c:v>1.799081452190876E-2</c:v>
                </c:pt>
                <c:pt idx="3331">
                  <c:v>1.796819269657135E-2</c:v>
                </c:pt>
                <c:pt idx="3332">
                  <c:v>1.7857939004898071E-2</c:v>
                </c:pt>
                <c:pt idx="3333">
                  <c:v>1.8094170838594437E-2</c:v>
                </c:pt>
                <c:pt idx="3334">
                  <c:v>1.8086511641740799E-2</c:v>
                </c:pt>
                <c:pt idx="3335">
                  <c:v>1.8150344491004944E-2</c:v>
                </c:pt>
                <c:pt idx="3336">
                  <c:v>1.797092892229557E-2</c:v>
                </c:pt>
                <c:pt idx="3337">
                  <c:v>1.7883544787764549E-2</c:v>
                </c:pt>
                <c:pt idx="3338">
                  <c:v>1.809215173125267E-2</c:v>
                </c:pt>
                <c:pt idx="3339">
                  <c:v>1.80659219622612E-2</c:v>
                </c:pt>
                <c:pt idx="3340">
                  <c:v>1.8167883157730103E-2</c:v>
                </c:pt>
                <c:pt idx="3341">
                  <c:v>1.8032455816864967E-2</c:v>
                </c:pt>
                <c:pt idx="3342">
                  <c:v>1.8128970637917519E-2</c:v>
                </c:pt>
                <c:pt idx="3343">
                  <c:v>1.800747774541378E-2</c:v>
                </c:pt>
                <c:pt idx="3344">
                  <c:v>1.7777899280190468E-2</c:v>
                </c:pt>
                <c:pt idx="3345">
                  <c:v>1.8097205087542534E-2</c:v>
                </c:pt>
                <c:pt idx="3346">
                  <c:v>1.7124880105257034E-2</c:v>
                </c:pt>
                <c:pt idx="3347">
                  <c:v>1.691955141723156E-2</c:v>
                </c:pt>
                <c:pt idx="3348">
                  <c:v>1.7104275524616241E-2</c:v>
                </c:pt>
                <c:pt idx="3349">
                  <c:v>1.7221540212631226E-2</c:v>
                </c:pt>
                <c:pt idx="3350">
                  <c:v>1.7568709328770638E-2</c:v>
                </c:pt>
                <c:pt idx="3351">
                  <c:v>1.7928902059793472E-2</c:v>
                </c:pt>
                <c:pt idx="3352">
                  <c:v>1.8013074994087219E-2</c:v>
                </c:pt>
                <c:pt idx="3353">
                  <c:v>1.8026707693934441E-2</c:v>
                </c:pt>
                <c:pt idx="3354">
                  <c:v>1.7982069402933121E-2</c:v>
                </c:pt>
                <c:pt idx="3355">
                  <c:v>1.7997408285737038E-2</c:v>
                </c:pt>
                <c:pt idx="3356">
                  <c:v>1.7830576747655869E-2</c:v>
                </c:pt>
                <c:pt idx="3357">
                  <c:v>1.7731206491589546E-2</c:v>
                </c:pt>
                <c:pt idx="3358">
                  <c:v>1.8030956387519836E-2</c:v>
                </c:pt>
                <c:pt idx="3359">
                  <c:v>1.8125874921679497E-2</c:v>
                </c:pt>
                <c:pt idx="3360">
                  <c:v>1.8126416951417923E-2</c:v>
                </c:pt>
                <c:pt idx="3361">
                  <c:v>1.7774013802409172E-2</c:v>
                </c:pt>
                <c:pt idx="3362">
                  <c:v>1.7714645713567734E-2</c:v>
                </c:pt>
                <c:pt idx="3363">
                  <c:v>1.7764177173376083E-2</c:v>
                </c:pt>
                <c:pt idx="3364">
                  <c:v>1.7804287374019623E-2</c:v>
                </c:pt>
                <c:pt idx="3365">
                  <c:v>1.8155602738261223E-2</c:v>
                </c:pt>
                <c:pt idx="3366">
                  <c:v>1.7938850447535515E-2</c:v>
                </c:pt>
                <c:pt idx="3367">
                  <c:v>1.7820360139012337E-2</c:v>
                </c:pt>
                <c:pt idx="3368">
                  <c:v>1.7831675708293915E-2</c:v>
                </c:pt>
                <c:pt idx="3369">
                  <c:v>1.762709766626358E-2</c:v>
                </c:pt>
                <c:pt idx="3370">
                  <c:v>1.8298789858818054E-2</c:v>
                </c:pt>
                <c:pt idx="3371">
                  <c:v>1.8097460269927979E-2</c:v>
                </c:pt>
                <c:pt idx="3372">
                  <c:v>1.7969703301787376E-2</c:v>
                </c:pt>
                <c:pt idx="3373">
                  <c:v>1.7932962626218796E-2</c:v>
                </c:pt>
                <c:pt idx="3374">
                  <c:v>1.7932986840605736E-2</c:v>
                </c:pt>
                <c:pt idx="3375">
                  <c:v>1.7840536311268806E-2</c:v>
                </c:pt>
                <c:pt idx="3376">
                  <c:v>1.7864057794213295E-2</c:v>
                </c:pt>
                <c:pt idx="3377">
                  <c:v>1.7866309732198715E-2</c:v>
                </c:pt>
                <c:pt idx="3378">
                  <c:v>1.7838736996054649E-2</c:v>
                </c:pt>
                <c:pt idx="3379">
                  <c:v>1.7920220270752907E-2</c:v>
                </c:pt>
                <c:pt idx="3380">
                  <c:v>1.8106816336512566E-2</c:v>
                </c:pt>
                <c:pt idx="3381">
                  <c:v>1.7764700576663017E-2</c:v>
                </c:pt>
                <c:pt idx="3382">
                  <c:v>1.7819980159401894E-2</c:v>
                </c:pt>
                <c:pt idx="3383">
                  <c:v>1.7966212704777718E-2</c:v>
                </c:pt>
                <c:pt idx="3384">
                  <c:v>1.8002454191446304E-2</c:v>
                </c:pt>
                <c:pt idx="3385">
                  <c:v>1.8065560609102249E-2</c:v>
                </c:pt>
                <c:pt idx="3386">
                  <c:v>1.7693836241960526E-2</c:v>
                </c:pt>
                <c:pt idx="3387">
                  <c:v>1.7870308831334114E-2</c:v>
                </c:pt>
                <c:pt idx="3388">
                  <c:v>1.7844052985310555E-2</c:v>
                </c:pt>
                <c:pt idx="3389">
                  <c:v>1.7884707078337669E-2</c:v>
                </c:pt>
                <c:pt idx="3390">
                  <c:v>1.80254727602005E-2</c:v>
                </c:pt>
                <c:pt idx="3391">
                  <c:v>1.8009068444371223E-2</c:v>
                </c:pt>
                <c:pt idx="3392">
                  <c:v>1.8041254952549934E-2</c:v>
                </c:pt>
                <c:pt idx="3393">
                  <c:v>1.8043534830212593E-2</c:v>
                </c:pt>
                <c:pt idx="3394">
                  <c:v>1.7825791612267494E-2</c:v>
                </c:pt>
                <c:pt idx="3395">
                  <c:v>1.8087178468704224E-2</c:v>
                </c:pt>
                <c:pt idx="3396">
                  <c:v>1.8003776669502258E-2</c:v>
                </c:pt>
                <c:pt idx="3397">
                  <c:v>1.7961913719773293E-2</c:v>
                </c:pt>
                <c:pt idx="3398">
                  <c:v>1.7971551045775414E-2</c:v>
                </c:pt>
                <c:pt idx="3399">
                  <c:v>1.7912454903125763E-2</c:v>
                </c:pt>
                <c:pt idx="3400">
                  <c:v>1.7932809889316559E-2</c:v>
                </c:pt>
                <c:pt idx="3401">
                  <c:v>1.805809885263443E-2</c:v>
                </c:pt>
                <c:pt idx="3402">
                  <c:v>1.8053140491247177E-2</c:v>
                </c:pt>
                <c:pt idx="3403">
                  <c:v>1.7957812175154686E-2</c:v>
                </c:pt>
                <c:pt idx="3404">
                  <c:v>1.790468767285347E-2</c:v>
                </c:pt>
                <c:pt idx="3405">
                  <c:v>1.811654306948185E-2</c:v>
                </c:pt>
                <c:pt idx="3406">
                  <c:v>1.7934786155819893E-2</c:v>
                </c:pt>
                <c:pt idx="3407">
                  <c:v>1.7825046554207802E-2</c:v>
                </c:pt>
                <c:pt idx="3408">
                  <c:v>1.8043218180537224E-2</c:v>
                </c:pt>
                <c:pt idx="3409">
                  <c:v>1.8115198239684105E-2</c:v>
                </c:pt>
                <c:pt idx="3410">
                  <c:v>1.8157780170440674E-2</c:v>
                </c:pt>
                <c:pt idx="3411">
                  <c:v>1.7890835180878639E-2</c:v>
                </c:pt>
                <c:pt idx="3412">
                  <c:v>1.7981750890612602E-2</c:v>
                </c:pt>
                <c:pt idx="3413">
                  <c:v>1.7882799729704857E-2</c:v>
                </c:pt>
                <c:pt idx="3414">
                  <c:v>1.7973879352211952E-2</c:v>
                </c:pt>
                <c:pt idx="3415">
                  <c:v>1.7991406843066216E-2</c:v>
                </c:pt>
                <c:pt idx="3416">
                  <c:v>1.80369783192873E-2</c:v>
                </c:pt>
                <c:pt idx="3417">
                  <c:v>1.7965370789170265E-2</c:v>
                </c:pt>
                <c:pt idx="3418">
                  <c:v>1.7923902720212936E-2</c:v>
                </c:pt>
                <c:pt idx="3419">
                  <c:v>1.7912628129124641E-2</c:v>
                </c:pt>
                <c:pt idx="3420">
                  <c:v>1.8080510199069977E-2</c:v>
                </c:pt>
                <c:pt idx="3421">
                  <c:v>1.7967596650123596E-2</c:v>
                </c:pt>
                <c:pt idx="3422">
                  <c:v>1.7932228744029999E-2</c:v>
                </c:pt>
                <c:pt idx="3423">
                  <c:v>1.7860341817140579E-2</c:v>
                </c:pt>
                <c:pt idx="3424">
                  <c:v>1.7822215333580971E-2</c:v>
                </c:pt>
                <c:pt idx="3425">
                  <c:v>1.7784489318728447E-2</c:v>
                </c:pt>
                <c:pt idx="3426">
                  <c:v>1.7822094261646271E-2</c:v>
                </c:pt>
                <c:pt idx="3427">
                  <c:v>1.8140070140361786E-2</c:v>
                </c:pt>
                <c:pt idx="3428">
                  <c:v>1.8069824203848839E-2</c:v>
                </c:pt>
                <c:pt idx="3429">
                  <c:v>1.8005464226007462E-2</c:v>
                </c:pt>
                <c:pt idx="3430">
                  <c:v>1.8119994550943375E-2</c:v>
                </c:pt>
                <c:pt idx="3431">
                  <c:v>1.8039511516690254E-2</c:v>
                </c:pt>
                <c:pt idx="3432">
                  <c:v>1.7804712057113647E-2</c:v>
                </c:pt>
                <c:pt idx="3433">
                  <c:v>1.7948530614376068E-2</c:v>
                </c:pt>
                <c:pt idx="3434">
                  <c:v>1.8241774290800095E-2</c:v>
                </c:pt>
                <c:pt idx="3435">
                  <c:v>1.8221164122223854E-2</c:v>
                </c:pt>
                <c:pt idx="3436">
                  <c:v>1.8002284690737724E-2</c:v>
                </c:pt>
                <c:pt idx="3437">
                  <c:v>1.7917132005095482E-2</c:v>
                </c:pt>
                <c:pt idx="3438">
                  <c:v>1.7987914383411407E-2</c:v>
                </c:pt>
                <c:pt idx="3439">
                  <c:v>1.8047507852315903E-2</c:v>
                </c:pt>
                <c:pt idx="3440">
                  <c:v>1.7998885363340378E-2</c:v>
                </c:pt>
                <c:pt idx="3441">
                  <c:v>1.8208509311079979E-2</c:v>
                </c:pt>
                <c:pt idx="3442">
                  <c:v>1.829225942492485E-2</c:v>
                </c:pt>
                <c:pt idx="3443">
                  <c:v>1.8038077279925346E-2</c:v>
                </c:pt>
                <c:pt idx="3444">
                  <c:v>1.7945887520909309E-2</c:v>
                </c:pt>
                <c:pt idx="3445">
                  <c:v>1.7971321940422058E-2</c:v>
                </c:pt>
                <c:pt idx="3446">
                  <c:v>1.8054932355880737E-2</c:v>
                </c:pt>
                <c:pt idx="3447">
                  <c:v>1.8067147582769394E-2</c:v>
                </c:pt>
                <c:pt idx="3448">
                  <c:v>1.7952058464288712E-2</c:v>
                </c:pt>
                <c:pt idx="3449">
                  <c:v>1.8085712566971779E-2</c:v>
                </c:pt>
                <c:pt idx="3450">
                  <c:v>1.7939237877726555E-2</c:v>
                </c:pt>
                <c:pt idx="3451">
                  <c:v>1.7928527668118477E-2</c:v>
                </c:pt>
                <c:pt idx="3452">
                  <c:v>1.8086280673742294E-2</c:v>
                </c:pt>
                <c:pt idx="3453">
                  <c:v>1.8092993646860123E-2</c:v>
                </c:pt>
                <c:pt idx="3454">
                  <c:v>1.7912294715642929E-2</c:v>
                </c:pt>
                <c:pt idx="3455">
                  <c:v>1.8192974850535393E-2</c:v>
                </c:pt>
                <c:pt idx="3456">
                  <c:v>1.8171755596995354E-2</c:v>
                </c:pt>
                <c:pt idx="3457">
                  <c:v>1.7788263037800789E-2</c:v>
                </c:pt>
                <c:pt idx="3458">
                  <c:v>1.7935506999492645E-2</c:v>
                </c:pt>
                <c:pt idx="3459">
                  <c:v>1.8087679520249367E-2</c:v>
                </c:pt>
                <c:pt idx="3460">
                  <c:v>1.8183810636401176E-2</c:v>
                </c:pt>
                <c:pt idx="3461">
                  <c:v>1.7955323681235313E-2</c:v>
                </c:pt>
                <c:pt idx="3462">
                  <c:v>1.7877724021673203E-2</c:v>
                </c:pt>
                <c:pt idx="3463">
                  <c:v>1.7987038940191269E-2</c:v>
                </c:pt>
                <c:pt idx="3464">
                  <c:v>1.7886688932776451E-2</c:v>
                </c:pt>
                <c:pt idx="3465">
                  <c:v>1.7898159101605415E-2</c:v>
                </c:pt>
                <c:pt idx="3466">
                  <c:v>1.8281221389770508E-2</c:v>
                </c:pt>
                <c:pt idx="3467">
                  <c:v>1.8373487517237663E-2</c:v>
                </c:pt>
                <c:pt idx="3468">
                  <c:v>1.8018797039985657E-2</c:v>
                </c:pt>
                <c:pt idx="3469">
                  <c:v>1.8029302358627319E-2</c:v>
                </c:pt>
                <c:pt idx="3470">
                  <c:v>1.8039198592305183E-2</c:v>
                </c:pt>
                <c:pt idx="3471">
                  <c:v>1.8216380849480629E-2</c:v>
                </c:pt>
                <c:pt idx="3472">
                  <c:v>1.8281074240803719E-2</c:v>
                </c:pt>
                <c:pt idx="3473">
                  <c:v>1.7981737852096558E-2</c:v>
                </c:pt>
                <c:pt idx="3474">
                  <c:v>1.8018051981925964E-2</c:v>
                </c:pt>
                <c:pt idx="3475">
                  <c:v>1.7993073910474777E-2</c:v>
                </c:pt>
                <c:pt idx="3476">
                  <c:v>1.7907595261931419E-2</c:v>
                </c:pt>
                <c:pt idx="3477">
                  <c:v>1.804962195456028E-2</c:v>
                </c:pt>
                <c:pt idx="3478">
                  <c:v>1.7993129789829254E-2</c:v>
                </c:pt>
                <c:pt idx="3479">
                  <c:v>1.8015718087553978E-2</c:v>
                </c:pt>
                <c:pt idx="3480">
                  <c:v>1.8171386793255806E-2</c:v>
                </c:pt>
                <c:pt idx="3481">
                  <c:v>1.8095405772328377E-2</c:v>
                </c:pt>
                <c:pt idx="3482">
                  <c:v>1.7755081877112389E-2</c:v>
                </c:pt>
                <c:pt idx="3483">
                  <c:v>1.781315915286541E-2</c:v>
                </c:pt>
                <c:pt idx="3484">
                  <c:v>1.8057234585285187E-2</c:v>
                </c:pt>
                <c:pt idx="3485">
                  <c:v>1.8166771158576012E-2</c:v>
                </c:pt>
                <c:pt idx="3486">
                  <c:v>1.8208084627985954E-2</c:v>
                </c:pt>
                <c:pt idx="3487">
                  <c:v>1.8024573102593422E-2</c:v>
                </c:pt>
                <c:pt idx="3488">
                  <c:v>1.8057040870189667E-2</c:v>
                </c:pt>
                <c:pt idx="3489">
                  <c:v>1.7874123528599739E-2</c:v>
                </c:pt>
                <c:pt idx="3490">
                  <c:v>1.7961928620934486E-2</c:v>
                </c:pt>
                <c:pt idx="3491">
                  <c:v>1.8248835578560829E-2</c:v>
                </c:pt>
                <c:pt idx="3492">
                  <c:v>1.8312018364667892E-2</c:v>
                </c:pt>
                <c:pt idx="3493">
                  <c:v>1.8151465803384781E-2</c:v>
                </c:pt>
                <c:pt idx="3494">
                  <c:v>1.7868855968117714E-2</c:v>
                </c:pt>
                <c:pt idx="3495">
                  <c:v>1.7849713563919067E-2</c:v>
                </c:pt>
                <c:pt idx="3496">
                  <c:v>1.8124068155884743E-2</c:v>
                </c:pt>
                <c:pt idx="3497">
                  <c:v>1.7999850213527679E-2</c:v>
                </c:pt>
                <c:pt idx="3498">
                  <c:v>1.8032019957900047E-2</c:v>
                </c:pt>
                <c:pt idx="3499">
                  <c:v>1.8191579729318619E-2</c:v>
                </c:pt>
                <c:pt idx="3500">
                  <c:v>1.7937285825610161E-2</c:v>
                </c:pt>
                <c:pt idx="3501">
                  <c:v>1.8002331256866455E-2</c:v>
                </c:pt>
                <c:pt idx="3502">
                  <c:v>1.7997365444898605E-2</c:v>
                </c:pt>
                <c:pt idx="3503">
                  <c:v>1.7873167991638184E-2</c:v>
                </c:pt>
                <c:pt idx="3504">
                  <c:v>1.7944453284144402E-2</c:v>
                </c:pt>
                <c:pt idx="3505">
                  <c:v>1.822439581155777E-2</c:v>
                </c:pt>
                <c:pt idx="3506">
                  <c:v>1.8105721101164818E-2</c:v>
                </c:pt>
                <c:pt idx="3507">
                  <c:v>1.7876084893941879E-2</c:v>
                </c:pt>
                <c:pt idx="3508">
                  <c:v>1.7950119450688362E-2</c:v>
                </c:pt>
                <c:pt idx="3509">
                  <c:v>1.7804302275180817E-2</c:v>
                </c:pt>
                <c:pt idx="3510">
                  <c:v>1.791762001812458E-2</c:v>
                </c:pt>
                <c:pt idx="3511">
                  <c:v>1.8041361123323441E-2</c:v>
                </c:pt>
                <c:pt idx="3512">
                  <c:v>1.7966659739613533E-2</c:v>
                </c:pt>
                <c:pt idx="3513">
                  <c:v>1.7828425392508507E-2</c:v>
                </c:pt>
                <c:pt idx="3514">
                  <c:v>1.7821166664361954E-2</c:v>
                </c:pt>
                <c:pt idx="3515">
                  <c:v>1.7930708825588226E-2</c:v>
                </c:pt>
                <c:pt idx="3516">
                  <c:v>1.8184799700975418E-2</c:v>
                </c:pt>
                <c:pt idx="3517">
                  <c:v>1.8271923065185547E-2</c:v>
                </c:pt>
                <c:pt idx="3518">
                  <c:v>1.813494972884655E-2</c:v>
                </c:pt>
                <c:pt idx="3519">
                  <c:v>1.77483931183815E-2</c:v>
                </c:pt>
                <c:pt idx="3520">
                  <c:v>1.8135663121938705E-2</c:v>
                </c:pt>
                <c:pt idx="3521">
                  <c:v>1.799367368221283E-2</c:v>
                </c:pt>
                <c:pt idx="3522">
                  <c:v>1.8015116453170776E-2</c:v>
                </c:pt>
                <c:pt idx="3523">
                  <c:v>1.8346106633543968E-2</c:v>
                </c:pt>
                <c:pt idx="3524">
                  <c:v>1.8077341839671135E-2</c:v>
                </c:pt>
                <c:pt idx="3525">
                  <c:v>1.8157860264182091E-2</c:v>
                </c:pt>
                <c:pt idx="3526">
                  <c:v>1.8006728962063789E-2</c:v>
                </c:pt>
                <c:pt idx="3527">
                  <c:v>1.8078647553920746E-2</c:v>
                </c:pt>
                <c:pt idx="3528">
                  <c:v>1.786251924932003E-2</c:v>
                </c:pt>
                <c:pt idx="3529">
                  <c:v>1.7901349812746048E-2</c:v>
                </c:pt>
                <c:pt idx="3530">
                  <c:v>1.8239472061395645E-2</c:v>
                </c:pt>
                <c:pt idx="3531">
                  <c:v>1.8036838620901108E-2</c:v>
                </c:pt>
                <c:pt idx="3532">
                  <c:v>1.8128663301467896E-2</c:v>
                </c:pt>
                <c:pt idx="3533">
                  <c:v>1.79591104388237E-2</c:v>
                </c:pt>
                <c:pt idx="3534">
                  <c:v>1.7988778650760651E-2</c:v>
                </c:pt>
                <c:pt idx="3535">
                  <c:v>1.8092144280672073E-2</c:v>
                </c:pt>
                <c:pt idx="3536">
                  <c:v>1.8135370686650276E-2</c:v>
                </c:pt>
                <c:pt idx="3537">
                  <c:v>1.7914323136210442E-2</c:v>
                </c:pt>
                <c:pt idx="3538">
                  <c:v>1.7753109335899353E-2</c:v>
                </c:pt>
                <c:pt idx="3539">
                  <c:v>1.7900940030813217E-2</c:v>
                </c:pt>
                <c:pt idx="3540">
                  <c:v>1.7890680581331253E-2</c:v>
                </c:pt>
                <c:pt idx="3541">
                  <c:v>1.8136324360966682E-2</c:v>
                </c:pt>
                <c:pt idx="3542">
                  <c:v>1.8300140276551247E-2</c:v>
                </c:pt>
                <c:pt idx="3543">
                  <c:v>1.7899956554174423E-2</c:v>
                </c:pt>
                <c:pt idx="3544">
                  <c:v>1.8132101744413376E-2</c:v>
                </c:pt>
                <c:pt idx="3545">
                  <c:v>1.8010105937719345E-2</c:v>
                </c:pt>
                <c:pt idx="3546">
                  <c:v>1.782795786857605E-2</c:v>
                </c:pt>
                <c:pt idx="3547">
                  <c:v>1.7999587580561638E-2</c:v>
                </c:pt>
                <c:pt idx="3548">
                  <c:v>1.7961578443646431E-2</c:v>
                </c:pt>
                <c:pt idx="3549">
                  <c:v>1.7940852791070938E-2</c:v>
                </c:pt>
                <c:pt idx="3550">
                  <c:v>1.8083848059177399E-2</c:v>
                </c:pt>
                <c:pt idx="3551">
                  <c:v>1.8399503082036972E-2</c:v>
                </c:pt>
                <c:pt idx="3552">
                  <c:v>1.8274867907166481E-2</c:v>
                </c:pt>
                <c:pt idx="3553">
                  <c:v>1.7977012321352959E-2</c:v>
                </c:pt>
                <c:pt idx="3554">
                  <c:v>1.8366808071732521E-2</c:v>
                </c:pt>
                <c:pt idx="3555">
                  <c:v>1.8273161724209785E-2</c:v>
                </c:pt>
                <c:pt idx="3556">
                  <c:v>1.8213333562016487E-2</c:v>
                </c:pt>
                <c:pt idx="3557">
                  <c:v>1.8246103078126907E-2</c:v>
                </c:pt>
                <c:pt idx="3558">
                  <c:v>1.7982559278607368E-2</c:v>
                </c:pt>
                <c:pt idx="3559">
                  <c:v>1.800568588078022E-2</c:v>
                </c:pt>
                <c:pt idx="3560">
                  <c:v>1.8167030066251755E-2</c:v>
                </c:pt>
                <c:pt idx="3561">
                  <c:v>1.8131785094738007E-2</c:v>
                </c:pt>
                <c:pt idx="3562">
                  <c:v>1.8111079931259155E-2</c:v>
                </c:pt>
                <c:pt idx="3563">
                  <c:v>1.8161701038479805E-2</c:v>
                </c:pt>
                <c:pt idx="3564">
                  <c:v>1.8202798441052437E-2</c:v>
                </c:pt>
                <c:pt idx="3565">
                  <c:v>1.8272330984473228E-2</c:v>
                </c:pt>
                <c:pt idx="3566">
                  <c:v>1.8351910635828972E-2</c:v>
                </c:pt>
                <c:pt idx="3567">
                  <c:v>1.8121244385838509E-2</c:v>
                </c:pt>
                <c:pt idx="3568">
                  <c:v>1.8373357132077217E-2</c:v>
                </c:pt>
                <c:pt idx="3569">
                  <c:v>1.8127372488379478E-2</c:v>
                </c:pt>
                <c:pt idx="3570">
                  <c:v>1.8052566796541214E-2</c:v>
                </c:pt>
                <c:pt idx="3571">
                  <c:v>1.8243409693241119E-2</c:v>
                </c:pt>
                <c:pt idx="3572">
                  <c:v>1.8273476511240005E-2</c:v>
                </c:pt>
                <c:pt idx="3573">
                  <c:v>1.8115725368261337E-2</c:v>
                </c:pt>
                <c:pt idx="3574">
                  <c:v>1.7988260835409164E-2</c:v>
                </c:pt>
                <c:pt idx="3575">
                  <c:v>1.8177075311541557E-2</c:v>
                </c:pt>
                <c:pt idx="3576">
                  <c:v>1.8271200358867645E-2</c:v>
                </c:pt>
                <c:pt idx="3577">
                  <c:v>1.8177593126893044E-2</c:v>
                </c:pt>
                <c:pt idx="3578">
                  <c:v>1.8298137933015823E-2</c:v>
                </c:pt>
                <c:pt idx="3579">
                  <c:v>1.8506370484828949E-2</c:v>
                </c:pt>
                <c:pt idx="3580">
                  <c:v>1.8418587744235992E-2</c:v>
                </c:pt>
                <c:pt idx="3581">
                  <c:v>1.8508005887269974E-2</c:v>
                </c:pt>
                <c:pt idx="3582">
                  <c:v>1.819346658885479E-2</c:v>
                </c:pt>
                <c:pt idx="3583">
                  <c:v>1.8196554854512215E-2</c:v>
                </c:pt>
                <c:pt idx="3584">
                  <c:v>1.8287815153598785E-2</c:v>
                </c:pt>
                <c:pt idx="3585">
                  <c:v>1.8337944522500038E-2</c:v>
                </c:pt>
                <c:pt idx="3586">
                  <c:v>1.8194384872913361E-2</c:v>
                </c:pt>
                <c:pt idx="3587">
                  <c:v>1.8213175237178802E-2</c:v>
                </c:pt>
                <c:pt idx="3588">
                  <c:v>1.8228592351078987E-2</c:v>
                </c:pt>
                <c:pt idx="3589">
                  <c:v>1.8211210146546364E-2</c:v>
                </c:pt>
                <c:pt idx="3590">
                  <c:v>1.8293315544724464E-2</c:v>
                </c:pt>
                <c:pt idx="3591">
                  <c:v>1.7973789945244789E-2</c:v>
                </c:pt>
                <c:pt idx="3592">
                  <c:v>1.8238117918372154E-2</c:v>
                </c:pt>
                <c:pt idx="3593">
                  <c:v>1.8187625333666801E-2</c:v>
                </c:pt>
                <c:pt idx="3594">
                  <c:v>1.8045429140329361E-2</c:v>
                </c:pt>
                <c:pt idx="3595">
                  <c:v>1.8080634996294975E-2</c:v>
                </c:pt>
                <c:pt idx="3596">
                  <c:v>1.8142476677894592E-2</c:v>
                </c:pt>
                <c:pt idx="3597">
                  <c:v>1.8192240968346596E-2</c:v>
                </c:pt>
                <c:pt idx="3598">
                  <c:v>1.8112750723958015E-2</c:v>
                </c:pt>
                <c:pt idx="3599">
                  <c:v>1.8197666853666306E-2</c:v>
                </c:pt>
                <c:pt idx="3600">
                  <c:v>1.8225405365228653E-2</c:v>
                </c:pt>
                <c:pt idx="3601">
                  <c:v>1.804165355861187E-2</c:v>
                </c:pt>
                <c:pt idx="3602">
                  <c:v>1.8038028851151466E-2</c:v>
                </c:pt>
                <c:pt idx="3603">
                  <c:v>1.8146628513932228E-2</c:v>
                </c:pt>
                <c:pt idx="3604">
                  <c:v>1.8087388947606087E-2</c:v>
                </c:pt>
                <c:pt idx="3605">
                  <c:v>1.8260516226291656E-2</c:v>
                </c:pt>
                <c:pt idx="3606">
                  <c:v>1.8024163320660591E-2</c:v>
                </c:pt>
                <c:pt idx="3607">
                  <c:v>1.8015312030911446E-2</c:v>
                </c:pt>
                <c:pt idx="3608">
                  <c:v>1.8125411123037338E-2</c:v>
                </c:pt>
                <c:pt idx="3609">
                  <c:v>1.8148185685276985E-2</c:v>
                </c:pt>
                <c:pt idx="3610">
                  <c:v>1.8084682524204254E-2</c:v>
                </c:pt>
                <c:pt idx="3611">
                  <c:v>1.8055697903037071E-2</c:v>
                </c:pt>
                <c:pt idx="3612">
                  <c:v>1.8098402768373489E-2</c:v>
                </c:pt>
                <c:pt idx="3613">
                  <c:v>1.8265645951032639E-2</c:v>
                </c:pt>
                <c:pt idx="3614">
                  <c:v>1.8318898975849152E-2</c:v>
                </c:pt>
                <c:pt idx="3615">
                  <c:v>1.8152164295315742E-2</c:v>
                </c:pt>
                <c:pt idx="3616">
                  <c:v>1.801612600684166E-2</c:v>
                </c:pt>
                <c:pt idx="3617">
                  <c:v>1.8202595412731171E-2</c:v>
                </c:pt>
                <c:pt idx="3618">
                  <c:v>1.8081584945321083E-2</c:v>
                </c:pt>
                <c:pt idx="3619">
                  <c:v>1.830502413213253E-2</c:v>
                </c:pt>
                <c:pt idx="3620">
                  <c:v>1.8289448693394661E-2</c:v>
                </c:pt>
                <c:pt idx="3621">
                  <c:v>1.820950023829937E-2</c:v>
                </c:pt>
                <c:pt idx="3622">
                  <c:v>1.7986468970775604E-2</c:v>
                </c:pt>
                <c:pt idx="3623">
                  <c:v>1.8344439566135406E-2</c:v>
                </c:pt>
                <c:pt idx="3624">
                  <c:v>1.8320998176932335E-2</c:v>
                </c:pt>
                <c:pt idx="3625">
                  <c:v>1.8118176609277725E-2</c:v>
                </c:pt>
                <c:pt idx="3626">
                  <c:v>1.8122939392924309E-2</c:v>
                </c:pt>
                <c:pt idx="3627">
                  <c:v>1.8129155039787292E-2</c:v>
                </c:pt>
                <c:pt idx="3628">
                  <c:v>1.8440356478095055E-2</c:v>
                </c:pt>
                <c:pt idx="3629">
                  <c:v>1.8638182431459427E-2</c:v>
                </c:pt>
                <c:pt idx="3630">
                  <c:v>1.8252303823828697E-2</c:v>
                </c:pt>
                <c:pt idx="3631">
                  <c:v>1.8174406141042709E-2</c:v>
                </c:pt>
                <c:pt idx="3632">
                  <c:v>1.7972061410546303E-2</c:v>
                </c:pt>
                <c:pt idx="3633">
                  <c:v>1.8013214692473412E-2</c:v>
                </c:pt>
                <c:pt idx="3634">
                  <c:v>1.8124271184206009E-2</c:v>
                </c:pt>
                <c:pt idx="3635">
                  <c:v>1.8072716891765594E-2</c:v>
                </c:pt>
                <c:pt idx="3636">
                  <c:v>1.8178261816501617E-2</c:v>
                </c:pt>
                <c:pt idx="3637">
                  <c:v>1.838158443570137E-2</c:v>
                </c:pt>
                <c:pt idx="3638">
                  <c:v>1.8507836386561394E-2</c:v>
                </c:pt>
                <c:pt idx="3639">
                  <c:v>1.8461186438798904E-2</c:v>
                </c:pt>
                <c:pt idx="3640">
                  <c:v>1.8304087221622467E-2</c:v>
                </c:pt>
                <c:pt idx="3641">
                  <c:v>1.823577843606472E-2</c:v>
                </c:pt>
                <c:pt idx="3642">
                  <c:v>1.8046895042061806E-2</c:v>
                </c:pt>
                <c:pt idx="3643">
                  <c:v>1.8290422856807709E-2</c:v>
                </c:pt>
                <c:pt idx="3644">
                  <c:v>1.8430588766932487E-2</c:v>
                </c:pt>
                <c:pt idx="3645">
                  <c:v>1.8280329182744026E-2</c:v>
                </c:pt>
                <c:pt idx="3646">
                  <c:v>1.8008619546890259E-2</c:v>
                </c:pt>
                <c:pt idx="3647">
                  <c:v>1.8052205443382263E-2</c:v>
                </c:pt>
                <c:pt idx="3648">
                  <c:v>1.8074739724397659E-2</c:v>
                </c:pt>
                <c:pt idx="3649">
                  <c:v>1.8257070332765579E-2</c:v>
                </c:pt>
                <c:pt idx="3650">
                  <c:v>1.815323531627655E-2</c:v>
                </c:pt>
                <c:pt idx="3651">
                  <c:v>1.7979936674237251E-2</c:v>
                </c:pt>
                <c:pt idx="3652">
                  <c:v>1.8277684226632118E-2</c:v>
                </c:pt>
                <c:pt idx="3653">
                  <c:v>1.8433934077620506E-2</c:v>
                </c:pt>
                <c:pt idx="3654">
                  <c:v>1.8212335184216499E-2</c:v>
                </c:pt>
                <c:pt idx="3655">
                  <c:v>1.842854730784893E-2</c:v>
                </c:pt>
                <c:pt idx="3656">
                  <c:v>1.8012462183833122E-2</c:v>
                </c:pt>
                <c:pt idx="3657">
                  <c:v>1.8249442800879478E-2</c:v>
                </c:pt>
                <c:pt idx="3658">
                  <c:v>1.8247725442051888E-2</c:v>
                </c:pt>
                <c:pt idx="3659">
                  <c:v>1.831650547683239E-2</c:v>
                </c:pt>
                <c:pt idx="3660">
                  <c:v>1.8425807356834412E-2</c:v>
                </c:pt>
                <c:pt idx="3661">
                  <c:v>1.8474694341421127E-2</c:v>
                </c:pt>
                <c:pt idx="3662">
                  <c:v>1.8452301621437073E-2</c:v>
                </c:pt>
                <c:pt idx="3663">
                  <c:v>1.8409188836812973E-2</c:v>
                </c:pt>
                <c:pt idx="3664">
                  <c:v>1.8200809136033058E-2</c:v>
                </c:pt>
                <c:pt idx="3665">
                  <c:v>1.8210921436548233E-2</c:v>
                </c:pt>
                <c:pt idx="3666">
                  <c:v>1.8091460689902306E-2</c:v>
                </c:pt>
                <c:pt idx="3667">
                  <c:v>1.8339069560170174E-2</c:v>
                </c:pt>
                <c:pt idx="3668">
                  <c:v>1.8320268020033836E-2</c:v>
                </c:pt>
                <c:pt idx="3669">
                  <c:v>1.8181139603257179E-2</c:v>
                </c:pt>
                <c:pt idx="3670">
                  <c:v>1.8161289393901825E-2</c:v>
                </c:pt>
                <c:pt idx="3671">
                  <c:v>1.8029136583209038E-2</c:v>
                </c:pt>
                <c:pt idx="3672">
                  <c:v>1.809484139084816E-2</c:v>
                </c:pt>
                <c:pt idx="3673">
                  <c:v>1.823047548532486E-2</c:v>
                </c:pt>
                <c:pt idx="3674">
                  <c:v>1.8185295164585114E-2</c:v>
                </c:pt>
                <c:pt idx="3675">
                  <c:v>1.8013322725892067E-2</c:v>
                </c:pt>
                <c:pt idx="3676">
                  <c:v>1.8261151388287544E-2</c:v>
                </c:pt>
                <c:pt idx="3677">
                  <c:v>1.8243059515953064E-2</c:v>
                </c:pt>
                <c:pt idx="3678">
                  <c:v>1.8263004720211029E-2</c:v>
                </c:pt>
                <c:pt idx="3679">
                  <c:v>1.8329581245779991E-2</c:v>
                </c:pt>
                <c:pt idx="3680">
                  <c:v>1.8163414672017097E-2</c:v>
                </c:pt>
                <c:pt idx="3681">
                  <c:v>1.817401684820652E-2</c:v>
                </c:pt>
                <c:pt idx="3682">
                  <c:v>1.8070656806230545E-2</c:v>
                </c:pt>
                <c:pt idx="3683">
                  <c:v>1.8072579056024551E-2</c:v>
                </c:pt>
                <c:pt idx="3684">
                  <c:v>1.8207326531410217E-2</c:v>
                </c:pt>
                <c:pt idx="3685">
                  <c:v>1.8216973170638084E-2</c:v>
                </c:pt>
                <c:pt idx="3686">
                  <c:v>1.836799830198288E-2</c:v>
                </c:pt>
                <c:pt idx="3687">
                  <c:v>1.8154462799429893E-2</c:v>
                </c:pt>
                <c:pt idx="3688">
                  <c:v>1.7921853810548782E-2</c:v>
                </c:pt>
                <c:pt idx="3689">
                  <c:v>1.721818745136261E-2</c:v>
                </c:pt>
                <c:pt idx="3690">
                  <c:v>1.7376048490405083E-2</c:v>
                </c:pt>
                <c:pt idx="3691">
                  <c:v>1.7394891008734703E-2</c:v>
                </c:pt>
                <c:pt idx="3692">
                  <c:v>1.7381558194756508E-2</c:v>
                </c:pt>
                <c:pt idx="3693">
                  <c:v>1.799255795776844E-2</c:v>
                </c:pt>
                <c:pt idx="3694">
                  <c:v>1.8248517066240311E-2</c:v>
                </c:pt>
                <c:pt idx="3695">
                  <c:v>1.818537712097168E-2</c:v>
                </c:pt>
                <c:pt idx="3696">
                  <c:v>1.8157158046960831E-2</c:v>
                </c:pt>
                <c:pt idx="3697">
                  <c:v>1.8363608047366142E-2</c:v>
                </c:pt>
                <c:pt idx="3698">
                  <c:v>1.8307585269212723E-2</c:v>
                </c:pt>
                <c:pt idx="3699">
                  <c:v>1.8320707604289055E-2</c:v>
                </c:pt>
                <c:pt idx="3700">
                  <c:v>1.8251232802867889E-2</c:v>
                </c:pt>
                <c:pt idx="3701">
                  <c:v>1.8179027363657951E-2</c:v>
                </c:pt>
                <c:pt idx="3702">
                  <c:v>1.8334314227104187E-2</c:v>
                </c:pt>
                <c:pt idx="3703">
                  <c:v>1.8172632902860641E-2</c:v>
                </c:pt>
                <c:pt idx="3704">
                  <c:v>1.8085520714521408E-2</c:v>
                </c:pt>
                <c:pt idx="3705">
                  <c:v>1.8217282369732857E-2</c:v>
                </c:pt>
                <c:pt idx="3706">
                  <c:v>1.8195247277617455E-2</c:v>
                </c:pt>
                <c:pt idx="3707">
                  <c:v>1.8204649910330772E-2</c:v>
                </c:pt>
                <c:pt idx="3708">
                  <c:v>1.8338287249207497E-2</c:v>
                </c:pt>
                <c:pt idx="3709">
                  <c:v>1.8512442708015442E-2</c:v>
                </c:pt>
                <c:pt idx="3710">
                  <c:v>1.8166443333029747E-2</c:v>
                </c:pt>
                <c:pt idx="3711">
                  <c:v>1.8300000578165054E-2</c:v>
                </c:pt>
                <c:pt idx="3712">
                  <c:v>1.8066855147480965E-2</c:v>
                </c:pt>
                <c:pt idx="3713">
                  <c:v>1.8090447410941124E-2</c:v>
                </c:pt>
                <c:pt idx="3714">
                  <c:v>1.8294068053364754E-2</c:v>
                </c:pt>
                <c:pt idx="3715">
                  <c:v>1.8207268789410591E-2</c:v>
                </c:pt>
                <c:pt idx="3716">
                  <c:v>1.8170438706874847E-2</c:v>
                </c:pt>
                <c:pt idx="3717">
                  <c:v>1.8121350556612015E-2</c:v>
                </c:pt>
                <c:pt idx="3718">
                  <c:v>1.8351471051573753E-2</c:v>
                </c:pt>
                <c:pt idx="3719">
                  <c:v>1.824597641825676E-2</c:v>
                </c:pt>
                <c:pt idx="3720">
                  <c:v>1.8306419253349304E-2</c:v>
                </c:pt>
                <c:pt idx="3721">
                  <c:v>1.8242927268147469E-2</c:v>
                </c:pt>
                <c:pt idx="3722">
                  <c:v>1.8283231183886528E-2</c:v>
                </c:pt>
                <c:pt idx="3723">
                  <c:v>1.8306279554963112E-2</c:v>
                </c:pt>
                <c:pt idx="3724">
                  <c:v>1.8302444368600845E-2</c:v>
                </c:pt>
                <c:pt idx="3725">
                  <c:v>1.8512250855565071E-2</c:v>
                </c:pt>
                <c:pt idx="3726">
                  <c:v>1.8309282138943672E-2</c:v>
                </c:pt>
                <c:pt idx="3727">
                  <c:v>1.8369961529970169E-2</c:v>
                </c:pt>
                <c:pt idx="3728">
                  <c:v>1.8257696181535721E-2</c:v>
                </c:pt>
                <c:pt idx="3729">
                  <c:v>1.8209980800747871E-2</c:v>
                </c:pt>
                <c:pt idx="3730">
                  <c:v>1.811637356877327E-2</c:v>
                </c:pt>
                <c:pt idx="3731">
                  <c:v>1.8007062375545502E-2</c:v>
                </c:pt>
                <c:pt idx="3732">
                  <c:v>1.8988322466611862E-2</c:v>
                </c:pt>
                <c:pt idx="3733">
                  <c:v>1.9094523042440414E-2</c:v>
                </c:pt>
                <c:pt idx="3734">
                  <c:v>1.8926804885268211E-2</c:v>
                </c:pt>
                <c:pt idx="3735">
                  <c:v>1.8638474866747856E-2</c:v>
                </c:pt>
                <c:pt idx="3736">
                  <c:v>1.8529459834098816E-2</c:v>
                </c:pt>
                <c:pt idx="3737">
                  <c:v>1.8964610993862152E-2</c:v>
                </c:pt>
                <c:pt idx="3738">
                  <c:v>1.9078759476542473E-2</c:v>
                </c:pt>
                <c:pt idx="3739">
                  <c:v>1.8948215991258621E-2</c:v>
                </c:pt>
                <c:pt idx="3740">
                  <c:v>1.8670143559575081E-2</c:v>
                </c:pt>
                <c:pt idx="3741">
                  <c:v>1.894703321158886E-2</c:v>
                </c:pt>
                <c:pt idx="3742">
                  <c:v>1.885705441236496E-2</c:v>
                </c:pt>
                <c:pt idx="3743">
                  <c:v>1.8895786255598068E-2</c:v>
                </c:pt>
                <c:pt idx="3744">
                  <c:v>1.8806815147399902E-2</c:v>
                </c:pt>
                <c:pt idx="3745">
                  <c:v>1.8968695774674416E-2</c:v>
                </c:pt>
                <c:pt idx="3746">
                  <c:v>1.8927816301584244E-2</c:v>
                </c:pt>
                <c:pt idx="3747">
                  <c:v>1.8758310005068779E-2</c:v>
                </c:pt>
                <c:pt idx="3748">
                  <c:v>1.8885368481278419E-2</c:v>
                </c:pt>
                <c:pt idx="3749">
                  <c:v>1.8636113032698631E-2</c:v>
                </c:pt>
                <c:pt idx="3750">
                  <c:v>1.8732000142335892E-2</c:v>
                </c:pt>
                <c:pt idx="3751">
                  <c:v>1.8658258020877838E-2</c:v>
                </c:pt>
                <c:pt idx="3752">
                  <c:v>1.8649913370609283E-2</c:v>
                </c:pt>
                <c:pt idx="3753">
                  <c:v>1.8931463360786438E-2</c:v>
                </c:pt>
                <c:pt idx="3754">
                  <c:v>1.849612221121788E-2</c:v>
                </c:pt>
                <c:pt idx="3755">
                  <c:v>1.8708828836679459E-2</c:v>
                </c:pt>
                <c:pt idx="3756">
                  <c:v>1.8832771107554436E-2</c:v>
                </c:pt>
                <c:pt idx="3757">
                  <c:v>1.8813351169228554E-2</c:v>
                </c:pt>
                <c:pt idx="3758">
                  <c:v>1.8895559012889862E-2</c:v>
                </c:pt>
                <c:pt idx="3759">
                  <c:v>1.8469119444489479E-2</c:v>
                </c:pt>
                <c:pt idx="3760">
                  <c:v>1.851901039481163E-2</c:v>
                </c:pt>
                <c:pt idx="3761">
                  <c:v>1.8853506073355675E-2</c:v>
                </c:pt>
                <c:pt idx="3762">
                  <c:v>1.8898086622357368E-2</c:v>
                </c:pt>
                <c:pt idx="3763">
                  <c:v>1.8670987337827682E-2</c:v>
                </c:pt>
                <c:pt idx="3764">
                  <c:v>1.8607866019010544E-2</c:v>
                </c:pt>
                <c:pt idx="3765">
                  <c:v>1.8755592405796051E-2</c:v>
                </c:pt>
                <c:pt idx="3766">
                  <c:v>1.8768647685647011E-2</c:v>
                </c:pt>
                <c:pt idx="3767">
                  <c:v>1.8788415938615799E-2</c:v>
                </c:pt>
                <c:pt idx="3768">
                  <c:v>1.8792686983942986E-2</c:v>
                </c:pt>
                <c:pt idx="3769">
                  <c:v>1.877119205892086E-2</c:v>
                </c:pt>
                <c:pt idx="3770">
                  <c:v>1.8569080159068108E-2</c:v>
                </c:pt>
                <c:pt idx="3771">
                  <c:v>1.8775403499603271E-2</c:v>
                </c:pt>
                <c:pt idx="3772">
                  <c:v>1.8630404025316238E-2</c:v>
                </c:pt>
                <c:pt idx="3773">
                  <c:v>1.8735205754637718E-2</c:v>
                </c:pt>
                <c:pt idx="3774">
                  <c:v>1.8761465325951576E-2</c:v>
                </c:pt>
                <c:pt idx="3775">
                  <c:v>1.8426025286316872E-2</c:v>
                </c:pt>
                <c:pt idx="3776">
                  <c:v>1.8697146326303482E-2</c:v>
                </c:pt>
                <c:pt idx="3777">
                  <c:v>1.8584853038191795E-2</c:v>
                </c:pt>
                <c:pt idx="3778">
                  <c:v>1.8720466643571854E-2</c:v>
                </c:pt>
                <c:pt idx="3779">
                  <c:v>1.8899129703640938E-2</c:v>
                </c:pt>
                <c:pt idx="3780">
                  <c:v>1.8872076645493507E-2</c:v>
                </c:pt>
                <c:pt idx="3781">
                  <c:v>1.8884804099798203E-2</c:v>
                </c:pt>
                <c:pt idx="3782">
                  <c:v>1.8692782148718834E-2</c:v>
                </c:pt>
                <c:pt idx="3783">
                  <c:v>1.8499841913580894E-2</c:v>
                </c:pt>
                <c:pt idx="3784">
                  <c:v>1.8702765926718712E-2</c:v>
                </c:pt>
                <c:pt idx="3785">
                  <c:v>1.8810005858540535E-2</c:v>
                </c:pt>
                <c:pt idx="3786">
                  <c:v>1.8805058673024178E-2</c:v>
                </c:pt>
                <c:pt idx="3787">
                  <c:v>1.865263469517231E-2</c:v>
                </c:pt>
                <c:pt idx="3788">
                  <c:v>1.8818238750100136E-2</c:v>
                </c:pt>
                <c:pt idx="3789">
                  <c:v>1.8551016226410866E-2</c:v>
                </c:pt>
                <c:pt idx="3790">
                  <c:v>1.8491782248020172E-2</c:v>
                </c:pt>
                <c:pt idx="3791">
                  <c:v>1.8766643479466438E-2</c:v>
                </c:pt>
                <c:pt idx="3792">
                  <c:v>1.8891295418143272E-2</c:v>
                </c:pt>
                <c:pt idx="3793">
                  <c:v>1.8864994868636131E-2</c:v>
                </c:pt>
                <c:pt idx="3794">
                  <c:v>1.8907440826296806E-2</c:v>
                </c:pt>
                <c:pt idx="3795">
                  <c:v>1.8752621486783028E-2</c:v>
                </c:pt>
                <c:pt idx="3796">
                  <c:v>1.8699334934353828E-2</c:v>
                </c:pt>
                <c:pt idx="3797">
                  <c:v>1.8845750018954277E-2</c:v>
                </c:pt>
                <c:pt idx="3798">
                  <c:v>1.8611747771501541E-2</c:v>
                </c:pt>
                <c:pt idx="3799">
                  <c:v>1.8888305872678757E-2</c:v>
                </c:pt>
                <c:pt idx="3800">
                  <c:v>1.871938444674015E-2</c:v>
                </c:pt>
                <c:pt idx="3801">
                  <c:v>1.8831362947821617E-2</c:v>
                </c:pt>
                <c:pt idx="3802">
                  <c:v>1.8871784210205078E-2</c:v>
                </c:pt>
                <c:pt idx="3803">
                  <c:v>1.8798531964421272E-2</c:v>
                </c:pt>
                <c:pt idx="3804">
                  <c:v>1.9129317253828049E-2</c:v>
                </c:pt>
                <c:pt idx="3805">
                  <c:v>1.8988147377967834E-2</c:v>
                </c:pt>
                <c:pt idx="3806">
                  <c:v>1.8737288191914558E-2</c:v>
                </c:pt>
                <c:pt idx="3807">
                  <c:v>1.8747987225651741E-2</c:v>
                </c:pt>
                <c:pt idx="3808">
                  <c:v>1.8740264698863029E-2</c:v>
                </c:pt>
                <c:pt idx="3809">
                  <c:v>1.8989481031894684E-2</c:v>
                </c:pt>
                <c:pt idx="3810">
                  <c:v>1.874927431344986E-2</c:v>
                </c:pt>
                <c:pt idx="3811">
                  <c:v>1.8940795212984085E-2</c:v>
                </c:pt>
                <c:pt idx="3812">
                  <c:v>1.8862033262848854E-2</c:v>
                </c:pt>
                <c:pt idx="3813">
                  <c:v>1.864493265748024E-2</c:v>
                </c:pt>
                <c:pt idx="3814">
                  <c:v>1.874849759042263E-2</c:v>
                </c:pt>
                <c:pt idx="3815">
                  <c:v>1.9076118245720863E-2</c:v>
                </c:pt>
                <c:pt idx="3816">
                  <c:v>1.8853608518838882E-2</c:v>
                </c:pt>
                <c:pt idx="3817">
                  <c:v>1.9292378798127174E-2</c:v>
                </c:pt>
                <c:pt idx="3818">
                  <c:v>1.897645927965641E-2</c:v>
                </c:pt>
                <c:pt idx="3819">
                  <c:v>1.8927272409200668E-2</c:v>
                </c:pt>
                <c:pt idx="3820">
                  <c:v>1.8687374889850616E-2</c:v>
                </c:pt>
                <c:pt idx="3821">
                  <c:v>1.8588723614811897E-2</c:v>
                </c:pt>
                <c:pt idx="3822">
                  <c:v>1.8918868154287338E-2</c:v>
                </c:pt>
                <c:pt idx="3823">
                  <c:v>1.8824152648448944E-2</c:v>
                </c:pt>
                <c:pt idx="3824">
                  <c:v>1.8919758498668671E-2</c:v>
                </c:pt>
                <c:pt idx="3825">
                  <c:v>1.9009504467248917E-2</c:v>
                </c:pt>
                <c:pt idx="3826">
                  <c:v>1.8598601222038269E-2</c:v>
                </c:pt>
                <c:pt idx="3827">
                  <c:v>1.8528426066040993E-2</c:v>
                </c:pt>
                <c:pt idx="3828">
                  <c:v>1.871417835354805E-2</c:v>
                </c:pt>
                <c:pt idx="3829">
                  <c:v>1.8881306052207947E-2</c:v>
                </c:pt>
                <c:pt idx="3830">
                  <c:v>1.8802130594849586E-2</c:v>
                </c:pt>
                <c:pt idx="3831">
                  <c:v>1.8653493374586105E-2</c:v>
                </c:pt>
                <c:pt idx="3832">
                  <c:v>1.8865544348955154E-2</c:v>
                </c:pt>
                <c:pt idx="3833">
                  <c:v>1.8573541194200516E-2</c:v>
                </c:pt>
                <c:pt idx="3834">
                  <c:v>1.8797766417264938E-2</c:v>
                </c:pt>
                <c:pt idx="3835">
                  <c:v>1.8779143691062927E-2</c:v>
                </c:pt>
                <c:pt idx="3836">
                  <c:v>1.8593942746520042E-2</c:v>
                </c:pt>
                <c:pt idx="3837">
                  <c:v>1.8786007538437843E-2</c:v>
                </c:pt>
                <c:pt idx="3838">
                  <c:v>1.915694959461689E-2</c:v>
                </c:pt>
                <c:pt idx="3839">
                  <c:v>1.8774935975670815E-2</c:v>
                </c:pt>
                <c:pt idx="3840">
                  <c:v>1.8830070272088051E-2</c:v>
                </c:pt>
                <c:pt idx="3841">
                  <c:v>1.8847081810235977E-2</c:v>
                </c:pt>
                <c:pt idx="3842">
                  <c:v>1.8904466181993484E-2</c:v>
                </c:pt>
                <c:pt idx="3843">
                  <c:v>1.8601026386022568E-2</c:v>
                </c:pt>
                <c:pt idx="3844">
                  <c:v>1.8705913797020912E-2</c:v>
                </c:pt>
                <c:pt idx="3845">
                  <c:v>1.8783427774906158E-2</c:v>
                </c:pt>
                <c:pt idx="3846">
                  <c:v>1.8633328378200531E-2</c:v>
                </c:pt>
                <c:pt idx="3847">
                  <c:v>1.8731910735368729E-2</c:v>
                </c:pt>
                <c:pt idx="3848">
                  <c:v>1.8940625712275505E-2</c:v>
                </c:pt>
                <c:pt idx="3849">
                  <c:v>1.8931888043880463E-2</c:v>
                </c:pt>
                <c:pt idx="3850">
                  <c:v>1.8546763807535172E-2</c:v>
                </c:pt>
                <c:pt idx="3851">
                  <c:v>1.8650006502866745E-2</c:v>
                </c:pt>
                <c:pt idx="3852">
                  <c:v>1.895998977124691E-2</c:v>
                </c:pt>
                <c:pt idx="3853">
                  <c:v>1.8785214051604271E-2</c:v>
                </c:pt>
                <c:pt idx="3854">
                  <c:v>1.8869098275899887E-2</c:v>
                </c:pt>
                <c:pt idx="3855">
                  <c:v>1.9070304930210114E-2</c:v>
                </c:pt>
                <c:pt idx="3856">
                  <c:v>1.9012216478586197E-2</c:v>
                </c:pt>
                <c:pt idx="3857">
                  <c:v>1.8969504162669182E-2</c:v>
                </c:pt>
                <c:pt idx="3858">
                  <c:v>1.8785610795021057E-2</c:v>
                </c:pt>
                <c:pt idx="3859">
                  <c:v>1.8556401133537292E-2</c:v>
                </c:pt>
                <c:pt idx="3860">
                  <c:v>1.8803678452968597E-2</c:v>
                </c:pt>
                <c:pt idx="3861">
                  <c:v>1.903826929628849E-2</c:v>
                </c:pt>
                <c:pt idx="3862">
                  <c:v>1.8999179825186729E-2</c:v>
                </c:pt>
                <c:pt idx="3863">
                  <c:v>1.9038563594222069E-2</c:v>
                </c:pt>
                <c:pt idx="3864">
                  <c:v>1.8953004851937294E-2</c:v>
                </c:pt>
                <c:pt idx="3865">
                  <c:v>1.8993599340319633E-2</c:v>
                </c:pt>
                <c:pt idx="3866">
                  <c:v>1.8811443820595741E-2</c:v>
                </c:pt>
                <c:pt idx="3867">
                  <c:v>1.8830897286534309E-2</c:v>
                </c:pt>
                <c:pt idx="3868">
                  <c:v>1.8889900296926498E-2</c:v>
                </c:pt>
                <c:pt idx="3869">
                  <c:v>1.886298879981041E-2</c:v>
                </c:pt>
                <c:pt idx="3870">
                  <c:v>1.8841816112399101E-2</c:v>
                </c:pt>
                <c:pt idx="3871">
                  <c:v>1.8833311274647713E-2</c:v>
                </c:pt>
                <c:pt idx="3872">
                  <c:v>1.8977649509906769E-2</c:v>
                </c:pt>
                <c:pt idx="3873">
                  <c:v>1.8742861226201057E-2</c:v>
                </c:pt>
                <c:pt idx="3874">
                  <c:v>1.8618553876876831E-2</c:v>
                </c:pt>
                <c:pt idx="3875">
                  <c:v>1.9052751362323761E-2</c:v>
                </c:pt>
                <c:pt idx="3876">
                  <c:v>1.8774291500449181E-2</c:v>
                </c:pt>
                <c:pt idx="3877">
                  <c:v>1.8672209233045578E-2</c:v>
                </c:pt>
                <c:pt idx="3878">
                  <c:v>1.8889680504798889E-2</c:v>
                </c:pt>
                <c:pt idx="3879">
                  <c:v>1.8960364162921906E-2</c:v>
                </c:pt>
                <c:pt idx="3880">
                  <c:v>1.8897110596299171E-2</c:v>
                </c:pt>
                <c:pt idx="3881">
                  <c:v>1.8993033096194267E-2</c:v>
                </c:pt>
                <c:pt idx="3882">
                  <c:v>1.8766852095723152E-2</c:v>
                </c:pt>
                <c:pt idx="3883">
                  <c:v>1.880749873816967E-2</c:v>
                </c:pt>
                <c:pt idx="3884">
                  <c:v>1.884840801358223E-2</c:v>
                </c:pt>
                <c:pt idx="3885">
                  <c:v>1.8737411126494408E-2</c:v>
                </c:pt>
                <c:pt idx="3886">
                  <c:v>1.8780965358018875E-2</c:v>
                </c:pt>
                <c:pt idx="3887">
                  <c:v>1.8863575533032417E-2</c:v>
                </c:pt>
                <c:pt idx="3888">
                  <c:v>1.8989125266671181E-2</c:v>
                </c:pt>
                <c:pt idx="3889">
                  <c:v>1.8625898286700249E-2</c:v>
                </c:pt>
                <c:pt idx="3890">
                  <c:v>1.8570525571703911E-2</c:v>
                </c:pt>
                <c:pt idx="3891">
                  <c:v>1.8769849091768265E-2</c:v>
                </c:pt>
                <c:pt idx="3892">
                  <c:v>1.8941460177302361E-2</c:v>
                </c:pt>
                <c:pt idx="3893">
                  <c:v>1.9013334065675735E-2</c:v>
                </c:pt>
                <c:pt idx="3894">
                  <c:v>1.8990823999047279E-2</c:v>
                </c:pt>
                <c:pt idx="3895">
                  <c:v>1.8959961831569672E-2</c:v>
                </c:pt>
                <c:pt idx="3896">
                  <c:v>1.8878301605582237E-2</c:v>
                </c:pt>
                <c:pt idx="3897">
                  <c:v>1.8745327368378639E-2</c:v>
                </c:pt>
                <c:pt idx="3898">
                  <c:v>1.9084377214312553E-2</c:v>
                </c:pt>
                <c:pt idx="3899">
                  <c:v>1.8609026446938515E-2</c:v>
                </c:pt>
                <c:pt idx="3900">
                  <c:v>1.8650608137249947E-2</c:v>
                </c:pt>
                <c:pt idx="3901">
                  <c:v>1.8781153485178947E-2</c:v>
                </c:pt>
                <c:pt idx="3902">
                  <c:v>1.8926182761788368E-2</c:v>
                </c:pt>
                <c:pt idx="3903">
                  <c:v>1.8834371119737625E-2</c:v>
                </c:pt>
                <c:pt idx="3904">
                  <c:v>1.8964251503348351E-2</c:v>
                </c:pt>
                <c:pt idx="3905">
                  <c:v>1.863432303071022E-2</c:v>
                </c:pt>
                <c:pt idx="3906">
                  <c:v>1.890934444963932E-2</c:v>
                </c:pt>
                <c:pt idx="3907">
                  <c:v>1.8758753314614296E-2</c:v>
                </c:pt>
                <c:pt idx="3908">
                  <c:v>1.887635700404644E-2</c:v>
                </c:pt>
                <c:pt idx="3909">
                  <c:v>1.8652068451046944E-2</c:v>
                </c:pt>
                <c:pt idx="3910">
                  <c:v>1.9139688462018967E-2</c:v>
                </c:pt>
                <c:pt idx="3911">
                  <c:v>1.8939787521958351E-2</c:v>
                </c:pt>
                <c:pt idx="3912">
                  <c:v>1.8963024020195007E-2</c:v>
                </c:pt>
                <c:pt idx="3913">
                  <c:v>1.8691619858145714E-2</c:v>
                </c:pt>
                <c:pt idx="3914">
                  <c:v>1.8697140738368034E-2</c:v>
                </c:pt>
                <c:pt idx="3915">
                  <c:v>1.88592579215765E-2</c:v>
                </c:pt>
                <c:pt idx="3916">
                  <c:v>1.8806133419275284E-2</c:v>
                </c:pt>
                <c:pt idx="3917">
                  <c:v>1.8792109563946724E-2</c:v>
                </c:pt>
                <c:pt idx="3918">
                  <c:v>1.8790531903505325E-2</c:v>
                </c:pt>
                <c:pt idx="3919">
                  <c:v>1.8818212673068047E-2</c:v>
                </c:pt>
                <c:pt idx="3920">
                  <c:v>1.9269827753305435E-2</c:v>
                </c:pt>
                <c:pt idx="3921">
                  <c:v>1.9354291260242462E-2</c:v>
                </c:pt>
                <c:pt idx="3922">
                  <c:v>1.8765844404697418E-2</c:v>
                </c:pt>
                <c:pt idx="3923">
                  <c:v>1.8617074936628342E-2</c:v>
                </c:pt>
                <c:pt idx="3924">
                  <c:v>1.8807884305715561E-2</c:v>
                </c:pt>
                <c:pt idx="3925">
                  <c:v>1.8918611109256744E-2</c:v>
                </c:pt>
                <c:pt idx="3926">
                  <c:v>1.9146459177136421E-2</c:v>
                </c:pt>
                <c:pt idx="3927">
                  <c:v>1.9019758328795433E-2</c:v>
                </c:pt>
                <c:pt idx="3928">
                  <c:v>1.9012363627552986E-2</c:v>
                </c:pt>
                <c:pt idx="3929">
                  <c:v>1.9118320196866989E-2</c:v>
                </c:pt>
                <c:pt idx="3930">
                  <c:v>1.9213670864701271E-2</c:v>
                </c:pt>
                <c:pt idx="3931">
                  <c:v>1.8855951726436615E-2</c:v>
                </c:pt>
                <c:pt idx="3932">
                  <c:v>1.9415492191910744E-2</c:v>
                </c:pt>
                <c:pt idx="3933">
                  <c:v>1.8980128690600395E-2</c:v>
                </c:pt>
                <c:pt idx="3934">
                  <c:v>1.8952909857034683E-2</c:v>
                </c:pt>
                <c:pt idx="3935">
                  <c:v>1.875397190451622E-2</c:v>
                </c:pt>
                <c:pt idx="3936">
                  <c:v>1.8810665234923363E-2</c:v>
                </c:pt>
                <c:pt idx="3937">
                  <c:v>1.8839295953512192E-2</c:v>
                </c:pt>
                <c:pt idx="3938">
                  <c:v>1.9243249669671059E-2</c:v>
                </c:pt>
                <c:pt idx="3939">
                  <c:v>1.9132800400257111E-2</c:v>
                </c:pt>
                <c:pt idx="3940">
                  <c:v>1.913130097091198E-2</c:v>
                </c:pt>
                <c:pt idx="3941">
                  <c:v>1.8952948972582817E-2</c:v>
                </c:pt>
                <c:pt idx="3942">
                  <c:v>1.8967136740684509E-2</c:v>
                </c:pt>
                <c:pt idx="3943">
                  <c:v>1.9244780763983727E-2</c:v>
                </c:pt>
                <c:pt idx="3944">
                  <c:v>1.9201863557100296E-2</c:v>
                </c:pt>
                <c:pt idx="3945">
                  <c:v>1.9092708826065063E-2</c:v>
                </c:pt>
                <c:pt idx="3946">
                  <c:v>1.8946897238492966E-2</c:v>
                </c:pt>
                <c:pt idx="3947">
                  <c:v>1.8817847594618797E-2</c:v>
                </c:pt>
                <c:pt idx="3948">
                  <c:v>1.8796361982822418E-2</c:v>
                </c:pt>
                <c:pt idx="3949">
                  <c:v>1.8877334892749786E-2</c:v>
                </c:pt>
                <c:pt idx="3950">
                  <c:v>1.9042111933231354E-2</c:v>
                </c:pt>
                <c:pt idx="3951">
                  <c:v>1.8999958410859108E-2</c:v>
                </c:pt>
                <c:pt idx="3952">
                  <c:v>1.8865799531340599E-2</c:v>
                </c:pt>
                <c:pt idx="3953">
                  <c:v>1.8902244046330452E-2</c:v>
                </c:pt>
                <c:pt idx="3954">
                  <c:v>1.9266374409198761E-2</c:v>
                </c:pt>
                <c:pt idx="3955">
                  <c:v>1.9468819722533226E-2</c:v>
                </c:pt>
                <c:pt idx="3956">
                  <c:v>1.9018551334738731E-2</c:v>
                </c:pt>
                <c:pt idx="3957">
                  <c:v>1.9160283729434013E-2</c:v>
                </c:pt>
                <c:pt idx="3958">
                  <c:v>1.9176425412297249E-2</c:v>
                </c:pt>
                <c:pt idx="3959">
                  <c:v>1.8851714208722115E-2</c:v>
                </c:pt>
                <c:pt idx="3960">
                  <c:v>1.9037207588553429E-2</c:v>
                </c:pt>
                <c:pt idx="3961">
                  <c:v>1.9079599529504776E-2</c:v>
                </c:pt>
                <c:pt idx="3962">
                  <c:v>1.9035885110497475E-2</c:v>
                </c:pt>
                <c:pt idx="3963">
                  <c:v>1.9042568281292915E-2</c:v>
                </c:pt>
                <c:pt idx="3964">
                  <c:v>1.9005428999662399E-2</c:v>
                </c:pt>
                <c:pt idx="3965">
                  <c:v>1.9331986084580421E-2</c:v>
                </c:pt>
                <c:pt idx="3966">
                  <c:v>1.9197506830096245E-2</c:v>
                </c:pt>
                <c:pt idx="3967">
                  <c:v>1.9021810963749886E-2</c:v>
                </c:pt>
                <c:pt idx="3968">
                  <c:v>1.9179673865437508E-2</c:v>
                </c:pt>
                <c:pt idx="3969">
                  <c:v>1.9264828413724899E-2</c:v>
                </c:pt>
                <c:pt idx="3970">
                  <c:v>1.9152190536260605E-2</c:v>
                </c:pt>
                <c:pt idx="3971">
                  <c:v>1.9043900072574615E-2</c:v>
                </c:pt>
                <c:pt idx="3972">
                  <c:v>1.9207404926419258E-2</c:v>
                </c:pt>
                <c:pt idx="3973">
                  <c:v>1.9597709178924561E-2</c:v>
                </c:pt>
                <c:pt idx="3974">
                  <c:v>1.8795663490891457E-2</c:v>
                </c:pt>
                <c:pt idx="3975">
                  <c:v>1.8124071881175041E-2</c:v>
                </c:pt>
                <c:pt idx="3976">
                  <c:v>1.8206896260380745E-2</c:v>
                </c:pt>
                <c:pt idx="3977">
                  <c:v>1.9385822117328644E-2</c:v>
                </c:pt>
                <c:pt idx="3978">
                  <c:v>1.8959790468215942E-2</c:v>
                </c:pt>
                <c:pt idx="3979">
                  <c:v>1.934196799993515E-2</c:v>
                </c:pt>
                <c:pt idx="3980">
                  <c:v>1.9284600391983986E-2</c:v>
                </c:pt>
                <c:pt idx="3981">
                  <c:v>1.9158395007252693E-2</c:v>
                </c:pt>
                <c:pt idx="3982">
                  <c:v>1.906011626124382E-2</c:v>
                </c:pt>
                <c:pt idx="3983">
                  <c:v>1.9243072718381882E-2</c:v>
                </c:pt>
                <c:pt idx="3984">
                  <c:v>1.9004957750439644E-2</c:v>
                </c:pt>
                <c:pt idx="3985">
                  <c:v>1.9314127042889595E-2</c:v>
                </c:pt>
                <c:pt idx="3986">
                  <c:v>1.9052065908908844E-2</c:v>
                </c:pt>
                <c:pt idx="3987">
                  <c:v>1.9201533868908882E-2</c:v>
                </c:pt>
                <c:pt idx="3988">
                  <c:v>1.9383052363991737E-2</c:v>
                </c:pt>
                <c:pt idx="3989">
                  <c:v>1.9351543858647346E-2</c:v>
                </c:pt>
                <c:pt idx="3990">
                  <c:v>1.9049512222409248E-2</c:v>
                </c:pt>
                <c:pt idx="3991">
                  <c:v>1.9192175939679146E-2</c:v>
                </c:pt>
                <c:pt idx="3992">
                  <c:v>1.9321532920002937E-2</c:v>
                </c:pt>
                <c:pt idx="3993">
                  <c:v>1.9291829317808151E-2</c:v>
                </c:pt>
                <c:pt idx="3994">
                  <c:v>1.919996365904808E-2</c:v>
                </c:pt>
                <c:pt idx="3995">
                  <c:v>1.9643215462565422E-2</c:v>
                </c:pt>
                <c:pt idx="3996">
                  <c:v>1.9997816532850266E-2</c:v>
                </c:pt>
                <c:pt idx="3997">
                  <c:v>1.9151715561747551E-2</c:v>
                </c:pt>
                <c:pt idx="3998">
                  <c:v>1.898343488574028E-2</c:v>
                </c:pt>
                <c:pt idx="3999">
                  <c:v>1.9245641306042671E-2</c:v>
                </c:pt>
                <c:pt idx="4000">
                  <c:v>1.9427873194217682E-2</c:v>
                </c:pt>
                <c:pt idx="4001">
                  <c:v>1.9421108067035675E-2</c:v>
                </c:pt>
                <c:pt idx="4002">
                  <c:v>1.9391164183616638E-2</c:v>
                </c:pt>
                <c:pt idx="4003">
                  <c:v>1.9393684342503548E-2</c:v>
                </c:pt>
                <c:pt idx="4004">
                  <c:v>1.9273603335022926E-2</c:v>
                </c:pt>
                <c:pt idx="4005">
                  <c:v>1.9539615139365196E-2</c:v>
                </c:pt>
                <c:pt idx="4006">
                  <c:v>1.9367752596735954E-2</c:v>
                </c:pt>
                <c:pt idx="4007">
                  <c:v>1.9346628338098526E-2</c:v>
                </c:pt>
                <c:pt idx="4008">
                  <c:v>1.9285088405013084E-2</c:v>
                </c:pt>
                <c:pt idx="4009">
                  <c:v>1.9317036494612694E-2</c:v>
                </c:pt>
                <c:pt idx="4010">
                  <c:v>1.9286742433905602E-2</c:v>
                </c:pt>
                <c:pt idx="4011">
                  <c:v>1.9373813644051552E-2</c:v>
                </c:pt>
                <c:pt idx="4012">
                  <c:v>1.926027424633503E-2</c:v>
                </c:pt>
                <c:pt idx="4013">
                  <c:v>1.9133789464831352E-2</c:v>
                </c:pt>
                <c:pt idx="4014">
                  <c:v>1.9152550026774406E-2</c:v>
                </c:pt>
                <c:pt idx="4015">
                  <c:v>1.9234912469983101E-2</c:v>
                </c:pt>
                <c:pt idx="4016">
                  <c:v>1.9152944907546043E-2</c:v>
                </c:pt>
                <c:pt idx="4017">
                  <c:v>1.9237484782934189E-2</c:v>
                </c:pt>
                <c:pt idx="4018">
                  <c:v>2.0216504111886024E-2</c:v>
                </c:pt>
                <c:pt idx="4019">
                  <c:v>1.9747598096728325E-2</c:v>
                </c:pt>
                <c:pt idx="4020">
                  <c:v>1.9083375111222267E-2</c:v>
                </c:pt>
                <c:pt idx="4021">
                  <c:v>1.9072722643613815E-2</c:v>
                </c:pt>
                <c:pt idx="4022">
                  <c:v>1.932380348443985E-2</c:v>
                </c:pt>
                <c:pt idx="4023">
                  <c:v>1.9324997439980507E-2</c:v>
                </c:pt>
                <c:pt idx="4024">
                  <c:v>1.9125651568174362E-2</c:v>
                </c:pt>
                <c:pt idx="4025">
                  <c:v>1.9074030220508575E-2</c:v>
                </c:pt>
                <c:pt idx="4026">
                  <c:v>1.9049178808927536E-2</c:v>
                </c:pt>
                <c:pt idx="4027">
                  <c:v>1.9239602610468864E-2</c:v>
                </c:pt>
                <c:pt idx="4028">
                  <c:v>1.9334975630044937E-2</c:v>
                </c:pt>
                <c:pt idx="4029">
                  <c:v>1.9338062033057213E-2</c:v>
                </c:pt>
                <c:pt idx="4030">
                  <c:v>1.9308106973767281E-2</c:v>
                </c:pt>
                <c:pt idx="4031">
                  <c:v>1.9422981888055801E-2</c:v>
                </c:pt>
                <c:pt idx="4032">
                  <c:v>1.959976926445961E-2</c:v>
                </c:pt>
                <c:pt idx="4033">
                  <c:v>1.955793984234333E-2</c:v>
                </c:pt>
                <c:pt idx="4034">
                  <c:v>1.9288446754217148E-2</c:v>
                </c:pt>
                <c:pt idx="4035">
                  <c:v>1.9189577549695969E-2</c:v>
                </c:pt>
                <c:pt idx="4036">
                  <c:v>1.9226936623454094E-2</c:v>
                </c:pt>
                <c:pt idx="4037">
                  <c:v>1.9229842349886894E-2</c:v>
                </c:pt>
                <c:pt idx="4038">
                  <c:v>1.9207756966352463E-2</c:v>
                </c:pt>
                <c:pt idx="4039">
                  <c:v>1.8982160836458206E-2</c:v>
                </c:pt>
                <c:pt idx="4040">
                  <c:v>1.9638543948531151E-2</c:v>
                </c:pt>
                <c:pt idx="4041">
                  <c:v>1.9779134541749954E-2</c:v>
                </c:pt>
                <c:pt idx="4042">
                  <c:v>1.9469831138849258E-2</c:v>
                </c:pt>
                <c:pt idx="4043">
                  <c:v>1.9443592056632042E-2</c:v>
                </c:pt>
                <c:pt idx="4044">
                  <c:v>1.9598068669438362E-2</c:v>
                </c:pt>
                <c:pt idx="4045">
                  <c:v>1.9396038725972176E-2</c:v>
                </c:pt>
                <c:pt idx="4046">
                  <c:v>1.9472649320960045E-2</c:v>
                </c:pt>
                <c:pt idx="4047">
                  <c:v>1.9180022180080414E-2</c:v>
                </c:pt>
                <c:pt idx="4048">
                  <c:v>1.9139857962727547E-2</c:v>
                </c:pt>
                <c:pt idx="4049">
                  <c:v>1.9391348585486412E-2</c:v>
                </c:pt>
                <c:pt idx="4050">
                  <c:v>1.9441869109869003E-2</c:v>
                </c:pt>
                <c:pt idx="4051">
                  <c:v>1.9355978816747665E-2</c:v>
                </c:pt>
                <c:pt idx="4052">
                  <c:v>1.9465040415525436E-2</c:v>
                </c:pt>
                <c:pt idx="4053">
                  <c:v>1.9389539957046509E-2</c:v>
                </c:pt>
                <c:pt idx="4054">
                  <c:v>1.9590314477682114E-2</c:v>
                </c:pt>
                <c:pt idx="4055">
                  <c:v>1.9754277542233467E-2</c:v>
                </c:pt>
                <c:pt idx="4056">
                  <c:v>1.9343361258506775E-2</c:v>
                </c:pt>
                <c:pt idx="4057">
                  <c:v>1.9197352230548859E-2</c:v>
                </c:pt>
                <c:pt idx="4058">
                  <c:v>1.9254213199019432E-2</c:v>
                </c:pt>
                <c:pt idx="4059">
                  <c:v>1.9416145980358124E-2</c:v>
                </c:pt>
                <c:pt idx="4060">
                  <c:v>1.9407922402024269E-2</c:v>
                </c:pt>
                <c:pt idx="4061">
                  <c:v>1.9101275131106377E-2</c:v>
                </c:pt>
                <c:pt idx="4062">
                  <c:v>1.9771793857216835E-2</c:v>
                </c:pt>
                <c:pt idx="4063">
                  <c:v>1.9743625074625015E-2</c:v>
                </c:pt>
                <c:pt idx="4064">
                  <c:v>1.9767658784985542E-2</c:v>
                </c:pt>
                <c:pt idx="4065">
                  <c:v>1.9703119993209839E-2</c:v>
                </c:pt>
                <c:pt idx="4066">
                  <c:v>1.991567574441433E-2</c:v>
                </c:pt>
                <c:pt idx="4067">
                  <c:v>1.9723821431398392E-2</c:v>
                </c:pt>
                <c:pt idx="4068">
                  <c:v>1.9903576001524925E-2</c:v>
                </c:pt>
                <c:pt idx="4069">
                  <c:v>1.9382519647479057E-2</c:v>
                </c:pt>
                <c:pt idx="4070">
                  <c:v>1.9465081393718719E-2</c:v>
                </c:pt>
                <c:pt idx="4071">
                  <c:v>1.981060765683651E-2</c:v>
                </c:pt>
                <c:pt idx="4072">
                  <c:v>1.9541589543223381E-2</c:v>
                </c:pt>
                <c:pt idx="4073">
                  <c:v>1.9725318998098373E-2</c:v>
                </c:pt>
                <c:pt idx="4074">
                  <c:v>1.9770948216319084E-2</c:v>
                </c:pt>
                <c:pt idx="4075">
                  <c:v>1.9499925896525383E-2</c:v>
                </c:pt>
                <c:pt idx="4076">
                  <c:v>1.9507672637701035E-2</c:v>
                </c:pt>
                <c:pt idx="4077">
                  <c:v>1.9982803612947464E-2</c:v>
                </c:pt>
                <c:pt idx="4078">
                  <c:v>1.9763706251978874E-2</c:v>
                </c:pt>
                <c:pt idx="4079">
                  <c:v>1.9376734271645546E-2</c:v>
                </c:pt>
                <c:pt idx="4080">
                  <c:v>1.9247103482484818E-2</c:v>
                </c:pt>
                <c:pt idx="4081">
                  <c:v>1.9635047763586044E-2</c:v>
                </c:pt>
                <c:pt idx="4082">
                  <c:v>1.9226828590035439E-2</c:v>
                </c:pt>
                <c:pt idx="4083">
                  <c:v>1.932658813893795E-2</c:v>
                </c:pt>
                <c:pt idx="4084">
                  <c:v>1.9440969452261925E-2</c:v>
                </c:pt>
                <c:pt idx="4085">
                  <c:v>1.9598931074142456E-2</c:v>
                </c:pt>
                <c:pt idx="4086">
                  <c:v>1.9599894061684608E-2</c:v>
                </c:pt>
                <c:pt idx="4087">
                  <c:v>1.9745085388422012E-2</c:v>
                </c:pt>
                <c:pt idx="4088">
                  <c:v>1.9677352160215378E-2</c:v>
                </c:pt>
                <c:pt idx="4089">
                  <c:v>1.9477579742670059E-2</c:v>
                </c:pt>
                <c:pt idx="4090">
                  <c:v>1.9685486331582069E-2</c:v>
                </c:pt>
                <c:pt idx="4091">
                  <c:v>1.9183153286576271E-2</c:v>
                </c:pt>
                <c:pt idx="4092">
                  <c:v>1.9342647865414619E-2</c:v>
                </c:pt>
                <c:pt idx="4093">
                  <c:v>1.9491849467158318E-2</c:v>
                </c:pt>
                <c:pt idx="4094">
                  <c:v>1.9467690959572792E-2</c:v>
                </c:pt>
                <c:pt idx="4095">
                  <c:v>1.9515477120876312E-2</c:v>
                </c:pt>
                <c:pt idx="4096">
                  <c:v>1.9607160240411758E-2</c:v>
                </c:pt>
                <c:pt idx="4097">
                  <c:v>1.9450914114713669E-2</c:v>
                </c:pt>
                <c:pt idx="4098">
                  <c:v>1.9519355148077011E-2</c:v>
                </c:pt>
                <c:pt idx="4099">
                  <c:v>1.9569039344787598E-2</c:v>
                </c:pt>
                <c:pt idx="4100">
                  <c:v>1.971045508980751E-2</c:v>
                </c:pt>
                <c:pt idx="4101">
                  <c:v>1.9548574462532997E-2</c:v>
                </c:pt>
                <c:pt idx="4102">
                  <c:v>1.9620804116129875E-2</c:v>
                </c:pt>
                <c:pt idx="4103">
                  <c:v>1.9772082567214966E-2</c:v>
                </c:pt>
                <c:pt idx="4104">
                  <c:v>1.9399683922529221E-2</c:v>
                </c:pt>
                <c:pt idx="4105">
                  <c:v>1.959509402513504E-2</c:v>
                </c:pt>
                <c:pt idx="4106">
                  <c:v>1.9586427137255669E-2</c:v>
                </c:pt>
                <c:pt idx="4107">
                  <c:v>1.966571994125843E-2</c:v>
                </c:pt>
                <c:pt idx="4108">
                  <c:v>1.9544636830687523E-2</c:v>
                </c:pt>
                <c:pt idx="4109">
                  <c:v>1.9786981865763664E-2</c:v>
                </c:pt>
                <c:pt idx="4110">
                  <c:v>1.9712341949343681E-2</c:v>
                </c:pt>
                <c:pt idx="4111">
                  <c:v>1.9691001623868942E-2</c:v>
                </c:pt>
                <c:pt idx="4112">
                  <c:v>1.9719406962394714E-2</c:v>
                </c:pt>
                <c:pt idx="4113">
                  <c:v>1.9215477630496025E-2</c:v>
                </c:pt>
                <c:pt idx="4114">
                  <c:v>1.9195495173335075E-2</c:v>
                </c:pt>
                <c:pt idx="4115">
                  <c:v>1.9563993439078331E-2</c:v>
                </c:pt>
                <c:pt idx="4116">
                  <c:v>1.9840791821479797E-2</c:v>
                </c:pt>
                <c:pt idx="4117">
                  <c:v>1.9944434985518456E-2</c:v>
                </c:pt>
                <c:pt idx="4118">
                  <c:v>1.986059732735157E-2</c:v>
                </c:pt>
                <c:pt idx="4119">
                  <c:v>1.9982276484370232E-2</c:v>
                </c:pt>
                <c:pt idx="4120">
                  <c:v>1.9822131842374802E-2</c:v>
                </c:pt>
                <c:pt idx="4121">
                  <c:v>1.9656745716929436E-2</c:v>
                </c:pt>
                <c:pt idx="4122">
                  <c:v>1.9751843065023422E-2</c:v>
                </c:pt>
                <c:pt idx="4123">
                  <c:v>1.9591532647609711E-2</c:v>
                </c:pt>
                <c:pt idx="4124">
                  <c:v>1.9999139010906219E-2</c:v>
                </c:pt>
                <c:pt idx="4125">
                  <c:v>1.9550485536456108E-2</c:v>
                </c:pt>
                <c:pt idx="4126">
                  <c:v>1.9505385309457779E-2</c:v>
                </c:pt>
                <c:pt idx="4127">
                  <c:v>1.9553158432245255E-2</c:v>
                </c:pt>
                <c:pt idx="4128">
                  <c:v>1.9670154899358749E-2</c:v>
                </c:pt>
                <c:pt idx="4129">
                  <c:v>1.9697602838277817E-2</c:v>
                </c:pt>
                <c:pt idx="4130">
                  <c:v>1.9736813381314278E-2</c:v>
                </c:pt>
                <c:pt idx="4131">
                  <c:v>1.9787218421697617E-2</c:v>
                </c:pt>
                <c:pt idx="4132">
                  <c:v>1.9836258143186569E-2</c:v>
                </c:pt>
                <c:pt idx="4133">
                  <c:v>2.0305762067437172E-2</c:v>
                </c:pt>
                <c:pt idx="4134">
                  <c:v>2.0434340462088585E-2</c:v>
                </c:pt>
                <c:pt idx="4135">
                  <c:v>1.9873771816492081E-2</c:v>
                </c:pt>
                <c:pt idx="4136">
                  <c:v>1.9652314484119415E-2</c:v>
                </c:pt>
                <c:pt idx="4137">
                  <c:v>2.0020589232444763E-2</c:v>
                </c:pt>
                <c:pt idx="4138">
                  <c:v>2.0168296992778778E-2</c:v>
                </c:pt>
                <c:pt idx="4139">
                  <c:v>2.0231002941727638E-2</c:v>
                </c:pt>
                <c:pt idx="4140">
                  <c:v>2.0076818764209747E-2</c:v>
                </c:pt>
                <c:pt idx="4141">
                  <c:v>2.0212309435009956E-2</c:v>
                </c:pt>
                <c:pt idx="4142">
                  <c:v>2.0137879997491837E-2</c:v>
                </c:pt>
                <c:pt idx="4143">
                  <c:v>2.0111063495278358E-2</c:v>
                </c:pt>
                <c:pt idx="4144">
                  <c:v>2.0090050995349884E-2</c:v>
                </c:pt>
                <c:pt idx="4145">
                  <c:v>2.023543044924736E-2</c:v>
                </c:pt>
                <c:pt idx="4146">
                  <c:v>2.0198335871100426E-2</c:v>
                </c:pt>
                <c:pt idx="4147">
                  <c:v>1.9915226846933365E-2</c:v>
                </c:pt>
                <c:pt idx="4148">
                  <c:v>2.0069841295480728E-2</c:v>
                </c:pt>
                <c:pt idx="4149">
                  <c:v>1.9925791770219803E-2</c:v>
                </c:pt>
                <c:pt idx="4150">
                  <c:v>2.0243477076292038E-2</c:v>
                </c:pt>
                <c:pt idx="4151">
                  <c:v>2.0252445712685585E-2</c:v>
                </c:pt>
                <c:pt idx="4152">
                  <c:v>2.0221319049596786E-2</c:v>
                </c:pt>
                <c:pt idx="4153">
                  <c:v>2.010052278637886E-2</c:v>
                </c:pt>
                <c:pt idx="4154">
                  <c:v>2.023734524846077E-2</c:v>
                </c:pt>
                <c:pt idx="4155">
                  <c:v>2.0537810400128365E-2</c:v>
                </c:pt>
                <c:pt idx="4156">
                  <c:v>2.0476695150136948E-2</c:v>
                </c:pt>
                <c:pt idx="4157">
                  <c:v>1.9866539165377617E-2</c:v>
                </c:pt>
                <c:pt idx="4158">
                  <c:v>1.981273852288723E-2</c:v>
                </c:pt>
                <c:pt idx="4159">
                  <c:v>1.9867418333888054E-2</c:v>
                </c:pt>
                <c:pt idx="4160">
                  <c:v>2.0286822691559792E-2</c:v>
                </c:pt>
                <c:pt idx="4161">
                  <c:v>2.0130731165409088E-2</c:v>
                </c:pt>
                <c:pt idx="4162">
                  <c:v>2.0280575379729271E-2</c:v>
                </c:pt>
                <c:pt idx="4163">
                  <c:v>2.018788643181324E-2</c:v>
                </c:pt>
                <c:pt idx="4164">
                  <c:v>1.9964732229709625E-2</c:v>
                </c:pt>
                <c:pt idx="4165">
                  <c:v>2.0095819607377052E-2</c:v>
                </c:pt>
                <c:pt idx="4166">
                  <c:v>2.0179199054837227E-2</c:v>
                </c:pt>
                <c:pt idx="4167">
                  <c:v>2.0237097516655922E-2</c:v>
                </c:pt>
                <c:pt idx="4168">
                  <c:v>2.0028086379170418E-2</c:v>
                </c:pt>
                <c:pt idx="4169">
                  <c:v>2.0007660612463951E-2</c:v>
                </c:pt>
                <c:pt idx="4170">
                  <c:v>1.9897289574146271E-2</c:v>
                </c:pt>
                <c:pt idx="4171">
                  <c:v>2.0103428512811661E-2</c:v>
                </c:pt>
                <c:pt idx="4172">
                  <c:v>1.9981864839792252E-2</c:v>
                </c:pt>
                <c:pt idx="4173">
                  <c:v>1.9942332059144974E-2</c:v>
                </c:pt>
                <c:pt idx="4174">
                  <c:v>1.9936103373765945E-2</c:v>
                </c:pt>
                <c:pt idx="4175">
                  <c:v>1.9816095009446144E-2</c:v>
                </c:pt>
                <c:pt idx="4176">
                  <c:v>2.0139021798968315E-2</c:v>
                </c:pt>
                <c:pt idx="4177">
                  <c:v>2.0193561911582947E-2</c:v>
                </c:pt>
                <c:pt idx="4178">
                  <c:v>2.0074445754289627E-2</c:v>
                </c:pt>
                <c:pt idx="4179">
                  <c:v>1.9894823431968689E-2</c:v>
                </c:pt>
                <c:pt idx="4180">
                  <c:v>1.9835921004414558E-2</c:v>
                </c:pt>
                <c:pt idx="4181">
                  <c:v>1.9968010485172272E-2</c:v>
                </c:pt>
                <c:pt idx="4182">
                  <c:v>1.9869960844516754E-2</c:v>
                </c:pt>
                <c:pt idx="4183">
                  <c:v>2.0017838105559349E-2</c:v>
                </c:pt>
                <c:pt idx="4184">
                  <c:v>2.0091293379664421E-2</c:v>
                </c:pt>
                <c:pt idx="4185">
                  <c:v>1.9858980551362038E-2</c:v>
                </c:pt>
                <c:pt idx="4186">
                  <c:v>1.9814560189843178E-2</c:v>
                </c:pt>
                <c:pt idx="4187">
                  <c:v>1.976623572409153E-2</c:v>
                </c:pt>
                <c:pt idx="4188">
                  <c:v>1.9780669361352921E-2</c:v>
                </c:pt>
                <c:pt idx="4189">
                  <c:v>2.0000612363219261E-2</c:v>
                </c:pt>
                <c:pt idx="4190">
                  <c:v>2.0021570846438408E-2</c:v>
                </c:pt>
                <c:pt idx="4191">
                  <c:v>1.9955286756157875E-2</c:v>
                </c:pt>
                <c:pt idx="4192">
                  <c:v>2.0306345075368881E-2</c:v>
                </c:pt>
                <c:pt idx="4193">
                  <c:v>2.0311180502176285E-2</c:v>
                </c:pt>
                <c:pt idx="4194">
                  <c:v>2.0114274695515633E-2</c:v>
                </c:pt>
                <c:pt idx="4195">
                  <c:v>2.0000288262963295E-2</c:v>
                </c:pt>
                <c:pt idx="4196">
                  <c:v>1.9805930554866791E-2</c:v>
                </c:pt>
                <c:pt idx="4197">
                  <c:v>2.0058201625943184E-2</c:v>
                </c:pt>
                <c:pt idx="4198">
                  <c:v>2.0284878090023994E-2</c:v>
                </c:pt>
                <c:pt idx="4199">
                  <c:v>2.0076876506209373E-2</c:v>
                </c:pt>
                <c:pt idx="4200">
                  <c:v>2.0051818341016769E-2</c:v>
                </c:pt>
                <c:pt idx="4201">
                  <c:v>2.0058136433362961E-2</c:v>
                </c:pt>
                <c:pt idx="4202">
                  <c:v>2.0018324255943298E-2</c:v>
                </c:pt>
                <c:pt idx="4203">
                  <c:v>2.0100083202123642E-2</c:v>
                </c:pt>
                <c:pt idx="4204">
                  <c:v>2.0077208057045937E-2</c:v>
                </c:pt>
                <c:pt idx="4205">
                  <c:v>2.0261548459529877E-2</c:v>
                </c:pt>
                <c:pt idx="4206">
                  <c:v>2.014724537730217E-2</c:v>
                </c:pt>
                <c:pt idx="4207">
                  <c:v>2.0291753113269806E-2</c:v>
                </c:pt>
                <c:pt idx="4208">
                  <c:v>2.0016733556985855E-2</c:v>
                </c:pt>
                <c:pt idx="4209">
                  <c:v>1.9831633195281029E-2</c:v>
                </c:pt>
                <c:pt idx="4210">
                  <c:v>2.0015435293316841E-2</c:v>
                </c:pt>
                <c:pt idx="4211">
                  <c:v>1.9936881959438324E-2</c:v>
                </c:pt>
                <c:pt idx="4212">
                  <c:v>1.9835254177451134E-2</c:v>
                </c:pt>
                <c:pt idx="4213">
                  <c:v>1.9889919087290764E-2</c:v>
                </c:pt>
                <c:pt idx="4214">
                  <c:v>2.0298056304454803E-2</c:v>
                </c:pt>
                <c:pt idx="4215">
                  <c:v>2.0152051001787186E-2</c:v>
                </c:pt>
                <c:pt idx="4216">
                  <c:v>2.0021839067339897E-2</c:v>
                </c:pt>
                <c:pt idx="4217">
                  <c:v>2.0008113235235214E-2</c:v>
                </c:pt>
                <c:pt idx="4218">
                  <c:v>1.9943214952945709E-2</c:v>
                </c:pt>
                <c:pt idx="4219">
                  <c:v>2.0223455503582954E-2</c:v>
                </c:pt>
                <c:pt idx="4220">
                  <c:v>2.0123640075325966E-2</c:v>
                </c:pt>
                <c:pt idx="4221">
                  <c:v>1.9931701943278313E-2</c:v>
                </c:pt>
                <c:pt idx="4222">
                  <c:v>2.010771632194519E-2</c:v>
                </c:pt>
                <c:pt idx="4223">
                  <c:v>1.9968986511230469E-2</c:v>
                </c:pt>
                <c:pt idx="4224">
                  <c:v>2.0083442330360413E-2</c:v>
                </c:pt>
                <c:pt idx="4225">
                  <c:v>2.0220909267663956E-2</c:v>
                </c:pt>
                <c:pt idx="4226">
                  <c:v>2.0117567852139473E-2</c:v>
                </c:pt>
                <c:pt idx="4227">
                  <c:v>2.021290548145771E-2</c:v>
                </c:pt>
                <c:pt idx="4228">
                  <c:v>2.0636318251490593E-2</c:v>
                </c:pt>
                <c:pt idx="4229">
                  <c:v>2.0186906680464745E-2</c:v>
                </c:pt>
                <c:pt idx="4230">
                  <c:v>1.9981570541858673E-2</c:v>
                </c:pt>
                <c:pt idx="4231">
                  <c:v>2.021445706486702E-2</c:v>
                </c:pt>
                <c:pt idx="4232">
                  <c:v>2.0358914509415627E-2</c:v>
                </c:pt>
                <c:pt idx="4233">
                  <c:v>2.0137971267104149E-2</c:v>
                </c:pt>
                <c:pt idx="4234">
                  <c:v>2.000468410551548E-2</c:v>
                </c:pt>
                <c:pt idx="4235">
                  <c:v>2.0323684439063072E-2</c:v>
                </c:pt>
                <c:pt idx="4236">
                  <c:v>2.0490463823080063E-2</c:v>
                </c:pt>
                <c:pt idx="4237">
                  <c:v>2.0216016098856926E-2</c:v>
                </c:pt>
                <c:pt idx="4238">
                  <c:v>2.017885260283947E-2</c:v>
                </c:pt>
                <c:pt idx="4239">
                  <c:v>1.9813235849142075E-2</c:v>
                </c:pt>
                <c:pt idx="4240">
                  <c:v>2.038268931210041E-2</c:v>
                </c:pt>
                <c:pt idx="4241">
                  <c:v>2.0219167694449425E-2</c:v>
                </c:pt>
                <c:pt idx="4242">
                  <c:v>1.9879316911101341E-2</c:v>
                </c:pt>
                <c:pt idx="4243">
                  <c:v>1.9941184669733047E-2</c:v>
                </c:pt>
                <c:pt idx="4244">
                  <c:v>1.9754484295845032E-2</c:v>
                </c:pt>
                <c:pt idx="4245">
                  <c:v>1.9898582249879837E-2</c:v>
                </c:pt>
                <c:pt idx="4246">
                  <c:v>2.0238315686583519E-2</c:v>
                </c:pt>
                <c:pt idx="4247">
                  <c:v>2.010103315114975E-2</c:v>
                </c:pt>
                <c:pt idx="4248">
                  <c:v>2.0075412467122078E-2</c:v>
                </c:pt>
                <c:pt idx="4249">
                  <c:v>2.0717712119221687E-2</c:v>
                </c:pt>
                <c:pt idx="4250">
                  <c:v>2.0274890586733818E-2</c:v>
                </c:pt>
                <c:pt idx="4251">
                  <c:v>1.9973279908299446E-2</c:v>
                </c:pt>
                <c:pt idx="4252">
                  <c:v>2.0005898550152779E-2</c:v>
                </c:pt>
                <c:pt idx="4253">
                  <c:v>2.0400865003466606E-2</c:v>
                </c:pt>
                <c:pt idx="4254">
                  <c:v>2.0159557461738586E-2</c:v>
                </c:pt>
                <c:pt idx="4255">
                  <c:v>1.9957643002271652E-2</c:v>
                </c:pt>
                <c:pt idx="4256">
                  <c:v>2.0181873813271523E-2</c:v>
                </c:pt>
                <c:pt idx="4257">
                  <c:v>2.0259512588381767E-2</c:v>
                </c:pt>
                <c:pt idx="4258">
                  <c:v>2.0279267802834511E-2</c:v>
                </c:pt>
                <c:pt idx="4259">
                  <c:v>2.0411655306816101E-2</c:v>
                </c:pt>
                <c:pt idx="4260">
                  <c:v>1.9671251997351646E-2</c:v>
                </c:pt>
                <c:pt idx="4261">
                  <c:v>1.9618192687630653E-2</c:v>
                </c:pt>
                <c:pt idx="4262">
                  <c:v>1.9622202962636948E-2</c:v>
                </c:pt>
                <c:pt idx="4263">
                  <c:v>1.9261905923485756E-2</c:v>
                </c:pt>
                <c:pt idx="4264">
                  <c:v>1.9893500953912735E-2</c:v>
                </c:pt>
                <c:pt idx="4265">
                  <c:v>1.985461451113224E-2</c:v>
                </c:pt>
                <c:pt idx="4266">
                  <c:v>2.0104730501770973E-2</c:v>
                </c:pt>
                <c:pt idx="4267">
                  <c:v>2.0345045253634453E-2</c:v>
                </c:pt>
                <c:pt idx="4268">
                  <c:v>2.003021165728569E-2</c:v>
                </c:pt>
                <c:pt idx="4269">
                  <c:v>2.0010391250252724E-2</c:v>
                </c:pt>
                <c:pt idx="4270">
                  <c:v>2.0700102671980858E-2</c:v>
                </c:pt>
                <c:pt idx="4271">
                  <c:v>2.0601449534296989E-2</c:v>
                </c:pt>
                <c:pt idx="4272">
                  <c:v>2.0122881978750229E-2</c:v>
                </c:pt>
                <c:pt idx="4273">
                  <c:v>1.9869187846779823E-2</c:v>
                </c:pt>
                <c:pt idx="4274">
                  <c:v>2.0249657332897186E-2</c:v>
                </c:pt>
                <c:pt idx="4275">
                  <c:v>2.0357482135295868E-2</c:v>
                </c:pt>
                <c:pt idx="4276">
                  <c:v>2.0178491249680519E-2</c:v>
                </c:pt>
                <c:pt idx="4277">
                  <c:v>2.0213356241583824E-2</c:v>
                </c:pt>
                <c:pt idx="4278">
                  <c:v>2.0151976495981216E-2</c:v>
                </c:pt>
                <c:pt idx="4279">
                  <c:v>2.0597880706191063E-2</c:v>
                </c:pt>
                <c:pt idx="4280">
                  <c:v>2.0272722467780113E-2</c:v>
                </c:pt>
                <c:pt idx="4281">
                  <c:v>2.0253976806998253E-2</c:v>
                </c:pt>
                <c:pt idx="4282">
                  <c:v>2.0634898915886879E-2</c:v>
                </c:pt>
                <c:pt idx="4283">
                  <c:v>2.0574923604726791E-2</c:v>
                </c:pt>
                <c:pt idx="4284">
                  <c:v>2.0063344389200211E-2</c:v>
                </c:pt>
                <c:pt idx="4285">
                  <c:v>2.0388366654515266E-2</c:v>
                </c:pt>
                <c:pt idx="4286">
                  <c:v>2.0122615620493889E-2</c:v>
                </c:pt>
                <c:pt idx="4287">
                  <c:v>2.0028118044137955E-2</c:v>
                </c:pt>
                <c:pt idx="4288">
                  <c:v>2.0576996728777885E-2</c:v>
                </c:pt>
                <c:pt idx="4289">
                  <c:v>2.0256275311112404E-2</c:v>
                </c:pt>
                <c:pt idx="4290">
                  <c:v>2.022426575422287E-2</c:v>
                </c:pt>
                <c:pt idx="4291">
                  <c:v>2.0410977303981781E-2</c:v>
                </c:pt>
                <c:pt idx="4292">
                  <c:v>2.0514503121376038E-2</c:v>
                </c:pt>
                <c:pt idx="4293">
                  <c:v>2.0524377003312111E-2</c:v>
                </c:pt>
                <c:pt idx="4294">
                  <c:v>2.0297672599554062E-2</c:v>
                </c:pt>
                <c:pt idx="4295">
                  <c:v>2.0213760435581207E-2</c:v>
                </c:pt>
                <c:pt idx="4296">
                  <c:v>2.057376503944397E-2</c:v>
                </c:pt>
                <c:pt idx="4297">
                  <c:v>2.0178655162453651E-2</c:v>
                </c:pt>
                <c:pt idx="4298">
                  <c:v>2.0201470702886581E-2</c:v>
                </c:pt>
                <c:pt idx="4299">
                  <c:v>2.0065911114215851E-2</c:v>
                </c:pt>
                <c:pt idx="4300">
                  <c:v>2.0414981991052628E-2</c:v>
                </c:pt>
                <c:pt idx="4301">
                  <c:v>1.9937677308917046E-2</c:v>
                </c:pt>
                <c:pt idx="4302">
                  <c:v>2.0024217665195465E-2</c:v>
                </c:pt>
                <c:pt idx="4303">
                  <c:v>2.0554089918732643E-2</c:v>
                </c:pt>
                <c:pt idx="4304">
                  <c:v>2.0387426018714905E-2</c:v>
                </c:pt>
                <c:pt idx="4305">
                  <c:v>2.051362581551075E-2</c:v>
                </c:pt>
                <c:pt idx="4306">
                  <c:v>2.0656412467360497E-2</c:v>
                </c:pt>
                <c:pt idx="4307">
                  <c:v>2.0298194140195847E-2</c:v>
                </c:pt>
                <c:pt idx="4308">
                  <c:v>2.0327340811491013E-2</c:v>
                </c:pt>
                <c:pt idx="4309">
                  <c:v>2.0497851073741913E-2</c:v>
                </c:pt>
                <c:pt idx="4310">
                  <c:v>2.0182022824883461E-2</c:v>
                </c:pt>
                <c:pt idx="4311">
                  <c:v>2.0404009148478508E-2</c:v>
                </c:pt>
                <c:pt idx="4312">
                  <c:v>2.0373102277517319E-2</c:v>
                </c:pt>
                <c:pt idx="4313">
                  <c:v>2.0311996340751648E-2</c:v>
                </c:pt>
                <c:pt idx="4314">
                  <c:v>2.0393919199705124E-2</c:v>
                </c:pt>
                <c:pt idx="4315">
                  <c:v>2.0338116213679314E-2</c:v>
                </c:pt>
                <c:pt idx="4316">
                  <c:v>2.0375125110149384E-2</c:v>
                </c:pt>
                <c:pt idx="4317">
                  <c:v>2.0603353157639503E-2</c:v>
                </c:pt>
                <c:pt idx="4318">
                  <c:v>2.0503588020801544E-2</c:v>
                </c:pt>
                <c:pt idx="4319">
                  <c:v>2.0457975566387177E-2</c:v>
                </c:pt>
                <c:pt idx="4320">
                  <c:v>2.081182599067688E-2</c:v>
                </c:pt>
                <c:pt idx="4321">
                  <c:v>2.0368557423353195E-2</c:v>
                </c:pt>
                <c:pt idx="4322">
                  <c:v>1.9932674244046211E-2</c:v>
                </c:pt>
                <c:pt idx="4323">
                  <c:v>2.0176280289888382E-2</c:v>
                </c:pt>
                <c:pt idx="4324">
                  <c:v>2.0381521433591843E-2</c:v>
                </c:pt>
                <c:pt idx="4325">
                  <c:v>2.0384896546602249E-2</c:v>
                </c:pt>
                <c:pt idx="4326">
                  <c:v>2.036702074110508E-2</c:v>
                </c:pt>
                <c:pt idx="4327">
                  <c:v>2.04200129956007E-2</c:v>
                </c:pt>
                <c:pt idx="4328">
                  <c:v>2.0194822922348976E-2</c:v>
                </c:pt>
                <c:pt idx="4329">
                  <c:v>2.0648695528507233E-2</c:v>
                </c:pt>
                <c:pt idx="4330">
                  <c:v>2.062462642788887E-2</c:v>
                </c:pt>
                <c:pt idx="4331">
                  <c:v>2.0245486870408058E-2</c:v>
                </c:pt>
                <c:pt idx="4332">
                  <c:v>2.0275857299566269E-2</c:v>
                </c:pt>
                <c:pt idx="4333">
                  <c:v>2.0088955760002136E-2</c:v>
                </c:pt>
                <c:pt idx="4334">
                  <c:v>2.030256949365139E-2</c:v>
                </c:pt>
                <c:pt idx="4335">
                  <c:v>2.0448340103030205E-2</c:v>
                </c:pt>
                <c:pt idx="4336">
                  <c:v>2.0181963220238686E-2</c:v>
                </c:pt>
                <c:pt idx="4337">
                  <c:v>2.0429883152246475E-2</c:v>
                </c:pt>
                <c:pt idx="4338">
                  <c:v>2.0469557493925095E-2</c:v>
                </c:pt>
                <c:pt idx="4339">
                  <c:v>2.0314168184995651E-2</c:v>
                </c:pt>
                <c:pt idx="4340">
                  <c:v>2.0508414134383202E-2</c:v>
                </c:pt>
                <c:pt idx="4341">
                  <c:v>2.1186808124184608E-2</c:v>
                </c:pt>
                <c:pt idx="4342">
                  <c:v>2.0764529705047607E-2</c:v>
                </c:pt>
                <c:pt idx="4343">
                  <c:v>2.0568443462252617E-2</c:v>
                </c:pt>
                <c:pt idx="4344">
                  <c:v>2.0798468962311745E-2</c:v>
                </c:pt>
                <c:pt idx="4345">
                  <c:v>2.1193251013755798E-2</c:v>
                </c:pt>
                <c:pt idx="4346">
                  <c:v>2.1001255139708519E-2</c:v>
                </c:pt>
                <c:pt idx="4347">
                  <c:v>2.0837415009737015E-2</c:v>
                </c:pt>
                <c:pt idx="4348">
                  <c:v>2.0374050363898277E-2</c:v>
                </c:pt>
                <c:pt idx="4349">
                  <c:v>2.0573955029249191E-2</c:v>
                </c:pt>
                <c:pt idx="4350">
                  <c:v>2.101309597492218E-2</c:v>
                </c:pt>
                <c:pt idx="4351">
                  <c:v>2.0984059199690819E-2</c:v>
                </c:pt>
                <c:pt idx="4352">
                  <c:v>2.0948581397533417E-2</c:v>
                </c:pt>
                <c:pt idx="4353">
                  <c:v>2.0663948729634285E-2</c:v>
                </c:pt>
                <c:pt idx="4354">
                  <c:v>2.0730970427393913E-2</c:v>
                </c:pt>
                <c:pt idx="4355">
                  <c:v>2.0879026502370834E-2</c:v>
                </c:pt>
                <c:pt idx="4356">
                  <c:v>2.0858956500887871E-2</c:v>
                </c:pt>
                <c:pt idx="4357">
                  <c:v>2.0760273560881615E-2</c:v>
                </c:pt>
                <c:pt idx="4358">
                  <c:v>2.0969469100236893E-2</c:v>
                </c:pt>
                <c:pt idx="4359">
                  <c:v>2.0756807178258896E-2</c:v>
                </c:pt>
                <c:pt idx="4360">
                  <c:v>2.0683564245700836E-2</c:v>
                </c:pt>
                <c:pt idx="4361">
                  <c:v>2.1424271166324615E-2</c:v>
                </c:pt>
                <c:pt idx="4362">
                  <c:v>2.1243128925561905E-2</c:v>
                </c:pt>
                <c:pt idx="4363">
                  <c:v>2.0841861143708229E-2</c:v>
                </c:pt>
                <c:pt idx="4364">
                  <c:v>2.0537370815873146E-2</c:v>
                </c:pt>
                <c:pt idx="4365">
                  <c:v>2.0869743078947067E-2</c:v>
                </c:pt>
                <c:pt idx="4366">
                  <c:v>2.118314616382122E-2</c:v>
                </c:pt>
                <c:pt idx="4367">
                  <c:v>2.1367328241467476E-2</c:v>
                </c:pt>
                <c:pt idx="4368">
                  <c:v>2.1112894639372826E-2</c:v>
                </c:pt>
                <c:pt idx="4369">
                  <c:v>2.0678050816059113E-2</c:v>
                </c:pt>
                <c:pt idx="4370">
                  <c:v>2.1009739488363266E-2</c:v>
                </c:pt>
                <c:pt idx="4371">
                  <c:v>2.1109865978360176E-2</c:v>
                </c:pt>
                <c:pt idx="4372">
                  <c:v>2.1167825907468796E-2</c:v>
                </c:pt>
                <c:pt idx="4373">
                  <c:v>2.1114496514201164E-2</c:v>
                </c:pt>
                <c:pt idx="4374">
                  <c:v>2.1062299609184265E-2</c:v>
                </c:pt>
                <c:pt idx="4375">
                  <c:v>2.085232175886631E-2</c:v>
                </c:pt>
                <c:pt idx="4376">
                  <c:v>2.0935334265232086E-2</c:v>
                </c:pt>
                <c:pt idx="4377">
                  <c:v>2.0914914086461067E-2</c:v>
                </c:pt>
                <c:pt idx="4378">
                  <c:v>2.1035857498645782E-2</c:v>
                </c:pt>
                <c:pt idx="4379">
                  <c:v>2.130407840013504E-2</c:v>
                </c:pt>
                <c:pt idx="4380">
                  <c:v>2.0706459879875183E-2</c:v>
                </c:pt>
                <c:pt idx="4381">
                  <c:v>2.0955825224518776E-2</c:v>
                </c:pt>
                <c:pt idx="4382">
                  <c:v>2.1327266469597816E-2</c:v>
                </c:pt>
                <c:pt idx="4383">
                  <c:v>2.1429777145385742E-2</c:v>
                </c:pt>
                <c:pt idx="4384">
                  <c:v>2.1333472803235054E-2</c:v>
                </c:pt>
                <c:pt idx="4385">
                  <c:v>2.0896991714835167E-2</c:v>
                </c:pt>
                <c:pt idx="4386">
                  <c:v>2.1179009228944778E-2</c:v>
                </c:pt>
                <c:pt idx="4387">
                  <c:v>2.1264327690005302E-2</c:v>
                </c:pt>
                <c:pt idx="4388">
                  <c:v>2.1158484742045403E-2</c:v>
                </c:pt>
                <c:pt idx="4389">
                  <c:v>2.070898562669754E-2</c:v>
                </c:pt>
                <c:pt idx="4390">
                  <c:v>2.0705254748463631E-2</c:v>
                </c:pt>
                <c:pt idx="4391">
                  <c:v>2.1010756492614746E-2</c:v>
                </c:pt>
                <c:pt idx="4392">
                  <c:v>2.1153772249817848E-2</c:v>
                </c:pt>
                <c:pt idx="4393">
                  <c:v>2.1112430840730667E-2</c:v>
                </c:pt>
                <c:pt idx="4394">
                  <c:v>2.1320817992091179E-2</c:v>
                </c:pt>
                <c:pt idx="4395">
                  <c:v>2.1234404295682907E-2</c:v>
                </c:pt>
                <c:pt idx="4396">
                  <c:v>2.1052680909633636E-2</c:v>
                </c:pt>
                <c:pt idx="4397">
                  <c:v>2.1145233884453773E-2</c:v>
                </c:pt>
                <c:pt idx="4398">
                  <c:v>2.1088024601340294E-2</c:v>
                </c:pt>
                <c:pt idx="4399">
                  <c:v>2.1199509501457214E-2</c:v>
                </c:pt>
                <c:pt idx="4400">
                  <c:v>2.1105609834194183E-2</c:v>
                </c:pt>
                <c:pt idx="4401">
                  <c:v>2.1242912858724594E-2</c:v>
                </c:pt>
                <c:pt idx="4402">
                  <c:v>2.1260110661387444E-2</c:v>
                </c:pt>
                <c:pt idx="4403">
                  <c:v>2.1047260612249374E-2</c:v>
                </c:pt>
                <c:pt idx="4404">
                  <c:v>2.1412128582596779E-2</c:v>
                </c:pt>
                <c:pt idx="4405">
                  <c:v>2.0949844270944595E-2</c:v>
                </c:pt>
                <c:pt idx="4406">
                  <c:v>2.1125175058841705E-2</c:v>
                </c:pt>
                <c:pt idx="4407">
                  <c:v>2.0968182012438774E-2</c:v>
                </c:pt>
                <c:pt idx="4408">
                  <c:v>2.1033376455307007E-2</c:v>
                </c:pt>
                <c:pt idx="4409">
                  <c:v>2.0800318568944931E-2</c:v>
                </c:pt>
                <c:pt idx="4410">
                  <c:v>2.0680146291851997E-2</c:v>
                </c:pt>
                <c:pt idx="4411">
                  <c:v>2.0840032026171684E-2</c:v>
                </c:pt>
                <c:pt idx="4412">
                  <c:v>2.1006299182772636E-2</c:v>
                </c:pt>
                <c:pt idx="4413">
                  <c:v>2.1242797374725342E-2</c:v>
                </c:pt>
                <c:pt idx="4414">
                  <c:v>2.1063970401883125E-2</c:v>
                </c:pt>
                <c:pt idx="4415">
                  <c:v>2.1218867972493172E-2</c:v>
                </c:pt>
                <c:pt idx="4416">
                  <c:v>2.1219231188297272E-2</c:v>
                </c:pt>
                <c:pt idx="4417">
                  <c:v>2.1330783143639565E-2</c:v>
                </c:pt>
                <c:pt idx="4418">
                  <c:v>2.1224053576588631E-2</c:v>
                </c:pt>
                <c:pt idx="4419">
                  <c:v>2.1173682063817978E-2</c:v>
                </c:pt>
                <c:pt idx="4420">
                  <c:v>2.0625496283173561E-2</c:v>
                </c:pt>
                <c:pt idx="4421">
                  <c:v>2.087990939617157E-2</c:v>
                </c:pt>
                <c:pt idx="4422">
                  <c:v>2.1012768149375916E-2</c:v>
                </c:pt>
                <c:pt idx="4423">
                  <c:v>2.0840644836425781E-2</c:v>
                </c:pt>
                <c:pt idx="4424">
                  <c:v>2.1329939365386963E-2</c:v>
                </c:pt>
                <c:pt idx="4425">
                  <c:v>2.0943498238921165E-2</c:v>
                </c:pt>
                <c:pt idx="4426">
                  <c:v>2.1210165694355965E-2</c:v>
                </c:pt>
                <c:pt idx="4427">
                  <c:v>2.1519269794225693E-2</c:v>
                </c:pt>
                <c:pt idx="4428">
                  <c:v>2.1324926987290382E-2</c:v>
                </c:pt>
                <c:pt idx="4429">
                  <c:v>2.1183319389820099E-2</c:v>
                </c:pt>
                <c:pt idx="4430">
                  <c:v>2.0666912198066711E-2</c:v>
                </c:pt>
                <c:pt idx="4431">
                  <c:v>2.0533096045255661E-2</c:v>
                </c:pt>
                <c:pt idx="4432">
                  <c:v>2.0884117111563683E-2</c:v>
                </c:pt>
                <c:pt idx="4433">
                  <c:v>2.1230058744549751E-2</c:v>
                </c:pt>
                <c:pt idx="4434">
                  <c:v>2.1167697384953499E-2</c:v>
                </c:pt>
                <c:pt idx="4435">
                  <c:v>2.0929966121912003E-2</c:v>
                </c:pt>
                <c:pt idx="4436">
                  <c:v>2.1054144948720932E-2</c:v>
                </c:pt>
                <c:pt idx="4437">
                  <c:v>2.1218882873654366E-2</c:v>
                </c:pt>
                <c:pt idx="4438">
                  <c:v>2.1377744153141975E-2</c:v>
                </c:pt>
                <c:pt idx="4439">
                  <c:v>2.1543195471167564E-2</c:v>
                </c:pt>
                <c:pt idx="4440">
                  <c:v>2.0935762673616409E-2</c:v>
                </c:pt>
                <c:pt idx="4441">
                  <c:v>2.112225629389286E-2</c:v>
                </c:pt>
                <c:pt idx="4442">
                  <c:v>2.0849402993917465E-2</c:v>
                </c:pt>
                <c:pt idx="4443">
                  <c:v>2.0836144685745239E-2</c:v>
                </c:pt>
                <c:pt idx="4444">
                  <c:v>2.1482840180397034E-2</c:v>
                </c:pt>
                <c:pt idx="4445">
                  <c:v>2.0906504243612289E-2</c:v>
                </c:pt>
                <c:pt idx="4446">
                  <c:v>2.0996736362576485E-2</c:v>
                </c:pt>
                <c:pt idx="4447">
                  <c:v>2.1369354799389839E-2</c:v>
                </c:pt>
                <c:pt idx="4448">
                  <c:v>2.1472221240401268E-2</c:v>
                </c:pt>
                <c:pt idx="4449">
                  <c:v>2.1648764610290527E-2</c:v>
                </c:pt>
                <c:pt idx="4450">
                  <c:v>2.1424546837806702E-2</c:v>
                </c:pt>
                <c:pt idx="4451">
                  <c:v>2.0667927339673042E-2</c:v>
                </c:pt>
                <c:pt idx="4452">
                  <c:v>2.098868228495121E-2</c:v>
                </c:pt>
                <c:pt idx="4453">
                  <c:v>2.1243307739496231E-2</c:v>
                </c:pt>
                <c:pt idx="4454">
                  <c:v>2.1382447332143784E-2</c:v>
                </c:pt>
                <c:pt idx="4455">
                  <c:v>2.1010095253586769E-2</c:v>
                </c:pt>
                <c:pt idx="4456">
                  <c:v>2.1280063316226006E-2</c:v>
                </c:pt>
                <c:pt idx="4457">
                  <c:v>2.1436518058180809E-2</c:v>
                </c:pt>
                <c:pt idx="4458">
                  <c:v>2.1365504711866379E-2</c:v>
                </c:pt>
                <c:pt idx="4459">
                  <c:v>2.1434884518384933E-2</c:v>
                </c:pt>
                <c:pt idx="4460">
                  <c:v>2.1290618926286697E-2</c:v>
                </c:pt>
                <c:pt idx="4461">
                  <c:v>2.1274423226714134E-2</c:v>
                </c:pt>
                <c:pt idx="4462">
                  <c:v>2.0960651338100433E-2</c:v>
                </c:pt>
                <c:pt idx="4463">
                  <c:v>2.118263952434063E-2</c:v>
                </c:pt>
                <c:pt idx="4464">
                  <c:v>2.1677805110812187E-2</c:v>
                </c:pt>
                <c:pt idx="4465">
                  <c:v>2.1086279302835464E-2</c:v>
                </c:pt>
                <c:pt idx="4466">
                  <c:v>2.1256783977150917E-2</c:v>
                </c:pt>
                <c:pt idx="4467">
                  <c:v>2.1544704213738441E-2</c:v>
                </c:pt>
                <c:pt idx="4468">
                  <c:v>2.1323299035429955E-2</c:v>
                </c:pt>
                <c:pt idx="4469">
                  <c:v>2.1697044372558594E-2</c:v>
                </c:pt>
                <c:pt idx="4470">
                  <c:v>2.185685932636261E-2</c:v>
                </c:pt>
                <c:pt idx="4471">
                  <c:v>2.0939873531460762E-2</c:v>
                </c:pt>
                <c:pt idx="4472">
                  <c:v>2.1343650296330452E-2</c:v>
                </c:pt>
                <c:pt idx="4473">
                  <c:v>2.1313142031431198E-2</c:v>
                </c:pt>
                <c:pt idx="4474">
                  <c:v>2.134343609213829E-2</c:v>
                </c:pt>
                <c:pt idx="4475">
                  <c:v>2.1147407591342926E-2</c:v>
                </c:pt>
                <c:pt idx="4476">
                  <c:v>2.1270332857966423E-2</c:v>
                </c:pt>
                <c:pt idx="4477">
                  <c:v>2.1318366751074791E-2</c:v>
                </c:pt>
                <c:pt idx="4478">
                  <c:v>2.1475484594702721E-2</c:v>
                </c:pt>
                <c:pt idx="4479">
                  <c:v>2.1379567682743073E-2</c:v>
                </c:pt>
                <c:pt idx="4480">
                  <c:v>2.1589083597064018E-2</c:v>
                </c:pt>
                <c:pt idx="4481">
                  <c:v>2.1341769024729729E-2</c:v>
                </c:pt>
                <c:pt idx="4482">
                  <c:v>2.0914319902658463E-2</c:v>
                </c:pt>
                <c:pt idx="4483">
                  <c:v>2.1387333050370216E-2</c:v>
                </c:pt>
                <c:pt idx="4484">
                  <c:v>2.1417859941720963E-2</c:v>
                </c:pt>
                <c:pt idx="4485">
                  <c:v>2.0915679633617401E-2</c:v>
                </c:pt>
                <c:pt idx="4486">
                  <c:v>2.1085798740386963E-2</c:v>
                </c:pt>
                <c:pt idx="4487">
                  <c:v>2.1448073908686638E-2</c:v>
                </c:pt>
                <c:pt idx="4488">
                  <c:v>2.154151163995266E-2</c:v>
                </c:pt>
                <c:pt idx="4489">
                  <c:v>2.1559257060289383E-2</c:v>
                </c:pt>
                <c:pt idx="4490">
                  <c:v>2.1389251574873924E-2</c:v>
                </c:pt>
                <c:pt idx="4491">
                  <c:v>2.0797278732061386E-2</c:v>
                </c:pt>
                <c:pt idx="4492">
                  <c:v>2.1236404776573181E-2</c:v>
                </c:pt>
                <c:pt idx="4493">
                  <c:v>2.1002644672989845E-2</c:v>
                </c:pt>
                <c:pt idx="4494">
                  <c:v>2.1224126219749451E-2</c:v>
                </c:pt>
                <c:pt idx="4495">
                  <c:v>2.1311864256858826E-2</c:v>
                </c:pt>
                <c:pt idx="4496">
                  <c:v>2.1600421518087387E-2</c:v>
                </c:pt>
                <c:pt idx="4497">
                  <c:v>2.145417220890522E-2</c:v>
                </c:pt>
                <c:pt idx="4498">
                  <c:v>2.1196363493800163E-2</c:v>
                </c:pt>
                <c:pt idx="4499">
                  <c:v>2.1441761404275894E-2</c:v>
                </c:pt>
                <c:pt idx="4500">
                  <c:v>2.1491706371307373E-2</c:v>
                </c:pt>
                <c:pt idx="4501">
                  <c:v>2.1282177418470383E-2</c:v>
                </c:pt>
                <c:pt idx="4502">
                  <c:v>2.0883472636342049E-2</c:v>
                </c:pt>
                <c:pt idx="4503">
                  <c:v>2.1392356604337692E-2</c:v>
                </c:pt>
                <c:pt idx="4504">
                  <c:v>2.1286055445671082E-2</c:v>
                </c:pt>
                <c:pt idx="4505">
                  <c:v>2.1148666739463806E-2</c:v>
                </c:pt>
                <c:pt idx="4506">
                  <c:v>2.0940897986292839E-2</c:v>
                </c:pt>
                <c:pt idx="4507">
                  <c:v>2.1359514445066452E-2</c:v>
                </c:pt>
                <c:pt idx="4508">
                  <c:v>2.1679893136024475E-2</c:v>
                </c:pt>
                <c:pt idx="4509">
                  <c:v>2.1960146725177765E-2</c:v>
                </c:pt>
                <c:pt idx="4510">
                  <c:v>2.1603213623166084E-2</c:v>
                </c:pt>
                <c:pt idx="4511">
                  <c:v>2.1178891882300377E-2</c:v>
                </c:pt>
                <c:pt idx="4512">
                  <c:v>2.0948054268956184E-2</c:v>
                </c:pt>
                <c:pt idx="4513">
                  <c:v>2.1227842196822166E-2</c:v>
                </c:pt>
                <c:pt idx="4514">
                  <c:v>2.1222814917564392E-2</c:v>
                </c:pt>
                <c:pt idx="4515">
                  <c:v>2.1260062232613564E-2</c:v>
                </c:pt>
                <c:pt idx="4516">
                  <c:v>2.1393580362200737E-2</c:v>
                </c:pt>
                <c:pt idx="4517">
                  <c:v>2.1235357969999313E-2</c:v>
                </c:pt>
                <c:pt idx="4518">
                  <c:v>2.1287495270371437E-2</c:v>
                </c:pt>
                <c:pt idx="4519">
                  <c:v>2.1938176825642586E-2</c:v>
                </c:pt>
                <c:pt idx="4520">
                  <c:v>2.19313595443964E-2</c:v>
                </c:pt>
                <c:pt idx="4521">
                  <c:v>2.1560588851571083E-2</c:v>
                </c:pt>
                <c:pt idx="4522">
                  <c:v>2.1148370578885078E-2</c:v>
                </c:pt>
                <c:pt idx="4523">
                  <c:v>2.166835218667984E-2</c:v>
                </c:pt>
                <c:pt idx="4524">
                  <c:v>2.1275384351611137E-2</c:v>
                </c:pt>
                <c:pt idx="4525">
                  <c:v>2.1184567362070084E-2</c:v>
                </c:pt>
                <c:pt idx="4526">
                  <c:v>2.1234732121229172E-2</c:v>
                </c:pt>
                <c:pt idx="4527">
                  <c:v>2.1156510338187218E-2</c:v>
                </c:pt>
                <c:pt idx="4528">
                  <c:v>2.1680371835827827E-2</c:v>
                </c:pt>
                <c:pt idx="4529">
                  <c:v>2.1861547604203224E-2</c:v>
                </c:pt>
                <c:pt idx="4530">
                  <c:v>2.1794591099023819E-2</c:v>
                </c:pt>
                <c:pt idx="4531">
                  <c:v>2.1530847996473312E-2</c:v>
                </c:pt>
                <c:pt idx="4532">
                  <c:v>2.1085990592837334E-2</c:v>
                </c:pt>
                <c:pt idx="4533">
                  <c:v>2.1429121494293213E-2</c:v>
                </c:pt>
                <c:pt idx="4534">
                  <c:v>2.1467950195074081E-2</c:v>
                </c:pt>
                <c:pt idx="4535">
                  <c:v>2.1493880078196526E-2</c:v>
                </c:pt>
                <c:pt idx="4536">
                  <c:v>2.1470678970217705E-2</c:v>
                </c:pt>
                <c:pt idx="4537">
                  <c:v>2.1186189725995064E-2</c:v>
                </c:pt>
                <c:pt idx="4538">
                  <c:v>2.1346144378185272E-2</c:v>
                </c:pt>
                <c:pt idx="4539">
                  <c:v>2.157742902636528E-2</c:v>
                </c:pt>
                <c:pt idx="4540">
                  <c:v>2.2052407264709473E-2</c:v>
                </c:pt>
                <c:pt idx="4541">
                  <c:v>2.1632932126522064E-2</c:v>
                </c:pt>
                <c:pt idx="4542">
                  <c:v>2.126467227935791E-2</c:v>
                </c:pt>
                <c:pt idx="4543">
                  <c:v>2.1250627934932709E-2</c:v>
                </c:pt>
                <c:pt idx="4544">
                  <c:v>2.1188145503401756E-2</c:v>
                </c:pt>
                <c:pt idx="4545">
                  <c:v>2.1269196644425392E-2</c:v>
                </c:pt>
                <c:pt idx="4546">
                  <c:v>2.0976448431611061E-2</c:v>
                </c:pt>
                <c:pt idx="4547">
                  <c:v>2.0462986081838608E-2</c:v>
                </c:pt>
                <c:pt idx="4548">
                  <c:v>2.0862311124801636E-2</c:v>
                </c:pt>
                <c:pt idx="4549">
                  <c:v>2.0908977836370468E-2</c:v>
                </c:pt>
                <c:pt idx="4550">
                  <c:v>2.1156378090381622E-2</c:v>
                </c:pt>
                <c:pt idx="4551">
                  <c:v>2.095426432788372E-2</c:v>
                </c:pt>
                <c:pt idx="4552">
                  <c:v>2.1232180297374725E-2</c:v>
                </c:pt>
                <c:pt idx="4553">
                  <c:v>2.1400824189186096E-2</c:v>
                </c:pt>
                <c:pt idx="4554">
                  <c:v>2.1467637270689011E-2</c:v>
                </c:pt>
                <c:pt idx="4555">
                  <c:v>2.1457718685269356E-2</c:v>
                </c:pt>
                <c:pt idx="4556">
                  <c:v>2.1284943446516991E-2</c:v>
                </c:pt>
                <c:pt idx="4557">
                  <c:v>2.1295879036188126E-2</c:v>
                </c:pt>
                <c:pt idx="4558">
                  <c:v>2.1536415442824364E-2</c:v>
                </c:pt>
                <c:pt idx="4559">
                  <c:v>2.1567394956946373E-2</c:v>
                </c:pt>
                <c:pt idx="4560">
                  <c:v>2.2052841261029243E-2</c:v>
                </c:pt>
                <c:pt idx="4561">
                  <c:v>2.196173183619976E-2</c:v>
                </c:pt>
                <c:pt idx="4562">
                  <c:v>2.1491598337888718E-2</c:v>
                </c:pt>
                <c:pt idx="4563">
                  <c:v>2.1265283226966858E-2</c:v>
                </c:pt>
                <c:pt idx="4564">
                  <c:v>2.1468877792358398E-2</c:v>
                </c:pt>
                <c:pt idx="4565">
                  <c:v>2.1682063117623329E-2</c:v>
                </c:pt>
                <c:pt idx="4566">
                  <c:v>2.1172899752855301E-2</c:v>
                </c:pt>
                <c:pt idx="4567">
                  <c:v>2.1588277071714401E-2</c:v>
                </c:pt>
                <c:pt idx="4568">
                  <c:v>2.1565321832895279E-2</c:v>
                </c:pt>
                <c:pt idx="4569">
                  <c:v>2.1821955218911171E-2</c:v>
                </c:pt>
                <c:pt idx="4570">
                  <c:v>2.1820511668920517E-2</c:v>
                </c:pt>
                <c:pt idx="4571">
                  <c:v>2.1415079012513161E-2</c:v>
                </c:pt>
                <c:pt idx="4572">
                  <c:v>2.1217361092567444E-2</c:v>
                </c:pt>
                <c:pt idx="4573">
                  <c:v>2.1305939182639122E-2</c:v>
                </c:pt>
                <c:pt idx="4574">
                  <c:v>2.1433383226394653E-2</c:v>
                </c:pt>
                <c:pt idx="4575">
                  <c:v>2.110605500638485E-2</c:v>
                </c:pt>
                <c:pt idx="4576">
                  <c:v>2.1201318129897118E-2</c:v>
                </c:pt>
                <c:pt idx="4577">
                  <c:v>2.1411551162600517E-2</c:v>
                </c:pt>
                <c:pt idx="4578">
                  <c:v>2.1260086447000504E-2</c:v>
                </c:pt>
                <c:pt idx="4579">
                  <c:v>2.1654335781931877E-2</c:v>
                </c:pt>
                <c:pt idx="4580">
                  <c:v>2.1584063768386841E-2</c:v>
                </c:pt>
                <c:pt idx="4581">
                  <c:v>2.1836539730429649E-2</c:v>
                </c:pt>
                <c:pt idx="4582">
                  <c:v>2.1213395521044731E-2</c:v>
                </c:pt>
                <c:pt idx="4583">
                  <c:v>2.1144317463040352E-2</c:v>
                </c:pt>
                <c:pt idx="4584">
                  <c:v>2.1618124097585678E-2</c:v>
                </c:pt>
                <c:pt idx="4585">
                  <c:v>2.1445287391543388E-2</c:v>
                </c:pt>
                <c:pt idx="4586">
                  <c:v>2.1557888016104698E-2</c:v>
                </c:pt>
                <c:pt idx="4587">
                  <c:v>2.1552469581365585E-2</c:v>
                </c:pt>
                <c:pt idx="4588">
                  <c:v>2.158629335463047E-2</c:v>
                </c:pt>
                <c:pt idx="4589">
                  <c:v>2.1758658811450005E-2</c:v>
                </c:pt>
                <c:pt idx="4590">
                  <c:v>2.1774744614958763E-2</c:v>
                </c:pt>
                <c:pt idx="4591">
                  <c:v>2.1406183019280434E-2</c:v>
                </c:pt>
                <c:pt idx="4592">
                  <c:v>2.1416580304503441E-2</c:v>
                </c:pt>
                <c:pt idx="4593">
                  <c:v>2.152441069483757E-2</c:v>
                </c:pt>
                <c:pt idx="4594">
                  <c:v>2.132778987288475E-2</c:v>
                </c:pt>
                <c:pt idx="4595">
                  <c:v>2.1254956722259521E-2</c:v>
                </c:pt>
                <c:pt idx="4596">
                  <c:v>2.1352721378207207E-2</c:v>
                </c:pt>
                <c:pt idx="4597">
                  <c:v>2.1334359422326088E-2</c:v>
                </c:pt>
                <c:pt idx="4598">
                  <c:v>2.1346231922507286E-2</c:v>
                </c:pt>
                <c:pt idx="4599">
                  <c:v>2.1612167358398438E-2</c:v>
                </c:pt>
                <c:pt idx="4600">
                  <c:v>2.1892445161938667E-2</c:v>
                </c:pt>
                <c:pt idx="4601">
                  <c:v>2.1804025396704674E-2</c:v>
                </c:pt>
                <c:pt idx="4602">
                  <c:v>2.1497253328561783E-2</c:v>
                </c:pt>
                <c:pt idx="4603">
                  <c:v>2.1505147218704224E-2</c:v>
                </c:pt>
                <c:pt idx="4604">
                  <c:v>2.1556537598371506E-2</c:v>
                </c:pt>
                <c:pt idx="4605">
                  <c:v>2.1523082628846169E-2</c:v>
                </c:pt>
                <c:pt idx="4606">
                  <c:v>2.1596599370241165E-2</c:v>
                </c:pt>
                <c:pt idx="4607">
                  <c:v>2.1663941442966461E-2</c:v>
                </c:pt>
                <c:pt idx="4608">
                  <c:v>2.1670939400792122E-2</c:v>
                </c:pt>
                <c:pt idx="4609">
                  <c:v>2.1914450451731682E-2</c:v>
                </c:pt>
                <c:pt idx="4610">
                  <c:v>2.1887525916099548E-2</c:v>
                </c:pt>
                <c:pt idx="4611">
                  <c:v>2.1728634834289551E-2</c:v>
                </c:pt>
                <c:pt idx="4612">
                  <c:v>2.1740345284342766E-2</c:v>
                </c:pt>
                <c:pt idx="4613">
                  <c:v>2.1746018901467323E-2</c:v>
                </c:pt>
                <c:pt idx="4614">
                  <c:v>2.1602783352136612E-2</c:v>
                </c:pt>
                <c:pt idx="4615">
                  <c:v>2.1718703210353851E-2</c:v>
                </c:pt>
                <c:pt idx="4616">
                  <c:v>2.1693289279937744E-2</c:v>
                </c:pt>
                <c:pt idx="4617">
                  <c:v>2.1313142031431198E-2</c:v>
                </c:pt>
                <c:pt idx="4618">
                  <c:v>2.1550307050347328E-2</c:v>
                </c:pt>
                <c:pt idx="4619">
                  <c:v>2.15457733720541E-2</c:v>
                </c:pt>
                <c:pt idx="4620">
                  <c:v>2.1558472886681557E-2</c:v>
                </c:pt>
                <c:pt idx="4621">
                  <c:v>2.1629596129059792E-2</c:v>
                </c:pt>
                <c:pt idx="4622">
                  <c:v>2.1534131839871407E-2</c:v>
                </c:pt>
                <c:pt idx="4623">
                  <c:v>2.1624922752380371E-2</c:v>
                </c:pt>
                <c:pt idx="4624">
                  <c:v>2.1454961970448494E-2</c:v>
                </c:pt>
                <c:pt idx="4625">
                  <c:v>2.1375682204961777E-2</c:v>
                </c:pt>
                <c:pt idx="4626">
                  <c:v>2.1814826875925064E-2</c:v>
                </c:pt>
                <c:pt idx="4627">
                  <c:v>2.1815858781337738E-2</c:v>
                </c:pt>
                <c:pt idx="4628">
                  <c:v>2.17308159917593E-2</c:v>
                </c:pt>
                <c:pt idx="4629">
                  <c:v>2.1675765514373779E-2</c:v>
                </c:pt>
                <c:pt idx="4630">
                  <c:v>2.1669019013643265E-2</c:v>
                </c:pt>
                <c:pt idx="4631">
                  <c:v>2.1394670009613037E-2</c:v>
                </c:pt>
                <c:pt idx="4632">
                  <c:v>2.1604085341095924E-2</c:v>
                </c:pt>
                <c:pt idx="4633">
                  <c:v>2.1292924880981445E-2</c:v>
                </c:pt>
                <c:pt idx="4634">
                  <c:v>2.1663844585418701E-2</c:v>
                </c:pt>
                <c:pt idx="4635">
                  <c:v>2.1856050938367844E-2</c:v>
                </c:pt>
                <c:pt idx="4636">
                  <c:v>2.1538272500038147E-2</c:v>
                </c:pt>
                <c:pt idx="4637">
                  <c:v>2.1786285564303398E-2</c:v>
                </c:pt>
                <c:pt idx="4638">
                  <c:v>2.1923191845417023E-2</c:v>
                </c:pt>
                <c:pt idx="4639">
                  <c:v>2.1616034209728241E-2</c:v>
                </c:pt>
                <c:pt idx="4640">
                  <c:v>2.1605014801025391E-2</c:v>
                </c:pt>
                <c:pt idx="4641">
                  <c:v>2.162984199821949E-2</c:v>
                </c:pt>
                <c:pt idx="4642">
                  <c:v>2.1637316793203354E-2</c:v>
                </c:pt>
                <c:pt idx="4643">
                  <c:v>2.1742533892393112E-2</c:v>
                </c:pt>
                <c:pt idx="4644">
                  <c:v>2.1345105022192001E-2</c:v>
                </c:pt>
                <c:pt idx="4645">
                  <c:v>2.1543867886066437E-2</c:v>
                </c:pt>
                <c:pt idx="4646">
                  <c:v>2.171102911233902E-2</c:v>
                </c:pt>
                <c:pt idx="4647">
                  <c:v>2.1896505728363991E-2</c:v>
                </c:pt>
                <c:pt idx="4648">
                  <c:v>2.1838422864675522E-2</c:v>
                </c:pt>
                <c:pt idx="4649">
                  <c:v>2.2071396932005882E-2</c:v>
                </c:pt>
                <c:pt idx="4650">
                  <c:v>2.1582163870334625E-2</c:v>
                </c:pt>
                <c:pt idx="4651">
                  <c:v>2.169002965092659E-2</c:v>
                </c:pt>
                <c:pt idx="4652">
                  <c:v>2.1334506571292877E-2</c:v>
                </c:pt>
                <c:pt idx="4653">
                  <c:v>2.1462015807628632E-2</c:v>
                </c:pt>
                <c:pt idx="4654">
                  <c:v>2.1844780072569847E-2</c:v>
                </c:pt>
                <c:pt idx="4655">
                  <c:v>2.1508049219846725E-2</c:v>
                </c:pt>
                <c:pt idx="4656">
                  <c:v>2.1612431854009628E-2</c:v>
                </c:pt>
                <c:pt idx="4657">
                  <c:v>2.2019445896148682E-2</c:v>
                </c:pt>
                <c:pt idx="4658">
                  <c:v>2.1829333156347275E-2</c:v>
                </c:pt>
                <c:pt idx="4659">
                  <c:v>2.1578513085842133E-2</c:v>
                </c:pt>
                <c:pt idx="4660">
                  <c:v>2.1576188504695892E-2</c:v>
                </c:pt>
                <c:pt idx="4661">
                  <c:v>2.1286789327859879E-2</c:v>
                </c:pt>
                <c:pt idx="4662">
                  <c:v>2.1658295765519142E-2</c:v>
                </c:pt>
                <c:pt idx="4663">
                  <c:v>2.1610476076602936E-2</c:v>
                </c:pt>
                <c:pt idx="4664">
                  <c:v>2.1793635562062263E-2</c:v>
                </c:pt>
                <c:pt idx="4665">
                  <c:v>2.1953875198960304E-2</c:v>
                </c:pt>
                <c:pt idx="4666">
                  <c:v>2.1959263831377029E-2</c:v>
                </c:pt>
                <c:pt idx="4667">
                  <c:v>2.1980723366141319E-2</c:v>
                </c:pt>
                <c:pt idx="4668">
                  <c:v>2.2075533866882324E-2</c:v>
                </c:pt>
                <c:pt idx="4669">
                  <c:v>2.1885981783270836E-2</c:v>
                </c:pt>
                <c:pt idx="4670">
                  <c:v>2.1779071539640427E-2</c:v>
                </c:pt>
                <c:pt idx="4671">
                  <c:v>2.1479249000549316E-2</c:v>
                </c:pt>
                <c:pt idx="4672">
                  <c:v>2.1261546760797501E-2</c:v>
                </c:pt>
                <c:pt idx="4673">
                  <c:v>2.1842358633875847E-2</c:v>
                </c:pt>
                <c:pt idx="4674">
                  <c:v>2.1544629707932472E-2</c:v>
                </c:pt>
                <c:pt idx="4675">
                  <c:v>2.1343199536204338E-2</c:v>
                </c:pt>
                <c:pt idx="4676">
                  <c:v>2.1836601197719574E-2</c:v>
                </c:pt>
                <c:pt idx="4677">
                  <c:v>2.1940411999821663E-2</c:v>
                </c:pt>
                <c:pt idx="4678">
                  <c:v>2.1714711561799049E-2</c:v>
                </c:pt>
                <c:pt idx="4679">
                  <c:v>2.1718131378293037E-2</c:v>
                </c:pt>
                <c:pt idx="4680">
                  <c:v>2.1229013800621033E-2</c:v>
                </c:pt>
                <c:pt idx="4681">
                  <c:v>2.1629577502608299E-2</c:v>
                </c:pt>
                <c:pt idx="4682">
                  <c:v>2.1431233733892441E-2</c:v>
                </c:pt>
                <c:pt idx="4683">
                  <c:v>2.1549588069319725E-2</c:v>
                </c:pt>
                <c:pt idx="4684">
                  <c:v>2.1734803915023804E-2</c:v>
                </c:pt>
                <c:pt idx="4685">
                  <c:v>2.1768972277641296E-2</c:v>
                </c:pt>
                <c:pt idx="4686">
                  <c:v>2.1618638187646866E-2</c:v>
                </c:pt>
                <c:pt idx="4687">
                  <c:v>2.1793926134705544E-2</c:v>
                </c:pt>
                <c:pt idx="4688">
                  <c:v>2.1898502483963966E-2</c:v>
                </c:pt>
                <c:pt idx="4689">
                  <c:v>2.2077314555644989E-2</c:v>
                </c:pt>
                <c:pt idx="4690">
                  <c:v>2.1687863394618034E-2</c:v>
                </c:pt>
                <c:pt idx="4691">
                  <c:v>2.1340224891901016E-2</c:v>
                </c:pt>
                <c:pt idx="4692">
                  <c:v>2.1744364872574806E-2</c:v>
                </c:pt>
                <c:pt idx="4693">
                  <c:v>2.1753523498773575E-2</c:v>
                </c:pt>
                <c:pt idx="4694">
                  <c:v>2.1568393334746361E-2</c:v>
                </c:pt>
                <c:pt idx="4695">
                  <c:v>2.1713078022003174E-2</c:v>
                </c:pt>
                <c:pt idx="4696">
                  <c:v>2.1867593750357628E-2</c:v>
                </c:pt>
                <c:pt idx="4697">
                  <c:v>2.1760964766144753E-2</c:v>
                </c:pt>
                <c:pt idx="4698">
                  <c:v>2.1730478852987289E-2</c:v>
                </c:pt>
                <c:pt idx="4699">
                  <c:v>2.1402150392532349E-2</c:v>
                </c:pt>
                <c:pt idx="4700">
                  <c:v>2.1329723298549652E-2</c:v>
                </c:pt>
                <c:pt idx="4701">
                  <c:v>2.1306121721863747E-2</c:v>
                </c:pt>
                <c:pt idx="4702">
                  <c:v>2.1572556346654892E-2</c:v>
                </c:pt>
                <c:pt idx="4703">
                  <c:v>2.1875746548175812E-2</c:v>
                </c:pt>
                <c:pt idx="4704">
                  <c:v>2.2126210853457451E-2</c:v>
                </c:pt>
                <c:pt idx="4705">
                  <c:v>2.1672654896974564E-2</c:v>
                </c:pt>
                <c:pt idx="4706">
                  <c:v>2.1685469895601273E-2</c:v>
                </c:pt>
                <c:pt idx="4707">
                  <c:v>2.1566895768046379E-2</c:v>
                </c:pt>
                <c:pt idx="4708">
                  <c:v>2.1965067833662033E-2</c:v>
                </c:pt>
                <c:pt idx="4709">
                  <c:v>2.1814566105604172E-2</c:v>
                </c:pt>
                <c:pt idx="4710">
                  <c:v>2.1461339667439461E-2</c:v>
                </c:pt>
                <c:pt idx="4711">
                  <c:v>2.1607784554362297E-2</c:v>
                </c:pt>
                <c:pt idx="4712">
                  <c:v>2.1577460691332817E-2</c:v>
                </c:pt>
                <c:pt idx="4713">
                  <c:v>2.1738914772868156E-2</c:v>
                </c:pt>
                <c:pt idx="4714">
                  <c:v>2.177204005420208E-2</c:v>
                </c:pt>
                <c:pt idx="4715">
                  <c:v>2.1948561072349548E-2</c:v>
                </c:pt>
                <c:pt idx="4716">
                  <c:v>2.1988589316606522E-2</c:v>
                </c:pt>
                <c:pt idx="4717">
                  <c:v>2.2077431902289391E-2</c:v>
                </c:pt>
                <c:pt idx="4718">
                  <c:v>2.172611840069294E-2</c:v>
                </c:pt>
                <c:pt idx="4719">
                  <c:v>2.1583162248134613E-2</c:v>
                </c:pt>
                <c:pt idx="4720">
                  <c:v>2.1402483806014061E-2</c:v>
                </c:pt>
                <c:pt idx="4721">
                  <c:v>2.1468942984938622E-2</c:v>
                </c:pt>
                <c:pt idx="4722">
                  <c:v>2.1715190261602402E-2</c:v>
                </c:pt>
                <c:pt idx="4723">
                  <c:v>2.214398980140686E-2</c:v>
                </c:pt>
                <c:pt idx="4724">
                  <c:v>2.211141400039196E-2</c:v>
                </c:pt>
                <c:pt idx="4725">
                  <c:v>2.1681495010852814E-2</c:v>
                </c:pt>
                <c:pt idx="4726">
                  <c:v>2.1470783278346062E-2</c:v>
                </c:pt>
                <c:pt idx="4727">
                  <c:v>2.1843921393156052E-2</c:v>
                </c:pt>
                <c:pt idx="4728">
                  <c:v>2.1867131814360619E-2</c:v>
                </c:pt>
                <c:pt idx="4729">
                  <c:v>2.1557442843914032E-2</c:v>
                </c:pt>
                <c:pt idx="4730">
                  <c:v>2.155417762696743E-2</c:v>
                </c:pt>
                <c:pt idx="4731">
                  <c:v>2.1413614973425865E-2</c:v>
                </c:pt>
                <c:pt idx="4732">
                  <c:v>2.1599864587187767E-2</c:v>
                </c:pt>
                <c:pt idx="4733">
                  <c:v>2.1763863041996956E-2</c:v>
                </c:pt>
                <c:pt idx="4734">
                  <c:v>2.1779458969831467E-2</c:v>
                </c:pt>
                <c:pt idx="4735">
                  <c:v>2.1820537745952606E-2</c:v>
                </c:pt>
                <c:pt idx="4736">
                  <c:v>2.1905496716499329E-2</c:v>
                </c:pt>
                <c:pt idx="4737">
                  <c:v>2.168097160756588E-2</c:v>
                </c:pt>
                <c:pt idx="4738">
                  <c:v>2.1569663658738136E-2</c:v>
                </c:pt>
                <c:pt idx="4739">
                  <c:v>2.1741170436143875E-2</c:v>
                </c:pt>
                <c:pt idx="4740">
                  <c:v>2.1532811224460602E-2</c:v>
                </c:pt>
                <c:pt idx="4741">
                  <c:v>2.1662687882781029E-2</c:v>
                </c:pt>
                <c:pt idx="4742">
                  <c:v>2.1876681596040726E-2</c:v>
                </c:pt>
                <c:pt idx="4743">
                  <c:v>2.2352315485477448E-2</c:v>
                </c:pt>
                <c:pt idx="4744">
                  <c:v>2.195189893245697E-2</c:v>
                </c:pt>
                <c:pt idx="4745">
                  <c:v>2.1672293543815613E-2</c:v>
                </c:pt>
                <c:pt idx="4746">
                  <c:v>2.1939521655440331E-2</c:v>
                </c:pt>
                <c:pt idx="4747">
                  <c:v>2.2298771888017654E-2</c:v>
                </c:pt>
                <c:pt idx="4748">
                  <c:v>2.1705750375986099E-2</c:v>
                </c:pt>
                <c:pt idx="4749">
                  <c:v>2.1727412939071655E-2</c:v>
                </c:pt>
                <c:pt idx="4750">
                  <c:v>2.1383136510848999E-2</c:v>
                </c:pt>
                <c:pt idx="4751">
                  <c:v>2.1498944610357285E-2</c:v>
                </c:pt>
                <c:pt idx="4752">
                  <c:v>2.1670985966920853E-2</c:v>
                </c:pt>
                <c:pt idx="4753">
                  <c:v>2.1775770932435989E-2</c:v>
                </c:pt>
                <c:pt idx="4754">
                  <c:v>2.2179065272212029E-2</c:v>
                </c:pt>
                <c:pt idx="4755">
                  <c:v>2.2169852629303932E-2</c:v>
                </c:pt>
                <c:pt idx="4756">
                  <c:v>2.1696979179978371E-2</c:v>
                </c:pt>
                <c:pt idx="4757">
                  <c:v>2.1508926525712013E-2</c:v>
                </c:pt>
                <c:pt idx="4758">
                  <c:v>2.1626638248562813E-2</c:v>
                </c:pt>
                <c:pt idx="4759">
                  <c:v>2.1445898339152336E-2</c:v>
                </c:pt>
                <c:pt idx="4760">
                  <c:v>2.1799579262733459E-2</c:v>
                </c:pt>
                <c:pt idx="4761">
                  <c:v>2.1819807589054108E-2</c:v>
                </c:pt>
                <c:pt idx="4762">
                  <c:v>2.2109545767307281E-2</c:v>
                </c:pt>
                <c:pt idx="4763">
                  <c:v>2.1972808986902237E-2</c:v>
                </c:pt>
                <c:pt idx="4764">
                  <c:v>2.1587297320365906E-2</c:v>
                </c:pt>
                <c:pt idx="4765">
                  <c:v>2.1897755563259125E-2</c:v>
                </c:pt>
                <c:pt idx="4766">
                  <c:v>2.2194579243659973E-2</c:v>
                </c:pt>
                <c:pt idx="4767">
                  <c:v>2.1971670910716057E-2</c:v>
                </c:pt>
                <c:pt idx="4768">
                  <c:v>2.1975865587592125E-2</c:v>
                </c:pt>
                <c:pt idx="4769">
                  <c:v>2.1722737699747086E-2</c:v>
                </c:pt>
                <c:pt idx="4770">
                  <c:v>2.1789975464344025E-2</c:v>
                </c:pt>
                <c:pt idx="4771">
                  <c:v>2.1670505404472351E-2</c:v>
                </c:pt>
                <c:pt idx="4772">
                  <c:v>2.1748833358287811E-2</c:v>
                </c:pt>
                <c:pt idx="4773">
                  <c:v>2.2033492103219032E-2</c:v>
                </c:pt>
                <c:pt idx="4774">
                  <c:v>2.2300321608781815E-2</c:v>
                </c:pt>
                <c:pt idx="4775">
                  <c:v>2.1678091958165169E-2</c:v>
                </c:pt>
                <c:pt idx="4776">
                  <c:v>2.2001069039106369E-2</c:v>
                </c:pt>
                <c:pt idx="4777">
                  <c:v>2.1648267284035683E-2</c:v>
                </c:pt>
                <c:pt idx="4778">
                  <c:v>2.1645445376634598E-2</c:v>
                </c:pt>
                <c:pt idx="4779">
                  <c:v>2.1683642640709877E-2</c:v>
                </c:pt>
                <c:pt idx="4780">
                  <c:v>2.195269986987114E-2</c:v>
                </c:pt>
                <c:pt idx="4781">
                  <c:v>2.2060912102460861E-2</c:v>
                </c:pt>
                <c:pt idx="4782">
                  <c:v>2.1943109109997749E-2</c:v>
                </c:pt>
                <c:pt idx="4783">
                  <c:v>2.1567922085523605E-2</c:v>
                </c:pt>
                <c:pt idx="4784">
                  <c:v>2.1955179050564766E-2</c:v>
                </c:pt>
                <c:pt idx="4785">
                  <c:v>2.1998956799507141E-2</c:v>
                </c:pt>
                <c:pt idx="4786">
                  <c:v>2.1897578611969948E-2</c:v>
                </c:pt>
                <c:pt idx="4787">
                  <c:v>2.188568003475666E-2</c:v>
                </c:pt>
                <c:pt idx="4788">
                  <c:v>2.1690994501113892E-2</c:v>
                </c:pt>
                <c:pt idx="4789">
                  <c:v>2.1836113184690475E-2</c:v>
                </c:pt>
                <c:pt idx="4790">
                  <c:v>2.1823206916451454E-2</c:v>
                </c:pt>
                <c:pt idx="4791">
                  <c:v>2.1777544170618057E-2</c:v>
                </c:pt>
                <c:pt idx="4792">
                  <c:v>2.2543659433722496E-2</c:v>
                </c:pt>
                <c:pt idx="4793">
                  <c:v>2.244218997657299E-2</c:v>
                </c:pt>
                <c:pt idx="4794">
                  <c:v>2.1808667108416557E-2</c:v>
                </c:pt>
                <c:pt idx="4795">
                  <c:v>2.1975448355078697E-2</c:v>
                </c:pt>
                <c:pt idx="4796">
                  <c:v>2.1633658558130264E-2</c:v>
                </c:pt>
                <c:pt idx="4797">
                  <c:v>2.1618254482746124E-2</c:v>
                </c:pt>
                <c:pt idx="4798">
                  <c:v>2.1658554673194885E-2</c:v>
                </c:pt>
                <c:pt idx="4799">
                  <c:v>2.2103454917669296E-2</c:v>
                </c:pt>
                <c:pt idx="4800">
                  <c:v>2.2241871803998947E-2</c:v>
                </c:pt>
                <c:pt idx="4801">
                  <c:v>2.1891048178076744E-2</c:v>
                </c:pt>
                <c:pt idx="4802">
                  <c:v>2.1717661991715431E-2</c:v>
                </c:pt>
                <c:pt idx="4803">
                  <c:v>2.1955151110887527E-2</c:v>
                </c:pt>
                <c:pt idx="4804">
                  <c:v>2.1877039223909378E-2</c:v>
                </c:pt>
                <c:pt idx="4805">
                  <c:v>2.1975727751851082E-2</c:v>
                </c:pt>
                <c:pt idx="4806">
                  <c:v>2.1844517439603806E-2</c:v>
                </c:pt>
                <c:pt idx="4807">
                  <c:v>2.1810170263051987E-2</c:v>
                </c:pt>
                <c:pt idx="4808">
                  <c:v>2.1892067044973373E-2</c:v>
                </c:pt>
                <c:pt idx="4809">
                  <c:v>2.1647248417139053E-2</c:v>
                </c:pt>
                <c:pt idx="4810">
                  <c:v>2.1607184782624245E-2</c:v>
                </c:pt>
                <c:pt idx="4811">
                  <c:v>2.2430477663874626E-2</c:v>
                </c:pt>
                <c:pt idx="4812">
                  <c:v>2.2068556398153305E-2</c:v>
                </c:pt>
                <c:pt idx="4813">
                  <c:v>2.2156277671456337E-2</c:v>
                </c:pt>
                <c:pt idx="4814">
                  <c:v>2.2020068019628525E-2</c:v>
                </c:pt>
                <c:pt idx="4815">
                  <c:v>2.171182818710804E-2</c:v>
                </c:pt>
                <c:pt idx="4816">
                  <c:v>2.1642761304974556E-2</c:v>
                </c:pt>
                <c:pt idx="4817">
                  <c:v>2.1757271140813828E-2</c:v>
                </c:pt>
                <c:pt idx="4818">
                  <c:v>2.2239714860916138E-2</c:v>
                </c:pt>
                <c:pt idx="4819">
                  <c:v>2.2238615900278091E-2</c:v>
                </c:pt>
                <c:pt idx="4820">
                  <c:v>2.2007027640938759E-2</c:v>
                </c:pt>
                <c:pt idx="4821">
                  <c:v>2.1854706108570099E-2</c:v>
                </c:pt>
                <c:pt idx="4822">
                  <c:v>2.2164925932884216E-2</c:v>
                </c:pt>
                <c:pt idx="4823">
                  <c:v>2.1879676729440689E-2</c:v>
                </c:pt>
                <c:pt idx="4824">
                  <c:v>2.2029906511306763E-2</c:v>
                </c:pt>
                <c:pt idx="4825">
                  <c:v>2.1874547004699707E-2</c:v>
                </c:pt>
                <c:pt idx="4826">
                  <c:v>2.1701585501432419E-2</c:v>
                </c:pt>
                <c:pt idx="4827">
                  <c:v>2.1909818053245544E-2</c:v>
                </c:pt>
                <c:pt idx="4828">
                  <c:v>2.1832199767231941E-2</c:v>
                </c:pt>
                <c:pt idx="4829">
                  <c:v>2.2004595026373863E-2</c:v>
                </c:pt>
                <c:pt idx="4830">
                  <c:v>2.2042831405997276E-2</c:v>
                </c:pt>
                <c:pt idx="4831">
                  <c:v>2.1933978423476219E-2</c:v>
                </c:pt>
                <c:pt idx="4832">
                  <c:v>2.233811654150486E-2</c:v>
                </c:pt>
                <c:pt idx="4833">
                  <c:v>2.1646229550242424E-2</c:v>
                </c:pt>
                <c:pt idx="4834">
                  <c:v>2.1778611466288567E-2</c:v>
                </c:pt>
                <c:pt idx="4835">
                  <c:v>2.1687198430299759E-2</c:v>
                </c:pt>
                <c:pt idx="4836">
                  <c:v>2.2093018516898155E-2</c:v>
                </c:pt>
                <c:pt idx="4837">
                  <c:v>2.2190455347299576E-2</c:v>
                </c:pt>
                <c:pt idx="4838">
                  <c:v>2.2189214825630188E-2</c:v>
                </c:pt>
                <c:pt idx="4839">
                  <c:v>2.1875882521271706E-2</c:v>
                </c:pt>
                <c:pt idx="4840">
                  <c:v>2.1973839029669762E-2</c:v>
                </c:pt>
                <c:pt idx="4841">
                  <c:v>2.2035015746951103E-2</c:v>
                </c:pt>
                <c:pt idx="4842">
                  <c:v>2.1922046318650246E-2</c:v>
                </c:pt>
                <c:pt idx="4843">
                  <c:v>2.2102925926446915E-2</c:v>
                </c:pt>
                <c:pt idx="4844">
                  <c:v>2.1942527964711189E-2</c:v>
                </c:pt>
                <c:pt idx="4845">
                  <c:v>2.182718925178051E-2</c:v>
                </c:pt>
                <c:pt idx="4846">
                  <c:v>2.221476286649704E-2</c:v>
                </c:pt>
                <c:pt idx="4847">
                  <c:v>2.2025762125849724E-2</c:v>
                </c:pt>
                <c:pt idx="4848">
                  <c:v>2.2046683356165886E-2</c:v>
                </c:pt>
                <c:pt idx="4849">
                  <c:v>2.1811947226524353E-2</c:v>
                </c:pt>
                <c:pt idx="4850">
                  <c:v>2.2686637938022614E-2</c:v>
                </c:pt>
                <c:pt idx="4851">
                  <c:v>2.2108044475317001E-2</c:v>
                </c:pt>
                <c:pt idx="4852">
                  <c:v>2.1764811128377914E-2</c:v>
                </c:pt>
                <c:pt idx="4853">
                  <c:v>2.1677484735846519E-2</c:v>
                </c:pt>
                <c:pt idx="4854">
                  <c:v>2.1685637533664703E-2</c:v>
                </c:pt>
                <c:pt idx="4855">
                  <c:v>2.222212590277195E-2</c:v>
                </c:pt>
                <c:pt idx="4856">
                  <c:v>2.2291216999292374E-2</c:v>
                </c:pt>
                <c:pt idx="4857">
                  <c:v>2.2089995443820953E-2</c:v>
                </c:pt>
                <c:pt idx="4858">
                  <c:v>2.2145636379718781E-2</c:v>
                </c:pt>
                <c:pt idx="4859">
                  <c:v>2.214336208999157E-2</c:v>
                </c:pt>
                <c:pt idx="4860">
                  <c:v>2.2295225411653519E-2</c:v>
                </c:pt>
                <c:pt idx="4861">
                  <c:v>2.2427046671509743E-2</c:v>
                </c:pt>
                <c:pt idx="4862">
                  <c:v>2.2295409813523293E-2</c:v>
                </c:pt>
                <c:pt idx="4863">
                  <c:v>2.19404436647892E-2</c:v>
                </c:pt>
                <c:pt idx="4864">
                  <c:v>2.2213701158761978E-2</c:v>
                </c:pt>
                <c:pt idx="4865">
                  <c:v>2.2221313789486885E-2</c:v>
                </c:pt>
                <c:pt idx="4866">
                  <c:v>2.2237708792090416E-2</c:v>
                </c:pt>
                <c:pt idx="4867">
                  <c:v>2.2094588726758957E-2</c:v>
                </c:pt>
                <c:pt idx="4868">
                  <c:v>2.2720152512192726E-2</c:v>
                </c:pt>
                <c:pt idx="4869">
                  <c:v>2.2686485201120377E-2</c:v>
                </c:pt>
                <c:pt idx="4870">
                  <c:v>2.1854788064956665E-2</c:v>
                </c:pt>
                <c:pt idx="4871">
                  <c:v>2.1817650645971298E-2</c:v>
                </c:pt>
                <c:pt idx="4872">
                  <c:v>2.1734699606895447E-2</c:v>
                </c:pt>
                <c:pt idx="4873">
                  <c:v>2.2063115611672401E-2</c:v>
                </c:pt>
                <c:pt idx="4874">
                  <c:v>2.2600434720516205E-2</c:v>
                </c:pt>
                <c:pt idx="4875">
                  <c:v>2.2229764610528946E-2</c:v>
                </c:pt>
                <c:pt idx="4876">
                  <c:v>2.2196492180228233E-2</c:v>
                </c:pt>
                <c:pt idx="4877">
                  <c:v>2.1816305816173553E-2</c:v>
                </c:pt>
                <c:pt idx="4878">
                  <c:v>2.1895250305533409E-2</c:v>
                </c:pt>
                <c:pt idx="4879">
                  <c:v>2.2057598456740379E-2</c:v>
                </c:pt>
                <c:pt idx="4880">
                  <c:v>2.2092118859291077E-2</c:v>
                </c:pt>
                <c:pt idx="4881">
                  <c:v>2.2079126909375191E-2</c:v>
                </c:pt>
                <c:pt idx="4882">
                  <c:v>2.2025622427463531E-2</c:v>
                </c:pt>
                <c:pt idx="4883">
                  <c:v>2.2137006744742393E-2</c:v>
                </c:pt>
                <c:pt idx="4884">
                  <c:v>2.1980565041303635E-2</c:v>
                </c:pt>
                <c:pt idx="4885">
                  <c:v>2.1999586373567581E-2</c:v>
                </c:pt>
                <c:pt idx="4886">
                  <c:v>2.2315880283713341E-2</c:v>
                </c:pt>
                <c:pt idx="4887">
                  <c:v>2.3096770048141479E-2</c:v>
                </c:pt>
                <c:pt idx="4888">
                  <c:v>2.2514790296554565E-2</c:v>
                </c:pt>
                <c:pt idx="4889">
                  <c:v>2.169470302760601E-2</c:v>
                </c:pt>
                <c:pt idx="4890">
                  <c:v>2.0956968888640404E-2</c:v>
                </c:pt>
                <c:pt idx="4891">
                  <c:v>2.1226894110441208E-2</c:v>
                </c:pt>
                <c:pt idx="4892">
                  <c:v>2.1660521626472473E-2</c:v>
                </c:pt>
                <c:pt idx="4893">
                  <c:v>2.1795103326439857E-2</c:v>
                </c:pt>
                <c:pt idx="4894">
                  <c:v>2.2111028432846069E-2</c:v>
                </c:pt>
                <c:pt idx="4895">
                  <c:v>2.2248582914471626E-2</c:v>
                </c:pt>
                <c:pt idx="4896">
                  <c:v>2.2010324522852898E-2</c:v>
                </c:pt>
                <c:pt idx="4897">
                  <c:v>2.2132392972707748E-2</c:v>
                </c:pt>
                <c:pt idx="4898">
                  <c:v>2.2028952836990356E-2</c:v>
                </c:pt>
                <c:pt idx="4899">
                  <c:v>2.2221336141228676E-2</c:v>
                </c:pt>
                <c:pt idx="4900">
                  <c:v>2.2348538041114807E-2</c:v>
                </c:pt>
                <c:pt idx="4901">
                  <c:v>2.2420577704906464E-2</c:v>
                </c:pt>
                <c:pt idx="4902">
                  <c:v>2.1981280297040939E-2</c:v>
                </c:pt>
                <c:pt idx="4903">
                  <c:v>2.2217180579900742E-2</c:v>
                </c:pt>
                <c:pt idx="4904">
                  <c:v>2.1903349086642265E-2</c:v>
                </c:pt>
                <c:pt idx="4905">
                  <c:v>2.2662213072180748E-2</c:v>
                </c:pt>
                <c:pt idx="4906">
                  <c:v>2.3382415995001793E-2</c:v>
                </c:pt>
                <c:pt idx="4907">
                  <c:v>2.2271156311035156E-2</c:v>
                </c:pt>
                <c:pt idx="4908">
                  <c:v>2.1848734468221664E-2</c:v>
                </c:pt>
                <c:pt idx="4909">
                  <c:v>2.2171027958393097E-2</c:v>
                </c:pt>
                <c:pt idx="4910">
                  <c:v>2.2657951340079308E-2</c:v>
                </c:pt>
                <c:pt idx="4911">
                  <c:v>2.271396666765213E-2</c:v>
                </c:pt>
                <c:pt idx="4912">
                  <c:v>2.2678891196846962E-2</c:v>
                </c:pt>
                <c:pt idx="4913">
                  <c:v>2.2696878761053085E-2</c:v>
                </c:pt>
                <c:pt idx="4914">
                  <c:v>2.2433200851082802E-2</c:v>
                </c:pt>
                <c:pt idx="4915">
                  <c:v>2.2509222850203514E-2</c:v>
                </c:pt>
                <c:pt idx="4916">
                  <c:v>2.2222552448511124E-2</c:v>
                </c:pt>
                <c:pt idx="4917">
                  <c:v>2.2276127710938454E-2</c:v>
                </c:pt>
                <c:pt idx="4918">
                  <c:v>2.2238144651055336E-2</c:v>
                </c:pt>
                <c:pt idx="4919">
                  <c:v>2.2579340264201164E-2</c:v>
                </c:pt>
                <c:pt idx="4920">
                  <c:v>2.2288085892796516E-2</c:v>
                </c:pt>
                <c:pt idx="4921">
                  <c:v>2.261643297970295E-2</c:v>
                </c:pt>
                <c:pt idx="4922">
                  <c:v>2.2330444306135178E-2</c:v>
                </c:pt>
                <c:pt idx="4923">
                  <c:v>2.2566530853509903E-2</c:v>
                </c:pt>
                <c:pt idx="4924">
                  <c:v>2.3506658151745796E-2</c:v>
                </c:pt>
                <c:pt idx="4925">
                  <c:v>2.3040158674120903E-2</c:v>
                </c:pt>
                <c:pt idx="4926">
                  <c:v>2.215457521378994E-2</c:v>
                </c:pt>
                <c:pt idx="4927">
                  <c:v>2.1963685750961304E-2</c:v>
                </c:pt>
                <c:pt idx="4928">
                  <c:v>2.2497918456792831E-2</c:v>
                </c:pt>
                <c:pt idx="4929">
                  <c:v>2.2779285907745361E-2</c:v>
                </c:pt>
                <c:pt idx="4930">
                  <c:v>2.2606441751122475E-2</c:v>
                </c:pt>
                <c:pt idx="4931">
                  <c:v>2.330528199672699E-2</c:v>
                </c:pt>
                <c:pt idx="4932">
                  <c:v>2.2692542523145676E-2</c:v>
                </c:pt>
                <c:pt idx="4933">
                  <c:v>2.2635890170931816E-2</c:v>
                </c:pt>
                <c:pt idx="4934">
                  <c:v>2.2432828322052956E-2</c:v>
                </c:pt>
                <c:pt idx="4935">
                  <c:v>2.2808142006397247E-2</c:v>
                </c:pt>
                <c:pt idx="4936">
                  <c:v>2.2797686979174614E-2</c:v>
                </c:pt>
                <c:pt idx="4937">
                  <c:v>2.2799590602517128E-2</c:v>
                </c:pt>
                <c:pt idx="4938">
                  <c:v>2.2504523396492004E-2</c:v>
                </c:pt>
                <c:pt idx="4939">
                  <c:v>2.2759880870580673E-2</c:v>
                </c:pt>
                <c:pt idx="4940">
                  <c:v>2.2398214787244797E-2</c:v>
                </c:pt>
                <c:pt idx="4941">
                  <c:v>2.2496309131383896E-2</c:v>
                </c:pt>
                <c:pt idx="4942">
                  <c:v>2.3388007655739784E-2</c:v>
                </c:pt>
                <c:pt idx="4943">
                  <c:v>2.3073457181453705E-2</c:v>
                </c:pt>
                <c:pt idx="4944">
                  <c:v>2.2309277206659317E-2</c:v>
                </c:pt>
                <c:pt idx="4945">
                  <c:v>2.2076541557908058E-2</c:v>
                </c:pt>
                <c:pt idx="4946">
                  <c:v>2.2307718172669411E-2</c:v>
                </c:pt>
                <c:pt idx="4947">
                  <c:v>2.2682627663016319E-2</c:v>
                </c:pt>
                <c:pt idx="4948">
                  <c:v>2.2686304524540901E-2</c:v>
                </c:pt>
                <c:pt idx="4949">
                  <c:v>2.3384824395179749E-2</c:v>
                </c:pt>
                <c:pt idx="4950">
                  <c:v>2.3033389821648598E-2</c:v>
                </c:pt>
                <c:pt idx="4951">
                  <c:v>2.2695746272802353E-2</c:v>
                </c:pt>
                <c:pt idx="4952">
                  <c:v>2.2500032559037209E-2</c:v>
                </c:pt>
                <c:pt idx="4953">
                  <c:v>2.2648163139820099E-2</c:v>
                </c:pt>
                <c:pt idx="4954">
                  <c:v>2.2626480087637901E-2</c:v>
                </c:pt>
                <c:pt idx="4955">
                  <c:v>2.2480819374322891E-2</c:v>
                </c:pt>
                <c:pt idx="4956">
                  <c:v>2.2668207064270973E-2</c:v>
                </c:pt>
                <c:pt idx="4957">
                  <c:v>2.2779041901230812E-2</c:v>
                </c:pt>
                <c:pt idx="4958">
                  <c:v>2.2632017731666565E-2</c:v>
                </c:pt>
                <c:pt idx="4959">
                  <c:v>2.288045734167099E-2</c:v>
                </c:pt>
                <c:pt idx="4960">
                  <c:v>2.3373622447252274E-2</c:v>
                </c:pt>
                <c:pt idx="4961">
                  <c:v>2.3783378303050995E-2</c:v>
                </c:pt>
                <c:pt idx="4962">
                  <c:v>2.2601604461669922E-2</c:v>
                </c:pt>
                <c:pt idx="4963">
                  <c:v>2.2271834313869476E-2</c:v>
                </c:pt>
                <c:pt idx="4964">
                  <c:v>2.2647194564342499E-2</c:v>
                </c:pt>
                <c:pt idx="4965">
                  <c:v>2.2680226713418961E-2</c:v>
                </c:pt>
                <c:pt idx="4966">
                  <c:v>2.2722579538822174E-2</c:v>
                </c:pt>
                <c:pt idx="4967">
                  <c:v>2.2945260629057884E-2</c:v>
                </c:pt>
                <c:pt idx="4968">
                  <c:v>2.3082694038748741E-2</c:v>
                </c:pt>
                <c:pt idx="4969">
                  <c:v>2.2814096882939339E-2</c:v>
                </c:pt>
                <c:pt idx="4970">
                  <c:v>2.2656992077827454E-2</c:v>
                </c:pt>
                <c:pt idx="4971">
                  <c:v>2.2978739812970161E-2</c:v>
                </c:pt>
                <c:pt idx="4972">
                  <c:v>2.2889014333486557E-2</c:v>
                </c:pt>
                <c:pt idx="4973">
                  <c:v>2.259623259305954E-2</c:v>
                </c:pt>
                <c:pt idx="4974">
                  <c:v>2.272038534283638E-2</c:v>
                </c:pt>
                <c:pt idx="4975">
                  <c:v>2.2686433047056198E-2</c:v>
                </c:pt>
                <c:pt idx="4976">
                  <c:v>2.2508475929498672E-2</c:v>
                </c:pt>
                <c:pt idx="4977">
                  <c:v>2.2822827100753784E-2</c:v>
                </c:pt>
                <c:pt idx="4978">
                  <c:v>2.3479104042053223E-2</c:v>
                </c:pt>
                <c:pt idx="4979">
                  <c:v>2.4020208045840263E-2</c:v>
                </c:pt>
                <c:pt idx="4980">
                  <c:v>2.3099590092897415E-2</c:v>
                </c:pt>
                <c:pt idx="4981">
                  <c:v>2.2241922095417976E-2</c:v>
                </c:pt>
                <c:pt idx="4982">
                  <c:v>2.2576533257961273E-2</c:v>
                </c:pt>
                <c:pt idx="4983">
                  <c:v>2.2854596376419067E-2</c:v>
                </c:pt>
                <c:pt idx="4984">
                  <c:v>2.3043915629386902E-2</c:v>
                </c:pt>
                <c:pt idx="4985">
                  <c:v>2.2772220894694328E-2</c:v>
                </c:pt>
                <c:pt idx="4986">
                  <c:v>2.2955784574151039E-2</c:v>
                </c:pt>
                <c:pt idx="4987">
                  <c:v>2.3061724379658699E-2</c:v>
                </c:pt>
                <c:pt idx="4988">
                  <c:v>2.2569907829165459E-2</c:v>
                </c:pt>
                <c:pt idx="4989">
                  <c:v>2.2978408262133598E-2</c:v>
                </c:pt>
                <c:pt idx="4990">
                  <c:v>2.2847956046462059E-2</c:v>
                </c:pt>
                <c:pt idx="4991">
                  <c:v>2.314063161611557E-2</c:v>
                </c:pt>
                <c:pt idx="4992">
                  <c:v>2.2878412157297134E-2</c:v>
                </c:pt>
                <c:pt idx="4993">
                  <c:v>2.2608544677495956E-2</c:v>
                </c:pt>
                <c:pt idx="4994">
                  <c:v>2.270161360502243E-2</c:v>
                </c:pt>
                <c:pt idx="4995">
                  <c:v>2.2889761254191399E-2</c:v>
                </c:pt>
                <c:pt idx="4996">
                  <c:v>2.3157285526394844E-2</c:v>
                </c:pt>
                <c:pt idx="4997">
                  <c:v>2.3656858131289482E-2</c:v>
                </c:pt>
                <c:pt idx="4998">
                  <c:v>2.3220526054501534E-2</c:v>
                </c:pt>
                <c:pt idx="4999">
                  <c:v>2.2426724433898926E-2</c:v>
                </c:pt>
                <c:pt idx="5000">
                  <c:v>2.2491812705993652E-2</c:v>
                </c:pt>
                <c:pt idx="5001">
                  <c:v>2.3145470768213272E-2</c:v>
                </c:pt>
                <c:pt idx="5002">
                  <c:v>2.3208513855934143E-2</c:v>
                </c:pt>
                <c:pt idx="5003">
                  <c:v>2.2794831544160843E-2</c:v>
                </c:pt>
                <c:pt idx="5004">
                  <c:v>2.2893156856298447E-2</c:v>
                </c:pt>
                <c:pt idx="5005">
                  <c:v>2.3048894479870796E-2</c:v>
                </c:pt>
                <c:pt idx="5006">
                  <c:v>2.2981977090239525E-2</c:v>
                </c:pt>
                <c:pt idx="5007">
                  <c:v>2.2871790453791618E-2</c:v>
                </c:pt>
                <c:pt idx="5008">
                  <c:v>2.2977661341428757E-2</c:v>
                </c:pt>
                <c:pt idx="5009">
                  <c:v>2.3251572623848915E-2</c:v>
                </c:pt>
                <c:pt idx="5010">
                  <c:v>2.3001216351985931E-2</c:v>
                </c:pt>
                <c:pt idx="5011">
                  <c:v>2.258797362446785E-2</c:v>
                </c:pt>
                <c:pt idx="5012">
                  <c:v>2.2796008735895157E-2</c:v>
                </c:pt>
                <c:pt idx="5013">
                  <c:v>2.286207303404808E-2</c:v>
                </c:pt>
                <c:pt idx="5014">
                  <c:v>2.3060115054249763E-2</c:v>
                </c:pt>
                <c:pt idx="5015">
                  <c:v>2.3474894464015961E-2</c:v>
                </c:pt>
                <c:pt idx="5016">
                  <c:v>2.3148477077484131E-2</c:v>
                </c:pt>
                <c:pt idx="5017">
                  <c:v>2.2724416106939316E-2</c:v>
                </c:pt>
                <c:pt idx="5018">
                  <c:v>2.2901942953467369E-2</c:v>
                </c:pt>
                <c:pt idx="5019">
                  <c:v>2.3428408429026604E-2</c:v>
                </c:pt>
                <c:pt idx="5020">
                  <c:v>2.3251833394169807E-2</c:v>
                </c:pt>
                <c:pt idx="5021">
                  <c:v>2.3005373775959015E-2</c:v>
                </c:pt>
                <c:pt idx="5022">
                  <c:v>2.3049723356962204E-2</c:v>
                </c:pt>
                <c:pt idx="5023">
                  <c:v>2.2951928898692131E-2</c:v>
                </c:pt>
                <c:pt idx="5024">
                  <c:v>2.3378882557153702E-2</c:v>
                </c:pt>
                <c:pt idx="5025">
                  <c:v>2.2656310349702835E-2</c:v>
                </c:pt>
                <c:pt idx="5026">
                  <c:v>2.3138675838708878E-2</c:v>
                </c:pt>
                <c:pt idx="5027">
                  <c:v>2.3396726697683334E-2</c:v>
                </c:pt>
                <c:pt idx="5028">
                  <c:v>2.2913606837391853E-2</c:v>
                </c:pt>
                <c:pt idx="5029">
                  <c:v>2.2948766127228737E-2</c:v>
                </c:pt>
                <c:pt idx="5030">
                  <c:v>2.3149559274315834E-2</c:v>
                </c:pt>
                <c:pt idx="5031">
                  <c:v>2.3348808288574219E-2</c:v>
                </c:pt>
                <c:pt idx="5032">
                  <c:v>2.3334935307502747E-2</c:v>
                </c:pt>
                <c:pt idx="5033">
                  <c:v>2.3467952385544777E-2</c:v>
                </c:pt>
                <c:pt idx="5034">
                  <c:v>2.316303551197052E-2</c:v>
                </c:pt>
                <c:pt idx="5035">
                  <c:v>2.3088334128260612E-2</c:v>
                </c:pt>
                <c:pt idx="5036">
                  <c:v>2.3505721241235733E-2</c:v>
                </c:pt>
                <c:pt idx="5037">
                  <c:v>2.3918284103274345E-2</c:v>
                </c:pt>
                <c:pt idx="5038">
                  <c:v>2.3556919768452644E-2</c:v>
                </c:pt>
                <c:pt idx="5039">
                  <c:v>2.3087205365300179E-2</c:v>
                </c:pt>
                <c:pt idx="5040">
                  <c:v>2.2834731265902519E-2</c:v>
                </c:pt>
                <c:pt idx="5041">
                  <c:v>2.2774741053581238E-2</c:v>
                </c:pt>
                <c:pt idx="5042">
                  <c:v>2.3021476343274117E-2</c:v>
                </c:pt>
                <c:pt idx="5043">
                  <c:v>2.2747401148080826E-2</c:v>
                </c:pt>
                <c:pt idx="5044">
                  <c:v>2.3097265511751175E-2</c:v>
                </c:pt>
                <c:pt idx="5045">
                  <c:v>2.3104732856154442E-2</c:v>
                </c:pt>
                <c:pt idx="5046">
                  <c:v>2.2852858528494835E-2</c:v>
                </c:pt>
                <c:pt idx="5047">
                  <c:v>2.2472430020570755E-2</c:v>
                </c:pt>
                <c:pt idx="5048">
                  <c:v>2.3221477866172791E-2</c:v>
                </c:pt>
                <c:pt idx="5049">
                  <c:v>2.3323489353060722E-2</c:v>
                </c:pt>
                <c:pt idx="5050">
                  <c:v>2.3333324119448662E-2</c:v>
                </c:pt>
                <c:pt idx="5051">
                  <c:v>2.3002928122878075E-2</c:v>
                </c:pt>
                <c:pt idx="5052">
                  <c:v>2.3078512400388718E-2</c:v>
                </c:pt>
                <c:pt idx="5053">
                  <c:v>2.3244749754667282E-2</c:v>
                </c:pt>
                <c:pt idx="5054">
                  <c:v>2.3781171068549156E-2</c:v>
                </c:pt>
                <c:pt idx="5055">
                  <c:v>2.330625057220459E-2</c:v>
                </c:pt>
                <c:pt idx="5056">
                  <c:v>2.2915462031960487E-2</c:v>
                </c:pt>
                <c:pt idx="5057">
                  <c:v>2.2829139605164528E-2</c:v>
                </c:pt>
                <c:pt idx="5058">
                  <c:v>2.2720145061612129E-2</c:v>
                </c:pt>
                <c:pt idx="5059">
                  <c:v>2.2848080843687057E-2</c:v>
                </c:pt>
                <c:pt idx="5060">
                  <c:v>2.2920412942767143E-2</c:v>
                </c:pt>
                <c:pt idx="5061">
                  <c:v>2.3110752925276756E-2</c:v>
                </c:pt>
                <c:pt idx="5062">
                  <c:v>2.3344062268733978E-2</c:v>
                </c:pt>
                <c:pt idx="5063">
                  <c:v>2.3227445781230927E-2</c:v>
                </c:pt>
                <c:pt idx="5064">
                  <c:v>2.2713577374815941E-2</c:v>
                </c:pt>
                <c:pt idx="5065">
                  <c:v>2.2616958245635033E-2</c:v>
                </c:pt>
                <c:pt idx="5066">
                  <c:v>2.3238517343997955E-2</c:v>
                </c:pt>
                <c:pt idx="5067">
                  <c:v>2.3528873920440674E-2</c:v>
                </c:pt>
                <c:pt idx="5068">
                  <c:v>2.3026926442980766E-2</c:v>
                </c:pt>
                <c:pt idx="5069">
                  <c:v>2.2749753668904305E-2</c:v>
                </c:pt>
                <c:pt idx="5070">
                  <c:v>2.2941276431083679E-2</c:v>
                </c:pt>
                <c:pt idx="5071">
                  <c:v>2.3670047521591187E-2</c:v>
                </c:pt>
                <c:pt idx="5072">
                  <c:v>2.3727986961603165E-2</c:v>
                </c:pt>
                <c:pt idx="5073">
                  <c:v>2.3329049348831177E-2</c:v>
                </c:pt>
                <c:pt idx="5074">
                  <c:v>2.3179143667221069E-2</c:v>
                </c:pt>
                <c:pt idx="5075">
                  <c:v>2.2950707003474236E-2</c:v>
                </c:pt>
                <c:pt idx="5076">
                  <c:v>2.285207062959671E-2</c:v>
                </c:pt>
                <c:pt idx="5077">
                  <c:v>2.3236388340592384E-2</c:v>
                </c:pt>
                <c:pt idx="5078">
                  <c:v>2.3211603984236717E-2</c:v>
                </c:pt>
                <c:pt idx="5079">
                  <c:v>2.368040569126606E-2</c:v>
                </c:pt>
                <c:pt idx="5080">
                  <c:v>2.3497492074966431E-2</c:v>
                </c:pt>
                <c:pt idx="5081">
                  <c:v>2.358134463429451E-2</c:v>
                </c:pt>
                <c:pt idx="5082">
                  <c:v>2.2973842918872833E-2</c:v>
                </c:pt>
                <c:pt idx="5083">
                  <c:v>2.303808368742466E-2</c:v>
                </c:pt>
                <c:pt idx="5084">
                  <c:v>2.3592397570610046E-2</c:v>
                </c:pt>
                <c:pt idx="5085">
                  <c:v>2.333809994161129E-2</c:v>
                </c:pt>
                <c:pt idx="5086">
                  <c:v>2.3108115419745445E-2</c:v>
                </c:pt>
                <c:pt idx="5087">
                  <c:v>2.2966889664530754E-2</c:v>
                </c:pt>
                <c:pt idx="5088">
                  <c:v>2.3563595488667488E-2</c:v>
                </c:pt>
                <c:pt idx="5089">
                  <c:v>2.4891996756196022E-2</c:v>
                </c:pt>
                <c:pt idx="5090">
                  <c:v>2.4439087137579918E-2</c:v>
                </c:pt>
                <c:pt idx="5091">
                  <c:v>2.4318007752299309E-2</c:v>
                </c:pt>
                <c:pt idx="5092">
                  <c:v>2.3866603150963783E-2</c:v>
                </c:pt>
                <c:pt idx="5093">
                  <c:v>2.3494599387049675E-2</c:v>
                </c:pt>
                <c:pt idx="5094">
                  <c:v>2.3611599579453468E-2</c:v>
                </c:pt>
                <c:pt idx="5095">
                  <c:v>2.3668214678764343E-2</c:v>
                </c:pt>
                <c:pt idx="5096">
                  <c:v>2.4187304079532623E-2</c:v>
                </c:pt>
                <c:pt idx="5097">
                  <c:v>2.4044062942266464E-2</c:v>
                </c:pt>
                <c:pt idx="5098">
                  <c:v>2.4044979363679886E-2</c:v>
                </c:pt>
                <c:pt idx="5099">
                  <c:v>2.3940229788422585E-2</c:v>
                </c:pt>
                <c:pt idx="5100">
                  <c:v>2.3744504898786545E-2</c:v>
                </c:pt>
                <c:pt idx="5101">
                  <c:v>2.4088047444820404E-2</c:v>
                </c:pt>
                <c:pt idx="5102">
                  <c:v>2.419552393257618E-2</c:v>
                </c:pt>
                <c:pt idx="5103">
                  <c:v>2.3850014433264732E-2</c:v>
                </c:pt>
                <c:pt idx="5104">
                  <c:v>2.3883026093244553E-2</c:v>
                </c:pt>
                <c:pt idx="5105">
                  <c:v>2.3690052330493927E-2</c:v>
                </c:pt>
                <c:pt idx="5106">
                  <c:v>2.4672184139490128E-2</c:v>
                </c:pt>
                <c:pt idx="5107">
                  <c:v>2.4848310276865959E-2</c:v>
                </c:pt>
                <c:pt idx="5108">
                  <c:v>2.4701634421944618E-2</c:v>
                </c:pt>
                <c:pt idx="5109">
                  <c:v>2.401762455701828E-2</c:v>
                </c:pt>
                <c:pt idx="5110">
                  <c:v>2.3816343396902084E-2</c:v>
                </c:pt>
                <c:pt idx="5111">
                  <c:v>2.3539502173662186E-2</c:v>
                </c:pt>
                <c:pt idx="5112">
                  <c:v>2.3466523736715317E-2</c:v>
                </c:pt>
                <c:pt idx="5113">
                  <c:v>2.4175286293029785E-2</c:v>
                </c:pt>
                <c:pt idx="5114">
                  <c:v>2.4217447265982628E-2</c:v>
                </c:pt>
                <c:pt idx="5115">
                  <c:v>2.4089209735393524E-2</c:v>
                </c:pt>
                <c:pt idx="5116">
                  <c:v>2.4082500487565994E-2</c:v>
                </c:pt>
                <c:pt idx="5117">
                  <c:v>2.3975739255547523E-2</c:v>
                </c:pt>
                <c:pt idx="5118">
                  <c:v>2.4053491652011871E-2</c:v>
                </c:pt>
                <c:pt idx="5119">
                  <c:v>2.4153368547558784E-2</c:v>
                </c:pt>
                <c:pt idx="5120">
                  <c:v>2.3954520002007484E-2</c:v>
                </c:pt>
                <c:pt idx="5121">
                  <c:v>2.388591505587101E-2</c:v>
                </c:pt>
                <c:pt idx="5122">
                  <c:v>2.3909620940685272E-2</c:v>
                </c:pt>
                <c:pt idx="5123">
                  <c:v>2.4218767881393433E-2</c:v>
                </c:pt>
                <c:pt idx="5124">
                  <c:v>2.4846876040101051E-2</c:v>
                </c:pt>
                <c:pt idx="5125">
                  <c:v>2.4685213342308998E-2</c:v>
                </c:pt>
                <c:pt idx="5126">
                  <c:v>2.4142291396856308E-2</c:v>
                </c:pt>
                <c:pt idx="5127">
                  <c:v>2.431105263531208E-2</c:v>
                </c:pt>
                <c:pt idx="5128">
                  <c:v>2.4002557620406151E-2</c:v>
                </c:pt>
                <c:pt idx="5129">
                  <c:v>2.3527735844254494E-2</c:v>
                </c:pt>
                <c:pt idx="5130">
                  <c:v>2.4577626958489418E-2</c:v>
                </c:pt>
                <c:pt idx="5131">
                  <c:v>2.4468589574098587E-2</c:v>
                </c:pt>
                <c:pt idx="5132">
                  <c:v>2.4739449843764305E-2</c:v>
                </c:pt>
                <c:pt idx="5133">
                  <c:v>2.4301264435052872E-2</c:v>
                </c:pt>
                <c:pt idx="5134">
                  <c:v>2.4279655888676643E-2</c:v>
                </c:pt>
                <c:pt idx="5135">
                  <c:v>2.4424010887742043E-2</c:v>
                </c:pt>
                <c:pt idx="5136">
                  <c:v>2.4471333250403404E-2</c:v>
                </c:pt>
                <c:pt idx="5137">
                  <c:v>2.409590408205986E-2</c:v>
                </c:pt>
                <c:pt idx="5138">
                  <c:v>2.381291426718235E-2</c:v>
                </c:pt>
                <c:pt idx="5139">
                  <c:v>2.3816915228962898E-2</c:v>
                </c:pt>
                <c:pt idx="5140">
                  <c:v>2.4084672331809998E-2</c:v>
                </c:pt>
                <c:pt idx="5141">
                  <c:v>2.4847522377967834E-2</c:v>
                </c:pt>
                <c:pt idx="5142">
                  <c:v>2.47770044952631E-2</c:v>
                </c:pt>
                <c:pt idx="5143">
                  <c:v>2.4504899978637695E-2</c:v>
                </c:pt>
                <c:pt idx="5144">
                  <c:v>2.4556051939725876E-2</c:v>
                </c:pt>
                <c:pt idx="5145">
                  <c:v>2.4428296834230423E-2</c:v>
                </c:pt>
                <c:pt idx="5146">
                  <c:v>2.3717982694506645E-2</c:v>
                </c:pt>
                <c:pt idx="5147">
                  <c:v>2.4556901305913925E-2</c:v>
                </c:pt>
                <c:pt idx="5148">
                  <c:v>2.4325579404830933E-2</c:v>
                </c:pt>
                <c:pt idx="5149">
                  <c:v>2.4386297911405563E-2</c:v>
                </c:pt>
                <c:pt idx="5150">
                  <c:v>2.4084977805614471E-2</c:v>
                </c:pt>
                <c:pt idx="5151">
                  <c:v>2.4247810244560242E-2</c:v>
                </c:pt>
                <c:pt idx="5152">
                  <c:v>2.4559134617447853E-2</c:v>
                </c:pt>
                <c:pt idx="5153">
                  <c:v>2.5345873087644577E-2</c:v>
                </c:pt>
                <c:pt idx="5154">
                  <c:v>2.4854511022567749E-2</c:v>
                </c:pt>
                <c:pt idx="5155">
                  <c:v>2.4280006065964699E-2</c:v>
                </c:pt>
                <c:pt idx="5156">
                  <c:v>2.4117548018693924E-2</c:v>
                </c:pt>
                <c:pt idx="5157">
                  <c:v>2.4145176634192467E-2</c:v>
                </c:pt>
                <c:pt idx="5158">
                  <c:v>2.4789892137050629E-2</c:v>
                </c:pt>
                <c:pt idx="5159">
                  <c:v>2.4764366447925568E-2</c:v>
                </c:pt>
                <c:pt idx="5160">
                  <c:v>2.4610249325633049E-2</c:v>
                </c:pt>
                <c:pt idx="5161">
                  <c:v>2.4667585268616676E-2</c:v>
                </c:pt>
                <c:pt idx="5162">
                  <c:v>2.4380328133702278E-2</c:v>
                </c:pt>
                <c:pt idx="5163">
                  <c:v>2.3914484307169914E-2</c:v>
                </c:pt>
                <c:pt idx="5164">
                  <c:v>2.4301650002598763E-2</c:v>
                </c:pt>
                <c:pt idx="5165">
                  <c:v>2.4474427103996277E-2</c:v>
                </c:pt>
                <c:pt idx="5166">
                  <c:v>2.4621330201625824E-2</c:v>
                </c:pt>
                <c:pt idx="5167">
                  <c:v>2.4099115282297134E-2</c:v>
                </c:pt>
                <c:pt idx="5168">
                  <c:v>2.4040613323450089E-2</c:v>
                </c:pt>
                <c:pt idx="5169">
                  <c:v>2.4453273043036461E-2</c:v>
                </c:pt>
                <c:pt idx="5170">
                  <c:v>2.4976195767521858E-2</c:v>
                </c:pt>
                <c:pt idx="5171">
                  <c:v>2.4605145677924156E-2</c:v>
                </c:pt>
                <c:pt idx="5172">
                  <c:v>2.4302363395690918E-2</c:v>
                </c:pt>
                <c:pt idx="5173">
                  <c:v>2.4406241253018379E-2</c:v>
                </c:pt>
                <c:pt idx="5174">
                  <c:v>2.4293703958392143E-2</c:v>
                </c:pt>
                <c:pt idx="5175">
                  <c:v>2.468273788690567E-2</c:v>
                </c:pt>
                <c:pt idx="5176">
                  <c:v>2.4165114387869835E-2</c:v>
                </c:pt>
                <c:pt idx="5177">
                  <c:v>2.3943936452269554E-2</c:v>
                </c:pt>
                <c:pt idx="5178">
                  <c:v>2.4513589218258858E-2</c:v>
                </c:pt>
                <c:pt idx="5179">
                  <c:v>2.4138059467077255E-2</c:v>
                </c:pt>
                <c:pt idx="5180">
                  <c:v>2.398553304374218E-2</c:v>
                </c:pt>
                <c:pt idx="5181">
                  <c:v>2.4666912853717804E-2</c:v>
                </c:pt>
                <c:pt idx="5182">
                  <c:v>2.4661330506205559E-2</c:v>
                </c:pt>
                <c:pt idx="5183">
                  <c:v>2.4896867573261261E-2</c:v>
                </c:pt>
                <c:pt idx="5184">
                  <c:v>2.4142701178789139E-2</c:v>
                </c:pt>
                <c:pt idx="5185">
                  <c:v>2.4009853601455688E-2</c:v>
                </c:pt>
                <c:pt idx="5186">
                  <c:v>2.4974100291728973E-2</c:v>
                </c:pt>
                <c:pt idx="5187">
                  <c:v>2.5401812046766281E-2</c:v>
                </c:pt>
                <c:pt idx="5188">
                  <c:v>2.4833723902702332E-2</c:v>
                </c:pt>
                <c:pt idx="5189">
                  <c:v>2.4685187265276909E-2</c:v>
                </c:pt>
                <c:pt idx="5190">
                  <c:v>2.4841213598847389E-2</c:v>
                </c:pt>
                <c:pt idx="5191">
                  <c:v>2.4661676958203316E-2</c:v>
                </c:pt>
                <c:pt idx="5192">
                  <c:v>2.4941006675362587E-2</c:v>
                </c:pt>
                <c:pt idx="5193">
                  <c:v>2.4852689355611801E-2</c:v>
                </c:pt>
                <c:pt idx="5194">
                  <c:v>2.4666020646691322E-2</c:v>
                </c:pt>
                <c:pt idx="5195">
                  <c:v>2.4994971230626106E-2</c:v>
                </c:pt>
                <c:pt idx="5196">
                  <c:v>2.481510303914547E-2</c:v>
                </c:pt>
                <c:pt idx="5197">
                  <c:v>2.459939569234848E-2</c:v>
                </c:pt>
                <c:pt idx="5198">
                  <c:v>2.4943256750702858E-2</c:v>
                </c:pt>
                <c:pt idx="5199">
                  <c:v>2.5656552985310555E-2</c:v>
                </c:pt>
                <c:pt idx="5200">
                  <c:v>2.544989250600338E-2</c:v>
                </c:pt>
                <c:pt idx="5201">
                  <c:v>2.4465642869472504E-2</c:v>
                </c:pt>
                <c:pt idx="5202">
                  <c:v>2.4164203554391861E-2</c:v>
                </c:pt>
                <c:pt idx="5203">
                  <c:v>2.5242561474442482E-2</c:v>
                </c:pt>
                <c:pt idx="5204">
                  <c:v>2.5666948407888412E-2</c:v>
                </c:pt>
                <c:pt idx="5205">
                  <c:v>2.483237162232399E-2</c:v>
                </c:pt>
                <c:pt idx="5206">
                  <c:v>2.4725958704948425E-2</c:v>
                </c:pt>
                <c:pt idx="5207">
                  <c:v>2.4802312254905701E-2</c:v>
                </c:pt>
                <c:pt idx="5208">
                  <c:v>2.4710960686206818E-2</c:v>
                </c:pt>
                <c:pt idx="5209">
                  <c:v>2.5261925533413887E-2</c:v>
                </c:pt>
                <c:pt idx="5210">
                  <c:v>2.4901757016777992E-2</c:v>
                </c:pt>
                <c:pt idx="5211">
                  <c:v>2.5332571938633919E-2</c:v>
                </c:pt>
                <c:pt idx="5212">
                  <c:v>2.5307044386863708E-2</c:v>
                </c:pt>
                <c:pt idx="5213">
                  <c:v>2.4832835420966148E-2</c:v>
                </c:pt>
                <c:pt idx="5214">
                  <c:v>2.4702567607164383E-2</c:v>
                </c:pt>
                <c:pt idx="5215">
                  <c:v>2.5329221040010452E-2</c:v>
                </c:pt>
                <c:pt idx="5216">
                  <c:v>2.5791855528950691E-2</c:v>
                </c:pt>
                <c:pt idx="5217">
                  <c:v>2.5937743484973907E-2</c:v>
                </c:pt>
                <c:pt idx="5218">
                  <c:v>2.4421840906143188E-2</c:v>
                </c:pt>
                <c:pt idx="5219">
                  <c:v>2.4434315040707588E-2</c:v>
                </c:pt>
                <c:pt idx="5220">
                  <c:v>2.5331929326057434E-2</c:v>
                </c:pt>
                <c:pt idx="5221">
                  <c:v>2.6079757139086723E-2</c:v>
                </c:pt>
                <c:pt idx="5222">
                  <c:v>2.5098757818341255E-2</c:v>
                </c:pt>
                <c:pt idx="5223">
                  <c:v>2.5161353871226311E-2</c:v>
                </c:pt>
                <c:pt idx="5224">
                  <c:v>2.4781621992588043E-2</c:v>
                </c:pt>
                <c:pt idx="5225">
                  <c:v>2.5269782170653343E-2</c:v>
                </c:pt>
                <c:pt idx="5226">
                  <c:v>2.5267168879508972E-2</c:v>
                </c:pt>
                <c:pt idx="5227">
                  <c:v>2.5002673268318176E-2</c:v>
                </c:pt>
                <c:pt idx="5228">
                  <c:v>2.5616427883505821E-2</c:v>
                </c:pt>
                <c:pt idx="5229">
                  <c:v>2.5480691343545914E-2</c:v>
                </c:pt>
                <c:pt idx="5230">
                  <c:v>2.4917084723711014E-2</c:v>
                </c:pt>
                <c:pt idx="5231">
                  <c:v>2.4728361517190933E-2</c:v>
                </c:pt>
                <c:pt idx="5232">
                  <c:v>2.5311196222901344E-2</c:v>
                </c:pt>
                <c:pt idx="5233">
                  <c:v>2.6112629100680351E-2</c:v>
                </c:pt>
                <c:pt idx="5234">
                  <c:v>2.5810064747929573E-2</c:v>
                </c:pt>
                <c:pt idx="5235">
                  <c:v>2.4586021900177002E-2</c:v>
                </c:pt>
                <c:pt idx="5236">
                  <c:v>2.4663751944899559E-2</c:v>
                </c:pt>
                <c:pt idx="5237">
                  <c:v>2.5551822036504745E-2</c:v>
                </c:pt>
                <c:pt idx="5238">
                  <c:v>2.5889452546834946E-2</c:v>
                </c:pt>
                <c:pt idx="5239">
                  <c:v>2.573835477232933E-2</c:v>
                </c:pt>
                <c:pt idx="5240">
                  <c:v>2.5024181231856346E-2</c:v>
                </c:pt>
                <c:pt idx="5241">
                  <c:v>2.4987578392028809E-2</c:v>
                </c:pt>
                <c:pt idx="5242">
                  <c:v>2.5338608771562576E-2</c:v>
                </c:pt>
                <c:pt idx="5243">
                  <c:v>2.5155039504170418E-2</c:v>
                </c:pt>
                <c:pt idx="5244">
                  <c:v>2.5287145748734474E-2</c:v>
                </c:pt>
                <c:pt idx="5245">
                  <c:v>2.5408279150724411E-2</c:v>
                </c:pt>
                <c:pt idx="5246">
                  <c:v>2.5382827967405319E-2</c:v>
                </c:pt>
                <c:pt idx="5247">
                  <c:v>2.4948658421635628E-2</c:v>
                </c:pt>
                <c:pt idx="5248">
                  <c:v>2.5295542553067207E-2</c:v>
                </c:pt>
                <c:pt idx="5249">
                  <c:v>2.5797521695494652E-2</c:v>
                </c:pt>
                <c:pt idx="5250">
                  <c:v>2.6083549484610558E-2</c:v>
                </c:pt>
                <c:pt idx="5251">
                  <c:v>2.5143047794699669E-2</c:v>
                </c:pt>
                <c:pt idx="5252">
                  <c:v>2.436596155166626E-2</c:v>
                </c:pt>
                <c:pt idx="5253">
                  <c:v>2.461632527410984E-2</c:v>
                </c:pt>
                <c:pt idx="5254">
                  <c:v>2.5496369227766991E-2</c:v>
                </c:pt>
                <c:pt idx="5255">
                  <c:v>2.6147350668907166E-2</c:v>
                </c:pt>
                <c:pt idx="5256">
                  <c:v>2.5684796273708344E-2</c:v>
                </c:pt>
                <c:pt idx="5257">
                  <c:v>2.5214741006493568E-2</c:v>
                </c:pt>
                <c:pt idx="5258">
                  <c:v>2.5575123727321625E-2</c:v>
                </c:pt>
                <c:pt idx="5259">
                  <c:v>2.5792116299271584E-2</c:v>
                </c:pt>
                <c:pt idx="5260">
                  <c:v>2.5353012606501579E-2</c:v>
                </c:pt>
                <c:pt idx="5261">
                  <c:v>2.5243001058697701E-2</c:v>
                </c:pt>
                <c:pt idx="5262">
                  <c:v>2.5292225182056427E-2</c:v>
                </c:pt>
                <c:pt idx="5263">
                  <c:v>2.5095067918300629E-2</c:v>
                </c:pt>
                <c:pt idx="5264">
                  <c:v>2.5030586868524551E-2</c:v>
                </c:pt>
                <c:pt idx="5265">
                  <c:v>2.5602387264370918E-2</c:v>
                </c:pt>
                <c:pt idx="5266">
                  <c:v>2.6538783684372902E-2</c:v>
                </c:pt>
                <c:pt idx="5267">
                  <c:v>2.6546280831098557E-2</c:v>
                </c:pt>
                <c:pt idx="5268">
                  <c:v>2.5506669655442238E-2</c:v>
                </c:pt>
                <c:pt idx="5269">
                  <c:v>2.4667957797646523E-2</c:v>
                </c:pt>
                <c:pt idx="5270">
                  <c:v>2.4998830631375313E-2</c:v>
                </c:pt>
                <c:pt idx="5271">
                  <c:v>2.5532487779855728E-2</c:v>
                </c:pt>
                <c:pt idx="5272">
                  <c:v>2.6330268010497093E-2</c:v>
                </c:pt>
                <c:pt idx="5273">
                  <c:v>2.5796901434659958E-2</c:v>
                </c:pt>
                <c:pt idx="5274">
                  <c:v>2.5285020470619202E-2</c:v>
                </c:pt>
                <c:pt idx="5275">
                  <c:v>2.5732407346367836E-2</c:v>
                </c:pt>
                <c:pt idx="5276">
                  <c:v>2.5778565555810928E-2</c:v>
                </c:pt>
                <c:pt idx="5277">
                  <c:v>2.5885151699185371E-2</c:v>
                </c:pt>
                <c:pt idx="5278">
                  <c:v>2.5626387447118759E-2</c:v>
                </c:pt>
                <c:pt idx="5279">
                  <c:v>2.5428095832467079E-2</c:v>
                </c:pt>
                <c:pt idx="5280">
                  <c:v>2.5128727778792381E-2</c:v>
                </c:pt>
                <c:pt idx="5281">
                  <c:v>2.5169236585497856E-2</c:v>
                </c:pt>
                <c:pt idx="5282">
                  <c:v>2.5814997032284737E-2</c:v>
                </c:pt>
                <c:pt idx="5283">
                  <c:v>2.6760106906294823E-2</c:v>
                </c:pt>
                <c:pt idx="5284">
                  <c:v>2.6574954390525818E-2</c:v>
                </c:pt>
                <c:pt idx="5285">
                  <c:v>2.535921148955822E-2</c:v>
                </c:pt>
                <c:pt idx="5286">
                  <c:v>2.5835243985056877E-2</c:v>
                </c:pt>
                <c:pt idx="5287">
                  <c:v>2.5893723592162132E-2</c:v>
                </c:pt>
                <c:pt idx="5288">
                  <c:v>2.6285892352461815E-2</c:v>
                </c:pt>
                <c:pt idx="5289">
                  <c:v>2.6863152161240578E-2</c:v>
                </c:pt>
                <c:pt idx="5290">
                  <c:v>2.6115041226148605E-2</c:v>
                </c:pt>
                <c:pt idx="5291">
                  <c:v>2.5923071429133415E-2</c:v>
                </c:pt>
                <c:pt idx="5292">
                  <c:v>2.628524973988533E-2</c:v>
                </c:pt>
                <c:pt idx="5293">
                  <c:v>2.616533637046814E-2</c:v>
                </c:pt>
                <c:pt idx="5294">
                  <c:v>2.614978514611721E-2</c:v>
                </c:pt>
                <c:pt idx="5295">
                  <c:v>2.599407359957695E-2</c:v>
                </c:pt>
                <c:pt idx="5296">
                  <c:v>2.6080319657921791E-2</c:v>
                </c:pt>
                <c:pt idx="5297">
                  <c:v>2.5437565520405769E-2</c:v>
                </c:pt>
                <c:pt idx="5298">
                  <c:v>2.5538928806781769E-2</c:v>
                </c:pt>
                <c:pt idx="5299">
                  <c:v>2.6123948395252228E-2</c:v>
                </c:pt>
                <c:pt idx="5300">
                  <c:v>2.7242287993431091E-2</c:v>
                </c:pt>
                <c:pt idx="5301">
                  <c:v>2.6153344660997391E-2</c:v>
                </c:pt>
                <c:pt idx="5302">
                  <c:v>2.5542939081788063E-2</c:v>
                </c:pt>
                <c:pt idx="5303">
                  <c:v>2.5823460891842842E-2</c:v>
                </c:pt>
                <c:pt idx="5304">
                  <c:v>2.5819228962063789E-2</c:v>
                </c:pt>
                <c:pt idx="5305">
                  <c:v>2.6570048183202744E-2</c:v>
                </c:pt>
                <c:pt idx="5306">
                  <c:v>2.6326429098844528E-2</c:v>
                </c:pt>
                <c:pt idx="5307">
                  <c:v>2.5788309052586555E-2</c:v>
                </c:pt>
                <c:pt idx="5308">
                  <c:v>2.6087645441293716E-2</c:v>
                </c:pt>
                <c:pt idx="5309">
                  <c:v>2.6296446099877357E-2</c:v>
                </c:pt>
                <c:pt idx="5310">
                  <c:v>2.638680674135685E-2</c:v>
                </c:pt>
                <c:pt idx="5311">
                  <c:v>2.6056598871946335E-2</c:v>
                </c:pt>
                <c:pt idx="5312">
                  <c:v>2.6538975536823273E-2</c:v>
                </c:pt>
                <c:pt idx="5313">
                  <c:v>2.6115003973245621E-2</c:v>
                </c:pt>
                <c:pt idx="5314">
                  <c:v>2.5494925677776337E-2</c:v>
                </c:pt>
                <c:pt idx="5315">
                  <c:v>2.5773053988814354E-2</c:v>
                </c:pt>
                <c:pt idx="5316">
                  <c:v>2.6986939832568169E-2</c:v>
                </c:pt>
                <c:pt idx="5317">
                  <c:v>2.6482248678803444E-2</c:v>
                </c:pt>
                <c:pt idx="5318">
                  <c:v>2.5649601593613625E-2</c:v>
                </c:pt>
                <c:pt idx="5319">
                  <c:v>2.5926079601049423E-2</c:v>
                </c:pt>
                <c:pt idx="5320">
                  <c:v>2.5917371734976768E-2</c:v>
                </c:pt>
                <c:pt idx="5321">
                  <c:v>2.6476077735424042E-2</c:v>
                </c:pt>
                <c:pt idx="5322">
                  <c:v>2.6503007858991623E-2</c:v>
                </c:pt>
                <c:pt idx="5323">
                  <c:v>2.5965742766857147E-2</c:v>
                </c:pt>
                <c:pt idx="5324">
                  <c:v>2.5895008817315102E-2</c:v>
                </c:pt>
                <c:pt idx="5325">
                  <c:v>2.626601979136467E-2</c:v>
                </c:pt>
                <c:pt idx="5326">
                  <c:v>2.6369614526629448E-2</c:v>
                </c:pt>
                <c:pt idx="5327">
                  <c:v>2.6001004502177238E-2</c:v>
                </c:pt>
                <c:pt idx="5328">
                  <c:v>2.6230225339531898E-2</c:v>
                </c:pt>
                <c:pt idx="5329">
                  <c:v>2.6418721303343773E-2</c:v>
                </c:pt>
                <c:pt idx="5330">
                  <c:v>2.6056962087750435E-2</c:v>
                </c:pt>
                <c:pt idx="5331">
                  <c:v>2.5659751147031784E-2</c:v>
                </c:pt>
                <c:pt idx="5332">
                  <c:v>2.6662144809961319E-2</c:v>
                </c:pt>
                <c:pt idx="5333">
                  <c:v>2.6717668399214745E-2</c:v>
                </c:pt>
                <c:pt idx="5334">
                  <c:v>2.5823190808296204E-2</c:v>
                </c:pt>
                <c:pt idx="5335">
                  <c:v>2.594420313835144E-2</c:v>
                </c:pt>
                <c:pt idx="5336">
                  <c:v>2.5785436853766441E-2</c:v>
                </c:pt>
                <c:pt idx="5337">
                  <c:v>2.630208432674408E-2</c:v>
                </c:pt>
                <c:pt idx="5338">
                  <c:v>2.6526100933551788E-2</c:v>
                </c:pt>
                <c:pt idx="5339">
                  <c:v>2.6158867403864861E-2</c:v>
                </c:pt>
                <c:pt idx="5340">
                  <c:v>2.6085536926984787E-2</c:v>
                </c:pt>
                <c:pt idx="5341">
                  <c:v>2.6272347196936607E-2</c:v>
                </c:pt>
                <c:pt idx="5342">
                  <c:v>2.6637015864253044E-2</c:v>
                </c:pt>
                <c:pt idx="5343">
                  <c:v>2.5998771190643311E-2</c:v>
                </c:pt>
                <c:pt idx="5344">
                  <c:v>2.5990668684244156E-2</c:v>
                </c:pt>
                <c:pt idx="5345">
                  <c:v>2.6154397055506706E-2</c:v>
                </c:pt>
                <c:pt idx="5346">
                  <c:v>2.6257820427417755E-2</c:v>
                </c:pt>
                <c:pt idx="5347">
                  <c:v>2.5970486924052238E-2</c:v>
                </c:pt>
                <c:pt idx="5348">
                  <c:v>2.6504132896661758E-2</c:v>
                </c:pt>
                <c:pt idx="5349">
                  <c:v>2.6668587699532509E-2</c:v>
                </c:pt>
                <c:pt idx="5350">
                  <c:v>2.6242131367325783E-2</c:v>
                </c:pt>
                <c:pt idx="5351">
                  <c:v>2.6293806731700897E-2</c:v>
                </c:pt>
                <c:pt idx="5352">
                  <c:v>2.6128176599740982E-2</c:v>
                </c:pt>
                <c:pt idx="5353">
                  <c:v>2.6371326297521591E-2</c:v>
                </c:pt>
                <c:pt idx="5354">
                  <c:v>2.6734689250588417E-2</c:v>
                </c:pt>
                <c:pt idx="5355">
                  <c:v>2.6296611875295639E-2</c:v>
                </c:pt>
                <c:pt idx="5356">
                  <c:v>2.6014091446995735E-2</c:v>
                </c:pt>
                <c:pt idx="5357">
                  <c:v>2.6126792654395103E-2</c:v>
                </c:pt>
                <c:pt idx="5358">
                  <c:v>2.678024023771286E-2</c:v>
                </c:pt>
                <c:pt idx="5359">
                  <c:v>2.6553172618150711E-2</c:v>
                </c:pt>
                <c:pt idx="5360">
                  <c:v>2.606874518096447E-2</c:v>
                </c:pt>
                <c:pt idx="5361">
                  <c:v>2.6338916271924973E-2</c:v>
                </c:pt>
                <c:pt idx="5362">
                  <c:v>2.6406433433294296E-2</c:v>
                </c:pt>
                <c:pt idx="5363">
                  <c:v>2.6578277349472046E-2</c:v>
                </c:pt>
                <c:pt idx="5364">
                  <c:v>2.6649774983525276E-2</c:v>
                </c:pt>
                <c:pt idx="5365">
                  <c:v>2.6510626077651978E-2</c:v>
                </c:pt>
                <c:pt idx="5366">
                  <c:v>2.6308849453926086E-2</c:v>
                </c:pt>
                <c:pt idx="5367">
                  <c:v>2.6253394782543182E-2</c:v>
                </c:pt>
                <c:pt idx="5368">
                  <c:v>2.6003472506999969E-2</c:v>
                </c:pt>
                <c:pt idx="5369">
                  <c:v>2.6029918342828751E-2</c:v>
                </c:pt>
                <c:pt idx="5370">
                  <c:v>2.6543248444795609E-2</c:v>
                </c:pt>
                <c:pt idx="5371">
                  <c:v>2.6513757184147835E-2</c:v>
                </c:pt>
                <c:pt idx="5372">
                  <c:v>2.6177166029810905E-2</c:v>
                </c:pt>
                <c:pt idx="5373">
                  <c:v>2.6120346039533615E-2</c:v>
                </c:pt>
                <c:pt idx="5374">
                  <c:v>2.6496177539229393E-2</c:v>
                </c:pt>
                <c:pt idx="5375">
                  <c:v>2.6557307690382004E-2</c:v>
                </c:pt>
                <c:pt idx="5376">
                  <c:v>2.5912575423717499E-2</c:v>
                </c:pt>
                <c:pt idx="5377">
                  <c:v>2.6249699294567108E-2</c:v>
                </c:pt>
                <c:pt idx="5378">
                  <c:v>2.6275284588336945E-2</c:v>
                </c:pt>
                <c:pt idx="5379">
                  <c:v>2.6645921170711517E-2</c:v>
                </c:pt>
                <c:pt idx="5380">
                  <c:v>2.6825772598385811E-2</c:v>
                </c:pt>
                <c:pt idx="5381">
                  <c:v>2.6616763323545456E-2</c:v>
                </c:pt>
                <c:pt idx="5382">
                  <c:v>2.6333922520279884E-2</c:v>
                </c:pt>
                <c:pt idx="5383">
                  <c:v>2.626945823431015E-2</c:v>
                </c:pt>
                <c:pt idx="5384">
                  <c:v>2.6204556226730347E-2</c:v>
                </c:pt>
                <c:pt idx="5385">
                  <c:v>2.6137217879295349E-2</c:v>
                </c:pt>
                <c:pt idx="5386">
                  <c:v>2.6522913947701454E-2</c:v>
                </c:pt>
                <c:pt idx="5387">
                  <c:v>2.6403505355119705E-2</c:v>
                </c:pt>
                <c:pt idx="5388">
                  <c:v>2.6185277849435806E-2</c:v>
                </c:pt>
                <c:pt idx="5389">
                  <c:v>2.6416359469294548E-2</c:v>
                </c:pt>
                <c:pt idx="5390">
                  <c:v>2.6494745165109634E-2</c:v>
                </c:pt>
                <c:pt idx="5391">
                  <c:v>2.6512835174798965E-2</c:v>
                </c:pt>
                <c:pt idx="5392">
                  <c:v>2.576492540538311E-2</c:v>
                </c:pt>
                <c:pt idx="5393">
                  <c:v>2.6286374777555466E-2</c:v>
                </c:pt>
                <c:pt idx="5394">
                  <c:v>2.6143714785575867E-2</c:v>
                </c:pt>
                <c:pt idx="5395">
                  <c:v>2.6436546817421913E-2</c:v>
                </c:pt>
                <c:pt idx="5396">
                  <c:v>2.6795828714966774E-2</c:v>
                </c:pt>
                <c:pt idx="5397">
                  <c:v>2.6883577927947044E-2</c:v>
                </c:pt>
                <c:pt idx="5398">
                  <c:v>2.6522543281316757E-2</c:v>
                </c:pt>
                <c:pt idx="5399">
                  <c:v>2.6419403031468391E-2</c:v>
                </c:pt>
                <c:pt idx="5400">
                  <c:v>2.6236526668071747E-2</c:v>
                </c:pt>
                <c:pt idx="5401">
                  <c:v>2.6155825704336166E-2</c:v>
                </c:pt>
                <c:pt idx="5402">
                  <c:v>2.6467626914381981E-2</c:v>
                </c:pt>
                <c:pt idx="5403">
                  <c:v>2.6490090414881706E-2</c:v>
                </c:pt>
                <c:pt idx="5404">
                  <c:v>2.6275120675563812E-2</c:v>
                </c:pt>
                <c:pt idx="5405">
                  <c:v>2.6694072410464287E-2</c:v>
                </c:pt>
                <c:pt idx="5406">
                  <c:v>2.6813589036464691E-2</c:v>
                </c:pt>
                <c:pt idx="5407">
                  <c:v>2.7166293933987617E-2</c:v>
                </c:pt>
                <c:pt idx="5408">
                  <c:v>2.5912325829267502E-2</c:v>
                </c:pt>
                <c:pt idx="5409">
                  <c:v>2.6445310562849045E-2</c:v>
                </c:pt>
                <c:pt idx="5410">
                  <c:v>2.65849269926548E-2</c:v>
                </c:pt>
                <c:pt idx="5411">
                  <c:v>2.644539438188076E-2</c:v>
                </c:pt>
                <c:pt idx="5412">
                  <c:v>2.6640273630619049E-2</c:v>
                </c:pt>
                <c:pt idx="5413">
                  <c:v>2.7031756937503815E-2</c:v>
                </c:pt>
                <c:pt idx="5414">
                  <c:v>2.6898592710494995E-2</c:v>
                </c:pt>
                <c:pt idx="5415">
                  <c:v>2.6717482134699821E-2</c:v>
                </c:pt>
                <c:pt idx="5416">
                  <c:v>2.6403050869703293E-2</c:v>
                </c:pt>
                <c:pt idx="5417">
                  <c:v>2.6161432266235352E-2</c:v>
                </c:pt>
                <c:pt idx="5418">
                  <c:v>2.6215525344014168E-2</c:v>
                </c:pt>
                <c:pt idx="5419">
                  <c:v>2.6285123080015182E-2</c:v>
                </c:pt>
                <c:pt idx="5420">
                  <c:v>2.6442650705575943E-2</c:v>
                </c:pt>
                <c:pt idx="5421">
                  <c:v>2.6535931974649429E-2</c:v>
                </c:pt>
                <c:pt idx="5422">
                  <c:v>2.6536606252193451E-2</c:v>
                </c:pt>
                <c:pt idx="5423">
                  <c:v>2.6795115321874619E-2</c:v>
                </c:pt>
                <c:pt idx="5424">
                  <c:v>2.6049945503473282E-2</c:v>
                </c:pt>
                <c:pt idx="5425">
                  <c:v>2.6332700625061989E-2</c:v>
                </c:pt>
                <c:pt idx="5426">
                  <c:v>2.6863796636462212E-2</c:v>
                </c:pt>
                <c:pt idx="5427">
                  <c:v>2.678891085088253E-2</c:v>
                </c:pt>
                <c:pt idx="5428">
                  <c:v>2.6585843414068222E-2</c:v>
                </c:pt>
                <c:pt idx="5429">
                  <c:v>2.7037642896175385E-2</c:v>
                </c:pt>
                <c:pt idx="5430">
                  <c:v>2.6815636083483696E-2</c:v>
                </c:pt>
                <c:pt idx="5431">
                  <c:v>2.6999453082680702E-2</c:v>
                </c:pt>
                <c:pt idx="5432">
                  <c:v>2.6562141254544258E-2</c:v>
                </c:pt>
                <c:pt idx="5433">
                  <c:v>2.6747750118374825E-2</c:v>
                </c:pt>
                <c:pt idx="5434">
                  <c:v>2.6296148076653481E-2</c:v>
                </c:pt>
                <c:pt idx="5435">
                  <c:v>2.6246499270200729E-2</c:v>
                </c:pt>
                <c:pt idx="5436">
                  <c:v>2.6788938790559769E-2</c:v>
                </c:pt>
                <c:pt idx="5437">
                  <c:v>2.676878310739994E-2</c:v>
                </c:pt>
                <c:pt idx="5438">
                  <c:v>2.6660889387130737E-2</c:v>
                </c:pt>
                <c:pt idx="5439">
                  <c:v>2.6688184589147568E-2</c:v>
                </c:pt>
                <c:pt idx="5440">
                  <c:v>2.597392164170742E-2</c:v>
                </c:pt>
                <c:pt idx="5441">
                  <c:v>2.6450669392943382E-2</c:v>
                </c:pt>
                <c:pt idx="5442">
                  <c:v>2.6815313845872879E-2</c:v>
                </c:pt>
                <c:pt idx="5443">
                  <c:v>2.6979167014360428E-2</c:v>
                </c:pt>
                <c:pt idx="5444">
                  <c:v>2.6543078944087029E-2</c:v>
                </c:pt>
                <c:pt idx="5445">
                  <c:v>2.7061685919761658E-2</c:v>
                </c:pt>
                <c:pt idx="5446">
                  <c:v>2.7007846161723137E-2</c:v>
                </c:pt>
                <c:pt idx="5447">
                  <c:v>2.6618866249918938E-2</c:v>
                </c:pt>
                <c:pt idx="5448">
                  <c:v>2.6752101257443428E-2</c:v>
                </c:pt>
                <c:pt idx="5449">
                  <c:v>2.6664469391107559E-2</c:v>
                </c:pt>
                <c:pt idx="5450">
                  <c:v>2.6139579713344574E-2</c:v>
                </c:pt>
                <c:pt idx="5451">
                  <c:v>2.6417575776576996E-2</c:v>
                </c:pt>
                <c:pt idx="5452">
                  <c:v>2.6675412431359291E-2</c:v>
                </c:pt>
                <c:pt idx="5453">
                  <c:v>2.6885621249675751E-2</c:v>
                </c:pt>
                <c:pt idx="5454">
                  <c:v>2.7224384248256683E-2</c:v>
                </c:pt>
                <c:pt idx="5455">
                  <c:v>2.6689896360039711E-2</c:v>
                </c:pt>
                <c:pt idx="5456">
                  <c:v>2.603738009929657E-2</c:v>
                </c:pt>
                <c:pt idx="5457">
                  <c:v>2.6505952700972557E-2</c:v>
                </c:pt>
                <c:pt idx="5458">
                  <c:v>2.7192313224077225E-2</c:v>
                </c:pt>
                <c:pt idx="5459">
                  <c:v>2.6905085891485214E-2</c:v>
                </c:pt>
                <c:pt idx="5460">
                  <c:v>2.6928888633847237E-2</c:v>
                </c:pt>
                <c:pt idx="5461">
                  <c:v>2.7626451104879379E-2</c:v>
                </c:pt>
                <c:pt idx="5462">
                  <c:v>2.7111571282148361E-2</c:v>
                </c:pt>
                <c:pt idx="5463">
                  <c:v>2.641964890062809E-2</c:v>
                </c:pt>
                <c:pt idx="5464">
                  <c:v>2.6186218485236168E-2</c:v>
                </c:pt>
                <c:pt idx="5465">
                  <c:v>2.5968469679355621E-2</c:v>
                </c:pt>
                <c:pt idx="5466">
                  <c:v>2.5999885052442551E-2</c:v>
                </c:pt>
                <c:pt idx="5467">
                  <c:v>2.6640743017196655E-2</c:v>
                </c:pt>
                <c:pt idx="5468">
                  <c:v>2.6714181527495384E-2</c:v>
                </c:pt>
                <c:pt idx="5469">
                  <c:v>2.7348516508936882E-2</c:v>
                </c:pt>
                <c:pt idx="5470">
                  <c:v>2.7669446542859077E-2</c:v>
                </c:pt>
                <c:pt idx="5471">
                  <c:v>2.6862019672989845E-2</c:v>
                </c:pt>
                <c:pt idx="5472">
                  <c:v>2.6691986247897148E-2</c:v>
                </c:pt>
                <c:pt idx="5473">
                  <c:v>2.7018347755074501E-2</c:v>
                </c:pt>
                <c:pt idx="5474">
                  <c:v>2.7383578941226006E-2</c:v>
                </c:pt>
                <c:pt idx="5475">
                  <c:v>2.697623148560524E-2</c:v>
                </c:pt>
                <c:pt idx="5476">
                  <c:v>2.6944577693939209E-2</c:v>
                </c:pt>
                <c:pt idx="5477">
                  <c:v>2.7561992406845093E-2</c:v>
                </c:pt>
                <c:pt idx="5478">
                  <c:v>2.7982715517282486E-2</c:v>
                </c:pt>
                <c:pt idx="5479">
                  <c:v>2.7312345802783966E-2</c:v>
                </c:pt>
                <c:pt idx="5480">
                  <c:v>2.7054227888584137E-2</c:v>
                </c:pt>
                <c:pt idx="5481">
                  <c:v>2.6782147586345673E-2</c:v>
                </c:pt>
                <c:pt idx="5482">
                  <c:v>2.6882888749241829E-2</c:v>
                </c:pt>
                <c:pt idx="5483">
                  <c:v>2.6882447302341461E-2</c:v>
                </c:pt>
                <c:pt idx="5484">
                  <c:v>2.7298975735902786E-2</c:v>
                </c:pt>
                <c:pt idx="5485">
                  <c:v>2.8051430359482765E-2</c:v>
                </c:pt>
                <c:pt idx="5486">
                  <c:v>2.691224031150341E-2</c:v>
                </c:pt>
                <c:pt idx="5487">
                  <c:v>2.669711597263813E-2</c:v>
                </c:pt>
                <c:pt idx="5488">
                  <c:v>2.69766915589571E-2</c:v>
                </c:pt>
                <c:pt idx="5489">
                  <c:v>2.7016162872314453E-2</c:v>
                </c:pt>
                <c:pt idx="5490">
                  <c:v>2.7153890579938889E-2</c:v>
                </c:pt>
                <c:pt idx="5491">
                  <c:v>2.6881475001573563E-2</c:v>
                </c:pt>
                <c:pt idx="5492">
                  <c:v>2.7265641838312149E-2</c:v>
                </c:pt>
                <c:pt idx="5493">
                  <c:v>2.8118273243308067E-2</c:v>
                </c:pt>
                <c:pt idx="5494">
                  <c:v>2.782488614320755E-2</c:v>
                </c:pt>
                <c:pt idx="5495">
                  <c:v>2.7296949177980423E-2</c:v>
                </c:pt>
                <c:pt idx="5496">
                  <c:v>2.6647469028830528E-2</c:v>
                </c:pt>
                <c:pt idx="5497">
                  <c:v>2.6598982512950897E-2</c:v>
                </c:pt>
                <c:pt idx="5498">
                  <c:v>2.6501346379518509E-2</c:v>
                </c:pt>
                <c:pt idx="5499">
                  <c:v>2.6628557592630386E-2</c:v>
                </c:pt>
                <c:pt idx="5500">
                  <c:v>2.7921169996261597E-2</c:v>
                </c:pt>
                <c:pt idx="5501">
                  <c:v>2.7825327590107918E-2</c:v>
                </c:pt>
                <c:pt idx="5502">
                  <c:v>2.7020137757062912E-2</c:v>
                </c:pt>
                <c:pt idx="5503">
                  <c:v>2.709546685218811E-2</c:v>
                </c:pt>
                <c:pt idx="5504">
                  <c:v>2.7078822255134583E-2</c:v>
                </c:pt>
                <c:pt idx="5505">
                  <c:v>2.7216704562306404E-2</c:v>
                </c:pt>
                <c:pt idx="5506">
                  <c:v>2.6839775964617729E-2</c:v>
                </c:pt>
                <c:pt idx="5507">
                  <c:v>2.6709241792559624E-2</c:v>
                </c:pt>
                <c:pt idx="5508">
                  <c:v>2.7451783418655396E-2</c:v>
                </c:pt>
                <c:pt idx="5509">
                  <c:v>2.8069972991943359E-2</c:v>
                </c:pt>
                <c:pt idx="5510">
                  <c:v>2.79373899102211E-2</c:v>
                </c:pt>
                <c:pt idx="5511">
                  <c:v>2.7157329022884369E-2</c:v>
                </c:pt>
                <c:pt idx="5512">
                  <c:v>2.6911655440926552E-2</c:v>
                </c:pt>
                <c:pt idx="5513">
                  <c:v>2.6757834479212761E-2</c:v>
                </c:pt>
                <c:pt idx="5514">
                  <c:v>2.6206430047750473E-2</c:v>
                </c:pt>
                <c:pt idx="5515">
                  <c:v>2.7242165058851242E-2</c:v>
                </c:pt>
                <c:pt idx="5516">
                  <c:v>2.7806082740426064E-2</c:v>
                </c:pt>
                <c:pt idx="5517">
                  <c:v>2.7598321437835693E-2</c:v>
                </c:pt>
                <c:pt idx="5518">
                  <c:v>2.7174072340130806E-2</c:v>
                </c:pt>
                <c:pt idx="5519">
                  <c:v>2.7228450402617455E-2</c:v>
                </c:pt>
                <c:pt idx="5520">
                  <c:v>2.7310991659760475E-2</c:v>
                </c:pt>
                <c:pt idx="5521">
                  <c:v>2.7459505945444107E-2</c:v>
                </c:pt>
                <c:pt idx="5522">
                  <c:v>2.7119709178805351E-2</c:v>
                </c:pt>
                <c:pt idx="5523">
                  <c:v>2.725190669298172E-2</c:v>
                </c:pt>
                <c:pt idx="5524">
                  <c:v>2.7702128514647484E-2</c:v>
                </c:pt>
                <c:pt idx="5525">
                  <c:v>2.7818992733955383E-2</c:v>
                </c:pt>
                <c:pt idx="5526">
                  <c:v>2.7268780395388603E-2</c:v>
                </c:pt>
                <c:pt idx="5527">
                  <c:v>2.6909641921520233E-2</c:v>
                </c:pt>
                <c:pt idx="5528">
                  <c:v>2.6866350322961807E-2</c:v>
                </c:pt>
                <c:pt idx="5529">
                  <c:v>2.6570357382297516E-2</c:v>
                </c:pt>
                <c:pt idx="5530">
                  <c:v>2.6952644810080528E-2</c:v>
                </c:pt>
                <c:pt idx="5531">
                  <c:v>2.7283253148198128E-2</c:v>
                </c:pt>
                <c:pt idx="5532">
                  <c:v>2.7888184413313866E-2</c:v>
                </c:pt>
                <c:pt idx="5533">
                  <c:v>2.735958993434906E-2</c:v>
                </c:pt>
                <c:pt idx="5534">
                  <c:v>2.6945650577545166E-2</c:v>
                </c:pt>
                <c:pt idx="5535">
                  <c:v>2.6996729895472527E-2</c:v>
                </c:pt>
                <c:pt idx="5536">
                  <c:v>2.7323761954903603E-2</c:v>
                </c:pt>
                <c:pt idx="5537">
                  <c:v>2.7234328910708427E-2</c:v>
                </c:pt>
                <c:pt idx="5538">
                  <c:v>2.7066024020314217E-2</c:v>
                </c:pt>
                <c:pt idx="5539">
                  <c:v>2.7794705703854561E-2</c:v>
                </c:pt>
                <c:pt idx="5540">
                  <c:v>2.8575468808412552E-2</c:v>
                </c:pt>
                <c:pt idx="5541">
                  <c:v>2.8032569214701653E-2</c:v>
                </c:pt>
                <c:pt idx="5542">
                  <c:v>2.754821814596653E-2</c:v>
                </c:pt>
                <c:pt idx="5543">
                  <c:v>2.7218889445066452E-2</c:v>
                </c:pt>
                <c:pt idx="5544">
                  <c:v>2.6940753683447838E-2</c:v>
                </c:pt>
                <c:pt idx="5545">
                  <c:v>2.7362057939171791E-2</c:v>
                </c:pt>
                <c:pt idx="5546">
                  <c:v>2.7338035404682159E-2</c:v>
                </c:pt>
                <c:pt idx="5547">
                  <c:v>2.7994208037853241E-2</c:v>
                </c:pt>
                <c:pt idx="5548">
                  <c:v>2.8448339551687241E-2</c:v>
                </c:pt>
                <c:pt idx="5549">
                  <c:v>2.7702463790774345E-2</c:v>
                </c:pt>
                <c:pt idx="5550">
                  <c:v>2.7563920244574547E-2</c:v>
                </c:pt>
                <c:pt idx="5551">
                  <c:v>2.7739796787500381E-2</c:v>
                </c:pt>
                <c:pt idx="5552">
                  <c:v>2.7791362255811691E-2</c:v>
                </c:pt>
                <c:pt idx="5553">
                  <c:v>2.7098266407847404E-2</c:v>
                </c:pt>
                <c:pt idx="5554">
                  <c:v>2.722463384270668E-2</c:v>
                </c:pt>
                <c:pt idx="5555">
                  <c:v>2.839207835495472E-2</c:v>
                </c:pt>
                <c:pt idx="5556">
                  <c:v>2.8948236256837845E-2</c:v>
                </c:pt>
                <c:pt idx="5557">
                  <c:v>2.8216807171702385E-2</c:v>
                </c:pt>
                <c:pt idx="5558">
                  <c:v>2.739415131509304E-2</c:v>
                </c:pt>
                <c:pt idx="5559">
                  <c:v>2.6869377121329308E-2</c:v>
                </c:pt>
                <c:pt idx="5560">
                  <c:v>2.73634884506464E-2</c:v>
                </c:pt>
                <c:pt idx="5561">
                  <c:v>2.7753850445151329E-2</c:v>
                </c:pt>
                <c:pt idx="5562">
                  <c:v>2.7810607105493546E-2</c:v>
                </c:pt>
                <c:pt idx="5563">
                  <c:v>2.8402460739016533E-2</c:v>
                </c:pt>
                <c:pt idx="5564">
                  <c:v>2.8092499822378159E-2</c:v>
                </c:pt>
                <c:pt idx="5565">
                  <c:v>2.7680652216076851E-2</c:v>
                </c:pt>
                <c:pt idx="5566">
                  <c:v>2.7970880270004272E-2</c:v>
                </c:pt>
                <c:pt idx="5567">
                  <c:v>2.8251681476831436E-2</c:v>
                </c:pt>
                <c:pt idx="5568">
                  <c:v>2.796541340649128E-2</c:v>
                </c:pt>
                <c:pt idx="5569">
                  <c:v>2.7635956183075905E-2</c:v>
                </c:pt>
                <c:pt idx="5570">
                  <c:v>2.7969351038336754E-2</c:v>
                </c:pt>
                <c:pt idx="5571">
                  <c:v>2.8696177527308464E-2</c:v>
                </c:pt>
                <c:pt idx="5572">
                  <c:v>2.8281485661864281E-2</c:v>
                </c:pt>
                <c:pt idx="5573">
                  <c:v>2.8091181069612503E-2</c:v>
                </c:pt>
                <c:pt idx="5574">
                  <c:v>2.7387067675590515E-2</c:v>
                </c:pt>
                <c:pt idx="5575">
                  <c:v>2.7373136952519417E-2</c:v>
                </c:pt>
                <c:pt idx="5576">
                  <c:v>2.7986722066998482E-2</c:v>
                </c:pt>
                <c:pt idx="5577">
                  <c:v>2.7838114649057388E-2</c:v>
                </c:pt>
                <c:pt idx="5578">
                  <c:v>2.7994371950626373E-2</c:v>
                </c:pt>
                <c:pt idx="5579">
                  <c:v>2.8248224407434464E-2</c:v>
                </c:pt>
                <c:pt idx="5580">
                  <c:v>2.7429493144154549E-2</c:v>
                </c:pt>
                <c:pt idx="5581">
                  <c:v>2.8088496997952461E-2</c:v>
                </c:pt>
                <c:pt idx="5582">
                  <c:v>2.8094979003071785E-2</c:v>
                </c:pt>
                <c:pt idx="5583">
                  <c:v>2.8064968064427376E-2</c:v>
                </c:pt>
                <c:pt idx="5584">
                  <c:v>2.7673650532960892E-2</c:v>
                </c:pt>
                <c:pt idx="5585">
                  <c:v>2.8238553553819656E-2</c:v>
                </c:pt>
                <c:pt idx="5586">
                  <c:v>2.8539184480905533E-2</c:v>
                </c:pt>
                <c:pt idx="5587">
                  <c:v>2.814910002052784E-2</c:v>
                </c:pt>
                <c:pt idx="5588">
                  <c:v>2.8092548251152039E-2</c:v>
                </c:pt>
                <c:pt idx="5589">
                  <c:v>2.7824725955724716E-2</c:v>
                </c:pt>
                <c:pt idx="5590">
                  <c:v>2.750435471534729E-2</c:v>
                </c:pt>
                <c:pt idx="5591">
                  <c:v>2.8363248333334923E-2</c:v>
                </c:pt>
                <c:pt idx="5592">
                  <c:v>2.8226202353835106E-2</c:v>
                </c:pt>
                <c:pt idx="5593">
                  <c:v>2.8271598741412163E-2</c:v>
                </c:pt>
                <c:pt idx="5594">
                  <c:v>2.8694689273834229E-2</c:v>
                </c:pt>
                <c:pt idx="5595">
                  <c:v>2.7759566903114319E-2</c:v>
                </c:pt>
                <c:pt idx="5596">
                  <c:v>2.735426276922226E-2</c:v>
                </c:pt>
                <c:pt idx="5597">
                  <c:v>2.7766779065132141E-2</c:v>
                </c:pt>
                <c:pt idx="5598">
                  <c:v>2.8364246711134911E-2</c:v>
                </c:pt>
                <c:pt idx="5599">
                  <c:v>2.783050574362278E-2</c:v>
                </c:pt>
                <c:pt idx="5600">
                  <c:v>2.8346428647637367E-2</c:v>
                </c:pt>
                <c:pt idx="5601">
                  <c:v>2.8549125418066978E-2</c:v>
                </c:pt>
                <c:pt idx="5602">
                  <c:v>2.7886360883712769E-2</c:v>
                </c:pt>
                <c:pt idx="5603">
                  <c:v>2.7773194015026093E-2</c:v>
                </c:pt>
                <c:pt idx="5604">
                  <c:v>2.7517462149262428E-2</c:v>
                </c:pt>
                <c:pt idx="5605">
                  <c:v>2.7279065921902657E-2</c:v>
                </c:pt>
                <c:pt idx="5606">
                  <c:v>2.8126474469900131E-2</c:v>
                </c:pt>
                <c:pt idx="5607">
                  <c:v>2.8138943016529083E-2</c:v>
                </c:pt>
                <c:pt idx="5608">
                  <c:v>2.7882477268576622E-2</c:v>
                </c:pt>
                <c:pt idx="5609">
                  <c:v>2.8384938836097717E-2</c:v>
                </c:pt>
                <c:pt idx="5610">
                  <c:v>2.8306243941187859E-2</c:v>
                </c:pt>
                <c:pt idx="5611">
                  <c:v>2.7302917093038559E-2</c:v>
                </c:pt>
                <c:pt idx="5612">
                  <c:v>2.7436476200819016E-2</c:v>
                </c:pt>
                <c:pt idx="5613">
                  <c:v>2.8004938736557961E-2</c:v>
                </c:pt>
                <c:pt idx="5614">
                  <c:v>2.7828730642795563E-2</c:v>
                </c:pt>
                <c:pt idx="5615">
                  <c:v>2.8081100434064865E-2</c:v>
                </c:pt>
                <c:pt idx="5616">
                  <c:v>2.8496213257312775E-2</c:v>
                </c:pt>
                <c:pt idx="5617">
                  <c:v>2.7768032625317574E-2</c:v>
                </c:pt>
                <c:pt idx="5618">
                  <c:v>2.8039008378982544E-2</c:v>
                </c:pt>
                <c:pt idx="5619">
                  <c:v>2.7911201119422913E-2</c:v>
                </c:pt>
                <c:pt idx="5620">
                  <c:v>2.7551230043172836E-2</c:v>
                </c:pt>
                <c:pt idx="5621">
                  <c:v>2.8393836691975594E-2</c:v>
                </c:pt>
                <c:pt idx="5622">
                  <c:v>2.8410105034708977E-2</c:v>
                </c:pt>
                <c:pt idx="5623">
                  <c:v>2.8461866080760956E-2</c:v>
                </c:pt>
                <c:pt idx="5624">
                  <c:v>2.8731351718306541E-2</c:v>
                </c:pt>
                <c:pt idx="5625">
                  <c:v>2.8787633404135704E-2</c:v>
                </c:pt>
                <c:pt idx="5626">
                  <c:v>2.7545971795916557E-2</c:v>
                </c:pt>
                <c:pt idx="5627">
                  <c:v>2.8308045119047165E-2</c:v>
                </c:pt>
                <c:pt idx="5628">
                  <c:v>2.8617305681109428E-2</c:v>
                </c:pt>
                <c:pt idx="5629">
                  <c:v>2.8305681422352791E-2</c:v>
                </c:pt>
                <c:pt idx="5630">
                  <c:v>2.8439745306968689E-2</c:v>
                </c:pt>
                <c:pt idx="5631">
                  <c:v>2.8405876830220222E-2</c:v>
                </c:pt>
                <c:pt idx="5632">
                  <c:v>2.7910346165299416E-2</c:v>
                </c:pt>
                <c:pt idx="5633">
                  <c:v>2.7986915782094002E-2</c:v>
                </c:pt>
                <c:pt idx="5634">
                  <c:v>2.8089288622140884E-2</c:v>
                </c:pt>
                <c:pt idx="5635">
                  <c:v>2.7813877910375595E-2</c:v>
                </c:pt>
                <c:pt idx="5636">
                  <c:v>2.8337180614471436E-2</c:v>
                </c:pt>
                <c:pt idx="5637">
                  <c:v>2.8015360236167908E-2</c:v>
                </c:pt>
                <c:pt idx="5638">
                  <c:v>2.8475426137447357E-2</c:v>
                </c:pt>
                <c:pt idx="5639">
                  <c:v>2.8965018689632416E-2</c:v>
                </c:pt>
                <c:pt idx="5640">
                  <c:v>2.8774239122867584E-2</c:v>
                </c:pt>
                <c:pt idx="5641">
                  <c:v>2.7342071756720543E-2</c:v>
                </c:pt>
                <c:pt idx="5642">
                  <c:v>2.8183646500110626E-2</c:v>
                </c:pt>
                <c:pt idx="5643">
                  <c:v>2.8422227129340172E-2</c:v>
                </c:pt>
                <c:pt idx="5644">
                  <c:v>2.8661681339144707E-2</c:v>
                </c:pt>
                <c:pt idx="5645">
                  <c:v>2.8652967885136604E-2</c:v>
                </c:pt>
                <c:pt idx="5646">
                  <c:v>2.8484884649515152E-2</c:v>
                </c:pt>
                <c:pt idx="5647">
                  <c:v>2.8147244825959206E-2</c:v>
                </c:pt>
                <c:pt idx="5648">
                  <c:v>2.823592908680439E-2</c:v>
                </c:pt>
                <c:pt idx="5649">
                  <c:v>2.8075758367776871E-2</c:v>
                </c:pt>
                <c:pt idx="5650">
                  <c:v>2.8202544897794724E-2</c:v>
                </c:pt>
                <c:pt idx="5651">
                  <c:v>2.8575645759701729E-2</c:v>
                </c:pt>
                <c:pt idx="5652">
                  <c:v>2.8521332889795303E-2</c:v>
                </c:pt>
                <c:pt idx="5653">
                  <c:v>2.8658688068389893E-2</c:v>
                </c:pt>
                <c:pt idx="5654">
                  <c:v>2.9205221682786942E-2</c:v>
                </c:pt>
                <c:pt idx="5655">
                  <c:v>2.8226861730217934E-2</c:v>
                </c:pt>
                <c:pt idx="5656">
                  <c:v>2.753078006207943E-2</c:v>
                </c:pt>
                <c:pt idx="5657">
                  <c:v>2.80264001339674E-2</c:v>
                </c:pt>
                <c:pt idx="5658">
                  <c:v>2.8797710314393044E-2</c:v>
                </c:pt>
                <c:pt idx="5659">
                  <c:v>2.9259203001856804E-2</c:v>
                </c:pt>
                <c:pt idx="5660">
                  <c:v>2.8911309316754341E-2</c:v>
                </c:pt>
                <c:pt idx="5661">
                  <c:v>2.819480188190937E-2</c:v>
                </c:pt>
                <c:pt idx="5662">
                  <c:v>2.7983749285340309E-2</c:v>
                </c:pt>
                <c:pt idx="5663">
                  <c:v>2.8126025572419167E-2</c:v>
                </c:pt>
                <c:pt idx="5664">
                  <c:v>2.8136599808931351E-2</c:v>
                </c:pt>
                <c:pt idx="5665">
                  <c:v>2.833169512450695E-2</c:v>
                </c:pt>
                <c:pt idx="5666">
                  <c:v>2.8080528602004051E-2</c:v>
                </c:pt>
                <c:pt idx="5667">
                  <c:v>2.8283687308430672E-2</c:v>
                </c:pt>
                <c:pt idx="5668">
                  <c:v>2.867593988776207E-2</c:v>
                </c:pt>
                <c:pt idx="5669">
                  <c:v>2.9090246185660362E-2</c:v>
                </c:pt>
                <c:pt idx="5670">
                  <c:v>2.8480714187026024E-2</c:v>
                </c:pt>
                <c:pt idx="5671">
                  <c:v>2.8078086674213409E-2</c:v>
                </c:pt>
                <c:pt idx="5672">
                  <c:v>2.8215589001774788E-2</c:v>
                </c:pt>
                <c:pt idx="5673">
                  <c:v>2.8646737337112427E-2</c:v>
                </c:pt>
                <c:pt idx="5674">
                  <c:v>2.920147217810154E-2</c:v>
                </c:pt>
                <c:pt idx="5675">
                  <c:v>2.8875932097434998E-2</c:v>
                </c:pt>
                <c:pt idx="5676">
                  <c:v>2.8476739302277565E-2</c:v>
                </c:pt>
                <c:pt idx="5677">
                  <c:v>2.8284769505262375E-2</c:v>
                </c:pt>
                <c:pt idx="5678">
                  <c:v>2.8578555211424828E-2</c:v>
                </c:pt>
                <c:pt idx="5679">
                  <c:v>2.8832301497459412E-2</c:v>
                </c:pt>
                <c:pt idx="5680">
                  <c:v>2.9267033562064171E-2</c:v>
                </c:pt>
                <c:pt idx="5681">
                  <c:v>2.9016155749559402E-2</c:v>
                </c:pt>
                <c:pt idx="5682">
                  <c:v>2.8809092938899994E-2</c:v>
                </c:pt>
                <c:pt idx="5683">
                  <c:v>2.9481444507837296E-2</c:v>
                </c:pt>
                <c:pt idx="5684">
                  <c:v>2.891308069229126E-2</c:v>
                </c:pt>
                <c:pt idx="5685">
                  <c:v>2.8757113963365555E-2</c:v>
                </c:pt>
                <c:pt idx="5686">
                  <c:v>2.8506787493824959E-2</c:v>
                </c:pt>
                <c:pt idx="5687">
                  <c:v>2.8970219194889069E-2</c:v>
                </c:pt>
                <c:pt idx="5688">
                  <c:v>2.9345739632844925E-2</c:v>
                </c:pt>
                <c:pt idx="5689">
                  <c:v>2.9622431844472885E-2</c:v>
                </c:pt>
                <c:pt idx="5690">
                  <c:v>2.8559697791934013E-2</c:v>
                </c:pt>
                <c:pt idx="5691">
                  <c:v>2.8466880321502686E-2</c:v>
                </c:pt>
                <c:pt idx="5692">
                  <c:v>2.8611687943339348E-2</c:v>
                </c:pt>
                <c:pt idx="5693">
                  <c:v>2.856208011507988E-2</c:v>
                </c:pt>
                <c:pt idx="5694">
                  <c:v>2.922748401761055E-2</c:v>
                </c:pt>
                <c:pt idx="5695">
                  <c:v>2.9341612011194229E-2</c:v>
                </c:pt>
                <c:pt idx="5696">
                  <c:v>2.8886703774333E-2</c:v>
                </c:pt>
                <c:pt idx="5697">
                  <c:v>2.9213190078735352E-2</c:v>
                </c:pt>
                <c:pt idx="5698">
                  <c:v>2.9252473264932632E-2</c:v>
                </c:pt>
                <c:pt idx="5699">
                  <c:v>2.9037043452262878E-2</c:v>
                </c:pt>
                <c:pt idx="5700">
                  <c:v>2.8413549065589905E-2</c:v>
                </c:pt>
                <c:pt idx="5701">
                  <c:v>2.8994809836149216E-2</c:v>
                </c:pt>
                <c:pt idx="5702">
                  <c:v>2.9072355479001999E-2</c:v>
                </c:pt>
                <c:pt idx="5703">
                  <c:v>2.997300960123539E-2</c:v>
                </c:pt>
                <c:pt idx="5704">
                  <c:v>2.9384873807430267E-2</c:v>
                </c:pt>
                <c:pt idx="5705">
                  <c:v>2.8950771316885948E-2</c:v>
                </c:pt>
                <c:pt idx="5706">
                  <c:v>2.8586072847247124E-2</c:v>
                </c:pt>
                <c:pt idx="5707">
                  <c:v>2.811543270945549E-2</c:v>
                </c:pt>
                <c:pt idx="5708">
                  <c:v>2.8470706194639206E-2</c:v>
                </c:pt>
                <c:pt idx="5709">
                  <c:v>2.9217328876256943E-2</c:v>
                </c:pt>
                <c:pt idx="5710">
                  <c:v>2.896120585501194E-2</c:v>
                </c:pt>
                <c:pt idx="5711">
                  <c:v>2.8897732496261597E-2</c:v>
                </c:pt>
                <c:pt idx="5712">
                  <c:v>2.9195593670010567E-2</c:v>
                </c:pt>
                <c:pt idx="5713">
                  <c:v>2.9202472418546677E-2</c:v>
                </c:pt>
                <c:pt idx="5714">
                  <c:v>2.8394307941198349E-2</c:v>
                </c:pt>
                <c:pt idx="5715">
                  <c:v>2.8377130627632141E-2</c:v>
                </c:pt>
                <c:pt idx="5716">
                  <c:v>2.8701618313789368E-2</c:v>
                </c:pt>
                <c:pt idx="5717">
                  <c:v>2.9422089457511902E-2</c:v>
                </c:pt>
                <c:pt idx="5718">
                  <c:v>2.9035139828920364E-2</c:v>
                </c:pt>
                <c:pt idx="5719">
                  <c:v>2.892673946917057E-2</c:v>
                </c:pt>
                <c:pt idx="5720">
                  <c:v>2.9089994728565216E-2</c:v>
                </c:pt>
                <c:pt idx="5721">
                  <c:v>2.911471389234066E-2</c:v>
                </c:pt>
                <c:pt idx="5722">
                  <c:v>2.8527373448014259E-2</c:v>
                </c:pt>
                <c:pt idx="5723">
                  <c:v>2.9041063040494919E-2</c:v>
                </c:pt>
                <c:pt idx="5724">
                  <c:v>2.9085889458656311E-2</c:v>
                </c:pt>
                <c:pt idx="5725">
                  <c:v>2.8825188055634499E-2</c:v>
                </c:pt>
                <c:pt idx="5726">
                  <c:v>2.9036378487944603E-2</c:v>
                </c:pt>
                <c:pt idx="5727">
                  <c:v>2.9332811012864113E-2</c:v>
                </c:pt>
                <c:pt idx="5728">
                  <c:v>2.8960755094885826E-2</c:v>
                </c:pt>
                <c:pt idx="5729">
                  <c:v>2.8472559526562691E-2</c:v>
                </c:pt>
                <c:pt idx="5730">
                  <c:v>2.857775054872036E-2</c:v>
                </c:pt>
                <c:pt idx="5731">
                  <c:v>2.9548678547143936E-2</c:v>
                </c:pt>
                <c:pt idx="5732">
                  <c:v>2.9692377895116806E-2</c:v>
                </c:pt>
                <c:pt idx="5733">
                  <c:v>2.9233986511826515E-2</c:v>
                </c:pt>
                <c:pt idx="5734">
                  <c:v>2.900167740881443E-2</c:v>
                </c:pt>
                <c:pt idx="5735">
                  <c:v>2.9531737789511681E-2</c:v>
                </c:pt>
                <c:pt idx="5736">
                  <c:v>2.8999593108892441E-2</c:v>
                </c:pt>
                <c:pt idx="5737">
                  <c:v>2.9123032465577126E-2</c:v>
                </c:pt>
                <c:pt idx="5738">
                  <c:v>2.9053002595901489E-2</c:v>
                </c:pt>
                <c:pt idx="5739">
                  <c:v>2.9121600091457367E-2</c:v>
                </c:pt>
                <c:pt idx="5740">
                  <c:v>2.8983611613512039E-2</c:v>
                </c:pt>
                <c:pt idx="5741">
                  <c:v>2.9289061203598976E-2</c:v>
                </c:pt>
                <c:pt idx="5742">
                  <c:v>2.9219444841146469E-2</c:v>
                </c:pt>
                <c:pt idx="5743">
                  <c:v>2.892560139298439E-2</c:v>
                </c:pt>
                <c:pt idx="5744">
                  <c:v>2.8809048235416412E-2</c:v>
                </c:pt>
                <c:pt idx="5745">
                  <c:v>2.9644221067428589E-2</c:v>
                </c:pt>
                <c:pt idx="5746">
                  <c:v>2.9638994485139847E-2</c:v>
                </c:pt>
                <c:pt idx="5747">
                  <c:v>2.9591811820864677E-2</c:v>
                </c:pt>
                <c:pt idx="5748">
                  <c:v>2.8573660179972649E-2</c:v>
                </c:pt>
                <c:pt idx="5749">
                  <c:v>2.8876258060336113E-2</c:v>
                </c:pt>
                <c:pt idx="5750">
                  <c:v>2.8580985963344574E-2</c:v>
                </c:pt>
                <c:pt idx="5751">
                  <c:v>2.8496243059635162E-2</c:v>
                </c:pt>
                <c:pt idx="5752">
                  <c:v>2.8327716514468193E-2</c:v>
                </c:pt>
                <c:pt idx="5753">
                  <c:v>2.9187612235546112E-2</c:v>
                </c:pt>
                <c:pt idx="5754">
                  <c:v>2.9097288846969604E-2</c:v>
                </c:pt>
                <c:pt idx="5755">
                  <c:v>2.9263148084282875E-2</c:v>
                </c:pt>
                <c:pt idx="5756">
                  <c:v>2.9334107413887978E-2</c:v>
                </c:pt>
                <c:pt idx="5757">
                  <c:v>2.9171481728553772E-2</c:v>
                </c:pt>
                <c:pt idx="5758">
                  <c:v>2.8477458283305168E-2</c:v>
                </c:pt>
                <c:pt idx="5759">
                  <c:v>2.9502090066671371E-2</c:v>
                </c:pt>
                <c:pt idx="5760">
                  <c:v>2.9472237452864647E-2</c:v>
                </c:pt>
                <c:pt idx="5761">
                  <c:v>2.968294732272625E-2</c:v>
                </c:pt>
                <c:pt idx="5762">
                  <c:v>2.924959734082222E-2</c:v>
                </c:pt>
                <c:pt idx="5763">
                  <c:v>2.9489340260624886E-2</c:v>
                </c:pt>
                <c:pt idx="5764">
                  <c:v>2.9793249443173409E-2</c:v>
                </c:pt>
                <c:pt idx="5765">
                  <c:v>2.9878724366426468E-2</c:v>
                </c:pt>
                <c:pt idx="5766">
                  <c:v>2.9255339875817299E-2</c:v>
                </c:pt>
                <c:pt idx="5767">
                  <c:v>2.9218185693025589E-2</c:v>
                </c:pt>
                <c:pt idx="5768">
                  <c:v>2.9054060578346252E-2</c:v>
                </c:pt>
                <c:pt idx="5769">
                  <c:v>2.9332814738154411E-2</c:v>
                </c:pt>
                <c:pt idx="5770">
                  <c:v>2.9429171234369278E-2</c:v>
                </c:pt>
                <c:pt idx="5771">
                  <c:v>2.9330817982554436E-2</c:v>
                </c:pt>
                <c:pt idx="5772">
                  <c:v>2.8689797967672348E-2</c:v>
                </c:pt>
                <c:pt idx="5773">
                  <c:v>2.9695900157094002E-2</c:v>
                </c:pt>
                <c:pt idx="5774">
                  <c:v>2.9870036989450455E-2</c:v>
                </c:pt>
                <c:pt idx="5775">
                  <c:v>2.9525574296712875E-2</c:v>
                </c:pt>
                <c:pt idx="5776">
                  <c:v>2.912595309317112E-2</c:v>
                </c:pt>
                <c:pt idx="5777">
                  <c:v>2.9214154928922653E-2</c:v>
                </c:pt>
                <c:pt idx="5778">
                  <c:v>2.9416522011160851E-2</c:v>
                </c:pt>
                <c:pt idx="5779">
                  <c:v>2.9778219759464264E-2</c:v>
                </c:pt>
                <c:pt idx="5780">
                  <c:v>2.9526457190513611E-2</c:v>
                </c:pt>
                <c:pt idx="5781">
                  <c:v>2.9126705601811409E-2</c:v>
                </c:pt>
                <c:pt idx="5782">
                  <c:v>2.8921296820044518E-2</c:v>
                </c:pt>
                <c:pt idx="5783">
                  <c:v>2.934548631310463E-2</c:v>
                </c:pt>
                <c:pt idx="5784">
                  <c:v>2.9495097696781158E-2</c:v>
                </c:pt>
                <c:pt idx="5785">
                  <c:v>2.9377741739153862E-2</c:v>
                </c:pt>
                <c:pt idx="5786">
                  <c:v>2.8820276260375977E-2</c:v>
                </c:pt>
                <c:pt idx="5787">
                  <c:v>2.9107769951224327E-2</c:v>
                </c:pt>
                <c:pt idx="5788">
                  <c:v>2.9701977968215942E-2</c:v>
                </c:pt>
                <c:pt idx="5789">
                  <c:v>2.9411934316158295E-2</c:v>
                </c:pt>
                <c:pt idx="5790">
                  <c:v>2.9148269444704056E-2</c:v>
                </c:pt>
                <c:pt idx="5791">
                  <c:v>2.8883881866931915E-2</c:v>
                </c:pt>
                <c:pt idx="5792">
                  <c:v>2.940436452627182E-2</c:v>
                </c:pt>
                <c:pt idx="5793">
                  <c:v>2.9982617124915123E-2</c:v>
                </c:pt>
                <c:pt idx="5794">
                  <c:v>2.9685575515031815E-2</c:v>
                </c:pt>
                <c:pt idx="5795">
                  <c:v>2.909182570874691E-2</c:v>
                </c:pt>
                <c:pt idx="5796">
                  <c:v>2.8966175392270088E-2</c:v>
                </c:pt>
                <c:pt idx="5797">
                  <c:v>2.9375482350587845E-2</c:v>
                </c:pt>
                <c:pt idx="5798">
                  <c:v>2.9502104967832565E-2</c:v>
                </c:pt>
                <c:pt idx="5799">
                  <c:v>2.9494794085621834E-2</c:v>
                </c:pt>
                <c:pt idx="5800">
                  <c:v>2.9185811057686806E-2</c:v>
                </c:pt>
                <c:pt idx="5801">
                  <c:v>2.934376522898674E-2</c:v>
                </c:pt>
                <c:pt idx="5802">
                  <c:v>2.9971962794661522E-2</c:v>
                </c:pt>
                <c:pt idx="5803">
                  <c:v>2.9603345319628716E-2</c:v>
                </c:pt>
                <c:pt idx="5804">
                  <c:v>2.9926087707281113E-2</c:v>
                </c:pt>
                <c:pt idx="5805">
                  <c:v>2.9106104746460915E-2</c:v>
                </c:pt>
                <c:pt idx="5806">
                  <c:v>2.9535382986068726E-2</c:v>
                </c:pt>
                <c:pt idx="5807">
                  <c:v>3.0386673286557198E-2</c:v>
                </c:pt>
                <c:pt idx="5808">
                  <c:v>3.0235189944505692E-2</c:v>
                </c:pt>
                <c:pt idx="5809">
                  <c:v>2.8937922790646553E-2</c:v>
                </c:pt>
                <c:pt idx="5810">
                  <c:v>2.8986245393753052E-2</c:v>
                </c:pt>
                <c:pt idx="5811">
                  <c:v>2.952226810157299E-2</c:v>
                </c:pt>
                <c:pt idx="5812">
                  <c:v>2.9671043157577515E-2</c:v>
                </c:pt>
                <c:pt idx="5813">
                  <c:v>2.9631629586219788E-2</c:v>
                </c:pt>
                <c:pt idx="5814">
                  <c:v>2.9265634715557098E-2</c:v>
                </c:pt>
                <c:pt idx="5815">
                  <c:v>2.9431326314806938E-2</c:v>
                </c:pt>
                <c:pt idx="5816">
                  <c:v>2.987184189260006E-2</c:v>
                </c:pt>
                <c:pt idx="5817">
                  <c:v>2.9633520171046257E-2</c:v>
                </c:pt>
                <c:pt idx="5818">
                  <c:v>2.9847955331206322E-2</c:v>
                </c:pt>
                <c:pt idx="5819">
                  <c:v>2.8984732925891876E-2</c:v>
                </c:pt>
                <c:pt idx="5820">
                  <c:v>2.9255719855427742E-2</c:v>
                </c:pt>
                <c:pt idx="5821">
                  <c:v>2.9884612187743187E-2</c:v>
                </c:pt>
                <c:pt idx="5822">
                  <c:v>3.0425947159528732E-2</c:v>
                </c:pt>
                <c:pt idx="5823">
                  <c:v>2.9171060770750046E-2</c:v>
                </c:pt>
                <c:pt idx="5824">
                  <c:v>2.8633097186684608E-2</c:v>
                </c:pt>
                <c:pt idx="5825">
                  <c:v>2.9453469440340996E-2</c:v>
                </c:pt>
                <c:pt idx="5826">
                  <c:v>2.9650736600160599E-2</c:v>
                </c:pt>
                <c:pt idx="5827">
                  <c:v>2.9919276013970375E-2</c:v>
                </c:pt>
                <c:pt idx="5828">
                  <c:v>2.9675861820578575E-2</c:v>
                </c:pt>
                <c:pt idx="5829">
                  <c:v>2.9576806351542473E-2</c:v>
                </c:pt>
                <c:pt idx="5830">
                  <c:v>2.9736952856183052E-2</c:v>
                </c:pt>
                <c:pt idx="5831">
                  <c:v>2.976660244166851E-2</c:v>
                </c:pt>
                <c:pt idx="5832">
                  <c:v>2.9955014586448669E-2</c:v>
                </c:pt>
                <c:pt idx="5833">
                  <c:v>2.95107401907444E-2</c:v>
                </c:pt>
                <c:pt idx="5834">
                  <c:v>2.9596760869026184E-2</c:v>
                </c:pt>
                <c:pt idx="5835">
                  <c:v>2.9977409169077873E-2</c:v>
                </c:pt>
                <c:pt idx="5836">
                  <c:v>3.0530830845236778E-2</c:v>
                </c:pt>
                <c:pt idx="5837">
                  <c:v>2.9466722160577774E-2</c:v>
                </c:pt>
                <c:pt idx="5838">
                  <c:v>2.8886737301945686E-2</c:v>
                </c:pt>
                <c:pt idx="5839">
                  <c:v>2.9949106276035309E-2</c:v>
                </c:pt>
                <c:pt idx="5840">
                  <c:v>2.9822453856468201E-2</c:v>
                </c:pt>
                <c:pt idx="5841">
                  <c:v>3.0125577002763748E-2</c:v>
                </c:pt>
                <c:pt idx="5842">
                  <c:v>3.0013388022780418E-2</c:v>
                </c:pt>
                <c:pt idx="5843">
                  <c:v>2.9923714697360992E-2</c:v>
                </c:pt>
                <c:pt idx="5844">
                  <c:v>2.9952859506011009E-2</c:v>
                </c:pt>
                <c:pt idx="5845">
                  <c:v>2.9594644904136658E-2</c:v>
                </c:pt>
                <c:pt idx="5846">
                  <c:v>2.9530292376875877E-2</c:v>
                </c:pt>
                <c:pt idx="5847">
                  <c:v>2.9577763751149178E-2</c:v>
                </c:pt>
                <c:pt idx="5848">
                  <c:v>2.9788842424750328E-2</c:v>
                </c:pt>
                <c:pt idx="5849">
                  <c:v>2.9920779168605804E-2</c:v>
                </c:pt>
                <c:pt idx="5850">
                  <c:v>3.0619340017437935E-2</c:v>
                </c:pt>
                <c:pt idx="5851">
                  <c:v>2.9511841014027596E-2</c:v>
                </c:pt>
                <c:pt idx="5852">
                  <c:v>2.9180893674492836E-2</c:v>
                </c:pt>
                <c:pt idx="5853">
                  <c:v>2.9731817543506622E-2</c:v>
                </c:pt>
                <c:pt idx="5854">
                  <c:v>3.0071364715695381E-2</c:v>
                </c:pt>
                <c:pt idx="5855">
                  <c:v>2.9895802959799767E-2</c:v>
                </c:pt>
                <c:pt idx="5856">
                  <c:v>2.997102402150631E-2</c:v>
                </c:pt>
                <c:pt idx="5857">
                  <c:v>3.0204618349671364E-2</c:v>
                </c:pt>
                <c:pt idx="5858">
                  <c:v>3.0110221356153488E-2</c:v>
                </c:pt>
                <c:pt idx="5859">
                  <c:v>3.0318889766931534E-2</c:v>
                </c:pt>
                <c:pt idx="5860">
                  <c:v>3.0158363282680511E-2</c:v>
                </c:pt>
                <c:pt idx="5861">
                  <c:v>3.0127851292490959E-2</c:v>
                </c:pt>
                <c:pt idx="5862">
                  <c:v>3.0327394604682922E-2</c:v>
                </c:pt>
                <c:pt idx="5863">
                  <c:v>3.0463140457868576E-2</c:v>
                </c:pt>
                <c:pt idx="5864">
                  <c:v>3.0822938308119774E-2</c:v>
                </c:pt>
                <c:pt idx="5865">
                  <c:v>2.9413603246212006E-2</c:v>
                </c:pt>
                <c:pt idx="5866">
                  <c:v>2.9614545404911041E-2</c:v>
                </c:pt>
                <c:pt idx="5867">
                  <c:v>3.0096167698502541E-2</c:v>
                </c:pt>
                <c:pt idx="5868">
                  <c:v>3.0892293900251389E-2</c:v>
                </c:pt>
                <c:pt idx="5869">
                  <c:v>3.0223416164517403E-2</c:v>
                </c:pt>
                <c:pt idx="5870">
                  <c:v>3.0364440754055977E-2</c:v>
                </c:pt>
                <c:pt idx="5871">
                  <c:v>3.0788442119956017E-2</c:v>
                </c:pt>
                <c:pt idx="5872">
                  <c:v>3.0016371980309486E-2</c:v>
                </c:pt>
                <c:pt idx="5873">
                  <c:v>2.9833333566784859E-2</c:v>
                </c:pt>
                <c:pt idx="5874">
                  <c:v>3.0435692518949509E-2</c:v>
                </c:pt>
                <c:pt idx="5875">
                  <c:v>3.0257491394877434E-2</c:v>
                </c:pt>
                <c:pt idx="5876">
                  <c:v>3.0268572270870209E-2</c:v>
                </c:pt>
                <c:pt idx="5877">
                  <c:v>3.0287528410553932E-2</c:v>
                </c:pt>
                <c:pt idx="5878">
                  <c:v>3.0260495841503143E-2</c:v>
                </c:pt>
                <c:pt idx="5879">
                  <c:v>2.9308885335922241E-2</c:v>
                </c:pt>
                <c:pt idx="5880">
                  <c:v>2.953154593706131E-2</c:v>
                </c:pt>
                <c:pt idx="5881">
                  <c:v>2.9971107840538025E-2</c:v>
                </c:pt>
                <c:pt idx="5882">
                  <c:v>3.0966294929385185E-2</c:v>
                </c:pt>
                <c:pt idx="5883">
                  <c:v>2.9836233705282211E-2</c:v>
                </c:pt>
                <c:pt idx="5884">
                  <c:v>3.0671326443552971E-2</c:v>
                </c:pt>
                <c:pt idx="5885">
                  <c:v>3.0842572450637817E-2</c:v>
                </c:pt>
                <c:pt idx="5886">
                  <c:v>3.0220543965697289E-2</c:v>
                </c:pt>
                <c:pt idx="5887">
                  <c:v>2.9776221141219139E-2</c:v>
                </c:pt>
                <c:pt idx="5888">
                  <c:v>3.0220067128539085E-2</c:v>
                </c:pt>
                <c:pt idx="5889">
                  <c:v>3.0353005975484848E-2</c:v>
                </c:pt>
                <c:pt idx="5890">
                  <c:v>3.0484985560178757E-2</c:v>
                </c:pt>
                <c:pt idx="5891">
                  <c:v>3.0138222500681877E-2</c:v>
                </c:pt>
                <c:pt idx="5892">
                  <c:v>2.9812190681695938E-2</c:v>
                </c:pt>
                <c:pt idx="5893">
                  <c:v>2.9290728271007538E-2</c:v>
                </c:pt>
                <c:pt idx="5894">
                  <c:v>2.9556026682257652E-2</c:v>
                </c:pt>
                <c:pt idx="5895">
                  <c:v>3.0383013188838959E-2</c:v>
                </c:pt>
                <c:pt idx="5896">
                  <c:v>3.0243160203099251E-2</c:v>
                </c:pt>
                <c:pt idx="5897">
                  <c:v>2.9651032760739326E-2</c:v>
                </c:pt>
                <c:pt idx="5898">
                  <c:v>3.0356649309396744E-2</c:v>
                </c:pt>
                <c:pt idx="5899">
                  <c:v>3.0665289610624313E-2</c:v>
                </c:pt>
                <c:pt idx="5900">
                  <c:v>3.0170157551765442E-2</c:v>
                </c:pt>
                <c:pt idx="5901">
                  <c:v>3.0103810131549835E-2</c:v>
                </c:pt>
                <c:pt idx="5902">
                  <c:v>3.0463436618447304E-2</c:v>
                </c:pt>
                <c:pt idx="5903">
                  <c:v>3.1319670379161835E-2</c:v>
                </c:pt>
                <c:pt idx="5904">
                  <c:v>3.1137939542531967E-2</c:v>
                </c:pt>
                <c:pt idx="5905">
                  <c:v>3.0466785654425621E-2</c:v>
                </c:pt>
                <c:pt idx="5906">
                  <c:v>2.9773760586977005E-2</c:v>
                </c:pt>
                <c:pt idx="5907">
                  <c:v>2.9617790132761002E-2</c:v>
                </c:pt>
                <c:pt idx="5908">
                  <c:v>2.9641132801771164E-2</c:v>
                </c:pt>
                <c:pt idx="5909">
                  <c:v>3.0692785978317261E-2</c:v>
                </c:pt>
                <c:pt idx="5910">
                  <c:v>3.0424315482378006E-2</c:v>
                </c:pt>
                <c:pt idx="5911">
                  <c:v>3.042508102953434E-2</c:v>
                </c:pt>
                <c:pt idx="5912">
                  <c:v>3.0632371082901955E-2</c:v>
                </c:pt>
                <c:pt idx="5913">
                  <c:v>3.1011661514639854E-2</c:v>
                </c:pt>
                <c:pt idx="5914">
                  <c:v>3.0071055516600609E-2</c:v>
                </c:pt>
                <c:pt idx="5915">
                  <c:v>3.0279751867055893E-2</c:v>
                </c:pt>
                <c:pt idx="5916">
                  <c:v>3.0692437663674355E-2</c:v>
                </c:pt>
                <c:pt idx="5917">
                  <c:v>3.1271383166313171E-2</c:v>
                </c:pt>
                <c:pt idx="5918">
                  <c:v>3.0760245397686958E-2</c:v>
                </c:pt>
                <c:pt idx="5919">
                  <c:v>3.0323561280965805E-2</c:v>
                </c:pt>
                <c:pt idx="5920">
                  <c:v>3.0128780752420425E-2</c:v>
                </c:pt>
                <c:pt idx="5921">
                  <c:v>2.9668105766177177E-2</c:v>
                </c:pt>
                <c:pt idx="5922">
                  <c:v>3.0060384422540665E-2</c:v>
                </c:pt>
                <c:pt idx="5923">
                  <c:v>3.062610886991024E-2</c:v>
                </c:pt>
                <c:pt idx="5924">
                  <c:v>3.0285706743597984E-2</c:v>
                </c:pt>
                <c:pt idx="5925">
                  <c:v>2.965681254863739E-2</c:v>
                </c:pt>
                <c:pt idx="5926">
                  <c:v>3.0416253954172134E-2</c:v>
                </c:pt>
                <c:pt idx="5927">
                  <c:v>3.0424062162637711E-2</c:v>
                </c:pt>
                <c:pt idx="5928">
                  <c:v>2.9937807470560074E-2</c:v>
                </c:pt>
                <c:pt idx="5929">
                  <c:v>2.9967799782752991E-2</c:v>
                </c:pt>
                <c:pt idx="5930">
                  <c:v>3.0826190486550331E-2</c:v>
                </c:pt>
                <c:pt idx="5931">
                  <c:v>3.1482461839914322E-2</c:v>
                </c:pt>
                <c:pt idx="5932">
                  <c:v>3.0989754945039749E-2</c:v>
                </c:pt>
                <c:pt idx="5933">
                  <c:v>3.0332308262586594E-2</c:v>
                </c:pt>
                <c:pt idx="5934">
                  <c:v>2.9789747670292854E-2</c:v>
                </c:pt>
                <c:pt idx="5935">
                  <c:v>2.9798049479722977E-2</c:v>
                </c:pt>
                <c:pt idx="5936">
                  <c:v>3.0421445146203041E-2</c:v>
                </c:pt>
                <c:pt idx="5937">
                  <c:v>3.1533081084489822E-2</c:v>
                </c:pt>
                <c:pt idx="5938">
                  <c:v>3.0644828453660011E-2</c:v>
                </c:pt>
                <c:pt idx="5939">
                  <c:v>3.0393900349736214E-2</c:v>
                </c:pt>
                <c:pt idx="5940">
                  <c:v>3.0603883787989616E-2</c:v>
                </c:pt>
                <c:pt idx="5941">
                  <c:v>3.0471229925751686E-2</c:v>
                </c:pt>
                <c:pt idx="5942">
                  <c:v>3.0228272080421448E-2</c:v>
                </c:pt>
                <c:pt idx="5943">
                  <c:v>3.0394908040761948E-2</c:v>
                </c:pt>
                <c:pt idx="5944">
                  <c:v>3.1215418130159378E-2</c:v>
                </c:pt>
                <c:pt idx="5945">
                  <c:v>3.1644690781831741E-2</c:v>
                </c:pt>
                <c:pt idx="5946">
                  <c:v>3.1444307416677475E-2</c:v>
                </c:pt>
                <c:pt idx="5947">
                  <c:v>3.0394688248634338E-2</c:v>
                </c:pt>
                <c:pt idx="5948">
                  <c:v>3.0350033193826675E-2</c:v>
                </c:pt>
                <c:pt idx="5949">
                  <c:v>3.0108587816357613E-2</c:v>
                </c:pt>
                <c:pt idx="5950">
                  <c:v>3.156566247344017E-2</c:v>
                </c:pt>
                <c:pt idx="5951">
                  <c:v>3.1474839895963669E-2</c:v>
                </c:pt>
                <c:pt idx="5952">
                  <c:v>3.149867057800293E-2</c:v>
                </c:pt>
                <c:pt idx="5953">
                  <c:v>3.1211631372570992E-2</c:v>
                </c:pt>
                <c:pt idx="5954">
                  <c:v>3.109247237443924E-2</c:v>
                </c:pt>
                <c:pt idx="5955">
                  <c:v>3.0670970678329468E-2</c:v>
                </c:pt>
                <c:pt idx="5956">
                  <c:v>3.0897555872797966E-2</c:v>
                </c:pt>
                <c:pt idx="5957">
                  <c:v>3.1230976805090904E-2</c:v>
                </c:pt>
                <c:pt idx="5958">
                  <c:v>3.1956609338521957E-2</c:v>
                </c:pt>
                <c:pt idx="5959">
                  <c:v>3.1810805201530457E-2</c:v>
                </c:pt>
                <c:pt idx="5960">
                  <c:v>3.1128974631428719E-2</c:v>
                </c:pt>
                <c:pt idx="5961">
                  <c:v>3.0784273520112038E-2</c:v>
                </c:pt>
                <c:pt idx="5962">
                  <c:v>3.0286278575658798E-2</c:v>
                </c:pt>
                <c:pt idx="5963">
                  <c:v>3.0665138736367226E-2</c:v>
                </c:pt>
                <c:pt idx="5964">
                  <c:v>3.1034750863909721E-2</c:v>
                </c:pt>
                <c:pt idx="5965">
                  <c:v>3.125641867518425E-2</c:v>
                </c:pt>
                <c:pt idx="5966">
                  <c:v>3.1271927058696747E-2</c:v>
                </c:pt>
                <c:pt idx="5967">
                  <c:v>3.113897331058979E-2</c:v>
                </c:pt>
                <c:pt idx="5968">
                  <c:v>3.0692743137478828E-2</c:v>
                </c:pt>
                <c:pt idx="5969">
                  <c:v>3.0835840851068497E-2</c:v>
                </c:pt>
                <c:pt idx="5970">
                  <c:v>3.0964534729719162E-2</c:v>
                </c:pt>
                <c:pt idx="5971">
                  <c:v>3.1226877123117447E-2</c:v>
                </c:pt>
                <c:pt idx="5972">
                  <c:v>3.1262241303920746E-2</c:v>
                </c:pt>
                <c:pt idx="5973">
                  <c:v>3.1052721664309502E-2</c:v>
                </c:pt>
                <c:pt idx="5974">
                  <c:v>3.0639993026852608E-2</c:v>
                </c:pt>
                <c:pt idx="5975">
                  <c:v>3.0365202575922012E-2</c:v>
                </c:pt>
                <c:pt idx="5976">
                  <c:v>3.0528774484992027E-2</c:v>
                </c:pt>
                <c:pt idx="5977">
                  <c:v>3.0712643638253212E-2</c:v>
                </c:pt>
                <c:pt idx="5978">
                  <c:v>3.096449002623558E-2</c:v>
                </c:pt>
                <c:pt idx="5979">
                  <c:v>3.1759325414896011E-2</c:v>
                </c:pt>
                <c:pt idx="5980">
                  <c:v>3.144015371799469E-2</c:v>
                </c:pt>
                <c:pt idx="5981">
                  <c:v>3.0763328075408936E-2</c:v>
                </c:pt>
                <c:pt idx="5982">
                  <c:v>3.0874950811266899E-2</c:v>
                </c:pt>
                <c:pt idx="5983">
                  <c:v>3.1350139528512955E-2</c:v>
                </c:pt>
                <c:pt idx="5984">
                  <c:v>3.1178100034594536E-2</c:v>
                </c:pt>
                <c:pt idx="5985">
                  <c:v>3.1431347131729126E-2</c:v>
                </c:pt>
                <c:pt idx="5986">
                  <c:v>3.1114250421524048E-2</c:v>
                </c:pt>
                <c:pt idx="5987">
                  <c:v>3.1002108007669449E-2</c:v>
                </c:pt>
                <c:pt idx="5988">
                  <c:v>3.0629687011241913E-2</c:v>
                </c:pt>
                <c:pt idx="5989">
                  <c:v>3.0862670391798019E-2</c:v>
                </c:pt>
                <c:pt idx="5990">
                  <c:v>3.0976081266999245E-2</c:v>
                </c:pt>
                <c:pt idx="5991">
                  <c:v>3.0559448525309563E-2</c:v>
                </c:pt>
                <c:pt idx="5992">
                  <c:v>3.1482722610235214E-2</c:v>
                </c:pt>
                <c:pt idx="5993">
                  <c:v>3.1648848205804825E-2</c:v>
                </c:pt>
                <c:pt idx="5994">
                  <c:v>3.1018787994980812E-2</c:v>
                </c:pt>
                <c:pt idx="5995">
                  <c:v>3.0658712610602379E-2</c:v>
                </c:pt>
                <c:pt idx="5996">
                  <c:v>3.1525980681180954E-2</c:v>
                </c:pt>
                <c:pt idx="5997">
                  <c:v>3.1864404678344727E-2</c:v>
                </c:pt>
                <c:pt idx="5998">
                  <c:v>3.1815953552722931E-2</c:v>
                </c:pt>
                <c:pt idx="5999">
                  <c:v>3.1449481844902039E-2</c:v>
                </c:pt>
                <c:pt idx="6000">
                  <c:v>3.1092246994376183E-2</c:v>
                </c:pt>
                <c:pt idx="6001">
                  <c:v>3.0492248013615608E-2</c:v>
                </c:pt>
                <c:pt idx="6002">
                  <c:v>3.06712556630373E-2</c:v>
                </c:pt>
                <c:pt idx="6003">
                  <c:v>3.1064031645655632E-2</c:v>
                </c:pt>
                <c:pt idx="6004">
                  <c:v>3.0637683346867561E-2</c:v>
                </c:pt>
                <c:pt idx="6005">
                  <c:v>3.1015006825327873E-2</c:v>
                </c:pt>
                <c:pt idx="6006">
                  <c:v>3.1227713450789452E-2</c:v>
                </c:pt>
                <c:pt idx="6007">
                  <c:v>3.1413570046424866E-2</c:v>
                </c:pt>
                <c:pt idx="6008">
                  <c:v>3.0951397493481636E-2</c:v>
                </c:pt>
                <c:pt idx="6009">
                  <c:v>3.1091965734958649E-2</c:v>
                </c:pt>
                <c:pt idx="6010">
                  <c:v>3.1643837690353394E-2</c:v>
                </c:pt>
                <c:pt idx="6011">
                  <c:v>3.158549964427948E-2</c:v>
                </c:pt>
                <c:pt idx="6012">
                  <c:v>3.1705159693956375E-2</c:v>
                </c:pt>
                <c:pt idx="6013">
                  <c:v>3.1824968755245209E-2</c:v>
                </c:pt>
                <c:pt idx="6014">
                  <c:v>3.072836622595787E-2</c:v>
                </c:pt>
                <c:pt idx="6015">
                  <c:v>3.0709167942404747E-2</c:v>
                </c:pt>
                <c:pt idx="6016">
                  <c:v>3.1644634902477264E-2</c:v>
                </c:pt>
                <c:pt idx="6017">
                  <c:v>3.1155440956354141E-2</c:v>
                </c:pt>
                <c:pt idx="6018">
                  <c:v>3.1401880085468292E-2</c:v>
                </c:pt>
                <c:pt idx="6019">
                  <c:v>3.1399954110383987E-2</c:v>
                </c:pt>
                <c:pt idx="6020">
                  <c:v>3.135710209608078E-2</c:v>
                </c:pt>
                <c:pt idx="6021">
                  <c:v>3.1141972169280052E-2</c:v>
                </c:pt>
                <c:pt idx="6022">
                  <c:v>3.1273346394300461E-2</c:v>
                </c:pt>
                <c:pt idx="6023">
                  <c:v>3.1665004789829254E-2</c:v>
                </c:pt>
                <c:pt idx="6024">
                  <c:v>3.1572278589010239E-2</c:v>
                </c:pt>
                <c:pt idx="6025">
                  <c:v>3.1303431838750839E-2</c:v>
                </c:pt>
                <c:pt idx="6026">
                  <c:v>3.1673762947320938E-2</c:v>
                </c:pt>
                <c:pt idx="6027">
                  <c:v>3.0905632302165031E-2</c:v>
                </c:pt>
                <c:pt idx="6028">
                  <c:v>3.0720381066203117E-2</c:v>
                </c:pt>
                <c:pt idx="6029">
                  <c:v>3.1810242682695389E-2</c:v>
                </c:pt>
                <c:pt idx="6030">
                  <c:v>3.1491372734308243E-2</c:v>
                </c:pt>
                <c:pt idx="6031">
                  <c:v>3.1560394912958145E-2</c:v>
                </c:pt>
                <c:pt idx="6032">
                  <c:v>3.171829879283905E-2</c:v>
                </c:pt>
                <c:pt idx="6033">
                  <c:v>3.1527474522590637E-2</c:v>
                </c:pt>
                <c:pt idx="6034">
                  <c:v>3.1672663986682892E-2</c:v>
                </c:pt>
                <c:pt idx="6035">
                  <c:v>3.1398728489875793E-2</c:v>
                </c:pt>
                <c:pt idx="6036">
                  <c:v>3.2281402498483658E-2</c:v>
                </c:pt>
                <c:pt idx="6037">
                  <c:v>3.2153692096471786E-2</c:v>
                </c:pt>
                <c:pt idx="6038">
                  <c:v>3.1660158187150955E-2</c:v>
                </c:pt>
                <c:pt idx="6039">
                  <c:v>3.1541310250759125E-2</c:v>
                </c:pt>
                <c:pt idx="6040">
                  <c:v>3.0836060643196106E-2</c:v>
                </c:pt>
                <c:pt idx="6041">
                  <c:v>3.0421210452914238E-2</c:v>
                </c:pt>
                <c:pt idx="6042">
                  <c:v>3.1579475849866867E-2</c:v>
                </c:pt>
                <c:pt idx="6043">
                  <c:v>3.1751435250043869E-2</c:v>
                </c:pt>
                <c:pt idx="6044">
                  <c:v>3.1611785292625427E-2</c:v>
                </c:pt>
                <c:pt idx="6045">
                  <c:v>3.1443476676940918E-2</c:v>
                </c:pt>
                <c:pt idx="6046">
                  <c:v>3.1584277749061584E-2</c:v>
                </c:pt>
                <c:pt idx="6047">
                  <c:v>3.1926210969686508E-2</c:v>
                </c:pt>
                <c:pt idx="6048">
                  <c:v>3.167019784450531E-2</c:v>
                </c:pt>
                <c:pt idx="6049">
                  <c:v>3.2239019870758057E-2</c:v>
                </c:pt>
                <c:pt idx="6050">
                  <c:v>3.2397523522377014E-2</c:v>
                </c:pt>
                <c:pt idx="6051">
                  <c:v>3.2052796334028244E-2</c:v>
                </c:pt>
                <c:pt idx="6052">
                  <c:v>3.185407817363739E-2</c:v>
                </c:pt>
                <c:pt idx="6053">
                  <c:v>3.114338219165802E-2</c:v>
                </c:pt>
                <c:pt idx="6054">
                  <c:v>3.0542703345417976E-2</c:v>
                </c:pt>
                <c:pt idx="6055">
                  <c:v>3.1446158885955811E-2</c:v>
                </c:pt>
                <c:pt idx="6056">
                  <c:v>3.1935613602399826E-2</c:v>
                </c:pt>
                <c:pt idx="6057">
                  <c:v>3.1703855842351913E-2</c:v>
                </c:pt>
                <c:pt idx="6058">
                  <c:v>3.1534194946289062E-2</c:v>
                </c:pt>
                <c:pt idx="6059">
                  <c:v>3.1482327729463577E-2</c:v>
                </c:pt>
                <c:pt idx="6060">
                  <c:v>3.1789623200893402E-2</c:v>
                </c:pt>
                <c:pt idx="6061">
                  <c:v>3.1709387898445129E-2</c:v>
                </c:pt>
                <c:pt idx="6062">
                  <c:v>3.1895868480205536E-2</c:v>
                </c:pt>
                <c:pt idx="6063">
                  <c:v>3.2509204000234604E-2</c:v>
                </c:pt>
                <c:pt idx="6064">
                  <c:v>3.2309375703334808E-2</c:v>
                </c:pt>
                <c:pt idx="6065">
                  <c:v>3.2777879387140274E-2</c:v>
                </c:pt>
                <c:pt idx="6066">
                  <c:v>3.1944848597049713E-2</c:v>
                </c:pt>
                <c:pt idx="6067">
                  <c:v>3.0965084210038185E-2</c:v>
                </c:pt>
                <c:pt idx="6068">
                  <c:v>3.1815502792596817E-2</c:v>
                </c:pt>
                <c:pt idx="6069">
                  <c:v>3.204374760389328E-2</c:v>
                </c:pt>
                <c:pt idx="6070">
                  <c:v>3.2048113644123077E-2</c:v>
                </c:pt>
                <c:pt idx="6071">
                  <c:v>3.1882327049970627E-2</c:v>
                </c:pt>
                <c:pt idx="6072">
                  <c:v>3.1590301543474197E-2</c:v>
                </c:pt>
                <c:pt idx="6073">
                  <c:v>3.2127562910318375E-2</c:v>
                </c:pt>
                <c:pt idx="6074">
                  <c:v>3.1805220991373062E-2</c:v>
                </c:pt>
                <c:pt idx="6075">
                  <c:v>3.1748209148645401E-2</c:v>
                </c:pt>
                <c:pt idx="6076">
                  <c:v>3.2090876251459122E-2</c:v>
                </c:pt>
                <c:pt idx="6077">
                  <c:v>3.1778585165739059E-2</c:v>
                </c:pt>
                <c:pt idx="6078">
                  <c:v>3.2366771250963211E-2</c:v>
                </c:pt>
                <c:pt idx="6079">
                  <c:v>3.193008154630661E-2</c:v>
                </c:pt>
                <c:pt idx="6080">
                  <c:v>3.1015485525131226E-2</c:v>
                </c:pt>
                <c:pt idx="6081">
                  <c:v>3.2104600220918655E-2</c:v>
                </c:pt>
                <c:pt idx="6082">
                  <c:v>3.2009806483983994E-2</c:v>
                </c:pt>
                <c:pt idx="6083">
                  <c:v>3.2199881970882416E-2</c:v>
                </c:pt>
                <c:pt idx="6084">
                  <c:v>3.1414847820997238E-2</c:v>
                </c:pt>
                <c:pt idx="6085">
                  <c:v>3.159872442483902E-2</c:v>
                </c:pt>
                <c:pt idx="6086">
                  <c:v>3.2381311058998108E-2</c:v>
                </c:pt>
                <c:pt idx="6087">
                  <c:v>3.2286390662193298E-2</c:v>
                </c:pt>
                <c:pt idx="6088">
                  <c:v>3.2169371843338013E-2</c:v>
                </c:pt>
                <c:pt idx="6089">
                  <c:v>3.2213442027568817E-2</c:v>
                </c:pt>
                <c:pt idx="6090">
                  <c:v>3.1985636800527573E-2</c:v>
                </c:pt>
                <c:pt idx="6091">
                  <c:v>3.1820211559534073E-2</c:v>
                </c:pt>
                <c:pt idx="6092">
                  <c:v>3.0828116461634636E-2</c:v>
                </c:pt>
                <c:pt idx="6093">
                  <c:v>3.0325615778565407E-2</c:v>
                </c:pt>
                <c:pt idx="6094">
                  <c:v>3.1491521745920181E-2</c:v>
                </c:pt>
                <c:pt idx="6095">
                  <c:v>3.2082043588161469E-2</c:v>
                </c:pt>
                <c:pt idx="6096">
                  <c:v>3.2898224890232086E-2</c:v>
                </c:pt>
                <c:pt idx="6097">
                  <c:v>3.1856231391429901E-2</c:v>
                </c:pt>
                <c:pt idx="6098">
                  <c:v>3.1838908791542053E-2</c:v>
                </c:pt>
                <c:pt idx="6099">
                  <c:v>3.2839037477970123E-2</c:v>
                </c:pt>
                <c:pt idx="6100">
                  <c:v>3.2775286585092545E-2</c:v>
                </c:pt>
                <c:pt idx="6101">
                  <c:v>3.2675627619028091E-2</c:v>
                </c:pt>
                <c:pt idx="6102">
                  <c:v>3.2815419137477875E-2</c:v>
                </c:pt>
                <c:pt idx="6103">
                  <c:v>3.264971449971199E-2</c:v>
                </c:pt>
                <c:pt idx="6104">
                  <c:v>3.3097267150878906E-2</c:v>
                </c:pt>
                <c:pt idx="6105">
                  <c:v>3.1948056071996689E-2</c:v>
                </c:pt>
                <c:pt idx="6106">
                  <c:v>3.1788013875484467E-2</c:v>
                </c:pt>
                <c:pt idx="6107">
                  <c:v>3.2104145735502243E-2</c:v>
                </c:pt>
                <c:pt idx="6108">
                  <c:v>3.3066026866436005E-2</c:v>
                </c:pt>
                <c:pt idx="6109">
                  <c:v>3.2712150365114212E-2</c:v>
                </c:pt>
                <c:pt idx="6110">
                  <c:v>3.1915329396724701E-2</c:v>
                </c:pt>
                <c:pt idx="6111">
                  <c:v>3.2439030706882477E-2</c:v>
                </c:pt>
                <c:pt idx="6112">
                  <c:v>3.3318493515253067E-2</c:v>
                </c:pt>
                <c:pt idx="6113">
                  <c:v>3.2487280666828156E-2</c:v>
                </c:pt>
                <c:pt idx="6114">
                  <c:v>3.260473906993866E-2</c:v>
                </c:pt>
                <c:pt idx="6115">
                  <c:v>3.2588236033916473E-2</c:v>
                </c:pt>
                <c:pt idx="6116">
                  <c:v>3.2700013369321823E-2</c:v>
                </c:pt>
                <c:pt idx="6117">
                  <c:v>3.2480254769325256E-2</c:v>
                </c:pt>
                <c:pt idx="6118">
                  <c:v>3.2276101410388947E-2</c:v>
                </c:pt>
                <c:pt idx="6119">
                  <c:v>3.1693179160356522E-2</c:v>
                </c:pt>
                <c:pt idx="6120">
                  <c:v>3.207923099398613E-2</c:v>
                </c:pt>
                <c:pt idx="6121">
                  <c:v>3.2688546925783157E-2</c:v>
                </c:pt>
                <c:pt idx="6122">
                  <c:v>3.239714726805687E-2</c:v>
                </c:pt>
                <c:pt idx="6123">
                  <c:v>3.16142737865448E-2</c:v>
                </c:pt>
                <c:pt idx="6124">
                  <c:v>3.2949235290288925E-2</c:v>
                </c:pt>
                <c:pt idx="6125">
                  <c:v>3.2886255532503128E-2</c:v>
                </c:pt>
                <c:pt idx="6126">
                  <c:v>3.2550755888223648E-2</c:v>
                </c:pt>
                <c:pt idx="6127">
                  <c:v>3.2361891120672226E-2</c:v>
                </c:pt>
                <c:pt idx="6128">
                  <c:v>3.254246711730957E-2</c:v>
                </c:pt>
                <c:pt idx="6129">
                  <c:v>3.2254155725240707E-2</c:v>
                </c:pt>
                <c:pt idx="6130">
                  <c:v>3.2369896769523621E-2</c:v>
                </c:pt>
                <c:pt idx="6131">
                  <c:v>3.1968891620635986E-2</c:v>
                </c:pt>
                <c:pt idx="6132">
                  <c:v>3.1900867819786072E-2</c:v>
                </c:pt>
                <c:pt idx="6133">
                  <c:v>3.2816741615533829E-2</c:v>
                </c:pt>
                <c:pt idx="6134">
                  <c:v>3.3124357461929321E-2</c:v>
                </c:pt>
                <c:pt idx="6135">
                  <c:v>3.234950453042984E-2</c:v>
                </c:pt>
                <c:pt idx="6136">
                  <c:v>3.2287411391735077E-2</c:v>
                </c:pt>
                <c:pt idx="6137">
                  <c:v>3.2918140292167664E-2</c:v>
                </c:pt>
                <c:pt idx="6138">
                  <c:v>3.2883733510971069E-2</c:v>
                </c:pt>
                <c:pt idx="6139">
                  <c:v>3.3058807253837585E-2</c:v>
                </c:pt>
                <c:pt idx="6140">
                  <c:v>3.2395903021097183E-2</c:v>
                </c:pt>
                <c:pt idx="6141">
                  <c:v>3.2599307596683502E-2</c:v>
                </c:pt>
                <c:pt idx="6142">
                  <c:v>3.2578561455011368E-2</c:v>
                </c:pt>
                <c:pt idx="6143">
                  <c:v>3.2751228660345078E-2</c:v>
                </c:pt>
                <c:pt idx="6144">
                  <c:v>3.1691480427980423E-2</c:v>
                </c:pt>
                <c:pt idx="6145">
                  <c:v>3.2130971550941467E-2</c:v>
                </c:pt>
                <c:pt idx="6146">
                  <c:v>3.2827548682689667E-2</c:v>
                </c:pt>
                <c:pt idx="6147">
                  <c:v>3.3023301512002945E-2</c:v>
                </c:pt>
                <c:pt idx="6148">
                  <c:v>3.2676838338375092E-2</c:v>
                </c:pt>
                <c:pt idx="6149">
                  <c:v>3.2916337251663208E-2</c:v>
                </c:pt>
                <c:pt idx="6150">
                  <c:v>3.3046185970306396E-2</c:v>
                </c:pt>
                <c:pt idx="6151">
                  <c:v>3.3263973891735077E-2</c:v>
                </c:pt>
                <c:pt idx="6152">
                  <c:v>3.2887775450944901E-2</c:v>
                </c:pt>
                <c:pt idx="6153">
                  <c:v>3.2735645771026611E-2</c:v>
                </c:pt>
                <c:pt idx="6154">
                  <c:v>3.2701440155506134E-2</c:v>
                </c:pt>
                <c:pt idx="6155">
                  <c:v>3.3626068383455276E-2</c:v>
                </c:pt>
                <c:pt idx="6156">
                  <c:v>3.2529190182685852E-2</c:v>
                </c:pt>
                <c:pt idx="6157">
                  <c:v>3.2037287950515747E-2</c:v>
                </c:pt>
                <c:pt idx="6158">
                  <c:v>3.2587051391601562E-2</c:v>
                </c:pt>
                <c:pt idx="6159">
                  <c:v>3.2999012619256973E-2</c:v>
                </c:pt>
                <c:pt idx="6160">
                  <c:v>3.2948464155197144E-2</c:v>
                </c:pt>
                <c:pt idx="6161">
                  <c:v>3.2880675047636032E-2</c:v>
                </c:pt>
                <c:pt idx="6162">
                  <c:v>3.3685766160488129E-2</c:v>
                </c:pt>
                <c:pt idx="6163">
                  <c:v>3.3305224031209946E-2</c:v>
                </c:pt>
                <c:pt idx="6164">
                  <c:v>3.3686026930809021E-2</c:v>
                </c:pt>
                <c:pt idx="6165">
                  <c:v>3.2758831977844238E-2</c:v>
                </c:pt>
                <c:pt idx="6166">
                  <c:v>3.233473002910614E-2</c:v>
                </c:pt>
                <c:pt idx="6167">
                  <c:v>3.2943885773420334E-2</c:v>
                </c:pt>
                <c:pt idx="6168">
                  <c:v>3.3098548650741577E-2</c:v>
                </c:pt>
                <c:pt idx="6169">
                  <c:v>3.2246440649032593E-2</c:v>
                </c:pt>
                <c:pt idx="6170">
                  <c:v>3.259335458278656E-2</c:v>
                </c:pt>
                <c:pt idx="6171">
                  <c:v>3.2726231962442398E-2</c:v>
                </c:pt>
                <c:pt idx="6172">
                  <c:v>3.3369109034538269E-2</c:v>
                </c:pt>
                <c:pt idx="6173">
                  <c:v>3.2690275460481644E-2</c:v>
                </c:pt>
                <c:pt idx="6174">
                  <c:v>3.3263090997934341E-2</c:v>
                </c:pt>
                <c:pt idx="6175">
                  <c:v>3.2977394759654999E-2</c:v>
                </c:pt>
                <c:pt idx="6176">
                  <c:v>3.3609148114919662E-2</c:v>
                </c:pt>
                <c:pt idx="6177">
                  <c:v>3.3339601010084152E-2</c:v>
                </c:pt>
                <c:pt idx="6178">
                  <c:v>3.258611261844635E-2</c:v>
                </c:pt>
                <c:pt idx="6179">
                  <c:v>3.283536434173584E-2</c:v>
                </c:pt>
                <c:pt idx="6180">
                  <c:v>3.3202894032001495E-2</c:v>
                </c:pt>
                <c:pt idx="6181">
                  <c:v>3.2400581985712051E-2</c:v>
                </c:pt>
                <c:pt idx="6182">
                  <c:v>3.2708261162042618E-2</c:v>
                </c:pt>
                <c:pt idx="6183">
                  <c:v>3.2691963016986847E-2</c:v>
                </c:pt>
                <c:pt idx="6184">
                  <c:v>3.3738762140274048E-2</c:v>
                </c:pt>
                <c:pt idx="6185">
                  <c:v>3.3178400248289108E-2</c:v>
                </c:pt>
                <c:pt idx="6186">
                  <c:v>3.3322721719741821E-2</c:v>
                </c:pt>
                <c:pt idx="6187">
                  <c:v>3.2999902963638306E-2</c:v>
                </c:pt>
                <c:pt idx="6188">
                  <c:v>3.3509571105241776E-2</c:v>
                </c:pt>
                <c:pt idx="6189">
                  <c:v>3.3826760947704315E-2</c:v>
                </c:pt>
                <c:pt idx="6190">
                  <c:v>3.2590456306934357E-2</c:v>
                </c:pt>
                <c:pt idx="6191">
                  <c:v>3.2764904201030731E-2</c:v>
                </c:pt>
                <c:pt idx="6192">
                  <c:v>3.3872272819280624E-2</c:v>
                </c:pt>
                <c:pt idx="6193">
                  <c:v>3.3042952418327332E-2</c:v>
                </c:pt>
                <c:pt idx="6194">
                  <c:v>3.2948270440101624E-2</c:v>
                </c:pt>
                <c:pt idx="6195">
                  <c:v>3.2335493713617325E-2</c:v>
                </c:pt>
                <c:pt idx="6196">
                  <c:v>3.3634781837463379E-2</c:v>
                </c:pt>
                <c:pt idx="6197">
                  <c:v>3.3713608980178833E-2</c:v>
                </c:pt>
                <c:pt idx="6198">
                  <c:v>3.3522333949804306E-2</c:v>
                </c:pt>
                <c:pt idx="6199">
                  <c:v>3.2898496836423874E-2</c:v>
                </c:pt>
                <c:pt idx="6200">
                  <c:v>3.2789815217256546E-2</c:v>
                </c:pt>
                <c:pt idx="6201">
                  <c:v>3.3913914114236832E-2</c:v>
                </c:pt>
                <c:pt idx="6202">
                  <c:v>3.2996054738759995E-2</c:v>
                </c:pt>
                <c:pt idx="6203">
                  <c:v>3.2353475689888E-2</c:v>
                </c:pt>
                <c:pt idx="6204">
                  <c:v>3.3554930239915848E-2</c:v>
                </c:pt>
                <c:pt idx="6205">
                  <c:v>3.3076882362365723E-2</c:v>
                </c:pt>
                <c:pt idx="6206">
                  <c:v>3.324558213353157E-2</c:v>
                </c:pt>
                <c:pt idx="6207">
                  <c:v>3.2637536525726318E-2</c:v>
                </c:pt>
                <c:pt idx="6208">
                  <c:v>3.3241108059883118E-2</c:v>
                </c:pt>
                <c:pt idx="6209">
                  <c:v>3.417559340596199E-2</c:v>
                </c:pt>
                <c:pt idx="6210">
                  <c:v>3.4944083541631699E-2</c:v>
                </c:pt>
                <c:pt idx="6211">
                  <c:v>3.4418929368257523E-2</c:v>
                </c:pt>
                <c:pt idx="6212">
                  <c:v>3.3384814858436584E-2</c:v>
                </c:pt>
                <c:pt idx="6213">
                  <c:v>3.4255653619766235E-2</c:v>
                </c:pt>
                <c:pt idx="6214">
                  <c:v>3.3771786838769913E-2</c:v>
                </c:pt>
                <c:pt idx="6215">
                  <c:v>3.2818645238876343E-2</c:v>
                </c:pt>
                <c:pt idx="6216">
                  <c:v>3.3533498644828796E-2</c:v>
                </c:pt>
                <c:pt idx="6217">
                  <c:v>3.3568542450666428E-2</c:v>
                </c:pt>
                <c:pt idx="6218">
                  <c:v>3.3856574445962906E-2</c:v>
                </c:pt>
                <c:pt idx="6219">
                  <c:v>3.3125307410955429E-2</c:v>
                </c:pt>
                <c:pt idx="6220">
                  <c:v>3.3048894256353378E-2</c:v>
                </c:pt>
                <c:pt idx="6221">
                  <c:v>3.3686216920614243E-2</c:v>
                </c:pt>
                <c:pt idx="6222">
                  <c:v>3.4651439636945724E-2</c:v>
                </c:pt>
                <c:pt idx="6223">
                  <c:v>3.4563720226287842E-2</c:v>
                </c:pt>
                <c:pt idx="6224">
                  <c:v>3.3673752099275589E-2</c:v>
                </c:pt>
                <c:pt idx="6225">
                  <c:v>3.4120965749025345E-2</c:v>
                </c:pt>
                <c:pt idx="6226">
                  <c:v>3.4097861498594284E-2</c:v>
                </c:pt>
                <c:pt idx="6227">
                  <c:v>3.3410869538784027E-2</c:v>
                </c:pt>
                <c:pt idx="6228">
                  <c:v>3.3543914556503296E-2</c:v>
                </c:pt>
                <c:pt idx="6229">
                  <c:v>3.3369019627571106E-2</c:v>
                </c:pt>
                <c:pt idx="6230">
                  <c:v>3.4363497048616409E-2</c:v>
                </c:pt>
                <c:pt idx="6231">
                  <c:v>3.3829931169748306E-2</c:v>
                </c:pt>
                <c:pt idx="6232">
                  <c:v>3.3259578049182892E-2</c:v>
                </c:pt>
                <c:pt idx="6233">
                  <c:v>3.3277802169322968E-2</c:v>
                </c:pt>
                <c:pt idx="6234">
                  <c:v>3.4330472350120544E-2</c:v>
                </c:pt>
                <c:pt idx="6235">
                  <c:v>3.4803155809640884E-2</c:v>
                </c:pt>
                <c:pt idx="6236">
                  <c:v>3.400135412812233E-2</c:v>
                </c:pt>
                <c:pt idx="6237">
                  <c:v>3.4123659133911133E-2</c:v>
                </c:pt>
                <c:pt idx="6238">
                  <c:v>3.4754734486341476E-2</c:v>
                </c:pt>
                <c:pt idx="6239">
                  <c:v>3.3937238156795502E-2</c:v>
                </c:pt>
                <c:pt idx="6240">
                  <c:v>3.3785093575716019E-2</c:v>
                </c:pt>
                <c:pt idx="6241">
                  <c:v>3.2956387847661972E-2</c:v>
                </c:pt>
                <c:pt idx="6242">
                  <c:v>3.3865302801132202E-2</c:v>
                </c:pt>
                <c:pt idx="6243">
                  <c:v>3.3960886299610138E-2</c:v>
                </c:pt>
                <c:pt idx="6244">
                  <c:v>3.3825665712356567E-2</c:v>
                </c:pt>
                <c:pt idx="6245">
                  <c:v>3.3568605780601501E-2</c:v>
                </c:pt>
                <c:pt idx="6246">
                  <c:v>3.3905234187841415E-2</c:v>
                </c:pt>
                <c:pt idx="6247">
                  <c:v>3.4678857773542404E-2</c:v>
                </c:pt>
                <c:pt idx="6248">
                  <c:v>3.4103482961654663E-2</c:v>
                </c:pt>
                <c:pt idx="6249">
                  <c:v>3.4072525799274445E-2</c:v>
                </c:pt>
                <c:pt idx="6250">
                  <c:v>3.4453507512807846E-2</c:v>
                </c:pt>
                <c:pt idx="6251">
                  <c:v>3.4269463270902634E-2</c:v>
                </c:pt>
                <c:pt idx="6252">
                  <c:v>3.4651625901460648E-2</c:v>
                </c:pt>
                <c:pt idx="6253">
                  <c:v>3.3350858837366104E-2</c:v>
                </c:pt>
                <c:pt idx="6254">
                  <c:v>3.376658633351326E-2</c:v>
                </c:pt>
                <c:pt idx="6255">
                  <c:v>3.3645864576101303E-2</c:v>
                </c:pt>
                <c:pt idx="6256">
                  <c:v>3.4009154886007309E-2</c:v>
                </c:pt>
                <c:pt idx="6257">
                  <c:v>3.3868987113237381E-2</c:v>
                </c:pt>
                <c:pt idx="6258">
                  <c:v>3.4246340394020081E-2</c:v>
                </c:pt>
                <c:pt idx="6259">
                  <c:v>3.5119649022817612E-2</c:v>
                </c:pt>
                <c:pt idx="6260">
                  <c:v>3.3813025802373886E-2</c:v>
                </c:pt>
                <c:pt idx="6261">
                  <c:v>3.3783294260501862E-2</c:v>
                </c:pt>
                <c:pt idx="6262">
                  <c:v>3.3973932266235352E-2</c:v>
                </c:pt>
                <c:pt idx="6263">
                  <c:v>3.4130442887544632E-2</c:v>
                </c:pt>
                <c:pt idx="6264">
                  <c:v>3.4512042999267578E-2</c:v>
                </c:pt>
                <c:pt idx="6265">
                  <c:v>3.3757224678993225E-2</c:v>
                </c:pt>
                <c:pt idx="6266">
                  <c:v>3.4187640994787216E-2</c:v>
                </c:pt>
                <c:pt idx="6267">
                  <c:v>3.3691521733999252E-2</c:v>
                </c:pt>
                <c:pt idx="6268">
                  <c:v>3.3966589719057083E-2</c:v>
                </c:pt>
                <c:pt idx="6269">
                  <c:v>3.3392883837223053E-2</c:v>
                </c:pt>
                <c:pt idx="6270">
                  <c:v>3.3683188259601593E-2</c:v>
                </c:pt>
                <c:pt idx="6271">
                  <c:v>3.480471670627594E-2</c:v>
                </c:pt>
                <c:pt idx="6272">
                  <c:v>3.4335214644670486E-2</c:v>
                </c:pt>
                <c:pt idx="6273">
                  <c:v>3.3765263855457306E-2</c:v>
                </c:pt>
                <c:pt idx="6274">
                  <c:v>3.3998101949691772E-2</c:v>
                </c:pt>
                <c:pt idx="6275">
                  <c:v>3.4188557416200638E-2</c:v>
                </c:pt>
                <c:pt idx="6276">
                  <c:v>3.4870129078626633E-2</c:v>
                </c:pt>
                <c:pt idx="6277">
                  <c:v>3.381386399269104E-2</c:v>
                </c:pt>
                <c:pt idx="6278">
                  <c:v>3.4388534724712372E-2</c:v>
                </c:pt>
                <c:pt idx="6279">
                  <c:v>3.4146539866924286E-2</c:v>
                </c:pt>
                <c:pt idx="6280">
                  <c:v>3.4425497055053711E-2</c:v>
                </c:pt>
                <c:pt idx="6281">
                  <c:v>3.4150108695030212E-2</c:v>
                </c:pt>
                <c:pt idx="6282">
                  <c:v>3.40535007417202E-2</c:v>
                </c:pt>
                <c:pt idx="6283">
                  <c:v>3.5027321428060532E-2</c:v>
                </c:pt>
                <c:pt idx="6284">
                  <c:v>3.4767154604196548E-2</c:v>
                </c:pt>
                <c:pt idx="6285">
                  <c:v>3.4137222915887833E-2</c:v>
                </c:pt>
                <c:pt idx="6286">
                  <c:v>3.3781807869672775E-2</c:v>
                </c:pt>
                <c:pt idx="6287">
                  <c:v>3.3980663865804672E-2</c:v>
                </c:pt>
                <c:pt idx="6288">
                  <c:v>3.4955497831106186E-2</c:v>
                </c:pt>
                <c:pt idx="6289">
                  <c:v>3.4081816673278809E-2</c:v>
                </c:pt>
                <c:pt idx="6290">
                  <c:v>3.4516185522079468E-2</c:v>
                </c:pt>
                <c:pt idx="6291">
                  <c:v>3.4216273576021194E-2</c:v>
                </c:pt>
                <c:pt idx="6292">
                  <c:v>3.4515280276536942E-2</c:v>
                </c:pt>
                <c:pt idx="6293">
                  <c:v>3.4076068550348282E-2</c:v>
                </c:pt>
                <c:pt idx="6294">
                  <c:v>3.4384474158287048E-2</c:v>
                </c:pt>
                <c:pt idx="6295">
                  <c:v>3.4887310117483139E-2</c:v>
                </c:pt>
                <c:pt idx="6296">
                  <c:v>3.4955952316522598E-2</c:v>
                </c:pt>
                <c:pt idx="6297">
                  <c:v>3.4419652074575424E-2</c:v>
                </c:pt>
                <c:pt idx="6298">
                  <c:v>3.3840242773294449E-2</c:v>
                </c:pt>
                <c:pt idx="6299">
                  <c:v>3.4111868590116501E-2</c:v>
                </c:pt>
                <c:pt idx="6300">
                  <c:v>3.4811411052942276E-2</c:v>
                </c:pt>
                <c:pt idx="6301">
                  <c:v>3.4116253256797791E-2</c:v>
                </c:pt>
                <c:pt idx="6302">
                  <c:v>3.4579798579216003E-2</c:v>
                </c:pt>
                <c:pt idx="6303">
                  <c:v>3.4555628895759583E-2</c:v>
                </c:pt>
                <c:pt idx="6304">
                  <c:v>3.4686479717493057E-2</c:v>
                </c:pt>
                <c:pt idx="6305">
                  <c:v>3.4470740705728531E-2</c:v>
                </c:pt>
                <c:pt idx="6306">
                  <c:v>3.4817472100257874E-2</c:v>
                </c:pt>
                <c:pt idx="6307">
                  <c:v>3.5299766808748245E-2</c:v>
                </c:pt>
                <c:pt idx="6308">
                  <c:v>3.5045571625232697E-2</c:v>
                </c:pt>
                <c:pt idx="6309">
                  <c:v>3.4599628299474716E-2</c:v>
                </c:pt>
                <c:pt idx="6310">
                  <c:v>3.4085046499967575E-2</c:v>
                </c:pt>
                <c:pt idx="6311">
                  <c:v>3.4083504229784012E-2</c:v>
                </c:pt>
                <c:pt idx="6312">
                  <c:v>3.4742057323455811E-2</c:v>
                </c:pt>
                <c:pt idx="6313">
                  <c:v>3.4530069679021835E-2</c:v>
                </c:pt>
                <c:pt idx="6314">
                  <c:v>3.4270398318767548E-2</c:v>
                </c:pt>
                <c:pt idx="6315">
                  <c:v>3.4510325640439987E-2</c:v>
                </c:pt>
                <c:pt idx="6316">
                  <c:v>3.4705314785242081E-2</c:v>
                </c:pt>
                <c:pt idx="6317">
                  <c:v>3.4681819379329681E-2</c:v>
                </c:pt>
                <c:pt idx="6318">
                  <c:v>3.5162296146154404E-2</c:v>
                </c:pt>
                <c:pt idx="6319">
                  <c:v>3.5737965255975723E-2</c:v>
                </c:pt>
                <c:pt idx="6320">
                  <c:v>3.5480670630931854E-2</c:v>
                </c:pt>
                <c:pt idx="6321">
                  <c:v>3.4616317600011826E-2</c:v>
                </c:pt>
                <c:pt idx="6322">
                  <c:v>3.4322898834943771E-2</c:v>
                </c:pt>
                <c:pt idx="6323">
                  <c:v>3.4169808030128479E-2</c:v>
                </c:pt>
                <c:pt idx="6324">
                  <c:v>3.4696701914072037E-2</c:v>
                </c:pt>
                <c:pt idx="6325">
                  <c:v>3.4596055746078491E-2</c:v>
                </c:pt>
                <c:pt idx="6326">
                  <c:v>3.4545361995697021E-2</c:v>
                </c:pt>
                <c:pt idx="6327">
                  <c:v>3.4616526216268539E-2</c:v>
                </c:pt>
                <c:pt idx="6328">
                  <c:v>3.4443695098161697E-2</c:v>
                </c:pt>
                <c:pt idx="6329">
                  <c:v>3.4557711333036423E-2</c:v>
                </c:pt>
                <c:pt idx="6330">
                  <c:v>3.4711390733718872E-2</c:v>
                </c:pt>
                <c:pt idx="6331">
                  <c:v>3.5047572106122971E-2</c:v>
                </c:pt>
                <c:pt idx="6332">
                  <c:v>3.5281181335449219E-2</c:v>
                </c:pt>
                <c:pt idx="6333">
                  <c:v>3.4826450049877167E-2</c:v>
                </c:pt>
                <c:pt idx="6334">
                  <c:v>3.4065138548612595E-2</c:v>
                </c:pt>
                <c:pt idx="6335">
                  <c:v>3.4476496279239655E-2</c:v>
                </c:pt>
                <c:pt idx="6336">
                  <c:v>3.4373246133327484E-2</c:v>
                </c:pt>
                <c:pt idx="6337">
                  <c:v>3.4143850207328796E-2</c:v>
                </c:pt>
                <c:pt idx="6338">
                  <c:v>3.4356798976659775E-2</c:v>
                </c:pt>
                <c:pt idx="6339">
                  <c:v>3.4531675279140472E-2</c:v>
                </c:pt>
                <c:pt idx="6340">
                  <c:v>3.4347962588071823E-2</c:v>
                </c:pt>
                <c:pt idx="6341">
                  <c:v>3.4479405730962753E-2</c:v>
                </c:pt>
                <c:pt idx="6342">
                  <c:v>3.484068438410759E-2</c:v>
                </c:pt>
                <c:pt idx="6343">
                  <c:v>3.5122185945510864E-2</c:v>
                </c:pt>
                <c:pt idx="6344">
                  <c:v>3.5398174077272415E-2</c:v>
                </c:pt>
                <c:pt idx="6345">
                  <c:v>3.4929957240819931E-2</c:v>
                </c:pt>
                <c:pt idx="6346">
                  <c:v>3.4245651215314865E-2</c:v>
                </c:pt>
                <c:pt idx="6347">
                  <c:v>3.4978866577148438E-2</c:v>
                </c:pt>
                <c:pt idx="6348">
                  <c:v>3.4606967121362686E-2</c:v>
                </c:pt>
                <c:pt idx="6349">
                  <c:v>3.4524396061897278E-2</c:v>
                </c:pt>
                <c:pt idx="6350">
                  <c:v>3.5011157393455505E-2</c:v>
                </c:pt>
                <c:pt idx="6351">
                  <c:v>3.4857865422964096E-2</c:v>
                </c:pt>
                <c:pt idx="6352">
                  <c:v>3.4628897905349731E-2</c:v>
                </c:pt>
                <c:pt idx="6353">
                  <c:v>3.4834932535886765E-2</c:v>
                </c:pt>
                <c:pt idx="6354">
                  <c:v>3.4779325127601624E-2</c:v>
                </c:pt>
                <c:pt idx="6355">
                  <c:v>3.5173825919628143E-2</c:v>
                </c:pt>
                <c:pt idx="6356">
                  <c:v>3.5660795867443085E-2</c:v>
                </c:pt>
                <c:pt idx="6357">
                  <c:v>3.4530267119407654E-2</c:v>
                </c:pt>
                <c:pt idx="6358">
                  <c:v>3.4476213157176971E-2</c:v>
                </c:pt>
                <c:pt idx="6359">
                  <c:v>3.4844152629375458E-2</c:v>
                </c:pt>
                <c:pt idx="6360">
                  <c:v>3.465631976723671E-2</c:v>
                </c:pt>
                <c:pt idx="6361">
                  <c:v>3.4338586032390594E-2</c:v>
                </c:pt>
                <c:pt idx="6362">
                  <c:v>3.5216838121414185E-2</c:v>
                </c:pt>
                <c:pt idx="6363">
                  <c:v>3.4851793199777603E-2</c:v>
                </c:pt>
                <c:pt idx="6364">
                  <c:v>3.4831900149583817E-2</c:v>
                </c:pt>
                <c:pt idx="6365">
                  <c:v>3.5276699811220169E-2</c:v>
                </c:pt>
                <c:pt idx="6366">
                  <c:v>3.5314075648784637E-2</c:v>
                </c:pt>
                <c:pt idx="6367">
                  <c:v>3.5585731267929077E-2</c:v>
                </c:pt>
                <c:pt idx="6368">
                  <c:v>3.6106918007135391E-2</c:v>
                </c:pt>
                <c:pt idx="6369">
                  <c:v>3.4762244671583176E-2</c:v>
                </c:pt>
                <c:pt idx="6370">
                  <c:v>3.4761287271976471E-2</c:v>
                </c:pt>
                <c:pt idx="6371">
                  <c:v>3.4995574504137039E-2</c:v>
                </c:pt>
                <c:pt idx="6372">
                  <c:v>3.4496907144784927E-2</c:v>
                </c:pt>
                <c:pt idx="6373">
                  <c:v>3.4534994512796402E-2</c:v>
                </c:pt>
                <c:pt idx="6374">
                  <c:v>3.5523038357496262E-2</c:v>
                </c:pt>
                <c:pt idx="6375">
                  <c:v>3.520699217915535E-2</c:v>
                </c:pt>
                <c:pt idx="6376">
                  <c:v>3.48685123026371E-2</c:v>
                </c:pt>
                <c:pt idx="6377">
                  <c:v>3.4525547176599503E-2</c:v>
                </c:pt>
                <c:pt idx="6378">
                  <c:v>3.4166403114795685E-2</c:v>
                </c:pt>
                <c:pt idx="6379">
                  <c:v>3.4906748682260513E-2</c:v>
                </c:pt>
                <c:pt idx="6380">
                  <c:v>3.4731250256299973E-2</c:v>
                </c:pt>
                <c:pt idx="6381">
                  <c:v>3.4764893352985382E-2</c:v>
                </c:pt>
                <c:pt idx="6382">
                  <c:v>3.4992370754480362E-2</c:v>
                </c:pt>
                <c:pt idx="6383">
                  <c:v>3.5393610596656799E-2</c:v>
                </c:pt>
                <c:pt idx="6384">
                  <c:v>3.4420415759086609E-2</c:v>
                </c:pt>
                <c:pt idx="6385">
                  <c:v>3.431355208158493E-2</c:v>
                </c:pt>
                <c:pt idx="6386">
                  <c:v>3.527618944644928E-2</c:v>
                </c:pt>
                <c:pt idx="6387">
                  <c:v>3.506055474281311E-2</c:v>
                </c:pt>
                <c:pt idx="6388">
                  <c:v>3.5276398062705994E-2</c:v>
                </c:pt>
                <c:pt idx="6389">
                  <c:v>3.5404060035943985E-2</c:v>
                </c:pt>
                <c:pt idx="6390">
                  <c:v>3.5097744315862656E-2</c:v>
                </c:pt>
                <c:pt idx="6391">
                  <c:v>3.5535652190446854E-2</c:v>
                </c:pt>
                <c:pt idx="6392">
                  <c:v>3.5148315131664276E-2</c:v>
                </c:pt>
                <c:pt idx="6393">
                  <c:v>3.5092182457447052E-2</c:v>
                </c:pt>
                <c:pt idx="6394">
                  <c:v>3.5228829830884933E-2</c:v>
                </c:pt>
                <c:pt idx="6395">
                  <c:v>3.5060647875070572E-2</c:v>
                </c:pt>
                <c:pt idx="6396">
                  <c:v>3.4306351095438004E-2</c:v>
                </c:pt>
                <c:pt idx="6397">
                  <c:v>3.5296425223350525E-2</c:v>
                </c:pt>
                <c:pt idx="6398">
                  <c:v>3.5476494580507278E-2</c:v>
                </c:pt>
                <c:pt idx="6399">
                  <c:v>3.5621661692857742E-2</c:v>
                </c:pt>
                <c:pt idx="6400">
                  <c:v>3.6518685519695282E-2</c:v>
                </c:pt>
                <c:pt idx="6401">
                  <c:v>3.5265769809484482E-2</c:v>
                </c:pt>
                <c:pt idx="6402">
                  <c:v>3.5711389034986496E-2</c:v>
                </c:pt>
                <c:pt idx="6403">
                  <c:v>3.5934187471866608E-2</c:v>
                </c:pt>
                <c:pt idx="6404">
                  <c:v>3.5994626581668854E-2</c:v>
                </c:pt>
                <c:pt idx="6405">
                  <c:v>3.5460818558931351E-2</c:v>
                </c:pt>
                <c:pt idx="6406">
                  <c:v>3.6297623068094254E-2</c:v>
                </c:pt>
                <c:pt idx="6407">
                  <c:v>3.5152170807123184E-2</c:v>
                </c:pt>
                <c:pt idx="6408">
                  <c:v>3.5018961876630783E-2</c:v>
                </c:pt>
                <c:pt idx="6409">
                  <c:v>3.5740479826927185E-2</c:v>
                </c:pt>
                <c:pt idx="6410">
                  <c:v>3.5148944705724716E-2</c:v>
                </c:pt>
                <c:pt idx="6411">
                  <c:v>3.6226410418748856E-2</c:v>
                </c:pt>
                <c:pt idx="6412">
                  <c:v>3.6404535174369812E-2</c:v>
                </c:pt>
                <c:pt idx="6413">
                  <c:v>3.5518147051334381E-2</c:v>
                </c:pt>
                <c:pt idx="6414">
                  <c:v>3.5541240125894547E-2</c:v>
                </c:pt>
                <c:pt idx="6415">
                  <c:v>3.5914354026317596E-2</c:v>
                </c:pt>
                <c:pt idx="6416">
                  <c:v>3.5523582249879837E-2</c:v>
                </c:pt>
                <c:pt idx="6417">
                  <c:v>3.6363527178764343E-2</c:v>
                </c:pt>
                <c:pt idx="6418">
                  <c:v>3.6394841969013214E-2</c:v>
                </c:pt>
                <c:pt idx="6419">
                  <c:v>3.5112753510475159E-2</c:v>
                </c:pt>
                <c:pt idx="6420">
                  <c:v>3.5943202674388885E-2</c:v>
                </c:pt>
                <c:pt idx="6421">
                  <c:v>3.6030989140272141E-2</c:v>
                </c:pt>
                <c:pt idx="6422">
                  <c:v>3.5831373184919357E-2</c:v>
                </c:pt>
                <c:pt idx="6423">
                  <c:v>3.6903757601976395E-2</c:v>
                </c:pt>
                <c:pt idx="6424">
                  <c:v>3.6772415041923523E-2</c:v>
                </c:pt>
                <c:pt idx="6425">
                  <c:v>3.6221589893102646E-2</c:v>
                </c:pt>
                <c:pt idx="6426">
                  <c:v>3.6575790494680405E-2</c:v>
                </c:pt>
                <c:pt idx="6427">
                  <c:v>3.6126013845205307E-2</c:v>
                </c:pt>
                <c:pt idx="6428">
                  <c:v>3.6309145390987396E-2</c:v>
                </c:pt>
                <c:pt idx="6429">
                  <c:v>3.7192411720752716E-2</c:v>
                </c:pt>
                <c:pt idx="6430">
                  <c:v>3.5890787839889526E-2</c:v>
                </c:pt>
                <c:pt idx="6431">
                  <c:v>3.5687252879142761E-2</c:v>
                </c:pt>
                <c:pt idx="6432">
                  <c:v>3.6283697932958603E-2</c:v>
                </c:pt>
                <c:pt idx="6433">
                  <c:v>3.5997100174427032E-2</c:v>
                </c:pt>
                <c:pt idx="6434">
                  <c:v>3.6568440496921539E-2</c:v>
                </c:pt>
                <c:pt idx="6435">
                  <c:v>3.7248630076646805E-2</c:v>
                </c:pt>
                <c:pt idx="6436">
                  <c:v>3.6608204245567322E-2</c:v>
                </c:pt>
                <c:pt idx="6437">
                  <c:v>3.6768417805433273E-2</c:v>
                </c:pt>
                <c:pt idx="6438">
                  <c:v>3.7200037389993668E-2</c:v>
                </c:pt>
                <c:pt idx="6439">
                  <c:v>3.6336209625005722E-2</c:v>
                </c:pt>
                <c:pt idx="6440">
                  <c:v>3.710116446018219E-2</c:v>
                </c:pt>
                <c:pt idx="6441">
                  <c:v>3.6761227995157242E-2</c:v>
                </c:pt>
                <c:pt idx="6442">
                  <c:v>3.5990364849567413E-2</c:v>
                </c:pt>
                <c:pt idx="6443">
                  <c:v>3.6520931869745255E-2</c:v>
                </c:pt>
                <c:pt idx="6444">
                  <c:v>3.6597784608602524E-2</c:v>
                </c:pt>
                <c:pt idx="6445">
                  <c:v>3.6292299628257751E-2</c:v>
                </c:pt>
                <c:pt idx="6446">
                  <c:v>3.6983463913202286E-2</c:v>
                </c:pt>
                <c:pt idx="6447">
                  <c:v>3.618965670466423E-2</c:v>
                </c:pt>
                <c:pt idx="6448">
                  <c:v>3.5890862345695496E-2</c:v>
                </c:pt>
                <c:pt idx="6449">
                  <c:v>3.6872871220111847E-2</c:v>
                </c:pt>
                <c:pt idx="6450">
                  <c:v>3.698328509926796E-2</c:v>
                </c:pt>
                <c:pt idx="6451">
                  <c:v>3.6932520568370819E-2</c:v>
                </c:pt>
                <c:pt idx="6452">
                  <c:v>3.7069730460643768E-2</c:v>
                </c:pt>
                <c:pt idx="6453">
                  <c:v>3.5949788987636566E-2</c:v>
                </c:pt>
                <c:pt idx="6454">
                  <c:v>3.5912763327360153E-2</c:v>
                </c:pt>
                <c:pt idx="6455">
                  <c:v>3.672361746430397E-2</c:v>
                </c:pt>
                <c:pt idx="6456">
                  <c:v>3.6275733262300491E-2</c:v>
                </c:pt>
                <c:pt idx="6457">
                  <c:v>3.7485748529434204E-2</c:v>
                </c:pt>
                <c:pt idx="6458">
                  <c:v>3.7182904779911041E-2</c:v>
                </c:pt>
                <c:pt idx="6459">
                  <c:v>3.6585278809070587E-2</c:v>
                </c:pt>
                <c:pt idx="6460">
                  <c:v>3.6720890551805496E-2</c:v>
                </c:pt>
                <c:pt idx="6461">
                  <c:v>3.7277337163686752E-2</c:v>
                </c:pt>
                <c:pt idx="6462">
                  <c:v>3.7084139883518219E-2</c:v>
                </c:pt>
                <c:pt idx="6463">
                  <c:v>3.7545956671237946E-2</c:v>
                </c:pt>
                <c:pt idx="6464">
                  <c:v>3.7309151142835617E-2</c:v>
                </c:pt>
                <c:pt idx="6465">
                  <c:v>3.6260787397623062E-2</c:v>
                </c:pt>
                <c:pt idx="6466">
                  <c:v>3.6977067589759827E-2</c:v>
                </c:pt>
                <c:pt idx="6467">
                  <c:v>3.6532778292894363E-2</c:v>
                </c:pt>
                <c:pt idx="6468">
                  <c:v>3.7015534937381744E-2</c:v>
                </c:pt>
                <c:pt idx="6469">
                  <c:v>3.7120256572961807E-2</c:v>
                </c:pt>
                <c:pt idx="6470">
                  <c:v>3.6725111305713654E-2</c:v>
                </c:pt>
                <c:pt idx="6471">
                  <c:v>3.6491464823484421E-2</c:v>
                </c:pt>
                <c:pt idx="6472">
                  <c:v>3.7415489554405212E-2</c:v>
                </c:pt>
                <c:pt idx="6473">
                  <c:v>3.754284605383873E-2</c:v>
                </c:pt>
                <c:pt idx="6474">
                  <c:v>3.7201222032308578E-2</c:v>
                </c:pt>
                <c:pt idx="6475">
                  <c:v>3.7224117666482925E-2</c:v>
                </c:pt>
                <c:pt idx="6476">
                  <c:v>3.6479394882917404E-2</c:v>
                </c:pt>
                <c:pt idx="6477">
                  <c:v>3.705260157585144E-2</c:v>
                </c:pt>
                <c:pt idx="6478">
                  <c:v>3.69136743247509E-2</c:v>
                </c:pt>
                <c:pt idx="6479">
                  <c:v>3.771648183465004E-2</c:v>
                </c:pt>
                <c:pt idx="6480">
                  <c:v>3.7612125277519226E-2</c:v>
                </c:pt>
                <c:pt idx="6481">
                  <c:v>3.7026103585958481E-2</c:v>
                </c:pt>
                <c:pt idx="6482">
                  <c:v>3.6309972405433655E-2</c:v>
                </c:pt>
                <c:pt idx="6483">
                  <c:v>3.6728609353303909E-2</c:v>
                </c:pt>
                <c:pt idx="6484">
                  <c:v>3.7546467036008835E-2</c:v>
                </c:pt>
                <c:pt idx="6485">
                  <c:v>3.7606321275234222E-2</c:v>
                </c:pt>
                <c:pt idx="6486">
                  <c:v>3.7344172596931458E-2</c:v>
                </c:pt>
                <c:pt idx="6487">
                  <c:v>3.6824304610490799E-2</c:v>
                </c:pt>
                <c:pt idx="6488">
                  <c:v>3.698347881436348E-2</c:v>
                </c:pt>
                <c:pt idx="6489">
                  <c:v>3.6685161292552948E-2</c:v>
                </c:pt>
                <c:pt idx="6490">
                  <c:v>3.7677567452192307E-2</c:v>
                </c:pt>
                <c:pt idx="6491">
                  <c:v>3.7763431668281555E-2</c:v>
                </c:pt>
                <c:pt idx="6492">
                  <c:v>3.7196386605501175E-2</c:v>
                </c:pt>
                <c:pt idx="6493">
                  <c:v>3.674132376909256E-2</c:v>
                </c:pt>
                <c:pt idx="6494">
                  <c:v>3.6657940596342087E-2</c:v>
                </c:pt>
                <c:pt idx="6495">
                  <c:v>3.7598438560962677E-2</c:v>
                </c:pt>
                <c:pt idx="6496">
                  <c:v>3.8030672818422318E-2</c:v>
                </c:pt>
                <c:pt idx="6497">
                  <c:v>3.75523641705513E-2</c:v>
                </c:pt>
                <c:pt idx="6498">
                  <c:v>3.6907974630594254E-2</c:v>
                </c:pt>
                <c:pt idx="6499">
                  <c:v>3.7075038999319077E-2</c:v>
                </c:pt>
                <c:pt idx="6500">
                  <c:v>3.6611095070838928E-2</c:v>
                </c:pt>
                <c:pt idx="6501">
                  <c:v>3.7514247000217438E-2</c:v>
                </c:pt>
                <c:pt idx="6502">
                  <c:v>3.8042202591896057E-2</c:v>
                </c:pt>
                <c:pt idx="6503">
                  <c:v>3.7051532417535782E-2</c:v>
                </c:pt>
                <c:pt idx="6504">
                  <c:v>3.6735553294420242E-2</c:v>
                </c:pt>
                <c:pt idx="6505">
                  <c:v>3.6286722868680954E-2</c:v>
                </c:pt>
                <c:pt idx="6506">
                  <c:v>3.6860197782516479E-2</c:v>
                </c:pt>
                <c:pt idx="6507">
                  <c:v>3.7784598767757416E-2</c:v>
                </c:pt>
                <c:pt idx="6508">
                  <c:v>3.7477653473615646E-2</c:v>
                </c:pt>
                <c:pt idx="6509">
                  <c:v>3.6775067448616028E-2</c:v>
                </c:pt>
                <c:pt idx="6510">
                  <c:v>3.6928530782461166E-2</c:v>
                </c:pt>
                <c:pt idx="6511">
                  <c:v>3.6889214068651199E-2</c:v>
                </c:pt>
                <c:pt idx="6512">
                  <c:v>3.7104438990354538E-2</c:v>
                </c:pt>
                <c:pt idx="6513">
                  <c:v>3.8343697786331177E-2</c:v>
                </c:pt>
                <c:pt idx="6514">
                  <c:v>3.7707757204771042E-2</c:v>
                </c:pt>
                <c:pt idx="6515">
                  <c:v>3.7078451365232468E-2</c:v>
                </c:pt>
                <c:pt idx="6516">
                  <c:v>3.6422200500965118E-2</c:v>
                </c:pt>
                <c:pt idx="6517">
                  <c:v>3.7150360643863678E-2</c:v>
                </c:pt>
                <c:pt idx="6518">
                  <c:v>3.811882808804512E-2</c:v>
                </c:pt>
                <c:pt idx="6519">
                  <c:v>3.8277432322502136E-2</c:v>
                </c:pt>
                <c:pt idx="6520">
                  <c:v>3.714621439576149E-2</c:v>
                </c:pt>
                <c:pt idx="6521">
                  <c:v>3.7109959870576859E-2</c:v>
                </c:pt>
                <c:pt idx="6522">
                  <c:v>3.7400420755147934E-2</c:v>
                </c:pt>
                <c:pt idx="6523">
                  <c:v>3.7370935082435608E-2</c:v>
                </c:pt>
                <c:pt idx="6524">
                  <c:v>3.7909142673015594E-2</c:v>
                </c:pt>
                <c:pt idx="6525">
                  <c:v>3.7950094789266586E-2</c:v>
                </c:pt>
                <c:pt idx="6526">
                  <c:v>3.7274830043315887E-2</c:v>
                </c:pt>
                <c:pt idx="6527">
                  <c:v>3.665504977107048E-2</c:v>
                </c:pt>
                <c:pt idx="6528">
                  <c:v>3.6777317523956299E-2</c:v>
                </c:pt>
                <c:pt idx="6529">
                  <c:v>3.7987906485795975E-2</c:v>
                </c:pt>
                <c:pt idx="6530">
                  <c:v>3.8330130279064178E-2</c:v>
                </c:pt>
                <c:pt idx="6531">
                  <c:v>3.7336654961109161E-2</c:v>
                </c:pt>
                <c:pt idx="6532">
                  <c:v>3.689882904291153E-2</c:v>
                </c:pt>
                <c:pt idx="6533">
                  <c:v>3.7257079035043716E-2</c:v>
                </c:pt>
                <c:pt idx="6534">
                  <c:v>3.7840638309717178E-2</c:v>
                </c:pt>
                <c:pt idx="6535">
                  <c:v>3.8215596228837967E-2</c:v>
                </c:pt>
                <c:pt idx="6536">
                  <c:v>3.827405720949173E-2</c:v>
                </c:pt>
                <c:pt idx="6537">
                  <c:v>3.7618380039930344E-2</c:v>
                </c:pt>
                <c:pt idx="6538">
                  <c:v>3.7505079060792923E-2</c:v>
                </c:pt>
                <c:pt idx="6539">
                  <c:v>3.6726322025060654E-2</c:v>
                </c:pt>
                <c:pt idx="6540">
                  <c:v>3.8101866841316223E-2</c:v>
                </c:pt>
                <c:pt idx="6541">
                  <c:v>3.8410697132349014E-2</c:v>
                </c:pt>
                <c:pt idx="6542">
                  <c:v>3.7954796105623245E-2</c:v>
                </c:pt>
                <c:pt idx="6543">
                  <c:v>3.7238668650388718E-2</c:v>
                </c:pt>
                <c:pt idx="6544">
                  <c:v>3.7403583526611328E-2</c:v>
                </c:pt>
                <c:pt idx="6545">
                  <c:v>3.7892851978540421E-2</c:v>
                </c:pt>
                <c:pt idx="6546">
                  <c:v>3.8318410515785217E-2</c:v>
                </c:pt>
                <c:pt idx="6547">
                  <c:v>3.7747401744127274E-2</c:v>
                </c:pt>
                <c:pt idx="6548">
                  <c:v>3.7232160568237305E-2</c:v>
                </c:pt>
                <c:pt idx="6549">
                  <c:v>3.7497669458389282E-2</c:v>
                </c:pt>
                <c:pt idx="6550">
                  <c:v>3.6812964826822281E-2</c:v>
                </c:pt>
                <c:pt idx="6551">
                  <c:v>3.8096483796834946E-2</c:v>
                </c:pt>
                <c:pt idx="6552">
                  <c:v>3.8320139050483704E-2</c:v>
                </c:pt>
                <c:pt idx="6553">
                  <c:v>3.8260836154222488E-2</c:v>
                </c:pt>
                <c:pt idx="6554">
                  <c:v>3.7802033126354218E-2</c:v>
                </c:pt>
                <c:pt idx="6555">
                  <c:v>3.7808496505022049E-2</c:v>
                </c:pt>
                <c:pt idx="6556">
                  <c:v>3.8384277373552322E-2</c:v>
                </c:pt>
                <c:pt idx="6557">
                  <c:v>3.884848952293396E-2</c:v>
                </c:pt>
                <c:pt idx="6558">
                  <c:v>3.8731403648853302E-2</c:v>
                </c:pt>
                <c:pt idx="6559">
                  <c:v>3.7996545433998108E-2</c:v>
                </c:pt>
                <c:pt idx="6560">
                  <c:v>3.8125172257423401E-2</c:v>
                </c:pt>
                <c:pt idx="6561">
                  <c:v>3.699130192399025E-2</c:v>
                </c:pt>
                <c:pt idx="6562">
                  <c:v>3.8752496242523193E-2</c:v>
                </c:pt>
                <c:pt idx="6563">
                  <c:v>3.838149830698967E-2</c:v>
                </c:pt>
                <c:pt idx="6564">
                  <c:v>3.8189202547073364E-2</c:v>
                </c:pt>
                <c:pt idx="6565">
                  <c:v>3.7611018866300583E-2</c:v>
                </c:pt>
                <c:pt idx="6566">
                  <c:v>3.7502489984035492E-2</c:v>
                </c:pt>
                <c:pt idx="6567">
                  <c:v>3.8332849740982056E-2</c:v>
                </c:pt>
                <c:pt idx="6568">
                  <c:v>3.9404399693012238E-2</c:v>
                </c:pt>
                <c:pt idx="6569">
                  <c:v>3.8553334772586823E-2</c:v>
                </c:pt>
                <c:pt idx="6570">
                  <c:v>3.82685586810112E-2</c:v>
                </c:pt>
                <c:pt idx="6571">
                  <c:v>3.8069210946559906E-2</c:v>
                </c:pt>
                <c:pt idx="6572">
                  <c:v>3.6986507475376129E-2</c:v>
                </c:pt>
                <c:pt idx="6573">
                  <c:v>3.8641557097434998E-2</c:v>
                </c:pt>
                <c:pt idx="6574">
                  <c:v>3.8383670151233673E-2</c:v>
                </c:pt>
                <c:pt idx="6575">
                  <c:v>3.8590162992477417E-2</c:v>
                </c:pt>
                <c:pt idx="6576">
                  <c:v>3.7929479032754898E-2</c:v>
                </c:pt>
                <c:pt idx="6577">
                  <c:v>3.7613052874803543E-2</c:v>
                </c:pt>
                <c:pt idx="6578">
                  <c:v>3.833402693271637E-2</c:v>
                </c:pt>
                <c:pt idx="6579">
                  <c:v>3.9821743965148926E-2</c:v>
                </c:pt>
                <c:pt idx="6580">
                  <c:v>3.8350477814674377E-2</c:v>
                </c:pt>
                <c:pt idx="6581">
                  <c:v>3.8414072245359421E-2</c:v>
                </c:pt>
                <c:pt idx="6582">
                  <c:v>3.7599872797727585E-2</c:v>
                </c:pt>
                <c:pt idx="6583">
                  <c:v>3.7406917661428452E-2</c:v>
                </c:pt>
                <c:pt idx="6584">
                  <c:v>3.8435149937868118E-2</c:v>
                </c:pt>
                <c:pt idx="6585">
                  <c:v>3.8470350205898285E-2</c:v>
                </c:pt>
                <c:pt idx="6586">
                  <c:v>3.8339946419000626E-2</c:v>
                </c:pt>
                <c:pt idx="6587">
                  <c:v>3.7913050502538681E-2</c:v>
                </c:pt>
                <c:pt idx="6588">
                  <c:v>3.7299178540706635E-2</c:v>
                </c:pt>
                <c:pt idx="6589">
                  <c:v>3.8232620805501938E-2</c:v>
                </c:pt>
                <c:pt idx="6590">
                  <c:v>3.9456278085708618E-2</c:v>
                </c:pt>
                <c:pt idx="6591">
                  <c:v>3.857986256480217E-2</c:v>
                </c:pt>
                <c:pt idx="6592">
                  <c:v>3.8489203900098801E-2</c:v>
                </c:pt>
                <c:pt idx="6593">
                  <c:v>3.7840202450752258E-2</c:v>
                </c:pt>
                <c:pt idx="6594">
                  <c:v>3.7773780524730682E-2</c:v>
                </c:pt>
                <c:pt idx="6595">
                  <c:v>3.8698993623256683E-2</c:v>
                </c:pt>
                <c:pt idx="6596">
                  <c:v>3.9060838520526886E-2</c:v>
                </c:pt>
                <c:pt idx="6597">
                  <c:v>3.9053581655025482E-2</c:v>
                </c:pt>
                <c:pt idx="6598">
                  <c:v>3.8400031626224518E-2</c:v>
                </c:pt>
                <c:pt idx="6599">
                  <c:v>3.7598893046379089E-2</c:v>
                </c:pt>
                <c:pt idx="6600">
                  <c:v>3.9035055786371231E-2</c:v>
                </c:pt>
                <c:pt idx="6601">
                  <c:v>3.9479359984397888E-2</c:v>
                </c:pt>
                <c:pt idx="6602">
                  <c:v>3.8219776004552841E-2</c:v>
                </c:pt>
                <c:pt idx="6603">
                  <c:v>3.8715649396181107E-2</c:v>
                </c:pt>
                <c:pt idx="6604">
                  <c:v>3.8141340017318726E-2</c:v>
                </c:pt>
                <c:pt idx="6605">
                  <c:v>3.8051147013902664E-2</c:v>
                </c:pt>
                <c:pt idx="6606">
                  <c:v>3.857056051492691E-2</c:v>
                </c:pt>
                <c:pt idx="6607">
                  <c:v>3.887108713388443E-2</c:v>
                </c:pt>
                <c:pt idx="6608">
                  <c:v>3.8797546178102493E-2</c:v>
                </c:pt>
                <c:pt idx="6609">
                  <c:v>3.8426872342824936E-2</c:v>
                </c:pt>
                <c:pt idx="6610">
                  <c:v>3.7824217230081558E-2</c:v>
                </c:pt>
                <c:pt idx="6611">
                  <c:v>3.9599236100912094E-2</c:v>
                </c:pt>
                <c:pt idx="6612">
                  <c:v>3.9483040571212769E-2</c:v>
                </c:pt>
                <c:pt idx="6613">
                  <c:v>3.8513615727424622E-2</c:v>
                </c:pt>
                <c:pt idx="6614">
                  <c:v>3.8673222064971924E-2</c:v>
                </c:pt>
                <c:pt idx="6615">
                  <c:v>3.8146167993545532E-2</c:v>
                </c:pt>
                <c:pt idx="6616">
                  <c:v>3.8189556449651718E-2</c:v>
                </c:pt>
                <c:pt idx="6617">
                  <c:v>3.9248790591955185E-2</c:v>
                </c:pt>
                <c:pt idx="6618">
                  <c:v>3.9188403636217117E-2</c:v>
                </c:pt>
                <c:pt idx="6619">
                  <c:v>3.885539248585701E-2</c:v>
                </c:pt>
                <c:pt idx="6620">
                  <c:v>3.8366708904504776E-2</c:v>
                </c:pt>
                <c:pt idx="6621">
                  <c:v>3.8087926805019379E-2</c:v>
                </c:pt>
                <c:pt idx="6622">
                  <c:v>3.933001309633255E-2</c:v>
                </c:pt>
                <c:pt idx="6623">
                  <c:v>3.8758218288421631E-2</c:v>
                </c:pt>
                <c:pt idx="6624">
                  <c:v>3.8359757512807846E-2</c:v>
                </c:pt>
                <c:pt idx="6625">
                  <c:v>3.8437936455011368E-2</c:v>
                </c:pt>
                <c:pt idx="6626">
                  <c:v>3.8335628807544708E-2</c:v>
                </c:pt>
                <c:pt idx="6627">
                  <c:v>3.8319181650876999E-2</c:v>
                </c:pt>
                <c:pt idx="6628">
                  <c:v>3.9529543370008469E-2</c:v>
                </c:pt>
                <c:pt idx="6629">
                  <c:v>3.8583174347877502E-2</c:v>
                </c:pt>
                <c:pt idx="6630">
                  <c:v>3.9366494864225388E-2</c:v>
                </c:pt>
                <c:pt idx="6631">
                  <c:v>3.8747347891330719E-2</c:v>
                </c:pt>
                <c:pt idx="6632">
                  <c:v>3.9551097899675369E-2</c:v>
                </c:pt>
                <c:pt idx="6633">
                  <c:v>4.0649984031915665E-2</c:v>
                </c:pt>
                <c:pt idx="6634">
                  <c:v>3.9484433829784393E-2</c:v>
                </c:pt>
                <c:pt idx="6635">
                  <c:v>3.928101435303688E-2</c:v>
                </c:pt>
                <c:pt idx="6636">
                  <c:v>3.8718786090612411E-2</c:v>
                </c:pt>
                <c:pt idx="6637">
                  <c:v>3.8504600524902344E-2</c:v>
                </c:pt>
                <c:pt idx="6638">
                  <c:v>3.9305735379457474E-2</c:v>
                </c:pt>
                <c:pt idx="6639">
                  <c:v>3.9781846106052399E-2</c:v>
                </c:pt>
                <c:pt idx="6640">
                  <c:v>3.9358694106340408E-2</c:v>
                </c:pt>
                <c:pt idx="6641">
                  <c:v>3.9208583533763885E-2</c:v>
                </c:pt>
                <c:pt idx="6642">
                  <c:v>3.852631151676178E-2</c:v>
                </c:pt>
                <c:pt idx="6643">
                  <c:v>3.9787899702787399E-2</c:v>
                </c:pt>
                <c:pt idx="6644">
                  <c:v>3.9692703634500504E-2</c:v>
                </c:pt>
                <c:pt idx="6645">
                  <c:v>3.9639323949813843E-2</c:v>
                </c:pt>
                <c:pt idx="6646">
                  <c:v>3.9138663560152054E-2</c:v>
                </c:pt>
                <c:pt idx="6647">
                  <c:v>3.8818787783384323E-2</c:v>
                </c:pt>
                <c:pt idx="6648">
                  <c:v>3.8586046546697617E-2</c:v>
                </c:pt>
                <c:pt idx="6649">
                  <c:v>3.9411257952451706E-2</c:v>
                </c:pt>
                <c:pt idx="6650">
                  <c:v>3.9159383624792099E-2</c:v>
                </c:pt>
                <c:pt idx="6651">
                  <c:v>3.973822295665741E-2</c:v>
                </c:pt>
                <c:pt idx="6652">
                  <c:v>3.8979236036539078E-2</c:v>
                </c:pt>
                <c:pt idx="6653">
                  <c:v>3.928525373339653E-2</c:v>
                </c:pt>
                <c:pt idx="6654">
                  <c:v>3.9752870798110962E-2</c:v>
                </c:pt>
                <c:pt idx="6655">
                  <c:v>4.0030829608440399E-2</c:v>
                </c:pt>
                <c:pt idx="6656">
                  <c:v>3.9502445608377457E-2</c:v>
                </c:pt>
                <c:pt idx="6657">
                  <c:v>3.9501938968896866E-2</c:v>
                </c:pt>
                <c:pt idx="6658">
                  <c:v>3.8812778890132904E-2</c:v>
                </c:pt>
                <c:pt idx="6659">
                  <c:v>3.9431914687156677E-2</c:v>
                </c:pt>
                <c:pt idx="6660">
                  <c:v>3.9379458874464035E-2</c:v>
                </c:pt>
                <c:pt idx="6661">
                  <c:v>3.9783932268619537E-2</c:v>
                </c:pt>
                <c:pt idx="6662">
                  <c:v>3.9812285453081131E-2</c:v>
                </c:pt>
                <c:pt idx="6663">
                  <c:v>3.8380857557058334E-2</c:v>
                </c:pt>
                <c:pt idx="6664">
                  <c:v>3.8493815809488297E-2</c:v>
                </c:pt>
                <c:pt idx="6665">
                  <c:v>3.9163645356893539E-2</c:v>
                </c:pt>
                <c:pt idx="6666">
                  <c:v>3.9062846451997757E-2</c:v>
                </c:pt>
                <c:pt idx="6667">
                  <c:v>3.9136789739131927E-2</c:v>
                </c:pt>
                <c:pt idx="6668">
                  <c:v>3.9040658622980118E-2</c:v>
                </c:pt>
                <c:pt idx="6669">
                  <c:v>3.8980953395366669E-2</c:v>
                </c:pt>
                <c:pt idx="6670">
                  <c:v>3.9159078150987625E-2</c:v>
                </c:pt>
                <c:pt idx="6671">
                  <c:v>3.8769405335187912E-2</c:v>
                </c:pt>
                <c:pt idx="6672">
                  <c:v>3.9712309837341309E-2</c:v>
                </c:pt>
                <c:pt idx="6673">
                  <c:v>3.9698731154203415E-2</c:v>
                </c:pt>
                <c:pt idx="6674">
                  <c:v>3.9349403232336044E-2</c:v>
                </c:pt>
                <c:pt idx="6675">
                  <c:v>3.9620749652385712E-2</c:v>
                </c:pt>
                <c:pt idx="6676">
                  <c:v>4.0363885462284088E-2</c:v>
                </c:pt>
                <c:pt idx="6677">
                  <c:v>3.9933182299137115E-2</c:v>
                </c:pt>
                <c:pt idx="6678">
                  <c:v>3.9636909961700439E-2</c:v>
                </c:pt>
                <c:pt idx="6679">
                  <c:v>3.9053134620189667E-2</c:v>
                </c:pt>
                <c:pt idx="6680">
                  <c:v>3.9226509630680084E-2</c:v>
                </c:pt>
                <c:pt idx="6681">
                  <c:v>3.9005525410175323E-2</c:v>
                </c:pt>
                <c:pt idx="6682">
                  <c:v>3.9274834096431732E-2</c:v>
                </c:pt>
                <c:pt idx="6683">
                  <c:v>3.9788790047168732E-2</c:v>
                </c:pt>
                <c:pt idx="6684">
                  <c:v>3.9274610579013824E-2</c:v>
                </c:pt>
                <c:pt idx="6685">
                  <c:v>3.9170734584331512E-2</c:v>
                </c:pt>
                <c:pt idx="6686">
                  <c:v>3.9604745805263519E-2</c:v>
                </c:pt>
                <c:pt idx="6687">
                  <c:v>3.9869468659162521E-2</c:v>
                </c:pt>
                <c:pt idx="6688">
                  <c:v>4.0294233709573746E-2</c:v>
                </c:pt>
                <c:pt idx="6689">
                  <c:v>3.9388436824083328E-2</c:v>
                </c:pt>
                <c:pt idx="6690">
                  <c:v>3.911513090133667E-2</c:v>
                </c:pt>
                <c:pt idx="6691">
                  <c:v>3.9129391312599182E-2</c:v>
                </c:pt>
                <c:pt idx="6692">
                  <c:v>3.9086565375328064E-2</c:v>
                </c:pt>
                <c:pt idx="6693">
                  <c:v>3.9947818964719772E-2</c:v>
                </c:pt>
                <c:pt idx="6694">
                  <c:v>3.9937689900398254E-2</c:v>
                </c:pt>
                <c:pt idx="6695">
                  <c:v>4.0090367197990417E-2</c:v>
                </c:pt>
                <c:pt idx="6696">
                  <c:v>3.962230309844017E-2</c:v>
                </c:pt>
                <c:pt idx="6697">
                  <c:v>3.977607935667038E-2</c:v>
                </c:pt>
                <c:pt idx="6698">
                  <c:v>4.0970496833324432E-2</c:v>
                </c:pt>
                <c:pt idx="6699">
                  <c:v>4.0262803435325623E-2</c:v>
                </c:pt>
                <c:pt idx="6700">
                  <c:v>3.971434012055397E-2</c:v>
                </c:pt>
                <c:pt idx="6701">
                  <c:v>3.9325781166553497E-2</c:v>
                </c:pt>
                <c:pt idx="6702">
                  <c:v>3.9497867226600647E-2</c:v>
                </c:pt>
                <c:pt idx="6703">
                  <c:v>3.9731871336698532E-2</c:v>
                </c:pt>
                <c:pt idx="6704">
                  <c:v>3.9903946220874786E-2</c:v>
                </c:pt>
                <c:pt idx="6705">
                  <c:v>4.0548615157604218E-2</c:v>
                </c:pt>
                <c:pt idx="6706">
                  <c:v>3.9943680167198181E-2</c:v>
                </c:pt>
                <c:pt idx="6707">
                  <c:v>3.9932876825332642E-2</c:v>
                </c:pt>
                <c:pt idx="6708">
                  <c:v>4.1130963712930679E-2</c:v>
                </c:pt>
                <c:pt idx="6709">
                  <c:v>4.0955446660518646E-2</c:v>
                </c:pt>
                <c:pt idx="6710">
                  <c:v>4.085458442568779E-2</c:v>
                </c:pt>
                <c:pt idx="6711">
                  <c:v>3.9639025926589966E-2</c:v>
                </c:pt>
                <c:pt idx="6712">
                  <c:v>3.9888076484203339E-2</c:v>
                </c:pt>
                <c:pt idx="6713">
                  <c:v>3.9834935218095779E-2</c:v>
                </c:pt>
                <c:pt idx="6714">
                  <c:v>4.0218491107225418E-2</c:v>
                </c:pt>
                <c:pt idx="6715">
                  <c:v>4.0906891226768494E-2</c:v>
                </c:pt>
                <c:pt idx="6716">
                  <c:v>4.0379658341407776E-2</c:v>
                </c:pt>
                <c:pt idx="6717">
                  <c:v>3.9747487753629684E-2</c:v>
                </c:pt>
                <c:pt idx="6718">
                  <c:v>4.0552455931901932E-2</c:v>
                </c:pt>
                <c:pt idx="6719">
                  <c:v>4.0906067937612534E-2</c:v>
                </c:pt>
                <c:pt idx="6720">
                  <c:v>4.1529152542352676E-2</c:v>
                </c:pt>
                <c:pt idx="6721">
                  <c:v>4.0621031075716019E-2</c:v>
                </c:pt>
                <c:pt idx="6722">
                  <c:v>4.0162708610296249E-2</c:v>
                </c:pt>
                <c:pt idx="6723">
                  <c:v>4.0135443210601807E-2</c:v>
                </c:pt>
                <c:pt idx="6724">
                  <c:v>4.0120732039213181E-2</c:v>
                </c:pt>
                <c:pt idx="6725">
                  <c:v>4.098685085773468E-2</c:v>
                </c:pt>
                <c:pt idx="6726">
                  <c:v>4.1193466633558273E-2</c:v>
                </c:pt>
                <c:pt idx="6727">
                  <c:v>4.0457308292388916E-2</c:v>
                </c:pt>
                <c:pt idx="6728">
                  <c:v>4.0395736694335938E-2</c:v>
                </c:pt>
                <c:pt idx="6729">
                  <c:v>4.0651962161064148E-2</c:v>
                </c:pt>
                <c:pt idx="6730">
                  <c:v>4.1066110134124756E-2</c:v>
                </c:pt>
                <c:pt idx="6731">
                  <c:v>4.0895871818065643E-2</c:v>
                </c:pt>
                <c:pt idx="6732">
                  <c:v>4.0191441774368286E-2</c:v>
                </c:pt>
                <c:pt idx="6733">
                  <c:v>4.0050115436315536E-2</c:v>
                </c:pt>
                <c:pt idx="6734">
                  <c:v>3.9814196527004242E-2</c:v>
                </c:pt>
                <c:pt idx="6735">
                  <c:v>4.0297936648130417E-2</c:v>
                </c:pt>
                <c:pt idx="6736">
                  <c:v>4.1053071618080139E-2</c:v>
                </c:pt>
                <c:pt idx="6737">
                  <c:v>4.0548801422119141E-2</c:v>
                </c:pt>
                <c:pt idx="6738">
                  <c:v>4.0428854525089264E-2</c:v>
                </c:pt>
                <c:pt idx="6739">
                  <c:v>4.0356047451496124E-2</c:v>
                </c:pt>
                <c:pt idx="6740">
                  <c:v>4.0567208081483841E-2</c:v>
                </c:pt>
                <c:pt idx="6741">
                  <c:v>4.0834683924913406E-2</c:v>
                </c:pt>
                <c:pt idx="6742">
                  <c:v>4.0399275720119476E-2</c:v>
                </c:pt>
                <c:pt idx="6743">
                  <c:v>4.0643855929374695E-2</c:v>
                </c:pt>
                <c:pt idx="6744">
                  <c:v>4.0714647620916367E-2</c:v>
                </c:pt>
                <c:pt idx="6745">
                  <c:v>3.9943266659975052E-2</c:v>
                </c:pt>
                <c:pt idx="6746">
                  <c:v>4.079749807715416E-2</c:v>
                </c:pt>
                <c:pt idx="6747">
                  <c:v>4.0688179433345795E-2</c:v>
                </c:pt>
                <c:pt idx="6748">
                  <c:v>4.1070811450481415E-2</c:v>
                </c:pt>
                <c:pt idx="6749">
                  <c:v>4.0848396718502045E-2</c:v>
                </c:pt>
                <c:pt idx="6750">
                  <c:v>4.0784701704978943E-2</c:v>
                </c:pt>
                <c:pt idx="6751">
                  <c:v>4.1226677596569061E-2</c:v>
                </c:pt>
                <c:pt idx="6752">
                  <c:v>4.0139947086572647E-2</c:v>
                </c:pt>
                <c:pt idx="6753">
                  <c:v>4.012712836265564E-2</c:v>
                </c:pt>
                <c:pt idx="6754">
                  <c:v>4.1277110576629639E-2</c:v>
                </c:pt>
                <c:pt idx="6755">
                  <c:v>4.0530011057853699E-2</c:v>
                </c:pt>
                <c:pt idx="6756">
                  <c:v>4.0870651602745056E-2</c:v>
                </c:pt>
                <c:pt idx="6757">
                  <c:v>4.0530595928430557E-2</c:v>
                </c:pt>
                <c:pt idx="6758">
                  <c:v>4.0957950055599213E-2</c:v>
                </c:pt>
                <c:pt idx="6759">
                  <c:v>4.1231542825698853E-2</c:v>
                </c:pt>
                <c:pt idx="6760">
                  <c:v>4.1109222918748856E-2</c:v>
                </c:pt>
                <c:pt idx="6761">
                  <c:v>4.2175609618425369E-2</c:v>
                </c:pt>
                <c:pt idx="6762">
                  <c:v>4.1231241077184677E-2</c:v>
                </c:pt>
                <c:pt idx="6763">
                  <c:v>4.0354467928409576E-2</c:v>
                </c:pt>
                <c:pt idx="6764">
                  <c:v>4.1226517409086227E-2</c:v>
                </c:pt>
                <c:pt idx="6765">
                  <c:v>4.0828600525856018E-2</c:v>
                </c:pt>
                <c:pt idx="6766">
                  <c:v>4.1295912116765976E-2</c:v>
                </c:pt>
                <c:pt idx="6767">
                  <c:v>4.056713730096817E-2</c:v>
                </c:pt>
                <c:pt idx="6768">
                  <c:v>4.0582109242677689E-2</c:v>
                </c:pt>
                <c:pt idx="6769">
                  <c:v>4.0914937853813171E-2</c:v>
                </c:pt>
                <c:pt idx="6770">
                  <c:v>4.0684796869754791E-2</c:v>
                </c:pt>
                <c:pt idx="6771">
                  <c:v>4.1699998080730438E-2</c:v>
                </c:pt>
                <c:pt idx="6772">
                  <c:v>4.1317306458950043E-2</c:v>
                </c:pt>
                <c:pt idx="6773">
                  <c:v>4.0511514991521835E-2</c:v>
                </c:pt>
                <c:pt idx="6774">
                  <c:v>4.1166450828313828E-2</c:v>
                </c:pt>
                <c:pt idx="6775">
                  <c:v>4.1080377995967865E-2</c:v>
                </c:pt>
                <c:pt idx="6776">
                  <c:v>4.1213374584913254E-2</c:v>
                </c:pt>
                <c:pt idx="6777">
                  <c:v>4.065578430891037E-2</c:v>
                </c:pt>
                <c:pt idx="6778">
                  <c:v>4.0672585368156433E-2</c:v>
                </c:pt>
                <c:pt idx="6779">
                  <c:v>4.1288990527391434E-2</c:v>
                </c:pt>
                <c:pt idx="6780">
                  <c:v>4.0915332734584808E-2</c:v>
                </c:pt>
                <c:pt idx="6781">
                  <c:v>4.2179353535175323E-2</c:v>
                </c:pt>
                <c:pt idx="6782">
                  <c:v>4.1787147521972656E-2</c:v>
                </c:pt>
                <c:pt idx="6783">
                  <c:v>4.0689077228307724E-2</c:v>
                </c:pt>
                <c:pt idx="6784">
                  <c:v>4.0803510695695877E-2</c:v>
                </c:pt>
                <c:pt idx="6785">
                  <c:v>4.1349928826093674E-2</c:v>
                </c:pt>
                <c:pt idx="6786">
                  <c:v>4.1507970541715622E-2</c:v>
                </c:pt>
                <c:pt idx="6787">
                  <c:v>4.0761455893516541E-2</c:v>
                </c:pt>
                <c:pt idx="6788">
                  <c:v>4.0982872247695923E-2</c:v>
                </c:pt>
                <c:pt idx="6789">
                  <c:v>4.1107598692178726E-2</c:v>
                </c:pt>
                <c:pt idx="6790">
                  <c:v>4.0983594954013824E-2</c:v>
                </c:pt>
                <c:pt idx="6791">
                  <c:v>4.2322009801864624E-2</c:v>
                </c:pt>
                <c:pt idx="6792">
                  <c:v>4.2783129960298538E-2</c:v>
                </c:pt>
                <c:pt idx="6793">
                  <c:v>4.1175521910190582E-2</c:v>
                </c:pt>
                <c:pt idx="6794">
                  <c:v>4.0706537663936615E-2</c:v>
                </c:pt>
                <c:pt idx="6795">
                  <c:v>4.1329871863126755E-2</c:v>
                </c:pt>
                <c:pt idx="6796">
                  <c:v>4.126434400677681E-2</c:v>
                </c:pt>
                <c:pt idx="6797">
                  <c:v>4.0548600256443024E-2</c:v>
                </c:pt>
                <c:pt idx="6798">
                  <c:v>4.1062846779823303E-2</c:v>
                </c:pt>
                <c:pt idx="6799">
                  <c:v>4.083014652132988E-2</c:v>
                </c:pt>
                <c:pt idx="6800">
                  <c:v>4.0812402963638306E-2</c:v>
                </c:pt>
                <c:pt idx="6801">
                  <c:v>4.2671144008636475E-2</c:v>
                </c:pt>
                <c:pt idx="6802">
                  <c:v>4.3833009898662567E-2</c:v>
                </c:pt>
                <c:pt idx="6803">
                  <c:v>4.2630605399608612E-2</c:v>
                </c:pt>
                <c:pt idx="6804">
                  <c:v>4.1960898786783218E-2</c:v>
                </c:pt>
                <c:pt idx="6805">
                  <c:v>4.3299637734889984E-2</c:v>
                </c:pt>
                <c:pt idx="6806">
                  <c:v>4.2692694813013077E-2</c:v>
                </c:pt>
                <c:pt idx="6807">
                  <c:v>4.1771754622459412E-2</c:v>
                </c:pt>
                <c:pt idx="6808">
                  <c:v>4.2427457869052887E-2</c:v>
                </c:pt>
                <c:pt idx="6809">
                  <c:v>4.178856685757637E-2</c:v>
                </c:pt>
                <c:pt idx="6810">
                  <c:v>4.1388317942619324E-2</c:v>
                </c:pt>
                <c:pt idx="6811">
                  <c:v>4.2562175542116165E-2</c:v>
                </c:pt>
                <c:pt idx="6812">
                  <c:v>4.3707165867090225E-2</c:v>
                </c:pt>
                <c:pt idx="6813">
                  <c:v>4.2785070836544037E-2</c:v>
                </c:pt>
                <c:pt idx="6814">
                  <c:v>4.2372561991214752E-2</c:v>
                </c:pt>
                <c:pt idx="6815">
                  <c:v>4.3491851538419724E-2</c:v>
                </c:pt>
                <c:pt idx="6816">
                  <c:v>4.2516399174928665E-2</c:v>
                </c:pt>
                <c:pt idx="6817">
                  <c:v>4.1793473064899445E-2</c:v>
                </c:pt>
                <c:pt idx="6818">
                  <c:v>4.2394120246171951E-2</c:v>
                </c:pt>
                <c:pt idx="6819">
                  <c:v>4.203413799405098E-2</c:v>
                </c:pt>
                <c:pt idx="6820">
                  <c:v>4.1529852896928787E-2</c:v>
                </c:pt>
                <c:pt idx="6821">
                  <c:v>4.2548473924398422E-2</c:v>
                </c:pt>
                <c:pt idx="6822">
                  <c:v>4.3244950473308563E-2</c:v>
                </c:pt>
                <c:pt idx="6823">
                  <c:v>4.242745041847229E-2</c:v>
                </c:pt>
                <c:pt idx="6824">
                  <c:v>4.2553909122943878E-2</c:v>
                </c:pt>
                <c:pt idx="6825">
                  <c:v>4.3558184057474136E-2</c:v>
                </c:pt>
                <c:pt idx="6826">
                  <c:v>4.2425401508808136E-2</c:v>
                </c:pt>
                <c:pt idx="6827">
                  <c:v>4.178161546587944E-2</c:v>
                </c:pt>
                <c:pt idx="6828">
                  <c:v>4.1997890919446945E-2</c:v>
                </c:pt>
                <c:pt idx="6829">
                  <c:v>4.203883558511734E-2</c:v>
                </c:pt>
                <c:pt idx="6830">
                  <c:v>4.1970103979110718E-2</c:v>
                </c:pt>
                <c:pt idx="6831">
                  <c:v>4.2892545461654663E-2</c:v>
                </c:pt>
                <c:pt idx="6832">
                  <c:v>4.3094858527183533E-2</c:v>
                </c:pt>
                <c:pt idx="6833">
                  <c:v>4.2292244732379913E-2</c:v>
                </c:pt>
                <c:pt idx="6834">
                  <c:v>4.2867738753557205E-2</c:v>
                </c:pt>
                <c:pt idx="6835">
                  <c:v>4.3045114725828171E-2</c:v>
                </c:pt>
                <c:pt idx="6836">
                  <c:v>4.2764220386743546E-2</c:v>
                </c:pt>
                <c:pt idx="6837">
                  <c:v>4.1969440877437592E-2</c:v>
                </c:pt>
                <c:pt idx="6838">
                  <c:v>4.1913934051990509E-2</c:v>
                </c:pt>
                <c:pt idx="6839">
                  <c:v>4.1990045458078384E-2</c:v>
                </c:pt>
                <c:pt idx="6840">
                  <c:v>4.2143557220697403E-2</c:v>
                </c:pt>
                <c:pt idx="6841">
                  <c:v>4.3290164321660995E-2</c:v>
                </c:pt>
                <c:pt idx="6842">
                  <c:v>4.3304122984409332E-2</c:v>
                </c:pt>
                <c:pt idx="6843">
                  <c:v>4.2840611189603806E-2</c:v>
                </c:pt>
                <c:pt idx="6844">
                  <c:v>4.3549194931983948E-2</c:v>
                </c:pt>
                <c:pt idx="6845">
                  <c:v>4.3251089751720428E-2</c:v>
                </c:pt>
                <c:pt idx="6846">
                  <c:v>4.3294869363307953E-2</c:v>
                </c:pt>
                <c:pt idx="6847">
                  <c:v>4.2378641664981842E-2</c:v>
                </c:pt>
                <c:pt idx="6848">
                  <c:v>4.2643733322620392E-2</c:v>
                </c:pt>
                <c:pt idx="6849">
                  <c:v>4.2182773351669312E-2</c:v>
                </c:pt>
                <c:pt idx="6850">
                  <c:v>4.2623575776815414E-2</c:v>
                </c:pt>
                <c:pt idx="6851">
                  <c:v>4.3563876301050186E-2</c:v>
                </c:pt>
                <c:pt idx="6852">
                  <c:v>4.3214697390794754E-2</c:v>
                </c:pt>
                <c:pt idx="6853">
                  <c:v>4.3163042515516281E-2</c:v>
                </c:pt>
                <c:pt idx="6854">
                  <c:v>4.3812647461891174E-2</c:v>
                </c:pt>
                <c:pt idx="6855">
                  <c:v>4.3627675622701645E-2</c:v>
                </c:pt>
                <c:pt idx="6856">
                  <c:v>4.3293282389640808E-2</c:v>
                </c:pt>
                <c:pt idx="6857">
                  <c:v>4.2647305876016617E-2</c:v>
                </c:pt>
                <c:pt idx="6858">
                  <c:v>4.2736813426017761E-2</c:v>
                </c:pt>
                <c:pt idx="6859">
                  <c:v>4.2143631726503372E-2</c:v>
                </c:pt>
                <c:pt idx="6860">
                  <c:v>4.2622193694114685E-2</c:v>
                </c:pt>
                <c:pt idx="6861">
                  <c:v>4.3626748025417328E-2</c:v>
                </c:pt>
                <c:pt idx="6862">
                  <c:v>4.2900934815406799E-2</c:v>
                </c:pt>
                <c:pt idx="6863">
                  <c:v>4.3204378336668015E-2</c:v>
                </c:pt>
                <c:pt idx="6864">
                  <c:v>4.3679047375917435E-2</c:v>
                </c:pt>
                <c:pt idx="6865">
                  <c:v>4.3554265052080154E-2</c:v>
                </c:pt>
                <c:pt idx="6866">
                  <c:v>4.3853458017110825E-2</c:v>
                </c:pt>
                <c:pt idx="6867">
                  <c:v>4.2649641633033752E-2</c:v>
                </c:pt>
                <c:pt idx="6868">
                  <c:v>4.2740140110254288E-2</c:v>
                </c:pt>
                <c:pt idx="6869">
                  <c:v>4.2620100080966949E-2</c:v>
                </c:pt>
                <c:pt idx="6870">
                  <c:v>4.3511886149644852E-2</c:v>
                </c:pt>
                <c:pt idx="6871">
                  <c:v>4.3829429894685745E-2</c:v>
                </c:pt>
                <c:pt idx="6872">
                  <c:v>4.2806211858987808E-2</c:v>
                </c:pt>
                <c:pt idx="6873">
                  <c:v>4.3236449360847473E-2</c:v>
                </c:pt>
                <c:pt idx="6874">
                  <c:v>4.3346758931875229E-2</c:v>
                </c:pt>
                <c:pt idx="6875">
                  <c:v>4.4163845479488373E-2</c:v>
                </c:pt>
                <c:pt idx="6876">
                  <c:v>4.4418219476938248E-2</c:v>
                </c:pt>
                <c:pt idx="6877">
                  <c:v>4.3175283819437027E-2</c:v>
                </c:pt>
                <c:pt idx="6878">
                  <c:v>4.2646456509828568E-2</c:v>
                </c:pt>
                <c:pt idx="6879">
                  <c:v>4.289410263299942E-2</c:v>
                </c:pt>
                <c:pt idx="6880">
                  <c:v>4.3721184134483337E-2</c:v>
                </c:pt>
                <c:pt idx="6881">
                  <c:v>4.4258221983909607E-2</c:v>
                </c:pt>
                <c:pt idx="6882">
                  <c:v>4.2796585708856583E-2</c:v>
                </c:pt>
                <c:pt idx="6883">
                  <c:v>4.3299339711666107E-2</c:v>
                </c:pt>
                <c:pt idx="6884">
                  <c:v>4.2936190962791443E-2</c:v>
                </c:pt>
                <c:pt idx="6885">
                  <c:v>4.4327471405267715E-2</c:v>
                </c:pt>
                <c:pt idx="6886">
                  <c:v>4.3746080249547958E-2</c:v>
                </c:pt>
                <c:pt idx="6887">
                  <c:v>4.3355874717235565E-2</c:v>
                </c:pt>
                <c:pt idx="6888">
                  <c:v>4.3173331767320633E-2</c:v>
                </c:pt>
                <c:pt idx="6889">
                  <c:v>4.286617785692215E-2</c:v>
                </c:pt>
                <c:pt idx="6890">
                  <c:v>4.4772867113351822E-2</c:v>
                </c:pt>
                <c:pt idx="6891">
                  <c:v>4.3864637613296509E-2</c:v>
                </c:pt>
                <c:pt idx="6892">
                  <c:v>4.3247595429420471E-2</c:v>
                </c:pt>
                <c:pt idx="6893">
                  <c:v>4.2830463498830795E-2</c:v>
                </c:pt>
                <c:pt idx="6894">
                  <c:v>4.3318707495927811E-2</c:v>
                </c:pt>
                <c:pt idx="6895">
                  <c:v>4.4010300189256668E-2</c:v>
                </c:pt>
                <c:pt idx="6896">
                  <c:v>4.3123621493577957E-2</c:v>
                </c:pt>
                <c:pt idx="6897">
                  <c:v>4.3306812644004822E-2</c:v>
                </c:pt>
                <c:pt idx="6898">
                  <c:v>4.2707145214080811E-2</c:v>
                </c:pt>
                <c:pt idx="6899">
                  <c:v>4.3602317571640015E-2</c:v>
                </c:pt>
                <c:pt idx="6900">
                  <c:v>4.4515319168567657E-2</c:v>
                </c:pt>
                <c:pt idx="6901">
                  <c:v>4.391011968255043E-2</c:v>
                </c:pt>
                <c:pt idx="6902">
                  <c:v>4.3382678180932999E-2</c:v>
                </c:pt>
                <c:pt idx="6903">
                  <c:v>4.2861279100179672E-2</c:v>
                </c:pt>
                <c:pt idx="6904">
                  <c:v>4.4334068894386292E-2</c:v>
                </c:pt>
                <c:pt idx="6905">
                  <c:v>4.3944086879491806E-2</c:v>
                </c:pt>
                <c:pt idx="6906">
                  <c:v>4.3209787458181381E-2</c:v>
                </c:pt>
                <c:pt idx="6907">
                  <c:v>4.2949657887220383E-2</c:v>
                </c:pt>
                <c:pt idx="6908">
                  <c:v>4.2735457420349121E-2</c:v>
                </c:pt>
                <c:pt idx="6909">
                  <c:v>4.4122662395238876E-2</c:v>
                </c:pt>
                <c:pt idx="6910">
                  <c:v>4.4309373944997787E-2</c:v>
                </c:pt>
                <c:pt idx="6911">
                  <c:v>4.4539377093315125E-2</c:v>
                </c:pt>
                <c:pt idx="6912">
                  <c:v>4.3087359517812729E-2</c:v>
                </c:pt>
                <c:pt idx="6913">
                  <c:v>4.2905278503894806E-2</c:v>
                </c:pt>
                <c:pt idx="6914">
                  <c:v>4.4778715819120407E-2</c:v>
                </c:pt>
                <c:pt idx="6915">
                  <c:v>4.3615303933620453E-2</c:v>
                </c:pt>
                <c:pt idx="6916">
                  <c:v>4.3735146522521973E-2</c:v>
                </c:pt>
                <c:pt idx="6917">
                  <c:v>4.2789269238710403E-2</c:v>
                </c:pt>
                <c:pt idx="6918">
                  <c:v>4.3215472251176834E-2</c:v>
                </c:pt>
                <c:pt idx="6919">
                  <c:v>4.3901212513446808E-2</c:v>
                </c:pt>
                <c:pt idx="6920">
                  <c:v>4.4887702912092209E-2</c:v>
                </c:pt>
                <c:pt idx="6921">
                  <c:v>4.4569697231054306E-2</c:v>
                </c:pt>
                <c:pt idx="6922">
                  <c:v>4.3048117309808731E-2</c:v>
                </c:pt>
                <c:pt idx="6923">
                  <c:v>4.3788187205791473E-2</c:v>
                </c:pt>
                <c:pt idx="6924">
                  <c:v>4.4519152492284775E-2</c:v>
                </c:pt>
                <c:pt idx="6925">
                  <c:v>4.4058721512556076E-2</c:v>
                </c:pt>
                <c:pt idx="6926">
                  <c:v>4.3473191559314728E-2</c:v>
                </c:pt>
                <c:pt idx="6927">
                  <c:v>4.2882025241851807E-2</c:v>
                </c:pt>
                <c:pt idx="6928">
                  <c:v>4.3259844183921814E-2</c:v>
                </c:pt>
                <c:pt idx="6929">
                  <c:v>4.3741300702095032E-2</c:v>
                </c:pt>
                <c:pt idx="6930">
                  <c:v>4.4813517481088638E-2</c:v>
                </c:pt>
                <c:pt idx="6931">
                  <c:v>4.4077541679143906E-2</c:v>
                </c:pt>
                <c:pt idx="6932">
                  <c:v>4.3119776993989944E-2</c:v>
                </c:pt>
                <c:pt idx="6933">
                  <c:v>4.373738169670105E-2</c:v>
                </c:pt>
                <c:pt idx="6934">
                  <c:v>4.3914742767810822E-2</c:v>
                </c:pt>
                <c:pt idx="6935">
                  <c:v>4.3879643082618713E-2</c:v>
                </c:pt>
                <c:pt idx="6936">
                  <c:v>4.3208807706832886E-2</c:v>
                </c:pt>
                <c:pt idx="6937">
                  <c:v>4.3371673673391342E-2</c:v>
                </c:pt>
                <c:pt idx="6938">
                  <c:v>4.3076049536466599E-2</c:v>
                </c:pt>
                <c:pt idx="6939">
                  <c:v>4.4284000992774963E-2</c:v>
                </c:pt>
                <c:pt idx="6940">
                  <c:v>4.4543188065290451E-2</c:v>
                </c:pt>
                <c:pt idx="6941">
                  <c:v>4.4056002050638199E-2</c:v>
                </c:pt>
                <c:pt idx="6942">
                  <c:v>4.3939400464296341E-2</c:v>
                </c:pt>
                <c:pt idx="6943">
                  <c:v>4.4016275554895401E-2</c:v>
                </c:pt>
                <c:pt idx="6944">
                  <c:v>4.4015437364578247E-2</c:v>
                </c:pt>
                <c:pt idx="6945">
                  <c:v>4.3623011559247971E-2</c:v>
                </c:pt>
                <c:pt idx="6946">
                  <c:v>4.3856393545866013E-2</c:v>
                </c:pt>
                <c:pt idx="6947">
                  <c:v>4.3524503707885742E-2</c:v>
                </c:pt>
                <c:pt idx="6948">
                  <c:v>4.383758082985878E-2</c:v>
                </c:pt>
                <c:pt idx="6949">
                  <c:v>4.4607535004615784E-2</c:v>
                </c:pt>
                <c:pt idx="6950">
                  <c:v>4.379354789853096E-2</c:v>
                </c:pt>
                <c:pt idx="6951">
                  <c:v>4.3532423675060272E-2</c:v>
                </c:pt>
                <c:pt idx="6952">
                  <c:v>4.3311364948749542E-2</c:v>
                </c:pt>
                <c:pt idx="6953">
                  <c:v>4.3829619884490967E-2</c:v>
                </c:pt>
                <c:pt idx="6954">
                  <c:v>4.4358454644680023E-2</c:v>
                </c:pt>
                <c:pt idx="6955">
                  <c:v>4.4174760580062866E-2</c:v>
                </c:pt>
                <c:pt idx="6956">
                  <c:v>4.434499517083168E-2</c:v>
                </c:pt>
                <c:pt idx="6957">
                  <c:v>4.3425802141427994E-2</c:v>
                </c:pt>
                <c:pt idx="6958">
                  <c:v>4.4208738952875137E-2</c:v>
                </c:pt>
                <c:pt idx="6959">
                  <c:v>4.504481703042984E-2</c:v>
                </c:pt>
                <c:pt idx="6960">
                  <c:v>4.5218955725431442E-2</c:v>
                </c:pt>
                <c:pt idx="6961">
                  <c:v>4.467986524105072E-2</c:v>
                </c:pt>
                <c:pt idx="6962">
                  <c:v>4.4131822884082794E-2</c:v>
                </c:pt>
                <c:pt idx="6963">
                  <c:v>4.4323042035102844E-2</c:v>
                </c:pt>
                <c:pt idx="6964">
                  <c:v>4.4480089098215103E-2</c:v>
                </c:pt>
                <c:pt idx="6965">
                  <c:v>4.4715568423271179E-2</c:v>
                </c:pt>
                <c:pt idx="6966">
                  <c:v>4.4367853552103043E-2</c:v>
                </c:pt>
                <c:pt idx="6967">
                  <c:v>4.3630853295326233E-2</c:v>
                </c:pt>
                <c:pt idx="6968">
                  <c:v>4.4341135770082474E-2</c:v>
                </c:pt>
                <c:pt idx="6969">
                  <c:v>4.523075744509697E-2</c:v>
                </c:pt>
                <c:pt idx="6970">
                  <c:v>4.4884722679853439E-2</c:v>
                </c:pt>
                <c:pt idx="6971">
                  <c:v>4.414718970656395E-2</c:v>
                </c:pt>
                <c:pt idx="6972">
                  <c:v>4.4218719005584717E-2</c:v>
                </c:pt>
                <c:pt idx="6973">
                  <c:v>4.4166583567857742E-2</c:v>
                </c:pt>
                <c:pt idx="6974">
                  <c:v>4.4227920472621918E-2</c:v>
                </c:pt>
                <c:pt idx="6975">
                  <c:v>4.5312397181987762E-2</c:v>
                </c:pt>
                <c:pt idx="6976">
                  <c:v>4.433906078338623E-2</c:v>
                </c:pt>
                <c:pt idx="6977">
                  <c:v>4.4267632067203522E-2</c:v>
                </c:pt>
                <c:pt idx="6978">
                  <c:v>4.4999878853559494E-2</c:v>
                </c:pt>
                <c:pt idx="6979">
                  <c:v>4.5901492238044739E-2</c:v>
                </c:pt>
                <c:pt idx="6980">
                  <c:v>4.4431701302528381E-2</c:v>
                </c:pt>
                <c:pt idx="6981">
                  <c:v>4.4090799987316132E-2</c:v>
                </c:pt>
                <c:pt idx="6982">
                  <c:v>4.4525507837533951E-2</c:v>
                </c:pt>
                <c:pt idx="6983">
                  <c:v>4.3360091745853424E-2</c:v>
                </c:pt>
                <c:pt idx="6984">
                  <c:v>4.466310515999794E-2</c:v>
                </c:pt>
                <c:pt idx="6985">
                  <c:v>4.4661279767751694E-2</c:v>
                </c:pt>
                <c:pt idx="6986">
                  <c:v>4.4479239732027054E-2</c:v>
                </c:pt>
                <c:pt idx="6987">
                  <c:v>4.4948089867830276E-2</c:v>
                </c:pt>
                <c:pt idx="6988">
                  <c:v>4.561050608754158E-2</c:v>
                </c:pt>
                <c:pt idx="6989">
                  <c:v>4.5617323368787766E-2</c:v>
                </c:pt>
                <c:pt idx="6990">
                  <c:v>4.4589381664991379E-2</c:v>
                </c:pt>
                <c:pt idx="6991">
                  <c:v>4.4990826398134232E-2</c:v>
                </c:pt>
                <c:pt idx="6992">
                  <c:v>4.3884772807359695E-2</c:v>
                </c:pt>
                <c:pt idx="6993">
                  <c:v>4.403260350227356E-2</c:v>
                </c:pt>
                <c:pt idx="6994">
                  <c:v>4.5007463544607162E-2</c:v>
                </c:pt>
                <c:pt idx="6995">
                  <c:v>4.4467944651842117E-2</c:v>
                </c:pt>
                <c:pt idx="6996">
                  <c:v>4.516914114356041E-2</c:v>
                </c:pt>
                <c:pt idx="6997">
                  <c:v>4.5551508665084839E-2</c:v>
                </c:pt>
                <c:pt idx="6998">
                  <c:v>4.5435044914484024E-2</c:v>
                </c:pt>
                <c:pt idx="6999">
                  <c:v>4.5145094394683838E-2</c:v>
                </c:pt>
                <c:pt idx="7000">
                  <c:v>4.5310653746128082E-2</c:v>
                </c:pt>
                <c:pt idx="7001">
                  <c:v>4.4899936765432358E-2</c:v>
                </c:pt>
                <c:pt idx="7002">
                  <c:v>4.3841265141963959E-2</c:v>
                </c:pt>
                <c:pt idx="7003">
                  <c:v>4.468805342912674E-2</c:v>
                </c:pt>
                <c:pt idx="7004">
                  <c:v>4.4661246240139008E-2</c:v>
                </c:pt>
                <c:pt idx="7005">
                  <c:v>4.463953897356987E-2</c:v>
                </c:pt>
                <c:pt idx="7006">
                  <c:v>4.6273887157440186E-2</c:v>
                </c:pt>
                <c:pt idx="7007">
                  <c:v>4.6300847083330154E-2</c:v>
                </c:pt>
                <c:pt idx="7008">
                  <c:v>4.5457851141691208E-2</c:v>
                </c:pt>
                <c:pt idx="7009">
                  <c:v>4.5250352472066879E-2</c:v>
                </c:pt>
                <c:pt idx="7010">
                  <c:v>4.5459464192390442E-2</c:v>
                </c:pt>
                <c:pt idx="7011">
                  <c:v>4.4207368046045303E-2</c:v>
                </c:pt>
                <c:pt idx="7012">
                  <c:v>4.4668227434158325E-2</c:v>
                </c:pt>
                <c:pt idx="7013">
                  <c:v>4.4947419315576553E-2</c:v>
                </c:pt>
                <c:pt idx="7014">
                  <c:v>4.4441547244787216E-2</c:v>
                </c:pt>
                <c:pt idx="7015">
                  <c:v>4.5749299228191376E-2</c:v>
                </c:pt>
                <c:pt idx="7016">
                  <c:v>4.6597335487604141E-2</c:v>
                </c:pt>
                <c:pt idx="7017">
                  <c:v>4.5791890472173691E-2</c:v>
                </c:pt>
                <c:pt idx="7018">
                  <c:v>4.5404311269521713E-2</c:v>
                </c:pt>
                <c:pt idx="7019">
                  <c:v>4.5450642704963684E-2</c:v>
                </c:pt>
                <c:pt idx="7020">
                  <c:v>4.4198524206876755E-2</c:v>
                </c:pt>
                <c:pt idx="7021">
                  <c:v>4.4704761356115341E-2</c:v>
                </c:pt>
                <c:pt idx="7022">
                  <c:v>4.4777575880289078E-2</c:v>
                </c:pt>
                <c:pt idx="7023">
                  <c:v>4.4685330241918564E-2</c:v>
                </c:pt>
                <c:pt idx="7024">
                  <c:v>4.5490287244319916E-2</c:v>
                </c:pt>
                <c:pt idx="7025">
                  <c:v>4.6788077801465988E-2</c:v>
                </c:pt>
                <c:pt idx="7026">
                  <c:v>4.6475555747747421E-2</c:v>
                </c:pt>
                <c:pt idx="7027">
                  <c:v>4.6059601008892059E-2</c:v>
                </c:pt>
                <c:pt idx="7028">
                  <c:v>4.6221751719713211E-2</c:v>
                </c:pt>
                <c:pt idx="7029">
                  <c:v>4.4386517256498337E-2</c:v>
                </c:pt>
                <c:pt idx="7030">
                  <c:v>4.4870074838399887E-2</c:v>
                </c:pt>
                <c:pt idx="7031">
                  <c:v>4.4849380850791931E-2</c:v>
                </c:pt>
                <c:pt idx="7032">
                  <c:v>4.4977258890867233E-2</c:v>
                </c:pt>
                <c:pt idx="7033">
                  <c:v>4.5258291065692902E-2</c:v>
                </c:pt>
                <c:pt idx="7034">
                  <c:v>4.6516459435224533E-2</c:v>
                </c:pt>
                <c:pt idx="7035">
                  <c:v>4.6482324600219727E-2</c:v>
                </c:pt>
                <c:pt idx="7036">
                  <c:v>4.6365607529878616E-2</c:v>
                </c:pt>
                <c:pt idx="7037">
                  <c:v>4.7675907611846924E-2</c:v>
                </c:pt>
                <c:pt idx="7038">
                  <c:v>4.5555278658866882E-2</c:v>
                </c:pt>
                <c:pt idx="7039">
                  <c:v>4.506538063287735E-2</c:v>
                </c:pt>
                <c:pt idx="7040">
                  <c:v>4.4892318546772003E-2</c:v>
                </c:pt>
                <c:pt idx="7041">
                  <c:v>4.516538605093956E-2</c:v>
                </c:pt>
                <c:pt idx="7042">
                  <c:v>4.536018893122673E-2</c:v>
                </c:pt>
                <c:pt idx="7043">
                  <c:v>4.6848677098751068E-2</c:v>
                </c:pt>
                <c:pt idx="7044">
                  <c:v>4.704960435628891E-2</c:v>
                </c:pt>
                <c:pt idx="7045">
                  <c:v>4.6552125364542007E-2</c:v>
                </c:pt>
                <c:pt idx="7046">
                  <c:v>4.8555392771959305E-2</c:v>
                </c:pt>
                <c:pt idx="7047">
                  <c:v>4.7204401344060898E-2</c:v>
                </c:pt>
                <c:pt idx="7048">
                  <c:v>4.6300943940877914E-2</c:v>
                </c:pt>
                <c:pt idx="7049">
                  <c:v>4.5566879212856293E-2</c:v>
                </c:pt>
                <c:pt idx="7050">
                  <c:v>4.6056177467107773E-2</c:v>
                </c:pt>
                <c:pt idx="7051">
                  <c:v>4.6118367463350296E-2</c:v>
                </c:pt>
                <c:pt idx="7052">
                  <c:v>4.7272730618715286E-2</c:v>
                </c:pt>
                <c:pt idx="7053">
                  <c:v>4.8035949468612671E-2</c:v>
                </c:pt>
                <c:pt idx="7054">
                  <c:v>4.7342035919427872E-2</c:v>
                </c:pt>
                <c:pt idx="7055">
                  <c:v>4.9032144248485565E-2</c:v>
                </c:pt>
                <c:pt idx="7056">
                  <c:v>4.8333834856748581E-2</c:v>
                </c:pt>
                <c:pt idx="7057">
                  <c:v>4.7268722206354141E-2</c:v>
                </c:pt>
                <c:pt idx="7058">
                  <c:v>4.6263109892606735E-2</c:v>
                </c:pt>
                <c:pt idx="7059">
                  <c:v>4.6104364097118378E-2</c:v>
                </c:pt>
                <c:pt idx="7060">
                  <c:v>4.6389240771532059E-2</c:v>
                </c:pt>
                <c:pt idx="7061">
                  <c:v>4.7392275184392929E-2</c:v>
                </c:pt>
                <c:pt idx="7062">
                  <c:v>4.8127003014087677E-2</c:v>
                </c:pt>
                <c:pt idx="7063">
                  <c:v>4.7312233597040176E-2</c:v>
                </c:pt>
                <c:pt idx="7064">
                  <c:v>4.8523366451263428E-2</c:v>
                </c:pt>
                <c:pt idx="7065">
                  <c:v>4.8557333648204803E-2</c:v>
                </c:pt>
                <c:pt idx="7066">
                  <c:v>4.7667250037193298E-2</c:v>
                </c:pt>
                <c:pt idx="7067">
                  <c:v>4.6868521720170975E-2</c:v>
                </c:pt>
                <c:pt idx="7068">
                  <c:v>4.6421695500612259E-2</c:v>
                </c:pt>
                <c:pt idx="7069">
                  <c:v>4.6507410705089569E-2</c:v>
                </c:pt>
                <c:pt idx="7070">
                  <c:v>4.7501340508460999E-2</c:v>
                </c:pt>
                <c:pt idx="7071">
                  <c:v>4.8974707722663879E-2</c:v>
                </c:pt>
                <c:pt idx="7072">
                  <c:v>4.8087067902088165E-2</c:v>
                </c:pt>
                <c:pt idx="7073">
                  <c:v>4.8882815986871719E-2</c:v>
                </c:pt>
                <c:pt idx="7074">
                  <c:v>4.9136221408843994E-2</c:v>
                </c:pt>
                <c:pt idx="7075">
                  <c:v>4.8091419041156769E-2</c:v>
                </c:pt>
                <c:pt idx="7076">
                  <c:v>4.6944718807935715E-2</c:v>
                </c:pt>
                <c:pt idx="7077">
                  <c:v>4.6578358858823776E-2</c:v>
                </c:pt>
                <c:pt idx="7078">
                  <c:v>4.6361207962036133E-2</c:v>
                </c:pt>
                <c:pt idx="7079">
                  <c:v>4.6805649995803833E-2</c:v>
                </c:pt>
                <c:pt idx="7080">
                  <c:v>4.8120994120836258E-2</c:v>
                </c:pt>
                <c:pt idx="7081">
                  <c:v>4.8099640756845474E-2</c:v>
                </c:pt>
                <c:pt idx="7082">
                  <c:v>4.850410670042038E-2</c:v>
                </c:pt>
                <c:pt idx="7083">
                  <c:v>4.9123238772153854E-2</c:v>
                </c:pt>
                <c:pt idx="7084">
                  <c:v>4.8681061714887619E-2</c:v>
                </c:pt>
                <c:pt idx="7085">
                  <c:v>4.7107670456171036E-2</c:v>
                </c:pt>
                <c:pt idx="7086">
                  <c:v>4.6799924224615097E-2</c:v>
                </c:pt>
                <c:pt idx="7087">
                  <c:v>4.6694066375494003E-2</c:v>
                </c:pt>
                <c:pt idx="7088">
                  <c:v>4.6819142997264862E-2</c:v>
                </c:pt>
                <c:pt idx="7089">
                  <c:v>4.7539245337247849E-2</c:v>
                </c:pt>
                <c:pt idx="7090">
                  <c:v>4.8241246491670609E-2</c:v>
                </c:pt>
                <c:pt idx="7091">
                  <c:v>4.8375207930803299E-2</c:v>
                </c:pt>
                <c:pt idx="7092">
                  <c:v>4.8715144395828247E-2</c:v>
                </c:pt>
                <c:pt idx="7093">
                  <c:v>4.8671938478946686E-2</c:v>
                </c:pt>
                <c:pt idx="7094">
                  <c:v>4.7294992953538895E-2</c:v>
                </c:pt>
                <c:pt idx="7095">
                  <c:v>4.695737361907959E-2</c:v>
                </c:pt>
                <c:pt idx="7096">
                  <c:v>4.6576891094446182E-2</c:v>
                </c:pt>
                <c:pt idx="7097">
                  <c:v>4.7103434801101685E-2</c:v>
                </c:pt>
                <c:pt idx="7098">
                  <c:v>4.7574114054441452E-2</c:v>
                </c:pt>
                <c:pt idx="7099">
                  <c:v>4.8158176243305206E-2</c:v>
                </c:pt>
                <c:pt idx="7100">
                  <c:v>4.8449859023094177E-2</c:v>
                </c:pt>
                <c:pt idx="7101">
                  <c:v>4.911094531416893E-2</c:v>
                </c:pt>
                <c:pt idx="7102">
                  <c:v>4.887022078037262E-2</c:v>
                </c:pt>
                <c:pt idx="7103">
                  <c:v>4.7795988619327545E-2</c:v>
                </c:pt>
                <c:pt idx="7104">
                  <c:v>4.7575924545526505E-2</c:v>
                </c:pt>
                <c:pt idx="7105">
                  <c:v>4.6972520649433136E-2</c:v>
                </c:pt>
                <c:pt idx="7106">
                  <c:v>4.7416079789400101E-2</c:v>
                </c:pt>
                <c:pt idx="7107">
                  <c:v>4.7739803791046143E-2</c:v>
                </c:pt>
                <c:pt idx="7108">
                  <c:v>4.8339571803808212E-2</c:v>
                </c:pt>
                <c:pt idx="7109">
                  <c:v>4.8218004405498505E-2</c:v>
                </c:pt>
                <c:pt idx="7110">
                  <c:v>4.8786934465169907E-2</c:v>
                </c:pt>
                <c:pt idx="7111">
                  <c:v>4.8121232539415359E-2</c:v>
                </c:pt>
                <c:pt idx="7112">
                  <c:v>4.7617293894290924E-2</c:v>
                </c:pt>
                <c:pt idx="7113">
                  <c:v>4.6928506344556808E-2</c:v>
                </c:pt>
                <c:pt idx="7114">
                  <c:v>4.6736758202314377E-2</c:v>
                </c:pt>
                <c:pt idx="7115">
                  <c:v>4.7080487012863159E-2</c:v>
                </c:pt>
                <c:pt idx="7116">
                  <c:v>4.778645932674408E-2</c:v>
                </c:pt>
                <c:pt idx="7117">
                  <c:v>4.8331722617149353E-2</c:v>
                </c:pt>
                <c:pt idx="7118">
                  <c:v>4.8788744956254959E-2</c:v>
                </c:pt>
                <c:pt idx="7119">
                  <c:v>4.8922955989837646E-2</c:v>
                </c:pt>
                <c:pt idx="7120">
                  <c:v>4.8205506056547165E-2</c:v>
                </c:pt>
                <c:pt idx="7121">
                  <c:v>4.7827806323766708E-2</c:v>
                </c:pt>
                <c:pt idx="7122">
                  <c:v>4.754972830414772E-2</c:v>
                </c:pt>
                <c:pt idx="7123">
                  <c:v>4.7110460698604584E-2</c:v>
                </c:pt>
                <c:pt idx="7124">
                  <c:v>4.7250144183635712E-2</c:v>
                </c:pt>
                <c:pt idx="7125">
                  <c:v>4.7931764274835587E-2</c:v>
                </c:pt>
                <c:pt idx="7126">
                  <c:v>4.8524323850870132E-2</c:v>
                </c:pt>
                <c:pt idx="7127">
                  <c:v>4.9276918172836304E-2</c:v>
                </c:pt>
                <c:pt idx="7128">
                  <c:v>4.9450784921646118E-2</c:v>
                </c:pt>
                <c:pt idx="7129">
                  <c:v>4.83514703810215E-2</c:v>
                </c:pt>
                <c:pt idx="7130">
                  <c:v>4.7916531562805176E-2</c:v>
                </c:pt>
                <c:pt idx="7131">
                  <c:v>4.7533106058835983E-2</c:v>
                </c:pt>
                <c:pt idx="7132">
                  <c:v>4.7142453491687775E-2</c:v>
                </c:pt>
                <c:pt idx="7133">
                  <c:v>4.751967266201973E-2</c:v>
                </c:pt>
                <c:pt idx="7134">
                  <c:v>4.782569408416748E-2</c:v>
                </c:pt>
                <c:pt idx="7135">
                  <c:v>4.8791468143463135E-2</c:v>
                </c:pt>
                <c:pt idx="7136">
                  <c:v>4.9011584371328354E-2</c:v>
                </c:pt>
                <c:pt idx="7137">
                  <c:v>4.9059741199016571E-2</c:v>
                </c:pt>
                <c:pt idx="7138">
                  <c:v>4.8298545181751251E-2</c:v>
                </c:pt>
                <c:pt idx="7139">
                  <c:v>4.8179548233747482E-2</c:v>
                </c:pt>
                <c:pt idx="7140">
                  <c:v>4.7880828380584717E-2</c:v>
                </c:pt>
                <c:pt idx="7141">
                  <c:v>4.7133784741163254E-2</c:v>
                </c:pt>
                <c:pt idx="7142">
                  <c:v>4.8044554889202118E-2</c:v>
                </c:pt>
                <c:pt idx="7143">
                  <c:v>4.8232000321149826E-2</c:v>
                </c:pt>
                <c:pt idx="7144">
                  <c:v>4.918491467833519E-2</c:v>
                </c:pt>
                <c:pt idx="7145">
                  <c:v>4.9875933676958084E-2</c:v>
                </c:pt>
                <c:pt idx="7146">
                  <c:v>4.9124434590339661E-2</c:v>
                </c:pt>
                <c:pt idx="7147">
                  <c:v>4.8197023570537567E-2</c:v>
                </c:pt>
                <c:pt idx="7148">
                  <c:v>4.8199083656072617E-2</c:v>
                </c:pt>
                <c:pt idx="7149">
                  <c:v>4.7287195920944214E-2</c:v>
                </c:pt>
                <c:pt idx="7150">
                  <c:v>4.7037608921527863E-2</c:v>
                </c:pt>
                <c:pt idx="7151">
                  <c:v>4.8000987619161606E-2</c:v>
                </c:pt>
                <c:pt idx="7152">
                  <c:v>4.8421472311019897E-2</c:v>
                </c:pt>
                <c:pt idx="7153">
                  <c:v>4.8907700926065445E-2</c:v>
                </c:pt>
                <c:pt idx="7154">
                  <c:v>4.968947172164917E-2</c:v>
                </c:pt>
                <c:pt idx="7155">
                  <c:v>4.8843275755643845E-2</c:v>
                </c:pt>
                <c:pt idx="7156">
                  <c:v>4.8131983727216721E-2</c:v>
                </c:pt>
                <c:pt idx="7157">
                  <c:v>4.8500470817089081E-2</c:v>
                </c:pt>
                <c:pt idx="7158">
                  <c:v>4.7029666602611542E-2</c:v>
                </c:pt>
                <c:pt idx="7159">
                  <c:v>4.696168377995491E-2</c:v>
                </c:pt>
                <c:pt idx="7160">
                  <c:v>4.7928441315889359E-2</c:v>
                </c:pt>
                <c:pt idx="7161">
                  <c:v>4.8574335873126984E-2</c:v>
                </c:pt>
                <c:pt idx="7162">
                  <c:v>4.9238335341215134E-2</c:v>
                </c:pt>
                <c:pt idx="7163">
                  <c:v>5.0198189914226532E-2</c:v>
                </c:pt>
                <c:pt idx="7164">
                  <c:v>4.8987440764904022E-2</c:v>
                </c:pt>
                <c:pt idx="7165">
                  <c:v>4.8551063984632492E-2</c:v>
                </c:pt>
                <c:pt idx="7166">
                  <c:v>4.8507288098335266E-2</c:v>
                </c:pt>
                <c:pt idx="7167">
                  <c:v>4.7122076153755188E-2</c:v>
                </c:pt>
                <c:pt idx="7168">
                  <c:v>4.7417391091585159E-2</c:v>
                </c:pt>
                <c:pt idx="7169">
                  <c:v>4.8279512673616409E-2</c:v>
                </c:pt>
                <c:pt idx="7170">
                  <c:v>4.8709332942962646E-2</c:v>
                </c:pt>
                <c:pt idx="7171">
                  <c:v>4.9195263534784317E-2</c:v>
                </c:pt>
                <c:pt idx="7172">
                  <c:v>5.0138883292675018E-2</c:v>
                </c:pt>
                <c:pt idx="7173">
                  <c:v>4.8452060669660568E-2</c:v>
                </c:pt>
                <c:pt idx="7174">
                  <c:v>4.8769410699605942E-2</c:v>
                </c:pt>
                <c:pt idx="7175">
                  <c:v>4.7940663993358612E-2</c:v>
                </c:pt>
                <c:pt idx="7176">
                  <c:v>4.7300241887569427E-2</c:v>
                </c:pt>
                <c:pt idx="7177">
                  <c:v>4.7509122639894485E-2</c:v>
                </c:pt>
                <c:pt idx="7178">
                  <c:v>4.8668015748262405E-2</c:v>
                </c:pt>
                <c:pt idx="7179">
                  <c:v>4.9115117639303207E-2</c:v>
                </c:pt>
                <c:pt idx="7180">
                  <c:v>5.0045892596244812E-2</c:v>
                </c:pt>
                <c:pt idx="7181">
                  <c:v>4.9772009253501892E-2</c:v>
                </c:pt>
                <c:pt idx="7182">
                  <c:v>4.9179960042238235E-2</c:v>
                </c:pt>
                <c:pt idx="7183">
                  <c:v>4.8653978854417801E-2</c:v>
                </c:pt>
                <c:pt idx="7184">
                  <c:v>4.7874517738819122E-2</c:v>
                </c:pt>
                <c:pt idx="7185">
                  <c:v>4.7447960823774338E-2</c:v>
                </c:pt>
                <c:pt idx="7186">
                  <c:v>4.7761622816324234E-2</c:v>
                </c:pt>
                <c:pt idx="7187">
                  <c:v>4.921293631196022E-2</c:v>
                </c:pt>
                <c:pt idx="7188">
                  <c:v>4.9761731177568436E-2</c:v>
                </c:pt>
                <c:pt idx="7189">
                  <c:v>5.0241261720657349E-2</c:v>
                </c:pt>
                <c:pt idx="7190">
                  <c:v>4.9399226903915405E-2</c:v>
                </c:pt>
                <c:pt idx="7191">
                  <c:v>4.9504313617944717E-2</c:v>
                </c:pt>
                <c:pt idx="7192">
                  <c:v>4.8239082098007202E-2</c:v>
                </c:pt>
                <c:pt idx="7193">
                  <c:v>4.8048719763755798E-2</c:v>
                </c:pt>
                <c:pt idx="7194">
                  <c:v>4.7376390546560287E-2</c:v>
                </c:pt>
                <c:pt idx="7195">
                  <c:v>4.8207715153694153E-2</c:v>
                </c:pt>
                <c:pt idx="7196">
                  <c:v>4.8948179930448532E-2</c:v>
                </c:pt>
                <c:pt idx="7197">
                  <c:v>5.0143212080001831E-2</c:v>
                </c:pt>
                <c:pt idx="7198">
                  <c:v>4.9912907183170319E-2</c:v>
                </c:pt>
                <c:pt idx="7199">
                  <c:v>4.9745392054319382E-2</c:v>
                </c:pt>
                <c:pt idx="7200">
                  <c:v>4.9427326768636703E-2</c:v>
                </c:pt>
                <c:pt idx="7201">
                  <c:v>4.8409994691610336E-2</c:v>
                </c:pt>
                <c:pt idx="7202">
                  <c:v>4.7941628843545914E-2</c:v>
                </c:pt>
                <c:pt idx="7203">
                  <c:v>4.7916427254676819E-2</c:v>
                </c:pt>
                <c:pt idx="7204">
                  <c:v>4.9190741032361984E-2</c:v>
                </c:pt>
                <c:pt idx="7205">
                  <c:v>4.9386486411094666E-2</c:v>
                </c:pt>
                <c:pt idx="7206">
                  <c:v>5.0707336515188217E-2</c:v>
                </c:pt>
                <c:pt idx="7207">
                  <c:v>4.9508776515722275E-2</c:v>
                </c:pt>
                <c:pt idx="7208">
                  <c:v>4.9757536500692368E-2</c:v>
                </c:pt>
                <c:pt idx="7209">
                  <c:v>4.8551272600889206E-2</c:v>
                </c:pt>
                <c:pt idx="7210">
                  <c:v>4.8099186271429062E-2</c:v>
                </c:pt>
                <c:pt idx="7211">
                  <c:v>4.7431133687496185E-2</c:v>
                </c:pt>
                <c:pt idx="7212">
                  <c:v>4.8647899180650711E-2</c:v>
                </c:pt>
                <c:pt idx="7213">
                  <c:v>4.9127884209156036E-2</c:v>
                </c:pt>
                <c:pt idx="7214">
                  <c:v>5.0565097481012344E-2</c:v>
                </c:pt>
                <c:pt idx="7215">
                  <c:v>5.0304979085922241E-2</c:v>
                </c:pt>
                <c:pt idx="7216">
                  <c:v>5.0225943326950073E-2</c:v>
                </c:pt>
                <c:pt idx="7217">
                  <c:v>5.0119150429964066E-2</c:v>
                </c:pt>
                <c:pt idx="7218">
                  <c:v>4.9086906015872955E-2</c:v>
                </c:pt>
                <c:pt idx="7219">
                  <c:v>4.8016287386417389E-2</c:v>
                </c:pt>
                <c:pt idx="7220">
                  <c:v>4.8035100102424622E-2</c:v>
                </c:pt>
                <c:pt idx="7221">
                  <c:v>4.8669040203094482E-2</c:v>
                </c:pt>
                <c:pt idx="7222">
                  <c:v>4.9235321581363678E-2</c:v>
                </c:pt>
                <c:pt idx="7223">
                  <c:v>5.0380710512399673E-2</c:v>
                </c:pt>
                <c:pt idx="7224">
                  <c:v>5.0045464187860489E-2</c:v>
                </c:pt>
                <c:pt idx="7225">
                  <c:v>5.0256151705980301E-2</c:v>
                </c:pt>
                <c:pt idx="7226">
                  <c:v>4.9740932881832123E-2</c:v>
                </c:pt>
                <c:pt idx="7227">
                  <c:v>4.8450663685798645E-2</c:v>
                </c:pt>
                <c:pt idx="7228">
                  <c:v>4.791593924164772E-2</c:v>
                </c:pt>
                <c:pt idx="7229">
                  <c:v>4.8767067492008209E-2</c:v>
                </c:pt>
                <c:pt idx="7230">
                  <c:v>4.8780299723148346E-2</c:v>
                </c:pt>
                <c:pt idx="7231">
                  <c:v>4.9954384565353394E-2</c:v>
                </c:pt>
                <c:pt idx="7232">
                  <c:v>5.0451133400201797E-2</c:v>
                </c:pt>
                <c:pt idx="7233">
                  <c:v>4.9901176244020462E-2</c:v>
                </c:pt>
                <c:pt idx="7234">
                  <c:v>5.0580516457557678E-2</c:v>
                </c:pt>
                <c:pt idx="7235">
                  <c:v>4.9422599375247955E-2</c:v>
                </c:pt>
                <c:pt idx="7236">
                  <c:v>4.8025019466876984E-2</c:v>
                </c:pt>
                <c:pt idx="7237">
                  <c:v>4.8344943672418594E-2</c:v>
                </c:pt>
                <c:pt idx="7238">
                  <c:v>4.8853721469640732E-2</c:v>
                </c:pt>
                <c:pt idx="7239">
                  <c:v>4.9241378903388977E-2</c:v>
                </c:pt>
                <c:pt idx="7240">
                  <c:v>5.0652418285608292E-2</c:v>
                </c:pt>
                <c:pt idx="7241">
                  <c:v>5.0089593976736069E-2</c:v>
                </c:pt>
                <c:pt idx="7242">
                  <c:v>5.0442885607481003E-2</c:v>
                </c:pt>
                <c:pt idx="7243">
                  <c:v>5.0081353634595871E-2</c:v>
                </c:pt>
                <c:pt idx="7244">
                  <c:v>4.8648286610841751E-2</c:v>
                </c:pt>
                <c:pt idx="7245">
                  <c:v>4.8314977437257767E-2</c:v>
                </c:pt>
                <c:pt idx="7246">
                  <c:v>4.8559270799160004E-2</c:v>
                </c:pt>
                <c:pt idx="7247">
                  <c:v>4.8620238900184631E-2</c:v>
                </c:pt>
                <c:pt idx="7248">
                  <c:v>4.9654077738523483E-2</c:v>
                </c:pt>
                <c:pt idx="7249">
                  <c:v>5.0321917980909348E-2</c:v>
                </c:pt>
                <c:pt idx="7250">
                  <c:v>5.072498694062233E-2</c:v>
                </c:pt>
                <c:pt idx="7251">
                  <c:v>5.0915021449327469E-2</c:v>
                </c:pt>
                <c:pt idx="7252">
                  <c:v>4.956471174955368E-2</c:v>
                </c:pt>
                <c:pt idx="7253">
                  <c:v>4.8537898808717728E-2</c:v>
                </c:pt>
                <c:pt idx="7254">
                  <c:v>4.8479799181222916E-2</c:v>
                </c:pt>
                <c:pt idx="7255">
                  <c:v>4.8861455172300339E-2</c:v>
                </c:pt>
                <c:pt idx="7256">
                  <c:v>4.9236517399549484E-2</c:v>
                </c:pt>
                <c:pt idx="7257">
                  <c:v>4.991631954908371E-2</c:v>
                </c:pt>
                <c:pt idx="7258">
                  <c:v>5.0639491528272629E-2</c:v>
                </c:pt>
                <c:pt idx="7259">
                  <c:v>5.1023054867982864E-2</c:v>
                </c:pt>
                <c:pt idx="7260">
                  <c:v>5.0208710134029388E-2</c:v>
                </c:pt>
                <c:pt idx="7261">
                  <c:v>4.9354705959558487E-2</c:v>
                </c:pt>
                <c:pt idx="7262">
                  <c:v>4.8832874745130539E-2</c:v>
                </c:pt>
                <c:pt idx="7263">
                  <c:v>4.8855401575565338E-2</c:v>
                </c:pt>
                <c:pt idx="7264">
                  <c:v>4.9181219190359116E-2</c:v>
                </c:pt>
                <c:pt idx="7265">
                  <c:v>4.9792781472206116E-2</c:v>
                </c:pt>
                <c:pt idx="7266">
                  <c:v>5.0249949097633362E-2</c:v>
                </c:pt>
                <c:pt idx="7267">
                  <c:v>5.1758572459220886E-2</c:v>
                </c:pt>
                <c:pt idx="7268">
                  <c:v>5.068279430270195E-2</c:v>
                </c:pt>
                <c:pt idx="7269">
                  <c:v>4.9357566982507706E-2</c:v>
                </c:pt>
                <c:pt idx="7270">
                  <c:v>4.8833414912223816E-2</c:v>
                </c:pt>
                <c:pt idx="7271">
                  <c:v>4.8798955976963043E-2</c:v>
                </c:pt>
                <c:pt idx="7272">
                  <c:v>4.9010675400495529E-2</c:v>
                </c:pt>
                <c:pt idx="7273">
                  <c:v>4.9428429454565048E-2</c:v>
                </c:pt>
                <c:pt idx="7274">
                  <c:v>4.9969583749771118E-2</c:v>
                </c:pt>
                <c:pt idx="7275">
                  <c:v>5.1392439752817154E-2</c:v>
                </c:pt>
                <c:pt idx="7276">
                  <c:v>5.220259353518486E-2</c:v>
                </c:pt>
                <c:pt idx="7277">
                  <c:v>5.0612762570381165E-2</c:v>
                </c:pt>
                <c:pt idx="7278">
                  <c:v>4.9222379922866821E-2</c:v>
                </c:pt>
                <c:pt idx="7279">
                  <c:v>4.9148064106702805E-2</c:v>
                </c:pt>
                <c:pt idx="7280">
                  <c:v>4.9812730401754379E-2</c:v>
                </c:pt>
                <c:pt idx="7281">
                  <c:v>4.9363899976015091E-2</c:v>
                </c:pt>
                <c:pt idx="7282">
                  <c:v>4.9798257648944855E-2</c:v>
                </c:pt>
                <c:pt idx="7283">
                  <c:v>5.0754956901073456E-2</c:v>
                </c:pt>
                <c:pt idx="7284">
                  <c:v>5.2223149687051773E-2</c:v>
                </c:pt>
                <c:pt idx="7285">
                  <c:v>5.216558650135994E-2</c:v>
                </c:pt>
                <c:pt idx="7286">
                  <c:v>5.0016798079013824E-2</c:v>
                </c:pt>
                <c:pt idx="7287">
                  <c:v>4.9682658165693283E-2</c:v>
                </c:pt>
                <c:pt idx="7288">
                  <c:v>5.0104234367609024E-2</c:v>
                </c:pt>
                <c:pt idx="7289">
                  <c:v>5.0077512860298157E-2</c:v>
                </c:pt>
                <c:pt idx="7290">
                  <c:v>5.0066322088241577E-2</c:v>
                </c:pt>
                <c:pt idx="7291">
                  <c:v>5.0384104251861572E-2</c:v>
                </c:pt>
                <c:pt idx="7292">
                  <c:v>5.0847552716732025E-2</c:v>
                </c:pt>
                <c:pt idx="7293">
                  <c:v>5.2621833980083466E-2</c:v>
                </c:pt>
                <c:pt idx="7294">
                  <c:v>5.040060356259346E-2</c:v>
                </c:pt>
                <c:pt idx="7295">
                  <c:v>4.9638595432043076E-2</c:v>
                </c:pt>
                <c:pt idx="7296">
                  <c:v>5.0083577632904053E-2</c:v>
                </c:pt>
                <c:pt idx="7297">
                  <c:v>5.0657756626605988E-2</c:v>
                </c:pt>
                <c:pt idx="7298">
                  <c:v>5.060914158821106E-2</c:v>
                </c:pt>
                <c:pt idx="7299">
                  <c:v>5.0620127469301224E-2</c:v>
                </c:pt>
                <c:pt idx="7300">
                  <c:v>5.1433049142360687E-2</c:v>
                </c:pt>
                <c:pt idx="7301">
                  <c:v>5.3447261452674866E-2</c:v>
                </c:pt>
                <c:pt idx="7302">
                  <c:v>5.265507847070694E-2</c:v>
                </c:pt>
                <c:pt idx="7303">
                  <c:v>5.0979785621166229E-2</c:v>
                </c:pt>
                <c:pt idx="7304">
                  <c:v>5.0781175494194031E-2</c:v>
                </c:pt>
                <c:pt idx="7305">
                  <c:v>5.1396269351243973E-2</c:v>
                </c:pt>
                <c:pt idx="7306">
                  <c:v>5.122736468911171E-2</c:v>
                </c:pt>
                <c:pt idx="7307">
                  <c:v>5.0882957875728607E-2</c:v>
                </c:pt>
                <c:pt idx="7308">
                  <c:v>5.1466315984725952E-2</c:v>
                </c:pt>
                <c:pt idx="7309">
                  <c:v>5.2954267710447311E-2</c:v>
                </c:pt>
                <c:pt idx="7310">
                  <c:v>5.325726792216301E-2</c:v>
                </c:pt>
                <c:pt idx="7311">
                  <c:v>5.1270753145217896E-2</c:v>
                </c:pt>
                <c:pt idx="7312">
                  <c:v>5.0836909562349319E-2</c:v>
                </c:pt>
                <c:pt idx="7313">
                  <c:v>5.1507603377103806E-2</c:v>
                </c:pt>
                <c:pt idx="7314">
                  <c:v>5.1476813852787018E-2</c:v>
                </c:pt>
                <c:pt idx="7315">
                  <c:v>5.0836917012929916E-2</c:v>
                </c:pt>
                <c:pt idx="7316">
                  <c:v>5.1230650395154953E-2</c:v>
                </c:pt>
                <c:pt idx="7317">
                  <c:v>5.2453417330980301E-2</c:v>
                </c:pt>
                <c:pt idx="7318">
                  <c:v>5.3335279226303101E-2</c:v>
                </c:pt>
                <c:pt idx="7319">
                  <c:v>5.179518461227417E-2</c:v>
                </c:pt>
                <c:pt idx="7320">
                  <c:v>5.0958108156919479E-2</c:v>
                </c:pt>
                <c:pt idx="7321">
                  <c:v>5.1044173538684845E-2</c:v>
                </c:pt>
                <c:pt idx="7322">
                  <c:v>5.1574189215898514E-2</c:v>
                </c:pt>
                <c:pt idx="7323">
                  <c:v>5.0963912159204483E-2</c:v>
                </c:pt>
                <c:pt idx="7324">
                  <c:v>5.1082924008369446E-2</c:v>
                </c:pt>
                <c:pt idx="7325">
                  <c:v>5.2487019449472427E-2</c:v>
                </c:pt>
                <c:pt idx="7326">
                  <c:v>5.3330909460783005E-2</c:v>
                </c:pt>
                <c:pt idx="7327">
                  <c:v>5.243157222867012E-2</c:v>
                </c:pt>
                <c:pt idx="7328">
                  <c:v>5.1604948937892914E-2</c:v>
                </c:pt>
                <c:pt idx="7329">
                  <c:v>5.1178287714719772E-2</c:v>
                </c:pt>
                <c:pt idx="7330">
                  <c:v>5.1545314490795135E-2</c:v>
                </c:pt>
                <c:pt idx="7331">
                  <c:v>5.0850827246904373E-2</c:v>
                </c:pt>
                <c:pt idx="7332">
                  <c:v>5.0726808607578278E-2</c:v>
                </c:pt>
                <c:pt idx="7333">
                  <c:v>5.178108811378479E-2</c:v>
                </c:pt>
                <c:pt idx="7334">
                  <c:v>5.2714291960000992E-2</c:v>
                </c:pt>
                <c:pt idx="7335">
                  <c:v>5.2559554576873779E-2</c:v>
                </c:pt>
                <c:pt idx="7336">
                  <c:v>5.1786087453365326E-2</c:v>
                </c:pt>
                <c:pt idx="7337">
                  <c:v>5.1161237061023712E-2</c:v>
                </c:pt>
                <c:pt idx="7338">
                  <c:v>5.1328502595424652E-2</c:v>
                </c:pt>
                <c:pt idx="7339">
                  <c:v>5.1268197596073151E-2</c:v>
                </c:pt>
                <c:pt idx="7340">
                  <c:v>5.1075160503387451E-2</c:v>
                </c:pt>
                <c:pt idx="7341">
                  <c:v>5.1592648029327393E-2</c:v>
                </c:pt>
                <c:pt idx="7342">
                  <c:v>5.2314657717943192E-2</c:v>
                </c:pt>
                <c:pt idx="7343">
                  <c:v>5.2362050861120224E-2</c:v>
                </c:pt>
                <c:pt idx="7344">
                  <c:v>5.2475333213806152E-2</c:v>
                </c:pt>
                <c:pt idx="7345">
                  <c:v>5.1910337060689926E-2</c:v>
                </c:pt>
                <c:pt idx="7346">
                  <c:v>5.1362458616495132E-2</c:v>
                </c:pt>
                <c:pt idx="7347">
                  <c:v>5.117376521229744E-2</c:v>
                </c:pt>
                <c:pt idx="7348">
                  <c:v>5.1368679851293564E-2</c:v>
                </c:pt>
                <c:pt idx="7349">
                  <c:v>5.1756691187620163E-2</c:v>
                </c:pt>
                <c:pt idx="7350">
                  <c:v>5.2283834666013718E-2</c:v>
                </c:pt>
                <c:pt idx="7351">
                  <c:v>5.1931530237197876E-2</c:v>
                </c:pt>
                <c:pt idx="7352">
                  <c:v>5.2160441875457764E-2</c:v>
                </c:pt>
                <c:pt idx="7353">
                  <c:v>5.2408546209335327E-2</c:v>
                </c:pt>
                <c:pt idx="7354">
                  <c:v>5.1651012152433395E-2</c:v>
                </c:pt>
                <c:pt idx="7355">
                  <c:v>5.1222227513790131E-2</c:v>
                </c:pt>
                <c:pt idx="7356">
                  <c:v>5.1693547517061234E-2</c:v>
                </c:pt>
                <c:pt idx="7357">
                  <c:v>5.1980715245008469E-2</c:v>
                </c:pt>
                <c:pt idx="7358">
                  <c:v>5.2807610481977463E-2</c:v>
                </c:pt>
                <c:pt idx="7359">
                  <c:v>5.2487630397081375E-2</c:v>
                </c:pt>
                <c:pt idx="7360">
                  <c:v>5.2127894014120102E-2</c:v>
                </c:pt>
                <c:pt idx="7361">
                  <c:v>5.2535198628902435E-2</c:v>
                </c:pt>
                <c:pt idx="7362">
                  <c:v>5.1908273249864578E-2</c:v>
                </c:pt>
                <c:pt idx="7363">
                  <c:v>5.125679075717926E-2</c:v>
                </c:pt>
                <c:pt idx="7364">
                  <c:v>5.1921885460615158E-2</c:v>
                </c:pt>
                <c:pt idx="7365">
                  <c:v>5.1971696317195892E-2</c:v>
                </c:pt>
                <c:pt idx="7366">
                  <c:v>5.2722413092851639E-2</c:v>
                </c:pt>
                <c:pt idx="7367">
                  <c:v>5.2152208983898163E-2</c:v>
                </c:pt>
                <c:pt idx="7368">
                  <c:v>5.2033945918083191E-2</c:v>
                </c:pt>
                <c:pt idx="7369">
                  <c:v>5.2330087870359421E-2</c:v>
                </c:pt>
                <c:pt idx="7370">
                  <c:v>5.185781791806221E-2</c:v>
                </c:pt>
                <c:pt idx="7371">
                  <c:v>5.1016379147768021E-2</c:v>
                </c:pt>
                <c:pt idx="7372">
                  <c:v>5.1374826580286026E-2</c:v>
                </c:pt>
                <c:pt idx="7373">
                  <c:v>5.1815215498209E-2</c:v>
                </c:pt>
                <c:pt idx="7374">
                  <c:v>5.2841249853372574E-2</c:v>
                </c:pt>
                <c:pt idx="7375">
                  <c:v>5.2089478820562363E-2</c:v>
                </c:pt>
                <c:pt idx="7376">
                  <c:v>5.2186891436576843E-2</c:v>
                </c:pt>
                <c:pt idx="7377">
                  <c:v>5.2191413938999176E-2</c:v>
                </c:pt>
                <c:pt idx="7378">
                  <c:v>5.186263844370842E-2</c:v>
                </c:pt>
                <c:pt idx="7379">
                  <c:v>5.0898682326078415E-2</c:v>
                </c:pt>
                <c:pt idx="7380">
                  <c:v>5.0972506403923035E-2</c:v>
                </c:pt>
                <c:pt idx="7381">
                  <c:v>5.1644328981637955E-2</c:v>
                </c:pt>
                <c:pt idx="7382">
                  <c:v>5.2382361143827438E-2</c:v>
                </c:pt>
                <c:pt idx="7383">
                  <c:v>5.2106410264968872E-2</c:v>
                </c:pt>
                <c:pt idx="7384">
                  <c:v>5.2439220249652863E-2</c:v>
                </c:pt>
                <c:pt idx="7385">
                  <c:v>5.2714832127094269E-2</c:v>
                </c:pt>
                <c:pt idx="7386">
                  <c:v>5.2201297134160995E-2</c:v>
                </c:pt>
                <c:pt idx="7387">
                  <c:v>5.1454991102218628E-2</c:v>
                </c:pt>
                <c:pt idx="7388">
                  <c:v>5.1054526120424271E-2</c:v>
                </c:pt>
                <c:pt idx="7389">
                  <c:v>5.1761902868747711E-2</c:v>
                </c:pt>
                <c:pt idx="7390">
                  <c:v>5.2390214055776596E-2</c:v>
                </c:pt>
                <c:pt idx="7391">
                  <c:v>5.2381943911314011E-2</c:v>
                </c:pt>
                <c:pt idx="7392">
                  <c:v>5.2315391600131989E-2</c:v>
                </c:pt>
                <c:pt idx="7393">
                  <c:v>5.2759736776351929E-2</c:v>
                </c:pt>
                <c:pt idx="7394">
                  <c:v>5.2825652062892914E-2</c:v>
                </c:pt>
                <c:pt idx="7395">
                  <c:v>5.1569197326898575E-2</c:v>
                </c:pt>
                <c:pt idx="7396">
                  <c:v>5.1080621778964996E-2</c:v>
                </c:pt>
                <c:pt idx="7397">
                  <c:v>5.1652602851390839E-2</c:v>
                </c:pt>
                <c:pt idx="7398">
                  <c:v>5.1851261407136917E-2</c:v>
                </c:pt>
                <c:pt idx="7399">
                  <c:v>5.2497353404760361E-2</c:v>
                </c:pt>
                <c:pt idx="7400">
                  <c:v>5.1813177764415741E-2</c:v>
                </c:pt>
                <c:pt idx="7401">
                  <c:v>5.3007353097200394E-2</c:v>
                </c:pt>
                <c:pt idx="7402">
                  <c:v>5.3083620965480804E-2</c:v>
                </c:pt>
                <c:pt idx="7403">
                  <c:v>5.1384918391704559E-2</c:v>
                </c:pt>
                <c:pt idx="7404">
                  <c:v>5.1147673279047012E-2</c:v>
                </c:pt>
                <c:pt idx="7405">
                  <c:v>5.1549643278121948E-2</c:v>
                </c:pt>
                <c:pt idx="7406">
                  <c:v>5.1899611949920654E-2</c:v>
                </c:pt>
                <c:pt idx="7407">
                  <c:v>5.211329460144043E-2</c:v>
                </c:pt>
                <c:pt idx="7408">
                  <c:v>5.1662817597389221E-2</c:v>
                </c:pt>
                <c:pt idx="7409">
                  <c:v>5.3277246654033661E-2</c:v>
                </c:pt>
                <c:pt idx="7410">
                  <c:v>5.2881482988595963E-2</c:v>
                </c:pt>
                <c:pt idx="7411">
                  <c:v>5.2041757851839066E-2</c:v>
                </c:pt>
                <c:pt idx="7412">
                  <c:v>5.1877278834581375E-2</c:v>
                </c:pt>
                <c:pt idx="7413">
                  <c:v>5.1806837320327759E-2</c:v>
                </c:pt>
                <c:pt idx="7414">
                  <c:v>5.2680425345897675E-2</c:v>
                </c:pt>
                <c:pt idx="7415">
                  <c:v>5.2162427455186844E-2</c:v>
                </c:pt>
                <c:pt idx="7416">
                  <c:v>5.2111763507127762E-2</c:v>
                </c:pt>
                <c:pt idx="7417">
                  <c:v>5.3184319287538528E-2</c:v>
                </c:pt>
                <c:pt idx="7418">
                  <c:v>5.2521713078022003E-2</c:v>
                </c:pt>
                <c:pt idx="7419">
                  <c:v>5.2071645855903625E-2</c:v>
                </c:pt>
                <c:pt idx="7420">
                  <c:v>5.1880668848752975E-2</c:v>
                </c:pt>
                <c:pt idx="7421">
                  <c:v>5.2078653126955032E-2</c:v>
                </c:pt>
                <c:pt idx="7422">
                  <c:v>5.2905358374118805E-2</c:v>
                </c:pt>
                <c:pt idx="7423">
                  <c:v>5.2115410566329956E-2</c:v>
                </c:pt>
                <c:pt idx="7424">
                  <c:v>5.2627775818109512E-2</c:v>
                </c:pt>
                <c:pt idx="7425">
                  <c:v>5.3122241050004959E-2</c:v>
                </c:pt>
                <c:pt idx="7426">
                  <c:v>5.2672535181045532E-2</c:v>
                </c:pt>
                <c:pt idx="7427">
                  <c:v>5.202995240688324E-2</c:v>
                </c:pt>
                <c:pt idx="7428">
                  <c:v>5.1547396928071976E-2</c:v>
                </c:pt>
                <c:pt idx="7429">
                  <c:v>5.2039846777915955E-2</c:v>
                </c:pt>
                <c:pt idx="7430">
                  <c:v>5.2570503205060959E-2</c:v>
                </c:pt>
                <c:pt idx="7431">
                  <c:v>5.2102398127317429E-2</c:v>
                </c:pt>
                <c:pt idx="7432">
                  <c:v>5.2704997360706329E-2</c:v>
                </c:pt>
                <c:pt idx="7433">
                  <c:v>5.2848152816295624E-2</c:v>
                </c:pt>
                <c:pt idx="7434">
                  <c:v>5.2634619176387787E-2</c:v>
                </c:pt>
                <c:pt idx="7435">
                  <c:v>5.1872402429580688E-2</c:v>
                </c:pt>
                <c:pt idx="7436">
                  <c:v>5.1702007651329041E-2</c:v>
                </c:pt>
                <c:pt idx="7437">
                  <c:v>5.2479963749647141E-2</c:v>
                </c:pt>
                <c:pt idx="7438">
                  <c:v>5.2244018763303757E-2</c:v>
                </c:pt>
                <c:pt idx="7439">
                  <c:v>5.2260663360357285E-2</c:v>
                </c:pt>
                <c:pt idx="7440">
                  <c:v>5.2817046642303467E-2</c:v>
                </c:pt>
                <c:pt idx="7441">
                  <c:v>5.3168587386608124E-2</c:v>
                </c:pt>
                <c:pt idx="7442">
                  <c:v>5.2366532385349274E-2</c:v>
                </c:pt>
                <c:pt idx="7443">
                  <c:v>5.1339846104383469E-2</c:v>
                </c:pt>
                <c:pt idx="7444">
                  <c:v>5.1932387053966522E-2</c:v>
                </c:pt>
                <c:pt idx="7445">
                  <c:v>5.2379325032234192E-2</c:v>
                </c:pt>
                <c:pt idx="7446">
                  <c:v>5.255555734038353E-2</c:v>
                </c:pt>
                <c:pt idx="7447">
                  <c:v>5.2118748426437378E-2</c:v>
                </c:pt>
                <c:pt idx="7448">
                  <c:v>5.3507804870605469E-2</c:v>
                </c:pt>
                <c:pt idx="7449">
                  <c:v>5.3660720586776733E-2</c:v>
                </c:pt>
                <c:pt idx="7450">
                  <c:v>5.2620097994804382E-2</c:v>
                </c:pt>
                <c:pt idx="7451">
                  <c:v>5.202195793390274E-2</c:v>
                </c:pt>
                <c:pt idx="7452">
                  <c:v>5.1788836717605591E-2</c:v>
                </c:pt>
                <c:pt idx="7453">
                  <c:v>5.3135354071855545E-2</c:v>
                </c:pt>
                <c:pt idx="7454">
                  <c:v>5.2241239696741104E-2</c:v>
                </c:pt>
                <c:pt idx="7455">
                  <c:v>5.2428927272558212E-2</c:v>
                </c:pt>
                <c:pt idx="7456">
                  <c:v>5.2984137088060379E-2</c:v>
                </c:pt>
                <c:pt idx="7457">
                  <c:v>5.2622202783823013E-2</c:v>
                </c:pt>
                <c:pt idx="7458">
                  <c:v>5.2873112261295319E-2</c:v>
                </c:pt>
                <c:pt idx="7459">
                  <c:v>5.1557328552007675E-2</c:v>
                </c:pt>
                <c:pt idx="7460">
                  <c:v>5.1937121897935867E-2</c:v>
                </c:pt>
                <c:pt idx="7461">
                  <c:v>5.2709095180034637E-2</c:v>
                </c:pt>
                <c:pt idx="7462">
                  <c:v>5.2275899797677994E-2</c:v>
                </c:pt>
                <c:pt idx="7463">
                  <c:v>5.2858468145132065E-2</c:v>
                </c:pt>
                <c:pt idx="7464">
                  <c:v>5.255793035030365E-2</c:v>
                </c:pt>
                <c:pt idx="7465">
                  <c:v>5.3083613514900208E-2</c:v>
                </c:pt>
                <c:pt idx="7466">
                  <c:v>5.2472077310085297E-2</c:v>
                </c:pt>
                <c:pt idx="7467">
                  <c:v>5.1662445068359375E-2</c:v>
                </c:pt>
                <c:pt idx="7468">
                  <c:v>5.2975662052631378E-2</c:v>
                </c:pt>
                <c:pt idx="7469">
                  <c:v>5.235067754983902E-2</c:v>
                </c:pt>
                <c:pt idx="7470">
                  <c:v>5.288393422961235E-2</c:v>
                </c:pt>
                <c:pt idx="7471">
                  <c:v>5.2653312683105469E-2</c:v>
                </c:pt>
                <c:pt idx="7472">
                  <c:v>5.3137540817260742E-2</c:v>
                </c:pt>
                <c:pt idx="7473">
                  <c:v>5.3388155996799469E-2</c:v>
                </c:pt>
                <c:pt idx="7474">
                  <c:v>5.1904946565628052E-2</c:v>
                </c:pt>
                <c:pt idx="7475">
                  <c:v>5.2539188414812088E-2</c:v>
                </c:pt>
                <c:pt idx="7476">
                  <c:v>5.2507512271404266E-2</c:v>
                </c:pt>
                <c:pt idx="7477">
                  <c:v>5.2614927291870117E-2</c:v>
                </c:pt>
                <c:pt idx="7478">
                  <c:v>5.2688628435134888E-2</c:v>
                </c:pt>
                <c:pt idx="7479">
                  <c:v>5.2722178399562836E-2</c:v>
                </c:pt>
                <c:pt idx="7480">
                  <c:v>5.3021162748336792E-2</c:v>
                </c:pt>
                <c:pt idx="7481">
                  <c:v>5.2827518433332443E-2</c:v>
                </c:pt>
                <c:pt idx="7482">
                  <c:v>5.2382718771696091E-2</c:v>
                </c:pt>
                <c:pt idx="7483">
                  <c:v>5.3159322589635849E-2</c:v>
                </c:pt>
                <c:pt idx="7484">
                  <c:v>5.2893895655870438E-2</c:v>
                </c:pt>
                <c:pt idx="7485">
                  <c:v>5.278787761926651E-2</c:v>
                </c:pt>
                <c:pt idx="7486">
                  <c:v>5.3063653409481049E-2</c:v>
                </c:pt>
                <c:pt idx="7487">
                  <c:v>5.2784271538257599E-2</c:v>
                </c:pt>
                <c:pt idx="7488">
                  <c:v>5.3095228970050812E-2</c:v>
                </c:pt>
                <c:pt idx="7489">
                  <c:v>5.2114121615886688E-2</c:v>
                </c:pt>
                <c:pt idx="7490">
                  <c:v>5.2544321864843369E-2</c:v>
                </c:pt>
                <c:pt idx="7491">
                  <c:v>5.2684836089611053E-2</c:v>
                </c:pt>
                <c:pt idx="7492">
                  <c:v>5.2678108215332031E-2</c:v>
                </c:pt>
                <c:pt idx="7493">
                  <c:v>5.2567191421985626E-2</c:v>
                </c:pt>
                <c:pt idx="7494">
                  <c:v>5.2657853811979294E-2</c:v>
                </c:pt>
                <c:pt idx="7495">
                  <c:v>5.2981249988079071E-2</c:v>
                </c:pt>
                <c:pt idx="7496">
                  <c:v>5.2528247237205505E-2</c:v>
                </c:pt>
                <c:pt idx="7497">
                  <c:v>5.2172888070344925E-2</c:v>
                </c:pt>
                <c:pt idx="7498">
                  <c:v>5.2581910043954849E-2</c:v>
                </c:pt>
                <c:pt idx="7499">
                  <c:v>5.2913088351488113E-2</c:v>
                </c:pt>
                <c:pt idx="7500">
                  <c:v>5.2515774965286255E-2</c:v>
                </c:pt>
                <c:pt idx="7501">
                  <c:v>5.2688442170619965E-2</c:v>
                </c:pt>
                <c:pt idx="7502">
                  <c:v>5.2372299134731293E-2</c:v>
                </c:pt>
                <c:pt idx="7503">
                  <c:v>5.2702385932207108E-2</c:v>
                </c:pt>
                <c:pt idx="7504">
                  <c:v>5.2251961082220078E-2</c:v>
                </c:pt>
                <c:pt idx="7505">
                  <c:v>5.1991164684295654E-2</c:v>
                </c:pt>
                <c:pt idx="7506">
                  <c:v>5.2786603569984436E-2</c:v>
                </c:pt>
                <c:pt idx="7507">
                  <c:v>5.2513971924781799E-2</c:v>
                </c:pt>
                <c:pt idx="7508">
                  <c:v>5.3018543869256973E-2</c:v>
                </c:pt>
                <c:pt idx="7509">
                  <c:v>5.2537739276885986E-2</c:v>
                </c:pt>
                <c:pt idx="7510">
                  <c:v>5.2710670977830887E-2</c:v>
                </c:pt>
                <c:pt idx="7511">
                  <c:v>5.2929941564798355E-2</c:v>
                </c:pt>
                <c:pt idx="7512">
                  <c:v>5.2020132541656494E-2</c:v>
                </c:pt>
                <c:pt idx="7513">
                  <c:v>5.2532665431499481E-2</c:v>
                </c:pt>
                <c:pt idx="7514">
                  <c:v>5.2449360489845276E-2</c:v>
                </c:pt>
                <c:pt idx="7515">
                  <c:v>5.2692346274852753E-2</c:v>
                </c:pt>
                <c:pt idx="7516">
                  <c:v>5.2759900689125061E-2</c:v>
                </c:pt>
                <c:pt idx="7517">
                  <c:v>5.2640143781900406E-2</c:v>
                </c:pt>
                <c:pt idx="7518">
                  <c:v>5.3108062595129013E-2</c:v>
                </c:pt>
                <c:pt idx="7519">
                  <c:v>5.2458100020885468E-2</c:v>
                </c:pt>
                <c:pt idx="7520">
                  <c:v>5.2487075328826904E-2</c:v>
                </c:pt>
                <c:pt idx="7521">
                  <c:v>5.2925460040569305E-2</c:v>
                </c:pt>
                <c:pt idx="7522">
                  <c:v>5.2455663681030273E-2</c:v>
                </c:pt>
                <c:pt idx="7523">
                  <c:v>5.2694149315357208E-2</c:v>
                </c:pt>
                <c:pt idx="7524">
                  <c:v>5.2901994436979294E-2</c:v>
                </c:pt>
                <c:pt idx="7525">
                  <c:v>5.3513724356889725E-2</c:v>
                </c:pt>
                <c:pt idx="7526">
                  <c:v>5.3222119808197021E-2</c:v>
                </c:pt>
                <c:pt idx="7527">
                  <c:v>5.2644286304712296E-2</c:v>
                </c:pt>
                <c:pt idx="7528">
                  <c:v>5.2940845489501953E-2</c:v>
                </c:pt>
                <c:pt idx="7529">
                  <c:v>5.2432674914598465E-2</c:v>
                </c:pt>
                <c:pt idx="7530">
                  <c:v>5.260598286986351E-2</c:v>
                </c:pt>
                <c:pt idx="7531">
                  <c:v>5.2444677799940109E-2</c:v>
                </c:pt>
                <c:pt idx="7532">
                  <c:v>5.3134597837924957E-2</c:v>
                </c:pt>
                <c:pt idx="7533">
                  <c:v>5.316721647977829E-2</c:v>
                </c:pt>
                <c:pt idx="7534">
                  <c:v>5.3011458367109299E-2</c:v>
                </c:pt>
                <c:pt idx="7535">
                  <c:v>5.3575571626424789E-2</c:v>
                </c:pt>
                <c:pt idx="7536">
                  <c:v>5.2741050720214844E-2</c:v>
                </c:pt>
                <c:pt idx="7537">
                  <c:v>5.3024947643280029E-2</c:v>
                </c:pt>
                <c:pt idx="7538">
                  <c:v>5.2756346762180328E-2</c:v>
                </c:pt>
                <c:pt idx="7539">
                  <c:v>5.3144384175539017E-2</c:v>
                </c:pt>
                <c:pt idx="7540">
                  <c:v>5.3556270897388458E-2</c:v>
                </c:pt>
                <c:pt idx="7541">
                  <c:v>5.3127951920032501E-2</c:v>
                </c:pt>
                <c:pt idx="7542">
                  <c:v>5.3773365914821625E-2</c:v>
                </c:pt>
                <c:pt idx="7543">
                  <c:v>5.324326828122139E-2</c:v>
                </c:pt>
                <c:pt idx="7544">
                  <c:v>5.2834909409284592E-2</c:v>
                </c:pt>
                <c:pt idx="7545">
                  <c:v>5.2534930408000946E-2</c:v>
                </c:pt>
                <c:pt idx="7546">
                  <c:v>5.2651870995759964E-2</c:v>
                </c:pt>
                <c:pt idx="7547">
                  <c:v>5.300547182559967E-2</c:v>
                </c:pt>
                <c:pt idx="7548">
                  <c:v>5.2862323820590973E-2</c:v>
                </c:pt>
                <c:pt idx="7549">
                  <c:v>5.3177382797002792E-2</c:v>
                </c:pt>
                <c:pt idx="7550">
                  <c:v>5.3331110626459122E-2</c:v>
                </c:pt>
                <c:pt idx="7551">
                  <c:v>5.318852886557579E-2</c:v>
                </c:pt>
                <c:pt idx="7552">
                  <c:v>5.2598897367715836E-2</c:v>
                </c:pt>
                <c:pt idx="7553">
                  <c:v>5.2598152309656143E-2</c:v>
                </c:pt>
                <c:pt idx="7554">
                  <c:v>5.2858151495456696E-2</c:v>
                </c:pt>
                <c:pt idx="7555">
                  <c:v>5.3124643862247467E-2</c:v>
                </c:pt>
                <c:pt idx="7556">
                  <c:v>5.3393103182315826E-2</c:v>
                </c:pt>
                <c:pt idx="7557">
                  <c:v>5.3089901804924011E-2</c:v>
                </c:pt>
                <c:pt idx="7558">
                  <c:v>5.3050197660923004E-2</c:v>
                </c:pt>
                <c:pt idx="7559">
                  <c:v>5.3120516240596771E-2</c:v>
                </c:pt>
                <c:pt idx="7560">
                  <c:v>5.3058680146932602E-2</c:v>
                </c:pt>
                <c:pt idx="7561">
                  <c:v>5.2779708057641983E-2</c:v>
                </c:pt>
                <c:pt idx="7562">
                  <c:v>5.2825175225734711E-2</c:v>
                </c:pt>
                <c:pt idx="7563">
                  <c:v>5.3317639976739883E-2</c:v>
                </c:pt>
                <c:pt idx="7564">
                  <c:v>5.3426612168550491E-2</c:v>
                </c:pt>
                <c:pt idx="7565">
                  <c:v>5.309777706861496E-2</c:v>
                </c:pt>
                <c:pt idx="7566">
                  <c:v>5.299835279583931E-2</c:v>
                </c:pt>
                <c:pt idx="7567">
                  <c:v>5.3465571254491806E-2</c:v>
                </c:pt>
                <c:pt idx="7568">
                  <c:v>5.3094059228897095E-2</c:v>
                </c:pt>
                <c:pt idx="7569">
                  <c:v>5.2813451737165451E-2</c:v>
                </c:pt>
                <c:pt idx="7570">
                  <c:v>5.3136598318815231E-2</c:v>
                </c:pt>
                <c:pt idx="7571">
                  <c:v>5.3190756589174271E-2</c:v>
                </c:pt>
                <c:pt idx="7572">
                  <c:v>5.3387891501188278E-2</c:v>
                </c:pt>
                <c:pt idx="7573">
                  <c:v>5.2913211286067963E-2</c:v>
                </c:pt>
                <c:pt idx="7574">
                  <c:v>5.3352721035480499E-2</c:v>
                </c:pt>
                <c:pt idx="7575">
                  <c:v>5.3078457713127136E-2</c:v>
                </c:pt>
                <c:pt idx="7576">
                  <c:v>5.2742742002010345E-2</c:v>
                </c:pt>
                <c:pt idx="7577">
                  <c:v>5.3094770759344101E-2</c:v>
                </c:pt>
                <c:pt idx="7578">
                  <c:v>5.2119623869657516E-2</c:v>
                </c:pt>
                <c:pt idx="7579">
                  <c:v>5.2594427019357681E-2</c:v>
                </c:pt>
                <c:pt idx="7580">
                  <c:v>5.2509121596813202E-2</c:v>
                </c:pt>
                <c:pt idx="7581">
                  <c:v>5.3101927042007446E-2</c:v>
                </c:pt>
                <c:pt idx="7582">
                  <c:v>5.3191062062978745E-2</c:v>
                </c:pt>
                <c:pt idx="7583">
                  <c:v>5.2735406905412674E-2</c:v>
                </c:pt>
                <c:pt idx="7584">
                  <c:v>5.3585149347782135E-2</c:v>
                </c:pt>
                <c:pt idx="7585">
                  <c:v>5.2634317427873611E-2</c:v>
                </c:pt>
                <c:pt idx="7586">
                  <c:v>5.3249966353178024E-2</c:v>
                </c:pt>
                <c:pt idx="7587">
                  <c:v>5.3415294736623764E-2</c:v>
                </c:pt>
                <c:pt idx="7588">
                  <c:v>5.3954008966684341E-2</c:v>
                </c:pt>
                <c:pt idx="7589">
                  <c:v>5.4145030677318573E-2</c:v>
                </c:pt>
                <c:pt idx="7590">
                  <c:v>5.2892524749040604E-2</c:v>
                </c:pt>
                <c:pt idx="7591">
                  <c:v>5.3768154233694077E-2</c:v>
                </c:pt>
                <c:pt idx="7592">
                  <c:v>5.2759964019060135E-2</c:v>
                </c:pt>
                <c:pt idx="7593">
                  <c:v>5.3105391561985016E-2</c:v>
                </c:pt>
                <c:pt idx="7594">
                  <c:v>5.2928149700164795E-2</c:v>
                </c:pt>
                <c:pt idx="7595">
                  <c:v>5.3245849907398224E-2</c:v>
                </c:pt>
                <c:pt idx="7596">
                  <c:v>5.4129119962453842E-2</c:v>
                </c:pt>
                <c:pt idx="7597">
                  <c:v>5.3073830902576447E-2</c:v>
                </c:pt>
                <c:pt idx="7598">
                  <c:v>5.3786635398864746E-2</c:v>
                </c:pt>
                <c:pt idx="7599">
                  <c:v>5.2965279668569565E-2</c:v>
                </c:pt>
                <c:pt idx="7600">
                  <c:v>5.3602010011672974E-2</c:v>
                </c:pt>
                <c:pt idx="7601">
                  <c:v>5.3444795310497284E-2</c:v>
                </c:pt>
                <c:pt idx="7602">
                  <c:v>5.3188223391771317E-2</c:v>
                </c:pt>
                <c:pt idx="7603">
                  <c:v>5.401257798075676E-2</c:v>
                </c:pt>
                <c:pt idx="7604">
                  <c:v>5.3079020231962204E-2</c:v>
                </c:pt>
                <c:pt idx="7605">
                  <c:v>5.3060203790664673E-2</c:v>
                </c:pt>
                <c:pt idx="7606">
                  <c:v>5.2842605859041214E-2</c:v>
                </c:pt>
                <c:pt idx="7607">
                  <c:v>5.3353484719991684E-2</c:v>
                </c:pt>
                <c:pt idx="7608">
                  <c:v>5.3803808987140656E-2</c:v>
                </c:pt>
                <c:pt idx="7609">
                  <c:v>5.3374405950307846E-2</c:v>
                </c:pt>
                <c:pt idx="7610">
                  <c:v>5.418434739112854E-2</c:v>
                </c:pt>
                <c:pt idx="7611">
                  <c:v>5.3640350699424744E-2</c:v>
                </c:pt>
                <c:pt idx="7612">
                  <c:v>5.3677372634410858E-2</c:v>
                </c:pt>
                <c:pt idx="7613">
                  <c:v>5.3126685321331024E-2</c:v>
                </c:pt>
                <c:pt idx="7614">
                  <c:v>5.3345773369073868E-2</c:v>
                </c:pt>
                <c:pt idx="7615">
                  <c:v>5.399811640381813E-2</c:v>
                </c:pt>
                <c:pt idx="7616">
                  <c:v>5.3408324718475342E-2</c:v>
                </c:pt>
                <c:pt idx="7617">
                  <c:v>5.3642693907022476E-2</c:v>
                </c:pt>
                <c:pt idx="7618">
                  <c:v>5.3271714597940445E-2</c:v>
                </c:pt>
                <c:pt idx="7619">
                  <c:v>5.3752101957798004E-2</c:v>
                </c:pt>
                <c:pt idx="7620">
                  <c:v>5.3786609321832657E-2</c:v>
                </c:pt>
                <c:pt idx="7621">
                  <c:v>5.319603905081749E-2</c:v>
                </c:pt>
                <c:pt idx="7622">
                  <c:v>5.4349280893802643E-2</c:v>
                </c:pt>
                <c:pt idx="7623">
                  <c:v>5.3949467837810516E-2</c:v>
                </c:pt>
                <c:pt idx="7624">
                  <c:v>5.4122447967529297E-2</c:v>
                </c:pt>
                <c:pt idx="7625">
                  <c:v>5.3133592009544373E-2</c:v>
                </c:pt>
                <c:pt idx="7626">
                  <c:v>5.3467430174350739E-2</c:v>
                </c:pt>
                <c:pt idx="7627">
                  <c:v>5.4163947701454163E-2</c:v>
                </c:pt>
                <c:pt idx="7628">
                  <c:v>5.3564343601465225E-2</c:v>
                </c:pt>
                <c:pt idx="7629">
                  <c:v>5.3759485483169556E-2</c:v>
                </c:pt>
                <c:pt idx="7630">
                  <c:v>5.4078128188848495E-2</c:v>
                </c:pt>
                <c:pt idx="7631">
                  <c:v>5.4577536880970001E-2</c:v>
                </c:pt>
                <c:pt idx="7632">
                  <c:v>5.3569111973047256E-2</c:v>
                </c:pt>
                <c:pt idx="7633">
                  <c:v>5.3745593875646591E-2</c:v>
                </c:pt>
                <c:pt idx="7634">
                  <c:v>5.3738784044981003E-2</c:v>
                </c:pt>
                <c:pt idx="7635">
                  <c:v>5.3744368255138397E-2</c:v>
                </c:pt>
                <c:pt idx="7636">
                  <c:v>5.3289327770471573E-2</c:v>
                </c:pt>
                <c:pt idx="7637">
                  <c:v>5.3699187934398651E-2</c:v>
                </c:pt>
                <c:pt idx="7638">
                  <c:v>5.4151710122823715E-2</c:v>
                </c:pt>
                <c:pt idx="7639">
                  <c:v>5.3458582609891891E-2</c:v>
                </c:pt>
                <c:pt idx="7640">
                  <c:v>5.4057475179433823E-2</c:v>
                </c:pt>
                <c:pt idx="7641">
                  <c:v>5.3692545741796494E-2</c:v>
                </c:pt>
                <c:pt idx="7642">
                  <c:v>5.3867552429437637E-2</c:v>
                </c:pt>
                <c:pt idx="7643">
                  <c:v>5.3374040871858597E-2</c:v>
                </c:pt>
                <c:pt idx="7644">
                  <c:v>5.3487464785575867E-2</c:v>
                </c:pt>
                <c:pt idx="7645">
                  <c:v>5.3797584027051926E-2</c:v>
                </c:pt>
                <c:pt idx="7646">
                  <c:v>5.3014416247606277E-2</c:v>
                </c:pt>
                <c:pt idx="7647">
                  <c:v>5.3482003509998322E-2</c:v>
                </c:pt>
                <c:pt idx="7648">
                  <c:v>5.3843505680561066E-2</c:v>
                </c:pt>
                <c:pt idx="7649">
                  <c:v>5.3711019456386566E-2</c:v>
                </c:pt>
                <c:pt idx="7650">
                  <c:v>5.3543273359537125E-2</c:v>
                </c:pt>
                <c:pt idx="7651">
                  <c:v>5.403556302189827E-2</c:v>
                </c:pt>
                <c:pt idx="7652">
                  <c:v>5.4118923842906952E-2</c:v>
                </c:pt>
                <c:pt idx="7653">
                  <c:v>5.3658179938793182E-2</c:v>
                </c:pt>
                <c:pt idx="7654">
                  <c:v>5.3504671901464462E-2</c:v>
                </c:pt>
                <c:pt idx="7655">
                  <c:v>5.4406061768531799E-2</c:v>
                </c:pt>
                <c:pt idx="7656">
                  <c:v>5.3507484495639801E-2</c:v>
                </c:pt>
                <c:pt idx="7657">
                  <c:v>5.3366590291261673E-2</c:v>
                </c:pt>
                <c:pt idx="7658">
                  <c:v>5.4333027452230453E-2</c:v>
                </c:pt>
                <c:pt idx="7659">
                  <c:v>5.3785420954227448E-2</c:v>
                </c:pt>
                <c:pt idx="7660">
                  <c:v>5.3425971418619156E-2</c:v>
                </c:pt>
                <c:pt idx="7661">
                  <c:v>5.358770489692688E-2</c:v>
                </c:pt>
                <c:pt idx="7662">
                  <c:v>5.4437637329101562E-2</c:v>
                </c:pt>
                <c:pt idx="7663">
                  <c:v>5.3840875625610352E-2</c:v>
                </c:pt>
                <c:pt idx="7664">
                  <c:v>5.3185250610113144E-2</c:v>
                </c:pt>
                <c:pt idx="7665">
                  <c:v>5.4103344678878784E-2</c:v>
                </c:pt>
                <c:pt idx="7666">
                  <c:v>5.3894020617008209E-2</c:v>
                </c:pt>
                <c:pt idx="7667">
                  <c:v>5.3283818066120148E-2</c:v>
                </c:pt>
                <c:pt idx="7668">
                  <c:v>5.3274281322956085E-2</c:v>
                </c:pt>
                <c:pt idx="7669">
                  <c:v>5.4601367563009262E-2</c:v>
                </c:pt>
                <c:pt idx="7670">
                  <c:v>5.4419074207544327E-2</c:v>
                </c:pt>
                <c:pt idx="7671">
                  <c:v>5.3757898509502411E-2</c:v>
                </c:pt>
                <c:pt idx="7672">
                  <c:v>5.4126828908920288E-2</c:v>
                </c:pt>
                <c:pt idx="7673">
                  <c:v>5.4624922573566437E-2</c:v>
                </c:pt>
                <c:pt idx="7674">
                  <c:v>5.356762558221817E-2</c:v>
                </c:pt>
                <c:pt idx="7675">
                  <c:v>5.3786695003509521E-2</c:v>
                </c:pt>
                <c:pt idx="7676">
                  <c:v>5.4803863167762756E-2</c:v>
                </c:pt>
                <c:pt idx="7677">
                  <c:v>5.4183341562747955E-2</c:v>
                </c:pt>
                <c:pt idx="7678">
                  <c:v>5.3993809968233109E-2</c:v>
                </c:pt>
                <c:pt idx="7679">
                  <c:v>5.4719548672437668E-2</c:v>
                </c:pt>
                <c:pt idx="7680">
                  <c:v>5.4888967424631119E-2</c:v>
                </c:pt>
                <c:pt idx="7681">
                  <c:v>5.3864080458879471E-2</c:v>
                </c:pt>
                <c:pt idx="7682">
                  <c:v>5.4270423948764801E-2</c:v>
                </c:pt>
                <c:pt idx="7683">
                  <c:v>5.5039625614881516E-2</c:v>
                </c:pt>
                <c:pt idx="7684">
                  <c:v>5.4295189678668976E-2</c:v>
                </c:pt>
                <c:pt idx="7685">
                  <c:v>5.4059069603681564E-2</c:v>
                </c:pt>
                <c:pt idx="7686">
                  <c:v>5.4747674614191055E-2</c:v>
                </c:pt>
                <c:pt idx="7687">
                  <c:v>5.4237961769104004E-2</c:v>
                </c:pt>
                <c:pt idx="7688">
                  <c:v>5.4074671119451523E-2</c:v>
                </c:pt>
                <c:pt idx="7689">
                  <c:v>5.3889721632003784E-2</c:v>
                </c:pt>
                <c:pt idx="7690">
                  <c:v>5.4355800151824951E-2</c:v>
                </c:pt>
                <c:pt idx="7691">
                  <c:v>5.3660094738006592E-2</c:v>
                </c:pt>
                <c:pt idx="7692">
                  <c:v>5.4415442049503326E-2</c:v>
                </c:pt>
                <c:pt idx="7693">
                  <c:v>5.4827261716127396E-2</c:v>
                </c:pt>
                <c:pt idx="7694">
                  <c:v>5.4933000355958939E-2</c:v>
                </c:pt>
                <c:pt idx="7695">
                  <c:v>5.4037749767303467E-2</c:v>
                </c:pt>
                <c:pt idx="7696">
                  <c:v>5.4569382220506668E-2</c:v>
                </c:pt>
                <c:pt idx="7697">
                  <c:v>5.4250679910182953E-2</c:v>
                </c:pt>
                <c:pt idx="7698">
                  <c:v>5.3804177790880203E-2</c:v>
                </c:pt>
                <c:pt idx="7699">
                  <c:v>5.3994547575712204E-2</c:v>
                </c:pt>
                <c:pt idx="7700">
                  <c:v>5.4387778043746948E-2</c:v>
                </c:pt>
                <c:pt idx="7701">
                  <c:v>5.4958447813987732E-2</c:v>
                </c:pt>
                <c:pt idx="7702">
                  <c:v>5.4004982113838196E-2</c:v>
                </c:pt>
                <c:pt idx="7703">
                  <c:v>5.4442025721073151E-2</c:v>
                </c:pt>
                <c:pt idx="7704">
                  <c:v>5.4048441350460052E-2</c:v>
                </c:pt>
                <c:pt idx="7705">
                  <c:v>5.4329279810190201E-2</c:v>
                </c:pt>
                <c:pt idx="7706">
                  <c:v>5.3870730102062225E-2</c:v>
                </c:pt>
                <c:pt idx="7707">
                  <c:v>5.4223086684942245E-2</c:v>
                </c:pt>
                <c:pt idx="7708">
                  <c:v>5.4359313100576401E-2</c:v>
                </c:pt>
                <c:pt idx="7709">
                  <c:v>5.4549895226955414E-2</c:v>
                </c:pt>
                <c:pt idx="7710">
                  <c:v>5.4312828928232193E-2</c:v>
                </c:pt>
                <c:pt idx="7711">
                  <c:v>5.4489761590957642E-2</c:v>
                </c:pt>
                <c:pt idx="7712">
                  <c:v>5.4737366735935211E-2</c:v>
                </c:pt>
                <c:pt idx="7713">
                  <c:v>5.4044045507907867E-2</c:v>
                </c:pt>
                <c:pt idx="7714">
                  <c:v>5.4215364158153534E-2</c:v>
                </c:pt>
                <c:pt idx="7715">
                  <c:v>5.422414094209671E-2</c:v>
                </c:pt>
                <c:pt idx="7716">
                  <c:v>5.4650574922561646E-2</c:v>
                </c:pt>
                <c:pt idx="7717">
                  <c:v>5.4253250360488892E-2</c:v>
                </c:pt>
                <c:pt idx="7718">
                  <c:v>5.4826471954584122E-2</c:v>
                </c:pt>
                <c:pt idx="7719">
                  <c:v>5.5188477039337158E-2</c:v>
                </c:pt>
                <c:pt idx="7720">
                  <c:v>5.3911406546831131E-2</c:v>
                </c:pt>
                <c:pt idx="7721">
                  <c:v>5.4159056395292282E-2</c:v>
                </c:pt>
                <c:pt idx="7722">
                  <c:v>5.4635278880596161E-2</c:v>
                </c:pt>
                <c:pt idx="7723">
                  <c:v>5.4359402507543564E-2</c:v>
                </c:pt>
                <c:pt idx="7724">
                  <c:v>5.4267469793558121E-2</c:v>
                </c:pt>
                <c:pt idx="7725">
                  <c:v>5.5348288267850876E-2</c:v>
                </c:pt>
                <c:pt idx="7726">
                  <c:v>5.507202073931694E-2</c:v>
                </c:pt>
                <c:pt idx="7727">
                  <c:v>5.4140180349349976E-2</c:v>
                </c:pt>
                <c:pt idx="7728">
                  <c:v>5.4334096610546112E-2</c:v>
                </c:pt>
                <c:pt idx="7729">
                  <c:v>5.4937880486249924E-2</c:v>
                </c:pt>
                <c:pt idx="7730">
                  <c:v>5.4001886397600174E-2</c:v>
                </c:pt>
                <c:pt idx="7731">
                  <c:v>5.4629750549793243E-2</c:v>
                </c:pt>
                <c:pt idx="7732">
                  <c:v>5.5634729564189911E-2</c:v>
                </c:pt>
                <c:pt idx="7733">
                  <c:v>5.4628029465675354E-2</c:v>
                </c:pt>
                <c:pt idx="7734">
                  <c:v>5.4180093109607697E-2</c:v>
                </c:pt>
                <c:pt idx="7735">
                  <c:v>5.5049292743206024E-2</c:v>
                </c:pt>
                <c:pt idx="7736">
                  <c:v>5.4743725806474686E-2</c:v>
                </c:pt>
                <c:pt idx="7737">
                  <c:v>5.3830023854970932E-2</c:v>
                </c:pt>
                <c:pt idx="7738">
                  <c:v>5.5046085268259048E-2</c:v>
                </c:pt>
                <c:pt idx="7739">
                  <c:v>5.5559258908033371E-2</c:v>
                </c:pt>
                <c:pt idx="7740">
                  <c:v>5.4839089512825012E-2</c:v>
                </c:pt>
                <c:pt idx="7741">
                  <c:v>5.4332897067070007E-2</c:v>
                </c:pt>
                <c:pt idx="7742">
                  <c:v>5.5373691022396088E-2</c:v>
                </c:pt>
                <c:pt idx="7743">
                  <c:v>5.4616503417491913E-2</c:v>
                </c:pt>
                <c:pt idx="7744">
                  <c:v>5.3907308727502823E-2</c:v>
                </c:pt>
                <c:pt idx="7745">
                  <c:v>5.5114082992076874E-2</c:v>
                </c:pt>
                <c:pt idx="7746">
                  <c:v>5.5561810731887817E-2</c:v>
                </c:pt>
                <c:pt idx="7747">
                  <c:v>5.4852813482284546E-2</c:v>
                </c:pt>
                <c:pt idx="7748">
                  <c:v>5.4995514452457428E-2</c:v>
                </c:pt>
                <c:pt idx="7749">
                  <c:v>5.5493064224720001E-2</c:v>
                </c:pt>
                <c:pt idx="7750">
                  <c:v>5.4563045501708984E-2</c:v>
                </c:pt>
                <c:pt idx="7751">
                  <c:v>5.4785139858722687E-2</c:v>
                </c:pt>
                <c:pt idx="7752">
                  <c:v>5.4920047521591187E-2</c:v>
                </c:pt>
                <c:pt idx="7753">
                  <c:v>5.5577132850885391E-2</c:v>
                </c:pt>
                <c:pt idx="7754">
                  <c:v>5.4746553301811218E-2</c:v>
                </c:pt>
                <c:pt idx="7755">
                  <c:v>5.5132016539573669E-2</c:v>
                </c:pt>
                <c:pt idx="7756">
                  <c:v>5.4776724427938461E-2</c:v>
                </c:pt>
                <c:pt idx="7757">
                  <c:v>5.4528716951608658E-2</c:v>
                </c:pt>
                <c:pt idx="7758">
                  <c:v>5.4871823638677597E-2</c:v>
                </c:pt>
                <c:pt idx="7759">
                  <c:v>5.5832657963037491E-2</c:v>
                </c:pt>
                <c:pt idx="7760">
                  <c:v>5.5837679654359818E-2</c:v>
                </c:pt>
                <c:pt idx="7761">
                  <c:v>5.5671580135822296E-2</c:v>
                </c:pt>
                <c:pt idx="7762">
                  <c:v>5.5592603981494904E-2</c:v>
                </c:pt>
                <c:pt idx="7763">
                  <c:v>5.4579216986894608E-2</c:v>
                </c:pt>
                <c:pt idx="7764">
                  <c:v>5.4913558065891266E-2</c:v>
                </c:pt>
                <c:pt idx="7765">
                  <c:v>5.4803352802991867E-2</c:v>
                </c:pt>
                <c:pt idx="7766">
                  <c:v>5.6066535413265228E-2</c:v>
                </c:pt>
                <c:pt idx="7767">
                  <c:v>5.6050874292850494E-2</c:v>
                </c:pt>
                <c:pt idx="7768">
                  <c:v>5.6381300091743469E-2</c:v>
                </c:pt>
                <c:pt idx="7769">
                  <c:v>5.5180247873067856E-2</c:v>
                </c:pt>
                <c:pt idx="7770">
                  <c:v>5.5112920701503754E-2</c:v>
                </c:pt>
                <c:pt idx="7771">
                  <c:v>5.4404105991125107E-2</c:v>
                </c:pt>
                <c:pt idx="7772">
                  <c:v>5.5329456925392151E-2</c:v>
                </c:pt>
                <c:pt idx="7773">
                  <c:v>5.5731385946273804E-2</c:v>
                </c:pt>
                <c:pt idx="7774">
                  <c:v>5.6277003139257431E-2</c:v>
                </c:pt>
                <c:pt idx="7775">
                  <c:v>5.6657440960407257E-2</c:v>
                </c:pt>
                <c:pt idx="7776">
                  <c:v>5.5374156683683395E-2</c:v>
                </c:pt>
                <c:pt idx="7777">
                  <c:v>5.485767126083374E-2</c:v>
                </c:pt>
                <c:pt idx="7778">
                  <c:v>5.474771186709404E-2</c:v>
                </c:pt>
                <c:pt idx="7779">
                  <c:v>5.5568911135196686E-2</c:v>
                </c:pt>
                <c:pt idx="7780">
                  <c:v>5.5331483483314514E-2</c:v>
                </c:pt>
                <c:pt idx="7781">
                  <c:v>5.6445140391588211E-2</c:v>
                </c:pt>
                <c:pt idx="7782">
                  <c:v>5.5990274995565414E-2</c:v>
                </c:pt>
                <c:pt idx="7783">
                  <c:v>5.6030131876468658E-2</c:v>
                </c:pt>
                <c:pt idx="7784">
                  <c:v>5.4645907133817673E-2</c:v>
                </c:pt>
                <c:pt idx="7785">
                  <c:v>5.5633768439292908E-2</c:v>
                </c:pt>
                <c:pt idx="7786">
                  <c:v>5.5499278008937836E-2</c:v>
                </c:pt>
                <c:pt idx="7787">
                  <c:v>5.5929318070411682E-2</c:v>
                </c:pt>
                <c:pt idx="7788">
                  <c:v>5.5818606168031693E-2</c:v>
                </c:pt>
                <c:pt idx="7789">
                  <c:v>5.6292306631803513E-2</c:v>
                </c:pt>
                <c:pt idx="7790">
                  <c:v>5.5170375853776932E-2</c:v>
                </c:pt>
                <c:pt idx="7791">
                  <c:v>5.4799094796180725E-2</c:v>
                </c:pt>
                <c:pt idx="7792">
                  <c:v>5.5667977780103683E-2</c:v>
                </c:pt>
                <c:pt idx="7793">
                  <c:v>5.5781122297048569E-2</c:v>
                </c:pt>
                <c:pt idx="7794">
                  <c:v>5.6727185845375061E-2</c:v>
                </c:pt>
                <c:pt idx="7795">
                  <c:v>5.6317195296287537E-2</c:v>
                </c:pt>
                <c:pt idx="7796">
                  <c:v>5.6791972368955612E-2</c:v>
                </c:pt>
                <c:pt idx="7797">
                  <c:v>5.4984349757432938E-2</c:v>
                </c:pt>
                <c:pt idx="7798">
                  <c:v>5.5336154997348785E-2</c:v>
                </c:pt>
                <c:pt idx="7799">
                  <c:v>5.5429995059967041E-2</c:v>
                </c:pt>
                <c:pt idx="7800">
                  <c:v>5.6481420993804932E-2</c:v>
                </c:pt>
                <c:pt idx="7801">
                  <c:v>5.6293852627277374E-2</c:v>
                </c:pt>
                <c:pt idx="7802">
                  <c:v>5.6753974407911301E-2</c:v>
                </c:pt>
                <c:pt idx="7803">
                  <c:v>5.5782046169042587E-2</c:v>
                </c:pt>
                <c:pt idx="7804">
                  <c:v>5.491160973906517E-2</c:v>
                </c:pt>
                <c:pt idx="7805">
                  <c:v>5.5361896753311157E-2</c:v>
                </c:pt>
                <c:pt idx="7806">
                  <c:v>5.5926293134689331E-2</c:v>
                </c:pt>
                <c:pt idx="7807">
                  <c:v>5.6722063571214676E-2</c:v>
                </c:pt>
                <c:pt idx="7808">
                  <c:v>5.6623801589012146E-2</c:v>
                </c:pt>
                <c:pt idx="7809">
                  <c:v>5.6797023862600327E-2</c:v>
                </c:pt>
                <c:pt idx="7810">
                  <c:v>5.5243801325559616E-2</c:v>
                </c:pt>
                <c:pt idx="7811">
                  <c:v>5.5084757506847382E-2</c:v>
                </c:pt>
                <c:pt idx="7812">
                  <c:v>5.5251315236091614E-2</c:v>
                </c:pt>
                <c:pt idx="7813">
                  <c:v>5.7011794298887253E-2</c:v>
                </c:pt>
                <c:pt idx="7814">
                  <c:v>5.6845031678676605E-2</c:v>
                </c:pt>
                <c:pt idx="7815">
                  <c:v>5.7336721569299698E-2</c:v>
                </c:pt>
                <c:pt idx="7816">
                  <c:v>5.6201547384262085E-2</c:v>
                </c:pt>
                <c:pt idx="7817">
                  <c:v>5.5235862731933594E-2</c:v>
                </c:pt>
                <c:pt idx="7818">
                  <c:v>5.4723162204027176E-2</c:v>
                </c:pt>
                <c:pt idx="7819">
                  <c:v>5.6161612272262573E-2</c:v>
                </c:pt>
                <c:pt idx="7820">
                  <c:v>5.6256931275129318E-2</c:v>
                </c:pt>
                <c:pt idx="7821">
                  <c:v>5.7137548923492432E-2</c:v>
                </c:pt>
                <c:pt idx="7822">
                  <c:v>5.7376142591238022E-2</c:v>
                </c:pt>
                <c:pt idx="7823">
                  <c:v>5.6079581379890442E-2</c:v>
                </c:pt>
                <c:pt idx="7824">
                  <c:v>5.4747533053159714E-2</c:v>
                </c:pt>
                <c:pt idx="7825">
                  <c:v>5.5631116032600403E-2</c:v>
                </c:pt>
                <c:pt idx="7826">
                  <c:v>5.6194089353084564E-2</c:v>
                </c:pt>
                <c:pt idx="7827">
                  <c:v>5.6239232420921326E-2</c:v>
                </c:pt>
                <c:pt idx="7828">
                  <c:v>5.691065639257431E-2</c:v>
                </c:pt>
                <c:pt idx="7829">
                  <c:v>5.6554097682237625E-2</c:v>
                </c:pt>
                <c:pt idx="7830">
                  <c:v>5.5367805063724518E-2</c:v>
                </c:pt>
                <c:pt idx="7831">
                  <c:v>5.5226884782314301E-2</c:v>
                </c:pt>
                <c:pt idx="7832">
                  <c:v>5.6118473410606384E-2</c:v>
                </c:pt>
                <c:pt idx="7833">
                  <c:v>5.6512445211410522E-2</c:v>
                </c:pt>
                <c:pt idx="7834">
                  <c:v>5.7437077164649963E-2</c:v>
                </c:pt>
                <c:pt idx="7835">
                  <c:v>5.7342417538166046E-2</c:v>
                </c:pt>
                <c:pt idx="7836">
                  <c:v>5.6221537292003632E-2</c:v>
                </c:pt>
                <c:pt idx="7837">
                  <c:v>5.5078916251659393E-2</c:v>
                </c:pt>
                <c:pt idx="7838">
                  <c:v>5.5497661232948303E-2</c:v>
                </c:pt>
                <c:pt idx="7839">
                  <c:v>5.5848337709903717E-2</c:v>
                </c:pt>
                <c:pt idx="7840">
                  <c:v>5.7104956358671188E-2</c:v>
                </c:pt>
                <c:pt idx="7841">
                  <c:v>5.7722870260477066E-2</c:v>
                </c:pt>
                <c:pt idx="7842">
                  <c:v>5.7167284190654755E-2</c:v>
                </c:pt>
                <c:pt idx="7843">
                  <c:v>5.5966068059206009E-2</c:v>
                </c:pt>
                <c:pt idx="7844">
                  <c:v>5.5500458925962448E-2</c:v>
                </c:pt>
                <c:pt idx="7845">
                  <c:v>5.5673830211162567E-2</c:v>
                </c:pt>
                <c:pt idx="7846">
                  <c:v>5.6386746466159821E-2</c:v>
                </c:pt>
                <c:pt idx="7847">
                  <c:v>5.7716585695743561E-2</c:v>
                </c:pt>
                <c:pt idx="7848">
                  <c:v>5.7428035885095596E-2</c:v>
                </c:pt>
                <c:pt idx="7849">
                  <c:v>5.7052213698625565E-2</c:v>
                </c:pt>
                <c:pt idx="7850">
                  <c:v>5.6106206029653549E-2</c:v>
                </c:pt>
                <c:pt idx="7851">
                  <c:v>5.6126419454813004E-2</c:v>
                </c:pt>
                <c:pt idx="7852">
                  <c:v>5.5940143764019012E-2</c:v>
                </c:pt>
                <c:pt idx="7853">
                  <c:v>5.7288710027933121E-2</c:v>
                </c:pt>
                <c:pt idx="7854">
                  <c:v>5.7538852095603943E-2</c:v>
                </c:pt>
                <c:pt idx="7855">
                  <c:v>5.7235777378082275E-2</c:v>
                </c:pt>
                <c:pt idx="7856">
                  <c:v>5.6218791753053665E-2</c:v>
                </c:pt>
                <c:pt idx="7857">
                  <c:v>5.6699670851230621E-2</c:v>
                </c:pt>
                <c:pt idx="7858">
                  <c:v>5.6309491395950317E-2</c:v>
                </c:pt>
                <c:pt idx="7859">
                  <c:v>5.7282030582427979E-2</c:v>
                </c:pt>
                <c:pt idx="7860">
                  <c:v>5.7512812316417694E-2</c:v>
                </c:pt>
                <c:pt idx="7861">
                  <c:v>5.7658001780509949E-2</c:v>
                </c:pt>
                <c:pt idx="7862">
                  <c:v>5.656374990940094E-2</c:v>
                </c:pt>
                <c:pt idx="7863">
                  <c:v>5.6208997964859009E-2</c:v>
                </c:pt>
                <c:pt idx="7864">
                  <c:v>5.4978694766759872E-2</c:v>
                </c:pt>
                <c:pt idx="7865">
                  <c:v>5.5872075259685516E-2</c:v>
                </c:pt>
                <c:pt idx="7866">
                  <c:v>5.6920725852251053E-2</c:v>
                </c:pt>
                <c:pt idx="7867">
                  <c:v>5.6951861828565598E-2</c:v>
                </c:pt>
                <c:pt idx="7868">
                  <c:v>5.6936856359243393E-2</c:v>
                </c:pt>
                <c:pt idx="7869">
                  <c:v>5.6973468512296677E-2</c:v>
                </c:pt>
                <c:pt idx="7870">
                  <c:v>5.5991295725107193E-2</c:v>
                </c:pt>
                <c:pt idx="7871">
                  <c:v>5.6267954409122467E-2</c:v>
                </c:pt>
                <c:pt idx="7872">
                  <c:v>5.7549696415662766E-2</c:v>
                </c:pt>
                <c:pt idx="7873">
                  <c:v>5.7362660765647888E-2</c:v>
                </c:pt>
                <c:pt idx="7874">
                  <c:v>5.7157903909683228E-2</c:v>
                </c:pt>
                <c:pt idx="7875">
                  <c:v>5.7271167635917664E-2</c:v>
                </c:pt>
                <c:pt idx="7876">
                  <c:v>5.5545203387737274E-2</c:v>
                </c:pt>
                <c:pt idx="7877">
                  <c:v>5.5808596312999725E-2</c:v>
                </c:pt>
                <c:pt idx="7878">
                  <c:v>5.7089950889348984E-2</c:v>
                </c:pt>
                <c:pt idx="7879">
                  <c:v>5.7819906622171402E-2</c:v>
                </c:pt>
                <c:pt idx="7880">
                  <c:v>5.7167630642652512E-2</c:v>
                </c:pt>
                <c:pt idx="7881">
                  <c:v>5.7811558246612549E-2</c:v>
                </c:pt>
                <c:pt idx="7882">
                  <c:v>5.6285794824361801E-2</c:v>
                </c:pt>
                <c:pt idx="7883">
                  <c:v>5.5548697710037231E-2</c:v>
                </c:pt>
                <c:pt idx="7884">
                  <c:v>5.6156564503908157E-2</c:v>
                </c:pt>
                <c:pt idx="7885">
                  <c:v>5.7787783443927765E-2</c:v>
                </c:pt>
                <c:pt idx="7886">
                  <c:v>5.7749122381210327E-2</c:v>
                </c:pt>
                <c:pt idx="7887">
                  <c:v>5.7653412222862244E-2</c:v>
                </c:pt>
                <c:pt idx="7888">
                  <c:v>5.7589787989854813E-2</c:v>
                </c:pt>
                <c:pt idx="7889">
                  <c:v>5.6035567075014114E-2</c:v>
                </c:pt>
                <c:pt idx="7890">
                  <c:v>5.6109465658664703E-2</c:v>
                </c:pt>
                <c:pt idx="7891">
                  <c:v>5.7403668761253357E-2</c:v>
                </c:pt>
                <c:pt idx="7892">
                  <c:v>5.7818695902824402E-2</c:v>
                </c:pt>
                <c:pt idx="7893">
                  <c:v>5.7133309543132782E-2</c:v>
                </c:pt>
                <c:pt idx="7894">
                  <c:v>5.7682950049638748E-2</c:v>
                </c:pt>
                <c:pt idx="7895">
                  <c:v>5.6099452078342438E-2</c:v>
                </c:pt>
                <c:pt idx="7896">
                  <c:v>5.617741122841835E-2</c:v>
                </c:pt>
                <c:pt idx="7897">
                  <c:v>5.7119641453027725E-2</c:v>
                </c:pt>
                <c:pt idx="7898">
                  <c:v>5.8149389922618866E-2</c:v>
                </c:pt>
                <c:pt idx="7899">
                  <c:v>5.8135107159614563E-2</c:v>
                </c:pt>
                <c:pt idx="7900">
                  <c:v>5.869760736823082E-2</c:v>
                </c:pt>
                <c:pt idx="7901">
                  <c:v>5.6298483163118362E-2</c:v>
                </c:pt>
                <c:pt idx="7902">
                  <c:v>5.6424196809530258E-2</c:v>
                </c:pt>
                <c:pt idx="7903">
                  <c:v>5.6770734488964081E-2</c:v>
                </c:pt>
                <c:pt idx="7904">
                  <c:v>5.7515133172273636E-2</c:v>
                </c:pt>
                <c:pt idx="7905">
                  <c:v>5.8117896318435669E-2</c:v>
                </c:pt>
                <c:pt idx="7906">
                  <c:v>5.9931911528110504E-2</c:v>
                </c:pt>
                <c:pt idx="7907">
                  <c:v>5.7362426072359085E-2</c:v>
                </c:pt>
                <c:pt idx="7908">
                  <c:v>5.7177234441041946E-2</c:v>
                </c:pt>
                <c:pt idx="7909">
                  <c:v>5.7354625314474106E-2</c:v>
                </c:pt>
                <c:pt idx="7910">
                  <c:v>5.829276517033577E-2</c:v>
                </c:pt>
                <c:pt idx="7911">
                  <c:v>5.8845821768045425E-2</c:v>
                </c:pt>
                <c:pt idx="7912">
                  <c:v>6.030229851603508E-2</c:v>
                </c:pt>
                <c:pt idx="7913">
                  <c:v>5.8563560247421265E-2</c:v>
                </c:pt>
                <c:pt idx="7914">
                  <c:v>5.7899981737136841E-2</c:v>
                </c:pt>
                <c:pt idx="7915">
                  <c:v>5.7051621377468109E-2</c:v>
                </c:pt>
                <c:pt idx="7916">
                  <c:v>5.8464542031288147E-2</c:v>
                </c:pt>
                <c:pt idx="7917">
                  <c:v>5.8814682066440582E-2</c:v>
                </c:pt>
                <c:pt idx="7918">
                  <c:v>5.9674479067325592E-2</c:v>
                </c:pt>
                <c:pt idx="7919">
                  <c:v>5.9007860720157623E-2</c:v>
                </c:pt>
                <c:pt idx="7920">
                  <c:v>5.8934547007083893E-2</c:v>
                </c:pt>
                <c:pt idx="7921">
                  <c:v>5.7138890027999878E-2</c:v>
                </c:pt>
                <c:pt idx="7922">
                  <c:v>5.8050163090229034E-2</c:v>
                </c:pt>
                <c:pt idx="7923">
                  <c:v>5.8645930141210556E-2</c:v>
                </c:pt>
                <c:pt idx="7924">
                  <c:v>5.963589996099472E-2</c:v>
                </c:pt>
                <c:pt idx="7925">
                  <c:v>5.8868296444416046E-2</c:v>
                </c:pt>
                <c:pt idx="7926">
                  <c:v>5.9275854378938675E-2</c:v>
                </c:pt>
                <c:pt idx="7927">
                  <c:v>5.7451251894235611E-2</c:v>
                </c:pt>
                <c:pt idx="7928">
                  <c:v>5.7918470352888107E-2</c:v>
                </c:pt>
                <c:pt idx="7929">
                  <c:v>5.8665413409471512E-2</c:v>
                </c:pt>
                <c:pt idx="7930">
                  <c:v>5.9446036815643311E-2</c:v>
                </c:pt>
                <c:pt idx="7931">
                  <c:v>5.8954760432243347E-2</c:v>
                </c:pt>
                <c:pt idx="7932">
                  <c:v>5.9460107237100601E-2</c:v>
                </c:pt>
                <c:pt idx="7933">
                  <c:v>5.7642817497253418E-2</c:v>
                </c:pt>
                <c:pt idx="7934">
                  <c:v>5.7911768555641174E-2</c:v>
                </c:pt>
                <c:pt idx="7935">
                  <c:v>5.8357611298561096E-2</c:v>
                </c:pt>
                <c:pt idx="7936">
                  <c:v>5.9612590819597244E-2</c:v>
                </c:pt>
                <c:pt idx="7937">
                  <c:v>5.9231691062450409E-2</c:v>
                </c:pt>
                <c:pt idx="7938">
                  <c:v>5.9080298990011215E-2</c:v>
                </c:pt>
                <c:pt idx="7939">
                  <c:v>5.7606671005487442E-2</c:v>
                </c:pt>
                <c:pt idx="7940">
                  <c:v>5.8056805282831192E-2</c:v>
                </c:pt>
                <c:pt idx="7941">
                  <c:v>5.8188978582620621E-2</c:v>
                </c:pt>
                <c:pt idx="7942">
                  <c:v>5.9350878000259399E-2</c:v>
                </c:pt>
                <c:pt idx="7943">
                  <c:v>6.0082998126745224E-2</c:v>
                </c:pt>
                <c:pt idx="7944">
                  <c:v>5.9937402606010437E-2</c:v>
                </c:pt>
                <c:pt idx="7945">
                  <c:v>5.8101572096347809E-2</c:v>
                </c:pt>
                <c:pt idx="7946">
                  <c:v>5.8260511606931686E-2</c:v>
                </c:pt>
                <c:pt idx="7947">
                  <c:v>5.8208435773849487E-2</c:v>
                </c:pt>
                <c:pt idx="7948">
                  <c:v>5.8631669729948044E-2</c:v>
                </c:pt>
                <c:pt idx="7949">
                  <c:v>5.987616628408432E-2</c:v>
                </c:pt>
                <c:pt idx="7950">
                  <c:v>6.0052298009395599E-2</c:v>
                </c:pt>
                <c:pt idx="7951">
                  <c:v>5.8375537395477295E-2</c:v>
                </c:pt>
                <c:pt idx="7952">
                  <c:v>5.8202736079692841E-2</c:v>
                </c:pt>
                <c:pt idx="7953">
                  <c:v>5.8117959648370743E-2</c:v>
                </c:pt>
                <c:pt idx="7954">
                  <c:v>5.8076977729797363E-2</c:v>
                </c:pt>
                <c:pt idx="7955">
                  <c:v>5.9517111629247665E-2</c:v>
                </c:pt>
                <c:pt idx="7956">
                  <c:v>5.9542488306760788E-2</c:v>
                </c:pt>
                <c:pt idx="7957">
                  <c:v>5.8509208261966705E-2</c:v>
                </c:pt>
                <c:pt idx="7958">
                  <c:v>5.8263789862394333E-2</c:v>
                </c:pt>
                <c:pt idx="7959">
                  <c:v>5.7984683662652969E-2</c:v>
                </c:pt>
                <c:pt idx="7960">
                  <c:v>5.8301590383052826E-2</c:v>
                </c:pt>
                <c:pt idx="7961">
                  <c:v>6.0342654585838318E-2</c:v>
                </c:pt>
                <c:pt idx="7962">
                  <c:v>5.9780016541481018E-2</c:v>
                </c:pt>
                <c:pt idx="7963">
                  <c:v>5.9031303972005844E-2</c:v>
                </c:pt>
                <c:pt idx="7964">
                  <c:v>5.8633714914321899E-2</c:v>
                </c:pt>
                <c:pt idx="7965">
                  <c:v>5.765949934720993E-2</c:v>
                </c:pt>
                <c:pt idx="7966">
                  <c:v>5.7964228093624115E-2</c:v>
                </c:pt>
                <c:pt idx="7967">
                  <c:v>5.9702411293983459E-2</c:v>
                </c:pt>
                <c:pt idx="7968">
                  <c:v>5.9899903833866119E-2</c:v>
                </c:pt>
                <c:pt idx="7969">
                  <c:v>5.9890151023864746E-2</c:v>
                </c:pt>
                <c:pt idx="7970">
                  <c:v>5.8913871645927429E-2</c:v>
                </c:pt>
                <c:pt idx="7971">
                  <c:v>5.7976406067609787E-2</c:v>
                </c:pt>
                <c:pt idx="7972">
                  <c:v>5.8035563677549362E-2</c:v>
                </c:pt>
                <c:pt idx="7973">
                  <c:v>5.8812852948904037E-2</c:v>
                </c:pt>
                <c:pt idx="7974">
                  <c:v>5.9492394328117371E-2</c:v>
                </c:pt>
                <c:pt idx="7975">
                  <c:v>5.9994161128997803E-2</c:v>
                </c:pt>
                <c:pt idx="7976">
                  <c:v>5.8921102434396744E-2</c:v>
                </c:pt>
                <c:pt idx="7977">
                  <c:v>5.8103002607822418E-2</c:v>
                </c:pt>
                <c:pt idx="7978">
                  <c:v>5.8113813400268555E-2</c:v>
                </c:pt>
                <c:pt idx="7979">
                  <c:v>5.8599989861249924E-2</c:v>
                </c:pt>
                <c:pt idx="7980">
                  <c:v>5.9457052499055862E-2</c:v>
                </c:pt>
                <c:pt idx="7981">
                  <c:v>6.007133424282074E-2</c:v>
                </c:pt>
                <c:pt idx="7982">
                  <c:v>5.9300363063812256E-2</c:v>
                </c:pt>
                <c:pt idx="7983">
                  <c:v>5.8536689728498459E-2</c:v>
                </c:pt>
                <c:pt idx="7984">
                  <c:v>5.8554671704769135E-2</c:v>
                </c:pt>
                <c:pt idx="7985">
                  <c:v>5.8750197291374207E-2</c:v>
                </c:pt>
                <c:pt idx="7986">
                  <c:v>5.964670330286026E-2</c:v>
                </c:pt>
                <c:pt idx="7987">
                  <c:v>6.0038387775421143E-2</c:v>
                </c:pt>
                <c:pt idx="7988">
                  <c:v>5.9383690357208252E-2</c:v>
                </c:pt>
                <c:pt idx="7989">
                  <c:v>5.8705467730760574E-2</c:v>
                </c:pt>
                <c:pt idx="7990">
                  <c:v>5.8640521019697189E-2</c:v>
                </c:pt>
                <c:pt idx="7991">
                  <c:v>5.8795440942049026E-2</c:v>
                </c:pt>
                <c:pt idx="7992">
                  <c:v>5.9993021190166473E-2</c:v>
                </c:pt>
                <c:pt idx="7993">
                  <c:v>5.9816185384988785E-2</c:v>
                </c:pt>
                <c:pt idx="7994">
                  <c:v>5.9160877019166946E-2</c:v>
                </c:pt>
                <c:pt idx="7995">
                  <c:v>5.8937523514032364E-2</c:v>
                </c:pt>
                <c:pt idx="7996">
                  <c:v>5.8446113020181656E-2</c:v>
                </c:pt>
                <c:pt idx="7997">
                  <c:v>5.8705169707536697E-2</c:v>
                </c:pt>
                <c:pt idx="7998">
                  <c:v>6.0413572937250137E-2</c:v>
                </c:pt>
                <c:pt idx="7999">
                  <c:v>6.0003593564033508E-2</c:v>
                </c:pt>
                <c:pt idx="8000">
                  <c:v>5.9035766869783401E-2</c:v>
                </c:pt>
                <c:pt idx="8001">
                  <c:v>5.8793086558580399E-2</c:v>
                </c:pt>
                <c:pt idx="8002">
                  <c:v>5.8090921491384506E-2</c:v>
                </c:pt>
                <c:pt idx="8003">
                  <c:v>5.8664724230766296E-2</c:v>
                </c:pt>
                <c:pt idx="8004">
                  <c:v>6.0443662106990814E-2</c:v>
                </c:pt>
                <c:pt idx="8005">
                  <c:v>6.0540657490491867E-2</c:v>
                </c:pt>
                <c:pt idx="8006">
                  <c:v>6.0457464307546616E-2</c:v>
                </c:pt>
                <c:pt idx="8007">
                  <c:v>5.8916289359331131E-2</c:v>
                </c:pt>
                <c:pt idx="8008">
                  <c:v>5.8193489909172058E-2</c:v>
                </c:pt>
                <c:pt idx="8009">
                  <c:v>5.8900922536849976E-2</c:v>
                </c:pt>
                <c:pt idx="8010">
                  <c:v>5.983482301235199E-2</c:v>
                </c:pt>
                <c:pt idx="8011">
                  <c:v>6.0429591685533524E-2</c:v>
                </c:pt>
                <c:pt idx="8012">
                  <c:v>6.0465887188911438E-2</c:v>
                </c:pt>
                <c:pt idx="8013">
                  <c:v>5.8716516941785812E-2</c:v>
                </c:pt>
                <c:pt idx="8014">
                  <c:v>5.8088596910238266E-2</c:v>
                </c:pt>
                <c:pt idx="8015">
                  <c:v>5.8855064213275909E-2</c:v>
                </c:pt>
                <c:pt idx="8016">
                  <c:v>5.9231095016002655E-2</c:v>
                </c:pt>
                <c:pt idx="8017">
                  <c:v>6.0838792473077774E-2</c:v>
                </c:pt>
                <c:pt idx="8018">
                  <c:v>6.0444619506597519E-2</c:v>
                </c:pt>
                <c:pt idx="8019">
                  <c:v>5.8886192739009857E-2</c:v>
                </c:pt>
                <c:pt idx="8020">
                  <c:v>5.8572802692651749E-2</c:v>
                </c:pt>
                <c:pt idx="8021">
                  <c:v>5.8615602552890778E-2</c:v>
                </c:pt>
                <c:pt idx="8022">
                  <c:v>5.9120770543813705E-2</c:v>
                </c:pt>
                <c:pt idx="8023">
                  <c:v>6.1149954795837402E-2</c:v>
                </c:pt>
                <c:pt idx="8024">
                  <c:v>5.9948887676000595E-2</c:v>
                </c:pt>
                <c:pt idx="8025">
                  <c:v>5.8924775570631027E-2</c:v>
                </c:pt>
                <c:pt idx="8026">
                  <c:v>5.8483399450778961E-2</c:v>
                </c:pt>
                <c:pt idx="8027">
                  <c:v>5.8526951819658279E-2</c:v>
                </c:pt>
                <c:pt idx="8028">
                  <c:v>5.9383515268564224E-2</c:v>
                </c:pt>
                <c:pt idx="8029">
                  <c:v>6.0653038322925568E-2</c:v>
                </c:pt>
                <c:pt idx="8030">
                  <c:v>5.9755012392997742E-2</c:v>
                </c:pt>
                <c:pt idx="8031">
                  <c:v>5.8889046311378479E-2</c:v>
                </c:pt>
                <c:pt idx="8032">
                  <c:v>5.8655779808759689E-2</c:v>
                </c:pt>
                <c:pt idx="8033">
                  <c:v>5.8541584759950638E-2</c:v>
                </c:pt>
                <c:pt idx="8034">
                  <c:v>5.990070104598999E-2</c:v>
                </c:pt>
                <c:pt idx="8035">
                  <c:v>6.0988400131464005E-2</c:v>
                </c:pt>
                <c:pt idx="8036">
                  <c:v>6.0348398983478546E-2</c:v>
                </c:pt>
                <c:pt idx="8037">
                  <c:v>5.9329453855752945E-2</c:v>
                </c:pt>
                <c:pt idx="8038">
                  <c:v>5.9018801897764206E-2</c:v>
                </c:pt>
                <c:pt idx="8039">
                  <c:v>5.8915372937917709E-2</c:v>
                </c:pt>
                <c:pt idx="8040">
                  <c:v>6.0054294764995575E-2</c:v>
                </c:pt>
                <c:pt idx="8041">
                  <c:v>6.0335423797369003E-2</c:v>
                </c:pt>
                <c:pt idx="8042">
                  <c:v>5.9869658201932907E-2</c:v>
                </c:pt>
                <c:pt idx="8043">
                  <c:v>5.9515606611967087E-2</c:v>
                </c:pt>
                <c:pt idx="8044">
                  <c:v>5.8865457773208618E-2</c:v>
                </c:pt>
                <c:pt idx="8045">
                  <c:v>5.9543650597333908E-2</c:v>
                </c:pt>
                <c:pt idx="8046">
                  <c:v>6.0230821371078491E-2</c:v>
                </c:pt>
                <c:pt idx="8047">
                  <c:v>6.0704458504915237E-2</c:v>
                </c:pt>
                <c:pt idx="8048">
                  <c:v>5.9696212410926819E-2</c:v>
                </c:pt>
                <c:pt idx="8049">
                  <c:v>5.9179153293371201E-2</c:v>
                </c:pt>
                <c:pt idx="8050">
                  <c:v>5.870756134390831E-2</c:v>
                </c:pt>
                <c:pt idx="8051">
                  <c:v>5.920826643705368E-2</c:v>
                </c:pt>
                <c:pt idx="8052">
                  <c:v>6.0388695448637009E-2</c:v>
                </c:pt>
                <c:pt idx="8053">
                  <c:v>6.0826841741800308E-2</c:v>
                </c:pt>
                <c:pt idx="8054">
                  <c:v>6.0126401484012604E-2</c:v>
                </c:pt>
                <c:pt idx="8055">
                  <c:v>5.9103142470121384E-2</c:v>
                </c:pt>
                <c:pt idx="8056">
                  <c:v>5.891859158873558E-2</c:v>
                </c:pt>
                <c:pt idx="8057">
                  <c:v>5.8952435851097107E-2</c:v>
                </c:pt>
                <c:pt idx="8058">
                  <c:v>6.0287151485681534E-2</c:v>
                </c:pt>
                <c:pt idx="8059">
                  <c:v>6.0610894113779068E-2</c:v>
                </c:pt>
                <c:pt idx="8060">
                  <c:v>5.949077382683754E-2</c:v>
                </c:pt>
                <c:pt idx="8061">
                  <c:v>5.9054352343082428E-2</c:v>
                </c:pt>
                <c:pt idx="8062">
                  <c:v>5.8802705258131027E-2</c:v>
                </c:pt>
                <c:pt idx="8063">
                  <c:v>5.9266529977321625E-2</c:v>
                </c:pt>
                <c:pt idx="8064">
                  <c:v>6.1003759503364563E-2</c:v>
                </c:pt>
                <c:pt idx="8065">
                  <c:v>6.0467682778835297E-2</c:v>
                </c:pt>
                <c:pt idx="8066">
                  <c:v>5.9243381023406982E-2</c:v>
                </c:pt>
                <c:pt idx="8067">
                  <c:v>5.9155210852622986E-2</c:v>
                </c:pt>
                <c:pt idx="8068">
                  <c:v>5.8515194803476334E-2</c:v>
                </c:pt>
                <c:pt idx="8069">
                  <c:v>5.9894420206546783E-2</c:v>
                </c:pt>
                <c:pt idx="8070">
                  <c:v>6.0820929706096649E-2</c:v>
                </c:pt>
                <c:pt idx="8071">
                  <c:v>5.9972204267978668E-2</c:v>
                </c:pt>
                <c:pt idx="8072">
                  <c:v>5.9545774012804031E-2</c:v>
                </c:pt>
                <c:pt idx="8073">
                  <c:v>5.8787073940038681E-2</c:v>
                </c:pt>
                <c:pt idx="8074">
                  <c:v>5.878777801990509E-2</c:v>
                </c:pt>
                <c:pt idx="8075">
                  <c:v>5.9976875782012939E-2</c:v>
                </c:pt>
                <c:pt idx="8076">
                  <c:v>5.9981346130371094E-2</c:v>
                </c:pt>
                <c:pt idx="8077">
                  <c:v>5.9676326811313629E-2</c:v>
                </c:pt>
                <c:pt idx="8078">
                  <c:v>5.933210626244545E-2</c:v>
                </c:pt>
                <c:pt idx="8079">
                  <c:v>5.8609843254089355E-2</c:v>
                </c:pt>
                <c:pt idx="8080">
                  <c:v>5.9666845947504044E-2</c:v>
                </c:pt>
                <c:pt idx="8081">
                  <c:v>6.0126360505819321E-2</c:v>
                </c:pt>
                <c:pt idx="8082">
                  <c:v>6.0019686818122864E-2</c:v>
                </c:pt>
                <c:pt idx="8083">
                  <c:v>5.9701520949602127E-2</c:v>
                </c:pt>
                <c:pt idx="8084">
                  <c:v>5.8914408087730408E-2</c:v>
                </c:pt>
                <c:pt idx="8085">
                  <c:v>5.9078413993120193E-2</c:v>
                </c:pt>
                <c:pt idx="8086">
                  <c:v>5.9691250324249268E-2</c:v>
                </c:pt>
                <c:pt idx="8087">
                  <c:v>6.0258898884057999E-2</c:v>
                </c:pt>
                <c:pt idx="8088">
                  <c:v>6.040564551949501E-2</c:v>
                </c:pt>
                <c:pt idx="8089">
                  <c:v>5.9780199080705643E-2</c:v>
                </c:pt>
                <c:pt idx="8090">
                  <c:v>5.9345025569200516E-2</c:v>
                </c:pt>
                <c:pt idx="8091">
                  <c:v>5.9761229902505875E-2</c:v>
                </c:pt>
                <c:pt idx="8092">
                  <c:v>6.012541800737381E-2</c:v>
                </c:pt>
                <c:pt idx="8093">
                  <c:v>6.0765378177165985E-2</c:v>
                </c:pt>
                <c:pt idx="8094">
                  <c:v>6.0529273003339767E-2</c:v>
                </c:pt>
                <c:pt idx="8095">
                  <c:v>5.9304915368556976E-2</c:v>
                </c:pt>
                <c:pt idx="8096">
                  <c:v>5.9626344591379166E-2</c:v>
                </c:pt>
                <c:pt idx="8097">
                  <c:v>5.9481997042894363E-2</c:v>
                </c:pt>
                <c:pt idx="8098">
                  <c:v>6.0242228209972382E-2</c:v>
                </c:pt>
                <c:pt idx="8099">
                  <c:v>6.1259239912033081E-2</c:v>
                </c:pt>
                <c:pt idx="8100">
                  <c:v>6.018197163939476E-2</c:v>
                </c:pt>
                <c:pt idx="8101">
                  <c:v>6.0063477605581284E-2</c:v>
                </c:pt>
                <c:pt idx="8102">
                  <c:v>5.9673592448234558E-2</c:v>
                </c:pt>
                <c:pt idx="8103">
                  <c:v>5.9884298592805862E-2</c:v>
                </c:pt>
                <c:pt idx="8104">
                  <c:v>6.0894064605236053E-2</c:v>
                </c:pt>
                <c:pt idx="8105">
                  <c:v>6.0906998813152313E-2</c:v>
                </c:pt>
                <c:pt idx="8106">
                  <c:v>6.0096807777881622E-2</c:v>
                </c:pt>
                <c:pt idx="8107">
                  <c:v>5.9991393238306046E-2</c:v>
                </c:pt>
                <c:pt idx="8108">
                  <c:v>5.9678740799427032E-2</c:v>
                </c:pt>
                <c:pt idx="8109">
                  <c:v>6.0363985598087311E-2</c:v>
                </c:pt>
                <c:pt idx="8110">
                  <c:v>6.079578772187233E-2</c:v>
                </c:pt>
                <c:pt idx="8111">
                  <c:v>6.0329772531986237E-2</c:v>
                </c:pt>
                <c:pt idx="8112">
                  <c:v>6.0666266828775406E-2</c:v>
                </c:pt>
                <c:pt idx="8113">
                  <c:v>5.9658780694007874E-2</c:v>
                </c:pt>
                <c:pt idx="8114">
                  <c:v>6.0276474803686142E-2</c:v>
                </c:pt>
                <c:pt idx="8115">
                  <c:v>6.0809515416622162E-2</c:v>
                </c:pt>
                <c:pt idx="8116">
                  <c:v>6.0036968439817429E-2</c:v>
                </c:pt>
                <c:pt idx="8117">
                  <c:v>6.0853973031044006E-2</c:v>
                </c:pt>
                <c:pt idx="8118">
                  <c:v>6.0110948979854584E-2</c:v>
                </c:pt>
                <c:pt idx="8119">
                  <c:v>6.0262057930231094E-2</c:v>
                </c:pt>
                <c:pt idx="8120">
                  <c:v>6.1341047286987305E-2</c:v>
                </c:pt>
                <c:pt idx="8121">
                  <c:v>6.0188032686710358E-2</c:v>
                </c:pt>
                <c:pt idx="8122">
                  <c:v>6.0158196836709976E-2</c:v>
                </c:pt>
                <c:pt idx="8123">
                  <c:v>5.9731133282184601E-2</c:v>
                </c:pt>
                <c:pt idx="8124">
                  <c:v>5.9801902621984482E-2</c:v>
                </c:pt>
                <c:pt idx="8125">
                  <c:v>6.1100725084543228E-2</c:v>
                </c:pt>
                <c:pt idx="8126">
                  <c:v>6.0718968510627747E-2</c:v>
                </c:pt>
                <c:pt idx="8127">
                  <c:v>6.0022085905075073E-2</c:v>
                </c:pt>
                <c:pt idx="8128">
                  <c:v>5.9396713972091675E-2</c:v>
                </c:pt>
                <c:pt idx="8129">
                  <c:v>5.9272781014442444E-2</c:v>
                </c:pt>
                <c:pt idx="8130">
                  <c:v>5.9992913156747818E-2</c:v>
                </c:pt>
                <c:pt idx="8131">
                  <c:v>6.1087239533662796E-2</c:v>
                </c:pt>
                <c:pt idx="8132">
                  <c:v>6.0703068971633911E-2</c:v>
                </c:pt>
                <c:pt idx="8133">
                  <c:v>5.9582814574241638E-2</c:v>
                </c:pt>
                <c:pt idx="8134">
                  <c:v>5.9389397501945496E-2</c:v>
                </c:pt>
                <c:pt idx="8135">
                  <c:v>5.936126783490181E-2</c:v>
                </c:pt>
                <c:pt idx="8136">
                  <c:v>6.0715906322002411E-2</c:v>
                </c:pt>
                <c:pt idx="8137">
                  <c:v>6.1196476221084595E-2</c:v>
                </c:pt>
                <c:pt idx="8138">
                  <c:v>6.0186043381690979E-2</c:v>
                </c:pt>
                <c:pt idx="8139">
                  <c:v>5.9559501707553864E-2</c:v>
                </c:pt>
                <c:pt idx="8140">
                  <c:v>5.9048283845186234E-2</c:v>
                </c:pt>
                <c:pt idx="8141">
                  <c:v>6.0029808431863785E-2</c:v>
                </c:pt>
                <c:pt idx="8142">
                  <c:v>6.1233557760715485E-2</c:v>
                </c:pt>
                <c:pt idx="8143">
                  <c:v>6.1289992183446884E-2</c:v>
                </c:pt>
                <c:pt idx="8144">
                  <c:v>6.0385376214981079E-2</c:v>
                </c:pt>
                <c:pt idx="8145">
                  <c:v>5.9206634759902954E-2</c:v>
                </c:pt>
                <c:pt idx="8146">
                  <c:v>5.9447970241308212E-2</c:v>
                </c:pt>
                <c:pt idx="8147">
                  <c:v>6.0555446892976761E-2</c:v>
                </c:pt>
                <c:pt idx="8148">
                  <c:v>6.1761487275362015E-2</c:v>
                </c:pt>
                <c:pt idx="8149">
                  <c:v>6.1605807393789291E-2</c:v>
                </c:pt>
                <c:pt idx="8150">
                  <c:v>5.9266343712806702E-2</c:v>
                </c:pt>
                <c:pt idx="8151">
                  <c:v>5.8338169008493423E-2</c:v>
                </c:pt>
                <c:pt idx="8152">
                  <c:v>5.9304598718881607E-2</c:v>
                </c:pt>
                <c:pt idx="8153">
                  <c:v>6.008809432387352E-2</c:v>
                </c:pt>
                <c:pt idx="8154">
                  <c:v>6.1384502798318863E-2</c:v>
                </c:pt>
                <c:pt idx="8155">
                  <c:v>6.1125911772251129E-2</c:v>
                </c:pt>
                <c:pt idx="8156">
                  <c:v>5.9171494096517563E-2</c:v>
                </c:pt>
                <c:pt idx="8157">
                  <c:v>5.9735611081123352E-2</c:v>
                </c:pt>
                <c:pt idx="8158">
                  <c:v>6.0324631631374359E-2</c:v>
                </c:pt>
                <c:pt idx="8159">
                  <c:v>6.0712553560733795E-2</c:v>
                </c:pt>
                <c:pt idx="8160">
                  <c:v>6.1262045055627823E-2</c:v>
                </c:pt>
                <c:pt idx="8161">
                  <c:v>6.0148518532514572E-2</c:v>
                </c:pt>
                <c:pt idx="8162">
                  <c:v>5.9808667749166489E-2</c:v>
                </c:pt>
                <c:pt idx="8163">
                  <c:v>6.0172602534294128E-2</c:v>
                </c:pt>
                <c:pt idx="8164">
                  <c:v>6.0435615479946136E-2</c:v>
                </c:pt>
                <c:pt idx="8165">
                  <c:v>6.0886293649673462E-2</c:v>
                </c:pt>
                <c:pt idx="8166">
                  <c:v>6.0486979782581329E-2</c:v>
                </c:pt>
                <c:pt idx="8167">
                  <c:v>6.0127526521682739E-2</c:v>
                </c:pt>
                <c:pt idx="8168">
                  <c:v>6.0135975480079651E-2</c:v>
                </c:pt>
                <c:pt idx="8169">
                  <c:v>6.043577566742897E-2</c:v>
                </c:pt>
                <c:pt idx="8170">
                  <c:v>6.1021264642477036E-2</c:v>
                </c:pt>
                <c:pt idx="8171">
                  <c:v>6.1152175068855286E-2</c:v>
                </c:pt>
                <c:pt idx="8172">
                  <c:v>6.053527444601059E-2</c:v>
                </c:pt>
                <c:pt idx="8173">
                  <c:v>6.0216918587684631E-2</c:v>
                </c:pt>
                <c:pt idx="8174">
                  <c:v>5.9964694082736969E-2</c:v>
                </c:pt>
                <c:pt idx="8175">
                  <c:v>6.0482203960418701E-2</c:v>
                </c:pt>
                <c:pt idx="8176">
                  <c:v>6.1362914741039276E-2</c:v>
                </c:pt>
                <c:pt idx="8177">
                  <c:v>6.0632031410932541E-2</c:v>
                </c:pt>
                <c:pt idx="8178">
                  <c:v>6.0393635183572769E-2</c:v>
                </c:pt>
                <c:pt idx="8179">
                  <c:v>6.0142621397972107E-2</c:v>
                </c:pt>
                <c:pt idx="8180">
                  <c:v>6.031779944896698E-2</c:v>
                </c:pt>
                <c:pt idx="8181">
                  <c:v>6.1182964593172073E-2</c:v>
                </c:pt>
                <c:pt idx="8182">
                  <c:v>6.0866933315992355E-2</c:v>
                </c:pt>
                <c:pt idx="8183">
                  <c:v>6.0247141867876053E-2</c:v>
                </c:pt>
                <c:pt idx="8184">
                  <c:v>6.0229141265153885E-2</c:v>
                </c:pt>
                <c:pt idx="8185">
                  <c:v>6.053050234913826E-2</c:v>
                </c:pt>
                <c:pt idx="8186">
                  <c:v>6.0991033911705017E-2</c:v>
                </c:pt>
                <c:pt idx="8187">
                  <c:v>6.135370209813118E-2</c:v>
                </c:pt>
                <c:pt idx="8188">
                  <c:v>6.030847504734993E-2</c:v>
                </c:pt>
                <c:pt idx="8189">
                  <c:v>6.0004107654094696E-2</c:v>
                </c:pt>
                <c:pt idx="8190">
                  <c:v>6.0605116188526154E-2</c:v>
                </c:pt>
                <c:pt idx="8191">
                  <c:v>6.08016736805439E-2</c:v>
                </c:pt>
                <c:pt idx="8192">
                  <c:v>6.1583008617162704E-2</c:v>
                </c:pt>
                <c:pt idx="8193">
                  <c:v>6.0909479856491089E-2</c:v>
                </c:pt>
                <c:pt idx="8194">
                  <c:v>6.0072202235460281E-2</c:v>
                </c:pt>
                <c:pt idx="8195">
                  <c:v>6.0418251901865005E-2</c:v>
                </c:pt>
                <c:pt idx="8196">
                  <c:v>6.0676544904708862E-2</c:v>
                </c:pt>
                <c:pt idx="8197">
                  <c:v>6.1219178140163422E-2</c:v>
                </c:pt>
                <c:pt idx="8198">
                  <c:v>6.1003860086202621E-2</c:v>
                </c:pt>
                <c:pt idx="8199">
                  <c:v>6.0229796916246414E-2</c:v>
                </c:pt>
                <c:pt idx="8200">
                  <c:v>6.0300007462501526E-2</c:v>
                </c:pt>
                <c:pt idx="8201">
                  <c:v>6.0851380228996277E-2</c:v>
                </c:pt>
                <c:pt idx="8202">
                  <c:v>6.1358384788036346E-2</c:v>
                </c:pt>
                <c:pt idx="8203">
                  <c:v>6.106669083237648E-2</c:v>
                </c:pt>
                <c:pt idx="8204">
                  <c:v>6.0920398682355881E-2</c:v>
                </c:pt>
                <c:pt idx="8205">
                  <c:v>6.0206707566976547E-2</c:v>
                </c:pt>
                <c:pt idx="8206">
                  <c:v>6.0770343989133835E-2</c:v>
                </c:pt>
                <c:pt idx="8207">
                  <c:v>6.1694297939538956E-2</c:v>
                </c:pt>
                <c:pt idx="8208">
                  <c:v>6.113838404417038E-2</c:v>
                </c:pt>
                <c:pt idx="8209">
                  <c:v>6.1395499855279922E-2</c:v>
                </c:pt>
                <c:pt idx="8210">
                  <c:v>6.0067322105169296E-2</c:v>
                </c:pt>
                <c:pt idx="8211">
                  <c:v>6.0412868857383728E-2</c:v>
                </c:pt>
                <c:pt idx="8212">
                  <c:v>6.1324991285800934E-2</c:v>
                </c:pt>
                <c:pt idx="8213">
                  <c:v>6.0943294316530228E-2</c:v>
                </c:pt>
                <c:pt idx="8214">
                  <c:v>6.1957642436027527E-2</c:v>
                </c:pt>
                <c:pt idx="8215">
                  <c:v>6.0234494507312775E-2</c:v>
                </c:pt>
                <c:pt idx="8216">
                  <c:v>6.0329888015985489E-2</c:v>
                </c:pt>
                <c:pt idx="8217">
                  <c:v>6.1095200479030609E-2</c:v>
                </c:pt>
                <c:pt idx="8218">
                  <c:v>6.0941264033317566E-2</c:v>
                </c:pt>
                <c:pt idx="8219">
                  <c:v>6.2328808009624481E-2</c:v>
                </c:pt>
                <c:pt idx="8220">
                  <c:v>6.1093032360076904E-2</c:v>
                </c:pt>
                <c:pt idx="8221">
                  <c:v>6.0258720070123672E-2</c:v>
                </c:pt>
                <c:pt idx="8222">
                  <c:v>6.0412362217903137E-2</c:v>
                </c:pt>
                <c:pt idx="8223">
                  <c:v>6.0396898537874222E-2</c:v>
                </c:pt>
                <c:pt idx="8224">
                  <c:v>6.1684016138315201E-2</c:v>
                </c:pt>
                <c:pt idx="8225">
                  <c:v>6.1605338007211685E-2</c:v>
                </c:pt>
                <c:pt idx="8226">
                  <c:v>6.1050176620483398E-2</c:v>
                </c:pt>
                <c:pt idx="8227">
                  <c:v>6.0609154403209686E-2</c:v>
                </c:pt>
                <c:pt idx="8228">
                  <c:v>6.0523111373186111E-2</c:v>
                </c:pt>
                <c:pt idx="8229">
                  <c:v>6.1721920967102051E-2</c:v>
                </c:pt>
                <c:pt idx="8230">
                  <c:v>6.1673231422901154E-2</c:v>
                </c:pt>
                <c:pt idx="8231">
                  <c:v>6.1695609241724014E-2</c:v>
                </c:pt>
                <c:pt idx="8232">
                  <c:v>6.1057411134243011E-2</c:v>
                </c:pt>
                <c:pt idx="8233">
                  <c:v>6.0685757547616959E-2</c:v>
                </c:pt>
                <c:pt idx="8234">
                  <c:v>6.1665557324886322E-2</c:v>
                </c:pt>
                <c:pt idx="8235">
                  <c:v>6.1511591076850891E-2</c:v>
                </c:pt>
                <c:pt idx="8236">
                  <c:v>6.1356421560049057E-2</c:v>
                </c:pt>
                <c:pt idx="8237">
                  <c:v>6.1049006879329681E-2</c:v>
                </c:pt>
                <c:pt idx="8238">
                  <c:v>6.0771875083446503E-2</c:v>
                </c:pt>
                <c:pt idx="8239">
                  <c:v>6.1331424862146378E-2</c:v>
                </c:pt>
                <c:pt idx="8240">
                  <c:v>6.1650443822145462E-2</c:v>
                </c:pt>
                <c:pt idx="8241">
                  <c:v>6.1821941286325455E-2</c:v>
                </c:pt>
                <c:pt idx="8242">
                  <c:v>6.1111416667699814E-2</c:v>
                </c:pt>
                <c:pt idx="8243">
                  <c:v>6.0987524688243866E-2</c:v>
                </c:pt>
                <c:pt idx="8244">
                  <c:v>6.1406277120113373E-2</c:v>
                </c:pt>
                <c:pt idx="8245">
                  <c:v>6.1078298836946487E-2</c:v>
                </c:pt>
                <c:pt idx="8246">
                  <c:v>6.1449900269508362E-2</c:v>
                </c:pt>
                <c:pt idx="8247">
                  <c:v>6.0871005058288574E-2</c:v>
                </c:pt>
                <c:pt idx="8248">
                  <c:v>6.1104245483875275E-2</c:v>
                </c:pt>
                <c:pt idx="8249">
                  <c:v>6.178014725446701E-2</c:v>
                </c:pt>
                <c:pt idx="8250">
                  <c:v>6.1519458889961243E-2</c:v>
                </c:pt>
                <c:pt idx="8251">
                  <c:v>6.1581011861562729E-2</c:v>
                </c:pt>
                <c:pt idx="8252">
                  <c:v>6.1055786907672882E-2</c:v>
                </c:pt>
                <c:pt idx="8253">
                  <c:v>6.1051398515701294E-2</c:v>
                </c:pt>
                <c:pt idx="8254">
                  <c:v>6.1453871428966522E-2</c:v>
                </c:pt>
                <c:pt idx="8255">
                  <c:v>6.1280161142349243E-2</c:v>
                </c:pt>
                <c:pt idx="8256">
                  <c:v>6.1266042292118073E-2</c:v>
                </c:pt>
                <c:pt idx="8257">
                  <c:v>6.1120577156543732E-2</c:v>
                </c:pt>
                <c:pt idx="8258">
                  <c:v>6.1186004430055618E-2</c:v>
                </c:pt>
                <c:pt idx="8259">
                  <c:v>6.1572931706905365E-2</c:v>
                </c:pt>
                <c:pt idx="8260">
                  <c:v>6.1384309083223343E-2</c:v>
                </c:pt>
                <c:pt idx="8261">
                  <c:v>6.136726588010788E-2</c:v>
                </c:pt>
                <c:pt idx="8262">
                  <c:v>6.1134256422519684E-2</c:v>
                </c:pt>
                <c:pt idx="8263">
                  <c:v>6.1442762613296509E-2</c:v>
                </c:pt>
                <c:pt idx="8264">
                  <c:v>6.1645660549402237E-2</c:v>
                </c:pt>
                <c:pt idx="8265">
                  <c:v>6.138678640127182E-2</c:v>
                </c:pt>
                <c:pt idx="8266">
                  <c:v>6.1403039842844009E-2</c:v>
                </c:pt>
                <c:pt idx="8267">
                  <c:v>6.0414444655179977E-2</c:v>
                </c:pt>
                <c:pt idx="8268">
                  <c:v>6.123395636677742E-2</c:v>
                </c:pt>
                <c:pt idx="8269">
                  <c:v>6.1224985867738724E-2</c:v>
                </c:pt>
                <c:pt idx="8270">
                  <c:v>6.1603333801031113E-2</c:v>
                </c:pt>
                <c:pt idx="8271">
                  <c:v>6.1042539775371552E-2</c:v>
                </c:pt>
                <c:pt idx="8272">
                  <c:v>6.0361575335264206E-2</c:v>
                </c:pt>
                <c:pt idx="8273">
                  <c:v>6.0978107154369354E-2</c:v>
                </c:pt>
                <c:pt idx="8274">
                  <c:v>6.1630934476852417E-2</c:v>
                </c:pt>
                <c:pt idx="8275">
                  <c:v>6.2465701252222061E-2</c:v>
                </c:pt>
                <c:pt idx="8276">
                  <c:v>6.1461023986339569E-2</c:v>
                </c:pt>
                <c:pt idx="8277">
                  <c:v>6.0532502830028534E-2</c:v>
                </c:pt>
                <c:pt idx="8278">
                  <c:v>6.0869641602039337E-2</c:v>
                </c:pt>
                <c:pt idx="8279">
                  <c:v>6.155502051115036E-2</c:v>
                </c:pt>
                <c:pt idx="8280">
                  <c:v>6.2299203127622604E-2</c:v>
                </c:pt>
                <c:pt idx="8281">
                  <c:v>6.130562350153923E-2</c:v>
                </c:pt>
                <c:pt idx="8282">
                  <c:v>6.0719650238752365E-2</c:v>
                </c:pt>
                <c:pt idx="8283">
                  <c:v>6.1141125857830048E-2</c:v>
                </c:pt>
                <c:pt idx="8284">
                  <c:v>6.1374876648187637E-2</c:v>
                </c:pt>
                <c:pt idx="8285">
                  <c:v>6.213701143860817E-2</c:v>
                </c:pt>
                <c:pt idx="8286">
                  <c:v>6.1293907463550568E-2</c:v>
                </c:pt>
                <c:pt idx="8287">
                  <c:v>6.0834977775812149E-2</c:v>
                </c:pt>
                <c:pt idx="8288">
                  <c:v>6.1523601412773132E-2</c:v>
                </c:pt>
                <c:pt idx="8289">
                  <c:v>6.166105717420578E-2</c:v>
                </c:pt>
                <c:pt idx="8290">
                  <c:v>6.2057975679636002E-2</c:v>
                </c:pt>
                <c:pt idx="8291">
                  <c:v>6.1548963189125061E-2</c:v>
                </c:pt>
                <c:pt idx="8292">
                  <c:v>6.1085645109415054E-2</c:v>
                </c:pt>
                <c:pt idx="8293">
                  <c:v>6.1569586396217346E-2</c:v>
                </c:pt>
                <c:pt idx="8294">
                  <c:v>6.184757873415947E-2</c:v>
                </c:pt>
                <c:pt idx="8295">
                  <c:v>6.1645340174436569E-2</c:v>
                </c:pt>
                <c:pt idx="8296">
                  <c:v>6.1645917594432831E-2</c:v>
                </c:pt>
                <c:pt idx="8297">
                  <c:v>6.0949511826038361E-2</c:v>
                </c:pt>
                <c:pt idx="8298">
                  <c:v>6.1663415282964706E-2</c:v>
                </c:pt>
                <c:pt idx="8299">
                  <c:v>6.2206227332353592E-2</c:v>
                </c:pt>
                <c:pt idx="8300">
                  <c:v>6.1905670911073685E-2</c:v>
                </c:pt>
                <c:pt idx="8301">
                  <c:v>6.1938062310218811E-2</c:v>
                </c:pt>
                <c:pt idx="8302">
                  <c:v>6.1086256057024002E-2</c:v>
                </c:pt>
                <c:pt idx="8303">
                  <c:v>6.205739825963974E-2</c:v>
                </c:pt>
                <c:pt idx="8304">
                  <c:v>6.2164347618818283E-2</c:v>
                </c:pt>
                <c:pt idx="8305">
                  <c:v>6.2311697751283646E-2</c:v>
                </c:pt>
                <c:pt idx="8306">
                  <c:v>6.2247671186923981E-2</c:v>
                </c:pt>
                <c:pt idx="8307">
                  <c:v>6.1232354491949081E-2</c:v>
                </c:pt>
                <c:pt idx="8308">
                  <c:v>6.2402147799730301E-2</c:v>
                </c:pt>
                <c:pt idx="8309">
                  <c:v>6.2033291906118393E-2</c:v>
                </c:pt>
                <c:pt idx="8310">
                  <c:v>6.2441863119602203E-2</c:v>
                </c:pt>
                <c:pt idx="8311">
                  <c:v>6.2412898987531662E-2</c:v>
                </c:pt>
                <c:pt idx="8312">
                  <c:v>6.1287309974431992E-2</c:v>
                </c:pt>
                <c:pt idx="8313">
                  <c:v>6.2376298010349274E-2</c:v>
                </c:pt>
                <c:pt idx="8314">
                  <c:v>6.195131316781044E-2</c:v>
                </c:pt>
                <c:pt idx="8315">
                  <c:v>6.271960586309433E-2</c:v>
                </c:pt>
                <c:pt idx="8316">
                  <c:v>6.2202665954828262E-2</c:v>
                </c:pt>
                <c:pt idx="8317">
                  <c:v>6.1457309871912003E-2</c:v>
                </c:pt>
                <c:pt idx="8318">
                  <c:v>6.1990950256586075E-2</c:v>
                </c:pt>
                <c:pt idx="8319">
                  <c:v>6.1965130269527435E-2</c:v>
                </c:pt>
                <c:pt idx="8320">
                  <c:v>6.2675468623638153E-2</c:v>
                </c:pt>
                <c:pt idx="8321">
                  <c:v>6.2166094779968262E-2</c:v>
                </c:pt>
                <c:pt idx="8322">
                  <c:v>6.1708241701126099E-2</c:v>
                </c:pt>
                <c:pt idx="8323">
                  <c:v>6.1402425169944763E-2</c:v>
                </c:pt>
                <c:pt idx="8324">
                  <c:v>6.1699368059635162E-2</c:v>
                </c:pt>
                <c:pt idx="8325">
                  <c:v>6.2913097441196442E-2</c:v>
                </c:pt>
                <c:pt idx="8326">
                  <c:v>6.2261812388896942E-2</c:v>
                </c:pt>
                <c:pt idx="8327">
                  <c:v>6.2429420650005341E-2</c:v>
                </c:pt>
                <c:pt idx="8328">
                  <c:v>6.1558227986097336E-2</c:v>
                </c:pt>
                <c:pt idx="8329">
                  <c:v>6.1674859374761581E-2</c:v>
                </c:pt>
                <c:pt idx="8330">
                  <c:v>6.2186066061258316E-2</c:v>
                </c:pt>
                <c:pt idx="8331">
                  <c:v>6.2065679579973221E-2</c:v>
                </c:pt>
                <c:pt idx="8332">
                  <c:v>6.1690393835306168E-2</c:v>
                </c:pt>
                <c:pt idx="8333">
                  <c:v>6.2044177204370499E-2</c:v>
                </c:pt>
                <c:pt idx="8334">
                  <c:v>6.1996132135391235E-2</c:v>
                </c:pt>
                <c:pt idx="8335">
                  <c:v>6.1908569186925888E-2</c:v>
                </c:pt>
                <c:pt idx="8336">
                  <c:v>6.2224134802818298E-2</c:v>
                </c:pt>
                <c:pt idx="8337">
                  <c:v>6.1815336346626282E-2</c:v>
                </c:pt>
                <c:pt idx="8338">
                  <c:v>6.2259402126073837E-2</c:v>
                </c:pt>
                <c:pt idx="8339">
                  <c:v>6.2576934695243835E-2</c:v>
                </c:pt>
                <c:pt idx="8340">
                  <c:v>6.2187008559703827E-2</c:v>
                </c:pt>
                <c:pt idx="8341">
                  <c:v>6.1767809092998505E-2</c:v>
                </c:pt>
                <c:pt idx="8342">
                  <c:v>6.1945922672748566E-2</c:v>
                </c:pt>
                <c:pt idx="8343">
                  <c:v>6.2225453555583954E-2</c:v>
                </c:pt>
                <c:pt idx="8344">
                  <c:v>6.2153734266757965E-2</c:v>
                </c:pt>
                <c:pt idx="8345">
                  <c:v>6.2493182718753815E-2</c:v>
                </c:pt>
                <c:pt idx="8346">
                  <c:v>6.2257420271635056E-2</c:v>
                </c:pt>
                <c:pt idx="8347">
                  <c:v>6.2425866723060608E-2</c:v>
                </c:pt>
                <c:pt idx="8348">
                  <c:v>6.237875297665596E-2</c:v>
                </c:pt>
                <c:pt idx="8349">
                  <c:v>6.1810467392206192E-2</c:v>
                </c:pt>
                <c:pt idx="8350">
                  <c:v>6.1610840260982513E-2</c:v>
                </c:pt>
                <c:pt idx="8351">
                  <c:v>6.2150795012712479E-2</c:v>
                </c:pt>
                <c:pt idx="8352">
                  <c:v>6.3079886138439178E-2</c:v>
                </c:pt>
                <c:pt idx="8353">
                  <c:v>6.3033647835254669E-2</c:v>
                </c:pt>
                <c:pt idx="8354">
                  <c:v>6.2575876712799072E-2</c:v>
                </c:pt>
                <c:pt idx="8355">
                  <c:v>6.1699230223894119E-2</c:v>
                </c:pt>
                <c:pt idx="8356">
                  <c:v>6.1860185116529465E-2</c:v>
                </c:pt>
                <c:pt idx="8357">
                  <c:v>6.3219867646694183E-2</c:v>
                </c:pt>
                <c:pt idx="8358">
                  <c:v>6.3148930668830872E-2</c:v>
                </c:pt>
                <c:pt idx="8359">
                  <c:v>6.2275007367134094E-2</c:v>
                </c:pt>
                <c:pt idx="8360">
                  <c:v>6.1750754714012146E-2</c:v>
                </c:pt>
                <c:pt idx="8361">
                  <c:v>6.2133807688951492E-2</c:v>
                </c:pt>
                <c:pt idx="8362">
                  <c:v>6.2724106013774872E-2</c:v>
                </c:pt>
                <c:pt idx="8363">
                  <c:v>6.3264638185501099E-2</c:v>
                </c:pt>
                <c:pt idx="8364">
                  <c:v>6.2413401901721954E-2</c:v>
                </c:pt>
                <c:pt idx="8365">
                  <c:v>6.2234390527009964E-2</c:v>
                </c:pt>
                <c:pt idx="8366">
                  <c:v>6.248290091753006E-2</c:v>
                </c:pt>
                <c:pt idx="8367">
                  <c:v>6.2826871871948242E-2</c:v>
                </c:pt>
                <c:pt idx="8368">
                  <c:v>6.2380723655223846E-2</c:v>
                </c:pt>
                <c:pt idx="8369">
                  <c:v>6.2760710716247559E-2</c:v>
                </c:pt>
                <c:pt idx="8370">
                  <c:v>6.285848468542099E-2</c:v>
                </c:pt>
                <c:pt idx="8371">
                  <c:v>6.2804192304611206E-2</c:v>
                </c:pt>
                <c:pt idx="8372">
                  <c:v>6.3319846987724304E-2</c:v>
                </c:pt>
                <c:pt idx="8373">
                  <c:v>6.2175486236810684E-2</c:v>
                </c:pt>
                <c:pt idx="8374">
                  <c:v>6.2294721603393555E-2</c:v>
                </c:pt>
                <c:pt idx="8375">
                  <c:v>6.2380008399486542E-2</c:v>
                </c:pt>
                <c:pt idx="8376">
                  <c:v>6.3249446451663971E-2</c:v>
                </c:pt>
                <c:pt idx="8377">
                  <c:v>6.2693402171134949E-2</c:v>
                </c:pt>
                <c:pt idx="8378">
                  <c:v>6.2105488032102585E-2</c:v>
                </c:pt>
                <c:pt idx="8379">
                  <c:v>6.2048051506280899E-2</c:v>
                </c:pt>
                <c:pt idx="8380">
                  <c:v>6.1825193464756012E-2</c:v>
                </c:pt>
                <c:pt idx="8381">
                  <c:v>6.316714733839035E-2</c:v>
                </c:pt>
                <c:pt idx="8382">
                  <c:v>6.2552385032176971E-2</c:v>
                </c:pt>
                <c:pt idx="8383">
                  <c:v>6.2268078327178955E-2</c:v>
                </c:pt>
                <c:pt idx="8384">
                  <c:v>6.2210310250520706E-2</c:v>
                </c:pt>
                <c:pt idx="8385">
                  <c:v>6.2764406204223633E-2</c:v>
                </c:pt>
                <c:pt idx="8386">
                  <c:v>6.3288204371929169E-2</c:v>
                </c:pt>
                <c:pt idx="8387">
                  <c:v>6.2783129513263702E-2</c:v>
                </c:pt>
                <c:pt idx="8388">
                  <c:v>6.2946908175945282E-2</c:v>
                </c:pt>
                <c:pt idx="8389">
                  <c:v>6.2559261918067932E-2</c:v>
                </c:pt>
                <c:pt idx="8390">
                  <c:v>6.3258752226829529E-2</c:v>
                </c:pt>
                <c:pt idx="8391">
                  <c:v>6.2238901853561401E-2</c:v>
                </c:pt>
                <c:pt idx="8392">
                  <c:v>6.2221709638834E-2</c:v>
                </c:pt>
                <c:pt idx="8393">
                  <c:v>6.2574699521064758E-2</c:v>
                </c:pt>
                <c:pt idx="8394">
                  <c:v>6.3090711832046509E-2</c:v>
                </c:pt>
                <c:pt idx="8395">
                  <c:v>6.3499286770820618E-2</c:v>
                </c:pt>
                <c:pt idx="8396">
                  <c:v>6.2186967581510544E-2</c:v>
                </c:pt>
                <c:pt idx="8397">
                  <c:v>6.2472399324178696E-2</c:v>
                </c:pt>
                <c:pt idx="8398">
                  <c:v>6.2682807445526123E-2</c:v>
                </c:pt>
                <c:pt idx="8399">
                  <c:v>6.3378818333148956E-2</c:v>
                </c:pt>
                <c:pt idx="8400">
                  <c:v>6.2935724854469299E-2</c:v>
                </c:pt>
                <c:pt idx="8401">
                  <c:v>6.2433194369077682E-2</c:v>
                </c:pt>
                <c:pt idx="8402">
                  <c:v>6.2936082482337952E-2</c:v>
                </c:pt>
                <c:pt idx="8403">
                  <c:v>6.3701309263706207E-2</c:v>
                </c:pt>
                <c:pt idx="8404">
                  <c:v>6.3558019697666168E-2</c:v>
                </c:pt>
                <c:pt idx="8405">
                  <c:v>6.2732785940170288E-2</c:v>
                </c:pt>
                <c:pt idx="8406">
                  <c:v>6.2577538192272186E-2</c:v>
                </c:pt>
                <c:pt idx="8407">
                  <c:v>6.295478343963623E-2</c:v>
                </c:pt>
                <c:pt idx="8408">
                  <c:v>6.362190842628479E-2</c:v>
                </c:pt>
                <c:pt idx="8409">
                  <c:v>6.2773481011390686E-2</c:v>
                </c:pt>
                <c:pt idx="8410">
                  <c:v>6.2961019575595856E-2</c:v>
                </c:pt>
                <c:pt idx="8411">
                  <c:v>6.2613636255264282E-2</c:v>
                </c:pt>
                <c:pt idx="8412">
                  <c:v>6.3804872334003448E-2</c:v>
                </c:pt>
                <c:pt idx="8413">
                  <c:v>6.376955658197403E-2</c:v>
                </c:pt>
                <c:pt idx="8414">
                  <c:v>6.2750793993473053E-2</c:v>
                </c:pt>
                <c:pt idx="8415">
                  <c:v>6.2603890895843506E-2</c:v>
                </c:pt>
                <c:pt idx="8416">
                  <c:v>6.2917895615100861E-2</c:v>
                </c:pt>
                <c:pt idx="8417">
                  <c:v>6.4581453800201416E-2</c:v>
                </c:pt>
                <c:pt idx="8418">
                  <c:v>6.3688047230243683E-2</c:v>
                </c:pt>
                <c:pt idx="8419">
                  <c:v>6.263810396194458E-2</c:v>
                </c:pt>
                <c:pt idx="8420">
                  <c:v>6.2120996415615082E-2</c:v>
                </c:pt>
                <c:pt idx="8421">
                  <c:v>6.3470520079135895E-2</c:v>
                </c:pt>
                <c:pt idx="8422">
                  <c:v>6.4483746886253357E-2</c:v>
                </c:pt>
                <c:pt idx="8423">
                  <c:v>6.380077451467514E-2</c:v>
                </c:pt>
                <c:pt idx="8424">
                  <c:v>6.2285222113132477E-2</c:v>
                </c:pt>
                <c:pt idx="8425">
                  <c:v>6.2704026699066162E-2</c:v>
                </c:pt>
                <c:pt idx="8426">
                  <c:v>6.3939601182937622E-2</c:v>
                </c:pt>
                <c:pt idx="8427">
                  <c:v>6.4796119928359985E-2</c:v>
                </c:pt>
                <c:pt idx="8428">
                  <c:v>6.3499890267848969E-2</c:v>
                </c:pt>
                <c:pt idx="8429">
                  <c:v>6.2697291374206543E-2</c:v>
                </c:pt>
                <c:pt idx="8430">
                  <c:v>6.3465423882007599E-2</c:v>
                </c:pt>
                <c:pt idx="8431">
                  <c:v>6.4554721117019653E-2</c:v>
                </c:pt>
                <c:pt idx="8432">
                  <c:v>6.4744994044303894E-2</c:v>
                </c:pt>
                <c:pt idx="8433">
                  <c:v>6.3537575304508209E-2</c:v>
                </c:pt>
                <c:pt idx="8434">
                  <c:v>6.2962993979454041E-2</c:v>
                </c:pt>
                <c:pt idx="8435">
                  <c:v>6.3170969486236572E-2</c:v>
                </c:pt>
                <c:pt idx="8436">
                  <c:v>6.4017429947853088E-2</c:v>
                </c:pt>
                <c:pt idx="8437">
                  <c:v>6.3760437071323395E-2</c:v>
                </c:pt>
                <c:pt idx="8438">
                  <c:v>6.336609274148941E-2</c:v>
                </c:pt>
                <c:pt idx="8439">
                  <c:v>6.3017427921295166E-2</c:v>
                </c:pt>
                <c:pt idx="8440">
                  <c:v>6.4154088497161865E-2</c:v>
                </c:pt>
                <c:pt idx="8441">
                  <c:v>6.4164355397224426E-2</c:v>
                </c:pt>
                <c:pt idx="8442">
                  <c:v>6.3540510833263397E-2</c:v>
                </c:pt>
                <c:pt idx="8443">
                  <c:v>6.2883041799068451E-2</c:v>
                </c:pt>
                <c:pt idx="8444">
                  <c:v>6.330551952123642E-2</c:v>
                </c:pt>
                <c:pt idx="8445">
                  <c:v>6.4252845942974091E-2</c:v>
                </c:pt>
                <c:pt idx="8446">
                  <c:v>6.3768871128559113E-2</c:v>
                </c:pt>
                <c:pt idx="8447">
                  <c:v>6.3257366418838501E-2</c:v>
                </c:pt>
                <c:pt idx="8448">
                  <c:v>6.3130289316177368E-2</c:v>
                </c:pt>
                <c:pt idx="8449">
                  <c:v>6.439797580242157E-2</c:v>
                </c:pt>
                <c:pt idx="8450">
                  <c:v>6.4069971442222595E-2</c:v>
                </c:pt>
                <c:pt idx="8451">
                  <c:v>6.3510149717330933E-2</c:v>
                </c:pt>
                <c:pt idx="8452">
                  <c:v>6.2530204653739929E-2</c:v>
                </c:pt>
                <c:pt idx="8453">
                  <c:v>6.3619241118431091E-2</c:v>
                </c:pt>
                <c:pt idx="8454">
                  <c:v>6.4193621277809143E-2</c:v>
                </c:pt>
                <c:pt idx="8455">
                  <c:v>6.3812524080276489E-2</c:v>
                </c:pt>
                <c:pt idx="8456">
                  <c:v>6.2863960862159729E-2</c:v>
                </c:pt>
                <c:pt idx="8457">
                  <c:v>6.2668666243553162E-2</c:v>
                </c:pt>
                <c:pt idx="8458">
                  <c:v>6.4452424645423889E-2</c:v>
                </c:pt>
                <c:pt idx="8459">
                  <c:v>6.4558736979961395E-2</c:v>
                </c:pt>
                <c:pt idx="8460">
                  <c:v>6.4049132168292999E-2</c:v>
                </c:pt>
                <c:pt idx="8461">
                  <c:v>6.2817282974720001E-2</c:v>
                </c:pt>
                <c:pt idx="8462">
                  <c:v>6.3303597271442413E-2</c:v>
                </c:pt>
                <c:pt idx="8463">
                  <c:v>6.4428530633449554E-2</c:v>
                </c:pt>
                <c:pt idx="8464">
                  <c:v>6.4489834010601044E-2</c:v>
                </c:pt>
                <c:pt idx="8465">
                  <c:v>6.33116215467453E-2</c:v>
                </c:pt>
                <c:pt idx="8466">
                  <c:v>6.3115909695625305E-2</c:v>
                </c:pt>
                <c:pt idx="8467">
                  <c:v>6.3703663647174835E-2</c:v>
                </c:pt>
                <c:pt idx="8468">
                  <c:v>6.5064117312431335E-2</c:v>
                </c:pt>
                <c:pt idx="8469">
                  <c:v>6.3886605203151703E-2</c:v>
                </c:pt>
                <c:pt idx="8470">
                  <c:v>6.3450060784816742E-2</c:v>
                </c:pt>
                <c:pt idx="8471">
                  <c:v>6.3456401228904724E-2</c:v>
                </c:pt>
                <c:pt idx="8472">
                  <c:v>6.4511805772781372E-2</c:v>
                </c:pt>
                <c:pt idx="8473">
                  <c:v>6.4448945224285126E-2</c:v>
                </c:pt>
                <c:pt idx="8474">
                  <c:v>6.3576988875865936E-2</c:v>
                </c:pt>
                <c:pt idx="8475">
                  <c:v>6.3786260783672333E-2</c:v>
                </c:pt>
                <c:pt idx="8476">
                  <c:v>6.4124703407287598E-2</c:v>
                </c:pt>
                <c:pt idx="8477">
                  <c:v>6.4815044403076172E-2</c:v>
                </c:pt>
                <c:pt idx="8478">
                  <c:v>6.3889786601066589E-2</c:v>
                </c:pt>
                <c:pt idx="8479">
                  <c:v>6.3633821904659271E-2</c:v>
                </c:pt>
                <c:pt idx="8480">
                  <c:v>6.3835352659225464E-2</c:v>
                </c:pt>
                <c:pt idx="8481">
                  <c:v>6.5077595412731171E-2</c:v>
                </c:pt>
                <c:pt idx="8482">
                  <c:v>6.4460597932338715E-2</c:v>
                </c:pt>
                <c:pt idx="8483">
                  <c:v>6.3820697367191315E-2</c:v>
                </c:pt>
                <c:pt idx="8484">
                  <c:v>6.369326263666153E-2</c:v>
                </c:pt>
                <c:pt idx="8485">
                  <c:v>6.4690269529819489E-2</c:v>
                </c:pt>
                <c:pt idx="8486">
                  <c:v>6.5356351435184479E-2</c:v>
                </c:pt>
                <c:pt idx="8487">
                  <c:v>6.3990049064159393E-2</c:v>
                </c:pt>
                <c:pt idx="8488">
                  <c:v>6.3851818442344666E-2</c:v>
                </c:pt>
                <c:pt idx="8489">
                  <c:v>6.4278401434421539E-2</c:v>
                </c:pt>
                <c:pt idx="8490">
                  <c:v>6.542680412530899E-2</c:v>
                </c:pt>
                <c:pt idx="8491">
                  <c:v>6.4869560301303864E-2</c:v>
                </c:pt>
                <c:pt idx="8492">
                  <c:v>6.3875280320644379E-2</c:v>
                </c:pt>
                <c:pt idx="8493">
                  <c:v>6.2985949218273163E-2</c:v>
                </c:pt>
                <c:pt idx="8494">
                  <c:v>6.3881374895572662E-2</c:v>
                </c:pt>
                <c:pt idx="8495">
                  <c:v>6.4217731356620789E-2</c:v>
                </c:pt>
                <c:pt idx="8496">
                  <c:v>6.4365655183792114E-2</c:v>
                </c:pt>
                <c:pt idx="8497">
                  <c:v>6.3553042709827423E-2</c:v>
                </c:pt>
                <c:pt idx="8498">
                  <c:v>6.3748285174369812E-2</c:v>
                </c:pt>
                <c:pt idx="8499">
                  <c:v>6.440436840057373E-2</c:v>
                </c:pt>
                <c:pt idx="8500">
                  <c:v>6.50835782289505E-2</c:v>
                </c:pt>
                <c:pt idx="8501">
                  <c:v>6.5086178481578827E-2</c:v>
                </c:pt>
                <c:pt idx="8502">
                  <c:v>6.3949279487133026E-2</c:v>
                </c:pt>
                <c:pt idx="8503">
                  <c:v>6.4000017940998077E-2</c:v>
                </c:pt>
                <c:pt idx="8504">
                  <c:v>6.447824090719223E-2</c:v>
                </c:pt>
                <c:pt idx="8505">
                  <c:v>6.5186701714992523E-2</c:v>
                </c:pt>
                <c:pt idx="8506">
                  <c:v>6.473851203918457E-2</c:v>
                </c:pt>
                <c:pt idx="8507">
                  <c:v>6.4411737024784088E-2</c:v>
                </c:pt>
                <c:pt idx="8508">
                  <c:v>6.4324982464313507E-2</c:v>
                </c:pt>
                <c:pt idx="8509">
                  <c:v>6.4897209405899048E-2</c:v>
                </c:pt>
                <c:pt idx="8510">
                  <c:v>6.4643897116184235E-2</c:v>
                </c:pt>
                <c:pt idx="8511">
                  <c:v>6.4284577965736389E-2</c:v>
                </c:pt>
                <c:pt idx="8512">
                  <c:v>6.4122483134269714E-2</c:v>
                </c:pt>
                <c:pt idx="8513">
                  <c:v>6.4612157642841339E-2</c:v>
                </c:pt>
                <c:pt idx="8514">
                  <c:v>6.529652327299118E-2</c:v>
                </c:pt>
                <c:pt idx="8515">
                  <c:v>6.5159298479557037E-2</c:v>
                </c:pt>
                <c:pt idx="8516">
                  <c:v>6.4626604318618774E-2</c:v>
                </c:pt>
                <c:pt idx="8517">
                  <c:v>6.4024671912193298E-2</c:v>
                </c:pt>
                <c:pt idx="8518">
                  <c:v>6.4747162163257599E-2</c:v>
                </c:pt>
                <c:pt idx="8519">
                  <c:v>6.5171949565410614E-2</c:v>
                </c:pt>
                <c:pt idx="8520">
                  <c:v>6.5122172236442566E-2</c:v>
                </c:pt>
                <c:pt idx="8521">
                  <c:v>6.4442820847034454E-2</c:v>
                </c:pt>
                <c:pt idx="8522">
                  <c:v>6.5134666860103607E-2</c:v>
                </c:pt>
                <c:pt idx="8523">
                  <c:v>6.524377316236496E-2</c:v>
                </c:pt>
                <c:pt idx="8524">
                  <c:v>6.4735367894172668E-2</c:v>
                </c:pt>
                <c:pt idx="8525">
                  <c:v>6.4033590257167816E-2</c:v>
                </c:pt>
                <c:pt idx="8526">
                  <c:v>6.4686693251132965E-2</c:v>
                </c:pt>
                <c:pt idx="8527">
                  <c:v>6.5285965800285339E-2</c:v>
                </c:pt>
                <c:pt idx="8528">
                  <c:v>6.5098769962787628E-2</c:v>
                </c:pt>
                <c:pt idx="8529">
                  <c:v>6.4345978200435638E-2</c:v>
                </c:pt>
                <c:pt idx="8530">
                  <c:v>6.4147055149078369E-2</c:v>
                </c:pt>
                <c:pt idx="8531">
                  <c:v>6.4870208501815796E-2</c:v>
                </c:pt>
                <c:pt idx="8532">
                  <c:v>6.4998634159564972E-2</c:v>
                </c:pt>
                <c:pt idx="8533">
                  <c:v>6.4740642905235291E-2</c:v>
                </c:pt>
                <c:pt idx="8534">
                  <c:v>6.372552365064621E-2</c:v>
                </c:pt>
                <c:pt idx="8535">
                  <c:v>6.4729996025562286E-2</c:v>
                </c:pt>
                <c:pt idx="8536">
                  <c:v>6.5279707312583923E-2</c:v>
                </c:pt>
                <c:pt idx="8537">
                  <c:v>6.5593086183071136E-2</c:v>
                </c:pt>
                <c:pt idx="8538">
                  <c:v>6.4097888767719269E-2</c:v>
                </c:pt>
                <c:pt idx="8539">
                  <c:v>6.4567610621452332E-2</c:v>
                </c:pt>
                <c:pt idx="8540">
                  <c:v>6.5008491277694702E-2</c:v>
                </c:pt>
                <c:pt idx="8541">
                  <c:v>6.5678954124450684E-2</c:v>
                </c:pt>
                <c:pt idx="8542">
                  <c:v>6.4526587724685669E-2</c:v>
                </c:pt>
                <c:pt idx="8543">
                  <c:v>6.4548589289188385E-2</c:v>
                </c:pt>
                <c:pt idx="8544">
                  <c:v>6.467822939157486E-2</c:v>
                </c:pt>
                <c:pt idx="8545">
                  <c:v>6.5334811806678772E-2</c:v>
                </c:pt>
                <c:pt idx="8546">
                  <c:v>6.4790286123752594E-2</c:v>
                </c:pt>
                <c:pt idx="8547">
                  <c:v>6.4685165882110596E-2</c:v>
                </c:pt>
                <c:pt idx="8548">
                  <c:v>6.4824908971786499E-2</c:v>
                </c:pt>
                <c:pt idx="8549">
                  <c:v>6.5285496413707733E-2</c:v>
                </c:pt>
                <c:pt idx="8550">
                  <c:v>6.5090946853160858E-2</c:v>
                </c:pt>
                <c:pt idx="8551">
                  <c:v>6.517406553030014E-2</c:v>
                </c:pt>
                <c:pt idx="8552">
                  <c:v>6.5100356936454773E-2</c:v>
                </c:pt>
                <c:pt idx="8553">
                  <c:v>6.5403774380683899E-2</c:v>
                </c:pt>
                <c:pt idx="8554">
                  <c:v>6.4880505204200745E-2</c:v>
                </c:pt>
                <c:pt idx="8555">
                  <c:v>6.5087832510471344E-2</c:v>
                </c:pt>
                <c:pt idx="8556">
                  <c:v>6.5158650279045105E-2</c:v>
                </c:pt>
                <c:pt idx="8557">
                  <c:v>6.5706521272659302E-2</c:v>
                </c:pt>
                <c:pt idx="8558">
                  <c:v>6.5225616097450256E-2</c:v>
                </c:pt>
                <c:pt idx="8559">
                  <c:v>6.5013907849788666E-2</c:v>
                </c:pt>
                <c:pt idx="8560">
                  <c:v>6.4787596464157104E-2</c:v>
                </c:pt>
                <c:pt idx="8561">
                  <c:v>6.5406166017055511E-2</c:v>
                </c:pt>
                <c:pt idx="8562">
                  <c:v>6.541607528924942E-2</c:v>
                </c:pt>
                <c:pt idx="8563">
                  <c:v>6.5388113260269165E-2</c:v>
                </c:pt>
                <c:pt idx="8564">
                  <c:v>6.485409289598465E-2</c:v>
                </c:pt>
                <c:pt idx="8565">
                  <c:v>6.4967162907123566E-2</c:v>
                </c:pt>
                <c:pt idx="8566">
                  <c:v>6.530703604221344E-2</c:v>
                </c:pt>
                <c:pt idx="8567">
                  <c:v>6.5490759909152985E-2</c:v>
                </c:pt>
                <c:pt idx="8568">
                  <c:v>6.4972624182701111E-2</c:v>
                </c:pt>
                <c:pt idx="8569">
                  <c:v>6.5105028450489044E-2</c:v>
                </c:pt>
                <c:pt idx="8570">
                  <c:v>6.5416738390922546E-2</c:v>
                </c:pt>
                <c:pt idx="8571">
                  <c:v>6.5821491181850433E-2</c:v>
                </c:pt>
                <c:pt idx="8572">
                  <c:v>6.5308861434459686E-2</c:v>
                </c:pt>
                <c:pt idx="8573">
                  <c:v>6.503402441740036E-2</c:v>
                </c:pt>
                <c:pt idx="8574">
                  <c:v>6.535649299621582E-2</c:v>
                </c:pt>
                <c:pt idx="8575">
                  <c:v>6.6021651029586792E-2</c:v>
                </c:pt>
                <c:pt idx="8576">
                  <c:v>6.6118210554122925E-2</c:v>
                </c:pt>
                <c:pt idx="8577">
                  <c:v>6.5366111695766449E-2</c:v>
                </c:pt>
                <c:pt idx="8578">
                  <c:v>6.5094895660877228E-2</c:v>
                </c:pt>
                <c:pt idx="8579">
                  <c:v>6.5903432667255402E-2</c:v>
                </c:pt>
                <c:pt idx="8580">
                  <c:v>6.5970726311206818E-2</c:v>
                </c:pt>
                <c:pt idx="8581">
                  <c:v>6.4889028668403625E-2</c:v>
                </c:pt>
                <c:pt idx="8582">
                  <c:v>6.4690552651882172E-2</c:v>
                </c:pt>
                <c:pt idx="8583">
                  <c:v>6.6254034638404846E-2</c:v>
                </c:pt>
                <c:pt idx="8584">
                  <c:v>6.6992081701755524E-2</c:v>
                </c:pt>
                <c:pt idx="8585">
                  <c:v>6.5387055277824402E-2</c:v>
                </c:pt>
                <c:pt idx="8586">
                  <c:v>6.4347043633460999E-2</c:v>
                </c:pt>
                <c:pt idx="8587">
                  <c:v>6.5328322350978851E-2</c:v>
                </c:pt>
                <c:pt idx="8588">
                  <c:v>6.6488206386566162E-2</c:v>
                </c:pt>
                <c:pt idx="8589">
                  <c:v>6.5823487937450409E-2</c:v>
                </c:pt>
                <c:pt idx="8590">
                  <c:v>6.4764350652694702E-2</c:v>
                </c:pt>
                <c:pt idx="8591">
                  <c:v>6.5106377005577087E-2</c:v>
                </c:pt>
                <c:pt idx="8592">
                  <c:v>6.6036142408847809E-2</c:v>
                </c:pt>
                <c:pt idx="8593">
                  <c:v>6.6036142408847809E-2</c:v>
                </c:pt>
                <c:pt idx="8594">
                  <c:v>6.5396994352340698E-2</c:v>
                </c:pt>
                <c:pt idx="8595">
                  <c:v>6.5455913543701172E-2</c:v>
                </c:pt>
                <c:pt idx="8596">
                  <c:v>6.6186070442199707E-2</c:v>
                </c:pt>
                <c:pt idx="8597">
                  <c:v>6.5888494253158569E-2</c:v>
                </c:pt>
                <c:pt idx="8598">
                  <c:v>6.5384455025196075E-2</c:v>
                </c:pt>
                <c:pt idx="8599">
                  <c:v>6.5520390868186951E-2</c:v>
                </c:pt>
                <c:pt idx="8600">
                  <c:v>6.6163338720798492E-2</c:v>
                </c:pt>
                <c:pt idx="8601">
                  <c:v>6.6198021173477173E-2</c:v>
                </c:pt>
                <c:pt idx="8602">
                  <c:v>6.5372437238693237E-2</c:v>
                </c:pt>
                <c:pt idx="8603">
                  <c:v>6.5706126391887665E-2</c:v>
                </c:pt>
                <c:pt idx="8604">
                  <c:v>6.5664224326610565E-2</c:v>
                </c:pt>
                <c:pt idx="8605">
                  <c:v>6.5753594040870667E-2</c:v>
                </c:pt>
                <c:pt idx="8606">
                  <c:v>6.5554477274417877E-2</c:v>
                </c:pt>
                <c:pt idx="8607">
                  <c:v>6.5860360860824585E-2</c:v>
                </c:pt>
                <c:pt idx="8608">
                  <c:v>6.5968625247478485E-2</c:v>
                </c:pt>
                <c:pt idx="8609">
                  <c:v>6.5742939710617065E-2</c:v>
                </c:pt>
                <c:pt idx="8610">
                  <c:v>6.5820135176181793E-2</c:v>
                </c:pt>
                <c:pt idx="8611">
                  <c:v>6.5697304904460907E-2</c:v>
                </c:pt>
                <c:pt idx="8612">
                  <c:v>6.6006481647491455E-2</c:v>
                </c:pt>
                <c:pt idx="8613">
                  <c:v>6.5824948251247406E-2</c:v>
                </c:pt>
                <c:pt idx="8614">
                  <c:v>6.5762922167778015E-2</c:v>
                </c:pt>
                <c:pt idx="8615">
                  <c:v>6.564098596572876E-2</c:v>
                </c:pt>
                <c:pt idx="8616">
                  <c:v>6.5790429711341858E-2</c:v>
                </c:pt>
                <c:pt idx="8617">
                  <c:v>6.5717637538909912E-2</c:v>
                </c:pt>
                <c:pt idx="8618">
                  <c:v>6.556364893913269E-2</c:v>
                </c:pt>
                <c:pt idx="8619">
                  <c:v>6.6059961915016174E-2</c:v>
                </c:pt>
                <c:pt idx="8620">
                  <c:v>6.6153109073638916E-2</c:v>
                </c:pt>
                <c:pt idx="8621">
                  <c:v>6.5834410488605499E-2</c:v>
                </c:pt>
                <c:pt idx="8622">
                  <c:v>6.5533831715583801E-2</c:v>
                </c:pt>
                <c:pt idx="8623">
                  <c:v>6.623028963804245E-2</c:v>
                </c:pt>
                <c:pt idx="8624">
                  <c:v>6.6668741405010223E-2</c:v>
                </c:pt>
                <c:pt idx="8625">
                  <c:v>6.6078156232833862E-2</c:v>
                </c:pt>
                <c:pt idx="8626">
                  <c:v>6.545652449131012E-2</c:v>
                </c:pt>
                <c:pt idx="8627">
                  <c:v>6.62083700299263E-2</c:v>
                </c:pt>
                <c:pt idx="8628">
                  <c:v>6.6662319004535675E-2</c:v>
                </c:pt>
                <c:pt idx="8629">
                  <c:v>6.6416703164577484E-2</c:v>
                </c:pt>
                <c:pt idx="8630">
                  <c:v>6.5691575407981873E-2</c:v>
                </c:pt>
                <c:pt idx="8631">
                  <c:v>6.662382185459137E-2</c:v>
                </c:pt>
                <c:pt idx="8632">
                  <c:v>6.6845856606960297E-2</c:v>
                </c:pt>
                <c:pt idx="8633">
                  <c:v>6.6345497965812683E-2</c:v>
                </c:pt>
                <c:pt idx="8634">
                  <c:v>6.5116263926029205E-2</c:v>
                </c:pt>
                <c:pt idx="8635">
                  <c:v>6.5956644713878632E-2</c:v>
                </c:pt>
                <c:pt idx="8636">
                  <c:v>6.6531501710414886E-2</c:v>
                </c:pt>
                <c:pt idx="8637">
                  <c:v>6.6093012690544128E-2</c:v>
                </c:pt>
                <c:pt idx="8638">
                  <c:v>6.5012715756893158E-2</c:v>
                </c:pt>
                <c:pt idx="8639">
                  <c:v>6.5677523612976074E-2</c:v>
                </c:pt>
                <c:pt idx="8640">
                  <c:v>6.6792748868465424E-2</c:v>
                </c:pt>
                <c:pt idx="8641">
                  <c:v>6.637369841337204E-2</c:v>
                </c:pt>
                <c:pt idx="8642">
                  <c:v>6.5463051199913025E-2</c:v>
                </c:pt>
                <c:pt idx="8643">
                  <c:v>6.5242178738117218E-2</c:v>
                </c:pt>
                <c:pt idx="8644">
                  <c:v>6.6752731800079346E-2</c:v>
                </c:pt>
                <c:pt idx="8645">
                  <c:v>6.6454008221626282E-2</c:v>
                </c:pt>
                <c:pt idx="8646">
                  <c:v>6.5435610711574554E-2</c:v>
                </c:pt>
                <c:pt idx="8647">
                  <c:v>6.5224118530750275E-2</c:v>
                </c:pt>
                <c:pt idx="8648">
                  <c:v>6.7131929099559784E-2</c:v>
                </c:pt>
                <c:pt idx="8649">
                  <c:v>6.7057721316814423E-2</c:v>
                </c:pt>
                <c:pt idx="8650">
                  <c:v>6.5781019628047943E-2</c:v>
                </c:pt>
                <c:pt idx="8651">
                  <c:v>6.5471448004245758E-2</c:v>
                </c:pt>
                <c:pt idx="8652">
                  <c:v>6.7262761294841766E-2</c:v>
                </c:pt>
                <c:pt idx="8653">
                  <c:v>6.6905125975608826E-2</c:v>
                </c:pt>
                <c:pt idx="8654">
                  <c:v>6.6043771803379059E-2</c:v>
                </c:pt>
                <c:pt idx="8655">
                  <c:v>6.5873481333255768E-2</c:v>
                </c:pt>
                <c:pt idx="8656">
                  <c:v>6.6844768822193146E-2</c:v>
                </c:pt>
                <c:pt idx="8657">
                  <c:v>6.68526291847229E-2</c:v>
                </c:pt>
                <c:pt idx="8658">
                  <c:v>6.6108435392379761E-2</c:v>
                </c:pt>
                <c:pt idx="8659">
                  <c:v>6.6211678087711334E-2</c:v>
                </c:pt>
                <c:pt idx="8660">
                  <c:v>6.6834889352321625E-2</c:v>
                </c:pt>
                <c:pt idx="8661">
                  <c:v>6.6727593541145325E-2</c:v>
                </c:pt>
                <c:pt idx="8662">
                  <c:v>6.6522896289825439E-2</c:v>
                </c:pt>
                <c:pt idx="8663">
                  <c:v>6.6688820719718933E-2</c:v>
                </c:pt>
                <c:pt idx="8664">
                  <c:v>6.7638158798217773E-2</c:v>
                </c:pt>
                <c:pt idx="8665">
                  <c:v>6.7062199115753174E-2</c:v>
                </c:pt>
                <c:pt idx="8666">
                  <c:v>6.6756866872310638E-2</c:v>
                </c:pt>
                <c:pt idx="8667">
                  <c:v>6.6627673804759979E-2</c:v>
                </c:pt>
                <c:pt idx="8668">
                  <c:v>6.715838611125946E-2</c:v>
                </c:pt>
                <c:pt idx="8669">
                  <c:v>6.7265905439853668E-2</c:v>
                </c:pt>
                <c:pt idx="8670">
                  <c:v>6.6424757242202759E-2</c:v>
                </c:pt>
                <c:pt idx="8671">
                  <c:v>6.715422123670578E-2</c:v>
                </c:pt>
                <c:pt idx="8672">
                  <c:v>6.6974498331546783E-2</c:v>
                </c:pt>
                <c:pt idx="8673">
                  <c:v>6.716591864824295E-2</c:v>
                </c:pt>
                <c:pt idx="8674">
                  <c:v>6.6539764404296875E-2</c:v>
                </c:pt>
                <c:pt idx="8675">
                  <c:v>6.7300111055374146E-2</c:v>
                </c:pt>
                <c:pt idx="8676">
                  <c:v>6.6930904984474182E-2</c:v>
                </c:pt>
                <c:pt idx="8677">
                  <c:v>6.6842280328273773E-2</c:v>
                </c:pt>
                <c:pt idx="8678">
                  <c:v>6.6959060728549957E-2</c:v>
                </c:pt>
                <c:pt idx="8679">
                  <c:v>6.7565217614173889E-2</c:v>
                </c:pt>
                <c:pt idx="8680">
                  <c:v>6.705879420042038E-2</c:v>
                </c:pt>
                <c:pt idx="8681">
                  <c:v>6.6381238400936127E-2</c:v>
                </c:pt>
                <c:pt idx="8682">
                  <c:v>6.7023180425167084E-2</c:v>
                </c:pt>
                <c:pt idx="8683">
                  <c:v>6.7387782037258148E-2</c:v>
                </c:pt>
                <c:pt idx="8684">
                  <c:v>6.7674040794372559E-2</c:v>
                </c:pt>
                <c:pt idx="8685">
                  <c:v>6.6587582230567932E-2</c:v>
                </c:pt>
                <c:pt idx="8686">
                  <c:v>6.7221969366073608E-2</c:v>
                </c:pt>
                <c:pt idx="8687">
                  <c:v>6.7795529961585999E-2</c:v>
                </c:pt>
                <c:pt idx="8688">
                  <c:v>6.7215494811534882E-2</c:v>
                </c:pt>
                <c:pt idx="8689">
                  <c:v>6.6350787878036499E-2</c:v>
                </c:pt>
                <c:pt idx="8690">
                  <c:v>6.6932797431945801E-2</c:v>
                </c:pt>
                <c:pt idx="8691">
                  <c:v>6.8527773022651672E-2</c:v>
                </c:pt>
                <c:pt idx="8692">
                  <c:v>6.6726110875606537E-2</c:v>
                </c:pt>
                <c:pt idx="8693">
                  <c:v>6.648939847946167E-2</c:v>
                </c:pt>
                <c:pt idx="8694">
                  <c:v>6.7351408302783966E-2</c:v>
                </c:pt>
                <c:pt idx="8695">
                  <c:v>6.8528451025485992E-2</c:v>
                </c:pt>
                <c:pt idx="8696">
                  <c:v>6.6335588693618774E-2</c:v>
                </c:pt>
                <c:pt idx="8697">
                  <c:v>6.6455148160457611E-2</c:v>
                </c:pt>
                <c:pt idx="8698">
                  <c:v>6.8210646510124207E-2</c:v>
                </c:pt>
                <c:pt idx="8699">
                  <c:v>6.7986093461513519E-2</c:v>
                </c:pt>
                <c:pt idx="8700">
                  <c:v>6.6635772585868835E-2</c:v>
                </c:pt>
                <c:pt idx="8701">
                  <c:v>6.6722512245178223E-2</c:v>
                </c:pt>
                <c:pt idx="8702">
                  <c:v>6.8133629858493805E-2</c:v>
                </c:pt>
                <c:pt idx="8703">
                  <c:v>6.742655485868454E-2</c:v>
                </c:pt>
                <c:pt idx="8704">
                  <c:v>6.7100323736667633E-2</c:v>
                </c:pt>
                <c:pt idx="8705">
                  <c:v>6.6938519477844238E-2</c:v>
                </c:pt>
                <c:pt idx="8706">
                  <c:v>6.7755468189716339E-2</c:v>
                </c:pt>
                <c:pt idx="8707">
                  <c:v>6.7598395049571991E-2</c:v>
                </c:pt>
                <c:pt idx="8708">
                  <c:v>6.7116886377334595E-2</c:v>
                </c:pt>
                <c:pt idx="8709">
                  <c:v>6.6673122346401215E-2</c:v>
                </c:pt>
                <c:pt idx="8710">
                  <c:v>6.7511558532714844E-2</c:v>
                </c:pt>
                <c:pt idx="8711">
                  <c:v>6.8121440708637238E-2</c:v>
                </c:pt>
                <c:pt idx="8712">
                  <c:v>6.7011944949626923E-2</c:v>
                </c:pt>
                <c:pt idx="8713">
                  <c:v>6.6747844219207764E-2</c:v>
                </c:pt>
                <c:pt idx="8714">
                  <c:v>6.7288033664226532E-2</c:v>
                </c:pt>
                <c:pt idx="8715">
                  <c:v>6.7799001932144165E-2</c:v>
                </c:pt>
                <c:pt idx="8716">
                  <c:v>6.6854454576969147E-2</c:v>
                </c:pt>
                <c:pt idx="8717">
                  <c:v>6.7651860415935516E-2</c:v>
                </c:pt>
                <c:pt idx="8718">
                  <c:v>6.8139180541038513E-2</c:v>
                </c:pt>
                <c:pt idx="8719">
                  <c:v>6.7405253648757935E-2</c:v>
                </c:pt>
                <c:pt idx="8720">
                  <c:v>6.7158803343772888E-2</c:v>
                </c:pt>
                <c:pt idx="8721">
                  <c:v>6.7546941339969635E-2</c:v>
                </c:pt>
                <c:pt idx="8722">
                  <c:v>6.8722754716873169E-2</c:v>
                </c:pt>
                <c:pt idx="8723">
                  <c:v>6.7061059176921844E-2</c:v>
                </c:pt>
                <c:pt idx="8724">
                  <c:v>6.6948257386684418E-2</c:v>
                </c:pt>
                <c:pt idx="8725">
                  <c:v>6.7949093878269196E-2</c:v>
                </c:pt>
                <c:pt idx="8726">
                  <c:v>6.7653052508831024E-2</c:v>
                </c:pt>
                <c:pt idx="8727">
                  <c:v>6.7499279975891113E-2</c:v>
                </c:pt>
                <c:pt idx="8728">
                  <c:v>6.733974814414978E-2</c:v>
                </c:pt>
                <c:pt idx="8729">
                  <c:v>6.7867256700992584E-2</c:v>
                </c:pt>
                <c:pt idx="8730">
                  <c:v>6.7675739526748657E-2</c:v>
                </c:pt>
                <c:pt idx="8731">
                  <c:v>6.7147411406040192E-2</c:v>
                </c:pt>
                <c:pt idx="8732">
                  <c:v>6.7932456731796265E-2</c:v>
                </c:pt>
                <c:pt idx="8733">
                  <c:v>6.8214565515518188E-2</c:v>
                </c:pt>
                <c:pt idx="8734">
                  <c:v>6.8223565816879272E-2</c:v>
                </c:pt>
                <c:pt idx="8735">
                  <c:v>6.7497000098228455E-2</c:v>
                </c:pt>
                <c:pt idx="8736">
                  <c:v>6.8014383316040039E-2</c:v>
                </c:pt>
                <c:pt idx="8737">
                  <c:v>6.8752788007259369E-2</c:v>
                </c:pt>
                <c:pt idx="8738">
                  <c:v>6.7779608070850372E-2</c:v>
                </c:pt>
                <c:pt idx="8739">
                  <c:v>6.7983940243721008E-2</c:v>
                </c:pt>
                <c:pt idx="8740">
                  <c:v>6.8246394395828247E-2</c:v>
                </c:pt>
                <c:pt idx="8741">
                  <c:v>6.8937443196773529E-2</c:v>
                </c:pt>
                <c:pt idx="8742">
                  <c:v>6.7707270383834839E-2</c:v>
                </c:pt>
                <c:pt idx="8743">
                  <c:v>6.7952945828437805E-2</c:v>
                </c:pt>
                <c:pt idx="8744">
                  <c:v>6.8857349455356598E-2</c:v>
                </c:pt>
                <c:pt idx="8745">
                  <c:v>6.7676931619644165E-2</c:v>
                </c:pt>
                <c:pt idx="8746">
                  <c:v>6.8522453308105469E-2</c:v>
                </c:pt>
                <c:pt idx="8747">
                  <c:v>6.8538442254066467E-2</c:v>
                </c:pt>
                <c:pt idx="8748">
                  <c:v>6.9138549268245697E-2</c:v>
                </c:pt>
                <c:pt idx="8749">
                  <c:v>6.7738980054855347E-2</c:v>
                </c:pt>
                <c:pt idx="8750">
                  <c:v>6.8224191665649414E-2</c:v>
                </c:pt>
                <c:pt idx="8751">
                  <c:v>6.9848291575908661E-2</c:v>
                </c:pt>
                <c:pt idx="8752">
                  <c:v>6.8325713276863098E-2</c:v>
                </c:pt>
                <c:pt idx="8753">
                  <c:v>6.802784651517868E-2</c:v>
                </c:pt>
                <c:pt idx="8754">
                  <c:v>6.7860856652259827E-2</c:v>
                </c:pt>
                <c:pt idx="8755">
                  <c:v>6.8774551153182983E-2</c:v>
                </c:pt>
                <c:pt idx="8756">
                  <c:v>6.8789616227149963E-2</c:v>
                </c:pt>
                <c:pt idx="8757">
                  <c:v>6.8254470825195312E-2</c:v>
                </c:pt>
                <c:pt idx="8758">
                  <c:v>6.8534322082996368E-2</c:v>
                </c:pt>
                <c:pt idx="8759">
                  <c:v>6.8429671227931976E-2</c:v>
                </c:pt>
                <c:pt idx="8760">
                  <c:v>6.8763688206672668E-2</c:v>
                </c:pt>
                <c:pt idx="8761">
                  <c:v>6.8448834121227264E-2</c:v>
                </c:pt>
                <c:pt idx="8762">
                  <c:v>6.896258145570755E-2</c:v>
                </c:pt>
                <c:pt idx="8763">
                  <c:v>6.8386361002922058E-2</c:v>
                </c:pt>
                <c:pt idx="8764">
                  <c:v>6.798592209815979E-2</c:v>
                </c:pt>
                <c:pt idx="8765">
                  <c:v>6.8769827485084534E-2</c:v>
                </c:pt>
                <c:pt idx="8766">
                  <c:v>6.8539299070835114E-2</c:v>
                </c:pt>
                <c:pt idx="8767">
                  <c:v>6.8529292941093445E-2</c:v>
                </c:pt>
                <c:pt idx="8768">
                  <c:v>6.8501688539981842E-2</c:v>
                </c:pt>
                <c:pt idx="8769">
                  <c:v>6.879715621471405E-2</c:v>
                </c:pt>
                <c:pt idx="8770">
                  <c:v>6.846243143081665E-2</c:v>
                </c:pt>
                <c:pt idx="8771">
                  <c:v>6.8627133965492249E-2</c:v>
                </c:pt>
                <c:pt idx="8772">
                  <c:v>6.9198526442050934E-2</c:v>
                </c:pt>
                <c:pt idx="8773">
                  <c:v>6.831224262714386E-2</c:v>
                </c:pt>
                <c:pt idx="8774">
                  <c:v>6.8094655871391296E-2</c:v>
                </c:pt>
                <c:pt idx="8775">
                  <c:v>6.900179386138916E-2</c:v>
                </c:pt>
                <c:pt idx="8776">
                  <c:v>6.9059699773788452E-2</c:v>
                </c:pt>
                <c:pt idx="8777">
                  <c:v>6.8234927952289581E-2</c:v>
                </c:pt>
                <c:pt idx="8778">
                  <c:v>6.7755997180938721E-2</c:v>
                </c:pt>
                <c:pt idx="8779">
                  <c:v>6.8485639989376068E-2</c:v>
                </c:pt>
                <c:pt idx="8780">
                  <c:v>6.8171136081218719E-2</c:v>
                </c:pt>
                <c:pt idx="8781">
                  <c:v>6.7378014326095581E-2</c:v>
                </c:pt>
                <c:pt idx="8782">
                  <c:v>6.8304851651191711E-2</c:v>
                </c:pt>
                <c:pt idx="8783">
                  <c:v>6.8945974111557007E-2</c:v>
                </c:pt>
                <c:pt idx="8784">
                  <c:v>6.8740934133529663E-2</c:v>
                </c:pt>
                <c:pt idx="8785">
                  <c:v>6.8262264132499695E-2</c:v>
                </c:pt>
                <c:pt idx="8786">
                  <c:v>6.873803585767746E-2</c:v>
                </c:pt>
                <c:pt idx="8787">
                  <c:v>6.9667018949985504E-2</c:v>
                </c:pt>
                <c:pt idx="8788">
                  <c:v>6.8478524684906006E-2</c:v>
                </c:pt>
                <c:pt idx="8789">
                  <c:v>6.8566329777240753E-2</c:v>
                </c:pt>
                <c:pt idx="8790">
                  <c:v>6.9187089800834656E-2</c:v>
                </c:pt>
                <c:pt idx="8791">
                  <c:v>6.8758703768253326E-2</c:v>
                </c:pt>
                <c:pt idx="8792">
                  <c:v>6.9085657596588135E-2</c:v>
                </c:pt>
                <c:pt idx="8793">
                  <c:v>6.8929530680179596E-2</c:v>
                </c:pt>
                <c:pt idx="8794">
                  <c:v>6.8814791738986969E-2</c:v>
                </c:pt>
                <c:pt idx="8795">
                  <c:v>6.8610168993473053E-2</c:v>
                </c:pt>
                <c:pt idx="8796">
                  <c:v>6.8766131997108459E-2</c:v>
                </c:pt>
                <c:pt idx="8797">
                  <c:v>6.9212183356285095E-2</c:v>
                </c:pt>
                <c:pt idx="8798">
                  <c:v>6.8419523537158966E-2</c:v>
                </c:pt>
                <c:pt idx="8799">
                  <c:v>6.8605415523052216E-2</c:v>
                </c:pt>
                <c:pt idx="8800">
                  <c:v>6.9269850850105286E-2</c:v>
                </c:pt>
                <c:pt idx="8801">
                  <c:v>6.882091611623764E-2</c:v>
                </c:pt>
                <c:pt idx="8802">
                  <c:v>6.8375706672668457E-2</c:v>
                </c:pt>
                <c:pt idx="8803">
                  <c:v>6.8683527410030365E-2</c:v>
                </c:pt>
                <c:pt idx="8804">
                  <c:v>6.951025128364563E-2</c:v>
                </c:pt>
                <c:pt idx="8805">
                  <c:v>6.8949639797210693E-2</c:v>
                </c:pt>
                <c:pt idx="8806">
                  <c:v>6.8548880517482758E-2</c:v>
                </c:pt>
                <c:pt idx="8807">
                  <c:v>6.9566458463668823E-2</c:v>
                </c:pt>
                <c:pt idx="8808">
                  <c:v>6.9359682500362396E-2</c:v>
                </c:pt>
                <c:pt idx="8809">
                  <c:v>6.8483777344226837E-2</c:v>
                </c:pt>
                <c:pt idx="8810">
                  <c:v>6.8945623934268951E-2</c:v>
                </c:pt>
                <c:pt idx="8811">
                  <c:v>6.9333799183368683E-2</c:v>
                </c:pt>
                <c:pt idx="8812">
                  <c:v>6.8758852779865265E-2</c:v>
                </c:pt>
                <c:pt idx="8813">
                  <c:v>6.8921737372875214E-2</c:v>
                </c:pt>
                <c:pt idx="8814">
                  <c:v>6.9614805281162262E-2</c:v>
                </c:pt>
                <c:pt idx="8815">
                  <c:v>6.8732656538486481E-2</c:v>
                </c:pt>
                <c:pt idx="8816">
                  <c:v>6.8310976028442383E-2</c:v>
                </c:pt>
                <c:pt idx="8817">
                  <c:v>6.9093570113182068E-2</c:v>
                </c:pt>
                <c:pt idx="8818">
                  <c:v>6.9391682744026184E-2</c:v>
                </c:pt>
                <c:pt idx="8819">
                  <c:v>6.8971611559391022E-2</c:v>
                </c:pt>
                <c:pt idx="8820">
                  <c:v>6.9134682416915894E-2</c:v>
                </c:pt>
                <c:pt idx="8821">
                  <c:v>6.946844607591629E-2</c:v>
                </c:pt>
                <c:pt idx="8822">
                  <c:v>6.8720921874046326E-2</c:v>
                </c:pt>
                <c:pt idx="8823">
                  <c:v>6.8650342524051666E-2</c:v>
                </c:pt>
                <c:pt idx="8824">
                  <c:v>6.9434717297554016E-2</c:v>
                </c:pt>
                <c:pt idx="8825">
                  <c:v>6.8877793848514557E-2</c:v>
                </c:pt>
                <c:pt idx="8826">
                  <c:v>6.8981923162937164E-2</c:v>
                </c:pt>
                <c:pt idx="8827">
                  <c:v>6.9428585469722748E-2</c:v>
                </c:pt>
                <c:pt idx="8828">
                  <c:v>6.8973198533058167E-2</c:v>
                </c:pt>
                <c:pt idx="8829">
                  <c:v>6.8978890776634216E-2</c:v>
                </c:pt>
                <c:pt idx="8830">
                  <c:v>6.9007724523544312E-2</c:v>
                </c:pt>
                <c:pt idx="8831">
                  <c:v>6.9106884300708771E-2</c:v>
                </c:pt>
                <c:pt idx="8832">
                  <c:v>6.9917201995849609E-2</c:v>
                </c:pt>
                <c:pt idx="8833">
                  <c:v>6.946234405040741E-2</c:v>
                </c:pt>
                <c:pt idx="8834">
                  <c:v>6.8746402859687805E-2</c:v>
                </c:pt>
                <c:pt idx="8835">
                  <c:v>6.9338828325271606E-2</c:v>
                </c:pt>
                <c:pt idx="8836">
                  <c:v>6.9740749895572662E-2</c:v>
                </c:pt>
                <c:pt idx="8837">
                  <c:v>6.9149121642112732E-2</c:v>
                </c:pt>
                <c:pt idx="8838">
                  <c:v>6.8852610886096954E-2</c:v>
                </c:pt>
                <c:pt idx="8839">
                  <c:v>6.9698676466941833E-2</c:v>
                </c:pt>
                <c:pt idx="8840">
                  <c:v>6.9975532591342926E-2</c:v>
                </c:pt>
                <c:pt idx="8841">
                  <c:v>6.896655261516571E-2</c:v>
                </c:pt>
                <c:pt idx="8842">
                  <c:v>6.9459013640880585E-2</c:v>
                </c:pt>
                <c:pt idx="8843">
                  <c:v>7.0340417325496674E-2</c:v>
                </c:pt>
                <c:pt idx="8844">
                  <c:v>6.9120466709136963E-2</c:v>
                </c:pt>
                <c:pt idx="8845">
                  <c:v>6.9077260792255402E-2</c:v>
                </c:pt>
                <c:pt idx="8846">
                  <c:v>7.0359095931053162E-2</c:v>
                </c:pt>
                <c:pt idx="8847">
                  <c:v>6.9631986320018768E-2</c:v>
                </c:pt>
                <c:pt idx="8848">
                  <c:v>6.8903356790542603E-2</c:v>
                </c:pt>
                <c:pt idx="8849">
                  <c:v>6.9776877760887146E-2</c:v>
                </c:pt>
                <c:pt idx="8850">
                  <c:v>7.0114932954311371E-2</c:v>
                </c:pt>
                <c:pt idx="8851">
                  <c:v>6.9306530058383942E-2</c:v>
                </c:pt>
                <c:pt idx="8852">
                  <c:v>6.9286860525608063E-2</c:v>
                </c:pt>
                <c:pt idx="8853">
                  <c:v>6.9723859429359436E-2</c:v>
                </c:pt>
                <c:pt idx="8854">
                  <c:v>6.9661319255828857E-2</c:v>
                </c:pt>
                <c:pt idx="8855">
                  <c:v>6.9639407098293304E-2</c:v>
                </c:pt>
                <c:pt idx="8856">
                  <c:v>6.972493976354599E-2</c:v>
                </c:pt>
                <c:pt idx="8857">
                  <c:v>6.9808438420295715E-2</c:v>
                </c:pt>
                <c:pt idx="8858">
                  <c:v>6.9295577704906464E-2</c:v>
                </c:pt>
                <c:pt idx="8859">
                  <c:v>6.9193184375762939E-2</c:v>
                </c:pt>
                <c:pt idx="8860">
                  <c:v>7.0192731916904449E-2</c:v>
                </c:pt>
                <c:pt idx="8861">
                  <c:v>6.982036679983139E-2</c:v>
                </c:pt>
                <c:pt idx="8862">
                  <c:v>6.9238133728504181E-2</c:v>
                </c:pt>
                <c:pt idx="8863">
                  <c:v>6.9832116365432739E-2</c:v>
                </c:pt>
                <c:pt idx="8864">
                  <c:v>6.9768369197845459E-2</c:v>
                </c:pt>
                <c:pt idx="8865">
                  <c:v>6.9282621145248413E-2</c:v>
                </c:pt>
                <c:pt idx="8866">
                  <c:v>6.9501399993896484E-2</c:v>
                </c:pt>
                <c:pt idx="8867">
                  <c:v>6.9753505289554596E-2</c:v>
                </c:pt>
                <c:pt idx="8868">
                  <c:v>6.9516956806182861E-2</c:v>
                </c:pt>
                <c:pt idx="8869">
                  <c:v>6.9709219038486481E-2</c:v>
                </c:pt>
                <c:pt idx="8870">
                  <c:v>6.9759480655193329E-2</c:v>
                </c:pt>
                <c:pt idx="8871">
                  <c:v>6.9463051855564117E-2</c:v>
                </c:pt>
                <c:pt idx="8872">
                  <c:v>6.9741666316986084E-2</c:v>
                </c:pt>
                <c:pt idx="8873">
                  <c:v>6.9578811526298523E-2</c:v>
                </c:pt>
                <c:pt idx="8874">
                  <c:v>6.9533444941043854E-2</c:v>
                </c:pt>
                <c:pt idx="8875">
                  <c:v>6.9796331226825714E-2</c:v>
                </c:pt>
                <c:pt idx="8876">
                  <c:v>6.9305822253227234E-2</c:v>
                </c:pt>
                <c:pt idx="8877">
                  <c:v>6.9773033261299133E-2</c:v>
                </c:pt>
                <c:pt idx="8878">
                  <c:v>7.0252150297164917E-2</c:v>
                </c:pt>
                <c:pt idx="8879">
                  <c:v>6.9585226476192474E-2</c:v>
                </c:pt>
                <c:pt idx="8880">
                  <c:v>6.9626741111278534E-2</c:v>
                </c:pt>
                <c:pt idx="8881">
                  <c:v>7.0111647248268127E-2</c:v>
                </c:pt>
                <c:pt idx="8882">
                  <c:v>6.9724403321743011E-2</c:v>
                </c:pt>
                <c:pt idx="8883">
                  <c:v>6.9352298974990845E-2</c:v>
                </c:pt>
                <c:pt idx="8884">
                  <c:v>6.9697774946689606E-2</c:v>
                </c:pt>
                <c:pt idx="8885">
                  <c:v>6.9922827184200287E-2</c:v>
                </c:pt>
                <c:pt idx="8886">
                  <c:v>6.9966979324817657E-2</c:v>
                </c:pt>
                <c:pt idx="8887">
                  <c:v>6.9652706384658813E-2</c:v>
                </c:pt>
                <c:pt idx="8888">
                  <c:v>6.967926025390625E-2</c:v>
                </c:pt>
                <c:pt idx="8889">
                  <c:v>7.0467688143253326E-2</c:v>
                </c:pt>
                <c:pt idx="8890">
                  <c:v>6.9831036031246185E-2</c:v>
                </c:pt>
                <c:pt idx="8891">
                  <c:v>6.9522492587566376E-2</c:v>
                </c:pt>
                <c:pt idx="8892">
                  <c:v>7.0599153637886047E-2</c:v>
                </c:pt>
                <c:pt idx="8893">
                  <c:v>6.984296441078186E-2</c:v>
                </c:pt>
                <c:pt idx="8894">
                  <c:v>6.931835412979126E-2</c:v>
                </c:pt>
                <c:pt idx="8895">
                  <c:v>7.0651799440383911E-2</c:v>
                </c:pt>
                <c:pt idx="8896">
                  <c:v>7.0091284811496735E-2</c:v>
                </c:pt>
                <c:pt idx="8897">
                  <c:v>6.9221340119838715E-2</c:v>
                </c:pt>
                <c:pt idx="8898">
                  <c:v>7.0324860513210297E-2</c:v>
                </c:pt>
                <c:pt idx="8899">
                  <c:v>7.0510998368263245E-2</c:v>
                </c:pt>
                <c:pt idx="8900">
                  <c:v>6.9593355059623718E-2</c:v>
                </c:pt>
                <c:pt idx="8901">
                  <c:v>6.998792290687561E-2</c:v>
                </c:pt>
                <c:pt idx="8902">
                  <c:v>7.080957293510437E-2</c:v>
                </c:pt>
                <c:pt idx="8903">
                  <c:v>7.0006504654884338E-2</c:v>
                </c:pt>
                <c:pt idx="8904">
                  <c:v>6.9351233541965485E-2</c:v>
                </c:pt>
                <c:pt idx="8905">
                  <c:v>7.0647343993186951E-2</c:v>
                </c:pt>
                <c:pt idx="8906">
                  <c:v>7.0741578936576843E-2</c:v>
                </c:pt>
                <c:pt idx="8907">
                  <c:v>6.9202527403831482E-2</c:v>
                </c:pt>
                <c:pt idx="8908">
                  <c:v>7.0420004427433014E-2</c:v>
                </c:pt>
                <c:pt idx="8909">
                  <c:v>7.1389563381671906E-2</c:v>
                </c:pt>
                <c:pt idx="8910">
                  <c:v>6.9729439914226532E-2</c:v>
                </c:pt>
                <c:pt idx="8911">
                  <c:v>6.9818273186683655E-2</c:v>
                </c:pt>
                <c:pt idx="8912">
                  <c:v>7.1040637791156769E-2</c:v>
                </c:pt>
                <c:pt idx="8913">
                  <c:v>7.0419318974018097E-2</c:v>
                </c:pt>
                <c:pt idx="8914">
                  <c:v>6.9855622947216034E-2</c:v>
                </c:pt>
                <c:pt idx="8915">
                  <c:v>7.0447199046611786E-2</c:v>
                </c:pt>
                <c:pt idx="8916">
                  <c:v>7.0524416863918304E-2</c:v>
                </c:pt>
                <c:pt idx="8917">
                  <c:v>7.0042677223682404E-2</c:v>
                </c:pt>
                <c:pt idx="8918">
                  <c:v>7.0490054786205292E-2</c:v>
                </c:pt>
                <c:pt idx="8919">
                  <c:v>7.0654541254043579E-2</c:v>
                </c:pt>
                <c:pt idx="8920">
                  <c:v>7.0004411041736603E-2</c:v>
                </c:pt>
                <c:pt idx="8921">
                  <c:v>7.0507124066352844E-2</c:v>
                </c:pt>
                <c:pt idx="8922">
                  <c:v>7.0480458438396454E-2</c:v>
                </c:pt>
                <c:pt idx="8923">
                  <c:v>6.9741174578666687E-2</c:v>
                </c:pt>
                <c:pt idx="8924">
                  <c:v>6.9992586970329285E-2</c:v>
                </c:pt>
                <c:pt idx="8925">
                  <c:v>7.0853784680366516E-2</c:v>
                </c:pt>
                <c:pt idx="8926">
                  <c:v>7.0616051554679871E-2</c:v>
                </c:pt>
                <c:pt idx="8927">
                  <c:v>7.0091791450977325E-2</c:v>
                </c:pt>
                <c:pt idx="8928">
                  <c:v>7.0566281676292419E-2</c:v>
                </c:pt>
                <c:pt idx="8929">
                  <c:v>7.0608384907245636E-2</c:v>
                </c:pt>
                <c:pt idx="8930">
                  <c:v>7.0037886500358582E-2</c:v>
                </c:pt>
                <c:pt idx="8931">
                  <c:v>7.0442706346511841E-2</c:v>
                </c:pt>
                <c:pt idx="8932">
                  <c:v>7.0560768246650696E-2</c:v>
                </c:pt>
                <c:pt idx="8933">
                  <c:v>7.0486105978488922E-2</c:v>
                </c:pt>
                <c:pt idx="8934">
                  <c:v>7.100280374288559E-2</c:v>
                </c:pt>
                <c:pt idx="8935">
                  <c:v>7.0524685084819794E-2</c:v>
                </c:pt>
                <c:pt idx="8936">
                  <c:v>7.0304892957210541E-2</c:v>
                </c:pt>
                <c:pt idx="8937">
                  <c:v>7.0345818996429443E-2</c:v>
                </c:pt>
                <c:pt idx="8938">
                  <c:v>7.0331454277038574E-2</c:v>
                </c:pt>
                <c:pt idx="8939">
                  <c:v>7.1019038558006287E-2</c:v>
                </c:pt>
                <c:pt idx="8940">
                  <c:v>7.0390470325946808E-2</c:v>
                </c:pt>
                <c:pt idx="8941">
                  <c:v>7.0529438555240631E-2</c:v>
                </c:pt>
                <c:pt idx="8942">
                  <c:v>7.1006335318088531E-2</c:v>
                </c:pt>
                <c:pt idx="8943">
                  <c:v>7.032698392868042E-2</c:v>
                </c:pt>
                <c:pt idx="8944">
                  <c:v>7.0445984601974487E-2</c:v>
                </c:pt>
                <c:pt idx="8945">
                  <c:v>7.1000561118125916E-2</c:v>
                </c:pt>
                <c:pt idx="8946">
                  <c:v>7.049155980348587E-2</c:v>
                </c:pt>
                <c:pt idx="8947">
                  <c:v>7.0292972028255463E-2</c:v>
                </c:pt>
                <c:pt idx="8948">
                  <c:v>7.1134187281131744E-2</c:v>
                </c:pt>
                <c:pt idx="8949">
                  <c:v>7.1031980216503143E-2</c:v>
                </c:pt>
                <c:pt idx="8950">
                  <c:v>7.0785515010356903E-2</c:v>
                </c:pt>
                <c:pt idx="8951">
                  <c:v>7.1170151233673096E-2</c:v>
                </c:pt>
                <c:pt idx="8952">
                  <c:v>7.0728138089179993E-2</c:v>
                </c:pt>
                <c:pt idx="8953">
                  <c:v>7.0482097566127777E-2</c:v>
                </c:pt>
                <c:pt idx="8954">
                  <c:v>7.1078874170780182E-2</c:v>
                </c:pt>
                <c:pt idx="8955">
                  <c:v>7.0886626839637756E-2</c:v>
                </c:pt>
                <c:pt idx="8956">
                  <c:v>7.0681795477867126E-2</c:v>
                </c:pt>
                <c:pt idx="8957">
                  <c:v>7.1241922676563263E-2</c:v>
                </c:pt>
                <c:pt idx="8958">
                  <c:v>7.0901386439800262E-2</c:v>
                </c:pt>
                <c:pt idx="8959">
                  <c:v>7.0673495531082153E-2</c:v>
                </c:pt>
                <c:pt idx="8960">
                  <c:v>7.0897884666919708E-2</c:v>
                </c:pt>
                <c:pt idx="8961">
                  <c:v>7.0893526077270508E-2</c:v>
                </c:pt>
                <c:pt idx="8962">
                  <c:v>7.086450606584549E-2</c:v>
                </c:pt>
                <c:pt idx="8963">
                  <c:v>7.0686660706996918E-2</c:v>
                </c:pt>
                <c:pt idx="8964">
                  <c:v>7.0937901735305786E-2</c:v>
                </c:pt>
                <c:pt idx="8965">
                  <c:v>7.1122251451015472E-2</c:v>
                </c:pt>
                <c:pt idx="8966">
                  <c:v>7.0716299116611481E-2</c:v>
                </c:pt>
                <c:pt idx="8967">
                  <c:v>7.1010962128639221E-2</c:v>
                </c:pt>
                <c:pt idx="8968">
                  <c:v>7.124541699886322E-2</c:v>
                </c:pt>
                <c:pt idx="8969">
                  <c:v>7.0871643722057343E-2</c:v>
                </c:pt>
                <c:pt idx="8970">
                  <c:v>7.1142740547657013E-2</c:v>
                </c:pt>
                <c:pt idx="8971">
                  <c:v>7.0950411260128021E-2</c:v>
                </c:pt>
                <c:pt idx="8972">
                  <c:v>7.0563122630119324E-2</c:v>
                </c:pt>
                <c:pt idx="8973">
                  <c:v>7.0898778736591339E-2</c:v>
                </c:pt>
                <c:pt idx="8974">
                  <c:v>7.0937462151050568E-2</c:v>
                </c:pt>
                <c:pt idx="8975">
                  <c:v>7.1038715541362762E-2</c:v>
                </c:pt>
                <c:pt idx="8976">
                  <c:v>7.121594250202179E-2</c:v>
                </c:pt>
                <c:pt idx="8977">
                  <c:v>7.0583149790763855E-2</c:v>
                </c:pt>
                <c:pt idx="8978">
                  <c:v>7.1027100086212158E-2</c:v>
                </c:pt>
                <c:pt idx="8979">
                  <c:v>7.1234352886676788E-2</c:v>
                </c:pt>
                <c:pt idx="8980">
                  <c:v>7.0740461349487305E-2</c:v>
                </c:pt>
                <c:pt idx="8981">
                  <c:v>7.0622928440570831E-2</c:v>
                </c:pt>
                <c:pt idx="8982">
                  <c:v>7.0888176560401917E-2</c:v>
                </c:pt>
                <c:pt idx="8983">
                  <c:v>7.1113653481006622E-2</c:v>
                </c:pt>
                <c:pt idx="8984">
                  <c:v>7.0822134613990784E-2</c:v>
                </c:pt>
                <c:pt idx="8985">
                  <c:v>7.08199143409729E-2</c:v>
                </c:pt>
                <c:pt idx="8986">
                  <c:v>7.1392573416233063E-2</c:v>
                </c:pt>
                <c:pt idx="8987">
                  <c:v>7.1003817021846771E-2</c:v>
                </c:pt>
                <c:pt idx="8988">
                  <c:v>7.0467434823513031E-2</c:v>
                </c:pt>
                <c:pt idx="8989">
                  <c:v>7.1603544056415558E-2</c:v>
                </c:pt>
                <c:pt idx="8990">
                  <c:v>7.1623988449573517E-2</c:v>
                </c:pt>
                <c:pt idx="8991">
                  <c:v>7.0511102676391602E-2</c:v>
                </c:pt>
                <c:pt idx="8992">
                  <c:v>7.1191772818565369E-2</c:v>
                </c:pt>
                <c:pt idx="8993">
                  <c:v>7.1888625621795654E-2</c:v>
                </c:pt>
                <c:pt idx="8994">
                  <c:v>7.0828862488269806E-2</c:v>
                </c:pt>
                <c:pt idx="8995">
                  <c:v>7.1416802704334259E-2</c:v>
                </c:pt>
                <c:pt idx="8996">
                  <c:v>7.150675356388092E-2</c:v>
                </c:pt>
                <c:pt idx="8997">
                  <c:v>7.05299973487854E-2</c:v>
                </c:pt>
                <c:pt idx="8998">
                  <c:v>7.1624472737312317E-2</c:v>
                </c:pt>
                <c:pt idx="8999">
                  <c:v>7.1541167795658112E-2</c:v>
                </c:pt>
                <c:pt idx="9000">
                  <c:v>7.058589905500412E-2</c:v>
                </c:pt>
                <c:pt idx="9001">
                  <c:v>7.1545273065567017E-2</c:v>
                </c:pt>
                <c:pt idx="9002">
                  <c:v>7.1747757494449615E-2</c:v>
                </c:pt>
                <c:pt idx="9003">
                  <c:v>7.0781320333480835E-2</c:v>
                </c:pt>
                <c:pt idx="9004">
                  <c:v>7.1737229824066162E-2</c:v>
                </c:pt>
                <c:pt idx="9005">
                  <c:v>7.2127945721149445E-2</c:v>
                </c:pt>
                <c:pt idx="9006">
                  <c:v>7.1057885885238647E-2</c:v>
                </c:pt>
                <c:pt idx="9007">
                  <c:v>7.1483209729194641E-2</c:v>
                </c:pt>
                <c:pt idx="9008">
                  <c:v>7.1662463247776031E-2</c:v>
                </c:pt>
                <c:pt idx="9009">
                  <c:v>7.110191136598587E-2</c:v>
                </c:pt>
                <c:pt idx="9010">
                  <c:v>7.1600891649723053E-2</c:v>
                </c:pt>
                <c:pt idx="9011">
                  <c:v>7.1650221943855286E-2</c:v>
                </c:pt>
                <c:pt idx="9012">
                  <c:v>7.1598701179027557E-2</c:v>
                </c:pt>
                <c:pt idx="9013">
                  <c:v>7.1706444025039673E-2</c:v>
                </c:pt>
                <c:pt idx="9014">
                  <c:v>7.1403592824935913E-2</c:v>
                </c:pt>
                <c:pt idx="9015">
                  <c:v>7.1312695741653442E-2</c:v>
                </c:pt>
                <c:pt idx="9016">
                  <c:v>7.1825608611106873E-2</c:v>
                </c:pt>
                <c:pt idx="9017">
                  <c:v>7.1392208337783813E-2</c:v>
                </c:pt>
                <c:pt idx="9018">
                  <c:v>7.1568325161933899E-2</c:v>
                </c:pt>
                <c:pt idx="9019">
                  <c:v>7.1520149707794189E-2</c:v>
                </c:pt>
                <c:pt idx="9020">
                  <c:v>7.1101576089859009E-2</c:v>
                </c:pt>
                <c:pt idx="9021">
                  <c:v>7.2221063077449799E-2</c:v>
                </c:pt>
                <c:pt idx="9022">
                  <c:v>7.1742720901966095E-2</c:v>
                </c:pt>
                <c:pt idx="9023">
                  <c:v>7.1100950241088867E-2</c:v>
                </c:pt>
                <c:pt idx="9024">
                  <c:v>7.1916818618774414E-2</c:v>
                </c:pt>
                <c:pt idx="9025">
                  <c:v>7.1591556072235107E-2</c:v>
                </c:pt>
                <c:pt idx="9026">
                  <c:v>7.1449354290962219E-2</c:v>
                </c:pt>
                <c:pt idx="9027">
                  <c:v>7.1997635066509247E-2</c:v>
                </c:pt>
                <c:pt idx="9028">
                  <c:v>7.1445629000663757E-2</c:v>
                </c:pt>
                <c:pt idx="9029">
                  <c:v>7.1857929229736328E-2</c:v>
                </c:pt>
                <c:pt idx="9030">
                  <c:v>7.2253994643688202E-2</c:v>
                </c:pt>
                <c:pt idx="9031">
                  <c:v>7.1434818208217621E-2</c:v>
                </c:pt>
                <c:pt idx="9032">
                  <c:v>7.1791112422943115E-2</c:v>
                </c:pt>
                <c:pt idx="9033">
                  <c:v>7.2364628314971924E-2</c:v>
                </c:pt>
                <c:pt idx="9034">
                  <c:v>7.1463622152805328E-2</c:v>
                </c:pt>
                <c:pt idx="9035">
                  <c:v>7.1908116340637207E-2</c:v>
                </c:pt>
                <c:pt idx="9036">
                  <c:v>7.2279401123523712E-2</c:v>
                </c:pt>
                <c:pt idx="9037">
                  <c:v>7.1717999875545502E-2</c:v>
                </c:pt>
                <c:pt idx="9038">
                  <c:v>7.1696959435939789E-2</c:v>
                </c:pt>
                <c:pt idx="9039">
                  <c:v>7.2029963135719299E-2</c:v>
                </c:pt>
                <c:pt idx="9040">
                  <c:v>7.2231553494930267E-2</c:v>
                </c:pt>
                <c:pt idx="9041">
                  <c:v>7.1815036237239838E-2</c:v>
                </c:pt>
                <c:pt idx="9042">
                  <c:v>7.1929335594177246E-2</c:v>
                </c:pt>
                <c:pt idx="9043">
                  <c:v>7.2779804468154907E-2</c:v>
                </c:pt>
                <c:pt idx="9044">
                  <c:v>7.156941294670105E-2</c:v>
                </c:pt>
                <c:pt idx="9045">
                  <c:v>7.1952976286411285E-2</c:v>
                </c:pt>
                <c:pt idx="9046">
                  <c:v>7.2903141379356384E-2</c:v>
                </c:pt>
                <c:pt idx="9047">
                  <c:v>7.1500539779663086E-2</c:v>
                </c:pt>
                <c:pt idx="9048">
                  <c:v>7.1829438209533691E-2</c:v>
                </c:pt>
                <c:pt idx="9049">
                  <c:v>7.2325944900512695E-2</c:v>
                </c:pt>
                <c:pt idx="9050">
                  <c:v>7.182525098323822E-2</c:v>
                </c:pt>
                <c:pt idx="9051">
                  <c:v>7.2164081037044525E-2</c:v>
                </c:pt>
                <c:pt idx="9052">
                  <c:v>7.2221949696540833E-2</c:v>
                </c:pt>
                <c:pt idx="9053">
                  <c:v>7.1815833449363708E-2</c:v>
                </c:pt>
                <c:pt idx="9054">
                  <c:v>7.2411447763442993E-2</c:v>
                </c:pt>
                <c:pt idx="9055">
                  <c:v>7.2256274521350861E-2</c:v>
                </c:pt>
                <c:pt idx="9056">
                  <c:v>7.20401331782341E-2</c:v>
                </c:pt>
                <c:pt idx="9057">
                  <c:v>7.2163745760917664E-2</c:v>
                </c:pt>
                <c:pt idx="9058">
                  <c:v>7.2071462869644165E-2</c:v>
                </c:pt>
                <c:pt idx="9059">
                  <c:v>7.2553463280200958E-2</c:v>
                </c:pt>
                <c:pt idx="9060">
                  <c:v>7.1984022855758667E-2</c:v>
                </c:pt>
                <c:pt idx="9061">
                  <c:v>7.1953423321247101E-2</c:v>
                </c:pt>
                <c:pt idx="9062">
                  <c:v>7.2777934372425079E-2</c:v>
                </c:pt>
                <c:pt idx="9063">
                  <c:v>7.188018411397934E-2</c:v>
                </c:pt>
                <c:pt idx="9064">
                  <c:v>7.2040162980556488E-2</c:v>
                </c:pt>
                <c:pt idx="9065">
                  <c:v>7.1816235780715942E-2</c:v>
                </c:pt>
                <c:pt idx="9066">
                  <c:v>7.1165934205055237E-2</c:v>
                </c:pt>
                <c:pt idx="9067">
                  <c:v>7.2149515151977539E-2</c:v>
                </c:pt>
                <c:pt idx="9068">
                  <c:v>7.1948900818824768E-2</c:v>
                </c:pt>
                <c:pt idx="9069">
                  <c:v>7.1381859481334686E-2</c:v>
                </c:pt>
                <c:pt idx="9070">
                  <c:v>7.2786197066307068E-2</c:v>
                </c:pt>
                <c:pt idx="9071">
                  <c:v>7.2487719357013702E-2</c:v>
                </c:pt>
                <c:pt idx="9072">
                  <c:v>7.1749463677406311E-2</c:v>
                </c:pt>
                <c:pt idx="9073">
                  <c:v>7.2722896933555603E-2</c:v>
                </c:pt>
                <c:pt idx="9074">
                  <c:v>7.2206839919090271E-2</c:v>
                </c:pt>
                <c:pt idx="9075">
                  <c:v>7.2024069726467133E-2</c:v>
                </c:pt>
                <c:pt idx="9076">
                  <c:v>7.2921127080917358E-2</c:v>
                </c:pt>
                <c:pt idx="9077">
                  <c:v>7.2130143642425537E-2</c:v>
                </c:pt>
                <c:pt idx="9078">
                  <c:v>7.2095222771167755E-2</c:v>
                </c:pt>
                <c:pt idx="9079">
                  <c:v>7.2838865220546722E-2</c:v>
                </c:pt>
                <c:pt idx="9080">
                  <c:v>7.2254173457622528E-2</c:v>
                </c:pt>
                <c:pt idx="9081">
                  <c:v>7.2143197059631348E-2</c:v>
                </c:pt>
                <c:pt idx="9082">
                  <c:v>7.2640962898731232E-2</c:v>
                </c:pt>
                <c:pt idx="9083">
                  <c:v>7.2275064885616302E-2</c:v>
                </c:pt>
                <c:pt idx="9084">
                  <c:v>7.2373934090137482E-2</c:v>
                </c:pt>
                <c:pt idx="9085">
                  <c:v>7.2455823421478271E-2</c:v>
                </c:pt>
                <c:pt idx="9086">
                  <c:v>7.2071254253387451E-2</c:v>
                </c:pt>
                <c:pt idx="9087">
                  <c:v>7.3017559945583344E-2</c:v>
                </c:pt>
                <c:pt idx="9088">
                  <c:v>7.2426699101924896E-2</c:v>
                </c:pt>
                <c:pt idx="9089">
                  <c:v>7.2233013808727264E-2</c:v>
                </c:pt>
                <c:pt idx="9090">
                  <c:v>7.3330946266651154E-2</c:v>
                </c:pt>
                <c:pt idx="9091">
                  <c:v>7.2434939444065094E-2</c:v>
                </c:pt>
                <c:pt idx="9092">
                  <c:v>7.2450734674930573E-2</c:v>
                </c:pt>
                <c:pt idx="9093">
                  <c:v>7.3851555585861206E-2</c:v>
                </c:pt>
                <c:pt idx="9094">
                  <c:v>7.2393730282783508E-2</c:v>
                </c:pt>
                <c:pt idx="9095">
                  <c:v>7.2639927268028259E-2</c:v>
                </c:pt>
                <c:pt idx="9096">
                  <c:v>7.3421373963356018E-2</c:v>
                </c:pt>
                <c:pt idx="9097">
                  <c:v>7.2460263967514038E-2</c:v>
                </c:pt>
                <c:pt idx="9098">
                  <c:v>7.309848815202713E-2</c:v>
                </c:pt>
                <c:pt idx="9099">
                  <c:v>7.2417795658111572E-2</c:v>
                </c:pt>
                <c:pt idx="9100">
                  <c:v>7.2780482470989227E-2</c:v>
                </c:pt>
                <c:pt idx="9101">
                  <c:v>7.3496274650096893E-2</c:v>
                </c:pt>
                <c:pt idx="9102">
                  <c:v>7.2438448667526245E-2</c:v>
                </c:pt>
                <c:pt idx="9103">
                  <c:v>7.3076799511909485E-2</c:v>
                </c:pt>
                <c:pt idx="9104">
                  <c:v>7.3267646133899689E-2</c:v>
                </c:pt>
                <c:pt idx="9105">
                  <c:v>7.2216369211673737E-2</c:v>
                </c:pt>
                <c:pt idx="9106">
                  <c:v>7.3560215532779694E-2</c:v>
                </c:pt>
                <c:pt idx="9107">
                  <c:v>7.3521673679351807E-2</c:v>
                </c:pt>
                <c:pt idx="9108">
                  <c:v>7.2760827839374542E-2</c:v>
                </c:pt>
                <c:pt idx="9109">
                  <c:v>7.3180720210075378E-2</c:v>
                </c:pt>
                <c:pt idx="9110">
                  <c:v>7.3142059147357941E-2</c:v>
                </c:pt>
                <c:pt idx="9111">
                  <c:v>7.3341585695743561E-2</c:v>
                </c:pt>
                <c:pt idx="9112">
                  <c:v>7.2943009436130524E-2</c:v>
                </c:pt>
                <c:pt idx="9113">
                  <c:v>7.2575017809867859E-2</c:v>
                </c:pt>
                <c:pt idx="9114">
                  <c:v>7.3708802461624146E-2</c:v>
                </c:pt>
                <c:pt idx="9115">
                  <c:v>7.2785831987857819E-2</c:v>
                </c:pt>
                <c:pt idx="9116">
                  <c:v>7.342877984046936E-2</c:v>
                </c:pt>
                <c:pt idx="9117">
                  <c:v>7.37447589635849E-2</c:v>
                </c:pt>
                <c:pt idx="9118">
                  <c:v>7.2681963443756104E-2</c:v>
                </c:pt>
                <c:pt idx="9119">
                  <c:v>7.3784440755844116E-2</c:v>
                </c:pt>
                <c:pt idx="9120">
                  <c:v>7.3376916348934174E-2</c:v>
                </c:pt>
                <c:pt idx="9121">
                  <c:v>7.2923906147480011E-2</c:v>
                </c:pt>
                <c:pt idx="9122">
                  <c:v>7.3978029191493988E-2</c:v>
                </c:pt>
                <c:pt idx="9123">
                  <c:v>7.2911754250526428E-2</c:v>
                </c:pt>
                <c:pt idx="9124">
                  <c:v>7.3677331209182739E-2</c:v>
                </c:pt>
                <c:pt idx="9125">
                  <c:v>7.3333591222763062E-2</c:v>
                </c:pt>
                <c:pt idx="9126">
                  <c:v>7.3003284633159637E-2</c:v>
                </c:pt>
                <c:pt idx="9127">
                  <c:v>7.3873445391654968E-2</c:v>
                </c:pt>
                <c:pt idx="9128">
                  <c:v>7.2837419807910919E-2</c:v>
                </c:pt>
                <c:pt idx="9129">
                  <c:v>7.3775686323642731E-2</c:v>
                </c:pt>
                <c:pt idx="9130">
                  <c:v>7.3450274765491486E-2</c:v>
                </c:pt>
                <c:pt idx="9131">
                  <c:v>7.2977587580680847E-2</c:v>
                </c:pt>
                <c:pt idx="9132">
                  <c:v>7.4312426149845123E-2</c:v>
                </c:pt>
                <c:pt idx="9133">
                  <c:v>7.2843849658966064E-2</c:v>
                </c:pt>
                <c:pt idx="9134">
                  <c:v>7.3492325842380524E-2</c:v>
                </c:pt>
                <c:pt idx="9135">
                  <c:v>7.3127351701259613E-2</c:v>
                </c:pt>
                <c:pt idx="9136">
                  <c:v>7.3083594441413879E-2</c:v>
                </c:pt>
                <c:pt idx="9137">
                  <c:v>7.3719993233680725E-2</c:v>
                </c:pt>
                <c:pt idx="9138">
                  <c:v>7.3107160627841949E-2</c:v>
                </c:pt>
                <c:pt idx="9139">
                  <c:v>7.3545850813388824E-2</c:v>
                </c:pt>
                <c:pt idx="9140">
                  <c:v>7.3164559900760651E-2</c:v>
                </c:pt>
                <c:pt idx="9141">
                  <c:v>7.3389977216720581E-2</c:v>
                </c:pt>
                <c:pt idx="9142">
                  <c:v>7.3194608092308044E-2</c:v>
                </c:pt>
                <c:pt idx="9143">
                  <c:v>7.3287889361381531E-2</c:v>
                </c:pt>
                <c:pt idx="9144">
                  <c:v>7.4199706315994263E-2</c:v>
                </c:pt>
                <c:pt idx="9145">
                  <c:v>7.2783321142196655E-2</c:v>
                </c:pt>
                <c:pt idx="9146">
                  <c:v>7.3957540094852448E-2</c:v>
                </c:pt>
                <c:pt idx="9147">
                  <c:v>7.3962569236755371E-2</c:v>
                </c:pt>
                <c:pt idx="9148">
                  <c:v>7.306256890296936E-2</c:v>
                </c:pt>
                <c:pt idx="9149">
                  <c:v>7.4301049113273621E-2</c:v>
                </c:pt>
                <c:pt idx="9150">
                  <c:v>7.3220305144786835E-2</c:v>
                </c:pt>
                <c:pt idx="9151">
                  <c:v>7.3567643761634827E-2</c:v>
                </c:pt>
                <c:pt idx="9152">
                  <c:v>7.3680952191352844E-2</c:v>
                </c:pt>
                <c:pt idx="9153">
                  <c:v>7.321292906999588E-2</c:v>
                </c:pt>
                <c:pt idx="9154">
                  <c:v>7.3920734226703644E-2</c:v>
                </c:pt>
                <c:pt idx="9155">
                  <c:v>7.3280759155750275E-2</c:v>
                </c:pt>
                <c:pt idx="9156">
                  <c:v>7.383795827627182E-2</c:v>
                </c:pt>
                <c:pt idx="9157">
                  <c:v>7.4007980525493622E-2</c:v>
                </c:pt>
                <c:pt idx="9158">
                  <c:v>7.3234982788562775E-2</c:v>
                </c:pt>
                <c:pt idx="9159">
                  <c:v>7.4237823486328125E-2</c:v>
                </c:pt>
                <c:pt idx="9160">
                  <c:v>7.3642522096633911E-2</c:v>
                </c:pt>
                <c:pt idx="9161">
                  <c:v>7.3888570070266724E-2</c:v>
                </c:pt>
                <c:pt idx="9162">
                  <c:v>7.4014976620674133E-2</c:v>
                </c:pt>
                <c:pt idx="9163">
                  <c:v>7.3316209018230438E-2</c:v>
                </c:pt>
                <c:pt idx="9164">
                  <c:v>7.4585162103176117E-2</c:v>
                </c:pt>
                <c:pt idx="9165">
                  <c:v>7.3507331311702728E-2</c:v>
                </c:pt>
                <c:pt idx="9166">
                  <c:v>7.3760963976383209E-2</c:v>
                </c:pt>
                <c:pt idx="9167">
                  <c:v>7.432197779417038E-2</c:v>
                </c:pt>
                <c:pt idx="9168">
                  <c:v>7.3395833373069763E-2</c:v>
                </c:pt>
                <c:pt idx="9169">
                  <c:v>7.4713900685310364E-2</c:v>
                </c:pt>
                <c:pt idx="9170">
                  <c:v>7.3416955769062042E-2</c:v>
                </c:pt>
                <c:pt idx="9171">
                  <c:v>7.4267454445362091E-2</c:v>
                </c:pt>
                <c:pt idx="9172">
                  <c:v>7.4423380196094513E-2</c:v>
                </c:pt>
                <c:pt idx="9173">
                  <c:v>7.3348656296730042E-2</c:v>
                </c:pt>
                <c:pt idx="9174">
                  <c:v>7.4910968542098999E-2</c:v>
                </c:pt>
                <c:pt idx="9175">
                  <c:v>7.3632985353469849E-2</c:v>
                </c:pt>
                <c:pt idx="9176">
                  <c:v>7.4113339185714722E-2</c:v>
                </c:pt>
                <c:pt idx="9177">
                  <c:v>7.4313603341579437E-2</c:v>
                </c:pt>
                <c:pt idx="9178">
                  <c:v>7.3762640357017517E-2</c:v>
                </c:pt>
                <c:pt idx="9179">
                  <c:v>7.4808321893215179E-2</c:v>
                </c:pt>
                <c:pt idx="9180">
                  <c:v>7.3621228337287903E-2</c:v>
                </c:pt>
                <c:pt idx="9181">
                  <c:v>7.4622273445129395E-2</c:v>
                </c:pt>
                <c:pt idx="9182">
                  <c:v>7.3732323944568634E-2</c:v>
                </c:pt>
                <c:pt idx="9183">
                  <c:v>7.4275590479373932E-2</c:v>
                </c:pt>
                <c:pt idx="9184">
                  <c:v>7.4456542730331421E-2</c:v>
                </c:pt>
                <c:pt idx="9185">
                  <c:v>7.4010342359542847E-2</c:v>
                </c:pt>
                <c:pt idx="9186">
                  <c:v>7.4704110622406006E-2</c:v>
                </c:pt>
                <c:pt idx="9187">
                  <c:v>7.3775872588157654E-2</c:v>
                </c:pt>
                <c:pt idx="9188">
                  <c:v>7.4699297547340393E-2</c:v>
                </c:pt>
                <c:pt idx="9189">
                  <c:v>7.4076175689697266E-2</c:v>
                </c:pt>
                <c:pt idx="9190">
                  <c:v>7.4509702622890472E-2</c:v>
                </c:pt>
                <c:pt idx="9191">
                  <c:v>7.4463978409767151E-2</c:v>
                </c:pt>
                <c:pt idx="9192">
                  <c:v>7.4107363820075989E-2</c:v>
                </c:pt>
                <c:pt idx="9193">
                  <c:v>7.4828647077083588E-2</c:v>
                </c:pt>
                <c:pt idx="9194">
                  <c:v>7.3854193091392517E-2</c:v>
                </c:pt>
                <c:pt idx="9195">
                  <c:v>7.4758380651473999E-2</c:v>
                </c:pt>
                <c:pt idx="9196">
                  <c:v>7.4637413024902344E-2</c:v>
                </c:pt>
                <c:pt idx="9197">
                  <c:v>7.4276141822338104E-2</c:v>
                </c:pt>
                <c:pt idx="9198">
                  <c:v>7.4592627584934235E-2</c:v>
                </c:pt>
                <c:pt idx="9199">
                  <c:v>7.4178636074066162E-2</c:v>
                </c:pt>
                <c:pt idx="9200">
                  <c:v>7.4255779385566711E-2</c:v>
                </c:pt>
                <c:pt idx="9201">
                  <c:v>7.440958172082901E-2</c:v>
                </c:pt>
                <c:pt idx="9202">
                  <c:v>7.4313178658485413E-2</c:v>
                </c:pt>
                <c:pt idx="9203">
                  <c:v>7.4542149901390076E-2</c:v>
                </c:pt>
                <c:pt idx="9204">
                  <c:v>7.4124857783317566E-2</c:v>
                </c:pt>
                <c:pt idx="9205">
                  <c:v>7.4885338544845581E-2</c:v>
                </c:pt>
                <c:pt idx="9206">
                  <c:v>7.4045710265636444E-2</c:v>
                </c:pt>
                <c:pt idx="9207">
                  <c:v>7.4594512581825256E-2</c:v>
                </c:pt>
                <c:pt idx="9208">
                  <c:v>7.4314936995506287E-2</c:v>
                </c:pt>
                <c:pt idx="9209">
                  <c:v>7.4705854058265686E-2</c:v>
                </c:pt>
                <c:pt idx="9210">
                  <c:v>7.4318177998065948E-2</c:v>
                </c:pt>
                <c:pt idx="9211">
                  <c:v>7.4798859655857086E-2</c:v>
                </c:pt>
                <c:pt idx="9212">
                  <c:v>7.4381574988365173E-2</c:v>
                </c:pt>
                <c:pt idx="9213">
                  <c:v>7.4708752334117889E-2</c:v>
                </c:pt>
                <c:pt idx="9214">
                  <c:v>7.4706137180328369E-2</c:v>
                </c:pt>
                <c:pt idx="9215">
                  <c:v>7.4397854506969452E-2</c:v>
                </c:pt>
                <c:pt idx="9216">
                  <c:v>7.4716493487358093E-2</c:v>
                </c:pt>
                <c:pt idx="9217">
                  <c:v>7.4436090886592865E-2</c:v>
                </c:pt>
                <c:pt idx="9218">
                  <c:v>7.4626170098781586E-2</c:v>
                </c:pt>
                <c:pt idx="9219">
                  <c:v>7.4453800916671753E-2</c:v>
                </c:pt>
                <c:pt idx="9220">
                  <c:v>7.4300564825534821E-2</c:v>
                </c:pt>
                <c:pt idx="9221">
                  <c:v>7.4610553681850433E-2</c:v>
                </c:pt>
                <c:pt idx="9222">
                  <c:v>7.4280664324760437E-2</c:v>
                </c:pt>
                <c:pt idx="9223">
                  <c:v>7.4622787535190582E-2</c:v>
                </c:pt>
                <c:pt idx="9224">
                  <c:v>7.4708908796310425E-2</c:v>
                </c:pt>
                <c:pt idx="9225">
                  <c:v>7.4123881757259369E-2</c:v>
                </c:pt>
                <c:pt idx="9226">
                  <c:v>7.4745498597621918E-2</c:v>
                </c:pt>
                <c:pt idx="9227">
                  <c:v>7.4296817183494568E-2</c:v>
                </c:pt>
                <c:pt idx="9228">
                  <c:v>7.4925415217876434E-2</c:v>
                </c:pt>
                <c:pt idx="9229">
                  <c:v>7.4309647083282471E-2</c:v>
                </c:pt>
                <c:pt idx="9230">
                  <c:v>7.4948005378246307E-2</c:v>
                </c:pt>
                <c:pt idx="9231">
                  <c:v>7.4296459555625916E-2</c:v>
                </c:pt>
                <c:pt idx="9232">
                  <c:v>7.4464142322540283E-2</c:v>
                </c:pt>
                <c:pt idx="9233">
                  <c:v>7.4680887162685394E-2</c:v>
                </c:pt>
                <c:pt idx="9234">
                  <c:v>7.4250683188438416E-2</c:v>
                </c:pt>
                <c:pt idx="9235">
                  <c:v>7.4599303305149078E-2</c:v>
                </c:pt>
                <c:pt idx="9236">
                  <c:v>7.4785575270652771E-2</c:v>
                </c:pt>
                <c:pt idx="9237">
                  <c:v>7.4427545070648193E-2</c:v>
                </c:pt>
                <c:pt idx="9238">
                  <c:v>7.5331039726734161E-2</c:v>
                </c:pt>
                <c:pt idx="9239">
                  <c:v>7.4413500726222992E-2</c:v>
                </c:pt>
                <c:pt idx="9240">
                  <c:v>7.5244374573230743E-2</c:v>
                </c:pt>
                <c:pt idx="9241">
                  <c:v>7.4623085558414459E-2</c:v>
                </c:pt>
                <c:pt idx="9242">
                  <c:v>7.485247403383255E-2</c:v>
                </c:pt>
                <c:pt idx="9243">
                  <c:v>7.5028367340564728E-2</c:v>
                </c:pt>
                <c:pt idx="9244">
                  <c:v>7.4530161917209625E-2</c:v>
                </c:pt>
                <c:pt idx="9245">
                  <c:v>7.5550064444541931E-2</c:v>
                </c:pt>
                <c:pt idx="9246">
                  <c:v>7.4286706745624542E-2</c:v>
                </c:pt>
                <c:pt idx="9247">
                  <c:v>7.5586587190628052E-2</c:v>
                </c:pt>
                <c:pt idx="9248">
                  <c:v>7.4334949254989624E-2</c:v>
                </c:pt>
                <c:pt idx="9249">
                  <c:v>7.5408130884170532E-2</c:v>
                </c:pt>
                <c:pt idx="9250">
                  <c:v>7.4756696820259094E-2</c:v>
                </c:pt>
                <c:pt idx="9251">
                  <c:v>7.5341366231441498E-2</c:v>
                </c:pt>
                <c:pt idx="9252">
                  <c:v>7.4534736573696136E-2</c:v>
                </c:pt>
                <c:pt idx="9253">
                  <c:v>7.5325235724449158E-2</c:v>
                </c:pt>
                <c:pt idx="9254">
                  <c:v>7.48944953083992E-2</c:v>
                </c:pt>
                <c:pt idx="9255">
                  <c:v>7.4968412518501282E-2</c:v>
                </c:pt>
                <c:pt idx="9256">
                  <c:v>7.533380389213562E-2</c:v>
                </c:pt>
                <c:pt idx="9257">
                  <c:v>7.4823677539825439E-2</c:v>
                </c:pt>
                <c:pt idx="9258">
                  <c:v>7.5203031301498413E-2</c:v>
                </c:pt>
                <c:pt idx="9259">
                  <c:v>7.4828431010246277E-2</c:v>
                </c:pt>
                <c:pt idx="9260">
                  <c:v>7.5483225286006927E-2</c:v>
                </c:pt>
                <c:pt idx="9261">
                  <c:v>7.4855439364910126E-2</c:v>
                </c:pt>
                <c:pt idx="9262">
                  <c:v>7.5423732399940491E-2</c:v>
                </c:pt>
                <c:pt idx="9263">
                  <c:v>7.4926085770130157E-2</c:v>
                </c:pt>
                <c:pt idx="9264">
                  <c:v>7.577032595872879E-2</c:v>
                </c:pt>
                <c:pt idx="9265">
                  <c:v>7.4375718832015991E-2</c:v>
                </c:pt>
                <c:pt idx="9266">
                  <c:v>7.6126888394355774E-2</c:v>
                </c:pt>
                <c:pt idx="9267">
                  <c:v>7.4587017297744751E-2</c:v>
                </c:pt>
                <c:pt idx="9268">
                  <c:v>7.5712718069553375E-2</c:v>
                </c:pt>
                <c:pt idx="9269">
                  <c:v>7.4904032051563263E-2</c:v>
                </c:pt>
                <c:pt idx="9270">
                  <c:v>7.5237654149532318E-2</c:v>
                </c:pt>
                <c:pt idx="9271">
                  <c:v>7.5476519763469696E-2</c:v>
                </c:pt>
                <c:pt idx="9272">
                  <c:v>7.5152382254600525E-2</c:v>
                </c:pt>
                <c:pt idx="9273">
                  <c:v>7.5267508625984192E-2</c:v>
                </c:pt>
                <c:pt idx="9274">
                  <c:v>7.5083509087562561E-2</c:v>
                </c:pt>
                <c:pt idx="9275">
                  <c:v>7.5926445424556732E-2</c:v>
                </c:pt>
                <c:pt idx="9276">
                  <c:v>7.4641145765781403E-2</c:v>
                </c:pt>
                <c:pt idx="9277">
                  <c:v>7.6115354895591736E-2</c:v>
                </c:pt>
                <c:pt idx="9278">
                  <c:v>7.4688807129859924E-2</c:v>
                </c:pt>
                <c:pt idx="9279">
                  <c:v>7.6242811977863312E-2</c:v>
                </c:pt>
                <c:pt idx="9280">
                  <c:v>7.4796110391616821E-2</c:v>
                </c:pt>
                <c:pt idx="9281">
                  <c:v>7.6236627995967865E-2</c:v>
                </c:pt>
                <c:pt idx="9282">
                  <c:v>7.4998252093791962E-2</c:v>
                </c:pt>
                <c:pt idx="9283">
                  <c:v>7.5882479548454285E-2</c:v>
                </c:pt>
                <c:pt idx="9284">
                  <c:v>7.5178973376750946E-2</c:v>
                </c:pt>
                <c:pt idx="9285">
                  <c:v>7.5679957866668701E-2</c:v>
                </c:pt>
                <c:pt idx="9286">
                  <c:v>7.526504248380661E-2</c:v>
                </c:pt>
                <c:pt idx="9287">
                  <c:v>7.5384698808193207E-2</c:v>
                </c:pt>
                <c:pt idx="9288">
                  <c:v>7.5545258820056915E-2</c:v>
                </c:pt>
                <c:pt idx="9289">
                  <c:v>7.5359173119068146E-2</c:v>
                </c:pt>
                <c:pt idx="9290">
                  <c:v>7.5646013021469116E-2</c:v>
                </c:pt>
                <c:pt idx="9291">
                  <c:v>7.4939735233783722E-2</c:v>
                </c:pt>
                <c:pt idx="9292">
                  <c:v>7.5730368494987488E-2</c:v>
                </c:pt>
                <c:pt idx="9293">
                  <c:v>7.4950918555259705E-2</c:v>
                </c:pt>
                <c:pt idx="9294">
                  <c:v>7.5858213007450104E-2</c:v>
                </c:pt>
                <c:pt idx="9295">
                  <c:v>7.4928812682628632E-2</c:v>
                </c:pt>
                <c:pt idx="9296">
                  <c:v>7.5990259647369385E-2</c:v>
                </c:pt>
                <c:pt idx="9297">
                  <c:v>7.5009584426879883E-2</c:v>
                </c:pt>
                <c:pt idx="9298">
                  <c:v>7.6037585735321045E-2</c:v>
                </c:pt>
                <c:pt idx="9299">
                  <c:v>7.5403422117233276E-2</c:v>
                </c:pt>
                <c:pt idx="9300">
                  <c:v>7.5806804001331329E-2</c:v>
                </c:pt>
                <c:pt idx="9301">
                  <c:v>7.5598537921905518E-2</c:v>
                </c:pt>
                <c:pt idx="9302">
                  <c:v>7.5632624328136444E-2</c:v>
                </c:pt>
                <c:pt idx="9303">
                  <c:v>7.57560133934021E-2</c:v>
                </c:pt>
                <c:pt idx="9304">
                  <c:v>7.5323939323425293E-2</c:v>
                </c:pt>
                <c:pt idx="9305">
                  <c:v>7.6046541333198547E-2</c:v>
                </c:pt>
                <c:pt idx="9306">
                  <c:v>7.5341157615184784E-2</c:v>
                </c:pt>
                <c:pt idx="9307">
                  <c:v>7.6270096004009247E-2</c:v>
                </c:pt>
                <c:pt idx="9308">
                  <c:v>7.5212456285953522E-2</c:v>
                </c:pt>
                <c:pt idx="9309">
                  <c:v>7.633625715970993E-2</c:v>
                </c:pt>
                <c:pt idx="9310">
                  <c:v>7.5185522437095642E-2</c:v>
                </c:pt>
                <c:pt idx="9311">
                  <c:v>7.6302081346511841E-2</c:v>
                </c:pt>
                <c:pt idx="9312">
                  <c:v>7.520516961812973E-2</c:v>
                </c:pt>
                <c:pt idx="9313">
                  <c:v>7.6621629297733307E-2</c:v>
                </c:pt>
                <c:pt idx="9314">
                  <c:v>7.5399130582809448E-2</c:v>
                </c:pt>
                <c:pt idx="9315">
                  <c:v>7.6277576386928558E-2</c:v>
                </c:pt>
                <c:pt idx="9316">
                  <c:v>7.5378447771072388E-2</c:v>
                </c:pt>
                <c:pt idx="9317">
                  <c:v>7.630901038646698E-2</c:v>
                </c:pt>
                <c:pt idx="9318">
                  <c:v>7.5561940670013428E-2</c:v>
                </c:pt>
                <c:pt idx="9319">
                  <c:v>7.6147235929965973E-2</c:v>
                </c:pt>
                <c:pt idx="9320">
                  <c:v>7.5472518801689148E-2</c:v>
                </c:pt>
                <c:pt idx="9321">
                  <c:v>7.6257511973381042E-2</c:v>
                </c:pt>
                <c:pt idx="9322">
                  <c:v>7.5702555477619171E-2</c:v>
                </c:pt>
                <c:pt idx="9323">
                  <c:v>7.6183110475540161E-2</c:v>
                </c:pt>
                <c:pt idx="9324">
                  <c:v>7.5707957148551941E-2</c:v>
                </c:pt>
                <c:pt idx="9325">
                  <c:v>7.5953863561153412E-2</c:v>
                </c:pt>
                <c:pt idx="9326">
                  <c:v>7.5688980519771576E-2</c:v>
                </c:pt>
                <c:pt idx="9327">
                  <c:v>7.585066556930542E-2</c:v>
                </c:pt>
                <c:pt idx="9328">
                  <c:v>7.5746670365333557E-2</c:v>
                </c:pt>
                <c:pt idx="9329">
                  <c:v>7.5929164886474609E-2</c:v>
                </c:pt>
                <c:pt idx="9330">
                  <c:v>7.589789479970932E-2</c:v>
                </c:pt>
                <c:pt idx="9331">
                  <c:v>7.5937539339065552E-2</c:v>
                </c:pt>
                <c:pt idx="9332">
                  <c:v>7.5975097715854645E-2</c:v>
                </c:pt>
                <c:pt idx="9333">
                  <c:v>7.5944103300571442E-2</c:v>
                </c:pt>
                <c:pt idx="9334">
                  <c:v>7.593788206577301E-2</c:v>
                </c:pt>
                <c:pt idx="9335">
                  <c:v>7.6284855604171753E-2</c:v>
                </c:pt>
                <c:pt idx="9336">
                  <c:v>7.5918093323707581E-2</c:v>
                </c:pt>
                <c:pt idx="9337">
                  <c:v>7.6236255466938019E-2</c:v>
                </c:pt>
                <c:pt idx="9338">
                  <c:v>7.5838811695575714E-2</c:v>
                </c:pt>
                <c:pt idx="9339">
                  <c:v>7.6415129005908966E-2</c:v>
                </c:pt>
                <c:pt idx="9340">
                  <c:v>7.5840309262275696E-2</c:v>
                </c:pt>
                <c:pt idx="9341">
                  <c:v>7.6355546712875366E-2</c:v>
                </c:pt>
                <c:pt idx="9342">
                  <c:v>7.592831552028656E-2</c:v>
                </c:pt>
                <c:pt idx="9343">
                  <c:v>7.6167695224285126E-2</c:v>
                </c:pt>
                <c:pt idx="9344">
                  <c:v>7.5939439237117767E-2</c:v>
                </c:pt>
                <c:pt idx="9345">
                  <c:v>7.6265156269073486E-2</c:v>
                </c:pt>
                <c:pt idx="9346">
                  <c:v>7.6235160231590271E-2</c:v>
                </c:pt>
                <c:pt idx="9347">
                  <c:v>7.5774766504764557E-2</c:v>
                </c:pt>
                <c:pt idx="9348">
                  <c:v>7.6042816042900085E-2</c:v>
                </c:pt>
                <c:pt idx="9349">
                  <c:v>7.6017320156097412E-2</c:v>
                </c:pt>
                <c:pt idx="9350">
                  <c:v>7.6167471706867218E-2</c:v>
                </c:pt>
                <c:pt idx="9351">
                  <c:v>7.5422458350658417E-2</c:v>
                </c:pt>
                <c:pt idx="9352">
                  <c:v>7.525239884853363E-2</c:v>
                </c:pt>
                <c:pt idx="9353">
                  <c:v>7.5197942554950714E-2</c:v>
                </c:pt>
                <c:pt idx="9354">
                  <c:v>7.5243383646011353E-2</c:v>
                </c:pt>
                <c:pt idx="9355">
                  <c:v>7.5452566146850586E-2</c:v>
                </c:pt>
                <c:pt idx="9356">
                  <c:v>7.5798302888870239E-2</c:v>
                </c:pt>
                <c:pt idx="9357">
                  <c:v>7.6356366276741028E-2</c:v>
                </c:pt>
                <c:pt idx="9358">
                  <c:v>7.5983114540576935E-2</c:v>
                </c:pt>
                <c:pt idx="9359">
                  <c:v>7.6336599886417389E-2</c:v>
                </c:pt>
                <c:pt idx="9360">
                  <c:v>7.5930342078208923E-2</c:v>
                </c:pt>
                <c:pt idx="9361">
                  <c:v>7.6203353703022003E-2</c:v>
                </c:pt>
                <c:pt idx="9362">
                  <c:v>7.6219148933887482E-2</c:v>
                </c:pt>
                <c:pt idx="9363">
                  <c:v>7.6215773820877075E-2</c:v>
                </c:pt>
                <c:pt idx="9364">
                  <c:v>7.6305873692035675E-2</c:v>
                </c:pt>
                <c:pt idx="9365">
                  <c:v>7.5911372900009155E-2</c:v>
                </c:pt>
                <c:pt idx="9366">
                  <c:v>7.6503194868564606E-2</c:v>
                </c:pt>
                <c:pt idx="9367">
                  <c:v>7.6130136847496033E-2</c:v>
                </c:pt>
                <c:pt idx="9368">
                  <c:v>7.6611019670963287E-2</c:v>
                </c:pt>
                <c:pt idx="9369">
                  <c:v>7.5913339853286743E-2</c:v>
                </c:pt>
                <c:pt idx="9370">
                  <c:v>7.6682835817337036E-2</c:v>
                </c:pt>
                <c:pt idx="9371">
                  <c:v>7.6221220195293427E-2</c:v>
                </c:pt>
                <c:pt idx="9372">
                  <c:v>7.671472430229187E-2</c:v>
                </c:pt>
                <c:pt idx="9373">
                  <c:v>7.6062016189098358E-2</c:v>
                </c:pt>
                <c:pt idx="9374">
                  <c:v>7.6640352606773376E-2</c:v>
                </c:pt>
                <c:pt idx="9375">
                  <c:v>7.6242141425609589E-2</c:v>
                </c:pt>
                <c:pt idx="9376">
                  <c:v>7.6462678611278534E-2</c:v>
                </c:pt>
                <c:pt idx="9377">
                  <c:v>7.6527290046215057E-2</c:v>
                </c:pt>
                <c:pt idx="9378">
                  <c:v>7.6405227184295654E-2</c:v>
                </c:pt>
                <c:pt idx="9379">
                  <c:v>7.6592087745666504E-2</c:v>
                </c:pt>
                <c:pt idx="9380">
                  <c:v>7.6522842049598694E-2</c:v>
                </c:pt>
                <c:pt idx="9381">
                  <c:v>7.672245055437088E-2</c:v>
                </c:pt>
                <c:pt idx="9382">
                  <c:v>7.6433084905147552E-2</c:v>
                </c:pt>
                <c:pt idx="9383">
                  <c:v>7.6897852122783661E-2</c:v>
                </c:pt>
                <c:pt idx="9384">
                  <c:v>7.6468780636787415E-2</c:v>
                </c:pt>
                <c:pt idx="9385">
                  <c:v>7.6933674514293671E-2</c:v>
                </c:pt>
                <c:pt idx="9386">
                  <c:v>7.6334841549396515E-2</c:v>
                </c:pt>
                <c:pt idx="9387">
                  <c:v>7.7092334628105164E-2</c:v>
                </c:pt>
                <c:pt idx="9388">
                  <c:v>7.6444223523139954E-2</c:v>
                </c:pt>
                <c:pt idx="9389">
                  <c:v>7.6953239738941193E-2</c:v>
                </c:pt>
                <c:pt idx="9390">
                  <c:v>7.6329700648784637E-2</c:v>
                </c:pt>
                <c:pt idx="9391">
                  <c:v>7.7061004936695099E-2</c:v>
                </c:pt>
                <c:pt idx="9392">
                  <c:v>7.6491393148899078E-2</c:v>
                </c:pt>
                <c:pt idx="9393">
                  <c:v>7.705368846654892E-2</c:v>
                </c:pt>
                <c:pt idx="9394">
                  <c:v>7.6878286898136139E-2</c:v>
                </c:pt>
                <c:pt idx="9395">
                  <c:v>7.6667517423629761E-2</c:v>
                </c:pt>
                <c:pt idx="9396">
                  <c:v>7.7192686498165131E-2</c:v>
                </c:pt>
                <c:pt idx="9397">
                  <c:v>7.6607704162597656E-2</c:v>
                </c:pt>
                <c:pt idx="9398">
                  <c:v>7.726704329252243E-2</c:v>
                </c:pt>
                <c:pt idx="9399">
                  <c:v>7.661554217338562E-2</c:v>
                </c:pt>
                <c:pt idx="9400">
                  <c:v>7.6986201107501984E-2</c:v>
                </c:pt>
                <c:pt idx="9401">
                  <c:v>7.674185186624527E-2</c:v>
                </c:pt>
                <c:pt idx="9402">
                  <c:v>7.6883181929588318E-2</c:v>
                </c:pt>
                <c:pt idx="9403">
                  <c:v>7.7075086534023285E-2</c:v>
                </c:pt>
                <c:pt idx="9404">
                  <c:v>7.6680779457092285E-2</c:v>
                </c:pt>
                <c:pt idx="9405">
                  <c:v>7.707010954618454E-2</c:v>
                </c:pt>
                <c:pt idx="9406">
                  <c:v>7.6701745390892029E-2</c:v>
                </c:pt>
                <c:pt idx="9407">
                  <c:v>7.7058568596839905E-2</c:v>
                </c:pt>
                <c:pt idx="9408">
                  <c:v>7.6729588210582733E-2</c:v>
                </c:pt>
                <c:pt idx="9409">
                  <c:v>7.6932668685913086E-2</c:v>
                </c:pt>
                <c:pt idx="9410">
                  <c:v>7.7074050903320312E-2</c:v>
                </c:pt>
                <c:pt idx="9411">
                  <c:v>7.6771609485149384E-2</c:v>
                </c:pt>
                <c:pt idx="9412">
                  <c:v>7.7132284641265869E-2</c:v>
                </c:pt>
                <c:pt idx="9413">
                  <c:v>7.6809152960777283E-2</c:v>
                </c:pt>
                <c:pt idx="9414">
                  <c:v>7.7067002654075623E-2</c:v>
                </c:pt>
                <c:pt idx="9415">
                  <c:v>7.6816968619823456E-2</c:v>
                </c:pt>
                <c:pt idx="9416">
                  <c:v>7.7126353979110718E-2</c:v>
                </c:pt>
                <c:pt idx="9417">
                  <c:v>7.6734498143196106E-2</c:v>
                </c:pt>
                <c:pt idx="9418">
                  <c:v>7.7265843749046326E-2</c:v>
                </c:pt>
                <c:pt idx="9419">
                  <c:v>7.6807059347629547E-2</c:v>
                </c:pt>
                <c:pt idx="9420">
                  <c:v>7.70292729139328E-2</c:v>
                </c:pt>
                <c:pt idx="9421">
                  <c:v>7.7018335461616516E-2</c:v>
                </c:pt>
                <c:pt idx="9422">
                  <c:v>7.6916851103305817E-2</c:v>
                </c:pt>
                <c:pt idx="9423">
                  <c:v>7.7356316149234772E-2</c:v>
                </c:pt>
                <c:pt idx="9424">
                  <c:v>7.6946929097175598E-2</c:v>
                </c:pt>
                <c:pt idx="9425">
                  <c:v>7.7320687472820282E-2</c:v>
                </c:pt>
                <c:pt idx="9426">
                  <c:v>7.7009022235870361E-2</c:v>
                </c:pt>
                <c:pt idx="9427">
                  <c:v>7.7050268650054932E-2</c:v>
                </c:pt>
                <c:pt idx="9428">
                  <c:v>7.7133558690547943E-2</c:v>
                </c:pt>
                <c:pt idx="9429">
                  <c:v>7.7015459537506104E-2</c:v>
                </c:pt>
                <c:pt idx="9430">
                  <c:v>7.7130906283855438E-2</c:v>
                </c:pt>
                <c:pt idx="9431">
                  <c:v>7.6888352632522583E-2</c:v>
                </c:pt>
                <c:pt idx="9432">
                  <c:v>7.7214278280735016E-2</c:v>
                </c:pt>
                <c:pt idx="9433">
                  <c:v>7.703794538974762E-2</c:v>
                </c:pt>
                <c:pt idx="9434">
                  <c:v>7.726103812456131E-2</c:v>
                </c:pt>
                <c:pt idx="9435">
                  <c:v>7.7236510813236237E-2</c:v>
                </c:pt>
                <c:pt idx="9436">
                  <c:v>7.7092684805393219E-2</c:v>
                </c:pt>
                <c:pt idx="9437">
                  <c:v>7.7496170997619629E-2</c:v>
                </c:pt>
                <c:pt idx="9438">
                  <c:v>7.6975457370281219E-2</c:v>
                </c:pt>
                <c:pt idx="9439">
                  <c:v>7.7432915568351746E-2</c:v>
                </c:pt>
                <c:pt idx="9440">
                  <c:v>7.7067039906978607E-2</c:v>
                </c:pt>
                <c:pt idx="9441">
                  <c:v>7.7259570360183716E-2</c:v>
                </c:pt>
                <c:pt idx="9442">
                  <c:v>7.7234640717506409E-2</c:v>
                </c:pt>
                <c:pt idx="9443">
                  <c:v>7.7138155698776245E-2</c:v>
                </c:pt>
                <c:pt idx="9444">
                  <c:v>7.7293641865253448E-2</c:v>
                </c:pt>
                <c:pt idx="9445">
                  <c:v>7.7226556837558746E-2</c:v>
                </c:pt>
                <c:pt idx="9446">
                  <c:v>7.7215284109115601E-2</c:v>
                </c:pt>
                <c:pt idx="9447">
                  <c:v>7.7250845730304718E-2</c:v>
                </c:pt>
                <c:pt idx="9448">
                  <c:v>7.7049940824508667E-2</c:v>
                </c:pt>
                <c:pt idx="9449">
                  <c:v>7.737462967634201E-2</c:v>
                </c:pt>
                <c:pt idx="9450">
                  <c:v>7.7232874929904938E-2</c:v>
                </c:pt>
                <c:pt idx="9451">
                  <c:v>7.7270843088626862E-2</c:v>
                </c:pt>
                <c:pt idx="9452">
                  <c:v>7.7412381768226624E-2</c:v>
                </c:pt>
                <c:pt idx="9453">
                  <c:v>7.7105775475502014E-2</c:v>
                </c:pt>
                <c:pt idx="9454">
                  <c:v>7.7490963041782379E-2</c:v>
                </c:pt>
                <c:pt idx="9455">
                  <c:v>7.7167965471744537E-2</c:v>
                </c:pt>
                <c:pt idx="9456">
                  <c:v>7.7516302466392517E-2</c:v>
                </c:pt>
                <c:pt idx="9457">
                  <c:v>7.7294103801250458E-2</c:v>
                </c:pt>
                <c:pt idx="9458">
                  <c:v>7.7293455600738525E-2</c:v>
                </c:pt>
                <c:pt idx="9459">
                  <c:v>7.7561892569065094E-2</c:v>
                </c:pt>
                <c:pt idx="9460">
                  <c:v>7.7114731073379517E-2</c:v>
                </c:pt>
                <c:pt idx="9461">
                  <c:v>7.7654503285884857E-2</c:v>
                </c:pt>
                <c:pt idx="9462">
                  <c:v>7.7302798628807068E-2</c:v>
                </c:pt>
                <c:pt idx="9463">
                  <c:v>7.7486351132392883E-2</c:v>
                </c:pt>
                <c:pt idx="9464">
                  <c:v>7.7537178993225098E-2</c:v>
                </c:pt>
                <c:pt idx="9465">
                  <c:v>7.7373556792736053E-2</c:v>
                </c:pt>
                <c:pt idx="9466">
                  <c:v>7.7459581196308136E-2</c:v>
                </c:pt>
                <c:pt idx="9467">
                  <c:v>7.7363632619380951E-2</c:v>
                </c:pt>
                <c:pt idx="9468">
                  <c:v>7.7356867492198944E-2</c:v>
                </c:pt>
                <c:pt idx="9469">
                  <c:v>7.760591059923172E-2</c:v>
                </c:pt>
                <c:pt idx="9470">
                  <c:v>7.73654505610466E-2</c:v>
                </c:pt>
                <c:pt idx="9471">
                  <c:v>7.7518805861473083E-2</c:v>
                </c:pt>
                <c:pt idx="9472">
                  <c:v>7.7361918985843658E-2</c:v>
                </c:pt>
                <c:pt idx="9473">
                  <c:v>7.7510155737400055E-2</c:v>
                </c:pt>
                <c:pt idx="9474">
                  <c:v>7.7609427273273468E-2</c:v>
                </c:pt>
                <c:pt idx="9475">
                  <c:v>7.768518477678299E-2</c:v>
                </c:pt>
                <c:pt idx="9476">
                  <c:v>7.7461525797843933E-2</c:v>
                </c:pt>
                <c:pt idx="9477">
                  <c:v>7.7653609216213226E-2</c:v>
                </c:pt>
                <c:pt idx="9478">
                  <c:v>7.7716127038002014E-2</c:v>
                </c:pt>
                <c:pt idx="9479">
                  <c:v>7.7543877065181732E-2</c:v>
                </c:pt>
                <c:pt idx="9480">
                  <c:v>7.78547003865242E-2</c:v>
                </c:pt>
                <c:pt idx="9481">
                  <c:v>7.7431261539459229E-2</c:v>
                </c:pt>
                <c:pt idx="9482">
                  <c:v>7.7991418540477753E-2</c:v>
                </c:pt>
                <c:pt idx="9483">
                  <c:v>7.7644944190979004E-2</c:v>
                </c:pt>
                <c:pt idx="9484">
                  <c:v>7.749282568693161E-2</c:v>
                </c:pt>
                <c:pt idx="9485">
                  <c:v>7.7922381460666656E-2</c:v>
                </c:pt>
                <c:pt idx="9486">
                  <c:v>7.7506653964519501E-2</c:v>
                </c:pt>
                <c:pt idx="9487">
                  <c:v>7.7775552868843079E-2</c:v>
                </c:pt>
                <c:pt idx="9488">
                  <c:v>7.785923033952713E-2</c:v>
                </c:pt>
                <c:pt idx="9489">
                  <c:v>7.76568204164505E-2</c:v>
                </c:pt>
                <c:pt idx="9490">
                  <c:v>7.7765271067619324E-2</c:v>
                </c:pt>
                <c:pt idx="9491">
                  <c:v>7.7571406960487366E-2</c:v>
                </c:pt>
                <c:pt idx="9492">
                  <c:v>7.7782720327377319E-2</c:v>
                </c:pt>
                <c:pt idx="9493">
                  <c:v>7.7776670455932617E-2</c:v>
                </c:pt>
                <c:pt idx="9494">
                  <c:v>7.7841445803642273E-2</c:v>
                </c:pt>
                <c:pt idx="9495">
                  <c:v>7.7790088951587677E-2</c:v>
                </c:pt>
                <c:pt idx="9496">
                  <c:v>7.7655144035816193E-2</c:v>
                </c:pt>
                <c:pt idx="9497">
                  <c:v>7.7725313603878021E-2</c:v>
                </c:pt>
                <c:pt idx="9498">
                  <c:v>7.7772833406925201E-2</c:v>
                </c:pt>
                <c:pt idx="9499">
                  <c:v>7.7778853476047516E-2</c:v>
                </c:pt>
                <c:pt idx="9500">
                  <c:v>7.7801913022994995E-2</c:v>
                </c:pt>
                <c:pt idx="9501">
                  <c:v>7.7777303755283356E-2</c:v>
                </c:pt>
                <c:pt idx="9502">
                  <c:v>7.7747784554958344E-2</c:v>
                </c:pt>
                <c:pt idx="9503">
                  <c:v>7.7877014875411987E-2</c:v>
                </c:pt>
                <c:pt idx="9504">
                  <c:v>7.7696152031421661E-2</c:v>
                </c:pt>
                <c:pt idx="9505">
                  <c:v>7.7941492199897766E-2</c:v>
                </c:pt>
                <c:pt idx="9506">
                  <c:v>7.7642448246479034E-2</c:v>
                </c:pt>
                <c:pt idx="9507">
                  <c:v>7.7761806547641754E-2</c:v>
                </c:pt>
                <c:pt idx="9508">
                  <c:v>7.7847063541412354E-2</c:v>
                </c:pt>
                <c:pt idx="9509">
                  <c:v>7.7803589403629303E-2</c:v>
                </c:pt>
                <c:pt idx="9510">
                  <c:v>7.7755078673362732E-2</c:v>
                </c:pt>
                <c:pt idx="9511">
                  <c:v>7.7854342758655548E-2</c:v>
                </c:pt>
                <c:pt idx="9512">
                  <c:v>7.7929697930812836E-2</c:v>
                </c:pt>
                <c:pt idx="9513">
                  <c:v>7.7901504933834076E-2</c:v>
                </c:pt>
                <c:pt idx="9514">
                  <c:v>7.7893652021884918E-2</c:v>
                </c:pt>
                <c:pt idx="9515">
                  <c:v>7.7711358666419983E-2</c:v>
                </c:pt>
                <c:pt idx="9516">
                  <c:v>7.7985100448131561E-2</c:v>
                </c:pt>
                <c:pt idx="9517">
                  <c:v>7.7872417867183685E-2</c:v>
                </c:pt>
                <c:pt idx="9518">
                  <c:v>7.8158065676689148E-2</c:v>
                </c:pt>
                <c:pt idx="9519">
                  <c:v>7.7862747013568878E-2</c:v>
                </c:pt>
                <c:pt idx="9520">
                  <c:v>7.7973499894142151E-2</c:v>
                </c:pt>
                <c:pt idx="9521">
                  <c:v>7.8185431659221649E-2</c:v>
                </c:pt>
                <c:pt idx="9522">
                  <c:v>7.7925659716129303E-2</c:v>
                </c:pt>
                <c:pt idx="9523">
                  <c:v>7.8125625848770142E-2</c:v>
                </c:pt>
                <c:pt idx="9524">
                  <c:v>7.8013189136981964E-2</c:v>
                </c:pt>
                <c:pt idx="9525">
                  <c:v>7.7970370650291443E-2</c:v>
                </c:pt>
                <c:pt idx="9526">
                  <c:v>7.8097403049468994E-2</c:v>
                </c:pt>
                <c:pt idx="9527">
                  <c:v>7.8133635222911835E-2</c:v>
                </c:pt>
                <c:pt idx="9528">
                  <c:v>7.8077144920825958E-2</c:v>
                </c:pt>
                <c:pt idx="9529">
                  <c:v>7.8191950917243958E-2</c:v>
                </c:pt>
                <c:pt idx="9530">
                  <c:v>7.8141354024410248E-2</c:v>
                </c:pt>
                <c:pt idx="9531">
                  <c:v>7.8013375401496887E-2</c:v>
                </c:pt>
                <c:pt idx="9532">
                  <c:v>7.831987738609314E-2</c:v>
                </c:pt>
                <c:pt idx="9533">
                  <c:v>7.805178314447403E-2</c:v>
                </c:pt>
                <c:pt idx="9534">
                  <c:v>7.8158266842365265E-2</c:v>
                </c:pt>
                <c:pt idx="9535">
                  <c:v>7.8250810503959656E-2</c:v>
                </c:pt>
                <c:pt idx="9536">
                  <c:v>7.8162871301174164E-2</c:v>
                </c:pt>
                <c:pt idx="9537">
                  <c:v>7.8210264444351196E-2</c:v>
                </c:pt>
                <c:pt idx="9538">
                  <c:v>7.8187048435211182E-2</c:v>
                </c:pt>
                <c:pt idx="9539">
                  <c:v>7.8161343932151794E-2</c:v>
                </c:pt>
                <c:pt idx="9540">
                  <c:v>7.8215263783931732E-2</c:v>
                </c:pt>
                <c:pt idx="9541">
                  <c:v>7.8234933316707611E-2</c:v>
                </c:pt>
                <c:pt idx="9542">
                  <c:v>7.8210398554801941E-2</c:v>
                </c:pt>
                <c:pt idx="9543">
                  <c:v>7.8187741339206696E-2</c:v>
                </c:pt>
                <c:pt idx="9544">
                  <c:v>7.8203871846199036E-2</c:v>
                </c:pt>
                <c:pt idx="9545">
                  <c:v>7.8298754990100861E-2</c:v>
                </c:pt>
                <c:pt idx="9546">
                  <c:v>7.822851836681366E-2</c:v>
                </c:pt>
                <c:pt idx="9547">
                  <c:v>7.8205853700637817E-2</c:v>
                </c:pt>
                <c:pt idx="9548">
                  <c:v>7.8332535922527313E-2</c:v>
                </c:pt>
                <c:pt idx="9549">
                  <c:v>7.8216366469860077E-2</c:v>
                </c:pt>
                <c:pt idx="9550">
                  <c:v>7.822100818157196E-2</c:v>
                </c:pt>
                <c:pt idx="9551">
                  <c:v>7.8301891684532166E-2</c:v>
                </c:pt>
                <c:pt idx="9552">
                  <c:v>7.8268043696880341E-2</c:v>
                </c:pt>
                <c:pt idx="9553">
                  <c:v>7.8292667865753174E-2</c:v>
                </c:pt>
                <c:pt idx="9554">
                  <c:v>7.8382618725299835E-2</c:v>
                </c:pt>
                <c:pt idx="9555">
                  <c:v>7.8405849635601044E-2</c:v>
                </c:pt>
                <c:pt idx="9556">
                  <c:v>7.8261353075504303E-2</c:v>
                </c:pt>
                <c:pt idx="9557">
                  <c:v>7.8560985624790192E-2</c:v>
                </c:pt>
                <c:pt idx="9558">
                  <c:v>7.8331872820854187E-2</c:v>
                </c:pt>
                <c:pt idx="9559">
                  <c:v>7.8356117010116577E-2</c:v>
                </c:pt>
                <c:pt idx="9560">
                  <c:v>7.8647106885910034E-2</c:v>
                </c:pt>
                <c:pt idx="9561">
                  <c:v>7.8343592584133148E-2</c:v>
                </c:pt>
                <c:pt idx="9562">
                  <c:v>7.8530937433242798E-2</c:v>
                </c:pt>
                <c:pt idx="9563">
                  <c:v>7.85822793841362E-2</c:v>
                </c:pt>
                <c:pt idx="9564">
                  <c:v>7.8378342092037201E-2</c:v>
                </c:pt>
                <c:pt idx="9565">
                  <c:v>7.8463718295097351E-2</c:v>
                </c:pt>
                <c:pt idx="9566">
                  <c:v>7.8573979437351227E-2</c:v>
                </c:pt>
                <c:pt idx="9567">
                  <c:v>7.8658170998096466E-2</c:v>
                </c:pt>
                <c:pt idx="9568">
                  <c:v>7.849825918674469E-2</c:v>
                </c:pt>
                <c:pt idx="9569">
                  <c:v>7.8595161437988281E-2</c:v>
                </c:pt>
                <c:pt idx="9570">
                  <c:v>7.8587450087070465E-2</c:v>
                </c:pt>
                <c:pt idx="9571">
                  <c:v>7.8491367399692535E-2</c:v>
                </c:pt>
                <c:pt idx="9572">
                  <c:v>7.8742906451225281E-2</c:v>
                </c:pt>
                <c:pt idx="9573">
                  <c:v>7.8689716756343842E-2</c:v>
                </c:pt>
                <c:pt idx="9574">
                  <c:v>7.8700095415115356E-2</c:v>
                </c:pt>
                <c:pt idx="9575">
                  <c:v>7.8705228865146637E-2</c:v>
                </c:pt>
                <c:pt idx="9576">
                  <c:v>7.8718125820159912E-2</c:v>
                </c:pt>
                <c:pt idx="9577">
                  <c:v>7.8716099262237549E-2</c:v>
                </c:pt>
                <c:pt idx="9578">
                  <c:v>7.8727506101131439E-2</c:v>
                </c:pt>
                <c:pt idx="9579">
                  <c:v>7.8837037086486816E-2</c:v>
                </c:pt>
                <c:pt idx="9580">
                  <c:v>7.873564213514328E-2</c:v>
                </c:pt>
                <c:pt idx="9581">
                  <c:v>7.8666575253009796E-2</c:v>
                </c:pt>
                <c:pt idx="9582">
                  <c:v>7.8947685658931732E-2</c:v>
                </c:pt>
                <c:pt idx="9583">
                  <c:v>7.883007824420929E-2</c:v>
                </c:pt>
                <c:pt idx="9584">
                  <c:v>7.8843645751476288E-2</c:v>
                </c:pt>
                <c:pt idx="9585">
                  <c:v>7.8861653804779053E-2</c:v>
                </c:pt>
                <c:pt idx="9586">
                  <c:v>7.8897789120674133E-2</c:v>
                </c:pt>
                <c:pt idx="9587">
                  <c:v>7.8892886638641357E-2</c:v>
                </c:pt>
                <c:pt idx="9588">
                  <c:v>7.8999817371368408E-2</c:v>
                </c:pt>
                <c:pt idx="9589">
                  <c:v>7.8997001051902771E-2</c:v>
                </c:pt>
                <c:pt idx="9590">
                  <c:v>7.889152318239212E-2</c:v>
                </c:pt>
                <c:pt idx="9591">
                  <c:v>7.8992530703544617E-2</c:v>
                </c:pt>
                <c:pt idx="9592">
                  <c:v>7.9129911959171295E-2</c:v>
                </c:pt>
                <c:pt idx="9593">
                  <c:v>7.9114221036434174E-2</c:v>
                </c:pt>
                <c:pt idx="9594">
                  <c:v>7.9070314764976501E-2</c:v>
                </c:pt>
                <c:pt idx="9595">
                  <c:v>7.9181559383869171E-2</c:v>
                </c:pt>
                <c:pt idx="9596">
                  <c:v>7.9218775033950806E-2</c:v>
                </c:pt>
                <c:pt idx="9597">
                  <c:v>7.9183369874954224E-2</c:v>
                </c:pt>
                <c:pt idx="9598">
                  <c:v>7.9223021864891052E-2</c:v>
                </c:pt>
                <c:pt idx="9599">
                  <c:v>7.9298689961433411E-2</c:v>
                </c:pt>
                <c:pt idx="9600">
                  <c:v>7.9337053000926971E-2</c:v>
                </c:pt>
                <c:pt idx="9601">
                  <c:v>7.930503785610199E-2</c:v>
                </c:pt>
                <c:pt idx="9602">
                  <c:v>7.9321973025798798E-2</c:v>
                </c:pt>
                <c:pt idx="9603">
                  <c:v>7.948002964258194E-2</c:v>
                </c:pt>
                <c:pt idx="9604">
                  <c:v>7.945619523525238E-2</c:v>
                </c:pt>
                <c:pt idx="9605">
                  <c:v>7.9423069953918457E-2</c:v>
                </c:pt>
                <c:pt idx="9606">
                  <c:v>7.951151579618454E-2</c:v>
                </c:pt>
                <c:pt idx="9607">
                  <c:v>7.9632177948951721E-2</c:v>
                </c:pt>
                <c:pt idx="9608">
                  <c:v>7.9582579433917999E-2</c:v>
                </c:pt>
                <c:pt idx="9609">
                  <c:v>7.9478368163108826E-2</c:v>
                </c:pt>
                <c:pt idx="9610">
                  <c:v>7.9566210508346558E-2</c:v>
                </c:pt>
                <c:pt idx="9611">
                  <c:v>7.9653345048427582E-2</c:v>
                </c:pt>
                <c:pt idx="9612">
                  <c:v>7.9622097313404083E-2</c:v>
                </c:pt>
                <c:pt idx="9613">
                  <c:v>7.9551041126251221E-2</c:v>
                </c:pt>
                <c:pt idx="9614">
                  <c:v>7.9626284539699554E-2</c:v>
                </c:pt>
                <c:pt idx="9615">
                  <c:v>7.9623959958553314E-2</c:v>
                </c:pt>
                <c:pt idx="9616">
                  <c:v>7.9526804387569427E-2</c:v>
                </c:pt>
                <c:pt idx="9617">
                  <c:v>7.9573556780815125E-2</c:v>
                </c:pt>
                <c:pt idx="9618">
                  <c:v>7.963678240776062E-2</c:v>
                </c:pt>
                <c:pt idx="9619">
                  <c:v>7.9546689987182617E-2</c:v>
                </c:pt>
                <c:pt idx="9620">
                  <c:v>7.9562634229660034E-2</c:v>
                </c:pt>
                <c:pt idx="9621">
                  <c:v>7.9579956829547882E-2</c:v>
                </c:pt>
                <c:pt idx="9622">
                  <c:v>7.9616032540798187E-2</c:v>
                </c:pt>
                <c:pt idx="9623">
                  <c:v>7.9535163938999176E-2</c:v>
                </c:pt>
                <c:pt idx="9624">
                  <c:v>7.9593583941459656E-2</c:v>
                </c:pt>
                <c:pt idx="9625">
                  <c:v>7.9611539840698242E-2</c:v>
                </c:pt>
                <c:pt idx="9626">
                  <c:v>7.9809091985225677E-2</c:v>
                </c:pt>
                <c:pt idx="9627">
                  <c:v>7.9638615250587463E-2</c:v>
                </c:pt>
                <c:pt idx="9628">
                  <c:v>7.9653173685073853E-2</c:v>
                </c:pt>
                <c:pt idx="9629">
                  <c:v>7.9667627811431885E-2</c:v>
                </c:pt>
                <c:pt idx="9630">
                  <c:v>7.9608216881752014E-2</c:v>
                </c:pt>
                <c:pt idx="9631">
                  <c:v>7.9682312905788422E-2</c:v>
                </c:pt>
                <c:pt idx="9632">
                  <c:v>7.9667031764984131E-2</c:v>
                </c:pt>
                <c:pt idx="9633">
                  <c:v>7.9784482717514038E-2</c:v>
                </c:pt>
                <c:pt idx="9634">
                  <c:v>7.9754069447517395E-2</c:v>
                </c:pt>
                <c:pt idx="9635">
                  <c:v>7.9751163721084595E-2</c:v>
                </c:pt>
                <c:pt idx="9636">
                  <c:v>7.9746551811695099E-2</c:v>
                </c:pt>
                <c:pt idx="9637">
                  <c:v>7.9731673002243042E-2</c:v>
                </c:pt>
                <c:pt idx="9638">
                  <c:v>7.9821683466434479E-2</c:v>
                </c:pt>
                <c:pt idx="9639">
                  <c:v>7.9779684543609619E-2</c:v>
                </c:pt>
                <c:pt idx="9640">
                  <c:v>7.9780861735343933E-2</c:v>
                </c:pt>
                <c:pt idx="9641">
                  <c:v>7.9828992486000061E-2</c:v>
                </c:pt>
                <c:pt idx="9642">
                  <c:v>7.981397956609726E-2</c:v>
                </c:pt>
                <c:pt idx="9643">
                  <c:v>7.9813428223133087E-2</c:v>
                </c:pt>
                <c:pt idx="9644">
                  <c:v>7.9740971326828003E-2</c:v>
                </c:pt>
                <c:pt idx="9645">
                  <c:v>7.9903110861778259E-2</c:v>
                </c:pt>
                <c:pt idx="9646">
                  <c:v>7.9874664545059204E-2</c:v>
                </c:pt>
                <c:pt idx="9647">
                  <c:v>7.9898543655872345E-2</c:v>
                </c:pt>
                <c:pt idx="9648">
                  <c:v>7.9834640026092529E-2</c:v>
                </c:pt>
                <c:pt idx="9649">
                  <c:v>7.9883851110935211E-2</c:v>
                </c:pt>
                <c:pt idx="9650">
                  <c:v>7.9930782318115234E-2</c:v>
                </c:pt>
                <c:pt idx="9651">
                  <c:v>7.9949893057346344E-2</c:v>
                </c:pt>
                <c:pt idx="9652">
                  <c:v>7.9894319176673889E-2</c:v>
                </c:pt>
                <c:pt idx="9653">
                  <c:v>7.9947613179683685E-2</c:v>
                </c:pt>
                <c:pt idx="9654">
                  <c:v>7.9979293048381805E-2</c:v>
                </c:pt>
                <c:pt idx="9655">
                  <c:v>8.0012090504169464E-2</c:v>
                </c:pt>
                <c:pt idx="9656">
                  <c:v>8.0030828714370728E-2</c:v>
                </c:pt>
                <c:pt idx="9657">
                  <c:v>7.9971946775913239E-2</c:v>
                </c:pt>
                <c:pt idx="9658">
                  <c:v>8.0019198358058929E-2</c:v>
                </c:pt>
                <c:pt idx="9659">
                  <c:v>8.0079801380634308E-2</c:v>
                </c:pt>
                <c:pt idx="9660">
                  <c:v>8.0033980309963226E-2</c:v>
                </c:pt>
                <c:pt idx="9661">
                  <c:v>8.0038025975227356E-2</c:v>
                </c:pt>
                <c:pt idx="9662">
                  <c:v>8.007146418094635E-2</c:v>
                </c:pt>
                <c:pt idx="9663">
                  <c:v>8.0181948840618134E-2</c:v>
                </c:pt>
                <c:pt idx="9664">
                  <c:v>8.0127842724323273E-2</c:v>
                </c:pt>
                <c:pt idx="9665">
                  <c:v>8.0132074654102325E-2</c:v>
                </c:pt>
                <c:pt idx="9666">
                  <c:v>8.0081172287464142E-2</c:v>
                </c:pt>
                <c:pt idx="9667">
                  <c:v>8.0210380256175995E-2</c:v>
                </c:pt>
                <c:pt idx="9668">
                  <c:v>8.0253131687641144E-2</c:v>
                </c:pt>
                <c:pt idx="9669">
                  <c:v>8.023979514837265E-2</c:v>
                </c:pt>
                <c:pt idx="9670">
                  <c:v>8.0191634595394135E-2</c:v>
                </c:pt>
                <c:pt idx="9671">
                  <c:v>8.0213688313961029E-2</c:v>
                </c:pt>
                <c:pt idx="9672">
                  <c:v>8.0216161906719208E-2</c:v>
                </c:pt>
                <c:pt idx="9673">
                  <c:v>8.0295786261558533E-2</c:v>
                </c:pt>
                <c:pt idx="9674">
                  <c:v>8.0277062952518463E-2</c:v>
                </c:pt>
                <c:pt idx="9675">
                  <c:v>8.0328866839408875E-2</c:v>
                </c:pt>
                <c:pt idx="9676">
                  <c:v>8.0338187515735626E-2</c:v>
                </c:pt>
                <c:pt idx="9677">
                  <c:v>8.0304324626922607E-2</c:v>
                </c:pt>
                <c:pt idx="9678">
                  <c:v>8.0319315195083618E-2</c:v>
                </c:pt>
                <c:pt idx="9679">
                  <c:v>8.0332256853580475E-2</c:v>
                </c:pt>
                <c:pt idx="9680">
                  <c:v>8.0324560403823853E-2</c:v>
                </c:pt>
                <c:pt idx="9681">
                  <c:v>8.034534752368927E-2</c:v>
                </c:pt>
                <c:pt idx="9682">
                  <c:v>8.0390118062496185E-2</c:v>
                </c:pt>
                <c:pt idx="9683">
                  <c:v>8.0421745777130127E-2</c:v>
                </c:pt>
                <c:pt idx="9684">
                  <c:v>8.0429419875144958E-2</c:v>
                </c:pt>
                <c:pt idx="9685">
                  <c:v>8.0435343086719513E-2</c:v>
                </c:pt>
                <c:pt idx="9686">
                  <c:v>8.0449730157852173E-2</c:v>
                </c:pt>
                <c:pt idx="9687">
                  <c:v>8.0493554472923279E-2</c:v>
                </c:pt>
                <c:pt idx="9688">
                  <c:v>8.0504871904850006E-2</c:v>
                </c:pt>
                <c:pt idx="9689">
                  <c:v>8.0532163381576538E-2</c:v>
                </c:pt>
                <c:pt idx="9690">
                  <c:v>8.0485962331295013E-2</c:v>
                </c:pt>
                <c:pt idx="9691">
                  <c:v>8.0498591065406799E-2</c:v>
                </c:pt>
                <c:pt idx="9692">
                  <c:v>8.0528140068054199E-2</c:v>
                </c:pt>
                <c:pt idx="9693">
                  <c:v>8.0280929803848267E-2</c:v>
                </c:pt>
                <c:pt idx="9694">
                  <c:v>7.9803302884101868E-2</c:v>
                </c:pt>
                <c:pt idx="9695">
                  <c:v>7.973143458366394E-2</c:v>
                </c:pt>
                <c:pt idx="9696">
                  <c:v>7.9796187579631805E-2</c:v>
                </c:pt>
                <c:pt idx="9697">
                  <c:v>7.9832896590232849E-2</c:v>
                </c:pt>
                <c:pt idx="9698">
                  <c:v>8.0259032547473907E-2</c:v>
                </c:pt>
                <c:pt idx="9699">
                  <c:v>8.0594159662723541E-2</c:v>
                </c:pt>
                <c:pt idx="9700">
                  <c:v>8.0661855638027191E-2</c:v>
                </c:pt>
                <c:pt idx="9701">
                  <c:v>8.071928471326828E-2</c:v>
                </c:pt>
                <c:pt idx="9702">
                  <c:v>8.0728732049465179E-2</c:v>
                </c:pt>
                <c:pt idx="9703">
                  <c:v>8.0682888627052307E-2</c:v>
                </c:pt>
                <c:pt idx="9704">
                  <c:v>8.0672062933444977E-2</c:v>
                </c:pt>
                <c:pt idx="9705">
                  <c:v>8.073260635137558E-2</c:v>
                </c:pt>
                <c:pt idx="9706">
                  <c:v>8.0744683742523193E-2</c:v>
                </c:pt>
                <c:pt idx="9707">
                  <c:v>8.0819927155971527E-2</c:v>
                </c:pt>
                <c:pt idx="9708">
                  <c:v>8.0856814980506897E-2</c:v>
                </c:pt>
                <c:pt idx="9709">
                  <c:v>8.0847121775150299E-2</c:v>
                </c:pt>
                <c:pt idx="9710">
                  <c:v>8.0859281122684479E-2</c:v>
                </c:pt>
                <c:pt idx="9711">
                  <c:v>8.0842606723308563E-2</c:v>
                </c:pt>
                <c:pt idx="9712">
                  <c:v>8.0861739814281464E-2</c:v>
                </c:pt>
                <c:pt idx="9713">
                  <c:v>8.0908119678497314E-2</c:v>
                </c:pt>
                <c:pt idx="9714">
                  <c:v>8.0920763313770294E-2</c:v>
                </c:pt>
                <c:pt idx="9715">
                  <c:v>8.0963253974914551E-2</c:v>
                </c:pt>
                <c:pt idx="9716">
                  <c:v>8.0985412001609802E-2</c:v>
                </c:pt>
                <c:pt idx="9717">
                  <c:v>8.1000827252864838E-2</c:v>
                </c:pt>
                <c:pt idx="9718">
                  <c:v>8.1003233790397644E-2</c:v>
                </c:pt>
                <c:pt idx="9719">
                  <c:v>8.1010378897190094E-2</c:v>
                </c:pt>
                <c:pt idx="9720">
                  <c:v>8.103102445602417E-2</c:v>
                </c:pt>
                <c:pt idx="9721">
                  <c:v>8.1025518476963043E-2</c:v>
                </c:pt>
                <c:pt idx="9722">
                  <c:v>8.1059351563453674E-2</c:v>
                </c:pt>
                <c:pt idx="9723">
                  <c:v>8.1075437366962433E-2</c:v>
                </c:pt>
                <c:pt idx="9724">
                  <c:v>8.1108659505844116E-2</c:v>
                </c:pt>
                <c:pt idx="9725">
                  <c:v>8.1125043332576752E-2</c:v>
                </c:pt>
                <c:pt idx="9726">
                  <c:v>8.1143155694007874E-2</c:v>
                </c:pt>
                <c:pt idx="9727">
                  <c:v>8.1147409975528717E-2</c:v>
                </c:pt>
                <c:pt idx="9728">
                  <c:v>8.1140927970409393E-2</c:v>
                </c:pt>
                <c:pt idx="9729">
                  <c:v>8.1154659390449524E-2</c:v>
                </c:pt>
                <c:pt idx="9730">
                  <c:v>8.1147767603397369E-2</c:v>
                </c:pt>
                <c:pt idx="9731">
                  <c:v>8.1141464412212372E-2</c:v>
                </c:pt>
                <c:pt idx="9732">
                  <c:v>8.1176236271858215E-2</c:v>
                </c:pt>
                <c:pt idx="9733">
                  <c:v>8.1207156181335449E-2</c:v>
                </c:pt>
                <c:pt idx="9734">
                  <c:v>8.121885359287262E-2</c:v>
                </c:pt>
                <c:pt idx="9735">
                  <c:v>8.1221200525760651E-2</c:v>
                </c:pt>
                <c:pt idx="9736">
                  <c:v>8.1199042499065399E-2</c:v>
                </c:pt>
                <c:pt idx="9737">
                  <c:v>8.1210598349571228E-2</c:v>
                </c:pt>
                <c:pt idx="9738">
                  <c:v>8.1244148313999176E-2</c:v>
                </c:pt>
                <c:pt idx="9739">
                  <c:v>8.1238918006420135E-2</c:v>
                </c:pt>
                <c:pt idx="9740">
                  <c:v>8.1232212483882904E-2</c:v>
                </c:pt>
                <c:pt idx="9741">
                  <c:v>8.1259891390800476E-2</c:v>
                </c:pt>
                <c:pt idx="9742">
                  <c:v>8.1301353871822357E-2</c:v>
                </c:pt>
                <c:pt idx="9743">
                  <c:v>8.133629709482193E-2</c:v>
                </c:pt>
                <c:pt idx="9744">
                  <c:v>8.1362411379814148E-2</c:v>
                </c:pt>
                <c:pt idx="9745">
                  <c:v>8.1369683146476746E-2</c:v>
                </c:pt>
                <c:pt idx="9746">
                  <c:v>8.1405565142631531E-2</c:v>
                </c:pt>
                <c:pt idx="9747">
                  <c:v>8.1412032246589661E-2</c:v>
                </c:pt>
                <c:pt idx="9748">
                  <c:v>8.1428095698356628E-2</c:v>
                </c:pt>
                <c:pt idx="9749">
                  <c:v>8.1456460058689117E-2</c:v>
                </c:pt>
                <c:pt idx="9750">
                  <c:v>8.1467367708683014E-2</c:v>
                </c:pt>
                <c:pt idx="9751">
                  <c:v>8.1485569477081299E-2</c:v>
                </c:pt>
                <c:pt idx="9752">
                  <c:v>8.1504248082637787E-2</c:v>
                </c:pt>
                <c:pt idx="9753">
                  <c:v>8.1507086753845215E-2</c:v>
                </c:pt>
                <c:pt idx="9754">
                  <c:v>8.1525377929210663E-2</c:v>
                </c:pt>
                <c:pt idx="9755">
                  <c:v>8.1526279449462891E-2</c:v>
                </c:pt>
                <c:pt idx="9756">
                  <c:v>8.1546910107135773E-2</c:v>
                </c:pt>
                <c:pt idx="9757">
                  <c:v>8.1557951867580414E-2</c:v>
                </c:pt>
                <c:pt idx="9758">
                  <c:v>8.159589022397995E-2</c:v>
                </c:pt>
                <c:pt idx="9759">
                  <c:v>8.1635825335979462E-2</c:v>
                </c:pt>
                <c:pt idx="9760">
                  <c:v>8.1671208143234253E-2</c:v>
                </c:pt>
                <c:pt idx="9761">
                  <c:v>8.1720724701881409E-2</c:v>
                </c:pt>
                <c:pt idx="9762">
                  <c:v>8.174780011177063E-2</c:v>
                </c:pt>
                <c:pt idx="9763">
                  <c:v>8.1769458949565887E-2</c:v>
                </c:pt>
                <c:pt idx="9764">
                  <c:v>8.1824153661727905E-2</c:v>
                </c:pt>
                <c:pt idx="9765">
                  <c:v>8.1843353807926178E-2</c:v>
                </c:pt>
                <c:pt idx="9766">
                  <c:v>8.1877656280994415E-2</c:v>
                </c:pt>
                <c:pt idx="9767">
                  <c:v>8.1909000873565674E-2</c:v>
                </c:pt>
                <c:pt idx="9768">
                  <c:v>8.1937998533248901E-2</c:v>
                </c:pt>
                <c:pt idx="9769">
                  <c:v>8.196595311164856E-2</c:v>
                </c:pt>
                <c:pt idx="9770">
                  <c:v>8.1979274749755859E-2</c:v>
                </c:pt>
                <c:pt idx="9771">
                  <c:v>8.2012765109539032E-2</c:v>
                </c:pt>
                <c:pt idx="9772">
                  <c:v>8.2041405141353607E-2</c:v>
                </c:pt>
                <c:pt idx="9773">
                  <c:v>8.2082703709602356E-2</c:v>
                </c:pt>
                <c:pt idx="9774">
                  <c:v>8.2133375108242035E-2</c:v>
                </c:pt>
                <c:pt idx="9775">
                  <c:v>8.2166552543640137E-2</c:v>
                </c:pt>
                <c:pt idx="9776">
                  <c:v>8.2181103527545929E-2</c:v>
                </c:pt>
                <c:pt idx="9777">
                  <c:v>8.2208871841430664E-2</c:v>
                </c:pt>
                <c:pt idx="9778">
                  <c:v>8.222430944442749E-2</c:v>
                </c:pt>
                <c:pt idx="9779">
                  <c:v>8.2255057990550995E-2</c:v>
                </c:pt>
                <c:pt idx="9780">
                  <c:v>8.2303076982498169E-2</c:v>
                </c:pt>
                <c:pt idx="9781">
                  <c:v>8.2280874252319336E-2</c:v>
                </c:pt>
                <c:pt idx="9782">
                  <c:v>8.2320943474769592E-2</c:v>
                </c:pt>
                <c:pt idx="9783">
                  <c:v>8.2354620099067688E-2</c:v>
                </c:pt>
                <c:pt idx="9784">
                  <c:v>8.2401745021343231E-2</c:v>
                </c:pt>
                <c:pt idx="9785">
                  <c:v>8.2412749528884888E-2</c:v>
                </c:pt>
                <c:pt idx="9786">
                  <c:v>8.2409635186195374E-2</c:v>
                </c:pt>
                <c:pt idx="9787">
                  <c:v>8.2437083125114441E-2</c:v>
                </c:pt>
                <c:pt idx="9788">
                  <c:v>8.2505911588668823E-2</c:v>
                </c:pt>
                <c:pt idx="9789">
                  <c:v>8.2541763782501221E-2</c:v>
                </c:pt>
                <c:pt idx="9790">
                  <c:v>8.2526847720146179E-2</c:v>
                </c:pt>
                <c:pt idx="9791">
                  <c:v>8.2534901797771454E-2</c:v>
                </c:pt>
                <c:pt idx="9792">
                  <c:v>8.2553572952747345E-2</c:v>
                </c:pt>
                <c:pt idx="9793">
                  <c:v>8.2578673958778381E-2</c:v>
                </c:pt>
                <c:pt idx="9794">
                  <c:v>8.2593493163585663E-2</c:v>
                </c:pt>
                <c:pt idx="9795">
                  <c:v>8.2658611238002777E-2</c:v>
                </c:pt>
                <c:pt idx="9796">
                  <c:v>8.2694366574287415E-2</c:v>
                </c:pt>
                <c:pt idx="9797">
                  <c:v>8.2725085318088531E-2</c:v>
                </c:pt>
                <c:pt idx="9798">
                  <c:v>8.2708545029163361E-2</c:v>
                </c:pt>
                <c:pt idx="9799">
                  <c:v>8.2706473767757416E-2</c:v>
                </c:pt>
                <c:pt idx="9800">
                  <c:v>8.2707799971103668E-2</c:v>
                </c:pt>
                <c:pt idx="9801">
                  <c:v>8.2723632454872131E-2</c:v>
                </c:pt>
                <c:pt idx="9802">
                  <c:v>8.2758940756320953E-2</c:v>
                </c:pt>
                <c:pt idx="9803">
                  <c:v>8.2777582108974457E-2</c:v>
                </c:pt>
                <c:pt idx="9804">
                  <c:v>8.2804135978221893E-2</c:v>
                </c:pt>
                <c:pt idx="9805">
                  <c:v>8.2831002771854401E-2</c:v>
                </c:pt>
                <c:pt idx="9806">
                  <c:v>8.2837283611297607E-2</c:v>
                </c:pt>
                <c:pt idx="9807">
                  <c:v>8.2836762070655823E-2</c:v>
                </c:pt>
                <c:pt idx="9808">
                  <c:v>8.2860358059406281E-2</c:v>
                </c:pt>
                <c:pt idx="9809">
                  <c:v>8.2895517349243164E-2</c:v>
                </c:pt>
                <c:pt idx="9810">
                  <c:v>8.2906439900398254E-2</c:v>
                </c:pt>
                <c:pt idx="9811">
                  <c:v>8.2928955554962158E-2</c:v>
                </c:pt>
                <c:pt idx="9812">
                  <c:v>8.2959733903408051E-2</c:v>
                </c:pt>
                <c:pt idx="9813">
                  <c:v>8.2946561276912689E-2</c:v>
                </c:pt>
                <c:pt idx="9814">
                  <c:v>8.2948185503482819E-2</c:v>
                </c:pt>
                <c:pt idx="9815">
                  <c:v>8.2961834967136383E-2</c:v>
                </c:pt>
                <c:pt idx="9816">
                  <c:v>8.297758549451828E-2</c:v>
                </c:pt>
                <c:pt idx="9817">
                  <c:v>8.2971550524234772E-2</c:v>
                </c:pt>
                <c:pt idx="9818">
                  <c:v>8.2984201610088348E-2</c:v>
                </c:pt>
                <c:pt idx="9819">
                  <c:v>8.2993127405643463E-2</c:v>
                </c:pt>
                <c:pt idx="9820">
                  <c:v>8.2989782094955444E-2</c:v>
                </c:pt>
                <c:pt idx="9821">
                  <c:v>8.2991518080234528E-2</c:v>
                </c:pt>
                <c:pt idx="9822">
                  <c:v>8.3002671599388123E-2</c:v>
                </c:pt>
                <c:pt idx="9823">
                  <c:v>8.2996994256973267E-2</c:v>
                </c:pt>
                <c:pt idx="9824">
                  <c:v>8.3021454513072968E-2</c:v>
                </c:pt>
                <c:pt idx="9825">
                  <c:v>8.3013869822025299E-2</c:v>
                </c:pt>
                <c:pt idx="9826">
                  <c:v>8.3024613559246063E-2</c:v>
                </c:pt>
                <c:pt idx="9827">
                  <c:v>8.3011798560619354E-2</c:v>
                </c:pt>
                <c:pt idx="9828">
                  <c:v>8.3022013306617737E-2</c:v>
                </c:pt>
                <c:pt idx="9829">
                  <c:v>8.3028152585029602E-2</c:v>
                </c:pt>
                <c:pt idx="9830">
                  <c:v>8.3019070327281952E-2</c:v>
                </c:pt>
                <c:pt idx="9831">
                  <c:v>8.3013623952865601E-2</c:v>
                </c:pt>
                <c:pt idx="9832">
                  <c:v>8.2992471754550934E-2</c:v>
                </c:pt>
                <c:pt idx="9833">
                  <c:v>8.3018451929092407E-2</c:v>
                </c:pt>
                <c:pt idx="9834">
                  <c:v>8.2993447780609131E-2</c:v>
                </c:pt>
                <c:pt idx="9835">
                  <c:v>8.2997694611549377E-2</c:v>
                </c:pt>
                <c:pt idx="9836">
                  <c:v>8.3005614578723907E-2</c:v>
                </c:pt>
                <c:pt idx="9837">
                  <c:v>8.3015255630016327E-2</c:v>
                </c:pt>
                <c:pt idx="9838">
                  <c:v>8.3004727959632874E-2</c:v>
                </c:pt>
                <c:pt idx="9839">
                  <c:v>8.2972735166549683E-2</c:v>
                </c:pt>
                <c:pt idx="9840">
                  <c:v>8.2987509667873383E-2</c:v>
                </c:pt>
                <c:pt idx="9841">
                  <c:v>8.2987494766712189E-2</c:v>
                </c:pt>
                <c:pt idx="9842">
                  <c:v>8.2994736731052399E-2</c:v>
                </c:pt>
                <c:pt idx="9843">
                  <c:v>8.2981467247009277E-2</c:v>
                </c:pt>
                <c:pt idx="9844">
                  <c:v>8.300887793302536E-2</c:v>
                </c:pt>
                <c:pt idx="9845">
                  <c:v>8.3012007176876068E-2</c:v>
                </c:pt>
                <c:pt idx="9846">
                  <c:v>8.2993485033512115E-2</c:v>
                </c:pt>
                <c:pt idx="9847">
                  <c:v>8.300124853849411E-2</c:v>
                </c:pt>
                <c:pt idx="9848">
                  <c:v>8.2969836890697479E-2</c:v>
                </c:pt>
                <c:pt idx="9849">
                  <c:v>8.2992739975452423E-2</c:v>
                </c:pt>
                <c:pt idx="9850">
                  <c:v>8.2984328269958496E-2</c:v>
                </c:pt>
                <c:pt idx="9851">
                  <c:v>8.2979224622249603E-2</c:v>
                </c:pt>
                <c:pt idx="9852">
                  <c:v>8.2979895174503326E-2</c:v>
                </c:pt>
                <c:pt idx="9853">
                  <c:v>8.2971625030040741E-2</c:v>
                </c:pt>
                <c:pt idx="9854">
                  <c:v>8.2977034151554108E-2</c:v>
                </c:pt>
                <c:pt idx="9855">
                  <c:v>8.2968570291996002E-2</c:v>
                </c:pt>
                <c:pt idx="9856">
                  <c:v>8.2960732281208038E-2</c:v>
                </c:pt>
                <c:pt idx="9857">
                  <c:v>8.2960188388824463E-2</c:v>
                </c:pt>
                <c:pt idx="9858">
                  <c:v>8.2984529435634613E-2</c:v>
                </c:pt>
                <c:pt idx="9859">
                  <c:v>8.2970261573791504E-2</c:v>
                </c:pt>
                <c:pt idx="9860">
                  <c:v>8.2985028624534607E-2</c:v>
                </c:pt>
                <c:pt idx="9861">
                  <c:v>8.300434798002243E-2</c:v>
                </c:pt>
                <c:pt idx="9862">
                  <c:v>8.2986652851104736E-2</c:v>
                </c:pt>
                <c:pt idx="9863">
                  <c:v>8.3010673522949219E-2</c:v>
                </c:pt>
                <c:pt idx="9864">
                  <c:v>8.2999706268310547E-2</c:v>
                </c:pt>
                <c:pt idx="9865">
                  <c:v>8.3002820611000061E-2</c:v>
                </c:pt>
                <c:pt idx="9866">
                  <c:v>8.3005569875240326E-2</c:v>
                </c:pt>
                <c:pt idx="9867">
                  <c:v>8.3021767437458038E-2</c:v>
                </c:pt>
                <c:pt idx="9868">
                  <c:v>8.3019040524959564E-2</c:v>
                </c:pt>
                <c:pt idx="9869">
                  <c:v>8.3026096224784851E-2</c:v>
                </c:pt>
                <c:pt idx="9870">
                  <c:v>8.3014063537120819E-2</c:v>
                </c:pt>
                <c:pt idx="9871">
                  <c:v>8.3016283810138702E-2</c:v>
                </c:pt>
                <c:pt idx="9872">
                  <c:v>8.3005882799625397E-2</c:v>
                </c:pt>
                <c:pt idx="9873">
                  <c:v>8.301689475774765E-2</c:v>
                </c:pt>
                <c:pt idx="9874">
                  <c:v>8.3007797598838806E-2</c:v>
                </c:pt>
                <c:pt idx="9875">
                  <c:v>8.3008944988250732E-2</c:v>
                </c:pt>
                <c:pt idx="9876">
                  <c:v>8.3008892834186554E-2</c:v>
                </c:pt>
                <c:pt idx="9877">
                  <c:v>8.3014912903308868E-2</c:v>
                </c:pt>
                <c:pt idx="9878">
                  <c:v>8.2996651530265808E-2</c:v>
                </c:pt>
                <c:pt idx="9879">
                  <c:v>8.3018571138381958E-2</c:v>
                </c:pt>
                <c:pt idx="9880">
                  <c:v>8.2999415695667267E-2</c:v>
                </c:pt>
                <c:pt idx="9881">
                  <c:v>8.3009541034698486E-2</c:v>
                </c:pt>
                <c:pt idx="9882">
                  <c:v>8.3028659224510193E-2</c:v>
                </c:pt>
                <c:pt idx="9883">
                  <c:v>8.3026908338069916E-2</c:v>
                </c:pt>
                <c:pt idx="9884">
                  <c:v>8.301360160112381E-2</c:v>
                </c:pt>
                <c:pt idx="9885">
                  <c:v>8.302035927772522E-2</c:v>
                </c:pt>
                <c:pt idx="9886">
                  <c:v>8.3000265061855316E-2</c:v>
                </c:pt>
                <c:pt idx="9887">
                  <c:v>8.2995161414146423E-2</c:v>
                </c:pt>
                <c:pt idx="9888">
                  <c:v>8.2984663546085358E-2</c:v>
                </c:pt>
                <c:pt idx="9889">
                  <c:v>8.3002187311649323E-2</c:v>
                </c:pt>
                <c:pt idx="9890">
                  <c:v>8.3007201552391052E-2</c:v>
                </c:pt>
                <c:pt idx="9891">
                  <c:v>8.3000548183917999E-2</c:v>
                </c:pt>
                <c:pt idx="9892">
                  <c:v>8.2995831966400146E-2</c:v>
                </c:pt>
                <c:pt idx="9893">
                  <c:v>8.2999080419540405E-2</c:v>
                </c:pt>
                <c:pt idx="9894">
                  <c:v>8.2986049354076385E-2</c:v>
                </c:pt>
                <c:pt idx="9895">
                  <c:v>8.2989223301410675E-2</c:v>
                </c:pt>
                <c:pt idx="9896">
                  <c:v>8.2981891930103302E-2</c:v>
                </c:pt>
                <c:pt idx="9897">
                  <c:v>8.3007194101810455E-2</c:v>
                </c:pt>
                <c:pt idx="9898">
                  <c:v>8.2999482750892639E-2</c:v>
                </c:pt>
                <c:pt idx="9899">
                  <c:v>8.2988955080509186E-2</c:v>
                </c:pt>
                <c:pt idx="9900">
                  <c:v>8.2955211400985718E-2</c:v>
                </c:pt>
                <c:pt idx="9901">
                  <c:v>8.2986384630203247E-2</c:v>
                </c:pt>
                <c:pt idx="9902">
                  <c:v>8.2975722849369049E-2</c:v>
                </c:pt>
                <c:pt idx="9903">
                  <c:v>8.2977592945098877E-2</c:v>
                </c:pt>
                <c:pt idx="9904">
                  <c:v>8.299902081489563E-2</c:v>
                </c:pt>
                <c:pt idx="9905">
                  <c:v>8.3008021116256714E-2</c:v>
                </c:pt>
                <c:pt idx="9906">
                  <c:v>8.30058753490448E-2</c:v>
                </c:pt>
                <c:pt idx="9907">
                  <c:v>8.2990489900112152E-2</c:v>
                </c:pt>
                <c:pt idx="9908">
                  <c:v>8.3003349602222443E-2</c:v>
                </c:pt>
                <c:pt idx="9909">
                  <c:v>8.2978770136833191E-2</c:v>
                </c:pt>
                <c:pt idx="9910">
                  <c:v>8.301999419927597E-2</c:v>
                </c:pt>
                <c:pt idx="9911">
                  <c:v>8.3024315536022186E-2</c:v>
                </c:pt>
                <c:pt idx="9912">
                  <c:v>8.3046190440654755E-2</c:v>
                </c:pt>
                <c:pt idx="9913">
                  <c:v>8.3031341433525085E-2</c:v>
                </c:pt>
                <c:pt idx="9914">
                  <c:v>8.3020590245723724E-2</c:v>
                </c:pt>
                <c:pt idx="9915">
                  <c:v>8.3033449947834015E-2</c:v>
                </c:pt>
                <c:pt idx="9916">
                  <c:v>8.3020403981208801E-2</c:v>
                </c:pt>
                <c:pt idx="9917">
                  <c:v>8.3026371896266937E-2</c:v>
                </c:pt>
                <c:pt idx="9918">
                  <c:v>8.303900808095932E-2</c:v>
                </c:pt>
                <c:pt idx="9919">
                  <c:v>8.3035819232463837E-2</c:v>
                </c:pt>
                <c:pt idx="9920">
                  <c:v>8.304586261510849E-2</c:v>
                </c:pt>
                <c:pt idx="9921">
                  <c:v>8.3055764436721802E-2</c:v>
                </c:pt>
                <c:pt idx="9922">
                  <c:v>8.304605633020401E-2</c:v>
                </c:pt>
                <c:pt idx="9923">
                  <c:v>8.3046607673168182E-2</c:v>
                </c:pt>
                <c:pt idx="9924">
                  <c:v>8.3040572702884674E-2</c:v>
                </c:pt>
                <c:pt idx="9925">
                  <c:v>8.303648978471756E-2</c:v>
                </c:pt>
                <c:pt idx="9926">
                  <c:v>8.3033986389636993E-2</c:v>
                </c:pt>
                <c:pt idx="9927">
                  <c:v>8.3036057651042938E-2</c:v>
                </c:pt>
                <c:pt idx="9928">
                  <c:v>8.3043679594993591E-2</c:v>
                </c:pt>
                <c:pt idx="9929">
                  <c:v>8.3023622632026672E-2</c:v>
                </c:pt>
                <c:pt idx="9930">
                  <c:v>8.3025522530078888E-2</c:v>
                </c:pt>
                <c:pt idx="9931">
                  <c:v>8.3037525415420532E-2</c:v>
                </c:pt>
                <c:pt idx="9932">
                  <c:v>8.3048559725284576E-2</c:v>
                </c:pt>
                <c:pt idx="9933">
                  <c:v>8.3052486181259155E-2</c:v>
                </c:pt>
                <c:pt idx="9934">
                  <c:v>8.3045698702335358E-2</c:v>
                </c:pt>
                <c:pt idx="9935">
                  <c:v>8.3040751516819E-2</c:v>
                </c:pt>
                <c:pt idx="9936">
                  <c:v>8.3068065345287323E-2</c:v>
                </c:pt>
                <c:pt idx="9937">
                  <c:v>8.3066515624523163E-2</c:v>
                </c:pt>
                <c:pt idx="9938">
                  <c:v>8.3059094846248627E-2</c:v>
                </c:pt>
                <c:pt idx="9939">
                  <c:v>8.3064906299114227E-2</c:v>
                </c:pt>
                <c:pt idx="9940">
                  <c:v>8.3046771585941315E-2</c:v>
                </c:pt>
                <c:pt idx="9941">
                  <c:v>8.3057485520839691E-2</c:v>
                </c:pt>
                <c:pt idx="9942">
                  <c:v>8.3068244159221649E-2</c:v>
                </c:pt>
                <c:pt idx="9943">
                  <c:v>8.3059437572956085E-2</c:v>
                </c:pt>
                <c:pt idx="9944">
                  <c:v>8.3070054650306702E-2</c:v>
                </c:pt>
                <c:pt idx="9945">
                  <c:v>8.3069577813148499E-2</c:v>
                </c:pt>
                <c:pt idx="9946">
                  <c:v>8.3074994385242462E-2</c:v>
                </c:pt>
                <c:pt idx="9947">
                  <c:v>8.3028525114059448E-2</c:v>
                </c:pt>
                <c:pt idx="9948">
                  <c:v>8.3060488104820251E-2</c:v>
                </c:pt>
                <c:pt idx="9949">
                  <c:v>8.3079129457473755E-2</c:v>
                </c:pt>
                <c:pt idx="9950">
                  <c:v>8.3089597523212433E-2</c:v>
                </c:pt>
                <c:pt idx="9951">
                  <c:v>8.3100587129592896E-2</c:v>
                </c:pt>
                <c:pt idx="9952">
                  <c:v>8.3082646131515503E-2</c:v>
                </c:pt>
                <c:pt idx="9953">
                  <c:v>8.3081856369972229E-2</c:v>
                </c:pt>
                <c:pt idx="9954">
                  <c:v>8.3092629909515381E-2</c:v>
                </c:pt>
                <c:pt idx="9955">
                  <c:v>8.309578150510788E-2</c:v>
                </c:pt>
                <c:pt idx="9956">
                  <c:v>8.3109915256500244E-2</c:v>
                </c:pt>
                <c:pt idx="9957">
                  <c:v>8.3123952150344849E-2</c:v>
                </c:pt>
                <c:pt idx="9958">
                  <c:v>8.3134070038795471E-2</c:v>
                </c:pt>
                <c:pt idx="9959">
                  <c:v>8.3128221333026886E-2</c:v>
                </c:pt>
                <c:pt idx="9960">
                  <c:v>8.3123624324798584E-2</c:v>
                </c:pt>
                <c:pt idx="9961">
                  <c:v>8.3142153918743134E-2</c:v>
                </c:pt>
                <c:pt idx="9962">
                  <c:v>8.3130761981010437E-2</c:v>
                </c:pt>
                <c:pt idx="9963">
                  <c:v>8.3145111799240112E-2</c:v>
                </c:pt>
                <c:pt idx="9964">
                  <c:v>8.3161786198616028E-2</c:v>
                </c:pt>
                <c:pt idx="9965">
                  <c:v>8.3166792988777161E-2</c:v>
                </c:pt>
                <c:pt idx="9966">
                  <c:v>8.3149231970310211E-2</c:v>
                </c:pt>
                <c:pt idx="9967">
                  <c:v>8.3157762885093689E-2</c:v>
                </c:pt>
                <c:pt idx="9968">
                  <c:v>8.3162792026996613E-2</c:v>
                </c:pt>
                <c:pt idx="9969">
                  <c:v>8.3133704960346222E-2</c:v>
                </c:pt>
                <c:pt idx="9970">
                  <c:v>8.316861093044281E-2</c:v>
                </c:pt>
                <c:pt idx="9971">
                  <c:v>8.3195500075817108E-2</c:v>
                </c:pt>
                <c:pt idx="9972">
                  <c:v>8.3148717880249023E-2</c:v>
                </c:pt>
                <c:pt idx="9973">
                  <c:v>8.3168372511863708E-2</c:v>
                </c:pt>
                <c:pt idx="9974">
                  <c:v>8.3186507225036621E-2</c:v>
                </c:pt>
                <c:pt idx="9975">
                  <c:v>8.317151665687561E-2</c:v>
                </c:pt>
                <c:pt idx="9976">
                  <c:v>8.3193831145763397E-2</c:v>
                </c:pt>
                <c:pt idx="9977">
                  <c:v>8.3190120756626129E-2</c:v>
                </c:pt>
                <c:pt idx="9978">
                  <c:v>8.3198584616184235E-2</c:v>
                </c:pt>
                <c:pt idx="9979">
                  <c:v>8.2788087427616119E-2</c:v>
                </c:pt>
                <c:pt idx="9980">
                  <c:v>8.2346193492412567E-2</c:v>
                </c:pt>
                <c:pt idx="9981">
                  <c:v>8.2355402410030365E-2</c:v>
                </c:pt>
                <c:pt idx="9982">
                  <c:v>8.2442909479141235E-2</c:v>
                </c:pt>
                <c:pt idx="9983">
                  <c:v>8.2498379051685333E-2</c:v>
                </c:pt>
                <c:pt idx="9984">
                  <c:v>8.3024069666862488E-2</c:v>
                </c:pt>
                <c:pt idx="9985">
                  <c:v>8.3214327692985535E-2</c:v>
                </c:pt>
                <c:pt idx="9986">
                  <c:v>8.3210013806819916E-2</c:v>
                </c:pt>
                <c:pt idx="9987">
                  <c:v>8.3200700581073761E-2</c:v>
                </c:pt>
                <c:pt idx="9988">
                  <c:v>8.321215957403183E-2</c:v>
                </c:pt>
                <c:pt idx="9989">
                  <c:v>8.3214744925498962E-2</c:v>
                </c:pt>
                <c:pt idx="9990">
                  <c:v>8.3226755261421204E-2</c:v>
                </c:pt>
                <c:pt idx="9991">
                  <c:v>8.3222515881061554E-2</c:v>
                </c:pt>
                <c:pt idx="9992">
                  <c:v>8.3237014710903168E-2</c:v>
                </c:pt>
                <c:pt idx="9993">
                  <c:v>8.3234891295433044E-2</c:v>
                </c:pt>
                <c:pt idx="9994">
                  <c:v>8.3239942789077759E-2</c:v>
                </c:pt>
                <c:pt idx="9995">
                  <c:v>8.3252362906932831E-2</c:v>
                </c:pt>
                <c:pt idx="9996">
                  <c:v>8.3264805376529694E-2</c:v>
                </c:pt>
                <c:pt idx="9997">
                  <c:v>8.3269983530044556E-2</c:v>
                </c:pt>
                <c:pt idx="9998">
                  <c:v>8.3267726004123688E-2</c:v>
                </c:pt>
                <c:pt idx="9999">
                  <c:v>8.3277285099029541E-2</c:v>
                </c:pt>
                <c:pt idx="10000">
                  <c:v>8.3270519971847534E-2</c:v>
                </c:pt>
                <c:pt idx="10001">
                  <c:v>8.3272211253643036E-2</c:v>
                </c:pt>
                <c:pt idx="10002">
                  <c:v>8.32977294921875E-2</c:v>
                </c:pt>
                <c:pt idx="10003">
                  <c:v>8.3282798528671265E-2</c:v>
                </c:pt>
                <c:pt idx="10004">
                  <c:v>8.3293221890926361E-2</c:v>
                </c:pt>
                <c:pt idx="10005">
                  <c:v>8.3296306431293488E-2</c:v>
                </c:pt>
                <c:pt idx="10006">
                  <c:v>8.3286978304386139E-2</c:v>
                </c:pt>
                <c:pt idx="10007">
                  <c:v>8.3300970494747162E-2</c:v>
                </c:pt>
                <c:pt idx="10008">
                  <c:v>8.3308100700378418E-2</c:v>
                </c:pt>
                <c:pt idx="10009">
                  <c:v>8.3312816917896271E-2</c:v>
                </c:pt>
                <c:pt idx="10010">
                  <c:v>8.3307348191738129E-2</c:v>
                </c:pt>
                <c:pt idx="10011">
                  <c:v>8.3345137536525726E-2</c:v>
                </c:pt>
                <c:pt idx="10012">
                  <c:v>8.3332426846027374E-2</c:v>
                </c:pt>
                <c:pt idx="10013">
                  <c:v>8.3308681845664978E-2</c:v>
                </c:pt>
                <c:pt idx="10014">
                  <c:v>8.3307363092899323E-2</c:v>
                </c:pt>
                <c:pt idx="10015">
                  <c:v>8.333355188369751E-2</c:v>
                </c:pt>
                <c:pt idx="10016">
                  <c:v>8.3327353000640869E-2</c:v>
                </c:pt>
                <c:pt idx="10017">
                  <c:v>8.3334833383560181E-2</c:v>
                </c:pt>
                <c:pt idx="10018">
                  <c:v>8.3335116505622864E-2</c:v>
                </c:pt>
                <c:pt idx="10019">
                  <c:v>8.3323962986469269E-2</c:v>
                </c:pt>
                <c:pt idx="10020">
                  <c:v>8.3335205912590027E-2</c:v>
                </c:pt>
                <c:pt idx="10021">
                  <c:v>8.3348236978054047E-2</c:v>
                </c:pt>
                <c:pt idx="10022">
                  <c:v>8.3343036472797394E-2</c:v>
                </c:pt>
                <c:pt idx="10023">
                  <c:v>8.3360724151134491E-2</c:v>
                </c:pt>
                <c:pt idx="10024">
                  <c:v>8.3363272249698639E-2</c:v>
                </c:pt>
                <c:pt idx="10025">
                  <c:v>8.3358168601989746E-2</c:v>
                </c:pt>
                <c:pt idx="10026">
                  <c:v>8.3354070782661438E-2</c:v>
                </c:pt>
                <c:pt idx="10027">
                  <c:v>8.3381637930870056E-2</c:v>
                </c:pt>
                <c:pt idx="10028">
                  <c:v>8.3358690142631531E-2</c:v>
                </c:pt>
                <c:pt idx="10029">
                  <c:v>8.3364300429821014E-2</c:v>
                </c:pt>
                <c:pt idx="10030">
                  <c:v>8.3352938294410706E-2</c:v>
                </c:pt>
                <c:pt idx="10031">
                  <c:v>8.3355061709880829E-2</c:v>
                </c:pt>
                <c:pt idx="10032">
                  <c:v>8.3343580365180969E-2</c:v>
                </c:pt>
                <c:pt idx="10033">
                  <c:v>8.3351068198680878E-2</c:v>
                </c:pt>
                <c:pt idx="10034">
                  <c:v>8.3349034190177917E-2</c:v>
                </c:pt>
                <c:pt idx="10035">
                  <c:v>8.3359301090240479E-2</c:v>
                </c:pt>
                <c:pt idx="10036">
                  <c:v>8.33468958735466E-2</c:v>
                </c:pt>
                <c:pt idx="10037">
                  <c:v>8.3332277834415436E-2</c:v>
                </c:pt>
                <c:pt idx="10038">
                  <c:v>8.333943784236908E-2</c:v>
                </c:pt>
                <c:pt idx="10039">
                  <c:v>8.3373583853244781E-2</c:v>
                </c:pt>
                <c:pt idx="10040">
                  <c:v>8.3362780511379242E-2</c:v>
                </c:pt>
                <c:pt idx="10041">
                  <c:v>8.3384796977043152E-2</c:v>
                </c:pt>
                <c:pt idx="10042">
                  <c:v>8.3371013402938843E-2</c:v>
                </c:pt>
                <c:pt idx="10043">
                  <c:v>8.3371222019195557E-2</c:v>
                </c:pt>
                <c:pt idx="10044">
                  <c:v>8.3387449383735657E-2</c:v>
                </c:pt>
                <c:pt idx="10045">
                  <c:v>8.3382919430732727E-2</c:v>
                </c:pt>
                <c:pt idx="10046">
                  <c:v>8.3385773003101349E-2</c:v>
                </c:pt>
                <c:pt idx="10047">
                  <c:v>8.3384744822978973E-2</c:v>
                </c:pt>
                <c:pt idx="10048">
                  <c:v>8.3390332758426666E-2</c:v>
                </c:pt>
                <c:pt idx="10049">
                  <c:v>8.3405107259750366E-2</c:v>
                </c:pt>
                <c:pt idx="10050">
                  <c:v>8.3391092717647552E-2</c:v>
                </c:pt>
                <c:pt idx="10051">
                  <c:v>8.3408206701278687E-2</c:v>
                </c:pt>
                <c:pt idx="10052">
                  <c:v>8.3395622670650482E-2</c:v>
                </c:pt>
                <c:pt idx="10053">
                  <c:v>8.3383060991764069E-2</c:v>
                </c:pt>
                <c:pt idx="10054">
                  <c:v>8.3401300013065338E-2</c:v>
                </c:pt>
                <c:pt idx="10055">
                  <c:v>8.3387114107608795E-2</c:v>
                </c:pt>
                <c:pt idx="10056">
                  <c:v>8.3391427993774414E-2</c:v>
                </c:pt>
                <c:pt idx="10057">
                  <c:v>8.3409644663333893E-2</c:v>
                </c:pt>
                <c:pt idx="10058">
                  <c:v>8.3413600921630859E-2</c:v>
                </c:pt>
                <c:pt idx="10059">
                  <c:v>8.3414919674396515E-2</c:v>
                </c:pt>
                <c:pt idx="10060">
                  <c:v>8.3402566611766815E-2</c:v>
                </c:pt>
                <c:pt idx="10061">
                  <c:v>8.3395190536975861E-2</c:v>
                </c:pt>
                <c:pt idx="10062">
                  <c:v>8.3413548767566681E-2</c:v>
                </c:pt>
                <c:pt idx="10063">
                  <c:v>8.3438374102115631E-2</c:v>
                </c:pt>
                <c:pt idx="10064">
                  <c:v>8.3436280488967896E-2</c:v>
                </c:pt>
                <c:pt idx="10065">
                  <c:v>8.3429865539073944E-2</c:v>
                </c:pt>
                <c:pt idx="10066">
                  <c:v>8.3445228636264801E-2</c:v>
                </c:pt>
                <c:pt idx="10067">
                  <c:v>8.344259113073349E-2</c:v>
                </c:pt>
                <c:pt idx="10068">
                  <c:v>8.3440281450748444E-2</c:v>
                </c:pt>
                <c:pt idx="10069">
                  <c:v>8.342646062374115E-2</c:v>
                </c:pt>
                <c:pt idx="10070">
                  <c:v>8.344510942697525E-2</c:v>
                </c:pt>
                <c:pt idx="10071">
                  <c:v>8.3448164165019989E-2</c:v>
                </c:pt>
                <c:pt idx="10072">
                  <c:v>8.3423323929309845E-2</c:v>
                </c:pt>
                <c:pt idx="10073">
                  <c:v>8.3440043032169342E-2</c:v>
                </c:pt>
                <c:pt idx="10074">
                  <c:v>8.3434812724590302E-2</c:v>
                </c:pt>
                <c:pt idx="10075">
                  <c:v>8.3445489406585693E-2</c:v>
                </c:pt>
                <c:pt idx="10076">
                  <c:v>8.3443619310855865E-2</c:v>
                </c:pt>
                <c:pt idx="10077">
                  <c:v>8.3433978259563446E-2</c:v>
                </c:pt>
                <c:pt idx="10078">
                  <c:v>8.3433672785758972E-2</c:v>
                </c:pt>
                <c:pt idx="10079">
                  <c:v>8.3453379571437836E-2</c:v>
                </c:pt>
                <c:pt idx="10080">
                  <c:v>8.345378190279007E-2</c:v>
                </c:pt>
                <c:pt idx="10081">
                  <c:v>8.3434626460075378E-2</c:v>
                </c:pt>
                <c:pt idx="10082">
                  <c:v>8.3429999649524689E-2</c:v>
                </c:pt>
                <c:pt idx="10083">
                  <c:v>8.3428949117660522E-2</c:v>
                </c:pt>
                <c:pt idx="10084">
                  <c:v>8.3442926406860352E-2</c:v>
                </c:pt>
                <c:pt idx="10085">
                  <c:v>8.3449408411979675E-2</c:v>
                </c:pt>
                <c:pt idx="10086">
                  <c:v>8.3470135927200317E-2</c:v>
                </c:pt>
                <c:pt idx="10087">
                  <c:v>8.3442263305187225E-2</c:v>
                </c:pt>
                <c:pt idx="10088">
                  <c:v>8.3446212112903595E-2</c:v>
                </c:pt>
                <c:pt idx="10089">
                  <c:v>8.3430357277393341E-2</c:v>
                </c:pt>
                <c:pt idx="10090">
                  <c:v>8.3419807255268097E-2</c:v>
                </c:pt>
                <c:pt idx="10091">
                  <c:v>8.3446405827999115E-2</c:v>
                </c:pt>
                <c:pt idx="10092">
                  <c:v>8.3448059856891632E-2</c:v>
                </c:pt>
                <c:pt idx="10093">
                  <c:v>8.3460971713066101E-2</c:v>
                </c:pt>
                <c:pt idx="10094">
                  <c:v>8.3459161221981049E-2</c:v>
                </c:pt>
                <c:pt idx="10095">
                  <c:v>8.3442144095897675E-2</c:v>
                </c:pt>
                <c:pt idx="10096">
                  <c:v>8.3476163446903229E-2</c:v>
                </c:pt>
                <c:pt idx="10097">
                  <c:v>8.3456337451934814E-2</c:v>
                </c:pt>
                <c:pt idx="10098">
                  <c:v>8.3471484482288361E-2</c:v>
                </c:pt>
                <c:pt idx="10099">
                  <c:v>8.3475679159164429E-2</c:v>
                </c:pt>
                <c:pt idx="10100">
                  <c:v>8.3481483161449432E-2</c:v>
                </c:pt>
                <c:pt idx="10101">
                  <c:v>8.3470553159713745E-2</c:v>
                </c:pt>
                <c:pt idx="10102">
                  <c:v>8.3485692739486694E-2</c:v>
                </c:pt>
                <c:pt idx="10103">
                  <c:v>8.3467468619346619E-2</c:v>
                </c:pt>
                <c:pt idx="10104">
                  <c:v>8.3467021584510803E-2</c:v>
                </c:pt>
                <c:pt idx="10105">
                  <c:v>8.3476394414901733E-2</c:v>
                </c:pt>
                <c:pt idx="10106">
                  <c:v>8.3479046821594238E-2</c:v>
                </c:pt>
                <c:pt idx="10107">
                  <c:v>8.346162736415863E-2</c:v>
                </c:pt>
                <c:pt idx="10108">
                  <c:v>8.3493493497371674E-2</c:v>
                </c:pt>
                <c:pt idx="10109">
                  <c:v>8.3489179611206055E-2</c:v>
                </c:pt>
                <c:pt idx="10110">
                  <c:v>8.3498917520046234E-2</c:v>
                </c:pt>
                <c:pt idx="10111">
                  <c:v>8.3488069474697113E-2</c:v>
                </c:pt>
                <c:pt idx="10112">
                  <c:v>8.3478547632694244E-2</c:v>
                </c:pt>
                <c:pt idx="10113">
                  <c:v>8.3495214581489563E-2</c:v>
                </c:pt>
                <c:pt idx="10114">
                  <c:v>8.3482459187507629E-2</c:v>
                </c:pt>
                <c:pt idx="10115">
                  <c:v>8.3473376929759979E-2</c:v>
                </c:pt>
                <c:pt idx="10116">
                  <c:v>8.350779116153717E-2</c:v>
                </c:pt>
                <c:pt idx="10117">
                  <c:v>8.3497732877731323E-2</c:v>
                </c:pt>
                <c:pt idx="10118">
                  <c:v>8.3481177687644958E-2</c:v>
                </c:pt>
                <c:pt idx="10119">
                  <c:v>8.3517290651798248E-2</c:v>
                </c:pt>
                <c:pt idx="10120">
                  <c:v>8.3496324717998505E-2</c:v>
                </c:pt>
                <c:pt idx="10121">
                  <c:v>8.3473138511180878E-2</c:v>
                </c:pt>
                <c:pt idx="10122">
                  <c:v>8.351609855890274E-2</c:v>
                </c:pt>
                <c:pt idx="10123">
                  <c:v>8.3512499928474426E-2</c:v>
                </c:pt>
                <c:pt idx="10124">
                  <c:v>8.3519592881202698E-2</c:v>
                </c:pt>
                <c:pt idx="10125">
                  <c:v>8.3547689020633698E-2</c:v>
                </c:pt>
                <c:pt idx="10126">
                  <c:v>8.3534345030784607E-2</c:v>
                </c:pt>
                <c:pt idx="10127">
                  <c:v>8.3507098257541656E-2</c:v>
                </c:pt>
                <c:pt idx="10128">
                  <c:v>8.3511672914028168E-2</c:v>
                </c:pt>
                <c:pt idx="10129">
                  <c:v>8.3502605557441711E-2</c:v>
                </c:pt>
                <c:pt idx="10130">
                  <c:v>8.3513125777244568E-2</c:v>
                </c:pt>
                <c:pt idx="10131">
                  <c:v>8.3491519093513489E-2</c:v>
                </c:pt>
                <c:pt idx="10132">
                  <c:v>8.3489060401916504E-2</c:v>
                </c:pt>
                <c:pt idx="10133">
                  <c:v>8.3496198058128357E-2</c:v>
                </c:pt>
                <c:pt idx="10134">
                  <c:v>8.3487629890441895E-2</c:v>
                </c:pt>
                <c:pt idx="10135">
                  <c:v>8.3490148186683655E-2</c:v>
                </c:pt>
                <c:pt idx="10136">
                  <c:v>8.3500459790229797E-2</c:v>
                </c:pt>
                <c:pt idx="10137">
                  <c:v>8.3521082997322083E-2</c:v>
                </c:pt>
                <c:pt idx="10138">
                  <c:v>8.3508588373661041E-2</c:v>
                </c:pt>
                <c:pt idx="10139">
                  <c:v>8.3513118326663971E-2</c:v>
                </c:pt>
                <c:pt idx="10140">
                  <c:v>8.3517260849475861E-2</c:v>
                </c:pt>
                <c:pt idx="10141">
                  <c:v>8.3492912352085114E-2</c:v>
                </c:pt>
                <c:pt idx="10142">
                  <c:v>8.3496540784835815E-2</c:v>
                </c:pt>
                <c:pt idx="10143">
                  <c:v>8.3522357046604156E-2</c:v>
                </c:pt>
                <c:pt idx="10144">
                  <c:v>8.3532460033893585E-2</c:v>
                </c:pt>
                <c:pt idx="10145">
                  <c:v>8.3532176911830902E-2</c:v>
                </c:pt>
                <c:pt idx="10146">
                  <c:v>8.3507776260375977E-2</c:v>
                </c:pt>
                <c:pt idx="10147">
                  <c:v>8.3507612347602844E-2</c:v>
                </c:pt>
                <c:pt idx="10148">
                  <c:v>8.3519570529460907E-2</c:v>
                </c:pt>
                <c:pt idx="10149">
                  <c:v>8.3528861403465271E-2</c:v>
                </c:pt>
                <c:pt idx="10150">
                  <c:v>8.3534084260463715E-2</c:v>
                </c:pt>
                <c:pt idx="10151">
                  <c:v>8.3540782332420349E-2</c:v>
                </c:pt>
                <c:pt idx="10152">
                  <c:v>8.3556175231933594E-2</c:v>
                </c:pt>
                <c:pt idx="10153">
                  <c:v>8.3550103008747101E-2</c:v>
                </c:pt>
                <c:pt idx="10154">
                  <c:v>8.3540946245193481E-2</c:v>
                </c:pt>
                <c:pt idx="10155">
                  <c:v>8.3545155823230743E-2</c:v>
                </c:pt>
                <c:pt idx="10156">
                  <c:v>8.3537638187408447E-2</c:v>
                </c:pt>
                <c:pt idx="10157">
                  <c:v>8.3555340766906738E-2</c:v>
                </c:pt>
                <c:pt idx="10158">
                  <c:v>8.3562895655632019E-2</c:v>
                </c:pt>
                <c:pt idx="10159">
                  <c:v>8.3530187606811523E-2</c:v>
                </c:pt>
                <c:pt idx="10160">
                  <c:v>8.3551123738288879E-2</c:v>
                </c:pt>
                <c:pt idx="10161">
                  <c:v>8.3530731499195099E-2</c:v>
                </c:pt>
                <c:pt idx="10162">
                  <c:v>8.3550944924354553E-2</c:v>
                </c:pt>
                <c:pt idx="10163">
                  <c:v>8.354678750038147E-2</c:v>
                </c:pt>
                <c:pt idx="10164">
                  <c:v>8.3544589579105377E-2</c:v>
                </c:pt>
                <c:pt idx="10165">
                  <c:v>8.3568878471851349E-2</c:v>
                </c:pt>
                <c:pt idx="10166">
                  <c:v>8.3561107516288757E-2</c:v>
                </c:pt>
                <c:pt idx="10167">
                  <c:v>8.3559796214103699E-2</c:v>
                </c:pt>
                <c:pt idx="10168">
                  <c:v>8.3549425005912781E-2</c:v>
                </c:pt>
                <c:pt idx="10169">
                  <c:v>8.3538055419921875E-2</c:v>
                </c:pt>
                <c:pt idx="10170">
                  <c:v>8.3549343049526215E-2</c:v>
                </c:pt>
                <c:pt idx="10171">
                  <c:v>8.3558030426502228E-2</c:v>
                </c:pt>
                <c:pt idx="10172">
                  <c:v>8.35580974817276E-2</c:v>
                </c:pt>
                <c:pt idx="10173">
                  <c:v>8.3567552268505096E-2</c:v>
                </c:pt>
                <c:pt idx="10174">
                  <c:v>8.3556957542896271E-2</c:v>
                </c:pt>
                <c:pt idx="10175">
                  <c:v>8.3552174270153046E-2</c:v>
                </c:pt>
                <c:pt idx="10176">
                  <c:v>8.356756716966629E-2</c:v>
                </c:pt>
                <c:pt idx="10177">
                  <c:v>8.3571605384349823E-2</c:v>
                </c:pt>
                <c:pt idx="10178">
                  <c:v>8.3582431077957153E-2</c:v>
                </c:pt>
                <c:pt idx="10179">
                  <c:v>8.3569563925266266E-2</c:v>
                </c:pt>
                <c:pt idx="10180">
                  <c:v>8.3540566265583038E-2</c:v>
                </c:pt>
                <c:pt idx="10181">
                  <c:v>8.354911208152771E-2</c:v>
                </c:pt>
                <c:pt idx="10182">
                  <c:v>8.3578847348690033E-2</c:v>
                </c:pt>
                <c:pt idx="10183">
                  <c:v>8.3562813699245453E-2</c:v>
                </c:pt>
                <c:pt idx="10184">
                  <c:v>8.3558589220046997E-2</c:v>
                </c:pt>
                <c:pt idx="10185">
                  <c:v>8.3557084202766418E-2</c:v>
                </c:pt>
                <c:pt idx="10186">
                  <c:v>8.3577930927276611E-2</c:v>
                </c:pt>
                <c:pt idx="10187">
                  <c:v>8.3579652011394501E-2</c:v>
                </c:pt>
                <c:pt idx="10188">
                  <c:v>8.3571769297122955E-2</c:v>
                </c:pt>
                <c:pt idx="10189">
                  <c:v>8.3565011620521545E-2</c:v>
                </c:pt>
                <c:pt idx="10190">
                  <c:v>8.3566673099994659E-2</c:v>
                </c:pt>
                <c:pt idx="10191">
                  <c:v>8.3566375076770782E-2</c:v>
                </c:pt>
                <c:pt idx="10192">
                  <c:v>8.3570592105388641E-2</c:v>
                </c:pt>
                <c:pt idx="10193">
                  <c:v>8.3549529314041138E-2</c:v>
                </c:pt>
                <c:pt idx="10194">
                  <c:v>8.3566538989543915E-2</c:v>
                </c:pt>
                <c:pt idx="10195">
                  <c:v>8.3577312529087067E-2</c:v>
                </c:pt>
                <c:pt idx="10196">
                  <c:v>8.3551846444606781E-2</c:v>
                </c:pt>
                <c:pt idx="10197">
                  <c:v>8.3537563681602478E-2</c:v>
                </c:pt>
                <c:pt idx="10198">
                  <c:v>8.3580769598484039E-2</c:v>
                </c:pt>
                <c:pt idx="10199">
                  <c:v>8.3585493266582489E-2</c:v>
                </c:pt>
                <c:pt idx="10200">
                  <c:v>8.3572685718536377E-2</c:v>
                </c:pt>
                <c:pt idx="10201">
                  <c:v>8.3562329411506653E-2</c:v>
                </c:pt>
                <c:pt idx="10202">
                  <c:v>8.358880877494812E-2</c:v>
                </c:pt>
                <c:pt idx="10203">
                  <c:v>8.3569943904876709E-2</c:v>
                </c:pt>
                <c:pt idx="10204">
                  <c:v>8.3598554134368896E-2</c:v>
                </c:pt>
                <c:pt idx="10205">
                  <c:v>8.3575122058391571E-2</c:v>
                </c:pt>
                <c:pt idx="10206">
                  <c:v>8.3580240607261658E-2</c:v>
                </c:pt>
                <c:pt idx="10207">
                  <c:v>8.3582744002342224E-2</c:v>
                </c:pt>
                <c:pt idx="10208">
                  <c:v>8.3569936454296112E-2</c:v>
                </c:pt>
                <c:pt idx="10209">
                  <c:v>8.3572179079055786E-2</c:v>
                </c:pt>
                <c:pt idx="10210">
                  <c:v>8.3584167063236237E-2</c:v>
                </c:pt>
                <c:pt idx="10211">
                  <c:v>8.3576947450637817E-2</c:v>
                </c:pt>
                <c:pt idx="10212">
                  <c:v>8.3577543497085571E-2</c:v>
                </c:pt>
                <c:pt idx="10213">
                  <c:v>8.3571068942546844E-2</c:v>
                </c:pt>
                <c:pt idx="10214">
                  <c:v>8.3570115268230438E-2</c:v>
                </c:pt>
                <c:pt idx="10215">
                  <c:v>8.3572439849376678E-2</c:v>
                </c:pt>
                <c:pt idx="10216">
                  <c:v>8.3604931831359863E-2</c:v>
                </c:pt>
                <c:pt idx="10217">
                  <c:v>8.3614185452461243E-2</c:v>
                </c:pt>
                <c:pt idx="10218">
                  <c:v>8.3625048398971558E-2</c:v>
                </c:pt>
                <c:pt idx="10219">
                  <c:v>8.3603590726852417E-2</c:v>
                </c:pt>
                <c:pt idx="10220">
                  <c:v>8.3596467971801758E-2</c:v>
                </c:pt>
                <c:pt idx="10221">
                  <c:v>8.3603471517562866E-2</c:v>
                </c:pt>
                <c:pt idx="10222">
                  <c:v>8.3610877394676208E-2</c:v>
                </c:pt>
                <c:pt idx="10223">
                  <c:v>8.3613395690917969E-2</c:v>
                </c:pt>
                <c:pt idx="10224">
                  <c:v>8.3618722856044769E-2</c:v>
                </c:pt>
                <c:pt idx="10225">
                  <c:v>8.3608046174049377E-2</c:v>
                </c:pt>
                <c:pt idx="10226">
                  <c:v>8.3616159856319427E-2</c:v>
                </c:pt>
                <c:pt idx="10227">
                  <c:v>8.3614103496074677E-2</c:v>
                </c:pt>
                <c:pt idx="10228">
                  <c:v>8.3595141768455505E-2</c:v>
                </c:pt>
                <c:pt idx="10229">
                  <c:v>8.3623535931110382E-2</c:v>
                </c:pt>
                <c:pt idx="10230">
                  <c:v>8.3621375262737274E-2</c:v>
                </c:pt>
                <c:pt idx="10231">
                  <c:v>8.3611831068992615E-2</c:v>
                </c:pt>
                <c:pt idx="10232">
                  <c:v>8.3598777651786804E-2</c:v>
                </c:pt>
                <c:pt idx="10233">
                  <c:v>8.3592794835567474E-2</c:v>
                </c:pt>
                <c:pt idx="10234">
                  <c:v>8.3590880036354065E-2</c:v>
                </c:pt>
                <c:pt idx="10235">
                  <c:v>8.3602108061313629E-2</c:v>
                </c:pt>
                <c:pt idx="10236">
                  <c:v>8.3618365228176117E-2</c:v>
                </c:pt>
                <c:pt idx="10237">
                  <c:v>8.3584807813167572E-2</c:v>
                </c:pt>
                <c:pt idx="10238">
                  <c:v>8.3608120679855347E-2</c:v>
                </c:pt>
                <c:pt idx="10239">
                  <c:v>8.3620510995388031E-2</c:v>
                </c:pt>
                <c:pt idx="10240">
                  <c:v>8.3623223006725311E-2</c:v>
                </c:pt>
                <c:pt idx="10241">
                  <c:v>8.3616852760314941E-2</c:v>
                </c:pt>
                <c:pt idx="10242">
                  <c:v>8.3609044551849365E-2</c:v>
                </c:pt>
                <c:pt idx="10243">
                  <c:v>8.3603270351886749E-2</c:v>
                </c:pt>
                <c:pt idx="10244">
                  <c:v>8.3604536950588226E-2</c:v>
                </c:pt>
                <c:pt idx="10245">
                  <c:v>8.3613656461238861E-2</c:v>
                </c:pt>
                <c:pt idx="10246">
                  <c:v>8.3594739437103271E-2</c:v>
                </c:pt>
                <c:pt idx="10247">
                  <c:v>8.359721302986145E-2</c:v>
                </c:pt>
                <c:pt idx="10248">
                  <c:v>8.3602748811244965E-2</c:v>
                </c:pt>
                <c:pt idx="10249">
                  <c:v>8.3599336445331573E-2</c:v>
                </c:pt>
                <c:pt idx="10250">
                  <c:v>8.3599574863910675E-2</c:v>
                </c:pt>
                <c:pt idx="10251">
                  <c:v>8.3613276481628418E-2</c:v>
                </c:pt>
                <c:pt idx="10252">
                  <c:v>8.3627723157405853E-2</c:v>
                </c:pt>
                <c:pt idx="10253">
                  <c:v>8.360830694437027E-2</c:v>
                </c:pt>
                <c:pt idx="10254">
                  <c:v>8.3623170852661133E-2</c:v>
                </c:pt>
                <c:pt idx="10255">
                  <c:v>8.3614900708198547E-2</c:v>
                </c:pt>
                <c:pt idx="10256">
                  <c:v>8.3594232797622681E-2</c:v>
                </c:pt>
                <c:pt idx="10257">
                  <c:v>8.3620414137840271E-2</c:v>
                </c:pt>
                <c:pt idx="10258">
                  <c:v>8.3627507090568542E-2</c:v>
                </c:pt>
                <c:pt idx="10259">
                  <c:v>8.360946923494339E-2</c:v>
                </c:pt>
                <c:pt idx="10260">
                  <c:v>8.3612725138664246E-2</c:v>
                </c:pt>
                <c:pt idx="10261">
                  <c:v>8.3599530160427094E-2</c:v>
                </c:pt>
                <c:pt idx="10262">
                  <c:v>8.3611205220222473E-2</c:v>
                </c:pt>
                <c:pt idx="10263">
                  <c:v>8.361613005399704E-2</c:v>
                </c:pt>
                <c:pt idx="10264">
                  <c:v>8.3634309470653534E-2</c:v>
                </c:pt>
                <c:pt idx="10265">
                  <c:v>8.3162941038608551E-2</c:v>
                </c:pt>
                <c:pt idx="10266">
                  <c:v>8.2758083939552307E-2</c:v>
                </c:pt>
                <c:pt idx="10267">
                  <c:v>8.2791492342948914E-2</c:v>
                </c:pt>
                <c:pt idx="10268">
                  <c:v>8.287348598241806E-2</c:v>
                </c:pt>
                <c:pt idx="10269">
                  <c:v>8.2929685711860657E-2</c:v>
                </c:pt>
                <c:pt idx="10270">
                  <c:v>8.3437323570251465E-2</c:v>
                </c:pt>
                <c:pt idx="10271">
                  <c:v>8.3636283874511719E-2</c:v>
                </c:pt>
                <c:pt idx="10272">
                  <c:v>8.3612792193889618E-2</c:v>
                </c:pt>
                <c:pt idx="10273">
                  <c:v>8.3630234003067017E-2</c:v>
                </c:pt>
                <c:pt idx="10274">
                  <c:v>8.3644062280654907E-2</c:v>
                </c:pt>
                <c:pt idx="10275">
                  <c:v>8.3611957728862762E-2</c:v>
                </c:pt>
                <c:pt idx="10276">
                  <c:v>8.3614878356456757E-2</c:v>
                </c:pt>
                <c:pt idx="10277">
                  <c:v>8.3633661270141602E-2</c:v>
                </c:pt>
                <c:pt idx="10278">
                  <c:v>8.3646468818187714E-2</c:v>
                </c:pt>
                <c:pt idx="10279">
                  <c:v>8.3625674247741699E-2</c:v>
                </c:pt>
                <c:pt idx="10280">
                  <c:v>8.363652229309082E-2</c:v>
                </c:pt>
                <c:pt idx="10281">
                  <c:v>8.3639860153198242E-2</c:v>
                </c:pt>
                <c:pt idx="10282">
                  <c:v>8.3647996187210083E-2</c:v>
                </c:pt>
                <c:pt idx="10283">
                  <c:v>8.3651609718799591E-2</c:v>
                </c:pt>
                <c:pt idx="10284">
                  <c:v>8.3650104701519012E-2</c:v>
                </c:pt>
                <c:pt idx="10285">
                  <c:v>8.3688132464885712E-2</c:v>
                </c:pt>
                <c:pt idx="10286">
                  <c:v>8.3702467381954193E-2</c:v>
                </c:pt>
                <c:pt idx="10287">
                  <c:v>8.3673864603042603E-2</c:v>
                </c:pt>
                <c:pt idx="10288">
                  <c:v>8.3683900535106659E-2</c:v>
                </c:pt>
                <c:pt idx="10289">
                  <c:v>8.3671391010284424E-2</c:v>
                </c:pt>
                <c:pt idx="10290">
                  <c:v>8.3666183054447174E-2</c:v>
                </c:pt>
                <c:pt idx="10291">
                  <c:v>8.3688788115978241E-2</c:v>
                </c:pt>
                <c:pt idx="10292">
                  <c:v>8.3689786493778229E-2</c:v>
                </c:pt>
                <c:pt idx="10293">
                  <c:v>8.3657331764698029E-2</c:v>
                </c:pt>
                <c:pt idx="10294">
                  <c:v>8.3679653704166412E-2</c:v>
                </c:pt>
                <c:pt idx="10295">
                  <c:v>8.367600291967392E-2</c:v>
                </c:pt>
                <c:pt idx="10296">
                  <c:v>8.3663448691368103E-2</c:v>
                </c:pt>
                <c:pt idx="10297">
                  <c:v>8.367455005645752E-2</c:v>
                </c:pt>
                <c:pt idx="10298">
                  <c:v>8.3661697804927826E-2</c:v>
                </c:pt>
                <c:pt idx="10299">
                  <c:v>8.3679787814617157E-2</c:v>
                </c:pt>
                <c:pt idx="10300">
                  <c:v>8.368980884552002E-2</c:v>
                </c:pt>
                <c:pt idx="10301">
                  <c:v>8.3693474531173706E-2</c:v>
                </c:pt>
                <c:pt idx="10302">
                  <c:v>8.366972953081131E-2</c:v>
                </c:pt>
                <c:pt idx="10303">
                  <c:v>8.369358628988266E-2</c:v>
                </c:pt>
                <c:pt idx="10304">
                  <c:v>8.3689436316490173E-2</c:v>
                </c:pt>
                <c:pt idx="10305">
                  <c:v>8.3673678338527679E-2</c:v>
                </c:pt>
                <c:pt idx="10306">
                  <c:v>8.3690106868743896E-2</c:v>
                </c:pt>
                <c:pt idx="10307">
                  <c:v>8.3671905100345612E-2</c:v>
                </c:pt>
                <c:pt idx="10308">
                  <c:v>8.3711490035057068E-2</c:v>
                </c:pt>
                <c:pt idx="10309">
                  <c:v>8.371242880821228E-2</c:v>
                </c:pt>
                <c:pt idx="10310">
                  <c:v>8.3709798753261566E-2</c:v>
                </c:pt>
                <c:pt idx="10311">
                  <c:v>8.3681240677833557E-2</c:v>
                </c:pt>
                <c:pt idx="10312">
                  <c:v>8.3696424961090088E-2</c:v>
                </c:pt>
                <c:pt idx="10313">
                  <c:v>8.3702638745307922E-2</c:v>
                </c:pt>
                <c:pt idx="10314">
                  <c:v>8.3682224154472351E-2</c:v>
                </c:pt>
                <c:pt idx="10315">
                  <c:v>8.3693861961364746E-2</c:v>
                </c:pt>
                <c:pt idx="10316">
                  <c:v>8.3675511181354523E-2</c:v>
                </c:pt>
                <c:pt idx="10317">
                  <c:v>8.3685740828514099E-2</c:v>
                </c:pt>
                <c:pt idx="10318">
                  <c:v>8.371414989233017E-2</c:v>
                </c:pt>
                <c:pt idx="10319">
                  <c:v>8.3702675998210907E-2</c:v>
                </c:pt>
                <c:pt idx="10320">
                  <c:v>8.3680272102355957E-2</c:v>
                </c:pt>
                <c:pt idx="10321">
                  <c:v>8.368663489818573E-2</c:v>
                </c:pt>
                <c:pt idx="10322">
                  <c:v>8.3691395819187164E-2</c:v>
                </c:pt>
                <c:pt idx="10323">
                  <c:v>8.3664305508136749E-2</c:v>
                </c:pt>
                <c:pt idx="10324">
                  <c:v>8.369620144367218E-2</c:v>
                </c:pt>
                <c:pt idx="10325">
                  <c:v>8.3710148930549622E-2</c:v>
                </c:pt>
                <c:pt idx="10326">
                  <c:v>8.3701252937316895E-2</c:v>
                </c:pt>
                <c:pt idx="10327">
                  <c:v>8.370903879404068E-2</c:v>
                </c:pt>
                <c:pt idx="10328">
                  <c:v>8.3711348474025726E-2</c:v>
                </c:pt>
                <c:pt idx="10329">
                  <c:v>8.3693131804466248E-2</c:v>
                </c:pt>
                <c:pt idx="10330">
                  <c:v>8.3722420036792755E-2</c:v>
                </c:pt>
                <c:pt idx="10331">
                  <c:v>8.3714567124843597E-2</c:v>
                </c:pt>
                <c:pt idx="10332">
                  <c:v>8.3719596266746521E-2</c:v>
                </c:pt>
                <c:pt idx="10333">
                  <c:v>8.3720162510871887E-2</c:v>
                </c:pt>
                <c:pt idx="10334">
                  <c:v>8.3727180957794189E-2</c:v>
                </c:pt>
                <c:pt idx="10335">
                  <c:v>8.3696790039539337E-2</c:v>
                </c:pt>
                <c:pt idx="10336">
                  <c:v>8.372073620557785E-2</c:v>
                </c:pt>
                <c:pt idx="10337">
                  <c:v>8.3752557635307312E-2</c:v>
                </c:pt>
                <c:pt idx="10338">
                  <c:v>8.3758547902107239E-2</c:v>
                </c:pt>
                <c:pt idx="10339">
                  <c:v>8.3746567368507385E-2</c:v>
                </c:pt>
                <c:pt idx="10340">
                  <c:v>8.3755336701869965E-2</c:v>
                </c:pt>
                <c:pt idx="10341">
                  <c:v>8.3747752010822296E-2</c:v>
                </c:pt>
                <c:pt idx="10342">
                  <c:v>8.3745092153549194E-2</c:v>
                </c:pt>
                <c:pt idx="10343">
                  <c:v>8.3753488957881927E-2</c:v>
                </c:pt>
                <c:pt idx="10344">
                  <c:v>8.3760954439640045E-2</c:v>
                </c:pt>
                <c:pt idx="10345">
                  <c:v>8.3748944103717804E-2</c:v>
                </c:pt>
                <c:pt idx="10346">
                  <c:v>8.37431401014328E-2</c:v>
                </c:pt>
                <c:pt idx="10347">
                  <c:v>8.3761326968669891E-2</c:v>
                </c:pt>
                <c:pt idx="10348">
                  <c:v>8.3770044147968292E-2</c:v>
                </c:pt>
                <c:pt idx="10349">
                  <c:v>8.3768725395202637E-2</c:v>
                </c:pt>
                <c:pt idx="10350">
                  <c:v>8.3765484392642975E-2</c:v>
                </c:pt>
                <c:pt idx="10351">
                  <c:v>8.3765998482704163E-2</c:v>
                </c:pt>
                <c:pt idx="10352">
                  <c:v>8.3755791187286377E-2</c:v>
                </c:pt>
                <c:pt idx="10353">
                  <c:v>8.3769403398036957E-2</c:v>
                </c:pt>
                <c:pt idx="10354">
                  <c:v>8.3772949874401093E-2</c:v>
                </c:pt>
                <c:pt idx="10355">
                  <c:v>8.3769798278808594E-2</c:v>
                </c:pt>
                <c:pt idx="10356">
                  <c:v>8.3777643740177155E-2</c:v>
                </c:pt>
                <c:pt idx="10357">
                  <c:v>8.373645693063736E-2</c:v>
                </c:pt>
                <c:pt idx="10358">
                  <c:v>8.3756618201732635E-2</c:v>
                </c:pt>
                <c:pt idx="10359">
                  <c:v>8.3756968379020691E-2</c:v>
                </c:pt>
                <c:pt idx="10360">
                  <c:v>8.3760671317577362E-2</c:v>
                </c:pt>
                <c:pt idx="10361">
                  <c:v>8.3772361278533936E-2</c:v>
                </c:pt>
                <c:pt idx="10362">
                  <c:v>8.3794474601745605E-2</c:v>
                </c:pt>
                <c:pt idx="10363">
                  <c:v>8.3793386816978455E-2</c:v>
                </c:pt>
                <c:pt idx="10364">
                  <c:v>8.3776369690895081E-2</c:v>
                </c:pt>
                <c:pt idx="10365">
                  <c:v>8.3803907036781311E-2</c:v>
                </c:pt>
                <c:pt idx="10366">
                  <c:v>8.3801381289958954E-2</c:v>
                </c:pt>
                <c:pt idx="10367">
                  <c:v>8.3794586360454559E-2</c:v>
                </c:pt>
                <c:pt idx="10368">
                  <c:v>8.3781234920024872E-2</c:v>
                </c:pt>
                <c:pt idx="10369">
                  <c:v>8.3785228431224823E-2</c:v>
                </c:pt>
                <c:pt idx="10370">
                  <c:v>8.3806313574314117E-2</c:v>
                </c:pt>
                <c:pt idx="10371">
                  <c:v>8.3783745765686035E-2</c:v>
                </c:pt>
                <c:pt idx="10372">
                  <c:v>8.3792753517627716E-2</c:v>
                </c:pt>
                <c:pt idx="10373">
                  <c:v>8.3795212209224701E-2</c:v>
                </c:pt>
                <c:pt idx="10374">
                  <c:v>8.3798915147781372E-2</c:v>
                </c:pt>
                <c:pt idx="10375">
                  <c:v>8.3784535527229309E-2</c:v>
                </c:pt>
                <c:pt idx="10376">
                  <c:v>8.3772800862789154E-2</c:v>
                </c:pt>
                <c:pt idx="10377">
                  <c:v>8.3800636231899261E-2</c:v>
                </c:pt>
                <c:pt idx="10378">
                  <c:v>8.3791010081768036E-2</c:v>
                </c:pt>
                <c:pt idx="10379">
                  <c:v>8.3785496652126312E-2</c:v>
                </c:pt>
                <c:pt idx="10380">
                  <c:v>8.3801373839378357E-2</c:v>
                </c:pt>
                <c:pt idx="10381">
                  <c:v>8.3809658885002136E-2</c:v>
                </c:pt>
                <c:pt idx="10382">
                  <c:v>8.3786502480506897E-2</c:v>
                </c:pt>
                <c:pt idx="10383">
                  <c:v>8.3795540034770966E-2</c:v>
                </c:pt>
                <c:pt idx="10384">
                  <c:v>8.3797462284564972E-2</c:v>
                </c:pt>
                <c:pt idx="10385">
                  <c:v>8.3793982863426208E-2</c:v>
                </c:pt>
                <c:pt idx="10386">
                  <c:v>8.3793498575687408E-2</c:v>
                </c:pt>
                <c:pt idx="10387">
                  <c:v>8.3783477544784546E-2</c:v>
                </c:pt>
                <c:pt idx="10388">
                  <c:v>8.3765029907226562E-2</c:v>
                </c:pt>
                <c:pt idx="10389">
                  <c:v>8.3788640797138214E-2</c:v>
                </c:pt>
                <c:pt idx="10390">
                  <c:v>8.3790257573127747E-2</c:v>
                </c:pt>
                <c:pt idx="10391">
                  <c:v>8.3785831928253174E-2</c:v>
                </c:pt>
                <c:pt idx="10392">
                  <c:v>8.3784021437168121E-2</c:v>
                </c:pt>
                <c:pt idx="10393">
                  <c:v>8.3779729902744293E-2</c:v>
                </c:pt>
                <c:pt idx="10394">
                  <c:v>8.3801388740539551E-2</c:v>
                </c:pt>
                <c:pt idx="10395">
                  <c:v>8.3805955946445465E-2</c:v>
                </c:pt>
                <c:pt idx="10396">
                  <c:v>8.3792306482791901E-2</c:v>
                </c:pt>
                <c:pt idx="10397">
                  <c:v>8.3785533905029297E-2</c:v>
                </c:pt>
                <c:pt idx="10398">
                  <c:v>8.3804242312908173E-2</c:v>
                </c:pt>
                <c:pt idx="10399">
                  <c:v>8.3795875310897827E-2</c:v>
                </c:pt>
                <c:pt idx="10400">
                  <c:v>8.3806142210960388E-2</c:v>
                </c:pt>
                <c:pt idx="10401">
                  <c:v>8.3802446722984314E-2</c:v>
                </c:pt>
                <c:pt idx="10402">
                  <c:v>8.3794519305229187E-2</c:v>
                </c:pt>
                <c:pt idx="10403">
                  <c:v>8.378949761390686E-2</c:v>
                </c:pt>
                <c:pt idx="10404">
                  <c:v>8.3804212510585785E-2</c:v>
                </c:pt>
                <c:pt idx="10405">
                  <c:v>8.3802282810211182E-2</c:v>
                </c:pt>
                <c:pt idx="10406">
                  <c:v>8.3805419504642487E-2</c:v>
                </c:pt>
                <c:pt idx="10407">
                  <c:v>8.3827830851078033E-2</c:v>
                </c:pt>
                <c:pt idx="10408">
                  <c:v>8.3835124969482422E-2</c:v>
                </c:pt>
                <c:pt idx="10409">
                  <c:v>8.3830289542675018E-2</c:v>
                </c:pt>
                <c:pt idx="10410">
                  <c:v>8.3802781999111176E-2</c:v>
                </c:pt>
                <c:pt idx="10411">
                  <c:v>8.3802968263626099E-2</c:v>
                </c:pt>
                <c:pt idx="10412">
                  <c:v>8.3814769983291626E-2</c:v>
                </c:pt>
                <c:pt idx="10413">
                  <c:v>8.3798736333847046E-2</c:v>
                </c:pt>
                <c:pt idx="10414">
                  <c:v>8.3798103034496307E-2</c:v>
                </c:pt>
                <c:pt idx="10415">
                  <c:v>8.3786323666572571E-2</c:v>
                </c:pt>
                <c:pt idx="10416">
                  <c:v>8.3798140287399292E-2</c:v>
                </c:pt>
                <c:pt idx="10417">
                  <c:v>8.3795100450515747E-2</c:v>
                </c:pt>
                <c:pt idx="10418">
                  <c:v>8.3811327815055847E-2</c:v>
                </c:pt>
                <c:pt idx="10419">
                  <c:v>8.3807699382305145E-2</c:v>
                </c:pt>
                <c:pt idx="10420">
                  <c:v>8.3807326853275299E-2</c:v>
                </c:pt>
                <c:pt idx="10421">
                  <c:v>8.3773158490657806E-2</c:v>
                </c:pt>
                <c:pt idx="10422">
                  <c:v>8.3779215812683105E-2</c:v>
                </c:pt>
                <c:pt idx="10423">
                  <c:v>8.3795942366123199E-2</c:v>
                </c:pt>
                <c:pt idx="10424">
                  <c:v>8.3779439330101013E-2</c:v>
                </c:pt>
                <c:pt idx="10425">
                  <c:v>8.3783365786075592E-2</c:v>
                </c:pt>
                <c:pt idx="10426">
                  <c:v>8.3782665431499481E-2</c:v>
                </c:pt>
                <c:pt idx="10427">
                  <c:v>8.3815097808837891E-2</c:v>
                </c:pt>
                <c:pt idx="10428">
                  <c:v>8.3802126348018646E-2</c:v>
                </c:pt>
                <c:pt idx="10429">
                  <c:v>8.3785787224769592E-2</c:v>
                </c:pt>
                <c:pt idx="10430">
                  <c:v>8.3809278905391693E-2</c:v>
                </c:pt>
                <c:pt idx="10431">
                  <c:v>8.3826310932636261E-2</c:v>
                </c:pt>
                <c:pt idx="10432">
                  <c:v>8.3815224468708038E-2</c:v>
                </c:pt>
                <c:pt idx="10433">
                  <c:v>8.3825133740901947E-2</c:v>
                </c:pt>
                <c:pt idx="10434">
                  <c:v>8.3822518587112427E-2</c:v>
                </c:pt>
                <c:pt idx="10435">
                  <c:v>8.3800084888935089E-2</c:v>
                </c:pt>
                <c:pt idx="10436">
                  <c:v>8.3805039525032043E-2</c:v>
                </c:pt>
                <c:pt idx="10437">
                  <c:v>8.3813458681106567E-2</c:v>
                </c:pt>
                <c:pt idx="10438">
                  <c:v>8.3819381892681122E-2</c:v>
                </c:pt>
                <c:pt idx="10439">
                  <c:v>8.3799540996551514E-2</c:v>
                </c:pt>
                <c:pt idx="10440">
                  <c:v>8.3812035620212555E-2</c:v>
                </c:pt>
                <c:pt idx="10441">
                  <c:v>8.3819635212421417E-2</c:v>
                </c:pt>
                <c:pt idx="10442">
                  <c:v>8.383515477180481E-2</c:v>
                </c:pt>
                <c:pt idx="10443">
                  <c:v>8.3829104900360107E-2</c:v>
                </c:pt>
                <c:pt idx="10444">
                  <c:v>8.3833761513233185E-2</c:v>
                </c:pt>
                <c:pt idx="10445">
                  <c:v>8.3845369517803192E-2</c:v>
                </c:pt>
                <c:pt idx="10446">
                  <c:v>8.3832196891307831E-2</c:v>
                </c:pt>
                <c:pt idx="10447">
                  <c:v>8.383689820766449E-2</c:v>
                </c:pt>
                <c:pt idx="10448">
                  <c:v>8.383457362651825E-2</c:v>
                </c:pt>
                <c:pt idx="10449">
                  <c:v>8.3811134099960327E-2</c:v>
                </c:pt>
                <c:pt idx="10450">
                  <c:v>8.3798848092556E-2</c:v>
                </c:pt>
                <c:pt idx="10451">
                  <c:v>8.3804480731487274E-2</c:v>
                </c:pt>
                <c:pt idx="10452">
                  <c:v>8.3801314234733582E-2</c:v>
                </c:pt>
                <c:pt idx="10453">
                  <c:v>8.3823457360267639E-2</c:v>
                </c:pt>
                <c:pt idx="10454">
                  <c:v>8.3849117159843445E-2</c:v>
                </c:pt>
                <c:pt idx="10455">
                  <c:v>8.3816319704055786E-2</c:v>
                </c:pt>
                <c:pt idx="10456">
                  <c:v>8.3826236426830292E-2</c:v>
                </c:pt>
                <c:pt idx="10457">
                  <c:v>8.3824165165424347E-2</c:v>
                </c:pt>
                <c:pt idx="10458">
                  <c:v>8.3814933896064758E-2</c:v>
                </c:pt>
                <c:pt idx="10459">
                  <c:v>8.382473886013031E-2</c:v>
                </c:pt>
                <c:pt idx="10460">
                  <c:v>8.3818398416042328E-2</c:v>
                </c:pt>
                <c:pt idx="10461">
                  <c:v>8.3823904395103455E-2</c:v>
                </c:pt>
                <c:pt idx="10462">
                  <c:v>8.3823360502719879E-2</c:v>
                </c:pt>
                <c:pt idx="10463">
                  <c:v>8.3822391927242279E-2</c:v>
                </c:pt>
                <c:pt idx="10464">
                  <c:v>8.3836838603019714E-2</c:v>
                </c:pt>
                <c:pt idx="10465">
                  <c:v>8.3834059536457062E-2</c:v>
                </c:pt>
                <c:pt idx="10466">
                  <c:v>8.3808198571205139E-2</c:v>
                </c:pt>
                <c:pt idx="10467">
                  <c:v>8.3825431764125824E-2</c:v>
                </c:pt>
                <c:pt idx="10468">
                  <c:v>8.381924033164978E-2</c:v>
                </c:pt>
                <c:pt idx="10469">
                  <c:v>8.3828702569007874E-2</c:v>
                </c:pt>
                <c:pt idx="10470">
                  <c:v>8.3844020962715149E-2</c:v>
                </c:pt>
                <c:pt idx="10471">
                  <c:v>8.3839111030101776E-2</c:v>
                </c:pt>
                <c:pt idx="10472">
                  <c:v>8.3840616047382355E-2</c:v>
                </c:pt>
                <c:pt idx="10473">
                  <c:v>8.3833113312721252E-2</c:v>
                </c:pt>
                <c:pt idx="10474">
                  <c:v>8.3845868706703186E-2</c:v>
                </c:pt>
                <c:pt idx="10475">
                  <c:v>8.380860835313797E-2</c:v>
                </c:pt>
                <c:pt idx="10476">
                  <c:v>8.3812743425369263E-2</c:v>
                </c:pt>
                <c:pt idx="10477">
                  <c:v>8.385118842124939E-2</c:v>
                </c:pt>
                <c:pt idx="10478">
                  <c:v>8.3853550255298615E-2</c:v>
                </c:pt>
                <c:pt idx="10479">
                  <c:v>8.3849124610424042E-2</c:v>
                </c:pt>
                <c:pt idx="10480">
                  <c:v>8.3854570984840393E-2</c:v>
                </c:pt>
                <c:pt idx="10481">
                  <c:v>8.3842143416404724E-2</c:v>
                </c:pt>
                <c:pt idx="10482">
                  <c:v>8.3837956190109253E-2</c:v>
                </c:pt>
                <c:pt idx="10483">
                  <c:v>8.3826012909412384E-2</c:v>
                </c:pt>
                <c:pt idx="10484">
                  <c:v>8.3851948380470276E-2</c:v>
                </c:pt>
                <c:pt idx="10485">
                  <c:v>8.383786678314209E-2</c:v>
                </c:pt>
                <c:pt idx="10486">
                  <c:v>8.3829201757907867E-2</c:v>
                </c:pt>
                <c:pt idx="10487">
                  <c:v>8.3852440118789673E-2</c:v>
                </c:pt>
                <c:pt idx="10488">
                  <c:v>8.3865970373153687E-2</c:v>
                </c:pt>
                <c:pt idx="10489">
                  <c:v>8.3871729671955109E-2</c:v>
                </c:pt>
                <c:pt idx="10490">
                  <c:v>8.384472131729126E-2</c:v>
                </c:pt>
                <c:pt idx="10491">
                  <c:v>8.3855487406253815E-2</c:v>
                </c:pt>
                <c:pt idx="10492">
                  <c:v>8.3869986236095428E-2</c:v>
                </c:pt>
                <c:pt idx="10493">
                  <c:v>8.3872795104980469E-2</c:v>
                </c:pt>
                <c:pt idx="10494">
                  <c:v>8.3858206868171692E-2</c:v>
                </c:pt>
                <c:pt idx="10495">
                  <c:v>8.3859004080295563E-2</c:v>
                </c:pt>
                <c:pt idx="10496">
                  <c:v>8.3866506814956665E-2</c:v>
                </c:pt>
                <c:pt idx="10497">
                  <c:v>8.3869814872741699E-2</c:v>
                </c:pt>
                <c:pt idx="10498">
                  <c:v>8.3880335092544556E-2</c:v>
                </c:pt>
                <c:pt idx="10499">
                  <c:v>8.3858460187911987E-2</c:v>
                </c:pt>
                <c:pt idx="10500">
                  <c:v>8.3863027393817902E-2</c:v>
                </c:pt>
                <c:pt idx="10501">
                  <c:v>8.386046439409256E-2</c:v>
                </c:pt>
                <c:pt idx="10502">
                  <c:v>8.3865731954574585E-2</c:v>
                </c:pt>
                <c:pt idx="10503">
                  <c:v>8.3857819437980652E-2</c:v>
                </c:pt>
                <c:pt idx="10504">
                  <c:v>8.3865426480770111E-2</c:v>
                </c:pt>
                <c:pt idx="10505">
                  <c:v>8.3834156394004822E-2</c:v>
                </c:pt>
                <c:pt idx="10506">
                  <c:v>8.3850674331188202E-2</c:v>
                </c:pt>
                <c:pt idx="10507">
                  <c:v>8.3849102258682251E-2</c:v>
                </c:pt>
                <c:pt idx="10508">
                  <c:v>8.3854697644710541E-2</c:v>
                </c:pt>
                <c:pt idx="10509">
                  <c:v>8.3866655826568604E-2</c:v>
                </c:pt>
                <c:pt idx="10510">
                  <c:v>8.3853885531425476E-2</c:v>
                </c:pt>
                <c:pt idx="10511">
                  <c:v>8.3856187760829926E-2</c:v>
                </c:pt>
                <c:pt idx="10512">
                  <c:v>8.3861835300922394E-2</c:v>
                </c:pt>
                <c:pt idx="10513">
                  <c:v>8.3836175501346588E-2</c:v>
                </c:pt>
                <c:pt idx="10514">
                  <c:v>8.3832822740077972E-2</c:v>
                </c:pt>
                <c:pt idx="10515">
                  <c:v>8.3832882344722748E-2</c:v>
                </c:pt>
                <c:pt idx="10516">
                  <c:v>8.3856597542762756E-2</c:v>
                </c:pt>
                <c:pt idx="10517">
                  <c:v>8.3857133984565735E-2</c:v>
                </c:pt>
                <c:pt idx="10518">
                  <c:v>8.3874978125095367E-2</c:v>
                </c:pt>
                <c:pt idx="10519">
                  <c:v>8.3862051367759705E-2</c:v>
                </c:pt>
                <c:pt idx="10520">
                  <c:v>8.3861060440540314E-2</c:v>
                </c:pt>
                <c:pt idx="10521">
                  <c:v>8.3880677819252014E-2</c:v>
                </c:pt>
                <c:pt idx="10522">
                  <c:v>8.3877637982368469E-2</c:v>
                </c:pt>
                <c:pt idx="10523">
                  <c:v>8.3863846957683563E-2</c:v>
                </c:pt>
                <c:pt idx="10524">
                  <c:v>8.3897575736045837E-2</c:v>
                </c:pt>
                <c:pt idx="10525">
                  <c:v>8.3896704018115997E-2</c:v>
                </c:pt>
                <c:pt idx="10526">
                  <c:v>8.3881035447120667E-2</c:v>
                </c:pt>
                <c:pt idx="10527">
                  <c:v>8.3859704434871674E-2</c:v>
                </c:pt>
                <c:pt idx="10528">
                  <c:v>8.3860106766223907E-2</c:v>
                </c:pt>
                <c:pt idx="10529">
                  <c:v>8.3856455981731415E-2</c:v>
                </c:pt>
                <c:pt idx="10530">
                  <c:v>8.3851531147956848E-2</c:v>
                </c:pt>
                <c:pt idx="10531">
                  <c:v>8.3870358765125275E-2</c:v>
                </c:pt>
                <c:pt idx="10532">
                  <c:v>8.3870179951190948E-2</c:v>
                </c:pt>
                <c:pt idx="10533">
                  <c:v>8.3869233727455139E-2</c:v>
                </c:pt>
                <c:pt idx="10534">
                  <c:v>8.3882942795753479E-2</c:v>
                </c:pt>
                <c:pt idx="10535">
                  <c:v>8.3903014659881592E-2</c:v>
                </c:pt>
                <c:pt idx="10536">
                  <c:v>8.3902083337306976E-2</c:v>
                </c:pt>
                <c:pt idx="10537">
                  <c:v>8.3879046142101288E-2</c:v>
                </c:pt>
                <c:pt idx="10538">
                  <c:v>8.3865948021411896E-2</c:v>
                </c:pt>
                <c:pt idx="10539">
                  <c:v>8.3888791501522064E-2</c:v>
                </c:pt>
                <c:pt idx="10540">
                  <c:v>8.3882242441177368E-2</c:v>
                </c:pt>
                <c:pt idx="10541">
                  <c:v>8.386819064617157E-2</c:v>
                </c:pt>
                <c:pt idx="10542">
                  <c:v>8.3871603012084961E-2</c:v>
                </c:pt>
                <c:pt idx="10543">
                  <c:v>8.3884730935096741E-2</c:v>
                </c:pt>
                <c:pt idx="10544">
                  <c:v>8.3914272487163544E-2</c:v>
                </c:pt>
                <c:pt idx="10545">
                  <c:v>8.3915181457996368E-2</c:v>
                </c:pt>
                <c:pt idx="10546">
                  <c:v>8.3894006907939911E-2</c:v>
                </c:pt>
                <c:pt idx="10547">
                  <c:v>8.3877481520175934E-2</c:v>
                </c:pt>
                <c:pt idx="10548">
                  <c:v>8.3888277411460876E-2</c:v>
                </c:pt>
                <c:pt idx="10549">
                  <c:v>8.3885028958320618E-2</c:v>
                </c:pt>
                <c:pt idx="10550">
                  <c:v>8.3881139755249023E-2</c:v>
                </c:pt>
                <c:pt idx="10551">
                  <c:v>8.3831682801246643E-2</c:v>
                </c:pt>
                <c:pt idx="10552">
                  <c:v>8.3162128925323486E-2</c:v>
                </c:pt>
                <c:pt idx="10553">
                  <c:v>8.305089920759201E-2</c:v>
                </c:pt>
                <c:pt idx="10554">
                  <c:v>8.3077013492584229E-2</c:v>
                </c:pt>
                <c:pt idx="10555">
                  <c:v>8.3164982497692108E-2</c:v>
                </c:pt>
                <c:pt idx="10556">
                  <c:v>8.3398349583148956E-2</c:v>
                </c:pt>
                <c:pt idx="10557">
                  <c:v>8.3866655826568604E-2</c:v>
                </c:pt>
                <c:pt idx="10558">
                  <c:v>8.3883583545684814E-2</c:v>
                </c:pt>
                <c:pt idx="10559">
                  <c:v>8.39095339179039E-2</c:v>
                </c:pt>
                <c:pt idx="10560">
                  <c:v>8.3910159766674042E-2</c:v>
                </c:pt>
                <c:pt idx="10561">
                  <c:v>8.3893716335296631E-2</c:v>
                </c:pt>
                <c:pt idx="10562">
                  <c:v>8.3890900015830994E-2</c:v>
                </c:pt>
                <c:pt idx="10563">
                  <c:v>8.3886221051216125E-2</c:v>
                </c:pt>
                <c:pt idx="10564">
                  <c:v>8.3904668688774109E-2</c:v>
                </c:pt>
                <c:pt idx="10565">
                  <c:v>8.3893358707427979E-2</c:v>
                </c:pt>
                <c:pt idx="10566">
                  <c:v>8.3864778280258179E-2</c:v>
                </c:pt>
                <c:pt idx="10567">
                  <c:v>8.3871439099311829E-2</c:v>
                </c:pt>
                <c:pt idx="10568">
                  <c:v>8.388025313615799E-2</c:v>
                </c:pt>
                <c:pt idx="10569">
                  <c:v>8.3851121366024017E-2</c:v>
                </c:pt>
                <c:pt idx="10570">
                  <c:v>8.3872005343437195E-2</c:v>
                </c:pt>
                <c:pt idx="10571">
                  <c:v>8.3899475634098053E-2</c:v>
                </c:pt>
                <c:pt idx="10572">
                  <c:v>8.3893626928329468E-2</c:v>
                </c:pt>
                <c:pt idx="10573">
                  <c:v>8.3890140056610107E-2</c:v>
                </c:pt>
                <c:pt idx="10574">
                  <c:v>8.3901092410087585E-2</c:v>
                </c:pt>
                <c:pt idx="10575">
                  <c:v>8.3890803158283234E-2</c:v>
                </c:pt>
                <c:pt idx="10576">
                  <c:v>8.3897404372692108E-2</c:v>
                </c:pt>
                <c:pt idx="10577">
                  <c:v>8.39061439037323E-2</c:v>
                </c:pt>
                <c:pt idx="10578">
                  <c:v>8.39100182056427E-2</c:v>
                </c:pt>
                <c:pt idx="10579">
                  <c:v>8.3897903561592102E-2</c:v>
                </c:pt>
                <c:pt idx="10580">
                  <c:v>8.3900213241577148E-2</c:v>
                </c:pt>
                <c:pt idx="10581">
                  <c:v>8.3895064890384674E-2</c:v>
                </c:pt>
                <c:pt idx="10582">
                  <c:v>8.3925455808639526E-2</c:v>
                </c:pt>
                <c:pt idx="10583">
                  <c:v>8.3928525447845459E-2</c:v>
                </c:pt>
                <c:pt idx="10584">
                  <c:v>8.3939909934997559E-2</c:v>
                </c:pt>
                <c:pt idx="10585">
                  <c:v>8.3932802081108093E-2</c:v>
                </c:pt>
                <c:pt idx="10586">
                  <c:v>8.3931125700473785E-2</c:v>
                </c:pt>
                <c:pt idx="10587">
                  <c:v>8.3928078413009644E-2</c:v>
                </c:pt>
                <c:pt idx="10588">
                  <c:v>8.3932720124721527E-2</c:v>
                </c:pt>
                <c:pt idx="10589">
                  <c:v>8.3892792463302612E-2</c:v>
                </c:pt>
                <c:pt idx="10590">
                  <c:v>8.3933442831039429E-2</c:v>
                </c:pt>
                <c:pt idx="10591">
                  <c:v>8.3935864269733429E-2</c:v>
                </c:pt>
                <c:pt idx="10592">
                  <c:v>8.3944521844387054E-2</c:v>
                </c:pt>
                <c:pt idx="10593">
                  <c:v>8.3930023014545441E-2</c:v>
                </c:pt>
                <c:pt idx="10594">
                  <c:v>8.394758403301239E-2</c:v>
                </c:pt>
                <c:pt idx="10595">
                  <c:v>8.3949044346809387E-2</c:v>
                </c:pt>
                <c:pt idx="10596">
                  <c:v>8.3940409123897552E-2</c:v>
                </c:pt>
                <c:pt idx="10597">
                  <c:v>8.3936348557472229E-2</c:v>
                </c:pt>
                <c:pt idx="10598">
                  <c:v>8.3946958184242249E-2</c:v>
                </c:pt>
                <c:pt idx="10599">
                  <c:v>8.394322544336319E-2</c:v>
                </c:pt>
                <c:pt idx="10600">
                  <c:v>8.3947710692882538E-2</c:v>
                </c:pt>
                <c:pt idx="10601">
                  <c:v>8.3934508264064789E-2</c:v>
                </c:pt>
                <c:pt idx="10602">
                  <c:v>8.3948150277137756E-2</c:v>
                </c:pt>
                <c:pt idx="10603">
                  <c:v>8.3947323262691498E-2</c:v>
                </c:pt>
                <c:pt idx="10604">
                  <c:v>8.3963729441165924E-2</c:v>
                </c:pt>
                <c:pt idx="10605">
                  <c:v>8.3964109420776367E-2</c:v>
                </c:pt>
                <c:pt idx="10606">
                  <c:v>8.3958044648170471E-2</c:v>
                </c:pt>
                <c:pt idx="10607">
                  <c:v>8.3932444453239441E-2</c:v>
                </c:pt>
                <c:pt idx="10608">
                  <c:v>8.3946190774440765E-2</c:v>
                </c:pt>
                <c:pt idx="10609">
                  <c:v>8.3942048251628876E-2</c:v>
                </c:pt>
                <c:pt idx="10610">
                  <c:v>8.3937875926494598E-2</c:v>
                </c:pt>
                <c:pt idx="10611">
                  <c:v>8.3922728896141052E-2</c:v>
                </c:pt>
                <c:pt idx="10612">
                  <c:v>8.3924844861030579E-2</c:v>
                </c:pt>
                <c:pt idx="10613">
                  <c:v>8.3926305174827576E-2</c:v>
                </c:pt>
                <c:pt idx="10614">
                  <c:v>8.3956442773342133E-2</c:v>
                </c:pt>
                <c:pt idx="10615">
                  <c:v>8.3989165723323822E-2</c:v>
                </c:pt>
                <c:pt idx="10616">
                  <c:v>8.3939246833324432E-2</c:v>
                </c:pt>
                <c:pt idx="10617">
                  <c:v>8.393869549036026E-2</c:v>
                </c:pt>
                <c:pt idx="10618">
                  <c:v>8.3932586014270782E-2</c:v>
                </c:pt>
                <c:pt idx="10619">
                  <c:v>8.39347243309021E-2</c:v>
                </c:pt>
                <c:pt idx="10620">
                  <c:v>8.3942197263240814E-2</c:v>
                </c:pt>
                <c:pt idx="10621">
                  <c:v>8.3924368023872375E-2</c:v>
                </c:pt>
                <c:pt idx="10622">
                  <c:v>8.3962403237819672E-2</c:v>
                </c:pt>
                <c:pt idx="10623">
                  <c:v>8.3958446979522705E-2</c:v>
                </c:pt>
                <c:pt idx="10624">
                  <c:v>8.3954386413097382E-2</c:v>
                </c:pt>
                <c:pt idx="10625">
                  <c:v>8.3959780633449554E-2</c:v>
                </c:pt>
                <c:pt idx="10626">
                  <c:v>8.3958730101585388E-2</c:v>
                </c:pt>
                <c:pt idx="10627">
                  <c:v>8.3926528692245483E-2</c:v>
                </c:pt>
                <c:pt idx="10628">
                  <c:v>8.394564688205719E-2</c:v>
                </c:pt>
                <c:pt idx="10629">
                  <c:v>8.3951026201248169E-2</c:v>
                </c:pt>
                <c:pt idx="10630">
                  <c:v>8.396746963262558E-2</c:v>
                </c:pt>
                <c:pt idx="10631">
                  <c:v>8.3963625133037567E-2</c:v>
                </c:pt>
                <c:pt idx="10632">
                  <c:v>8.3951443433761597E-2</c:v>
                </c:pt>
                <c:pt idx="10633">
                  <c:v>8.3963245153427124E-2</c:v>
                </c:pt>
                <c:pt idx="10634">
                  <c:v>8.3970248699188232E-2</c:v>
                </c:pt>
                <c:pt idx="10635">
                  <c:v>8.3972230553627014E-2</c:v>
                </c:pt>
                <c:pt idx="10636">
                  <c:v>8.3973966538906097E-2</c:v>
                </c:pt>
                <c:pt idx="10637">
                  <c:v>8.395453542470932E-2</c:v>
                </c:pt>
                <c:pt idx="10638">
                  <c:v>8.3959087729454041E-2</c:v>
                </c:pt>
                <c:pt idx="10639">
                  <c:v>8.3943948149681091E-2</c:v>
                </c:pt>
                <c:pt idx="10640">
                  <c:v>8.395221084356308E-2</c:v>
                </c:pt>
                <c:pt idx="10641">
                  <c:v>8.3940833806991577E-2</c:v>
                </c:pt>
                <c:pt idx="10642">
                  <c:v>8.3945967257022858E-2</c:v>
                </c:pt>
                <c:pt idx="10643">
                  <c:v>8.3941131830215454E-2</c:v>
                </c:pt>
                <c:pt idx="10644">
                  <c:v>8.3971954882144928E-2</c:v>
                </c:pt>
                <c:pt idx="10645">
                  <c:v>8.3983562886714935E-2</c:v>
                </c:pt>
                <c:pt idx="10646">
                  <c:v>8.398052304983139E-2</c:v>
                </c:pt>
                <c:pt idx="10647">
                  <c:v>8.3981283009052277E-2</c:v>
                </c:pt>
                <c:pt idx="10648">
                  <c:v>8.397974818944931E-2</c:v>
                </c:pt>
                <c:pt idx="10649">
                  <c:v>8.3971671760082245E-2</c:v>
                </c:pt>
                <c:pt idx="10650">
                  <c:v>8.397800475358963E-2</c:v>
                </c:pt>
                <c:pt idx="10651">
                  <c:v>8.3980850875377655E-2</c:v>
                </c:pt>
                <c:pt idx="10652">
                  <c:v>8.3992928266525269E-2</c:v>
                </c:pt>
                <c:pt idx="10653">
                  <c:v>8.3996720612049103E-2</c:v>
                </c:pt>
                <c:pt idx="10654">
                  <c:v>8.3971127867698669E-2</c:v>
                </c:pt>
                <c:pt idx="10655">
                  <c:v>8.397383987903595E-2</c:v>
                </c:pt>
                <c:pt idx="10656">
                  <c:v>8.3963192999362946E-2</c:v>
                </c:pt>
                <c:pt idx="10657">
                  <c:v>8.3952970802783966E-2</c:v>
                </c:pt>
                <c:pt idx="10658">
                  <c:v>8.3948299288749695E-2</c:v>
                </c:pt>
                <c:pt idx="10659">
                  <c:v>8.3967544138431549E-2</c:v>
                </c:pt>
                <c:pt idx="10660">
                  <c:v>8.3938106894493103E-2</c:v>
                </c:pt>
                <c:pt idx="10661">
                  <c:v>8.3932563662528992E-2</c:v>
                </c:pt>
                <c:pt idx="10662">
                  <c:v>8.3954460918903351E-2</c:v>
                </c:pt>
                <c:pt idx="10663">
                  <c:v>8.3954647183418274E-2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0574-48B3-9EDE-905259FACE67}"/>
            </c:ext>
          </c:extLst>
        </c:ser>
        <c:ser>
          <c:idx val="3"/>
          <c:order val="3"/>
          <c:tx>
            <c:v>Stillingsgiver 4</c:v>
          </c:tx>
          <c:spPr>
            <a:ln w="2222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Sheet1!$A$394:$A$11057</c:f>
              <c:numCache>
                <c:formatCode>General</c:formatCode>
                <c:ptCount val="10664"/>
                <c:pt idx="0">
                  <c:v>34.400001633912325</c:v>
                </c:pt>
                <c:pt idx="1">
                  <c:v>34.50000163866207</c:v>
                </c:pt>
                <c:pt idx="2">
                  <c:v>34.600001643411815</c:v>
                </c:pt>
                <c:pt idx="3">
                  <c:v>34.70000164816156</c:v>
                </c:pt>
                <c:pt idx="4">
                  <c:v>34.800001652911305</c:v>
                </c:pt>
                <c:pt idx="5">
                  <c:v>34.900001657661051</c:v>
                </c:pt>
                <c:pt idx="6">
                  <c:v>35.000001662410796</c:v>
                </c:pt>
                <c:pt idx="7">
                  <c:v>35.100001667160541</c:v>
                </c:pt>
                <c:pt idx="8">
                  <c:v>35.200001671910286</c:v>
                </c:pt>
                <c:pt idx="9">
                  <c:v>35.300001676660031</c:v>
                </c:pt>
                <c:pt idx="10">
                  <c:v>35.400001681409776</c:v>
                </c:pt>
                <c:pt idx="11">
                  <c:v>35.500001686159521</c:v>
                </c:pt>
                <c:pt idx="12">
                  <c:v>35.600001690909266</c:v>
                </c:pt>
                <c:pt idx="13">
                  <c:v>35.700001695659012</c:v>
                </c:pt>
                <c:pt idx="14">
                  <c:v>35.800001700408757</c:v>
                </c:pt>
                <c:pt idx="15">
                  <c:v>35.900001705158502</c:v>
                </c:pt>
                <c:pt idx="16">
                  <c:v>36.000001709908247</c:v>
                </c:pt>
                <c:pt idx="17">
                  <c:v>36.100001714657992</c:v>
                </c:pt>
                <c:pt idx="18">
                  <c:v>36.200001719407737</c:v>
                </c:pt>
                <c:pt idx="19">
                  <c:v>36.300001724157482</c:v>
                </c:pt>
                <c:pt idx="20">
                  <c:v>36.400001728907228</c:v>
                </c:pt>
                <c:pt idx="21">
                  <c:v>36.500001733656973</c:v>
                </c:pt>
                <c:pt idx="22">
                  <c:v>36.600001738406718</c:v>
                </c:pt>
                <c:pt idx="23">
                  <c:v>36.700001743156463</c:v>
                </c:pt>
                <c:pt idx="24">
                  <c:v>36.800001747906208</c:v>
                </c:pt>
                <c:pt idx="25">
                  <c:v>36.900001752655953</c:v>
                </c:pt>
                <c:pt idx="26">
                  <c:v>37.000001757405698</c:v>
                </c:pt>
                <c:pt idx="27">
                  <c:v>37.100001762155443</c:v>
                </c:pt>
                <c:pt idx="28">
                  <c:v>37.200001766905189</c:v>
                </c:pt>
                <c:pt idx="29">
                  <c:v>37.300001771654934</c:v>
                </c:pt>
                <c:pt idx="30">
                  <c:v>37.400001776404679</c:v>
                </c:pt>
                <c:pt idx="31">
                  <c:v>37.500001781154424</c:v>
                </c:pt>
                <c:pt idx="32">
                  <c:v>37.600001785904169</c:v>
                </c:pt>
                <c:pt idx="33">
                  <c:v>37.700001790653914</c:v>
                </c:pt>
                <c:pt idx="34">
                  <c:v>37.800001795403659</c:v>
                </c:pt>
                <c:pt idx="35">
                  <c:v>37.900001800153404</c:v>
                </c:pt>
                <c:pt idx="36">
                  <c:v>38.00000180490315</c:v>
                </c:pt>
                <c:pt idx="37">
                  <c:v>38.100001809652895</c:v>
                </c:pt>
                <c:pt idx="38">
                  <c:v>38.20000181440264</c:v>
                </c:pt>
                <c:pt idx="39">
                  <c:v>38.300001819152385</c:v>
                </c:pt>
                <c:pt idx="40">
                  <c:v>38.40000182390213</c:v>
                </c:pt>
                <c:pt idx="41">
                  <c:v>38.500001828651875</c:v>
                </c:pt>
                <c:pt idx="42">
                  <c:v>38.60000183340162</c:v>
                </c:pt>
                <c:pt idx="43">
                  <c:v>38.700001838151366</c:v>
                </c:pt>
                <c:pt idx="44">
                  <c:v>38.800001842901111</c:v>
                </c:pt>
                <c:pt idx="45">
                  <c:v>38.900001847650856</c:v>
                </c:pt>
                <c:pt idx="46">
                  <c:v>39.000001852400601</c:v>
                </c:pt>
                <c:pt idx="47">
                  <c:v>39.100001857150346</c:v>
                </c:pt>
                <c:pt idx="48">
                  <c:v>39.200001861900091</c:v>
                </c:pt>
                <c:pt idx="49">
                  <c:v>39.300001866649836</c:v>
                </c:pt>
                <c:pt idx="50">
                  <c:v>39.400001871399581</c:v>
                </c:pt>
                <c:pt idx="51">
                  <c:v>39.500001876149327</c:v>
                </c:pt>
                <c:pt idx="52">
                  <c:v>39.600001880899072</c:v>
                </c:pt>
                <c:pt idx="53">
                  <c:v>39.700001885648817</c:v>
                </c:pt>
                <c:pt idx="54">
                  <c:v>39.800001890398562</c:v>
                </c:pt>
                <c:pt idx="55">
                  <c:v>39.900001895148307</c:v>
                </c:pt>
                <c:pt idx="56">
                  <c:v>40.000001899898052</c:v>
                </c:pt>
                <c:pt idx="57">
                  <c:v>40.100001904647797</c:v>
                </c:pt>
                <c:pt idx="58">
                  <c:v>40.200001909397542</c:v>
                </c:pt>
                <c:pt idx="59">
                  <c:v>40.300001914147288</c:v>
                </c:pt>
                <c:pt idx="60">
                  <c:v>40.400001918897033</c:v>
                </c:pt>
                <c:pt idx="61">
                  <c:v>40.500001923646778</c:v>
                </c:pt>
                <c:pt idx="62">
                  <c:v>40.600001928396523</c:v>
                </c:pt>
                <c:pt idx="63">
                  <c:v>40.700001933146268</c:v>
                </c:pt>
                <c:pt idx="64">
                  <c:v>40.800001937896013</c:v>
                </c:pt>
                <c:pt idx="65">
                  <c:v>40.900001942645758</c:v>
                </c:pt>
                <c:pt idx="66">
                  <c:v>41.000001947395504</c:v>
                </c:pt>
                <c:pt idx="67">
                  <c:v>41.100001952145249</c:v>
                </c:pt>
                <c:pt idx="68">
                  <c:v>41.200001956894994</c:v>
                </c:pt>
                <c:pt idx="69">
                  <c:v>41.300001961644739</c:v>
                </c:pt>
                <c:pt idx="70">
                  <c:v>41.400001966394484</c:v>
                </c:pt>
                <c:pt idx="71">
                  <c:v>41.500001971144229</c:v>
                </c:pt>
                <c:pt idx="72">
                  <c:v>41.600001975893974</c:v>
                </c:pt>
                <c:pt idx="73">
                  <c:v>41.700001980643719</c:v>
                </c:pt>
                <c:pt idx="74">
                  <c:v>41.800001985393465</c:v>
                </c:pt>
                <c:pt idx="75">
                  <c:v>41.90000199014321</c:v>
                </c:pt>
                <c:pt idx="76">
                  <c:v>42.000001994892955</c:v>
                </c:pt>
                <c:pt idx="77">
                  <c:v>42.1000019996427</c:v>
                </c:pt>
                <c:pt idx="78">
                  <c:v>42.200002004392445</c:v>
                </c:pt>
                <c:pt idx="79">
                  <c:v>42.30000200914219</c:v>
                </c:pt>
                <c:pt idx="80">
                  <c:v>42.400002013891935</c:v>
                </c:pt>
                <c:pt idx="81">
                  <c:v>42.50000201864168</c:v>
                </c:pt>
                <c:pt idx="82">
                  <c:v>42.600002023391426</c:v>
                </c:pt>
                <c:pt idx="83">
                  <c:v>42.700002028141171</c:v>
                </c:pt>
                <c:pt idx="84">
                  <c:v>42.800002032890916</c:v>
                </c:pt>
                <c:pt idx="85">
                  <c:v>42.900002037640661</c:v>
                </c:pt>
                <c:pt idx="86">
                  <c:v>43.000002042390406</c:v>
                </c:pt>
                <c:pt idx="87">
                  <c:v>43.100002047140151</c:v>
                </c:pt>
                <c:pt idx="88">
                  <c:v>43.200002051889896</c:v>
                </c:pt>
                <c:pt idx="89">
                  <c:v>43.300002056639642</c:v>
                </c:pt>
                <c:pt idx="90">
                  <c:v>43.400002061389387</c:v>
                </c:pt>
                <c:pt idx="91">
                  <c:v>43.500002066139132</c:v>
                </c:pt>
                <c:pt idx="92">
                  <c:v>43.600002070888877</c:v>
                </c:pt>
                <c:pt idx="93">
                  <c:v>43.700002075638622</c:v>
                </c:pt>
                <c:pt idx="94">
                  <c:v>43.800002080388367</c:v>
                </c:pt>
                <c:pt idx="95">
                  <c:v>43.900002085138112</c:v>
                </c:pt>
                <c:pt idx="96">
                  <c:v>44.000002089887857</c:v>
                </c:pt>
                <c:pt idx="97">
                  <c:v>44.100002094637603</c:v>
                </c:pt>
                <c:pt idx="98">
                  <c:v>44.200002099387348</c:v>
                </c:pt>
                <c:pt idx="99">
                  <c:v>44.300002104137093</c:v>
                </c:pt>
                <c:pt idx="100">
                  <c:v>44.400002108886838</c:v>
                </c:pt>
                <c:pt idx="101">
                  <c:v>44.500002113636583</c:v>
                </c:pt>
                <c:pt idx="102">
                  <c:v>44.600002118386328</c:v>
                </c:pt>
                <c:pt idx="103">
                  <c:v>44.700002123136073</c:v>
                </c:pt>
                <c:pt idx="104">
                  <c:v>44.800002127885818</c:v>
                </c:pt>
                <c:pt idx="105">
                  <c:v>44.900002132635564</c:v>
                </c:pt>
                <c:pt idx="106">
                  <c:v>45.000002137385309</c:v>
                </c:pt>
                <c:pt idx="107">
                  <c:v>45.100002142135054</c:v>
                </c:pt>
                <c:pt idx="108">
                  <c:v>45.200002146884799</c:v>
                </c:pt>
                <c:pt idx="109">
                  <c:v>45.300002151634544</c:v>
                </c:pt>
                <c:pt idx="110">
                  <c:v>45.400002156384289</c:v>
                </c:pt>
                <c:pt idx="111">
                  <c:v>45.500002161134034</c:v>
                </c:pt>
                <c:pt idx="112">
                  <c:v>45.60000216588378</c:v>
                </c:pt>
                <c:pt idx="113">
                  <c:v>45.700002170633525</c:v>
                </c:pt>
                <c:pt idx="114">
                  <c:v>45.80000217538327</c:v>
                </c:pt>
                <c:pt idx="115">
                  <c:v>45.900002180133015</c:v>
                </c:pt>
                <c:pt idx="116">
                  <c:v>46.00000218488276</c:v>
                </c:pt>
                <c:pt idx="117">
                  <c:v>46.100002189632505</c:v>
                </c:pt>
                <c:pt idx="118">
                  <c:v>46.20000219438225</c:v>
                </c:pt>
                <c:pt idx="119">
                  <c:v>46.300002199131995</c:v>
                </c:pt>
                <c:pt idx="120">
                  <c:v>46.400002203881741</c:v>
                </c:pt>
                <c:pt idx="121">
                  <c:v>46.500002208631486</c:v>
                </c:pt>
                <c:pt idx="122">
                  <c:v>46.600002213381231</c:v>
                </c:pt>
                <c:pt idx="123">
                  <c:v>46.700002218130976</c:v>
                </c:pt>
                <c:pt idx="124">
                  <c:v>46.800002222880721</c:v>
                </c:pt>
                <c:pt idx="125">
                  <c:v>46.900002227630466</c:v>
                </c:pt>
                <c:pt idx="126">
                  <c:v>47.000002232380211</c:v>
                </c:pt>
                <c:pt idx="127">
                  <c:v>47.100002237129956</c:v>
                </c:pt>
                <c:pt idx="128">
                  <c:v>47.200002241879702</c:v>
                </c:pt>
                <c:pt idx="129">
                  <c:v>47.300002246629447</c:v>
                </c:pt>
                <c:pt idx="130">
                  <c:v>47.400002251379192</c:v>
                </c:pt>
                <c:pt idx="131">
                  <c:v>47.500002256128937</c:v>
                </c:pt>
                <c:pt idx="132">
                  <c:v>47.600002260878682</c:v>
                </c:pt>
                <c:pt idx="133">
                  <c:v>47.700002265628427</c:v>
                </c:pt>
                <c:pt idx="134">
                  <c:v>47.800002270378172</c:v>
                </c:pt>
                <c:pt idx="135">
                  <c:v>47.900002275127918</c:v>
                </c:pt>
                <c:pt idx="136">
                  <c:v>48.000002279877663</c:v>
                </c:pt>
                <c:pt idx="137">
                  <c:v>48.100002284627408</c:v>
                </c:pt>
                <c:pt idx="138">
                  <c:v>48.200002289377153</c:v>
                </c:pt>
                <c:pt idx="139">
                  <c:v>48.300002294126898</c:v>
                </c:pt>
                <c:pt idx="140">
                  <c:v>48.400002298876643</c:v>
                </c:pt>
                <c:pt idx="141">
                  <c:v>48.500002303626388</c:v>
                </c:pt>
                <c:pt idx="142">
                  <c:v>48.600002308376133</c:v>
                </c:pt>
                <c:pt idx="143">
                  <c:v>48.700002313125879</c:v>
                </c:pt>
                <c:pt idx="144">
                  <c:v>48.800002317875624</c:v>
                </c:pt>
                <c:pt idx="145">
                  <c:v>48.900002322625369</c:v>
                </c:pt>
                <c:pt idx="146">
                  <c:v>49.000002327375114</c:v>
                </c:pt>
                <c:pt idx="147">
                  <c:v>49.100002332124859</c:v>
                </c:pt>
                <c:pt idx="148">
                  <c:v>49.200002336874604</c:v>
                </c:pt>
                <c:pt idx="149">
                  <c:v>49.300002341624349</c:v>
                </c:pt>
                <c:pt idx="150">
                  <c:v>49.400002346374094</c:v>
                </c:pt>
                <c:pt idx="151">
                  <c:v>49.50000235112384</c:v>
                </c:pt>
                <c:pt idx="152">
                  <c:v>49.600002355873585</c:v>
                </c:pt>
                <c:pt idx="153">
                  <c:v>49.70000236062333</c:v>
                </c:pt>
                <c:pt idx="154">
                  <c:v>49.800002365373075</c:v>
                </c:pt>
                <c:pt idx="155">
                  <c:v>49.90000237012282</c:v>
                </c:pt>
                <c:pt idx="156">
                  <c:v>50.000002374872565</c:v>
                </c:pt>
                <c:pt idx="157">
                  <c:v>50.10000237962231</c:v>
                </c:pt>
                <c:pt idx="158">
                  <c:v>50.200002384372056</c:v>
                </c:pt>
                <c:pt idx="159">
                  <c:v>50.300002389121801</c:v>
                </c:pt>
                <c:pt idx="160">
                  <c:v>50.400002393871546</c:v>
                </c:pt>
                <c:pt idx="161">
                  <c:v>50.500002398621291</c:v>
                </c:pt>
                <c:pt idx="162">
                  <c:v>50.600002403371036</c:v>
                </c:pt>
                <c:pt idx="163">
                  <c:v>50.700002408120781</c:v>
                </c:pt>
                <c:pt idx="164">
                  <c:v>50.800002412870526</c:v>
                </c:pt>
                <c:pt idx="165">
                  <c:v>50.900002417620271</c:v>
                </c:pt>
                <c:pt idx="166">
                  <c:v>51.000002422370017</c:v>
                </c:pt>
                <c:pt idx="167">
                  <c:v>51.100002427119762</c:v>
                </c:pt>
                <c:pt idx="168">
                  <c:v>51.200002431869507</c:v>
                </c:pt>
                <c:pt idx="169">
                  <c:v>51.300002436619252</c:v>
                </c:pt>
                <c:pt idx="170">
                  <c:v>51.400002441368997</c:v>
                </c:pt>
                <c:pt idx="171">
                  <c:v>51.500002446118742</c:v>
                </c:pt>
                <c:pt idx="172">
                  <c:v>51.600002450868487</c:v>
                </c:pt>
                <c:pt idx="173">
                  <c:v>51.700002455618232</c:v>
                </c:pt>
                <c:pt idx="174">
                  <c:v>51.800002460367978</c:v>
                </c:pt>
                <c:pt idx="175">
                  <c:v>51.900002465117723</c:v>
                </c:pt>
                <c:pt idx="176">
                  <c:v>52.000002469867468</c:v>
                </c:pt>
                <c:pt idx="177">
                  <c:v>52.100002474617213</c:v>
                </c:pt>
                <c:pt idx="178">
                  <c:v>52.200002479366958</c:v>
                </c:pt>
                <c:pt idx="179">
                  <c:v>52.300002484116703</c:v>
                </c:pt>
                <c:pt idx="180">
                  <c:v>52.400002488866448</c:v>
                </c:pt>
                <c:pt idx="181">
                  <c:v>52.500002493616194</c:v>
                </c:pt>
                <c:pt idx="182">
                  <c:v>52.600002498365939</c:v>
                </c:pt>
                <c:pt idx="183">
                  <c:v>52.700002503115684</c:v>
                </c:pt>
                <c:pt idx="184">
                  <c:v>52.800002507865429</c:v>
                </c:pt>
                <c:pt idx="185">
                  <c:v>52.900002512615174</c:v>
                </c:pt>
                <c:pt idx="186">
                  <c:v>53.000002517364919</c:v>
                </c:pt>
                <c:pt idx="187">
                  <c:v>53.100002522114664</c:v>
                </c:pt>
                <c:pt idx="188">
                  <c:v>53.200002526864409</c:v>
                </c:pt>
                <c:pt idx="189">
                  <c:v>53.300002531614155</c:v>
                </c:pt>
                <c:pt idx="190">
                  <c:v>53.4000025363639</c:v>
                </c:pt>
                <c:pt idx="191">
                  <c:v>53.500002541113645</c:v>
                </c:pt>
                <c:pt idx="192">
                  <c:v>53.60000254586339</c:v>
                </c:pt>
                <c:pt idx="193">
                  <c:v>53.700002550613135</c:v>
                </c:pt>
                <c:pt idx="194">
                  <c:v>53.80000255536288</c:v>
                </c:pt>
                <c:pt idx="195">
                  <c:v>53.900002560112625</c:v>
                </c:pt>
                <c:pt idx="196">
                  <c:v>54.00000256486237</c:v>
                </c:pt>
                <c:pt idx="197">
                  <c:v>54.100002569612116</c:v>
                </c:pt>
                <c:pt idx="198">
                  <c:v>54.200002574361861</c:v>
                </c:pt>
                <c:pt idx="199">
                  <c:v>54.300002579111606</c:v>
                </c:pt>
                <c:pt idx="200">
                  <c:v>54.400002583861351</c:v>
                </c:pt>
                <c:pt idx="201">
                  <c:v>54.500002588611096</c:v>
                </c:pt>
                <c:pt idx="202">
                  <c:v>54.600002593360841</c:v>
                </c:pt>
                <c:pt idx="203">
                  <c:v>54.700002598110586</c:v>
                </c:pt>
                <c:pt idx="204">
                  <c:v>54.800002602860332</c:v>
                </c:pt>
                <c:pt idx="205">
                  <c:v>54.900002607610077</c:v>
                </c:pt>
                <c:pt idx="206">
                  <c:v>55.000002612359822</c:v>
                </c:pt>
                <c:pt idx="207">
                  <c:v>55.100002617109567</c:v>
                </c:pt>
                <c:pt idx="208">
                  <c:v>55.200002621859312</c:v>
                </c:pt>
                <c:pt idx="209">
                  <c:v>55.300002626609057</c:v>
                </c:pt>
                <c:pt idx="210">
                  <c:v>55.400002631358802</c:v>
                </c:pt>
                <c:pt idx="211">
                  <c:v>55.500002636108547</c:v>
                </c:pt>
                <c:pt idx="212">
                  <c:v>55.600002640858293</c:v>
                </c:pt>
                <c:pt idx="213">
                  <c:v>55.700002645608038</c:v>
                </c:pt>
                <c:pt idx="214">
                  <c:v>55.800002650357783</c:v>
                </c:pt>
                <c:pt idx="215">
                  <c:v>55.900002655107528</c:v>
                </c:pt>
                <c:pt idx="216">
                  <c:v>56.000002659857273</c:v>
                </c:pt>
                <c:pt idx="217">
                  <c:v>56.100002664607018</c:v>
                </c:pt>
                <c:pt idx="218">
                  <c:v>56.200002669356763</c:v>
                </c:pt>
                <c:pt idx="219">
                  <c:v>56.300002674106508</c:v>
                </c:pt>
                <c:pt idx="220">
                  <c:v>56.400002678856254</c:v>
                </c:pt>
                <c:pt idx="221">
                  <c:v>56.500002683605999</c:v>
                </c:pt>
                <c:pt idx="222">
                  <c:v>56.600002688355744</c:v>
                </c:pt>
                <c:pt idx="223">
                  <c:v>56.700002693105489</c:v>
                </c:pt>
                <c:pt idx="224">
                  <c:v>56.800002697855234</c:v>
                </c:pt>
                <c:pt idx="225">
                  <c:v>56.900002702604979</c:v>
                </c:pt>
                <c:pt idx="226">
                  <c:v>57.000002707354724</c:v>
                </c:pt>
                <c:pt idx="227">
                  <c:v>57.10000271210447</c:v>
                </c:pt>
                <c:pt idx="228">
                  <c:v>57.200002716854215</c:v>
                </c:pt>
                <c:pt idx="229">
                  <c:v>57.30000272160396</c:v>
                </c:pt>
                <c:pt idx="230">
                  <c:v>57.400002726353705</c:v>
                </c:pt>
                <c:pt idx="231">
                  <c:v>57.50000273110345</c:v>
                </c:pt>
                <c:pt idx="232">
                  <c:v>57.600002735853195</c:v>
                </c:pt>
                <c:pt idx="233">
                  <c:v>57.70000274060294</c:v>
                </c:pt>
                <c:pt idx="234">
                  <c:v>57.800002745352685</c:v>
                </c:pt>
                <c:pt idx="235">
                  <c:v>57.900002750102431</c:v>
                </c:pt>
                <c:pt idx="236">
                  <c:v>58.000002754852176</c:v>
                </c:pt>
                <c:pt idx="237">
                  <c:v>58.100002759601921</c:v>
                </c:pt>
                <c:pt idx="238">
                  <c:v>58.200002764351666</c:v>
                </c:pt>
                <c:pt idx="239">
                  <c:v>58.300002769101411</c:v>
                </c:pt>
                <c:pt idx="240">
                  <c:v>58.400002773851156</c:v>
                </c:pt>
                <c:pt idx="241">
                  <c:v>58.500002778600901</c:v>
                </c:pt>
                <c:pt idx="242">
                  <c:v>58.600002783350646</c:v>
                </c:pt>
                <c:pt idx="243">
                  <c:v>58.700002788100392</c:v>
                </c:pt>
                <c:pt idx="244">
                  <c:v>58.800002792850137</c:v>
                </c:pt>
                <c:pt idx="245">
                  <c:v>58.900002797599882</c:v>
                </c:pt>
                <c:pt idx="246">
                  <c:v>59.000002802349627</c:v>
                </c:pt>
                <c:pt idx="247">
                  <c:v>59.100002807099372</c:v>
                </c:pt>
                <c:pt idx="248">
                  <c:v>59.200002811849117</c:v>
                </c:pt>
                <c:pt idx="249">
                  <c:v>59.300002816598862</c:v>
                </c:pt>
                <c:pt idx="250">
                  <c:v>59.400002821348608</c:v>
                </c:pt>
                <c:pt idx="251">
                  <c:v>59.500002826098353</c:v>
                </c:pt>
                <c:pt idx="252">
                  <c:v>59.600002830848098</c:v>
                </c:pt>
                <c:pt idx="253">
                  <c:v>59.700002835597843</c:v>
                </c:pt>
                <c:pt idx="254">
                  <c:v>59.800002840347588</c:v>
                </c:pt>
                <c:pt idx="255">
                  <c:v>59.900002845097333</c:v>
                </c:pt>
                <c:pt idx="256">
                  <c:v>60.000002849847078</c:v>
                </c:pt>
                <c:pt idx="257">
                  <c:v>60.100002854596823</c:v>
                </c:pt>
                <c:pt idx="258">
                  <c:v>60.200002859346569</c:v>
                </c:pt>
                <c:pt idx="259">
                  <c:v>60.300002864096314</c:v>
                </c:pt>
                <c:pt idx="260">
                  <c:v>60.400002868846059</c:v>
                </c:pt>
                <c:pt idx="261">
                  <c:v>60.500002873595804</c:v>
                </c:pt>
                <c:pt idx="262">
                  <c:v>60.600002878345549</c:v>
                </c:pt>
                <c:pt idx="263">
                  <c:v>60.700002883095294</c:v>
                </c:pt>
                <c:pt idx="264">
                  <c:v>60.800002887845039</c:v>
                </c:pt>
                <c:pt idx="265">
                  <c:v>60.900002892594784</c:v>
                </c:pt>
                <c:pt idx="266">
                  <c:v>61.00000289734453</c:v>
                </c:pt>
                <c:pt idx="267">
                  <c:v>61.100002902094275</c:v>
                </c:pt>
                <c:pt idx="268">
                  <c:v>61.20000290684402</c:v>
                </c:pt>
                <c:pt idx="269">
                  <c:v>61.300002911593765</c:v>
                </c:pt>
                <c:pt idx="270">
                  <c:v>61.40000291634351</c:v>
                </c:pt>
                <c:pt idx="271">
                  <c:v>61.500002921093255</c:v>
                </c:pt>
                <c:pt idx="272">
                  <c:v>61.600002925843</c:v>
                </c:pt>
                <c:pt idx="273">
                  <c:v>61.700002930592746</c:v>
                </c:pt>
                <c:pt idx="274">
                  <c:v>61.800002935342491</c:v>
                </c:pt>
                <c:pt idx="275">
                  <c:v>61.900002940092236</c:v>
                </c:pt>
                <c:pt idx="276">
                  <c:v>62.000002944841981</c:v>
                </c:pt>
                <c:pt idx="277">
                  <c:v>62.100002949591726</c:v>
                </c:pt>
                <c:pt idx="278">
                  <c:v>62.200002954341471</c:v>
                </c:pt>
                <c:pt idx="279">
                  <c:v>62.300002959091216</c:v>
                </c:pt>
                <c:pt idx="280">
                  <c:v>62.400002963840961</c:v>
                </c:pt>
                <c:pt idx="281">
                  <c:v>62.500002968590707</c:v>
                </c:pt>
                <c:pt idx="282">
                  <c:v>62.600002973340452</c:v>
                </c:pt>
                <c:pt idx="283">
                  <c:v>62.700002978090197</c:v>
                </c:pt>
                <c:pt idx="284">
                  <c:v>62.800002982839942</c:v>
                </c:pt>
                <c:pt idx="285">
                  <c:v>62.900002987589687</c:v>
                </c:pt>
                <c:pt idx="286">
                  <c:v>63.000002992339432</c:v>
                </c:pt>
                <c:pt idx="287">
                  <c:v>63.100002997089177</c:v>
                </c:pt>
                <c:pt idx="288">
                  <c:v>63.200003001838923</c:v>
                </c:pt>
                <c:pt idx="289">
                  <c:v>63.300003006588668</c:v>
                </c:pt>
                <c:pt idx="290">
                  <c:v>63.400003011338413</c:v>
                </c:pt>
                <c:pt idx="291">
                  <c:v>63.500003016088158</c:v>
                </c:pt>
                <c:pt idx="292">
                  <c:v>63.600003020837903</c:v>
                </c:pt>
                <c:pt idx="293">
                  <c:v>63.700003025587648</c:v>
                </c:pt>
                <c:pt idx="294">
                  <c:v>63.800003030337393</c:v>
                </c:pt>
                <c:pt idx="295">
                  <c:v>63.900003035087138</c:v>
                </c:pt>
                <c:pt idx="296">
                  <c:v>64.000003039836884</c:v>
                </c:pt>
                <c:pt idx="297">
                  <c:v>64.100003044586629</c:v>
                </c:pt>
                <c:pt idx="298">
                  <c:v>64.200003049336374</c:v>
                </c:pt>
                <c:pt idx="299">
                  <c:v>64.300003054086119</c:v>
                </c:pt>
                <c:pt idx="300">
                  <c:v>64.400003058835864</c:v>
                </c:pt>
                <c:pt idx="301">
                  <c:v>64.500003063585609</c:v>
                </c:pt>
                <c:pt idx="302">
                  <c:v>64.600003068335354</c:v>
                </c:pt>
                <c:pt idx="303">
                  <c:v>64.700003073085099</c:v>
                </c:pt>
                <c:pt idx="304">
                  <c:v>64.800003077834845</c:v>
                </c:pt>
                <c:pt idx="305">
                  <c:v>64.90000308258459</c:v>
                </c:pt>
                <c:pt idx="306">
                  <c:v>65.000003087334335</c:v>
                </c:pt>
                <c:pt idx="307">
                  <c:v>65.10000309208408</c:v>
                </c:pt>
                <c:pt idx="308">
                  <c:v>65.200003096833825</c:v>
                </c:pt>
                <c:pt idx="309">
                  <c:v>65.30000310158357</c:v>
                </c:pt>
                <c:pt idx="310">
                  <c:v>65.400003106333315</c:v>
                </c:pt>
                <c:pt idx="311">
                  <c:v>65.500003111083061</c:v>
                </c:pt>
                <c:pt idx="312">
                  <c:v>65.600003115832806</c:v>
                </c:pt>
                <c:pt idx="313">
                  <c:v>65.700003120582551</c:v>
                </c:pt>
                <c:pt idx="314">
                  <c:v>65.800003125332296</c:v>
                </c:pt>
                <c:pt idx="315">
                  <c:v>65.900003130082041</c:v>
                </c:pt>
                <c:pt idx="316">
                  <c:v>66.000003134831786</c:v>
                </c:pt>
                <c:pt idx="317">
                  <c:v>66.100003139581531</c:v>
                </c:pt>
                <c:pt idx="318">
                  <c:v>66.200003144331276</c:v>
                </c:pt>
                <c:pt idx="319">
                  <c:v>66.300003149081022</c:v>
                </c:pt>
                <c:pt idx="320">
                  <c:v>66.400003153830767</c:v>
                </c:pt>
                <c:pt idx="321">
                  <c:v>66.500003158580512</c:v>
                </c:pt>
                <c:pt idx="322">
                  <c:v>66.600003163330257</c:v>
                </c:pt>
                <c:pt idx="323">
                  <c:v>66.700003168080002</c:v>
                </c:pt>
                <c:pt idx="324">
                  <c:v>66.800003172829747</c:v>
                </c:pt>
                <c:pt idx="325">
                  <c:v>66.900003177579492</c:v>
                </c:pt>
                <c:pt idx="326">
                  <c:v>67.000003182329237</c:v>
                </c:pt>
                <c:pt idx="327">
                  <c:v>67.100003187078983</c:v>
                </c:pt>
                <c:pt idx="328">
                  <c:v>67.200003191828728</c:v>
                </c:pt>
                <c:pt idx="329">
                  <c:v>67.300003196578473</c:v>
                </c:pt>
                <c:pt idx="330">
                  <c:v>67.400003201328218</c:v>
                </c:pt>
                <c:pt idx="331">
                  <c:v>67.500003206077963</c:v>
                </c:pt>
                <c:pt idx="332">
                  <c:v>67.600003210827708</c:v>
                </c:pt>
                <c:pt idx="333">
                  <c:v>67.700003215577453</c:v>
                </c:pt>
                <c:pt idx="334">
                  <c:v>67.800003220327199</c:v>
                </c:pt>
                <c:pt idx="335">
                  <c:v>67.900003225076944</c:v>
                </c:pt>
                <c:pt idx="336">
                  <c:v>68.000003229826689</c:v>
                </c:pt>
                <c:pt idx="337">
                  <c:v>68.100003234576434</c:v>
                </c:pt>
                <c:pt idx="338">
                  <c:v>68.200003239326179</c:v>
                </c:pt>
                <c:pt idx="339">
                  <c:v>68.300003244075924</c:v>
                </c:pt>
                <c:pt idx="340">
                  <c:v>68.400003248825669</c:v>
                </c:pt>
                <c:pt idx="341">
                  <c:v>68.500003253575414</c:v>
                </c:pt>
                <c:pt idx="342">
                  <c:v>68.60000325832516</c:v>
                </c:pt>
                <c:pt idx="343">
                  <c:v>68.700003263074905</c:v>
                </c:pt>
                <c:pt idx="344">
                  <c:v>68.80000326782465</c:v>
                </c:pt>
                <c:pt idx="345">
                  <c:v>68.900003272574395</c:v>
                </c:pt>
                <c:pt idx="346">
                  <c:v>69.00000327732414</c:v>
                </c:pt>
                <c:pt idx="347">
                  <c:v>69.100003282073885</c:v>
                </c:pt>
                <c:pt idx="348">
                  <c:v>69.20000328682363</c:v>
                </c:pt>
                <c:pt idx="349">
                  <c:v>69.300003291573375</c:v>
                </c:pt>
                <c:pt idx="350">
                  <c:v>69.400003296323121</c:v>
                </c:pt>
                <c:pt idx="351">
                  <c:v>69.500003301072866</c:v>
                </c:pt>
                <c:pt idx="352">
                  <c:v>69.600003305822611</c:v>
                </c:pt>
                <c:pt idx="353">
                  <c:v>69.700003310572356</c:v>
                </c:pt>
                <c:pt idx="354">
                  <c:v>69.800003315322101</c:v>
                </c:pt>
                <c:pt idx="355">
                  <c:v>69.900003320071846</c:v>
                </c:pt>
                <c:pt idx="356">
                  <c:v>70.000003324821591</c:v>
                </c:pt>
                <c:pt idx="357">
                  <c:v>70.100003329571337</c:v>
                </c:pt>
                <c:pt idx="358">
                  <c:v>70.200003334321082</c:v>
                </c:pt>
                <c:pt idx="359">
                  <c:v>70.300003339070827</c:v>
                </c:pt>
                <c:pt idx="360">
                  <c:v>70.400003343820572</c:v>
                </c:pt>
                <c:pt idx="361">
                  <c:v>70.500003348570317</c:v>
                </c:pt>
                <c:pt idx="362">
                  <c:v>70.600003353320062</c:v>
                </c:pt>
                <c:pt idx="363">
                  <c:v>70.700003358069807</c:v>
                </c:pt>
                <c:pt idx="364">
                  <c:v>70.800003362819552</c:v>
                </c:pt>
                <c:pt idx="365">
                  <c:v>70.900003367569298</c:v>
                </c:pt>
                <c:pt idx="366">
                  <c:v>71.000003372319043</c:v>
                </c:pt>
                <c:pt idx="367">
                  <c:v>71.100003377068788</c:v>
                </c:pt>
                <c:pt idx="368">
                  <c:v>71.200003381818533</c:v>
                </c:pt>
                <c:pt idx="369">
                  <c:v>71.300003386568278</c:v>
                </c:pt>
                <c:pt idx="370">
                  <c:v>71.400003391318023</c:v>
                </c:pt>
                <c:pt idx="371">
                  <c:v>71.500003396067768</c:v>
                </c:pt>
                <c:pt idx="372">
                  <c:v>71.600003400817513</c:v>
                </c:pt>
                <c:pt idx="373">
                  <c:v>71.700003405567259</c:v>
                </c:pt>
                <c:pt idx="374">
                  <c:v>71.800003410317004</c:v>
                </c:pt>
                <c:pt idx="375">
                  <c:v>71.900003415066749</c:v>
                </c:pt>
                <c:pt idx="376">
                  <c:v>72.000003419816494</c:v>
                </c:pt>
                <c:pt idx="377">
                  <c:v>72.100003424566239</c:v>
                </c:pt>
                <c:pt idx="378">
                  <c:v>72.200003429315984</c:v>
                </c:pt>
                <c:pt idx="379">
                  <c:v>72.300003434065729</c:v>
                </c:pt>
                <c:pt idx="380">
                  <c:v>72.400003438815475</c:v>
                </c:pt>
                <c:pt idx="381">
                  <c:v>72.50000344356522</c:v>
                </c:pt>
                <c:pt idx="382">
                  <c:v>72.600003448314965</c:v>
                </c:pt>
                <c:pt idx="383">
                  <c:v>72.70000345306471</c:v>
                </c:pt>
                <c:pt idx="384">
                  <c:v>72.800003457814455</c:v>
                </c:pt>
                <c:pt idx="385">
                  <c:v>72.9000034625642</c:v>
                </c:pt>
                <c:pt idx="386">
                  <c:v>73.000003467313945</c:v>
                </c:pt>
                <c:pt idx="387">
                  <c:v>73.10000347206369</c:v>
                </c:pt>
                <c:pt idx="388">
                  <c:v>73.200003476813436</c:v>
                </c:pt>
                <c:pt idx="389">
                  <c:v>73.300003481563181</c:v>
                </c:pt>
                <c:pt idx="390">
                  <c:v>73.400003486312926</c:v>
                </c:pt>
                <c:pt idx="391">
                  <c:v>73.500003491062671</c:v>
                </c:pt>
                <c:pt idx="392">
                  <c:v>73.600003495812416</c:v>
                </c:pt>
                <c:pt idx="393">
                  <c:v>73.700003500562161</c:v>
                </c:pt>
                <c:pt idx="394">
                  <c:v>73.800003505311906</c:v>
                </c:pt>
                <c:pt idx="395">
                  <c:v>73.900003510061651</c:v>
                </c:pt>
                <c:pt idx="396">
                  <c:v>74.000003514811397</c:v>
                </c:pt>
                <c:pt idx="397">
                  <c:v>74.100003519561142</c:v>
                </c:pt>
                <c:pt idx="398">
                  <c:v>74.200003524310887</c:v>
                </c:pt>
                <c:pt idx="399">
                  <c:v>74.300003529060632</c:v>
                </c:pt>
                <c:pt idx="400">
                  <c:v>74.400003533810377</c:v>
                </c:pt>
                <c:pt idx="401">
                  <c:v>74.500003538560122</c:v>
                </c:pt>
                <c:pt idx="402">
                  <c:v>74.600003543309867</c:v>
                </c:pt>
                <c:pt idx="403">
                  <c:v>74.700003548059613</c:v>
                </c:pt>
                <c:pt idx="404">
                  <c:v>74.800003552809358</c:v>
                </c:pt>
                <c:pt idx="405">
                  <c:v>74.900003557559103</c:v>
                </c:pt>
                <c:pt idx="406">
                  <c:v>75.000003562308848</c:v>
                </c:pt>
                <c:pt idx="407">
                  <c:v>75.100003567058593</c:v>
                </c:pt>
                <c:pt idx="408">
                  <c:v>75.200003571808338</c:v>
                </c:pt>
                <c:pt idx="409">
                  <c:v>75.300003576558083</c:v>
                </c:pt>
                <c:pt idx="410">
                  <c:v>75.400003581307828</c:v>
                </c:pt>
                <c:pt idx="411">
                  <c:v>75.500003586057574</c:v>
                </c:pt>
                <c:pt idx="412">
                  <c:v>75.600003590807319</c:v>
                </c:pt>
                <c:pt idx="413">
                  <c:v>75.700003595557064</c:v>
                </c:pt>
                <c:pt idx="414">
                  <c:v>75.800003600306809</c:v>
                </c:pt>
                <c:pt idx="415">
                  <c:v>75.900003605056554</c:v>
                </c:pt>
                <c:pt idx="416">
                  <c:v>76.000003609806299</c:v>
                </c:pt>
                <c:pt idx="417">
                  <c:v>76.100003614556044</c:v>
                </c:pt>
                <c:pt idx="418">
                  <c:v>76.200003619305789</c:v>
                </c:pt>
                <c:pt idx="419">
                  <c:v>76.300003624055535</c:v>
                </c:pt>
                <c:pt idx="420">
                  <c:v>76.40000362880528</c:v>
                </c:pt>
                <c:pt idx="421">
                  <c:v>76.500003633555025</c:v>
                </c:pt>
                <c:pt idx="422">
                  <c:v>76.60000363830477</c:v>
                </c:pt>
                <c:pt idx="423">
                  <c:v>76.700003643054515</c:v>
                </c:pt>
                <c:pt idx="424">
                  <c:v>76.80000364780426</c:v>
                </c:pt>
                <c:pt idx="425">
                  <c:v>76.900003652554005</c:v>
                </c:pt>
                <c:pt idx="426">
                  <c:v>77.000003657303751</c:v>
                </c:pt>
                <c:pt idx="427">
                  <c:v>77.100003662053496</c:v>
                </c:pt>
                <c:pt idx="428">
                  <c:v>77.200003666803241</c:v>
                </c:pt>
                <c:pt idx="429">
                  <c:v>77.300003671552986</c:v>
                </c:pt>
                <c:pt idx="430">
                  <c:v>77.400003676302731</c:v>
                </c:pt>
                <c:pt idx="431">
                  <c:v>77.500003681052476</c:v>
                </c:pt>
                <c:pt idx="432">
                  <c:v>77.600003685802221</c:v>
                </c:pt>
                <c:pt idx="433">
                  <c:v>77.700003690551966</c:v>
                </c:pt>
                <c:pt idx="434">
                  <c:v>77.800003695301712</c:v>
                </c:pt>
                <c:pt idx="435">
                  <c:v>77.900003700051457</c:v>
                </c:pt>
                <c:pt idx="436">
                  <c:v>78.000003704801202</c:v>
                </c:pt>
                <c:pt idx="437">
                  <c:v>78.100003709550947</c:v>
                </c:pt>
                <c:pt idx="438">
                  <c:v>78.200003714300692</c:v>
                </c:pt>
                <c:pt idx="439">
                  <c:v>78.300003719050437</c:v>
                </c:pt>
                <c:pt idx="440">
                  <c:v>78.400003723800182</c:v>
                </c:pt>
                <c:pt idx="441">
                  <c:v>78.500003728549927</c:v>
                </c:pt>
                <c:pt idx="442">
                  <c:v>78.600003733299673</c:v>
                </c:pt>
                <c:pt idx="443">
                  <c:v>78.700003738049418</c:v>
                </c:pt>
                <c:pt idx="444">
                  <c:v>78.800003742799163</c:v>
                </c:pt>
                <c:pt idx="445">
                  <c:v>78.900003747548908</c:v>
                </c:pt>
                <c:pt idx="446">
                  <c:v>79.000003752298653</c:v>
                </c:pt>
                <c:pt idx="447">
                  <c:v>79.100003757048398</c:v>
                </c:pt>
                <c:pt idx="448">
                  <c:v>79.200003761798143</c:v>
                </c:pt>
                <c:pt idx="449">
                  <c:v>79.300003766547889</c:v>
                </c:pt>
                <c:pt idx="450">
                  <c:v>79.400003771297634</c:v>
                </c:pt>
                <c:pt idx="451">
                  <c:v>79.500003776047379</c:v>
                </c:pt>
                <c:pt idx="452">
                  <c:v>79.600003780797124</c:v>
                </c:pt>
                <c:pt idx="453">
                  <c:v>79.700003785546869</c:v>
                </c:pt>
                <c:pt idx="454">
                  <c:v>79.800003790296614</c:v>
                </c:pt>
                <c:pt idx="455">
                  <c:v>79.900003795046359</c:v>
                </c:pt>
                <c:pt idx="456">
                  <c:v>80.000003799796104</c:v>
                </c:pt>
                <c:pt idx="457">
                  <c:v>80.10000380454585</c:v>
                </c:pt>
                <c:pt idx="458">
                  <c:v>80.200003809295595</c:v>
                </c:pt>
                <c:pt idx="459">
                  <c:v>80.30000381404534</c:v>
                </c:pt>
                <c:pt idx="460">
                  <c:v>80.400003818795085</c:v>
                </c:pt>
                <c:pt idx="461">
                  <c:v>80.50000382354483</c:v>
                </c:pt>
                <c:pt idx="462">
                  <c:v>80.600003828294575</c:v>
                </c:pt>
                <c:pt idx="463">
                  <c:v>80.70000383304432</c:v>
                </c:pt>
                <c:pt idx="464">
                  <c:v>80.800003837794065</c:v>
                </c:pt>
                <c:pt idx="465">
                  <c:v>80.900003842543811</c:v>
                </c:pt>
                <c:pt idx="466">
                  <c:v>81.000003847293556</c:v>
                </c:pt>
                <c:pt idx="467">
                  <c:v>81.100003852043301</c:v>
                </c:pt>
                <c:pt idx="468">
                  <c:v>81.200003856793046</c:v>
                </c:pt>
                <c:pt idx="469">
                  <c:v>81.300003861542791</c:v>
                </c:pt>
                <c:pt idx="470">
                  <c:v>81.400003866292536</c:v>
                </c:pt>
                <c:pt idx="471">
                  <c:v>81.500003871042281</c:v>
                </c:pt>
                <c:pt idx="472">
                  <c:v>81.600003875792027</c:v>
                </c:pt>
                <c:pt idx="473">
                  <c:v>81.700003880541772</c:v>
                </c:pt>
                <c:pt idx="474">
                  <c:v>81.800003885291517</c:v>
                </c:pt>
                <c:pt idx="475">
                  <c:v>81.900003890041262</c:v>
                </c:pt>
                <c:pt idx="476">
                  <c:v>82.000003894791007</c:v>
                </c:pt>
                <c:pt idx="477">
                  <c:v>82.100003899540752</c:v>
                </c:pt>
                <c:pt idx="478">
                  <c:v>82.200003904290497</c:v>
                </c:pt>
                <c:pt idx="479">
                  <c:v>82.300003909040242</c:v>
                </c:pt>
                <c:pt idx="480">
                  <c:v>82.400003913789988</c:v>
                </c:pt>
                <c:pt idx="481">
                  <c:v>82.500003918539733</c:v>
                </c:pt>
                <c:pt idx="482">
                  <c:v>82.600003923289478</c:v>
                </c:pt>
                <c:pt idx="483">
                  <c:v>82.700003928039223</c:v>
                </c:pt>
                <c:pt idx="484">
                  <c:v>82.800003932788968</c:v>
                </c:pt>
                <c:pt idx="485">
                  <c:v>82.900003937538713</c:v>
                </c:pt>
                <c:pt idx="486">
                  <c:v>83.000003942288458</c:v>
                </c:pt>
                <c:pt idx="487">
                  <c:v>83.100003947038203</c:v>
                </c:pt>
                <c:pt idx="488">
                  <c:v>83.200003951787949</c:v>
                </c:pt>
                <c:pt idx="489">
                  <c:v>83.300003956537694</c:v>
                </c:pt>
                <c:pt idx="490">
                  <c:v>83.400003961287439</c:v>
                </c:pt>
                <c:pt idx="491">
                  <c:v>83.500003966037184</c:v>
                </c:pt>
                <c:pt idx="492">
                  <c:v>83.600003970786929</c:v>
                </c:pt>
                <c:pt idx="493">
                  <c:v>83.700003975536674</c:v>
                </c:pt>
                <c:pt idx="494">
                  <c:v>83.800003980286419</c:v>
                </c:pt>
                <c:pt idx="495">
                  <c:v>83.900003985036165</c:v>
                </c:pt>
                <c:pt idx="496">
                  <c:v>84.00000398978591</c:v>
                </c:pt>
                <c:pt idx="497">
                  <c:v>84.100003994535655</c:v>
                </c:pt>
                <c:pt idx="498">
                  <c:v>84.2000039992854</c:v>
                </c:pt>
                <c:pt idx="499">
                  <c:v>84.300004004035145</c:v>
                </c:pt>
                <c:pt idx="500">
                  <c:v>84.40000400878489</c:v>
                </c:pt>
                <c:pt idx="501">
                  <c:v>84.500004013534635</c:v>
                </c:pt>
                <c:pt idx="502">
                  <c:v>84.60000401828438</c:v>
                </c:pt>
                <c:pt idx="503">
                  <c:v>84.700004023034126</c:v>
                </c:pt>
                <c:pt idx="504">
                  <c:v>84.800004027783871</c:v>
                </c:pt>
                <c:pt idx="505">
                  <c:v>84.900004032533616</c:v>
                </c:pt>
                <c:pt idx="506">
                  <c:v>85.000004037283361</c:v>
                </c:pt>
                <c:pt idx="507">
                  <c:v>85.100004042033106</c:v>
                </c:pt>
                <c:pt idx="508">
                  <c:v>85.200004046782851</c:v>
                </c:pt>
                <c:pt idx="509">
                  <c:v>85.300004051532596</c:v>
                </c:pt>
                <c:pt idx="510">
                  <c:v>85.400004056282341</c:v>
                </c:pt>
                <c:pt idx="511">
                  <c:v>85.500004061032087</c:v>
                </c:pt>
                <c:pt idx="512">
                  <c:v>85.600004065781832</c:v>
                </c:pt>
                <c:pt idx="513">
                  <c:v>85.700004070531577</c:v>
                </c:pt>
                <c:pt idx="514">
                  <c:v>85.800004075281322</c:v>
                </c:pt>
                <c:pt idx="515">
                  <c:v>85.900004080031067</c:v>
                </c:pt>
                <c:pt idx="516">
                  <c:v>86.000004084780812</c:v>
                </c:pt>
                <c:pt idx="517">
                  <c:v>86.100004089530557</c:v>
                </c:pt>
                <c:pt idx="518">
                  <c:v>86.200004094280303</c:v>
                </c:pt>
                <c:pt idx="519">
                  <c:v>86.300004099030048</c:v>
                </c:pt>
                <c:pt idx="520">
                  <c:v>86.400004103779793</c:v>
                </c:pt>
                <c:pt idx="521">
                  <c:v>86.500004108529538</c:v>
                </c:pt>
                <c:pt idx="522">
                  <c:v>86.600004113279283</c:v>
                </c:pt>
                <c:pt idx="523">
                  <c:v>86.700004118029028</c:v>
                </c:pt>
                <c:pt idx="524">
                  <c:v>86.800004122778773</c:v>
                </c:pt>
                <c:pt idx="525">
                  <c:v>86.900004127528518</c:v>
                </c:pt>
                <c:pt idx="526">
                  <c:v>87.000004132278264</c:v>
                </c:pt>
                <c:pt idx="527">
                  <c:v>87.100004137028009</c:v>
                </c:pt>
                <c:pt idx="528">
                  <c:v>87.200004141777754</c:v>
                </c:pt>
                <c:pt idx="529">
                  <c:v>87.300004146527499</c:v>
                </c:pt>
                <c:pt idx="530">
                  <c:v>87.400004151277244</c:v>
                </c:pt>
                <c:pt idx="531">
                  <c:v>87.500004156026989</c:v>
                </c:pt>
                <c:pt idx="532">
                  <c:v>87.600004160776734</c:v>
                </c:pt>
                <c:pt idx="533">
                  <c:v>87.700004165526479</c:v>
                </c:pt>
                <c:pt idx="534">
                  <c:v>87.800004170276225</c:v>
                </c:pt>
                <c:pt idx="535">
                  <c:v>87.90000417502597</c:v>
                </c:pt>
                <c:pt idx="536">
                  <c:v>88.000004179775715</c:v>
                </c:pt>
                <c:pt idx="537">
                  <c:v>88.10000418452546</c:v>
                </c:pt>
                <c:pt idx="538">
                  <c:v>88.200004189275205</c:v>
                </c:pt>
                <c:pt idx="539">
                  <c:v>88.30000419402495</c:v>
                </c:pt>
                <c:pt idx="540">
                  <c:v>88.400004198774695</c:v>
                </c:pt>
                <c:pt idx="541">
                  <c:v>88.500004203524441</c:v>
                </c:pt>
                <c:pt idx="542">
                  <c:v>88.600004208274186</c:v>
                </c:pt>
                <c:pt idx="543">
                  <c:v>88.700004213023931</c:v>
                </c:pt>
                <c:pt idx="544">
                  <c:v>88.800004217773676</c:v>
                </c:pt>
                <c:pt idx="545">
                  <c:v>88.900004222523421</c:v>
                </c:pt>
                <c:pt idx="546">
                  <c:v>89.000004227273166</c:v>
                </c:pt>
                <c:pt idx="547">
                  <c:v>89.100004232022911</c:v>
                </c:pt>
                <c:pt idx="548">
                  <c:v>89.200004236772656</c:v>
                </c:pt>
                <c:pt idx="549">
                  <c:v>89.300004241522402</c:v>
                </c:pt>
                <c:pt idx="550">
                  <c:v>89.400004246272147</c:v>
                </c:pt>
                <c:pt idx="551">
                  <c:v>89.500004251021892</c:v>
                </c:pt>
                <c:pt idx="552">
                  <c:v>89.600004255771637</c:v>
                </c:pt>
                <c:pt idx="553">
                  <c:v>89.700004260521382</c:v>
                </c:pt>
                <c:pt idx="554">
                  <c:v>89.800004265271127</c:v>
                </c:pt>
                <c:pt idx="555">
                  <c:v>89.900004270020872</c:v>
                </c:pt>
                <c:pt idx="556">
                  <c:v>90.000004274770617</c:v>
                </c:pt>
                <c:pt idx="557">
                  <c:v>90.100004279520363</c:v>
                </c:pt>
                <c:pt idx="558">
                  <c:v>90.200004284270108</c:v>
                </c:pt>
                <c:pt idx="559">
                  <c:v>90.300004289019853</c:v>
                </c:pt>
                <c:pt idx="560">
                  <c:v>90.400004293769598</c:v>
                </c:pt>
                <c:pt idx="561">
                  <c:v>90.500004298519343</c:v>
                </c:pt>
                <c:pt idx="562">
                  <c:v>90.600004303269088</c:v>
                </c:pt>
                <c:pt idx="563">
                  <c:v>90.700004308018833</c:v>
                </c:pt>
                <c:pt idx="564">
                  <c:v>90.800004312768579</c:v>
                </c:pt>
                <c:pt idx="565">
                  <c:v>90.900004317518324</c:v>
                </c:pt>
                <c:pt idx="566">
                  <c:v>91.000004322268069</c:v>
                </c:pt>
                <c:pt idx="567">
                  <c:v>91.100004327017814</c:v>
                </c:pt>
                <c:pt idx="568">
                  <c:v>91.200004331767559</c:v>
                </c:pt>
                <c:pt idx="569">
                  <c:v>91.300004336517304</c:v>
                </c:pt>
                <c:pt idx="570">
                  <c:v>91.400004341267049</c:v>
                </c:pt>
                <c:pt idx="571">
                  <c:v>91.500004346016794</c:v>
                </c:pt>
                <c:pt idx="572">
                  <c:v>91.60000435076654</c:v>
                </c:pt>
                <c:pt idx="573">
                  <c:v>91.700004355516285</c:v>
                </c:pt>
                <c:pt idx="574">
                  <c:v>91.80000436026603</c:v>
                </c:pt>
                <c:pt idx="575">
                  <c:v>91.900004365015775</c:v>
                </c:pt>
                <c:pt idx="576">
                  <c:v>92.00000436976552</c:v>
                </c:pt>
                <c:pt idx="577">
                  <c:v>92.100004374515265</c:v>
                </c:pt>
                <c:pt idx="578">
                  <c:v>92.20000437926501</c:v>
                </c:pt>
                <c:pt idx="579">
                  <c:v>92.300004384014755</c:v>
                </c:pt>
                <c:pt idx="580">
                  <c:v>92.400004388764501</c:v>
                </c:pt>
                <c:pt idx="581">
                  <c:v>92.500004393514246</c:v>
                </c:pt>
                <c:pt idx="582">
                  <c:v>92.600004398263991</c:v>
                </c:pt>
                <c:pt idx="583">
                  <c:v>92.700004403013736</c:v>
                </c:pt>
                <c:pt idx="584">
                  <c:v>92.800004407763481</c:v>
                </c:pt>
                <c:pt idx="585">
                  <c:v>92.900004412513226</c:v>
                </c:pt>
                <c:pt idx="586">
                  <c:v>93.000004417262971</c:v>
                </c:pt>
                <c:pt idx="587">
                  <c:v>93.100004422012717</c:v>
                </c:pt>
                <c:pt idx="588">
                  <c:v>93.200004426762462</c:v>
                </c:pt>
                <c:pt idx="589">
                  <c:v>93.300004431512207</c:v>
                </c:pt>
                <c:pt idx="590">
                  <c:v>93.400004436261952</c:v>
                </c:pt>
                <c:pt idx="591">
                  <c:v>93.500004441011697</c:v>
                </c:pt>
                <c:pt idx="592">
                  <c:v>93.600004445761442</c:v>
                </c:pt>
                <c:pt idx="593">
                  <c:v>93.700004450511187</c:v>
                </c:pt>
                <c:pt idx="594">
                  <c:v>93.800004455260932</c:v>
                </c:pt>
                <c:pt idx="595">
                  <c:v>93.900004460010678</c:v>
                </c:pt>
                <c:pt idx="596">
                  <c:v>94.000004464760423</c:v>
                </c:pt>
                <c:pt idx="597">
                  <c:v>94.100004469510168</c:v>
                </c:pt>
                <c:pt idx="598">
                  <c:v>94.200004474259913</c:v>
                </c:pt>
                <c:pt idx="599">
                  <c:v>94.300004479009658</c:v>
                </c:pt>
                <c:pt idx="600">
                  <c:v>94.400004483759403</c:v>
                </c:pt>
                <c:pt idx="601">
                  <c:v>94.500004488509148</c:v>
                </c:pt>
                <c:pt idx="602">
                  <c:v>94.600004493258893</c:v>
                </c:pt>
                <c:pt idx="603">
                  <c:v>94.700004498008639</c:v>
                </c:pt>
                <c:pt idx="604">
                  <c:v>94.800004502758384</c:v>
                </c:pt>
                <c:pt idx="605">
                  <c:v>94.900004507508129</c:v>
                </c:pt>
                <c:pt idx="606">
                  <c:v>95.000004512257874</c:v>
                </c:pt>
                <c:pt idx="607">
                  <c:v>95.100004517007619</c:v>
                </c:pt>
                <c:pt idx="608">
                  <c:v>95.200004521757364</c:v>
                </c:pt>
                <c:pt idx="609">
                  <c:v>95.300004526507109</c:v>
                </c:pt>
                <c:pt idx="610">
                  <c:v>95.400004531256855</c:v>
                </c:pt>
                <c:pt idx="611">
                  <c:v>95.5000045360066</c:v>
                </c:pt>
                <c:pt idx="612">
                  <c:v>95.600004540756345</c:v>
                </c:pt>
                <c:pt idx="613">
                  <c:v>95.70000454550609</c:v>
                </c:pt>
                <c:pt idx="614">
                  <c:v>95.800004550255835</c:v>
                </c:pt>
                <c:pt idx="615">
                  <c:v>95.90000455500558</c:v>
                </c:pt>
                <c:pt idx="616">
                  <c:v>96.000004559755325</c:v>
                </c:pt>
                <c:pt idx="617">
                  <c:v>96.10000456450507</c:v>
                </c:pt>
                <c:pt idx="618">
                  <c:v>96.200004569254816</c:v>
                </c:pt>
                <c:pt idx="619">
                  <c:v>96.300004574004561</c:v>
                </c:pt>
                <c:pt idx="620">
                  <c:v>96.400004578754306</c:v>
                </c:pt>
                <c:pt idx="621">
                  <c:v>96.500004583504051</c:v>
                </c:pt>
                <c:pt idx="622">
                  <c:v>96.600004588253796</c:v>
                </c:pt>
                <c:pt idx="623">
                  <c:v>96.700004593003541</c:v>
                </c:pt>
                <c:pt idx="624">
                  <c:v>96.800004597753286</c:v>
                </c:pt>
                <c:pt idx="625">
                  <c:v>96.900004602503031</c:v>
                </c:pt>
                <c:pt idx="626">
                  <c:v>97.000004607252777</c:v>
                </c:pt>
                <c:pt idx="627">
                  <c:v>97.100004612002522</c:v>
                </c:pt>
                <c:pt idx="628">
                  <c:v>97.200004616752267</c:v>
                </c:pt>
                <c:pt idx="629">
                  <c:v>97.300004621502012</c:v>
                </c:pt>
                <c:pt idx="630">
                  <c:v>97.400004626251757</c:v>
                </c:pt>
                <c:pt idx="631">
                  <c:v>97.500004631001502</c:v>
                </c:pt>
                <c:pt idx="632">
                  <c:v>97.600004635751247</c:v>
                </c:pt>
                <c:pt idx="633">
                  <c:v>97.700004640500993</c:v>
                </c:pt>
                <c:pt idx="634">
                  <c:v>97.800004645250738</c:v>
                </c:pt>
                <c:pt idx="635">
                  <c:v>97.900004650000483</c:v>
                </c:pt>
                <c:pt idx="636">
                  <c:v>98.000004654750228</c:v>
                </c:pt>
                <c:pt idx="637">
                  <c:v>98.100004659499973</c:v>
                </c:pt>
                <c:pt idx="638">
                  <c:v>98.200004664249718</c:v>
                </c:pt>
                <c:pt idx="639">
                  <c:v>98.300004668999463</c:v>
                </c:pt>
                <c:pt idx="640">
                  <c:v>98.400004673749208</c:v>
                </c:pt>
                <c:pt idx="641">
                  <c:v>98.500004678498954</c:v>
                </c:pt>
                <c:pt idx="642">
                  <c:v>98.600004683248699</c:v>
                </c:pt>
                <c:pt idx="643">
                  <c:v>98.700004687998444</c:v>
                </c:pt>
                <c:pt idx="644">
                  <c:v>98.800004692748189</c:v>
                </c:pt>
                <c:pt idx="645">
                  <c:v>98.900004697497934</c:v>
                </c:pt>
                <c:pt idx="646">
                  <c:v>99.000004702247679</c:v>
                </c:pt>
                <c:pt idx="647">
                  <c:v>99.100004706997424</c:v>
                </c:pt>
                <c:pt idx="648">
                  <c:v>99.200004711747169</c:v>
                </c:pt>
                <c:pt idx="649">
                  <c:v>99.300004716496915</c:v>
                </c:pt>
                <c:pt idx="650">
                  <c:v>99.40000472124666</c:v>
                </c:pt>
                <c:pt idx="651">
                  <c:v>99.500004725996405</c:v>
                </c:pt>
                <c:pt idx="652">
                  <c:v>99.60000473074615</c:v>
                </c:pt>
                <c:pt idx="653">
                  <c:v>99.700004735495895</c:v>
                </c:pt>
                <c:pt idx="654">
                  <c:v>99.80000474024564</c:v>
                </c:pt>
                <c:pt idx="655">
                  <c:v>99.900004744995385</c:v>
                </c:pt>
                <c:pt idx="656">
                  <c:v>100.00000474974513</c:v>
                </c:pt>
                <c:pt idx="657">
                  <c:v>100.10000475449488</c:v>
                </c:pt>
                <c:pt idx="658">
                  <c:v>100.20000475924462</c:v>
                </c:pt>
                <c:pt idx="659">
                  <c:v>100.30000476399437</c:v>
                </c:pt>
                <c:pt idx="660">
                  <c:v>100.40000476874411</c:v>
                </c:pt>
                <c:pt idx="661">
                  <c:v>100.50000477349386</c:v>
                </c:pt>
                <c:pt idx="662">
                  <c:v>100.6000047782436</c:v>
                </c:pt>
                <c:pt idx="663">
                  <c:v>100.70000478299335</c:v>
                </c:pt>
                <c:pt idx="664">
                  <c:v>100.80000478774309</c:v>
                </c:pt>
                <c:pt idx="665">
                  <c:v>100.90000479249284</c:v>
                </c:pt>
                <c:pt idx="666">
                  <c:v>101.00000479724258</c:v>
                </c:pt>
                <c:pt idx="667">
                  <c:v>101.10000480199233</c:v>
                </c:pt>
                <c:pt idx="668">
                  <c:v>101.20000480674207</c:v>
                </c:pt>
                <c:pt idx="669">
                  <c:v>101.30000481149182</c:v>
                </c:pt>
                <c:pt idx="670">
                  <c:v>101.40000481624156</c:v>
                </c:pt>
                <c:pt idx="671">
                  <c:v>101.50000482099131</c:v>
                </c:pt>
                <c:pt idx="672">
                  <c:v>101.60000482574105</c:v>
                </c:pt>
                <c:pt idx="673">
                  <c:v>101.7000048304908</c:v>
                </c:pt>
                <c:pt idx="674">
                  <c:v>101.80000483524054</c:v>
                </c:pt>
                <c:pt idx="675">
                  <c:v>101.90000483999029</c:v>
                </c:pt>
                <c:pt idx="676">
                  <c:v>102.00000484474003</c:v>
                </c:pt>
                <c:pt idx="677">
                  <c:v>102.10000484948978</c:v>
                </c:pt>
                <c:pt idx="678">
                  <c:v>102.20000485423952</c:v>
                </c:pt>
                <c:pt idx="679">
                  <c:v>102.30000485898927</c:v>
                </c:pt>
                <c:pt idx="680">
                  <c:v>102.40000486373901</c:v>
                </c:pt>
                <c:pt idx="681">
                  <c:v>102.50000486848876</c:v>
                </c:pt>
                <c:pt idx="682">
                  <c:v>102.6000048732385</c:v>
                </c:pt>
                <c:pt idx="683">
                  <c:v>102.70000487798825</c:v>
                </c:pt>
                <c:pt idx="684">
                  <c:v>102.80000488273799</c:v>
                </c:pt>
                <c:pt idx="685">
                  <c:v>102.90000488748774</c:v>
                </c:pt>
                <c:pt idx="686">
                  <c:v>103.00000489223748</c:v>
                </c:pt>
                <c:pt idx="687">
                  <c:v>103.10000489698723</c:v>
                </c:pt>
                <c:pt idx="688">
                  <c:v>103.20000490173697</c:v>
                </c:pt>
                <c:pt idx="689">
                  <c:v>103.30000490648672</c:v>
                </c:pt>
                <c:pt idx="690">
                  <c:v>103.40000491123646</c:v>
                </c:pt>
                <c:pt idx="691">
                  <c:v>103.50000491598621</c:v>
                </c:pt>
                <c:pt idx="692">
                  <c:v>103.60000492073596</c:v>
                </c:pt>
                <c:pt idx="693">
                  <c:v>103.7000049254857</c:v>
                </c:pt>
                <c:pt idx="694">
                  <c:v>103.80000493023545</c:v>
                </c:pt>
                <c:pt idx="695">
                  <c:v>103.90000493498519</c:v>
                </c:pt>
                <c:pt idx="696">
                  <c:v>104.00000493973494</c:v>
                </c:pt>
                <c:pt idx="697">
                  <c:v>104.10000494448468</c:v>
                </c:pt>
                <c:pt idx="698">
                  <c:v>104.20000494923443</c:v>
                </c:pt>
                <c:pt idx="699">
                  <c:v>104.30000495398417</c:v>
                </c:pt>
                <c:pt idx="700">
                  <c:v>104.40000495873392</c:v>
                </c:pt>
                <c:pt idx="701">
                  <c:v>104.50000496348366</c:v>
                </c:pt>
                <c:pt idx="702">
                  <c:v>104.60000496823341</c:v>
                </c:pt>
                <c:pt idx="703">
                  <c:v>104.70000497298315</c:v>
                </c:pt>
                <c:pt idx="704">
                  <c:v>104.8000049777329</c:v>
                </c:pt>
                <c:pt idx="705">
                  <c:v>104.90000498248264</c:v>
                </c:pt>
                <c:pt idx="706">
                  <c:v>105.00000498723239</c:v>
                </c:pt>
                <c:pt idx="707">
                  <c:v>105.10000499198213</c:v>
                </c:pt>
                <c:pt idx="708">
                  <c:v>105.20000499673188</c:v>
                </c:pt>
                <c:pt idx="709">
                  <c:v>105.30000500148162</c:v>
                </c:pt>
                <c:pt idx="710">
                  <c:v>105.40000500623137</c:v>
                </c:pt>
                <c:pt idx="711">
                  <c:v>105.50000501098111</c:v>
                </c:pt>
                <c:pt idx="712">
                  <c:v>105.60000501573086</c:v>
                </c:pt>
                <c:pt idx="713">
                  <c:v>105.7000050204806</c:v>
                </c:pt>
                <c:pt idx="714">
                  <c:v>105.80000502523035</c:v>
                </c:pt>
                <c:pt idx="715">
                  <c:v>105.90000502998009</c:v>
                </c:pt>
                <c:pt idx="716">
                  <c:v>106.00000503472984</c:v>
                </c:pt>
                <c:pt idx="717">
                  <c:v>106.10000503947958</c:v>
                </c:pt>
                <c:pt idx="718">
                  <c:v>106.20000504422933</c:v>
                </c:pt>
                <c:pt idx="719">
                  <c:v>106.30000504897907</c:v>
                </c:pt>
                <c:pt idx="720">
                  <c:v>106.40000505372882</c:v>
                </c:pt>
                <c:pt idx="721">
                  <c:v>106.50000505847856</c:v>
                </c:pt>
                <c:pt idx="722">
                  <c:v>106.60000506322831</c:v>
                </c:pt>
                <c:pt idx="723">
                  <c:v>106.70000506797805</c:v>
                </c:pt>
                <c:pt idx="724">
                  <c:v>106.8000050727278</c:v>
                </c:pt>
                <c:pt idx="725">
                  <c:v>106.90000507747754</c:v>
                </c:pt>
                <c:pt idx="726">
                  <c:v>107.00000508222729</c:v>
                </c:pt>
                <c:pt idx="727">
                  <c:v>107.10000508697703</c:v>
                </c:pt>
                <c:pt idx="728">
                  <c:v>107.20000509172678</c:v>
                </c:pt>
                <c:pt idx="729">
                  <c:v>107.30000509647653</c:v>
                </c:pt>
                <c:pt idx="730">
                  <c:v>107.40000510122627</c:v>
                </c:pt>
                <c:pt idx="731">
                  <c:v>107.50000510597602</c:v>
                </c:pt>
                <c:pt idx="732">
                  <c:v>107.60000511072576</c:v>
                </c:pt>
                <c:pt idx="733">
                  <c:v>107.70000511547551</c:v>
                </c:pt>
                <c:pt idx="734">
                  <c:v>107.80000512022525</c:v>
                </c:pt>
                <c:pt idx="735">
                  <c:v>107.900005124975</c:v>
                </c:pt>
                <c:pt idx="736">
                  <c:v>108.00000512972474</c:v>
                </c:pt>
                <c:pt idx="737">
                  <c:v>108.10000513447449</c:v>
                </c:pt>
                <c:pt idx="738">
                  <c:v>108.20000513922423</c:v>
                </c:pt>
                <c:pt idx="739">
                  <c:v>108.30000514397398</c:v>
                </c:pt>
                <c:pt idx="740">
                  <c:v>108.40000514872372</c:v>
                </c:pt>
                <c:pt idx="741">
                  <c:v>108.50000515347347</c:v>
                </c:pt>
                <c:pt idx="742">
                  <c:v>108.60000515822321</c:v>
                </c:pt>
                <c:pt idx="743">
                  <c:v>108.70000516297296</c:v>
                </c:pt>
                <c:pt idx="744">
                  <c:v>108.8000051677227</c:v>
                </c:pt>
                <c:pt idx="745">
                  <c:v>108.90000517247245</c:v>
                </c:pt>
                <c:pt idx="746">
                  <c:v>109.00000517722219</c:v>
                </c:pt>
                <c:pt idx="747">
                  <c:v>109.10000518197194</c:v>
                </c:pt>
                <c:pt idx="748">
                  <c:v>109.20000518672168</c:v>
                </c:pt>
                <c:pt idx="749">
                  <c:v>109.30000519147143</c:v>
                </c:pt>
                <c:pt idx="750">
                  <c:v>109.40000519622117</c:v>
                </c:pt>
                <c:pt idx="751">
                  <c:v>109.50000520097092</c:v>
                </c:pt>
                <c:pt idx="752">
                  <c:v>109.60000520572066</c:v>
                </c:pt>
                <c:pt idx="753">
                  <c:v>109.70000521047041</c:v>
                </c:pt>
                <c:pt idx="754">
                  <c:v>109.80000521522015</c:v>
                </c:pt>
                <c:pt idx="755">
                  <c:v>109.9000052199699</c:v>
                </c:pt>
                <c:pt idx="756">
                  <c:v>110.00000522471964</c:v>
                </c:pt>
                <c:pt idx="757">
                  <c:v>110.10000522946939</c:v>
                </c:pt>
                <c:pt idx="758">
                  <c:v>110.20000523421913</c:v>
                </c:pt>
                <c:pt idx="759">
                  <c:v>110.30000523896888</c:v>
                </c:pt>
                <c:pt idx="760">
                  <c:v>110.40000524371862</c:v>
                </c:pt>
                <c:pt idx="761">
                  <c:v>110.50000524846837</c:v>
                </c:pt>
                <c:pt idx="762">
                  <c:v>110.60000525321811</c:v>
                </c:pt>
                <c:pt idx="763">
                  <c:v>110.70000525796786</c:v>
                </c:pt>
                <c:pt idx="764">
                  <c:v>110.8000052627176</c:v>
                </c:pt>
                <c:pt idx="765">
                  <c:v>110.90000526746735</c:v>
                </c:pt>
                <c:pt idx="766">
                  <c:v>111.00000527221709</c:v>
                </c:pt>
                <c:pt idx="767">
                  <c:v>111.10000527696684</c:v>
                </c:pt>
                <c:pt idx="768">
                  <c:v>111.20000528171659</c:v>
                </c:pt>
                <c:pt idx="769">
                  <c:v>111.30000528646633</c:v>
                </c:pt>
                <c:pt idx="770">
                  <c:v>111.40000529121608</c:v>
                </c:pt>
                <c:pt idx="771">
                  <c:v>111.50000529596582</c:v>
                </c:pt>
                <c:pt idx="772">
                  <c:v>111.60000530071557</c:v>
                </c:pt>
                <c:pt idx="773">
                  <c:v>111.70000530546531</c:v>
                </c:pt>
                <c:pt idx="774">
                  <c:v>111.80000531021506</c:v>
                </c:pt>
                <c:pt idx="775">
                  <c:v>111.9000053149648</c:v>
                </c:pt>
                <c:pt idx="776">
                  <c:v>112.00000531971455</c:v>
                </c:pt>
                <c:pt idx="777">
                  <c:v>112.10000532446429</c:v>
                </c:pt>
                <c:pt idx="778">
                  <c:v>112.20000532921404</c:v>
                </c:pt>
                <c:pt idx="779">
                  <c:v>112.30000533396378</c:v>
                </c:pt>
                <c:pt idx="780">
                  <c:v>112.40000533871353</c:v>
                </c:pt>
                <c:pt idx="781">
                  <c:v>112.50000534346327</c:v>
                </c:pt>
                <c:pt idx="782">
                  <c:v>112.60000534821302</c:v>
                </c:pt>
                <c:pt idx="783">
                  <c:v>112.70000535296276</c:v>
                </c:pt>
                <c:pt idx="784">
                  <c:v>112.80000535771251</c:v>
                </c:pt>
                <c:pt idx="785">
                  <c:v>112.90000536246225</c:v>
                </c:pt>
                <c:pt idx="786">
                  <c:v>113.000005367212</c:v>
                </c:pt>
                <c:pt idx="787">
                  <c:v>113.10000537196174</c:v>
                </c:pt>
                <c:pt idx="788">
                  <c:v>113.20000537671149</c:v>
                </c:pt>
                <c:pt idx="789">
                  <c:v>113.30000538146123</c:v>
                </c:pt>
                <c:pt idx="790">
                  <c:v>113.40000538621098</c:v>
                </c:pt>
                <c:pt idx="791">
                  <c:v>113.50000539096072</c:v>
                </c:pt>
                <c:pt idx="792">
                  <c:v>113.60000539571047</c:v>
                </c:pt>
                <c:pt idx="793">
                  <c:v>113.70000540046021</c:v>
                </c:pt>
                <c:pt idx="794">
                  <c:v>113.80000540520996</c:v>
                </c:pt>
                <c:pt idx="795">
                  <c:v>113.9000054099597</c:v>
                </c:pt>
                <c:pt idx="796">
                  <c:v>114.00000541470945</c:v>
                </c:pt>
                <c:pt idx="797">
                  <c:v>114.10000541945919</c:v>
                </c:pt>
                <c:pt idx="798">
                  <c:v>114.20000542420894</c:v>
                </c:pt>
                <c:pt idx="799">
                  <c:v>114.30000542895868</c:v>
                </c:pt>
                <c:pt idx="800">
                  <c:v>114.40000543370843</c:v>
                </c:pt>
                <c:pt idx="801">
                  <c:v>114.50000543845817</c:v>
                </c:pt>
                <c:pt idx="802">
                  <c:v>114.60000544320792</c:v>
                </c:pt>
                <c:pt idx="803">
                  <c:v>114.70000544795766</c:v>
                </c:pt>
                <c:pt idx="804">
                  <c:v>114.80000545270741</c:v>
                </c:pt>
                <c:pt idx="805">
                  <c:v>114.90000545745715</c:v>
                </c:pt>
                <c:pt idx="806">
                  <c:v>115.0000054622069</c:v>
                </c:pt>
                <c:pt idx="807">
                  <c:v>115.10000546695665</c:v>
                </c:pt>
                <c:pt idx="808">
                  <c:v>115.20000547170639</c:v>
                </c:pt>
                <c:pt idx="809">
                  <c:v>115.30000547645614</c:v>
                </c:pt>
                <c:pt idx="810">
                  <c:v>115.40000548120588</c:v>
                </c:pt>
                <c:pt idx="811">
                  <c:v>115.50000548595563</c:v>
                </c:pt>
                <c:pt idx="812">
                  <c:v>115.60000549070537</c:v>
                </c:pt>
                <c:pt idx="813">
                  <c:v>115.70000549545512</c:v>
                </c:pt>
                <c:pt idx="814">
                  <c:v>115.80000550020486</c:v>
                </c:pt>
                <c:pt idx="815">
                  <c:v>115.90000550495461</c:v>
                </c:pt>
                <c:pt idx="816">
                  <c:v>116.00000550970435</c:v>
                </c:pt>
                <c:pt idx="817">
                  <c:v>116.1000055144541</c:v>
                </c:pt>
                <c:pt idx="818">
                  <c:v>116.20000551920384</c:v>
                </c:pt>
                <c:pt idx="819">
                  <c:v>116.30000552395359</c:v>
                </c:pt>
                <c:pt idx="820">
                  <c:v>116.40000552870333</c:v>
                </c:pt>
                <c:pt idx="821">
                  <c:v>116.50000553345308</c:v>
                </c:pt>
                <c:pt idx="822">
                  <c:v>116.60000553820282</c:v>
                </c:pt>
                <c:pt idx="823">
                  <c:v>116.70000554295257</c:v>
                </c:pt>
                <c:pt idx="824">
                  <c:v>116.80000554770231</c:v>
                </c:pt>
                <c:pt idx="825">
                  <c:v>116.90000555245206</c:v>
                </c:pt>
                <c:pt idx="826">
                  <c:v>117.0000055572018</c:v>
                </c:pt>
                <c:pt idx="827">
                  <c:v>117.10000556195155</c:v>
                </c:pt>
                <c:pt idx="828">
                  <c:v>117.20000556670129</c:v>
                </c:pt>
                <c:pt idx="829">
                  <c:v>117.30000557145104</c:v>
                </c:pt>
                <c:pt idx="830">
                  <c:v>117.40000557620078</c:v>
                </c:pt>
                <c:pt idx="831">
                  <c:v>117.50000558095053</c:v>
                </c:pt>
                <c:pt idx="832">
                  <c:v>117.60000558570027</c:v>
                </c:pt>
                <c:pt idx="833">
                  <c:v>117.70000559045002</c:v>
                </c:pt>
                <c:pt idx="834">
                  <c:v>117.80000559519976</c:v>
                </c:pt>
                <c:pt idx="835">
                  <c:v>117.90000559994951</c:v>
                </c:pt>
                <c:pt idx="836">
                  <c:v>118.00000560469925</c:v>
                </c:pt>
                <c:pt idx="837">
                  <c:v>118.100005609449</c:v>
                </c:pt>
                <c:pt idx="838">
                  <c:v>118.20000561419874</c:v>
                </c:pt>
                <c:pt idx="839">
                  <c:v>118.30000561894849</c:v>
                </c:pt>
                <c:pt idx="840">
                  <c:v>118.40000562369823</c:v>
                </c:pt>
                <c:pt idx="841">
                  <c:v>118.50000562844798</c:v>
                </c:pt>
                <c:pt idx="842">
                  <c:v>118.60000563319772</c:v>
                </c:pt>
                <c:pt idx="843">
                  <c:v>118.70000563794747</c:v>
                </c:pt>
                <c:pt idx="844">
                  <c:v>118.80000564269722</c:v>
                </c:pt>
                <c:pt idx="845">
                  <c:v>118.90000564744696</c:v>
                </c:pt>
                <c:pt idx="846">
                  <c:v>119.00000565219671</c:v>
                </c:pt>
                <c:pt idx="847">
                  <c:v>119.10000565694645</c:v>
                </c:pt>
                <c:pt idx="848">
                  <c:v>119.2000056616962</c:v>
                </c:pt>
                <c:pt idx="849">
                  <c:v>119.30000566644594</c:v>
                </c:pt>
                <c:pt idx="850">
                  <c:v>119.40000567119569</c:v>
                </c:pt>
                <c:pt idx="851">
                  <c:v>119.50000567594543</c:v>
                </c:pt>
                <c:pt idx="852">
                  <c:v>119.60000568069518</c:v>
                </c:pt>
                <c:pt idx="853">
                  <c:v>119.70000568544492</c:v>
                </c:pt>
                <c:pt idx="854">
                  <c:v>119.80000569019467</c:v>
                </c:pt>
                <c:pt idx="855">
                  <c:v>119.90000569494441</c:v>
                </c:pt>
                <c:pt idx="856">
                  <c:v>120.00000569969416</c:v>
                </c:pt>
                <c:pt idx="857">
                  <c:v>120.1000057044439</c:v>
                </c:pt>
                <c:pt idx="858">
                  <c:v>120.20000570919365</c:v>
                </c:pt>
                <c:pt idx="859">
                  <c:v>120.30000571394339</c:v>
                </c:pt>
                <c:pt idx="860">
                  <c:v>120.40000571869314</c:v>
                </c:pt>
                <c:pt idx="861">
                  <c:v>120.50000572344288</c:v>
                </c:pt>
                <c:pt idx="862">
                  <c:v>120.60000572819263</c:v>
                </c:pt>
                <c:pt idx="863">
                  <c:v>120.70000573294237</c:v>
                </c:pt>
                <c:pt idx="864">
                  <c:v>120.80000573769212</c:v>
                </c:pt>
                <c:pt idx="865">
                  <c:v>120.90000574244186</c:v>
                </c:pt>
                <c:pt idx="866">
                  <c:v>121.00000574719161</c:v>
                </c:pt>
                <c:pt idx="867">
                  <c:v>121.10000575194135</c:v>
                </c:pt>
                <c:pt idx="868">
                  <c:v>121.2000057566911</c:v>
                </c:pt>
                <c:pt idx="869">
                  <c:v>121.30000576144084</c:v>
                </c:pt>
                <c:pt idx="870">
                  <c:v>121.40000576619059</c:v>
                </c:pt>
                <c:pt idx="871">
                  <c:v>121.50000577094033</c:v>
                </c:pt>
                <c:pt idx="872">
                  <c:v>121.60000577569008</c:v>
                </c:pt>
                <c:pt idx="873">
                  <c:v>121.70000578043982</c:v>
                </c:pt>
                <c:pt idx="874">
                  <c:v>121.80000578518957</c:v>
                </c:pt>
                <c:pt idx="875">
                  <c:v>121.90000578993931</c:v>
                </c:pt>
                <c:pt idx="876">
                  <c:v>122.00000579468906</c:v>
                </c:pt>
                <c:pt idx="877">
                  <c:v>122.1000057994388</c:v>
                </c:pt>
                <c:pt idx="878">
                  <c:v>122.20000580418855</c:v>
                </c:pt>
                <c:pt idx="879">
                  <c:v>122.30000580893829</c:v>
                </c:pt>
                <c:pt idx="880">
                  <c:v>122.40000581368804</c:v>
                </c:pt>
                <c:pt idx="881">
                  <c:v>122.50000581843778</c:v>
                </c:pt>
                <c:pt idx="882">
                  <c:v>122.60000582318753</c:v>
                </c:pt>
                <c:pt idx="883">
                  <c:v>122.70000582793728</c:v>
                </c:pt>
                <c:pt idx="884">
                  <c:v>122.80000583268702</c:v>
                </c:pt>
                <c:pt idx="885">
                  <c:v>122.90000583743677</c:v>
                </c:pt>
                <c:pt idx="886">
                  <c:v>123.00000584218651</c:v>
                </c:pt>
                <c:pt idx="887">
                  <c:v>123.10000584693626</c:v>
                </c:pt>
                <c:pt idx="888">
                  <c:v>123.200005851686</c:v>
                </c:pt>
                <c:pt idx="889">
                  <c:v>123.30000585643575</c:v>
                </c:pt>
                <c:pt idx="890">
                  <c:v>123.40000586118549</c:v>
                </c:pt>
                <c:pt idx="891">
                  <c:v>123.50000586593524</c:v>
                </c:pt>
                <c:pt idx="892">
                  <c:v>123.60000587068498</c:v>
                </c:pt>
                <c:pt idx="893">
                  <c:v>123.70000587543473</c:v>
                </c:pt>
                <c:pt idx="894">
                  <c:v>123.80000588018447</c:v>
                </c:pt>
                <c:pt idx="895">
                  <c:v>123.90000588493422</c:v>
                </c:pt>
                <c:pt idx="896">
                  <c:v>124.00000588968396</c:v>
                </c:pt>
                <c:pt idx="897">
                  <c:v>124.10000589443371</c:v>
                </c:pt>
                <c:pt idx="898">
                  <c:v>124.20000589918345</c:v>
                </c:pt>
                <c:pt idx="899">
                  <c:v>124.3000059039332</c:v>
                </c:pt>
                <c:pt idx="900">
                  <c:v>124.40000590868294</c:v>
                </c:pt>
                <c:pt idx="901">
                  <c:v>124.50000591343269</c:v>
                </c:pt>
                <c:pt idx="902">
                  <c:v>124.60000591818243</c:v>
                </c:pt>
                <c:pt idx="903">
                  <c:v>124.70000592293218</c:v>
                </c:pt>
                <c:pt idx="904">
                  <c:v>124.80000592768192</c:v>
                </c:pt>
                <c:pt idx="905">
                  <c:v>124.90000593243167</c:v>
                </c:pt>
                <c:pt idx="906">
                  <c:v>125.00000593718141</c:v>
                </c:pt>
                <c:pt idx="907">
                  <c:v>125.10000594193116</c:v>
                </c:pt>
                <c:pt idx="908">
                  <c:v>125.2000059466809</c:v>
                </c:pt>
                <c:pt idx="909">
                  <c:v>125.30000595143065</c:v>
                </c:pt>
                <c:pt idx="910">
                  <c:v>125.40000595618039</c:v>
                </c:pt>
                <c:pt idx="911">
                  <c:v>125.50000596093014</c:v>
                </c:pt>
                <c:pt idx="912">
                  <c:v>125.60000596567988</c:v>
                </c:pt>
                <c:pt idx="913">
                  <c:v>125.70000597042963</c:v>
                </c:pt>
                <c:pt idx="914">
                  <c:v>125.80000597517937</c:v>
                </c:pt>
                <c:pt idx="915">
                  <c:v>125.90000597992912</c:v>
                </c:pt>
                <c:pt idx="916">
                  <c:v>126.00000598467886</c:v>
                </c:pt>
                <c:pt idx="917">
                  <c:v>126.10000598942861</c:v>
                </c:pt>
                <c:pt idx="918">
                  <c:v>126.20000599417835</c:v>
                </c:pt>
                <c:pt idx="919">
                  <c:v>126.3000059989281</c:v>
                </c:pt>
                <c:pt idx="920">
                  <c:v>126.40000600367785</c:v>
                </c:pt>
                <c:pt idx="921">
                  <c:v>126.50000600842759</c:v>
                </c:pt>
                <c:pt idx="922">
                  <c:v>126.60000601317734</c:v>
                </c:pt>
                <c:pt idx="923">
                  <c:v>126.70000601792708</c:v>
                </c:pt>
                <c:pt idx="924">
                  <c:v>126.80000602267683</c:v>
                </c:pt>
                <c:pt idx="925">
                  <c:v>126.90000602742657</c:v>
                </c:pt>
                <c:pt idx="926">
                  <c:v>127.00000603217632</c:v>
                </c:pt>
                <c:pt idx="927">
                  <c:v>127.10000603692606</c:v>
                </c:pt>
                <c:pt idx="928">
                  <c:v>127.20000604167581</c:v>
                </c:pt>
                <c:pt idx="929">
                  <c:v>127.30000604642555</c:v>
                </c:pt>
                <c:pt idx="930">
                  <c:v>127.4000060511753</c:v>
                </c:pt>
                <c:pt idx="931">
                  <c:v>127.50000605592504</c:v>
                </c:pt>
                <c:pt idx="932">
                  <c:v>127.60000606067479</c:v>
                </c:pt>
                <c:pt idx="933">
                  <c:v>127.70000606542453</c:v>
                </c:pt>
                <c:pt idx="934">
                  <c:v>127.80000607017428</c:v>
                </c:pt>
                <c:pt idx="935">
                  <c:v>127.90000607492402</c:v>
                </c:pt>
                <c:pt idx="936">
                  <c:v>128.00000607967377</c:v>
                </c:pt>
                <c:pt idx="937">
                  <c:v>128.10000608442351</c:v>
                </c:pt>
                <c:pt idx="938">
                  <c:v>128.20000608917326</c:v>
                </c:pt>
                <c:pt idx="939">
                  <c:v>128.300006093923</c:v>
                </c:pt>
                <c:pt idx="940">
                  <c:v>128.40000609867275</c:v>
                </c:pt>
                <c:pt idx="941">
                  <c:v>128.50000610342249</c:v>
                </c:pt>
                <c:pt idx="942">
                  <c:v>128.60000610817224</c:v>
                </c:pt>
                <c:pt idx="943">
                  <c:v>128.70000611292198</c:v>
                </c:pt>
                <c:pt idx="944">
                  <c:v>128.80000611767173</c:v>
                </c:pt>
                <c:pt idx="945">
                  <c:v>128.90000612242147</c:v>
                </c:pt>
                <c:pt idx="946">
                  <c:v>129.00000612717122</c:v>
                </c:pt>
                <c:pt idx="947">
                  <c:v>129.10000613192096</c:v>
                </c:pt>
                <c:pt idx="948">
                  <c:v>129.20000613667071</c:v>
                </c:pt>
                <c:pt idx="949">
                  <c:v>129.30000614142045</c:v>
                </c:pt>
                <c:pt idx="950">
                  <c:v>129.4000061461702</c:v>
                </c:pt>
                <c:pt idx="951">
                  <c:v>129.50000615091994</c:v>
                </c:pt>
                <c:pt idx="952">
                  <c:v>129.60000615566969</c:v>
                </c:pt>
                <c:pt idx="953">
                  <c:v>129.70000616041943</c:v>
                </c:pt>
                <c:pt idx="954">
                  <c:v>129.80000616516918</c:v>
                </c:pt>
                <c:pt idx="955">
                  <c:v>129.90000616991892</c:v>
                </c:pt>
                <c:pt idx="956">
                  <c:v>130.00000617466867</c:v>
                </c:pt>
                <c:pt idx="957">
                  <c:v>130.10000617941841</c:v>
                </c:pt>
                <c:pt idx="958">
                  <c:v>130.20000618416816</c:v>
                </c:pt>
                <c:pt idx="959">
                  <c:v>130.30000618891791</c:v>
                </c:pt>
                <c:pt idx="960">
                  <c:v>130.40000619366765</c:v>
                </c:pt>
                <c:pt idx="961">
                  <c:v>130.5000061984174</c:v>
                </c:pt>
                <c:pt idx="962">
                  <c:v>130.60000620316714</c:v>
                </c:pt>
                <c:pt idx="963">
                  <c:v>130.70000620791689</c:v>
                </c:pt>
                <c:pt idx="964">
                  <c:v>130.80000621266663</c:v>
                </c:pt>
                <c:pt idx="965">
                  <c:v>130.90000621741638</c:v>
                </c:pt>
                <c:pt idx="966">
                  <c:v>131.00000622216612</c:v>
                </c:pt>
                <c:pt idx="967">
                  <c:v>131.10000622691587</c:v>
                </c:pt>
                <c:pt idx="968">
                  <c:v>131.20000623166561</c:v>
                </c:pt>
                <c:pt idx="969">
                  <c:v>131.30000623641536</c:v>
                </c:pt>
                <c:pt idx="970">
                  <c:v>131.4000062411651</c:v>
                </c:pt>
                <c:pt idx="971">
                  <c:v>131.50000624591485</c:v>
                </c:pt>
                <c:pt idx="972">
                  <c:v>131.60000625066459</c:v>
                </c:pt>
                <c:pt idx="973">
                  <c:v>131.70000625541434</c:v>
                </c:pt>
                <c:pt idx="974">
                  <c:v>131.80000626016408</c:v>
                </c:pt>
                <c:pt idx="975">
                  <c:v>131.90000626491383</c:v>
                </c:pt>
                <c:pt idx="976">
                  <c:v>132.00000626966357</c:v>
                </c:pt>
                <c:pt idx="977">
                  <c:v>132.10000627441332</c:v>
                </c:pt>
                <c:pt idx="978">
                  <c:v>132.20000627916306</c:v>
                </c:pt>
                <c:pt idx="979">
                  <c:v>132.30000628391281</c:v>
                </c:pt>
                <c:pt idx="980">
                  <c:v>132.40000628866255</c:v>
                </c:pt>
                <c:pt idx="981">
                  <c:v>132.5000062934123</c:v>
                </c:pt>
                <c:pt idx="982">
                  <c:v>132.60000629816204</c:v>
                </c:pt>
                <c:pt idx="983">
                  <c:v>132.70000630291179</c:v>
                </c:pt>
                <c:pt idx="984">
                  <c:v>132.80000630766153</c:v>
                </c:pt>
                <c:pt idx="985">
                  <c:v>132.90000631241128</c:v>
                </c:pt>
                <c:pt idx="986">
                  <c:v>133.00000631716102</c:v>
                </c:pt>
                <c:pt idx="987">
                  <c:v>133.10000632191077</c:v>
                </c:pt>
                <c:pt idx="988">
                  <c:v>133.20000632666051</c:v>
                </c:pt>
                <c:pt idx="989">
                  <c:v>133.30000633141026</c:v>
                </c:pt>
                <c:pt idx="990">
                  <c:v>133.40000633616</c:v>
                </c:pt>
                <c:pt idx="991">
                  <c:v>133.50000634090975</c:v>
                </c:pt>
                <c:pt idx="992">
                  <c:v>133.60000634565949</c:v>
                </c:pt>
                <c:pt idx="993">
                  <c:v>133.70000635040924</c:v>
                </c:pt>
                <c:pt idx="994">
                  <c:v>133.80000635515898</c:v>
                </c:pt>
                <c:pt idx="995">
                  <c:v>133.90000635990873</c:v>
                </c:pt>
                <c:pt idx="996">
                  <c:v>134.00000636465847</c:v>
                </c:pt>
                <c:pt idx="997">
                  <c:v>134.10000636940822</c:v>
                </c:pt>
                <c:pt idx="998">
                  <c:v>134.20000637415797</c:v>
                </c:pt>
                <c:pt idx="999">
                  <c:v>134.30000637890771</c:v>
                </c:pt>
                <c:pt idx="1000">
                  <c:v>134.40000638365746</c:v>
                </c:pt>
                <c:pt idx="1001">
                  <c:v>134.5000063884072</c:v>
                </c:pt>
                <c:pt idx="1002">
                  <c:v>134.60000639315695</c:v>
                </c:pt>
                <c:pt idx="1003">
                  <c:v>134.70000639790669</c:v>
                </c:pt>
                <c:pt idx="1004">
                  <c:v>134.80000640265644</c:v>
                </c:pt>
                <c:pt idx="1005">
                  <c:v>134.90000640740618</c:v>
                </c:pt>
                <c:pt idx="1006">
                  <c:v>135.00000641215593</c:v>
                </c:pt>
                <c:pt idx="1007">
                  <c:v>135.10000641690567</c:v>
                </c:pt>
                <c:pt idx="1008">
                  <c:v>135.20000642165542</c:v>
                </c:pt>
                <c:pt idx="1009">
                  <c:v>135.30000642640516</c:v>
                </c:pt>
                <c:pt idx="1010">
                  <c:v>135.40000643115491</c:v>
                </c:pt>
                <c:pt idx="1011">
                  <c:v>135.50000643590465</c:v>
                </c:pt>
                <c:pt idx="1012">
                  <c:v>135.6000064406544</c:v>
                </c:pt>
                <c:pt idx="1013">
                  <c:v>135.70000644540414</c:v>
                </c:pt>
                <c:pt idx="1014">
                  <c:v>135.80000645015389</c:v>
                </c:pt>
                <c:pt idx="1015">
                  <c:v>135.90000645490363</c:v>
                </c:pt>
                <c:pt idx="1016">
                  <c:v>136.00000645965338</c:v>
                </c:pt>
                <c:pt idx="1017">
                  <c:v>136.10000646440312</c:v>
                </c:pt>
                <c:pt idx="1018">
                  <c:v>136.20000646915287</c:v>
                </c:pt>
                <c:pt idx="1019">
                  <c:v>136.30000647390261</c:v>
                </c:pt>
                <c:pt idx="1020">
                  <c:v>136.40000647865236</c:v>
                </c:pt>
                <c:pt idx="1021">
                  <c:v>136.5000064834021</c:v>
                </c:pt>
                <c:pt idx="1022">
                  <c:v>136.60000648815185</c:v>
                </c:pt>
                <c:pt idx="1023">
                  <c:v>136.70000649290159</c:v>
                </c:pt>
                <c:pt idx="1024">
                  <c:v>136.80000649765134</c:v>
                </c:pt>
                <c:pt idx="1025">
                  <c:v>136.90000650240108</c:v>
                </c:pt>
                <c:pt idx="1026">
                  <c:v>137.00000650715083</c:v>
                </c:pt>
                <c:pt idx="1027">
                  <c:v>137.10000651190057</c:v>
                </c:pt>
                <c:pt idx="1028">
                  <c:v>137.20000651665032</c:v>
                </c:pt>
                <c:pt idx="1029">
                  <c:v>137.30000652140006</c:v>
                </c:pt>
                <c:pt idx="1030">
                  <c:v>137.40000652614981</c:v>
                </c:pt>
                <c:pt idx="1031">
                  <c:v>137.50000653089955</c:v>
                </c:pt>
                <c:pt idx="1032">
                  <c:v>137.6000065356493</c:v>
                </c:pt>
                <c:pt idx="1033">
                  <c:v>137.70000654039904</c:v>
                </c:pt>
                <c:pt idx="1034">
                  <c:v>137.80000654514879</c:v>
                </c:pt>
                <c:pt idx="1035">
                  <c:v>137.90000654989854</c:v>
                </c:pt>
                <c:pt idx="1036">
                  <c:v>138.00000655464828</c:v>
                </c:pt>
                <c:pt idx="1037">
                  <c:v>138.10000655939803</c:v>
                </c:pt>
                <c:pt idx="1038">
                  <c:v>138.20000656414777</c:v>
                </c:pt>
                <c:pt idx="1039">
                  <c:v>138.30000656889752</c:v>
                </c:pt>
                <c:pt idx="1040">
                  <c:v>138.40000657364726</c:v>
                </c:pt>
                <c:pt idx="1041">
                  <c:v>138.50000657839701</c:v>
                </c:pt>
                <c:pt idx="1042">
                  <c:v>138.60000658314675</c:v>
                </c:pt>
                <c:pt idx="1043">
                  <c:v>138.7000065878965</c:v>
                </c:pt>
                <c:pt idx="1044">
                  <c:v>138.80000659264624</c:v>
                </c:pt>
                <c:pt idx="1045">
                  <c:v>138.90000659739599</c:v>
                </c:pt>
                <c:pt idx="1046">
                  <c:v>139.00000660214573</c:v>
                </c:pt>
                <c:pt idx="1047">
                  <c:v>139.10000660689548</c:v>
                </c:pt>
                <c:pt idx="1048">
                  <c:v>139.20000661164522</c:v>
                </c:pt>
                <c:pt idx="1049">
                  <c:v>139.30000661639497</c:v>
                </c:pt>
                <c:pt idx="1050">
                  <c:v>139.40000662114471</c:v>
                </c:pt>
                <c:pt idx="1051">
                  <c:v>139.50000662589446</c:v>
                </c:pt>
                <c:pt idx="1052">
                  <c:v>139.6000066306442</c:v>
                </c:pt>
                <c:pt idx="1053">
                  <c:v>139.70000663539395</c:v>
                </c:pt>
                <c:pt idx="1054">
                  <c:v>139.80000664014369</c:v>
                </c:pt>
                <c:pt idx="1055">
                  <c:v>139.90000664489344</c:v>
                </c:pt>
                <c:pt idx="1056">
                  <c:v>140.00000664964318</c:v>
                </c:pt>
                <c:pt idx="1057">
                  <c:v>140.10000665439293</c:v>
                </c:pt>
                <c:pt idx="1058">
                  <c:v>140.20000665914267</c:v>
                </c:pt>
                <c:pt idx="1059">
                  <c:v>140.30000666389242</c:v>
                </c:pt>
                <c:pt idx="1060">
                  <c:v>140.40000666864216</c:v>
                </c:pt>
                <c:pt idx="1061">
                  <c:v>140.50000667339191</c:v>
                </c:pt>
                <c:pt idx="1062">
                  <c:v>140.60000667814165</c:v>
                </c:pt>
                <c:pt idx="1063">
                  <c:v>140.7000066828914</c:v>
                </c:pt>
                <c:pt idx="1064">
                  <c:v>140.80000668764114</c:v>
                </c:pt>
                <c:pt idx="1065">
                  <c:v>140.90000669239089</c:v>
                </c:pt>
                <c:pt idx="1066">
                  <c:v>141.00000669714063</c:v>
                </c:pt>
                <c:pt idx="1067">
                  <c:v>141.10000670189038</c:v>
                </c:pt>
                <c:pt idx="1068">
                  <c:v>141.20000670664012</c:v>
                </c:pt>
                <c:pt idx="1069">
                  <c:v>141.30000671138987</c:v>
                </c:pt>
                <c:pt idx="1070">
                  <c:v>141.40000671613961</c:v>
                </c:pt>
                <c:pt idx="1071">
                  <c:v>141.50000672088936</c:v>
                </c:pt>
                <c:pt idx="1072">
                  <c:v>141.6000067256391</c:v>
                </c:pt>
                <c:pt idx="1073">
                  <c:v>141.70000673038885</c:v>
                </c:pt>
                <c:pt idx="1074">
                  <c:v>141.8000067351386</c:v>
                </c:pt>
                <c:pt idx="1075">
                  <c:v>141.90000673988834</c:v>
                </c:pt>
                <c:pt idx="1076">
                  <c:v>142.00000674463809</c:v>
                </c:pt>
                <c:pt idx="1077">
                  <c:v>142.10000674938783</c:v>
                </c:pt>
                <c:pt idx="1078">
                  <c:v>142.20000675413758</c:v>
                </c:pt>
                <c:pt idx="1079">
                  <c:v>142.30000675888732</c:v>
                </c:pt>
                <c:pt idx="1080">
                  <c:v>142.40000676363707</c:v>
                </c:pt>
                <c:pt idx="1081">
                  <c:v>142.50000676838681</c:v>
                </c:pt>
                <c:pt idx="1082">
                  <c:v>142.60000677313656</c:v>
                </c:pt>
                <c:pt idx="1083">
                  <c:v>142.7000067778863</c:v>
                </c:pt>
                <c:pt idx="1084">
                  <c:v>142.80000678263605</c:v>
                </c:pt>
                <c:pt idx="1085">
                  <c:v>142.90000678738579</c:v>
                </c:pt>
                <c:pt idx="1086">
                  <c:v>143.00000679213554</c:v>
                </c:pt>
                <c:pt idx="1087">
                  <c:v>143.10000679688528</c:v>
                </c:pt>
                <c:pt idx="1088">
                  <c:v>143.20000680163503</c:v>
                </c:pt>
                <c:pt idx="1089">
                  <c:v>143.30000680638477</c:v>
                </c:pt>
                <c:pt idx="1090">
                  <c:v>143.40000681113452</c:v>
                </c:pt>
                <c:pt idx="1091">
                  <c:v>143.50000681588426</c:v>
                </c:pt>
                <c:pt idx="1092">
                  <c:v>143.60000682063401</c:v>
                </c:pt>
                <c:pt idx="1093">
                  <c:v>143.70000682538375</c:v>
                </c:pt>
                <c:pt idx="1094">
                  <c:v>143.8000068301335</c:v>
                </c:pt>
                <c:pt idx="1095">
                  <c:v>143.90000683488324</c:v>
                </c:pt>
                <c:pt idx="1096">
                  <c:v>144.00000683963299</c:v>
                </c:pt>
                <c:pt idx="1097">
                  <c:v>144.10000684438273</c:v>
                </c:pt>
                <c:pt idx="1098">
                  <c:v>144.20000684913248</c:v>
                </c:pt>
                <c:pt idx="1099">
                  <c:v>144.30000685388222</c:v>
                </c:pt>
                <c:pt idx="1100">
                  <c:v>144.40000685863197</c:v>
                </c:pt>
                <c:pt idx="1101">
                  <c:v>144.50000686338171</c:v>
                </c:pt>
                <c:pt idx="1102">
                  <c:v>144.60000686813146</c:v>
                </c:pt>
                <c:pt idx="1103">
                  <c:v>144.7000068728812</c:v>
                </c:pt>
                <c:pt idx="1104">
                  <c:v>144.80000687763095</c:v>
                </c:pt>
                <c:pt idx="1105">
                  <c:v>144.90000688238069</c:v>
                </c:pt>
                <c:pt idx="1106">
                  <c:v>145.00000688713044</c:v>
                </c:pt>
                <c:pt idx="1107">
                  <c:v>145.10000689188018</c:v>
                </c:pt>
                <c:pt idx="1108">
                  <c:v>145.20000689662993</c:v>
                </c:pt>
                <c:pt idx="1109">
                  <c:v>145.30000690137967</c:v>
                </c:pt>
                <c:pt idx="1110">
                  <c:v>145.40000690612942</c:v>
                </c:pt>
                <c:pt idx="1111">
                  <c:v>145.50000691087916</c:v>
                </c:pt>
                <c:pt idx="1112">
                  <c:v>145.60000691562891</c:v>
                </c:pt>
                <c:pt idx="1113">
                  <c:v>145.70000692037866</c:v>
                </c:pt>
                <c:pt idx="1114">
                  <c:v>145.8000069251284</c:v>
                </c:pt>
                <c:pt idx="1115">
                  <c:v>145.90000692987815</c:v>
                </c:pt>
                <c:pt idx="1116">
                  <c:v>146.00000693462789</c:v>
                </c:pt>
                <c:pt idx="1117">
                  <c:v>146.10000693937764</c:v>
                </c:pt>
                <c:pt idx="1118">
                  <c:v>146.20000694412738</c:v>
                </c:pt>
                <c:pt idx="1119">
                  <c:v>146.30000694887713</c:v>
                </c:pt>
                <c:pt idx="1120">
                  <c:v>146.40000695362687</c:v>
                </c:pt>
                <c:pt idx="1121">
                  <c:v>146.50000695837662</c:v>
                </c:pt>
                <c:pt idx="1122">
                  <c:v>146.60000696312636</c:v>
                </c:pt>
                <c:pt idx="1123">
                  <c:v>146.70000696787611</c:v>
                </c:pt>
                <c:pt idx="1124">
                  <c:v>146.80000697262585</c:v>
                </c:pt>
                <c:pt idx="1125">
                  <c:v>146.9000069773756</c:v>
                </c:pt>
                <c:pt idx="1126">
                  <c:v>147.00000698212534</c:v>
                </c:pt>
                <c:pt idx="1127">
                  <c:v>147.10000698687509</c:v>
                </c:pt>
                <c:pt idx="1128">
                  <c:v>147.20000699162483</c:v>
                </c:pt>
                <c:pt idx="1129">
                  <c:v>147.30000699637458</c:v>
                </c:pt>
                <c:pt idx="1130">
                  <c:v>147.40000700112432</c:v>
                </c:pt>
                <c:pt idx="1131">
                  <c:v>147.50000700587407</c:v>
                </c:pt>
                <c:pt idx="1132">
                  <c:v>147.60000701062381</c:v>
                </c:pt>
                <c:pt idx="1133">
                  <c:v>147.70000701537356</c:v>
                </c:pt>
                <c:pt idx="1134">
                  <c:v>147.8000070201233</c:v>
                </c:pt>
                <c:pt idx="1135">
                  <c:v>147.90000702487305</c:v>
                </c:pt>
                <c:pt idx="1136">
                  <c:v>148.00000702962279</c:v>
                </c:pt>
                <c:pt idx="1137">
                  <c:v>148.10000703437254</c:v>
                </c:pt>
                <c:pt idx="1138">
                  <c:v>148.20000703912228</c:v>
                </c:pt>
                <c:pt idx="1139">
                  <c:v>148.30000704387203</c:v>
                </c:pt>
                <c:pt idx="1140">
                  <c:v>148.40000704862177</c:v>
                </c:pt>
                <c:pt idx="1141">
                  <c:v>148.50000705337152</c:v>
                </c:pt>
                <c:pt idx="1142">
                  <c:v>148.60000705812126</c:v>
                </c:pt>
                <c:pt idx="1143">
                  <c:v>148.70000706287101</c:v>
                </c:pt>
                <c:pt idx="1144">
                  <c:v>148.80000706762075</c:v>
                </c:pt>
                <c:pt idx="1145">
                  <c:v>148.9000070723705</c:v>
                </c:pt>
                <c:pt idx="1146">
                  <c:v>149.00000707712024</c:v>
                </c:pt>
                <c:pt idx="1147">
                  <c:v>149.10000708186999</c:v>
                </c:pt>
                <c:pt idx="1148">
                  <c:v>149.20000708661973</c:v>
                </c:pt>
                <c:pt idx="1149">
                  <c:v>149.30000709136948</c:v>
                </c:pt>
                <c:pt idx="1150">
                  <c:v>149.40000709611923</c:v>
                </c:pt>
                <c:pt idx="1151">
                  <c:v>149.50000710086897</c:v>
                </c:pt>
                <c:pt idx="1152">
                  <c:v>149.60000710561872</c:v>
                </c:pt>
                <c:pt idx="1153">
                  <c:v>149.70000711036846</c:v>
                </c:pt>
                <c:pt idx="1154">
                  <c:v>149.80000711511821</c:v>
                </c:pt>
                <c:pt idx="1155">
                  <c:v>149.90000711986795</c:v>
                </c:pt>
                <c:pt idx="1156">
                  <c:v>150.0000071246177</c:v>
                </c:pt>
                <c:pt idx="1157">
                  <c:v>150.10000712936744</c:v>
                </c:pt>
                <c:pt idx="1158">
                  <c:v>150.20000713411719</c:v>
                </c:pt>
                <c:pt idx="1159">
                  <c:v>150.30000713886693</c:v>
                </c:pt>
                <c:pt idx="1160">
                  <c:v>150.40000714361668</c:v>
                </c:pt>
                <c:pt idx="1161">
                  <c:v>150.50000714836642</c:v>
                </c:pt>
                <c:pt idx="1162">
                  <c:v>150.60000715311617</c:v>
                </c:pt>
                <c:pt idx="1163">
                  <c:v>150.70000715786591</c:v>
                </c:pt>
                <c:pt idx="1164">
                  <c:v>150.80000716261566</c:v>
                </c:pt>
                <c:pt idx="1165">
                  <c:v>150.9000071673654</c:v>
                </c:pt>
                <c:pt idx="1166">
                  <c:v>151.00000717211515</c:v>
                </c:pt>
                <c:pt idx="1167">
                  <c:v>151.10000717686489</c:v>
                </c:pt>
                <c:pt idx="1168">
                  <c:v>151.20000718161464</c:v>
                </c:pt>
                <c:pt idx="1169">
                  <c:v>151.30000718636438</c:v>
                </c:pt>
                <c:pt idx="1170">
                  <c:v>151.40000719111413</c:v>
                </c:pt>
                <c:pt idx="1171">
                  <c:v>151.50000719586387</c:v>
                </c:pt>
                <c:pt idx="1172">
                  <c:v>151.60000720061362</c:v>
                </c:pt>
                <c:pt idx="1173">
                  <c:v>151.70000720536336</c:v>
                </c:pt>
                <c:pt idx="1174">
                  <c:v>151.80000721011311</c:v>
                </c:pt>
                <c:pt idx="1175">
                  <c:v>151.90000721486285</c:v>
                </c:pt>
                <c:pt idx="1176">
                  <c:v>152.0000072196126</c:v>
                </c:pt>
                <c:pt idx="1177">
                  <c:v>152.10000722436234</c:v>
                </c:pt>
                <c:pt idx="1178">
                  <c:v>152.20000722911209</c:v>
                </c:pt>
                <c:pt idx="1179">
                  <c:v>152.30000723386183</c:v>
                </c:pt>
                <c:pt idx="1180">
                  <c:v>152.40000723861158</c:v>
                </c:pt>
                <c:pt idx="1181">
                  <c:v>152.50000724336132</c:v>
                </c:pt>
                <c:pt idx="1182">
                  <c:v>152.60000724811107</c:v>
                </c:pt>
                <c:pt idx="1183">
                  <c:v>152.70000725286081</c:v>
                </c:pt>
                <c:pt idx="1184">
                  <c:v>152.80000725761056</c:v>
                </c:pt>
                <c:pt idx="1185">
                  <c:v>152.9000072623603</c:v>
                </c:pt>
                <c:pt idx="1186">
                  <c:v>153.00000726711005</c:v>
                </c:pt>
                <c:pt idx="1187">
                  <c:v>153.10000727185979</c:v>
                </c:pt>
                <c:pt idx="1188">
                  <c:v>153.20000727660954</c:v>
                </c:pt>
                <c:pt idx="1189">
                  <c:v>153.30000728135929</c:v>
                </c:pt>
                <c:pt idx="1190">
                  <c:v>153.40000728610903</c:v>
                </c:pt>
                <c:pt idx="1191">
                  <c:v>153.50000729085878</c:v>
                </c:pt>
                <c:pt idx="1192">
                  <c:v>153.60000729560852</c:v>
                </c:pt>
                <c:pt idx="1193">
                  <c:v>153.70000730035827</c:v>
                </c:pt>
                <c:pt idx="1194">
                  <c:v>153.80000730510801</c:v>
                </c:pt>
                <c:pt idx="1195">
                  <c:v>153.90000730985776</c:v>
                </c:pt>
                <c:pt idx="1196">
                  <c:v>154.0000073146075</c:v>
                </c:pt>
                <c:pt idx="1197">
                  <c:v>154.10000731935725</c:v>
                </c:pt>
                <c:pt idx="1198">
                  <c:v>154.20000732410699</c:v>
                </c:pt>
                <c:pt idx="1199">
                  <c:v>154.30000732885674</c:v>
                </c:pt>
                <c:pt idx="1200">
                  <c:v>154.40000733360648</c:v>
                </c:pt>
                <c:pt idx="1201">
                  <c:v>154.50000733835623</c:v>
                </c:pt>
                <c:pt idx="1202">
                  <c:v>154.60000734310597</c:v>
                </c:pt>
                <c:pt idx="1203">
                  <c:v>154.70000734785572</c:v>
                </c:pt>
                <c:pt idx="1204">
                  <c:v>154.80000735260546</c:v>
                </c:pt>
                <c:pt idx="1205">
                  <c:v>154.90000735735521</c:v>
                </c:pt>
                <c:pt idx="1206">
                  <c:v>155.00000736210495</c:v>
                </c:pt>
                <c:pt idx="1207">
                  <c:v>155.1000073668547</c:v>
                </c:pt>
                <c:pt idx="1208">
                  <c:v>155.20000737160444</c:v>
                </c:pt>
                <c:pt idx="1209">
                  <c:v>155.30000737635419</c:v>
                </c:pt>
                <c:pt idx="1210">
                  <c:v>155.40000738110393</c:v>
                </c:pt>
                <c:pt idx="1211">
                  <c:v>155.50000738585368</c:v>
                </c:pt>
                <c:pt idx="1212">
                  <c:v>155.60000739060342</c:v>
                </c:pt>
                <c:pt idx="1213">
                  <c:v>155.70000739535317</c:v>
                </c:pt>
                <c:pt idx="1214">
                  <c:v>155.80000740010291</c:v>
                </c:pt>
                <c:pt idx="1215">
                  <c:v>155.90000740485266</c:v>
                </c:pt>
                <c:pt idx="1216">
                  <c:v>156.0000074096024</c:v>
                </c:pt>
                <c:pt idx="1217">
                  <c:v>156.10000741435215</c:v>
                </c:pt>
                <c:pt idx="1218">
                  <c:v>156.20000741910189</c:v>
                </c:pt>
                <c:pt idx="1219">
                  <c:v>156.30000742385164</c:v>
                </c:pt>
                <c:pt idx="1220">
                  <c:v>156.40000742860138</c:v>
                </c:pt>
                <c:pt idx="1221">
                  <c:v>156.50000743335113</c:v>
                </c:pt>
                <c:pt idx="1222">
                  <c:v>156.60000743810087</c:v>
                </c:pt>
                <c:pt idx="1223">
                  <c:v>156.70000744285062</c:v>
                </c:pt>
                <c:pt idx="1224">
                  <c:v>156.80000744760036</c:v>
                </c:pt>
                <c:pt idx="1225">
                  <c:v>156.90000745235011</c:v>
                </c:pt>
                <c:pt idx="1226">
                  <c:v>157.00000745709985</c:v>
                </c:pt>
                <c:pt idx="1227">
                  <c:v>157.1000074618496</c:v>
                </c:pt>
                <c:pt idx="1228">
                  <c:v>157.20000746659935</c:v>
                </c:pt>
                <c:pt idx="1229">
                  <c:v>157.30000747134909</c:v>
                </c:pt>
                <c:pt idx="1230">
                  <c:v>157.40000747609884</c:v>
                </c:pt>
                <c:pt idx="1231">
                  <c:v>157.50000748084858</c:v>
                </c:pt>
                <c:pt idx="1232">
                  <c:v>157.60000748559833</c:v>
                </c:pt>
                <c:pt idx="1233">
                  <c:v>157.70000749034807</c:v>
                </c:pt>
                <c:pt idx="1234">
                  <c:v>157.80000749509782</c:v>
                </c:pt>
                <c:pt idx="1235">
                  <c:v>157.90000749984756</c:v>
                </c:pt>
                <c:pt idx="1236">
                  <c:v>158.00000750459731</c:v>
                </c:pt>
                <c:pt idx="1237">
                  <c:v>158.10000750934705</c:v>
                </c:pt>
                <c:pt idx="1238">
                  <c:v>158.2000075140968</c:v>
                </c:pt>
                <c:pt idx="1239">
                  <c:v>158.30000751884654</c:v>
                </c:pt>
                <c:pt idx="1240">
                  <c:v>158.40000752359629</c:v>
                </c:pt>
                <c:pt idx="1241">
                  <c:v>158.50000752834603</c:v>
                </c:pt>
                <c:pt idx="1242">
                  <c:v>158.60000753309578</c:v>
                </c:pt>
                <c:pt idx="1243">
                  <c:v>158.70000753784552</c:v>
                </c:pt>
                <c:pt idx="1244">
                  <c:v>158.80000754259527</c:v>
                </c:pt>
                <c:pt idx="1245">
                  <c:v>158.90000754734501</c:v>
                </c:pt>
                <c:pt idx="1246">
                  <c:v>159.00000755209476</c:v>
                </c:pt>
                <c:pt idx="1247">
                  <c:v>159.1000075568445</c:v>
                </c:pt>
                <c:pt idx="1248">
                  <c:v>159.20000756159425</c:v>
                </c:pt>
                <c:pt idx="1249">
                  <c:v>159.30000756634399</c:v>
                </c:pt>
                <c:pt idx="1250">
                  <c:v>159.40000757109374</c:v>
                </c:pt>
                <c:pt idx="1251">
                  <c:v>159.50000757584348</c:v>
                </c:pt>
                <c:pt idx="1252">
                  <c:v>159.60000758059323</c:v>
                </c:pt>
                <c:pt idx="1253">
                  <c:v>159.70000758534297</c:v>
                </c:pt>
                <c:pt idx="1254">
                  <c:v>159.80000759009272</c:v>
                </c:pt>
                <c:pt idx="1255">
                  <c:v>159.90000759484246</c:v>
                </c:pt>
                <c:pt idx="1256">
                  <c:v>160.00000759959221</c:v>
                </c:pt>
                <c:pt idx="1257">
                  <c:v>160.10000760434195</c:v>
                </c:pt>
                <c:pt idx="1258">
                  <c:v>160.2000076090917</c:v>
                </c:pt>
                <c:pt idx="1259">
                  <c:v>160.30000761384144</c:v>
                </c:pt>
                <c:pt idx="1260">
                  <c:v>160.40000761859119</c:v>
                </c:pt>
                <c:pt idx="1261">
                  <c:v>160.50000762334093</c:v>
                </c:pt>
                <c:pt idx="1262">
                  <c:v>160.60000762809068</c:v>
                </c:pt>
                <c:pt idx="1263">
                  <c:v>160.70000763284042</c:v>
                </c:pt>
                <c:pt idx="1264">
                  <c:v>160.80000763759017</c:v>
                </c:pt>
                <c:pt idx="1265">
                  <c:v>160.90000764233992</c:v>
                </c:pt>
                <c:pt idx="1266">
                  <c:v>161.00000764708966</c:v>
                </c:pt>
                <c:pt idx="1267">
                  <c:v>161.10000765183941</c:v>
                </c:pt>
                <c:pt idx="1268">
                  <c:v>161.20000765658915</c:v>
                </c:pt>
                <c:pt idx="1269">
                  <c:v>161.3000076613389</c:v>
                </c:pt>
                <c:pt idx="1270">
                  <c:v>161.40000766608864</c:v>
                </c:pt>
                <c:pt idx="1271">
                  <c:v>161.50000767083839</c:v>
                </c:pt>
                <c:pt idx="1272">
                  <c:v>161.60000767558813</c:v>
                </c:pt>
                <c:pt idx="1273">
                  <c:v>161.70000768033788</c:v>
                </c:pt>
                <c:pt idx="1274">
                  <c:v>161.80000768508762</c:v>
                </c:pt>
                <c:pt idx="1275">
                  <c:v>161.90000768983737</c:v>
                </c:pt>
                <c:pt idx="1276">
                  <c:v>162.00000769458711</c:v>
                </c:pt>
                <c:pt idx="1277">
                  <c:v>162.10000769933686</c:v>
                </c:pt>
                <c:pt idx="1278">
                  <c:v>162.2000077040866</c:v>
                </c:pt>
                <c:pt idx="1279">
                  <c:v>162.30000770883635</c:v>
                </c:pt>
                <c:pt idx="1280">
                  <c:v>162.40000771358609</c:v>
                </c:pt>
                <c:pt idx="1281">
                  <c:v>162.50000771833584</c:v>
                </c:pt>
                <c:pt idx="1282">
                  <c:v>162.60000772308558</c:v>
                </c:pt>
                <c:pt idx="1283">
                  <c:v>162.70000772783533</c:v>
                </c:pt>
                <c:pt idx="1284">
                  <c:v>162.80000773258507</c:v>
                </c:pt>
                <c:pt idx="1285">
                  <c:v>162.90000773733482</c:v>
                </c:pt>
                <c:pt idx="1286">
                  <c:v>163.00000774208456</c:v>
                </c:pt>
                <c:pt idx="1287">
                  <c:v>163.10000774683431</c:v>
                </c:pt>
                <c:pt idx="1288">
                  <c:v>163.20000775158405</c:v>
                </c:pt>
                <c:pt idx="1289">
                  <c:v>163.3000077563338</c:v>
                </c:pt>
                <c:pt idx="1290">
                  <c:v>163.40000776108354</c:v>
                </c:pt>
                <c:pt idx="1291">
                  <c:v>163.50000776583329</c:v>
                </c:pt>
                <c:pt idx="1292">
                  <c:v>163.60000777058303</c:v>
                </c:pt>
                <c:pt idx="1293">
                  <c:v>163.70000777533278</c:v>
                </c:pt>
                <c:pt idx="1294">
                  <c:v>163.80000778008252</c:v>
                </c:pt>
                <c:pt idx="1295">
                  <c:v>163.90000778483227</c:v>
                </c:pt>
                <c:pt idx="1296">
                  <c:v>164.00000778958201</c:v>
                </c:pt>
                <c:pt idx="1297">
                  <c:v>164.10000779433176</c:v>
                </c:pt>
                <c:pt idx="1298">
                  <c:v>164.2000077990815</c:v>
                </c:pt>
                <c:pt idx="1299">
                  <c:v>164.30000780383125</c:v>
                </c:pt>
                <c:pt idx="1300">
                  <c:v>164.40000780858099</c:v>
                </c:pt>
                <c:pt idx="1301">
                  <c:v>164.50000781333074</c:v>
                </c:pt>
                <c:pt idx="1302">
                  <c:v>164.60000781808048</c:v>
                </c:pt>
                <c:pt idx="1303">
                  <c:v>164.70000782283023</c:v>
                </c:pt>
                <c:pt idx="1304">
                  <c:v>164.80000782757998</c:v>
                </c:pt>
                <c:pt idx="1305">
                  <c:v>164.90000783232972</c:v>
                </c:pt>
                <c:pt idx="1306">
                  <c:v>165.00000783707947</c:v>
                </c:pt>
                <c:pt idx="1307">
                  <c:v>165.10000784182921</c:v>
                </c:pt>
                <c:pt idx="1308">
                  <c:v>165.20000784657896</c:v>
                </c:pt>
                <c:pt idx="1309">
                  <c:v>165.3000078513287</c:v>
                </c:pt>
                <c:pt idx="1310">
                  <c:v>165.40000785607845</c:v>
                </c:pt>
                <c:pt idx="1311">
                  <c:v>165.50000786082819</c:v>
                </c:pt>
                <c:pt idx="1312">
                  <c:v>165.60000786557794</c:v>
                </c:pt>
                <c:pt idx="1313">
                  <c:v>165.70000787032768</c:v>
                </c:pt>
                <c:pt idx="1314">
                  <c:v>165.80000787507743</c:v>
                </c:pt>
                <c:pt idx="1315">
                  <c:v>165.90000787982717</c:v>
                </c:pt>
                <c:pt idx="1316">
                  <c:v>166.00000788457692</c:v>
                </c:pt>
                <c:pt idx="1317">
                  <c:v>166.10000788932666</c:v>
                </c:pt>
                <c:pt idx="1318">
                  <c:v>166.20000789407641</c:v>
                </c:pt>
                <c:pt idx="1319">
                  <c:v>166.30000789882615</c:v>
                </c:pt>
                <c:pt idx="1320">
                  <c:v>166.4000079035759</c:v>
                </c:pt>
                <c:pt idx="1321">
                  <c:v>166.50000790832564</c:v>
                </c:pt>
                <c:pt idx="1322">
                  <c:v>166.60000791307539</c:v>
                </c:pt>
                <c:pt idx="1323">
                  <c:v>166.70000791782513</c:v>
                </c:pt>
                <c:pt idx="1324">
                  <c:v>166.80000792257488</c:v>
                </c:pt>
                <c:pt idx="1325">
                  <c:v>166.90000792732462</c:v>
                </c:pt>
                <c:pt idx="1326">
                  <c:v>167.00000793207437</c:v>
                </c:pt>
                <c:pt idx="1327">
                  <c:v>167.10000793682411</c:v>
                </c:pt>
                <c:pt idx="1328">
                  <c:v>167.20000794157386</c:v>
                </c:pt>
                <c:pt idx="1329">
                  <c:v>167.3000079463236</c:v>
                </c:pt>
                <c:pt idx="1330">
                  <c:v>167.40000795107335</c:v>
                </c:pt>
                <c:pt idx="1331">
                  <c:v>167.50000795582309</c:v>
                </c:pt>
                <c:pt idx="1332">
                  <c:v>167.60000796057284</c:v>
                </c:pt>
                <c:pt idx="1333">
                  <c:v>167.70000796532258</c:v>
                </c:pt>
                <c:pt idx="1334">
                  <c:v>167.80000797007233</c:v>
                </c:pt>
                <c:pt idx="1335">
                  <c:v>167.90000797482207</c:v>
                </c:pt>
                <c:pt idx="1336">
                  <c:v>168.00000797957182</c:v>
                </c:pt>
                <c:pt idx="1337">
                  <c:v>168.10000798432156</c:v>
                </c:pt>
                <c:pt idx="1338">
                  <c:v>168.20000798907131</c:v>
                </c:pt>
                <c:pt idx="1339">
                  <c:v>168.30000799382105</c:v>
                </c:pt>
                <c:pt idx="1340">
                  <c:v>168.4000079985708</c:v>
                </c:pt>
                <c:pt idx="1341">
                  <c:v>168.50000800332054</c:v>
                </c:pt>
                <c:pt idx="1342">
                  <c:v>168.60000800807029</c:v>
                </c:pt>
                <c:pt idx="1343">
                  <c:v>168.70000801282004</c:v>
                </c:pt>
                <c:pt idx="1344">
                  <c:v>168.80000801756978</c:v>
                </c:pt>
                <c:pt idx="1345">
                  <c:v>168.90000802231953</c:v>
                </c:pt>
                <c:pt idx="1346">
                  <c:v>169.00000802706927</c:v>
                </c:pt>
                <c:pt idx="1347">
                  <c:v>169.10000803181902</c:v>
                </c:pt>
                <c:pt idx="1348">
                  <c:v>169.20000803656876</c:v>
                </c:pt>
                <c:pt idx="1349">
                  <c:v>169.30000804131851</c:v>
                </c:pt>
                <c:pt idx="1350">
                  <c:v>169.40000804606825</c:v>
                </c:pt>
                <c:pt idx="1351">
                  <c:v>169.500008050818</c:v>
                </c:pt>
                <c:pt idx="1352">
                  <c:v>169.60000805556774</c:v>
                </c:pt>
                <c:pt idx="1353">
                  <c:v>169.70000806031749</c:v>
                </c:pt>
                <c:pt idx="1354">
                  <c:v>169.80000806506723</c:v>
                </c:pt>
                <c:pt idx="1355">
                  <c:v>169.90000806981698</c:v>
                </c:pt>
                <c:pt idx="1356">
                  <c:v>170.00000807456672</c:v>
                </c:pt>
                <c:pt idx="1357">
                  <c:v>170.10000807931647</c:v>
                </c:pt>
                <c:pt idx="1358">
                  <c:v>170.20000808406621</c:v>
                </c:pt>
                <c:pt idx="1359">
                  <c:v>170.30000808881596</c:v>
                </c:pt>
                <c:pt idx="1360">
                  <c:v>170.4000080935657</c:v>
                </c:pt>
                <c:pt idx="1361">
                  <c:v>170.50000809831545</c:v>
                </c:pt>
                <c:pt idx="1362">
                  <c:v>170.60000810306519</c:v>
                </c:pt>
                <c:pt idx="1363">
                  <c:v>170.70000810781494</c:v>
                </c:pt>
                <c:pt idx="1364">
                  <c:v>170.80000811256468</c:v>
                </c:pt>
                <c:pt idx="1365">
                  <c:v>170.90000811731443</c:v>
                </c:pt>
                <c:pt idx="1366">
                  <c:v>171.00000812206417</c:v>
                </c:pt>
                <c:pt idx="1367">
                  <c:v>171.10000812681392</c:v>
                </c:pt>
                <c:pt idx="1368">
                  <c:v>171.20000813156366</c:v>
                </c:pt>
                <c:pt idx="1369">
                  <c:v>171.30000813631341</c:v>
                </c:pt>
                <c:pt idx="1370">
                  <c:v>171.40000814106315</c:v>
                </c:pt>
                <c:pt idx="1371">
                  <c:v>171.5000081458129</c:v>
                </c:pt>
                <c:pt idx="1372">
                  <c:v>171.60000815056264</c:v>
                </c:pt>
                <c:pt idx="1373">
                  <c:v>171.70000815531239</c:v>
                </c:pt>
                <c:pt idx="1374">
                  <c:v>171.80000816006213</c:v>
                </c:pt>
                <c:pt idx="1375">
                  <c:v>171.90000816481188</c:v>
                </c:pt>
                <c:pt idx="1376">
                  <c:v>172.00000816956162</c:v>
                </c:pt>
                <c:pt idx="1377">
                  <c:v>172.10000817431137</c:v>
                </c:pt>
                <c:pt idx="1378">
                  <c:v>172.20000817906111</c:v>
                </c:pt>
                <c:pt idx="1379">
                  <c:v>172.30000818381086</c:v>
                </c:pt>
                <c:pt idx="1380">
                  <c:v>172.40000818856061</c:v>
                </c:pt>
                <c:pt idx="1381">
                  <c:v>172.50000819331035</c:v>
                </c:pt>
                <c:pt idx="1382">
                  <c:v>172.6000081980601</c:v>
                </c:pt>
                <c:pt idx="1383">
                  <c:v>172.70000820280984</c:v>
                </c:pt>
                <c:pt idx="1384">
                  <c:v>172.80000820755959</c:v>
                </c:pt>
                <c:pt idx="1385">
                  <c:v>172.90000821230933</c:v>
                </c:pt>
                <c:pt idx="1386">
                  <c:v>173.00000821705908</c:v>
                </c:pt>
                <c:pt idx="1387">
                  <c:v>173.10000822180882</c:v>
                </c:pt>
                <c:pt idx="1388">
                  <c:v>173.20000822655857</c:v>
                </c:pt>
                <c:pt idx="1389">
                  <c:v>173.30000823130831</c:v>
                </c:pt>
                <c:pt idx="1390">
                  <c:v>173.40000823605806</c:v>
                </c:pt>
                <c:pt idx="1391">
                  <c:v>173.5000082408078</c:v>
                </c:pt>
                <c:pt idx="1392">
                  <c:v>173.60000824555755</c:v>
                </c:pt>
                <c:pt idx="1393">
                  <c:v>173.70000825030729</c:v>
                </c:pt>
                <c:pt idx="1394">
                  <c:v>173.80000825505704</c:v>
                </c:pt>
                <c:pt idx="1395">
                  <c:v>173.90000825980678</c:v>
                </c:pt>
                <c:pt idx="1396">
                  <c:v>174.00000826455653</c:v>
                </c:pt>
                <c:pt idx="1397">
                  <c:v>174.10000826930627</c:v>
                </c:pt>
                <c:pt idx="1398">
                  <c:v>174.20000827405602</c:v>
                </c:pt>
                <c:pt idx="1399">
                  <c:v>174.30000827880576</c:v>
                </c:pt>
                <c:pt idx="1400">
                  <c:v>174.40000828355551</c:v>
                </c:pt>
                <c:pt idx="1401">
                  <c:v>174.50000828830525</c:v>
                </c:pt>
                <c:pt idx="1402">
                  <c:v>174.600008293055</c:v>
                </c:pt>
                <c:pt idx="1403">
                  <c:v>174.70000829780474</c:v>
                </c:pt>
                <c:pt idx="1404">
                  <c:v>174.80000830255449</c:v>
                </c:pt>
                <c:pt idx="1405">
                  <c:v>174.90000830730423</c:v>
                </c:pt>
                <c:pt idx="1406">
                  <c:v>175.00000831205398</c:v>
                </c:pt>
                <c:pt idx="1407">
                  <c:v>175.10000831680372</c:v>
                </c:pt>
                <c:pt idx="1408">
                  <c:v>175.20000832155347</c:v>
                </c:pt>
                <c:pt idx="1409">
                  <c:v>175.30000832630321</c:v>
                </c:pt>
                <c:pt idx="1410">
                  <c:v>175.40000833105296</c:v>
                </c:pt>
                <c:pt idx="1411">
                  <c:v>175.5000083358027</c:v>
                </c:pt>
                <c:pt idx="1412">
                  <c:v>175.60000834055245</c:v>
                </c:pt>
                <c:pt idx="1413">
                  <c:v>175.70000834530219</c:v>
                </c:pt>
                <c:pt idx="1414">
                  <c:v>175.80000835005194</c:v>
                </c:pt>
                <c:pt idx="1415">
                  <c:v>175.90000835480168</c:v>
                </c:pt>
                <c:pt idx="1416">
                  <c:v>176.00000835955143</c:v>
                </c:pt>
                <c:pt idx="1417">
                  <c:v>176.10000836430117</c:v>
                </c:pt>
                <c:pt idx="1418">
                  <c:v>176.20000836905092</c:v>
                </c:pt>
                <c:pt idx="1419">
                  <c:v>176.30000837380067</c:v>
                </c:pt>
                <c:pt idx="1420">
                  <c:v>176.40000837855041</c:v>
                </c:pt>
                <c:pt idx="1421">
                  <c:v>176.50000838330016</c:v>
                </c:pt>
                <c:pt idx="1422">
                  <c:v>176.6000083880499</c:v>
                </c:pt>
                <c:pt idx="1423">
                  <c:v>176.70000839279965</c:v>
                </c:pt>
                <c:pt idx="1424">
                  <c:v>176.80000839754939</c:v>
                </c:pt>
                <c:pt idx="1425">
                  <c:v>176.90000840229914</c:v>
                </c:pt>
                <c:pt idx="1426">
                  <c:v>177.00000840704888</c:v>
                </c:pt>
                <c:pt idx="1427">
                  <c:v>177.10000841179863</c:v>
                </c:pt>
                <c:pt idx="1428">
                  <c:v>177.20000841654837</c:v>
                </c:pt>
                <c:pt idx="1429">
                  <c:v>177.30000842129812</c:v>
                </c:pt>
                <c:pt idx="1430">
                  <c:v>177.40000842604786</c:v>
                </c:pt>
                <c:pt idx="1431">
                  <c:v>177.50000843079761</c:v>
                </c:pt>
                <c:pt idx="1432">
                  <c:v>177.60000843554735</c:v>
                </c:pt>
                <c:pt idx="1433">
                  <c:v>177.7000084402971</c:v>
                </c:pt>
                <c:pt idx="1434">
                  <c:v>177.80000844504684</c:v>
                </c:pt>
                <c:pt idx="1435">
                  <c:v>177.90000844979659</c:v>
                </c:pt>
                <c:pt idx="1436">
                  <c:v>178.00000845454633</c:v>
                </c:pt>
                <c:pt idx="1437">
                  <c:v>178.10000845929608</c:v>
                </c:pt>
                <c:pt idx="1438">
                  <c:v>178.20000846404582</c:v>
                </c:pt>
                <c:pt idx="1439">
                  <c:v>178.30000846879557</c:v>
                </c:pt>
                <c:pt idx="1440">
                  <c:v>178.40000847354531</c:v>
                </c:pt>
                <c:pt idx="1441">
                  <c:v>178.50000847829506</c:v>
                </c:pt>
                <c:pt idx="1442">
                  <c:v>178.6000084830448</c:v>
                </c:pt>
                <c:pt idx="1443">
                  <c:v>178.70000848779455</c:v>
                </c:pt>
                <c:pt idx="1444">
                  <c:v>178.80000849254429</c:v>
                </c:pt>
                <c:pt idx="1445">
                  <c:v>178.90000849729404</c:v>
                </c:pt>
                <c:pt idx="1446">
                  <c:v>179.00000850204378</c:v>
                </c:pt>
                <c:pt idx="1447">
                  <c:v>179.10000850679353</c:v>
                </c:pt>
                <c:pt idx="1448">
                  <c:v>179.20000851154327</c:v>
                </c:pt>
                <c:pt idx="1449">
                  <c:v>179.30000851629302</c:v>
                </c:pt>
                <c:pt idx="1450">
                  <c:v>179.40000852104276</c:v>
                </c:pt>
                <c:pt idx="1451">
                  <c:v>179.50000852579251</c:v>
                </c:pt>
                <c:pt idx="1452">
                  <c:v>179.60000853054225</c:v>
                </c:pt>
                <c:pt idx="1453">
                  <c:v>179.700008535292</c:v>
                </c:pt>
                <c:pt idx="1454">
                  <c:v>179.80000854004174</c:v>
                </c:pt>
                <c:pt idx="1455">
                  <c:v>179.90000854479149</c:v>
                </c:pt>
                <c:pt idx="1456">
                  <c:v>180.00000854954123</c:v>
                </c:pt>
                <c:pt idx="1457">
                  <c:v>180.10000855429098</c:v>
                </c:pt>
                <c:pt idx="1458">
                  <c:v>180.20000855904073</c:v>
                </c:pt>
                <c:pt idx="1459">
                  <c:v>180.30000856379047</c:v>
                </c:pt>
                <c:pt idx="1460">
                  <c:v>180.40000856854022</c:v>
                </c:pt>
                <c:pt idx="1461">
                  <c:v>180.50000857328996</c:v>
                </c:pt>
                <c:pt idx="1462">
                  <c:v>180.60000857803971</c:v>
                </c:pt>
                <c:pt idx="1463">
                  <c:v>180.70000858278945</c:v>
                </c:pt>
                <c:pt idx="1464">
                  <c:v>180.8000085875392</c:v>
                </c:pt>
                <c:pt idx="1465">
                  <c:v>180.90000859228894</c:v>
                </c:pt>
                <c:pt idx="1466">
                  <c:v>181.00000859703869</c:v>
                </c:pt>
                <c:pt idx="1467">
                  <c:v>181.10000860178843</c:v>
                </c:pt>
                <c:pt idx="1468">
                  <c:v>181.20000860653818</c:v>
                </c:pt>
                <c:pt idx="1469">
                  <c:v>181.30000861128792</c:v>
                </c:pt>
                <c:pt idx="1470">
                  <c:v>181.40000861603767</c:v>
                </c:pt>
                <c:pt idx="1471">
                  <c:v>181.50000862078741</c:v>
                </c:pt>
                <c:pt idx="1472">
                  <c:v>181.60000862553716</c:v>
                </c:pt>
                <c:pt idx="1473">
                  <c:v>181.7000086302869</c:v>
                </c:pt>
                <c:pt idx="1474">
                  <c:v>181.80000863503665</c:v>
                </c:pt>
                <c:pt idx="1475">
                  <c:v>181.90000863978639</c:v>
                </c:pt>
                <c:pt idx="1476">
                  <c:v>182.00000864453614</c:v>
                </c:pt>
                <c:pt idx="1477">
                  <c:v>182.10000864928588</c:v>
                </c:pt>
                <c:pt idx="1478">
                  <c:v>182.20000865403563</c:v>
                </c:pt>
                <c:pt idx="1479">
                  <c:v>182.30000865878537</c:v>
                </c:pt>
                <c:pt idx="1480">
                  <c:v>182.40000866353512</c:v>
                </c:pt>
                <c:pt idx="1481">
                  <c:v>182.50000866828486</c:v>
                </c:pt>
                <c:pt idx="1482">
                  <c:v>182.60000867303461</c:v>
                </c:pt>
                <c:pt idx="1483">
                  <c:v>182.70000867778435</c:v>
                </c:pt>
                <c:pt idx="1484">
                  <c:v>182.8000086825341</c:v>
                </c:pt>
                <c:pt idx="1485">
                  <c:v>182.90000868728384</c:v>
                </c:pt>
                <c:pt idx="1486">
                  <c:v>183.00000869203359</c:v>
                </c:pt>
                <c:pt idx="1487">
                  <c:v>183.10000869678333</c:v>
                </c:pt>
                <c:pt idx="1488">
                  <c:v>183.20000870153308</c:v>
                </c:pt>
                <c:pt idx="1489">
                  <c:v>183.30000870628282</c:v>
                </c:pt>
                <c:pt idx="1490">
                  <c:v>183.40000871103257</c:v>
                </c:pt>
                <c:pt idx="1491">
                  <c:v>183.50000871578231</c:v>
                </c:pt>
                <c:pt idx="1492">
                  <c:v>183.60000872053206</c:v>
                </c:pt>
                <c:pt idx="1493">
                  <c:v>183.7000087252818</c:v>
                </c:pt>
                <c:pt idx="1494">
                  <c:v>183.80000873003155</c:v>
                </c:pt>
                <c:pt idx="1495">
                  <c:v>183.9000087347813</c:v>
                </c:pt>
                <c:pt idx="1496">
                  <c:v>184.00000873953104</c:v>
                </c:pt>
                <c:pt idx="1497">
                  <c:v>184.10000874428079</c:v>
                </c:pt>
                <c:pt idx="1498">
                  <c:v>184.20000874903053</c:v>
                </c:pt>
                <c:pt idx="1499">
                  <c:v>184.30000875378028</c:v>
                </c:pt>
                <c:pt idx="1500">
                  <c:v>184.40000875853002</c:v>
                </c:pt>
                <c:pt idx="1501">
                  <c:v>184.50000876327977</c:v>
                </c:pt>
                <c:pt idx="1502">
                  <c:v>184.60000876802951</c:v>
                </c:pt>
                <c:pt idx="1503">
                  <c:v>184.70000877277926</c:v>
                </c:pt>
                <c:pt idx="1504">
                  <c:v>184.800008777529</c:v>
                </c:pt>
                <c:pt idx="1505">
                  <c:v>184.90000878227875</c:v>
                </c:pt>
                <c:pt idx="1506">
                  <c:v>185.00000878702849</c:v>
                </c:pt>
                <c:pt idx="1507">
                  <c:v>185.10000879177824</c:v>
                </c:pt>
                <c:pt idx="1508">
                  <c:v>185.20000879652798</c:v>
                </c:pt>
                <c:pt idx="1509">
                  <c:v>185.30000880127773</c:v>
                </c:pt>
                <c:pt idx="1510">
                  <c:v>185.40000880602747</c:v>
                </c:pt>
                <c:pt idx="1511">
                  <c:v>185.50000881077722</c:v>
                </c:pt>
                <c:pt idx="1512">
                  <c:v>185.60000881552696</c:v>
                </c:pt>
                <c:pt idx="1513">
                  <c:v>185.70000882027671</c:v>
                </c:pt>
                <c:pt idx="1514">
                  <c:v>185.80000882502645</c:v>
                </c:pt>
                <c:pt idx="1515">
                  <c:v>185.9000088297762</c:v>
                </c:pt>
                <c:pt idx="1516">
                  <c:v>186.00000883452594</c:v>
                </c:pt>
                <c:pt idx="1517">
                  <c:v>186.10000883927569</c:v>
                </c:pt>
                <c:pt idx="1518">
                  <c:v>186.20000884402543</c:v>
                </c:pt>
                <c:pt idx="1519">
                  <c:v>186.30000884877518</c:v>
                </c:pt>
                <c:pt idx="1520">
                  <c:v>186.40000885352492</c:v>
                </c:pt>
                <c:pt idx="1521">
                  <c:v>186.50000885827467</c:v>
                </c:pt>
                <c:pt idx="1522">
                  <c:v>186.60000886302441</c:v>
                </c:pt>
                <c:pt idx="1523">
                  <c:v>186.70000886777416</c:v>
                </c:pt>
                <c:pt idx="1524">
                  <c:v>186.8000088725239</c:v>
                </c:pt>
                <c:pt idx="1525">
                  <c:v>186.90000887727365</c:v>
                </c:pt>
                <c:pt idx="1526">
                  <c:v>187.00000888202339</c:v>
                </c:pt>
                <c:pt idx="1527">
                  <c:v>187.10000888677314</c:v>
                </c:pt>
                <c:pt idx="1528">
                  <c:v>187.20000889152288</c:v>
                </c:pt>
                <c:pt idx="1529">
                  <c:v>187.30000889627263</c:v>
                </c:pt>
                <c:pt idx="1530">
                  <c:v>187.40000890102237</c:v>
                </c:pt>
                <c:pt idx="1531">
                  <c:v>187.50000890577212</c:v>
                </c:pt>
                <c:pt idx="1532">
                  <c:v>187.60000891052186</c:v>
                </c:pt>
                <c:pt idx="1533">
                  <c:v>187.70000891527161</c:v>
                </c:pt>
                <c:pt idx="1534">
                  <c:v>187.80000892002136</c:v>
                </c:pt>
                <c:pt idx="1535">
                  <c:v>187.9000089247711</c:v>
                </c:pt>
                <c:pt idx="1536">
                  <c:v>188.00000892952085</c:v>
                </c:pt>
                <c:pt idx="1537">
                  <c:v>188.10000893427059</c:v>
                </c:pt>
                <c:pt idx="1538">
                  <c:v>188.20000893902034</c:v>
                </c:pt>
                <c:pt idx="1539">
                  <c:v>188.30000894377008</c:v>
                </c:pt>
                <c:pt idx="1540">
                  <c:v>188.40000894851983</c:v>
                </c:pt>
                <c:pt idx="1541">
                  <c:v>188.50000895326957</c:v>
                </c:pt>
                <c:pt idx="1542">
                  <c:v>188.60000895801932</c:v>
                </c:pt>
                <c:pt idx="1543">
                  <c:v>188.70000896276906</c:v>
                </c:pt>
                <c:pt idx="1544">
                  <c:v>188.80000896751881</c:v>
                </c:pt>
                <c:pt idx="1545">
                  <c:v>188.90000897226855</c:v>
                </c:pt>
                <c:pt idx="1546">
                  <c:v>189.0000089770183</c:v>
                </c:pt>
                <c:pt idx="1547">
                  <c:v>189.10000898176804</c:v>
                </c:pt>
                <c:pt idx="1548">
                  <c:v>189.20000898651779</c:v>
                </c:pt>
                <c:pt idx="1549">
                  <c:v>189.30000899126753</c:v>
                </c:pt>
                <c:pt idx="1550">
                  <c:v>189.40000899601728</c:v>
                </c:pt>
                <c:pt idx="1551">
                  <c:v>189.50000900076702</c:v>
                </c:pt>
                <c:pt idx="1552">
                  <c:v>189.60000900551677</c:v>
                </c:pt>
                <c:pt idx="1553">
                  <c:v>189.70000901026651</c:v>
                </c:pt>
                <c:pt idx="1554">
                  <c:v>189.80000901501626</c:v>
                </c:pt>
                <c:pt idx="1555">
                  <c:v>189.900009019766</c:v>
                </c:pt>
                <c:pt idx="1556">
                  <c:v>190.00000902451575</c:v>
                </c:pt>
                <c:pt idx="1557">
                  <c:v>190.10000902926549</c:v>
                </c:pt>
                <c:pt idx="1558">
                  <c:v>190.20000903401524</c:v>
                </c:pt>
                <c:pt idx="1559">
                  <c:v>190.30000903876498</c:v>
                </c:pt>
                <c:pt idx="1560">
                  <c:v>190.40000904351473</c:v>
                </c:pt>
                <c:pt idx="1561">
                  <c:v>190.50000904826447</c:v>
                </c:pt>
                <c:pt idx="1562">
                  <c:v>190.60000905301422</c:v>
                </c:pt>
                <c:pt idx="1563">
                  <c:v>190.70000905776396</c:v>
                </c:pt>
                <c:pt idx="1564">
                  <c:v>190.80000906251371</c:v>
                </c:pt>
                <c:pt idx="1565">
                  <c:v>190.90000906726345</c:v>
                </c:pt>
                <c:pt idx="1566">
                  <c:v>191.0000090720132</c:v>
                </c:pt>
                <c:pt idx="1567">
                  <c:v>191.10000907676294</c:v>
                </c:pt>
                <c:pt idx="1568">
                  <c:v>191.20000908151269</c:v>
                </c:pt>
                <c:pt idx="1569">
                  <c:v>191.30000908626243</c:v>
                </c:pt>
                <c:pt idx="1570">
                  <c:v>191.40000909101218</c:v>
                </c:pt>
                <c:pt idx="1571">
                  <c:v>191.50000909576192</c:v>
                </c:pt>
                <c:pt idx="1572">
                  <c:v>191.60000910051167</c:v>
                </c:pt>
                <c:pt idx="1573">
                  <c:v>191.70000910526142</c:v>
                </c:pt>
                <c:pt idx="1574">
                  <c:v>191.80000911001116</c:v>
                </c:pt>
                <c:pt idx="1575">
                  <c:v>191.90000911476091</c:v>
                </c:pt>
                <c:pt idx="1576">
                  <c:v>192.00000911951065</c:v>
                </c:pt>
                <c:pt idx="1577">
                  <c:v>192.1000091242604</c:v>
                </c:pt>
                <c:pt idx="1578">
                  <c:v>192.20000912901014</c:v>
                </c:pt>
                <c:pt idx="1579">
                  <c:v>192.30000913375989</c:v>
                </c:pt>
                <c:pt idx="1580">
                  <c:v>192.40000913850963</c:v>
                </c:pt>
                <c:pt idx="1581">
                  <c:v>192.50000914325938</c:v>
                </c:pt>
                <c:pt idx="1582">
                  <c:v>192.60000914800912</c:v>
                </c:pt>
                <c:pt idx="1583">
                  <c:v>192.70000915275887</c:v>
                </c:pt>
                <c:pt idx="1584">
                  <c:v>192.80000915750861</c:v>
                </c:pt>
                <c:pt idx="1585">
                  <c:v>192.90000916225836</c:v>
                </c:pt>
                <c:pt idx="1586">
                  <c:v>193.0000091670081</c:v>
                </c:pt>
                <c:pt idx="1587">
                  <c:v>193.10000917175785</c:v>
                </c:pt>
                <c:pt idx="1588">
                  <c:v>193.20000917650759</c:v>
                </c:pt>
                <c:pt idx="1589">
                  <c:v>193.30000918125734</c:v>
                </c:pt>
                <c:pt idx="1590">
                  <c:v>193.40000918600708</c:v>
                </c:pt>
                <c:pt idx="1591">
                  <c:v>193.50000919075683</c:v>
                </c:pt>
                <c:pt idx="1592">
                  <c:v>193.60000919550657</c:v>
                </c:pt>
                <c:pt idx="1593">
                  <c:v>193.70000920025632</c:v>
                </c:pt>
                <c:pt idx="1594">
                  <c:v>193.80000920500606</c:v>
                </c:pt>
                <c:pt idx="1595">
                  <c:v>193.90000920975581</c:v>
                </c:pt>
                <c:pt idx="1596">
                  <c:v>194.00000921450555</c:v>
                </c:pt>
                <c:pt idx="1597">
                  <c:v>194.1000092192553</c:v>
                </c:pt>
                <c:pt idx="1598">
                  <c:v>194.20000922400504</c:v>
                </c:pt>
                <c:pt idx="1599">
                  <c:v>194.30000922875479</c:v>
                </c:pt>
                <c:pt idx="1600">
                  <c:v>194.40000923350453</c:v>
                </c:pt>
                <c:pt idx="1601">
                  <c:v>194.50000923825428</c:v>
                </c:pt>
                <c:pt idx="1602">
                  <c:v>194.60000924300402</c:v>
                </c:pt>
                <c:pt idx="1603">
                  <c:v>194.70000924775377</c:v>
                </c:pt>
                <c:pt idx="1604">
                  <c:v>194.80000925250351</c:v>
                </c:pt>
                <c:pt idx="1605">
                  <c:v>194.90000925725326</c:v>
                </c:pt>
                <c:pt idx="1606">
                  <c:v>195.000009262003</c:v>
                </c:pt>
                <c:pt idx="1607">
                  <c:v>195.10000926675275</c:v>
                </c:pt>
                <c:pt idx="1608">
                  <c:v>195.20000927150249</c:v>
                </c:pt>
                <c:pt idx="1609">
                  <c:v>195.30000927625224</c:v>
                </c:pt>
                <c:pt idx="1610">
                  <c:v>195.40000928100199</c:v>
                </c:pt>
                <c:pt idx="1611">
                  <c:v>195.50000928575173</c:v>
                </c:pt>
                <c:pt idx="1612">
                  <c:v>195.60000929050148</c:v>
                </c:pt>
                <c:pt idx="1613">
                  <c:v>195.70000929525122</c:v>
                </c:pt>
                <c:pt idx="1614">
                  <c:v>195.80000930000097</c:v>
                </c:pt>
                <c:pt idx="1615">
                  <c:v>195.90000930475071</c:v>
                </c:pt>
                <c:pt idx="1616">
                  <c:v>196.00000930950046</c:v>
                </c:pt>
                <c:pt idx="1617">
                  <c:v>196.1000093142502</c:v>
                </c:pt>
                <c:pt idx="1618">
                  <c:v>196.20000931899995</c:v>
                </c:pt>
                <c:pt idx="1619">
                  <c:v>196.30000932374969</c:v>
                </c:pt>
                <c:pt idx="1620">
                  <c:v>196.40000932849944</c:v>
                </c:pt>
                <c:pt idx="1621">
                  <c:v>196.50000933324918</c:v>
                </c:pt>
                <c:pt idx="1622">
                  <c:v>196.60000933799893</c:v>
                </c:pt>
                <c:pt idx="1623">
                  <c:v>196.70000934274867</c:v>
                </c:pt>
                <c:pt idx="1624">
                  <c:v>196.80000934749842</c:v>
                </c:pt>
                <c:pt idx="1625">
                  <c:v>196.90000935224816</c:v>
                </c:pt>
                <c:pt idx="1626">
                  <c:v>197.00000935699791</c:v>
                </c:pt>
                <c:pt idx="1627">
                  <c:v>197.10000936174765</c:v>
                </c:pt>
                <c:pt idx="1628">
                  <c:v>197.2000093664974</c:v>
                </c:pt>
                <c:pt idx="1629">
                  <c:v>197.30000937124714</c:v>
                </c:pt>
                <c:pt idx="1630">
                  <c:v>197.40000937599689</c:v>
                </c:pt>
                <c:pt idx="1631">
                  <c:v>197.50000938074663</c:v>
                </c:pt>
                <c:pt idx="1632">
                  <c:v>197.60000938549638</c:v>
                </c:pt>
                <c:pt idx="1633">
                  <c:v>197.70000939024612</c:v>
                </c:pt>
                <c:pt idx="1634">
                  <c:v>197.80000939499587</c:v>
                </c:pt>
                <c:pt idx="1635">
                  <c:v>197.90000939974561</c:v>
                </c:pt>
                <c:pt idx="1636">
                  <c:v>198.00000940449536</c:v>
                </c:pt>
                <c:pt idx="1637">
                  <c:v>198.1000094092451</c:v>
                </c:pt>
                <c:pt idx="1638">
                  <c:v>198.20000941399485</c:v>
                </c:pt>
                <c:pt idx="1639">
                  <c:v>198.30000941874459</c:v>
                </c:pt>
                <c:pt idx="1640">
                  <c:v>198.40000942349434</c:v>
                </c:pt>
                <c:pt idx="1641">
                  <c:v>198.50000942824408</c:v>
                </c:pt>
                <c:pt idx="1642">
                  <c:v>198.60000943299383</c:v>
                </c:pt>
                <c:pt idx="1643">
                  <c:v>198.70000943774357</c:v>
                </c:pt>
                <c:pt idx="1644">
                  <c:v>198.80000944249332</c:v>
                </c:pt>
                <c:pt idx="1645">
                  <c:v>198.90000944724306</c:v>
                </c:pt>
                <c:pt idx="1646">
                  <c:v>199.00000945199281</c:v>
                </c:pt>
                <c:pt idx="1647">
                  <c:v>199.10000945674255</c:v>
                </c:pt>
                <c:pt idx="1648">
                  <c:v>199.2000094614923</c:v>
                </c:pt>
                <c:pt idx="1649">
                  <c:v>199.30000946624205</c:v>
                </c:pt>
                <c:pt idx="1650">
                  <c:v>199.40000947099179</c:v>
                </c:pt>
                <c:pt idx="1651">
                  <c:v>199.50000947574154</c:v>
                </c:pt>
                <c:pt idx="1652">
                  <c:v>199.60000948049128</c:v>
                </c:pt>
                <c:pt idx="1653">
                  <c:v>199.70000948524103</c:v>
                </c:pt>
                <c:pt idx="1654">
                  <c:v>199.80000948999077</c:v>
                </c:pt>
                <c:pt idx="1655">
                  <c:v>199.90000949474052</c:v>
                </c:pt>
                <c:pt idx="1656">
                  <c:v>200.00000949949026</c:v>
                </c:pt>
                <c:pt idx="1657">
                  <c:v>200.10000950424001</c:v>
                </c:pt>
                <c:pt idx="1658">
                  <c:v>200.20000950898975</c:v>
                </c:pt>
                <c:pt idx="1659">
                  <c:v>200.3000095137395</c:v>
                </c:pt>
                <c:pt idx="1660">
                  <c:v>200.40000951848924</c:v>
                </c:pt>
                <c:pt idx="1661">
                  <c:v>200.50000952323899</c:v>
                </c:pt>
                <c:pt idx="1662">
                  <c:v>200.60000952798873</c:v>
                </c:pt>
                <c:pt idx="1663">
                  <c:v>200.70000953273848</c:v>
                </c:pt>
                <c:pt idx="1664">
                  <c:v>200.80000953748822</c:v>
                </c:pt>
                <c:pt idx="1665">
                  <c:v>200.90000954223797</c:v>
                </c:pt>
                <c:pt idx="1666">
                  <c:v>201.00000954698771</c:v>
                </c:pt>
                <c:pt idx="1667">
                  <c:v>201.10000955173746</c:v>
                </c:pt>
                <c:pt idx="1668">
                  <c:v>201.2000095564872</c:v>
                </c:pt>
                <c:pt idx="1669">
                  <c:v>201.30000956123695</c:v>
                </c:pt>
                <c:pt idx="1670">
                  <c:v>201.40000956598669</c:v>
                </c:pt>
                <c:pt idx="1671">
                  <c:v>201.50000957073644</c:v>
                </c:pt>
                <c:pt idx="1672">
                  <c:v>201.60000957548618</c:v>
                </c:pt>
                <c:pt idx="1673">
                  <c:v>201.70000958023593</c:v>
                </c:pt>
                <c:pt idx="1674">
                  <c:v>201.80000958498567</c:v>
                </c:pt>
                <c:pt idx="1675">
                  <c:v>201.90000958973542</c:v>
                </c:pt>
                <c:pt idx="1676">
                  <c:v>202.00000959448516</c:v>
                </c:pt>
                <c:pt idx="1677">
                  <c:v>202.10000959923491</c:v>
                </c:pt>
                <c:pt idx="1678">
                  <c:v>202.20000960398465</c:v>
                </c:pt>
                <c:pt idx="1679">
                  <c:v>202.3000096087344</c:v>
                </c:pt>
                <c:pt idx="1680">
                  <c:v>202.40000961348414</c:v>
                </c:pt>
                <c:pt idx="1681">
                  <c:v>202.50000961823389</c:v>
                </c:pt>
                <c:pt idx="1682">
                  <c:v>202.60000962298363</c:v>
                </c:pt>
                <c:pt idx="1683">
                  <c:v>202.70000962773338</c:v>
                </c:pt>
                <c:pt idx="1684">
                  <c:v>202.80000963248312</c:v>
                </c:pt>
                <c:pt idx="1685">
                  <c:v>202.90000963723287</c:v>
                </c:pt>
                <c:pt idx="1686">
                  <c:v>203.00000964198261</c:v>
                </c:pt>
                <c:pt idx="1687">
                  <c:v>203.10000964673236</c:v>
                </c:pt>
                <c:pt idx="1688">
                  <c:v>203.20000965148211</c:v>
                </c:pt>
                <c:pt idx="1689">
                  <c:v>203.30000965623185</c:v>
                </c:pt>
                <c:pt idx="1690">
                  <c:v>203.4000096609816</c:v>
                </c:pt>
                <c:pt idx="1691">
                  <c:v>203.50000966573134</c:v>
                </c:pt>
                <c:pt idx="1692">
                  <c:v>203.60000967048109</c:v>
                </c:pt>
                <c:pt idx="1693">
                  <c:v>203.70000967523083</c:v>
                </c:pt>
                <c:pt idx="1694">
                  <c:v>203.80000967998058</c:v>
                </c:pt>
                <c:pt idx="1695">
                  <c:v>203.90000968473032</c:v>
                </c:pt>
                <c:pt idx="1696">
                  <c:v>204.00000968948007</c:v>
                </c:pt>
                <c:pt idx="1697">
                  <c:v>204.10000969422981</c:v>
                </c:pt>
                <c:pt idx="1698">
                  <c:v>204.20000969897956</c:v>
                </c:pt>
                <c:pt idx="1699">
                  <c:v>204.3000097037293</c:v>
                </c:pt>
                <c:pt idx="1700">
                  <c:v>204.40000970847905</c:v>
                </c:pt>
                <c:pt idx="1701">
                  <c:v>204.50000971322879</c:v>
                </c:pt>
                <c:pt idx="1702">
                  <c:v>204.60000971797854</c:v>
                </c:pt>
                <c:pt idx="1703">
                  <c:v>204.70000972272828</c:v>
                </c:pt>
                <c:pt idx="1704">
                  <c:v>204.80000972747803</c:v>
                </c:pt>
                <c:pt idx="1705">
                  <c:v>204.90000973222777</c:v>
                </c:pt>
                <c:pt idx="1706">
                  <c:v>205.00000973697752</c:v>
                </c:pt>
                <c:pt idx="1707">
                  <c:v>205.10000974172726</c:v>
                </c:pt>
                <c:pt idx="1708">
                  <c:v>205.20000974647701</c:v>
                </c:pt>
                <c:pt idx="1709">
                  <c:v>205.30000975122675</c:v>
                </c:pt>
                <c:pt idx="1710">
                  <c:v>205.4000097559765</c:v>
                </c:pt>
                <c:pt idx="1711">
                  <c:v>205.50000976072624</c:v>
                </c:pt>
                <c:pt idx="1712">
                  <c:v>205.60000976547599</c:v>
                </c:pt>
                <c:pt idx="1713">
                  <c:v>205.70000977022573</c:v>
                </c:pt>
                <c:pt idx="1714">
                  <c:v>205.80000977497548</c:v>
                </c:pt>
                <c:pt idx="1715">
                  <c:v>205.90000977972522</c:v>
                </c:pt>
                <c:pt idx="1716">
                  <c:v>206.00000978447497</c:v>
                </c:pt>
                <c:pt idx="1717">
                  <c:v>206.10000978922471</c:v>
                </c:pt>
                <c:pt idx="1718">
                  <c:v>206.20000979397446</c:v>
                </c:pt>
                <c:pt idx="1719">
                  <c:v>206.3000097987242</c:v>
                </c:pt>
                <c:pt idx="1720">
                  <c:v>206.40000980347395</c:v>
                </c:pt>
                <c:pt idx="1721">
                  <c:v>206.50000980822369</c:v>
                </c:pt>
                <c:pt idx="1722">
                  <c:v>206.60000981297344</c:v>
                </c:pt>
                <c:pt idx="1723">
                  <c:v>206.70000981772318</c:v>
                </c:pt>
                <c:pt idx="1724">
                  <c:v>206.80000982247293</c:v>
                </c:pt>
                <c:pt idx="1725">
                  <c:v>206.90000982722268</c:v>
                </c:pt>
                <c:pt idx="1726">
                  <c:v>207.00000983197242</c:v>
                </c:pt>
                <c:pt idx="1727">
                  <c:v>207.10000983672217</c:v>
                </c:pt>
                <c:pt idx="1728">
                  <c:v>207.20000984147191</c:v>
                </c:pt>
                <c:pt idx="1729">
                  <c:v>207.30000984622166</c:v>
                </c:pt>
                <c:pt idx="1730">
                  <c:v>207.4000098509714</c:v>
                </c:pt>
                <c:pt idx="1731">
                  <c:v>207.50000985572115</c:v>
                </c:pt>
                <c:pt idx="1732">
                  <c:v>207.60000986047089</c:v>
                </c:pt>
                <c:pt idx="1733">
                  <c:v>207.70000986522064</c:v>
                </c:pt>
                <c:pt idx="1734">
                  <c:v>207.80000986997038</c:v>
                </c:pt>
                <c:pt idx="1735">
                  <c:v>207.90000987472013</c:v>
                </c:pt>
                <c:pt idx="1736">
                  <c:v>208.00000987946987</c:v>
                </c:pt>
                <c:pt idx="1737">
                  <c:v>208.10000988421962</c:v>
                </c:pt>
                <c:pt idx="1738">
                  <c:v>208.20000988896936</c:v>
                </c:pt>
                <c:pt idx="1739">
                  <c:v>208.30000989371911</c:v>
                </c:pt>
                <c:pt idx="1740">
                  <c:v>208.40000989846885</c:v>
                </c:pt>
                <c:pt idx="1741">
                  <c:v>208.5000099032186</c:v>
                </c:pt>
                <c:pt idx="1742">
                  <c:v>208.60000990796834</c:v>
                </c:pt>
                <c:pt idx="1743">
                  <c:v>208.70000991271809</c:v>
                </c:pt>
                <c:pt idx="1744">
                  <c:v>208.80000991746783</c:v>
                </c:pt>
                <c:pt idx="1745">
                  <c:v>208.90000992221758</c:v>
                </c:pt>
                <c:pt idx="1746">
                  <c:v>209.00000992696732</c:v>
                </c:pt>
                <c:pt idx="1747">
                  <c:v>209.10000993171707</c:v>
                </c:pt>
                <c:pt idx="1748">
                  <c:v>209.20000993646681</c:v>
                </c:pt>
                <c:pt idx="1749">
                  <c:v>209.30000994121656</c:v>
                </c:pt>
                <c:pt idx="1750">
                  <c:v>209.4000099459663</c:v>
                </c:pt>
                <c:pt idx="1751">
                  <c:v>209.50000995071605</c:v>
                </c:pt>
                <c:pt idx="1752">
                  <c:v>209.60000995546579</c:v>
                </c:pt>
                <c:pt idx="1753">
                  <c:v>209.70000996021554</c:v>
                </c:pt>
                <c:pt idx="1754">
                  <c:v>209.80000996496528</c:v>
                </c:pt>
                <c:pt idx="1755">
                  <c:v>209.90000996971503</c:v>
                </c:pt>
                <c:pt idx="1756">
                  <c:v>210.00000997446477</c:v>
                </c:pt>
                <c:pt idx="1757">
                  <c:v>210.10000997921452</c:v>
                </c:pt>
                <c:pt idx="1758">
                  <c:v>210.20000998396426</c:v>
                </c:pt>
                <c:pt idx="1759">
                  <c:v>210.30000998871401</c:v>
                </c:pt>
                <c:pt idx="1760">
                  <c:v>210.40000999346375</c:v>
                </c:pt>
                <c:pt idx="1761">
                  <c:v>210.5000099982135</c:v>
                </c:pt>
                <c:pt idx="1762">
                  <c:v>210.60001000296324</c:v>
                </c:pt>
                <c:pt idx="1763">
                  <c:v>210.70001000771299</c:v>
                </c:pt>
                <c:pt idx="1764">
                  <c:v>210.80001001246274</c:v>
                </c:pt>
                <c:pt idx="1765">
                  <c:v>210.90001001721248</c:v>
                </c:pt>
                <c:pt idx="1766">
                  <c:v>211.00001002196223</c:v>
                </c:pt>
                <c:pt idx="1767">
                  <c:v>211.10001002671197</c:v>
                </c:pt>
                <c:pt idx="1768">
                  <c:v>211.20001003146172</c:v>
                </c:pt>
                <c:pt idx="1769">
                  <c:v>211.30001003621146</c:v>
                </c:pt>
                <c:pt idx="1770">
                  <c:v>211.40001004096121</c:v>
                </c:pt>
                <c:pt idx="1771">
                  <c:v>211.50001004571095</c:v>
                </c:pt>
                <c:pt idx="1772">
                  <c:v>211.6000100504607</c:v>
                </c:pt>
                <c:pt idx="1773">
                  <c:v>211.70001005521044</c:v>
                </c:pt>
                <c:pt idx="1774">
                  <c:v>211.80001005996019</c:v>
                </c:pt>
                <c:pt idx="1775">
                  <c:v>211.90001006470993</c:v>
                </c:pt>
                <c:pt idx="1776">
                  <c:v>212.00001006945968</c:v>
                </c:pt>
                <c:pt idx="1777">
                  <c:v>212.10001007420942</c:v>
                </c:pt>
                <c:pt idx="1778">
                  <c:v>212.20001007895917</c:v>
                </c:pt>
                <c:pt idx="1779">
                  <c:v>212.30001008370891</c:v>
                </c:pt>
                <c:pt idx="1780">
                  <c:v>212.40001008845866</c:v>
                </c:pt>
                <c:pt idx="1781">
                  <c:v>212.5000100932084</c:v>
                </c:pt>
                <c:pt idx="1782">
                  <c:v>212.60001009795815</c:v>
                </c:pt>
                <c:pt idx="1783">
                  <c:v>212.70001010270789</c:v>
                </c:pt>
                <c:pt idx="1784">
                  <c:v>212.80001010745764</c:v>
                </c:pt>
                <c:pt idx="1785">
                  <c:v>212.90001011220738</c:v>
                </c:pt>
                <c:pt idx="1786">
                  <c:v>213.00001011695713</c:v>
                </c:pt>
                <c:pt idx="1787">
                  <c:v>213.10001012170687</c:v>
                </c:pt>
                <c:pt idx="1788">
                  <c:v>213.20001012645662</c:v>
                </c:pt>
                <c:pt idx="1789">
                  <c:v>213.30001013120636</c:v>
                </c:pt>
                <c:pt idx="1790">
                  <c:v>213.40001013595611</c:v>
                </c:pt>
                <c:pt idx="1791">
                  <c:v>213.50001014070585</c:v>
                </c:pt>
                <c:pt idx="1792">
                  <c:v>213.6000101454556</c:v>
                </c:pt>
                <c:pt idx="1793">
                  <c:v>213.70001015020534</c:v>
                </c:pt>
                <c:pt idx="1794">
                  <c:v>213.80001015495509</c:v>
                </c:pt>
                <c:pt idx="1795">
                  <c:v>213.90001015970483</c:v>
                </c:pt>
                <c:pt idx="1796">
                  <c:v>214.00001016445458</c:v>
                </c:pt>
                <c:pt idx="1797">
                  <c:v>214.10001016920432</c:v>
                </c:pt>
                <c:pt idx="1798">
                  <c:v>214.20001017395407</c:v>
                </c:pt>
                <c:pt idx="1799">
                  <c:v>214.30001017870381</c:v>
                </c:pt>
                <c:pt idx="1800">
                  <c:v>214.40001018345356</c:v>
                </c:pt>
                <c:pt idx="1801">
                  <c:v>214.50001018820331</c:v>
                </c:pt>
                <c:pt idx="1802">
                  <c:v>214.60001019295305</c:v>
                </c:pt>
                <c:pt idx="1803">
                  <c:v>214.7000101977028</c:v>
                </c:pt>
                <c:pt idx="1804">
                  <c:v>214.80001020245254</c:v>
                </c:pt>
                <c:pt idx="1805">
                  <c:v>214.90001020720229</c:v>
                </c:pt>
                <c:pt idx="1806">
                  <c:v>215.00001021195203</c:v>
                </c:pt>
                <c:pt idx="1807">
                  <c:v>215.10001021670178</c:v>
                </c:pt>
                <c:pt idx="1808">
                  <c:v>215.20001022145152</c:v>
                </c:pt>
                <c:pt idx="1809">
                  <c:v>215.30001022620127</c:v>
                </c:pt>
                <c:pt idx="1810">
                  <c:v>215.40001023095101</c:v>
                </c:pt>
                <c:pt idx="1811">
                  <c:v>215.50001023570076</c:v>
                </c:pt>
                <c:pt idx="1812">
                  <c:v>215.6000102404505</c:v>
                </c:pt>
                <c:pt idx="1813">
                  <c:v>215.70001024520025</c:v>
                </c:pt>
                <c:pt idx="1814">
                  <c:v>215.80001024994999</c:v>
                </c:pt>
                <c:pt idx="1815">
                  <c:v>215.90001025469974</c:v>
                </c:pt>
                <c:pt idx="1816">
                  <c:v>216.00001025944948</c:v>
                </c:pt>
                <c:pt idx="1817">
                  <c:v>216.10001026419923</c:v>
                </c:pt>
                <c:pt idx="1818">
                  <c:v>216.20001026894897</c:v>
                </c:pt>
                <c:pt idx="1819">
                  <c:v>216.30001027369872</c:v>
                </c:pt>
                <c:pt idx="1820">
                  <c:v>216.40001027844846</c:v>
                </c:pt>
                <c:pt idx="1821">
                  <c:v>216.50001028319821</c:v>
                </c:pt>
                <c:pt idx="1822">
                  <c:v>216.60001028794795</c:v>
                </c:pt>
                <c:pt idx="1823">
                  <c:v>216.7000102926977</c:v>
                </c:pt>
                <c:pt idx="1824">
                  <c:v>216.80001029744744</c:v>
                </c:pt>
                <c:pt idx="1825">
                  <c:v>216.90001030219719</c:v>
                </c:pt>
                <c:pt idx="1826">
                  <c:v>217.00001030694693</c:v>
                </c:pt>
                <c:pt idx="1827">
                  <c:v>217.10001031169668</c:v>
                </c:pt>
                <c:pt idx="1828">
                  <c:v>217.20001031644642</c:v>
                </c:pt>
                <c:pt idx="1829">
                  <c:v>217.30001032119617</c:v>
                </c:pt>
                <c:pt idx="1830">
                  <c:v>217.40001032594591</c:v>
                </c:pt>
                <c:pt idx="1831">
                  <c:v>217.50001033069566</c:v>
                </c:pt>
                <c:pt idx="1832">
                  <c:v>217.6000103354454</c:v>
                </c:pt>
                <c:pt idx="1833">
                  <c:v>217.70001034019515</c:v>
                </c:pt>
                <c:pt idx="1834">
                  <c:v>217.80001034494489</c:v>
                </c:pt>
                <c:pt idx="1835">
                  <c:v>217.90001034969464</c:v>
                </c:pt>
                <c:pt idx="1836">
                  <c:v>218.00001035444438</c:v>
                </c:pt>
                <c:pt idx="1837">
                  <c:v>218.10001035919413</c:v>
                </c:pt>
                <c:pt idx="1838">
                  <c:v>218.20001036394387</c:v>
                </c:pt>
                <c:pt idx="1839">
                  <c:v>218.30001036869362</c:v>
                </c:pt>
                <c:pt idx="1840">
                  <c:v>218.40001037344337</c:v>
                </c:pt>
                <c:pt idx="1841">
                  <c:v>218.50001037819311</c:v>
                </c:pt>
                <c:pt idx="1842">
                  <c:v>218.60001038294286</c:v>
                </c:pt>
                <c:pt idx="1843">
                  <c:v>218.7000103876926</c:v>
                </c:pt>
                <c:pt idx="1844">
                  <c:v>218.80001039244235</c:v>
                </c:pt>
                <c:pt idx="1845">
                  <c:v>218.90001039719209</c:v>
                </c:pt>
                <c:pt idx="1846">
                  <c:v>219.00001040194184</c:v>
                </c:pt>
                <c:pt idx="1847">
                  <c:v>219.10001040669158</c:v>
                </c:pt>
                <c:pt idx="1848">
                  <c:v>219.20001041144133</c:v>
                </c:pt>
                <c:pt idx="1849">
                  <c:v>219.30001041619107</c:v>
                </c:pt>
                <c:pt idx="1850">
                  <c:v>219.40001042094082</c:v>
                </c:pt>
                <c:pt idx="1851">
                  <c:v>219.50001042569056</c:v>
                </c:pt>
                <c:pt idx="1852">
                  <c:v>219.60001043044031</c:v>
                </c:pt>
                <c:pt idx="1853">
                  <c:v>219.70001043519005</c:v>
                </c:pt>
                <c:pt idx="1854">
                  <c:v>219.8000104399398</c:v>
                </c:pt>
                <c:pt idx="1855">
                  <c:v>219.90001044468954</c:v>
                </c:pt>
                <c:pt idx="1856">
                  <c:v>220.00001044943929</c:v>
                </c:pt>
                <c:pt idx="1857">
                  <c:v>220.10001045418903</c:v>
                </c:pt>
                <c:pt idx="1858">
                  <c:v>220.20001045893878</c:v>
                </c:pt>
                <c:pt idx="1859">
                  <c:v>220.30001046368852</c:v>
                </c:pt>
                <c:pt idx="1860">
                  <c:v>220.40001046843827</c:v>
                </c:pt>
                <c:pt idx="1861">
                  <c:v>220.50001047318801</c:v>
                </c:pt>
                <c:pt idx="1862">
                  <c:v>220.60001047793776</c:v>
                </c:pt>
                <c:pt idx="1863">
                  <c:v>220.7000104826875</c:v>
                </c:pt>
                <c:pt idx="1864">
                  <c:v>220.80001048743725</c:v>
                </c:pt>
                <c:pt idx="1865">
                  <c:v>220.90001049218699</c:v>
                </c:pt>
                <c:pt idx="1866">
                  <c:v>221.00001049693674</c:v>
                </c:pt>
                <c:pt idx="1867">
                  <c:v>221.10001050168648</c:v>
                </c:pt>
                <c:pt idx="1868">
                  <c:v>221.20001050643623</c:v>
                </c:pt>
                <c:pt idx="1869">
                  <c:v>221.30001051118597</c:v>
                </c:pt>
                <c:pt idx="1870">
                  <c:v>221.40001051593572</c:v>
                </c:pt>
                <c:pt idx="1871">
                  <c:v>221.50001052068546</c:v>
                </c:pt>
                <c:pt idx="1872">
                  <c:v>221.60001052543521</c:v>
                </c:pt>
                <c:pt idx="1873">
                  <c:v>221.70001053018495</c:v>
                </c:pt>
                <c:pt idx="1874">
                  <c:v>221.8000105349347</c:v>
                </c:pt>
                <c:pt idx="1875">
                  <c:v>221.90001053968444</c:v>
                </c:pt>
                <c:pt idx="1876">
                  <c:v>222.00001054443419</c:v>
                </c:pt>
                <c:pt idx="1877">
                  <c:v>222.10001054918393</c:v>
                </c:pt>
                <c:pt idx="1878">
                  <c:v>222.20001055393368</c:v>
                </c:pt>
                <c:pt idx="1879">
                  <c:v>222.30001055868343</c:v>
                </c:pt>
                <c:pt idx="1880">
                  <c:v>222.40001056343317</c:v>
                </c:pt>
                <c:pt idx="1881">
                  <c:v>222.50001056818292</c:v>
                </c:pt>
                <c:pt idx="1882">
                  <c:v>222.60001057293266</c:v>
                </c:pt>
                <c:pt idx="1883">
                  <c:v>222.70001057768241</c:v>
                </c:pt>
                <c:pt idx="1884">
                  <c:v>222.80001058243215</c:v>
                </c:pt>
                <c:pt idx="1885">
                  <c:v>222.9000105871819</c:v>
                </c:pt>
                <c:pt idx="1886">
                  <c:v>223.00001059193164</c:v>
                </c:pt>
                <c:pt idx="1887">
                  <c:v>223.10001059668139</c:v>
                </c:pt>
                <c:pt idx="1888">
                  <c:v>223.20001060143113</c:v>
                </c:pt>
                <c:pt idx="1889">
                  <c:v>223.30001060618088</c:v>
                </c:pt>
                <c:pt idx="1890">
                  <c:v>223.40001061093062</c:v>
                </c:pt>
                <c:pt idx="1891">
                  <c:v>223.50001061568037</c:v>
                </c:pt>
                <c:pt idx="1892">
                  <c:v>223.60001062043011</c:v>
                </c:pt>
                <c:pt idx="1893">
                  <c:v>223.70001062517986</c:v>
                </c:pt>
                <c:pt idx="1894">
                  <c:v>223.8000106299296</c:v>
                </c:pt>
                <c:pt idx="1895">
                  <c:v>223.90001063467935</c:v>
                </c:pt>
                <c:pt idx="1896">
                  <c:v>224.00001063942909</c:v>
                </c:pt>
                <c:pt idx="1897">
                  <c:v>224.10001064417884</c:v>
                </c:pt>
                <c:pt idx="1898">
                  <c:v>224.20001064892858</c:v>
                </c:pt>
                <c:pt idx="1899">
                  <c:v>224.30001065367833</c:v>
                </c:pt>
                <c:pt idx="1900">
                  <c:v>224.40001065842807</c:v>
                </c:pt>
                <c:pt idx="1901">
                  <c:v>224.50001066317782</c:v>
                </c:pt>
                <c:pt idx="1902">
                  <c:v>224.60001066792756</c:v>
                </c:pt>
                <c:pt idx="1903">
                  <c:v>224.70001067267731</c:v>
                </c:pt>
                <c:pt idx="1904">
                  <c:v>224.80001067742705</c:v>
                </c:pt>
                <c:pt idx="1905">
                  <c:v>224.9000106821768</c:v>
                </c:pt>
                <c:pt idx="1906">
                  <c:v>225.00001068692654</c:v>
                </c:pt>
                <c:pt idx="1907">
                  <c:v>225.10001069167629</c:v>
                </c:pt>
                <c:pt idx="1908">
                  <c:v>225.20001069642603</c:v>
                </c:pt>
                <c:pt idx="1909">
                  <c:v>225.30001070117578</c:v>
                </c:pt>
                <c:pt idx="1910">
                  <c:v>225.40001070592552</c:v>
                </c:pt>
                <c:pt idx="1911">
                  <c:v>225.50001071067527</c:v>
                </c:pt>
                <c:pt idx="1912">
                  <c:v>225.60001071542501</c:v>
                </c:pt>
                <c:pt idx="1913">
                  <c:v>225.70001072017476</c:v>
                </c:pt>
                <c:pt idx="1914">
                  <c:v>225.8000107249245</c:v>
                </c:pt>
                <c:pt idx="1915">
                  <c:v>225.90001072967425</c:v>
                </c:pt>
                <c:pt idx="1916">
                  <c:v>226.000010734424</c:v>
                </c:pt>
                <c:pt idx="1917">
                  <c:v>226.10001073917374</c:v>
                </c:pt>
                <c:pt idx="1918">
                  <c:v>226.20001074392349</c:v>
                </c:pt>
                <c:pt idx="1919">
                  <c:v>226.30001074867323</c:v>
                </c:pt>
                <c:pt idx="1920">
                  <c:v>226.40001075342298</c:v>
                </c:pt>
                <c:pt idx="1921">
                  <c:v>226.50001075817272</c:v>
                </c:pt>
                <c:pt idx="1922">
                  <c:v>226.60001076292247</c:v>
                </c:pt>
                <c:pt idx="1923">
                  <c:v>226.70001076767221</c:v>
                </c:pt>
                <c:pt idx="1924">
                  <c:v>226.80001077242196</c:v>
                </c:pt>
                <c:pt idx="1925">
                  <c:v>226.9000107771717</c:v>
                </c:pt>
                <c:pt idx="1926">
                  <c:v>227.00001078192145</c:v>
                </c:pt>
                <c:pt idx="1927">
                  <c:v>227.10001078667119</c:v>
                </c:pt>
                <c:pt idx="1928">
                  <c:v>227.20001079142094</c:v>
                </c:pt>
                <c:pt idx="1929">
                  <c:v>227.30001079617068</c:v>
                </c:pt>
                <c:pt idx="1930">
                  <c:v>227.40001080092043</c:v>
                </c:pt>
                <c:pt idx="1931">
                  <c:v>227.50001080567017</c:v>
                </c:pt>
                <c:pt idx="1932">
                  <c:v>227.60001081041992</c:v>
                </c:pt>
                <c:pt idx="1933">
                  <c:v>227.70001081516966</c:v>
                </c:pt>
                <c:pt idx="1934">
                  <c:v>227.80001081991941</c:v>
                </c:pt>
                <c:pt idx="1935">
                  <c:v>227.90001082466915</c:v>
                </c:pt>
                <c:pt idx="1936">
                  <c:v>228.0000108294189</c:v>
                </c:pt>
                <c:pt idx="1937">
                  <c:v>228.10001083416864</c:v>
                </c:pt>
                <c:pt idx="1938">
                  <c:v>228.20001083891839</c:v>
                </c:pt>
                <c:pt idx="1939">
                  <c:v>228.30001084366813</c:v>
                </c:pt>
                <c:pt idx="1940">
                  <c:v>228.40001084841788</c:v>
                </c:pt>
                <c:pt idx="1941">
                  <c:v>228.50001085316762</c:v>
                </c:pt>
                <c:pt idx="1942">
                  <c:v>228.60001085791737</c:v>
                </c:pt>
                <c:pt idx="1943">
                  <c:v>228.70001086266711</c:v>
                </c:pt>
                <c:pt idx="1944">
                  <c:v>228.80001086741686</c:v>
                </c:pt>
                <c:pt idx="1945">
                  <c:v>228.9000108721666</c:v>
                </c:pt>
                <c:pt idx="1946">
                  <c:v>229.00001087691635</c:v>
                </c:pt>
                <c:pt idx="1947">
                  <c:v>229.10001088166609</c:v>
                </c:pt>
                <c:pt idx="1948">
                  <c:v>229.20001088641584</c:v>
                </c:pt>
                <c:pt idx="1949">
                  <c:v>229.30001089116558</c:v>
                </c:pt>
                <c:pt idx="1950">
                  <c:v>229.40001089591533</c:v>
                </c:pt>
                <c:pt idx="1951">
                  <c:v>229.50001090066507</c:v>
                </c:pt>
                <c:pt idx="1952">
                  <c:v>229.60001090541482</c:v>
                </c:pt>
                <c:pt idx="1953">
                  <c:v>229.70001091016456</c:v>
                </c:pt>
                <c:pt idx="1954">
                  <c:v>229.80001091491431</c:v>
                </c:pt>
                <c:pt idx="1955">
                  <c:v>229.90001091966406</c:v>
                </c:pt>
                <c:pt idx="1956">
                  <c:v>230.0000109244138</c:v>
                </c:pt>
                <c:pt idx="1957">
                  <c:v>230.10001092916355</c:v>
                </c:pt>
                <c:pt idx="1958">
                  <c:v>230.20001093391329</c:v>
                </c:pt>
                <c:pt idx="1959">
                  <c:v>230.30001093866304</c:v>
                </c:pt>
                <c:pt idx="1960">
                  <c:v>230.40001094341278</c:v>
                </c:pt>
                <c:pt idx="1961">
                  <c:v>230.50001094816253</c:v>
                </c:pt>
                <c:pt idx="1962">
                  <c:v>230.60001095291227</c:v>
                </c:pt>
                <c:pt idx="1963">
                  <c:v>230.70001095766202</c:v>
                </c:pt>
                <c:pt idx="1964">
                  <c:v>230.80001096241176</c:v>
                </c:pt>
                <c:pt idx="1965">
                  <c:v>230.90001096716151</c:v>
                </c:pt>
                <c:pt idx="1966">
                  <c:v>231.00001097191125</c:v>
                </c:pt>
                <c:pt idx="1967">
                  <c:v>231.100010976661</c:v>
                </c:pt>
                <c:pt idx="1968">
                  <c:v>231.20001098141074</c:v>
                </c:pt>
                <c:pt idx="1969">
                  <c:v>231.30001098616049</c:v>
                </c:pt>
                <c:pt idx="1970">
                  <c:v>231.40001099091023</c:v>
                </c:pt>
                <c:pt idx="1971">
                  <c:v>231.50001099565998</c:v>
                </c:pt>
                <c:pt idx="1972">
                  <c:v>231.60001100040972</c:v>
                </c:pt>
                <c:pt idx="1973">
                  <c:v>231.70001100515947</c:v>
                </c:pt>
                <c:pt idx="1974">
                  <c:v>231.80001100990921</c:v>
                </c:pt>
                <c:pt idx="1975">
                  <c:v>231.90001101465896</c:v>
                </c:pt>
                <c:pt idx="1976">
                  <c:v>232.0000110194087</c:v>
                </c:pt>
                <c:pt idx="1977">
                  <c:v>232.10001102415845</c:v>
                </c:pt>
                <c:pt idx="1978">
                  <c:v>232.20001102890819</c:v>
                </c:pt>
                <c:pt idx="1979">
                  <c:v>232.30001103365794</c:v>
                </c:pt>
                <c:pt idx="1980">
                  <c:v>232.40001103840768</c:v>
                </c:pt>
                <c:pt idx="1981">
                  <c:v>232.50001104315743</c:v>
                </c:pt>
                <c:pt idx="1982">
                  <c:v>232.60001104790717</c:v>
                </c:pt>
                <c:pt idx="1983">
                  <c:v>232.70001105265692</c:v>
                </c:pt>
                <c:pt idx="1984">
                  <c:v>232.80001105740666</c:v>
                </c:pt>
                <c:pt idx="1985">
                  <c:v>232.90001106215641</c:v>
                </c:pt>
                <c:pt idx="1986">
                  <c:v>233.00001106690615</c:v>
                </c:pt>
                <c:pt idx="1987">
                  <c:v>233.1000110716559</c:v>
                </c:pt>
                <c:pt idx="1988">
                  <c:v>233.20001107640564</c:v>
                </c:pt>
                <c:pt idx="1989">
                  <c:v>233.30001108115539</c:v>
                </c:pt>
                <c:pt idx="1990">
                  <c:v>233.40001108590513</c:v>
                </c:pt>
                <c:pt idx="1991">
                  <c:v>233.50001109065488</c:v>
                </c:pt>
                <c:pt idx="1992">
                  <c:v>233.60001109540462</c:v>
                </c:pt>
                <c:pt idx="1993">
                  <c:v>233.70001110015437</c:v>
                </c:pt>
                <c:pt idx="1994">
                  <c:v>233.80001110490412</c:v>
                </c:pt>
                <c:pt idx="1995">
                  <c:v>233.90001110965386</c:v>
                </c:pt>
                <c:pt idx="1996">
                  <c:v>234.00001111440361</c:v>
                </c:pt>
                <c:pt idx="1997">
                  <c:v>234.10001111915335</c:v>
                </c:pt>
                <c:pt idx="1998">
                  <c:v>234.2000111239031</c:v>
                </c:pt>
                <c:pt idx="1999">
                  <c:v>234.30001112865284</c:v>
                </c:pt>
                <c:pt idx="2000">
                  <c:v>234.40001113340259</c:v>
                </c:pt>
                <c:pt idx="2001">
                  <c:v>234.50001113815233</c:v>
                </c:pt>
                <c:pt idx="2002">
                  <c:v>234.60001114290208</c:v>
                </c:pt>
                <c:pt idx="2003">
                  <c:v>234.70001114765182</c:v>
                </c:pt>
                <c:pt idx="2004">
                  <c:v>234.80001115240157</c:v>
                </c:pt>
                <c:pt idx="2005">
                  <c:v>234.90001115715131</c:v>
                </c:pt>
                <c:pt idx="2006">
                  <c:v>235.00001116190106</c:v>
                </c:pt>
                <c:pt idx="2007">
                  <c:v>235.1000111666508</c:v>
                </c:pt>
                <c:pt idx="2008">
                  <c:v>235.20001117140055</c:v>
                </c:pt>
                <c:pt idx="2009">
                  <c:v>235.30001117615029</c:v>
                </c:pt>
                <c:pt idx="2010">
                  <c:v>235.40001118090004</c:v>
                </c:pt>
                <c:pt idx="2011">
                  <c:v>235.50001118564978</c:v>
                </c:pt>
                <c:pt idx="2012">
                  <c:v>235.60001119039953</c:v>
                </c:pt>
                <c:pt idx="2013">
                  <c:v>235.70001119514927</c:v>
                </c:pt>
                <c:pt idx="2014">
                  <c:v>235.80001119989902</c:v>
                </c:pt>
                <c:pt idx="2015">
                  <c:v>235.90001120464876</c:v>
                </c:pt>
                <c:pt idx="2016">
                  <c:v>236.00001120939851</c:v>
                </c:pt>
                <c:pt idx="2017">
                  <c:v>236.10001121414825</c:v>
                </c:pt>
                <c:pt idx="2018">
                  <c:v>236.200011218898</c:v>
                </c:pt>
                <c:pt idx="2019">
                  <c:v>236.30001122364774</c:v>
                </c:pt>
                <c:pt idx="2020">
                  <c:v>236.40001122839749</c:v>
                </c:pt>
                <c:pt idx="2021">
                  <c:v>236.50001123314723</c:v>
                </c:pt>
                <c:pt idx="2022">
                  <c:v>236.60001123789698</c:v>
                </c:pt>
                <c:pt idx="2023">
                  <c:v>236.70001124264672</c:v>
                </c:pt>
                <c:pt idx="2024">
                  <c:v>236.80001124739647</c:v>
                </c:pt>
                <c:pt idx="2025">
                  <c:v>236.90001125214621</c:v>
                </c:pt>
                <c:pt idx="2026">
                  <c:v>237.00001125689596</c:v>
                </c:pt>
                <c:pt idx="2027">
                  <c:v>237.1000112616457</c:v>
                </c:pt>
                <c:pt idx="2028">
                  <c:v>237.20001126639545</c:v>
                </c:pt>
                <c:pt idx="2029">
                  <c:v>237.30001127114519</c:v>
                </c:pt>
                <c:pt idx="2030">
                  <c:v>237.40001127589494</c:v>
                </c:pt>
                <c:pt idx="2031">
                  <c:v>237.50001128064469</c:v>
                </c:pt>
                <c:pt idx="2032">
                  <c:v>237.60001128539443</c:v>
                </c:pt>
                <c:pt idx="2033">
                  <c:v>237.70001129014418</c:v>
                </c:pt>
                <c:pt idx="2034">
                  <c:v>237.80001129489392</c:v>
                </c:pt>
                <c:pt idx="2035">
                  <c:v>237.90001129964367</c:v>
                </c:pt>
                <c:pt idx="2036">
                  <c:v>238.00001130439341</c:v>
                </c:pt>
                <c:pt idx="2037">
                  <c:v>238.10001130914316</c:v>
                </c:pt>
                <c:pt idx="2038">
                  <c:v>238.2000113138929</c:v>
                </c:pt>
                <c:pt idx="2039">
                  <c:v>238.30001131864265</c:v>
                </c:pt>
                <c:pt idx="2040">
                  <c:v>238.40001132339239</c:v>
                </c:pt>
                <c:pt idx="2041">
                  <c:v>238.50001132814214</c:v>
                </c:pt>
                <c:pt idx="2042">
                  <c:v>238.60001133289188</c:v>
                </c:pt>
                <c:pt idx="2043">
                  <c:v>238.70001133764163</c:v>
                </c:pt>
                <c:pt idx="2044">
                  <c:v>238.80001134239137</c:v>
                </c:pt>
                <c:pt idx="2045">
                  <c:v>238.90001134714112</c:v>
                </c:pt>
                <c:pt idx="2046">
                  <c:v>239.00001135189086</c:v>
                </c:pt>
                <c:pt idx="2047">
                  <c:v>239.10001135664061</c:v>
                </c:pt>
                <c:pt idx="2048">
                  <c:v>239.20001136139035</c:v>
                </c:pt>
                <c:pt idx="2049">
                  <c:v>239.3000113661401</c:v>
                </c:pt>
                <c:pt idx="2050">
                  <c:v>239.40001137088984</c:v>
                </c:pt>
                <c:pt idx="2051">
                  <c:v>239.50001137563959</c:v>
                </c:pt>
                <c:pt idx="2052">
                  <c:v>239.60001138038933</c:v>
                </c:pt>
                <c:pt idx="2053">
                  <c:v>239.70001138513908</c:v>
                </c:pt>
                <c:pt idx="2054">
                  <c:v>239.80001138988882</c:v>
                </c:pt>
                <c:pt idx="2055">
                  <c:v>239.90001139463857</c:v>
                </c:pt>
                <c:pt idx="2056">
                  <c:v>240.00001139938831</c:v>
                </c:pt>
                <c:pt idx="2057">
                  <c:v>240.10001140413806</c:v>
                </c:pt>
                <c:pt idx="2058">
                  <c:v>240.2000114088878</c:v>
                </c:pt>
                <c:pt idx="2059">
                  <c:v>240.30001141363755</c:v>
                </c:pt>
                <c:pt idx="2060">
                  <c:v>240.40001141838729</c:v>
                </c:pt>
                <c:pt idx="2061">
                  <c:v>240.50001142313704</c:v>
                </c:pt>
                <c:pt idx="2062">
                  <c:v>240.60001142788678</c:v>
                </c:pt>
                <c:pt idx="2063">
                  <c:v>240.70001143263653</c:v>
                </c:pt>
                <c:pt idx="2064">
                  <c:v>240.80001143738627</c:v>
                </c:pt>
                <c:pt idx="2065">
                  <c:v>240.90001144213602</c:v>
                </c:pt>
                <c:pt idx="2066">
                  <c:v>241.00001144688576</c:v>
                </c:pt>
                <c:pt idx="2067">
                  <c:v>241.10001145163551</c:v>
                </c:pt>
                <c:pt idx="2068">
                  <c:v>241.20001145638525</c:v>
                </c:pt>
                <c:pt idx="2069">
                  <c:v>241.300011461135</c:v>
                </c:pt>
                <c:pt idx="2070">
                  <c:v>241.40001146588475</c:v>
                </c:pt>
                <c:pt idx="2071">
                  <c:v>241.50001147063449</c:v>
                </c:pt>
                <c:pt idx="2072">
                  <c:v>241.60001147538424</c:v>
                </c:pt>
                <c:pt idx="2073">
                  <c:v>241.70001148013398</c:v>
                </c:pt>
                <c:pt idx="2074">
                  <c:v>241.80001148488373</c:v>
                </c:pt>
                <c:pt idx="2075">
                  <c:v>241.90001148963347</c:v>
                </c:pt>
                <c:pt idx="2076">
                  <c:v>242.00001149438322</c:v>
                </c:pt>
                <c:pt idx="2077">
                  <c:v>242.10001149913296</c:v>
                </c:pt>
                <c:pt idx="2078">
                  <c:v>242.20001150388271</c:v>
                </c:pt>
                <c:pt idx="2079">
                  <c:v>242.30001150863245</c:v>
                </c:pt>
                <c:pt idx="2080">
                  <c:v>242.4000115133822</c:v>
                </c:pt>
                <c:pt idx="2081">
                  <c:v>242.50001151813194</c:v>
                </c:pt>
                <c:pt idx="2082">
                  <c:v>242.60001152288169</c:v>
                </c:pt>
                <c:pt idx="2083">
                  <c:v>242.70001152763143</c:v>
                </c:pt>
                <c:pt idx="2084">
                  <c:v>242.80001153238118</c:v>
                </c:pt>
                <c:pt idx="2085">
                  <c:v>242.90001153713092</c:v>
                </c:pt>
                <c:pt idx="2086">
                  <c:v>243.00001154188067</c:v>
                </c:pt>
                <c:pt idx="2087">
                  <c:v>243.10001154663041</c:v>
                </c:pt>
                <c:pt idx="2088">
                  <c:v>243.20001155138016</c:v>
                </c:pt>
                <c:pt idx="2089">
                  <c:v>243.3000115561299</c:v>
                </c:pt>
                <c:pt idx="2090">
                  <c:v>243.40001156087965</c:v>
                </c:pt>
                <c:pt idx="2091">
                  <c:v>243.50001156562939</c:v>
                </c:pt>
                <c:pt idx="2092">
                  <c:v>243.60001157037914</c:v>
                </c:pt>
                <c:pt idx="2093">
                  <c:v>243.70001157512888</c:v>
                </c:pt>
                <c:pt idx="2094">
                  <c:v>243.80001157987863</c:v>
                </c:pt>
                <c:pt idx="2095">
                  <c:v>243.90001158462837</c:v>
                </c:pt>
                <c:pt idx="2096">
                  <c:v>244.00001158937812</c:v>
                </c:pt>
                <c:pt idx="2097">
                  <c:v>244.10001159412786</c:v>
                </c:pt>
                <c:pt idx="2098">
                  <c:v>244.20001159887761</c:v>
                </c:pt>
                <c:pt idx="2099">
                  <c:v>244.30001160362735</c:v>
                </c:pt>
                <c:pt idx="2100">
                  <c:v>244.4000116083771</c:v>
                </c:pt>
                <c:pt idx="2101">
                  <c:v>244.50001161312684</c:v>
                </c:pt>
                <c:pt idx="2102">
                  <c:v>244.60001161787659</c:v>
                </c:pt>
                <c:pt idx="2103">
                  <c:v>244.70001162262633</c:v>
                </c:pt>
                <c:pt idx="2104">
                  <c:v>244.80001162737608</c:v>
                </c:pt>
                <c:pt idx="2105">
                  <c:v>244.90001163212582</c:v>
                </c:pt>
                <c:pt idx="2106">
                  <c:v>245.00001163687557</c:v>
                </c:pt>
                <c:pt idx="2107">
                  <c:v>245.10001164162531</c:v>
                </c:pt>
                <c:pt idx="2108">
                  <c:v>245.20001164637506</c:v>
                </c:pt>
                <c:pt idx="2109">
                  <c:v>245.30001165112481</c:v>
                </c:pt>
                <c:pt idx="2110">
                  <c:v>245.40001165587455</c:v>
                </c:pt>
                <c:pt idx="2111">
                  <c:v>245.5000116606243</c:v>
                </c:pt>
                <c:pt idx="2112">
                  <c:v>245.60001166537404</c:v>
                </c:pt>
                <c:pt idx="2113">
                  <c:v>245.70001167012379</c:v>
                </c:pt>
                <c:pt idx="2114">
                  <c:v>245.80001167487353</c:v>
                </c:pt>
                <c:pt idx="2115">
                  <c:v>245.90001167962328</c:v>
                </c:pt>
                <c:pt idx="2116">
                  <c:v>246.00001168437302</c:v>
                </c:pt>
                <c:pt idx="2117">
                  <c:v>246.10001168912277</c:v>
                </c:pt>
                <c:pt idx="2118">
                  <c:v>246.20001169387251</c:v>
                </c:pt>
                <c:pt idx="2119">
                  <c:v>246.30001169862226</c:v>
                </c:pt>
                <c:pt idx="2120">
                  <c:v>246.400011703372</c:v>
                </c:pt>
                <c:pt idx="2121">
                  <c:v>246.50001170812175</c:v>
                </c:pt>
                <c:pt idx="2122">
                  <c:v>246.60001171287149</c:v>
                </c:pt>
                <c:pt idx="2123">
                  <c:v>246.70001171762124</c:v>
                </c:pt>
                <c:pt idx="2124">
                  <c:v>246.80001172237098</c:v>
                </c:pt>
                <c:pt idx="2125">
                  <c:v>246.90001172712073</c:v>
                </c:pt>
                <c:pt idx="2126">
                  <c:v>247.00001173187047</c:v>
                </c:pt>
                <c:pt idx="2127">
                  <c:v>247.10001173662022</c:v>
                </c:pt>
                <c:pt idx="2128">
                  <c:v>247.20001174136996</c:v>
                </c:pt>
                <c:pt idx="2129">
                  <c:v>247.30001174611971</c:v>
                </c:pt>
                <c:pt idx="2130">
                  <c:v>247.40001175086945</c:v>
                </c:pt>
                <c:pt idx="2131">
                  <c:v>247.5000117556192</c:v>
                </c:pt>
                <c:pt idx="2132">
                  <c:v>247.60001176036894</c:v>
                </c:pt>
                <c:pt idx="2133">
                  <c:v>247.70001176511869</c:v>
                </c:pt>
                <c:pt idx="2134">
                  <c:v>247.80001176986843</c:v>
                </c:pt>
                <c:pt idx="2135">
                  <c:v>247.90001177461818</c:v>
                </c:pt>
                <c:pt idx="2136">
                  <c:v>248.00001177936792</c:v>
                </c:pt>
                <c:pt idx="2137">
                  <c:v>248.10001178411767</c:v>
                </c:pt>
                <c:pt idx="2138">
                  <c:v>248.20001178886741</c:v>
                </c:pt>
                <c:pt idx="2139">
                  <c:v>248.30001179361716</c:v>
                </c:pt>
                <c:pt idx="2140">
                  <c:v>248.4000117983669</c:v>
                </c:pt>
                <c:pt idx="2141">
                  <c:v>248.50001180311665</c:v>
                </c:pt>
                <c:pt idx="2142">
                  <c:v>248.60001180786639</c:v>
                </c:pt>
                <c:pt idx="2143">
                  <c:v>248.70001181261614</c:v>
                </c:pt>
                <c:pt idx="2144">
                  <c:v>248.80001181736588</c:v>
                </c:pt>
                <c:pt idx="2145">
                  <c:v>248.90001182211563</c:v>
                </c:pt>
                <c:pt idx="2146">
                  <c:v>249.00001182686538</c:v>
                </c:pt>
                <c:pt idx="2147">
                  <c:v>249.10001183161512</c:v>
                </c:pt>
                <c:pt idx="2148">
                  <c:v>249.20001183636487</c:v>
                </c:pt>
                <c:pt idx="2149">
                  <c:v>249.30001184111461</c:v>
                </c:pt>
                <c:pt idx="2150">
                  <c:v>249.40001184586436</c:v>
                </c:pt>
                <c:pt idx="2151">
                  <c:v>249.5000118506141</c:v>
                </c:pt>
                <c:pt idx="2152">
                  <c:v>249.60001185536385</c:v>
                </c:pt>
                <c:pt idx="2153">
                  <c:v>249.70001186011359</c:v>
                </c:pt>
                <c:pt idx="2154">
                  <c:v>249.80001186486334</c:v>
                </c:pt>
                <c:pt idx="2155">
                  <c:v>249.90001186961308</c:v>
                </c:pt>
                <c:pt idx="2156">
                  <c:v>250.00001187436283</c:v>
                </c:pt>
                <c:pt idx="2157">
                  <c:v>250.10001187911257</c:v>
                </c:pt>
                <c:pt idx="2158">
                  <c:v>250.20001188386232</c:v>
                </c:pt>
                <c:pt idx="2159">
                  <c:v>250.30001188861206</c:v>
                </c:pt>
                <c:pt idx="2160">
                  <c:v>250.40001189336181</c:v>
                </c:pt>
                <c:pt idx="2161">
                  <c:v>250.50001189811155</c:v>
                </c:pt>
                <c:pt idx="2162">
                  <c:v>250.6000119028613</c:v>
                </c:pt>
                <c:pt idx="2163">
                  <c:v>250.70001190761104</c:v>
                </c:pt>
                <c:pt idx="2164">
                  <c:v>250.80001191236079</c:v>
                </c:pt>
                <c:pt idx="2165">
                  <c:v>250.90001191711053</c:v>
                </c:pt>
                <c:pt idx="2166">
                  <c:v>251.00001192186028</c:v>
                </c:pt>
                <c:pt idx="2167">
                  <c:v>251.10001192661002</c:v>
                </c:pt>
                <c:pt idx="2168">
                  <c:v>251.20001193135977</c:v>
                </c:pt>
                <c:pt idx="2169">
                  <c:v>251.30001193610951</c:v>
                </c:pt>
                <c:pt idx="2170">
                  <c:v>251.40001194085926</c:v>
                </c:pt>
                <c:pt idx="2171">
                  <c:v>251.500011945609</c:v>
                </c:pt>
                <c:pt idx="2172">
                  <c:v>251.60001195035875</c:v>
                </c:pt>
                <c:pt idx="2173">
                  <c:v>251.70001195510849</c:v>
                </c:pt>
                <c:pt idx="2174">
                  <c:v>251.80001195985824</c:v>
                </c:pt>
                <c:pt idx="2175">
                  <c:v>251.90001196460798</c:v>
                </c:pt>
                <c:pt idx="2176">
                  <c:v>252.00001196935773</c:v>
                </c:pt>
                <c:pt idx="2177">
                  <c:v>252.10001197410747</c:v>
                </c:pt>
                <c:pt idx="2178">
                  <c:v>252.20001197885722</c:v>
                </c:pt>
                <c:pt idx="2179">
                  <c:v>252.30001198360696</c:v>
                </c:pt>
                <c:pt idx="2180">
                  <c:v>252.40001198835671</c:v>
                </c:pt>
                <c:pt idx="2181">
                  <c:v>252.50001199310645</c:v>
                </c:pt>
                <c:pt idx="2182">
                  <c:v>252.6000119978562</c:v>
                </c:pt>
                <c:pt idx="2183">
                  <c:v>252.70001200260594</c:v>
                </c:pt>
                <c:pt idx="2184">
                  <c:v>252.80001200735569</c:v>
                </c:pt>
                <c:pt idx="2185">
                  <c:v>252.90001201210544</c:v>
                </c:pt>
                <c:pt idx="2186">
                  <c:v>253.00001201685518</c:v>
                </c:pt>
                <c:pt idx="2187">
                  <c:v>253.10001202160493</c:v>
                </c:pt>
                <c:pt idx="2188">
                  <c:v>253.20001202635467</c:v>
                </c:pt>
                <c:pt idx="2189">
                  <c:v>253.30001203110442</c:v>
                </c:pt>
                <c:pt idx="2190">
                  <c:v>253.40001203585416</c:v>
                </c:pt>
                <c:pt idx="2191">
                  <c:v>253.50001204060391</c:v>
                </c:pt>
                <c:pt idx="2192">
                  <c:v>253.60001204535365</c:v>
                </c:pt>
                <c:pt idx="2193">
                  <c:v>253.7000120501034</c:v>
                </c:pt>
                <c:pt idx="2194">
                  <c:v>253.80001205485314</c:v>
                </c:pt>
                <c:pt idx="2195">
                  <c:v>253.90001205960289</c:v>
                </c:pt>
                <c:pt idx="2196">
                  <c:v>254.00001206435263</c:v>
                </c:pt>
                <c:pt idx="2197">
                  <c:v>254.10001206910238</c:v>
                </c:pt>
                <c:pt idx="2198">
                  <c:v>254.20001207385212</c:v>
                </c:pt>
                <c:pt idx="2199">
                  <c:v>254.30001207860187</c:v>
                </c:pt>
                <c:pt idx="2200">
                  <c:v>254.40001208335161</c:v>
                </c:pt>
                <c:pt idx="2201">
                  <c:v>254.50001208810136</c:v>
                </c:pt>
                <c:pt idx="2202">
                  <c:v>254.6000120928511</c:v>
                </c:pt>
                <c:pt idx="2203">
                  <c:v>254.70001209760085</c:v>
                </c:pt>
                <c:pt idx="2204">
                  <c:v>254.80001210235059</c:v>
                </c:pt>
                <c:pt idx="2205">
                  <c:v>254.90001210710034</c:v>
                </c:pt>
                <c:pt idx="2206">
                  <c:v>255.00001211185008</c:v>
                </c:pt>
                <c:pt idx="2207">
                  <c:v>255.10001211659983</c:v>
                </c:pt>
                <c:pt idx="2208">
                  <c:v>255.20001212134957</c:v>
                </c:pt>
                <c:pt idx="2209">
                  <c:v>255.30001212609932</c:v>
                </c:pt>
                <c:pt idx="2210">
                  <c:v>255.40001213084906</c:v>
                </c:pt>
                <c:pt idx="2211">
                  <c:v>255.50001213559881</c:v>
                </c:pt>
                <c:pt idx="2212">
                  <c:v>255.60001214034855</c:v>
                </c:pt>
                <c:pt idx="2213">
                  <c:v>255.7000121450983</c:v>
                </c:pt>
                <c:pt idx="2214">
                  <c:v>255.80001214984804</c:v>
                </c:pt>
                <c:pt idx="2215">
                  <c:v>255.90001215459779</c:v>
                </c:pt>
                <c:pt idx="2216">
                  <c:v>256.00001215934753</c:v>
                </c:pt>
                <c:pt idx="2217">
                  <c:v>256.10001216409728</c:v>
                </c:pt>
                <c:pt idx="2218">
                  <c:v>256.20001216884702</c:v>
                </c:pt>
                <c:pt idx="2219">
                  <c:v>256.30001217359677</c:v>
                </c:pt>
                <c:pt idx="2220">
                  <c:v>256.40001217834651</c:v>
                </c:pt>
                <c:pt idx="2221">
                  <c:v>256.50001218309626</c:v>
                </c:pt>
                <c:pt idx="2222">
                  <c:v>256.600012187846</c:v>
                </c:pt>
                <c:pt idx="2223">
                  <c:v>256.70001219259575</c:v>
                </c:pt>
                <c:pt idx="2224">
                  <c:v>256.8000121973455</c:v>
                </c:pt>
                <c:pt idx="2225">
                  <c:v>256.90001220209524</c:v>
                </c:pt>
                <c:pt idx="2226">
                  <c:v>257.00001220684499</c:v>
                </c:pt>
                <c:pt idx="2227">
                  <c:v>257.10001221159473</c:v>
                </c:pt>
                <c:pt idx="2228">
                  <c:v>257.20001221634448</c:v>
                </c:pt>
                <c:pt idx="2229">
                  <c:v>257.30001222109422</c:v>
                </c:pt>
                <c:pt idx="2230">
                  <c:v>257.40001222584397</c:v>
                </c:pt>
                <c:pt idx="2231">
                  <c:v>257.50001223059371</c:v>
                </c:pt>
                <c:pt idx="2232">
                  <c:v>257.60001223534346</c:v>
                </c:pt>
                <c:pt idx="2233">
                  <c:v>257.7000122400932</c:v>
                </c:pt>
                <c:pt idx="2234">
                  <c:v>257.80001224484295</c:v>
                </c:pt>
                <c:pt idx="2235">
                  <c:v>257.90001224959269</c:v>
                </c:pt>
                <c:pt idx="2236">
                  <c:v>258.00001225434244</c:v>
                </c:pt>
                <c:pt idx="2237">
                  <c:v>258.10001225909218</c:v>
                </c:pt>
                <c:pt idx="2238">
                  <c:v>258.20001226384193</c:v>
                </c:pt>
                <c:pt idx="2239">
                  <c:v>258.30001226859167</c:v>
                </c:pt>
                <c:pt idx="2240">
                  <c:v>258.40001227334142</c:v>
                </c:pt>
                <c:pt idx="2241">
                  <c:v>258.50001227809116</c:v>
                </c:pt>
                <c:pt idx="2242">
                  <c:v>258.60001228284091</c:v>
                </c:pt>
                <c:pt idx="2243">
                  <c:v>258.70001228759065</c:v>
                </c:pt>
                <c:pt idx="2244">
                  <c:v>258.8000122923404</c:v>
                </c:pt>
                <c:pt idx="2245">
                  <c:v>258.90001229709014</c:v>
                </c:pt>
                <c:pt idx="2246">
                  <c:v>259.00001230183989</c:v>
                </c:pt>
                <c:pt idx="2247">
                  <c:v>259.10001230658963</c:v>
                </c:pt>
                <c:pt idx="2248">
                  <c:v>259.20001231133938</c:v>
                </c:pt>
                <c:pt idx="2249">
                  <c:v>259.30001231608912</c:v>
                </c:pt>
                <c:pt idx="2250">
                  <c:v>259.40001232083887</c:v>
                </c:pt>
                <c:pt idx="2251">
                  <c:v>259.50001232558861</c:v>
                </c:pt>
                <c:pt idx="2252">
                  <c:v>259.60001233033836</c:v>
                </c:pt>
                <c:pt idx="2253">
                  <c:v>259.7000123350881</c:v>
                </c:pt>
                <c:pt idx="2254">
                  <c:v>259.80001233983785</c:v>
                </c:pt>
                <c:pt idx="2255">
                  <c:v>259.90001234458759</c:v>
                </c:pt>
                <c:pt idx="2256">
                  <c:v>260.00001234933734</c:v>
                </c:pt>
                <c:pt idx="2257">
                  <c:v>260.10001235408708</c:v>
                </c:pt>
                <c:pt idx="2258">
                  <c:v>260.20001235883683</c:v>
                </c:pt>
                <c:pt idx="2259">
                  <c:v>260.30001236358657</c:v>
                </c:pt>
                <c:pt idx="2260">
                  <c:v>260.40001236833632</c:v>
                </c:pt>
                <c:pt idx="2261">
                  <c:v>260.50001237308607</c:v>
                </c:pt>
                <c:pt idx="2262">
                  <c:v>260.60001237783581</c:v>
                </c:pt>
                <c:pt idx="2263">
                  <c:v>260.70001238258556</c:v>
                </c:pt>
                <c:pt idx="2264">
                  <c:v>260.8000123873353</c:v>
                </c:pt>
                <c:pt idx="2265">
                  <c:v>260.90001239208505</c:v>
                </c:pt>
                <c:pt idx="2266">
                  <c:v>261.00001239683479</c:v>
                </c:pt>
                <c:pt idx="2267">
                  <c:v>261.10001240158454</c:v>
                </c:pt>
                <c:pt idx="2268">
                  <c:v>261.20001240633428</c:v>
                </c:pt>
                <c:pt idx="2269">
                  <c:v>261.30001241108403</c:v>
                </c:pt>
                <c:pt idx="2270">
                  <c:v>261.40001241583377</c:v>
                </c:pt>
                <c:pt idx="2271">
                  <c:v>261.50001242058352</c:v>
                </c:pt>
                <c:pt idx="2272">
                  <c:v>261.60001242533326</c:v>
                </c:pt>
                <c:pt idx="2273">
                  <c:v>261.70001243008301</c:v>
                </c:pt>
                <c:pt idx="2274">
                  <c:v>261.80001243483275</c:v>
                </c:pt>
                <c:pt idx="2275">
                  <c:v>261.9000124395825</c:v>
                </c:pt>
                <c:pt idx="2276">
                  <c:v>262.00001244433224</c:v>
                </c:pt>
                <c:pt idx="2277">
                  <c:v>262.10001244908199</c:v>
                </c:pt>
                <c:pt idx="2278">
                  <c:v>262.20001245383173</c:v>
                </c:pt>
                <c:pt idx="2279">
                  <c:v>262.30001245858148</c:v>
                </c:pt>
                <c:pt idx="2280">
                  <c:v>262.40001246333122</c:v>
                </c:pt>
                <c:pt idx="2281">
                  <c:v>262.50001246808097</c:v>
                </c:pt>
                <c:pt idx="2282">
                  <c:v>262.60001247283071</c:v>
                </c:pt>
                <c:pt idx="2283">
                  <c:v>262.70001247758046</c:v>
                </c:pt>
                <c:pt idx="2284">
                  <c:v>262.8000124823302</c:v>
                </c:pt>
                <c:pt idx="2285">
                  <c:v>262.90001248707995</c:v>
                </c:pt>
                <c:pt idx="2286">
                  <c:v>263.00001249182969</c:v>
                </c:pt>
                <c:pt idx="2287">
                  <c:v>263.10001249657944</c:v>
                </c:pt>
                <c:pt idx="2288">
                  <c:v>263.20001250132918</c:v>
                </c:pt>
                <c:pt idx="2289">
                  <c:v>263.30001250607893</c:v>
                </c:pt>
                <c:pt idx="2290">
                  <c:v>263.40001251082867</c:v>
                </c:pt>
                <c:pt idx="2291">
                  <c:v>263.50001251557842</c:v>
                </c:pt>
                <c:pt idx="2292">
                  <c:v>263.60001252032816</c:v>
                </c:pt>
                <c:pt idx="2293">
                  <c:v>263.70001252507791</c:v>
                </c:pt>
                <c:pt idx="2294">
                  <c:v>263.80001252982765</c:v>
                </c:pt>
                <c:pt idx="2295">
                  <c:v>263.9000125345774</c:v>
                </c:pt>
                <c:pt idx="2296">
                  <c:v>264.00001253932714</c:v>
                </c:pt>
                <c:pt idx="2297">
                  <c:v>264.10001254407689</c:v>
                </c:pt>
                <c:pt idx="2298">
                  <c:v>264.20001254882663</c:v>
                </c:pt>
                <c:pt idx="2299">
                  <c:v>264.30001255357638</c:v>
                </c:pt>
                <c:pt idx="2300">
                  <c:v>264.40001255832613</c:v>
                </c:pt>
                <c:pt idx="2301">
                  <c:v>264.50001256307587</c:v>
                </c:pt>
                <c:pt idx="2302">
                  <c:v>264.60001256782562</c:v>
                </c:pt>
                <c:pt idx="2303">
                  <c:v>264.70001257257536</c:v>
                </c:pt>
                <c:pt idx="2304">
                  <c:v>264.80001257732511</c:v>
                </c:pt>
                <c:pt idx="2305">
                  <c:v>264.90001258207485</c:v>
                </c:pt>
                <c:pt idx="2306">
                  <c:v>265.0000125868246</c:v>
                </c:pt>
                <c:pt idx="2307">
                  <c:v>265.10001259157434</c:v>
                </c:pt>
                <c:pt idx="2308">
                  <c:v>265.20001259632409</c:v>
                </c:pt>
                <c:pt idx="2309">
                  <c:v>265.30001260107383</c:v>
                </c:pt>
                <c:pt idx="2310">
                  <c:v>265.40001260582358</c:v>
                </c:pt>
                <c:pt idx="2311">
                  <c:v>265.50001261057332</c:v>
                </c:pt>
                <c:pt idx="2312">
                  <c:v>265.60001261532307</c:v>
                </c:pt>
                <c:pt idx="2313">
                  <c:v>265.70001262007281</c:v>
                </c:pt>
                <c:pt idx="2314">
                  <c:v>265.80001262482256</c:v>
                </c:pt>
                <c:pt idx="2315">
                  <c:v>265.9000126295723</c:v>
                </c:pt>
                <c:pt idx="2316">
                  <c:v>266.00001263432205</c:v>
                </c:pt>
                <c:pt idx="2317">
                  <c:v>266.10001263907179</c:v>
                </c:pt>
                <c:pt idx="2318">
                  <c:v>266.20001264382154</c:v>
                </c:pt>
                <c:pt idx="2319">
                  <c:v>266.30001264857128</c:v>
                </c:pt>
                <c:pt idx="2320">
                  <c:v>266.40001265332103</c:v>
                </c:pt>
                <c:pt idx="2321">
                  <c:v>266.50001265807077</c:v>
                </c:pt>
                <c:pt idx="2322">
                  <c:v>266.60001266282052</c:v>
                </c:pt>
                <c:pt idx="2323">
                  <c:v>266.70001266757026</c:v>
                </c:pt>
                <c:pt idx="2324">
                  <c:v>266.80001267232001</c:v>
                </c:pt>
                <c:pt idx="2325">
                  <c:v>266.90001267706975</c:v>
                </c:pt>
                <c:pt idx="2326">
                  <c:v>267.0000126818195</c:v>
                </c:pt>
                <c:pt idx="2327">
                  <c:v>267.10001268656924</c:v>
                </c:pt>
                <c:pt idx="2328">
                  <c:v>267.20001269131899</c:v>
                </c:pt>
                <c:pt idx="2329">
                  <c:v>267.30001269606873</c:v>
                </c:pt>
                <c:pt idx="2330">
                  <c:v>267.40001270081848</c:v>
                </c:pt>
                <c:pt idx="2331">
                  <c:v>267.50001270556822</c:v>
                </c:pt>
                <c:pt idx="2332">
                  <c:v>267.60001271031797</c:v>
                </c:pt>
                <c:pt idx="2333">
                  <c:v>267.70001271506771</c:v>
                </c:pt>
                <c:pt idx="2334">
                  <c:v>267.80001271981746</c:v>
                </c:pt>
                <c:pt idx="2335">
                  <c:v>267.9000127245672</c:v>
                </c:pt>
                <c:pt idx="2336">
                  <c:v>268.00001272931695</c:v>
                </c:pt>
                <c:pt idx="2337">
                  <c:v>268.10001273406669</c:v>
                </c:pt>
                <c:pt idx="2338">
                  <c:v>268.20001273881644</c:v>
                </c:pt>
                <c:pt idx="2339">
                  <c:v>268.30001274356619</c:v>
                </c:pt>
                <c:pt idx="2340">
                  <c:v>268.40001274831593</c:v>
                </c:pt>
                <c:pt idx="2341">
                  <c:v>268.50001275306568</c:v>
                </c:pt>
                <c:pt idx="2342">
                  <c:v>268.60001275781542</c:v>
                </c:pt>
                <c:pt idx="2343">
                  <c:v>268.70001276256517</c:v>
                </c:pt>
                <c:pt idx="2344">
                  <c:v>268.80001276731491</c:v>
                </c:pt>
                <c:pt idx="2345">
                  <c:v>268.90001277206466</c:v>
                </c:pt>
                <c:pt idx="2346">
                  <c:v>269.0000127768144</c:v>
                </c:pt>
                <c:pt idx="2347">
                  <c:v>269.10001278156415</c:v>
                </c:pt>
                <c:pt idx="2348">
                  <c:v>269.20001278631389</c:v>
                </c:pt>
                <c:pt idx="2349">
                  <c:v>269.30001279106364</c:v>
                </c:pt>
                <c:pt idx="2350">
                  <c:v>269.40001279581338</c:v>
                </c:pt>
                <c:pt idx="2351">
                  <c:v>269.50001280056313</c:v>
                </c:pt>
                <c:pt idx="2352">
                  <c:v>269.60001280531287</c:v>
                </c:pt>
                <c:pt idx="2353">
                  <c:v>269.70001281006262</c:v>
                </c:pt>
                <c:pt idx="2354">
                  <c:v>269.80001281481236</c:v>
                </c:pt>
                <c:pt idx="2355">
                  <c:v>269.90001281956211</c:v>
                </c:pt>
                <c:pt idx="2356">
                  <c:v>270.00001282431185</c:v>
                </c:pt>
                <c:pt idx="2357">
                  <c:v>270.1000128290616</c:v>
                </c:pt>
                <c:pt idx="2358">
                  <c:v>270.20001283381134</c:v>
                </c:pt>
                <c:pt idx="2359">
                  <c:v>270.30001283856109</c:v>
                </c:pt>
                <c:pt idx="2360">
                  <c:v>270.40001284331083</c:v>
                </c:pt>
                <c:pt idx="2361">
                  <c:v>270.50001284806058</c:v>
                </c:pt>
                <c:pt idx="2362">
                  <c:v>270.60001285281032</c:v>
                </c:pt>
                <c:pt idx="2363">
                  <c:v>270.70001285756007</c:v>
                </c:pt>
                <c:pt idx="2364">
                  <c:v>270.80001286230981</c:v>
                </c:pt>
                <c:pt idx="2365">
                  <c:v>270.90001286705956</c:v>
                </c:pt>
                <c:pt idx="2366">
                  <c:v>271.0000128718093</c:v>
                </c:pt>
                <c:pt idx="2367">
                  <c:v>271.10001287655905</c:v>
                </c:pt>
                <c:pt idx="2368">
                  <c:v>271.20001288130879</c:v>
                </c:pt>
                <c:pt idx="2369">
                  <c:v>271.30001288605854</c:v>
                </c:pt>
                <c:pt idx="2370">
                  <c:v>271.40001289080828</c:v>
                </c:pt>
                <c:pt idx="2371">
                  <c:v>271.50001289555803</c:v>
                </c:pt>
                <c:pt idx="2372">
                  <c:v>271.60001290030777</c:v>
                </c:pt>
                <c:pt idx="2373">
                  <c:v>271.70001290505752</c:v>
                </c:pt>
                <c:pt idx="2374">
                  <c:v>271.80001290980726</c:v>
                </c:pt>
                <c:pt idx="2375">
                  <c:v>271.90001291455701</c:v>
                </c:pt>
                <c:pt idx="2376">
                  <c:v>272.00001291930676</c:v>
                </c:pt>
                <c:pt idx="2377">
                  <c:v>272.1000129240565</c:v>
                </c:pt>
                <c:pt idx="2378">
                  <c:v>272.20001292880625</c:v>
                </c:pt>
                <c:pt idx="2379">
                  <c:v>272.30001293355599</c:v>
                </c:pt>
                <c:pt idx="2380">
                  <c:v>272.40001293830574</c:v>
                </c:pt>
                <c:pt idx="2381">
                  <c:v>272.50001294305548</c:v>
                </c:pt>
                <c:pt idx="2382">
                  <c:v>272.60001294780523</c:v>
                </c:pt>
                <c:pt idx="2383">
                  <c:v>272.70001295255497</c:v>
                </c:pt>
                <c:pt idx="2384">
                  <c:v>272.80001295730472</c:v>
                </c:pt>
                <c:pt idx="2385">
                  <c:v>272.90001296205446</c:v>
                </c:pt>
                <c:pt idx="2386">
                  <c:v>273.00001296680421</c:v>
                </c:pt>
                <c:pt idx="2387">
                  <c:v>273.10001297155395</c:v>
                </c:pt>
                <c:pt idx="2388">
                  <c:v>273.2000129763037</c:v>
                </c:pt>
                <c:pt idx="2389">
                  <c:v>273.30001298105344</c:v>
                </c:pt>
                <c:pt idx="2390">
                  <c:v>273.40001298580319</c:v>
                </c:pt>
                <c:pt idx="2391">
                  <c:v>273.50001299055293</c:v>
                </c:pt>
                <c:pt idx="2392">
                  <c:v>273.60001299530268</c:v>
                </c:pt>
                <c:pt idx="2393">
                  <c:v>273.70001300005242</c:v>
                </c:pt>
                <c:pt idx="2394">
                  <c:v>273.80001300480217</c:v>
                </c:pt>
                <c:pt idx="2395">
                  <c:v>273.90001300955191</c:v>
                </c:pt>
                <c:pt idx="2396">
                  <c:v>274.00001301430166</c:v>
                </c:pt>
                <c:pt idx="2397">
                  <c:v>274.1000130190514</c:v>
                </c:pt>
                <c:pt idx="2398">
                  <c:v>274.20001302380115</c:v>
                </c:pt>
                <c:pt idx="2399">
                  <c:v>274.30001302855089</c:v>
                </c:pt>
                <c:pt idx="2400">
                  <c:v>274.40001303330064</c:v>
                </c:pt>
                <c:pt idx="2401">
                  <c:v>274.50001303805038</c:v>
                </c:pt>
                <c:pt idx="2402">
                  <c:v>274.60001304280013</c:v>
                </c:pt>
                <c:pt idx="2403">
                  <c:v>274.70001304754987</c:v>
                </c:pt>
                <c:pt idx="2404">
                  <c:v>274.80001305229962</c:v>
                </c:pt>
                <c:pt idx="2405">
                  <c:v>274.90001305704936</c:v>
                </c:pt>
                <c:pt idx="2406">
                  <c:v>275.00001306179911</c:v>
                </c:pt>
                <c:pt idx="2407">
                  <c:v>275.10001306654885</c:v>
                </c:pt>
                <c:pt idx="2408">
                  <c:v>275.2000130712986</c:v>
                </c:pt>
                <c:pt idx="2409">
                  <c:v>275.30001307604834</c:v>
                </c:pt>
                <c:pt idx="2410">
                  <c:v>275.40001308079809</c:v>
                </c:pt>
                <c:pt idx="2411">
                  <c:v>275.50001308554783</c:v>
                </c:pt>
                <c:pt idx="2412">
                  <c:v>275.60001309029758</c:v>
                </c:pt>
                <c:pt idx="2413">
                  <c:v>275.70001309504732</c:v>
                </c:pt>
                <c:pt idx="2414">
                  <c:v>275.80001309979707</c:v>
                </c:pt>
                <c:pt idx="2415">
                  <c:v>275.90001310454682</c:v>
                </c:pt>
                <c:pt idx="2416">
                  <c:v>276.00001310929656</c:v>
                </c:pt>
                <c:pt idx="2417">
                  <c:v>276.10001311404631</c:v>
                </c:pt>
                <c:pt idx="2418">
                  <c:v>276.20001311879605</c:v>
                </c:pt>
                <c:pt idx="2419">
                  <c:v>276.3000131235458</c:v>
                </c:pt>
                <c:pt idx="2420">
                  <c:v>276.40001312829554</c:v>
                </c:pt>
                <c:pt idx="2421">
                  <c:v>276.50001313304529</c:v>
                </c:pt>
                <c:pt idx="2422">
                  <c:v>276.60001313779503</c:v>
                </c:pt>
                <c:pt idx="2423">
                  <c:v>276.70001314254478</c:v>
                </c:pt>
                <c:pt idx="2424">
                  <c:v>276.80001314729452</c:v>
                </c:pt>
                <c:pt idx="2425">
                  <c:v>276.90001315204427</c:v>
                </c:pt>
                <c:pt idx="2426">
                  <c:v>277.00001315679401</c:v>
                </c:pt>
                <c:pt idx="2427">
                  <c:v>277.10001316154376</c:v>
                </c:pt>
                <c:pt idx="2428">
                  <c:v>277.2000131662935</c:v>
                </c:pt>
                <c:pt idx="2429">
                  <c:v>277.30001317104325</c:v>
                </c:pt>
                <c:pt idx="2430">
                  <c:v>277.40001317579299</c:v>
                </c:pt>
                <c:pt idx="2431">
                  <c:v>277.50001318054274</c:v>
                </c:pt>
                <c:pt idx="2432">
                  <c:v>277.60001318529248</c:v>
                </c:pt>
                <c:pt idx="2433">
                  <c:v>277.70001319004223</c:v>
                </c:pt>
                <c:pt idx="2434">
                  <c:v>277.80001319479197</c:v>
                </c:pt>
                <c:pt idx="2435">
                  <c:v>277.90001319954172</c:v>
                </c:pt>
                <c:pt idx="2436">
                  <c:v>278.00001320429146</c:v>
                </c:pt>
                <c:pt idx="2437">
                  <c:v>278.10001320904121</c:v>
                </c:pt>
                <c:pt idx="2438">
                  <c:v>278.20001321379095</c:v>
                </c:pt>
                <c:pt idx="2439">
                  <c:v>278.3000132185407</c:v>
                </c:pt>
                <c:pt idx="2440">
                  <c:v>278.40001322329044</c:v>
                </c:pt>
                <c:pt idx="2441">
                  <c:v>278.50001322804019</c:v>
                </c:pt>
                <c:pt idx="2442">
                  <c:v>278.60001323278993</c:v>
                </c:pt>
                <c:pt idx="2443">
                  <c:v>278.70001323753968</c:v>
                </c:pt>
                <c:pt idx="2444">
                  <c:v>278.80001324228942</c:v>
                </c:pt>
                <c:pt idx="2445">
                  <c:v>278.90001324703917</c:v>
                </c:pt>
                <c:pt idx="2446">
                  <c:v>279.00001325178891</c:v>
                </c:pt>
                <c:pt idx="2447">
                  <c:v>279.10001325653866</c:v>
                </c:pt>
                <c:pt idx="2448">
                  <c:v>279.2000132612884</c:v>
                </c:pt>
                <c:pt idx="2449">
                  <c:v>279.30001326603815</c:v>
                </c:pt>
                <c:pt idx="2450">
                  <c:v>279.40001327078789</c:v>
                </c:pt>
                <c:pt idx="2451">
                  <c:v>279.50001327553764</c:v>
                </c:pt>
                <c:pt idx="2452">
                  <c:v>279.60001328028738</c:v>
                </c:pt>
                <c:pt idx="2453">
                  <c:v>279.70001328503713</c:v>
                </c:pt>
                <c:pt idx="2454">
                  <c:v>279.80001328978688</c:v>
                </c:pt>
                <c:pt idx="2455">
                  <c:v>279.90001329453662</c:v>
                </c:pt>
                <c:pt idx="2456">
                  <c:v>280.00001329928637</c:v>
                </c:pt>
                <c:pt idx="2457">
                  <c:v>280.10001330403611</c:v>
                </c:pt>
                <c:pt idx="2458">
                  <c:v>280.20001330878586</c:v>
                </c:pt>
                <c:pt idx="2459">
                  <c:v>280.3000133135356</c:v>
                </c:pt>
                <c:pt idx="2460">
                  <c:v>280.40001331828535</c:v>
                </c:pt>
                <c:pt idx="2461">
                  <c:v>280.50001332303509</c:v>
                </c:pt>
                <c:pt idx="2462">
                  <c:v>280.60001332778484</c:v>
                </c:pt>
                <c:pt idx="2463">
                  <c:v>280.70001333253458</c:v>
                </c:pt>
                <c:pt idx="2464">
                  <c:v>280.80001333728433</c:v>
                </c:pt>
                <c:pt idx="2465">
                  <c:v>280.90001334203407</c:v>
                </c:pt>
                <c:pt idx="2466">
                  <c:v>281.00001334678382</c:v>
                </c:pt>
                <c:pt idx="2467">
                  <c:v>281.10001335153356</c:v>
                </c:pt>
                <c:pt idx="2468">
                  <c:v>281.20001335628331</c:v>
                </c:pt>
                <c:pt idx="2469">
                  <c:v>281.30001336103305</c:v>
                </c:pt>
                <c:pt idx="2470">
                  <c:v>281.4000133657828</c:v>
                </c:pt>
                <c:pt idx="2471">
                  <c:v>281.50001337053254</c:v>
                </c:pt>
                <c:pt idx="2472">
                  <c:v>281.60001337528229</c:v>
                </c:pt>
                <c:pt idx="2473">
                  <c:v>281.70001338003203</c:v>
                </c:pt>
                <c:pt idx="2474">
                  <c:v>281.80001338478178</c:v>
                </c:pt>
                <c:pt idx="2475">
                  <c:v>281.90001338953152</c:v>
                </c:pt>
                <c:pt idx="2476">
                  <c:v>282.00001339428127</c:v>
                </c:pt>
                <c:pt idx="2477">
                  <c:v>282.10001339903101</c:v>
                </c:pt>
                <c:pt idx="2478">
                  <c:v>282.20001340378076</c:v>
                </c:pt>
                <c:pt idx="2479">
                  <c:v>282.3000134085305</c:v>
                </c:pt>
                <c:pt idx="2480">
                  <c:v>282.40001341328025</c:v>
                </c:pt>
                <c:pt idx="2481">
                  <c:v>282.50001341802999</c:v>
                </c:pt>
                <c:pt idx="2482">
                  <c:v>282.60001342277974</c:v>
                </c:pt>
                <c:pt idx="2483">
                  <c:v>282.70001342752948</c:v>
                </c:pt>
                <c:pt idx="2484">
                  <c:v>282.80001343227923</c:v>
                </c:pt>
                <c:pt idx="2485">
                  <c:v>282.90001343702897</c:v>
                </c:pt>
                <c:pt idx="2486">
                  <c:v>283.00001344177872</c:v>
                </c:pt>
                <c:pt idx="2487">
                  <c:v>283.10001344652846</c:v>
                </c:pt>
                <c:pt idx="2488">
                  <c:v>283.20001345127821</c:v>
                </c:pt>
                <c:pt idx="2489">
                  <c:v>283.30001345602795</c:v>
                </c:pt>
                <c:pt idx="2490">
                  <c:v>283.4000134607777</c:v>
                </c:pt>
                <c:pt idx="2491">
                  <c:v>283.50001346552745</c:v>
                </c:pt>
                <c:pt idx="2492">
                  <c:v>283.60001347027719</c:v>
                </c:pt>
                <c:pt idx="2493">
                  <c:v>283.70001347502694</c:v>
                </c:pt>
                <c:pt idx="2494">
                  <c:v>283.80001347977668</c:v>
                </c:pt>
                <c:pt idx="2495">
                  <c:v>283.90001348452643</c:v>
                </c:pt>
                <c:pt idx="2496">
                  <c:v>284.00001348927617</c:v>
                </c:pt>
                <c:pt idx="2497">
                  <c:v>284.10001349402592</c:v>
                </c:pt>
                <c:pt idx="2498">
                  <c:v>284.20001349877566</c:v>
                </c:pt>
                <c:pt idx="2499">
                  <c:v>284.30001350352541</c:v>
                </c:pt>
                <c:pt idx="2500">
                  <c:v>284.40001350827515</c:v>
                </c:pt>
                <c:pt idx="2501">
                  <c:v>284.5000135130249</c:v>
                </c:pt>
                <c:pt idx="2502">
                  <c:v>284.60001351777464</c:v>
                </c:pt>
                <c:pt idx="2503">
                  <c:v>284.70001352252439</c:v>
                </c:pt>
                <c:pt idx="2504">
                  <c:v>284.80001352727413</c:v>
                </c:pt>
                <c:pt idx="2505">
                  <c:v>284.90001353202388</c:v>
                </c:pt>
                <c:pt idx="2506">
                  <c:v>285.00001353677362</c:v>
                </c:pt>
                <c:pt idx="2507">
                  <c:v>285.10001354152337</c:v>
                </c:pt>
                <c:pt idx="2508">
                  <c:v>285.20001354627311</c:v>
                </c:pt>
                <c:pt idx="2509">
                  <c:v>285.30001355102286</c:v>
                </c:pt>
                <c:pt idx="2510">
                  <c:v>285.4000135557726</c:v>
                </c:pt>
                <c:pt idx="2511">
                  <c:v>285.50001356052235</c:v>
                </c:pt>
                <c:pt idx="2512">
                  <c:v>285.60001356527209</c:v>
                </c:pt>
                <c:pt idx="2513">
                  <c:v>285.70001357002184</c:v>
                </c:pt>
                <c:pt idx="2514">
                  <c:v>285.80001357477158</c:v>
                </c:pt>
                <c:pt idx="2515">
                  <c:v>285.90001357952133</c:v>
                </c:pt>
                <c:pt idx="2516">
                  <c:v>286.00001358427107</c:v>
                </c:pt>
                <c:pt idx="2517">
                  <c:v>286.10001358902082</c:v>
                </c:pt>
                <c:pt idx="2518">
                  <c:v>286.20001359377056</c:v>
                </c:pt>
                <c:pt idx="2519">
                  <c:v>286.30001359852031</c:v>
                </c:pt>
                <c:pt idx="2520">
                  <c:v>286.40001360327005</c:v>
                </c:pt>
                <c:pt idx="2521">
                  <c:v>286.5000136080198</c:v>
                </c:pt>
                <c:pt idx="2522">
                  <c:v>286.60001361276954</c:v>
                </c:pt>
                <c:pt idx="2523">
                  <c:v>286.70001361751929</c:v>
                </c:pt>
                <c:pt idx="2524">
                  <c:v>286.80001362226903</c:v>
                </c:pt>
                <c:pt idx="2525">
                  <c:v>286.90001362701878</c:v>
                </c:pt>
                <c:pt idx="2526">
                  <c:v>287.00001363176852</c:v>
                </c:pt>
                <c:pt idx="2527">
                  <c:v>287.10001363651827</c:v>
                </c:pt>
                <c:pt idx="2528">
                  <c:v>287.20001364126801</c:v>
                </c:pt>
                <c:pt idx="2529">
                  <c:v>287.30001364601776</c:v>
                </c:pt>
                <c:pt idx="2530">
                  <c:v>287.40001365076751</c:v>
                </c:pt>
                <c:pt idx="2531">
                  <c:v>287.50001365551725</c:v>
                </c:pt>
                <c:pt idx="2532">
                  <c:v>287.600013660267</c:v>
                </c:pt>
                <c:pt idx="2533">
                  <c:v>287.70001366501674</c:v>
                </c:pt>
                <c:pt idx="2534">
                  <c:v>287.80001366976649</c:v>
                </c:pt>
                <c:pt idx="2535">
                  <c:v>287.90001367451623</c:v>
                </c:pt>
                <c:pt idx="2536">
                  <c:v>288.00001367926598</c:v>
                </c:pt>
                <c:pt idx="2537">
                  <c:v>288.10001368401572</c:v>
                </c:pt>
                <c:pt idx="2538">
                  <c:v>288.20001368876547</c:v>
                </c:pt>
                <c:pt idx="2539">
                  <c:v>288.30001369351521</c:v>
                </c:pt>
                <c:pt idx="2540">
                  <c:v>288.40001369826496</c:v>
                </c:pt>
                <c:pt idx="2541">
                  <c:v>288.5000137030147</c:v>
                </c:pt>
                <c:pt idx="2542">
                  <c:v>288.60001370776445</c:v>
                </c:pt>
                <c:pt idx="2543">
                  <c:v>288.70001371251419</c:v>
                </c:pt>
                <c:pt idx="2544">
                  <c:v>288.80001371726394</c:v>
                </c:pt>
                <c:pt idx="2545">
                  <c:v>288.90001372201368</c:v>
                </c:pt>
                <c:pt idx="2546">
                  <c:v>289.00001372676343</c:v>
                </c:pt>
                <c:pt idx="2547">
                  <c:v>289.10001373151317</c:v>
                </c:pt>
                <c:pt idx="2548">
                  <c:v>289.20001373626292</c:v>
                </c:pt>
                <c:pt idx="2549">
                  <c:v>289.30001374101266</c:v>
                </c:pt>
                <c:pt idx="2550">
                  <c:v>289.40001374576241</c:v>
                </c:pt>
                <c:pt idx="2551">
                  <c:v>289.50001375051215</c:v>
                </c:pt>
                <c:pt idx="2552">
                  <c:v>289.6000137552619</c:v>
                </c:pt>
                <c:pt idx="2553">
                  <c:v>289.70001376001164</c:v>
                </c:pt>
                <c:pt idx="2554">
                  <c:v>289.80001376476139</c:v>
                </c:pt>
                <c:pt idx="2555">
                  <c:v>289.90001376951113</c:v>
                </c:pt>
                <c:pt idx="2556">
                  <c:v>290.00001377426088</c:v>
                </c:pt>
                <c:pt idx="2557">
                  <c:v>290.10001377901062</c:v>
                </c:pt>
                <c:pt idx="2558">
                  <c:v>290.20001378376037</c:v>
                </c:pt>
                <c:pt idx="2559">
                  <c:v>290.30001378851011</c:v>
                </c:pt>
                <c:pt idx="2560">
                  <c:v>290.40001379325986</c:v>
                </c:pt>
                <c:pt idx="2561">
                  <c:v>290.5000137980096</c:v>
                </c:pt>
                <c:pt idx="2562">
                  <c:v>290.60001380275935</c:v>
                </c:pt>
                <c:pt idx="2563">
                  <c:v>290.70001380750909</c:v>
                </c:pt>
                <c:pt idx="2564">
                  <c:v>290.80001381225884</c:v>
                </c:pt>
                <c:pt idx="2565">
                  <c:v>290.90001381700858</c:v>
                </c:pt>
                <c:pt idx="2566">
                  <c:v>291.00001382175833</c:v>
                </c:pt>
                <c:pt idx="2567">
                  <c:v>291.10001382650807</c:v>
                </c:pt>
                <c:pt idx="2568">
                  <c:v>291.20001383125782</c:v>
                </c:pt>
                <c:pt idx="2569">
                  <c:v>291.30001383600757</c:v>
                </c:pt>
                <c:pt idx="2570">
                  <c:v>291.40001384075731</c:v>
                </c:pt>
                <c:pt idx="2571">
                  <c:v>291.50001384550706</c:v>
                </c:pt>
                <c:pt idx="2572">
                  <c:v>291.6000138502568</c:v>
                </c:pt>
                <c:pt idx="2573">
                  <c:v>291.70001385500655</c:v>
                </c:pt>
                <c:pt idx="2574">
                  <c:v>291.80001385975629</c:v>
                </c:pt>
                <c:pt idx="2575">
                  <c:v>291.90001386450604</c:v>
                </c:pt>
                <c:pt idx="2576">
                  <c:v>292.00001386925578</c:v>
                </c:pt>
                <c:pt idx="2577">
                  <c:v>292.10001387400553</c:v>
                </c:pt>
                <c:pt idx="2578">
                  <c:v>292.20001387875527</c:v>
                </c:pt>
                <c:pt idx="2579">
                  <c:v>292.30001388350502</c:v>
                </c:pt>
                <c:pt idx="2580">
                  <c:v>292.40001388825476</c:v>
                </c:pt>
                <c:pt idx="2581">
                  <c:v>292.50001389300451</c:v>
                </c:pt>
                <c:pt idx="2582">
                  <c:v>292.60001389775425</c:v>
                </c:pt>
                <c:pt idx="2583">
                  <c:v>292.700013902504</c:v>
                </c:pt>
                <c:pt idx="2584">
                  <c:v>292.80001390725374</c:v>
                </c:pt>
                <c:pt idx="2585">
                  <c:v>292.90001391200349</c:v>
                </c:pt>
                <c:pt idx="2586">
                  <c:v>293.00001391675323</c:v>
                </c:pt>
                <c:pt idx="2587">
                  <c:v>293.10001392150298</c:v>
                </c:pt>
                <c:pt idx="2588">
                  <c:v>293.20001392625272</c:v>
                </c:pt>
                <c:pt idx="2589">
                  <c:v>293.30001393100247</c:v>
                </c:pt>
                <c:pt idx="2590">
                  <c:v>293.40001393575221</c:v>
                </c:pt>
                <c:pt idx="2591">
                  <c:v>293.50001394050196</c:v>
                </c:pt>
                <c:pt idx="2592">
                  <c:v>293.6000139452517</c:v>
                </c:pt>
                <c:pt idx="2593">
                  <c:v>293.70001395000145</c:v>
                </c:pt>
                <c:pt idx="2594">
                  <c:v>293.80001395475119</c:v>
                </c:pt>
                <c:pt idx="2595">
                  <c:v>293.90001395950094</c:v>
                </c:pt>
                <c:pt idx="2596">
                  <c:v>294.00001396425068</c:v>
                </c:pt>
                <c:pt idx="2597">
                  <c:v>294.10001396900043</c:v>
                </c:pt>
                <c:pt idx="2598">
                  <c:v>294.20001397375017</c:v>
                </c:pt>
                <c:pt idx="2599">
                  <c:v>294.30001397849992</c:v>
                </c:pt>
                <c:pt idx="2600">
                  <c:v>294.40001398324966</c:v>
                </c:pt>
                <c:pt idx="2601">
                  <c:v>294.50001398799941</c:v>
                </c:pt>
                <c:pt idx="2602">
                  <c:v>294.60001399274915</c:v>
                </c:pt>
                <c:pt idx="2603">
                  <c:v>294.7000139974989</c:v>
                </c:pt>
                <c:pt idx="2604">
                  <c:v>294.80001400224864</c:v>
                </c:pt>
                <c:pt idx="2605">
                  <c:v>294.90001400699839</c:v>
                </c:pt>
                <c:pt idx="2606">
                  <c:v>295.00001401174814</c:v>
                </c:pt>
                <c:pt idx="2607">
                  <c:v>295.10001401649788</c:v>
                </c:pt>
                <c:pt idx="2608">
                  <c:v>295.20001402124763</c:v>
                </c:pt>
                <c:pt idx="2609">
                  <c:v>295.30001402599737</c:v>
                </c:pt>
                <c:pt idx="2610">
                  <c:v>295.40001403074712</c:v>
                </c:pt>
                <c:pt idx="2611">
                  <c:v>295.50001403549686</c:v>
                </c:pt>
                <c:pt idx="2612">
                  <c:v>295.60001404024661</c:v>
                </c:pt>
                <c:pt idx="2613">
                  <c:v>295.70001404499635</c:v>
                </c:pt>
                <c:pt idx="2614">
                  <c:v>295.8000140497461</c:v>
                </c:pt>
                <c:pt idx="2615">
                  <c:v>295.90001405449584</c:v>
                </c:pt>
                <c:pt idx="2616">
                  <c:v>296.00001405924559</c:v>
                </c:pt>
                <c:pt idx="2617">
                  <c:v>296.10001406399533</c:v>
                </c:pt>
                <c:pt idx="2618">
                  <c:v>296.20001406874508</c:v>
                </c:pt>
                <c:pt idx="2619">
                  <c:v>296.30001407349482</c:v>
                </c:pt>
                <c:pt idx="2620">
                  <c:v>296.40001407824457</c:v>
                </c:pt>
                <c:pt idx="2621">
                  <c:v>296.50001408299431</c:v>
                </c:pt>
                <c:pt idx="2622">
                  <c:v>296.60001408774406</c:v>
                </c:pt>
                <c:pt idx="2623">
                  <c:v>296.7000140924938</c:v>
                </c:pt>
                <c:pt idx="2624">
                  <c:v>296.80001409724355</c:v>
                </c:pt>
                <c:pt idx="2625">
                  <c:v>296.90001410199329</c:v>
                </c:pt>
                <c:pt idx="2626">
                  <c:v>297.00001410674304</c:v>
                </c:pt>
                <c:pt idx="2627">
                  <c:v>297.10001411149278</c:v>
                </c:pt>
                <c:pt idx="2628">
                  <c:v>297.20001411624253</c:v>
                </c:pt>
                <c:pt idx="2629">
                  <c:v>297.30001412099227</c:v>
                </c:pt>
                <c:pt idx="2630">
                  <c:v>297.40001412574202</c:v>
                </c:pt>
                <c:pt idx="2631">
                  <c:v>297.50001413049176</c:v>
                </c:pt>
                <c:pt idx="2632">
                  <c:v>297.60001413524151</c:v>
                </c:pt>
                <c:pt idx="2633">
                  <c:v>297.70001413999125</c:v>
                </c:pt>
                <c:pt idx="2634">
                  <c:v>297.800014144741</c:v>
                </c:pt>
                <c:pt idx="2635">
                  <c:v>297.90001414949074</c:v>
                </c:pt>
                <c:pt idx="2636">
                  <c:v>298.00001415424049</c:v>
                </c:pt>
                <c:pt idx="2637">
                  <c:v>298.10001415899023</c:v>
                </c:pt>
                <c:pt idx="2638">
                  <c:v>298.20001416373998</c:v>
                </c:pt>
                <c:pt idx="2639">
                  <c:v>298.30001416848972</c:v>
                </c:pt>
                <c:pt idx="2640">
                  <c:v>298.40001417323947</c:v>
                </c:pt>
                <c:pt idx="2641">
                  <c:v>298.50001417798921</c:v>
                </c:pt>
                <c:pt idx="2642">
                  <c:v>298.60001418273896</c:v>
                </c:pt>
                <c:pt idx="2643">
                  <c:v>298.7000141874887</c:v>
                </c:pt>
                <c:pt idx="2644">
                  <c:v>298.80001419223845</c:v>
                </c:pt>
                <c:pt idx="2645">
                  <c:v>298.9000141969882</c:v>
                </c:pt>
                <c:pt idx="2646">
                  <c:v>299.00001420173794</c:v>
                </c:pt>
                <c:pt idx="2647">
                  <c:v>299.10001420648769</c:v>
                </c:pt>
                <c:pt idx="2648">
                  <c:v>299.20001421123743</c:v>
                </c:pt>
                <c:pt idx="2649">
                  <c:v>299.30001421598718</c:v>
                </c:pt>
                <c:pt idx="2650">
                  <c:v>299.40001422073692</c:v>
                </c:pt>
                <c:pt idx="2651">
                  <c:v>299.50001422548667</c:v>
                </c:pt>
                <c:pt idx="2652">
                  <c:v>299.60001423023641</c:v>
                </c:pt>
                <c:pt idx="2653">
                  <c:v>299.70001423498616</c:v>
                </c:pt>
                <c:pt idx="2654">
                  <c:v>299.8000142397359</c:v>
                </c:pt>
                <c:pt idx="2655">
                  <c:v>299.90001424448565</c:v>
                </c:pt>
                <c:pt idx="2656">
                  <c:v>300.00001424923539</c:v>
                </c:pt>
                <c:pt idx="2657">
                  <c:v>300.10001425398514</c:v>
                </c:pt>
                <c:pt idx="2658">
                  <c:v>300.20001425873488</c:v>
                </c:pt>
                <c:pt idx="2659">
                  <c:v>300.30001426348463</c:v>
                </c:pt>
                <c:pt idx="2660">
                  <c:v>300.40001426823437</c:v>
                </c:pt>
                <c:pt idx="2661">
                  <c:v>300.50001427298412</c:v>
                </c:pt>
                <c:pt idx="2662">
                  <c:v>300.60001427773386</c:v>
                </c:pt>
                <c:pt idx="2663">
                  <c:v>300.70001428248361</c:v>
                </c:pt>
                <c:pt idx="2664">
                  <c:v>300.80001428723335</c:v>
                </c:pt>
                <c:pt idx="2665">
                  <c:v>300.9000142919831</c:v>
                </c:pt>
                <c:pt idx="2666">
                  <c:v>301.00001429673284</c:v>
                </c:pt>
                <c:pt idx="2667">
                  <c:v>301.10001430148259</c:v>
                </c:pt>
                <c:pt idx="2668">
                  <c:v>301.20001430623233</c:v>
                </c:pt>
                <c:pt idx="2669">
                  <c:v>301.30001431098208</c:v>
                </c:pt>
                <c:pt idx="2670">
                  <c:v>301.40001431573182</c:v>
                </c:pt>
                <c:pt idx="2671">
                  <c:v>301.50001432048157</c:v>
                </c:pt>
                <c:pt idx="2672">
                  <c:v>301.60001432523131</c:v>
                </c:pt>
                <c:pt idx="2673">
                  <c:v>301.70001432998106</c:v>
                </c:pt>
                <c:pt idx="2674">
                  <c:v>301.8000143347308</c:v>
                </c:pt>
                <c:pt idx="2675">
                  <c:v>301.90001433948055</c:v>
                </c:pt>
                <c:pt idx="2676">
                  <c:v>302.00001434423029</c:v>
                </c:pt>
                <c:pt idx="2677">
                  <c:v>302.10001434898004</c:v>
                </c:pt>
                <c:pt idx="2678">
                  <c:v>302.20001435372978</c:v>
                </c:pt>
                <c:pt idx="2679">
                  <c:v>302.30001435847953</c:v>
                </c:pt>
                <c:pt idx="2680">
                  <c:v>302.40001436322927</c:v>
                </c:pt>
                <c:pt idx="2681">
                  <c:v>302.50001436797902</c:v>
                </c:pt>
                <c:pt idx="2682">
                  <c:v>302.60001437272877</c:v>
                </c:pt>
                <c:pt idx="2683">
                  <c:v>302.70001437747851</c:v>
                </c:pt>
                <c:pt idx="2684">
                  <c:v>302.80001438222826</c:v>
                </c:pt>
                <c:pt idx="2685">
                  <c:v>302.900014386978</c:v>
                </c:pt>
                <c:pt idx="2686">
                  <c:v>303.00001439172775</c:v>
                </c:pt>
                <c:pt idx="2687">
                  <c:v>303.10001439647749</c:v>
                </c:pt>
                <c:pt idx="2688">
                  <c:v>303.20001440122724</c:v>
                </c:pt>
                <c:pt idx="2689">
                  <c:v>303.30001440597698</c:v>
                </c:pt>
                <c:pt idx="2690">
                  <c:v>303.40001441072673</c:v>
                </c:pt>
                <c:pt idx="2691">
                  <c:v>303.50001441547647</c:v>
                </c:pt>
                <c:pt idx="2692">
                  <c:v>303.60001442022622</c:v>
                </c:pt>
                <c:pt idx="2693">
                  <c:v>303.70001442497596</c:v>
                </c:pt>
                <c:pt idx="2694">
                  <c:v>303.80001442972571</c:v>
                </c:pt>
                <c:pt idx="2695">
                  <c:v>303.90001443447545</c:v>
                </c:pt>
                <c:pt idx="2696">
                  <c:v>304.0000144392252</c:v>
                </c:pt>
                <c:pt idx="2697">
                  <c:v>304.10001444397494</c:v>
                </c:pt>
                <c:pt idx="2698">
                  <c:v>304.20001444872469</c:v>
                </c:pt>
                <c:pt idx="2699">
                  <c:v>304.30001445347443</c:v>
                </c:pt>
                <c:pt idx="2700">
                  <c:v>304.40001445822418</c:v>
                </c:pt>
                <c:pt idx="2701">
                  <c:v>304.50001446297392</c:v>
                </c:pt>
                <c:pt idx="2702">
                  <c:v>304.60001446772367</c:v>
                </c:pt>
                <c:pt idx="2703">
                  <c:v>304.70001447247341</c:v>
                </c:pt>
                <c:pt idx="2704">
                  <c:v>304.80001447722316</c:v>
                </c:pt>
                <c:pt idx="2705">
                  <c:v>304.9000144819729</c:v>
                </c:pt>
                <c:pt idx="2706">
                  <c:v>305.00001448672265</c:v>
                </c:pt>
                <c:pt idx="2707">
                  <c:v>305.10001449147239</c:v>
                </c:pt>
                <c:pt idx="2708">
                  <c:v>305.20001449622214</c:v>
                </c:pt>
                <c:pt idx="2709">
                  <c:v>305.30001450097188</c:v>
                </c:pt>
                <c:pt idx="2710">
                  <c:v>305.40001450572163</c:v>
                </c:pt>
                <c:pt idx="2711">
                  <c:v>305.50001451047137</c:v>
                </c:pt>
                <c:pt idx="2712">
                  <c:v>305.60001451522112</c:v>
                </c:pt>
                <c:pt idx="2713">
                  <c:v>305.70001451997086</c:v>
                </c:pt>
                <c:pt idx="2714">
                  <c:v>305.80001452472061</c:v>
                </c:pt>
                <c:pt idx="2715">
                  <c:v>305.90001452947035</c:v>
                </c:pt>
                <c:pt idx="2716">
                  <c:v>306.0000145342201</c:v>
                </c:pt>
                <c:pt idx="2717">
                  <c:v>306.10001453896984</c:v>
                </c:pt>
                <c:pt idx="2718">
                  <c:v>306.20001454371959</c:v>
                </c:pt>
                <c:pt idx="2719">
                  <c:v>306.30001454846933</c:v>
                </c:pt>
                <c:pt idx="2720">
                  <c:v>306.40001455321908</c:v>
                </c:pt>
                <c:pt idx="2721">
                  <c:v>306.50001455796883</c:v>
                </c:pt>
                <c:pt idx="2722">
                  <c:v>306.60001456271857</c:v>
                </c:pt>
                <c:pt idx="2723">
                  <c:v>306.70001456746832</c:v>
                </c:pt>
                <c:pt idx="2724">
                  <c:v>306.80001457221806</c:v>
                </c:pt>
                <c:pt idx="2725">
                  <c:v>306.90001457696781</c:v>
                </c:pt>
                <c:pt idx="2726">
                  <c:v>307.00001458171755</c:v>
                </c:pt>
                <c:pt idx="2727">
                  <c:v>307.1000145864673</c:v>
                </c:pt>
                <c:pt idx="2728">
                  <c:v>307.20001459121704</c:v>
                </c:pt>
                <c:pt idx="2729">
                  <c:v>307.30001459596679</c:v>
                </c:pt>
                <c:pt idx="2730">
                  <c:v>307.40001460071653</c:v>
                </c:pt>
                <c:pt idx="2731">
                  <c:v>307.50001460546628</c:v>
                </c:pt>
                <c:pt idx="2732">
                  <c:v>307.60001461021602</c:v>
                </c:pt>
                <c:pt idx="2733">
                  <c:v>307.70001461496577</c:v>
                </c:pt>
                <c:pt idx="2734">
                  <c:v>307.80001461971551</c:v>
                </c:pt>
                <c:pt idx="2735">
                  <c:v>307.90001462446526</c:v>
                </c:pt>
                <c:pt idx="2736">
                  <c:v>308.000014629215</c:v>
                </c:pt>
                <c:pt idx="2737">
                  <c:v>308.10001463396475</c:v>
                </c:pt>
                <c:pt idx="2738">
                  <c:v>308.20001463871449</c:v>
                </c:pt>
                <c:pt idx="2739">
                  <c:v>308.30001464346424</c:v>
                </c:pt>
                <c:pt idx="2740">
                  <c:v>308.40001464821398</c:v>
                </c:pt>
                <c:pt idx="2741">
                  <c:v>308.50001465296373</c:v>
                </c:pt>
                <c:pt idx="2742">
                  <c:v>308.60001465771347</c:v>
                </c:pt>
                <c:pt idx="2743">
                  <c:v>308.70001466246322</c:v>
                </c:pt>
                <c:pt idx="2744">
                  <c:v>308.80001466721296</c:v>
                </c:pt>
                <c:pt idx="2745">
                  <c:v>308.90001467196271</c:v>
                </c:pt>
                <c:pt idx="2746">
                  <c:v>309.00001467671245</c:v>
                </c:pt>
                <c:pt idx="2747">
                  <c:v>309.1000146814622</c:v>
                </c:pt>
                <c:pt idx="2748">
                  <c:v>309.20001468621194</c:v>
                </c:pt>
                <c:pt idx="2749">
                  <c:v>309.30001469096169</c:v>
                </c:pt>
                <c:pt idx="2750">
                  <c:v>309.40001469571143</c:v>
                </c:pt>
                <c:pt idx="2751">
                  <c:v>309.50001470046118</c:v>
                </c:pt>
                <c:pt idx="2752">
                  <c:v>309.60001470521092</c:v>
                </c:pt>
                <c:pt idx="2753">
                  <c:v>309.70001470996067</c:v>
                </c:pt>
                <c:pt idx="2754">
                  <c:v>309.80001471471041</c:v>
                </c:pt>
                <c:pt idx="2755">
                  <c:v>309.90001471946016</c:v>
                </c:pt>
                <c:pt idx="2756">
                  <c:v>310.0000147242099</c:v>
                </c:pt>
                <c:pt idx="2757">
                  <c:v>310.10001472895965</c:v>
                </c:pt>
                <c:pt idx="2758">
                  <c:v>310.20001473370939</c:v>
                </c:pt>
                <c:pt idx="2759">
                  <c:v>310.30001473845914</c:v>
                </c:pt>
                <c:pt idx="2760">
                  <c:v>310.40001474320889</c:v>
                </c:pt>
                <c:pt idx="2761">
                  <c:v>310.50001474795863</c:v>
                </c:pt>
                <c:pt idx="2762">
                  <c:v>310.60001475270838</c:v>
                </c:pt>
                <c:pt idx="2763">
                  <c:v>310.70001475745812</c:v>
                </c:pt>
                <c:pt idx="2764">
                  <c:v>310.80001476220787</c:v>
                </c:pt>
                <c:pt idx="2765">
                  <c:v>310.90001476695761</c:v>
                </c:pt>
                <c:pt idx="2766">
                  <c:v>311.00001477170736</c:v>
                </c:pt>
                <c:pt idx="2767">
                  <c:v>311.1000147764571</c:v>
                </c:pt>
                <c:pt idx="2768">
                  <c:v>311.20001478120685</c:v>
                </c:pt>
                <c:pt idx="2769">
                  <c:v>311.30001478595659</c:v>
                </c:pt>
                <c:pt idx="2770">
                  <c:v>311.40001479070634</c:v>
                </c:pt>
                <c:pt idx="2771">
                  <c:v>311.50001479545608</c:v>
                </c:pt>
                <c:pt idx="2772">
                  <c:v>311.60001480020583</c:v>
                </c:pt>
                <c:pt idx="2773">
                  <c:v>311.70001480495557</c:v>
                </c:pt>
                <c:pt idx="2774">
                  <c:v>311.80001480970532</c:v>
                </c:pt>
                <c:pt idx="2775">
                  <c:v>311.90001481445506</c:v>
                </c:pt>
                <c:pt idx="2776">
                  <c:v>312.00001481920481</c:v>
                </c:pt>
                <c:pt idx="2777">
                  <c:v>312.10001482395455</c:v>
                </c:pt>
                <c:pt idx="2778">
                  <c:v>312.2000148287043</c:v>
                </c:pt>
                <c:pt idx="2779">
                  <c:v>312.30001483345404</c:v>
                </c:pt>
                <c:pt idx="2780">
                  <c:v>312.40001483820379</c:v>
                </c:pt>
                <c:pt idx="2781">
                  <c:v>312.50001484295353</c:v>
                </c:pt>
                <c:pt idx="2782">
                  <c:v>312.60001484770328</c:v>
                </c:pt>
                <c:pt idx="2783">
                  <c:v>312.70001485245302</c:v>
                </c:pt>
                <c:pt idx="2784">
                  <c:v>312.80001485720277</c:v>
                </c:pt>
                <c:pt idx="2785">
                  <c:v>312.90001486195251</c:v>
                </c:pt>
                <c:pt idx="2786">
                  <c:v>313.00001486670226</c:v>
                </c:pt>
                <c:pt idx="2787">
                  <c:v>313.100014871452</c:v>
                </c:pt>
                <c:pt idx="2788">
                  <c:v>313.20001487620175</c:v>
                </c:pt>
                <c:pt idx="2789">
                  <c:v>313.30001488095149</c:v>
                </c:pt>
                <c:pt idx="2790">
                  <c:v>313.40001488570124</c:v>
                </c:pt>
                <c:pt idx="2791">
                  <c:v>313.50001489045098</c:v>
                </c:pt>
                <c:pt idx="2792">
                  <c:v>313.60001489520073</c:v>
                </c:pt>
                <c:pt idx="2793">
                  <c:v>313.70001489995047</c:v>
                </c:pt>
                <c:pt idx="2794">
                  <c:v>313.80001490470022</c:v>
                </c:pt>
                <c:pt idx="2795">
                  <c:v>313.90001490944996</c:v>
                </c:pt>
                <c:pt idx="2796">
                  <c:v>314.00001491419971</c:v>
                </c:pt>
                <c:pt idx="2797">
                  <c:v>314.10001491894946</c:v>
                </c:pt>
                <c:pt idx="2798">
                  <c:v>314.2000149236992</c:v>
                </c:pt>
                <c:pt idx="2799">
                  <c:v>314.30001492844895</c:v>
                </c:pt>
                <c:pt idx="2800">
                  <c:v>314.40001493319869</c:v>
                </c:pt>
                <c:pt idx="2801">
                  <c:v>314.50001493794844</c:v>
                </c:pt>
                <c:pt idx="2802">
                  <c:v>314.60001494269818</c:v>
                </c:pt>
                <c:pt idx="2803">
                  <c:v>314.70001494744793</c:v>
                </c:pt>
                <c:pt idx="2804">
                  <c:v>314.80001495219767</c:v>
                </c:pt>
                <c:pt idx="2805">
                  <c:v>314.90001495694742</c:v>
                </c:pt>
                <c:pt idx="2806">
                  <c:v>315.00001496169716</c:v>
                </c:pt>
                <c:pt idx="2807">
                  <c:v>315.10001496644691</c:v>
                </c:pt>
                <c:pt idx="2808">
                  <c:v>315.20001497119665</c:v>
                </c:pt>
                <c:pt idx="2809">
                  <c:v>315.3000149759464</c:v>
                </c:pt>
                <c:pt idx="2810">
                  <c:v>315.40001498069614</c:v>
                </c:pt>
                <c:pt idx="2811">
                  <c:v>315.50001498544589</c:v>
                </c:pt>
                <c:pt idx="2812">
                  <c:v>315.60001499019563</c:v>
                </c:pt>
                <c:pt idx="2813">
                  <c:v>315.70001499494538</c:v>
                </c:pt>
                <c:pt idx="2814">
                  <c:v>315.80001499969512</c:v>
                </c:pt>
                <c:pt idx="2815">
                  <c:v>315.90001500444487</c:v>
                </c:pt>
                <c:pt idx="2816">
                  <c:v>316.00001500919461</c:v>
                </c:pt>
                <c:pt idx="2817">
                  <c:v>316.10001501394436</c:v>
                </c:pt>
                <c:pt idx="2818">
                  <c:v>316.2000150186941</c:v>
                </c:pt>
                <c:pt idx="2819">
                  <c:v>316.30001502344385</c:v>
                </c:pt>
                <c:pt idx="2820">
                  <c:v>316.40001502819359</c:v>
                </c:pt>
                <c:pt idx="2821">
                  <c:v>316.50001503294334</c:v>
                </c:pt>
                <c:pt idx="2822">
                  <c:v>316.60001503769308</c:v>
                </c:pt>
                <c:pt idx="2823">
                  <c:v>316.70001504244283</c:v>
                </c:pt>
                <c:pt idx="2824">
                  <c:v>316.80001504719257</c:v>
                </c:pt>
                <c:pt idx="2825">
                  <c:v>316.90001505194232</c:v>
                </c:pt>
                <c:pt idx="2826">
                  <c:v>317.00001505669206</c:v>
                </c:pt>
                <c:pt idx="2827">
                  <c:v>317.10001506144181</c:v>
                </c:pt>
                <c:pt idx="2828">
                  <c:v>317.20001506619155</c:v>
                </c:pt>
                <c:pt idx="2829">
                  <c:v>317.3000150709413</c:v>
                </c:pt>
                <c:pt idx="2830">
                  <c:v>317.40001507569104</c:v>
                </c:pt>
                <c:pt idx="2831">
                  <c:v>317.50001508044079</c:v>
                </c:pt>
                <c:pt idx="2832">
                  <c:v>317.60001508519053</c:v>
                </c:pt>
                <c:pt idx="2833">
                  <c:v>317.70001508994028</c:v>
                </c:pt>
                <c:pt idx="2834">
                  <c:v>317.80001509469002</c:v>
                </c:pt>
                <c:pt idx="2835">
                  <c:v>317.90001509943977</c:v>
                </c:pt>
                <c:pt idx="2836">
                  <c:v>318.00001510418952</c:v>
                </c:pt>
                <c:pt idx="2837">
                  <c:v>318.10001510893926</c:v>
                </c:pt>
                <c:pt idx="2838">
                  <c:v>318.20001511368901</c:v>
                </c:pt>
                <c:pt idx="2839">
                  <c:v>318.30001511843875</c:v>
                </c:pt>
                <c:pt idx="2840">
                  <c:v>318.4000151231885</c:v>
                </c:pt>
                <c:pt idx="2841">
                  <c:v>318.50001512793824</c:v>
                </c:pt>
                <c:pt idx="2842">
                  <c:v>318.60001513268799</c:v>
                </c:pt>
                <c:pt idx="2843">
                  <c:v>318.70001513743773</c:v>
                </c:pt>
                <c:pt idx="2844">
                  <c:v>318.80001514218748</c:v>
                </c:pt>
                <c:pt idx="2845">
                  <c:v>318.90001514693722</c:v>
                </c:pt>
                <c:pt idx="2846">
                  <c:v>319.00001515168697</c:v>
                </c:pt>
                <c:pt idx="2847">
                  <c:v>319.10001515643671</c:v>
                </c:pt>
                <c:pt idx="2848">
                  <c:v>319.20001516118646</c:v>
                </c:pt>
                <c:pt idx="2849">
                  <c:v>319.3000151659362</c:v>
                </c:pt>
                <c:pt idx="2850">
                  <c:v>319.40001517068595</c:v>
                </c:pt>
                <c:pt idx="2851">
                  <c:v>319.50001517543569</c:v>
                </c:pt>
                <c:pt idx="2852">
                  <c:v>319.60001518018544</c:v>
                </c:pt>
                <c:pt idx="2853">
                  <c:v>319.70001518493518</c:v>
                </c:pt>
                <c:pt idx="2854">
                  <c:v>319.80001518968493</c:v>
                </c:pt>
                <c:pt idx="2855">
                  <c:v>319.90001519443467</c:v>
                </c:pt>
                <c:pt idx="2856">
                  <c:v>320.00001519918442</c:v>
                </c:pt>
                <c:pt idx="2857">
                  <c:v>320.10001520393416</c:v>
                </c:pt>
                <c:pt idx="2858">
                  <c:v>320.20001520868391</c:v>
                </c:pt>
                <c:pt idx="2859">
                  <c:v>320.30001521343365</c:v>
                </c:pt>
                <c:pt idx="2860">
                  <c:v>320.4000152181834</c:v>
                </c:pt>
                <c:pt idx="2861">
                  <c:v>320.50001522293314</c:v>
                </c:pt>
                <c:pt idx="2862">
                  <c:v>320.60001522768289</c:v>
                </c:pt>
                <c:pt idx="2863">
                  <c:v>320.70001523243263</c:v>
                </c:pt>
                <c:pt idx="2864">
                  <c:v>320.80001523718238</c:v>
                </c:pt>
                <c:pt idx="2865">
                  <c:v>320.90001524193212</c:v>
                </c:pt>
                <c:pt idx="2866">
                  <c:v>321.00001524668187</c:v>
                </c:pt>
                <c:pt idx="2867">
                  <c:v>321.10001525143161</c:v>
                </c:pt>
                <c:pt idx="2868">
                  <c:v>321.20001525618136</c:v>
                </c:pt>
                <c:pt idx="2869">
                  <c:v>321.3000152609311</c:v>
                </c:pt>
                <c:pt idx="2870">
                  <c:v>321.40001526568085</c:v>
                </c:pt>
                <c:pt idx="2871">
                  <c:v>321.50001527043059</c:v>
                </c:pt>
                <c:pt idx="2872">
                  <c:v>321.60001527518034</c:v>
                </c:pt>
                <c:pt idx="2873">
                  <c:v>321.70001527993008</c:v>
                </c:pt>
                <c:pt idx="2874">
                  <c:v>321.80001528467983</c:v>
                </c:pt>
                <c:pt idx="2875">
                  <c:v>321.90001528942958</c:v>
                </c:pt>
                <c:pt idx="2876">
                  <c:v>322.00001529417932</c:v>
                </c:pt>
                <c:pt idx="2877">
                  <c:v>322.10001529892907</c:v>
                </c:pt>
                <c:pt idx="2878">
                  <c:v>322.20001530367881</c:v>
                </c:pt>
                <c:pt idx="2879">
                  <c:v>322.30001530842856</c:v>
                </c:pt>
                <c:pt idx="2880">
                  <c:v>322.4000153131783</c:v>
                </c:pt>
                <c:pt idx="2881">
                  <c:v>322.50001531792805</c:v>
                </c:pt>
                <c:pt idx="2882">
                  <c:v>322.60001532267779</c:v>
                </c:pt>
                <c:pt idx="2883">
                  <c:v>322.70001532742754</c:v>
                </c:pt>
                <c:pt idx="2884">
                  <c:v>322.80001533217728</c:v>
                </c:pt>
                <c:pt idx="2885">
                  <c:v>322.90001533692703</c:v>
                </c:pt>
                <c:pt idx="2886">
                  <c:v>323.00001534167677</c:v>
                </c:pt>
                <c:pt idx="2887">
                  <c:v>323.10001534642652</c:v>
                </c:pt>
                <c:pt idx="2888">
                  <c:v>323.20001535117626</c:v>
                </c:pt>
                <c:pt idx="2889">
                  <c:v>323.30001535592601</c:v>
                </c:pt>
                <c:pt idx="2890">
                  <c:v>323.40001536067575</c:v>
                </c:pt>
                <c:pt idx="2891">
                  <c:v>323.5000153654255</c:v>
                </c:pt>
                <c:pt idx="2892">
                  <c:v>323.60001537017524</c:v>
                </c:pt>
                <c:pt idx="2893">
                  <c:v>323.70001537492499</c:v>
                </c:pt>
                <c:pt idx="2894">
                  <c:v>323.80001537967473</c:v>
                </c:pt>
                <c:pt idx="2895">
                  <c:v>323.90001538442448</c:v>
                </c:pt>
                <c:pt idx="2896">
                  <c:v>324.00001538917422</c:v>
                </c:pt>
                <c:pt idx="2897">
                  <c:v>324.10001539392397</c:v>
                </c:pt>
                <c:pt idx="2898">
                  <c:v>324.20001539867371</c:v>
                </c:pt>
                <c:pt idx="2899">
                  <c:v>324.30001540342346</c:v>
                </c:pt>
                <c:pt idx="2900">
                  <c:v>324.4000154081732</c:v>
                </c:pt>
                <c:pt idx="2901">
                  <c:v>324.50001541292295</c:v>
                </c:pt>
                <c:pt idx="2902">
                  <c:v>324.60001541767269</c:v>
                </c:pt>
                <c:pt idx="2903">
                  <c:v>324.70001542242244</c:v>
                </c:pt>
                <c:pt idx="2904">
                  <c:v>324.80001542717218</c:v>
                </c:pt>
                <c:pt idx="2905">
                  <c:v>324.90001543192193</c:v>
                </c:pt>
                <c:pt idx="2906">
                  <c:v>325.00001543667167</c:v>
                </c:pt>
                <c:pt idx="2907">
                  <c:v>325.10001544142142</c:v>
                </c:pt>
                <c:pt idx="2908">
                  <c:v>325.20001544617116</c:v>
                </c:pt>
                <c:pt idx="2909">
                  <c:v>325.30001545092091</c:v>
                </c:pt>
                <c:pt idx="2910">
                  <c:v>325.40001545567065</c:v>
                </c:pt>
                <c:pt idx="2911">
                  <c:v>325.5000154604204</c:v>
                </c:pt>
                <c:pt idx="2912">
                  <c:v>325.60001546517015</c:v>
                </c:pt>
                <c:pt idx="2913">
                  <c:v>325.70001546991989</c:v>
                </c:pt>
                <c:pt idx="2914">
                  <c:v>325.80001547466964</c:v>
                </c:pt>
                <c:pt idx="2915">
                  <c:v>325.90001547941938</c:v>
                </c:pt>
                <c:pt idx="2916">
                  <c:v>326.00001548416913</c:v>
                </c:pt>
                <c:pt idx="2917">
                  <c:v>326.10001548891887</c:v>
                </c:pt>
                <c:pt idx="2918">
                  <c:v>326.20001549366862</c:v>
                </c:pt>
                <c:pt idx="2919">
                  <c:v>326.30001549841836</c:v>
                </c:pt>
                <c:pt idx="2920">
                  <c:v>326.40001550316811</c:v>
                </c:pt>
                <c:pt idx="2921">
                  <c:v>326.50001550791785</c:v>
                </c:pt>
                <c:pt idx="2922">
                  <c:v>326.6000155126676</c:v>
                </c:pt>
                <c:pt idx="2923">
                  <c:v>326.70001551741734</c:v>
                </c:pt>
                <c:pt idx="2924">
                  <c:v>326.80001552216709</c:v>
                </c:pt>
                <c:pt idx="2925">
                  <c:v>326.90001552691683</c:v>
                </c:pt>
                <c:pt idx="2926">
                  <c:v>327.00001553166658</c:v>
                </c:pt>
                <c:pt idx="2927">
                  <c:v>327.10001553641632</c:v>
                </c:pt>
                <c:pt idx="2928">
                  <c:v>327.20001554116607</c:v>
                </c:pt>
                <c:pt idx="2929">
                  <c:v>327.30001554591581</c:v>
                </c:pt>
                <c:pt idx="2930">
                  <c:v>327.40001555066556</c:v>
                </c:pt>
                <c:pt idx="2931">
                  <c:v>327.5000155554153</c:v>
                </c:pt>
                <c:pt idx="2932">
                  <c:v>327.60001556016505</c:v>
                </c:pt>
                <c:pt idx="2933">
                  <c:v>327.70001556491479</c:v>
                </c:pt>
                <c:pt idx="2934">
                  <c:v>327.80001556966454</c:v>
                </c:pt>
                <c:pt idx="2935">
                  <c:v>327.90001557441428</c:v>
                </c:pt>
                <c:pt idx="2936">
                  <c:v>328.00001557916403</c:v>
                </c:pt>
                <c:pt idx="2937">
                  <c:v>328.10001558391377</c:v>
                </c:pt>
                <c:pt idx="2938">
                  <c:v>328.20001558866352</c:v>
                </c:pt>
                <c:pt idx="2939">
                  <c:v>328.30001559341326</c:v>
                </c:pt>
                <c:pt idx="2940">
                  <c:v>328.40001559816301</c:v>
                </c:pt>
                <c:pt idx="2941">
                  <c:v>328.50001560291275</c:v>
                </c:pt>
                <c:pt idx="2942">
                  <c:v>328.6000156076625</c:v>
                </c:pt>
                <c:pt idx="2943">
                  <c:v>328.70001561241224</c:v>
                </c:pt>
                <c:pt idx="2944">
                  <c:v>328.80001561716199</c:v>
                </c:pt>
                <c:pt idx="2945">
                  <c:v>328.90001562191173</c:v>
                </c:pt>
                <c:pt idx="2946">
                  <c:v>329.00001562666148</c:v>
                </c:pt>
                <c:pt idx="2947">
                  <c:v>329.10001563141122</c:v>
                </c:pt>
                <c:pt idx="2948">
                  <c:v>329.20001563616097</c:v>
                </c:pt>
                <c:pt idx="2949">
                  <c:v>329.30001564091071</c:v>
                </c:pt>
                <c:pt idx="2950">
                  <c:v>329.40001564566046</c:v>
                </c:pt>
                <c:pt idx="2951">
                  <c:v>329.50001565041021</c:v>
                </c:pt>
                <c:pt idx="2952">
                  <c:v>329.60001565515995</c:v>
                </c:pt>
                <c:pt idx="2953">
                  <c:v>329.7000156599097</c:v>
                </c:pt>
                <c:pt idx="2954">
                  <c:v>329.80001566465944</c:v>
                </c:pt>
                <c:pt idx="2955">
                  <c:v>329.90001566940919</c:v>
                </c:pt>
                <c:pt idx="2956">
                  <c:v>330.00001567415893</c:v>
                </c:pt>
                <c:pt idx="2957">
                  <c:v>330.10001567890868</c:v>
                </c:pt>
                <c:pt idx="2958">
                  <c:v>330.20001568365842</c:v>
                </c:pt>
                <c:pt idx="2959">
                  <c:v>330.30001568840817</c:v>
                </c:pt>
                <c:pt idx="2960">
                  <c:v>330.40001569315791</c:v>
                </c:pt>
                <c:pt idx="2961">
                  <c:v>330.50001569790766</c:v>
                </c:pt>
                <c:pt idx="2962">
                  <c:v>330.6000157026574</c:v>
                </c:pt>
                <c:pt idx="2963">
                  <c:v>330.70001570740715</c:v>
                </c:pt>
                <c:pt idx="2964">
                  <c:v>330.80001571215689</c:v>
                </c:pt>
                <c:pt idx="2965">
                  <c:v>330.90001571690664</c:v>
                </c:pt>
                <c:pt idx="2966">
                  <c:v>331.00001572165638</c:v>
                </c:pt>
                <c:pt idx="2967">
                  <c:v>331.10001572640613</c:v>
                </c:pt>
                <c:pt idx="2968">
                  <c:v>331.20001573115587</c:v>
                </c:pt>
                <c:pt idx="2969">
                  <c:v>331.30001573590562</c:v>
                </c:pt>
                <c:pt idx="2970">
                  <c:v>331.40001574065536</c:v>
                </c:pt>
                <c:pt idx="2971">
                  <c:v>331.50001574540511</c:v>
                </c:pt>
                <c:pt idx="2972">
                  <c:v>331.60001575015485</c:v>
                </c:pt>
                <c:pt idx="2973">
                  <c:v>331.7000157549046</c:v>
                </c:pt>
                <c:pt idx="2974">
                  <c:v>331.80001575965434</c:v>
                </c:pt>
                <c:pt idx="2975">
                  <c:v>331.90001576440409</c:v>
                </c:pt>
                <c:pt idx="2976">
                  <c:v>332.00001576915383</c:v>
                </c:pt>
                <c:pt idx="2977">
                  <c:v>332.10001577390358</c:v>
                </c:pt>
                <c:pt idx="2978">
                  <c:v>332.20001577865332</c:v>
                </c:pt>
                <c:pt idx="2979">
                  <c:v>332.30001578340307</c:v>
                </c:pt>
                <c:pt idx="2980">
                  <c:v>332.40001578815281</c:v>
                </c:pt>
                <c:pt idx="2981">
                  <c:v>332.50001579290256</c:v>
                </c:pt>
                <c:pt idx="2982">
                  <c:v>332.6000157976523</c:v>
                </c:pt>
                <c:pt idx="2983">
                  <c:v>332.70001580240205</c:v>
                </c:pt>
                <c:pt idx="2984">
                  <c:v>332.80001580715179</c:v>
                </c:pt>
                <c:pt idx="2985">
                  <c:v>332.90001581190154</c:v>
                </c:pt>
                <c:pt idx="2986">
                  <c:v>333.00001581665128</c:v>
                </c:pt>
                <c:pt idx="2987">
                  <c:v>333.10001582140103</c:v>
                </c:pt>
                <c:pt idx="2988">
                  <c:v>333.20001582615077</c:v>
                </c:pt>
                <c:pt idx="2989">
                  <c:v>333.30001583090052</c:v>
                </c:pt>
                <c:pt idx="2990">
                  <c:v>333.40001583565027</c:v>
                </c:pt>
                <c:pt idx="2991">
                  <c:v>333.50001584040001</c:v>
                </c:pt>
                <c:pt idx="2992">
                  <c:v>333.60001584514976</c:v>
                </c:pt>
                <c:pt idx="2993">
                  <c:v>333.7000158498995</c:v>
                </c:pt>
                <c:pt idx="2994">
                  <c:v>333.80001585464925</c:v>
                </c:pt>
                <c:pt idx="2995">
                  <c:v>333.90001585939899</c:v>
                </c:pt>
                <c:pt idx="2996">
                  <c:v>334.00001586414874</c:v>
                </c:pt>
                <c:pt idx="2997">
                  <c:v>334.10001586889848</c:v>
                </c:pt>
                <c:pt idx="2998">
                  <c:v>334.20001587364823</c:v>
                </c:pt>
                <c:pt idx="2999">
                  <c:v>334.30001587839797</c:v>
                </c:pt>
                <c:pt idx="3000">
                  <c:v>334.40001588314772</c:v>
                </c:pt>
                <c:pt idx="3001">
                  <c:v>334.50001588789746</c:v>
                </c:pt>
                <c:pt idx="3002">
                  <c:v>334.60001589264721</c:v>
                </c:pt>
                <c:pt idx="3003">
                  <c:v>334.70001589739695</c:v>
                </c:pt>
                <c:pt idx="3004">
                  <c:v>334.8000159021467</c:v>
                </c:pt>
                <c:pt idx="3005">
                  <c:v>334.90001590689644</c:v>
                </c:pt>
                <c:pt idx="3006">
                  <c:v>335.00001591164619</c:v>
                </c:pt>
                <c:pt idx="3007">
                  <c:v>335.10001591639593</c:v>
                </c:pt>
                <c:pt idx="3008">
                  <c:v>335.20001592114568</c:v>
                </c:pt>
                <c:pt idx="3009">
                  <c:v>335.30001592589542</c:v>
                </c:pt>
                <c:pt idx="3010">
                  <c:v>335.40001593064517</c:v>
                </c:pt>
                <c:pt idx="3011">
                  <c:v>335.50001593539491</c:v>
                </c:pt>
                <c:pt idx="3012">
                  <c:v>335.60001594014466</c:v>
                </c:pt>
                <c:pt idx="3013">
                  <c:v>335.7000159448944</c:v>
                </c:pt>
                <c:pt idx="3014">
                  <c:v>335.80001594964415</c:v>
                </c:pt>
                <c:pt idx="3015">
                  <c:v>335.90001595439389</c:v>
                </c:pt>
                <c:pt idx="3016">
                  <c:v>336.00001595914364</c:v>
                </c:pt>
                <c:pt idx="3017">
                  <c:v>336.10001596389338</c:v>
                </c:pt>
                <c:pt idx="3018">
                  <c:v>336.20001596864313</c:v>
                </c:pt>
                <c:pt idx="3019">
                  <c:v>336.30001597339287</c:v>
                </c:pt>
                <c:pt idx="3020">
                  <c:v>336.40001597814262</c:v>
                </c:pt>
                <c:pt idx="3021">
                  <c:v>336.50001598289236</c:v>
                </c:pt>
                <c:pt idx="3022">
                  <c:v>336.60001598764211</c:v>
                </c:pt>
                <c:pt idx="3023">
                  <c:v>336.70001599239185</c:v>
                </c:pt>
                <c:pt idx="3024">
                  <c:v>336.8000159971416</c:v>
                </c:pt>
                <c:pt idx="3025">
                  <c:v>336.90001600189134</c:v>
                </c:pt>
                <c:pt idx="3026">
                  <c:v>337.00001600664109</c:v>
                </c:pt>
                <c:pt idx="3027">
                  <c:v>337.10001601139084</c:v>
                </c:pt>
                <c:pt idx="3028">
                  <c:v>337.20001601614058</c:v>
                </c:pt>
                <c:pt idx="3029">
                  <c:v>337.30001602089033</c:v>
                </c:pt>
                <c:pt idx="3030">
                  <c:v>337.40001602564007</c:v>
                </c:pt>
                <c:pt idx="3031">
                  <c:v>337.50001603038982</c:v>
                </c:pt>
                <c:pt idx="3032">
                  <c:v>337.60001603513956</c:v>
                </c:pt>
                <c:pt idx="3033">
                  <c:v>337.70001603988931</c:v>
                </c:pt>
                <c:pt idx="3034">
                  <c:v>337.80001604463905</c:v>
                </c:pt>
                <c:pt idx="3035">
                  <c:v>337.9000160493888</c:v>
                </c:pt>
                <c:pt idx="3036">
                  <c:v>338.00001605413854</c:v>
                </c:pt>
                <c:pt idx="3037">
                  <c:v>338.10001605888829</c:v>
                </c:pt>
                <c:pt idx="3038">
                  <c:v>338.20001606363803</c:v>
                </c:pt>
                <c:pt idx="3039">
                  <c:v>338.30001606838778</c:v>
                </c:pt>
                <c:pt idx="3040">
                  <c:v>338.40001607313752</c:v>
                </c:pt>
                <c:pt idx="3041">
                  <c:v>338.50001607788727</c:v>
                </c:pt>
                <c:pt idx="3042">
                  <c:v>338.60001608263701</c:v>
                </c:pt>
                <c:pt idx="3043">
                  <c:v>338.70001608738676</c:v>
                </c:pt>
                <c:pt idx="3044">
                  <c:v>338.8000160921365</c:v>
                </c:pt>
                <c:pt idx="3045">
                  <c:v>338.90001609688625</c:v>
                </c:pt>
                <c:pt idx="3046">
                  <c:v>339.00001610163599</c:v>
                </c:pt>
                <c:pt idx="3047">
                  <c:v>339.10001610638574</c:v>
                </c:pt>
                <c:pt idx="3048">
                  <c:v>339.20001611113548</c:v>
                </c:pt>
                <c:pt idx="3049">
                  <c:v>339.30001611588523</c:v>
                </c:pt>
                <c:pt idx="3050">
                  <c:v>339.40001612063497</c:v>
                </c:pt>
                <c:pt idx="3051">
                  <c:v>339.50001612538472</c:v>
                </c:pt>
                <c:pt idx="3052">
                  <c:v>339.60001613013446</c:v>
                </c:pt>
                <c:pt idx="3053">
                  <c:v>339.70001613488421</c:v>
                </c:pt>
                <c:pt idx="3054">
                  <c:v>339.80001613963395</c:v>
                </c:pt>
                <c:pt idx="3055">
                  <c:v>339.9000161443837</c:v>
                </c:pt>
                <c:pt idx="3056">
                  <c:v>340.00001614913344</c:v>
                </c:pt>
                <c:pt idx="3057">
                  <c:v>340.10001615388319</c:v>
                </c:pt>
                <c:pt idx="3058">
                  <c:v>340.20001615863293</c:v>
                </c:pt>
                <c:pt idx="3059">
                  <c:v>340.30001616338268</c:v>
                </c:pt>
                <c:pt idx="3060">
                  <c:v>340.40001616813242</c:v>
                </c:pt>
                <c:pt idx="3061">
                  <c:v>340.50001617288217</c:v>
                </c:pt>
                <c:pt idx="3062">
                  <c:v>340.60001617763191</c:v>
                </c:pt>
                <c:pt idx="3063">
                  <c:v>340.70001618238166</c:v>
                </c:pt>
                <c:pt idx="3064">
                  <c:v>340.8000161871314</c:v>
                </c:pt>
                <c:pt idx="3065">
                  <c:v>340.90001619188115</c:v>
                </c:pt>
                <c:pt idx="3066">
                  <c:v>341.0000161966309</c:v>
                </c:pt>
                <c:pt idx="3067">
                  <c:v>341.10001620138064</c:v>
                </c:pt>
                <c:pt idx="3068">
                  <c:v>341.20001620613039</c:v>
                </c:pt>
                <c:pt idx="3069">
                  <c:v>341.30001621088013</c:v>
                </c:pt>
                <c:pt idx="3070">
                  <c:v>341.40001621562988</c:v>
                </c:pt>
                <c:pt idx="3071">
                  <c:v>341.50001622037962</c:v>
                </c:pt>
                <c:pt idx="3072">
                  <c:v>341.60001622512937</c:v>
                </c:pt>
                <c:pt idx="3073">
                  <c:v>341.70001622987911</c:v>
                </c:pt>
                <c:pt idx="3074">
                  <c:v>341.80001623462886</c:v>
                </c:pt>
                <c:pt idx="3075">
                  <c:v>341.9000162393786</c:v>
                </c:pt>
                <c:pt idx="3076">
                  <c:v>342.00001624412835</c:v>
                </c:pt>
                <c:pt idx="3077">
                  <c:v>342.10001624887809</c:v>
                </c:pt>
                <c:pt idx="3078">
                  <c:v>342.20001625362784</c:v>
                </c:pt>
                <c:pt idx="3079">
                  <c:v>342.30001625837758</c:v>
                </c:pt>
                <c:pt idx="3080">
                  <c:v>342.40001626312733</c:v>
                </c:pt>
                <c:pt idx="3081">
                  <c:v>342.50001626787707</c:v>
                </c:pt>
                <c:pt idx="3082">
                  <c:v>342.60001627262682</c:v>
                </c:pt>
                <c:pt idx="3083">
                  <c:v>342.70001627737656</c:v>
                </c:pt>
                <c:pt idx="3084">
                  <c:v>342.80001628212631</c:v>
                </c:pt>
                <c:pt idx="3085">
                  <c:v>342.90001628687605</c:v>
                </c:pt>
                <c:pt idx="3086">
                  <c:v>343.0000162916258</c:v>
                </c:pt>
                <c:pt idx="3087">
                  <c:v>343.10001629637554</c:v>
                </c:pt>
                <c:pt idx="3088">
                  <c:v>343.20001630112529</c:v>
                </c:pt>
                <c:pt idx="3089">
                  <c:v>343.30001630587503</c:v>
                </c:pt>
                <c:pt idx="3090">
                  <c:v>343.40001631062478</c:v>
                </c:pt>
                <c:pt idx="3091">
                  <c:v>343.50001631537452</c:v>
                </c:pt>
                <c:pt idx="3092">
                  <c:v>343.60001632012427</c:v>
                </c:pt>
                <c:pt idx="3093">
                  <c:v>343.70001632487401</c:v>
                </c:pt>
                <c:pt idx="3094">
                  <c:v>343.80001632962376</c:v>
                </c:pt>
                <c:pt idx="3095">
                  <c:v>343.9000163343735</c:v>
                </c:pt>
                <c:pt idx="3096">
                  <c:v>344.00001633912325</c:v>
                </c:pt>
                <c:pt idx="3097">
                  <c:v>344.10001634387299</c:v>
                </c:pt>
                <c:pt idx="3098">
                  <c:v>344.20001634862274</c:v>
                </c:pt>
                <c:pt idx="3099">
                  <c:v>344.30001635337248</c:v>
                </c:pt>
                <c:pt idx="3100">
                  <c:v>344.40001635812223</c:v>
                </c:pt>
                <c:pt idx="3101">
                  <c:v>344.50001636287197</c:v>
                </c:pt>
                <c:pt idx="3102">
                  <c:v>344.60001636762172</c:v>
                </c:pt>
                <c:pt idx="3103">
                  <c:v>344.70001637237146</c:v>
                </c:pt>
                <c:pt idx="3104">
                  <c:v>344.80001637712121</c:v>
                </c:pt>
                <c:pt idx="3105">
                  <c:v>344.90001638187096</c:v>
                </c:pt>
                <c:pt idx="3106">
                  <c:v>345.0000163866207</c:v>
                </c:pt>
                <c:pt idx="3107">
                  <c:v>345.10001639137045</c:v>
                </c:pt>
                <c:pt idx="3108">
                  <c:v>345.20001639612019</c:v>
                </c:pt>
                <c:pt idx="3109">
                  <c:v>345.30001640086994</c:v>
                </c:pt>
                <c:pt idx="3110">
                  <c:v>345.40001640561968</c:v>
                </c:pt>
                <c:pt idx="3111">
                  <c:v>345.50001641036943</c:v>
                </c:pt>
                <c:pt idx="3112">
                  <c:v>345.60001641511917</c:v>
                </c:pt>
                <c:pt idx="3113">
                  <c:v>345.70001641986892</c:v>
                </c:pt>
                <c:pt idx="3114">
                  <c:v>345.80001642461866</c:v>
                </c:pt>
                <c:pt idx="3115">
                  <c:v>345.90001642936841</c:v>
                </c:pt>
                <c:pt idx="3116">
                  <c:v>346.00001643411815</c:v>
                </c:pt>
                <c:pt idx="3117">
                  <c:v>346.1000164388679</c:v>
                </c:pt>
                <c:pt idx="3118">
                  <c:v>346.20001644361764</c:v>
                </c:pt>
                <c:pt idx="3119">
                  <c:v>346.30001644836739</c:v>
                </c:pt>
                <c:pt idx="3120">
                  <c:v>346.40001645311713</c:v>
                </c:pt>
                <c:pt idx="3121">
                  <c:v>346.50001645786688</c:v>
                </c:pt>
                <c:pt idx="3122">
                  <c:v>346.60001646261662</c:v>
                </c:pt>
                <c:pt idx="3123">
                  <c:v>346.70001646736637</c:v>
                </c:pt>
                <c:pt idx="3124">
                  <c:v>346.80001647211611</c:v>
                </c:pt>
                <c:pt idx="3125">
                  <c:v>346.90001647686586</c:v>
                </c:pt>
                <c:pt idx="3126">
                  <c:v>347.0000164816156</c:v>
                </c:pt>
                <c:pt idx="3127">
                  <c:v>347.10001648636535</c:v>
                </c:pt>
                <c:pt idx="3128">
                  <c:v>347.20001649111509</c:v>
                </c:pt>
                <c:pt idx="3129">
                  <c:v>347.30001649586484</c:v>
                </c:pt>
                <c:pt idx="3130">
                  <c:v>347.40001650061458</c:v>
                </c:pt>
                <c:pt idx="3131">
                  <c:v>347.50001650536433</c:v>
                </c:pt>
                <c:pt idx="3132">
                  <c:v>347.60001651011407</c:v>
                </c:pt>
                <c:pt idx="3133">
                  <c:v>347.70001651486382</c:v>
                </c:pt>
                <c:pt idx="3134">
                  <c:v>347.80001651961356</c:v>
                </c:pt>
                <c:pt idx="3135">
                  <c:v>347.90001652436331</c:v>
                </c:pt>
                <c:pt idx="3136">
                  <c:v>348.00001652911305</c:v>
                </c:pt>
                <c:pt idx="3137">
                  <c:v>348.1000165338628</c:v>
                </c:pt>
                <c:pt idx="3138">
                  <c:v>348.20001653861254</c:v>
                </c:pt>
                <c:pt idx="3139">
                  <c:v>348.30001654336229</c:v>
                </c:pt>
                <c:pt idx="3140">
                  <c:v>348.40001654811203</c:v>
                </c:pt>
                <c:pt idx="3141">
                  <c:v>348.50001655286178</c:v>
                </c:pt>
                <c:pt idx="3142">
                  <c:v>348.60001655761153</c:v>
                </c:pt>
                <c:pt idx="3143">
                  <c:v>348.70001656236127</c:v>
                </c:pt>
                <c:pt idx="3144">
                  <c:v>348.80001656711102</c:v>
                </c:pt>
                <c:pt idx="3145">
                  <c:v>348.90001657186076</c:v>
                </c:pt>
                <c:pt idx="3146">
                  <c:v>349.00001657661051</c:v>
                </c:pt>
                <c:pt idx="3147">
                  <c:v>349.10001658136025</c:v>
                </c:pt>
                <c:pt idx="3148">
                  <c:v>349.20001658611</c:v>
                </c:pt>
                <c:pt idx="3149">
                  <c:v>349.30001659085974</c:v>
                </c:pt>
                <c:pt idx="3150">
                  <c:v>349.40001659560949</c:v>
                </c:pt>
                <c:pt idx="3151">
                  <c:v>349.50001660035923</c:v>
                </c:pt>
                <c:pt idx="3152">
                  <c:v>349.60001660510898</c:v>
                </c:pt>
                <c:pt idx="3153">
                  <c:v>349.70001660985872</c:v>
                </c:pt>
                <c:pt idx="3154">
                  <c:v>349.80001661460847</c:v>
                </c:pt>
                <c:pt idx="3155">
                  <c:v>349.90001661935821</c:v>
                </c:pt>
                <c:pt idx="3156">
                  <c:v>350.00001662410796</c:v>
                </c:pt>
                <c:pt idx="3157">
                  <c:v>350.1000166288577</c:v>
                </c:pt>
                <c:pt idx="3158">
                  <c:v>350.20001663360745</c:v>
                </c:pt>
                <c:pt idx="3159">
                  <c:v>350.30001663835719</c:v>
                </c:pt>
                <c:pt idx="3160">
                  <c:v>350.40001664310694</c:v>
                </c:pt>
                <c:pt idx="3161">
                  <c:v>350.50001664785668</c:v>
                </c:pt>
                <c:pt idx="3162">
                  <c:v>350.60001665260643</c:v>
                </c:pt>
                <c:pt idx="3163">
                  <c:v>350.70001665735617</c:v>
                </c:pt>
                <c:pt idx="3164">
                  <c:v>350.80001666210592</c:v>
                </c:pt>
                <c:pt idx="3165">
                  <c:v>350.90001666685566</c:v>
                </c:pt>
                <c:pt idx="3166">
                  <c:v>351.00001667160541</c:v>
                </c:pt>
                <c:pt idx="3167">
                  <c:v>351.10001667635515</c:v>
                </c:pt>
                <c:pt idx="3168">
                  <c:v>351.2000166811049</c:v>
                </c:pt>
                <c:pt idx="3169">
                  <c:v>351.30001668585464</c:v>
                </c:pt>
                <c:pt idx="3170">
                  <c:v>351.40001669060439</c:v>
                </c:pt>
                <c:pt idx="3171">
                  <c:v>351.50001669535413</c:v>
                </c:pt>
                <c:pt idx="3172">
                  <c:v>351.60001670010388</c:v>
                </c:pt>
                <c:pt idx="3173">
                  <c:v>351.70001670485362</c:v>
                </c:pt>
                <c:pt idx="3174">
                  <c:v>351.80001670960337</c:v>
                </c:pt>
                <c:pt idx="3175">
                  <c:v>351.90001671435311</c:v>
                </c:pt>
                <c:pt idx="3176">
                  <c:v>352.00001671910286</c:v>
                </c:pt>
                <c:pt idx="3177">
                  <c:v>352.1000167238526</c:v>
                </c:pt>
                <c:pt idx="3178">
                  <c:v>352.20001672860235</c:v>
                </c:pt>
                <c:pt idx="3179">
                  <c:v>352.30001673335209</c:v>
                </c:pt>
                <c:pt idx="3180">
                  <c:v>352.40001673810184</c:v>
                </c:pt>
                <c:pt idx="3181">
                  <c:v>352.50001674285159</c:v>
                </c:pt>
                <c:pt idx="3182">
                  <c:v>352.60001674760133</c:v>
                </c:pt>
                <c:pt idx="3183">
                  <c:v>352.70001675235108</c:v>
                </c:pt>
                <c:pt idx="3184">
                  <c:v>352.80001675710082</c:v>
                </c:pt>
                <c:pt idx="3185">
                  <c:v>352.90001676185057</c:v>
                </c:pt>
                <c:pt idx="3186">
                  <c:v>353.00001676660031</c:v>
                </c:pt>
                <c:pt idx="3187">
                  <c:v>353.10001677135006</c:v>
                </c:pt>
                <c:pt idx="3188">
                  <c:v>353.2000167760998</c:v>
                </c:pt>
                <c:pt idx="3189">
                  <c:v>353.30001678084955</c:v>
                </c:pt>
                <c:pt idx="3190">
                  <c:v>353.40001678559929</c:v>
                </c:pt>
                <c:pt idx="3191">
                  <c:v>353.50001679034904</c:v>
                </c:pt>
                <c:pt idx="3192">
                  <c:v>353.60001679509878</c:v>
                </c:pt>
                <c:pt idx="3193">
                  <c:v>353.70001679984853</c:v>
                </c:pt>
                <c:pt idx="3194">
                  <c:v>353.80001680459827</c:v>
                </c:pt>
                <c:pt idx="3195">
                  <c:v>353.90001680934802</c:v>
                </c:pt>
                <c:pt idx="3196">
                  <c:v>354.00001681409776</c:v>
                </c:pt>
                <c:pt idx="3197">
                  <c:v>354.10001681884751</c:v>
                </c:pt>
                <c:pt idx="3198">
                  <c:v>354.20001682359725</c:v>
                </c:pt>
                <c:pt idx="3199">
                  <c:v>354.300016828347</c:v>
                </c:pt>
                <c:pt idx="3200">
                  <c:v>354.40001683309674</c:v>
                </c:pt>
                <c:pt idx="3201">
                  <c:v>354.50001683784649</c:v>
                </c:pt>
                <c:pt idx="3202">
                  <c:v>354.60001684259623</c:v>
                </c:pt>
                <c:pt idx="3203">
                  <c:v>354.70001684734598</c:v>
                </c:pt>
                <c:pt idx="3204">
                  <c:v>354.80001685209572</c:v>
                </c:pt>
                <c:pt idx="3205">
                  <c:v>354.90001685684547</c:v>
                </c:pt>
                <c:pt idx="3206">
                  <c:v>355.00001686159521</c:v>
                </c:pt>
                <c:pt idx="3207">
                  <c:v>355.10001686634496</c:v>
                </c:pt>
                <c:pt idx="3208">
                  <c:v>355.2000168710947</c:v>
                </c:pt>
                <c:pt idx="3209">
                  <c:v>355.30001687584445</c:v>
                </c:pt>
                <c:pt idx="3210">
                  <c:v>355.40001688059419</c:v>
                </c:pt>
                <c:pt idx="3211">
                  <c:v>355.50001688534394</c:v>
                </c:pt>
                <c:pt idx="3212">
                  <c:v>355.60001689009368</c:v>
                </c:pt>
                <c:pt idx="3213">
                  <c:v>355.70001689484343</c:v>
                </c:pt>
                <c:pt idx="3214">
                  <c:v>355.80001689959317</c:v>
                </c:pt>
                <c:pt idx="3215">
                  <c:v>355.90001690434292</c:v>
                </c:pt>
                <c:pt idx="3216">
                  <c:v>356.00001690909266</c:v>
                </c:pt>
                <c:pt idx="3217">
                  <c:v>356.10001691384241</c:v>
                </c:pt>
                <c:pt idx="3218">
                  <c:v>356.20001691859215</c:v>
                </c:pt>
                <c:pt idx="3219">
                  <c:v>356.3000169233419</c:v>
                </c:pt>
                <c:pt idx="3220">
                  <c:v>356.40001692809165</c:v>
                </c:pt>
                <c:pt idx="3221">
                  <c:v>356.50001693284139</c:v>
                </c:pt>
                <c:pt idx="3222">
                  <c:v>356.60001693759114</c:v>
                </c:pt>
                <c:pt idx="3223">
                  <c:v>356.70001694234088</c:v>
                </c:pt>
                <c:pt idx="3224">
                  <c:v>356.80001694709063</c:v>
                </c:pt>
                <c:pt idx="3225">
                  <c:v>356.90001695184037</c:v>
                </c:pt>
                <c:pt idx="3226">
                  <c:v>357.00001695659012</c:v>
                </c:pt>
                <c:pt idx="3227">
                  <c:v>357.10001696133986</c:v>
                </c:pt>
                <c:pt idx="3228">
                  <c:v>357.20001696608961</c:v>
                </c:pt>
                <c:pt idx="3229">
                  <c:v>357.30001697083935</c:v>
                </c:pt>
                <c:pt idx="3230">
                  <c:v>357.4000169755891</c:v>
                </c:pt>
                <c:pt idx="3231">
                  <c:v>357.50001698033884</c:v>
                </c:pt>
                <c:pt idx="3232">
                  <c:v>357.60001698508859</c:v>
                </c:pt>
                <c:pt idx="3233">
                  <c:v>357.70001698983833</c:v>
                </c:pt>
                <c:pt idx="3234">
                  <c:v>357.80001699458808</c:v>
                </c:pt>
                <c:pt idx="3235">
                  <c:v>357.90001699933782</c:v>
                </c:pt>
                <c:pt idx="3236">
                  <c:v>358.00001700408757</c:v>
                </c:pt>
                <c:pt idx="3237">
                  <c:v>358.10001700883731</c:v>
                </c:pt>
                <c:pt idx="3238">
                  <c:v>358.20001701358706</c:v>
                </c:pt>
                <c:pt idx="3239">
                  <c:v>358.3000170183368</c:v>
                </c:pt>
                <c:pt idx="3240">
                  <c:v>358.40001702308655</c:v>
                </c:pt>
                <c:pt idx="3241">
                  <c:v>358.50001702783629</c:v>
                </c:pt>
                <c:pt idx="3242">
                  <c:v>358.60001703258604</c:v>
                </c:pt>
                <c:pt idx="3243">
                  <c:v>358.70001703733578</c:v>
                </c:pt>
                <c:pt idx="3244">
                  <c:v>358.80001704208553</c:v>
                </c:pt>
                <c:pt idx="3245">
                  <c:v>358.90001704683527</c:v>
                </c:pt>
                <c:pt idx="3246">
                  <c:v>359.00001705158502</c:v>
                </c:pt>
                <c:pt idx="3247">
                  <c:v>359.10001705633476</c:v>
                </c:pt>
                <c:pt idx="3248">
                  <c:v>359.20001706108451</c:v>
                </c:pt>
                <c:pt idx="3249">
                  <c:v>359.30001706583425</c:v>
                </c:pt>
                <c:pt idx="3250">
                  <c:v>359.400017070584</c:v>
                </c:pt>
                <c:pt idx="3251">
                  <c:v>359.50001707533374</c:v>
                </c:pt>
                <c:pt idx="3252">
                  <c:v>359.60001708008349</c:v>
                </c:pt>
                <c:pt idx="3253">
                  <c:v>359.70001708483323</c:v>
                </c:pt>
                <c:pt idx="3254">
                  <c:v>359.80001708958298</c:v>
                </c:pt>
                <c:pt idx="3255">
                  <c:v>359.90001709433272</c:v>
                </c:pt>
                <c:pt idx="3256">
                  <c:v>360.00001709908247</c:v>
                </c:pt>
                <c:pt idx="3257">
                  <c:v>360.10001710383222</c:v>
                </c:pt>
                <c:pt idx="3258">
                  <c:v>360.20001710858196</c:v>
                </c:pt>
                <c:pt idx="3259">
                  <c:v>360.30001711333171</c:v>
                </c:pt>
                <c:pt idx="3260">
                  <c:v>360.40001711808145</c:v>
                </c:pt>
                <c:pt idx="3261">
                  <c:v>360.5000171228312</c:v>
                </c:pt>
                <c:pt idx="3262">
                  <c:v>360.60001712758094</c:v>
                </c:pt>
                <c:pt idx="3263">
                  <c:v>360.70001713233069</c:v>
                </c:pt>
                <c:pt idx="3264">
                  <c:v>360.80001713708043</c:v>
                </c:pt>
                <c:pt idx="3265">
                  <c:v>360.90001714183018</c:v>
                </c:pt>
                <c:pt idx="3266">
                  <c:v>361.00001714657992</c:v>
                </c:pt>
                <c:pt idx="3267">
                  <c:v>361.10001715132967</c:v>
                </c:pt>
                <c:pt idx="3268">
                  <c:v>361.20001715607941</c:v>
                </c:pt>
                <c:pt idx="3269">
                  <c:v>361.30001716082916</c:v>
                </c:pt>
                <c:pt idx="3270">
                  <c:v>361.4000171655789</c:v>
                </c:pt>
                <c:pt idx="3271">
                  <c:v>361.50001717032865</c:v>
                </c:pt>
                <c:pt idx="3272">
                  <c:v>361.60001717507839</c:v>
                </c:pt>
                <c:pt idx="3273">
                  <c:v>361.70001717982814</c:v>
                </c:pt>
                <c:pt idx="3274">
                  <c:v>361.80001718457788</c:v>
                </c:pt>
                <c:pt idx="3275">
                  <c:v>361.90001718932763</c:v>
                </c:pt>
                <c:pt idx="3276">
                  <c:v>362.00001719407737</c:v>
                </c:pt>
                <c:pt idx="3277">
                  <c:v>362.10001719882712</c:v>
                </c:pt>
                <c:pt idx="3278">
                  <c:v>362.20001720357686</c:v>
                </c:pt>
                <c:pt idx="3279">
                  <c:v>362.30001720832661</c:v>
                </c:pt>
                <c:pt idx="3280">
                  <c:v>362.40001721307635</c:v>
                </c:pt>
                <c:pt idx="3281">
                  <c:v>362.5000172178261</c:v>
                </c:pt>
                <c:pt idx="3282">
                  <c:v>362.60001722257584</c:v>
                </c:pt>
                <c:pt idx="3283">
                  <c:v>362.70001722732559</c:v>
                </c:pt>
                <c:pt idx="3284">
                  <c:v>362.80001723207533</c:v>
                </c:pt>
                <c:pt idx="3285">
                  <c:v>362.90001723682508</c:v>
                </c:pt>
                <c:pt idx="3286">
                  <c:v>363.00001724157482</c:v>
                </c:pt>
                <c:pt idx="3287">
                  <c:v>363.10001724632457</c:v>
                </c:pt>
                <c:pt idx="3288">
                  <c:v>363.20001725107431</c:v>
                </c:pt>
                <c:pt idx="3289">
                  <c:v>363.30001725582406</c:v>
                </c:pt>
                <c:pt idx="3290">
                  <c:v>363.4000172605738</c:v>
                </c:pt>
                <c:pt idx="3291">
                  <c:v>363.50001726532355</c:v>
                </c:pt>
                <c:pt idx="3292">
                  <c:v>363.60001727007329</c:v>
                </c:pt>
                <c:pt idx="3293">
                  <c:v>363.70001727482304</c:v>
                </c:pt>
                <c:pt idx="3294">
                  <c:v>363.80001727957278</c:v>
                </c:pt>
                <c:pt idx="3295">
                  <c:v>363.90001728432253</c:v>
                </c:pt>
                <c:pt idx="3296">
                  <c:v>364.00001728907228</c:v>
                </c:pt>
                <c:pt idx="3297">
                  <c:v>364.10001729382202</c:v>
                </c:pt>
                <c:pt idx="3298">
                  <c:v>364.20001729857177</c:v>
                </c:pt>
                <c:pt idx="3299">
                  <c:v>364.30001730332151</c:v>
                </c:pt>
                <c:pt idx="3300">
                  <c:v>364.40001730807126</c:v>
                </c:pt>
                <c:pt idx="3301">
                  <c:v>364.500017312821</c:v>
                </c:pt>
                <c:pt idx="3302">
                  <c:v>364.60001731757075</c:v>
                </c:pt>
                <c:pt idx="3303">
                  <c:v>364.70001732232049</c:v>
                </c:pt>
                <c:pt idx="3304">
                  <c:v>364.80001732707024</c:v>
                </c:pt>
                <c:pt idx="3305">
                  <c:v>364.90001733181998</c:v>
                </c:pt>
                <c:pt idx="3306">
                  <c:v>365.00001733656973</c:v>
                </c:pt>
                <c:pt idx="3307">
                  <c:v>365.10001734131947</c:v>
                </c:pt>
                <c:pt idx="3308">
                  <c:v>365.20001734606922</c:v>
                </c:pt>
                <c:pt idx="3309">
                  <c:v>365.30001735081896</c:v>
                </c:pt>
                <c:pt idx="3310">
                  <c:v>365.40001735556871</c:v>
                </c:pt>
                <c:pt idx="3311">
                  <c:v>365.50001736031845</c:v>
                </c:pt>
                <c:pt idx="3312">
                  <c:v>365.6000173650682</c:v>
                </c:pt>
                <c:pt idx="3313">
                  <c:v>365.70001736981794</c:v>
                </c:pt>
                <c:pt idx="3314">
                  <c:v>365.80001737456769</c:v>
                </c:pt>
                <c:pt idx="3315">
                  <c:v>365.90001737931743</c:v>
                </c:pt>
                <c:pt idx="3316">
                  <c:v>366.00001738406718</c:v>
                </c:pt>
                <c:pt idx="3317">
                  <c:v>366.10001738881692</c:v>
                </c:pt>
                <c:pt idx="3318">
                  <c:v>366.20001739356667</c:v>
                </c:pt>
                <c:pt idx="3319">
                  <c:v>366.30001739831641</c:v>
                </c:pt>
                <c:pt idx="3320">
                  <c:v>366.40001740306616</c:v>
                </c:pt>
                <c:pt idx="3321">
                  <c:v>366.5000174078159</c:v>
                </c:pt>
                <c:pt idx="3322">
                  <c:v>366.60001741256565</c:v>
                </c:pt>
                <c:pt idx="3323">
                  <c:v>366.70001741731539</c:v>
                </c:pt>
                <c:pt idx="3324">
                  <c:v>366.80001742206514</c:v>
                </c:pt>
                <c:pt idx="3325">
                  <c:v>366.90001742681488</c:v>
                </c:pt>
                <c:pt idx="3326">
                  <c:v>367.00001743156463</c:v>
                </c:pt>
                <c:pt idx="3327">
                  <c:v>367.10001743631437</c:v>
                </c:pt>
                <c:pt idx="3328">
                  <c:v>367.20001744106412</c:v>
                </c:pt>
                <c:pt idx="3329">
                  <c:v>367.30001744581386</c:v>
                </c:pt>
                <c:pt idx="3330">
                  <c:v>367.40001745056361</c:v>
                </c:pt>
                <c:pt idx="3331">
                  <c:v>367.50001745531335</c:v>
                </c:pt>
                <c:pt idx="3332">
                  <c:v>367.6000174600631</c:v>
                </c:pt>
                <c:pt idx="3333">
                  <c:v>367.70001746481284</c:v>
                </c:pt>
                <c:pt idx="3334">
                  <c:v>367.80001746956259</c:v>
                </c:pt>
                <c:pt idx="3335">
                  <c:v>367.90001747431234</c:v>
                </c:pt>
                <c:pt idx="3336">
                  <c:v>368.00001747906208</c:v>
                </c:pt>
                <c:pt idx="3337">
                  <c:v>368.10001748381183</c:v>
                </c:pt>
                <c:pt idx="3338">
                  <c:v>368.20001748856157</c:v>
                </c:pt>
                <c:pt idx="3339">
                  <c:v>368.30001749331132</c:v>
                </c:pt>
                <c:pt idx="3340">
                  <c:v>368.40001749806106</c:v>
                </c:pt>
                <c:pt idx="3341">
                  <c:v>368.50001750281081</c:v>
                </c:pt>
                <c:pt idx="3342">
                  <c:v>368.60001750756055</c:v>
                </c:pt>
                <c:pt idx="3343">
                  <c:v>368.7000175123103</c:v>
                </c:pt>
                <c:pt idx="3344">
                  <c:v>368.80001751706004</c:v>
                </c:pt>
                <c:pt idx="3345">
                  <c:v>368.90001752180979</c:v>
                </c:pt>
                <c:pt idx="3346">
                  <c:v>369.00001752655953</c:v>
                </c:pt>
                <c:pt idx="3347">
                  <c:v>369.10001753130928</c:v>
                </c:pt>
                <c:pt idx="3348">
                  <c:v>369.20001753605902</c:v>
                </c:pt>
                <c:pt idx="3349">
                  <c:v>369.30001754080877</c:v>
                </c:pt>
                <c:pt idx="3350">
                  <c:v>369.40001754555851</c:v>
                </c:pt>
                <c:pt idx="3351">
                  <c:v>369.50001755030826</c:v>
                </c:pt>
                <c:pt idx="3352">
                  <c:v>369.600017555058</c:v>
                </c:pt>
                <c:pt idx="3353">
                  <c:v>369.70001755980775</c:v>
                </c:pt>
                <c:pt idx="3354">
                  <c:v>369.80001756455749</c:v>
                </c:pt>
                <c:pt idx="3355">
                  <c:v>369.90001756930724</c:v>
                </c:pt>
                <c:pt idx="3356">
                  <c:v>370.00001757405698</c:v>
                </c:pt>
                <c:pt idx="3357">
                  <c:v>370.10001757880673</c:v>
                </c:pt>
                <c:pt idx="3358">
                  <c:v>370.20001758355647</c:v>
                </c:pt>
                <c:pt idx="3359">
                  <c:v>370.30001758830622</c:v>
                </c:pt>
                <c:pt idx="3360">
                  <c:v>370.40001759305596</c:v>
                </c:pt>
                <c:pt idx="3361">
                  <c:v>370.50001759780571</c:v>
                </c:pt>
                <c:pt idx="3362">
                  <c:v>370.60001760255545</c:v>
                </c:pt>
                <c:pt idx="3363">
                  <c:v>370.7000176073052</c:v>
                </c:pt>
                <c:pt idx="3364">
                  <c:v>370.80001761205494</c:v>
                </c:pt>
                <c:pt idx="3365">
                  <c:v>370.90001761680469</c:v>
                </c:pt>
                <c:pt idx="3366">
                  <c:v>371.00001762155443</c:v>
                </c:pt>
                <c:pt idx="3367">
                  <c:v>371.10001762630418</c:v>
                </c:pt>
                <c:pt idx="3368">
                  <c:v>371.20001763105392</c:v>
                </c:pt>
                <c:pt idx="3369">
                  <c:v>371.30001763580367</c:v>
                </c:pt>
                <c:pt idx="3370">
                  <c:v>371.40001764055341</c:v>
                </c:pt>
                <c:pt idx="3371">
                  <c:v>371.50001764530316</c:v>
                </c:pt>
                <c:pt idx="3372">
                  <c:v>371.60001765005291</c:v>
                </c:pt>
                <c:pt idx="3373">
                  <c:v>371.70001765480265</c:v>
                </c:pt>
                <c:pt idx="3374">
                  <c:v>371.8000176595524</c:v>
                </c:pt>
                <c:pt idx="3375">
                  <c:v>371.90001766430214</c:v>
                </c:pt>
                <c:pt idx="3376">
                  <c:v>372.00001766905189</c:v>
                </c:pt>
                <c:pt idx="3377">
                  <c:v>372.10001767380163</c:v>
                </c:pt>
                <c:pt idx="3378">
                  <c:v>372.20001767855138</c:v>
                </c:pt>
                <c:pt idx="3379">
                  <c:v>372.30001768330112</c:v>
                </c:pt>
                <c:pt idx="3380">
                  <c:v>372.40001768805087</c:v>
                </c:pt>
                <c:pt idx="3381">
                  <c:v>372.50001769280061</c:v>
                </c:pt>
                <c:pt idx="3382">
                  <c:v>372.60001769755036</c:v>
                </c:pt>
                <c:pt idx="3383">
                  <c:v>372.7000177023001</c:v>
                </c:pt>
                <c:pt idx="3384">
                  <c:v>372.80001770704985</c:v>
                </c:pt>
                <c:pt idx="3385">
                  <c:v>372.90001771179959</c:v>
                </c:pt>
                <c:pt idx="3386">
                  <c:v>373.00001771654934</c:v>
                </c:pt>
                <c:pt idx="3387">
                  <c:v>373.10001772129908</c:v>
                </c:pt>
                <c:pt idx="3388">
                  <c:v>373.20001772604883</c:v>
                </c:pt>
                <c:pt idx="3389">
                  <c:v>373.30001773079857</c:v>
                </c:pt>
                <c:pt idx="3390">
                  <c:v>373.40001773554832</c:v>
                </c:pt>
                <c:pt idx="3391">
                  <c:v>373.50001774029806</c:v>
                </c:pt>
                <c:pt idx="3392">
                  <c:v>373.60001774504781</c:v>
                </c:pt>
                <c:pt idx="3393">
                  <c:v>373.70001774979755</c:v>
                </c:pt>
                <c:pt idx="3394">
                  <c:v>373.8000177545473</c:v>
                </c:pt>
                <c:pt idx="3395">
                  <c:v>373.90001775929704</c:v>
                </c:pt>
                <c:pt idx="3396">
                  <c:v>374.00001776404679</c:v>
                </c:pt>
                <c:pt idx="3397">
                  <c:v>374.10001776879653</c:v>
                </c:pt>
                <c:pt idx="3398">
                  <c:v>374.20001777354628</c:v>
                </c:pt>
                <c:pt idx="3399">
                  <c:v>374.30001777829602</c:v>
                </c:pt>
                <c:pt idx="3400">
                  <c:v>374.40001778304577</c:v>
                </c:pt>
                <c:pt idx="3401">
                  <c:v>374.50001778779551</c:v>
                </c:pt>
                <c:pt idx="3402">
                  <c:v>374.60001779254526</c:v>
                </c:pt>
                <c:pt idx="3403">
                  <c:v>374.700017797295</c:v>
                </c:pt>
                <c:pt idx="3404">
                  <c:v>374.80001780204475</c:v>
                </c:pt>
                <c:pt idx="3405">
                  <c:v>374.90001780679449</c:v>
                </c:pt>
                <c:pt idx="3406">
                  <c:v>375.00001781154424</c:v>
                </c:pt>
                <c:pt idx="3407">
                  <c:v>375.10001781629398</c:v>
                </c:pt>
                <c:pt idx="3408">
                  <c:v>375.20001782104373</c:v>
                </c:pt>
                <c:pt idx="3409">
                  <c:v>375.30001782579347</c:v>
                </c:pt>
                <c:pt idx="3410">
                  <c:v>375.40001783054322</c:v>
                </c:pt>
                <c:pt idx="3411">
                  <c:v>375.50001783529297</c:v>
                </c:pt>
                <c:pt idx="3412">
                  <c:v>375.60001784004271</c:v>
                </c:pt>
                <c:pt idx="3413">
                  <c:v>375.70001784479246</c:v>
                </c:pt>
                <c:pt idx="3414">
                  <c:v>375.8000178495422</c:v>
                </c:pt>
                <c:pt idx="3415">
                  <c:v>375.90001785429195</c:v>
                </c:pt>
                <c:pt idx="3416">
                  <c:v>376.00001785904169</c:v>
                </c:pt>
                <c:pt idx="3417">
                  <c:v>376.10001786379144</c:v>
                </c:pt>
                <c:pt idx="3418">
                  <c:v>376.20001786854118</c:v>
                </c:pt>
                <c:pt idx="3419">
                  <c:v>376.30001787329093</c:v>
                </c:pt>
                <c:pt idx="3420">
                  <c:v>376.40001787804067</c:v>
                </c:pt>
                <c:pt idx="3421">
                  <c:v>376.50001788279042</c:v>
                </c:pt>
                <c:pt idx="3422">
                  <c:v>376.60001788754016</c:v>
                </c:pt>
                <c:pt idx="3423">
                  <c:v>376.70001789228991</c:v>
                </c:pt>
                <c:pt idx="3424">
                  <c:v>376.80001789703965</c:v>
                </c:pt>
                <c:pt idx="3425">
                  <c:v>376.9000179017894</c:v>
                </c:pt>
                <c:pt idx="3426">
                  <c:v>377.00001790653914</c:v>
                </c:pt>
                <c:pt idx="3427">
                  <c:v>377.10001791128889</c:v>
                </c:pt>
                <c:pt idx="3428">
                  <c:v>377.20001791603863</c:v>
                </c:pt>
                <c:pt idx="3429">
                  <c:v>377.30001792078838</c:v>
                </c:pt>
                <c:pt idx="3430">
                  <c:v>377.40001792553812</c:v>
                </c:pt>
                <c:pt idx="3431">
                  <c:v>377.50001793028787</c:v>
                </c:pt>
                <c:pt idx="3432">
                  <c:v>377.60001793503761</c:v>
                </c:pt>
                <c:pt idx="3433">
                  <c:v>377.70001793978736</c:v>
                </c:pt>
                <c:pt idx="3434">
                  <c:v>377.8000179445371</c:v>
                </c:pt>
                <c:pt idx="3435">
                  <c:v>377.90001794928685</c:v>
                </c:pt>
                <c:pt idx="3436">
                  <c:v>378.00001795403659</c:v>
                </c:pt>
                <c:pt idx="3437">
                  <c:v>378.10001795878634</c:v>
                </c:pt>
                <c:pt idx="3438">
                  <c:v>378.20001796353608</c:v>
                </c:pt>
                <c:pt idx="3439">
                  <c:v>378.30001796828583</c:v>
                </c:pt>
                <c:pt idx="3440">
                  <c:v>378.40001797303557</c:v>
                </c:pt>
                <c:pt idx="3441">
                  <c:v>378.50001797778532</c:v>
                </c:pt>
                <c:pt idx="3442">
                  <c:v>378.60001798253506</c:v>
                </c:pt>
                <c:pt idx="3443">
                  <c:v>378.70001798728481</c:v>
                </c:pt>
                <c:pt idx="3444">
                  <c:v>378.80001799203455</c:v>
                </c:pt>
                <c:pt idx="3445">
                  <c:v>378.9000179967843</c:v>
                </c:pt>
                <c:pt idx="3446">
                  <c:v>379.00001800153404</c:v>
                </c:pt>
                <c:pt idx="3447">
                  <c:v>379.10001800628379</c:v>
                </c:pt>
                <c:pt idx="3448">
                  <c:v>379.20001801103354</c:v>
                </c:pt>
                <c:pt idx="3449">
                  <c:v>379.30001801578328</c:v>
                </c:pt>
                <c:pt idx="3450">
                  <c:v>379.40001802053303</c:v>
                </c:pt>
                <c:pt idx="3451">
                  <c:v>379.50001802528277</c:v>
                </c:pt>
                <c:pt idx="3452">
                  <c:v>379.60001803003252</c:v>
                </c:pt>
                <c:pt idx="3453">
                  <c:v>379.70001803478226</c:v>
                </c:pt>
                <c:pt idx="3454">
                  <c:v>379.80001803953201</c:v>
                </c:pt>
                <c:pt idx="3455">
                  <c:v>379.90001804428175</c:v>
                </c:pt>
                <c:pt idx="3456">
                  <c:v>380.0000180490315</c:v>
                </c:pt>
                <c:pt idx="3457">
                  <c:v>380.10001805378124</c:v>
                </c:pt>
                <c:pt idx="3458">
                  <c:v>380.20001805853099</c:v>
                </c:pt>
                <c:pt idx="3459">
                  <c:v>380.30001806328073</c:v>
                </c:pt>
                <c:pt idx="3460">
                  <c:v>380.40001806803048</c:v>
                </c:pt>
                <c:pt idx="3461">
                  <c:v>380.50001807278022</c:v>
                </c:pt>
                <c:pt idx="3462">
                  <c:v>380.60001807752997</c:v>
                </c:pt>
                <c:pt idx="3463">
                  <c:v>380.70001808227971</c:v>
                </c:pt>
                <c:pt idx="3464">
                  <c:v>380.80001808702946</c:v>
                </c:pt>
                <c:pt idx="3465">
                  <c:v>380.9000180917792</c:v>
                </c:pt>
                <c:pt idx="3466">
                  <c:v>381.00001809652895</c:v>
                </c:pt>
                <c:pt idx="3467">
                  <c:v>381.10001810127869</c:v>
                </c:pt>
                <c:pt idx="3468">
                  <c:v>381.20001810602844</c:v>
                </c:pt>
                <c:pt idx="3469">
                  <c:v>381.30001811077818</c:v>
                </c:pt>
                <c:pt idx="3470">
                  <c:v>381.40001811552793</c:v>
                </c:pt>
                <c:pt idx="3471">
                  <c:v>381.50001812027767</c:v>
                </c:pt>
                <c:pt idx="3472">
                  <c:v>381.60001812502742</c:v>
                </c:pt>
                <c:pt idx="3473">
                  <c:v>381.70001812977716</c:v>
                </c:pt>
                <c:pt idx="3474">
                  <c:v>381.80001813452691</c:v>
                </c:pt>
                <c:pt idx="3475">
                  <c:v>381.90001813927665</c:v>
                </c:pt>
                <c:pt idx="3476">
                  <c:v>382.0000181440264</c:v>
                </c:pt>
                <c:pt idx="3477">
                  <c:v>382.10001814877614</c:v>
                </c:pt>
                <c:pt idx="3478">
                  <c:v>382.20001815352589</c:v>
                </c:pt>
                <c:pt idx="3479">
                  <c:v>382.30001815827563</c:v>
                </c:pt>
                <c:pt idx="3480">
                  <c:v>382.40001816302538</c:v>
                </c:pt>
                <c:pt idx="3481">
                  <c:v>382.50001816777512</c:v>
                </c:pt>
                <c:pt idx="3482">
                  <c:v>382.60001817252487</c:v>
                </c:pt>
                <c:pt idx="3483">
                  <c:v>382.70001817727461</c:v>
                </c:pt>
                <c:pt idx="3484">
                  <c:v>382.80001818202436</c:v>
                </c:pt>
                <c:pt idx="3485">
                  <c:v>382.9000181867741</c:v>
                </c:pt>
                <c:pt idx="3486">
                  <c:v>383.00001819152385</c:v>
                </c:pt>
                <c:pt idx="3487">
                  <c:v>383.1000181962736</c:v>
                </c:pt>
                <c:pt idx="3488">
                  <c:v>383.20001820102334</c:v>
                </c:pt>
                <c:pt idx="3489">
                  <c:v>383.30001820577309</c:v>
                </c:pt>
                <c:pt idx="3490">
                  <c:v>383.40001821052283</c:v>
                </c:pt>
                <c:pt idx="3491">
                  <c:v>383.50001821527258</c:v>
                </c:pt>
                <c:pt idx="3492">
                  <c:v>383.60001822002232</c:v>
                </c:pt>
                <c:pt idx="3493">
                  <c:v>383.70001822477207</c:v>
                </c:pt>
                <c:pt idx="3494">
                  <c:v>383.80001822952181</c:v>
                </c:pt>
                <c:pt idx="3495">
                  <c:v>383.90001823427156</c:v>
                </c:pt>
                <c:pt idx="3496">
                  <c:v>384.0000182390213</c:v>
                </c:pt>
                <c:pt idx="3497">
                  <c:v>384.10001824377105</c:v>
                </c:pt>
                <c:pt idx="3498">
                  <c:v>384.20001824852079</c:v>
                </c:pt>
                <c:pt idx="3499">
                  <c:v>384.30001825327054</c:v>
                </c:pt>
                <c:pt idx="3500">
                  <c:v>384.40001825802028</c:v>
                </c:pt>
                <c:pt idx="3501">
                  <c:v>384.50001826277003</c:v>
                </c:pt>
                <c:pt idx="3502">
                  <c:v>384.60001826751977</c:v>
                </c:pt>
                <c:pt idx="3503">
                  <c:v>384.70001827226952</c:v>
                </c:pt>
                <c:pt idx="3504">
                  <c:v>384.80001827701926</c:v>
                </c:pt>
                <c:pt idx="3505">
                  <c:v>384.90001828176901</c:v>
                </c:pt>
                <c:pt idx="3506">
                  <c:v>385.00001828651875</c:v>
                </c:pt>
                <c:pt idx="3507">
                  <c:v>385.1000182912685</c:v>
                </c:pt>
                <c:pt idx="3508">
                  <c:v>385.20001829601824</c:v>
                </c:pt>
                <c:pt idx="3509">
                  <c:v>385.30001830076799</c:v>
                </c:pt>
                <c:pt idx="3510">
                  <c:v>385.40001830551773</c:v>
                </c:pt>
                <c:pt idx="3511">
                  <c:v>385.50001831026748</c:v>
                </c:pt>
                <c:pt idx="3512">
                  <c:v>385.60001831501722</c:v>
                </c:pt>
                <c:pt idx="3513">
                  <c:v>385.70001831976697</c:v>
                </c:pt>
                <c:pt idx="3514">
                  <c:v>385.80001832451671</c:v>
                </c:pt>
                <c:pt idx="3515">
                  <c:v>385.90001832926646</c:v>
                </c:pt>
                <c:pt idx="3516">
                  <c:v>386.0000183340162</c:v>
                </c:pt>
                <c:pt idx="3517">
                  <c:v>386.10001833876595</c:v>
                </c:pt>
                <c:pt idx="3518">
                  <c:v>386.20001834351569</c:v>
                </c:pt>
                <c:pt idx="3519">
                  <c:v>386.30001834826544</c:v>
                </c:pt>
                <c:pt idx="3520">
                  <c:v>386.40001835301518</c:v>
                </c:pt>
                <c:pt idx="3521">
                  <c:v>386.50001835776493</c:v>
                </c:pt>
                <c:pt idx="3522">
                  <c:v>386.60001836251467</c:v>
                </c:pt>
                <c:pt idx="3523">
                  <c:v>386.70001836726442</c:v>
                </c:pt>
                <c:pt idx="3524">
                  <c:v>386.80001837201416</c:v>
                </c:pt>
                <c:pt idx="3525">
                  <c:v>386.90001837676391</c:v>
                </c:pt>
                <c:pt idx="3526">
                  <c:v>387.00001838151366</c:v>
                </c:pt>
                <c:pt idx="3527">
                  <c:v>387.1000183862634</c:v>
                </c:pt>
                <c:pt idx="3528">
                  <c:v>387.20001839101315</c:v>
                </c:pt>
                <c:pt idx="3529">
                  <c:v>387.30001839576289</c:v>
                </c:pt>
                <c:pt idx="3530">
                  <c:v>387.40001840051264</c:v>
                </c:pt>
                <c:pt idx="3531">
                  <c:v>387.50001840526238</c:v>
                </c:pt>
                <c:pt idx="3532">
                  <c:v>387.60001841001213</c:v>
                </c:pt>
                <c:pt idx="3533">
                  <c:v>387.70001841476187</c:v>
                </c:pt>
                <c:pt idx="3534">
                  <c:v>387.80001841951162</c:v>
                </c:pt>
                <c:pt idx="3535">
                  <c:v>387.90001842426136</c:v>
                </c:pt>
                <c:pt idx="3536">
                  <c:v>388.00001842901111</c:v>
                </c:pt>
                <c:pt idx="3537">
                  <c:v>388.10001843376085</c:v>
                </c:pt>
                <c:pt idx="3538">
                  <c:v>388.2000184385106</c:v>
                </c:pt>
                <c:pt idx="3539">
                  <c:v>388.30001844326034</c:v>
                </c:pt>
                <c:pt idx="3540">
                  <c:v>388.40001844801009</c:v>
                </c:pt>
                <c:pt idx="3541">
                  <c:v>388.50001845275983</c:v>
                </c:pt>
                <c:pt idx="3542">
                  <c:v>388.60001845750958</c:v>
                </c:pt>
                <c:pt idx="3543">
                  <c:v>388.70001846225932</c:v>
                </c:pt>
                <c:pt idx="3544">
                  <c:v>388.80001846700907</c:v>
                </c:pt>
                <c:pt idx="3545">
                  <c:v>388.90001847175881</c:v>
                </c:pt>
                <c:pt idx="3546">
                  <c:v>389.00001847650856</c:v>
                </c:pt>
                <c:pt idx="3547">
                  <c:v>389.1000184812583</c:v>
                </c:pt>
                <c:pt idx="3548">
                  <c:v>389.20001848600805</c:v>
                </c:pt>
                <c:pt idx="3549">
                  <c:v>389.30001849075779</c:v>
                </c:pt>
                <c:pt idx="3550">
                  <c:v>389.40001849550754</c:v>
                </c:pt>
                <c:pt idx="3551">
                  <c:v>389.50001850025728</c:v>
                </c:pt>
                <c:pt idx="3552">
                  <c:v>389.60001850500703</c:v>
                </c:pt>
                <c:pt idx="3553">
                  <c:v>389.70001850975677</c:v>
                </c:pt>
                <c:pt idx="3554">
                  <c:v>389.80001851450652</c:v>
                </c:pt>
                <c:pt idx="3555">
                  <c:v>389.90001851925626</c:v>
                </c:pt>
                <c:pt idx="3556">
                  <c:v>390.00001852400601</c:v>
                </c:pt>
                <c:pt idx="3557">
                  <c:v>390.10001852875575</c:v>
                </c:pt>
                <c:pt idx="3558">
                  <c:v>390.2000185335055</c:v>
                </c:pt>
                <c:pt idx="3559">
                  <c:v>390.30001853825524</c:v>
                </c:pt>
                <c:pt idx="3560">
                  <c:v>390.40001854300499</c:v>
                </c:pt>
                <c:pt idx="3561">
                  <c:v>390.50001854775473</c:v>
                </c:pt>
                <c:pt idx="3562">
                  <c:v>390.60001855250448</c:v>
                </c:pt>
                <c:pt idx="3563">
                  <c:v>390.70001855725423</c:v>
                </c:pt>
                <c:pt idx="3564">
                  <c:v>390.80001856200397</c:v>
                </c:pt>
                <c:pt idx="3565">
                  <c:v>390.90001856675372</c:v>
                </c:pt>
                <c:pt idx="3566">
                  <c:v>391.00001857150346</c:v>
                </c:pt>
                <c:pt idx="3567">
                  <c:v>391.10001857625321</c:v>
                </c:pt>
                <c:pt idx="3568">
                  <c:v>391.20001858100295</c:v>
                </c:pt>
                <c:pt idx="3569">
                  <c:v>391.3000185857527</c:v>
                </c:pt>
                <c:pt idx="3570">
                  <c:v>391.40001859050244</c:v>
                </c:pt>
                <c:pt idx="3571">
                  <c:v>391.50001859525219</c:v>
                </c:pt>
                <c:pt idx="3572">
                  <c:v>391.60001860000193</c:v>
                </c:pt>
                <c:pt idx="3573">
                  <c:v>391.70001860475168</c:v>
                </c:pt>
                <c:pt idx="3574">
                  <c:v>391.80001860950142</c:v>
                </c:pt>
                <c:pt idx="3575">
                  <c:v>391.90001861425117</c:v>
                </c:pt>
                <c:pt idx="3576">
                  <c:v>392.00001861900091</c:v>
                </c:pt>
                <c:pt idx="3577">
                  <c:v>392.10001862375066</c:v>
                </c:pt>
                <c:pt idx="3578">
                  <c:v>392.2000186285004</c:v>
                </c:pt>
                <c:pt idx="3579">
                  <c:v>392.30001863325015</c:v>
                </c:pt>
                <c:pt idx="3580">
                  <c:v>392.40001863799989</c:v>
                </c:pt>
                <c:pt idx="3581">
                  <c:v>392.50001864274964</c:v>
                </c:pt>
                <c:pt idx="3582">
                  <c:v>392.60001864749938</c:v>
                </c:pt>
                <c:pt idx="3583">
                  <c:v>392.70001865224913</c:v>
                </c:pt>
                <c:pt idx="3584">
                  <c:v>392.80001865699887</c:v>
                </c:pt>
                <c:pt idx="3585">
                  <c:v>392.90001866174862</c:v>
                </c:pt>
                <c:pt idx="3586">
                  <c:v>393.00001866649836</c:v>
                </c:pt>
                <c:pt idx="3587">
                  <c:v>393.10001867124811</c:v>
                </c:pt>
                <c:pt idx="3588">
                  <c:v>393.20001867599785</c:v>
                </c:pt>
                <c:pt idx="3589">
                  <c:v>393.3000186807476</c:v>
                </c:pt>
                <c:pt idx="3590">
                  <c:v>393.40001868549734</c:v>
                </c:pt>
                <c:pt idx="3591">
                  <c:v>393.50001869024709</c:v>
                </c:pt>
                <c:pt idx="3592">
                  <c:v>393.60001869499683</c:v>
                </c:pt>
                <c:pt idx="3593">
                  <c:v>393.70001869974658</c:v>
                </c:pt>
                <c:pt idx="3594">
                  <c:v>393.80001870449632</c:v>
                </c:pt>
                <c:pt idx="3595">
                  <c:v>393.90001870924607</c:v>
                </c:pt>
                <c:pt idx="3596">
                  <c:v>394.00001871399581</c:v>
                </c:pt>
                <c:pt idx="3597">
                  <c:v>394.10001871874556</c:v>
                </c:pt>
                <c:pt idx="3598">
                  <c:v>394.2000187234953</c:v>
                </c:pt>
                <c:pt idx="3599">
                  <c:v>394.30001872824505</c:v>
                </c:pt>
                <c:pt idx="3600">
                  <c:v>394.40001873299479</c:v>
                </c:pt>
                <c:pt idx="3601">
                  <c:v>394.50001873774454</c:v>
                </c:pt>
                <c:pt idx="3602">
                  <c:v>394.60001874249429</c:v>
                </c:pt>
                <c:pt idx="3603">
                  <c:v>394.70001874724403</c:v>
                </c:pt>
                <c:pt idx="3604">
                  <c:v>394.80001875199378</c:v>
                </c:pt>
                <c:pt idx="3605">
                  <c:v>394.90001875674352</c:v>
                </c:pt>
                <c:pt idx="3606">
                  <c:v>395.00001876149327</c:v>
                </c:pt>
                <c:pt idx="3607">
                  <c:v>395.10001876624301</c:v>
                </c:pt>
                <c:pt idx="3608">
                  <c:v>395.20001877099276</c:v>
                </c:pt>
                <c:pt idx="3609">
                  <c:v>395.3000187757425</c:v>
                </c:pt>
                <c:pt idx="3610">
                  <c:v>395.40001878049225</c:v>
                </c:pt>
                <c:pt idx="3611">
                  <c:v>395.50001878524199</c:v>
                </c:pt>
                <c:pt idx="3612">
                  <c:v>395.60001878999174</c:v>
                </c:pt>
                <c:pt idx="3613">
                  <c:v>395.70001879474148</c:v>
                </c:pt>
                <c:pt idx="3614">
                  <c:v>395.80001879949123</c:v>
                </c:pt>
                <c:pt idx="3615">
                  <c:v>395.90001880424097</c:v>
                </c:pt>
                <c:pt idx="3616">
                  <c:v>396.00001880899072</c:v>
                </c:pt>
                <c:pt idx="3617">
                  <c:v>396.10001881374046</c:v>
                </c:pt>
                <c:pt idx="3618">
                  <c:v>396.20001881849021</c:v>
                </c:pt>
                <c:pt idx="3619">
                  <c:v>396.30001882323995</c:v>
                </c:pt>
                <c:pt idx="3620">
                  <c:v>396.4000188279897</c:v>
                </c:pt>
                <c:pt idx="3621">
                  <c:v>396.50001883273944</c:v>
                </c:pt>
                <c:pt idx="3622">
                  <c:v>396.60001883748919</c:v>
                </c:pt>
                <c:pt idx="3623">
                  <c:v>396.70001884223893</c:v>
                </c:pt>
                <c:pt idx="3624">
                  <c:v>396.80001884698868</c:v>
                </c:pt>
                <c:pt idx="3625">
                  <c:v>396.90001885173842</c:v>
                </c:pt>
                <c:pt idx="3626">
                  <c:v>397.00001885648817</c:v>
                </c:pt>
                <c:pt idx="3627">
                  <c:v>397.10001886123791</c:v>
                </c:pt>
                <c:pt idx="3628">
                  <c:v>397.20001886598766</c:v>
                </c:pt>
                <c:pt idx="3629">
                  <c:v>397.3000188707374</c:v>
                </c:pt>
                <c:pt idx="3630">
                  <c:v>397.40001887548715</c:v>
                </c:pt>
                <c:pt idx="3631">
                  <c:v>397.50001888023689</c:v>
                </c:pt>
                <c:pt idx="3632">
                  <c:v>397.60001888498664</c:v>
                </c:pt>
                <c:pt idx="3633">
                  <c:v>397.70001888973638</c:v>
                </c:pt>
                <c:pt idx="3634">
                  <c:v>397.80001889448613</c:v>
                </c:pt>
                <c:pt idx="3635">
                  <c:v>397.90001889923587</c:v>
                </c:pt>
                <c:pt idx="3636">
                  <c:v>398.00001890398562</c:v>
                </c:pt>
                <c:pt idx="3637">
                  <c:v>398.10001890873536</c:v>
                </c:pt>
                <c:pt idx="3638">
                  <c:v>398.20001891348511</c:v>
                </c:pt>
                <c:pt idx="3639">
                  <c:v>398.30001891823485</c:v>
                </c:pt>
                <c:pt idx="3640">
                  <c:v>398.4000189229846</c:v>
                </c:pt>
                <c:pt idx="3641">
                  <c:v>398.50001892773435</c:v>
                </c:pt>
                <c:pt idx="3642">
                  <c:v>398.60001893248409</c:v>
                </c:pt>
                <c:pt idx="3643">
                  <c:v>398.70001893723384</c:v>
                </c:pt>
                <c:pt idx="3644">
                  <c:v>398.80001894198358</c:v>
                </c:pt>
                <c:pt idx="3645">
                  <c:v>398.90001894673333</c:v>
                </c:pt>
                <c:pt idx="3646">
                  <c:v>399.00001895148307</c:v>
                </c:pt>
                <c:pt idx="3647">
                  <c:v>399.10001895623282</c:v>
                </c:pt>
                <c:pt idx="3648">
                  <c:v>399.20001896098256</c:v>
                </c:pt>
                <c:pt idx="3649">
                  <c:v>399.30001896573231</c:v>
                </c:pt>
                <c:pt idx="3650">
                  <c:v>399.40001897048205</c:v>
                </c:pt>
                <c:pt idx="3651">
                  <c:v>399.5000189752318</c:v>
                </c:pt>
                <c:pt idx="3652">
                  <c:v>399.60001897998154</c:v>
                </c:pt>
                <c:pt idx="3653">
                  <c:v>399.70001898473129</c:v>
                </c:pt>
                <c:pt idx="3654">
                  <c:v>399.80001898948103</c:v>
                </c:pt>
                <c:pt idx="3655">
                  <c:v>399.90001899423078</c:v>
                </c:pt>
                <c:pt idx="3656">
                  <c:v>400.00001899898052</c:v>
                </c:pt>
                <c:pt idx="3657">
                  <c:v>400.10001900373027</c:v>
                </c:pt>
                <c:pt idx="3658">
                  <c:v>400.20001900848001</c:v>
                </c:pt>
                <c:pt idx="3659">
                  <c:v>400.30001901322976</c:v>
                </c:pt>
                <c:pt idx="3660">
                  <c:v>400.4000190179795</c:v>
                </c:pt>
                <c:pt idx="3661">
                  <c:v>400.50001902272925</c:v>
                </c:pt>
                <c:pt idx="3662">
                  <c:v>400.60001902747899</c:v>
                </c:pt>
                <c:pt idx="3663">
                  <c:v>400.70001903222874</c:v>
                </c:pt>
                <c:pt idx="3664">
                  <c:v>400.80001903697848</c:v>
                </c:pt>
                <c:pt idx="3665">
                  <c:v>400.90001904172823</c:v>
                </c:pt>
                <c:pt idx="3666">
                  <c:v>401.00001904647797</c:v>
                </c:pt>
                <c:pt idx="3667">
                  <c:v>401.10001905122772</c:v>
                </c:pt>
                <c:pt idx="3668">
                  <c:v>401.20001905597746</c:v>
                </c:pt>
                <c:pt idx="3669">
                  <c:v>401.30001906072721</c:v>
                </c:pt>
                <c:pt idx="3670">
                  <c:v>401.40001906547695</c:v>
                </c:pt>
                <c:pt idx="3671">
                  <c:v>401.5000190702267</c:v>
                </c:pt>
                <c:pt idx="3672">
                  <c:v>401.60001907497644</c:v>
                </c:pt>
                <c:pt idx="3673">
                  <c:v>401.70001907972619</c:v>
                </c:pt>
                <c:pt idx="3674">
                  <c:v>401.80001908447593</c:v>
                </c:pt>
                <c:pt idx="3675">
                  <c:v>401.90001908922568</c:v>
                </c:pt>
                <c:pt idx="3676">
                  <c:v>402.00001909397542</c:v>
                </c:pt>
                <c:pt idx="3677">
                  <c:v>402.10001909872517</c:v>
                </c:pt>
                <c:pt idx="3678">
                  <c:v>402.20001910347492</c:v>
                </c:pt>
                <c:pt idx="3679">
                  <c:v>402.30001910822466</c:v>
                </c:pt>
                <c:pt idx="3680">
                  <c:v>402.40001911297441</c:v>
                </c:pt>
                <c:pt idx="3681">
                  <c:v>402.50001911772415</c:v>
                </c:pt>
                <c:pt idx="3682">
                  <c:v>402.6000191224739</c:v>
                </c:pt>
                <c:pt idx="3683">
                  <c:v>402.70001912722364</c:v>
                </c:pt>
                <c:pt idx="3684">
                  <c:v>402.80001913197339</c:v>
                </c:pt>
                <c:pt idx="3685">
                  <c:v>402.90001913672313</c:v>
                </c:pt>
                <c:pt idx="3686">
                  <c:v>403.00001914147288</c:v>
                </c:pt>
                <c:pt idx="3687">
                  <c:v>403.10001914622262</c:v>
                </c:pt>
                <c:pt idx="3688">
                  <c:v>403.20001915097237</c:v>
                </c:pt>
                <c:pt idx="3689">
                  <c:v>403.30001915572211</c:v>
                </c:pt>
                <c:pt idx="3690">
                  <c:v>403.40001916047186</c:v>
                </c:pt>
                <c:pt idx="3691">
                  <c:v>403.5000191652216</c:v>
                </c:pt>
                <c:pt idx="3692">
                  <c:v>403.60001916997135</c:v>
                </c:pt>
                <c:pt idx="3693">
                  <c:v>403.70001917472109</c:v>
                </c:pt>
                <c:pt idx="3694">
                  <c:v>403.80001917947084</c:v>
                </c:pt>
                <c:pt idx="3695">
                  <c:v>403.90001918422058</c:v>
                </c:pt>
                <c:pt idx="3696">
                  <c:v>404.00001918897033</c:v>
                </c:pt>
                <c:pt idx="3697">
                  <c:v>404.10001919372007</c:v>
                </c:pt>
                <c:pt idx="3698">
                  <c:v>404.20001919846982</c:v>
                </c:pt>
                <c:pt idx="3699">
                  <c:v>404.30001920321956</c:v>
                </c:pt>
                <c:pt idx="3700">
                  <c:v>404.40001920796931</c:v>
                </c:pt>
                <c:pt idx="3701">
                  <c:v>404.50001921271905</c:v>
                </c:pt>
                <c:pt idx="3702">
                  <c:v>404.6000192174688</c:v>
                </c:pt>
                <c:pt idx="3703">
                  <c:v>404.70001922221854</c:v>
                </c:pt>
                <c:pt idx="3704">
                  <c:v>404.80001922696829</c:v>
                </c:pt>
                <c:pt idx="3705">
                  <c:v>404.90001923171803</c:v>
                </c:pt>
                <c:pt idx="3706">
                  <c:v>405.00001923646778</c:v>
                </c:pt>
                <c:pt idx="3707">
                  <c:v>405.10001924121752</c:v>
                </c:pt>
                <c:pt idx="3708">
                  <c:v>405.20001924596727</c:v>
                </c:pt>
                <c:pt idx="3709">
                  <c:v>405.30001925071701</c:v>
                </c:pt>
                <c:pt idx="3710">
                  <c:v>405.40001925546676</c:v>
                </c:pt>
                <c:pt idx="3711">
                  <c:v>405.5000192602165</c:v>
                </c:pt>
                <c:pt idx="3712">
                  <c:v>405.60001926496625</c:v>
                </c:pt>
                <c:pt idx="3713">
                  <c:v>405.70001926971599</c:v>
                </c:pt>
                <c:pt idx="3714">
                  <c:v>405.80001927446574</c:v>
                </c:pt>
                <c:pt idx="3715">
                  <c:v>405.90001927921548</c:v>
                </c:pt>
                <c:pt idx="3716">
                  <c:v>406.00001928396523</c:v>
                </c:pt>
                <c:pt idx="3717">
                  <c:v>406.10001928871498</c:v>
                </c:pt>
                <c:pt idx="3718">
                  <c:v>406.20001929346472</c:v>
                </c:pt>
                <c:pt idx="3719">
                  <c:v>406.30001929821447</c:v>
                </c:pt>
                <c:pt idx="3720">
                  <c:v>406.40001930296421</c:v>
                </c:pt>
                <c:pt idx="3721">
                  <c:v>406.50001930771396</c:v>
                </c:pt>
                <c:pt idx="3722">
                  <c:v>406.6000193124637</c:v>
                </c:pt>
                <c:pt idx="3723">
                  <c:v>406.70001931721345</c:v>
                </c:pt>
                <c:pt idx="3724">
                  <c:v>406.80001932196319</c:v>
                </c:pt>
                <c:pt idx="3725">
                  <c:v>406.90001932671294</c:v>
                </c:pt>
                <c:pt idx="3726">
                  <c:v>407.00001933146268</c:v>
                </c:pt>
                <c:pt idx="3727">
                  <c:v>407.10001933621243</c:v>
                </c:pt>
                <c:pt idx="3728">
                  <c:v>407.20001934096217</c:v>
                </c:pt>
                <c:pt idx="3729">
                  <c:v>407.30001934571192</c:v>
                </c:pt>
                <c:pt idx="3730">
                  <c:v>407.40001935046166</c:v>
                </c:pt>
                <c:pt idx="3731">
                  <c:v>407.50001935521141</c:v>
                </c:pt>
                <c:pt idx="3732">
                  <c:v>407.60001935996115</c:v>
                </c:pt>
                <c:pt idx="3733">
                  <c:v>407.7000193647109</c:v>
                </c:pt>
                <c:pt idx="3734">
                  <c:v>407.80001936946064</c:v>
                </c:pt>
                <c:pt idx="3735">
                  <c:v>407.90001937421039</c:v>
                </c:pt>
                <c:pt idx="3736">
                  <c:v>408.00001937896013</c:v>
                </c:pt>
                <c:pt idx="3737">
                  <c:v>408.10001938370988</c:v>
                </c:pt>
                <c:pt idx="3738">
                  <c:v>408.20001938845962</c:v>
                </c:pt>
                <c:pt idx="3739">
                  <c:v>408.30001939320937</c:v>
                </c:pt>
                <c:pt idx="3740">
                  <c:v>408.40001939795911</c:v>
                </c:pt>
                <c:pt idx="3741">
                  <c:v>408.50001940270886</c:v>
                </c:pt>
                <c:pt idx="3742">
                  <c:v>408.6000194074586</c:v>
                </c:pt>
                <c:pt idx="3743">
                  <c:v>408.70001941220835</c:v>
                </c:pt>
                <c:pt idx="3744">
                  <c:v>408.80001941695809</c:v>
                </c:pt>
                <c:pt idx="3745">
                  <c:v>408.90001942170784</c:v>
                </c:pt>
                <c:pt idx="3746">
                  <c:v>409.00001942645758</c:v>
                </c:pt>
                <c:pt idx="3747">
                  <c:v>409.10001943120733</c:v>
                </c:pt>
                <c:pt idx="3748">
                  <c:v>409.20001943595707</c:v>
                </c:pt>
                <c:pt idx="3749">
                  <c:v>409.30001944070682</c:v>
                </c:pt>
                <c:pt idx="3750">
                  <c:v>409.40001944545656</c:v>
                </c:pt>
                <c:pt idx="3751">
                  <c:v>409.50001945020631</c:v>
                </c:pt>
                <c:pt idx="3752">
                  <c:v>409.60001945495605</c:v>
                </c:pt>
                <c:pt idx="3753">
                  <c:v>409.7000194597058</c:v>
                </c:pt>
                <c:pt idx="3754">
                  <c:v>409.80001946445554</c:v>
                </c:pt>
                <c:pt idx="3755">
                  <c:v>409.90001946920529</c:v>
                </c:pt>
                <c:pt idx="3756">
                  <c:v>410.00001947395504</c:v>
                </c:pt>
                <c:pt idx="3757">
                  <c:v>410.10001947870478</c:v>
                </c:pt>
                <c:pt idx="3758">
                  <c:v>410.20001948345453</c:v>
                </c:pt>
                <c:pt idx="3759">
                  <c:v>410.30001948820427</c:v>
                </c:pt>
                <c:pt idx="3760">
                  <c:v>410.40001949295402</c:v>
                </c:pt>
                <c:pt idx="3761">
                  <c:v>410.50001949770376</c:v>
                </c:pt>
                <c:pt idx="3762">
                  <c:v>410.60001950245351</c:v>
                </c:pt>
                <c:pt idx="3763">
                  <c:v>410.70001950720325</c:v>
                </c:pt>
                <c:pt idx="3764">
                  <c:v>410.800019511953</c:v>
                </c:pt>
                <c:pt idx="3765">
                  <c:v>410.90001951670274</c:v>
                </c:pt>
                <c:pt idx="3766">
                  <c:v>411.00001952145249</c:v>
                </c:pt>
                <c:pt idx="3767">
                  <c:v>411.10001952620223</c:v>
                </c:pt>
                <c:pt idx="3768">
                  <c:v>411.20001953095198</c:v>
                </c:pt>
                <c:pt idx="3769">
                  <c:v>411.30001953570172</c:v>
                </c:pt>
                <c:pt idx="3770">
                  <c:v>411.40001954045147</c:v>
                </c:pt>
                <c:pt idx="3771">
                  <c:v>411.50001954520121</c:v>
                </c:pt>
                <c:pt idx="3772">
                  <c:v>411.60001954995096</c:v>
                </c:pt>
                <c:pt idx="3773">
                  <c:v>411.7000195547007</c:v>
                </c:pt>
                <c:pt idx="3774">
                  <c:v>411.80001955945045</c:v>
                </c:pt>
                <c:pt idx="3775">
                  <c:v>411.90001956420019</c:v>
                </c:pt>
                <c:pt idx="3776">
                  <c:v>412.00001956894994</c:v>
                </c:pt>
                <c:pt idx="3777">
                  <c:v>412.10001957369968</c:v>
                </c:pt>
                <c:pt idx="3778">
                  <c:v>412.20001957844943</c:v>
                </c:pt>
                <c:pt idx="3779">
                  <c:v>412.30001958319917</c:v>
                </c:pt>
                <c:pt idx="3780">
                  <c:v>412.40001958794892</c:v>
                </c:pt>
                <c:pt idx="3781">
                  <c:v>412.50001959269866</c:v>
                </c:pt>
                <c:pt idx="3782">
                  <c:v>412.60001959744841</c:v>
                </c:pt>
                <c:pt idx="3783">
                  <c:v>412.70001960219815</c:v>
                </c:pt>
                <c:pt idx="3784">
                  <c:v>412.8000196069479</c:v>
                </c:pt>
                <c:pt idx="3785">
                  <c:v>412.90001961169764</c:v>
                </c:pt>
                <c:pt idx="3786">
                  <c:v>413.00001961644739</c:v>
                </c:pt>
                <c:pt idx="3787">
                  <c:v>413.10001962119713</c:v>
                </c:pt>
                <c:pt idx="3788">
                  <c:v>413.20001962594688</c:v>
                </c:pt>
                <c:pt idx="3789">
                  <c:v>413.30001963069662</c:v>
                </c:pt>
                <c:pt idx="3790">
                  <c:v>413.40001963544637</c:v>
                </c:pt>
                <c:pt idx="3791">
                  <c:v>413.50001964019611</c:v>
                </c:pt>
                <c:pt idx="3792">
                  <c:v>413.60001964494586</c:v>
                </c:pt>
                <c:pt idx="3793">
                  <c:v>413.70001964969561</c:v>
                </c:pt>
                <c:pt idx="3794">
                  <c:v>413.80001965444535</c:v>
                </c:pt>
                <c:pt idx="3795">
                  <c:v>413.9000196591951</c:v>
                </c:pt>
                <c:pt idx="3796">
                  <c:v>414.00001966394484</c:v>
                </c:pt>
                <c:pt idx="3797">
                  <c:v>414.10001966869459</c:v>
                </c:pt>
                <c:pt idx="3798">
                  <c:v>414.20001967344433</c:v>
                </c:pt>
                <c:pt idx="3799">
                  <c:v>414.30001967819408</c:v>
                </c:pt>
                <c:pt idx="3800">
                  <c:v>414.40001968294382</c:v>
                </c:pt>
                <c:pt idx="3801">
                  <c:v>414.50001968769357</c:v>
                </c:pt>
                <c:pt idx="3802">
                  <c:v>414.60001969244331</c:v>
                </c:pt>
                <c:pt idx="3803">
                  <c:v>414.70001969719306</c:v>
                </c:pt>
                <c:pt idx="3804">
                  <c:v>414.8000197019428</c:v>
                </c:pt>
                <c:pt idx="3805">
                  <c:v>414.90001970669255</c:v>
                </c:pt>
                <c:pt idx="3806">
                  <c:v>415.00001971144229</c:v>
                </c:pt>
                <c:pt idx="3807">
                  <c:v>415.10001971619204</c:v>
                </c:pt>
                <c:pt idx="3808">
                  <c:v>415.20001972094178</c:v>
                </c:pt>
                <c:pt idx="3809">
                  <c:v>415.30001972569153</c:v>
                </c:pt>
                <c:pt idx="3810">
                  <c:v>415.40001973044127</c:v>
                </c:pt>
                <c:pt idx="3811">
                  <c:v>415.50001973519102</c:v>
                </c:pt>
                <c:pt idx="3812">
                  <c:v>415.60001973994076</c:v>
                </c:pt>
                <c:pt idx="3813">
                  <c:v>415.70001974469051</c:v>
                </c:pt>
                <c:pt idx="3814">
                  <c:v>415.80001974944025</c:v>
                </c:pt>
                <c:pt idx="3815">
                  <c:v>415.90001975419</c:v>
                </c:pt>
                <c:pt idx="3816">
                  <c:v>416.00001975893974</c:v>
                </c:pt>
                <c:pt idx="3817">
                  <c:v>416.10001976368949</c:v>
                </c:pt>
                <c:pt idx="3818">
                  <c:v>416.20001976843923</c:v>
                </c:pt>
                <c:pt idx="3819">
                  <c:v>416.30001977318898</c:v>
                </c:pt>
                <c:pt idx="3820">
                  <c:v>416.40001977793872</c:v>
                </c:pt>
                <c:pt idx="3821">
                  <c:v>416.50001978268847</c:v>
                </c:pt>
                <c:pt idx="3822">
                  <c:v>416.60001978743821</c:v>
                </c:pt>
                <c:pt idx="3823">
                  <c:v>416.70001979218796</c:v>
                </c:pt>
                <c:pt idx="3824">
                  <c:v>416.8000197969377</c:v>
                </c:pt>
                <c:pt idx="3825">
                  <c:v>416.90001980168745</c:v>
                </c:pt>
                <c:pt idx="3826">
                  <c:v>417.00001980643719</c:v>
                </c:pt>
                <c:pt idx="3827">
                  <c:v>417.10001981118694</c:v>
                </c:pt>
                <c:pt idx="3828">
                  <c:v>417.20001981593668</c:v>
                </c:pt>
                <c:pt idx="3829">
                  <c:v>417.30001982068643</c:v>
                </c:pt>
                <c:pt idx="3830">
                  <c:v>417.40001982543617</c:v>
                </c:pt>
                <c:pt idx="3831">
                  <c:v>417.50001983018592</c:v>
                </c:pt>
                <c:pt idx="3832">
                  <c:v>417.60001983493567</c:v>
                </c:pt>
                <c:pt idx="3833">
                  <c:v>417.70001983968541</c:v>
                </c:pt>
                <c:pt idx="3834">
                  <c:v>417.80001984443516</c:v>
                </c:pt>
                <c:pt idx="3835">
                  <c:v>417.9000198491849</c:v>
                </c:pt>
                <c:pt idx="3836">
                  <c:v>418.00001985393465</c:v>
                </c:pt>
                <c:pt idx="3837">
                  <c:v>418.10001985868439</c:v>
                </c:pt>
                <c:pt idx="3838">
                  <c:v>418.20001986343414</c:v>
                </c:pt>
                <c:pt idx="3839">
                  <c:v>418.30001986818388</c:v>
                </c:pt>
                <c:pt idx="3840">
                  <c:v>418.40001987293363</c:v>
                </c:pt>
                <c:pt idx="3841">
                  <c:v>418.50001987768337</c:v>
                </c:pt>
                <c:pt idx="3842">
                  <c:v>418.60001988243312</c:v>
                </c:pt>
                <c:pt idx="3843">
                  <c:v>418.70001988718286</c:v>
                </c:pt>
                <c:pt idx="3844">
                  <c:v>418.80001989193261</c:v>
                </c:pt>
                <c:pt idx="3845">
                  <c:v>418.90001989668235</c:v>
                </c:pt>
                <c:pt idx="3846">
                  <c:v>419.0000199014321</c:v>
                </c:pt>
                <c:pt idx="3847">
                  <c:v>419.10001990618184</c:v>
                </c:pt>
                <c:pt idx="3848">
                  <c:v>419.20001991093159</c:v>
                </c:pt>
                <c:pt idx="3849">
                  <c:v>419.30001991568133</c:v>
                </c:pt>
                <c:pt idx="3850">
                  <c:v>419.40001992043108</c:v>
                </c:pt>
                <c:pt idx="3851">
                  <c:v>419.50001992518082</c:v>
                </c:pt>
                <c:pt idx="3852">
                  <c:v>419.60001992993057</c:v>
                </c:pt>
                <c:pt idx="3853">
                  <c:v>419.70001993468031</c:v>
                </c:pt>
                <c:pt idx="3854">
                  <c:v>419.80001993943006</c:v>
                </c:pt>
                <c:pt idx="3855">
                  <c:v>419.9000199441798</c:v>
                </c:pt>
                <c:pt idx="3856">
                  <c:v>420.00001994892955</c:v>
                </c:pt>
                <c:pt idx="3857">
                  <c:v>420.10001995367929</c:v>
                </c:pt>
                <c:pt idx="3858">
                  <c:v>420.20001995842904</c:v>
                </c:pt>
                <c:pt idx="3859">
                  <c:v>420.30001996317878</c:v>
                </c:pt>
                <c:pt idx="3860">
                  <c:v>420.40001996792853</c:v>
                </c:pt>
                <c:pt idx="3861">
                  <c:v>420.50001997267827</c:v>
                </c:pt>
                <c:pt idx="3862">
                  <c:v>420.60001997742802</c:v>
                </c:pt>
                <c:pt idx="3863">
                  <c:v>420.70001998217776</c:v>
                </c:pt>
                <c:pt idx="3864">
                  <c:v>420.80001998692751</c:v>
                </c:pt>
                <c:pt idx="3865">
                  <c:v>420.90001999167725</c:v>
                </c:pt>
                <c:pt idx="3866">
                  <c:v>421.000019996427</c:v>
                </c:pt>
                <c:pt idx="3867">
                  <c:v>421.10002000117674</c:v>
                </c:pt>
                <c:pt idx="3868">
                  <c:v>421.20002000592649</c:v>
                </c:pt>
                <c:pt idx="3869">
                  <c:v>421.30002001067623</c:v>
                </c:pt>
                <c:pt idx="3870">
                  <c:v>421.40002001542598</c:v>
                </c:pt>
                <c:pt idx="3871">
                  <c:v>421.50002002017573</c:v>
                </c:pt>
                <c:pt idx="3872">
                  <c:v>421.60002002492547</c:v>
                </c:pt>
                <c:pt idx="3873">
                  <c:v>421.70002002967522</c:v>
                </c:pt>
                <c:pt idx="3874">
                  <c:v>421.80002003442496</c:v>
                </c:pt>
                <c:pt idx="3875">
                  <c:v>421.90002003917471</c:v>
                </c:pt>
                <c:pt idx="3876">
                  <c:v>422.00002004392445</c:v>
                </c:pt>
                <c:pt idx="3877">
                  <c:v>422.1000200486742</c:v>
                </c:pt>
                <c:pt idx="3878">
                  <c:v>422.20002005342394</c:v>
                </c:pt>
                <c:pt idx="3879">
                  <c:v>422.30002005817369</c:v>
                </c:pt>
                <c:pt idx="3880">
                  <c:v>422.40002006292343</c:v>
                </c:pt>
                <c:pt idx="3881">
                  <c:v>422.50002006767318</c:v>
                </c:pt>
                <c:pt idx="3882">
                  <c:v>422.60002007242292</c:v>
                </c:pt>
                <c:pt idx="3883">
                  <c:v>422.70002007717267</c:v>
                </c:pt>
                <c:pt idx="3884">
                  <c:v>422.80002008192241</c:v>
                </c:pt>
                <c:pt idx="3885">
                  <c:v>422.90002008667216</c:v>
                </c:pt>
                <c:pt idx="3886">
                  <c:v>423.0000200914219</c:v>
                </c:pt>
                <c:pt idx="3887">
                  <c:v>423.10002009617165</c:v>
                </c:pt>
                <c:pt idx="3888">
                  <c:v>423.20002010092139</c:v>
                </c:pt>
                <c:pt idx="3889">
                  <c:v>423.30002010567114</c:v>
                </c:pt>
                <c:pt idx="3890">
                  <c:v>423.40002011042088</c:v>
                </c:pt>
                <c:pt idx="3891">
                  <c:v>423.50002011517063</c:v>
                </c:pt>
                <c:pt idx="3892">
                  <c:v>423.60002011992037</c:v>
                </c:pt>
                <c:pt idx="3893">
                  <c:v>423.70002012467012</c:v>
                </c:pt>
                <c:pt idx="3894">
                  <c:v>423.80002012941986</c:v>
                </c:pt>
                <c:pt idx="3895">
                  <c:v>423.90002013416961</c:v>
                </c:pt>
                <c:pt idx="3896">
                  <c:v>424.00002013891935</c:v>
                </c:pt>
                <c:pt idx="3897">
                  <c:v>424.1000201436691</c:v>
                </c:pt>
                <c:pt idx="3898">
                  <c:v>424.20002014841884</c:v>
                </c:pt>
                <c:pt idx="3899">
                  <c:v>424.30002015316859</c:v>
                </c:pt>
                <c:pt idx="3900">
                  <c:v>424.40002015791833</c:v>
                </c:pt>
                <c:pt idx="3901">
                  <c:v>424.50002016266808</c:v>
                </c:pt>
                <c:pt idx="3902">
                  <c:v>424.60002016741782</c:v>
                </c:pt>
                <c:pt idx="3903">
                  <c:v>424.70002017216757</c:v>
                </c:pt>
                <c:pt idx="3904">
                  <c:v>424.80002017691731</c:v>
                </c:pt>
                <c:pt idx="3905">
                  <c:v>424.90002018166706</c:v>
                </c:pt>
                <c:pt idx="3906">
                  <c:v>425.0000201864168</c:v>
                </c:pt>
                <c:pt idx="3907">
                  <c:v>425.10002019116655</c:v>
                </c:pt>
                <c:pt idx="3908">
                  <c:v>425.2000201959163</c:v>
                </c:pt>
                <c:pt idx="3909">
                  <c:v>425.30002020066604</c:v>
                </c:pt>
                <c:pt idx="3910">
                  <c:v>425.40002020541579</c:v>
                </c:pt>
                <c:pt idx="3911">
                  <c:v>425.50002021016553</c:v>
                </c:pt>
                <c:pt idx="3912">
                  <c:v>425.60002021491528</c:v>
                </c:pt>
                <c:pt idx="3913">
                  <c:v>425.70002021966502</c:v>
                </c:pt>
                <c:pt idx="3914">
                  <c:v>425.80002022441477</c:v>
                </c:pt>
                <c:pt idx="3915">
                  <c:v>425.90002022916451</c:v>
                </c:pt>
                <c:pt idx="3916">
                  <c:v>426.00002023391426</c:v>
                </c:pt>
                <c:pt idx="3917">
                  <c:v>426.100020238664</c:v>
                </c:pt>
                <c:pt idx="3918">
                  <c:v>426.20002024341375</c:v>
                </c:pt>
                <c:pt idx="3919">
                  <c:v>426.30002024816349</c:v>
                </c:pt>
                <c:pt idx="3920">
                  <c:v>426.40002025291324</c:v>
                </c:pt>
                <c:pt idx="3921">
                  <c:v>426.50002025766298</c:v>
                </c:pt>
                <c:pt idx="3922">
                  <c:v>426.60002026241273</c:v>
                </c:pt>
                <c:pt idx="3923">
                  <c:v>426.70002026716247</c:v>
                </c:pt>
                <c:pt idx="3924">
                  <c:v>426.80002027191222</c:v>
                </c:pt>
                <c:pt idx="3925">
                  <c:v>426.90002027666196</c:v>
                </c:pt>
                <c:pt idx="3926">
                  <c:v>427.00002028141171</c:v>
                </c:pt>
                <c:pt idx="3927">
                  <c:v>427.10002028616145</c:v>
                </c:pt>
                <c:pt idx="3928">
                  <c:v>427.2000202909112</c:v>
                </c:pt>
                <c:pt idx="3929">
                  <c:v>427.30002029566094</c:v>
                </c:pt>
                <c:pt idx="3930">
                  <c:v>427.40002030041069</c:v>
                </c:pt>
                <c:pt idx="3931">
                  <c:v>427.50002030516043</c:v>
                </c:pt>
                <c:pt idx="3932">
                  <c:v>427.60002030991018</c:v>
                </c:pt>
                <c:pt idx="3933">
                  <c:v>427.70002031465992</c:v>
                </c:pt>
                <c:pt idx="3934">
                  <c:v>427.80002031940967</c:v>
                </c:pt>
                <c:pt idx="3935">
                  <c:v>427.90002032415941</c:v>
                </c:pt>
                <c:pt idx="3936">
                  <c:v>428.00002032890916</c:v>
                </c:pt>
                <c:pt idx="3937">
                  <c:v>428.1000203336589</c:v>
                </c:pt>
                <c:pt idx="3938">
                  <c:v>428.20002033840865</c:v>
                </c:pt>
                <c:pt idx="3939">
                  <c:v>428.30002034315839</c:v>
                </c:pt>
                <c:pt idx="3940">
                  <c:v>428.40002034790814</c:v>
                </c:pt>
                <c:pt idx="3941">
                  <c:v>428.50002035265788</c:v>
                </c:pt>
                <c:pt idx="3942">
                  <c:v>428.60002035740763</c:v>
                </c:pt>
                <c:pt idx="3943">
                  <c:v>428.70002036215737</c:v>
                </c:pt>
                <c:pt idx="3944">
                  <c:v>428.80002036690712</c:v>
                </c:pt>
                <c:pt idx="3945">
                  <c:v>428.90002037165686</c:v>
                </c:pt>
                <c:pt idx="3946">
                  <c:v>429.00002037640661</c:v>
                </c:pt>
                <c:pt idx="3947">
                  <c:v>429.10002038115636</c:v>
                </c:pt>
                <c:pt idx="3948">
                  <c:v>429.2000203859061</c:v>
                </c:pt>
                <c:pt idx="3949">
                  <c:v>429.30002039065585</c:v>
                </c:pt>
                <c:pt idx="3950">
                  <c:v>429.40002039540559</c:v>
                </c:pt>
                <c:pt idx="3951">
                  <c:v>429.50002040015534</c:v>
                </c:pt>
                <c:pt idx="3952">
                  <c:v>429.60002040490508</c:v>
                </c:pt>
                <c:pt idx="3953">
                  <c:v>429.70002040965483</c:v>
                </c:pt>
                <c:pt idx="3954">
                  <c:v>429.80002041440457</c:v>
                </c:pt>
                <c:pt idx="3955">
                  <c:v>429.90002041915432</c:v>
                </c:pt>
                <c:pt idx="3956">
                  <c:v>430.00002042390406</c:v>
                </c:pt>
                <c:pt idx="3957">
                  <c:v>430.10002042865381</c:v>
                </c:pt>
                <c:pt idx="3958">
                  <c:v>430.20002043340355</c:v>
                </c:pt>
                <c:pt idx="3959">
                  <c:v>430.3000204381533</c:v>
                </c:pt>
                <c:pt idx="3960">
                  <c:v>430.40002044290304</c:v>
                </c:pt>
                <c:pt idx="3961">
                  <c:v>430.50002044765279</c:v>
                </c:pt>
                <c:pt idx="3962">
                  <c:v>430.60002045240253</c:v>
                </c:pt>
                <c:pt idx="3963">
                  <c:v>430.70002045715228</c:v>
                </c:pt>
                <c:pt idx="3964">
                  <c:v>430.80002046190202</c:v>
                </c:pt>
                <c:pt idx="3965">
                  <c:v>430.90002046665177</c:v>
                </c:pt>
                <c:pt idx="3966">
                  <c:v>431.00002047140151</c:v>
                </c:pt>
                <c:pt idx="3967">
                  <c:v>431.10002047615126</c:v>
                </c:pt>
                <c:pt idx="3968">
                  <c:v>431.200020480901</c:v>
                </c:pt>
                <c:pt idx="3969">
                  <c:v>431.30002048565075</c:v>
                </c:pt>
                <c:pt idx="3970">
                  <c:v>431.40002049040049</c:v>
                </c:pt>
                <c:pt idx="3971">
                  <c:v>431.50002049515024</c:v>
                </c:pt>
                <c:pt idx="3972">
                  <c:v>431.60002049989998</c:v>
                </c:pt>
                <c:pt idx="3973">
                  <c:v>431.70002050464973</c:v>
                </c:pt>
                <c:pt idx="3974">
                  <c:v>431.80002050939947</c:v>
                </c:pt>
                <c:pt idx="3975">
                  <c:v>431.90002051414922</c:v>
                </c:pt>
                <c:pt idx="3976">
                  <c:v>432.00002051889896</c:v>
                </c:pt>
                <c:pt idx="3977">
                  <c:v>432.10002052364871</c:v>
                </c:pt>
                <c:pt idx="3978">
                  <c:v>432.20002052839845</c:v>
                </c:pt>
                <c:pt idx="3979">
                  <c:v>432.3000205331482</c:v>
                </c:pt>
                <c:pt idx="3980">
                  <c:v>432.40002053789794</c:v>
                </c:pt>
                <c:pt idx="3981">
                  <c:v>432.50002054264769</c:v>
                </c:pt>
                <c:pt idx="3982">
                  <c:v>432.60002054739743</c:v>
                </c:pt>
                <c:pt idx="3983">
                  <c:v>432.70002055214718</c:v>
                </c:pt>
                <c:pt idx="3984">
                  <c:v>432.80002055689692</c:v>
                </c:pt>
                <c:pt idx="3985">
                  <c:v>432.90002056164667</c:v>
                </c:pt>
                <c:pt idx="3986">
                  <c:v>433.00002056639642</c:v>
                </c:pt>
                <c:pt idx="3987">
                  <c:v>433.10002057114616</c:v>
                </c:pt>
                <c:pt idx="3988">
                  <c:v>433.20002057589591</c:v>
                </c:pt>
                <c:pt idx="3989">
                  <c:v>433.30002058064565</c:v>
                </c:pt>
                <c:pt idx="3990">
                  <c:v>433.4000205853954</c:v>
                </c:pt>
                <c:pt idx="3991">
                  <c:v>433.50002059014514</c:v>
                </c:pt>
                <c:pt idx="3992">
                  <c:v>433.60002059489489</c:v>
                </c:pt>
                <c:pt idx="3993">
                  <c:v>433.70002059964463</c:v>
                </c:pt>
                <c:pt idx="3994">
                  <c:v>433.80002060439438</c:v>
                </c:pt>
                <c:pt idx="3995">
                  <c:v>433.90002060914412</c:v>
                </c:pt>
                <c:pt idx="3996">
                  <c:v>434.00002061389387</c:v>
                </c:pt>
                <c:pt idx="3997">
                  <c:v>434.10002061864361</c:v>
                </c:pt>
                <c:pt idx="3998">
                  <c:v>434.20002062339336</c:v>
                </c:pt>
                <c:pt idx="3999">
                  <c:v>434.3000206281431</c:v>
                </c:pt>
                <c:pt idx="4000">
                  <c:v>434.40002063289285</c:v>
                </c:pt>
                <c:pt idx="4001">
                  <c:v>434.50002063764259</c:v>
                </c:pt>
                <c:pt idx="4002">
                  <c:v>434.60002064239234</c:v>
                </c:pt>
                <c:pt idx="4003">
                  <c:v>434.70002064714208</c:v>
                </c:pt>
                <c:pt idx="4004">
                  <c:v>434.80002065189183</c:v>
                </c:pt>
                <c:pt idx="4005">
                  <c:v>434.90002065664157</c:v>
                </c:pt>
                <c:pt idx="4006">
                  <c:v>435.00002066139132</c:v>
                </c:pt>
                <c:pt idx="4007">
                  <c:v>435.10002066614106</c:v>
                </c:pt>
                <c:pt idx="4008">
                  <c:v>435.20002067089081</c:v>
                </c:pt>
                <c:pt idx="4009">
                  <c:v>435.30002067564055</c:v>
                </c:pt>
                <c:pt idx="4010">
                  <c:v>435.4000206803903</c:v>
                </c:pt>
                <c:pt idx="4011">
                  <c:v>435.50002068514004</c:v>
                </c:pt>
                <c:pt idx="4012">
                  <c:v>435.60002068988979</c:v>
                </c:pt>
                <c:pt idx="4013">
                  <c:v>435.70002069463953</c:v>
                </c:pt>
                <c:pt idx="4014">
                  <c:v>435.80002069938928</c:v>
                </c:pt>
                <c:pt idx="4015">
                  <c:v>435.90002070413902</c:v>
                </c:pt>
                <c:pt idx="4016">
                  <c:v>436.00002070888877</c:v>
                </c:pt>
                <c:pt idx="4017">
                  <c:v>436.10002071363851</c:v>
                </c:pt>
                <c:pt idx="4018">
                  <c:v>436.20002071838826</c:v>
                </c:pt>
                <c:pt idx="4019">
                  <c:v>436.300020723138</c:v>
                </c:pt>
                <c:pt idx="4020">
                  <c:v>436.40002072788775</c:v>
                </c:pt>
                <c:pt idx="4021">
                  <c:v>436.50002073263749</c:v>
                </c:pt>
                <c:pt idx="4022">
                  <c:v>436.60002073738724</c:v>
                </c:pt>
                <c:pt idx="4023">
                  <c:v>436.70002074213699</c:v>
                </c:pt>
                <c:pt idx="4024">
                  <c:v>436.80002074688673</c:v>
                </c:pt>
                <c:pt idx="4025">
                  <c:v>436.90002075163648</c:v>
                </c:pt>
                <c:pt idx="4026">
                  <c:v>437.00002075638622</c:v>
                </c:pt>
                <c:pt idx="4027">
                  <c:v>437.10002076113597</c:v>
                </c:pt>
                <c:pt idx="4028">
                  <c:v>437.20002076588571</c:v>
                </c:pt>
                <c:pt idx="4029">
                  <c:v>437.30002077063546</c:v>
                </c:pt>
                <c:pt idx="4030">
                  <c:v>437.4000207753852</c:v>
                </c:pt>
                <c:pt idx="4031">
                  <c:v>437.50002078013495</c:v>
                </c:pt>
                <c:pt idx="4032">
                  <c:v>437.60002078488469</c:v>
                </c:pt>
                <c:pt idx="4033">
                  <c:v>437.70002078963444</c:v>
                </c:pt>
                <c:pt idx="4034">
                  <c:v>437.80002079438418</c:v>
                </c:pt>
                <c:pt idx="4035">
                  <c:v>437.90002079913393</c:v>
                </c:pt>
                <c:pt idx="4036">
                  <c:v>438.00002080388367</c:v>
                </c:pt>
                <c:pt idx="4037">
                  <c:v>438.10002080863342</c:v>
                </c:pt>
                <c:pt idx="4038">
                  <c:v>438.20002081338316</c:v>
                </c:pt>
                <c:pt idx="4039">
                  <c:v>438.30002081813291</c:v>
                </c:pt>
                <c:pt idx="4040">
                  <c:v>438.40002082288265</c:v>
                </c:pt>
                <c:pt idx="4041">
                  <c:v>438.5000208276324</c:v>
                </c:pt>
                <c:pt idx="4042">
                  <c:v>438.60002083238214</c:v>
                </c:pt>
                <c:pt idx="4043">
                  <c:v>438.70002083713189</c:v>
                </c:pt>
                <c:pt idx="4044">
                  <c:v>438.80002084188163</c:v>
                </c:pt>
                <c:pt idx="4045">
                  <c:v>438.90002084663138</c:v>
                </c:pt>
                <c:pt idx="4046">
                  <c:v>439.00002085138112</c:v>
                </c:pt>
                <c:pt idx="4047">
                  <c:v>439.10002085613087</c:v>
                </c:pt>
                <c:pt idx="4048">
                  <c:v>439.20002086088061</c:v>
                </c:pt>
                <c:pt idx="4049">
                  <c:v>439.30002086563036</c:v>
                </c:pt>
                <c:pt idx="4050">
                  <c:v>439.4000208703801</c:v>
                </c:pt>
                <c:pt idx="4051">
                  <c:v>439.50002087512985</c:v>
                </c:pt>
                <c:pt idx="4052">
                  <c:v>439.60002087987959</c:v>
                </c:pt>
                <c:pt idx="4053">
                  <c:v>439.70002088462934</c:v>
                </c:pt>
                <c:pt idx="4054">
                  <c:v>439.80002088937908</c:v>
                </c:pt>
                <c:pt idx="4055">
                  <c:v>439.90002089412883</c:v>
                </c:pt>
                <c:pt idx="4056">
                  <c:v>440.00002089887857</c:v>
                </c:pt>
                <c:pt idx="4057">
                  <c:v>440.10002090362832</c:v>
                </c:pt>
                <c:pt idx="4058">
                  <c:v>440.20002090837806</c:v>
                </c:pt>
                <c:pt idx="4059">
                  <c:v>440.30002091312781</c:v>
                </c:pt>
                <c:pt idx="4060">
                  <c:v>440.40002091787755</c:v>
                </c:pt>
                <c:pt idx="4061">
                  <c:v>440.5000209226273</c:v>
                </c:pt>
                <c:pt idx="4062">
                  <c:v>440.60002092737705</c:v>
                </c:pt>
                <c:pt idx="4063">
                  <c:v>440.70002093212679</c:v>
                </c:pt>
                <c:pt idx="4064">
                  <c:v>440.80002093687654</c:v>
                </c:pt>
                <c:pt idx="4065">
                  <c:v>440.90002094162628</c:v>
                </c:pt>
                <c:pt idx="4066">
                  <c:v>441.00002094637603</c:v>
                </c:pt>
                <c:pt idx="4067">
                  <c:v>441.10002095112577</c:v>
                </c:pt>
                <c:pt idx="4068">
                  <c:v>441.20002095587552</c:v>
                </c:pt>
                <c:pt idx="4069">
                  <c:v>441.30002096062526</c:v>
                </c:pt>
                <c:pt idx="4070">
                  <c:v>441.40002096537501</c:v>
                </c:pt>
                <c:pt idx="4071">
                  <c:v>441.50002097012475</c:v>
                </c:pt>
                <c:pt idx="4072">
                  <c:v>441.6000209748745</c:v>
                </c:pt>
                <c:pt idx="4073">
                  <c:v>441.70002097962424</c:v>
                </c:pt>
                <c:pt idx="4074">
                  <c:v>441.80002098437399</c:v>
                </c:pt>
                <c:pt idx="4075">
                  <c:v>441.90002098912373</c:v>
                </c:pt>
                <c:pt idx="4076">
                  <c:v>442.00002099387348</c:v>
                </c:pt>
                <c:pt idx="4077">
                  <c:v>442.10002099862322</c:v>
                </c:pt>
                <c:pt idx="4078">
                  <c:v>442.20002100337297</c:v>
                </c:pt>
                <c:pt idx="4079">
                  <c:v>442.30002100812271</c:v>
                </c:pt>
                <c:pt idx="4080">
                  <c:v>442.40002101287246</c:v>
                </c:pt>
                <c:pt idx="4081">
                  <c:v>442.5000210176222</c:v>
                </c:pt>
                <c:pt idx="4082">
                  <c:v>442.60002102237195</c:v>
                </c:pt>
                <c:pt idx="4083">
                  <c:v>442.70002102712169</c:v>
                </c:pt>
                <c:pt idx="4084">
                  <c:v>442.80002103187144</c:v>
                </c:pt>
                <c:pt idx="4085">
                  <c:v>442.90002103662118</c:v>
                </c:pt>
                <c:pt idx="4086">
                  <c:v>443.00002104137093</c:v>
                </c:pt>
                <c:pt idx="4087">
                  <c:v>443.10002104612067</c:v>
                </c:pt>
                <c:pt idx="4088">
                  <c:v>443.20002105087042</c:v>
                </c:pt>
                <c:pt idx="4089">
                  <c:v>443.30002105562016</c:v>
                </c:pt>
                <c:pt idx="4090">
                  <c:v>443.40002106036991</c:v>
                </c:pt>
                <c:pt idx="4091">
                  <c:v>443.50002106511965</c:v>
                </c:pt>
                <c:pt idx="4092">
                  <c:v>443.6000210698694</c:v>
                </c:pt>
                <c:pt idx="4093">
                  <c:v>443.70002107461914</c:v>
                </c:pt>
                <c:pt idx="4094">
                  <c:v>443.80002107936889</c:v>
                </c:pt>
                <c:pt idx="4095">
                  <c:v>443.90002108411863</c:v>
                </c:pt>
                <c:pt idx="4096">
                  <c:v>444.00002108886838</c:v>
                </c:pt>
                <c:pt idx="4097">
                  <c:v>444.10002109361812</c:v>
                </c:pt>
                <c:pt idx="4098">
                  <c:v>444.20002109836787</c:v>
                </c:pt>
                <c:pt idx="4099">
                  <c:v>444.30002110311761</c:v>
                </c:pt>
                <c:pt idx="4100">
                  <c:v>444.40002110786736</c:v>
                </c:pt>
                <c:pt idx="4101">
                  <c:v>444.50002111261711</c:v>
                </c:pt>
                <c:pt idx="4102">
                  <c:v>444.60002111736685</c:v>
                </c:pt>
                <c:pt idx="4103">
                  <c:v>444.7000211221166</c:v>
                </c:pt>
                <c:pt idx="4104">
                  <c:v>444.80002112686634</c:v>
                </c:pt>
                <c:pt idx="4105">
                  <c:v>444.90002113161609</c:v>
                </c:pt>
                <c:pt idx="4106">
                  <c:v>445.00002113636583</c:v>
                </c:pt>
                <c:pt idx="4107">
                  <c:v>445.10002114111558</c:v>
                </c:pt>
                <c:pt idx="4108">
                  <c:v>445.20002114586532</c:v>
                </c:pt>
                <c:pt idx="4109">
                  <c:v>445.30002115061507</c:v>
                </c:pt>
                <c:pt idx="4110">
                  <c:v>445.40002115536481</c:v>
                </c:pt>
                <c:pt idx="4111">
                  <c:v>445.50002116011456</c:v>
                </c:pt>
                <c:pt idx="4112">
                  <c:v>445.6000211648643</c:v>
                </c:pt>
                <c:pt idx="4113">
                  <c:v>445.70002116961405</c:v>
                </c:pt>
                <c:pt idx="4114">
                  <c:v>445.80002117436379</c:v>
                </c:pt>
                <c:pt idx="4115">
                  <c:v>445.90002117911354</c:v>
                </c:pt>
                <c:pt idx="4116">
                  <c:v>446.00002118386328</c:v>
                </c:pt>
                <c:pt idx="4117">
                  <c:v>446.10002118861303</c:v>
                </c:pt>
                <c:pt idx="4118">
                  <c:v>446.20002119336277</c:v>
                </c:pt>
                <c:pt idx="4119">
                  <c:v>446.30002119811252</c:v>
                </c:pt>
                <c:pt idx="4120">
                  <c:v>446.40002120286226</c:v>
                </c:pt>
                <c:pt idx="4121">
                  <c:v>446.50002120761201</c:v>
                </c:pt>
                <c:pt idx="4122">
                  <c:v>446.60002121236175</c:v>
                </c:pt>
                <c:pt idx="4123">
                  <c:v>446.7000212171115</c:v>
                </c:pt>
                <c:pt idx="4124">
                  <c:v>446.80002122186124</c:v>
                </c:pt>
                <c:pt idx="4125">
                  <c:v>446.90002122661099</c:v>
                </c:pt>
                <c:pt idx="4126">
                  <c:v>447.00002123136073</c:v>
                </c:pt>
                <c:pt idx="4127">
                  <c:v>447.10002123611048</c:v>
                </c:pt>
                <c:pt idx="4128">
                  <c:v>447.20002124086022</c:v>
                </c:pt>
                <c:pt idx="4129">
                  <c:v>447.30002124560997</c:v>
                </c:pt>
                <c:pt idx="4130">
                  <c:v>447.40002125035971</c:v>
                </c:pt>
                <c:pt idx="4131">
                  <c:v>447.50002125510946</c:v>
                </c:pt>
                <c:pt idx="4132">
                  <c:v>447.6000212598592</c:v>
                </c:pt>
                <c:pt idx="4133">
                  <c:v>447.70002126460895</c:v>
                </c:pt>
                <c:pt idx="4134">
                  <c:v>447.80002126935869</c:v>
                </c:pt>
                <c:pt idx="4135">
                  <c:v>447.90002127410844</c:v>
                </c:pt>
                <c:pt idx="4136">
                  <c:v>448.00002127885818</c:v>
                </c:pt>
                <c:pt idx="4137">
                  <c:v>448.10002128360793</c:v>
                </c:pt>
                <c:pt idx="4138">
                  <c:v>448.20002128835768</c:v>
                </c:pt>
                <c:pt idx="4139">
                  <c:v>448.30002129310742</c:v>
                </c:pt>
                <c:pt idx="4140">
                  <c:v>448.40002129785717</c:v>
                </c:pt>
                <c:pt idx="4141">
                  <c:v>448.50002130260691</c:v>
                </c:pt>
                <c:pt idx="4142">
                  <c:v>448.60002130735666</c:v>
                </c:pt>
                <c:pt idx="4143">
                  <c:v>448.7000213121064</c:v>
                </c:pt>
                <c:pt idx="4144">
                  <c:v>448.80002131685615</c:v>
                </c:pt>
                <c:pt idx="4145">
                  <c:v>448.90002132160589</c:v>
                </c:pt>
                <c:pt idx="4146">
                  <c:v>449.00002132635564</c:v>
                </c:pt>
                <c:pt idx="4147">
                  <c:v>449.10002133110538</c:v>
                </c:pt>
                <c:pt idx="4148">
                  <c:v>449.20002133585513</c:v>
                </c:pt>
                <c:pt idx="4149">
                  <c:v>449.30002134060487</c:v>
                </c:pt>
                <c:pt idx="4150">
                  <c:v>449.40002134535462</c:v>
                </c:pt>
                <c:pt idx="4151">
                  <c:v>449.50002135010436</c:v>
                </c:pt>
                <c:pt idx="4152">
                  <c:v>449.60002135485411</c:v>
                </c:pt>
                <c:pt idx="4153">
                  <c:v>449.70002135960385</c:v>
                </c:pt>
                <c:pt idx="4154">
                  <c:v>449.8000213643536</c:v>
                </c:pt>
                <c:pt idx="4155">
                  <c:v>449.90002136910334</c:v>
                </c:pt>
                <c:pt idx="4156">
                  <c:v>450.00002137385309</c:v>
                </c:pt>
                <c:pt idx="4157">
                  <c:v>450.10002137860283</c:v>
                </c:pt>
                <c:pt idx="4158">
                  <c:v>450.20002138335258</c:v>
                </c:pt>
                <c:pt idx="4159">
                  <c:v>450.30002138810232</c:v>
                </c:pt>
                <c:pt idx="4160">
                  <c:v>450.40002139285207</c:v>
                </c:pt>
                <c:pt idx="4161">
                  <c:v>450.50002139760181</c:v>
                </c:pt>
                <c:pt idx="4162">
                  <c:v>450.60002140235156</c:v>
                </c:pt>
                <c:pt idx="4163">
                  <c:v>450.7000214071013</c:v>
                </c:pt>
                <c:pt idx="4164">
                  <c:v>450.80002141185105</c:v>
                </c:pt>
                <c:pt idx="4165">
                  <c:v>450.90002141660079</c:v>
                </c:pt>
                <c:pt idx="4166">
                  <c:v>451.00002142135054</c:v>
                </c:pt>
                <c:pt idx="4167">
                  <c:v>451.10002142610028</c:v>
                </c:pt>
                <c:pt idx="4168">
                  <c:v>451.20002143085003</c:v>
                </c:pt>
                <c:pt idx="4169">
                  <c:v>451.30002143559977</c:v>
                </c:pt>
                <c:pt idx="4170">
                  <c:v>451.40002144034952</c:v>
                </c:pt>
                <c:pt idx="4171">
                  <c:v>451.50002144509926</c:v>
                </c:pt>
                <c:pt idx="4172">
                  <c:v>451.60002144984901</c:v>
                </c:pt>
                <c:pt idx="4173">
                  <c:v>451.70002145459875</c:v>
                </c:pt>
                <c:pt idx="4174">
                  <c:v>451.8000214593485</c:v>
                </c:pt>
                <c:pt idx="4175">
                  <c:v>451.90002146409824</c:v>
                </c:pt>
                <c:pt idx="4176">
                  <c:v>452.00002146884799</c:v>
                </c:pt>
                <c:pt idx="4177">
                  <c:v>452.10002147359774</c:v>
                </c:pt>
                <c:pt idx="4178">
                  <c:v>452.20002147834748</c:v>
                </c:pt>
                <c:pt idx="4179">
                  <c:v>452.30002148309723</c:v>
                </c:pt>
                <c:pt idx="4180">
                  <c:v>452.40002148784697</c:v>
                </c:pt>
                <c:pt idx="4181">
                  <c:v>452.50002149259672</c:v>
                </c:pt>
                <c:pt idx="4182">
                  <c:v>452.60002149734646</c:v>
                </c:pt>
                <c:pt idx="4183">
                  <c:v>452.70002150209621</c:v>
                </c:pt>
                <c:pt idx="4184">
                  <c:v>452.80002150684595</c:v>
                </c:pt>
                <c:pt idx="4185">
                  <c:v>452.9000215115957</c:v>
                </c:pt>
                <c:pt idx="4186">
                  <c:v>453.00002151634544</c:v>
                </c:pt>
                <c:pt idx="4187">
                  <c:v>453.10002152109519</c:v>
                </c:pt>
                <c:pt idx="4188">
                  <c:v>453.20002152584493</c:v>
                </c:pt>
                <c:pt idx="4189">
                  <c:v>453.30002153059468</c:v>
                </c:pt>
                <c:pt idx="4190">
                  <c:v>453.40002153534442</c:v>
                </c:pt>
                <c:pt idx="4191">
                  <c:v>453.50002154009417</c:v>
                </c:pt>
                <c:pt idx="4192">
                  <c:v>453.60002154484391</c:v>
                </c:pt>
                <c:pt idx="4193">
                  <c:v>453.70002154959366</c:v>
                </c:pt>
                <c:pt idx="4194">
                  <c:v>453.8000215543434</c:v>
                </c:pt>
                <c:pt idx="4195">
                  <c:v>453.90002155909315</c:v>
                </c:pt>
                <c:pt idx="4196">
                  <c:v>454.00002156384289</c:v>
                </c:pt>
                <c:pt idx="4197">
                  <c:v>454.10002156859264</c:v>
                </c:pt>
                <c:pt idx="4198">
                  <c:v>454.20002157334238</c:v>
                </c:pt>
                <c:pt idx="4199">
                  <c:v>454.30002157809213</c:v>
                </c:pt>
                <c:pt idx="4200">
                  <c:v>454.40002158284187</c:v>
                </c:pt>
                <c:pt idx="4201">
                  <c:v>454.50002158759162</c:v>
                </c:pt>
                <c:pt idx="4202">
                  <c:v>454.60002159234136</c:v>
                </c:pt>
                <c:pt idx="4203">
                  <c:v>454.70002159709111</c:v>
                </c:pt>
                <c:pt idx="4204">
                  <c:v>454.80002160184085</c:v>
                </c:pt>
                <c:pt idx="4205">
                  <c:v>454.9000216065906</c:v>
                </c:pt>
                <c:pt idx="4206">
                  <c:v>455.00002161134034</c:v>
                </c:pt>
                <c:pt idx="4207">
                  <c:v>455.10002161609009</c:v>
                </c:pt>
                <c:pt idx="4208">
                  <c:v>455.20002162083983</c:v>
                </c:pt>
                <c:pt idx="4209">
                  <c:v>455.30002162558958</c:v>
                </c:pt>
                <c:pt idx="4210">
                  <c:v>455.40002163033932</c:v>
                </c:pt>
                <c:pt idx="4211">
                  <c:v>455.50002163508907</c:v>
                </c:pt>
                <c:pt idx="4212">
                  <c:v>455.60002163983881</c:v>
                </c:pt>
                <c:pt idx="4213">
                  <c:v>455.70002164458856</c:v>
                </c:pt>
                <c:pt idx="4214">
                  <c:v>455.8000216493383</c:v>
                </c:pt>
                <c:pt idx="4215">
                  <c:v>455.90002165408805</c:v>
                </c:pt>
                <c:pt idx="4216">
                  <c:v>456.0000216588378</c:v>
                </c:pt>
                <c:pt idx="4217">
                  <c:v>456.10002166358754</c:v>
                </c:pt>
                <c:pt idx="4218">
                  <c:v>456.20002166833729</c:v>
                </c:pt>
                <c:pt idx="4219">
                  <c:v>456.30002167308703</c:v>
                </c:pt>
                <c:pt idx="4220">
                  <c:v>456.40002167783678</c:v>
                </c:pt>
                <c:pt idx="4221">
                  <c:v>456.50002168258652</c:v>
                </c:pt>
                <c:pt idx="4222">
                  <c:v>456.60002168733627</c:v>
                </c:pt>
                <c:pt idx="4223">
                  <c:v>456.70002169208601</c:v>
                </c:pt>
                <c:pt idx="4224">
                  <c:v>456.80002169683576</c:v>
                </c:pt>
                <c:pt idx="4225">
                  <c:v>456.9000217015855</c:v>
                </c:pt>
                <c:pt idx="4226">
                  <c:v>457.00002170633525</c:v>
                </c:pt>
                <c:pt idx="4227">
                  <c:v>457.10002171108499</c:v>
                </c:pt>
                <c:pt idx="4228">
                  <c:v>457.20002171583474</c:v>
                </c:pt>
                <c:pt idx="4229">
                  <c:v>457.30002172058448</c:v>
                </c:pt>
                <c:pt idx="4230">
                  <c:v>457.40002172533423</c:v>
                </c:pt>
                <c:pt idx="4231">
                  <c:v>457.50002173008397</c:v>
                </c:pt>
                <c:pt idx="4232">
                  <c:v>457.60002173483372</c:v>
                </c:pt>
                <c:pt idx="4233">
                  <c:v>457.70002173958346</c:v>
                </c:pt>
                <c:pt idx="4234">
                  <c:v>457.80002174433321</c:v>
                </c:pt>
                <c:pt idx="4235">
                  <c:v>457.90002174908295</c:v>
                </c:pt>
                <c:pt idx="4236">
                  <c:v>458.0000217538327</c:v>
                </c:pt>
                <c:pt idx="4237">
                  <c:v>458.10002175858244</c:v>
                </c:pt>
                <c:pt idx="4238">
                  <c:v>458.20002176333219</c:v>
                </c:pt>
                <c:pt idx="4239">
                  <c:v>458.30002176808193</c:v>
                </c:pt>
                <c:pt idx="4240">
                  <c:v>458.40002177283168</c:v>
                </c:pt>
                <c:pt idx="4241">
                  <c:v>458.50002177758142</c:v>
                </c:pt>
                <c:pt idx="4242">
                  <c:v>458.60002178233117</c:v>
                </c:pt>
                <c:pt idx="4243">
                  <c:v>458.70002178708091</c:v>
                </c:pt>
                <c:pt idx="4244">
                  <c:v>458.80002179183066</c:v>
                </c:pt>
                <c:pt idx="4245">
                  <c:v>458.9000217965804</c:v>
                </c:pt>
                <c:pt idx="4246">
                  <c:v>459.00002180133015</c:v>
                </c:pt>
                <c:pt idx="4247">
                  <c:v>459.10002180607989</c:v>
                </c:pt>
                <c:pt idx="4248">
                  <c:v>459.20002181082964</c:v>
                </c:pt>
                <c:pt idx="4249">
                  <c:v>459.30002181557938</c:v>
                </c:pt>
                <c:pt idx="4250">
                  <c:v>459.40002182032913</c:v>
                </c:pt>
                <c:pt idx="4251">
                  <c:v>459.50002182507887</c:v>
                </c:pt>
                <c:pt idx="4252">
                  <c:v>459.60002182982862</c:v>
                </c:pt>
                <c:pt idx="4253">
                  <c:v>459.70002183457837</c:v>
                </c:pt>
                <c:pt idx="4254">
                  <c:v>459.80002183932811</c:v>
                </c:pt>
                <c:pt idx="4255">
                  <c:v>459.90002184407786</c:v>
                </c:pt>
                <c:pt idx="4256">
                  <c:v>460.0000218488276</c:v>
                </c:pt>
                <c:pt idx="4257">
                  <c:v>460.10002185357735</c:v>
                </c:pt>
                <c:pt idx="4258">
                  <c:v>460.20002185832709</c:v>
                </c:pt>
                <c:pt idx="4259">
                  <c:v>460.30002186307684</c:v>
                </c:pt>
                <c:pt idx="4260">
                  <c:v>460.40002186782658</c:v>
                </c:pt>
                <c:pt idx="4261">
                  <c:v>460.50002187257633</c:v>
                </c:pt>
                <c:pt idx="4262">
                  <c:v>460.60002187732607</c:v>
                </c:pt>
                <c:pt idx="4263">
                  <c:v>460.70002188207582</c:v>
                </c:pt>
                <c:pt idx="4264">
                  <c:v>460.80002188682556</c:v>
                </c:pt>
                <c:pt idx="4265">
                  <c:v>460.90002189157531</c:v>
                </c:pt>
                <c:pt idx="4266">
                  <c:v>461.00002189632505</c:v>
                </c:pt>
                <c:pt idx="4267">
                  <c:v>461.1000219010748</c:v>
                </c:pt>
                <c:pt idx="4268">
                  <c:v>461.20002190582454</c:v>
                </c:pt>
                <c:pt idx="4269">
                  <c:v>461.30002191057429</c:v>
                </c:pt>
                <c:pt idx="4270">
                  <c:v>461.40002191532403</c:v>
                </c:pt>
                <c:pt idx="4271">
                  <c:v>461.50002192007378</c:v>
                </c:pt>
                <c:pt idx="4272">
                  <c:v>461.60002192482352</c:v>
                </c:pt>
                <c:pt idx="4273">
                  <c:v>461.70002192957327</c:v>
                </c:pt>
                <c:pt idx="4274">
                  <c:v>461.80002193432301</c:v>
                </c:pt>
                <c:pt idx="4275">
                  <c:v>461.90002193907276</c:v>
                </c:pt>
                <c:pt idx="4276">
                  <c:v>462.0000219438225</c:v>
                </c:pt>
                <c:pt idx="4277">
                  <c:v>462.10002194857225</c:v>
                </c:pt>
                <c:pt idx="4278">
                  <c:v>462.20002195332199</c:v>
                </c:pt>
                <c:pt idx="4279">
                  <c:v>462.30002195807174</c:v>
                </c:pt>
                <c:pt idx="4280">
                  <c:v>462.40002196282148</c:v>
                </c:pt>
                <c:pt idx="4281">
                  <c:v>462.50002196757123</c:v>
                </c:pt>
                <c:pt idx="4282">
                  <c:v>462.60002197232097</c:v>
                </c:pt>
                <c:pt idx="4283">
                  <c:v>462.70002197707072</c:v>
                </c:pt>
                <c:pt idx="4284">
                  <c:v>462.80002198182046</c:v>
                </c:pt>
                <c:pt idx="4285">
                  <c:v>462.90002198657021</c:v>
                </c:pt>
                <c:pt idx="4286">
                  <c:v>463.00002199131995</c:v>
                </c:pt>
                <c:pt idx="4287">
                  <c:v>463.1000219960697</c:v>
                </c:pt>
                <c:pt idx="4288">
                  <c:v>463.20002200081944</c:v>
                </c:pt>
                <c:pt idx="4289">
                  <c:v>463.30002200556919</c:v>
                </c:pt>
                <c:pt idx="4290">
                  <c:v>463.40002201031893</c:v>
                </c:pt>
                <c:pt idx="4291">
                  <c:v>463.50002201506868</c:v>
                </c:pt>
                <c:pt idx="4292">
                  <c:v>463.60002201981843</c:v>
                </c:pt>
                <c:pt idx="4293">
                  <c:v>463.70002202456817</c:v>
                </c:pt>
                <c:pt idx="4294">
                  <c:v>463.80002202931792</c:v>
                </c:pt>
                <c:pt idx="4295">
                  <c:v>463.90002203406766</c:v>
                </c:pt>
                <c:pt idx="4296">
                  <c:v>464.00002203881741</c:v>
                </c:pt>
                <c:pt idx="4297">
                  <c:v>464.10002204356715</c:v>
                </c:pt>
                <c:pt idx="4298">
                  <c:v>464.2000220483169</c:v>
                </c:pt>
                <c:pt idx="4299">
                  <c:v>464.30002205306664</c:v>
                </c:pt>
                <c:pt idx="4300">
                  <c:v>464.40002205781639</c:v>
                </c:pt>
                <c:pt idx="4301">
                  <c:v>464.50002206256613</c:v>
                </c:pt>
                <c:pt idx="4302">
                  <c:v>464.60002206731588</c:v>
                </c:pt>
                <c:pt idx="4303">
                  <c:v>464.70002207206562</c:v>
                </c:pt>
                <c:pt idx="4304">
                  <c:v>464.80002207681537</c:v>
                </c:pt>
                <c:pt idx="4305">
                  <c:v>464.90002208156511</c:v>
                </c:pt>
                <c:pt idx="4306">
                  <c:v>465.00002208631486</c:v>
                </c:pt>
                <c:pt idx="4307">
                  <c:v>465.1000220910646</c:v>
                </c:pt>
                <c:pt idx="4308">
                  <c:v>465.20002209581435</c:v>
                </c:pt>
                <c:pt idx="4309">
                  <c:v>465.30002210056409</c:v>
                </c:pt>
                <c:pt idx="4310">
                  <c:v>465.40002210531384</c:v>
                </c:pt>
                <c:pt idx="4311">
                  <c:v>465.50002211006358</c:v>
                </c:pt>
                <c:pt idx="4312">
                  <c:v>465.60002211481333</c:v>
                </c:pt>
                <c:pt idx="4313">
                  <c:v>465.70002211956307</c:v>
                </c:pt>
                <c:pt idx="4314">
                  <c:v>465.80002212431282</c:v>
                </c:pt>
                <c:pt idx="4315">
                  <c:v>465.90002212906256</c:v>
                </c:pt>
                <c:pt idx="4316">
                  <c:v>466.00002213381231</c:v>
                </c:pt>
                <c:pt idx="4317">
                  <c:v>466.10002213856205</c:v>
                </c:pt>
                <c:pt idx="4318">
                  <c:v>466.2000221433118</c:v>
                </c:pt>
                <c:pt idx="4319">
                  <c:v>466.30002214806154</c:v>
                </c:pt>
                <c:pt idx="4320">
                  <c:v>466.40002215281129</c:v>
                </c:pt>
                <c:pt idx="4321">
                  <c:v>466.50002215756103</c:v>
                </c:pt>
                <c:pt idx="4322">
                  <c:v>466.60002216231078</c:v>
                </c:pt>
                <c:pt idx="4323">
                  <c:v>466.70002216706052</c:v>
                </c:pt>
                <c:pt idx="4324">
                  <c:v>466.80002217181027</c:v>
                </c:pt>
                <c:pt idx="4325">
                  <c:v>466.90002217656001</c:v>
                </c:pt>
                <c:pt idx="4326">
                  <c:v>467.00002218130976</c:v>
                </c:pt>
                <c:pt idx="4327">
                  <c:v>467.1000221860595</c:v>
                </c:pt>
                <c:pt idx="4328">
                  <c:v>467.20002219080925</c:v>
                </c:pt>
                <c:pt idx="4329">
                  <c:v>467.300022195559</c:v>
                </c:pt>
                <c:pt idx="4330">
                  <c:v>467.40002220030874</c:v>
                </c:pt>
                <c:pt idx="4331">
                  <c:v>467.50002220505849</c:v>
                </c:pt>
                <c:pt idx="4332">
                  <c:v>467.60002220980823</c:v>
                </c:pt>
                <c:pt idx="4333">
                  <c:v>467.70002221455798</c:v>
                </c:pt>
                <c:pt idx="4334">
                  <c:v>467.80002221930772</c:v>
                </c:pt>
                <c:pt idx="4335">
                  <c:v>467.90002222405747</c:v>
                </c:pt>
                <c:pt idx="4336">
                  <c:v>468.00002222880721</c:v>
                </c:pt>
                <c:pt idx="4337">
                  <c:v>468.10002223355696</c:v>
                </c:pt>
                <c:pt idx="4338">
                  <c:v>468.2000222383067</c:v>
                </c:pt>
                <c:pt idx="4339">
                  <c:v>468.30002224305645</c:v>
                </c:pt>
                <c:pt idx="4340">
                  <c:v>468.40002224780619</c:v>
                </c:pt>
                <c:pt idx="4341">
                  <c:v>468.50002225255594</c:v>
                </c:pt>
                <c:pt idx="4342">
                  <c:v>468.60002225730568</c:v>
                </c:pt>
                <c:pt idx="4343">
                  <c:v>468.70002226205543</c:v>
                </c:pt>
                <c:pt idx="4344">
                  <c:v>468.80002226680517</c:v>
                </c:pt>
                <c:pt idx="4345">
                  <c:v>468.90002227155492</c:v>
                </c:pt>
                <c:pt idx="4346">
                  <c:v>469.00002227630466</c:v>
                </c:pt>
                <c:pt idx="4347">
                  <c:v>469.10002228105441</c:v>
                </c:pt>
                <c:pt idx="4348">
                  <c:v>469.20002228580415</c:v>
                </c:pt>
                <c:pt idx="4349">
                  <c:v>469.3000222905539</c:v>
                </c:pt>
                <c:pt idx="4350">
                  <c:v>469.40002229530364</c:v>
                </c:pt>
                <c:pt idx="4351">
                  <c:v>469.50002230005339</c:v>
                </c:pt>
                <c:pt idx="4352">
                  <c:v>469.60002230480313</c:v>
                </c:pt>
                <c:pt idx="4353">
                  <c:v>469.70002230955288</c:v>
                </c:pt>
                <c:pt idx="4354">
                  <c:v>469.80002231430262</c:v>
                </c:pt>
                <c:pt idx="4355">
                  <c:v>469.90002231905237</c:v>
                </c:pt>
                <c:pt idx="4356">
                  <c:v>470.00002232380211</c:v>
                </c:pt>
                <c:pt idx="4357">
                  <c:v>470.10002232855186</c:v>
                </c:pt>
                <c:pt idx="4358">
                  <c:v>470.2000223333016</c:v>
                </c:pt>
                <c:pt idx="4359">
                  <c:v>470.30002233805135</c:v>
                </c:pt>
                <c:pt idx="4360">
                  <c:v>470.40002234280109</c:v>
                </c:pt>
                <c:pt idx="4361">
                  <c:v>470.50002234755084</c:v>
                </c:pt>
                <c:pt idx="4362">
                  <c:v>470.60002235230058</c:v>
                </c:pt>
                <c:pt idx="4363">
                  <c:v>470.70002235705033</c:v>
                </c:pt>
                <c:pt idx="4364">
                  <c:v>470.80002236180007</c:v>
                </c:pt>
                <c:pt idx="4365">
                  <c:v>470.90002236654982</c:v>
                </c:pt>
                <c:pt idx="4366">
                  <c:v>471.00002237129956</c:v>
                </c:pt>
                <c:pt idx="4367">
                  <c:v>471.10002237604931</c:v>
                </c:pt>
                <c:pt idx="4368">
                  <c:v>471.20002238079906</c:v>
                </c:pt>
                <c:pt idx="4369">
                  <c:v>471.3000223855488</c:v>
                </c:pt>
                <c:pt idx="4370">
                  <c:v>471.40002239029855</c:v>
                </c:pt>
                <c:pt idx="4371">
                  <c:v>471.50002239504829</c:v>
                </c:pt>
                <c:pt idx="4372">
                  <c:v>471.60002239979804</c:v>
                </c:pt>
                <c:pt idx="4373">
                  <c:v>471.70002240454778</c:v>
                </c:pt>
                <c:pt idx="4374">
                  <c:v>471.80002240929753</c:v>
                </c:pt>
                <c:pt idx="4375">
                  <c:v>471.90002241404727</c:v>
                </c:pt>
                <c:pt idx="4376">
                  <c:v>472.00002241879702</c:v>
                </c:pt>
                <c:pt idx="4377">
                  <c:v>472.10002242354676</c:v>
                </c:pt>
                <c:pt idx="4378">
                  <c:v>472.20002242829651</c:v>
                </c:pt>
                <c:pt idx="4379">
                  <c:v>472.30002243304625</c:v>
                </c:pt>
                <c:pt idx="4380">
                  <c:v>472.400022437796</c:v>
                </c:pt>
                <c:pt idx="4381">
                  <c:v>472.50002244254574</c:v>
                </c:pt>
                <c:pt idx="4382">
                  <c:v>472.60002244729549</c:v>
                </c:pt>
                <c:pt idx="4383">
                  <c:v>472.70002245204523</c:v>
                </c:pt>
                <c:pt idx="4384">
                  <c:v>472.80002245679498</c:v>
                </c:pt>
                <c:pt idx="4385">
                  <c:v>472.90002246154472</c:v>
                </c:pt>
                <c:pt idx="4386">
                  <c:v>473.00002246629447</c:v>
                </c:pt>
                <c:pt idx="4387">
                  <c:v>473.10002247104421</c:v>
                </c:pt>
                <c:pt idx="4388">
                  <c:v>473.20002247579396</c:v>
                </c:pt>
                <c:pt idx="4389">
                  <c:v>473.3000224805437</c:v>
                </c:pt>
                <c:pt idx="4390">
                  <c:v>473.40002248529345</c:v>
                </c:pt>
                <c:pt idx="4391">
                  <c:v>473.50002249004319</c:v>
                </c:pt>
                <c:pt idx="4392">
                  <c:v>473.60002249479294</c:v>
                </c:pt>
                <c:pt idx="4393">
                  <c:v>473.70002249954268</c:v>
                </c:pt>
                <c:pt idx="4394">
                  <c:v>473.80002250429243</c:v>
                </c:pt>
                <c:pt idx="4395">
                  <c:v>473.90002250904217</c:v>
                </c:pt>
                <c:pt idx="4396">
                  <c:v>474.00002251379192</c:v>
                </c:pt>
                <c:pt idx="4397">
                  <c:v>474.10002251854166</c:v>
                </c:pt>
                <c:pt idx="4398">
                  <c:v>474.20002252329141</c:v>
                </c:pt>
                <c:pt idx="4399">
                  <c:v>474.30002252804115</c:v>
                </c:pt>
                <c:pt idx="4400">
                  <c:v>474.4000225327909</c:v>
                </c:pt>
                <c:pt idx="4401">
                  <c:v>474.50002253754064</c:v>
                </c:pt>
                <c:pt idx="4402">
                  <c:v>474.60002254229039</c:v>
                </c:pt>
                <c:pt idx="4403">
                  <c:v>474.70002254704013</c:v>
                </c:pt>
                <c:pt idx="4404">
                  <c:v>474.80002255178988</c:v>
                </c:pt>
                <c:pt idx="4405">
                  <c:v>474.90002255653962</c:v>
                </c:pt>
                <c:pt idx="4406">
                  <c:v>475.00002256128937</c:v>
                </c:pt>
                <c:pt idx="4407">
                  <c:v>475.10002256603912</c:v>
                </c:pt>
                <c:pt idx="4408">
                  <c:v>475.20002257078886</c:v>
                </c:pt>
                <c:pt idx="4409">
                  <c:v>475.30002257553861</c:v>
                </c:pt>
                <c:pt idx="4410">
                  <c:v>475.40002258028835</c:v>
                </c:pt>
                <c:pt idx="4411">
                  <c:v>475.5000225850381</c:v>
                </c:pt>
                <c:pt idx="4412">
                  <c:v>475.60002258978784</c:v>
                </c:pt>
                <c:pt idx="4413">
                  <c:v>475.70002259453759</c:v>
                </c:pt>
                <c:pt idx="4414">
                  <c:v>475.80002259928733</c:v>
                </c:pt>
                <c:pt idx="4415">
                  <c:v>475.90002260403708</c:v>
                </c:pt>
                <c:pt idx="4416">
                  <c:v>476.00002260878682</c:v>
                </c:pt>
                <c:pt idx="4417">
                  <c:v>476.10002261353657</c:v>
                </c:pt>
                <c:pt idx="4418">
                  <c:v>476.20002261828631</c:v>
                </c:pt>
                <c:pt idx="4419">
                  <c:v>476.30002262303606</c:v>
                </c:pt>
                <c:pt idx="4420">
                  <c:v>476.4000226277858</c:v>
                </c:pt>
                <c:pt idx="4421">
                  <c:v>476.50002263253555</c:v>
                </c:pt>
                <c:pt idx="4422">
                  <c:v>476.60002263728529</c:v>
                </c:pt>
                <c:pt idx="4423">
                  <c:v>476.70002264203504</c:v>
                </c:pt>
                <c:pt idx="4424">
                  <c:v>476.80002264678478</c:v>
                </c:pt>
                <c:pt idx="4425">
                  <c:v>476.90002265153453</c:v>
                </c:pt>
                <c:pt idx="4426">
                  <c:v>477.00002265628427</c:v>
                </c:pt>
                <c:pt idx="4427">
                  <c:v>477.10002266103402</c:v>
                </c:pt>
                <c:pt idx="4428">
                  <c:v>477.20002266578376</c:v>
                </c:pt>
                <c:pt idx="4429">
                  <c:v>477.30002267053351</c:v>
                </c:pt>
                <c:pt idx="4430">
                  <c:v>477.40002267528325</c:v>
                </c:pt>
                <c:pt idx="4431">
                  <c:v>477.500022680033</c:v>
                </c:pt>
                <c:pt idx="4432">
                  <c:v>477.60002268478274</c:v>
                </c:pt>
                <c:pt idx="4433">
                  <c:v>477.70002268953249</c:v>
                </c:pt>
                <c:pt idx="4434">
                  <c:v>477.80002269428223</c:v>
                </c:pt>
                <c:pt idx="4435">
                  <c:v>477.90002269903198</c:v>
                </c:pt>
                <c:pt idx="4436">
                  <c:v>478.00002270378172</c:v>
                </c:pt>
                <c:pt idx="4437">
                  <c:v>478.10002270853147</c:v>
                </c:pt>
                <c:pt idx="4438">
                  <c:v>478.20002271328121</c:v>
                </c:pt>
                <c:pt idx="4439">
                  <c:v>478.30002271803096</c:v>
                </c:pt>
                <c:pt idx="4440">
                  <c:v>478.4000227227807</c:v>
                </c:pt>
                <c:pt idx="4441">
                  <c:v>478.50002272753045</c:v>
                </c:pt>
                <c:pt idx="4442">
                  <c:v>478.60002273228019</c:v>
                </c:pt>
                <c:pt idx="4443">
                  <c:v>478.70002273702994</c:v>
                </c:pt>
                <c:pt idx="4444">
                  <c:v>478.80002274177969</c:v>
                </c:pt>
                <c:pt idx="4445">
                  <c:v>478.90002274652943</c:v>
                </c:pt>
                <c:pt idx="4446">
                  <c:v>479.00002275127918</c:v>
                </c:pt>
                <c:pt idx="4447">
                  <c:v>479.10002275602892</c:v>
                </c:pt>
                <c:pt idx="4448">
                  <c:v>479.20002276077867</c:v>
                </c:pt>
                <c:pt idx="4449">
                  <c:v>479.30002276552841</c:v>
                </c:pt>
                <c:pt idx="4450">
                  <c:v>479.40002277027816</c:v>
                </c:pt>
                <c:pt idx="4451">
                  <c:v>479.5000227750279</c:v>
                </c:pt>
                <c:pt idx="4452">
                  <c:v>479.60002277977765</c:v>
                </c:pt>
                <c:pt idx="4453">
                  <c:v>479.70002278452739</c:v>
                </c:pt>
                <c:pt idx="4454">
                  <c:v>479.80002278927714</c:v>
                </c:pt>
                <c:pt idx="4455">
                  <c:v>479.90002279402688</c:v>
                </c:pt>
                <c:pt idx="4456">
                  <c:v>480.00002279877663</c:v>
                </c:pt>
                <c:pt idx="4457">
                  <c:v>480.10002280352637</c:v>
                </c:pt>
                <c:pt idx="4458">
                  <c:v>480.20002280827612</c:v>
                </c:pt>
                <c:pt idx="4459">
                  <c:v>480.30002281302586</c:v>
                </c:pt>
                <c:pt idx="4460">
                  <c:v>480.40002281777561</c:v>
                </c:pt>
                <c:pt idx="4461">
                  <c:v>480.50002282252535</c:v>
                </c:pt>
                <c:pt idx="4462">
                  <c:v>480.6000228272751</c:v>
                </c:pt>
                <c:pt idx="4463">
                  <c:v>480.70002283202484</c:v>
                </c:pt>
                <c:pt idx="4464">
                  <c:v>480.80002283677459</c:v>
                </c:pt>
                <c:pt idx="4465">
                  <c:v>480.90002284152433</c:v>
                </c:pt>
                <c:pt idx="4466">
                  <c:v>481.00002284627408</c:v>
                </c:pt>
                <c:pt idx="4467">
                  <c:v>481.10002285102382</c:v>
                </c:pt>
                <c:pt idx="4468">
                  <c:v>481.20002285577357</c:v>
                </c:pt>
                <c:pt idx="4469">
                  <c:v>481.30002286052331</c:v>
                </c:pt>
                <c:pt idx="4470">
                  <c:v>481.40002286527306</c:v>
                </c:pt>
                <c:pt idx="4471">
                  <c:v>481.5000228700228</c:v>
                </c:pt>
                <c:pt idx="4472">
                  <c:v>481.60002287477255</c:v>
                </c:pt>
                <c:pt idx="4473">
                  <c:v>481.70002287952229</c:v>
                </c:pt>
                <c:pt idx="4474">
                  <c:v>481.80002288427204</c:v>
                </c:pt>
                <c:pt idx="4475">
                  <c:v>481.90002288902178</c:v>
                </c:pt>
                <c:pt idx="4476">
                  <c:v>482.00002289377153</c:v>
                </c:pt>
                <c:pt idx="4477">
                  <c:v>482.10002289852127</c:v>
                </c:pt>
                <c:pt idx="4478">
                  <c:v>482.20002290327102</c:v>
                </c:pt>
                <c:pt idx="4479">
                  <c:v>482.30002290802076</c:v>
                </c:pt>
                <c:pt idx="4480">
                  <c:v>482.40002291277051</c:v>
                </c:pt>
                <c:pt idx="4481">
                  <c:v>482.50002291752025</c:v>
                </c:pt>
                <c:pt idx="4482">
                  <c:v>482.60002292227</c:v>
                </c:pt>
                <c:pt idx="4483">
                  <c:v>482.70002292701975</c:v>
                </c:pt>
                <c:pt idx="4484">
                  <c:v>482.80002293176949</c:v>
                </c:pt>
                <c:pt idx="4485">
                  <c:v>482.90002293651924</c:v>
                </c:pt>
                <c:pt idx="4486">
                  <c:v>483.00002294126898</c:v>
                </c:pt>
                <c:pt idx="4487">
                  <c:v>483.10002294601873</c:v>
                </c:pt>
                <c:pt idx="4488">
                  <c:v>483.20002295076847</c:v>
                </c:pt>
                <c:pt idx="4489">
                  <c:v>483.30002295551822</c:v>
                </c:pt>
                <c:pt idx="4490">
                  <c:v>483.40002296026796</c:v>
                </c:pt>
                <c:pt idx="4491">
                  <c:v>483.50002296501771</c:v>
                </c:pt>
                <c:pt idx="4492">
                  <c:v>483.60002296976745</c:v>
                </c:pt>
                <c:pt idx="4493">
                  <c:v>483.7000229745172</c:v>
                </c:pt>
                <c:pt idx="4494">
                  <c:v>483.80002297926694</c:v>
                </c:pt>
                <c:pt idx="4495">
                  <c:v>483.90002298401669</c:v>
                </c:pt>
                <c:pt idx="4496">
                  <c:v>484.00002298876643</c:v>
                </c:pt>
                <c:pt idx="4497">
                  <c:v>484.10002299351618</c:v>
                </c:pt>
                <c:pt idx="4498">
                  <c:v>484.20002299826592</c:v>
                </c:pt>
                <c:pt idx="4499">
                  <c:v>484.30002300301567</c:v>
                </c:pt>
                <c:pt idx="4500">
                  <c:v>484.40002300776541</c:v>
                </c:pt>
                <c:pt idx="4501">
                  <c:v>484.50002301251516</c:v>
                </c:pt>
                <c:pt idx="4502">
                  <c:v>484.6000230172649</c:v>
                </c:pt>
                <c:pt idx="4503">
                  <c:v>484.70002302201465</c:v>
                </c:pt>
                <c:pt idx="4504">
                  <c:v>484.80002302676439</c:v>
                </c:pt>
                <c:pt idx="4505">
                  <c:v>484.90002303151414</c:v>
                </c:pt>
                <c:pt idx="4506">
                  <c:v>485.00002303626388</c:v>
                </c:pt>
                <c:pt idx="4507">
                  <c:v>485.10002304101363</c:v>
                </c:pt>
                <c:pt idx="4508">
                  <c:v>485.20002304576337</c:v>
                </c:pt>
                <c:pt idx="4509">
                  <c:v>485.30002305051312</c:v>
                </c:pt>
                <c:pt idx="4510">
                  <c:v>485.40002305526286</c:v>
                </c:pt>
                <c:pt idx="4511">
                  <c:v>485.50002306001261</c:v>
                </c:pt>
                <c:pt idx="4512">
                  <c:v>485.60002306476235</c:v>
                </c:pt>
                <c:pt idx="4513">
                  <c:v>485.7000230695121</c:v>
                </c:pt>
                <c:pt idx="4514">
                  <c:v>485.80002307426184</c:v>
                </c:pt>
                <c:pt idx="4515">
                  <c:v>485.90002307901159</c:v>
                </c:pt>
                <c:pt idx="4516">
                  <c:v>486.00002308376133</c:v>
                </c:pt>
                <c:pt idx="4517">
                  <c:v>486.10002308851108</c:v>
                </c:pt>
                <c:pt idx="4518">
                  <c:v>486.20002309326082</c:v>
                </c:pt>
                <c:pt idx="4519">
                  <c:v>486.30002309801057</c:v>
                </c:pt>
                <c:pt idx="4520">
                  <c:v>486.40002310276031</c:v>
                </c:pt>
                <c:pt idx="4521">
                  <c:v>486.50002310751006</c:v>
                </c:pt>
                <c:pt idx="4522">
                  <c:v>486.60002311225981</c:v>
                </c:pt>
                <c:pt idx="4523">
                  <c:v>486.70002311700955</c:v>
                </c:pt>
                <c:pt idx="4524">
                  <c:v>486.8000231217593</c:v>
                </c:pt>
                <c:pt idx="4525">
                  <c:v>486.90002312650904</c:v>
                </c:pt>
                <c:pt idx="4526">
                  <c:v>487.00002313125879</c:v>
                </c:pt>
                <c:pt idx="4527">
                  <c:v>487.10002313600853</c:v>
                </c:pt>
                <c:pt idx="4528">
                  <c:v>487.20002314075828</c:v>
                </c:pt>
                <c:pt idx="4529">
                  <c:v>487.30002314550802</c:v>
                </c:pt>
                <c:pt idx="4530">
                  <c:v>487.40002315025777</c:v>
                </c:pt>
                <c:pt idx="4531">
                  <c:v>487.50002315500751</c:v>
                </c:pt>
                <c:pt idx="4532">
                  <c:v>487.60002315975726</c:v>
                </c:pt>
                <c:pt idx="4533">
                  <c:v>487.700023164507</c:v>
                </c:pt>
                <c:pt idx="4534">
                  <c:v>487.80002316925675</c:v>
                </c:pt>
                <c:pt idx="4535">
                  <c:v>487.90002317400649</c:v>
                </c:pt>
                <c:pt idx="4536">
                  <c:v>488.00002317875624</c:v>
                </c:pt>
                <c:pt idx="4537">
                  <c:v>488.10002318350598</c:v>
                </c:pt>
                <c:pt idx="4538">
                  <c:v>488.20002318825573</c:v>
                </c:pt>
                <c:pt idx="4539">
                  <c:v>488.30002319300547</c:v>
                </c:pt>
                <c:pt idx="4540">
                  <c:v>488.40002319775522</c:v>
                </c:pt>
                <c:pt idx="4541">
                  <c:v>488.50002320250496</c:v>
                </c:pt>
                <c:pt idx="4542">
                  <c:v>488.60002320725471</c:v>
                </c:pt>
                <c:pt idx="4543">
                  <c:v>488.70002321200445</c:v>
                </c:pt>
                <c:pt idx="4544">
                  <c:v>488.8000232167542</c:v>
                </c:pt>
                <c:pt idx="4545">
                  <c:v>488.90002322150394</c:v>
                </c:pt>
                <c:pt idx="4546">
                  <c:v>489.00002322625369</c:v>
                </c:pt>
                <c:pt idx="4547">
                  <c:v>489.10002323100343</c:v>
                </c:pt>
                <c:pt idx="4548">
                  <c:v>489.20002323575318</c:v>
                </c:pt>
                <c:pt idx="4549">
                  <c:v>489.30002324050292</c:v>
                </c:pt>
                <c:pt idx="4550">
                  <c:v>489.40002324525267</c:v>
                </c:pt>
                <c:pt idx="4551">
                  <c:v>489.50002325000241</c:v>
                </c:pt>
                <c:pt idx="4552">
                  <c:v>489.60002325475216</c:v>
                </c:pt>
                <c:pt idx="4553">
                  <c:v>489.7000232595019</c:v>
                </c:pt>
                <c:pt idx="4554">
                  <c:v>489.80002326425165</c:v>
                </c:pt>
                <c:pt idx="4555">
                  <c:v>489.90002326900139</c:v>
                </c:pt>
                <c:pt idx="4556">
                  <c:v>490.00002327375114</c:v>
                </c:pt>
                <c:pt idx="4557">
                  <c:v>490.10002327850088</c:v>
                </c:pt>
                <c:pt idx="4558">
                  <c:v>490.20002328325063</c:v>
                </c:pt>
                <c:pt idx="4559">
                  <c:v>490.30002328800038</c:v>
                </c:pt>
                <c:pt idx="4560">
                  <c:v>490.40002329275012</c:v>
                </c:pt>
                <c:pt idx="4561">
                  <c:v>490.50002329749987</c:v>
                </c:pt>
                <c:pt idx="4562">
                  <c:v>490.60002330224961</c:v>
                </c:pt>
                <c:pt idx="4563">
                  <c:v>490.70002330699936</c:v>
                </c:pt>
                <c:pt idx="4564">
                  <c:v>490.8000233117491</c:v>
                </c:pt>
                <c:pt idx="4565">
                  <c:v>490.90002331649885</c:v>
                </c:pt>
                <c:pt idx="4566">
                  <c:v>491.00002332124859</c:v>
                </c:pt>
                <c:pt idx="4567">
                  <c:v>491.10002332599834</c:v>
                </c:pt>
                <c:pt idx="4568">
                  <c:v>491.20002333074808</c:v>
                </c:pt>
                <c:pt idx="4569">
                  <c:v>491.30002333549783</c:v>
                </c:pt>
                <c:pt idx="4570">
                  <c:v>491.40002334024757</c:v>
                </c:pt>
                <c:pt idx="4571">
                  <c:v>491.50002334499732</c:v>
                </c:pt>
                <c:pt idx="4572">
                  <c:v>491.60002334974706</c:v>
                </c:pt>
                <c:pt idx="4573">
                  <c:v>491.70002335449681</c:v>
                </c:pt>
                <c:pt idx="4574">
                  <c:v>491.80002335924655</c:v>
                </c:pt>
                <c:pt idx="4575">
                  <c:v>491.9000233639963</c:v>
                </c:pt>
                <c:pt idx="4576">
                  <c:v>492.00002336874604</c:v>
                </c:pt>
                <c:pt idx="4577">
                  <c:v>492.10002337349579</c:v>
                </c:pt>
                <c:pt idx="4578">
                  <c:v>492.20002337824553</c:v>
                </c:pt>
                <c:pt idx="4579">
                  <c:v>492.30002338299528</c:v>
                </c:pt>
                <c:pt idx="4580">
                  <c:v>492.40002338774502</c:v>
                </c:pt>
                <c:pt idx="4581">
                  <c:v>492.50002339249477</c:v>
                </c:pt>
                <c:pt idx="4582">
                  <c:v>492.60002339724451</c:v>
                </c:pt>
                <c:pt idx="4583">
                  <c:v>492.70002340199426</c:v>
                </c:pt>
                <c:pt idx="4584">
                  <c:v>492.800023406744</c:v>
                </c:pt>
                <c:pt idx="4585">
                  <c:v>492.90002341149375</c:v>
                </c:pt>
                <c:pt idx="4586">
                  <c:v>493.00002341624349</c:v>
                </c:pt>
                <c:pt idx="4587">
                  <c:v>493.10002342099324</c:v>
                </c:pt>
                <c:pt idx="4588">
                  <c:v>493.20002342574298</c:v>
                </c:pt>
                <c:pt idx="4589">
                  <c:v>493.30002343049273</c:v>
                </c:pt>
                <c:pt idx="4590">
                  <c:v>493.40002343524247</c:v>
                </c:pt>
                <c:pt idx="4591">
                  <c:v>493.50002343999222</c:v>
                </c:pt>
                <c:pt idx="4592">
                  <c:v>493.60002344474196</c:v>
                </c:pt>
                <c:pt idx="4593">
                  <c:v>493.70002344949171</c:v>
                </c:pt>
                <c:pt idx="4594">
                  <c:v>493.80002345424145</c:v>
                </c:pt>
                <c:pt idx="4595">
                  <c:v>493.9000234589912</c:v>
                </c:pt>
                <c:pt idx="4596">
                  <c:v>494.00002346374094</c:v>
                </c:pt>
                <c:pt idx="4597">
                  <c:v>494.10002346849069</c:v>
                </c:pt>
                <c:pt idx="4598">
                  <c:v>494.20002347324044</c:v>
                </c:pt>
                <c:pt idx="4599">
                  <c:v>494.30002347799018</c:v>
                </c:pt>
                <c:pt idx="4600">
                  <c:v>494.40002348273993</c:v>
                </c:pt>
                <c:pt idx="4601">
                  <c:v>494.50002348748967</c:v>
                </c:pt>
                <c:pt idx="4602">
                  <c:v>494.60002349223942</c:v>
                </c:pt>
                <c:pt idx="4603">
                  <c:v>494.70002349698916</c:v>
                </c:pt>
                <c:pt idx="4604">
                  <c:v>494.80002350173891</c:v>
                </c:pt>
                <c:pt idx="4605">
                  <c:v>494.90002350648865</c:v>
                </c:pt>
                <c:pt idx="4606">
                  <c:v>495.0000235112384</c:v>
                </c:pt>
                <c:pt idx="4607">
                  <c:v>495.10002351598814</c:v>
                </c:pt>
                <c:pt idx="4608">
                  <c:v>495.20002352073789</c:v>
                </c:pt>
                <c:pt idx="4609">
                  <c:v>495.30002352548763</c:v>
                </c:pt>
                <c:pt idx="4610">
                  <c:v>495.40002353023738</c:v>
                </c:pt>
                <c:pt idx="4611">
                  <c:v>495.50002353498712</c:v>
                </c:pt>
                <c:pt idx="4612">
                  <c:v>495.60002353973687</c:v>
                </c:pt>
                <c:pt idx="4613">
                  <c:v>495.70002354448661</c:v>
                </c:pt>
                <c:pt idx="4614">
                  <c:v>495.80002354923636</c:v>
                </c:pt>
                <c:pt idx="4615">
                  <c:v>495.9000235539861</c:v>
                </c:pt>
                <c:pt idx="4616">
                  <c:v>496.00002355873585</c:v>
                </c:pt>
                <c:pt idx="4617">
                  <c:v>496.10002356348559</c:v>
                </c:pt>
                <c:pt idx="4618">
                  <c:v>496.20002356823534</c:v>
                </c:pt>
                <c:pt idx="4619">
                  <c:v>496.30002357298508</c:v>
                </c:pt>
                <c:pt idx="4620">
                  <c:v>496.40002357773483</c:v>
                </c:pt>
                <c:pt idx="4621">
                  <c:v>496.50002358248457</c:v>
                </c:pt>
                <c:pt idx="4622">
                  <c:v>496.60002358723432</c:v>
                </c:pt>
                <c:pt idx="4623">
                  <c:v>496.70002359198406</c:v>
                </c:pt>
                <c:pt idx="4624">
                  <c:v>496.80002359673381</c:v>
                </c:pt>
                <c:pt idx="4625">
                  <c:v>496.90002360148355</c:v>
                </c:pt>
                <c:pt idx="4626">
                  <c:v>497.0000236062333</c:v>
                </c:pt>
                <c:pt idx="4627">
                  <c:v>497.10002361098304</c:v>
                </c:pt>
                <c:pt idx="4628">
                  <c:v>497.20002361573279</c:v>
                </c:pt>
                <c:pt idx="4629">
                  <c:v>497.30002362048253</c:v>
                </c:pt>
                <c:pt idx="4630">
                  <c:v>497.40002362523228</c:v>
                </c:pt>
                <c:pt idx="4631">
                  <c:v>497.50002362998202</c:v>
                </c:pt>
                <c:pt idx="4632">
                  <c:v>497.60002363473177</c:v>
                </c:pt>
                <c:pt idx="4633">
                  <c:v>497.70002363948151</c:v>
                </c:pt>
                <c:pt idx="4634">
                  <c:v>497.80002364423126</c:v>
                </c:pt>
                <c:pt idx="4635">
                  <c:v>497.900023648981</c:v>
                </c:pt>
                <c:pt idx="4636">
                  <c:v>498.00002365373075</c:v>
                </c:pt>
                <c:pt idx="4637">
                  <c:v>498.1000236584805</c:v>
                </c:pt>
                <c:pt idx="4638">
                  <c:v>498.20002366323024</c:v>
                </c:pt>
                <c:pt idx="4639">
                  <c:v>498.30002366797999</c:v>
                </c:pt>
                <c:pt idx="4640">
                  <c:v>498.40002367272973</c:v>
                </c:pt>
                <c:pt idx="4641">
                  <c:v>498.50002367747948</c:v>
                </c:pt>
                <c:pt idx="4642">
                  <c:v>498.60002368222922</c:v>
                </c:pt>
                <c:pt idx="4643">
                  <c:v>498.70002368697897</c:v>
                </c:pt>
                <c:pt idx="4644">
                  <c:v>498.80002369172871</c:v>
                </c:pt>
                <c:pt idx="4645">
                  <c:v>498.90002369647846</c:v>
                </c:pt>
                <c:pt idx="4646">
                  <c:v>499.0000237012282</c:v>
                </c:pt>
                <c:pt idx="4647">
                  <c:v>499.10002370597795</c:v>
                </c:pt>
                <c:pt idx="4648">
                  <c:v>499.20002371072769</c:v>
                </c:pt>
                <c:pt idx="4649">
                  <c:v>499.30002371547744</c:v>
                </c:pt>
                <c:pt idx="4650">
                  <c:v>499.40002372022718</c:v>
                </c:pt>
                <c:pt idx="4651">
                  <c:v>499.50002372497693</c:v>
                </c:pt>
                <c:pt idx="4652">
                  <c:v>499.60002372972667</c:v>
                </c:pt>
                <c:pt idx="4653">
                  <c:v>499.70002373447642</c:v>
                </c:pt>
                <c:pt idx="4654">
                  <c:v>499.80002373922616</c:v>
                </c:pt>
                <c:pt idx="4655">
                  <c:v>499.90002374397591</c:v>
                </c:pt>
                <c:pt idx="4656">
                  <c:v>500.00002374872565</c:v>
                </c:pt>
                <c:pt idx="4657">
                  <c:v>500.1000237534754</c:v>
                </c:pt>
                <c:pt idx="4658">
                  <c:v>500.20002375822514</c:v>
                </c:pt>
                <c:pt idx="4659">
                  <c:v>500.30002376297489</c:v>
                </c:pt>
                <c:pt idx="4660">
                  <c:v>500.40002376772463</c:v>
                </c:pt>
                <c:pt idx="4661">
                  <c:v>500.50002377247438</c:v>
                </c:pt>
                <c:pt idx="4662">
                  <c:v>500.60002377722412</c:v>
                </c:pt>
                <c:pt idx="4663">
                  <c:v>500.70002378197387</c:v>
                </c:pt>
                <c:pt idx="4664">
                  <c:v>500.80002378672361</c:v>
                </c:pt>
                <c:pt idx="4665">
                  <c:v>500.90002379147336</c:v>
                </c:pt>
                <c:pt idx="4666">
                  <c:v>501.0000237962231</c:v>
                </c:pt>
                <c:pt idx="4667">
                  <c:v>501.10002380097285</c:v>
                </c:pt>
                <c:pt idx="4668">
                  <c:v>501.20002380572259</c:v>
                </c:pt>
                <c:pt idx="4669">
                  <c:v>501.30002381047234</c:v>
                </c:pt>
                <c:pt idx="4670">
                  <c:v>501.40002381522208</c:v>
                </c:pt>
                <c:pt idx="4671">
                  <c:v>501.50002381997183</c:v>
                </c:pt>
                <c:pt idx="4672">
                  <c:v>501.60002382472157</c:v>
                </c:pt>
                <c:pt idx="4673">
                  <c:v>501.70002382947132</c:v>
                </c:pt>
                <c:pt idx="4674">
                  <c:v>501.80002383422107</c:v>
                </c:pt>
                <c:pt idx="4675">
                  <c:v>501.90002383897081</c:v>
                </c:pt>
                <c:pt idx="4676">
                  <c:v>502.00002384372056</c:v>
                </c:pt>
                <c:pt idx="4677">
                  <c:v>502.1000238484703</c:v>
                </c:pt>
                <c:pt idx="4678">
                  <c:v>502.20002385322005</c:v>
                </c:pt>
                <c:pt idx="4679">
                  <c:v>502.30002385796979</c:v>
                </c:pt>
                <c:pt idx="4680">
                  <c:v>502.40002386271954</c:v>
                </c:pt>
                <c:pt idx="4681">
                  <c:v>502.50002386746928</c:v>
                </c:pt>
                <c:pt idx="4682">
                  <c:v>502.60002387221903</c:v>
                </c:pt>
                <c:pt idx="4683">
                  <c:v>502.70002387696877</c:v>
                </c:pt>
                <c:pt idx="4684">
                  <c:v>502.80002388171852</c:v>
                </c:pt>
                <c:pt idx="4685">
                  <c:v>502.90002388646826</c:v>
                </c:pt>
                <c:pt idx="4686">
                  <c:v>503.00002389121801</c:v>
                </c:pt>
                <c:pt idx="4687">
                  <c:v>503.10002389596775</c:v>
                </c:pt>
                <c:pt idx="4688">
                  <c:v>503.2000239007175</c:v>
                </c:pt>
                <c:pt idx="4689">
                  <c:v>503.30002390546724</c:v>
                </c:pt>
                <c:pt idx="4690">
                  <c:v>503.40002391021699</c:v>
                </c:pt>
                <c:pt idx="4691">
                  <c:v>503.50002391496673</c:v>
                </c:pt>
                <c:pt idx="4692">
                  <c:v>503.60002391971648</c:v>
                </c:pt>
                <c:pt idx="4693">
                  <c:v>503.70002392446622</c:v>
                </c:pt>
                <c:pt idx="4694">
                  <c:v>503.80002392921597</c:v>
                </c:pt>
                <c:pt idx="4695">
                  <c:v>503.90002393396571</c:v>
                </c:pt>
                <c:pt idx="4696">
                  <c:v>504.00002393871546</c:v>
                </c:pt>
                <c:pt idx="4697">
                  <c:v>504.1000239434652</c:v>
                </c:pt>
                <c:pt idx="4698">
                  <c:v>504.20002394821495</c:v>
                </c:pt>
                <c:pt idx="4699">
                  <c:v>504.30002395296469</c:v>
                </c:pt>
                <c:pt idx="4700">
                  <c:v>504.40002395771444</c:v>
                </c:pt>
                <c:pt idx="4701">
                  <c:v>504.50002396246418</c:v>
                </c:pt>
                <c:pt idx="4702">
                  <c:v>504.60002396721393</c:v>
                </c:pt>
                <c:pt idx="4703">
                  <c:v>504.70002397196367</c:v>
                </c:pt>
                <c:pt idx="4704">
                  <c:v>504.80002397671342</c:v>
                </c:pt>
                <c:pt idx="4705">
                  <c:v>504.90002398146316</c:v>
                </c:pt>
                <c:pt idx="4706">
                  <c:v>505.00002398621291</c:v>
                </c:pt>
                <c:pt idx="4707">
                  <c:v>505.10002399096265</c:v>
                </c:pt>
                <c:pt idx="4708">
                  <c:v>505.2000239957124</c:v>
                </c:pt>
                <c:pt idx="4709">
                  <c:v>505.30002400046214</c:v>
                </c:pt>
                <c:pt idx="4710">
                  <c:v>505.40002400521189</c:v>
                </c:pt>
                <c:pt idx="4711">
                  <c:v>505.50002400996163</c:v>
                </c:pt>
                <c:pt idx="4712">
                  <c:v>505.60002401471138</c:v>
                </c:pt>
                <c:pt idx="4713">
                  <c:v>505.70002401946113</c:v>
                </c:pt>
                <c:pt idx="4714">
                  <c:v>505.80002402421087</c:v>
                </c:pt>
                <c:pt idx="4715">
                  <c:v>505.90002402896062</c:v>
                </c:pt>
                <c:pt idx="4716">
                  <c:v>506.00002403371036</c:v>
                </c:pt>
                <c:pt idx="4717">
                  <c:v>506.10002403846011</c:v>
                </c:pt>
                <c:pt idx="4718">
                  <c:v>506.20002404320985</c:v>
                </c:pt>
                <c:pt idx="4719">
                  <c:v>506.3000240479596</c:v>
                </c:pt>
                <c:pt idx="4720">
                  <c:v>506.40002405270934</c:v>
                </c:pt>
                <c:pt idx="4721">
                  <c:v>506.50002405745909</c:v>
                </c:pt>
                <c:pt idx="4722">
                  <c:v>506.60002406220883</c:v>
                </c:pt>
                <c:pt idx="4723">
                  <c:v>506.70002406695858</c:v>
                </c:pt>
                <c:pt idx="4724">
                  <c:v>506.80002407170832</c:v>
                </c:pt>
                <c:pt idx="4725">
                  <c:v>506.90002407645807</c:v>
                </c:pt>
                <c:pt idx="4726">
                  <c:v>507.00002408120781</c:v>
                </c:pt>
                <c:pt idx="4727">
                  <c:v>507.10002408595756</c:v>
                </c:pt>
                <c:pt idx="4728">
                  <c:v>507.2000240907073</c:v>
                </c:pt>
                <c:pt idx="4729">
                  <c:v>507.30002409545705</c:v>
                </c:pt>
                <c:pt idx="4730">
                  <c:v>507.40002410020679</c:v>
                </c:pt>
                <c:pt idx="4731">
                  <c:v>507.50002410495654</c:v>
                </c:pt>
                <c:pt idx="4732">
                  <c:v>507.60002410970628</c:v>
                </c:pt>
                <c:pt idx="4733">
                  <c:v>507.70002411445603</c:v>
                </c:pt>
                <c:pt idx="4734">
                  <c:v>507.80002411920577</c:v>
                </c:pt>
                <c:pt idx="4735">
                  <c:v>507.90002412395552</c:v>
                </c:pt>
                <c:pt idx="4736">
                  <c:v>508.00002412870526</c:v>
                </c:pt>
                <c:pt idx="4737">
                  <c:v>508.10002413345501</c:v>
                </c:pt>
                <c:pt idx="4738">
                  <c:v>508.20002413820475</c:v>
                </c:pt>
                <c:pt idx="4739">
                  <c:v>508.3000241429545</c:v>
                </c:pt>
                <c:pt idx="4740">
                  <c:v>508.40002414770424</c:v>
                </c:pt>
                <c:pt idx="4741">
                  <c:v>508.50002415245399</c:v>
                </c:pt>
                <c:pt idx="4742">
                  <c:v>508.60002415720373</c:v>
                </c:pt>
                <c:pt idx="4743">
                  <c:v>508.70002416195348</c:v>
                </c:pt>
                <c:pt idx="4744">
                  <c:v>508.80002416670322</c:v>
                </c:pt>
                <c:pt idx="4745">
                  <c:v>508.90002417145297</c:v>
                </c:pt>
                <c:pt idx="4746">
                  <c:v>509.00002417620271</c:v>
                </c:pt>
                <c:pt idx="4747">
                  <c:v>509.10002418095246</c:v>
                </c:pt>
                <c:pt idx="4748">
                  <c:v>509.2000241857022</c:v>
                </c:pt>
                <c:pt idx="4749">
                  <c:v>509.30002419045195</c:v>
                </c:pt>
                <c:pt idx="4750">
                  <c:v>509.40002419520169</c:v>
                </c:pt>
                <c:pt idx="4751">
                  <c:v>509.50002419995144</c:v>
                </c:pt>
                <c:pt idx="4752">
                  <c:v>509.60002420470119</c:v>
                </c:pt>
                <c:pt idx="4753">
                  <c:v>509.70002420945093</c:v>
                </c:pt>
                <c:pt idx="4754">
                  <c:v>509.80002421420068</c:v>
                </c:pt>
                <c:pt idx="4755">
                  <c:v>509.90002421895042</c:v>
                </c:pt>
                <c:pt idx="4756">
                  <c:v>510.00002422370017</c:v>
                </c:pt>
                <c:pt idx="4757">
                  <c:v>510.10002422844991</c:v>
                </c:pt>
                <c:pt idx="4758">
                  <c:v>510.20002423319966</c:v>
                </c:pt>
                <c:pt idx="4759">
                  <c:v>510.3000242379494</c:v>
                </c:pt>
                <c:pt idx="4760">
                  <c:v>510.40002424269915</c:v>
                </c:pt>
                <c:pt idx="4761">
                  <c:v>510.50002424744889</c:v>
                </c:pt>
                <c:pt idx="4762">
                  <c:v>510.60002425219864</c:v>
                </c:pt>
                <c:pt idx="4763">
                  <c:v>510.70002425694838</c:v>
                </c:pt>
                <c:pt idx="4764">
                  <c:v>510.80002426169813</c:v>
                </c:pt>
                <c:pt idx="4765">
                  <c:v>510.90002426644787</c:v>
                </c:pt>
                <c:pt idx="4766">
                  <c:v>511.00002427119762</c:v>
                </c:pt>
                <c:pt idx="4767">
                  <c:v>511.10002427594736</c:v>
                </c:pt>
                <c:pt idx="4768">
                  <c:v>511.20002428069711</c:v>
                </c:pt>
                <c:pt idx="4769">
                  <c:v>511.30002428544685</c:v>
                </c:pt>
                <c:pt idx="4770">
                  <c:v>511.4000242901966</c:v>
                </c:pt>
                <c:pt idx="4771">
                  <c:v>511.50002429494634</c:v>
                </c:pt>
                <c:pt idx="4772">
                  <c:v>511.60002429969609</c:v>
                </c:pt>
                <c:pt idx="4773">
                  <c:v>511.70002430444583</c:v>
                </c:pt>
                <c:pt idx="4774">
                  <c:v>511.80002430919558</c:v>
                </c:pt>
                <c:pt idx="4775">
                  <c:v>511.90002431394532</c:v>
                </c:pt>
                <c:pt idx="4776">
                  <c:v>512.00002431869507</c:v>
                </c:pt>
                <c:pt idx="4777">
                  <c:v>512.10002432344481</c:v>
                </c:pt>
                <c:pt idx="4778">
                  <c:v>512.20002432819456</c:v>
                </c:pt>
                <c:pt idx="4779">
                  <c:v>512.3000243329443</c:v>
                </c:pt>
                <c:pt idx="4780">
                  <c:v>512.40002433769405</c:v>
                </c:pt>
                <c:pt idx="4781">
                  <c:v>512.50002434244379</c:v>
                </c:pt>
                <c:pt idx="4782">
                  <c:v>512.60002434719354</c:v>
                </c:pt>
                <c:pt idx="4783">
                  <c:v>512.70002435194328</c:v>
                </c:pt>
                <c:pt idx="4784">
                  <c:v>512.80002435669303</c:v>
                </c:pt>
                <c:pt idx="4785">
                  <c:v>512.90002436144277</c:v>
                </c:pt>
                <c:pt idx="4786">
                  <c:v>513.00002436619252</c:v>
                </c:pt>
                <c:pt idx="4787">
                  <c:v>513.10002437094226</c:v>
                </c:pt>
                <c:pt idx="4788">
                  <c:v>513.20002437569201</c:v>
                </c:pt>
                <c:pt idx="4789">
                  <c:v>513.30002438044176</c:v>
                </c:pt>
                <c:pt idx="4790">
                  <c:v>513.4000243851915</c:v>
                </c:pt>
                <c:pt idx="4791">
                  <c:v>513.50002438994125</c:v>
                </c:pt>
                <c:pt idx="4792">
                  <c:v>513.60002439469099</c:v>
                </c:pt>
                <c:pt idx="4793">
                  <c:v>513.70002439944074</c:v>
                </c:pt>
                <c:pt idx="4794">
                  <c:v>513.80002440419048</c:v>
                </c:pt>
                <c:pt idx="4795">
                  <c:v>513.90002440894023</c:v>
                </c:pt>
                <c:pt idx="4796">
                  <c:v>514.00002441368997</c:v>
                </c:pt>
                <c:pt idx="4797">
                  <c:v>514.10002441843972</c:v>
                </c:pt>
                <c:pt idx="4798">
                  <c:v>514.20002442318946</c:v>
                </c:pt>
                <c:pt idx="4799">
                  <c:v>514.30002442793921</c:v>
                </c:pt>
                <c:pt idx="4800">
                  <c:v>514.40002443268895</c:v>
                </c:pt>
                <c:pt idx="4801">
                  <c:v>514.5000244374387</c:v>
                </c:pt>
                <c:pt idx="4802">
                  <c:v>514.60002444218844</c:v>
                </c:pt>
                <c:pt idx="4803">
                  <c:v>514.70002444693819</c:v>
                </c:pt>
                <c:pt idx="4804">
                  <c:v>514.80002445168793</c:v>
                </c:pt>
                <c:pt idx="4805">
                  <c:v>514.90002445643768</c:v>
                </c:pt>
                <c:pt idx="4806">
                  <c:v>515.00002446118742</c:v>
                </c:pt>
                <c:pt idx="4807">
                  <c:v>515.10002446593717</c:v>
                </c:pt>
                <c:pt idx="4808">
                  <c:v>515.20002447068691</c:v>
                </c:pt>
                <c:pt idx="4809">
                  <c:v>515.30002447543666</c:v>
                </c:pt>
                <c:pt idx="4810">
                  <c:v>515.4000244801864</c:v>
                </c:pt>
                <c:pt idx="4811">
                  <c:v>515.50002448493615</c:v>
                </c:pt>
                <c:pt idx="4812">
                  <c:v>515.60002448968589</c:v>
                </c:pt>
                <c:pt idx="4813">
                  <c:v>515.70002449443564</c:v>
                </c:pt>
                <c:pt idx="4814">
                  <c:v>515.80002449918538</c:v>
                </c:pt>
                <c:pt idx="4815">
                  <c:v>515.90002450393513</c:v>
                </c:pt>
                <c:pt idx="4816">
                  <c:v>516.00002450868487</c:v>
                </c:pt>
                <c:pt idx="4817">
                  <c:v>516.10002451343462</c:v>
                </c:pt>
                <c:pt idx="4818">
                  <c:v>516.20002451818436</c:v>
                </c:pt>
                <c:pt idx="4819">
                  <c:v>516.30002452293411</c:v>
                </c:pt>
                <c:pt idx="4820">
                  <c:v>516.40002452768385</c:v>
                </c:pt>
                <c:pt idx="4821">
                  <c:v>516.5000245324336</c:v>
                </c:pt>
                <c:pt idx="4822">
                  <c:v>516.60002453718334</c:v>
                </c:pt>
                <c:pt idx="4823">
                  <c:v>516.70002454193309</c:v>
                </c:pt>
                <c:pt idx="4824">
                  <c:v>516.80002454668283</c:v>
                </c:pt>
                <c:pt idx="4825">
                  <c:v>516.90002455143258</c:v>
                </c:pt>
                <c:pt idx="4826">
                  <c:v>517.00002455618232</c:v>
                </c:pt>
                <c:pt idx="4827">
                  <c:v>517.10002456093207</c:v>
                </c:pt>
                <c:pt idx="4828">
                  <c:v>517.20002456568182</c:v>
                </c:pt>
                <c:pt idx="4829">
                  <c:v>517.30002457043156</c:v>
                </c:pt>
                <c:pt idx="4830">
                  <c:v>517.40002457518131</c:v>
                </c:pt>
                <c:pt idx="4831">
                  <c:v>517.50002457993105</c:v>
                </c:pt>
                <c:pt idx="4832">
                  <c:v>517.6000245846808</c:v>
                </c:pt>
                <c:pt idx="4833">
                  <c:v>517.70002458943054</c:v>
                </c:pt>
                <c:pt idx="4834">
                  <c:v>517.80002459418029</c:v>
                </c:pt>
                <c:pt idx="4835">
                  <c:v>517.90002459893003</c:v>
                </c:pt>
                <c:pt idx="4836">
                  <c:v>518.00002460367978</c:v>
                </c:pt>
                <c:pt idx="4837">
                  <c:v>518.10002460842952</c:v>
                </c:pt>
                <c:pt idx="4838">
                  <c:v>518.20002461317927</c:v>
                </c:pt>
                <c:pt idx="4839">
                  <c:v>518.30002461792901</c:v>
                </c:pt>
                <c:pt idx="4840">
                  <c:v>518.40002462267876</c:v>
                </c:pt>
                <c:pt idx="4841">
                  <c:v>518.5000246274285</c:v>
                </c:pt>
                <c:pt idx="4842">
                  <c:v>518.60002463217825</c:v>
                </c:pt>
                <c:pt idx="4843">
                  <c:v>518.70002463692799</c:v>
                </c:pt>
                <c:pt idx="4844">
                  <c:v>518.80002464167774</c:v>
                </c:pt>
                <c:pt idx="4845">
                  <c:v>518.90002464642748</c:v>
                </c:pt>
                <c:pt idx="4846">
                  <c:v>519.00002465117723</c:v>
                </c:pt>
                <c:pt idx="4847">
                  <c:v>519.10002465592697</c:v>
                </c:pt>
                <c:pt idx="4848">
                  <c:v>519.20002466067672</c:v>
                </c:pt>
                <c:pt idx="4849">
                  <c:v>519.30002466542646</c:v>
                </c:pt>
                <c:pt idx="4850">
                  <c:v>519.40002467017621</c:v>
                </c:pt>
                <c:pt idx="4851">
                  <c:v>519.50002467492595</c:v>
                </c:pt>
                <c:pt idx="4852">
                  <c:v>519.6000246796757</c:v>
                </c:pt>
                <c:pt idx="4853">
                  <c:v>519.70002468442544</c:v>
                </c:pt>
                <c:pt idx="4854">
                  <c:v>519.80002468917519</c:v>
                </c:pt>
                <c:pt idx="4855">
                  <c:v>519.90002469392493</c:v>
                </c:pt>
                <c:pt idx="4856">
                  <c:v>520.00002469867468</c:v>
                </c:pt>
                <c:pt idx="4857">
                  <c:v>520.10002470342442</c:v>
                </c:pt>
                <c:pt idx="4858">
                  <c:v>520.20002470817417</c:v>
                </c:pt>
                <c:pt idx="4859">
                  <c:v>520.30002471292391</c:v>
                </c:pt>
                <c:pt idx="4860">
                  <c:v>520.40002471767366</c:v>
                </c:pt>
                <c:pt idx="4861">
                  <c:v>520.5000247224234</c:v>
                </c:pt>
                <c:pt idx="4862">
                  <c:v>520.60002472717315</c:v>
                </c:pt>
                <c:pt idx="4863">
                  <c:v>520.70002473192289</c:v>
                </c:pt>
                <c:pt idx="4864">
                  <c:v>520.80002473667264</c:v>
                </c:pt>
                <c:pt idx="4865">
                  <c:v>520.90002474142238</c:v>
                </c:pt>
                <c:pt idx="4866">
                  <c:v>521.00002474617213</c:v>
                </c:pt>
                <c:pt idx="4867">
                  <c:v>521.10002475092188</c:v>
                </c:pt>
                <c:pt idx="4868">
                  <c:v>521.20002475567162</c:v>
                </c:pt>
                <c:pt idx="4869">
                  <c:v>521.30002476042137</c:v>
                </c:pt>
                <c:pt idx="4870">
                  <c:v>521.40002476517111</c:v>
                </c:pt>
                <c:pt idx="4871">
                  <c:v>521.50002476992086</c:v>
                </c:pt>
                <c:pt idx="4872">
                  <c:v>521.6000247746706</c:v>
                </c:pt>
                <c:pt idx="4873">
                  <c:v>521.70002477942035</c:v>
                </c:pt>
                <c:pt idx="4874">
                  <c:v>521.80002478417009</c:v>
                </c:pt>
                <c:pt idx="4875">
                  <c:v>521.90002478891984</c:v>
                </c:pt>
                <c:pt idx="4876">
                  <c:v>522.00002479366958</c:v>
                </c:pt>
                <c:pt idx="4877">
                  <c:v>522.10002479841933</c:v>
                </c:pt>
                <c:pt idx="4878">
                  <c:v>522.20002480316907</c:v>
                </c:pt>
                <c:pt idx="4879">
                  <c:v>522.30002480791882</c:v>
                </c:pt>
                <c:pt idx="4880">
                  <c:v>522.40002481266856</c:v>
                </c:pt>
                <c:pt idx="4881">
                  <c:v>522.50002481741831</c:v>
                </c:pt>
                <c:pt idx="4882">
                  <c:v>522.60002482216805</c:v>
                </c:pt>
                <c:pt idx="4883">
                  <c:v>522.7000248269178</c:v>
                </c:pt>
                <c:pt idx="4884">
                  <c:v>522.80002483166754</c:v>
                </c:pt>
                <c:pt idx="4885">
                  <c:v>522.90002483641729</c:v>
                </c:pt>
                <c:pt idx="4886">
                  <c:v>523.00002484116703</c:v>
                </c:pt>
                <c:pt idx="4887">
                  <c:v>523.10002484591678</c:v>
                </c:pt>
                <c:pt idx="4888">
                  <c:v>523.20002485066652</c:v>
                </c:pt>
                <c:pt idx="4889">
                  <c:v>523.30002485541627</c:v>
                </c:pt>
                <c:pt idx="4890">
                  <c:v>523.40002486016601</c:v>
                </c:pt>
                <c:pt idx="4891">
                  <c:v>523.50002486491576</c:v>
                </c:pt>
                <c:pt idx="4892">
                  <c:v>523.6000248696655</c:v>
                </c:pt>
                <c:pt idx="4893">
                  <c:v>523.70002487441525</c:v>
                </c:pt>
                <c:pt idx="4894">
                  <c:v>523.80002487916499</c:v>
                </c:pt>
                <c:pt idx="4895">
                  <c:v>523.90002488391474</c:v>
                </c:pt>
                <c:pt idx="4896">
                  <c:v>524.00002488866448</c:v>
                </c:pt>
                <c:pt idx="4897">
                  <c:v>524.10002489341423</c:v>
                </c:pt>
                <c:pt idx="4898">
                  <c:v>524.20002489816397</c:v>
                </c:pt>
                <c:pt idx="4899">
                  <c:v>524.30002490291372</c:v>
                </c:pt>
                <c:pt idx="4900">
                  <c:v>524.40002490766346</c:v>
                </c:pt>
                <c:pt idx="4901">
                  <c:v>524.50002491241321</c:v>
                </c:pt>
                <c:pt idx="4902">
                  <c:v>524.60002491716295</c:v>
                </c:pt>
                <c:pt idx="4903">
                  <c:v>524.7000249219127</c:v>
                </c:pt>
                <c:pt idx="4904">
                  <c:v>524.80002492666245</c:v>
                </c:pt>
                <c:pt idx="4905">
                  <c:v>524.90002493141219</c:v>
                </c:pt>
                <c:pt idx="4906">
                  <c:v>525.00002493616194</c:v>
                </c:pt>
                <c:pt idx="4907">
                  <c:v>525.10002494091168</c:v>
                </c:pt>
                <c:pt idx="4908">
                  <c:v>525.20002494566143</c:v>
                </c:pt>
                <c:pt idx="4909">
                  <c:v>525.30002495041117</c:v>
                </c:pt>
                <c:pt idx="4910">
                  <c:v>525.40002495516092</c:v>
                </c:pt>
                <c:pt idx="4911">
                  <c:v>525.50002495991066</c:v>
                </c:pt>
                <c:pt idx="4912">
                  <c:v>525.60002496466041</c:v>
                </c:pt>
                <c:pt idx="4913">
                  <c:v>525.70002496941015</c:v>
                </c:pt>
                <c:pt idx="4914">
                  <c:v>525.8000249741599</c:v>
                </c:pt>
                <c:pt idx="4915">
                  <c:v>525.90002497890964</c:v>
                </c:pt>
                <c:pt idx="4916">
                  <c:v>526.00002498365939</c:v>
                </c:pt>
                <c:pt idx="4917">
                  <c:v>526.10002498840913</c:v>
                </c:pt>
                <c:pt idx="4918">
                  <c:v>526.20002499315888</c:v>
                </c:pt>
                <c:pt idx="4919">
                  <c:v>526.30002499790862</c:v>
                </c:pt>
                <c:pt idx="4920">
                  <c:v>526.40002500265837</c:v>
                </c:pt>
                <c:pt idx="4921">
                  <c:v>526.50002500740811</c:v>
                </c:pt>
                <c:pt idx="4922">
                  <c:v>526.60002501215786</c:v>
                </c:pt>
                <c:pt idx="4923">
                  <c:v>526.7000250169076</c:v>
                </c:pt>
                <c:pt idx="4924">
                  <c:v>526.80002502165735</c:v>
                </c:pt>
                <c:pt idx="4925">
                  <c:v>526.90002502640709</c:v>
                </c:pt>
                <c:pt idx="4926">
                  <c:v>527.00002503115684</c:v>
                </c:pt>
                <c:pt idx="4927">
                  <c:v>527.10002503590658</c:v>
                </c:pt>
                <c:pt idx="4928">
                  <c:v>527.20002504065633</c:v>
                </c:pt>
                <c:pt idx="4929">
                  <c:v>527.30002504540607</c:v>
                </c:pt>
                <c:pt idx="4930">
                  <c:v>527.40002505015582</c:v>
                </c:pt>
                <c:pt idx="4931">
                  <c:v>527.50002505490556</c:v>
                </c:pt>
                <c:pt idx="4932">
                  <c:v>527.60002505965531</c:v>
                </c:pt>
                <c:pt idx="4933">
                  <c:v>527.70002506440505</c:v>
                </c:pt>
                <c:pt idx="4934">
                  <c:v>527.8000250691548</c:v>
                </c:pt>
                <c:pt idx="4935">
                  <c:v>527.90002507390454</c:v>
                </c:pt>
                <c:pt idx="4936">
                  <c:v>528.00002507865429</c:v>
                </c:pt>
                <c:pt idx="4937">
                  <c:v>528.10002508340403</c:v>
                </c:pt>
                <c:pt idx="4938">
                  <c:v>528.20002508815378</c:v>
                </c:pt>
                <c:pt idx="4939">
                  <c:v>528.30002509290352</c:v>
                </c:pt>
                <c:pt idx="4940">
                  <c:v>528.40002509765327</c:v>
                </c:pt>
                <c:pt idx="4941">
                  <c:v>528.50002510240301</c:v>
                </c:pt>
                <c:pt idx="4942">
                  <c:v>528.60002510715276</c:v>
                </c:pt>
                <c:pt idx="4943">
                  <c:v>528.70002511190251</c:v>
                </c:pt>
                <c:pt idx="4944">
                  <c:v>528.80002511665225</c:v>
                </c:pt>
                <c:pt idx="4945">
                  <c:v>528.900025121402</c:v>
                </c:pt>
                <c:pt idx="4946">
                  <c:v>529.00002512615174</c:v>
                </c:pt>
                <c:pt idx="4947">
                  <c:v>529.10002513090149</c:v>
                </c:pt>
                <c:pt idx="4948">
                  <c:v>529.20002513565123</c:v>
                </c:pt>
                <c:pt idx="4949">
                  <c:v>529.30002514040098</c:v>
                </c:pt>
                <c:pt idx="4950">
                  <c:v>529.40002514515072</c:v>
                </c:pt>
                <c:pt idx="4951">
                  <c:v>529.50002514990047</c:v>
                </c:pt>
                <c:pt idx="4952">
                  <c:v>529.60002515465021</c:v>
                </c:pt>
                <c:pt idx="4953">
                  <c:v>529.70002515939996</c:v>
                </c:pt>
                <c:pt idx="4954">
                  <c:v>529.8000251641497</c:v>
                </c:pt>
                <c:pt idx="4955">
                  <c:v>529.90002516889945</c:v>
                </c:pt>
                <c:pt idx="4956">
                  <c:v>530.00002517364919</c:v>
                </c:pt>
                <c:pt idx="4957">
                  <c:v>530.10002517839894</c:v>
                </c:pt>
                <c:pt idx="4958">
                  <c:v>530.20002518314868</c:v>
                </c:pt>
                <c:pt idx="4959">
                  <c:v>530.30002518789843</c:v>
                </c:pt>
                <c:pt idx="4960">
                  <c:v>530.40002519264817</c:v>
                </c:pt>
                <c:pt idx="4961">
                  <c:v>530.50002519739792</c:v>
                </c:pt>
                <c:pt idx="4962">
                  <c:v>530.60002520214766</c:v>
                </c:pt>
                <c:pt idx="4963">
                  <c:v>530.70002520689741</c:v>
                </c:pt>
                <c:pt idx="4964">
                  <c:v>530.80002521164715</c:v>
                </c:pt>
                <c:pt idx="4965">
                  <c:v>530.9000252163969</c:v>
                </c:pt>
                <c:pt idx="4966">
                  <c:v>531.00002522114664</c:v>
                </c:pt>
                <c:pt idx="4967">
                  <c:v>531.10002522589639</c:v>
                </c:pt>
                <c:pt idx="4968">
                  <c:v>531.20002523064613</c:v>
                </c:pt>
                <c:pt idx="4969">
                  <c:v>531.30002523539588</c:v>
                </c:pt>
                <c:pt idx="4970">
                  <c:v>531.40002524014562</c:v>
                </c:pt>
                <c:pt idx="4971">
                  <c:v>531.50002524489537</c:v>
                </c:pt>
                <c:pt idx="4972">
                  <c:v>531.60002524964511</c:v>
                </c:pt>
                <c:pt idx="4973">
                  <c:v>531.70002525439486</c:v>
                </c:pt>
                <c:pt idx="4974">
                  <c:v>531.8000252591446</c:v>
                </c:pt>
                <c:pt idx="4975">
                  <c:v>531.90002526389435</c:v>
                </c:pt>
                <c:pt idx="4976">
                  <c:v>532.00002526864409</c:v>
                </c:pt>
                <c:pt idx="4977">
                  <c:v>532.10002527339384</c:v>
                </c:pt>
                <c:pt idx="4978">
                  <c:v>532.20002527814358</c:v>
                </c:pt>
                <c:pt idx="4979">
                  <c:v>532.30002528289333</c:v>
                </c:pt>
                <c:pt idx="4980">
                  <c:v>532.40002528764307</c:v>
                </c:pt>
                <c:pt idx="4981">
                  <c:v>532.50002529239282</c:v>
                </c:pt>
                <c:pt idx="4982">
                  <c:v>532.60002529714257</c:v>
                </c:pt>
                <c:pt idx="4983">
                  <c:v>532.70002530189231</c:v>
                </c:pt>
                <c:pt idx="4984">
                  <c:v>532.80002530664206</c:v>
                </c:pt>
                <c:pt idx="4985">
                  <c:v>532.9000253113918</c:v>
                </c:pt>
                <c:pt idx="4986">
                  <c:v>533.00002531614155</c:v>
                </c:pt>
                <c:pt idx="4987">
                  <c:v>533.10002532089129</c:v>
                </c:pt>
                <c:pt idx="4988">
                  <c:v>533.20002532564104</c:v>
                </c:pt>
                <c:pt idx="4989">
                  <c:v>533.30002533039078</c:v>
                </c:pt>
                <c:pt idx="4990">
                  <c:v>533.40002533514053</c:v>
                </c:pt>
                <c:pt idx="4991">
                  <c:v>533.50002533989027</c:v>
                </c:pt>
                <c:pt idx="4992">
                  <c:v>533.60002534464002</c:v>
                </c:pt>
                <c:pt idx="4993">
                  <c:v>533.70002534938976</c:v>
                </c:pt>
                <c:pt idx="4994">
                  <c:v>533.80002535413951</c:v>
                </c:pt>
                <c:pt idx="4995">
                  <c:v>533.90002535888925</c:v>
                </c:pt>
                <c:pt idx="4996">
                  <c:v>534.000025363639</c:v>
                </c:pt>
                <c:pt idx="4997">
                  <c:v>534.10002536838874</c:v>
                </c:pt>
                <c:pt idx="4998">
                  <c:v>534.20002537313849</c:v>
                </c:pt>
                <c:pt idx="4999">
                  <c:v>534.30002537788823</c:v>
                </c:pt>
                <c:pt idx="5000">
                  <c:v>534.40002538263798</c:v>
                </c:pt>
                <c:pt idx="5001">
                  <c:v>534.50002538738772</c:v>
                </c:pt>
                <c:pt idx="5002">
                  <c:v>534.60002539213747</c:v>
                </c:pt>
                <c:pt idx="5003">
                  <c:v>534.70002539688721</c:v>
                </c:pt>
                <c:pt idx="5004">
                  <c:v>534.80002540163696</c:v>
                </c:pt>
                <c:pt idx="5005">
                  <c:v>534.9000254063867</c:v>
                </c:pt>
                <c:pt idx="5006">
                  <c:v>535.00002541113645</c:v>
                </c:pt>
                <c:pt idx="5007">
                  <c:v>535.10002541588619</c:v>
                </c:pt>
                <c:pt idx="5008">
                  <c:v>535.20002542063594</c:v>
                </c:pt>
                <c:pt idx="5009">
                  <c:v>535.30002542538568</c:v>
                </c:pt>
                <c:pt idx="5010">
                  <c:v>535.40002543013543</c:v>
                </c:pt>
                <c:pt idx="5011">
                  <c:v>535.50002543488517</c:v>
                </c:pt>
                <c:pt idx="5012">
                  <c:v>535.60002543963492</c:v>
                </c:pt>
                <c:pt idx="5013">
                  <c:v>535.70002544438466</c:v>
                </c:pt>
                <c:pt idx="5014">
                  <c:v>535.80002544913441</c:v>
                </c:pt>
                <c:pt idx="5015">
                  <c:v>535.90002545388415</c:v>
                </c:pt>
                <c:pt idx="5016">
                  <c:v>536.0000254586339</c:v>
                </c:pt>
                <c:pt idx="5017">
                  <c:v>536.10002546338364</c:v>
                </c:pt>
                <c:pt idx="5018">
                  <c:v>536.20002546813339</c:v>
                </c:pt>
                <c:pt idx="5019">
                  <c:v>536.30002547288314</c:v>
                </c:pt>
                <c:pt idx="5020">
                  <c:v>536.40002547763288</c:v>
                </c:pt>
                <c:pt idx="5021">
                  <c:v>536.50002548238263</c:v>
                </c:pt>
                <c:pt idx="5022">
                  <c:v>536.60002548713237</c:v>
                </c:pt>
                <c:pt idx="5023">
                  <c:v>536.70002549188212</c:v>
                </c:pt>
                <c:pt idx="5024">
                  <c:v>536.80002549663186</c:v>
                </c:pt>
                <c:pt idx="5025">
                  <c:v>536.90002550138161</c:v>
                </c:pt>
                <c:pt idx="5026">
                  <c:v>537.00002550613135</c:v>
                </c:pt>
                <c:pt idx="5027">
                  <c:v>537.1000255108811</c:v>
                </c:pt>
                <c:pt idx="5028">
                  <c:v>537.20002551563084</c:v>
                </c:pt>
                <c:pt idx="5029">
                  <c:v>537.30002552038059</c:v>
                </c:pt>
                <c:pt idx="5030">
                  <c:v>537.40002552513033</c:v>
                </c:pt>
                <c:pt idx="5031">
                  <c:v>537.50002552988008</c:v>
                </c:pt>
                <c:pt idx="5032">
                  <c:v>537.60002553462982</c:v>
                </c:pt>
                <c:pt idx="5033">
                  <c:v>537.70002553937957</c:v>
                </c:pt>
                <c:pt idx="5034">
                  <c:v>537.80002554412931</c:v>
                </c:pt>
                <c:pt idx="5035">
                  <c:v>537.90002554887906</c:v>
                </c:pt>
                <c:pt idx="5036">
                  <c:v>538.0000255536288</c:v>
                </c:pt>
                <c:pt idx="5037">
                  <c:v>538.10002555837855</c:v>
                </c:pt>
                <c:pt idx="5038">
                  <c:v>538.20002556312829</c:v>
                </c:pt>
                <c:pt idx="5039">
                  <c:v>538.30002556787804</c:v>
                </c:pt>
                <c:pt idx="5040">
                  <c:v>538.40002557262778</c:v>
                </c:pt>
                <c:pt idx="5041">
                  <c:v>538.50002557737753</c:v>
                </c:pt>
                <c:pt idx="5042">
                  <c:v>538.60002558212727</c:v>
                </c:pt>
                <c:pt idx="5043">
                  <c:v>538.70002558687702</c:v>
                </c:pt>
                <c:pt idx="5044">
                  <c:v>538.80002559162676</c:v>
                </c:pt>
                <c:pt idx="5045">
                  <c:v>538.90002559637651</c:v>
                </c:pt>
                <c:pt idx="5046">
                  <c:v>539.00002560112625</c:v>
                </c:pt>
                <c:pt idx="5047">
                  <c:v>539.100025605876</c:v>
                </c:pt>
                <c:pt idx="5048">
                  <c:v>539.20002561062574</c:v>
                </c:pt>
                <c:pt idx="5049">
                  <c:v>539.30002561537549</c:v>
                </c:pt>
                <c:pt idx="5050">
                  <c:v>539.40002562012523</c:v>
                </c:pt>
                <c:pt idx="5051">
                  <c:v>539.50002562487498</c:v>
                </c:pt>
                <c:pt idx="5052">
                  <c:v>539.60002562962472</c:v>
                </c:pt>
                <c:pt idx="5053">
                  <c:v>539.70002563437447</c:v>
                </c:pt>
                <c:pt idx="5054">
                  <c:v>539.80002563912421</c:v>
                </c:pt>
                <c:pt idx="5055">
                  <c:v>539.90002564387396</c:v>
                </c:pt>
                <c:pt idx="5056">
                  <c:v>540.0000256486237</c:v>
                </c:pt>
                <c:pt idx="5057">
                  <c:v>540.10002565337345</c:v>
                </c:pt>
                <c:pt idx="5058">
                  <c:v>540.2000256581232</c:v>
                </c:pt>
                <c:pt idx="5059">
                  <c:v>540.30002566287294</c:v>
                </c:pt>
                <c:pt idx="5060">
                  <c:v>540.40002566762269</c:v>
                </c:pt>
                <c:pt idx="5061">
                  <c:v>540.50002567237243</c:v>
                </c:pt>
                <c:pt idx="5062">
                  <c:v>540.60002567712218</c:v>
                </c:pt>
                <c:pt idx="5063">
                  <c:v>540.70002568187192</c:v>
                </c:pt>
                <c:pt idx="5064">
                  <c:v>540.80002568662167</c:v>
                </c:pt>
                <c:pt idx="5065">
                  <c:v>540.90002569137141</c:v>
                </c:pt>
                <c:pt idx="5066">
                  <c:v>541.00002569612116</c:v>
                </c:pt>
                <c:pt idx="5067">
                  <c:v>541.1000257008709</c:v>
                </c:pt>
                <c:pt idx="5068">
                  <c:v>541.20002570562065</c:v>
                </c:pt>
                <c:pt idx="5069">
                  <c:v>541.30002571037039</c:v>
                </c:pt>
                <c:pt idx="5070">
                  <c:v>541.40002571512014</c:v>
                </c:pt>
                <c:pt idx="5071">
                  <c:v>541.50002571986988</c:v>
                </c:pt>
                <c:pt idx="5072">
                  <c:v>541.60002572461963</c:v>
                </c:pt>
                <c:pt idx="5073">
                  <c:v>541.70002572936937</c:v>
                </c:pt>
                <c:pt idx="5074">
                  <c:v>541.80002573411912</c:v>
                </c:pt>
                <c:pt idx="5075">
                  <c:v>541.90002573886886</c:v>
                </c:pt>
                <c:pt idx="5076">
                  <c:v>542.00002574361861</c:v>
                </c:pt>
                <c:pt idx="5077">
                  <c:v>542.10002574836835</c:v>
                </c:pt>
                <c:pt idx="5078">
                  <c:v>542.2000257531181</c:v>
                </c:pt>
                <c:pt idx="5079">
                  <c:v>542.30002575786784</c:v>
                </c:pt>
                <c:pt idx="5080">
                  <c:v>542.40002576261759</c:v>
                </c:pt>
                <c:pt idx="5081">
                  <c:v>542.50002576736733</c:v>
                </c:pt>
                <c:pt idx="5082">
                  <c:v>542.60002577211708</c:v>
                </c:pt>
                <c:pt idx="5083">
                  <c:v>542.70002577686682</c:v>
                </c:pt>
                <c:pt idx="5084">
                  <c:v>542.80002578161657</c:v>
                </c:pt>
                <c:pt idx="5085">
                  <c:v>542.90002578636631</c:v>
                </c:pt>
                <c:pt idx="5086">
                  <c:v>543.00002579111606</c:v>
                </c:pt>
                <c:pt idx="5087">
                  <c:v>543.1000257958658</c:v>
                </c:pt>
                <c:pt idx="5088">
                  <c:v>543.20002580061555</c:v>
                </c:pt>
                <c:pt idx="5089">
                  <c:v>543.30002580536529</c:v>
                </c:pt>
                <c:pt idx="5090">
                  <c:v>543.40002581011504</c:v>
                </c:pt>
                <c:pt idx="5091">
                  <c:v>543.50002581486478</c:v>
                </c:pt>
                <c:pt idx="5092">
                  <c:v>543.60002581961453</c:v>
                </c:pt>
                <c:pt idx="5093">
                  <c:v>543.70002582436427</c:v>
                </c:pt>
                <c:pt idx="5094">
                  <c:v>543.80002582911402</c:v>
                </c:pt>
                <c:pt idx="5095">
                  <c:v>543.90002583386377</c:v>
                </c:pt>
                <c:pt idx="5096">
                  <c:v>544.00002583861351</c:v>
                </c:pt>
                <c:pt idx="5097">
                  <c:v>544.10002584336326</c:v>
                </c:pt>
                <c:pt idx="5098">
                  <c:v>544.200025848113</c:v>
                </c:pt>
                <c:pt idx="5099">
                  <c:v>544.30002585286275</c:v>
                </c:pt>
                <c:pt idx="5100">
                  <c:v>544.40002585761249</c:v>
                </c:pt>
                <c:pt idx="5101">
                  <c:v>544.50002586236224</c:v>
                </c:pt>
                <c:pt idx="5102">
                  <c:v>544.60002586711198</c:v>
                </c:pt>
                <c:pt idx="5103">
                  <c:v>544.70002587186173</c:v>
                </c:pt>
                <c:pt idx="5104">
                  <c:v>544.80002587661147</c:v>
                </c:pt>
                <c:pt idx="5105">
                  <c:v>544.90002588136122</c:v>
                </c:pt>
                <c:pt idx="5106">
                  <c:v>545.00002588611096</c:v>
                </c:pt>
                <c:pt idx="5107">
                  <c:v>545.10002589086071</c:v>
                </c:pt>
                <c:pt idx="5108">
                  <c:v>545.20002589561045</c:v>
                </c:pt>
                <c:pt idx="5109">
                  <c:v>545.3000259003602</c:v>
                </c:pt>
                <c:pt idx="5110">
                  <c:v>545.40002590510994</c:v>
                </c:pt>
                <c:pt idx="5111">
                  <c:v>545.50002590985969</c:v>
                </c:pt>
                <c:pt idx="5112">
                  <c:v>545.60002591460943</c:v>
                </c:pt>
                <c:pt idx="5113">
                  <c:v>545.70002591935918</c:v>
                </c:pt>
                <c:pt idx="5114">
                  <c:v>545.80002592410892</c:v>
                </c:pt>
                <c:pt idx="5115">
                  <c:v>545.90002592885867</c:v>
                </c:pt>
                <c:pt idx="5116">
                  <c:v>546.00002593360841</c:v>
                </c:pt>
                <c:pt idx="5117">
                  <c:v>546.10002593835816</c:v>
                </c:pt>
                <c:pt idx="5118">
                  <c:v>546.2000259431079</c:v>
                </c:pt>
                <c:pt idx="5119">
                  <c:v>546.30002594785765</c:v>
                </c:pt>
                <c:pt idx="5120">
                  <c:v>546.40002595260739</c:v>
                </c:pt>
                <c:pt idx="5121">
                  <c:v>546.50002595735714</c:v>
                </c:pt>
                <c:pt idx="5122">
                  <c:v>546.60002596210688</c:v>
                </c:pt>
                <c:pt idx="5123">
                  <c:v>546.70002596685663</c:v>
                </c:pt>
                <c:pt idx="5124">
                  <c:v>546.80002597160637</c:v>
                </c:pt>
                <c:pt idx="5125">
                  <c:v>546.90002597635612</c:v>
                </c:pt>
                <c:pt idx="5126">
                  <c:v>547.00002598110586</c:v>
                </c:pt>
                <c:pt idx="5127">
                  <c:v>547.10002598585561</c:v>
                </c:pt>
                <c:pt idx="5128">
                  <c:v>547.20002599060535</c:v>
                </c:pt>
                <c:pt idx="5129">
                  <c:v>547.3000259953551</c:v>
                </c:pt>
                <c:pt idx="5130">
                  <c:v>547.40002600010484</c:v>
                </c:pt>
                <c:pt idx="5131">
                  <c:v>547.50002600485459</c:v>
                </c:pt>
                <c:pt idx="5132">
                  <c:v>547.60002600960433</c:v>
                </c:pt>
                <c:pt idx="5133">
                  <c:v>547.70002601435408</c:v>
                </c:pt>
                <c:pt idx="5134">
                  <c:v>547.80002601910383</c:v>
                </c:pt>
                <c:pt idx="5135">
                  <c:v>547.90002602385357</c:v>
                </c:pt>
                <c:pt idx="5136">
                  <c:v>548.00002602860332</c:v>
                </c:pt>
                <c:pt idx="5137">
                  <c:v>548.10002603335306</c:v>
                </c:pt>
                <c:pt idx="5138">
                  <c:v>548.20002603810281</c:v>
                </c:pt>
                <c:pt idx="5139">
                  <c:v>548.30002604285255</c:v>
                </c:pt>
                <c:pt idx="5140">
                  <c:v>548.4000260476023</c:v>
                </c:pt>
                <c:pt idx="5141">
                  <c:v>548.50002605235204</c:v>
                </c:pt>
                <c:pt idx="5142">
                  <c:v>548.60002605710179</c:v>
                </c:pt>
                <c:pt idx="5143">
                  <c:v>548.70002606185153</c:v>
                </c:pt>
                <c:pt idx="5144">
                  <c:v>548.80002606660128</c:v>
                </c:pt>
                <c:pt idx="5145">
                  <c:v>548.90002607135102</c:v>
                </c:pt>
                <c:pt idx="5146">
                  <c:v>549.00002607610077</c:v>
                </c:pt>
                <c:pt idx="5147">
                  <c:v>549.10002608085051</c:v>
                </c:pt>
                <c:pt idx="5148">
                  <c:v>549.20002608560026</c:v>
                </c:pt>
                <c:pt idx="5149">
                  <c:v>549.30002609035</c:v>
                </c:pt>
                <c:pt idx="5150">
                  <c:v>549.40002609509975</c:v>
                </c:pt>
                <c:pt idx="5151">
                  <c:v>549.50002609984949</c:v>
                </c:pt>
                <c:pt idx="5152">
                  <c:v>549.60002610459924</c:v>
                </c:pt>
                <c:pt idx="5153">
                  <c:v>549.70002610934898</c:v>
                </c:pt>
                <c:pt idx="5154">
                  <c:v>549.80002611409873</c:v>
                </c:pt>
                <c:pt idx="5155">
                  <c:v>549.90002611884847</c:v>
                </c:pt>
                <c:pt idx="5156">
                  <c:v>550.00002612359822</c:v>
                </c:pt>
                <c:pt idx="5157">
                  <c:v>550.10002612834796</c:v>
                </c:pt>
                <c:pt idx="5158">
                  <c:v>550.20002613309771</c:v>
                </c:pt>
                <c:pt idx="5159">
                  <c:v>550.30002613784745</c:v>
                </c:pt>
                <c:pt idx="5160">
                  <c:v>550.4000261425972</c:v>
                </c:pt>
                <c:pt idx="5161">
                  <c:v>550.50002614734694</c:v>
                </c:pt>
                <c:pt idx="5162">
                  <c:v>550.60002615209669</c:v>
                </c:pt>
                <c:pt idx="5163">
                  <c:v>550.70002615684643</c:v>
                </c:pt>
                <c:pt idx="5164">
                  <c:v>550.80002616159618</c:v>
                </c:pt>
                <c:pt idx="5165">
                  <c:v>550.90002616634592</c:v>
                </c:pt>
                <c:pt idx="5166">
                  <c:v>551.00002617109567</c:v>
                </c:pt>
                <c:pt idx="5167">
                  <c:v>551.10002617584541</c:v>
                </c:pt>
                <c:pt idx="5168">
                  <c:v>551.20002618059516</c:v>
                </c:pt>
                <c:pt idx="5169">
                  <c:v>551.3000261853449</c:v>
                </c:pt>
                <c:pt idx="5170">
                  <c:v>551.40002619009465</c:v>
                </c:pt>
                <c:pt idx="5171">
                  <c:v>551.50002619484439</c:v>
                </c:pt>
                <c:pt idx="5172">
                  <c:v>551.60002619959414</c:v>
                </c:pt>
                <c:pt idx="5173">
                  <c:v>551.70002620434389</c:v>
                </c:pt>
                <c:pt idx="5174">
                  <c:v>551.80002620909363</c:v>
                </c:pt>
                <c:pt idx="5175">
                  <c:v>551.90002621384338</c:v>
                </c:pt>
                <c:pt idx="5176">
                  <c:v>552.00002621859312</c:v>
                </c:pt>
                <c:pt idx="5177">
                  <c:v>552.10002622334287</c:v>
                </c:pt>
                <c:pt idx="5178">
                  <c:v>552.20002622809261</c:v>
                </c:pt>
                <c:pt idx="5179">
                  <c:v>552.30002623284236</c:v>
                </c:pt>
                <c:pt idx="5180">
                  <c:v>552.4000262375921</c:v>
                </c:pt>
                <c:pt idx="5181">
                  <c:v>552.50002624234185</c:v>
                </c:pt>
                <c:pt idx="5182">
                  <c:v>552.60002624709159</c:v>
                </c:pt>
                <c:pt idx="5183">
                  <c:v>552.70002625184134</c:v>
                </c:pt>
                <c:pt idx="5184">
                  <c:v>552.80002625659108</c:v>
                </c:pt>
                <c:pt idx="5185">
                  <c:v>552.90002626134083</c:v>
                </c:pt>
                <c:pt idx="5186">
                  <c:v>553.00002626609057</c:v>
                </c:pt>
                <c:pt idx="5187">
                  <c:v>553.10002627084032</c:v>
                </c:pt>
                <c:pt idx="5188">
                  <c:v>553.20002627559006</c:v>
                </c:pt>
                <c:pt idx="5189">
                  <c:v>553.30002628033981</c:v>
                </c:pt>
                <c:pt idx="5190">
                  <c:v>553.40002628508955</c:v>
                </c:pt>
                <c:pt idx="5191">
                  <c:v>553.5000262898393</c:v>
                </c:pt>
                <c:pt idx="5192">
                  <c:v>553.60002629458904</c:v>
                </c:pt>
                <c:pt idx="5193">
                  <c:v>553.70002629933879</c:v>
                </c:pt>
                <c:pt idx="5194">
                  <c:v>553.80002630408853</c:v>
                </c:pt>
                <c:pt idx="5195">
                  <c:v>553.90002630883828</c:v>
                </c:pt>
                <c:pt idx="5196">
                  <c:v>554.00002631358802</c:v>
                </c:pt>
                <c:pt idx="5197">
                  <c:v>554.10002631833777</c:v>
                </c:pt>
                <c:pt idx="5198">
                  <c:v>554.20002632308751</c:v>
                </c:pt>
                <c:pt idx="5199">
                  <c:v>554.30002632783726</c:v>
                </c:pt>
                <c:pt idx="5200">
                  <c:v>554.400026332587</c:v>
                </c:pt>
                <c:pt idx="5201">
                  <c:v>554.50002633733675</c:v>
                </c:pt>
                <c:pt idx="5202">
                  <c:v>554.60002634208649</c:v>
                </c:pt>
                <c:pt idx="5203">
                  <c:v>554.70002634683624</c:v>
                </c:pt>
                <c:pt idx="5204">
                  <c:v>554.80002635158598</c:v>
                </c:pt>
                <c:pt idx="5205">
                  <c:v>554.90002635633573</c:v>
                </c:pt>
                <c:pt idx="5206">
                  <c:v>555.00002636108547</c:v>
                </c:pt>
                <c:pt idx="5207">
                  <c:v>555.10002636583522</c:v>
                </c:pt>
                <c:pt idx="5208">
                  <c:v>555.20002637058496</c:v>
                </c:pt>
                <c:pt idx="5209">
                  <c:v>555.30002637533471</c:v>
                </c:pt>
                <c:pt idx="5210">
                  <c:v>555.40002638008446</c:v>
                </c:pt>
                <c:pt idx="5211">
                  <c:v>555.5000263848342</c:v>
                </c:pt>
                <c:pt idx="5212">
                  <c:v>555.60002638958395</c:v>
                </c:pt>
                <c:pt idx="5213">
                  <c:v>555.70002639433369</c:v>
                </c:pt>
                <c:pt idx="5214">
                  <c:v>555.80002639908344</c:v>
                </c:pt>
                <c:pt idx="5215">
                  <c:v>555.90002640383318</c:v>
                </c:pt>
                <c:pt idx="5216">
                  <c:v>556.00002640858293</c:v>
                </c:pt>
                <c:pt idx="5217">
                  <c:v>556.10002641333267</c:v>
                </c:pt>
                <c:pt idx="5218">
                  <c:v>556.20002641808242</c:v>
                </c:pt>
                <c:pt idx="5219">
                  <c:v>556.30002642283216</c:v>
                </c:pt>
                <c:pt idx="5220">
                  <c:v>556.40002642758191</c:v>
                </c:pt>
                <c:pt idx="5221">
                  <c:v>556.50002643233165</c:v>
                </c:pt>
                <c:pt idx="5222">
                  <c:v>556.6000264370814</c:v>
                </c:pt>
                <c:pt idx="5223">
                  <c:v>556.70002644183114</c:v>
                </c:pt>
                <c:pt idx="5224">
                  <c:v>556.80002644658089</c:v>
                </c:pt>
                <c:pt idx="5225">
                  <c:v>556.90002645133063</c:v>
                </c:pt>
                <c:pt idx="5226">
                  <c:v>557.00002645608038</c:v>
                </c:pt>
                <c:pt idx="5227">
                  <c:v>557.10002646083012</c:v>
                </c:pt>
                <c:pt idx="5228">
                  <c:v>557.20002646557987</c:v>
                </c:pt>
                <c:pt idx="5229">
                  <c:v>557.30002647032961</c:v>
                </c:pt>
                <c:pt idx="5230">
                  <c:v>557.40002647507936</c:v>
                </c:pt>
                <c:pt idx="5231">
                  <c:v>557.5000264798291</c:v>
                </c:pt>
                <c:pt idx="5232">
                  <c:v>557.60002648457885</c:v>
                </c:pt>
                <c:pt idx="5233">
                  <c:v>557.70002648932859</c:v>
                </c:pt>
                <c:pt idx="5234">
                  <c:v>557.80002649407834</c:v>
                </c:pt>
                <c:pt idx="5235">
                  <c:v>557.90002649882808</c:v>
                </c:pt>
                <c:pt idx="5236">
                  <c:v>558.00002650357783</c:v>
                </c:pt>
                <c:pt idx="5237">
                  <c:v>558.10002650832757</c:v>
                </c:pt>
                <c:pt idx="5238">
                  <c:v>558.20002651307732</c:v>
                </c:pt>
                <c:pt idx="5239">
                  <c:v>558.30002651782706</c:v>
                </c:pt>
                <c:pt idx="5240">
                  <c:v>558.40002652257681</c:v>
                </c:pt>
                <c:pt idx="5241">
                  <c:v>558.50002652732655</c:v>
                </c:pt>
                <c:pt idx="5242">
                  <c:v>558.6000265320763</c:v>
                </c:pt>
                <c:pt idx="5243">
                  <c:v>558.70002653682604</c:v>
                </c:pt>
                <c:pt idx="5244">
                  <c:v>558.80002654157579</c:v>
                </c:pt>
                <c:pt idx="5245">
                  <c:v>558.90002654632553</c:v>
                </c:pt>
                <c:pt idx="5246">
                  <c:v>559.00002655107528</c:v>
                </c:pt>
                <c:pt idx="5247">
                  <c:v>559.10002655582502</c:v>
                </c:pt>
                <c:pt idx="5248">
                  <c:v>559.20002656057477</c:v>
                </c:pt>
                <c:pt idx="5249">
                  <c:v>559.30002656532452</c:v>
                </c:pt>
                <c:pt idx="5250">
                  <c:v>559.40002657007426</c:v>
                </c:pt>
                <c:pt idx="5251">
                  <c:v>559.50002657482401</c:v>
                </c:pt>
                <c:pt idx="5252">
                  <c:v>559.60002657957375</c:v>
                </c:pt>
                <c:pt idx="5253">
                  <c:v>559.7000265843235</c:v>
                </c:pt>
                <c:pt idx="5254">
                  <c:v>559.80002658907324</c:v>
                </c:pt>
                <c:pt idx="5255">
                  <c:v>559.90002659382299</c:v>
                </c:pt>
                <c:pt idx="5256">
                  <c:v>560.00002659857273</c:v>
                </c:pt>
                <c:pt idx="5257">
                  <c:v>560.10002660332248</c:v>
                </c:pt>
                <c:pt idx="5258">
                  <c:v>560.20002660807222</c:v>
                </c:pt>
                <c:pt idx="5259">
                  <c:v>560.30002661282197</c:v>
                </c:pt>
                <c:pt idx="5260">
                  <c:v>560.40002661757171</c:v>
                </c:pt>
                <c:pt idx="5261">
                  <c:v>560.50002662232146</c:v>
                </c:pt>
                <c:pt idx="5262">
                  <c:v>560.6000266270712</c:v>
                </c:pt>
                <c:pt idx="5263">
                  <c:v>560.70002663182095</c:v>
                </c:pt>
                <c:pt idx="5264">
                  <c:v>560.80002663657069</c:v>
                </c:pt>
                <c:pt idx="5265">
                  <c:v>560.90002664132044</c:v>
                </c:pt>
                <c:pt idx="5266">
                  <c:v>561.00002664607018</c:v>
                </c:pt>
                <c:pt idx="5267">
                  <c:v>561.10002665081993</c:v>
                </c:pt>
                <c:pt idx="5268">
                  <c:v>561.20002665556967</c:v>
                </c:pt>
                <c:pt idx="5269">
                  <c:v>561.30002666031942</c:v>
                </c:pt>
                <c:pt idx="5270">
                  <c:v>561.40002666506916</c:v>
                </c:pt>
                <c:pt idx="5271">
                  <c:v>561.50002666981891</c:v>
                </c:pt>
                <c:pt idx="5272">
                  <c:v>561.60002667456865</c:v>
                </c:pt>
                <c:pt idx="5273">
                  <c:v>561.7000266793184</c:v>
                </c:pt>
                <c:pt idx="5274">
                  <c:v>561.80002668406814</c:v>
                </c:pt>
                <c:pt idx="5275">
                  <c:v>561.90002668881789</c:v>
                </c:pt>
                <c:pt idx="5276">
                  <c:v>562.00002669356763</c:v>
                </c:pt>
                <c:pt idx="5277">
                  <c:v>562.10002669831738</c:v>
                </c:pt>
                <c:pt idx="5278">
                  <c:v>562.20002670306712</c:v>
                </c:pt>
                <c:pt idx="5279">
                  <c:v>562.30002670781687</c:v>
                </c:pt>
                <c:pt idx="5280">
                  <c:v>562.40002671256661</c:v>
                </c:pt>
                <c:pt idx="5281">
                  <c:v>562.50002671731636</c:v>
                </c:pt>
                <c:pt idx="5282">
                  <c:v>562.6000267220661</c:v>
                </c:pt>
                <c:pt idx="5283">
                  <c:v>562.70002672681585</c:v>
                </c:pt>
                <c:pt idx="5284">
                  <c:v>562.80002673156559</c:v>
                </c:pt>
                <c:pt idx="5285">
                  <c:v>562.90002673631534</c:v>
                </c:pt>
                <c:pt idx="5286">
                  <c:v>563.00002674106508</c:v>
                </c:pt>
                <c:pt idx="5287">
                  <c:v>563.10002674581483</c:v>
                </c:pt>
                <c:pt idx="5288">
                  <c:v>563.20002675056458</c:v>
                </c:pt>
                <c:pt idx="5289">
                  <c:v>563.30002675531432</c:v>
                </c:pt>
                <c:pt idx="5290">
                  <c:v>563.40002676006407</c:v>
                </c:pt>
                <c:pt idx="5291">
                  <c:v>563.50002676481381</c:v>
                </c:pt>
                <c:pt idx="5292">
                  <c:v>563.60002676956356</c:v>
                </c:pt>
                <c:pt idx="5293">
                  <c:v>563.7000267743133</c:v>
                </c:pt>
                <c:pt idx="5294">
                  <c:v>563.80002677906305</c:v>
                </c:pt>
                <c:pt idx="5295">
                  <c:v>563.90002678381279</c:v>
                </c:pt>
                <c:pt idx="5296">
                  <c:v>564.00002678856254</c:v>
                </c:pt>
                <c:pt idx="5297">
                  <c:v>564.10002679331228</c:v>
                </c:pt>
                <c:pt idx="5298">
                  <c:v>564.20002679806203</c:v>
                </c:pt>
                <c:pt idx="5299">
                  <c:v>564.30002680281177</c:v>
                </c:pt>
                <c:pt idx="5300">
                  <c:v>564.40002680756152</c:v>
                </c:pt>
                <c:pt idx="5301">
                  <c:v>564.50002681231126</c:v>
                </c:pt>
                <c:pt idx="5302">
                  <c:v>564.60002681706101</c:v>
                </c:pt>
                <c:pt idx="5303">
                  <c:v>564.70002682181075</c:v>
                </c:pt>
                <c:pt idx="5304">
                  <c:v>564.8000268265605</c:v>
                </c:pt>
                <c:pt idx="5305">
                  <c:v>564.90002683131024</c:v>
                </c:pt>
                <c:pt idx="5306">
                  <c:v>565.00002683605999</c:v>
                </c:pt>
                <c:pt idx="5307">
                  <c:v>565.10002684080973</c:v>
                </c:pt>
                <c:pt idx="5308">
                  <c:v>565.20002684555948</c:v>
                </c:pt>
                <c:pt idx="5309">
                  <c:v>565.30002685030922</c:v>
                </c:pt>
                <c:pt idx="5310">
                  <c:v>565.40002685505897</c:v>
                </c:pt>
                <c:pt idx="5311">
                  <c:v>565.50002685980871</c:v>
                </c:pt>
                <c:pt idx="5312">
                  <c:v>565.60002686455846</c:v>
                </c:pt>
                <c:pt idx="5313">
                  <c:v>565.7000268693082</c:v>
                </c:pt>
                <c:pt idx="5314">
                  <c:v>565.80002687405795</c:v>
                </c:pt>
                <c:pt idx="5315">
                  <c:v>565.90002687880769</c:v>
                </c:pt>
                <c:pt idx="5316">
                  <c:v>566.00002688355744</c:v>
                </c:pt>
                <c:pt idx="5317">
                  <c:v>566.10002688830718</c:v>
                </c:pt>
                <c:pt idx="5318">
                  <c:v>566.20002689305693</c:v>
                </c:pt>
                <c:pt idx="5319">
                  <c:v>566.30002689780667</c:v>
                </c:pt>
                <c:pt idx="5320">
                  <c:v>566.40002690255642</c:v>
                </c:pt>
                <c:pt idx="5321">
                  <c:v>566.50002690730616</c:v>
                </c:pt>
                <c:pt idx="5322">
                  <c:v>566.60002691205591</c:v>
                </c:pt>
                <c:pt idx="5323">
                  <c:v>566.70002691680565</c:v>
                </c:pt>
                <c:pt idx="5324">
                  <c:v>566.8000269215554</c:v>
                </c:pt>
                <c:pt idx="5325">
                  <c:v>566.90002692630515</c:v>
                </c:pt>
                <c:pt idx="5326">
                  <c:v>567.00002693105489</c:v>
                </c:pt>
                <c:pt idx="5327">
                  <c:v>567.10002693580464</c:v>
                </c:pt>
                <c:pt idx="5328">
                  <c:v>567.20002694055438</c:v>
                </c:pt>
                <c:pt idx="5329">
                  <c:v>567.30002694530413</c:v>
                </c:pt>
                <c:pt idx="5330">
                  <c:v>567.40002695005387</c:v>
                </c:pt>
                <c:pt idx="5331">
                  <c:v>567.50002695480362</c:v>
                </c:pt>
                <c:pt idx="5332">
                  <c:v>567.60002695955336</c:v>
                </c:pt>
                <c:pt idx="5333">
                  <c:v>567.70002696430311</c:v>
                </c:pt>
                <c:pt idx="5334">
                  <c:v>567.80002696905285</c:v>
                </c:pt>
                <c:pt idx="5335">
                  <c:v>567.9000269738026</c:v>
                </c:pt>
                <c:pt idx="5336">
                  <c:v>568.00002697855234</c:v>
                </c:pt>
                <c:pt idx="5337">
                  <c:v>568.10002698330209</c:v>
                </c:pt>
                <c:pt idx="5338">
                  <c:v>568.20002698805183</c:v>
                </c:pt>
                <c:pt idx="5339">
                  <c:v>568.30002699280158</c:v>
                </c:pt>
                <c:pt idx="5340">
                  <c:v>568.40002699755132</c:v>
                </c:pt>
                <c:pt idx="5341">
                  <c:v>568.50002700230107</c:v>
                </c:pt>
                <c:pt idx="5342">
                  <c:v>568.60002700705081</c:v>
                </c:pt>
                <c:pt idx="5343">
                  <c:v>568.70002701180056</c:v>
                </c:pt>
                <c:pt idx="5344">
                  <c:v>568.8000270165503</c:v>
                </c:pt>
                <c:pt idx="5345">
                  <c:v>568.90002702130005</c:v>
                </c:pt>
                <c:pt idx="5346">
                  <c:v>569.00002702604979</c:v>
                </c:pt>
                <c:pt idx="5347">
                  <c:v>569.10002703079954</c:v>
                </c:pt>
                <c:pt idx="5348">
                  <c:v>569.20002703554928</c:v>
                </c:pt>
                <c:pt idx="5349">
                  <c:v>569.30002704029903</c:v>
                </c:pt>
                <c:pt idx="5350">
                  <c:v>569.40002704504877</c:v>
                </c:pt>
                <c:pt idx="5351">
                  <c:v>569.50002704979852</c:v>
                </c:pt>
                <c:pt idx="5352">
                  <c:v>569.60002705454826</c:v>
                </c:pt>
                <c:pt idx="5353">
                  <c:v>569.70002705929801</c:v>
                </c:pt>
                <c:pt idx="5354">
                  <c:v>569.80002706404775</c:v>
                </c:pt>
                <c:pt idx="5355">
                  <c:v>569.9000270687975</c:v>
                </c:pt>
                <c:pt idx="5356">
                  <c:v>570.00002707354724</c:v>
                </c:pt>
                <c:pt idx="5357">
                  <c:v>570.10002707829699</c:v>
                </c:pt>
                <c:pt idx="5358">
                  <c:v>570.20002708304673</c:v>
                </c:pt>
                <c:pt idx="5359">
                  <c:v>570.30002708779648</c:v>
                </c:pt>
                <c:pt idx="5360">
                  <c:v>570.40002709254622</c:v>
                </c:pt>
                <c:pt idx="5361">
                  <c:v>570.50002709729597</c:v>
                </c:pt>
                <c:pt idx="5362">
                  <c:v>570.60002710204571</c:v>
                </c:pt>
                <c:pt idx="5363">
                  <c:v>570.70002710679546</c:v>
                </c:pt>
                <c:pt idx="5364">
                  <c:v>570.80002711154521</c:v>
                </c:pt>
                <c:pt idx="5365">
                  <c:v>570.90002711629495</c:v>
                </c:pt>
                <c:pt idx="5366">
                  <c:v>571.0000271210447</c:v>
                </c:pt>
                <c:pt idx="5367">
                  <c:v>571.10002712579444</c:v>
                </c:pt>
                <c:pt idx="5368">
                  <c:v>571.20002713054419</c:v>
                </c:pt>
                <c:pt idx="5369">
                  <c:v>571.30002713529393</c:v>
                </c:pt>
                <c:pt idx="5370">
                  <c:v>571.40002714004368</c:v>
                </c:pt>
                <c:pt idx="5371">
                  <c:v>571.50002714479342</c:v>
                </c:pt>
                <c:pt idx="5372">
                  <c:v>571.60002714954317</c:v>
                </c:pt>
                <c:pt idx="5373">
                  <c:v>571.70002715429291</c:v>
                </c:pt>
                <c:pt idx="5374">
                  <c:v>571.80002715904266</c:v>
                </c:pt>
                <c:pt idx="5375">
                  <c:v>571.9000271637924</c:v>
                </c:pt>
                <c:pt idx="5376">
                  <c:v>572.00002716854215</c:v>
                </c:pt>
                <c:pt idx="5377">
                  <c:v>572.10002717329189</c:v>
                </c:pt>
                <c:pt idx="5378">
                  <c:v>572.20002717804164</c:v>
                </c:pt>
                <c:pt idx="5379">
                  <c:v>572.30002718279138</c:v>
                </c:pt>
                <c:pt idx="5380">
                  <c:v>572.40002718754113</c:v>
                </c:pt>
                <c:pt idx="5381">
                  <c:v>572.50002719229087</c:v>
                </c:pt>
                <c:pt idx="5382">
                  <c:v>572.60002719704062</c:v>
                </c:pt>
                <c:pt idx="5383">
                  <c:v>572.70002720179036</c:v>
                </c:pt>
                <c:pt idx="5384">
                  <c:v>572.80002720654011</c:v>
                </c:pt>
                <c:pt idx="5385">
                  <c:v>572.90002721128985</c:v>
                </c:pt>
                <c:pt idx="5386">
                  <c:v>573.0000272160396</c:v>
                </c:pt>
                <c:pt idx="5387">
                  <c:v>573.10002722078934</c:v>
                </c:pt>
                <c:pt idx="5388">
                  <c:v>573.20002722553909</c:v>
                </c:pt>
                <c:pt idx="5389">
                  <c:v>573.30002723028883</c:v>
                </c:pt>
                <c:pt idx="5390">
                  <c:v>573.40002723503858</c:v>
                </c:pt>
                <c:pt idx="5391">
                  <c:v>573.50002723978832</c:v>
                </c:pt>
                <c:pt idx="5392">
                  <c:v>573.60002724453807</c:v>
                </c:pt>
                <c:pt idx="5393">
                  <c:v>573.70002724928781</c:v>
                </c:pt>
                <c:pt idx="5394">
                  <c:v>573.80002725403756</c:v>
                </c:pt>
                <c:pt idx="5395">
                  <c:v>573.9000272587873</c:v>
                </c:pt>
                <c:pt idx="5396">
                  <c:v>574.00002726353705</c:v>
                </c:pt>
                <c:pt idx="5397">
                  <c:v>574.10002726828679</c:v>
                </c:pt>
                <c:pt idx="5398">
                  <c:v>574.20002727303654</c:v>
                </c:pt>
                <c:pt idx="5399">
                  <c:v>574.30002727778628</c:v>
                </c:pt>
                <c:pt idx="5400">
                  <c:v>574.40002728253603</c:v>
                </c:pt>
                <c:pt idx="5401">
                  <c:v>574.50002728728577</c:v>
                </c:pt>
                <c:pt idx="5402">
                  <c:v>574.60002729203552</c:v>
                </c:pt>
                <c:pt idx="5403">
                  <c:v>574.70002729678527</c:v>
                </c:pt>
                <c:pt idx="5404">
                  <c:v>574.80002730153501</c:v>
                </c:pt>
                <c:pt idx="5405">
                  <c:v>574.90002730628476</c:v>
                </c:pt>
                <c:pt idx="5406">
                  <c:v>575.0000273110345</c:v>
                </c:pt>
                <c:pt idx="5407">
                  <c:v>575.10002731578425</c:v>
                </c:pt>
                <c:pt idx="5408">
                  <c:v>575.20002732053399</c:v>
                </c:pt>
                <c:pt idx="5409">
                  <c:v>575.30002732528374</c:v>
                </c:pt>
                <c:pt idx="5410">
                  <c:v>575.40002733003348</c:v>
                </c:pt>
                <c:pt idx="5411">
                  <c:v>575.50002733478323</c:v>
                </c:pt>
                <c:pt idx="5412">
                  <c:v>575.60002733953297</c:v>
                </c:pt>
                <c:pt idx="5413">
                  <c:v>575.70002734428272</c:v>
                </c:pt>
                <c:pt idx="5414">
                  <c:v>575.80002734903246</c:v>
                </c:pt>
                <c:pt idx="5415">
                  <c:v>575.90002735378221</c:v>
                </c:pt>
                <c:pt idx="5416">
                  <c:v>576.00002735853195</c:v>
                </c:pt>
                <c:pt idx="5417">
                  <c:v>576.1000273632817</c:v>
                </c:pt>
                <c:pt idx="5418">
                  <c:v>576.20002736803144</c:v>
                </c:pt>
                <c:pt idx="5419">
                  <c:v>576.30002737278119</c:v>
                </c:pt>
                <c:pt idx="5420">
                  <c:v>576.40002737753093</c:v>
                </c:pt>
                <c:pt idx="5421">
                  <c:v>576.50002738228068</c:v>
                </c:pt>
                <c:pt idx="5422">
                  <c:v>576.60002738703042</c:v>
                </c:pt>
                <c:pt idx="5423">
                  <c:v>576.70002739178017</c:v>
                </c:pt>
                <c:pt idx="5424">
                  <c:v>576.80002739652991</c:v>
                </c:pt>
                <c:pt idx="5425">
                  <c:v>576.90002740127966</c:v>
                </c:pt>
                <c:pt idx="5426">
                  <c:v>577.0000274060294</c:v>
                </c:pt>
                <c:pt idx="5427">
                  <c:v>577.10002741077915</c:v>
                </c:pt>
                <c:pt idx="5428">
                  <c:v>577.20002741552889</c:v>
                </c:pt>
                <c:pt idx="5429">
                  <c:v>577.30002742027864</c:v>
                </c:pt>
                <c:pt idx="5430">
                  <c:v>577.40002742502838</c:v>
                </c:pt>
                <c:pt idx="5431">
                  <c:v>577.50002742977813</c:v>
                </c:pt>
                <c:pt idx="5432">
                  <c:v>577.60002743452787</c:v>
                </c:pt>
                <c:pt idx="5433">
                  <c:v>577.70002743927762</c:v>
                </c:pt>
                <c:pt idx="5434">
                  <c:v>577.80002744402736</c:v>
                </c:pt>
                <c:pt idx="5435">
                  <c:v>577.90002744877711</c:v>
                </c:pt>
                <c:pt idx="5436">
                  <c:v>578.00002745352685</c:v>
                </c:pt>
                <c:pt idx="5437">
                  <c:v>578.1000274582766</c:v>
                </c:pt>
                <c:pt idx="5438">
                  <c:v>578.20002746302634</c:v>
                </c:pt>
                <c:pt idx="5439">
                  <c:v>578.30002746777609</c:v>
                </c:pt>
                <c:pt idx="5440">
                  <c:v>578.40002747252584</c:v>
                </c:pt>
                <c:pt idx="5441">
                  <c:v>578.50002747727558</c:v>
                </c:pt>
                <c:pt idx="5442">
                  <c:v>578.60002748202533</c:v>
                </c:pt>
                <c:pt idx="5443">
                  <c:v>578.70002748677507</c:v>
                </c:pt>
                <c:pt idx="5444">
                  <c:v>578.80002749152482</c:v>
                </c:pt>
                <c:pt idx="5445">
                  <c:v>578.90002749627456</c:v>
                </c:pt>
                <c:pt idx="5446">
                  <c:v>579.00002750102431</c:v>
                </c:pt>
                <c:pt idx="5447">
                  <c:v>579.10002750577405</c:v>
                </c:pt>
                <c:pt idx="5448">
                  <c:v>579.2000275105238</c:v>
                </c:pt>
                <c:pt idx="5449">
                  <c:v>579.30002751527354</c:v>
                </c:pt>
                <c:pt idx="5450">
                  <c:v>579.40002752002329</c:v>
                </c:pt>
                <c:pt idx="5451">
                  <c:v>579.50002752477303</c:v>
                </c:pt>
                <c:pt idx="5452">
                  <c:v>579.60002752952278</c:v>
                </c:pt>
                <c:pt idx="5453">
                  <c:v>579.70002753427252</c:v>
                </c:pt>
                <c:pt idx="5454">
                  <c:v>579.80002753902227</c:v>
                </c:pt>
                <c:pt idx="5455">
                  <c:v>579.90002754377201</c:v>
                </c:pt>
                <c:pt idx="5456">
                  <c:v>580.00002754852176</c:v>
                </c:pt>
                <c:pt idx="5457">
                  <c:v>580.1000275532715</c:v>
                </c:pt>
                <c:pt idx="5458">
                  <c:v>580.20002755802125</c:v>
                </c:pt>
                <c:pt idx="5459">
                  <c:v>580.30002756277099</c:v>
                </c:pt>
                <c:pt idx="5460">
                  <c:v>580.40002756752074</c:v>
                </c:pt>
                <c:pt idx="5461">
                  <c:v>580.50002757227048</c:v>
                </c:pt>
                <c:pt idx="5462">
                  <c:v>580.60002757702023</c:v>
                </c:pt>
                <c:pt idx="5463">
                  <c:v>580.70002758176997</c:v>
                </c:pt>
                <c:pt idx="5464">
                  <c:v>580.80002758651972</c:v>
                </c:pt>
                <c:pt idx="5465">
                  <c:v>580.90002759126946</c:v>
                </c:pt>
                <c:pt idx="5466">
                  <c:v>581.00002759601921</c:v>
                </c:pt>
                <c:pt idx="5467">
                  <c:v>581.10002760076895</c:v>
                </c:pt>
                <c:pt idx="5468">
                  <c:v>581.2000276055187</c:v>
                </c:pt>
                <c:pt idx="5469">
                  <c:v>581.30002761026844</c:v>
                </c:pt>
                <c:pt idx="5470">
                  <c:v>581.40002761501819</c:v>
                </c:pt>
                <c:pt idx="5471">
                  <c:v>581.50002761976793</c:v>
                </c:pt>
                <c:pt idx="5472">
                  <c:v>581.60002762451768</c:v>
                </c:pt>
                <c:pt idx="5473">
                  <c:v>581.70002762926742</c:v>
                </c:pt>
                <c:pt idx="5474">
                  <c:v>581.80002763401717</c:v>
                </c:pt>
                <c:pt idx="5475">
                  <c:v>581.90002763876691</c:v>
                </c:pt>
                <c:pt idx="5476">
                  <c:v>582.00002764351666</c:v>
                </c:pt>
                <c:pt idx="5477">
                  <c:v>582.1000276482664</c:v>
                </c:pt>
                <c:pt idx="5478">
                  <c:v>582.20002765301615</c:v>
                </c:pt>
                <c:pt idx="5479">
                  <c:v>582.3000276577659</c:v>
                </c:pt>
                <c:pt idx="5480">
                  <c:v>582.40002766251564</c:v>
                </c:pt>
                <c:pt idx="5481">
                  <c:v>582.50002766726539</c:v>
                </c:pt>
                <c:pt idx="5482">
                  <c:v>582.60002767201513</c:v>
                </c:pt>
                <c:pt idx="5483">
                  <c:v>582.70002767676488</c:v>
                </c:pt>
                <c:pt idx="5484">
                  <c:v>582.80002768151462</c:v>
                </c:pt>
                <c:pt idx="5485">
                  <c:v>582.90002768626437</c:v>
                </c:pt>
                <c:pt idx="5486">
                  <c:v>583.00002769101411</c:v>
                </c:pt>
                <c:pt idx="5487">
                  <c:v>583.10002769576386</c:v>
                </c:pt>
                <c:pt idx="5488">
                  <c:v>583.2000277005136</c:v>
                </c:pt>
                <c:pt idx="5489">
                  <c:v>583.30002770526335</c:v>
                </c:pt>
                <c:pt idx="5490">
                  <c:v>583.40002771001309</c:v>
                </c:pt>
                <c:pt idx="5491">
                  <c:v>583.50002771476284</c:v>
                </c:pt>
                <c:pt idx="5492">
                  <c:v>583.60002771951258</c:v>
                </c:pt>
                <c:pt idx="5493">
                  <c:v>583.70002772426233</c:v>
                </c:pt>
                <c:pt idx="5494">
                  <c:v>583.80002772901207</c:v>
                </c:pt>
                <c:pt idx="5495">
                  <c:v>583.90002773376182</c:v>
                </c:pt>
                <c:pt idx="5496">
                  <c:v>584.00002773851156</c:v>
                </c:pt>
                <c:pt idx="5497">
                  <c:v>584.10002774326131</c:v>
                </c:pt>
                <c:pt idx="5498">
                  <c:v>584.20002774801105</c:v>
                </c:pt>
                <c:pt idx="5499">
                  <c:v>584.3000277527608</c:v>
                </c:pt>
                <c:pt idx="5500">
                  <c:v>584.40002775751054</c:v>
                </c:pt>
                <c:pt idx="5501">
                  <c:v>584.50002776226029</c:v>
                </c:pt>
                <c:pt idx="5502">
                  <c:v>584.60002776701003</c:v>
                </c:pt>
                <c:pt idx="5503">
                  <c:v>584.70002777175978</c:v>
                </c:pt>
                <c:pt idx="5504">
                  <c:v>584.80002777650952</c:v>
                </c:pt>
                <c:pt idx="5505">
                  <c:v>584.90002778125927</c:v>
                </c:pt>
                <c:pt idx="5506">
                  <c:v>585.00002778600901</c:v>
                </c:pt>
                <c:pt idx="5507">
                  <c:v>585.10002779075876</c:v>
                </c:pt>
                <c:pt idx="5508">
                  <c:v>585.2000277955085</c:v>
                </c:pt>
                <c:pt idx="5509">
                  <c:v>585.30002780025825</c:v>
                </c:pt>
                <c:pt idx="5510">
                  <c:v>585.40002780500799</c:v>
                </c:pt>
                <c:pt idx="5511">
                  <c:v>585.50002780975774</c:v>
                </c:pt>
                <c:pt idx="5512">
                  <c:v>585.60002781450748</c:v>
                </c:pt>
                <c:pt idx="5513">
                  <c:v>585.70002781925723</c:v>
                </c:pt>
                <c:pt idx="5514">
                  <c:v>585.80002782400697</c:v>
                </c:pt>
                <c:pt idx="5515">
                  <c:v>585.90002782875672</c:v>
                </c:pt>
                <c:pt idx="5516">
                  <c:v>586.00002783350646</c:v>
                </c:pt>
                <c:pt idx="5517">
                  <c:v>586.10002783825621</c:v>
                </c:pt>
                <c:pt idx="5518">
                  <c:v>586.20002784300596</c:v>
                </c:pt>
                <c:pt idx="5519">
                  <c:v>586.3000278477557</c:v>
                </c:pt>
                <c:pt idx="5520">
                  <c:v>586.40002785250545</c:v>
                </c:pt>
                <c:pt idx="5521">
                  <c:v>586.50002785725519</c:v>
                </c:pt>
                <c:pt idx="5522">
                  <c:v>586.60002786200494</c:v>
                </c:pt>
                <c:pt idx="5523">
                  <c:v>586.70002786675468</c:v>
                </c:pt>
                <c:pt idx="5524">
                  <c:v>586.80002787150443</c:v>
                </c:pt>
                <c:pt idx="5525">
                  <c:v>586.90002787625417</c:v>
                </c:pt>
                <c:pt idx="5526">
                  <c:v>587.00002788100392</c:v>
                </c:pt>
                <c:pt idx="5527">
                  <c:v>587.10002788575366</c:v>
                </c:pt>
                <c:pt idx="5528">
                  <c:v>587.20002789050341</c:v>
                </c:pt>
                <c:pt idx="5529">
                  <c:v>587.30002789525315</c:v>
                </c:pt>
                <c:pt idx="5530">
                  <c:v>587.4000279000029</c:v>
                </c:pt>
                <c:pt idx="5531">
                  <c:v>587.50002790475264</c:v>
                </c:pt>
                <c:pt idx="5532">
                  <c:v>587.60002790950239</c:v>
                </c:pt>
                <c:pt idx="5533">
                  <c:v>587.70002791425213</c:v>
                </c:pt>
                <c:pt idx="5534">
                  <c:v>587.80002791900188</c:v>
                </c:pt>
                <c:pt idx="5535">
                  <c:v>587.90002792375162</c:v>
                </c:pt>
                <c:pt idx="5536">
                  <c:v>588.00002792850137</c:v>
                </c:pt>
                <c:pt idx="5537">
                  <c:v>588.10002793325111</c:v>
                </c:pt>
                <c:pt idx="5538">
                  <c:v>588.20002793800086</c:v>
                </c:pt>
                <c:pt idx="5539">
                  <c:v>588.3000279427506</c:v>
                </c:pt>
                <c:pt idx="5540">
                  <c:v>588.40002794750035</c:v>
                </c:pt>
                <c:pt idx="5541">
                  <c:v>588.50002795225009</c:v>
                </c:pt>
                <c:pt idx="5542">
                  <c:v>588.60002795699984</c:v>
                </c:pt>
                <c:pt idx="5543">
                  <c:v>588.70002796174958</c:v>
                </c:pt>
                <c:pt idx="5544">
                  <c:v>588.80002796649933</c:v>
                </c:pt>
                <c:pt idx="5545">
                  <c:v>588.90002797124907</c:v>
                </c:pt>
                <c:pt idx="5546">
                  <c:v>589.00002797599882</c:v>
                </c:pt>
                <c:pt idx="5547">
                  <c:v>589.10002798074856</c:v>
                </c:pt>
                <c:pt idx="5548">
                  <c:v>589.20002798549831</c:v>
                </c:pt>
                <c:pt idx="5549">
                  <c:v>589.30002799024805</c:v>
                </c:pt>
                <c:pt idx="5550">
                  <c:v>589.4000279949978</c:v>
                </c:pt>
                <c:pt idx="5551">
                  <c:v>589.50002799974754</c:v>
                </c:pt>
                <c:pt idx="5552">
                  <c:v>589.60002800449729</c:v>
                </c:pt>
                <c:pt idx="5553">
                  <c:v>589.70002800924703</c:v>
                </c:pt>
                <c:pt idx="5554">
                  <c:v>589.80002801399678</c:v>
                </c:pt>
                <c:pt idx="5555">
                  <c:v>589.90002801874653</c:v>
                </c:pt>
                <c:pt idx="5556">
                  <c:v>590.00002802349627</c:v>
                </c:pt>
                <c:pt idx="5557">
                  <c:v>590.10002802824602</c:v>
                </c:pt>
                <c:pt idx="5558">
                  <c:v>590.20002803299576</c:v>
                </c:pt>
                <c:pt idx="5559">
                  <c:v>590.30002803774551</c:v>
                </c:pt>
                <c:pt idx="5560">
                  <c:v>590.40002804249525</c:v>
                </c:pt>
                <c:pt idx="5561">
                  <c:v>590.500028047245</c:v>
                </c:pt>
                <c:pt idx="5562">
                  <c:v>590.60002805199474</c:v>
                </c:pt>
                <c:pt idx="5563">
                  <c:v>590.70002805674449</c:v>
                </c:pt>
                <c:pt idx="5564">
                  <c:v>590.80002806149423</c:v>
                </c:pt>
                <c:pt idx="5565">
                  <c:v>590.90002806624398</c:v>
                </c:pt>
                <c:pt idx="5566">
                  <c:v>591.00002807099372</c:v>
                </c:pt>
                <c:pt idx="5567">
                  <c:v>591.10002807574347</c:v>
                </c:pt>
                <c:pt idx="5568">
                  <c:v>591.20002808049321</c:v>
                </c:pt>
                <c:pt idx="5569">
                  <c:v>591.30002808524296</c:v>
                </c:pt>
                <c:pt idx="5570">
                  <c:v>591.4000280899927</c:v>
                </c:pt>
                <c:pt idx="5571">
                  <c:v>591.50002809474245</c:v>
                </c:pt>
                <c:pt idx="5572">
                  <c:v>591.60002809949219</c:v>
                </c:pt>
                <c:pt idx="5573">
                  <c:v>591.70002810424194</c:v>
                </c:pt>
                <c:pt idx="5574">
                  <c:v>591.80002810899168</c:v>
                </c:pt>
                <c:pt idx="5575">
                  <c:v>591.90002811374143</c:v>
                </c:pt>
                <c:pt idx="5576">
                  <c:v>592.00002811849117</c:v>
                </c:pt>
                <c:pt idx="5577">
                  <c:v>592.10002812324092</c:v>
                </c:pt>
                <c:pt idx="5578">
                  <c:v>592.20002812799066</c:v>
                </c:pt>
                <c:pt idx="5579">
                  <c:v>592.30002813274041</c:v>
                </c:pt>
                <c:pt idx="5580">
                  <c:v>592.40002813749015</c:v>
                </c:pt>
                <c:pt idx="5581">
                  <c:v>592.5000281422399</c:v>
                </c:pt>
                <c:pt idx="5582">
                  <c:v>592.60002814698964</c:v>
                </c:pt>
                <c:pt idx="5583">
                  <c:v>592.70002815173939</c:v>
                </c:pt>
                <c:pt idx="5584">
                  <c:v>592.80002815648913</c:v>
                </c:pt>
                <c:pt idx="5585">
                  <c:v>592.90002816123888</c:v>
                </c:pt>
                <c:pt idx="5586">
                  <c:v>593.00002816598862</c:v>
                </c:pt>
                <c:pt idx="5587">
                  <c:v>593.10002817073837</c:v>
                </c:pt>
                <c:pt idx="5588">
                  <c:v>593.20002817548811</c:v>
                </c:pt>
                <c:pt idx="5589">
                  <c:v>593.30002818023786</c:v>
                </c:pt>
                <c:pt idx="5590">
                  <c:v>593.4000281849876</c:v>
                </c:pt>
                <c:pt idx="5591">
                  <c:v>593.50002818973735</c:v>
                </c:pt>
                <c:pt idx="5592">
                  <c:v>593.60002819448709</c:v>
                </c:pt>
                <c:pt idx="5593">
                  <c:v>593.70002819923684</c:v>
                </c:pt>
                <c:pt idx="5594">
                  <c:v>593.80002820398659</c:v>
                </c:pt>
                <c:pt idx="5595">
                  <c:v>593.90002820873633</c:v>
                </c:pt>
                <c:pt idx="5596">
                  <c:v>594.00002821348608</c:v>
                </c:pt>
                <c:pt idx="5597">
                  <c:v>594.10002821823582</c:v>
                </c:pt>
                <c:pt idx="5598">
                  <c:v>594.20002822298557</c:v>
                </c:pt>
                <c:pt idx="5599">
                  <c:v>594.30002822773531</c:v>
                </c:pt>
                <c:pt idx="5600">
                  <c:v>594.40002823248506</c:v>
                </c:pt>
                <c:pt idx="5601">
                  <c:v>594.5000282372348</c:v>
                </c:pt>
                <c:pt idx="5602">
                  <c:v>594.60002824198455</c:v>
                </c:pt>
                <c:pt idx="5603">
                  <c:v>594.70002824673429</c:v>
                </c:pt>
                <c:pt idx="5604">
                  <c:v>594.80002825148404</c:v>
                </c:pt>
                <c:pt idx="5605">
                  <c:v>594.90002825623378</c:v>
                </c:pt>
                <c:pt idx="5606">
                  <c:v>595.00002826098353</c:v>
                </c:pt>
                <c:pt idx="5607">
                  <c:v>595.10002826573327</c:v>
                </c:pt>
                <c:pt idx="5608">
                  <c:v>595.20002827048302</c:v>
                </c:pt>
                <c:pt idx="5609">
                  <c:v>595.30002827523276</c:v>
                </c:pt>
                <c:pt idx="5610">
                  <c:v>595.40002827998251</c:v>
                </c:pt>
                <c:pt idx="5611">
                  <c:v>595.50002828473225</c:v>
                </c:pt>
                <c:pt idx="5612">
                  <c:v>595.600028289482</c:v>
                </c:pt>
                <c:pt idx="5613">
                  <c:v>595.70002829423174</c:v>
                </c:pt>
                <c:pt idx="5614">
                  <c:v>595.80002829898149</c:v>
                </c:pt>
                <c:pt idx="5615">
                  <c:v>595.90002830373123</c:v>
                </c:pt>
                <c:pt idx="5616">
                  <c:v>596.00002830848098</c:v>
                </c:pt>
                <c:pt idx="5617">
                  <c:v>596.10002831323072</c:v>
                </c:pt>
                <c:pt idx="5618">
                  <c:v>596.20002831798047</c:v>
                </c:pt>
                <c:pt idx="5619">
                  <c:v>596.30002832273021</c:v>
                </c:pt>
                <c:pt idx="5620">
                  <c:v>596.40002832747996</c:v>
                </c:pt>
                <c:pt idx="5621">
                  <c:v>596.5000283322297</c:v>
                </c:pt>
                <c:pt idx="5622">
                  <c:v>596.60002833697945</c:v>
                </c:pt>
                <c:pt idx="5623">
                  <c:v>596.70002834172919</c:v>
                </c:pt>
                <c:pt idx="5624">
                  <c:v>596.80002834647894</c:v>
                </c:pt>
                <c:pt idx="5625">
                  <c:v>596.90002835122868</c:v>
                </c:pt>
                <c:pt idx="5626">
                  <c:v>597.00002835597843</c:v>
                </c:pt>
                <c:pt idx="5627">
                  <c:v>597.10002836072817</c:v>
                </c:pt>
                <c:pt idx="5628">
                  <c:v>597.20002836547792</c:v>
                </c:pt>
                <c:pt idx="5629">
                  <c:v>597.30002837022766</c:v>
                </c:pt>
                <c:pt idx="5630">
                  <c:v>597.40002837497741</c:v>
                </c:pt>
                <c:pt idx="5631">
                  <c:v>597.50002837972715</c:v>
                </c:pt>
                <c:pt idx="5632">
                  <c:v>597.6000283844769</c:v>
                </c:pt>
                <c:pt idx="5633">
                  <c:v>597.70002838922665</c:v>
                </c:pt>
                <c:pt idx="5634">
                  <c:v>597.80002839397639</c:v>
                </c:pt>
                <c:pt idx="5635">
                  <c:v>597.90002839872614</c:v>
                </c:pt>
                <c:pt idx="5636">
                  <c:v>598.00002840347588</c:v>
                </c:pt>
                <c:pt idx="5637">
                  <c:v>598.10002840822563</c:v>
                </c:pt>
                <c:pt idx="5638">
                  <c:v>598.20002841297537</c:v>
                </c:pt>
                <c:pt idx="5639">
                  <c:v>598.30002841772512</c:v>
                </c:pt>
                <c:pt idx="5640">
                  <c:v>598.40002842247486</c:v>
                </c:pt>
                <c:pt idx="5641">
                  <c:v>598.50002842722461</c:v>
                </c:pt>
                <c:pt idx="5642">
                  <c:v>598.60002843197435</c:v>
                </c:pt>
                <c:pt idx="5643">
                  <c:v>598.7000284367241</c:v>
                </c:pt>
                <c:pt idx="5644">
                  <c:v>598.80002844147384</c:v>
                </c:pt>
                <c:pt idx="5645">
                  <c:v>598.90002844622359</c:v>
                </c:pt>
                <c:pt idx="5646">
                  <c:v>599.00002845097333</c:v>
                </c:pt>
                <c:pt idx="5647">
                  <c:v>599.10002845572308</c:v>
                </c:pt>
                <c:pt idx="5648">
                  <c:v>599.20002846047282</c:v>
                </c:pt>
                <c:pt idx="5649">
                  <c:v>599.30002846522257</c:v>
                </c:pt>
                <c:pt idx="5650">
                  <c:v>599.40002846997231</c:v>
                </c:pt>
                <c:pt idx="5651">
                  <c:v>599.50002847472206</c:v>
                </c:pt>
                <c:pt idx="5652">
                  <c:v>599.6000284794718</c:v>
                </c:pt>
                <c:pt idx="5653">
                  <c:v>599.70002848422155</c:v>
                </c:pt>
                <c:pt idx="5654">
                  <c:v>599.80002848897129</c:v>
                </c:pt>
                <c:pt idx="5655">
                  <c:v>599.90002849372104</c:v>
                </c:pt>
                <c:pt idx="5656">
                  <c:v>600.00002849847078</c:v>
                </c:pt>
                <c:pt idx="5657">
                  <c:v>600.10002850322053</c:v>
                </c:pt>
                <c:pt idx="5658">
                  <c:v>600.20002850797027</c:v>
                </c:pt>
                <c:pt idx="5659">
                  <c:v>600.30002851272002</c:v>
                </c:pt>
                <c:pt idx="5660">
                  <c:v>600.40002851746976</c:v>
                </c:pt>
                <c:pt idx="5661">
                  <c:v>600.50002852221951</c:v>
                </c:pt>
                <c:pt idx="5662">
                  <c:v>600.60002852696925</c:v>
                </c:pt>
                <c:pt idx="5663">
                  <c:v>600.700028531719</c:v>
                </c:pt>
                <c:pt idx="5664">
                  <c:v>600.80002853646874</c:v>
                </c:pt>
                <c:pt idx="5665">
                  <c:v>600.90002854121849</c:v>
                </c:pt>
                <c:pt idx="5666">
                  <c:v>601.00002854596823</c:v>
                </c:pt>
                <c:pt idx="5667">
                  <c:v>601.10002855071798</c:v>
                </c:pt>
                <c:pt idx="5668">
                  <c:v>601.20002855546772</c:v>
                </c:pt>
                <c:pt idx="5669">
                  <c:v>601.30002856021747</c:v>
                </c:pt>
                <c:pt idx="5670">
                  <c:v>601.40002856496722</c:v>
                </c:pt>
                <c:pt idx="5671">
                  <c:v>601.50002856971696</c:v>
                </c:pt>
                <c:pt idx="5672">
                  <c:v>601.60002857446671</c:v>
                </c:pt>
                <c:pt idx="5673">
                  <c:v>601.70002857921645</c:v>
                </c:pt>
                <c:pt idx="5674">
                  <c:v>601.8000285839662</c:v>
                </c:pt>
                <c:pt idx="5675">
                  <c:v>601.90002858871594</c:v>
                </c:pt>
                <c:pt idx="5676">
                  <c:v>602.00002859346569</c:v>
                </c:pt>
                <c:pt idx="5677">
                  <c:v>602.10002859821543</c:v>
                </c:pt>
                <c:pt idx="5678">
                  <c:v>602.20002860296518</c:v>
                </c:pt>
                <c:pt idx="5679">
                  <c:v>602.30002860771492</c:v>
                </c:pt>
                <c:pt idx="5680">
                  <c:v>602.40002861246467</c:v>
                </c:pt>
                <c:pt idx="5681">
                  <c:v>602.50002861721441</c:v>
                </c:pt>
                <c:pt idx="5682">
                  <c:v>602.60002862196416</c:v>
                </c:pt>
                <c:pt idx="5683">
                  <c:v>602.7000286267139</c:v>
                </c:pt>
                <c:pt idx="5684">
                  <c:v>602.80002863146365</c:v>
                </c:pt>
                <c:pt idx="5685">
                  <c:v>602.90002863621339</c:v>
                </c:pt>
                <c:pt idx="5686">
                  <c:v>603.00002864096314</c:v>
                </c:pt>
                <c:pt idx="5687">
                  <c:v>603.10002864571288</c:v>
                </c:pt>
                <c:pt idx="5688">
                  <c:v>603.20002865046263</c:v>
                </c:pt>
                <c:pt idx="5689">
                  <c:v>603.30002865521237</c:v>
                </c:pt>
                <c:pt idx="5690">
                  <c:v>603.40002865996212</c:v>
                </c:pt>
                <c:pt idx="5691">
                  <c:v>603.50002866471186</c:v>
                </c:pt>
                <c:pt idx="5692">
                  <c:v>603.60002866946161</c:v>
                </c:pt>
                <c:pt idx="5693">
                  <c:v>603.70002867421135</c:v>
                </c:pt>
                <c:pt idx="5694">
                  <c:v>603.8000286789611</c:v>
                </c:pt>
                <c:pt idx="5695">
                  <c:v>603.90002868371084</c:v>
                </c:pt>
                <c:pt idx="5696">
                  <c:v>604.00002868846059</c:v>
                </c:pt>
                <c:pt idx="5697">
                  <c:v>604.10002869321033</c:v>
                </c:pt>
                <c:pt idx="5698">
                  <c:v>604.20002869796008</c:v>
                </c:pt>
                <c:pt idx="5699">
                  <c:v>604.30002870270982</c:v>
                </c:pt>
                <c:pt idx="5700">
                  <c:v>604.40002870745957</c:v>
                </c:pt>
                <c:pt idx="5701">
                  <c:v>604.50002871220931</c:v>
                </c:pt>
                <c:pt idx="5702">
                  <c:v>604.60002871695906</c:v>
                </c:pt>
                <c:pt idx="5703">
                  <c:v>604.7000287217088</c:v>
                </c:pt>
                <c:pt idx="5704">
                  <c:v>604.80002872645855</c:v>
                </c:pt>
                <c:pt idx="5705">
                  <c:v>604.90002873120829</c:v>
                </c:pt>
                <c:pt idx="5706">
                  <c:v>605.00002873595804</c:v>
                </c:pt>
                <c:pt idx="5707">
                  <c:v>605.10002874070778</c:v>
                </c:pt>
                <c:pt idx="5708">
                  <c:v>605.20002874545753</c:v>
                </c:pt>
                <c:pt idx="5709">
                  <c:v>605.30002875020728</c:v>
                </c:pt>
                <c:pt idx="5710">
                  <c:v>605.40002875495702</c:v>
                </c:pt>
                <c:pt idx="5711">
                  <c:v>605.50002875970677</c:v>
                </c:pt>
                <c:pt idx="5712">
                  <c:v>605.60002876445651</c:v>
                </c:pt>
                <c:pt idx="5713">
                  <c:v>605.70002876920626</c:v>
                </c:pt>
                <c:pt idx="5714">
                  <c:v>605.800028773956</c:v>
                </c:pt>
                <c:pt idx="5715">
                  <c:v>605.90002877870575</c:v>
                </c:pt>
                <c:pt idx="5716">
                  <c:v>606.00002878345549</c:v>
                </c:pt>
                <c:pt idx="5717">
                  <c:v>606.10002878820524</c:v>
                </c:pt>
                <c:pt idx="5718">
                  <c:v>606.20002879295498</c:v>
                </c:pt>
                <c:pt idx="5719">
                  <c:v>606.30002879770473</c:v>
                </c:pt>
                <c:pt idx="5720">
                  <c:v>606.40002880245447</c:v>
                </c:pt>
                <c:pt idx="5721">
                  <c:v>606.50002880720422</c:v>
                </c:pt>
                <c:pt idx="5722">
                  <c:v>606.60002881195396</c:v>
                </c:pt>
                <c:pt idx="5723">
                  <c:v>606.70002881670371</c:v>
                </c:pt>
                <c:pt idx="5724">
                  <c:v>606.80002882145345</c:v>
                </c:pt>
                <c:pt idx="5725">
                  <c:v>606.9000288262032</c:v>
                </c:pt>
                <c:pt idx="5726">
                  <c:v>607.00002883095294</c:v>
                </c:pt>
                <c:pt idx="5727">
                  <c:v>607.10002883570269</c:v>
                </c:pt>
                <c:pt idx="5728">
                  <c:v>607.20002884045243</c:v>
                </c:pt>
                <c:pt idx="5729">
                  <c:v>607.30002884520218</c:v>
                </c:pt>
                <c:pt idx="5730">
                  <c:v>607.40002884995192</c:v>
                </c:pt>
                <c:pt idx="5731">
                  <c:v>607.50002885470167</c:v>
                </c:pt>
                <c:pt idx="5732">
                  <c:v>607.60002885945141</c:v>
                </c:pt>
                <c:pt idx="5733">
                  <c:v>607.70002886420116</c:v>
                </c:pt>
                <c:pt idx="5734">
                  <c:v>607.8000288689509</c:v>
                </c:pt>
                <c:pt idx="5735">
                  <c:v>607.90002887370065</c:v>
                </c:pt>
                <c:pt idx="5736">
                  <c:v>608.00002887845039</c:v>
                </c:pt>
                <c:pt idx="5737">
                  <c:v>608.10002888320014</c:v>
                </c:pt>
                <c:pt idx="5738">
                  <c:v>608.20002888794988</c:v>
                </c:pt>
                <c:pt idx="5739">
                  <c:v>608.30002889269963</c:v>
                </c:pt>
                <c:pt idx="5740">
                  <c:v>608.40002889744937</c:v>
                </c:pt>
                <c:pt idx="5741">
                  <c:v>608.50002890219912</c:v>
                </c:pt>
                <c:pt idx="5742">
                  <c:v>608.60002890694886</c:v>
                </c:pt>
                <c:pt idx="5743">
                  <c:v>608.70002891169861</c:v>
                </c:pt>
                <c:pt idx="5744">
                  <c:v>608.80002891644835</c:v>
                </c:pt>
                <c:pt idx="5745">
                  <c:v>608.9000289211981</c:v>
                </c:pt>
                <c:pt idx="5746">
                  <c:v>609.00002892594784</c:v>
                </c:pt>
                <c:pt idx="5747">
                  <c:v>609.10002893069759</c:v>
                </c:pt>
                <c:pt idx="5748">
                  <c:v>609.20002893544734</c:v>
                </c:pt>
                <c:pt idx="5749">
                  <c:v>609.30002894019708</c:v>
                </c:pt>
                <c:pt idx="5750">
                  <c:v>609.40002894494683</c:v>
                </c:pt>
                <c:pt idx="5751">
                  <c:v>609.50002894969657</c:v>
                </c:pt>
                <c:pt idx="5752">
                  <c:v>609.60002895444632</c:v>
                </c:pt>
                <c:pt idx="5753">
                  <c:v>609.70002895919606</c:v>
                </c:pt>
                <c:pt idx="5754">
                  <c:v>609.80002896394581</c:v>
                </c:pt>
                <c:pt idx="5755">
                  <c:v>609.90002896869555</c:v>
                </c:pt>
                <c:pt idx="5756">
                  <c:v>610.0000289734453</c:v>
                </c:pt>
                <c:pt idx="5757">
                  <c:v>610.10002897819504</c:v>
                </c:pt>
                <c:pt idx="5758">
                  <c:v>610.20002898294479</c:v>
                </c:pt>
                <c:pt idx="5759">
                  <c:v>610.30002898769453</c:v>
                </c:pt>
                <c:pt idx="5760">
                  <c:v>610.40002899244428</c:v>
                </c:pt>
                <c:pt idx="5761">
                  <c:v>610.50002899719402</c:v>
                </c:pt>
                <c:pt idx="5762">
                  <c:v>610.60002900194377</c:v>
                </c:pt>
                <c:pt idx="5763">
                  <c:v>610.70002900669351</c:v>
                </c:pt>
                <c:pt idx="5764">
                  <c:v>610.80002901144326</c:v>
                </c:pt>
                <c:pt idx="5765">
                  <c:v>610.900029016193</c:v>
                </c:pt>
                <c:pt idx="5766">
                  <c:v>611.00002902094275</c:v>
                </c:pt>
                <c:pt idx="5767">
                  <c:v>611.10002902569249</c:v>
                </c:pt>
                <c:pt idx="5768">
                  <c:v>611.20002903044224</c:v>
                </c:pt>
                <c:pt idx="5769">
                  <c:v>611.30002903519198</c:v>
                </c:pt>
                <c:pt idx="5770">
                  <c:v>611.40002903994173</c:v>
                </c:pt>
                <c:pt idx="5771">
                  <c:v>611.50002904469147</c:v>
                </c:pt>
                <c:pt idx="5772">
                  <c:v>611.60002904944122</c:v>
                </c:pt>
                <c:pt idx="5773">
                  <c:v>611.70002905419096</c:v>
                </c:pt>
                <c:pt idx="5774">
                  <c:v>611.80002905894071</c:v>
                </c:pt>
                <c:pt idx="5775">
                  <c:v>611.90002906369045</c:v>
                </c:pt>
                <c:pt idx="5776">
                  <c:v>612.0000290684402</c:v>
                </c:pt>
                <c:pt idx="5777">
                  <c:v>612.10002907318994</c:v>
                </c:pt>
                <c:pt idx="5778">
                  <c:v>612.20002907793969</c:v>
                </c:pt>
                <c:pt idx="5779">
                  <c:v>612.30002908268943</c:v>
                </c:pt>
                <c:pt idx="5780">
                  <c:v>612.40002908743918</c:v>
                </c:pt>
                <c:pt idx="5781">
                  <c:v>612.50002909218892</c:v>
                </c:pt>
                <c:pt idx="5782">
                  <c:v>612.60002909693867</c:v>
                </c:pt>
                <c:pt idx="5783">
                  <c:v>612.70002910168841</c:v>
                </c:pt>
                <c:pt idx="5784">
                  <c:v>612.80002910643816</c:v>
                </c:pt>
                <c:pt idx="5785">
                  <c:v>612.90002911118791</c:v>
                </c:pt>
                <c:pt idx="5786">
                  <c:v>613.00002911593765</c:v>
                </c:pt>
                <c:pt idx="5787">
                  <c:v>613.1000291206874</c:v>
                </c:pt>
                <c:pt idx="5788">
                  <c:v>613.20002912543714</c:v>
                </c:pt>
                <c:pt idx="5789">
                  <c:v>613.30002913018689</c:v>
                </c:pt>
                <c:pt idx="5790">
                  <c:v>613.40002913493663</c:v>
                </c:pt>
                <c:pt idx="5791">
                  <c:v>613.50002913968638</c:v>
                </c:pt>
                <c:pt idx="5792">
                  <c:v>613.60002914443612</c:v>
                </c:pt>
                <c:pt idx="5793">
                  <c:v>613.70002914918587</c:v>
                </c:pt>
                <c:pt idx="5794">
                  <c:v>613.80002915393561</c:v>
                </c:pt>
                <c:pt idx="5795">
                  <c:v>613.90002915868536</c:v>
                </c:pt>
                <c:pt idx="5796">
                  <c:v>614.0000291634351</c:v>
                </c:pt>
                <c:pt idx="5797">
                  <c:v>614.10002916818485</c:v>
                </c:pt>
                <c:pt idx="5798">
                  <c:v>614.20002917293459</c:v>
                </c:pt>
                <c:pt idx="5799">
                  <c:v>614.30002917768434</c:v>
                </c:pt>
                <c:pt idx="5800">
                  <c:v>614.40002918243408</c:v>
                </c:pt>
                <c:pt idx="5801">
                  <c:v>614.50002918718383</c:v>
                </c:pt>
                <c:pt idx="5802">
                  <c:v>614.60002919193357</c:v>
                </c:pt>
                <c:pt idx="5803">
                  <c:v>614.70002919668332</c:v>
                </c:pt>
                <c:pt idx="5804">
                  <c:v>614.80002920143306</c:v>
                </c:pt>
                <c:pt idx="5805">
                  <c:v>614.90002920618281</c:v>
                </c:pt>
                <c:pt idx="5806">
                  <c:v>615.00002921093255</c:v>
                </c:pt>
                <c:pt idx="5807">
                  <c:v>615.1000292156823</c:v>
                </c:pt>
                <c:pt idx="5808">
                  <c:v>615.20002922043204</c:v>
                </c:pt>
                <c:pt idx="5809">
                  <c:v>615.30002922518179</c:v>
                </c:pt>
                <c:pt idx="5810">
                  <c:v>615.40002922993153</c:v>
                </c:pt>
                <c:pt idx="5811">
                  <c:v>615.50002923468128</c:v>
                </c:pt>
                <c:pt idx="5812">
                  <c:v>615.60002923943102</c:v>
                </c:pt>
                <c:pt idx="5813">
                  <c:v>615.70002924418077</c:v>
                </c:pt>
                <c:pt idx="5814">
                  <c:v>615.80002924893051</c:v>
                </c:pt>
                <c:pt idx="5815">
                  <c:v>615.90002925368026</c:v>
                </c:pt>
                <c:pt idx="5816">
                  <c:v>616.00002925843</c:v>
                </c:pt>
                <c:pt idx="5817">
                  <c:v>616.10002926317975</c:v>
                </c:pt>
                <c:pt idx="5818">
                  <c:v>616.20002926792949</c:v>
                </c:pt>
                <c:pt idx="5819">
                  <c:v>616.30002927267924</c:v>
                </c:pt>
                <c:pt idx="5820">
                  <c:v>616.40002927742898</c:v>
                </c:pt>
                <c:pt idx="5821">
                  <c:v>616.50002928217873</c:v>
                </c:pt>
                <c:pt idx="5822">
                  <c:v>616.60002928692847</c:v>
                </c:pt>
                <c:pt idx="5823">
                  <c:v>616.70002929167822</c:v>
                </c:pt>
                <c:pt idx="5824">
                  <c:v>616.80002929642797</c:v>
                </c:pt>
                <c:pt idx="5825">
                  <c:v>616.90002930117771</c:v>
                </c:pt>
                <c:pt idx="5826">
                  <c:v>617.00002930592746</c:v>
                </c:pt>
                <c:pt idx="5827">
                  <c:v>617.1000293106772</c:v>
                </c:pt>
                <c:pt idx="5828">
                  <c:v>617.20002931542695</c:v>
                </c:pt>
                <c:pt idx="5829">
                  <c:v>617.30002932017669</c:v>
                </c:pt>
                <c:pt idx="5830">
                  <c:v>617.40002932492644</c:v>
                </c:pt>
                <c:pt idx="5831">
                  <c:v>617.50002932967618</c:v>
                </c:pt>
                <c:pt idx="5832">
                  <c:v>617.60002933442593</c:v>
                </c:pt>
                <c:pt idx="5833">
                  <c:v>617.70002933917567</c:v>
                </c:pt>
                <c:pt idx="5834">
                  <c:v>617.80002934392542</c:v>
                </c:pt>
                <c:pt idx="5835">
                  <c:v>617.90002934867516</c:v>
                </c:pt>
                <c:pt idx="5836">
                  <c:v>618.00002935342491</c:v>
                </c:pt>
                <c:pt idx="5837">
                  <c:v>618.10002935817465</c:v>
                </c:pt>
                <c:pt idx="5838">
                  <c:v>618.2000293629244</c:v>
                </c:pt>
                <c:pt idx="5839">
                  <c:v>618.30002936767414</c:v>
                </c:pt>
                <c:pt idx="5840">
                  <c:v>618.40002937242389</c:v>
                </c:pt>
                <c:pt idx="5841">
                  <c:v>618.50002937717363</c:v>
                </c:pt>
                <c:pt idx="5842">
                  <c:v>618.60002938192338</c:v>
                </c:pt>
                <c:pt idx="5843">
                  <c:v>618.70002938667312</c:v>
                </c:pt>
                <c:pt idx="5844">
                  <c:v>618.80002939142287</c:v>
                </c:pt>
                <c:pt idx="5845">
                  <c:v>618.90002939617261</c:v>
                </c:pt>
                <c:pt idx="5846">
                  <c:v>619.00002940092236</c:v>
                </c:pt>
                <c:pt idx="5847">
                  <c:v>619.1000294056721</c:v>
                </c:pt>
                <c:pt idx="5848">
                  <c:v>619.20002941042185</c:v>
                </c:pt>
                <c:pt idx="5849">
                  <c:v>619.30002941517159</c:v>
                </c:pt>
                <c:pt idx="5850">
                  <c:v>619.40002941992134</c:v>
                </c:pt>
                <c:pt idx="5851">
                  <c:v>619.50002942467108</c:v>
                </c:pt>
                <c:pt idx="5852">
                  <c:v>619.60002942942083</c:v>
                </c:pt>
                <c:pt idx="5853">
                  <c:v>619.70002943417057</c:v>
                </c:pt>
                <c:pt idx="5854">
                  <c:v>619.80002943892032</c:v>
                </c:pt>
                <c:pt idx="5855">
                  <c:v>619.90002944367006</c:v>
                </c:pt>
                <c:pt idx="5856">
                  <c:v>620.00002944841981</c:v>
                </c:pt>
                <c:pt idx="5857">
                  <c:v>620.10002945316955</c:v>
                </c:pt>
                <c:pt idx="5858">
                  <c:v>620.2000294579193</c:v>
                </c:pt>
                <c:pt idx="5859">
                  <c:v>620.30002946266904</c:v>
                </c:pt>
                <c:pt idx="5860">
                  <c:v>620.40002946741879</c:v>
                </c:pt>
                <c:pt idx="5861">
                  <c:v>620.50002947216853</c:v>
                </c:pt>
                <c:pt idx="5862">
                  <c:v>620.60002947691828</c:v>
                </c:pt>
                <c:pt idx="5863">
                  <c:v>620.70002948166803</c:v>
                </c:pt>
                <c:pt idx="5864">
                  <c:v>620.80002948641777</c:v>
                </c:pt>
                <c:pt idx="5865">
                  <c:v>620.90002949116752</c:v>
                </c:pt>
                <c:pt idx="5866">
                  <c:v>621.00002949591726</c:v>
                </c:pt>
                <c:pt idx="5867">
                  <c:v>621.10002950066701</c:v>
                </c:pt>
                <c:pt idx="5868">
                  <c:v>621.20002950541675</c:v>
                </c:pt>
                <c:pt idx="5869">
                  <c:v>621.3000295101665</c:v>
                </c:pt>
                <c:pt idx="5870">
                  <c:v>621.40002951491624</c:v>
                </c:pt>
                <c:pt idx="5871">
                  <c:v>621.50002951966599</c:v>
                </c:pt>
                <c:pt idx="5872">
                  <c:v>621.60002952441573</c:v>
                </c:pt>
                <c:pt idx="5873">
                  <c:v>621.70002952916548</c:v>
                </c:pt>
                <c:pt idx="5874">
                  <c:v>621.80002953391522</c:v>
                </c:pt>
                <c:pt idx="5875">
                  <c:v>621.90002953866497</c:v>
                </c:pt>
                <c:pt idx="5876">
                  <c:v>622.00002954341471</c:v>
                </c:pt>
                <c:pt idx="5877">
                  <c:v>622.10002954816446</c:v>
                </c:pt>
                <c:pt idx="5878">
                  <c:v>622.2000295529142</c:v>
                </c:pt>
                <c:pt idx="5879">
                  <c:v>622.30002955766395</c:v>
                </c:pt>
                <c:pt idx="5880">
                  <c:v>622.40002956241369</c:v>
                </c:pt>
                <c:pt idx="5881">
                  <c:v>622.50002956716344</c:v>
                </c:pt>
                <c:pt idx="5882">
                  <c:v>622.60002957191318</c:v>
                </c:pt>
                <c:pt idx="5883">
                  <c:v>622.70002957666293</c:v>
                </c:pt>
                <c:pt idx="5884">
                  <c:v>622.80002958141267</c:v>
                </c:pt>
                <c:pt idx="5885">
                  <c:v>622.90002958616242</c:v>
                </c:pt>
                <c:pt idx="5886">
                  <c:v>623.00002959091216</c:v>
                </c:pt>
                <c:pt idx="5887">
                  <c:v>623.10002959566191</c:v>
                </c:pt>
                <c:pt idx="5888">
                  <c:v>623.20002960041165</c:v>
                </c:pt>
                <c:pt idx="5889">
                  <c:v>623.3000296051614</c:v>
                </c:pt>
                <c:pt idx="5890">
                  <c:v>623.40002960991114</c:v>
                </c:pt>
                <c:pt idx="5891">
                  <c:v>623.50002961466089</c:v>
                </c:pt>
                <c:pt idx="5892">
                  <c:v>623.60002961941063</c:v>
                </c:pt>
                <c:pt idx="5893">
                  <c:v>623.70002962416038</c:v>
                </c:pt>
                <c:pt idx="5894">
                  <c:v>623.80002962891012</c:v>
                </c:pt>
                <c:pt idx="5895">
                  <c:v>623.90002963365987</c:v>
                </c:pt>
                <c:pt idx="5896">
                  <c:v>624.00002963840961</c:v>
                </c:pt>
                <c:pt idx="5897">
                  <c:v>624.10002964315936</c:v>
                </c:pt>
                <c:pt idx="5898">
                  <c:v>624.2000296479091</c:v>
                </c:pt>
                <c:pt idx="5899">
                  <c:v>624.30002965265885</c:v>
                </c:pt>
                <c:pt idx="5900">
                  <c:v>624.4000296574086</c:v>
                </c:pt>
                <c:pt idx="5901">
                  <c:v>624.50002966215834</c:v>
                </c:pt>
                <c:pt idx="5902">
                  <c:v>624.60002966690809</c:v>
                </c:pt>
                <c:pt idx="5903">
                  <c:v>624.70002967165783</c:v>
                </c:pt>
                <c:pt idx="5904">
                  <c:v>624.80002967640758</c:v>
                </c:pt>
                <c:pt idx="5905">
                  <c:v>624.90002968115732</c:v>
                </c:pt>
                <c:pt idx="5906">
                  <c:v>625.00002968590707</c:v>
                </c:pt>
                <c:pt idx="5907">
                  <c:v>625.10002969065681</c:v>
                </c:pt>
                <c:pt idx="5908">
                  <c:v>625.20002969540656</c:v>
                </c:pt>
                <c:pt idx="5909">
                  <c:v>625.3000297001563</c:v>
                </c:pt>
                <c:pt idx="5910">
                  <c:v>625.40002970490605</c:v>
                </c:pt>
                <c:pt idx="5911">
                  <c:v>625.50002970965579</c:v>
                </c:pt>
                <c:pt idx="5912">
                  <c:v>625.60002971440554</c:v>
                </c:pt>
                <c:pt idx="5913">
                  <c:v>625.70002971915528</c:v>
                </c:pt>
                <c:pt idx="5914">
                  <c:v>625.80002972390503</c:v>
                </c:pt>
                <c:pt idx="5915">
                  <c:v>625.90002972865477</c:v>
                </c:pt>
                <c:pt idx="5916">
                  <c:v>626.00002973340452</c:v>
                </c:pt>
                <c:pt idx="5917">
                  <c:v>626.10002973815426</c:v>
                </c:pt>
                <c:pt idx="5918">
                  <c:v>626.20002974290401</c:v>
                </c:pt>
                <c:pt idx="5919">
                  <c:v>626.30002974765375</c:v>
                </c:pt>
                <c:pt idx="5920">
                  <c:v>626.4000297524035</c:v>
                </c:pt>
                <c:pt idx="5921">
                  <c:v>626.50002975715324</c:v>
                </c:pt>
                <c:pt idx="5922">
                  <c:v>626.60002976190299</c:v>
                </c:pt>
                <c:pt idx="5923">
                  <c:v>626.70002976665273</c:v>
                </c:pt>
                <c:pt idx="5924">
                  <c:v>626.80002977140248</c:v>
                </c:pt>
                <c:pt idx="5925">
                  <c:v>626.90002977615222</c:v>
                </c:pt>
                <c:pt idx="5926">
                  <c:v>627.00002978090197</c:v>
                </c:pt>
                <c:pt idx="5927">
                  <c:v>627.10002978565171</c:v>
                </c:pt>
                <c:pt idx="5928">
                  <c:v>627.20002979040146</c:v>
                </c:pt>
                <c:pt idx="5929">
                  <c:v>627.3000297951512</c:v>
                </c:pt>
                <c:pt idx="5930">
                  <c:v>627.40002979990095</c:v>
                </c:pt>
                <c:pt idx="5931">
                  <c:v>627.50002980465069</c:v>
                </c:pt>
                <c:pt idx="5932">
                  <c:v>627.60002980940044</c:v>
                </c:pt>
                <c:pt idx="5933">
                  <c:v>627.70002981415018</c:v>
                </c:pt>
                <c:pt idx="5934">
                  <c:v>627.80002981889993</c:v>
                </c:pt>
                <c:pt idx="5935">
                  <c:v>627.90002982364967</c:v>
                </c:pt>
                <c:pt idx="5936">
                  <c:v>628.00002982839942</c:v>
                </c:pt>
                <c:pt idx="5937">
                  <c:v>628.10002983314916</c:v>
                </c:pt>
                <c:pt idx="5938">
                  <c:v>628.20002983789891</c:v>
                </c:pt>
                <c:pt idx="5939">
                  <c:v>628.30002984264866</c:v>
                </c:pt>
                <c:pt idx="5940">
                  <c:v>628.4000298473984</c:v>
                </c:pt>
                <c:pt idx="5941">
                  <c:v>628.50002985214815</c:v>
                </c:pt>
                <c:pt idx="5942">
                  <c:v>628.60002985689789</c:v>
                </c:pt>
                <c:pt idx="5943">
                  <c:v>628.70002986164764</c:v>
                </c:pt>
                <c:pt idx="5944">
                  <c:v>628.80002986639738</c:v>
                </c:pt>
                <c:pt idx="5945">
                  <c:v>628.90002987114713</c:v>
                </c:pt>
                <c:pt idx="5946">
                  <c:v>629.00002987589687</c:v>
                </c:pt>
                <c:pt idx="5947">
                  <c:v>629.10002988064662</c:v>
                </c:pt>
                <c:pt idx="5948">
                  <c:v>629.20002988539636</c:v>
                </c:pt>
                <c:pt idx="5949">
                  <c:v>629.30002989014611</c:v>
                </c:pt>
                <c:pt idx="5950">
                  <c:v>629.40002989489585</c:v>
                </c:pt>
                <c:pt idx="5951">
                  <c:v>629.5000298996456</c:v>
                </c:pt>
                <c:pt idx="5952">
                  <c:v>629.60002990439534</c:v>
                </c:pt>
                <c:pt idx="5953">
                  <c:v>629.70002990914509</c:v>
                </c:pt>
                <c:pt idx="5954">
                  <c:v>629.80002991389483</c:v>
                </c:pt>
                <c:pt idx="5955">
                  <c:v>629.90002991864458</c:v>
                </c:pt>
                <c:pt idx="5956">
                  <c:v>630.00002992339432</c:v>
                </c:pt>
                <c:pt idx="5957">
                  <c:v>630.10002992814407</c:v>
                </c:pt>
                <c:pt idx="5958">
                  <c:v>630.20002993289381</c:v>
                </c:pt>
                <c:pt idx="5959">
                  <c:v>630.30002993764356</c:v>
                </c:pt>
                <c:pt idx="5960">
                  <c:v>630.4000299423933</c:v>
                </c:pt>
                <c:pt idx="5961">
                  <c:v>630.50002994714305</c:v>
                </c:pt>
                <c:pt idx="5962">
                  <c:v>630.60002995189279</c:v>
                </c:pt>
                <c:pt idx="5963">
                  <c:v>630.70002995664254</c:v>
                </c:pt>
                <c:pt idx="5964">
                  <c:v>630.80002996139228</c:v>
                </c:pt>
                <c:pt idx="5965">
                  <c:v>630.90002996614203</c:v>
                </c:pt>
                <c:pt idx="5966">
                  <c:v>631.00002997089177</c:v>
                </c:pt>
                <c:pt idx="5967">
                  <c:v>631.10002997564152</c:v>
                </c:pt>
                <c:pt idx="5968">
                  <c:v>631.20002998039126</c:v>
                </c:pt>
                <c:pt idx="5969">
                  <c:v>631.30002998514101</c:v>
                </c:pt>
                <c:pt idx="5970">
                  <c:v>631.40002998989075</c:v>
                </c:pt>
                <c:pt idx="5971">
                  <c:v>631.5000299946405</c:v>
                </c:pt>
                <c:pt idx="5972">
                  <c:v>631.60002999939024</c:v>
                </c:pt>
                <c:pt idx="5973">
                  <c:v>631.70003000413999</c:v>
                </c:pt>
                <c:pt idx="5974">
                  <c:v>631.80003000888973</c:v>
                </c:pt>
                <c:pt idx="5975">
                  <c:v>631.90003001363948</c:v>
                </c:pt>
                <c:pt idx="5976">
                  <c:v>632.00003001838923</c:v>
                </c:pt>
                <c:pt idx="5977">
                  <c:v>632.10003002313897</c:v>
                </c:pt>
                <c:pt idx="5978">
                  <c:v>632.20003002788872</c:v>
                </c:pt>
                <c:pt idx="5979">
                  <c:v>632.30003003263846</c:v>
                </c:pt>
                <c:pt idx="5980">
                  <c:v>632.40003003738821</c:v>
                </c:pt>
                <c:pt idx="5981">
                  <c:v>632.50003004213795</c:v>
                </c:pt>
                <c:pt idx="5982">
                  <c:v>632.6000300468877</c:v>
                </c:pt>
                <c:pt idx="5983">
                  <c:v>632.70003005163744</c:v>
                </c:pt>
                <c:pt idx="5984">
                  <c:v>632.80003005638719</c:v>
                </c:pt>
                <c:pt idx="5985">
                  <c:v>632.90003006113693</c:v>
                </c:pt>
                <c:pt idx="5986">
                  <c:v>633.00003006588668</c:v>
                </c:pt>
                <c:pt idx="5987">
                  <c:v>633.10003007063642</c:v>
                </c:pt>
                <c:pt idx="5988">
                  <c:v>633.20003007538617</c:v>
                </c:pt>
                <c:pt idx="5989">
                  <c:v>633.30003008013591</c:v>
                </c:pt>
                <c:pt idx="5990">
                  <c:v>633.40003008488566</c:v>
                </c:pt>
                <c:pt idx="5991">
                  <c:v>633.5000300896354</c:v>
                </c:pt>
                <c:pt idx="5992">
                  <c:v>633.60003009438515</c:v>
                </c:pt>
                <c:pt idx="5993">
                  <c:v>633.70003009913489</c:v>
                </c:pt>
                <c:pt idx="5994">
                  <c:v>633.80003010388464</c:v>
                </c:pt>
                <c:pt idx="5995">
                  <c:v>633.90003010863438</c:v>
                </c:pt>
                <c:pt idx="5996">
                  <c:v>634.00003011338413</c:v>
                </c:pt>
                <c:pt idx="5997">
                  <c:v>634.10003011813387</c:v>
                </c:pt>
                <c:pt idx="5998">
                  <c:v>634.20003012288362</c:v>
                </c:pt>
                <c:pt idx="5999">
                  <c:v>634.30003012763336</c:v>
                </c:pt>
                <c:pt idx="6000">
                  <c:v>634.40003013238311</c:v>
                </c:pt>
                <c:pt idx="6001">
                  <c:v>634.50003013713285</c:v>
                </c:pt>
                <c:pt idx="6002">
                  <c:v>634.6000301418826</c:v>
                </c:pt>
                <c:pt idx="6003">
                  <c:v>634.70003014663234</c:v>
                </c:pt>
                <c:pt idx="6004">
                  <c:v>634.80003015138209</c:v>
                </c:pt>
                <c:pt idx="6005">
                  <c:v>634.90003015613183</c:v>
                </c:pt>
                <c:pt idx="6006">
                  <c:v>635.00003016088158</c:v>
                </c:pt>
                <c:pt idx="6007">
                  <c:v>635.10003016563132</c:v>
                </c:pt>
                <c:pt idx="6008">
                  <c:v>635.20003017038107</c:v>
                </c:pt>
                <c:pt idx="6009">
                  <c:v>635.30003017513081</c:v>
                </c:pt>
                <c:pt idx="6010">
                  <c:v>635.40003017988056</c:v>
                </c:pt>
                <c:pt idx="6011">
                  <c:v>635.5000301846303</c:v>
                </c:pt>
                <c:pt idx="6012">
                  <c:v>635.60003018938005</c:v>
                </c:pt>
                <c:pt idx="6013">
                  <c:v>635.70003019412979</c:v>
                </c:pt>
                <c:pt idx="6014">
                  <c:v>635.80003019887954</c:v>
                </c:pt>
                <c:pt idx="6015">
                  <c:v>635.90003020362929</c:v>
                </c:pt>
                <c:pt idx="6016">
                  <c:v>636.00003020837903</c:v>
                </c:pt>
                <c:pt idx="6017">
                  <c:v>636.10003021312878</c:v>
                </c:pt>
                <c:pt idx="6018">
                  <c:v>636.20003021787852</c:v>
                </c:pt>
                <c:pt idx="6019">
                  <c:v>636.30003022262827</c:v>
                </c:pt>
                <c:pt idx="6020">
                  <c:v>636.40003022737801</c:v>
                </c:pt>
                <c:pt idx="6021">
                  <c:v>636.50003023212776</c:v>
                </c:pt>
                <c:pt idx="6022">
                  <c:v>636.6000302368775</c:v>
                </c:pt>
                <c:pt idx="6023">
                  <c:v>636.70003024162725</c:v>
                </c:pt>
                <c:pt idx="6024">
                  <c:v>636.80003024637699</c:v>
                </c:pt>
                <c:pt idx="6025">
                  <c:v>636.90003025112674</c:v>
                </c:pt>
                <c:pt idx="6026">
                  <c:v>637.00003025587648</c:v>
                </c:pt>
                <c:pt idx="6027">
                  <c:v>637.10003026062623</c:v>
                </c:pt>
                <c:pt idx="6028">
                  <c:v>637.20003026537597</c:v>
                </c:pt>
                <c:pt idx="6029">
                  <c:v>637.30003027012572</c:v>
                </c:pt>
                <c:pt idx="6030">
                  <c:v>637.40003027487546</c:v>
                </c:pt>
                <c:pt idx="6031">
                  <c:v>637.50003027962521</c:v>
                </c:pt>
                <c:pt idx="6032">
                  <c:v>637.60003028437495</c:v>
                </c:pt>
                <c:pt idx="6033">
                  <c:v>637.7000302891247</c:v>
                </c:pt>
                <c:pt idx="6034">
                  <c:v>637.80003029387444</c:v>
                </c:pt>
                <c:pt idx="6035">
                  <c:v>637.90003029862419</c:v>
                </c:pt>
                <c:pt idx="6036">
                  <c:v>638.00003030337393</c:v>
                </c:pt>
                <c:pt idx="6037">
                  <c:v>638.10003030812368</c:v>
                </c:pt>
                <c:pt idx="6038">
                  <c:v>638.20003031287342</c:v>
                </c:pt>
                <c:pt idx="6039">
                  <c:v>638.30003031762317</c:v>
                </c:pt>
                <c:pt idx="6040">
                  <c:v>638.40003032237291</c:v>
                </c:pt>
                <c:pt idx="6041">
                  <c:v>638.50003032712266</c:v>
                </c:pt>
                <c:pt idx="6042">
                  <c:v>638.6000303318724</c:v>
                </c:pt>
                <c:pt idx="6043">
                  <c:v>638.70003033662215</c:v>
                </c:pt>
                <c:pt idx="6044">
                  <c:v>638.80003034137189</c:v>
                </c:pt>
                <c:pt idx="6045">
                  <c:v>638.90003034612164</c:v>
                </c:pt>
                <c:pt idx="6046">
                  <c:v>639.00003035087138</c:v>
                </c:pt>
                <c:pt idx="6047">
                  <c:v>639.10003035562113</c:v>
                </c:pt>
                <c:pt idx="6048">
                  <c:v>639.20003036037087</c:v>
                </c:pt>
                <c:pt idx="6049">
                  <c:v>639.30003036512062</c:v>
                </c:pt>
                <c:pt idx="6050">
                  <c:v>639.40003036987036</c:v>
                </c:pt>
                <c:pt idx="6051">
                  <c:v>639.50003037462011</c:v>
                </c:pt>
                <c:pt idx="6052">
                  <c:v>639.60003037936985</c:v>
                </c:pt>
                <c:pt idx="6053">
                  <c:v>639.7000303841196</c:v>
                </c:pt>
                <c:pt idx="6054">
                  <c:v>639.80003038886935</c:v>
                </c:pt>
                <c:pt idx="6055">
                  <c:v>639.90003039361909</c:v>
                </c:pt>
                <c:pt idx="6056">
                  <c:v>640.00003039836884</c:v>
                </c:pt>
                <c:pt idx="6057">
                  <c:v>640.10003040311858</c:v>
                </c:pt>
                <c:pt idx="6058">
                  <c:v>640.20003040786833</c:v>
                </c:pt>
                <c:pt idx="6059">
                  <c:v>640.30003041261807</c:v>
                </c:pt>
                <c:pt idx="6060">
                  <c:v>640.40003041736782</c:v>
                </c:pt>
                <c:pt idx="6061">
                  <c:v>640.50003042211756</c:v>
                </c:pt>
                <c:pt idx="6062">
                  <c:v>640.60003042686731</c:v>
                </c:pt>
                <c:pt idx="6063">
                  <c:v>640.70003043161705</c:v>
                </c:pt>
                <c:pt idx="6064">
                  <c:v>640.8000304363668</c:v>
                </c:pt>
                <c:pt idx="6065">
                  <c:v>640.90003044111654</c:v>
                </c:pt>
                <c:pt idx="6066">
                  <c:v>641.00003044586629</c:v>
                </c:pt>
                <c:pt idx="6067">
                  <c:v>641.10003045061603</c:v>
                </c:pt>
                <c:pt idx="6068">
                  <c:v>641.20003045536578</c:v>
                </c:pt>
                <c:pt idx="6069">
                  <c:v>641.30003046011552</c:v>
                </c:pt>
                <c:pt idx="6070">
                  <c:v>641.40003046486527</c:v>
                </c:pt>
                <c:pt idx="6071">
                  <c:v>641.50003046961501</c:v>
                </c:pt>
                <c:pt idx="6072">
                  <c:v>641.60003047436476</c:v>
                </c:pt>
                <c:pt idx="6073">
                  <c:v>641.7000304791145</c:v>
                </c:pt>
                <c:pt idx="6074">
                  <c:v>641.80003048386425</c:v>
                </c:pt>
                <c:pt idx="6075">
                  <c:v>641.90003048861399</c:v>
                </c:pt>
                <c:pt idx="6076">
                  <c:v>642.00003049336374</c:v>
                </c:pt>
                <c:pt idx="6077">
                  <c:v>642.10003049811348</c:v>
                </c:pt>
                <c:pt idx="6078">
                  <c:v>642.20003050286323</c:v>
                </c:pt>
                <c:pt idx="6079">
                  <c:v>642.30003050761297</c:v>
                </c:pt>
                <c:pt idx="6080">
                  <c:v>642.40003051236272</c:v>
                </c:pt>
                <c:pt idx="6081">
                  <c:v>642.50003051711246</c:v>
                </c:pt>
                <c:pt idx="6082">
                  <c:v>642.60003052186221</c:v>
                </c:pt>
                <c:pt idx="6083">
                  <c:v>642.70003052661195</c:v>
                </c:pt>
                <c:pt idx="6084">
                  <c:v>642.8000305313617</c:v>
                </c:pt>
                <c:pt idx="6085">
                  <c:v>642.90003053611144</c:v>
                </c:pt>
                <c:pt idx="6086">
                  <c:v>643.00003054086119</c:v>
                </c:pt>
                <c:pt idx="6087">
                  <c:v>643.10003054561093</c:v>
                </c:pt>
                <c:pt idx="6088">
                  <c:v>643.20003055036068</c:v>
                </c:pt>
                <c:pt idx="6089">
                  <c:v>643.30003055511042</c:v>
                </c:pt>
                <c:pt idx="6090">
                  <c:v>643.40003055986017</c:v>
                </c:pt>
                <c:pt idx="6091">
                  <c:v>643.50003056460992</c:v>
                </c:pt>
                <c:pt idx="6092">
                  <c:v>643.60003056935966</c:v>
                </c:pt>
                <c:pt idx="6093">
                  <c:v>643.70003057410941</c:v>
                </c:pt>
                <c:pt idx="6094">
                  <c:v>643.80003057885915</c:v>
                </c:pt>
                <c:pt idx="6095">
                  <c:v>643.9000305836089</c:v>
                </c:pt>
                <c:pt idx="6096">
                  <c:v>644.00003058835864</c:v>
                </c:pt>
                <c:pt idx="6097">
                  <c:v>644.10003059310839</c:v>
                </c:pt>
                <c:pt idx="6098">
                  <c:v>644.20003059785813</c:v>
                </c:pt>
                <c:pt idx="6099">
                  <c:v>644.30003060260788</c:v>
                </c:pt>
                <c:pt idx="6100">
                  <c:v>644.40003060735762</c:v>
                </c:pt>
                <c:pt idx="6101">
                  <c:v>644.50003061210737</c:v>
                </c:pt>
                <c:pt idx="6102">
                  <c:v>644.60003061685711</c:v>
                </c:pt>
                <c:pt idx="6103">
                  <c:v>644.70003062160686</c:v>
                </c:pt>
                <c:pt idx="6104">
                  <c:v>644.8000306263566</c:v>
                </c:pt>
                <c:pt idx="6105">
                  <c:v>644.90003063110635</c:v>
                </c:pt>
                <c:pt idx="6106">
                  <c:v>645.00003063585609</c:v>
                </c:pt>
                <c:pt idx="6107">
                  <c:v>645.10003064060584</c:v>
                </c:pt>
                <c:pt idx="6108">
                  <c:v>645.20003064535558</c:v>
                </c:pt>
                <c:pt idx="6109">
                  <c:v>645.30003065010533</c:v>
                </c:pt>
                <c:pt idx="6110">
                  <c:v>645.40003065485507</c:v>
                </c:pt>
                <c:pt idx="6111">
                  <c:v>645.50003065960482</c:v>
                </c:pt>
                <c:pt idx="6112">
                  <c:v>645.60003066435456</c:v>
                </c:pt>
                <c:pt idx="6113">
                  <c:v>645.70003066910431</c:v>
                </c:pt>
                <c:pt idx="6114">
                  <c:v>645.80003067385405</c:v>
                </c:pt>
                <c:pt idx="6115">
                  <c:v>645.9000306786038</c:v>
                </c:pt>
                <c:pt idx="6116">
                  <c:v>646.00003068335354</c:v>
                </c:pt>
                <c:pt idx="6117">
                  <c:v>646.10003068810329</c:v>
                </c:pt>
                <c:pt idx="6118">
                  <c:v>646.20003069285303</c:v>
                </c:pt>
                <c:pt idx="6119">
                  <c:v>646.30003069760278</c:v>
                </c:pt>
                <c:pt idx="6120">
                  <c:v>646.40003070235252</c:v>
                </c:pt>
                <c:pt idx="6121">
                  <c:v>646.50003070710227</c:v>
                </c:pt>
                <c:pt idx="6122">
                  <c:v>646.60003071185201</c:v>
                </c:pt>
                <c:pt idx="6123">
                  <c:v>646.70003071660176</c:v>
                </c:pt>
                <c:pt idx="6124">
                  <c:v>646.8000307213515</c:v>
                </c:pt>
                <c:pt idx="6125">
                  <c:v>646.90003072610125</c:v>
                </c:pt>
                <c:pt idx="6126">
                  <c:v>647.00003073085099</c:v>
                </c:pt>
                <c:pt idx="6127">
                  <c:v>647.10003073560074</c:v>
                </c:pt>
                <c:pt idx="6128">
                  <c:v>647.20003074035048</c:v>
                </c:pt>
                <c:pt idx="6129">
                  <c:v>647.30003074510023</c:v>
                </c:pt>
                <c:pt idx="6130">
                  <c:v>647.40003074984998</c:v>
                </c:pt>
                <c:pt idx="6131">
                  <c:v>647.50003075459972</c:v>
                </c:pt>
                <c:pt idx="6132">
                  <c:v>647.60003075934947</c:v>
                </c:pt>
                <c:pt idx="6133">
                  <c:v>647.70003076409921</c:v>
                </c:pt>
                <c:pt idx="6134">
                  <c:v>647.80003076884896</c:v>
                </c:pt>
                <c:pt idx="6135">
                  <c:v>647.9000307735987</c:v>
                </c:pt>
                <c:pt idx="6136">
                  <c:v>648.00003077834845</c:v>
                </c:pt>
                <c:pt idx="6137">
                  <c:v>648.10003078309819</c:v>
                </c:pt>
                <c:pt idx="6138">
                  <c:v>648.20003078784794</c:v>
                </c:pt>
                <c:pt idx="6139">
                  <c:v>648.30003079259768</c:v>
                </c:pt>
                <c:pt idx="6140">
                  <c:v>648.40003079734743</c:v>
                </c:pt>
                <c:pt idx="6141">
                  <c:v>648.50003080209717</c:v>
                </c:pt>
                <c:pt idx="6142">
                  <c:v>648.60003080684692</c:v>
                </c:pt>
                <c:pt idx="6143">
                  <c:v>648.70003081159666</c:v>
                </c:pt>
                <c:pt idx="6144">
                  <c:v>648.80003081634641</c:v>
                </c:pt>
                <c:pt idx="6145">
                  <c:v>648.90003082109615</c:v>
                </c:pt>
                <c:pt idx="6146">
                  <c:v>649.0000308258459</c:v>
                </c:pt>
                <c:pt idx="6147">
                  <c:v>649.10003083059564</c:v>
                </c:pt>
                <c:pt idx="6148">
                  <c:v>649.20003083534539</c:v>
                </c:pt>
                <c:pt idx="6149">
                  <c:v>649.30003084009513</c:v>
                </c:pt>
                <c:pt idx="6150">
                  <c:v>649.40003084484488</c:v>
                </c:pt>
                <c:pt idx="6151">
                  <c:v>649.50003084959462</c:v>
                </c:pt>
                <c:pt idx="6152">
                  <c:v>649.60003085434437</c:v>
                </c:pt>
                <c:pt idx="6153">
                  <c:v>649.70003085909411</c:v>
                </c:pt>
                <c:pt idx="6154">
                  <c:v>649.80003086384386</c:v>
                </c:pt>
                <c:pt idx="6155">
                  <c:v>649.9000308685936</c:v>
                </c:pt>
                <c:pt idx="6156">
                  <c:v>650.00003087334335</c:v>
                </c:pt>
                <c:pt idx="6157">
                  <c:v>650.10003087809309</c:v>
                </c:pt>
                <c:pt idx="6158">
                  <c:v>650.20003088284284</c:v>
                </c:pt>
                <c:pt idx="6159">
                  <c:v>650.30003088759258</c:v>
                </c:pt>
                <c:pt idx="6160">
                  <c:v>650.40003089234233</c:v>
                </c:pt>
                <c:pt idx="6161">
                  <c:v>650.50003089709207</c:v>
                </c:pt>
                <c:pt idx="6162">
                  <c:v>650.60003090184182</c:v>
                </c:pt>
                <c:pt idx="6163">
                  <c:v>650.70003090659156</c:v>
                </c:pt>
                <c:pt idx="6164">
                  <c:v>650.80003091134131</c:v>
                </c:pt>
                <c:pt idx="6165">
                  <c:v>650.90003091609105</c:v>
                </c:pt>
                <c:pt idx="6166">
                  <c:v>651.0000309208408</c:v>
                </c:pt>
                <c:pt idx="6167">
                  <c:v>651.10003092559054</c:v>
                </c:pt>
                <c:pt idx="6168">
                  <c:v>651.20003093034029</c:v>
                </c:pt>
                <c:pt idx="6169">
                  <c:v>651.30003093509004</c:v>
                </c:pt>
                <c:pt idx="6170">
                  <c:v>651.40003093983978</c:v>
                </c:pt>
                <c:pt idx="6171">
                  <c:v>651.50003094458953</c:v>
                </c:pt>
                <c:pt idx="6172">
                  <c:v>651.60003094933927</c:v>
                </c:pt>
                <c:pt idx="6173">
                  <c:v>651.70003095408902</c:v>
                </c:pt>
                <c:pt idx="6174">
                  <c:v>651.80003095883876</c:v>
                </c:pt>
                <c:pt idx="6175">
                  <c:v>651.90003096358851</c:v>
                </c:pt>
                <c:pt idx="6176">
                  <c:v>652.00003096833825</c:v>
                </c:pt>
                <c:pt idx="6177">
                  <c:v>652.100030973088</c:v>
                </c:pt>
                <c:pt idx="6178">
                  <c:v>652.20003097783774</c:v>
                </c:pt>
                <c:pt idx="6179">
                  <c:v>652.30003098258749</c:v>
                </c:pt>
                <c:pt idx="6180">
                  <c:v>652.40003098733723</c:v>
                </c:pt>
                <c:pt idx="6181">
                  <c:v>652.50003099208698</c:v>
                </c:pt>
                <c:pt idx="6182">
                  <c:v>652.60003099683672</c:v>
                </c:pt>
                <c:pt idx="6183">
                  <c:v>652.70003100158647</c:v>
                </c:pt>
                <c:pt idx="6184">
                  <c:v>652.80003100633621</c:v>
                </c:pt>
                <c:pt idx="6185">
                  <c:v>652.90003101108596</c:v>
                </c:pt>
                <c:pt idx="6186">
                  <c:v>653.0000310158357</c:v>
                </c:pt>
                <c:pt idx="6187">
                  <c:v>653.10003102058545</c:v>
                </c:pt>
                <c:pt idx="6188">
                  <c:v>653.20003102533519</c:v>
                </c:pt>
                <c:pt idx="6189">
                  <c:v>653.30003103008494</c:v>
                </c:pt>
                <c:pt idx="6190">
                  <c:v>653.40003103483468</c:v>
                </c:pt>
                <c:pt idx="6191">
                  <c:v>653.50003103958443</c:v>
                </c:pt>
                <c:pt idx="6192">
                  <c:v>653.60003104433417</c:v>
                </c:pt>
                <c:pt idx="6193">
                  <c:v>653.70003104908392</c:v>
                </c:pt>
                <c:pt idx="6194">
                  <c:v>653.80003105383366</c:v>
                </c:pt>
                <c:pt idx="6195">
                  <c:v>653.90003105858341</c:v>
                </c:pt>
                <c:pt idx="6196">
                  <c:v>654.00003106333315</c:v>
                </c:pt>
                <c:pt idx="6197">
                  <c:v>654.1000310680829</c:v>
                </c:pt>
                <c:pt idx="6198">
                  <c:v>654.20003107283264</c:v>
                </c:pt>
                <c:pt idx="6199">
                  <c:v>654.30003107758239</c:v>
                </c:pt>
                <c:pt idx="6200">
                  <c:v>654.40003108233213</c:v>
                </c:pt>
                <c:pt idx="6201">
                  <c:v>654.50003108708188</c:v>
                </c:pt>
                <c:pt idx="6202">
                  <c:v>654.60003109183162</c:v>
                </c:pt>
                <c:pt idx="6203">
                  <c:v>654.70003109658137</c:v>
                </c:pt>
                <c:pt idx="6204">
                  <c:v>654.80003110133111</c:v>
                </c:pt>
                <c:pt idx="6205">
                  <c:v>654.90003110608086</c:v>
                </c:pt>
                <c:pt idx="6206">
                  <c:v>655.00003111083061</c:v>
                </c:pt>
                <c:pt idx="6207">
                  <c:v>655.10003111558035</c:v>
                </c:pt>
                <c:pt idx="6208">
                  <c:v>655.2000311203301</c:v>
                </c:pt>
                <c:pt idx="6209">
                  <c:v>655.30003112507984</c:v>
                </c:pt>
                <c:pt idx="6210">
                  <c:v>655.40003112982959</c:v>
                </c:pt>
                <c:pt idx="6211">
                  <c:v>655.50003113457933</c:v>
                </c:pt>
                <c:pt idx="6212">
                  <c:v>655.60003113932908</c:v>
                </c:pt>
                <c:pt idx="6213">
                  <c:v>655.70003114407882</c:v>
                </c:pt>
                <c:pt idx="6214">
                  <c:v>655.80003114882857</c:v>
                </c:pt>
                <c:pt idx="6215">
                  <c:v>655.90003115357831</c:v>
                </c:pt>
                <c:pt idx="6216">
                  <c:v>656.00003115832806</c:v>
                </c:pt>
                <c:pt idx="6217">
                  <c:v>656.1000311630778</c:v>
                </c:pt>
                <c:pt idx="6218">
                  <c:v>656.20003116782755</c:v>
                </c:pt>
                <c:pt idx="6219">
                  <c:v>656.30003117257729</c:v>
                </c:pt>
                <c:pt idx="6220">
                  <c:v>656.40003117732704</c:v>
                </c:pt>
                <c:pt idx="6221">
                  <c:v>656.50003118207678</c:v>
                </c:pt>
                <c:pt idx="6222">
                  <c:v>656.60003118682653</c:v>
                </c:pt>
                <c:pt idx="6223">
                  <c:v>656.70003119157627</c:v>
                </c:pt>
                <c:pt idx="6224">
                  <c:v>656.80003119632602</c:v>
                </c:pt>
                <c:pt idx="6225">
                  <c:v>656.90003120107576</c:v>
                </c:pt>
                <c:pt idx="6226">
                  <c:v>657.00003120582551</c:v>
                </c:pt>
                <c:pt idx="6227">
                  <c:v>657.10003121057525</c:v>
                </c:pt>
                <c:pt idx="6228">
                  <c:v>657.200031215325</c:v>
                </c:pt>
                <c:pt idx="6229">
                  <c:v>657.30003122007474</c:v>
                </c:pt>
                <c:pt idx="6230">
                  <c:v>657.40003122482449</c:v>
                </c:pt>
                <c:pt idx="6231">
                  <c:v>657.50003122957423</c:v>
                </c:pt>
                <c:pt idx="6232">
                  <c:v>657.60003123432398</c:v>
                </c:pt>
                <c:pt idx="6233">
                  <c:v>657.70003123907372</c:v>
                </c:pt>
                <c:pt idx="6234">
                  <c:v>657.80003124382347</c:v>
                </c:pt>
                <c:pt idx="6235">
                  <c:v>657.90003124857321</c:v>
                </c:pt>
                <c:pt idx="6236">
                  <c:v>658.00003125332296</c:v>
                </c:pt>
                <c:pt idx="6237">
                  <c:v>658.1000312580727</c:v>
                </c:pt>
                <c:pt idx="6238">
                  <c:v>658.20003126282245</c:v>
                </c:pt>
                <c:pt idx="6239">
                  <c:v>658.30003126757219</c:v>
                </c:pt>
                <c:pt idx="6240">
                  <c:v>658.40003127232194</c:v>
                </c:pt>
                <c:pt idx="6241">
                  <c:v>658.50003127707168</c:v>
                </c:pt>
                <c:pt idx="6242">
                  <c:v>658.60003128182143</c:v>
                </c:pt>
                <c:pt idx="6243">
                  <c:v>658.70003128657117</c:v>
                </c:pt>
                <c:pt idx="6244">
                  <c:v>658.80003129132092</c:v>
                </c:pt>
                <c:pt idx="6245">
                  <c:v>658.90003129607067</c:v>
                </c:pt>
                <c:pt idx="6246">
                  <c:v>659.00003130082041</c:v>
                </c:pt>
                <c:pt idx="6247">
                  <c:v>659.10003130557016</c:v>
                </c:pt>
                <c:pt idx="6248">
                  <c:v>659.2000313103199</c:v>
                </c:pt>
                <c:pt idx="6249">
                  <c:v>659.30003131506965</c:v>
                </c:pt>
                <c:pt idx="6250">
                  <c:v>659.40003131981939</c:v>
                </c:pt>
                <c:pt idx="6251">
                  <c:v>659.50003132456914</c:v>
                </c:pt>
                <c:pt idx="6252">
                  <c:v>659.60003132931888</c:v>
                </c:pt>
                <c:pt idx="6253">
                  <c:v>659.70003133406863</c:v>
                </c:pt>
                <c:pt idx="6254">
                  <c:v>659.80003133881837</c:v>
                </c:pt>
                <c:pt idx="6255">
                  <c:v>659.90003134356812</c:v>
                </c:pt>
                <c:pt idx="6256">
                  <c:v>660.00003134831786</c:v>
                </c:pt>
                <c:pt idx="6257">
                  <c:v>660.10003135306761</c:v>
                </c:pt>
                <c:pt idx="6258">
                  <c:v>660.20003135781735</c:v>
                </c:pt>
                <c:pt idx="6259">
                  <c:v>660.3000313625671</c:v>
                </c:pt>
                <c:pt idx="6260">
                  <c:v>660.40003136731684</c:v>
                </c:pt>
                <c:pt idx="6261">
                  <c:v>660.50003137206659</c:v>
                </c:pt>
                <c:pt idx="6262">
                  <c:v>660.60003137681633</c:v>
                </c:pt>
                <c:pt idx="6263">
                  <c:v>660.70003138156608</c:v>
                </c:pt>
                <c:pt idx="6264">
                  <c:v>660.80003138631582</c:v>
                </c:pt>
                <c:pt idx="6265">
                  <c:v>660.90003139106557</c:v>
                </c:pt>
                <c:pt idx="6266">
                  <c:v>661.00003139581531</c:v>
                </c:pt>
                <c:pt idx="6267">
                  <c:v>661.10003140056506</c:v>
                </c:pt>
                <c:pt idx="6268">
                  <c:v>661.2000314053148</c:v>
                </c:pt>
                <c:pt idx="6269">
                  <c:v>661.30003141006455</c:v>
                </c:pt>
                <c:pt idx="6270">
                  <c:v>661.40003141481429</c:v>
                </c:pt>
                <c:pt idx="6271">
                  <c:v>661.50003141956404</c:v>
                </c:pt>
                <c:pt idx="6272">
                  <c:v>661.60003142431378</c:v>
                </c:pt>
                <c:pt idx="6273">
                  <c:v>661.70003142906353</c:v>
                </c:pt>
                <c:pt idx="6274">
                  <c:v>661.80003143381327</c:v>
                </c:pt>
                <c:pt idx="6275">
                  <c:v>661.90003143856302</c:v>
                </c:pt>
                <c:pt idx="6276">
                  <c:v>662.00003144331276</c:v>
                </c:pt>
                <c:pt idx="6277">
                  <c:v>662.10003144806251</c:v>
                </c:pt>
                <c:pt idx="6278">
                  <c:v>662.20003145281225</c:v>
                </c:pt>
                <c:pt idx="6279">
                  <c:v>662.300031457562</c:v>
                </c:pt>
                <c:pt idx="6280">
                  <c:v>662.40003146231174</c:v>
                </c:pt>
                <c:pt idx="6281">
                  <c:v>662.50003146706149</c:v>
                </c:pt>
                <c:pt idx="6282">
                  <c:v>662.60003147181123</c:v>
                </c:pt>
                <c:pt idx="6283">
                  <c:v>662.70003147656098</c:v>
                </c:pt>
                <c:pt idx="6284">
                  <c:v>662.80003148131073</c:v>
                </c:pt>
                <c:pt idx="6285">
                  <c:v>662.90003148606047</c:v>
                </c:pt>
                <c:pt idx="6286">
                  <c:v>663.00003149081022</c:v>
                </c:pt>
                <c:pt idx="6287">
                  <c:v>663.10003149555996</c:v>
                </c:pt>
                <c:pt idx="6288">
                  <c:v>663.20003150030971</c:v>
                </c:pt>
                <c:pt idx="6289">
                  <c:v>663.30003150505945</c:v>
                </c:pt>
                <c:pt idx="6290">
                  <c:v>663.4000315098092</c:v>
                </c:pt>
                <c:pt idx="6291">
                  <c:v>663.50003151455894</c:v>
                </c:pt>
                <c:pt idx="6292">
                  <c:v>663.60003151930869</c:v>
                </c:pt>
                <c:pt idx="6293">
                  <c:v>663.70003152405843</c:v>
                </c:pt>
                <c:pt idx="6294">
                  <c:v>663.80003152880818</c:v>
                </c:pt>
                <c:pt idx="6295">
                  <c:v>663.90003153355792</c:v>
                </c:pt>
                <c:pt idx="6296">
                  <c:v>664.00003153830767</c:v>
                </c:pt>
                <c:pt idx="6297">
                  <c:v>664.10003154305741</c:v>
                </c:pt>
                <c:pt idx="6298">
                  <c:v>664.20003154780716</c:v>
                </c:pt>
                <c:pt idx="6299">
                  <c:v>664.3000315525569</c:v>
                </c:pt>
                <c:pt idx="6300">
                  <c:v>664.40003155730665</c:v>
                </c:pt>
                <c:pt idx="6301">
                  <c:v>664.50003156205639</c:v>
                </c:pt>
                <c:pt idx="6302">
                  <c:v>664.60003156680614</c:v>
                </c:pt>
                <c:pt idx="6303">
                  <c:v>664.70003157155588</c:v>
                </c:pt>
                <c:pt idx="6304">
                  <c:v>664.80003157630563</c:v>
                </c:pt>
                <c:pt idx="6305">
                  <c:v>664.90003158105537</c:v>
                </c:pt>
                <c:pt idx="6306">
                  <c:v>665.00003158580512</c:v>
                </c:pt>
                <c:pt idx="6307">
                  <c:v>665.10003159055486</c:v>
                </c:pt>
                <c:pt idx="6308">
                  <c:v>665.20003159530461</c:v>
                </c:pt>
                <c:pt idx="6309">
                  <c:v>665.30003160005435</c:v>
                </c:pt>
                <c:pt idx="6310">
                  <c:v>665.4000316048041</c:v>
                </c:pt>
                <c:pt idx="6311">
                  <c:v>665.50003160955384</c:v>
                </c:pt>
                <c:pt idx="6312">
                  <c:v>665.60003161430359</c:v>
                </c:pt>
                <c:pt idx="6313">
                  <c:v>665.70003161905333</c:v>
                </c:pt>
                <c:pt idx="6314">
                  <c:v>665.80003162380308</c:v>
                </c:pt>
                <c:pt idx="6315">
                  <c:v>665.90003162855282</c:v>
                </c:pt>
                <c:pt idx="6316">
                  <c:v>666.00003163330257</c:v>
                </c:pt>
                <c:pt idx="6317">
                  <c:v>666.10003163805231</c:v>
                </c:pt>
                <c:pt idx="6318">
                  <c:v>666.20003164280206</c:v>
                </c:pt>
                <c:pt idx="6319">
                  <c:v>666.3000316475518</c:v>
                </c:pt>
                <c:pt idx="6320">
                  <c:v>666.40003165230155</c:v>
                </c:pt>
                <c:pt idx="6321">
                  <c:v>666.5000316570513</c:v>
                </c:pt>
                <c:pt idx="6322">
                  <c:v>666.60003166180104</c:v>
                </c:pt>
                <c:pt idx="6323">
                  <c:v>666.70003166655079</c:v>
                </c:pt>
                <c:pt idx="6324">
                  <c:v>666.80003167130053</c:v>
                </c:pt>
                <c:pt idx="6325">
                  <c:v>666.90003167605028</c:v>
                </c:pt>
                <c:pt idx="6326">
                  <c:v>667.00003168080002</c:v>
                </c:pt>
                <c:pt idx="6327">
                  <c:v>667.10003168554977</c:v>
                </c:pt>
                <c:pt idx="6328">
                  <c:v>667.20003169029951</c:v>
                </c:pt>
                <c:pt idx="6329">
                  <c:v>667.30003169504926</c:v>
                </c:pt>
                <c:pt idx="6330">
                  <c:v>667.400031699799</c:v>
                </c:pt>
                <c:pt idx="6331">
                  <c:v>667.50003170454875</c:v>
                </c:pt>
                <c:pt idx="6332">
                  <c:v>667.60003170929849</c:v>
                </c:pt>
                <c:pt idx="6333">
                  <c:v>667.70003171404824</c:v>
                </c:pt>
                <c:pt idx="6334">
                  <c:v>667.80003171879798</c:v>
                </c:pt>
                <c:pt idx="6335">
                  <c:v>667.90003172354773</c:v>
                </c:pt>
                <c:pt idx="6336">
                  <c:v>668.00003172829747</c:v>
                </c:pt>
                <c:pt idx="6337">
                  <c:v>668.10003173304722</c:v>
                </c:pt>
                <c:pt idx="6338">
                  <c:v>668.20003173779696</c:v>
                </c:pt>
                <c:pt idx="6339">
                  <c:v>668.30003174254671</c:v>
                </c:pt>
                <c:pt idx="6340">
                  <c:v>668.40003174729645</c:v>
                </c:pt>
                <c:pt idx="6341">
                  <c:v>668.5000317520462</c:v>
                </c:pt>
                <c:pt idx="6342">
                  <c:v>668.60003175679594</c:v>
                </c:pt>
                <c:pt idx="6343">
                  <c:v>668.70003176154569</c:v>
                </c:pt>
                <c:pt idx="6344">
                  <c:v>668.80003176629543</c:v>
                </c:pt>
                <c:pt idx="6345">
                  <c:v>668.90003177104518</c:v>
                </c:pt>
                <c:pt idx="6346">
                  <c:v>669.00003177579492</c:v>
                </c:pt>
                <c:pt idx="6347">
                  <c:v>669.10003178054467</c:v>
                </c:pt>
                <c:pt idx="6348">
                  <c:v>669.20003178529441</c:v>
                </c:pt>
                <c:pt idx="6349">
                  <c:v>669.30003179004416</c:v>
                </c:pt>
                <c:pt idx="6350">
                  <c:v>669.4000317947939</c:v>
                </c:pt>
                <c:pt idx="6351">
                  <c:v>669.50003179954365</c:v>
                </c:pt>
                <c:pt idx="6352">
                  <c:v>669.60003180429339</c:v>
                </c:pt>
                <c:pt idx="6353">
                  <c:v>669.70003180904314</c:v>
                </c:pt>
                <c:pt idx="6354">
                  <c:v>669.80003181379288</c:v>
                </c:pt>
                <c:pt idx="6355">
                  <c:v>669.90003181854263</c:v>
                </c:pt>
                <c:pt idx="6356">
                  <c:v>670.00003182329237</c:v>
                </c:pt>
                <c:pt idx="6357">
                  <c:v>670.10003182804212</c:v>
                </c:pt>
                <c:pt idx="6358">
                  <c:v>670.20003183279186</c:v>
                </c:pt>
                <c:pt idx="6359">
                  <c:v>670.30003183754161</c:v>
                </c:pt>
                <c:pt idx="6360">
                  <c:v>670.40003184229136</c:v>
                </c:pt>
                <c:pt idx="6361">
                  <c:v>670.5000318470411</c:v>
                </c:pt>
                <c:pt idx="6362">
                  <c:v>670.60003185179085</c:v>
                </c:pt>
                <c:pt idx="6363">
                  <c:v>670.70003185654059</c:v>
                </c:pt>
                <c:pt idx="6364">
                  <c:v>670.80003186129034</c:v>
                </c:pt>
                <c:pt idx="6365">
                  <c:v>670.90003186604008</c:v>
                </c:pt>
                <c:pt idx="6366">
                  <c:v>671.00003187078983</c:v>
                </c:pt>
                <c:pt idx="6367">
                  <c:v>671.10003187553957</c:v>
                </c:pt>
                <c:pt idx="6368">
                  <c:v>671.20003188028932</c:v>
                </c:pt>
                <c:pt idx="6369">
                  <c:v>671.30003188503906</c:v>
                </c:pt>
                <c:pt idx="6370">
                  <c:v>671.40003188978881</c:v>
                </c:pt>
                <c:pt idx="6371">
                  <c:v>671.50003189453855</c:v>
                </c:pt>
                <c:pt idx="6372">
                  <c:v>671.6000318992883</c:v>
                </c:pt>
                <c:pt idx="6373">
                  <c:v>671.70003190403804</c:v>
                </c:pt>
                <c:pt idx="6374">
                  <c:v>671.80003190878779</c:v>
                </c:pt>
                <c:pt idx="6375">
                  <c:v>671.90003191353753</c:v>
                </c:pt>
                <c:pt idx="6376">
                  <c:v>672.00003191828728</c:v>
                </c:pt>
                <c:pt idx="6377">
                  <c:v>672.10003192303702</c:v>
                </c:pt>
                <c:pt idx="6378">
                  <c:v>672.20003192778677</c:v>
                </c:pt>
                <c:pt idx="6379">
                  <c:v>672.30003193253651</c:v>
                </c:pt>
                <c:pt idx="6380">
                  <c:v>672.40003193728626</c:v>
                </c:pt>
                <c:pt idx="6381">
                  <c:v>672.500031942036</c:v>
                </c:pt>
                <c:pt idx="6382">
                  <c:v>672.60003194678575</c:v>
                </c:pt>
                <c:pt idx="6383">
                  <c:v>672.70003195153549</c:v>
                </c:pt>
                <c:pt idx="6384">
                  <c:v>672.80003195628524</c:v>
                </c:pt>
                <c:pt idx="6385">
                  <c:v>672.90003196103498</c:v>
                </c:pt>
                <c:pt idx="6386">
                  <c:v>673.00003196578473</c:v>
                </c:pt>
                <c:pt idx="6387">
                  <c:v>673.10003197053447</c:v>
                </c:pt>
                <c:pt idx="6388">
                  <c:v>673.20003197528422</c:v>
                </c:pt>
                <c:pt idx="6389">
                  <c:v>673.30003198003396</c:v>
                </c:pt>
                <c:pt idx="6390">
                  <c:v>673.40003198478371</c:v>
                </c:pt>
                <c:pt idx="6391">
                  <c:v>673.50003198953345</c:v>
                </c:pt>
                <c:pt idx="6392">
                  <c:v>673.6000319942832</c:v>
                </c:pt>
                <c:pt idx="6393">
                  <c:v>673.70003199903294</c:v>
                </c:pt>
                <c:pt idx="6394">
                  <c:v>673.80003200378269</c:v>
                </c:pt>
                <c:pt idx="6395">
                  <c:v>673.90003200853243</c:v>
                </c:pt>
                <c:pt idx="6396">
                  <c:v>674.00003201328218</c:v>
                </c:pt>
                <c:pt idx="6397">
                  <c:v>674.10003201803192</c:v>
                </c:pt>
                <c:pt idx="6398">
                  <c:v>674.20003202278167</c:v>
                </c:pt>
                <c:pt idx="6399">
                  <c:v>674.30003202753142</c:v>
                </c:pt>
                <c:pt idx="6400">
                  <c:v>674.40003203228116</c:v>
                </c:pt>
                <c:pt idx="6401">
                  <c:v>674.50003203703091</c:v>
                </c:pt>
                <c:pt idx="6402">
                  <c:v>674.60003204178065</c:v>
                </c:pt>
                <c:pt idx="6403">
                  <c:v>674.7000320465304</c:v>
                </c:pt>
                <c:pt idx="6404">
                  <c:v>674.80003205128014</c:v>
                </c:pt>
                <c:pt idx="6405">
                  <c:v>674.90003205602989</c:v>
                </c:pt>
                <c:pt idx="6406">
                  <c:v>675.00003206077963</c:v>
                </c:pt>
                <c:pt idx="6407">
                  <c:v>675.10003206552938</c:v>
                </c:pt>
                <c:pt idx="6408">
                  <c:v>675.20003207027912</c:v>
                </c:pt>
                <c:pt idx="6409">
                  <c:v>675.30003207502887</c:v>
                </c:pt>
                <c:pt idx="6410">
                  <c:v>675.40003207977861</c:v>
                </c:pt>
                <c:pt idx="6411">
                  <c:v>675.50003208452836</c:v>
                </c:pt>
                <c:pt idx="6412">
                  <c:v>675.6000320892781</c:v>
                </c:pt>
                <c:pt idx="6413">
                  <c:v>675.70003209402785</c:v>
                </c:pt>
                <c:pt idx="6414">
                  <c:v>675.80003209877759</c:v>
                </c:pt>
                <c:pt idx="6415">
                  <c:v>675.90003210352734</c:v>
                </c:pt>
                <c:pt idx="6416">
                  <c:v>676.00003210827708</c:v>
                </c:pt>
                <c:pt idx="6417">
                  <c:v>676.10003211302683</c:v>
                </c:pt>
                <c:pt idx="6418">
                  <c:v>676.20003211777657</c:v>
                </c:pt>
                <c:pt idx="6419">
                  <c:v>676.30003212252632</c:v>
                </c:pt>
                <c:pt idx="6420">
                  <c:v>676.40003212727606</c:v>
                </c:pt>
                <c:pt idx="6421">
                  <c:v>676.50003213202581</c:v>
                </c:pt>
                <c:pt idx="6422">
                  <c:v>676.60003213677555</c:v>
                </c:pt>
                <c:pt idx="6423">
                  <c:v>676.7000321415253</c:v>
                </c:pt>
                <c:pt idx="6424">
                  <c:v>676.80003214627504</c:v>
                </c:pt>
                <c:pt idx="6425">
                  <c:v>676.90003215102479</c:v>
                </c:pt>
                <c:pt idx="6426">
                  <c:v>677.00003215577453</c:v>
                </c:pt>
                <c:pt idx="6427">
                  <c:v>677.10003216052428</c:v>
                </c:pt>
                <c:pt idx="6428">
                  <c:v>677.20003216527402</c:v>
                </c:pt>
                <c:pt idx="6429">
                  <c:v>677.30003217002377</c:v>
                </c:pt>
                <c:pt idx="6430">
                  <c:v>677.40003217477351</c:v>
                </c:pt>
                <c:pt idx="6431">
                  <c:v>677.50003217952326</c:v>
                </c:pt>
                <c:pt idx="6432">
                  <c:v>677.600032184273</c:v>
                </c:pt>
                <c:pt idx="6433">
                  <c:v>677.70003218902275</c:v>
                </c:pt>
                <c:pt idx="6434">
                  <c:v>677.80003219377249</c:v>
                </c:pt>
                <c:pt idx="6435">
                  <c:v>677.90003219852224</c:v>
                </c:pt>
                <c:pt idx="6436">
                  <c:v>678.00003220327199</c:v>
                </c:pt>
                <c:pt idx="6437">
                  <c:v>678.10003220802173</c:v>
                </c:pt>
                <c:pt idx="6438">
                  <c:v>678.20003221277148</c:v>
                </c:pt>
                <c:pt idx="6439">
                  <c:v>678.30003221752122</c:v>
                </c:pt>
                <c:pt idx="6440">
                  <c:v>678.40003222227097</c:v>
                </c:pt>
                <c:pt idx="6441">
                  <c:v>678.50003222702071</c:v>
                </c:pt>
                <c:pt idx="6442">
                  <c:v>678.60003223177046</c:v>
                </c:pt>
                <c:pt idx="6443">
                  <c:v>678.7000322365202</c:v>
                </c:pt>
                <c:pt idx="6444">
                  <c:v>678.80003224126995</c:v>
                </c:pt>
                <c:pt idx="6445">
                  <c:v>678.90003224601969</c:v>
                </c:pt>
                <c:pt idx="6446">
                  <c:v>679.00003225076944</c:v>
                </c:pt>
                <c:pt idx="6447">
                  <c:v>679.10003225551918</c:v>
                </c:pt>
                <c:pt idx="6448">
                  <c:v>679.20003226026893</c:v>
                </c:pt>
                <c:pt idx="6449">
                  <c:v>679.30003226501867</c:v>
                </c:pt>
                <c:pt idx="6450">
                  <c:v>679.40003226976842</c:v>
                </c:pt>
                <c:pt idx="6451">
                  <c:v>679.50003227451816</c:v>
                </c:pt>
                <c:pt idx="6452">
                  <c:v>679.60003227926791</c:v>
                </c:pt>
                <c:pt idx="6453">
                  <c:v>679.70003228401765</c:v>
                </c:pt>
                <c:pt idx="6454">
                  <c:v>679.8000322887674</c:v>
                </c:pt>
                <c:pt idx="6455">
                  <c:v>679.90003229351714</c:v>
                </c:pt>
                <c:pt idx="6456">
                  <c:v>680.00003229826689</c:v>
                </c:pt>
                <c:pt idx="6457">
                  <c:v>680.10003230301663</c:v>
                </c:pt>
                <c:pt idx="6458">
                  <c:v>680.20003230776638</c:v>
                </c:pt>
                <c:pt idx="6459">
                  <c:v>680.30003231251612</c:v>
                </c:pt>
                <c:pt idx="6460">
                  <c:v>680.40003231726587</c:v>
                </c:pt>
                <c:pt idx="6461">
                  <c:v>680.50003232201561</c:v>
                </c:pt>
                <c:pt idx="6462">
                  <c:v>680.60003232676536</c:v>
                </c:pt>
                <c:pt idx="6463">
                  <c:v>680.7000323315151</c:v>
                </c:pt>
                <c:pt idx="6464">
                  <c:v>680.80003233626485</c:v>
                </c:pt>
                <c:pt idx="6465">
                  <c:v>680.90003234101459</c:v>
                </c:pt>
                <c:pt idx="6466">
                  <c:v>681.00003234576434</c:v>
                </c:pt>
                <c:pt idx="6467">
                  <c:v>681.10003235051408</c:v>
                </c:pt>
                <c:pt idx="6468">
                  <c:v>681.20003235526383</c:v>
                </c:pt>
                <c:pt idx="6469">
                  <c:v>681.30003236001357</c:v>
                </c:pt>
                <c:pt idx="6470">
                  <c:v>681.40003236476332</c:v>
                </c:pt>
                <c:pt idx="6471">
                  <c:v>681.50003236951306</c:v>
                </c:pt>
                <c:pt idx="6472">
                  <c:v>681.60003237426281</c:v>
                </c:pt>
                <c:pt idx="6473">
                  <c:v>681.70003237901255</c:v>
                </c:pt>
                <c:pt idx="6474">
                  <c:v>681.8000323837623</c:v>
                </c:pt>
                <c:pt idx="6475">
                  <c:v>681.90003238851205</c:v>
                </c:pt>
                <c:pt idx="6476">
                  <c:v>682.00003239326179</c:v>
                </c:pt>
                <c:pt idx="6477">
                  <c:v>682.10003239801154</c:v>
                </c:pt>
                <c:pt idx="6478">
                  <c:v>682.20003240276128</c:v>
                </c:pt>
                <c:pt idx="6479">
                  <c:v>682.30003240751103</c:v>
                </c:pt>
                <c:pt idx="6480">
                  <c:v>682.40003241226077</c:v>
                </c:pt>
                <c:pt idx="6481">
                  <c:v>682.50003241701052</c:v>
                </c:pt>
                <c:pt idx="6482">
                  <c:v>682.60003242176026</c:v>
                </c:pt>
                <c:pt idx="6483">
                  <c:v>682.70003242651001</c:v>
                </c:pt>
                <c:pt idx="6484">
                  <c:v>682.80003243125975</c:v>
                </c:pt>
                <c:pt idx="6485">
                  <c:v>682.9000324360095</c:v>
                </c:pt>
                <c:pt idx="6486">
                  <c:v>683.00003244075924</c:v>
                </c:pt>
                <c:pt idx="6487">
                  <c:v>683.10003244550899</c:v>
                </c:pt>
                <c:pt idx="6488">
                  <c:v>683.20003245025873</c:v>
                </c:pt>
                <c:pt idx="6489">
                  <c:v>683.30003245500848</c:v>
                </c:pt>
                <c:pt idx="6490">
                  <c:v>683.40003245975822</c:v>
                </c:pt>
                <c:pt idx="6491">
                  <c:v>683.50003246450797</c:v>
                </c:pt>
                <c:pt idx="6492">
                  <c:v>683.60003246925771</c:v>
                </c:pt>
                <c:pt idx="6493">
                  <c:v>683.70003247400746</c:v>
                </c:pt>
                <c:pt idx="6494">
                  <c:v>683.8000324787572</c:v>
                </c:pt>
                <c:pt idx="6495">
                  <c:v>683.90003248350695</c:v>
                </c:pt>
                <c:pt idx="6496">
                  <c:v>684.00003248825669</c:v>
                </c:pt>
                <c:pt idx="6497">
                  <c:v>684.10003249300644</c:v>
                </c:pt>
                <c:pt idx="6498">
                  <c:v>684.20003249775618</c:v>
                </c:pt>
                <c:pt idx="6499">
                  <c:v>684.30003250250593</c:v>
                </c:pt>
                <c:pt idx="6500">
                  <c:v>684.40003250725567</c:v>
                </c:pt>
                <c:pt idx="6501">
                  <c:v>684.50003251200542</c:v>
                </c:pt>
                <c:pt idx="6502">
                  <c:v>684.60003251675516</c:v>
                </c:pt>
                <c:pt idx="6503">
                  <c:v>684.70003252150491</c:v>
                </c:pt>
                <c:pt idx="6504">
                  <c:v>684.80003252625465</c:v>
                </c:pt>
                <c:pt idx="6505">
                  <c:v>684.9000325310044</c:v>
                </c:pt>
                <c:pt idx="6506">
                  <c:v>685.00003253575414</c:v>
                </c:pt>
                <c:pt idx="6507">
                  <c:v>685.10003254050389</c:v>
                </c:pt>
                <c:pt idx="6508">
                  <c:v>685.20003254525363</c:v>
                </c:pt>
                <c:pt idx="6509">
                  <c:v>685.30003255000338</c:v>
                </c:pt>
                <c:pt idx="6510">
                  <c:v>685.40003255475312</c:v>
                </c:pt>
                <c:pt idx="6511">
                  <c:v>685.50003255950287</c:v>
                </c:pt>
                <c:pt idx="6512">
                  <c:v>685.60003256425261</c:v>
                </c:pt>
                <c:pt idx="6513">
                  <c:v>685.70003256900236</c:v>
                </c:pt>
                <c:pt idx="6514">
                  <c:v>685.80003257375211</c:v>
                </c:pt>
                <c:pt idx="6515">
                  <c:v>685.90003257850185</c:v>
                </c:pt>
                <c:pt idx="6516">
                  <c:v>686.0000325832516</c:v>
                </c:pt>
                <c:pt idx="6517">
                  <c:v>686.10003258800134</c:v>
                </c:pt>
                <c:pt idx="6518">
                  <c:v>686.20003259275109</c:v>
                </c:pt>
                <c:pt idx="6519">
                  <c:v>686.30003259750083</c:v>
                </c:pt>
                <c:pt idx="6520">
                  <c:v>686.40003260225058</c:v>
                </c:pt>
                <c:pt idx="6521">
                  <c:v>686.50003260700032</c:v>
                </c:pt>
                <c:pt idx="6522">
                  <c:v>686.60003261175007</c:v>
                </c:pt>
                <c:pt idx="6523">
                  <c:v>686.70003261649981</c:v>
                </c:pt>
                <c:pt idx="6524">
                  <c:v>686.80003262124956</c:v>
                </c:pt>
                <c:pt idx="6525">
                  <c:v>686.9000326259993</c:v>
                </c:pt>
                <c:pt idx="6526">
                  <c:v>687.00003263074905</c:v>
                </c:pt>
                <c:pt idx="6527">
                  <c:v>687.10003263549879</c:v>
                </c:pt>
                <c:pt idx="6528">
                  <c:v>687.20003264024854</c:v>
                </c:pt>
                <c:pt idx="6529">
                  <c:v>687.30003264499828</c:v>
                </c:pt>
                <c:pt idx="6530">
                  <c:v>687.40003264974803</c:v>
                </c:pt>
                <c:pt idx="6531">
                  <c:v>687.50003265449777</c:v>
                </c:pt>
                <c:pt idx="6532">
                  <c:v>687.60003265924752</c:v>
                </c:pt>
                <c:pt idx="6533">
                  <c:v>687.70003266399726</c:v>
                </c:pt>
                <c:pt idx="6534">
                  <c:v>687.80003266874701</c:v>
                </c:pt>
                <c:pt idx="6535">
                  <c:v>687.90003267349675</c:v>
                </c:pt>
                <c:pt idx="6536">
                  <c:v>688.0000326782465</c:v>
                </c:pt>
                <c:pt idx="6537">
                  <c:v>688.10003268299624</c:v>
                </c:pt>
                <c:pt idx="6538">
                  <c:v>688.20003268774599</c:v>
                </c:pt>
                <c:pt idx="6539">
                  <c:v>688.30003269249573</c:v>
                </c:pt>
                <c:pt idx="6540">
                  <c:v>688.40003269724548</c:v>
                </c:pt>
                <c:pt idx="6541">
                  <c:v>688.50003270199522</c:v>
                </c:pt>
                <c:pt idx="6542">
                  <c:v>688.60003270674497</c:v>
                </c:pt>
                <c:pt idx="6543">
                  <c:v>688.70003271149471</c:v>
                </c:pt>
                <c:pt idx="6544">
                  <c:v>688.80003271624446</c:v>
                </c:pt>
                <c:pt idx="6545">
                  <c:v>688.9000327209942</c:v>
                </c:pt>
                <c:pt idx="6546">
                  <c:v>689.00003272574395</c:v>
                </c:pt>
                <c:pt idx="6547">
                  <c:v>689.10003273049369</c:v>
                </c:pt>
                <c:pt idx="6548">
                  <c:v>689.20003273524344</c:v>
                </c:pt>
                <c:pt idx="6549">
                  <c:v>689.30003273999318</c:v>
                </c:pt>
                <c:pt idx="6550">
                  <c:v>689.40003274474293</c:v>
                </c:pt>
                <c:pt idx="6551">
                  <c:v>689.50003274949268</c:v>
                </c:pt>
                <c:pt idx="6552">
                  <c:v>689.60003275424242</c:v>
                </c:pt>
                <c:pt idx="6553">
                  <c:v>689.70003275899217</c:v>
                </c:pt>
                <c:pt idx="6554">
                  <c:v>689.80003276374191</c:v>
                </c:pt>
                <c:pt idx="6555">
                  <c:v>689.90003276849166</c:v>
                </c:pt>
                <c:pt idx="6556">
                  <c:v>690.0000327732414</c:v>
                </c:pt>
                <c:pt idx="6557">
                  <c:v>690.10003277799115</c:v>
                </c:pt>
                <c:pt idx="6558">
                  <c:v>690.20003278274089</c:v>
                </c:pt>
                <c:pt idx="6559">
                  <c:v>690.30003278749064</c:v>
                </c:pt>
                <c:pt idx="6560">
                  <c:v>690.40003279224038</c:v>
                </c:pt>
                <c:pt idx="6561">
                  <c:v>690.50003279699013</c:v>
                </c:pt>
                <c:pt idx="6562">
                  <c:v>690.60003280173987</c:v>
                </c:pt>
                <c:pt idx="6563">
                  <c:v>690.70003280648962</c:v>
                </c:pt>
                <c:pt idx="6564">
                  <c:v>690.80003281123936</c:v>
                </c:pt>
                <c:pt idx="6565">
                  <c:v>690.90003281598911</c:v>
                </c:pt>
                <c:pt idx="6566">
                  <c:v>691.00003282073885</c:v>
                </c:pt>
                <c:pt idx="6567">
                  <c:v>691.1000328254886</c:v>
                </c:pt>
                <c:pt idx="6568">
                  <c:v>691.20003283023834</c:v>
                </c:pt>
                <c:pt idx="6569">
                  <c:v>691.30003283498809</c:v>
                </c:pt>
                <c:pt idx="6570">
                  <c:v>691.40003283973783</c:v>
                </c:pt>
                <c:pt idx="6571">
                  <c:v>691.50003284448758</c:v>
                </c:pt>
                <c:pt idx="6572">
                  <c:v>691.60003284923732</c:v>
                </c:pt>
                <c:pt idx="6573">
                  <c:v>691.70003285398707</c:v>
                </c:pt>
                <c:pt idx="6574">
                  <c:v>691.80003285873681</c:v>
                </c:pt>
                <c:pt idx="6575">
                  <c:v>691.90003286348656</c:v>
                </c:pt>
                <c:pt idx="6576">
                  <c:v>692.0000328682363</c:v>
                </c:pt>
                <c:pt idx="6577">
                  <c:v>692.10003287298605</c:v>
                </c:pt>
                <c:pt idx="6578">
                  <c:v>692.20003287773579</c:v>
                </c:pt>
                <c:pt idx="6579">
                  <c:v>692.30003288248554</c:v>
                </c:pt>
                <c:pt idx="6580">
                  <c:v>692.40003288723528</c:v>
                </c:pt>
                <c:pt idx="6581">
                  <c:v>692.50003289198503</c:v>
                </c:pt>
                <c:pt idx="6582">
                  <c:v>692.60003289673477</c:v>
                </c:pt>
                <c:pt idx="6583">
                  <c:v>692.70003290148452</c:v>
                </c:pt>
                <c:pt idx="6584">
                  <c:v>692.80003290623426</c:v>
                </c:pt>
                <c:pt idx="6585">
                  <c:v>692.90003291098401</c:v>
                </c:pt>
                <c:pt idx="6586">
                  <c:v>693.00003291573375</c:v>
                </c:pt>
                <c:pt idx="6587">
                  <c:v>693.1000329204835</c:v>
                </c:pt>
                <c:pt idx="6588">
                  <c:v>693.20003292523324</c:v>
                </c:pt>
                <c:pt idx="6589">
                  <c:v>693.30003292998299</c:v>
                </c:pt>
                <c:pt idx="6590">
                  <c:v>693.40003293473274</c:v>
                </c:pt>
                <c:pt idx="6591">
                  <c:v>693.50003293948248</c:v>
                </c:pt>
                <c:pt idx="6592">
                  <c:v>693.60003294423223</c:v>
                </c:pt>
                <c:pt idx="6593">
                  <c:v>693.70003294898197</c:v>
                </c:pt>
                <c:pt idx="6594">
                  <c:v>693.80003295373172</c:v>
                </c:pt>
                <c:pt idx="6595">
                  <c:v>693.90003295848146</c:v>
                </c:pt>
                <c:pt idx="6596">
                  <c:v>694.00003296323121</c:v>
                </c:pt>
                <c:pt idx="6597">
                  <c:v>694.10003296798095</c:v>
                </c:pt>
                <c:pt idx="6598">
                  <c:v>694.2000329727307</c:v>
                </c:pt>
                <c:pt idx="6599">
                  <c:v>694.30003297748044</c:v>
                </c:pt>
                <c:pt idx="6600">
                  <c:v>694.40003298223019</c:v>
                </c:pt>
                <c:pt idx="6601">
                  <c:v>694.50003298697993</c:v>
                </c:pt>
                <c:pt idx="6602">
                  <c:v>694.60003299172968</c:v>
                </c:pt>
                <c:pt idx="6603">
                  <c:v>694.70003299647942</c:v>
                </c:pt>
                <c:pt idx="6604">
                  <c:v>694.80003300122917</c:v>
                </c:pt>
                <c:pt idx="6605">
                  <c:v>694.90003300597891</c:v>
                </c:pt>
                <c:pt idx="6606">
                  <c:v>695.00003301072866</c:v>
                </c:pt>
                <c:pt idx="6607">
                  <c:v>695.1000330154784</c:v>
                </c:pt>
                <c:pt idx="6608">
                  <c:v>695.20003302022815</c:v>
                </c:pt>
                <c:pt idx="6609">
                  <c:v>695.30003302497789</c:v>
                </c:pt>
                <c:pt idx="6610">
                  <c:v>695.40003302972764</c:v>
                </c:pt>
                <c:pt idx="6611">
                  <c:v>695.50003303447738</c:v>
                </c:pt>
                <c:pt idx="6612">
                  <c:v>695.60003303922713</c:v>
                </c:pt>
                <c:pt idx="6613">
                  <c:v>695.70003304397687</c:v>
                </c:pt>
                <c:pt idx="6614">
                  <c:v>695.80003304872662</c:v>
                </c:pt>
                <c:pt idx="6615">
                  <c:v>695.90003305347636</c:v>
                </c:pt>
                <c:pt idx="6616">
                  <c:v>696.00003305822611</c:v>
                </c:pt>
                <c:pt idx="6617">
                  <c:v>696.10003306297585</c:v>
                </c:pt>
                <c:pt idx="6618">
                  <c:v>696.2000330677256</c:v>
                </c:pt>
                <c:pt idx="6619">
                  <c:v>696.30003307247534</c:v>
                </c:pt>
                <c:pt idx="6620">
                  <c:v>696.40003307722509</c:v>
                </c:pt>
                <c:pt idx="6621">
                  <c:v>696.50003308197483</c:v>
                </c:pt>
                <c:pt idx="6622">
                  <c:v>696.60003308672458</c:v>
                </c:pt>
                <c:pt idx="6623">
                  <c:v>696.70003309147432</c:v>
                </c:pt>
                <c:pt idx="6624">
                  <c:v>696.80003309622407</c:v>
                </c:pt>
                <c:pt idx="6625">
                  <c:v>696.90003310097381</c:v>
                </c:pt>
                <c:pt idx="6626">
                  <c:v>697.00003310572356</c:v>
                </c:pt>
                <c:pt idx="6627">
                  <c:v>697.1000331104733</c:v>
                </c:pt>
                <c:pt idx="6628">
                  <c:v>697.20003311522305</c:v>
                </c:pt>
                <c:pt idx="6629">
                  <c:v>697.3000331199728</c:v>
                </c:pt>
                <c:pt idx="6630">
                  <c:v>697.40003312472254</c:v>
                </c:pt>
                <c:pt idx="6631">
                  <c:v>697.50003312947229</c:v>
                </c:pt>
                <c:pt idx="6632">
                  <c:v>697.60003313422203</c:v>
                </c:pt>
                <c:pt idx="6633">
                  <c:v>697.70003313897178</c:v>
                </c:pt>
                <c:pt idx="6634">
                  <c:v>697.80003314372152</c:v>
                </c:pt>
                <c:pt idx="6635">
                  <c:v>697.90003314847127</c:v>
                </c:pt>
                <c:pt idx="6636">
                  <c:v>698.00003315322101</c:v>
                </c:pt>
                <c:pt idx="6637">
                  <c:v>698.10003315797076</c:v>
                </c:pt>
                <c:pt idx="6638">
                  <c:v>698.2000331627205</c:v>
                </c:pt>
                <c:pt idx="6639">
                  <c:v>698.30003316747025</c:v>
                </c:pt>
                <c:pt idx="6640">
                  <c:v>698.40003317221999</c:v>
                </c:pt>
                <c:pt idx="6641">
                  <c:v>698.50003317696974</c:v>
                </c:pt>
                <c:pt idx="6642">
                  <c:v>698.60003318171948</c:v>
                </c:pt>
                <c:pt idx="6643">
                  <c:v>698.70003318646923</c:v>
                </c:pt>
                <c:pt idx="6644">
                  <c:v>698.80003319121897</c:v>
                </c:pt>
                <c:pt idx="6645">
                  <c:v>698.90003319596872</c:v>
                </c:pt>
                <c:pt idx="6646">
                  <c:v>699.00003320071846</c:v>
                </c:pt>
                <c:pt idx="6647">
                  <c:v>699.10003320546821</c:v>
                </c:pt>
                <c:pt idx="6648">
                  <c:v>699.20003321021795</c:v>
                </c:pt>
                <c:pt idx="6649">
                  <c:v>699.3000332149677</c:v>
                </c:pt>
                <c:pt idx="6650">
                  <c:v>699.40003321971744</c:v>
                </c:pt>
                <c:pt idx="6651">
                  <c:v>699.50003322446719</c:v>
                </c:pt>
                <c:pt idx="6652">
                  <c:v>699.60003322921693</c:v>
                </c:pt>
                <c:pt idx="6653">
                  <c:v>699.70003323396668</c:v>
                </c:pt>
                <c:pt idx="6654">
                  <c:v>699.80003323871642</c:v>
                </c:pt>
                <c:pt idx="6655">
                  <c:v>699.90003324346617</c:v>
                </c:pt>
                <c:pt idx="6656">
                  <c:v>700.00003324821591</c:v>
                </c:pt>
                <c:pt idx="6657">
                  <c:v>700.10003325296566</c:v>
                </c:pt>
                <c:pt idx="6658">
                  <c:v>700.2000332577154</c:v>
                </c:pt>
                <c:pt idx="6659">
                  <c:v>700.30003326246515</c:v>
                </c:pt>
                <c:pt idx="6660">
                  <c:v>700.40003326721489</c:v>
                </c:pt>
                <c:pt idx="6661">
                  <c:v>700.50003327196464</c:v>
                </c:pt>
                <c:pt idx="6662">
                  <c:v>700.60003327671438</c:v>
                </c:pt>
                <c:pt idx="6663">
                  <c:v>700.70003328146413</c:v>
                </c:pt>
                <c:pt idx="6664">
                  <c:v>700.80003328621387</c:v>
                </c:pt>
                <c:pt idx="6665">
                  <c:v>700.90003329096362</c:v>
                </c:pt>
                <c:pt idx="6666">
                  <c:v>701.00003329571337</c:v>
                </c:pt>
                <c:pt idx="6667">
                  <c:v>701.10003330046311</c:v>
                </c:pt>
                <c:pt idx="6668">
                  <c:v>701.20003330521286</c:v>
                </c:pt>
                <c:pt idx="6669">
                  <c:v>701.3000333099626</c:v>
                </c:pt>
                <c:pt idx="6670">
                  <c:v>701.40003331471235</c:v>
                </c:pt>
                <c:pt idx="6671">
                  <c:v>701.50003331946209</c:v>
                </c:pt>
                <c:pt idx="6672">
                  <c:v>701.60003332421184</c:v>
                </c:pt>
                <c:pt idx="6673">
                  <c:v>701.70003332896158</c:v>
                </c:pt>
                <c:pt idx="6674">
                  <c:v>701.80003333371133</c:v>
                </c:pt>
                <c:pt idx="6675">
                  <c:v>701.90003333846107</c:v>
                </c:pt>
                <c:pt idx="6676">
                  <c:v>702.00003334321082</c:v>
                </c:pt>
                <c:pt idx="6677">
                  <c:v>702.10003334796056</c:v>
                </c:pt>
                <c:pt idx="6678">
                  <c:v>702.20003335271031</c:v>
                </c:pt>
                <c:pt idx="6679">
                  <c:v>702.30003335746005</c:v>
                </c:pt>
                <c:pt idx="6680">
                  <c:v>702.4000333622098</c:v>
                </c:pt>
                <c:pt idx="6681">
                  <c:v>702.50003336695954</c:v>
                </c:pt>
                <c:pt idx="6682">
                  <c:v>702.60003337170929</c:v>
                </c:pt>
                <c:pt idx="6683">
                  <c:v>702.70003337645903</c:v>
                </c:pt>
                <c:pt idx="6684">
                  <c:v>702.80003338120878</c:v>
                </c:pt>
                <c:pt idx="6685">
                  <c:v>702.90003338595852</c:v>
                </c:pt>
                <c:pt idx="6686">
                  <c:v>703.00003339070827</c:v>
                </c:pt>
                <c:pt idx="6687">
                  <c:v>703.10003339545801</c:v>
                </c:pt>
                <c:pt idx="6688">
                  <c:v>703.20003340020776</c:v>
                </c:pt>
                <c:pt idx="6689">
                  <c:v>703.3000334049575</c:v>
                </c:pt>
                <c:pt idx="6690">
                  <c:v>703.40003340970725</c:v>
                </c:pt>
                <c:pt idx="6691">
                  <c:v>703.50003341445699</c:v>
                </c:pt>
                <c:pt idx="6692">
                  <c:v>703.60003341920674</c:v>
                </c:pt>
                <c:pt idx="6693">
                  <c:v>703.70003342395648</c:v>
                </c:pt>
                <c:pt idx="6694">
                  <c:v>703.80003342870623</c:v>
                </c:pt>
                <c:pt idx="6695">
                  <c:v>703.90003343345597</c:v>
                </c:pt>
                <c:pt idx="6696">
                  <c:v>704.00003343820572</c:v>
                </c:pt>
                <c:pt idx="6697">
                  <c:v>704.10003344295546</c:v>
                </c:pt>
                <c:pt idx="6698">
                  <c:v>704.20003344770521</c:v>
                </c:pt>
                <c:pt idx="6699">
                  <c:v>704.30003345245495</c:v>
                </c:pt>
                <c:pt idx="6700">
                  <c:v>704.4000334572047</c:v>
                </c:pt>
                <c:pt idx="6701">
                  <c:v>704.50003346195444</c:v>
                </c:pt>
                <c:pt idx="6702">
                  <c:v>704.60003346670419</c:v>
                </c:pt>
                <c:pt idx="6703">
                  <c:v>704.70003347145393</c:v>
                </c:pt>
                <c:pt idx="6704">
                  <c:v>704.80003347620368</c:v>
                </c:pt>
                <c:pt idx="6705">
                  <c:v>704.90003348095343</c:v>
                </c:pt>
                <c:pt idx="6706">
                  <c:v>705.00003348570317</c:v>
                </c:pt>
                <c:pt idx="6707">
                  <c:v>705.10003349045292</c:v>
                </c:pt>
                <c:pt idx="6708">
                  <c:v>705.20003349520266</c:v>
                </c:pt>
                <c:pt idx="6709">
                  <c:v>705.30003349995241</c:v>
                </c:pt>
                <c:pt idx="6710">
                  <c:v>705.40003350470215</c:v>
                </c:pt>
                <c:pt idx="6711">
                  <c:v>705.5000335094519</c:v>
                </c:pt>
                <c:pt idx="6712">
                  <c:v>705.60003351420164</c:v>
                </c:pt>
                <c:pt idx="6713">
                  <c:v>705.70003351895139</c:v>
                </c:pt>
                <c:pt idx="6714">
                  <c:v>705.80003352370113</c:v>
                </c:pt>
                <c:pt idx="6715">
                  <c:v>705.90003352845088</c:v>
                </c:pt>
                <c:pt idx="6716">
                  <c:v>706.00003353320062</c:v>
                </c:pt>
                <c:pt idx="6717">
                  <c:v>706.10003353795037</c:v>
                </c:pt>
                <c:pt idx="6718">
                  <c:v>706.20003354270011</c:v>
                </c:pt>
                <c:pt idx="6719">
                  <c:v>706.30003354744986</c:v>
                </c:pt>
                <c:pt idx="6720">
                  <c:v>706.4000335521996</c:v>
                </c:pt>
                <c:pt idx="6721">
                  <c:v>706.50003355694935</c:v>
                </c:pt>
                <c:pt idx="6722">
                  <c:v>706.60003356169909</c:v>
                </c:pt>
                <c:pt idx="6723">
                  <c:v>706.70003356644884</c:v>
                </c:pt>
                <c:pt idx="6724">
                  <c:v>706.80003357119858</c:v>
                </c:pt>
                <c:pt idx="6725">
                  <c:v>706.90003357594833</c:v>
                </c:pt>
                <c:pt idx="6726">
                  <c:v>707.00003358069807</c:v>
                </c:pt>
                <c:pt idx="6727">
                  <c:v>707.10003358544782</c:v>
                </c:pt>
                <c:pt idx="6728">
                  <c:v>707.20003359019756</c:v>
                </c:pt>
                <c:pt idx="6729">
                  <c:v>707.30003359494731</c:v>
                </c:pt>
                <c:pt idx="6730">
                  <c:v>707.40003359969705</c:v>
                </c:pt>
                <c:pt idx="6731">
                  <c:v>707.5000336044468</c:v>
                </c:pt>
                <c:pt idx="6732">
                  <c:v>707.60003360919654</c:v>
                </c:pt>
                <c:pt idx="6733">
                  <c:v>707.70003361394629</c:v>
                </c:pt>
                <c:pt idx="6734">
                  <c:v>707.80003361869603</c:v>
                </c:pt>
                <c:pt idx="6735">
                  <c:v>707.90003362344578</c:v>
                </c:pt>
                <c:pt idx="6736">
                  <c:v>708.00003362819552</c:v>
                </c:pt>
                <c:pt idx="6737">
                  <c:v>708.10003363294527</c:v>
                </c:pt>
                <c:pt idx="6738">
                  <c:v>708.20003363769501</c:v>
                </c:pt>
                <c:pt idx="6739">
                  <c:v>708.30003364244476</c:v>
                </c:pt>
                <c:pt idx="6740">
                  <c:v>708.4000336471945</c:v>
                </c:pt>
                <c:pt idx="6741">
                  <c:v>708.50003365194425</c:v>
                </c:pt>
                <c:pt idx="6742">
                  <c:v>708.60003365669399</c:v>
                </c:pt>
                <c:pt idx="6743">
                  <c:v>708.70003366144374</c:v>
                </c:pt>
                <c:pt idx="6744">
                  <c:v>708.80003366619349</c:v>
                </c:pt>
                <c:pt idx="6745">
                  <c:v>708.90003367094323</c:v>
                </c:pt>
                <c:pt idx="6746">
                  <c:v>709.00003367569298</c:v>
                </c:pt>
                <c:pt idx="6747">
                  <c:v>709.10003368044272</c:v>
                </c:pt>
                <c:pt idx="6748">
                  <c:v>709.20003368519247</c:v>
                </c:pt>
                <c:pt idx="6749">
                  <c:v>709.30003368994221</c:v>
                </c:pt>
                <c:pt idx="6750">
                  <c:v>709.40003369469196</c:v>
                </c:pt>
                <c:pt idx="6751">
                  <c:v>709.5000336994417</c:v>
                </c:pt>
                <c:pt idx="6752">
                  <c:v>709.60003370419145</c:v>
                </c:pt>
                <c:pt idx="6753">
                  <c:v>709.70003370894119</c:v>
                </c:pt>
                <c:pt idx="6754">
                  <c:v>709.80003371369094</c:v>
                </c:pt>
                <c:pt idx="6755">
                  <c:v>709.90003371844068</c:v>
                </c:pt>
                <c:pt idx="6756">
                  <c:v>710.00003372319043</c:v>
                </c:pt>
                <c:pt idx="6757">
                  <c:v>710.10003372794017</c:v>
                </c:pt>
                <c:pt idx="6758">
                  <c:v>710.20003373268992</c:v>
                </c:pt>
                <c:pt idx="6759">
                  <c:v>710.30003373743966</c:v>
                </c:pt>
                <c:pt idx="6760">
                  <c:v>710.40003374218941</c:v>
                </c:pt>
                <c:pt idx="6761">
                  <c:v>710.50003374693915</c:v>
                </c:pt>
                <c:pt idx="6762">
                  <c:v>710.6000337516889</c:v>
                </c:pt>
                <c:pt idx="6763">
                  <c:v>710.70003375643864</c:v>
                </c:pt>
                <c:pt idx="6764">
                  <c:v>710.80003376118839</c:v>
                </c:pt>
                <c:pt idx="6765">
                  <c:v>710.90003376593813</c:v>
                </c:pt>
                <c:pt idx="6766">
                  <c:v>711.00003377068788</c:v>
                </c:pt>
                <c:pt idx="6767">
                  <c:v>711.10003377543762</c:v>
                </c:pt>
                <c:pt idx="6768">
                  <c:v>711.20003378018737</c:v>
                </c:pt>
                <c:pt idx="6769">
                  <c:v>711.30003378493711</c:v>
                </c:pt>
                <c:pt idx="6770">
                  <c:v>711.40003378968686</c:v>
                </c:pt>
                <c:pt idx="6771">
                  <c:v>711.5000337944366</c:v>
                </c:pt>
                <c:pt idx="6772">
                  <c:v>711.60003379918635</c:v>
                </c:pt>
                <c:pt idx="6773">
                  <c:v>711.70003380393609</c:v>
                </c:pt>
                <c:pt idx="6774">
                  <c:v>711.80003380868584</c:v>
                </c:pt>
                <c:pt idx="6775">
                  <c:v>711.90003381343558</c:v>
                </c:pt>
                <c:pt idx="6776">
                  <c:v>712.00003381818533</c:v>
                </c:pt>
                <c:pt idx="6777">
                  <c:v>712.10003382293507</c:v>
                </c:pt>
                <c:pt idx="6778">
                  <c:v>712.20003382768482</c:v>
                </c:pt>
                <c:pt idx="6779">
                  <c:v>712.30003383243456</c:v>
                </c:pt>
                <c:pt idx="6780">
                  <c:v>712.40003383718431</c:v>
                </c:pt>
                <c:pt idx="6781">
                  <c:v>712.50003384193406</c:v>
                </c:pt>
                <c:pt idx="6782">
                  <c:v>712.6000338466838</c:v>
                </c:pt>
                <c:pt idx="6783">
                  <c:v>712.70003385143355</c:v>
                </c:pt>
                <c:pt idx="6784">
                  <c:v>712.80003385618329</c:v>
                </c:pt>
                <c:pt idx="6785">
                  <c:v>712.90003386093304</c:v>
                </c:pt>
                <c:pt idx="6786">
                  <c:v>713.00003386568278</c:v>
                </c:pt>
                <c:pt idx="6787">
                  <c:v>713.10003387043253</c:v>
                </c:pt>
                <c:pt idx="6788">
                  <c:v>713.20003387518227</c:v>
                </c:pt>
                <c:pt idx="6789">
                  <c:v>713.30003387993202</c:v>
                </c:pt>
                <c:pt idx="6790">
                  <c:v>713.40003388468176</c:v>
                </c:pt>
                <c:pt idx="6791">
                  <c:v>713.50003388943151</c:v>
                </c:pt>
                <c:pt idx="6792">
                  <c:v>713.60003389418125</c:v>
                </c:pt>
                <c:pt idx="6793">
                  <c:v>713.700033898931</c:v>
                </c:pt>
                <c:pt idx="6794">
                  <c:v>713.80003390368074</c:v>
                </c:pt>
                <c:pt idx="6795">
                  <c:v>713.90003390843049</c:v>
                </c:pt>
                <c:pt idx="6796">
                  <c:v>714.00003391318023</c:v>
                </c:pt>
                <c:pt idx="6797">
                  <c:v>714.10003391792998</c:v>
                </c:pt>
                <c:pt idx="6798">
                  <c:v>714.20003392267972</c:v>
                </c:pt>
                <c:pt idx="6799">
                  <c:v>714.30003392742947</c:v>
                </c:pt>
                <c:pt idx="6800">
                  <c:v>714.40003393217921</c:v>
                </c:pt>
                <c:pt idx="6801">
                  <c:v>714.50003393692896</c:v>
                </c:pt>
                <c:pt idx="6802">
                  <c:v>714.6000339416787</c:v>
                </c:pt>
                <c:pt idx="6803">
                  <c:v>714.70003394642845</c:v>
                </c:pt>
                <c:pt idx="6804">
                  <c:v>714.80003395117819</c:v>
                </c:pt>
                <c:pt idx="6805">
                  <c:v>714.90003395592794</c:v>
                </c:pt>
                <c:pt idx="6806">
                  <c:v>715.00003396067768</c:v>
                </c:pt>
                <c:pt idx="6807">
                  <c:v>715.10003396542743</c:v>
                </c:pt>
                <c:pt idx="6808">
                  <c:v>715.20003397017717</c:v>
                </c:pt>
                <c:pt idx="6809">
                  <c:v>715.30003397492692</c:v>
                </c:pt>
                <c:pt idx="6810">
                  <c:v>715.40003397967666</c:v>
                </c:pt>
                <c:pt idx="6811">
                  <c:v>715.50003398442641</c:v>
                </c:pt>
                <c:pt idx="6812">
                  <c:v>715.60003398917615</c:v>
                </c:pt>
                <c:pt idx="6813">
                  <c:v>715.7000339939259</c:v>
                </c:pt>
                <c:pt idx="6814">
                  <c:v>715.80003399867564</c:v>
                </c:pt>
                <c:pt idx="6815">
                  <c:v>715.90003400342539</c:v>
                </c:pt>
                <c:pt idx="6816">
                  <c:v>716.00003400817513</c:v>
                </c:pt>
                <c:pt idx="6817">
                  <c:v>716.10003401292488</c:v>
                </c:pt>
                <c:pt idx="6818">
                  <c:v>716.20003401767462</c:v>
                </c:pt>
                <c:pt idx="6819">
                  <c:v>716.30003402242437</c:v>
                </c:pt>
                <c:pt idx="6820">
                  <c:v>716.40003402717412</c:v>
                </c:pt>
                <c:pt idx="6821">
                  <c:v>716.50003403192386</c:v>
                </c:pt>
                <c:pt idx="6822">
                  <c:v>716.60003403667361</c:v>
                </c:pt>
                <c:pt idx="6823">
                  <c:v>716.70003404142335</c:v>
                </c:pt>
                <c:pt idx="6824">
                  <c:v>716.8000340461731</c:v>
                </c:pt>
                <c:pt idx="6825">
                  <c:v>716.90003405092284</c:v>
                </c:pt>
                <c:pt idx="6826">
                  <c:v>717.00003405567259</c:v>
                </c:pt>
                <c:pt idx="6827">
                  <c:v>717.10003406042233</c:v>
                </c:pt>
                <c:pt idx="6828">
                  <c:v>717.20003406517208</c:v>
                </c:pt>
                <c:pt idx="6829">
                  <c:v>717.30003406992182</c:v>
                </c:pt>
                <c:pt idx="6830">
                  <c:v>717.40003407467157</c:v>
                </c:pt>
                <c:pt idx="6831">
                  <c:v>717.50003407942131</c:v>
                </c:pt>
                <c:pt idx="6832">
                  <c:v>717.60003408417106</c:v>
                </c:pt>
                <c:pt idx="6833">
                  <c:v>717.7000340889208</c:v>
                </c:pt>
                <c:pt idx="6834">
                  <c:v>717.80003409367055</c:v>
                </c:pt>
                <c:pt idx="6835">
                  <c:v>717.90003409842029</c:v>
                </c:pt>
                <c:pt idx="6836">
                  <c:v>718.00003410317004</c:v>
                </c:pt>
                <c:pt idx="6837">
                  <c:v>718.10003410791978</c:v>
                </c:pt>
                <c:pt idx="6838">
                  <c:v>718.20003411266953</c:v>
                </c:pt>
                <c:pt idx="6839">
                  <c:v>718.30003411741927</c:v>
                </c:pt>
                <c:pt idx="6840">
                  <c:v>718.40003412216902</c:v>
                </c:pt>
                <c:pt idx="6841">
                  <c:v>718.50003412691876</c:v>
                </c:pt>
                <c:pt idx="6842">
                  <c:v>718.60003413166851</c:v>
                </c:pt>
                <c:pt idx="6843">
                  <c:v>718.70003413641825</c:v>
                </c:pt>
                <c:pt idx="6844">
                  <c:v>718.800034141168</c:v>
                </c:pt>
                <c:pt idx="6845">
                  <c:v>718.90003414591774</c:v>
                </c:pt>
                <c:pt idx="6846">
                  <c:v>719.00003415066749</c:v>
                </c:pt>
                <c:pt idx="6847">
                  <c:v>719.10003415541723</c:v>
                </c:pt>
                <c:pt idx="6848">
                  <c:v>719.20003416016698</c:v>
                </c:pt>
                <c:pt idx="6849">
                  <c:v>719.30003416491672</c:v>
                </c:pt>
                <c:pt idx="6850">
                  <c:v>719.40003416966647</c:v>
                </c:pt>
                <c:pt idx="6851">
                  <c:v>719.50003417441621</c:v>
                </c:pt>
                <c:pt idx="6852">
                  <c:v>719.60003417916596</c:v>
                </c:pt>
                <c:pt idx="6853">
                  <c:v>719.7000341839157</c:v>
                </c:pt>
                <c:pt idx="6854">
                  <c:v>719.80003418866545</c:v>
                </c:pt>
                <c:pt idx="6855">
                  <c:v>719.90003419341519</c:v>
                </c:pt>
                <c:pt idx="6856">
                  <c:v>720.00003419816494</c:v>
                </c:pt>
                <c:pt idx="6857">
                  <c:v>720.10003420291469</c:v>
                </c:pt>
                <c:pt idx="6858">
                  <c:v>720.20003420766443</c:v>
                </c:pt>
                <c:pt idx="6859">
                  <c:v>720.30003421241418</c:v>
                </c:pt>
                <c:pt idx="6860">
                  <c:v>720.40003421716392</c:v>
                </c:pt>
                <c:pt idx="6861">
                  <c:v>720.50003422191367</c:v>
                </c:pt>
                <c:pt idx="6862">
                  <c:v>720.60003422666341</c:v>
                </c:pt>
                <c:pt idx="6863">
                  <c:v>720.70003423141316</c:v>
                </c:pt>
                <c:pt idx="6864">
                  <c:v>720.8000342361629</c:v>
                </c:pt>
                <c:pt idx="6865">
                  <c:v>720.90003424091265</c:v>
                </c:pt>
                <c:pt idx="6866">
                  <c:v>721.00003424566239</c:v>
                </c:pt>
                <c:pt idx="6867">
                  <c:v>721.10003425041214</c:v>
                </c:pt>
                <c:pt idx="6868">
                  <c:v>721.20003425516188</c:v>
                </c:pt>
                <c:pt idx="6869">
                  <c:v>721.30003425991163</c:v>
                </c:pt>
                <c:pt idx="6870">
                  <c:v>721.40003426466137</c:v>
                </c:pt>
                <c:pt idx="6871">
                  <c:v>721.50003426941112</c:v>
                </c:pt>
                <c:pt idx="6872">
                  <c:v>721.60003427416086</c:v>
                </c:pt>
                <c:pt idx="6873">
                  <c:v>721.70003427891061</c:v>
                </c:pt>
                <c:pt idx="6874">
                  <c:v>721.80003428366035</c:v>
                </c:pt>
                <c:pt idx="6875">
                  <c:v>721.9000342884101</c:v>
                </c:pt>
                <c:pt idx="6876">
                  <c:v>722.00003429315984</c:v>
                </c:pt>
                <c:pt idx="6877">
                  <c:v>722.10003429790959</c:v>
                </c:pt>
                <c:pt idx="6878">
                  <c:v>722.20003430265933</c:v>
                </c:pt>
                <c:pt idx="6879">
                  <c:v>722.30003430740908</c:v>
                </c:pt>
                <c:pt idx="6880">
                  <c:v>722.40003431215882</c:v>
                </c:pt>
                <c:pt idx="6881">
                  <c:v>722.50003431690857</c:v>
                </c:pt>
                <c:pt idx="6882">
                  <c:v>722.60003432165831</c:v>
                </c:pt>
                <c:pt idx="6883">
                  <c:v>722.70003432640806</c:v>
                </c:pt>
                <c:pt idx="6884">
                  <c:v>722.8000343311578</c:v>
                </c:pt>
                <c:pt idx="6885">
                  <c:v>722.90003433590755</c:v>
                </c:pt>
                <c:pt idx="6886">
                  <c:v>723.00003434065729</c:v>
                </c:pt>
                <c:pt idx="6887">
                  <c:v>723.10003434540704</c:v>
                </c:pt>
                <c:pt idx="6888">
                  <c:v>723.20003435015678</c:v>
                </c:pt>
                <c:pt idx="6889">
                  <c:v>723.30003435490653</c:v>
                </c:pt>
                <c:pt idx="6890">
                  <c:v>723.40003435965627</c:v>
                </c:pt>
                <c:pt idx="6891">
                  <c:v>723.50003436440602</c:v>
                </c:pt>
                <c:pt idx="6892">
                  <c:v>723.60003436915576</c:v>
                </c:pt>
                <c:pt idx="6893">
                  <c:v>723.70003437390551</c:v>
                </c:pt>
                <c:pt idx="6894">
                  <c:v>723.80003437865525</c:v>
                </c:pt>
                <c:pt idx="6895">
                  <c:v>723.900034383405</c:v>
                </c:pt>
                <c:pt idx="6896">
                  <c:v>724.00003438815475</c:v>
                </c:pt>
                <c:pt idx="6897">
                  <c:v>724.10003439290449</c:v>
                </c:pt>
                <c:pt idx="6898">
                  <c:v>724.20003439765424</c:v>
                </c:pt>
                <c:pt idx="6899">
                  <c:v>724.30003440240398</c:v>
                </c:pt>
                <c:pt idx="6900">
                  <c:v>724.40003440715373</c:v>
                </c:pt>
                <c:pt idx="6901">
                  <c:v>724.50003441190347</c:v>
                </c:pt>
                <c:pt idx="6902">
                  <c:v>724.60003441665322</c:v>
                </c:pt>
                <c:pt idx="6903">
                  <c:v>724.70003442140296</c:v>
                </c:pt>
                <c:pt idx="6904">
                  <c:v>724.80003442615271</c:v>
                </c:pt>
                <c:pt idx="6905">
                  <c:v>724.90003443090245</c:v>
                </c:pt>
                <c:pt idx="6906">
                  <c:v>725.0000344356522</c:v>
                </c:pt>
                <c:pt idx="6907">
                  <c:v>725.10003444040194</c:v>
                </c:pt>
                <c:pt idx="6908">
                  <c:v>725.20003444515169</c:v>
                </c:pt>
                <c:pt idx="6909">
                  <c:v>725.30003444990143</c:v>
                </c:pt>
                <c:pt idx="6910">
                  <c:v>725.40003445465118</c:v>
                </c:pt>
                <c:pt idx="6911">
                  <c:v>725.50003445940092</c:v>
                </c:pt>
                <c:pt idx="6912">
                  <c:v>725.60003446415067</c:v>
                </c:pt>
                <c:pt idx="6913">
                  <c:v>725.70003446890041</c:v>
                </c:pt>
                <c:pt idx="6914">
                  <c:v>725.80003447365016</c:v>
                </c:pt>
                <c:pt idx="6915">
                  <c:v>725.9000344783999</c:v>
                </c:pt>
                <c:pt idx="6916">
                  <c:v>726.00003448314965</c:v>
                </c:pt>
                <c:pt idx="6917">
                  <c:v>726.10003448789939</c:v>
                </c:pt>
                <c:pt idx="6918">
                  <c:v>726.20003449264914</c:v>
                </c:pt>
                <c:pt idx="6919">
                  <c:v>726.30003449739888</c:v>
                </c:pt>
                <c:pt idx="6920">
                  <c:v>726.40003450214863</c:v>
                </c:pt>
                <c:pt idx="6921">
                  <c:v>726.50003450689837</c:v>
                </c:pt>
                <c:pt idx="6922">
                  <c:v>726.60003451164812</c:v>
                </c:pt>
                <c:pt idx="6923">
                  <c:v>726.70003451639786</c:v>
                </c:pt>
                <c:pt idx="6924">
                  <c:v>726.80003452114761</c:v>
                </c:pt>
                <c:pt idx="6925">
                  <c:v>726.90003452589735</c:v>
                </c:pt>
                <c:pt idx="6926">
                  <c:v>727.0000345306471</c:v>
                </c:pt>
                <c:pt idx="6927">
                  <c:v>727.10003453539684</c:v>
                </c:pt>
                <c:pt idx="6928">
                  <c:v>727.20003454014659</c:v>
                </c:pt>
                <c:pt idx="6929">
                  <c:v>727.30003454489633</c:v>
                </c:pt>
                <c:pt idx="6930">
                  <c:v>727.40003454964608</c:v>
                </c:pt>
                <c:pt idx="6931">
                  <c:v>727.50003455439582</c:v>
                </c:pt>
                <c:pt idx="6932">
                  <c:v>727.60003455914557</c:v>
                </c:pt>
                <c:pt idx="6933">
                  <c:v>727.70003456389531</c:v>
                </c:pt>
                <c:pt idx="6934">
                  <c:v>727.80003456864506</c:v>
                </c:pt>
                <c:pt idx="6935">
                  <c:v>727.90003457339481</c:v>
                </c:pt>
                <c:pt idx="6936">
                  <c:v>728.00003457814455</c:v>
                </c:pt>
                <c:pt idx="6937">
                  <c:v>728.1000345828943</c:v>
                </c:pt>
                <c:pt idx="6938">
                  <c:v>728.20003458764404</c:v>
                </c:pt>
                <c:pt idx="6939">
                  <c:v>728.30003459239379</c:v>
                </c:pt>
                <c:pt idx="6940">
                  <c:v>728.40003459714353</c:v>
                </c:pt>
                <c:pt idx="6941">
                  <c:v>728.50003460189328</c:v>
                </c:pt>
                <c:pt idx="6942">
                  <c:v>728.60003460664302</c:v>
                </c:pt>
                <c:pt idx="6943">
                  <c:v>728.70003461139277</c:v>
                </c:pt>
                <c:pt idx="6944">
                  <c:v>728.80003461614251</c:v>
                </c:pt>
                <c:pt idx="6945">
                  <c:v>728.90003462089226</c:v>
                </c:pt>
                <c:pt idx="6946">
                  <c:v>729.000034625642</c:v>
                </c:pt>
                <c:pt idx="6947">
                  <c:v>729.10003463039175</c:v>
                </c:pt>
                <c:pt idx="6948">
                  <c:v>729.20003463514149</c:v>
                </c:pt>
                <c:pt idx="6949">
                  <c:v>729.30003463989124</c:v>
                </c:pt>
                <c:pt idx="6950">
                  <c:v>729.40003464464098</c:v>
                </c:pt>
                <c:pt idx="6951">
                  <c:v>729.50003464939073</c:v>
                </c:pt>
                <c:pt idx="6952">
                  <c:v>729.60003465414047</c:v>
                </c:pt>
                <c:pt idx="6953">
                  <c:v>729.70003465889022</c:v>
                </c:pt>
                <c:pt idx="6954">
                  <c:v>729.80003466363996</c:v>
                </c:pt>
                <c:pt idx="6955">
                  <c:v>729.90003466838971</c:v>
                </c:pt>
                <c:pt idx="6956">
                  <c:v>730.00003467313945</c:v>
                </c:pt>
                <c:pt idx="6957">
                  <c:v>730.1000346778892</c:v>
                </c:pt>
                <c:pt idx="6958">
                  <c:v>730.20003468263894</c:v>
                </c:pt>
                <c:pt idx="6959">
                  <c:v>730.30003468738869</c:v>
                </c:pt>
                <c:pt idx="6960">
                  <c:v>730.40003469213843</c:v>
                </c:pt>
                <c:pt idx="6961">
                  <c:v>730.50003469688818</c:v>
                </c:pt>
                <c:pt idx="6962">
                  <c:v>730.60003470163792</c:v>
                </c:pt>
                <c:pt idx="6963">
                  <c:v>730.70003470638767</c:v>
                </c:pt>
                <c:pt idx="6964">
                  <c:v>730.80003471113741</c:v>
                </c:pt>
                <c:pt idx="6965">
                  <c:v>730.90003471588716</c:v>
                </c:pt>
                <c:pt idx="6966">
                  <c:v>731.0000347206369</c:v>
                </c:pt>
                <c:pt idx="6967">
                  <c:v>731.10003472538665</c:v>
                </c:pt>
                <c:pt idx="6968">
                  <c:v>731.20003473013639</c:v>
                </c:pt>
                <c:pt idx="6969">
                  <c:v>731.30003473488614</c:v>
                </c:pt>
                <c:pt idx="6970">
                  <c:v>731.40003473963588</c:v>
                </c:pt>
                <c:pt idx="6971">
                  <c:v>731.50003474438563</c:v>
                </c:pt>
                <c:pt idx="6972">
                  <c:v>731.60003474913538</c:v>
                </c:pt>
                <c:pt idx="6973">
                  <c:v>731.70003475388512</c:v>
                </c:pt>
                <c:pt idx="6974">
                  <c:v>731.80003475863487</c:v>
                </c:pt>
                <c:pt idx="6975">
                  <c:v>731.90003476338461</c:v>
                </c:pt>
                <c:pt idx="6976">
                  <c:v>732.00003476813436</c:v>
                </c:pt>
                <c:pt idx="6977">
                  <c:v>732.1000347728841</c:v>
                </c:pt>
                <c:pt idx="6978">
                  <c:v>732.20003477763385</c:v>
                </c:pt>
                <c:pt idx="6979">
                  <c:v>732.30003478238359</c:v>
                </c:pt>
                <c:pt idx="6980">
                  <c:v>732.40003478713334</c:v>
                </c:pt>
                <c:pt idx="6981">
                  <c:v>732.50003479188308</c:v>
                </c:pt>
                <c:pt idx="6982">
                  <c:v>732.60003479663283</c:v>
                </c:pt>
                <c:pt idx="6983">
                  <c:v>732.70003480138257</c:v>
                </c:pt>
                <c:pt idx="6984">
                  <c:v>732.80003480613232</c:v>
                </c:pt>
                <c:pt idx="6985">
                  <c:v>732.90003481088206</c:v>
                </c:pt>
                <c:pt idx="6986">
                  <c:v>733.00003481563181</c:v>
                </c:pt>
                <c:pt idx="6987">
                  <c:v>733.10003482038155</c:v>
                </c:pt>
                <c:pt idx="6988">
                  <c:v>733.2000348251313</c:v>
                </c:pt>
                <c:pt idx="6989">
                  <c:v>733.30003482988104</c:v>
                </c:pt>
                <c:pt idx="6990">
                  <c:v>733.40003483463079</c:v>
                </c:pt>
                <c:pt idx="6991">
                  <c:v>733.50003483938053</c:v>
                </c:pt>
                <c:pt idx="6992">
                  <c:v>733.60003484413028</c:v>
                </c:pt>
                <c:pt idx="6993">
                  <c:v>733.70003484888002</c:v>
                </c:pt>
                <c:pt idx="6994">
                  <c:v>733.80003485362977</c:v>
                </c:pt>
                <c:pt idx="6995">
                  <c:v>733.90003485837951</c:v>
                </c:pt>
                <c:pt idx="6996">
                  <c:v>734.00003486312926</c:v>
                </c:pt>
                <c:pt idx="6997">
                  <c:v>734.100034867879</c:v>
                </c:pt>
                <c:pt idx="6998">
                  <c:v>734.20003487262875</c:v>
                </c:pt>
                <c:pt idx="6999">
                  <c:v>734.30003487737849</c:v>
                </c:pt>
                <c:pt idx="7000">
                  <c:v>734.40003488212824</c:v>
                </c:pt>
                <c:pt idx="7001">
                  <c:v>734.50003488687798</c:v>
                </c:pt>
                <c:pt idx="7002">
                  <c:v>734.60003489162773</c:v>
                </c:pt>
                <c:pt idx="7003">
                  <c:v>734.70003489637747</c:v>
                </c:pt>
                <c:pt idx="7004">
                  <c:v>734.80003490112722</c:v>
                </c:pt>
                <c:pt idx="7005">
                  <c:v>734.90003490587696</c:v>
                </c:pt>
                <c:pt idx="7006">
                  <c:v>735.00003491062671</c:v>
                </c:pt>
                <c:pt idx="7007">
                  <c:v>735.10003491537645</c:v>
                </c:pt>
                <c:pt idx="7008">
                  <c:v>735.2000349201262</c:v>
                </c:pt>
                <c:pt idx="7009">
                  <c:v>735.30003492487594</c:v>
                </c:pt>
                <c:pt idx="7010">
                  <c:v>735.40003492962569</c:v>
                </c:pt>
                <c:pt idx="7011">
                  <c:v>735.50003493437544</c:v>
                </c:pt>
                <c:pt idx="7012">
                  <c:v>735.60003493912518</c:v>
                </c:pt>
                <c:pt idx="7013">
                  <c:v>735.70003494387493</c:v>
                </c:pt>
                <c:pt idx="7014">
                  <c:v>735.80003494862467</c:v>
                </c:pt>
                <c:pt idx="7015">
                  <c:v>735.90003495337442</c:v>
                </c:pt>
                <c:pt idx="7016">
                  <c:v>736.00003495812416</c:v>
                </c:pt>
                <c:pt idx="7017">
                  <c:v>736.10003496287391</c:v>
                </c:pt>
                <c:pt idx="7018">
                  <c:v>736.20003496762365</c:v>
                </c:pt>
                <c:pt idx="7019">
                  <c:v>736.3000349723734</c:v>
                </c:pt>
                <c:pt idx="7020">
                  <c:v>736.40003497712314</c:v>
                </c:pt>
                <c:pt idx="7021">
                  <c:v>736.50003498187289</c:v>
                </c:pt>
                <c:pt idx="7022">
                  <c:v>736.60003498662263</c:v>
                </c:pt>
                <c:pt idx="7023">
                  <c:v>736.70003499137238</c:v>
                </c:pt>
                <c:pt idx="7024">
                  <c:v>736.80003499612212</c:v>
                </c:pt>
                <c:pt idx="7025">
                  <c:v>736.90003500087187</c:v>
                </c:pt>
                <c:pt idx="7026">
                  <c:v>737.00003500562161</c:v>
                </c:pt>
                <c:pt idx="7027">
                  <c:v>737.10003501037136</c:v>
                </c:pt>
                <c:pt idx="7028">
                  <c:v>737.2000350151211</c:v>
                </c:pt>
                <c:pt idx="7029">
                  <c:v>737.30003501987085</c:v>
                </c:pt>
                <c:pt idx="7030">
                  <c:v>737.40003502462059</c:v>
                </c:pt>
                <c:pt idx="7031">
                  <c:v>737.50003502937034</c:v>
                </c:pt>
                <c:pt idx="7032">
                  <c:v>737.60003503412008</c:v>
                </c:pt>
                <c:pt idx="7033">
                  <c:v>737.70003503886983</c:v>
                </c:pt>
                <c:pt idx="7034">
                  <c:v>737.80003504361957</c:v>
                </c:pt>
                <c:pt idx="7035">
                  <c:v>737.90003504836932</c:v>
                </c:pt>
                <c:pt idx="7036">
                  <c:v>738.00003505311906</c:v>
                </c:pt>
                <c:pt idx="7037">
                  <c:v>738.10003505786881</c:v>
                </c:pt>
                <c:pt idx="7038">
                  <c:v>738.20003506261855</c:v>
                </c:pt>
                <c:pt idx="7039">
                  <c:v>738.3000350673683</c:v>
                </c:pt>
                <c:pt idx="7040">
                  <c:v>738.40003507211804</c:v>
                </c:pt>
                <c:pt idx="7041">
                  <c:v>738.50003507686779</c:v>
                </c:pt>
                <c:pt idx="7042">
                  <c:v>738.60003508161753</c:v>
                </c:pt>
                <c:pt idx="7043">
                  <c:v>738.70003508636728</c:v>
                </c:pt>
                <c:pt idx="7044">
                  <c:v>738.80003509111702</c:v>
                </c:pt>
                <c:pt idx="7045">
                  <c:v>738.90003509586677</c:v>
                </c:pt>
                <c:pt idx="7046">
                  <c:v>739.00003510061651</c:v>
                </c:pt>
                <c:pt idx="7047">
                  <c:v>739.10003510536626</c:v>
                </c:pt>
                <c:pt idx="7048">
                  <c:v>739.200035110116</c:v>
                </c:pt>
                <c:pt idx="7049">
                  <c:v>739.30003511486575</c:v>
                </c:pt>
                <c:pt idx="7050">
                  <c:v>739.4000351196155</c:v>
                </c:pt>
                <c:pt idx="7051">
                  <c:v>739.50003512436524</c:v>
                </c:pt>
                <c:pt idx="7052">
                  <c:v>739.60003512911499</c:v>
                </c:pt>
                <c:pt idx="7053">
                  <c:v>739.70003513386473</c:v>
                </c:pt>
                <c:pt idx="7054">
                  <c:v>739.80003513861448</c:v>
                </c:pt>
                <c:pt idx="7055">
                  <c:v>739.90003514336422</c:v>
                </c:pt>
                <c:pt idx="7056">
                  <c:v>740.00003514811397</c:v>
                </c:pt>
                <c:pt idx="7057">
                  <c:v>740.10003515286371</c:v>
                </c:pt>
                <c:pt idx="7058">
                  <c:v>740.20003515761346</c:v>
                </c:pt>
                <c:pt idx="7059">
                  <c:v>740.3000351623632</c:v>
                </c:pt>
                <c:pt idx="7060">
                  <c:v>740.40003516711295</c:v>
                </c:pt>
                <c:pt idx="7061">
                  <c:v>740.50003517186269</c:v>
                </c:pt>
                <c:pt idx="7062">
                  <c:v>740.60003517661244</c:v>
                </c:pt>
                <c:pt idx="7063">
                  <c:v>740.70003518136218</c:v>
                </c:pt>
                <c:pt idx="7064">
                  <c:v>740.80003518611193</c:v>
                </c:pt>
                <c:pt idx="7065">
                  <c:v>740.90003519086167</c:v>
                </c:pt>
                <c:pt idx="7066">
                  <c:v>741.00003519561142</c:v>
                </c:pt>
                <c:pt idx="7067">
                  <c:v>741.10003520036116</c:v>
                </c:pt>
                <c:pt idx="7068">
                  <c:v>741.20003520511091</c:v>
                </c:pt>
                <c:pt idx="7069">
                  <c:v>741.30003520986065</c:v>
                </c:pt>
                <c:pt idx="7070">
                  <c:v>741.4000352146104</c:v>
                </c:pt>
                <c:pt idx="7071">
                  <c:v>741.50003521936014</c:v>
                </c:pt>
                <c:pt idx="7072">
                  <c:v>741.60003522410989</c:v>
                </c:pt>
                <c:pt idx="7073">
                  <c:v>741.70003522885963</c:v>
                </c:pt>
                <c:pt idx="7074">
                  <c:v>741.80003523360938</c:v>
                </c:pt>
                <c:pt idx="7075">
                  <c:v>741.90003523835912</c:v>
                </c:pt>
                <c:pt idx="7076">
                  <c:v>742.00003524310887</c:v>
                </c:pt>
                <c:pt idx="7077">
                  <c:v>742.10003524785861</c:v>
                </c:pt>
                <c:pt idx="7078">
                  <c:v>742.20003525260836</c:v>
                </c:pt>
                <c:pt idx="7079">
                  <c:v>742.3000352573581</c:v>
                </c:pt>
                <c:pt idx="7080">
                  <c:v>742.40003526210785</c:v>
                </c:pt>
                <c:pt idx="7081">
                  <c:v>742.50003526685759</c:v>
                </c:pt>
                <c:pt idx="7082">
                  <c:v>742.60003527160734</c:v>
                </c:pt>
                <c:pt idx="7083">
                  <c:v>742.70003527635708</c:v>
                </c:pt>
                <c:pt idx="7084">
                  <c:v>742.80003528110683</c:v>
                </c:pt>
                <c:pt idx="7085">
                  <c:v>742.90003528585657</c:v>
                </c:pt>
                <c:pt idx="7086">
                  <c:v>743.00003529060632</c:v>
                </c:pt>
                <c:pt idx="7087">
                  <c:v>743.10003529535607</c:v>
                </c:pt>
                <c:pt idx="7088">
                  <c:v>743.20003530010581</c:v>
                </c:pt>
                <c:pt idx="7089">
                  <c:v>743.30003530485556</c:v>
                </c:pt>
                <c:pt idx="7090">
                  <c:v>743.4000353096053</c:v>
                </c:pt>
                <c:pt idx="7091">
                  <c:v>743.50003531435505</c:v>
                </c:pt>
                <c:pt idx="7092">
                  <c:v>743.60003531910479</c:v>
                </c:pt>
                <c:pt idx="7093">
                  <c:v>743.70003532385454</c:v>
                </c:pt>
                <c:pt idx="7094">
                  <c:v>743.80003532860428</c:v>
                </c:pt>
                <c:pt idx="7095">
                  <c:v>743.90003533335403</c:v>
                </c:pt>
                <c:pt idx="7096">
                  <c:v>744.00003533810377</c:v>
                </c:pt>
                <c:pt idx="7097">
                  <c:v>744.10003534285352</c:v>
                </c:pt>
                <c:pt idx="7098">
                  <c:v>744.20003534760326</c:v>
                </c:pt>
                <c:pt idx="7099">
                  <c:v>744.30003535235301</c:v>
                </c:pt>
                <c:pt idx="7100">
                  <c:v>744.40003535710275</c:v>
                </c:pt>
                <c:pt idx="7101">
                  <c:v>744.5000353618525</c:v>
                </c:pt>
                <c:pt idx="7102">
                  <c:v>744.60003536660224</c:v>
                </c:pt>
                <c:pt idx="7103">
                  <c:v>744.70003537135199</c:v>
                </c:pt>
                <c:pt idx="7104">
                  <c:v>744.80003537610173</c:v>
                </c:pt>
                <c:pt idx="7105">
                  <c:v>744.90003538085148</c:v>
                </c:pt>
                <c:pt idx="7106">
                  <c:v>745.00003538560122</c:v>
                </c:pt>
                <c:pt idx="7107">
                  <c:v>745.10003539035097</c:v>
                </c:pt>
                <c:pt idx="7108">
                  <c:v>745.20003539510071</c:v>
                </c:pt>
                <c:pt idx="7109">
                  <c:v>745.30003539985046</c:v>
                </c:pt>
                <c:pt idx="7110">
                  <c:v>745.4000354046002</c:v>
                </c:pt>
                <c:pt idx="7111">
                  <c:v>745.50003540934995</c:v>
                </c:pt>
                <c:pt idx="7112">
                  <c:v>745.60003541409969</c:v>
                </c:pt>
                <c:pt idx="7113">
                  <c:v>745.70003541884944</c:v>
                </c:pt>
                <c:pt idx="7114">
                  <c:v>745.80003542359918</c:v>
                </c:pt>
                <c:pt idx="7115">
                  <c:v>745.90003542834893</c:v>
                </c:pt>
                <c:pt idx="7116">
                  <c:v>746.00003543309867</c:v>
                </c:pt>
                <c:pt idx="7117">
                  <c:v>746.10003543784842</c:v>
                </c:pt>
                <c:pt idx="7118">
                  <c:v>746.20003544259816</c:v>
                </c:pt>
                <c:pt idx="7119">
                  <c:v>746.30003544734791</c:v>
                </c:pt>
                <c:pt idx="7120">
                  <c:v>746.40003545209765</c:v>
                </c:pt>
                <c:pt idx="7121">
                  <c:v>746.5000354568474</c:v>
                </c:pt>
                <c:pt idx="7122">
                  <c:v>746.60003546159714</c:v>
                </c:pt>
                <c:pt idx="7123">
                  <c:v>746.70003546634689</c:v>
                </c:pt>
                <c:pt idx="7124">
                  <c:v>746.80003547109663</c:v>
                </c:pt>
                <c:pt idx="7125">
                  <c:v>746.90003547584638</c:v>
                </c:pt>
                <c:pt idx="7126">
                  <c:v>747.00003548059613</c:v>
                </c:pt>
                <c:pt idx="7127">
                  <c:v>747.10003548534587</c:v>
                </c:pt>
                <c:pt idx="7128">
                  <c:v>747.20003549009562</c:v>
                </c:pt>
                <c:pt idx="7129">
                  <c:v>747.30003549484536</c:v>
                </c:pt>
                <c:pt idx="7130">
                  <c:v>747.40003549959511</c:v>
                </c:pt>
                <c:pt idx="7131">
                  <c:v>747.50003550434485</c:v>
                </c:pt>
                <c:pt idx="7132">
                  <c:v>747.6000355090946</c:v>
                </c:pt>
                <c:pt idx="7133">
                  <c:v>747.70003551384434</c:v>
                </c:pt>
                <c:pt idx="7134">
                  <c:v>747.80003551859409</c:v>
                </c:pt>
                <c:pt idx="7135">
                  <c:v>747.90003552334383</c:v>
                </c:pt>
                <c:pt idx="7136">
                  <c:v>748.00003552809358</c:v>
                </c:pt>
                <c:pt idx="7137">
                  <c:v>748.10003553284332</c:v>
                </c:pt>
                <c:pt idx="7138">
                  <c:v>748.20003553759307</c:v>
                </c:pt>
                <c:pt idx="7139">
                  <c:v>748.30003554234281</c:v>
                </c:pt>
                <c:pt idx="7140">
                  <c:v>748.40003554709256</c:v>
                </c:pt>
                <c:pt idx="7141">
                  <c:v>748.5000355518423</c:v>
                </c:pt>
                <c:pt idx="7142">
                  <c:v>748.60003555659205</c:v>
                </c:pt>
                <c:pt idx="7143">
                  <c:v>748.70003556134179</c:v>
                </c:pt>
                <c:pt idx="7144">
                  <c:v>748.80003556609154</c:v>
                </c:pt>
                <c:pt idx="7145">
                  <c:v>748.90003557084128</c:v>
                </c:pt>
                <c:pt idx="7146">
                  <c:v>749.00003557559103</c:v>
                </c:pt>
                <c:pt idx="7147">
                  <c:v>749.10003558034077</c:v>
                </c:pt>
                <c:pt idx="7148">
                  <c:v>749.20003558509052</c:v>
                </c:pt>
                <c:pt idx="7149">
                  <c:v>749.30003558984026</c:v>
                </c:pt>
                <c:pt idx="7150">
                  <c:v>749.40003559459001</c:v>
                </c:pt>
                <c:pt idx="7151">
                  <c:v>749.50003559933975</c:v>
                </c:pt>
                <c:pt idx="7152">
                  <c:v>749.6000356040895</c:v>
                </c:pt>
                <c:pt idx="7153">
                  <c:v>749.70003560883924</c:v>
                </c:pt>
                <c:pt idx="7154">
                  <c:v>749.80003561358899</c:v>
                </c:pt>
                <c:pt idx="7155">
                  <c:v>749.90003561833873</c:v>
                </c:pt>
                <c:pt idx="7156">
                  <c:v>750.00003562308848</c:v>
                </c:pt>
                <c:pt idx="7157">
                  <c:v>750.10003562783822</c:v>
                </c:pt>
                <c:pt idx="7158">
                  <c:v>750.20003563258797</c:v>
                </c:pt>
                <c:pt idx="7159">
                  <c:v>750.30003563733771</c:v>
                </c:pt>
                <c:pt idx="7160">
                  <c:v>750.40003564208746</c:v>
                </c:pt>
                <c:pt idx="7161">
                  <c:v>750.5000356468372</c:v>
                </c:pt>
                <c:pt idx="7162">
                  <c:v>750.60003565158695</c:v>
                </c:pt>
                <c:pt idx="7163">
                  <c:v>750.70003565633669</c:v>
                </c:pt>
                <c:pt idx="7164">
                  <c:v>750.80003566108644</c:v>
                </c:pt>
                <c:pt idx="7165">
                  <c:v>750.90003566583619</c:v>
                </c:pt>
                <c:pt idx="7166">
                  <c:v>751.00003567058593</c:v>
                </c:pt>
                <c:pt idx="7167">
                  <c:v>751.10003567533568</c:v>
                </c:pt>
                <c:pt idx="7168">
                  <c:v>751.20003568008542</c:v>
                </c:pt>
                <c:pt idx="7169">
                  <c:v>751.30003568483517</c:v>
                </c:pt>
                <c:pt idx="7170">
                  <c:v>751.40003568958491</c:v>
                </c:pt>
                <c:pt idx="7171">
                  <c:v>751.50003569433466</c:v>
                </c:pt>
                <c:pt idx="7172">
                  <c:v>751.6000356990844</c:v>
                </c:pt>
                <c:pt idx="7173">
                  <c:v>751.70003570383415</c:v>
                </c:pt>
                <c:pt idx="7174">
                  <c:v>751.80003570858389</c:v>
                </c:pt>
                <c:pt idx="7175">
                  <c:v>751.90003571333364</c:v>
                </c:pt>
                <c:pt idx="7176">
                  <c:v>752.00003571808338</c:v>
                </c:pt>
                <c:pt idx="7177">
                  <c:v>752.10003572283313</c:v>
                </c:pt>
                <c:pt idx="7178">
                  <c:v>752.20003572758287</c:v>
                </c:pt>
                <c:pt idx="7179">
                  <c:v>752.30003573233262</c:v>
                </c:pt>
                <c:pt idx="7180">
                  <c:v>752.40003573708236</c:v>
                </c:pt>
                <c:pt idx="7181">
                  <c:v>752.50003574183211</c:v>
                </c:pt>
                <c:pt idx="7182">
                  <c:v>752.60003574658185</c:v>
                </c:pt>
                <c:pt idx="7183">
                  <c:v>752.7000357513316</c:v>
                </c:pt>
                <c:pt idx="7184">
                  <c:v>752.80003575608134</c:v>
                </c:pt>
                <c:pt idx="7185">
                  <c:v>752.90003576083109</c:v>
                </c:pt>
                <c:pt idx="7186">
                  <c:v>753.00003576558083</c:v>
                </c:pt>
                <c:pt idx="7187">
                  <c:v>753.10003577033058</c:v>
                </c:pt>
                <c:pt idx="7188">
                  <c:v>753.20003577508032</c:v>
                </c:pt>
                <c:pt idx="7189">
                  <c:v>753.30003577983007</c:v>
                </c:pt>
                <c:pt idx="7190">
                  <c:v>753.40003578457981</c:v>
                </c:pt>
                <c:pt idx="7191">
                  <c:v>753.50003578932956</c:v>
                </c:pt>
                <c:pt idx="7192">
                  <c:v>753.6000357940793</c:v>
                </c:pt>
                <c:pt idx="7193">
                  <c:v>753.70003579882905</c:v>
                </c:pt>
                <c:pt idx="7194">
                  <c:v>753.80003580357879</c:v>
                </c:pt>
                <c:pt idx="7195">
                  <c:v>753.90003580832854</c:v>
                </c:pt>
                <c:pt idx="7196">
                  <c:v>754.00003581307828</c:v>
                </c:pt>
                <c:pt idx="7197">
                  <c:v>754.10003581782803</c:v>
                </c:pt>
                <c:pt idx="7198">
                  <c:v>754.20003582257777</c:v>
                </c:pt>
                <c:pt idx="7199">
                  <c:v>754.30003582732752</c:v>
                </c:pt>
                <c:pt idx="7200">
                  <c:v>754.40003583207726</c:v>
                </c:pt>
                <c:pt idx="7201">
                  <c:v>754.50003583682701</c:v>
                </c:pt>
                <c:pt idx="7202">
                  <c:v>754.60003584157676</c:v>
                </c:pt>
                <c:pt idx="7203">
                  <c:v>754.7000358463265</c:v>
                </c:pt>
                <c:pt idx="7204">
                  <c:v>754.80003585107625</c:v>
                </c:pt>
                <c:pt idx="7205">
                  <c:v>754.90003585582599</c:v>
                </c:pt>
                <c:pt idx="7206">
                  <c:v>755.00003586057574</c:v>
                </c:pt>
                <c:pt idx="7207">
                  <c:v>755.10003586532548</c:v>
                </c:pt>
                <c:pt idx="7208">
                  <c:v>755.20003587007523</c:v>
                </c:pt>
                <c:pt idx="7209">
                  <c:v>755.30003587482497</c:v>
                </c:pt>
                <c:pt idx="7210">
                  <c:v>755.40003587957472</c:v>
                </c:pt>
                <c:pt idx="7211">
                  <c:v>755.50003588432446</c:v>
                </c:pt>
                <c:pt idx="7212">
                  <c:v>755.60003588907421</c:v>
                </c:pt>
                <c:pt idx="7213">
                  <c:v>755.70003589382395</c:v>
                </c:pt>
                <c:pt idx="7214">
                  <c:v>755.8000358985737</c:v>
                </c:pt>
                <c:pt idx="7215">
                  <c:v>755.90003590332344</c:v>
                </c:pt>
                <c:pt idx="7216">
                  <c:v>756.00003590807319</c:v>
                </c:pt>
                <c:pt idx="7217">
                  <c:v>756.10003591282293</c:v>
                </c:pt>
                <c:pt idx="7218">
                  <c:v>756.20003591757268</c:v>
                </c:pt>
                <c:pt idx="7219">
                  <c:v>756.30003592232242</c:v>
                </c:pt>
                <c:pt idx="7220">
                  <c:v>756.40003592707217</c:v>
                </c:pt>
                <c:pt idx="7221">
                  <c:v>756.50003593182191</c:v>
                </c:pt>
                <c:pt idx="7222">
                  <c:v>756.60003593657166</c:v>
                </c:pt>
                <c:pt idx="7223">
                  <c:v>756.7000359413214</c:v>
                </c:pt>
                <c:pt idx="7224">
                  <c:v>756.80003594607115</c:v>
                </c:pt>
                <c:pt idx="7225">
                  <c:v>756.90003595082089</c:v>
                </c:pt>
                <c:pt idx="7226">
                  <c:v>757.00003595557064</c:v>
                </c:pt>
                <c:pt idx="7227">
                  <c:v>757.10003596032038</c:v>
                </c:pt>
                <c:pt idx="7228">
                  <c:v>757.20003596507013</c:v>
                </c:pt>
                <c:pt idx="7229">
                  <c:v>757.30003596981987</c:v>
                </c:pt>
                <c:pt idx="7230">
                  <c:v>757.40003597456962</c:v>
                </c:pt>
                <c:pt idx="7231">
                  <c:v>757.50003597931936</c:v>
                </c:pt>
                <c:pt idx="7232">
                  <c:v>757.60003598406911</c:v>
                </c:pt>
                <c:pt idx="7233">
                  <c:v>757.70003598881885</c:v>
                </c:pt>
                <c:pt idx="7234">
                  <c:v>757.8000359935686</c:v>
                </c:pt>
                <c:pt idx="7235">
                  <c:v>757.90003599831834</c:v>
                </c:pt>
                <c:pt idx="7236">
                  <c:v>758.00003600306809</c:v>
                </c:pt>
                <c:pt idx="7237">
                  <c:v>758.10003600781783</c:v>
                </c:pt>
                <c:pt idx="7238">
                  <c:v>758.20003601256758</c:v>
                </c:pt>
                <c:pt idx="7239">
                  <c:v>758.30003601731732</c:v>
                </c:pt>
                <c:pt idx="7240">
                  <c:v>758.40003602206707</c:v>
                </c:pt>
                <c:pt idx="7241">
                  <c:v>758.50003602681682</c:v>
                </c:pt>
                <c:pt idx="7242">
                  <c:v>758.60003603156656</c:v>
                </c:pt>
                <c:pt idx="7243">
                  <c:v>758.70003603631631</c:v>
                </c:pt>
                <c:pt idx="7244">
                  <c:v>758.80003604106605</c:v>
                </c:pt>
                <c:pt idx="7245">
                  <c:v>758.9000360458158</c:v>
                </c:pt>
                <c:pt idx="7246">
                  <c:v>759.00003605056554</c:v>
                </c:pt>
                <c:pt idx="7247">
                  <c:v>759.10003605531529</c:v>
                </c:pt>
                <c:pt idx="7248">
                  <c:v>759.20003606006503</c:v>
                </c:pt>
                <c:pt idx="7249">
                  <c:v>759.30003606481478</c:v>
                </c:pt>
                <c:pt idx="7250">
                  <c:v>759.40003606956452</c:v>
                </c:pt>
                <c:pt idx="7251">
                  <c:v>759.50003607431427</c:v>
                </c:pt>
                <c:pt idx="7252">
                  <c:v>759.60003607906401</c:v>
                </c:pt>
                <c:pt idx="7253">
                  <c:v>759.70003608381376</c:v>
                </c:pt>
                <c:pt idx="7254">
                  <c:v>759.8000360885635</c:v>
                </c:pt>
                <c:pt idx="7255">
                  <c:v>759.90003609331325</c:v>
                </c:pt>
                <c:pt idx="7256">
                  <c:v>760.00003609806299</c:v>
                </c:pt>
                <c:pt idx="7257">
                  <c:v>760.10003610281274</c:v>
                </c:pt>
                <c:pt idx="7258">
                  <c:v>760.20003610756248</c:v>
                </c:pt>
                <c:pt idx="7259">
                  <c:v>760.30003611231223</c:v>
                </c:pt>
                <c:pt idx="7260">
                  <c:v>760.40003611706197</c:v>
                </c:pt>
                <c:pt idx="7261">
                  <c:v>760.50003612181172</c:v>
                </c:pt>
                <c:pt idx="7262">
                  <c:v>760.60003612656146</c:v>
                </c:pt>
                <c:pt idx="7263">
                  <c:v>760.70003613131121</c:v>
                </c:pt>
                <c:pt idx="7264">
                  <c:v>760.80003613606095</c:v>
                </c:pt>
                <c:pt idx="7265">
                  <c:v>760.9000361408107</c:v>
                </c:pt>
                <c:pt idx="7266">
                  <c:v>761.00003614556044</c:v>
                </c:pt>
                <c:pt idx="7267">
                  <c:v>761.10003615031019</c:v>
                </c:pt>
                <c:pt idx="7268">
                  <c:v>761.20003615505993</c:v>
                </c:pt>
                <c:pt idx="7269">
                  <c:v>761.30003615980968</c:v>
                </c:pt>
                <c:pt idx="7270">
                  <c:v>761.40003616455942</c:v>
                </c:pt>
                <c:pt idx="7271">
                  <c:v>761.50003616930917</c:v>
                </c:pt>
                <c:pt idx="7272">
                  <c:v>761.60003617405891</c:v>
                </c:pt>
                <c:pt idx="7273">
                  <c:v>761.70003617880866</c:v>
                </c:pt>
                <c:pt idx="7274">
                  <c:v>761.8000361835584</c:v>
                </c:pt>
                <c:pt idx="7275">
                  <c:v>761.90003618830815</c:v>
                </c:pt>
                <c:pt idx="7276">
                  <c:v>762.00003619305789</c:v>
                </c:pt>
                <c:pt idx="7277">
                  <c:v>762.10003619780764</c:v>
                </c:pt>
                <c:pt idx="7278">
                  <c:v>762.20003620255738</c:v>
                </c:pt>
                <c:pt idx="7279">
                  <c:v>762.30003620730713</c:v>
                </c:pt>
                <c:pt idx="7280">
                  <c:v>762.40003621205688</c:v>
                </c:pt>
                <c:pt idx="7281">
                  <c:v>762.50003621680662</c:v>
                </c:pt>
                <c:pt idx="7282">
                  <c:v>762.60003622155637</c:v>
                </c:pt>
                <c:pt idx="7283">
                  <c:v>762.70003622630611</c:v>
                </c:pt>
                <c:pt idx="7284">
                  <c:v>762.80003623105586</c:v>
                </c:pt>
                <c:pt idx="7285">
                  <c:v>762.9000362358056</c:v>
                </c:pt>
                <c:pt idx="7286">
                  <c:v>763.00003624055535</c:v>
                </c:pt>
                <c:pt idx="7287">
                  <c:v>763.10003624530509</c:v>
                </c:pt>
                <c:pt idx="7288">
                  <c:v>763.20003625005484</c:v>
                </c:pt>
                <c:pt idx="7289">
                  <c:v>763.30003625480458</c:v>
                </c:pt>
                <c:pt idx="7290">
                  <c:v>763.40003625955433</c:v>
                </c:pt>
                <c:pt idx="7291">
                  <c:v>763.50003626430407</c:v>
                </c:pt>
                <c:pt idx="7292">
                  <c:v>763.60003626905382</c:v>
                </c:pt>
                <c:pt idx="7293">
                  <c:v>763.70003627380356</c:v>
                </c:pt>
                <c:pt idx="7294">
                  <c:v>763.80003627855331</c:v>
                </c:pt>
                <c:pt idx="7295">
                  <c:v>763.90003628330305</c:v>
                </c:pt>
                <c:pt idx="7296">
                  <c:v>764.0000362880528</c:v>
                </c:pt>
                <c:pt idx="7297">
                  <c:v>764.10003629280254</c:v>
                </c:pt>
                <c:pt idx="7298">
                  <c:v>764.20003629755229</c:v>
                </c:pt>
                <c:pt idx="7299">
                  <c:v>764.30003630230203</c:v>
                </c:pt>
                <c:pt idx="7300">
                  <c:v>764.40003630705178</c:v>
                </c:pt>
                <c:pt idx="7301">
                  <c:v>764.50003631180152</c:v>
                </c:pt>
                <c:pt idx="7302">
                  <c:v>764.60003631655127</c:v>
                </c:pt>
                <c:pt idx="7303">
                  <c:v>764.70003632130101</c:v>
                </c:pt>
                <c:pt idx="7304">
                  <c:v>764.80003632605076</c:v>
                </c:pt>
                <c:pt idx="7305">
                  <c:v>764.9000363308005</c:v>
                </c:pt>
                <c:pt idx="7306">
                  <c:v>765.00003633555025</c:v>
                </c:pt>
                <c:pt idx="7307">
                  <c:v>765.10003634029999</c:v>
                </c:pt>
                <c:pt idx="7308">
                  <c:v>765.20003634504974</c:v>
                </c:pt>
                <c:pt idx="7309">
                  <c:v>765.30003634979948</c:v>
                </c:pt>
                <c:pt idx="7310">
                  <c:v>765.40003635454923</c:v>
                </c:pt>
                <c:pt idx="7311">
                  <c:v>765.50003635929897</c:v>
                </c:pt>
                <c:pt idx="7312">
                  <c:v>765.60003636404872</c:v>
                </c:pt>
                <c:pt idx="7313">
                  <c:v>765.70003636879846</c:v>
                </c:pt>
                <c:pt idx="7314">
                  <c:v>765.80003637354821</c:v>
                </c:pt>
                <c:pt idx="7315">
                  <c:v>765.90003637829795</c:v>
                </c:pt>
                <c:pt idx="7316">
                  <c:v>766.0000363830477</c:v>
                </c:pt>
                <c:pt idx="7317">
                  <c:v>766.10003638779745</c:v>
                </c:pt>
                <c:pt idx="7318">
                  <c:v>766.20003639254719</c:v>
                </c:pt>
                <c:pt idx="7319">
                  <c:v>766.30003639729694</c:v>
                </c:pt>
                <c:pt idx="7320">
                  <c:v>766.40003640204668</c:v>
                </c:pt>
                <c:pt idx="7321">
                  <c:v>766.50003640679643</c:v>
                </c:pt>
                <c:pt idx="7322">
                  <c:v>766.60003641154617</c:v>
                </c:pt>
                <c:pt idx="7323">
                  <c:v>766.70003641629592</c:v>
                </c:pt>
                <c:pt idx="7324">
                  <c:v>766.80003642104566</c:v>
                </c:pt>
                <c:pt idx="7325">
                  <c:v>766.90003642579541</c:v>
                </c:pt>
                <c:pt idx="7326">
                  <c:v>767.00003643054515</c:v>
                </c:pt>
                <c:pt idx="7327">
                  <c:v>767.1000364352949</c:v>
                </c:pt>
                <c:pt idx="7328">
                  <c:v>767.20003644004464</c:v>
                </c:pt>
                <c:pt idx="7329">
                  <c:v>767.30003644479439</c:v>
                </c:pt>
                <c:pt idx="7330">
                  <c:v>767.40003644954413</c:v>
                </c:pt>
                <c:pt idx="7331">
                  <c:v>767.50003645429388</c:v>
                </c:pt>
                <c:pt idx="7332">
                  <c:v>767.60003645904362</c:v>
                </c:pt>
                <c:pt idx="7333">
                  <c:v>767.70003646379337</c:v>
                </c:pt>
                <c:pt idx="7334">
                  <c:v>767.80003646854311</c:v>
                </c:pt>
                <c:pt idx="7335">
                  <c:v>767.90003647329286</c:v>
                </c:pt>
                <c:pt idx="7336">
                  <c:v>768.0000364780426</c:v>
                </c:pt>
                <c:pt idx="7337">
                  <c:v>768.10003648279235</c:v>
                </c:pt>
                <c:pt idx="7338">
                  <c:v>768.20003648754209</c:v>
                </c:pt>
                <c:pt idx="7339">
                  <c:v>768.30003649229184</c:v>
                </c:pt>
                <c:pt idx="7340">
                  <c:v>768.40003649704158</c:v>
                </c:pt>
                <c:pt idx="7341">
                  <c:v>768.50003650179133</c:v>
                </c:pt>
                <c:pt idx="7342">
                  <c:v>768.60003650654107</c:v>
                </c:pt>
                <c:pt idx="7343">
                  <c:v>768.70003651129082</c:v>
                </c:pt>
                <c:pt idx="7344">
                  <c:v>768.80003651604056</c:v>
                </c:pt>
                <c:pt idx="7345">
                  <c:v>768.90003652079031</c:v>
                </c:pt>
                <c:pt idx="7346">
                  <c:v>769.00003652554005</c:v>
                </c:pt>
                <c:pt idx="7347">
                  <c:v>769.1000365302898</c:v>
                </c:pt>
                <c:pt idx="7348">
                  <c:v>769.20003653503954</c:v>
                </c:pt>
                <c:pt idx="7349">
                  <c:v>769.30003653978929</c:v>
                </c:pt>
                <c:pt idx="7350">
                  <c:v>769.40003654453903</c:v>
                </c:pt>
                <c:pt idx="7351">
                  <c:v>769.50003654928878</c:v>
                </c:pt>
                <c:pt idx="7352">
                  <c:v>769.60003655403852</c:v>
                </c:pt>
                <c:pt idx="7353">
                  <c:v>769.70003655878827</c:v>
                </c:pt>
                <c:pt idx="7354">
                  <c:v>769.80003656353801</c:v>
                </c:pt>
                <c:pt idx="7355">
                  <c:v>769.90003656828776</c:v>
                </c:pt>
                <c:pt idx="7356">
                  <c:v>770.00003657303751</c:v>
                </c:pt>
                <c:pt idx="7357">
                  <c:v>770.10003657778725</c:v>
                </c:pt>
                <c:pt idx="7358">
                  <c:v>770.200036582537</c:v>
                </c:pt>
                <c:pt idx="7359">
                  <c:v>770.30003658728674</c:v>
                </c:pt>
                <c:pt idx="7360">
                  <c:v>770.40003659203649</c:v>
                </c:pt>
                <c:pt idx="7361">
                  <c:v>770.50003659678623</c:v>
                </c:pt>
                <c:pt idx="7362">
                  <c:v>770.60003660153598</c:v>
                </c:pt>
                <c:pt idx="7363">
                  <c:v>770.70003660628572</c:v>
                </c:pt>
                <c:pt idx="7364">
                  <c:v>770.80003661103547</c:v>
                </c:pt>
                <c:pt idx="7365">
                  <c:v>770.90003661578521</c:v>
                </c:pt>
                <c:pt idx="7366">
                  <c:v>771.00003662053496</c:v>
                </c:pt>
                <c:pt idx="7367">
                  <c:v>771.1000366252847</c:v>
                </c:pt>
                <c:pt idx="7368">
                  <c:v>771.20003663003445</c:v>
                </c:pt>
                <c:pt idx="7369">
                  <c:v>771.30003663478419</c:v>
                </c:pt>
                <c:pt idx="7370">
                  <c:v>771.40003663953394</c:v>
                </c:pt>
                <c:pt idx="7371">
                  <c:v>771.50003664428368</c:v>
                </c:pt>
                <c:pt idx="7372">
                  <c:v>771.60003664903343</c:v>
                </c:pt>
                <c:pt idx="7373">
                  <c:v>771.70003665378317</c:v>
                </c:pt>
                <c:pt idx="7374">
                  <c:v>771.80003665853292</c:v>
                </c:pt>
                <c:pt idx="7375">
                  <c:v>771.90003666328266</c:v>
                </c:pt>
                <c:pt idx="7376">
                  <c:v>772.00003666803241</c:v>
                </c:pt>
                <c:pt idx="7377">
                  <c:v>772.10003667278215</c:v>
                </c:pt>
                <c:pt idx="7378">
                  <c:v>772.2000366775319</c:v>
                </c:pt>
                <c:pt idx="7379">
                  <c:v>772.30003668228164</c:v>
                </c:pt>
                <c:pt idx="7380">
                  <c:v>772.40003668703139</c:v>
                </c:pt>
                <c:pt idx="7381">
                  <c:v>772.50003669178113</c:v>
                </c:pt>
                <c:pt idx="7382">
                  <c:v>772.60003669653088</c:v>
                </c:pt>
                <c:pt idx="7383">
                  <c:v>772.70003670128062</c:v>
                </c:pt>
                <c:pt idx="7384">
                  <c:v>772.80003670603037</c:v>
                </c:pt>
                <c:pt idx="7385">
                  <c:v>772.90003671078011</c:v>
                </c:pt>
                <c:pt idx="7386">
                  <c:v>773.00003671552986</c:v>
                </c:pt>
                <c:pt idx="7387">
                  <c:v>773.1000367202796</c:v>
                </c:pt>
                <c:pt idx="7388">
                  <c:v>773.20003672502935</c:v>
                </c:pt>
                <c:pt idx="7389">
                  <c:v>773.30003672977909</c:v>
                </c:pt>
                <c:pt idx="7390">
                  <c:v>773.40003673452884</c:v>
                </c:pt>
                <c:pt idx="7391">
                  <c:v>773.50003673927858</c:v>
                </c:pt>
                <c:pt idx="7392">
                  <c:v>773.60003674402833</c:v>
                </c:pt>
                <c:pt idx="7393">
                  <c:v>773.70003674877807</c:v>
                </c:pt>
                <c:pt idx="7394">
                  <c:v>773.80003675352782</c:v>
                </c:pt>
                <c:pt idx="7395">
                  <c:v>773.90003675827757</c:v>
                </c:pt>
                <c:pt idx="7396">
                  <c:v>774.00003676302731</c:v>
                </c:pt>
                <c:pt idx="7397">
                  <c:v>774.10003676777706</c:v>
                </c:pt>
                <c:pt idx="7398">
                  <c:v>774.2000367725268</c:v>
                </c:pt>
                <c:pt idx="7399">
                  <c:v>774.30003677727655</c:v>
                </c:pt>
                <c:pt idx="7400">
                  <c:v>774.40003678202629</c:v>
                </c:pt>
                <c:pt idx="7401">
                  <c:v>774.50003678677604</c:v>
                </c:pt>
                <c:pt idx="7402">
                  <c:v>774.60003679152578</c:v>
                </c:pt>
                <c:pt idx="7403">
                  <c:v>774.70003679627553</c:v>
                </c:pt>
                <c:pt idx="7404">
                  <c:v>774.80003680102527</c:v>
                </c:pt>
                <c:pt idx="7405">
                  <c:v>774.90003680577502</c:v>
                </c:pt>
                <c:pt idx="7406">
                  <c:v>775.00003681052476</c:v>
                </c:pt>
                <c:pt idx="7407">
                  <c:v>775.10003681527451</c:v>
                </c:pt>
                <c:pt idx="7408">
                  <c:v>775.20003682002425</c:v>
                </c:pt>
                <c:pt idx="7409">
                  <c:v>775.300036824774</c:v>
                </c:pt>
                <c:pt idx="7410">
                  <c:v>775.40003682952374</c:v>
                </c:pt>
                <c:pt idx="7411">
                  <c:v>775.50003683427349</c:v>
                </c:pt>
                <c:pt idx="7412">
                  <c:v>775.60003683902323</c:v>
                </c:pt>
                <c:pt idx="7413">
                  <c:v>775.70003684377298</c:v>
                </c:pt>
                <c:pt idx="7414">
                  <c:v>775.80003684852272</c:v>
                </c:pt>
                <c:pt idx="7415">
                  <c:v>775.90003685327247</c:v>
                </c:pt>
                <c:pt idx="7416">
                  <c:v>776.00003685802221</c:v>
                </c:pt>
                <c:pt idx="7417">
                  <c:v>776.10003686277196</c:v>
                </c:pt>
                <c:pt idx="7418">
                  <c:v>776.2000368675217</c:v>
                </c:pt>
                <c:pt idx="7419">
                  <c:v>776.30003687227145</c:v>
                </c:pt>
                <c:pt idx="7420">
                  <c:v>776.40003687702119</c:v>
                </c:pt>
                <c:pt idx="7421">
                  <c:v>776.50003688177094</c:v>
                </c:pt>
                <c:pt idx="7422">
                  <c:v>776.60003688652068</c:v>
                </c:pt>
                <c:pt idx="7423">
                  <c:v>776.70003689127043</c:v>
                </c:pt>
                <c:pt idx="7424">
                  <c:v>776.80003689602017</c:v>
                </c:pt>
                <c:pt idx="7425">
                  <c:v>776.90003690076992</c:v>
                </c:pt>
                <c:pt idx="7426">
                  <c:v>777.00003690551966</c:v>
                </c:pt>
                <c:pt idx="7427">
                  <c:v>777.10003691026941</c:v>
                </c:pt>
                <c:pt idx="7428">
                  <c:v>777.20003691501915</c:v>
                </c:pt>
                <c:pt idx="7429">
                  <c:v>777.3000369197689</c:v>
                </c:pt>
                <c:pt idx="7430">
                  <c:v>777.40003692451864</c:v>
                </c:pt>
                <c:pt idx="7431">
                  <c:v>777.50003692926839</c:v>
                </c:pt>
                <c:pt idx="7432">
                  <c:v>777.60003693401814</c:v>
                </c:pt>
                <c:pt idx="7433">
                  <c:v>777.70003693876788</c:v>
                </c:pt>
                <c:pt idx="7434">
                  <c:v>777.80003694351763</c:v>
                </c:pt>
                <c:pt idx="7435">
                  <c:v>777.90003694826737</c:v>
                </c:pt>
                <c:pt idx="7436">
                  <c:v>778.00003695301712</c:v>
                </c:pt>
                <c:pt idx="7437">
                  <c:v>778.10003695776686</c:v>
                </c:pt>
                <c:pt idx="7438">
                  <c:v>778.20003696251661</c:v>
                </c:pt>
                <c:pt idx="7439">
                  <c:v>778.30003696726635</c:v>
                </c:pt>
                <c:pt idx="7440">
                  <c:v>778.4000369720161</c:v>
                </c:pt>
                <c:pt idx="7441">
                  <c:v>778.50003697676584</c:v>
                </c:pt>
                <c:pt idx="7442">
                  <c:v>778.60003698151559</c:v>
                </c:pt>
                <c:pt idx="7443">
                  <c:v>778.70003698626533</c:v>
                </c:pt>
                <c:pt idx="7444">
                  <c:v>778.80003699101508</c:v>
                </c:pt>
                <c:pt idx="7445">
                  <c:v>778.90003699576482</c:v>
                </c:pt>
                <c:pt idx="7446">
                  <c:v>779.00003700051457</c:v>
                </c:pt>
                <c:pt idx="7447">
                  <c:v>779.10003700526431</c:v>
                </c:pt>
                <c:pt idx="7448">
                  <c:v>779.20003701001406</c:v>
                </c:pt>
                <c:pt idx="7449">
                  <c:v>779.3000370147638</c:v>
                </c:pt>
                <c:pt idx="7450">
                  <c:v>779.40003701951355</c:v>
                </c:pt>
                <c:pt idx="7451">
                  <c:v>779.50003702426329</c:v>
                </c:pt>
                <c:pt idx="7452">
                  <c:v>779.60003702901304</c:v>
                </c:pt>
                <c:pt idx="7453">
                  <c:v>779.70003703376278</c:v>
                </c:pt>
                <c:pt idx="7454">
                  <c:v>779.80003703851253</c:v>
                </c:pt>
                <c:pt idx="7455">
                  <c:v>779.90003704326227</c:v>
                </c:pt>
                <c:pt idx="7456">
                  <c:v>780.00003704801202</c:v>
                </c:pt>
                <c:pt idx="7457">
                  <c:v>780.10003705276176</c:v>
                </c:pt>
                <c:pt idx="7458">
                  <c:v>780.20003705751151</c:v>
                </c:pt>
                <c:pt idx="7459">
                  <c:v>780.30003706226125</c:v>
                </c:pt>
                <c:pt idx="7460">
                  <c:v>780.400037067011</c:v>
                </c:pt>
                <c:pt idx="7461">
                  <c:v>780.50003707176074</c:v>
                </c:pt>
                <c:pt idx="7462">
                  <c:v>780.60003707651049</c:v>
                </c:pt>
                <c:pt idx="7463">
                  <c:v>780.70003708126023</c:v>
                </c:pt>
                <c:pt idx="7464">
                  <c:v>780.80003708600998</c:v>
                </c:pt>
                <c:pt idx="7465">
                  <c:v>780.90003709075972</c:v>
                </c:pt>
                <c:pt idx="7466">
                  <c:v>781.00003709550947</c:v>
                </c:pt>
                <c:pt idx="7467">
                  <c:v>781.10003710025921</c:v>
                </c:pt>
                <c:pt idx="7468">
                  <c:v>781.20003710500896</c:v>
                </c:pt>
                <c:pt idx="7469">
                  <c:v>781.3000371097587</c:v>
                </c:pt>
                <c:pt idx="7470">
                  <c:v>781.40003711450845</c:v>
                </c:pt>
                <c:pt idx="7471">
                  <c:v>781.5000371192582</c:v>
                </c:pt>
                <c:pt idx="7472">
                  <c:v>781.60003712400794</c:v>
                </c:pt>
                <c:pt idx="7473">
                  <c:v>781.70003712875769</c:v>
                </c:pt>
                <c:pt idx="7474">
                  <c:v>781.80003713350743</c:v>
                </c:pt>
                <c:pt idx="7475">
                  <c:v>781.90003713825718</c:v>
                </c:pt>
                <c:pt idx="7476">
                  <c:v>782.00003714300692</c:v>
                </c:pt>
                <c:pt idx="7477">
                  <c:v>782.10003714775667</c:v>
                </c:pt>
                <c:pt idx="7478">
                  <c:v>782.20003715250641</c:v>
                </c:pt>
                <c:pt idx="7479">
                  <c:v>782.30003715725616</c:v>
                </c:pt>
                <c:pt idx="7480">
                  <c:v>782.4000371620059</c:v>
                </c:pt>
                <c:pt idx="7481">
                  <c:v>782.50003716675565</c:v>
                </c:pt>
                <c:pt idx="7482">
                  <c:v>782.60003717150539</c:v>
                </c:pt>
                <c:pt idx="7483">
                  <c:v>782.70003717625514</c:v>
                </c:pt>
                <c:pt idx="7484">
                  <c:v>782.80003718100488</c:v>
                </c:pt>
                <c:pt idx="7485">
                  <c:v>782.90003718575463</c:v>
                </c:pt>
                <c:pt idx="7486">
                  <c:v>783.00003719050437</c:v>
                </c:pt>
                <c:pt idx="7487">
                  <c:v>783.10003719525412</c:v>
                </c:pt>
                <c:pt idx="7488">
                  <c:v>783.20003720000386</c:v>
                </c:pt>
                <c:pt idx="7489">
                  <c:v>783.30003720475361</c:v>
                </c:pt>
                <c:pt idx="7490">
                  <c:v>783.40003720950335</c:v>
                </c:pt>
                <c:pt idx="7491">
                  <c:v>783.5000372142531</c:v>
                </c:pt>
                <c:pt idx="7492">
                  <c:v>783.60003721900284</c:v>
                </c:pt>
                <c:pt idx="7493">
                  <c:v>783.70003722375259</c:v>
                </c:pt>
                <c:pt idx="7494">
                  <c:v>783.80003722850233</c:v>
                </c:pt>
                <c:pt idx="7495">
                  <c:v>783.90003723325208</c:v>
                </c:pt>
                <c:pt idx="7496">
                  <c:v>784.00003723800182</c:v>
                </c:pt>
                <c:pt idx="7497">
                  <c:v>784.10003724275157</c:v>
                </c:pt>
                <c:pt idx="7498">
                  <c:v>784.20003724750131</c:v>
                </c:pt>
                <c:pt idx="7499">
                  <c:v>784.30003725225106</c:v>
                </c:pt>
                <c:pt idx="7500">
                  <c:v>784.4000372570008</c:v>
                </c:pt>
                <c:pt idx="7501">
                  <c:v>784.50003726175055</c:v>
                </c:pt>
                <c:pt idx="7502">
                  <c:v>784.60003726650029</c:v>
                </c:pt>
                <c:pt idx="7503">
                  <c:v>784.70003727125004</c:v>
                </c:pt>
                <c:pt idx="7504">
                  <c:v>784.80003727599978</c:v>
                </c:pt>
                <c:pt idx="7505">
                  <c:v>784.90003728074953</c:v>
                </c:pt>
                <c:pt idx="7506">
                  <c:v>785.00003728549927</c:v>
                </c:pt>
                <c:pt idx="7507">
                  <c:v>785.10003729024902</c:v>
                </c:pt>
                <c:pt idx="7508">
                  <c:v>785.20003729499876</c:v>
                </c:pt>
                <c:pt idx="7509">
                  <c:v>785.30003729974851</c:v>
                </c:pt>
                <c:pt idx="7510">
                  <c:v>785.40003730449826</c:v>
                </c:pt>
                <c:pt idx="7511">
                  <c:v>785.500037309248</c:v>
                </c:pt>
                <c:pt idx="7512">
                  <c:v>785.60003731399775</c:v>
                </c:pt>
                <c:pt idx="7513">
                  <c:v>785.70003731874749</c:v>
                </c:pt>
                <c:pt idx="7514">
                  <c:v>785.80003732349724</c:v>
                </c:pt>
                <c:pt idx="7515">
                  <c:v>785.90003732824698</c:v>
                </c:pt>
                <c:pt idx="7516">
                  <c:v>786.00003733299673</c:v>
                </c:pt>
                <c:pt idx="7517">
                  <c:v>786.10003733774647</c:v>
                </c:pt>
                <c:pt idx="7518">
                  <c:v>786.20003734249622</c:v>
                </c:pt>
                <c:pt idx="7519">
                  <c:v>786.30003734724596</c:v>
                </c:pt>
                <c:pt idx="7520">
                  <c:v>786.40003735199571</c:v>
                </c:pt>
                <c:pt idx="7521">
                  <c:v>786.50003735674545</c:v>
                </c:pt>
                <c:pt idx="7522">
                  <c:v>786.6000373614952</c:v>
                </c:pt>
                <c:pt idx="7523">
                  <c:v>786.70003736624494</c:v>
                </c:pt>
                <c:pt idx="7524">
                  <c:v>786.80003737099469</c:v>
                </c:pt>
                <c:pt idx="7525">
                  <c:v>786.90003737574443</c:v>
                </c:pt>
                <c:pt idx="7526">
                  <c:v>787.00003738049418</c:v>
                </c:pt>
                <c:pt idx="7527">
                  <c:v>787.10003738524392</c:v>
                </c:pt>
                <c:pt idx="7528">
                  <c:v>787.20003738999367</c:v>
                </c:pt>
                <c:pt idx="7529">
                  <c:v>787.30003739474341</c:v>
                </c:pt>
                <c:pt idx="7530">
                  <c:v>787.40003739949316</c:v>
                </c:pt>
                <c:pt idx="7531">
                  <c:v>787.5000374042429</c:v>
                </c:pt>
                <c:pt idx="7532">
                  <c:v>787.60003740899265</c:v>
                </c:pt>
                <c:pt idx="7533">
                  <c:v>787.70003741374239</c:v>
                </c:pt>
                <c:pt idx="7534">
                  <c:v>787.80003741849214</c:v>
                </c:pt>
                <c:pt idx="7535">
                  <c:v>787.90003742324188</c:v>
                </c:pt>
                <c:pt idx="7536">
                  <c:v>788.00003742799163</c:v>
                </c:pt>
                <c:pt idx="7537">
                  <c:v>788.10003743274137</c:v>
                </c:pt>
                <c:pt idx="7538">
                  <c:v>788.20003743749112</c:v>
                </c:pt>
                <c:pt idx="7539">
                  <c:v>788.30003744224086</c:v>
                </c:pt>
                <c:pt idx="7540">
                  <c:v>788.40003744699061</c:v>
                </c:pt>
                <c:pt idx="7541">
                  <c:v>788.50003745174035</c:v>
                </c:pt>
                <c:pt idx="7542">
                  <c:v>788.6000374564901</c:v>
                </c:pt>
                <c:pt idx="7543">
                  <c:v>788.70003746123984</c:v>
                </c:pt>
                <c:pt idx="7544">
                  <c:v>788.80003746598959</c:v>
                </c:pt>
                <c:pt idx="7545">
                  <c:v>788.90003747073933</c:v>
                </c:pt>
                <c:pt idx="7546">
                  <c:v>789.00003747548908</c:v>
                </c:pt>
                <c:pt idx="7547">
                  <c:v>789.10003748023883</c:v>
                </c:pt>
                <c:pt idx="7548">
                  <c:v>789.20003748498857</c:v>
                </c:pt>
                <c:pt idx="7549">
                  <c:v>789.30003748973832</c:v>
                </c:pt>
                <c:pt idx="7550">
                  <c:v>789.40003749448806</c:v>
                </c:pt>
                <c:pt idx="7551">
                  <c:v>789.50003749923781</c:v>
                </c:pt>
                <c:pt idx="7552">
                  <c:v>789.60003750398755</c:v>
                </c:pt>
                <c:pt idx="7553">
                  <c:v>789.7000375087373</c:v>
                </c:pt>
                <c:pt idx="7554">
                  <c:v>789.80003751348704</c:v>
                </c:pt>
                <c:pt idx="7555">
                  <c:v>789.90003751823679</c:v>
                </c:pt>
                <c:pt idx="7556">
                  <c:v>790.00003752298653</c:v>
                </c:pt>
                <c:pt idx="7557">
                  <c:v>790.10003752773628</c:v>
                </c:pt>
                <c:pt idx="7558">
                  <c:v>790.20003753248602</c:v>
                </c:pt>
                <c:pt idx="7559">
                  <c:v>790.30003753723577</c:v>
                </c:pt>
                <c:pt idx="7560">
                  <c:v>790.40003754198551</c:v>
                </c:pt>
                <c:pt idx="7561">
                  <c:v>790.50003754673526</c:v>
                </c:pt>
                <c:pt idx="7562">
                  <c:v>790.600037551485</c:v>
                </c:pt>
                <c:pt idx="7563">
                  <c:v>790.70003755623475</c:v>
                </c:pt>
                <c:pt idx="7564">
                  <c:v>790.80003756098449</c:v>
                </c:pt>
                <c:pt idx="7565">
                  <c:v>790.90003756573424</c:v>
                </c:pt>
                <c:pt idx="7566">
                  <c:v>791.00003757048398</c:v>
                </c:pt>
                <c:pt idx="7567">
                  <c:v>791.10003757523373</c:v>
                </c:pt>
                <c:pt idx="7568">
                  <c:v>791.20003757998347</c:v>
                </c:pt>
                <c:pt idx="7569">
                  <c:v>791.30003758473322</c:v>
                </c:pt>
                <c:pt idx="7570">
                  <c:v>791.40003758948296</c:v>
                </c:pt>
                <c:pt idx="7571">
                  <c:v>791.50003759423271</c:v>
                </c:pt>
                <c:pt idx="7572">
                  <c:v>791.60003759898245</c:v>
                </c:pt>
                <c:pt idx="7573">
                  <c:v>791.7000376037322</c:v>
                </c:pt>
                <c:pt idx="7574">
                  <c:v>791.80003760848194</c:v>
                </c:pt>
                <c:pt idx="7575">
                  <c:v>791.90003761323169</c:v>
                </c:pt>
                <c:pt idx="7576">
                  <c:v>792.00003761798143</c:v>
                </c:pt>
                <c:pt idx="7577">
                  <c:v>792.10003762273118</c:v>
                </c:pt>
                <c:pt idx="7578">
                  <c:v>792.20003762748092</c:v>
                </c:pt>
                <c:pt idx="7579">
                  <c:v>792.30003763223067</c:v>
                </c:pt>
                <c:pt idx="7580">
                  <c:v>792.40003763698041</c:v>
                </c:pt>
                <c:pt idx="7581">
                  <c:v>792.50003764173016</c:v>
                </c:pt>
                <c:pt idx="7582">
                  <c:v>792.6000376464799</c:v>
                </c:pt>
                <c:pt idx="7583">
                  <c:v>792.70003765122965</c:v>
                </c:pt>
                <c:pt idx="7584">
                  <c:v>792.80003765597939</c:v>
                </c:pt>
                <c:pt idx="7585">
                  <c:v>792.90003766072914</c:v>
                </c:pt>
                <c:pt idx="7586">
                  <c:v>793.00003766547889</c:v>
                </c:pt>
                <c:pt idx="7587">
                  <c:v>793.10003767022863</c:v>
                </c:pt>
                <c:pt idx="7588">
                  <c:v>793.20003767497838</c:v>
                </c:pt>
                <c:pt idx="7589">
                  <c:v>793.30003767972812</c:v>
                </c:pt>
                <c:pt idx="7590">
                  <c:v>793.40003768447787</c:v>
                </c:pt>
                <c:pt idx="7591">
                  <c:v>793.50003768922761</c:v>
                </c:pt>
                <c:pt idx="7592">
                  <c:v>793.60003769397736</c:v>
                </c:pt>
                <c:pt idx="7593">
                  <c:v>793.7000376987271</c:v>
                </c:pt>
                <c:pt idx="7594">
                  <c:v>793.80003770347685</c:v>
                </c:pt>
                <c:pt idx="7595">
                  <c:v>793.90003770822659</c:v>
                </c:pt>
                <c:pt idx="7596">
                  <c:v>794.00003771297634</c:v>
                </c:pt>
                <c:pt idx="7597">
                  <c:v>794.10003771772608</c:v>
                </c:pt>
                <c:pt idx="7598">
                  <c:v>794.20003772247583</c:v>
                </c:pt>
                <c:pt idx="7599">
                  <c:v>794.30003772722557</c:v>
                </c:pt>
                <c:pt idx="7600">
                  <c:v>794.40003773197532</c:v>
                </c:pt>
                <c:pt idx="7601">
                  <c:v>794.50003773672506</c:v>
                </c:pt>
                <c:pt idx="7602">
                  <c:v>794.60003774147481</c:v>
                </c:pt>
                <c:pt idx="7603">
                  <c:v>794.70003774622455</c:v>
                </c:pt>
                <c:pt idx="7604">
                  <c:v>794.8000377509743</c:v>
                </c:pt>
                <c:pt idx="7605">
                  <c:v>794.90003775572404</c:v>
                </c:pt>
                <c:pt idx="7606">
                  <c:v>795.00003776047379</c:v>
                </c:pt>
                <c:pt idx="7607">
                  <c:v>795.10003776522353</c:v>
                </c:pt>
                <c:pt idx="7608">
                  <c:v>795.20003776997328</c:v>
                </c:pt>
                <c:pt idx="7609">
                  <c:v>795.30003777472302</c:v>
                </c:pt>
                <c:pt idx="7610">
                  <c:v>795.40003777947277</c:v>
                </c:pt>
                <c:pt idx="7611">
                  <c:v>795.50003778422251</c:v>
                </c:pt>
                <c:pt idx="7612">
                  <c:v>795.60003778897226</c:v>
                </c:pt>
                <c:pt idx="7613">
                  <c:v>795.700037793722</c:v>
                </c:pt>
                <c:pt idx="7614">
                  <c:v>795.80003779847175</c:v>
                </c:pt>
                <c:pt idx="7615">
                  <c:v>795.90003780322149</c:v>
                </c:pt>
                <c:pt idx="7616">
                  <c:v>796.00003780797124</c:v>
                </c:pt>
                <c:pt idx="7617">
                  <c:v>796.10003781272098</c:v>
                </c:pt>
                <c:pt idx="7618">
                  <c:v>796.20003781747073</c:v>
                </c:pt>
                <c:pt idx="7619">
                  <c:v>796.30003782222047</c:v>
                </c:pt>
                <c:pt idx="7620">
                  <c:v>796.40003782697022</c:v>
                </c:pt>
                <c:pt idx="7621">
                  <c:v>796.50003783171996</c:v>
                </c:pt>
                <c:pt idx="7622">
                  <c:v>796.60003783646971</c:v>
                </c:pt>
                <c:pt idx="7623">
                  <c:v>796.70003784121946</c:v>
                </c:pt>
                <c:pt idx="7624">
                  <c:v>796.8000378459692</c:v>
                </c:pt>
                <c:pt idx="7625">
                  <c:v>796.90003785071895</c:v>
                </c:pt>
                <c:pt idx="7626">
                  <c:v>797.00003785546869</c:v>
                </c:pt>
                <c:pt idx="7627">
                  <c:v>797.10003786021844</c:v>
                </c:pt>
                <c:pt idx="7628">
                  <c:v>797.20003786496818</c:v>
                </c:pt>
                <c:pt idx="7629">
                  <c:v>797.30003786971793</c:v>
                </c:pt>
                <c:pt idx="7630">
                  <c:v>797.40003787446767</c:v>
                </c:pt>
                <c:pt idx="7631">
                  <c:v>797.50003787921742</c:v>
                </c:pt>
                <c:pt idx="7632">
                  <c:v>797.60003788396716</c:v>
                </c:pt>
                <c:pt idx="7633">
                  <c:v>797.70003788871691</c:v>
                </c:pt>
                <c:pt idx="7634">
                  <c:v>797.80003789346665</c:v>
                </c:pt>
                <c:pt idx="7635">
                  <c:v>797.9000378982164</c:v>
                </c:pt>
                <c:pt idx="7636">
                  <c:v>798.00003790296614</c:v>
                </c:pt>
                <c:pt idx="7637">
                  <c:v>798.10003790771589</c:v>
                </c:pt>
                <c:pt idx="7638">
                  <c:v>798.20003791246563</c:v>
                </c:pt>
                <c:pt idx="7639">
                  <c:v>798.30003791721538</c:v>
                </c:pt>
                <c:pt idx="7640">
                  <c:v>798.40003792196512</c:v>
                </c:pt>
                <c:pt idx="7641">
                  <c:v>798.50003792671487</c:v>
                </c:pt>
                <c:pt idx="7642">
                  <c:v>798.60003793146461</c:v>
                </c:pt>
                <c:pt idx="7643">
                  <c:v>798.70003793621436</c:v>
                </c:pt>
                <c:pt idx="7644">
                  <c:v>798.8000379409641</c:v>
                </c:pt>
                <c:pt idx="7645">
                  <c:v>798.90003794571385</c:v>
                </c:pt>
                <c:pt idx="7646">
                  <c:v>799.00003795046359</c:v>
                </c:pt>
                <c:pt idx="7647">
                  <c:v>799.10003795521334</c:v>
                </c:pt>
                <c:pt idx="7648">
                  <c:v>799.20003795996308</c:v>
                </c:pt>
                <c:pt idx="7649">
                  <c:v>799.30003796471283</c:v>
                </c:pt>
                <c:pt idx="7650">
                  <c:v>799.40003796946257</c:v>
                </c:pt>
                <c:pt idx="7651">
                  <c:v>799.50003797421232</c:v>
                </c:pt>
                <c:pt idx="7652">
                  <c:v>799.60003797896206</c:v>
                </c:pt>
                <c:pt idx="7653">
                  <c:v>799.70003798371181</c:v>
                </c:pt>
                <c:pt idx="7654">
                  <c:v>799.80003798846155</c:v>
                </c:pt>
                <c:pt idx="7655">
                  <c:v>799.9000379932113</c:v>
                </c:pt>
                <c:pt idx="7656">
                  <c:v>800.00003799796104</c:v>
                </c:pt>
                <c:pt idx="7657">
                  <c:v>800.10003800271079</c:v>
                </c:pt>
                <c:pt idx="7658">
                  <c:v>800.20003800746053</c:v>
                </c:pt>
                <c:pt idx="7659">
                  <c:v>800.30003801221028</c:v>
                </c:pt>
                <c:pt idx="7660">
                  <c:v>800.40003801696002</c:v>
                </c:pt>
                <c:pt idx="7661">
                  <c:v>800.50003802170977</c:v>
                </c:pt>
                <c:pt idx="7662">
                  <c:v>800.60003802645952</c:v>
                </c:pt>
                <c:pt idx="7663">
                  <c:v>800.70003803120926</c:v>
                </c:pt>
                <c:pt idx="7664">
                  <c:v>800.80003803595901</c:v>
                </c:pt>
                <c:pt idx="7665">
                  <c:v>800.90003804070875</c:v>
                </c:pt>
                <c:pt idx="7666">
                  <c:v>801.0000380454585</c:v>
                </c:pt>
                <c:pt idx="7667">
                  <c:v>801.10003805020824</c:v>
                </c:pt>
                <c:pt idx="7668">
                  <c:v>801.20003805495799</c:v>
                </c:pt>
                <c:pt idx="7669">
                  <c:v>801.30003805970773</c:v>
                </c:pt>
                <c:pt idx="7670">
                  <c:v>801.40003806445748</c:v>
                </c:pt>
                <c:pt idx="7671">
                  <c:v>801.50003806920722</c:v>
                </c:pt>
                <c:pt idx="7672">
                  <c:v>801.60003807395697</c:v>
                </c:pt>
                <c:pt idx="7673">
                  <c:v>801.70003807870671</c:v>
                </c:pt>
                <c:pt idx="7674">
                  <c:v>801.80003808345646</c:v>
                </c:pt>
                <c:pt idx="7675">
                  <c:v>801.9000380882062</c:v>
                </c:pt>
                <c:pt idx="7676">
                  <c:v>802.00003809295595</c:v>
                </c:pt>
                <c:pt idx="7677">
                  <c:v>802.10003809770569</c:v>
                </c:pt>
                <c:pt idx="7678">
                  <c:v>802.20003810245544</c:v>
                </c:pt>
                <c:pt idx="7679">
                  <c:v>802.30003810720518</c:v>
                </c:pt>
                <c:pt idx="7680">
                  <c:v>802.40003811195493</c:v>
                </c:pt>
                <c:pt idx="7681">
                  <c:v>802.50003811670467</c:v>
                </c:pt>
                <c:pt idx="7682">
                  <c:v>802.60003812145442</c:v>
                </c:pt>
                <c:pt idx="7683">
                  <c:v>802.70003812620416</c:v>
                </c:pt>
                <c:pt idx="7684">
                  <c:v>802.80003813095391</c:v>
                </c:pt>
                <c:pt idx="7685">
                  <c:v>802.90003813570365</c:v>
                </c:pt>
                <c:pt idx="7686">
                  <c:v>803.0000381404534</c:v>
                </c:pt>
                <c:pt idx="7687">
                  <c:v>803.10003814520314</c:v>
                </c:pt>
                <c:pt idx="7688">
                  <c:v>803.20003814995289</c:v>
                </c:pt>
                <c:pt idx="7689">
                  <c:v>803.30003815470263</c:v>
                </c:pt>
                <c:pt idx="7690">
                  <c:v>803.40003815945238</c:v>
                </c:pt>
                <c:pt idx="7691">
                  <c:v>803.50003816420212</c:v>
                </c:pt>
                <c:pt idx="7692">
                  <c:v>803.60003816895187</c:v>
                </c:pt>
                <c:pt idx="7693">
                  <c:v>803.70003817370161</c:v>
                </c:pt>
                <c:pt idx="7694">
                  <c:v>803.80003817845136</c:v>
                </c:pt>
                <c:pt idx="7695">
                  <c:v>803.9000381832011</c:v>
                </c:pt>
                <c:pt idx="7696">
                  <c:v>804.00003818795085</c:v>
                </c:pt>
                <c:pt idx="7697">
                  <c:v>804.10003819270059</c:v>
                </c:pt>
                <c:pt idx="7698">
                  <c:v>804.20003819745034</c:v>
                </c:pt>
                <c:pt idx="7699">
                  <c:v>804.30003820220008</c:v>
                </c:pt>
                <c:pt idx="7700">
                  <c:v>804.40003820694983</c:v>
                </c:pt>
                <c:pt idx="7701">
                  <c:v>804.50003821169958</c:v>
                </c:pt>
                <c:pt idx="7702">
                  <c:v>804.60003821644932</c:v>
                </c:pt>
                <c:pt idx="7703">
                  <c:v>804.70003822119907</c:v>
                </c:pt>
                <c:pt idx="7704">
                  <c:v>804.80003822594881</c:v>
                </c:pt>
                <c:pt idx="7705">
                  <c:v>804.90003823069856</c:v>
                </c:pt>
                <c:pt idx="7706">
                  <c:v>805.0000382354483</c:v>
                </c:pt>
                <c:pt idx="7707">
                  <c:v>805.10003824019805</c:v>
                </c:pt>
                <c:pt idx="7708">
                  <c:v>805.20003824494779</c:v>
                </c:pt>
                <c:pt idx="7709">
                  <c:v>805.30003824969754</c:v>
                </c:pt>
                <c:pt idx="7710">
                  <c:v>805.40003825444728</c:v>
                </c:pt>
                <c:pt idx="7711">
                  <c:v>805.50003825919703</c:v>
                </c:pt>
                <c:pt idx="7712">
                  <c:v>805.60003826394677</c:v>
                </c:pt>
                <c:pt idx="7713">
                  <c:v>805.70003826869652</c:v>
                </c:pt>
                <c:pt idx="7714">
                  <c:v>805.80003827344626</c:v>
                </c:pt>
                <c:pt idx="7715">
                  <c:v>805.90003827819601</c:v>
                </c:pt>
                <c:pt idx="7716">
                  <c:v>806.00003828294575</c:v>
                </c:pt>
                <c:pt idx="7717">
                  <c:v>806.1000382876955</c:v>
                </c:pt>
                <c:pt idx="7718">
                  <c:v>806.20003829244524</c:v>
                </c:pt>
                <c:pt idx="7719">
                  <c:v>806.30003829719499</c:v>
                </c:pt>
                <c:pt idx="7720">
                  <c:v>806.40003830194473</c:v>
                </c:pt>
                <c:pt idx="7721">
                  <c:v>806.50003830669448</c:v>
                </c:pt>
                <c:pt idx="7722">
                  <c:v>806.60003831144422</c:v>
                </c:pt>
                <c:pt idx="7723">
                  <c:v>806.70003831619397</c:v>
                </c:pt>
                <c:pt idx="7724">
                  <c:v>806.80003832094371</c:v>
                </c:pt>
                <c:pt idx="7725">
                  <c:v>806.90003832569346</c:v>
                </c:pt>
                <c:pt idx="7726">
                  <c:v>807.0000383304432</c:v>
                </c:pt>
                <c:pt idx="7727">
                  <c:v>807.10003833519295</c:v>
                </c:pt>
                <c:pt idx="7728">
                  <c:v>807.20003833994269</c:v>
                </c:pt>
                <c:pt idx="7729">
                  <c:v>807.30003834469244</c:v>
                </c:pt>
                <c:pt idx="7730">
                  <c:v>807.40003834944218</c:v>
                </c:pt>
                <c:pt idx="7731">
                  <c:v>807.50003835419193</c:v>
                </c:pt>
                <c:pt idx="7732">
                  <c:v>807.60003835894167</c:v>
                </c:pt>
                <c:pt idx="7733">
                  <c:v>807.70003836369142</c:v>
                </c:pt>
                <c:pt idx="7734">
                  <c:v>807.80003836844116</c:v>
                </c:pt>
                <c:pt idx="7735">
                  <c:v>807.90003837319091</c:v>
                </c:pt>
                <c:pt idx="7736">
                  <c:v>808.00003837794065</c:v>
                </c:pt>
                <c:pt idx="7737">
                  <c:v>808.1000383826904</c:v>
                </c:pt>
                <c:pt idx="7738">
                  <c:v>808.20003838744015</c:v>
                </c:pt>
                <c:pt idx="7739">
                  <c:v>808.30003839218989</c:v>
                </c:pt>
                <c:pt idx="7740">
                  <c:v>808.40003839693964</c:v>
                </c:pt>
                <c:pt idx="7741">
                  <c:v>808.50003840168938</c:v>
                </c:pt>
                <c:pt idx="7742">
                  <c:v>808.60003840643913</c:v>
                </c:pt>
                <c:pt idx="7743">
                  <c:v>808.70003841118887</c:v>
                </c:pt>
                <c:pt idx="7744">
                  <c:v>808.80003841593862</c:v>
                </c:pt>
                <c:pt idx="7745">
                  <c:v>808.90003842068836</c:v>
                </c:pt>
                <c:pt idx="7746">
                  <c:v>809.00003842543811</c:v>
                </c:pt>
                <c:pt idx="7747">
                  <c:v>809.10003843018785</c:v>
                </c:pt>
                <c:pt idx="7748">
                  <c:v>809.2000384349376</c:v>
                </c:pt>
                <c:pt idx="7749">
                  <c:v>809.30003843968734</c:v>
                </c:pt>
                <c:pt idx="7750">
                  <c:v>809.40003844443709</c:v>
                </c:pt>
                <c:pt idx="7751">
                  <c:v>809.50003844918683</c:v>
                </c:pt>
                <c:pt idx="7752">
                  <c:v>809.60003845393658</c:v>
                </c:pt>
                <c:pt idx="7753">
                  <c:v>809.70003845868632</c:v>
                </c:pt>
                <c:pt idx="7754">
                  <c:v>809.80003846343607</c:v>
                </c:pt>
                <c:pt idx="7755">
                  <c:v>809.90003846818581</c:v>
                </c:pt>
                <c:pt idx="7756">
                  <c:v>810.00003847293556</c:v>
                </c:pt>
                <c:pt idx="7757">
                  <c:v>810.1000384776853</c:v>
                </c:pt>
                <c:pt idx="7758">
                  <c:v>810.20003848243505</c:v>
                </c:pt>
                <c:pt idx="7759">
                  <c:v>810.30003848718479</c:v>
                </c:pt>
                <c:pt idx="7760">
                  <c:v>810.40003849193454</c:v>
                </c:pt>
                <c:pt idx="7761">
                  <c:v>810.50003849668428</c:v>
                </c:pt>
                <c:pt idx="7762">
                  <c:v>810.60003850143403</c:v>
                </c:pt>
                <c:pt idx="7763">
                  <c:v>810.70003850618377</c:v>
                </c:pt>
                <c:pt idx="7764">
                  <c:v>810.80003851093352</c:v>
                </c:pt>
                <c:pt idx="7765">
                  <c:v>810.90003851568326</c:v>
                </c:pt>
                <c:pt idx="7766">
                  <c:v>811.00003852043301</c:v>
                </c:pt>
                <c:pt idx="7767">
                  <c:v>811.10003852518275</c:v>
                </c:pt>
                <c:pt idx="7768">
                  <c:v>811.2000385299325</c:v>
                </c:pt>
                <c:pt idx="7769">
                  <c:v>811.30003853468224</c:v>
                </c:pt>
                <c:pt idx="7770">
                  <c:v>811.40003853943199</c:v>
                </c:pt>
                <c:pt idx="7771">
                  <c:v>811.50003854418173</c:v>
                </c:pt>
                <c:pt idx="7772">
                  <c:v>811.60003854893148</c:v>
                </c:pt>
                <c:pt idx="7773">
                  <c:v>811.70003855368122</c:v>
                </c:pt>
                <c:pt idx="7774">
                  <c:v>811.80003855843097</c:v>
                </c:pt>
                <c:pt idx="7775">
                  <c:v>811.90003856318071</c:v>
                </c:pt>
                <c:pt idx="7776">
                  <c:v>812.00003856793046</c:v>
                </c:pt>
                <c:pt idx="7777">
                  <c:v>812.10003857268021</c:v>
                </c:pt>
                <c:pt idx="7778">
                  <c:v>812.20003857742995</c:v>
                </c:pt>
                <c:pt idx="7779">
                  <c:v>812.3000385821797</c:v>
                </c:pt>
                <c:pt idx="7780">
                  <c:v>812.40003858692944</c:v>
                </c:pt>
                <c:pt idx="7781">
                  <c:v>812.50003859167919</c:v>
                </c:pt>
                <c:pt idx="7782">
                  <c:v>812.60003859642893</c:v>
                </c:pt>
                <c:pt idx="7783">
                  <c:v>812.70003860117868</c:v>
                </c:pt>
                <c:pt idx="7784">
                  <c:v>812.80003860592842</c:v>
                </c:pt>
                <c:pt idx="7785">
                  <c:v>812.90003861067817</c:v>
                </c:pt>
                <c:pt idx="7786">
                  <c:v>813.00003861542791</c:v>
                </c:pt>
                <c:pt idx="7787">
                  <c:v>813.10003862017766</c:v>
                </c:pt>
                <c:pt idx="7788">
                  <c:v>813.2000386249274</c:v>
                </c:pt>
                <c:pt idx="7789">
                  <c:v>813.30003862967715</c:v>
                </c:pt>
                <c:pt idx="7790">
                  <c:v>813.40003863442689</c:v>
                </c:pt>
                <c:pt idx="7791">
                  <c:v>813.50003863917664</c:v>
                </c:pt>
                <c:pt idx="7792">
                  <c:v>813.60003864392638</c:v>
                </c:pt>
                <c:pt idx="7793">
                  <c:v>813.70003864867613</c:v>
                </c:pt>
                <c:pt idx="7794">
                  <c:v>813.80003865342587</c:v>
                </c:pt>
                <c:pt idx="7795">
                  <c:v>813.90003865817562</c:v>
                </c:pt>
                <c:pt idx="7796">
                  <c:v>814.00003866292536</c:v>
                </c:pt>
                <c:pt idx="7797">
                  <c:v>814.10003866767511</c:v>
                </c:pt>
                <c:pt idx="7798">
                  <c:v>814.20003867242485</c:v>
                </c:pt>
                <c:pt idx="7799">
                  <c:v>814.3000386771746</c:v>
                </c:pt>
                <c:pt idx="7800">
                  <c:v>814.40003868192434</c:v>
                </c:pt>
                <c:pt idx="7801">
                  <c:v>814.50003868667409</c:v>
                </c:pt>
                <c:pt idx="7802">
                  <c:v>814.60003869142383</c:v>
                </c:pt>
                <c:pt idx="7803">
                  <c:v>814.70003869617358</c:v>
                </c:pt>
                <c:pt idx="7804">
                  <c:v>814.80003870092332</c:v>
                </c:pt>
                <c:pt idx="7805">
                  <c:v>814.90003870567307</c:v>
                </c:pt>
                <c:pt idx="7806">
                  <c:v>815.00003871042281</c:v>
                </c:pt>
                <c:pt idx="7807">
                  <c:v>815.10003871517256</c:v>
                </c:pt>
                <c:pt idx="7808">
                  <c:v>815.2000387199223</c:v>
                </c:pt>
                <c:pt idx="7809">
                  <c:v>815.30003872467205</c:v>
                </c:pt>
                <c:pt idx="7810">
                  <c:v>815.40003872942179</c:v>
                </c:pt>
                <c:pt idx="7811">
                  <c:v>815.50003873417154</c:v>
                </c:pt>
                <c:pt idx="7812">
                  <c:v>815.60003873892128</c:v>
                </c:pt>
                <c:pt idx="7813">
                  <c:v>815.70003874367103</c:v>
                </c:pt>
                <c:pt idx="7814">
                  <c:v>815.80003874842077</c:v>
                </c:pt>
                <c:pt idx="7815">
                  <c:v>815.90003875317052</c:v>
                </c:pt>
                <c:pt idx="7816">
                  <c:v>816.00003875792027</c:v>
                </c:pt>
                <c:pt idx="7817">
                  <c:v>816.10003876267001</c:v>
                </c:pt>
                <c:pt idx="7818">
                  <c:v>816.20003876741976</c:v>
                </c:pt>
                <c:pt idx="7819">
                  <c:v>816.3000387721695</c:v>
                </c:pt>
                <c:pt idx="7820">
                  <c:v>816.40003877691925</c:v>
                </c:pt>
                <c:pt idx="7821">
                  <c:v>816.50003878166899</c:v>
                </c:pt>
                <c:pt idx="7822">
                  <c:v>816.60003878641874</c:v>
                </c:pt>
                <c:pt idx="7823">
                  <c:v>816.70003879116848</c:v>
                </c:pt>
                <c:pt idx="7824">
                  <c:v>816.80003879591823</c:v>
                </c:pt>
                <c:pt idx="7825">
                  <c:v>816.90003880066797</c:v>
                </c:pt>
                <c:pt idx="7826">
                  <c:v>817.00003880541772</c:v>
                </c:pt>
                <c:pt idx="7827">
                  <c:v>817.10003881016746</c:v>
                </c:pt>
                <c:pt idx="7828">
                  <c:v>817.20003881491721</c:v>
                </c:pt>
                <c:pt idx="7829">
                  <c:v>817.30003881966695</c:v>
                </c:pt>
                <c:pt idx="7830">
                  <c:v>817.4000388244167</c:v>
                </c:pt>
                <c:pt idx="7831">
                  <c:v>817.50003882916644</c:v>
                </c:pt>
                <c:pt idx="7832">
                  <c:v>817.60003883391619</c:v>
                </c:pt>
                <c:pt idx="7833">
                  <c:v>817.70003883866593</c:v>
                </c:pt>
                <c:pt idx="7834">
                  <c:v>817.80003884341568</c:v>
                </c:pt>
                <c:pt idx="7835">
                  <c:v>817.90003884816542</c:v>
                </c:pt>
                <c:pt idx="7836">
                  <c:v>818.00003885291517</c:v>
                </c:pt>
                <c:pt idx="7837">
                  <c:v>818.10003885766491</c:v>
                </c:pt>
                <c:pt idx="7838">
                  <c:v>818.20003886241466</c:v>
                </c:pt>
                <c:pt idx="7839">
                  <c:v>818.3000388671644</c:v>
                </c:pt>
                <c:pt idx="7840">
                  <c:v>818.40003887191415</c:v>
                </c:pt>
                <c:pt idx="7841">
                  <c:v>818.50003887666389</c:v>
                </c:pt>
                <c:pt idx="7842">
                  <c:v>818.60003888141364</c:v>
                </c:pt>
                <c:pt idx="7843">
                  <c:v>818.70003888616338</c:v>
                </c:pt>
                <c:pt idx="7844">
                  <c:v>818.80003889091313</c:v>
                </c:pt>
                <c:pt idx="7845">
                  <c:v>818.90003889566287</c:v>
                </c:pt>
                <c:pt idx="7846">
                  <c:v>819.00003890041262</c:v>
                </c:pt>
                <c:pt idx="7847">
                  <c:v>819.10003890516236</c:v>
                </c:pt>
                <c:pt idx="7848">
                  <c:v>819.20003890991211</c:v>
                </c:pt>
                <c:pt idx="7849">
                  <c:v>819.30003891466185</c:v>
                </c:pt>
                <c:pt idx="7850">
                  <c:v>819.4000389194116</c:v>
                </c:pt>
                <c:pt idx="7851">
                  <c:v>819.50003892416134</c:v>
                </c:pt>
                <c:pt idx="7852">
                  <c:v>819.60003892891109</c:v>
                </c:pt>
                <c:pt idx="7853">
                  <c:v>819.70003893366084</c:v>
                </c:pt>
                <c:pt idx="7854">
                  <c:v>819.80003893841058</c:v>
                </c:pt>
                <c:pt idx="7855">
                  <c:v>819.90003894316033</c:v>
                </c:pt>
                <c:pt idx="7856">
                  <c:v>820.00003894791007</c:v>
                </c:pt>
                <c:pt idx="7857">
                  <c:v>820.10003895265982</c:v>
                </c:pt>
                <c:pt idx="7858">
                  <c:v>820.20003895740956</c:v>
                </c:pt>
                <c:pt idx="7859">
                  <c:v>820.30003896215931</c:v>
                </c:pt>
                <c:pt idx="7860">
                  <c:v>820.40003896690905</c:v>
                </c:pt>
                <c:pt idx="7861">
                  <c:v>820.5000389716588</c:v>
                </c:pt>
                <c:pt idx="7862">
                  <c:v>820.60003897640854</c:v>
                </c:pt>
                <c:pt idx="7863">
                  <c:v>820.70003898115829</c:v>
                </c:pt>
                <c:pt idx="7864">
                  <c:v>820.80003898590803</c:v>
                </c:pt>
                <c:pt idx="7865">
                  <c:v>820.90003899065778</c:v>
                </c:pt>
                <c:pt idx="7866">
                  <c:v>821.00003899540752</c:v>
                </c:pt>
                <c:pt idx="7867">
                  <c:v>821.10003900015727</c:v>
                </c:pt>
                <c:pt idx="7868">
                  <c:v>821.20003900490701</c:v>
                </c:pt>
                <c:pt idx="7869">
                  <c:v>821.30003900965676</c:v>
                </c:pt>
                <c:pt idx="7870">
                  <c:v>821.4000390144065</c:v>
                </c:pt>
                <c:pt idx="7871">
                  <c:v>821.50003901915625</c:v>
                </c:pt>
                <c:pt idx="7872">
                  <c:v>821.60003902390599</c:v>
                </c:pt>
                <c:pt idx="7873">
                  <c:v>821.70003902865574</c:v>
                </c:pt>
                <c:pt idx="7874">
                  <c:v>821.80003903340548</c:v>
                </c:pt>
                <c:pt idx="7875">
                  <c:v>821.90003903815523</c:v>
                </c:pt>
                <c:pt idx="7876">
                  <c:v>822.00003904290497</c:v>
                </c:pt>
                <c:pt idx="7877">
                  <c:v>822.10003904765472</c:v>
                </c:pt>
                <c:pt idx="7878">
                  <c:v>822.20003905240446</c:v>
                </c:pt>
                <c:pt idx="7879">
                  <c:v>822.30003905715421</c:v>
                </c:pt>
                <c:pt idx="7880">
                  <c:v>822.40003906190395</c:v>
                </c:pt>
                <c:pt idx="7881">
                  <c:v>822.5000390666537</c:v>
                </c:pt>
                <c:pt idx="7882">
                  <c:v>822.60003907140344</c:v>
                </c:pt>
                <c:pt idx="7883">
                  <c:v>822.70003907615319</c:v>
                </c:pt>
                <c:pt idx="7884">
                  <c:v>822.80003908090293</c:v>
                </c:pt>
                <c:pt idx="7885">
                  <c:v>822.90003908565268</c:v>
                </c:pt>
                <c:pt idx="7886">
                  <c:v>823.00003909040242</c:v>
                </c:pt>
                <c:pt idx="7887">
                  <c:v>823.10003909515217</c:v>
                </c:pt>
                <c:pt idx="7888">
                  <c:v>823.20003909990191</c:v>
                </c:pt>
                <c:pt idx="7889">
                  <c:v>823.30003910465166</c:v>
                </c:pt>
                <c:pt idx="7890">
                  <c:v>823.4000391094014</c:v>
                </c:pt>
                <c:pt idx="7891">
                  <c:v>823.50003911415115</c:v>
                </c:pt>
                <c:pt idx="7892">
                  <c:v>823.6000391189009</c:v>
                </c:pt>
                <c:pt idx="7893">
                  <c:v>823.70003912365064</c:v>
                </c:pt>
                <c:pt idx="7894">
                  <c:v>823.80003912840039</c:v>
                </c:pt>
                <c:pt idx="7895">
                  <c:v>823.90003913315013</c:v>
                </c:pt>
                <c:pt idx="7896">
                  <c:v>824.00003913789988</c:v>
                </c:pt>
                <c:pt idx="7897">
                  <c:v>824.10003914264962</c:v>
                </c:pt>
                <c:pt idx="7898">
                  <c:v>824.20003914739937</c:v>
                </c:pt>
                <c:pt idx="7899">
                  <c:v>824.30003915214911</c:v>
                </c:pt>
                <c:pt idx="7900">
                  <c:v>824.40003915689886</c:v>
                </c:pt>
                <c:pt idx="7901">
                  <c:v>824.5000391616486</c:v>
                </c:pt>
                <c:pt idx="7902">
                  <c:v>824.60003916639835</c:v>
                </c:pt>
                <c:pt idx="7903">
                  <c:v>824.70003917114809</c:v>
                </c:pt>
                <c:pt idx="7904">
                  <c:v>824.80003917589784</c:v>
                </c:pt>
                <c:pt idx="7905">
                  <c:v>824.90003918064758</c:v>
                </c:pt>
                <c:pt idx="7906">
                  <c:v>825.00003918539733</c:v>
                </c:pt>
                <c:pt idx="7907">
                  <c:v>825.10003919014707</c:v>
                </c:pt>
                <c:pt idx="7908">
                  <c:v>825.20003919489682</c:v>
                </c:pt>
                <c:pt idx="7909">
                  <c:v>825.30003919964656</c:v>
                </c:pt>
                <c:pt idx="7910">
                  <c:v>825.40003920439631</c:v>
                </c:pt>
                <c:pt idx="7911">
                  <c:v>825.50003920914605</c:v>
                </c:pt>
                <c:pt idx="7912">
                  <c:v>825.6000392138958</c:v>
                </c:pt>
                <c:pt idx="7913">
                  <c:v>825.70003921864554</c:v>
                </c:pt>
                <c:pt idx="7914">
                  <c:v>825.80003922339529</c:v>
                </c:pt>
                <c:pt idx="7915">
                  <c:v>825.90003922814503</c:v>
                </c:pt>
                <c:pt idx="7916">
                  <c:v>826.00003923289478</c:v>
                </c:pt>
                <c:pt idx="7917">
                  <c:v>826.10003923764452</c:v>
                </c:pt>
                <c:pt idx="7918">
                  <c:v>826.20003924239427</c:v>
                </c:pt>
                <c:pt idx="7919">
                  <c:v>826.30003924714401</c:v>
                </c:pt>
                <c:pt idx="7920">
                  <c:v>826.40003925189376</c:v>
                </c:pt>
                <c:pt idx="7921">
                  <c:v>826.5000392566435</c:v>
                </c:pt>
                <c:pt idx="7922">
                  <c:v>826.60003926139325</c:v>
                </c:pt>
                <c:pt idx="7923">
                  <c:v>826.70003926614299</c:v>
                </c:pt>
                <c:pt idx="7924">
                  <c:v>826.80003927089274</c:v>
                </c:pt>
                <c:pt idx="7925">
                  <c:v>826.90003927564248</c:v>
                </c:pt>
                <c:pt idx="7926">
                  <c:v>827.00003928039223</c:v>
                </c:pt>
                <c:pt idx="7927">
                  <c:v>827.10003928514197</c:v>
                </c:pt>
                <c:pt idx="7928">
                  <c:v>827.20003928989172</c:v>
                </c:pt>
                <c:pt idx="7929">
                  <c:v>827.30003929464146</c:v>
                </c:pt>
                <c:pt idx="7930">
                  <c:v>827.40003929939121</c:v>
                </c:pt>
                <c:pt idx="7931">
                  <c:v>827.50003930414096</c:v>
                </c:pt>
                <c:pt idx="7932">
                  <c:v>827.6000393088907</c:v>
                </c:pt>
                <c:pt idx="7933">
                  <c:v>827.70003931364045</c:v>
                </c:pt>
                <c:pt idx="7934">
                  <c:v>827.80003931839019</c:v>
                </c:pt>
                <c:pt idx="7935">
                  <c:v>827.90003932313994</c:v>
                </c:pt>
                <c:pt idx="7936">
                  <c:v>828.00003932788968</c:v>
                </c:pt>
                <c:pt idx="7937">
                  <c:v>828.10003933263943</c:v>
                </c:pt>
                <c:pt idx="7938">
                  <c:v>828.20003933738917</c:v>
                </c:pt>
                <c:pt idx="7939">
                  <c:v>828.30003934213892</c:v>
                </c:pt>
                <c:pt idx="7940">
                  <c:v>828.40003934688866</c:v>
                </c:pt>
                <c:pt idx="7941">
                  <c:v>828.50003935163841</c:v>
                </c:pt>
                <c:pt idx="7942">
                  <c:v>828.60003935638815</c:v>
                </c:pt>
                <c:pt idx="7943">
                  <c:v>828.7000393611379</c:v>
                </c:pt>
                <c:pt idx="7944">
                  <c:v>828.80003936588764</c:v>
                </c:pt>
                <c:pt idx="7945">
                  <c:v>828.90003937063739</c:v>
                </c:pt>
                <c:pt idx="7946">
                  <c:v>829.00003937538713</c:v>
                </c:pt>
                <c:pt idx="7947">
                  <c:v>829.10003938013688</c:v>
                </c:pt>
                <c:pt idx="7948">
                  <c:v>829.20003938488662</c:v>
                </c:pt>
                <c:pt idx="7949">
                  <c:v>829.30003938963637</c:v>
                </c:pt>
                <c:pt idx="7950">
                  <c:v>829.40003939438611</c:v>
                </c:pt>
                <c:pt idx="7951">
                  <c:v>829.50003939913586</c:v>
                </c:pt>
                <c:pt idx="7952">
                  <c:v>829.6000394038856</c:v>
                </c:pt>
                <c:pt idx="7953">
                  <c:v>829.70003940863535</c:v>
                </c:pt>
                <c:pt idx="7954">
                  <c:v>829.80003941338509</c:v>
                </c:pt>
                <c:pt idx="7955">
                  <c:v>829.90003941813484</c:v>
                </c:pt>
                <c:pt idx="7956">
                  <c:v>830.00003942288458</c:v>
                </c:pt>
                <c:pt idx="7957">
                  <c:v>830.10003942763433</c:v>
                </c:pt>
                <c:pt idx="7958">
                  <c:v>830.20003943238407</c:v>
                </c:pt>
                <c:pt idx="7959">
                  <c:v>830.30003943713382</c:v>
                </c:pt>
                <c:pt idx="7960">
                  <c:v>830.40003944188356</c:v>
                </c:pt>
                <c:pt idx="7961">
                  <c:v>830.50003944663331</c:v>
                </c:pt>
                <c:pt idx="7962">
                  <c:v>830.60003945138305</c:v>
                </c:pt>
                <c:pt idx="7963">
                  <c:v>830.7000394561328</c:v>
                </c:pt>
                <c:pt idx="7964">
                  <c:v>830.80003946088254</c:v>
                </c:pt>
                <c:pt idx="7965">
                  <c:v>830.90003946563229</c:v>
                </c:pt>
                <c:pt idx="7966">
                  <c:v>831.00003947038203</c:v>
                </c:pt>
                <c:pt idx="7967">
                  <c:v>831.10003947513178</c:v>
                </c:pt>
                <c:pt idx="7968">
                  <c:v>831.20003947988153</c:v>
                </c:pt>
                <c:pt idx="7969">
                  <c:v>831.30003948463127</c:v>
                </c:pt>
                <c:pt idx="7970">
                  <c:v>831.40003948938102</c:v>
                </c:pt>
                <c:pt idx="7971">
                  <c:v>831.50003949413076</c:v>
                </c:pt>
                <c:pt idx="7972">
                  <c:v>831.60003949888051</c:v>
                </c:pt>
                <c:pt idx="7973">
                  <c:v>831.70003950363025</c:v>
                </c:pt>
                <c:pt idx="7974">
                  <c:v>831.80003950838</c:v>
                </c:pt>
                <c:pt idx="7975">
                  <c:v>831.90003951312974</c:v>
                </c:pt>
                <c:pt idx="7976">
                  <c:v>832.00003951787949</c:v>
                </c:pt>
                <c:pt idx="7977">
                  <c:v>832.10003952262923</c:v>
                </c:pt>
                <c:pt idx="7978">
                  <c:v>832.20003952737898</c:v>
                </c:pt>
                <c:pt idx="7979">
                  <c:v>832.30003953212872</c:v>
                </c:pt>
                <c:pt idx="7980">
                  <c:v>832.40003953687847</c:v>
                </c:pt>
                <c:pt idx="7981">
                  <c:v>832.50003954162821</c:v>
                </c:pt>
                <c:pt idx="7982">
                  <c:v>832.60003954637796</c:v>
                </c:pt>
                <c:pt idx="7983">
                  <c:v>832.7000395511277</c:v>
                </c:pt>
                <c:pt idx="7984">
                  <c:v>832.80003955587745</c:v>
                </c:pt>
                <c:pt idx="7985">
                  <c:v>832.90003956062719</c:v>
                </c:pt>
                <c:pt idx="7986">
                  <c:v>833.00003956537694</c:v>
                </c:pt>
                <c:pt idx="7987">
                  <c:v>833.10003957012668</c:v>
                </c:pt>
                <c:pt idx="7988">
                  <c:v>833.20003957487643</c:v>
                </c:pt>
                <c:pt idx="7989">
                  <c:v>833.30003957962617</c:v>
                </c:pt>
                <c:pt idx="7990">
                  <c:v>833.40003958437592</c:v>
                </c:pt>
                <c:pt idx="7991">
                  <c:v>833.50003958912566</c:v>
                </c:pt>
                <c:pt idx="7992">
                  <c:v>833.60003959387541</c:v>
                </c:pt>
                <c:pt idx="7993">
                  <c:v>833.70003959862515</c:v>
                </c:pt>
                <c:pt idx="7994">
                  <c:v>833.8000396033749</c:v>
                </c:pt>
                <c:pt idx="7995">
                  <c:v>833.90003960812464</c:v>
                </c:pt>
                <c:pt idx="7996">
                  <c:v>834.00003961287439</c:v>
                </c:pt>
                <c:pt idx="7997">
                  <c:v>834.10003961762413</c:v>
                </c:pt>
                <c:pt idx="7998">
                  <c:v>834.20003962237388</c:v>
                </c:pt>
                <c:pt idx="7999">
                  <c:v>834.30003962712362</c:v>
                </c:pt>
                <c:pt idx="8000">
                  <c:v>834.40003963187337</c:v>
                </c:pt>
                <c:pt idx="8001">
                  <c:v>834.50003963662311</c:v>
                </c:pt>
                <c:pt idx="8002">
                  <c:v>834.60003964137286</c:v>
                </c:pt>
                <c:pt idx="8003">
                  <c:v>834.7000396461226</c:v>
                </c:pt>
                <c:pt idx="8004">
                  <c:v>834.80003965087235</c:v>
                </c:pt>
                <c:pt idx="8005">
                  <c:v>834.90003965562209</c:v>
                </c:pt>
                <c:pt idx="8006">
                  <c:v>835.00003966037184</c:v>
                </c:pt>
                <c:pt idx="8007">
                  <c:v>835.10003966512159</c:v>
                </c:pt>
                <c:pt idx="8008">
                  <c:v>835.20003966987133</c:v>
                </c:pt>
                <c:pt idx="8009">
                  <c:v>835.30003967462108</c:v>
                </c:pt>
                <c:pt idx="8010">
                  <c:v>835.40003967937082</c:v>
                </c:pt>
                <c:pt idx="8011">
                  <c:v>835.50003968412057</c:v>
                </c:pt>
                <c:pt idx="8012">
                  <c:v>835.60003968887031</c:v>
                </c:pt>
                <c:pt idx="8013">
                  <c:v>835.70003969362006</c:v>
                </c:pt>
                <c:pt idx="8014">
                  <c:v>835.8000396983698</c:v>
                </c:pt>
                <c:pt idx="8015">
                  <c:v>835.90003970311955</c:v>
                </c:pt>
                <c:pt idx="8016">
                  <c:v>836.00003970786929</c:v>
                </c:pt>
                <c:pt idx="8017">
                  <c:v>836.10003971261904</c:v>
                </c:pt>
                <c:pt idx="8018">
                  <c:v>836.20003971736878</c:v>
                </c:pt>
                <c:pt idx="8019">
                  <c:v>836.30003972211853</c:v>
                </c:pt>
                <c:pt idx="8020">
                  <c:v>836.40003972686827</c:v>
                </c:pt>
                <c:pt idx="8021">
                  <c:v>836.50003973161802</c:v>
                </c:pt>
                <c:pt idx="8022">
                  <c:v>836.60003973636776</c:v>
                </c:pt>
                <c:pt idx="8023">
                  <c:v>836.70003974111751</c:v>
                </c:pt>
                <c:pt idx="8024">
                  <c:v>836.80003974586725</c:v>
                </c:pt>
                <c:pt idx="8025">
                  <c:v>836.900039750617</c:v>
                </c:pt>
                <c:pt idx="8026">
                  <c:v>837.00003975536674</c:v>
                </c:pt>
                <c:pt idx="8027">
                  <c:v>837.10003976011649</c:v>
                </c:pt>
                <c:pt idx="8028">
                  <c:v>837.20003976486623</c:v>
                </c:pt>
                <c:pt idx="8029">
                  <c:v>837.30003976961598</c:v>
                </c:pt>
                <c:pt idx="8030">
                  <c:v>837.40003977436572</c:v>
                </c:pt>
                <c:pt idx="8031">
                  <c:v>837.50003977911547</c:v>
                </c:pt>
                <c:pt idx="8032">
                  <c:v>837.60003978386521</c:v>
                </c:pt>
                <c:pt idx="8033">
                  <c:v>837.70003978861496</c:v>
                </c:pt>
                <c:pt idx="8034">
                  <c:v>837.8000397933647</c:v>
                </c:pt>
                <c:pt idx="8035">
                  <c:v>837.90003979811445</c:v>
                </c:pt>
                <c:pt idx="8036">
                  <c:v>838.00003980286419</c:v>
                </c:pt>
                <c:pt idx="8037">
                  <c:v>838.10003980761394</c:v>
                </c:pt>
                <c:pt idx="8038">
                  <c:v>838.20003981236368</c:v>
                </c:pt>
                <c:pt idx="8039">
                  <c:v>838.30003981711343</c:v>
                </c:pt>
                <c:pt idx="8040">
                  <c:v>838.40003982186317</c:v>
                </c:pt>
                <c:pt idx="8041">
                  <c:v>838.50003982661292</c:v>
                </c:pt>
                <c:pt idx="8042">
                  <c:v>838.60003983136266</c:v>
                </c:pt>
                <c:pt idx="8043">
                  <c:v>838.70003983611241</c:v>
                </c:pt>
                <c:pt idx="8044">
                  <c:v>838.80003984086215</c:v>
                </c:pt>
                <c:pt idx="8045">
                  <c:v>838.9000398456119</c:v>
                </c:pt>
                <c:pt idx="8046">
                  <c:v>839.00003985036165</c:v>
                </c:pt>
                <c:pt idx="8047">
                  <c:v>839.10003985511139</c:v>
                </c:pt>
                <c:pt idx="8048">
                  <c:v>839.20003985986114</c:v>
                </c:pt>
                <c:pt idx="8049">
                  <c:v>839.30003986461088</c:v>
                </c:pt>
                <c:pt idx="8050">
                  <c:v>839.40003986936063</c:v>
                </c:pt>
                <c:pt idx="8051">
                  <c:v>839.50003987411037</c:v>
                </c:pt>
                <c:pt idx="8052">
                  <c:v>839.60003987886012</c:v>
                </c:pt>
                <c:pt idx="8053">
                  <c:v>839.70003988360986</c:v>
                </c:pt>
                <c:pt idx="8054">
                  <c:v>839.80003988835961</c:v>
                </c:pt>
                <c:pt idx="8055">
                  <c:v>839.90003989310935</c:v>
                </c:pt>
                <c:pt idx="8056">
                  <c:v>840.0000398978591</c:v>
                </c:pt>
                <c:pt idx="8057">
                  <c:v>840.10003990260884</c:v>
                </c:pt>
                <c:pt idx="8058">
                  <c:v>840.20003990735859</c:v>
                </c:pt>
                <c:pt idx="8059">
                  <c:v>840.30003991210833</c:v>
                </c:pt>
                <c:pt idx="8060">
                  <c:v>840.40003991685808</c:v>
                </c:pt>
                <c:pt idx="8061">
                  <c:v>840.50003992160782</c:v>
                </c:pt>
                <c:pt idx="8062">
                  <c:v>840.60003992635757</c:v>
                </c:pt>
                <c:pt idx="8063">
                  <c:v>840.70003993110731</c:v>
                </c:pt>
                <c:pt idx="8064">
                  <c:v>840.80003993585706</c:v>
                </c:pt>
                <c:pt idx="8065">
                  <c:v>840.9000399406068</c:v>
                </c:pt>
                <c:pt idx="8066">
                  <c:v>841.00003994535655</c:v>
                </c:pt>
                <c:pt idx="8067">
                  <c:v>841.10003995010629</c:v>
                </c:pt>
                <c:pt idx="8068">
                  <c:v>841.20003995485604</c:v>
                </c:pt>
                <c:pt idx="8069">
                  <c:v>841.30003995960578</c:v>
                </c:pt>
                <c:pt idx="8070">
                  <c:v>841.40003996435553</c:v>
                </c:pt>
                <c:pt idx="8071">
                  <c:v>841.50003996910527</c:v>
                </c:pt>
                <c:pt idx="8072">
                  <c:v>841.60003997385502</c:v>
                </c:pt>
                <c:pt idx="8073">
                  <c:v>841.70003997860476</c:v>
                </c:pt>
                <c:pt idx="8074">
                  <c:v>841.80003998335451</c:v>
                </c:pt>
                <c:pt idx="8075">
                  <c:v>841.90003998810425</c:v>
                </c:pt>
                <c:pt idx="8076">
                  <c:v>842.000039992854</c:v>
                </c:pt>
                <c:pt idx="8077">
                  <c:v>842.10003999760374</c:v>
                </c:pt>
                <c:pt idx="8078">
                  <c:v>842.20004000235349</c:v>
                </c:pt>
                <c:pt idx="8079">
                  <c:v>842.30004000710323</c:v>
                </c:pt>
                <c:pt idx="8080">
                  <c:v>842.40004001185298</c:v>
                </c:pt>
                <c:pt idx="8081">
                  <c:v>842.50004001660272</c:v>
                </c:pt>
                <c:pt idx="8082">
                  <c:v>842.60004002135247</c:v>
                </c:pt>
                <c:pt idx="8083">
                  <c:v>842.70004002610222</c:v>
                </c:pt>
                <c:pt idx="8084">
                  <c:v>842.80004003085196</c:v>
                </c:pt>
                <c:pt idx="8085">
                  <c:v>842.90004003560171</c:v>
                </c:pt>
                <c:pt idx="8086">
                  <c:v>843.00004004035145</c:v>
                </c:pt>
                <c:pt idx="8087">
                  <c:v>843.1000400451012</c:v>
                </c:pt>
                <c:pt idx="8088">
                  <c:v>843.20004004985094</c:v>
                </c:pt>
                <c:pt idx="8089">
                  <c:v>843.30004005460069</c:v>
                </c:pt>
                <c:pt idx="8090">
                  <c:v>843.40004005935043</c:v>
                </c:pt>
                <c:pt idx="8091">
                  <c:v>843.50004006410018</c:v>
                </c:pt>
                <c:pt idx="8092">
                  <c:v>843.60004006884992</c:v>
                </c:pt>
                <c:pt idx="8093">
                  <c:v>843.70004007359967</c:v>
                </c:pt>
                <c:pt idx="8094">
                  <c:v>843.80004007834941</c:v>
                </c:pt>
                <c:pt idx="8095">
                  <c:v>843.90004008309916</c:v>
                </c:pt>
                <c:pt idx="8096">
                  <c:v>844.0000400878489</c:v>
                </c:pt>
                <c:pt idx="8097">
                  <c:v>844.10004009259865</c:v>
                </c:pt>
                <c:pt idx="8098">
                  <c:v>844.20004009734839</c:v>
                </c:pt>
                <c:pt idx="8099">
                  <c:v>844.30004010209814</c:v>
                </c:pt>
                <c:pt idx="8100">
                  <c:v>844.40004010684788</c:v>
                </c:pt>
                <c:pt idx="8101">
                  <c:v>844.50004011159763</c:v>
                </c:pt>
                <c:pt idx="8102">
                  <c:v>844.60004011634737</c:v>
                </c:pt>
                <c:pt idx="8103">
                  <c:v>844.70004012109712</c:v>
                </c:pt>
                <c:pt idx="8104">
                  <c:v>844.80004012584686</c:v>
                </c:pt>
                <c:pt idx="8105">
                  <c:v>844.90004013059661</c:v>
                </c:pt>
                <c:pt idx="8106">
                  <c:v>845.00004013534635</c:v>
                </c:pt>
                <c:pt idx="8107">
                  <c:v>845.1000401400961</c:v>
                </c:pt>
                <c:pt idx="8108">
                  <c:v>845.20004014484584</c:v>
                </c:pt>
                <c:pt idx="8109">
                  <c:v>845.30004014959559</c:v>
                </c:pt>
                <c:pt idx="8110">
                  <c:v>845.40004015434533</c:v>
                </c:pt>
                <c:pt idx="8111">
                  <c:v>845.50004015909508</c:v>
                </c:pt>
                <c:pt idx="8112">
                  <c:v>845.60004016384482</c:v>
                </c:pt>
                <c:pt idx="8113">
                  <c:v>845.70004016859457</c:v>
                </c:pt>
                <c:pt idx="8114">
                  <c:v>845.80004017334431</c:v>
                </c:pt>
                <c:pt idx="8115">
                  <c:v>845.90004017809406</c:v>
                </c:pt>
                <c:pt idx="8116">
                  <c:v>846.0000401828438</c:v>
                </c:pt>
                <c:pt idx="8117">
                  <c:v>846.10004018759355</c:v>
                </c:pt>
                <c:pt idx="8118">
                  <c:v>846.20004019234329</c:v>
                </c:pt>
                <c:pt idx="8119">
                  <c:v>846.30004019709304</c:v>
                </c:pt>
                <c:pt idx="8120">
                  <c:v>846.40004020184278</c:v>
                </c:pt>
                <c:pt idx="8121">
                  <c:v>846.50004020659253</c:v>
                </c:pt>
                <c:pt idx="8122">
                  <c:v>846.60004021134228</c:v>
                </c:pt>
                <c:pt idx="8123">
                  <c:v>846.70004021609202</c:v>
                </c:pt>
                <c:pt idx="8124">
                  <c:v>846.80004022084177</c:v>
                </c:pt>
                <c:pt idx="8125">
                  <c:v>846.90004022559151</c:v>
                </c:pt>
                <c:pt idx="8126">
                  <c:v>847.00004023034126</c:v>
                </c:pt>
                <c:pt idx="8127">
                  <c:v>847.100040235091</c:v>
                </c:pt>
                <c:pt idx="8128">
                  <c:v>847.20004023984075</c:v>
                </c:pt>
                <c:pt idx="8129">
                  <c:v>847.30004024459049</c:v>
                </c:pt>
                <c:pt idx="8130">
                  <c:v>847.40004024934024</c:v>
                </c:pt>
                <c:pt idx="8131">
                  <c:v>847.50004025408998</c:v>
                </c:pt>
                <c:pt idx="8132">
                  <c:v>847.60004025883973</c:v>
                </c:pt>
                <c:pt idx="8133">
                  <c:v>847.70004026358947</c:v>
                </c:pt>
                <c:pt idx="8134">
                  <c:v>847.80004026833922</c:v>
                </c:pt>
                <c:pt idx="8135">
                  <c:v>847.90004027308896</c:v>
                </c:pt>
                <c:pt idx="8136">
                  <c:v>848.00004027783871</c:v>
                </c:pt>
                <c:pt idx="8137">
                  <c:v>848.10004028258845</c:v>
                </c:pt>
                <c:pt idx="8138">
                  <c:v>848.2000402873382</c:v>
                </c:pt>
                <c:pt idx="8139">
                  <c:v>848.30004029208794</c:v>
                </c:pt>
                <c:pt idx="8140">
                  <c:v>848.40004029683769</c:v>
                </c:pt>
                <c:pt idx="8141">
                  <c:v>848.50004030158743</c:v>
                </c:pt>
                <c:pt idx="8142">
                  <c:v>848.60004030633718</c:v>
                </c:pt>
                <c:pt idx="8143">
                  <c:v>848.70004031108692</c:v>
                </c:pt>
                <c:pt idx="8144">
                  <c:v>848.80004031583667</c:v>
                </c:pt>
                <c:pt idx="8145">
                  <c:v>848.90004032058641</c:v>
                </c:pt>
                <c:pt idx="8146">
                  <c:v>849.00004032533616</c:v>
                </c:pt>
                <c:pt idx="8147">
                  <c:v>849.1000403300859</c:v>
                </c:pt>
                <c:pt idx="8148">
                  <c:v>849.20004033483565</c:v>
                </c:pt>
                <c:pt idx="8149">
                  <c:v>849.30004033958539</c:v>
                </c:pt>
                <c:pt idx="8150">
                  <c:v>849.40004034433514</c:v>
                </c:pt>
                <c:pt idx="8151">
                  <c:v>849.50004034908488</c:v>
                </c:pt>
                <c:pt idx="8152">
                  <c:v>849.60004035383463</c:v>
                </c:pt>
                <c:pt idx="8153">
                  <c:v>849.70004035858437</c:v>
                </c:pt>
                <c:pt idx="8154">
                  <c:v>849.80004036333412</c:v>
                </c:pt>
                <c:pt idx="8155">
                  <c:v>849.90004036808386</c:v>
                </c:pt>
                <c:pt idx="8156">
                  <c:v>850.00004037283361</c:v>
                </c:pt>
                <c:pt idx="8157">
                  <c:v>850.10004037758335</c:v>
                </c:pt>
                <c:pt idx="8158">
                  <c:v>850.2000403823331</c:v>
                </c:pt>
                <c:pt idx="8159">
                  <c:v>850.30004038708284</c:v>
                </c:pt>
                <c:pt idx="8160">
                  <c:v>850.40004039183259</c:v>
                </c:pt>
                <c:pt idx="8161">
                  <c:v>850.50004039658234</c:v>
                </c:pt>
                <c:pt idx="8162">
                  <c:v>850.60004040133208</c:v>
                </c:pt>
                <c:pt idx="8163">
                  <c:v>850.70004040608183</c:v>
                </c:pt>
                <c:pt idx="8164">
                  <c:v>850.80004041083157</c:v>
                </c:pt>
                <c:pt idx="8165">
                  <c:v>850.90004041558132</c:v>
                </c:pt>
                <c:pt idx="8166">
                  <c:v>851.00004042033106</c:v>
                </c:pt>
                <c:pt idx="8167">
                  <c:v>851.10004042508081</c:v>
                </c:pt>
                <c:pt idx="8168">
                  <c:v>851.20004042983055</c:v>
                </c:pt>
                <c:pt idx="8169">
                  <c:v>851.3000404345803</c:v>
                </c:pt>
                <c:pt idx="8170">
                  <c:v>851.40004043933004</c:v>
                </c:pt>
                <c:pt idx="8171">
                  <c:v>851.50004044407979</c:v>
                </c:pt>
                <c:pt idx="8172">
                  <c:v>851.60004044882953</c:v>
                </c:pt>
                <c:pt idx="8173">
                  <c:v>851.70004045357928</c:v>
                </c:pt>
                <c:pt idx="8174">
                  <c:v>851.80004045832902</c:v>
                </c:pt>
                <c:pt idx="8175">
                  <c:v>851.90004046307877</c:v>
                </c:pt>
                <c:pt idx="8176">
                  <c:v>852.00004046782851</c:v>
                </c:pt>
                <c:pt idx="8177">
                  <c:v>852.10004047257826</c:v>
                </c:pt>
                <c:pt idx="8178">
                  <c:v>852.200040477328</c:v>
                </c:pt>
                <c:pt idx="8179">
                  <c:v>852.30004048207775</c:v>
                </c:pt>
                <c:pt idx="8180">
                  <c:v>852.40004048682749</c:v>
                </c:pt>
                <c:pt idx="8181">
                  <c:v>852.50004049157724</c:v>
                </c:pt>
                <c:pt idx="8182">
                  <c:v>852.60004049632698</c:v>
                </c:pt>
                <c:pt idx="8183">
                  <c:v>852.70004050107673</c:v>
                </c:pt>
                <c:pt idx="8184">
                  <c:v>852.80004050582647</c:v>
                </c:pt>
                <c:pt idx="8185">
                  <c:v>852.90004051057622</c:v>
                </c:pt>
                <c:pt idx="8186">
                  <c:v>853.00004051532596</c:v>
                </c:pt>
                <c:pt idx="8187">
                  <c:v>853.10004052007571</c:v>
                </c:pt>
                <c:pt idx="8188">
                  <c:v>853.20004052482545</c:v>
                </c:pt>
                <c:pt idx="8189">
                  <c:v>853.3000405295752</c:v>
                </c:pt>
                <c:pt idx="8190">
                  <c:v>853.40004053432494</c:v>
                </c:pt>
                <c:pt idx="8191">
                  <c:v>853.50004053907469</c:v>
                </c:pt>
                <c:pt idx="8192">
                  <c:v>853.60004054382443</c:v>
                </c:pt>
                <c:pt idx="8193">
                  <c:v>853.70004054857418</c:v>
                </c:pt>
                <c:pt idx="8194">
                  <c:v>853.80004055332392</c:v>
                </c:pt>
                <c:pt idx="8195">
                  <c:v>853.90004055807367</c:v>
                </c:pt>
                <c:pt idx="8196">
                  <c:v>854.00004056282341</c:v>
                </c:pt>
                <c:pt idx="8197">
                  <c:v>854.10004056757316</c:v>
                </c:pt>
                <c:pt idx="8198">
                  <c:v>854.20004057232291</c:v>
                </c:pt>
                <c:pt idx="8199">
                  <c:v>854.30004057707265</c:v>
                </c:pt>
                <c:pt idx="8200">
                  <c:v>854.4000405818224</c:v>
                </c:pt>
                <c:pt idx="8201">
                  <c:v>854.50004058657214</c:v>
                </c:pt>
                <c:pt idx="8202">
                  <c:v>854.60004059132189</c:v>
                </c:pt>
                <c:pt idx="8203">
                  <c:v>854.70004059607163</c:v>
                </c:pt>
                <c:pt idx="8204">
                  <c:v>854.80004060082138</c:v>
                </c:pt>
                <c:pt idx="8205">
                  <c:v>854.90004060557112</c:v>
                </c:pt>
                <c:pt idx="8206">
                  <c:v>855.00004061032087</c:v>
                </c:pt>
                <c:pt idx="8207">
                  <c:v>855.10004061507061</c:v>
                </c:pt>
                <c:pt idx="8208">
                  <c:v>855.20004061982036</c:v>
                </c:pt>
                <c:pt idx="8209">
                  <c:v>855.3000406245701</c:v>
                </c:pt>
                <c:pt idx="8210">
                  <c:v>855.40004062931985</c:v>
                </c:pt>
                <c:pt idx="8211">
                  <c:v>855.50004063406959</c:v>
                </c:pt>
                <c:pt idx="8212">
                  <c:v>855.60004063881934</c:v>
                </c:pt>
                <c:pt idx="8213">
                  <c:v>855.70004064356908</c:v>
                </c:pt>
                <c:pt idx="8214">
                  <c:v>855.80004064831883</c:v>
                </c:pt>
                <c:pt idx="8215">
                  <c:v>855.90004065306857</c:v>
                </c:pt>
                <c:pt idx="8216">
                  <c:v>856.00004065781832</c:v>
                </c:pt>
                <c:pt idx="8217">
                  <c:v>856.10004066256806</c:v>
                </c:pt>
                <c:pt idx="8218">
                  <c:v>856.20004066731781</c:v>
                </c:pt>
                <c:pt idx="8219">
                  <c:v>856.30004067206755</c:v>
                </c:pt>
                <c:pt idx="8220">
                  <c:v>856.4000406768173</c:v>
                </c:pt>
                <c:pt idx="8221">
                  <c:v>856.50004068156704</c:v>
                </c:pt>
                <c:pt idx="8222">
                  <c:v>856.60004068631679</c:v>
                </c:pt>
                <c:pt idx="8223">
                  <c:v>856.70004069106653</c:v>
                </c:pt>
                <c:pt idx="8224">
                  <c:v>856.80004069581628</c:v>
                </c:pt>
                <c:pt idx="8225">
                  <c:v>856.90004070056602</c:v>
                </c:pt>
                <c:pt idx="8226">
                  <c:v>857.00004070531577</c:v>
                </c:pt>
                <c:pt idx="8227">
                  <c:v>857.10004071006551</c:v>
                </c:pt>
                <c:pt idx="8228">
                  <c:v>857.20004071481526</c:v>
                </c:pt>
                <c:pt idx="8229">
                  <c:v>857.300040719565</c:v>
                </c:pt>
                <c:pt idx="8230">
                  <c:v>857.40004072431475</c:v>
                </c:pt>
                <c:pt idx="8231">
                  <c:v>857.50004072906449</c:v>
                </c:pt>
                <c:pt idx="8232">
                  <c:v>857.60004073381424</c:v>
                </c:pt>
                <c:pt idx="8233">
                  <c:v>857.70004073856398</c:v>
                </c:pt>
                <c:pt idx="8234">
                  <c:v>857.80004074331373</c:v>
                </c:pt>
                <c:pt idx="8235">
                  <c:v>857.90004074806347</c:v>
                </c:pt>
                <c:pt idx="8236">
                  <c:v>858.00004075281322</c:v>
                </c:pt>
                <c:pt idx="8237">
                  <c:v>858.10004075756297</c:v>
                </c:pt>
                <c:pt idx="8238">
                  <c:v>858.20004076231271</c:v>
                </c:pt>
                <c:pt idx="8239">
                  <c:v>858.30004076706246</c:v>
                </c:pt>
                <c:pt idx="8240">
                  <c:v>858.4000407718122</c:v>
                </c:pt>
                <c:pt idx="8241">
                  <c:v>858.50004077656195</c:v>
                </c:pt>
                <c:pt idx="8242">
                  <c:v>858.60004078131169</c:v>
                </c:pt>
                <c:pt idx="8243">
                  <c:v>858.70004078606144</c:v>
                </c:pt>
                <c:pt idx="8244">
                  <c:v>858.80004079081118</c:v>
                </c:pt>
                <c:pt idx="8245">
                  <c:v>858.90004079556093</c:v>
                </c:pt>
                <c:pt idx="8246">
                  <c:v>859.00004080031067</c:v>
                </c:pt>
                <c:pt idx="8247">
                  <c:v>859.10004080506042</c:v>
                </c:pt>
                <c:pt idx="8248">
                  <c:v>859.20004080981016</c:v>
                </c:pt>
                <c:pt idx="8249">
                  <c:v>859.30004081455991</c:v>
                </c:pt>
                <c:pt idx="8250">
                  <c:v>859.40004081930965</c:v>
                </c:pt>
                <c:pt idx="8251">
                  <c:v>859.5000408240594</c:v>
                </c:pt>
                <c:pt idx="8252">
                  <c:v>859.60004082880914</c:v>
                </c:pt>
                <c:pt idx="8253">
                  <c:v>859.70004083355889</c:v>
                </c:pt>
                <c:pt idx="8254">
                  <c:v>859.80004083830863</c:v>
                </c:pt>
                <c:pt idx="8255">
                  <c:v>859.90004084305838</c:v>
                </c:pt>
                <c:pt idx="8256">
                  <c:v>860.00004084780812</c:v>
                </c:pt>
                <c:pt idx="8257">
                  <c:v>860.10004085255787</c:v>
                </c:pt>
                <c:pt idx="8258">
                  <c:v>860.20004085730761</c:v>
                </c:pt>
                <c:pt idx="8259">
                  <c:v>860.30004086205736</c:v>
                </c:pt>
                <c:pt idx="8260">
                  <c:v>860.4000408668071</c:v>
                </c:pt>
                <c:pt idx="8261">
                  <c:v>860.50004087155685</c:v>
                </c:pt>
                <c:pt idx="8262">
                  <c:v>860.60004087630659</c:v>
                </c:pt>
                <c:pt idx="8263">
                  <c:v>860.70004088105634</c:v>
                </c:pt>
                <c:pt idx="8264">
                  <c:v>860.80004088580608</c:v>
                </c:pt>
                <c:pt idx="8265">
                  <c:v>860.90004089055583</c:v>
                </c:pt>
                <c:pt idx="8266">
                  <c:v>861.00004089530557</c:v>
                </c:pt>
                <c:pt idx="8267">
                  <c:v>861.10004090005532</c:v>
                </c:pt>
                <c:pt idx="8268">
                  <c:v>861.20004090480506</c:v>
                </c:pt>
                <c:pt idx="8269">
                  <c:v>861.30004090955481</c:v>
                </c:pt>
                <c:pt idx="8270">
                  <c:v>861.40004091430455</c:v>
                </c:pt>
                <c:pt idx="8271">
                  <c:v>861.5000409190543</c:v>
                </c:pt>
                <c:pt idx="8272">
                  <c:v>861.60004092380404</c:v>
                </c:pt>
                <c:pt idx="8273">
                  <c:v>861.70004092855379</c:v>
                </c:pt>
                <c:pt idx="8274">
                  <c:v>861.80004093330353</c:v>
                </c:pt>
                <c:pt idx="8275">
                  <c:v>861.90004093805328</c:v>
                </c:pt>
                <c:pt idx="8276">
                  <c:v>862.00004094280303</c:v>
                </c:pt>
                <c:pt idx="8277">
                  <c:v>862.10004094755277</c:v>
                </c:pt>
                <c:pt idx="8278">
                  <c:v>862.20004095230252</c:v>
                </c:pt>
                <c:pt idx="8279">
                  <c:v>862.30004095705226</c:v>
                </c:pt>
                <c:pt idx="8280">
                  <c:v>862.40004096180201</c:v>
                </c:pt>
                <c:pt idx="8281">
                  <c:v>862.50004096655175</c:v>
                </c:pt>
                <c:pt idx="8282">
                  <c:v>862.6000409713015</c:v>
                </c:pt>
                <c:pt idx="8283">
                  <c:v>862.70004097605124</c:v>
                </c:pt>
                <c:pt idx="8284">
                  <c:v>862.80004098080099</c:v>
                </c:pt>
                <c:pt idx="8285">
                  <c:v>862.90004098555073</c:v>
                </c:pt>
                <c:pt idx="8286">
                  <c:v>863.00004099030048</c:v>
                </c:pt>
                <c:pt idx="8287">
                  <c:v>863.10004099505022</c:v>
                </c:pt>
                <c:pt idx="8288">
                  <c:v>863.20004099979997</c:v>
                </c:pt>
                <c:pt idx="8289">
                  <c:v>863.30004100454971</c:v>
                </c:pt>
                <c:pt idx="8290">
                  <c:v>863.40004100929946</c:v>
                </c:pt>
                <c:pt idx="8291">
                  <c:v>863.5000410140492</c:v>
                </c:pt>
                <c:pt idx="8292">
                  <c:v>863.60004101879895</c:v>
                </c:pt>
                <c:pt idx="8293">
                  <c:v>863.70004102354869</c:v>
                </c:pt>
                <c:pt idx="8294">
                  <c:v>863.80004102829844</c:v>
                </c:pt>
                <c:pt idx="8295">
                  <c:v>863.90004103304818</c:v>
                </c:pt>
                <c:pt idx="8296">
                  <c:v>864.00004103779793</c:v>
                </c:pt>
                <c:pt idx="8297">
                  <c:v>864.10004104254767</c:v>
                </c:pt>
                <c:pt idx="8298">
                  <c:v>864.20004104729742</c:v>
                </c:pt>
                <c:pt idx="8299">
                  <c:v>864.30004105204716</c:v>
                </c:pt>
                <c:pt idx="8300">
                  <c:v>864.40004105679691</c:v>
                </c:pt>
                <c:pt idx="8301">
                  <c:v>864.50004106154665</c:v>
                </c:pt>
                <c:pt idx="8302">
                  <c:v>864.6000410662964</c:v>
                </c:pt>
                <c:pt idx="8303">
                  <c:v>864.70004107104614</c:v>
                </c:pt>
                <c:pt idx="8304">
                  <c:v>864.80004107579589</c:v>
                </c:pt>
                <c:pt idx="8305">
                  <c:v>864.90004108054563</c:v>
                </c:pt>
                <c:pt idx="8306">
                  <c:v>865.00004108529538</c:v>
                </c:pt>
                <c:pt idx="8307">
                  <c:v>865.10004109004512</c:v>
                </c:pt>
                <c:pt idx="8308">
                  <c:v>865.20004109479487</c:v>
                </c:pt>
                <c:pt idx="8309">
                  <c:v>865.30004109954461</c:v>
                </c:pt>
                <c:pt idx="8310">
                  <c:v>865.40004110429436</c:v>
                </c:pt>
                <c:pt idx="8311">
                  <c:v>865.5000411090441</c:v>
                </c:pt>
                <c:pt idx="8312">
                  <c:v>865.60004111379385</c:v>
                </c:pt>
                <c:pt idx="8313">
                  <c:v>865.7000411185436</c:v>
                </c:pt>
                <c:pt idx="8314">
                  <c:v>865.80004112329334</c:v>
                </c:pt>
                <c:pt idx="8315">
                  <c:v>865.90004112804309</c:v>
                </c:pt>
                <c:pt idx="8316">
                  <c:v>866.00004113279283</c:v>
                </c:pt>
                <c:pt idx="8317">
                  <c:v>866.10004113754258</c:v>
                </c:pt>
                <c:pt idx="8318">
                  <c:v>866.20004114229232</c:v>
                </c:pt>
                <c:pt idx="8319">
                  <c:v>866.30004114704207</c:v>
                </c:pt>
                <c:pt idx="8320">
                  <c:v>866.40004115179181</c:v>
                </c:pt>
                <c:pt idx="8321">
                  <c:v>866.50004115654156</c:v>
                </c:pt>
                <c:pt idx="8322">
                  <c:v>866.6000411612913</c:v>
                </c:pt>
                <c:pt idx="8323">
                  <c:v>866.70004116604105</c:v>
                </c:pt>
                <c:pt idx="8324">
                  <c:v>866.80004117079079</c:v>
                </c:pt>
                <c:pt idx="8325">
                  <c:v>866.90004117554054</c:v>
                </c:pt>
                <c:pt idx="8326">
                  <c:v>867.00004118029028</c:v>
                </c:pt>
                <c:pt idx="8327">
                  <c:v>867.10004118504003</c:v>
                </c:pt>
                <c:pt idx="8328">
                  <c:v>867.20004118978977</c:v>
                </c:pt>
                <c:pt idx="8329">
                  <c:v>867.30004119453952</c:v>
                </c:pt>
                <c:pt idx="8330">
                  <c:v>867.40004119928926</c:v>
                </c:pt>
                <c:pt idx="8331">
                  <c:v>867.50004120403901</c:v>
                </c:pt>
                <c:pt idx="8332">
                  <c:v>867.60004120878875</c:v>
                </c:pt>
                <c:pt idx="8333">
                  <c:v>867.7000412135385</c:v>
                </c:pt>
                <c:pt idx="8334">
                  <c:v>867.80004121828824</c:v>
                </c:pt>
                <c:pt idx="8335">
                  <c:v>867.90004122303799</c:v>
                </c:pt>
                <c:pt idx="8336">
                  <c:v>868.00004122778773</c:v>
                </c:pt>
                <c:pt idx="8337">
                  <c:v>868.10004123253748</c:v>
                </c:pt>
                <c:pt idx="8338">
                  <c:v>868.20004123728722</c:v>
                </c:pt>
                <c:pt idx="8339">
                  <c:v>868.30004124203697</c:v>
                </c:pt>
                <c:pt idx="8340">
                  <c:v>868.40004124678671</c:v>
                </c:pt>
                <c:pt idx="8341">
                  <c:v>868.50004125153646</c:v>
                </c:pt>
                <c:pt idx="8342">
                  <c:v>868.6000412562862</c:v>
                </c:pt>
                <c:pt idx="8343">
                  <c:v>868.70004126103595</c:v>
                </c:pt>
                <c:pt idx="8344">
                  <c:v>868.80004126578569</c:v>
                </c:pt>
                <c:pt idx="8345">
                  <c:v>868.90004127053544</c:v>
                </c:pt>
                <c:pt idx="8346">
                  <c:v>869.00004127528518</c:v>
                </c:pt>
                <c:pt idx="8347">
                  <c:v>869.10004128003493</c:v>
                </c:pt>
                <c:pt idx="8348">
                  <c:v>869.20004128478467</c:v>
                </c:pt>
                <c:pt idx="8349">
                  <c:v>869.30004128953442</c:v>
                </c:pt>
                <c:pt idx="8350">
                  <c:v>869.40004129428416</c:v>
                </c:pt>
                <c:pt idx="8351">
                  <c:v>869.50004129903391</c:v>
                </c:pt>
                <c:pt idx="8352">
                  <c:v>869.60004130378366</c:v>
                </c:pt>
                <c:pt idx="8353">
                  <c:v>869.7000413085334</c:v>
                </c:pt>
                <c:pt idx="8354">
                  <c:v>869.80004131328315</c:v>
                </c:pt>
                <c:pt idx="8355">
                  <c:v>869.90004131803289</c:v>
                </c:pt>
                <c:pt idx="8356">
                  <c:v>870.00004132278264</c:v>
                </c:pt>
                <c:pt idx="8357">
                  <c:v>870.10004132753238</c:v>
                </c:pt>
                <c:pt idx="8358">
                  <c:v>870.20004133228213</c:v>
                </c:pt>
                <c:pt idx="8359">
                  <c:v>870.30004133703187</c:v>
                </c:pt>
                <c:pt idx="8360">
                  <c:v>870.40004134178162</c:v>
                </c:pt>
                <c:pt idx="8361">
                  <c:v>870.50004134653136</c:v>
                </c:pt>
                <c:pt idx="8362">
                  <c:v>870.60004135128111</c:v>
                </c:pt>
                <c:pt idx="8363">
                  <c:v>870.70004135603085</c:v>
                </c:pt>
                <c:pt idx="8364">
                  <c:v>870.8000413607806</c:v>
                </c:pt>
                <c:pt idx="8365">
                  <c:v>870.90004136553034</c:v>
                </c:pt>
                <c:pt idx="8366">
                  <c:v>871.00004137028009</c:v>
                </c:pt>
                <c:pt idx="8367">
                  <c:v>871.10004137502983</c:v>
                </c:pt>
                <c:pt idx="8368">
                  <c:v>871.20004137977958</c:v>
                </c:pt>
                <c:pt idx="8369">
                  <c:v>871.30004138452932</c:v>
                </c:pt>
                <c:pt idx="8370">
                  <c:v>871.40004138927907</c:v>
                </c:pt>
                <c:pt idx="8371">
                  <c:v>871.50004139402881</c:v>
                </c:pt>
                <c:pt idx="8372">
                  <c:v>871.60004139877856</c:v>
                </c:pt>
                <c:pt idx="8373">
                  <c:v>871.7000414035283</c:v>
                </c:pt>
                <c:pt idx="8374">
                  <c:v>871.80004140827805</c:v>
                </c:pt>
                <c:pt idx="8375">
                  <c:v>871.90004141302779</c:v>
                </c:pt>
                <c:pt idx="8376">
                  <c:v>872.00004141777754</c:v>
                </c:pt>
                <c:pt idx="8377">
                  <c:v>872.10004142252728</c:v>
                </c:pt>
                <c:pt idx="8378">
                  <c:v>872.20004142727703</c:v>
                </c:pt>
                <c:pt idx="8379">
                  <c:v>872.30004143202677</c:v>
                </c:pt>
                <c:pt idx="8380">
                  <c:v>872.40004143677652</c:v>
                </c:pt>
                <c:pt idx="8381">
                  <c:v>872.50004144152626</c:v>
                </c:pt>
                <c:pt idx="8382">
                  <c:v>872.60004144627601</c:v>
                </c:pt>
                <c:pt idx="8383">
                  <c:v>872.70004145102575</c:v>
                </c:pt>
                <c:pt idx="8384">
                  <c:v>872.8000414557755</c:v>
                </c:pt>
                <c:pt idx="8385">
                  <c:v>872.90004146052524</c:v>
                </c:pt>
                <c:pt idx="8386">
                  <c:v>873.00004146527499</c:v>
                </c:pt>
                <c:pt idx="8387">
                  <c:v>873.10004147002473</c:v>
                </c:pt>
                <c:pt idx="8388">
                  <c:v>873.20004147477448</c:v>
                </c:pt>
                <c:pt idx="8389">
                  <c:v>873.30004147952422</c:v>
                </c:pt>
                <c:pt idx="8390">
                  <c:v>873.40004148427397</c:v>
                </c:pt>
                <c:pt idx="8391">
                  <c:v>873.50004148902372</c:v>
                </c:pt>
                <c:pt idx="8392">
                  <c:v>873.60004149377346</c:v>
                </c:pt>
                <c:pt idx="8393">
                  <c:v>873.70004149852321</c:v>
                </c:pt>
                <c:pt idx="8394">
                  <c:v>873.80004150327295</c:v>
                </c:pt>
                <c:pt idx="8395">
                  <c:v>873.9000415080227</c:v>
                </c:pt>
                <c:pt idx="8396">
                  <c:v>874.00004151277244</c:v>
                </c:pt>
                <c:pt idx="8397">
                  <c:v>874.10004151752219</c:v>
                </c:pt>
                <c:pt idx="8398">
                  <c:v>874.20004152227193</c:v>
                </c:pt>
                <c:pt idx="8399">
                  <c:v>874.30004152702168</c:v>
                </c:pt>
                <c:pt idx="8400">
                  <c:v>874.40004153177142</c:v>
                </c:pt>
                <c:pt idx="8401">
                  <c:v>874.50004153652117</c:v>
                </c:pt>
                <c:pt idx="8402">
                  <c:v>874.60004154127091</c:v>
                </c:pt>
                <c:pt idx="8403">
                  <c:v>874.70004154602066</c:v>
                </c:pt>
                <c:pt idx="8404">
                  <c:v>874.8000415507704</c:v>
                </c:pt>
                <c:pt idx="8405">
                  <c:v>874.90004155552015</c:v>
                </c:pt>
                <c:pt idx="8406">
                  <c:v>875.00004156026989</c:v>
                </c:pt>
                <c:pt idx="8407">
                  <c:v>875.10004156501964</c:v>
                </c:pt>
                <c:pt idx="8408">
                  <c:v>875.20004156976938</c:v>
                </c:pt>
                <c:pt idx="8409">
                  <c:v>875.30004157451913</c:v>
                </c:pt>
                <c:pt idx="8410">
                  <c:v>875.40004157926887</c:v>
                </c:pt>
                <c:pt idx="8411">
                  <c:v>875.50004158401862</c:v>
                </c:pt>
                <c:pt idx="8412">
                  <c:v>875.60004158876836</c:v>
                </c:pt>
                <c:pt idx="8413">
                  <c:v>875.70004159351811</c:v>
                </c:pt>
                <c:pt idx="8414">
                  <c:v>875.80004159826785</c:v>
                </c:pt>
                <c:pt idx="8415">
                  <c:v>875.9000416030176</c:v>
                </c:pt>
                <c:pt idx="8416">
                  <c:v>876.00004160776734</c:v>
                </c:pt>
                <c:pt idx="8417">
                  <c:v>876.10004161251709</c:v>
                </c:pt>
                <c:pt idx="8418">
                  <c:v>876.20004161726683</c:v>
                </c:pt>
                <c:pt idx="8419">
                  <c:v>876.30004162201658</c:v>
                </c:pt>
                <c:pt idx="8420">
                  <c:v>876.40004162676632</c:v>
                </c:pt>
                <c:pt idx="8421">
                  <c:v>876.50004163151607</c:v>
                </c:pt>
                <c:pt idx="8422">
                  <c:v>876.60004163626581</c:v>
                </c:pt>
                <c:pt idx="8423">
                  <c:v>876.70004164101556</c:v>
                </c:pt>
                <c:pt idx="8424">
                  <c:v>876.8000416457653</c:v>
                </c:pt>
                <c:pt idx="8425">
                  <c:v>876.90004165051505</c:v>
                </c:pt>
                <c:pt idx="8426">
                  <c:v>877.00004165526479</c:v>
                </c:pt>
                <c:pt idx="8427">
                  <c:v>877.10004166001454</c:v>
                </c:pt>
                <c:pt idx="8428">
                  <c:v>877.20004166476429</c:v>
                </c:pt>
                <c:pt idx="8429">
                  <c:v>877.30004166951403</c:v>
                </c:pt>
                <c:pt idx="8430">
                  <c:v>877.40004167426378</c:v>
                </c:pt>
                <c:pt idx="8431">
                  <c:v>877.50004167901352</c:v>
                </c:pt>
                <c:pt idx="8432">
                  <c:v>877.60004168376327</c:v>
                </c:pt>
                <c:pt idx="8433">
                  <c:v>877.70004168851301</c:v>
                </c:pt>
                <c:pt idx="8434">
                  <c:v>877.80004169326276</c:v>
                </c:pt>
                <c:pt idx="8435">
                  <c:v>877.9000416980125</c:v>
                </c:pt>
                <c:pt idx="8436">
                  <c:v>878.00004170276225</c:v>
                </c:pt>
                <c:pt idx="8437">
                  <c:v>878.10004170751199</c:v>
                </c:pt>
                <c:pt idx="8438">
                  <c:v>878.20004171226174</c:v>
                </c:pt>
                <c:pt idx="8439">
                  <c:v>878.30004171701148</c:v>
                </c:pt>
                <c:pt idx="8440">
                  <c:v>878.40004172176123</c:v>
                </c:pt>
                <c:pt idx="8441">
                  <c:v>878.50004172651097</c:v>
                </c:pt>
                <c:pt idx="8442">
                  <c:v>878.60004173126072</c:v>
                </c:pt>
                <c:pt idx="8443">
                  <c:v>878.70004173601046</c:v>
                </c:pt>
                <c:pt idx="8444">
                  <c:v>878.80004174076021</c:v>
                </c:pt>
                <c:pt idx="8445">
                  <c:v>878.90004174550995</c:v>
                </c:pt>
                <c:pt idx="8446">
                  <c:v>879.0000417502597</c:v>
                </c:pt>
                <c:pt idx="8447">
                  <c:v>879.10004175500944</c:v>
                </c:pt>
                <c:pt idx="8448">
                  <c:v>879.20004175975919</c:v>
                </c:pt>
                <c:pt idx="8449">
                  <c:v>879.30004176450893</c:v>
                </c:pt>
                <c:pt idx="8450">
                  <c:v>879.40004176925868</c:v>
                </c:pt>
                <c:pt idx="8451">
                  <c:v>879.50004177400842</c:v>
                </c:pt>
                <c:pt idx="8452">
                  <c:v>879.60004177875817</c:v>
                </c:pt>
                <c:pt idx="8453">
                  <c:v>879.70004178350791</c:v>
                </c:pt>
                <c:pt idx="8454">
                  <c:v>879.80004178825766</c:v>
                </c:pt>
                <c:pt idx="8455">
                  <c:v>879.9000417930074</c:v>
                </c:pt>
                <c:pt idx="8456">
                  <c:v>880.00004179775715</c:v>
                </c:pt>
                <c:pt idx="8457">
                  <c:v>880.10004180250689</c:v>
                </c:pt>
                <c:pt idx="8458">
                  <c:v>880.20004180725664</c:v>
                </c:pt>
                <c:pt idx="8459">
                  <c:v>880.30004181200638</c:v>
                </c:pt>
                <c:pt idx="8460">
                  <c:v>880.40004181675613</c:v>
                </c:pt>
                <c:pt idx="8461">
                  <c:v>880.50004182150587</c:v>
                </c:pt>
                <c:pt idx="8462">
                  <c:v>880.60004182625562</c:v>
                </c:pt>
                <c:pt idx="8463">
                  <c:v>880.70004183100536</c:v>
                </c:pt>
                <c:pt idx="8464">
                  <c:v>880.80004183575511</c:v>
                </c:pt>
                <c:pt idx="8465">
                  <c:v>880.90004184050485</c:v>
                </c:pt>
                <c:pt idx="8466">
                  <c:v>881.0000418452546</c:v>
                </c:pt>
                <c:pt idx="8467">
                  <c:v>881.10004185000435</c:v>
                </c:pt>
                <c:pt idx="8468">
                  <c:v>881.20004185475409</c:v>
                </c:pt>
                <c:pt idx="8469">
                  <c:v>881.30004185950384</c:v>
                </c:pt>
                <c:pt idx="8470">
                  <c:v>881.40004186425358</c:v>
                </c:pt>
                <c:pt idx="8471">
                  <c:v>881.50004186900333</c:v>
                </c:pt>
                <c:pt idx="8472">
                  <c:v>881.60004187375307</c:v>
                </c:pt>
                <c:pt idx="8473">
                  <c:v>881.70004187850282</c:v>
                </c:pt>
                <c:pt idx="8474">
                  <c:v>881.80004188325256</c:v>
                </c:pt>
                <c:pt idx="8475">
                  <c:v>881.90004188800231</c:v>
                </c:pt>
                <c:pt idx="8476">
                  <c:v>882.00004189275205</c:v>
                </c:pt>
                <c:pt idx="8477">
                  <c:v>882.1000418975018</c:v>
                </c:pt>
                <c:pt idx="8478">
                  <c:v>882.20004190225154</c:v>
                </c:pt>
                <c:pt idx="8479">
                  <c:v>882.30004190700129</c:v>
                </c:pt>
                <c:pt idx="8480">
                  <c:v>882.40004191175103</c:v>
                </c:pt>
                <c:pt idx="8481">
                  <c:v>882.50004191650078</c:v>
                </c:pt>
                <c:pt idx="8482">
                  <c:v>882.60004192125052</c:v>
                </c:pt>
                <c:pt idx="8483">
                  <c:v>882.70004192600027</c:v>
                </c:pt>
                <c:pt idx="8484">
                  <c:v>882.80004193075001</c:v>
                </c:pt>
                <c:pt idx="8485">
                  <c:v>882.90004193549976</c:v>
                </c:pt>
                <c:pt idx="8486">
                  <c:v>883.0000419402495</c:v>
                </c:pt>
                <c:pt idx="8487">
                  <c:v>883.10004194499925</c:v>
                </c:pt>
                <c:pt idx="8488">
                  <c:v>883.20004194974899</c:v>
                </c:pt>
                <c:pt idx="8489">
                  <c:v>883.30004195449874</c:v>
                </c:pt>
                <c:pt idx="8490">
                  <c:v>883.40004195924848</c:v>
                </c:pt>
                <c:pt idx="8491">
                  <c:v>883.50004196399823</c:v>
                </c:pt>
                <c:pt idx="8492">
                  <c:v>883.60004196874797</c:v>
                </c:pt>
                <c:pt idx="8493">
                  <c:v>883.70004197349772</c:v>
                </c:pt>
                <c:pt idx="8494">
                  <c:v>883.80004197824746</c:v>
                </c:pt>
                <c:pt idx="8495">
                  <c:v>883.90004198299721</c:v>
                </c:pt>
                <c:pt idx="8496">
                  <c:v>884.00004198774695</c:v>
                </c:pt>
                <c:pt idx="8497">
                  <c:v>884.1000419924967</c:v>
                </c:pt>
                <c:pt idx="8498">
                  <c:v>884.20004199724644</c:v>
                </c:pt>
                <c:pt idx="8499">
                  <c:v>884.30004200199619</c:v>
                </c:pt>
                <c:pt idx="8500">
                  <c:v>884.40004200674593</c:v>
                </c:pt>
                <c:pt idx="8501">
                  <c:v>884.50004201149568</c:v>
                </c:pt>
                <c:pt idx="8502">
                  <c:v>884.60004201624542</c:v>
                </c:pt>
                <c:pt idx="8503">
                  <c:v>884.70004202099517</c:v>
                </c:pt>
                <c:pt idx="8504">
                  <c:v>884.80004202574492</c:v>
                </c:pt>
                <c:pt idx="8505">
                  <c:v>884.90004203049466</c:v>
                </c:pt>
                <c:pt idx="8506">
                  <c:v>885.00004203524441</c:v>
                </c:pt>
                <c:pt idx="8507">
                  <c:v>885.10004203999415</c:v>
                </c:pt>
                <c:pt idx="8508">
                  <c:v>885.2000420447439</c:v>
                </c:pt>
                <c:pt idx="8509">
                  <c:v>885.30004204949364</c:v>
                </c:pt>
                <c:pt idx="8510">
                  <c:v>885.40004205424339</c:v>
                </c:pt>
                <c:pt idx="8511">
                  <c:v>885.50004205899313</c:v>
                </c:pt>
                <c:pt idx="8512">
                  <c:v>885.60004206374288</c:v>
                </c:pt>
                <c:pt idx="8513">
                  <c:v>885.70004206849262</c:v>
                </c:pt>
                <c:pt idx="8514">
                  <c:v>885.80004207324237</c:v>
                </c:pt>
                <c:pt idx="8515">
                  <c:v>885.90004207799211</c:v>
                </c:pt>
                <c:pt idx="8516">
                  <c:v>886.00004208274186</c:v>
                </c:pt>
                <c:pt idx="8517">
                  <c:v>886.1000420874916</c:v>
                </c:pt>
                <c:pt idx="8518">
                  <c:v>886.20004209224135</c:v>
                </c:pt>
                <c:pt idx="8519">
                  <c:v>886.30004209699109</c:v>
                </c:pt>
                <c:pt idx="8520">
                  <c:v>886.40004210174084</c:v>
                </c:pt>
                <c:pt idx="8521">
                  <c:v>886.50004210649058</c:v>
                </c:pt>
                <c:pt idx="8522">
                  <c:v>886.60004211124033</c:v>
                </c:pt>
                <c:pt idx="8523">
                  <c:v>886.70004211599007</c:v>
                </c:pt>
                <c:pt idx="8524">
                  <c:v>886.80004212073982</c:v>
                </c:pt>
                <c:pt idx="8525">
                  <c:v>886.90004212548956</c:v>
                </c:pt>
                <c:pt idx="8526">
                  <c:v>887.00004213023931</c:v>
                </c:pt>
                <c:pt idx="8527">
                  <c:v>887.10004213498905</c:v>
                </c:pt>
                <c:pt idx="8528">
                  <c:v>887.2000421397388</c:v>
                </c:pt>
                <c:pt idx="8529">
                  <c:v>887.30004214448854</c:v>
                </c:pt>
                <c:pt idx="8530">
                  <c:v>887.40004214923829</c:v>
                </c:pt>
                <c:pt idx="8531">
                  <c:v>887.50004215398803</c:v>
                </c:pt>
                <c:pt idx="8532">
                  <c:v>887.60004215873778</c:v>
                </c:pt>
                <c:pt idx="8533">
                  <c:v>887.70004216348752</c:v>
                </c:pt>
                <c:pt idx="8534">
                  <c:v>887.80004216823727</c:v>
                </c:pt>
                <c:pt idx="8535">
                  <c:v>887.90004217298701</c:v>
                </c:pt>
                <c:pt idx="8536">
                  <c:v>888.00004217773676</c:v>
                </c:pt>
                <c:pt idx="8537">
                  <c:v>888.1000421824865</c:v>
                </c:pt>
                <c:pt idx="8538">
                  <c:v>888.20004218723625</c:v>
                </c:pt>
                <c:pt idx="8539">
                  <c:v>888.30004219198599</c:v>
                </c:pt>
                <c:pt idx="8540">
                  <c:v>888.40004219673574</c:v>
                </c:pt>
                <c:pt idx="8541">
                  <c:v>888.50004220148548</c:v>
                </c:pt>
                <c:pt idx="8542">
                  <c:v>888.60004220623523</c:v>
                </c:pt>
                <c:pt idx="8543">
                  <c:v>888.70004221098498</c:v>
                </c:pt>
                <c:pt idx="8544">
                  <c:v>888.80004221573472</c:v>
                </c:pt>
                <c:pt idx="8545">
                  <c:v>888.90004222048447</c:v>
                </c:pt>
                <c:pt idx="8546">
                  <c:v>889.00004222523421</c:v>
                </c:pt>
                <c:pt idx="8547">
                  <c:v>889.10004222998396</c:v>
                </c:pt>
                <c:pt idx="8548">
                  <c:v>889.2000422347337</c:v>
                </c:pt>
                <c:pt idx="8549">
                  <c:v>889.30004223948345</c:v>
                </c:pt>
                <c:pt idx="8550">
                  <c:v>889.40004224423319</c:v>
                </c:pt>
                <c:pt idx="8551">
                  <c:v>889.50004224898294</c:v>
                </c:pt>
                <c:pt idx="8552">
                  <c:v>889.60004225373268</c:v>
                </c:pt>
                <c:pt idx="8553">
                  <c:v>889.70004225848243</c:v>
                </c:pt>
                <c:pt idx="8554">
                  <c:v>889.80004226323217</c:v>
                </c:pt>
                <c:pt idx="8555">
                  <c:v>889.90004226798192</c:v>
                </c:pt>
                <c:pt idx="8556">
                  <c:v>890.00004227273166</c:v>
                </c:pt>
                <c:pt idx="8557">
                  <c:v>890.10004227748141</c:v>
                </c:pt>
                <c:pt idx="8558">
                  <c:v>890.20004228223115</c:v>
                </c:pt>
                <c:pt idx="8559">
                  <c:v>890.3000422869809</c:v>
                </c:pt>
                <c:pt idx="8560">
                  <c:v>890.40004229173064</c:v>
                </c:pt>
                <c:pt idx="8561">
                  <c:v>890.50004229648039</c:v>
                </c:pt>
                <c:pt idx="8562">
                  <c:v>890.60004230123013</c:v>
                </c:pt>
                <c:pt idx="8563">
                  <c:v>890.70004230597988</c:v>
                </c:pt>
                <c:pt idx="8564">
                  <c:v>890.80004231072962</c:v>
                </c:pt>
                <c:pt idx="8565">
                  <c:v>890.90004231547937</c:v>
                </c:pt>
                <c:pt idx="8566">
                  <c:v>891.00004232022911</c:v>
                </c:pt>
                <c:pt idx="8567">
                  <c:v>891.10004232497886</c:v>
                </c:pt>
                <c:pt idx="8568">
                  <c:v>891.2000423297286</c:v>
                </c:pt>
                <c:pt idx="8569">
                  <c:v>891.30004233447835</c:v>
                </c:pt>
                <c:pt idx="8570">
                  <c:v>891.40004233922809</c:v>
                </c:pt>
                <c:pt idx="8571">
                  <c:v>891.50004234397784</c:v>
                </c:pt>
                <c:pt idx="8572">
                  <c:v>891.60004234872758</c:v>
                </c:pt>
                <c:pt idx="8573">
                  <c:v>891.70004235347733</c:v>
                </c:pt>
                <c:pt idx="8574">
                  <c:v>891.80004235822707</c:v>
                </c:pt>
                <c:pt idx="8575">
                  <c:v>891.90004236297682</c:v>
                </c:pt>
                <c:pt idx="8576">
                  <c:v>892.00004236772656</c:v>
                </c:pt>
                <c:pt idx="8577">
                  <c:v>892.10004237247631</c:v>
                </c:pt>
                <c:pt idx="8578">
                  <c:v>892.20004237722605</c:v>
                </c:pt>
                <c:pt idx="8579">
                  <c:v>892.3000423819758</c:v>
                </c:pt>
                <c:pt idx="8580">
                  <c:v>892.40004238672554</c:v>
                </c:pt>
                <c:pt idx="8581">
                  <c:v>892.50004239147529</c:v>
                </c:pt>
                <c:pt idx="8582">
                  <c:v>892.60004239622504</c:v>
                </c:pt>
                <c:pt idx="8583">
                  <c:v>892.70004240097478</c:v>
                </c:pt>
                <c:pt idx="8584">
                  <c:v>892.80004240572453</c:v>
                </c:pt>
                <c:pt idx="8585">
                  <c:v>892.90004241047427</c:v>
                </c:pt>
                <c:pt idx="8586">
                  <c:v>893.00004241522402</c:v>
                </c:pt>
                <c:pt idx="8587">
                  <c:v>893.10004241997376</c:v>
                </c:pt>
                <c:pt idx="8588">
                  <c:v>893.20004242472351</c:v>
                </c:pt>
                <c:pt idx="8589">
                  <c:v>893.30004242947325</c:v>
                </c:pt>
                <c:pt idx="8590">
                  <c:v>893.400042434223</c:v>
                </c:pt>
                <c:pt idx="8591">
                  <c:v>893.50004243897274</c:v>
                </c:pt>
                <c:pt idx="8592">
                  <c:v>893.60004244372249</c:v>
                </c:pt>
                <c:pt idx="8593">
                  <c:v>893.70004244847223</c:v>
                </c:pt>
                <c:pt idx="8594">
                  <c:v>893.80004245322198</c:v>
                </c:pt>
                <c:pt idx="8595">
                  <c:v>893.90004245797172</c:v>
                </c:pt>
                <c:pt idx="8596">
                  <c:v>894.00004246272147</c:v>
                </c:pt>
                <c:pt idx="8597">
                  <c:v>894.10004246747121</c:v>
                </c:pt>
                <c:pt idx="8598">
                  <c:v>894.20004247222096</c:v>
                </c:pt>
                <c:pt idx="8599">
                  <c:v>894.3000424769707</c:v>
                </c:pt>
                <c:pt idx="8600">
                  <c:v>894.40004248172045</c:v>
                </c:pt>
                <c:pt idx="8601">
                  <c:v>894.50004248647019</c:v>
                </c:pt>
                <c:pt idx="8602">
                  <c:v>894.60004249121994</c:v>
                </c:pt>
                <c:pt idx="8603">
                  <c:v>894.70004249596968</c:v>
                </c:pt>
                <c:pt idx="8604">
                  <c:v>894.80004250071943</c:v>
                </c:pt>
                <c:pt idx="8605">
                  <c:v>894.90004250546917</c:v>
                </c:pt>
                <c:pt idx="8606">
                  <c:v>895.00004251021892</c:v>
                </c:pt>
                <c:pt idx="8607">
                  <c:v>895.10004251496866</c:v>
                </c:pt>
                <c:pt idx="8608">
                  <c:v>895.20004251971841</c:v>
                </c:pt>
                <c:pt idx="8609">
                  <c:v>895.30004252446815</c:v>
                </c:pt>
                <c:pt idx="8610">
                  <c:v>895.4000425292179</c:v>
                </c:pt>
                <c:pt idx="8611">
                  <c:v>895.50004253396764</c:v>
                </c:pt>
                <c:pt idx="8612">
                  <c:v>895.60004253871739</c:v>
                </c:pt>
                <c:pt idx="8613">
                  <c:v>895.70004254346713</c:v>
                </c:pt>
                <c:pt idx="8614">
                  <c:v>895.80004254821688</c:v>
                </c:pt>
                <c:pt idx="8615">
                  <c:v>895.90004255296662</c:v>
                </c:pt>
                <c:pt idx="8616">
                  <c:v>896.00004255771637</c:v>
                </c:pt>
                <c:pt idx="8617">
                  <c:v>896.10004256246611</c:v>
                </c:pt>
                <c:pt idx="8618">
                  <c:v>896.20004256721586</c:v>
                </c:pt>
                <c:pt idx="8619">
                  <c:v>896.30004257196561</c:v>
                </c:pt>
                <c:pt idx="8620">
                  <c:v>896.40004257671535</c:v>
                </c:pt>
                <c:pt idx="8621">
                  <c:v>896.5000425814651</c:v>
                </c:pt>
                <c:pt idx="8622">
                  <c:v>896.60004258621484</c:v>
                </c:pt>
                <c:pt idx="8623">
                  <c:v>896.70004259096459</c:v>
                </c:pt>
                <c:pt idx="8624">
                  <c:v>896.80004259571433</c:v>
                </c:pt>
                <c:pt idx="8625">
                  <c:v>896.90004260046408</c:v>
                </c:pt>
                <c:pt idx="8626">
                  <c:v>897.00004260521382</c:v>
                </c:pt>
                <c:pt idx="8627">
                  <c:v>897.10004260996357</c:v>
                </c:pt>
                <c:pt idx="8628">
                  <c:v>897.20004261471331</c:v>
                </c:pt>
                <c:pt idx="8629">
                  <c:v>897.30004261946306</c:v>
                </c:pt>
                <c:pt idx="8630">
                  <c:v>897.4000426242128</c:v>
                </c:pt>
                <c:pt idx="8631">
                  <c:v>897.50004262896255</c:v>
                </c:pt>
                <c:pt idx="8632">
                  <c:v>897.60004263371229</c:v>
                </c:pt>
                <c:pt idx="8633">
                  <c:v>897.70004263846204</c:v>
                </c:pt>
                <c:pt idx="8634">
                  <c:v>897.80004264321178</c:v>
                </c:pt>
                <c:pt idx="8635">
                  <c:v>897.90004264796153</c:v>
                </c:pt>
                <c:pt idx="8636">
                  <c:v>898.00004265271127</c:v>
                </c:pt>
                <c:pt idx="8637">
                  <c:v>898.10004265746102</c:v>
                </c:pt>
                <c:pt idx="8638">
                  <c:v>898.20004266221076</c:v>
                </c:pt>
                <c:pt idx="8639">
                  <c:v>898.30004266696051</c:v>
                </c:pt>
                <c:pt idx="8640">
                  <c:v>898.40004267171025</c:v>
                </c:pt>
                <c:pt idx="8641">
                  <c:v>898.50004267646</c:v>
                </c:pt>
                <c:pt idx="8642">
                  <c:v>898.60004268120974</c:v>
                </c:pt>
                <c:pt idx="8643">
                  <c:v>898.70004268595949</c:v>
                </c:pt>
                <c:pt idx="8644">
                  <c:v>898.80004269070923</c:v>
                </c:pt>
                <c:pt idx="8645">
                  <c:v>898.90004269545898</c:v>
                </c:pt>
                <c:pt idx="8646">
                  <c:v>899.00004270020872</c:v>
                </c:pt>
                <c:pt idx="8647">
                  <c:v>899.10004270495847</c:v>
                </c:pt>
                <c:pt idx="8648">
                  <c:v>899.20004270970821</c:v>
                </c:pt>
                <c:pt idx="8649">
                  <c:v>899.30004271445796</c:v>
                </c:pt>
                <c:pt idx="8650">
                  <c:v>899.4000427192077</c:v>
                </c:pt>
                <c:pt idx="8651">
                  <c:v>899.50004272395745</c:v>
                </c:pt>
                <c:pt idx="8652">
                  <c:v>899.60004272870719</c:v>
                </c:pt>
                <c:pt idx="8653">
                  <c:v>899.70004273345694</c:v>
                </c:pt>
                <c:pt idx="8654">
                  <c:v>899.80004273820668</c:v>
                </c:pt>
                <c:pt idx="8655">
                  <c:v>899.90004274295643</c:v>
                </c:pt>
                <c:pt idx="8656">
                  <c:v>900.00004274770617</c:v>
                </c:pt>
                <c:pt idx="8657">
                  <c:v>900.10004275245592</c:v>
                </c:pt>
                <c:pt idx="8658">
                  <c:v>900.20004275720567</c:v>
                </c:pt>
                <c:pt idx="8659">
                  <c:v>900.30004276195541</c:v>
                </c:pt>
                <c:pt idx="8660">
                  <c:v>900.40004276670516</c:v>
                </c:pt>
                <c:pt idx="8661">
                  <c:v>900.5000427714549</c:v>
                </c:pt>
                <c:pt idx="8662">
                  <c:v>900.60004277620465</c:v>
                </c:pt>
                <c:pt idx="8663">
                  <c:v>900.70004278095439</c:v>
                </c:pt>
                <c:pt idx="8664">
                  <c:v>900.80004278570414</c:v>
                </c:pt>
                <c:pt idx="8665">
                  <c:v>900.90004279045388</c:v>
                </c:pt>
                <c:pt idx="8666">
                  <c:v>901.00004279520363</c:v>
                </c:pt>
                <c:pt idx="8667">
                  <c:v>901.10004279995337</c:v>
                </c:pt>
                <c:pt idx="8668">
                  <c:v>901.20004280470312</c:v>
                </c:pt>
                <c:pt idx="8669">
                  <c:v>901.30004280945286</c:v>
                </c:pt>
                <c:pt idx="8670">
                  <c:v>901.40004281420261</c:v>
                </c:pt>
                <c:pt idx="8671">
                  <c:v>901.50004281895235</c:v>
                </c:pt>
                <c:pt idx="8672">
                  <c:v>901.6000428237021</c:v>
                </c:pt>
                <c:pt idx="8673">
                  <c:v>901.70004282845184</c:v>
                </c:pt>
                <c:pt idx="8674">
                  <c:v>901.80004283320159</c:v>
                </c:pt>
                <c:pt idx="8675">
                  <c:v>901.90004283795133</c:v>
                </c:pt>
                <c:pt idx="8676">
                  <c:v>902.00004284270108</c:v>
                </c:pt>
                <c:pt idx="8677">
                  <c:v>902.10004284745082</c:v>
                </c:pt>
                <c:pt idx="8678">
                  <c:v>902.20004285220057</c:v>
                </c:pt>
                <c:pt idx="8679">
                  <c:v>902.30004285695031</c:v>
                </c:pt>
                <c:pt idx="8680">
                  <c:v>902.40004286170006</c:v>
                </c:pt>
                <c:pt idx="8681">
                  <c:v>902.5000428664498</c:v>
                </c:pt>
                <c:pt idx="8682">
                  <c:v>902.60004287119955</c:v>
                </c:pt>
                <c:pt idx="8683">
                  <c:v>902.70004287594929</c:v>
                </c:pt>
                <c:pt idx="8684">
                  <c:v>902.80004288069904</c:v>
                </c:pt>
                <c:pt idx="8685">
                  <c:v>902.90004288544878</c:v>
                </c:pt>
                <c:pt idx="8686">
                  <c:v>903.00004289019853</c:v>
                </c:pt>
                <c:pt idx="8687">
                  <c:v>903.10004289494827</c:v>
                </c:pt>
                <c:pt idx="8688">
                  <c:v>903.20004289969802</c:v>
                </c:pt>
                <c:pt idx="8689">
                  <c:v>903.30004290444776</c:v>
                </c:pt>
                <c:pt idx="8690">
                  <c:v>903.40004290919751</c:v>
                </c:pt>
                <c:pt idx="8691">
                  <c:v>903.50004291394725</c:v>
                </c:pt>
                <c:pt idx="8692">
                  <c:v>903.600042918697</c:v>
                </c:pt>
                <c:pt idx="8693">
                  <c:v>903.70004292344674</c:v>
                </c:pt>
                <c:pt idx="8694">
                  <c:v>903.80004292819649</c:v>
                </c:pt>
                <c:pt idx="8695">
                  <c:v>903.90004293294623</c:v>
                </c:pt>
                <c:pt idx="8696">
                  <c:v>904.00004293769598</c:v>
                </c:pt>
                <c:pt idx="8697">
                  <c:v>904.10004294244573</c:v>
                </c:pt>
                <c:pt idx="8698">
                  <c:v>904.20004294719547</c:v>
                </c:pt>
                <c:pt idx="8699">
                  <c:v>904.30004295194522</c:v>
                </c:pt>
                <c:pt idx="8700">
                  <c:v>904.40004295669496</c:v>
                </c:pt>
                <c:pt idx="8701">
                  <c:v>904.50004296144471</c:v>
                </c:pt>
                <c:pt idx="8702">
                  <c:v>904.60004296619445</c:v>
                </c:pt>
                <c:pt idx="8703">
                  <c:v>904.7000429709442</c:v>
                </c:pt>
                <c:pt idx="8704">
                  <c:v>904.80004297569394</c:v>
                </c:pt>
                <c:pt idx="8705">
                  <c:v>904.90004298044369</c:v>
                </c:pt>
                <c:pt idx="8706">
                  <c:v>905.00004298519343</c:v>
                </c:pt>
                <c:pt idx="8707">
                  <c:v>905.10004298994318</c:v>
                </c:pt>
                <c:pt idx="8708">
                  <c:v>905.20004299469292</c:v>
                </c:pt>
                <c:pt idx="8709">
                  <c:v>905.30004299944267</c:v>
                </c:pt>
                <c:pt idx="8710">
                  <c:v>905.40004300419241</c:v>
                </c:pt>
                <c:pt idx="8711">
                  <c:v>905.50004300894216</c:v>
                </c:pt>
                <c:pt idx="8712">
                  <c:v>905.6000430136919</c:v>
                </c:pt>
                <c:pt idx="8713">
                  <c:v>905.70004301844165</c:v>
                </c:pt>
                <c:pt idx="8714">
                  <c:v>905.80004302319139</c:v>
                </c:pt>
                <c:pt idx="8715">
                  <c:v>905.90004302794114</c:v>
                </c:pt>
                <c:pt idx="8716">
                  <c:v>906.00004303269088</c:v>
                </c:pt>
                <c:pt idx="8717">
                  <c:v>906.10004303744063</c:v>
                </c:pt>
                <c:pt idx="8718">
                  <c:v>906.20004304219037</c:v>
                </c:pt>
                <c:pt idx="8719">
                  <c:v>906.30004304694012</c:v>
                </c:pt>
                <c:pt idx="8720">
                  <c:v>906.40004305168986</c:v>
                </c:pt>
                <c:pt idx="8721">
                  <c:v>906.50004305643961</c:v>
                </c:pt>
                <c:pt idx="8722">
                  <c:v>906.60004306118935</c:v>
                </c:pt>
                <c:pt idx="8723">
                  <c:v>906.7000430659391</c:v>
                </c:pt>
                <c:pt idx="8724">
                  <c:v>906.80004307068884</c:v>
                </c:pt>
                <c:pt idx="8725">
                  <c:v>906.90004307543859</c:v>
                </c:pt>
                <c:pt idx="8726">
                  <c:v>907.00004308018833</c:v>
                </c:pt>
                <c:pt idx="8727">
                  <c:v>907.10004308493808</c:v>
                </c:pt>
                <c:pt idx="8728">
                  <c:v>907.20004308968782</c:v>
                </c:pt>
                <c:pt idx="8729">
                  <c:v>907.30004309443757</c:v>
                </c:pt>
                <c:pt idx="8730">
                  <c:v>907.40004309918731</c:v>
                </c:pt>
                <c:pt idx="8731">
                  <c:v>907.50004310393706</c:v>
                </c:pt>
                <c:pt idx="8732">
                  <c:v>907.6000431086868</c:v>
                </c:pt>
                <c:pt idx="8733">
                  <c:v>907.70004311343655</c:v>
                </c:pt>
                <c:pt idx="8734">
                  <c:v>907.8000431181863</c:v>
                </c:pt>
                <c:pt idx="8735">
                  <c:v>907.90004312293604</c:v>
                </c:pt>
                <c:pt idx="8736">
                  <c:v>908.00004312768579</c:v>
                </c:pt>
                <c:pt idx="8737">
                  <c:v>908.10004313243553</c:v>
                </c:pt>
                <c:pt idx="8738">
                  <c:v>908.20004313718528</c:v>
                </c:pt>
                <c:pt idx="8739">
                  <c:v>908.30004314193502</c:v>
                </c:pt>
                <c:pt idx="8740">
                  <c:v>908.40004314668477</c:v>
                </c:pt>
                <c:pt idx="8741">
                  <c:v>908.50004315143451</c:v>
                </c:pt>
                <c:pt idx="8742">
                  <c:v>908.60004315618426</c:v>
                </c:pt>
                <c:pt idx="8743">
                  <c:v>908.700043160934</c:v>
                </c:pt>
                <c:pt idx="8744">
                  <c:v>908.80004316568375</c:v>
                </c:pt>
                <c:pt idx="8745">
                  <c:v>908.90004317043349</c:v>
                </c:pt>
                <c:pt idx="8746">
                  <c:v>909.00004317518324</c:v>
                </c:pt>
                <c:pt idx="8747">
                  <c:v>909.10004317993298</c:v>
                </c:pt>
                <c:pt idx="8748">
                  <c:v>909.20004318468273</c:v>
                </c:pt>
                <c:pt idx="8749">
                  <c:v>909.30004318943247</c:v>
                </c:pt>
                <c:pt idx="8750">
                  <c:v>909.40004319418222</c:v>
                </c:pt>
                <c:pt idx="8751">
                  <c:v>909.50004319893196</c:v>
                </c:pt>
                <c:pt idx="8752">
                  <c:v>909.60004320368171</c:v>
                </c:pt>
                <c:pt idx="8753">
                  <c:v>909.70004320843145</c:v>
                </c:pt>
                <c:pt idx="8754">
                  <c:v>909.8000432131812</c:v>
                </c:pt>
                <c:pt idx="8755">
                  <c:v>909.90004321793094</c:v>
                </c:pt>
                <c:pt idx="8756">
                  <c:v>910.00004322268069</c:v>
                </c:pt>
                <c:pt idx="8757">
                  <c:v>910.10004322743043</c:v>
                </c:pt>
                <c:pt idx="8758">
                  <c:v>910.20004323218018</c:v>
                </c:pt>
                <c:pt idx="8759">
                  <c:v>910.30004323692992</c:v>
                </c:pt>
                <c:pt idx="8760">
                  <c:v>910.40004324167967</c:v>
                </c:pt>
                <c:pt idx="8761">
                  <c:v>910.50004324642941</c:v>
                </c:pt>
                <c:pt idx="8762">
                  <c:v>910.60004325117916</c:v>
                </c:pt>
                <c:pt idx="8763">
                  <c:v>910.7000432559289</c:v>
                </c:pt>
                <c:pt idx="8764">
                  <c:v>910.80004326067865</c:v>
                </c:pt>
                <c:pt idx="8765">
                  <c:v>910.90004326542839</c:v>
                </c:pt>
                <c:pt idx="8766">
                  <c:v>911.00004327017814</c:v>
                </c:pt>
                <c:pt idx="8767">
                  <c:v>911.10004327492788</c:v>
                </c:pt>
                <c:pt idx="8768">
                  <c:v>911.20004327967763</c:v>
                </c:pt>
                <c:pt idx="8769">
                  <c:v>911.30004328442737</c:v>
                </c:pt>
                <c:pt idx="8770">
                  <c:v>911.40004328917712</c:v>
                </c:pt>
                <c:pt idx="8771">
                  <c:v>911.50004329392686</c:v>
                </c:pt>
                <c:pt idx="8772">
                  <c:v>911.60004329867661</c:v>
                </c:pt>
                <c:pt idx="8773">
                  <c:v>911.70004330342636</c:v>
                </c:pt>
                <c:pt idx="8774">
                  <c:v>911.8000433081761</c:v>
                </c:pt>
                <c:pt idx="8775">
                  <c:v>911.90004331292585</c:v>
                </c:pt>
                <c:pt idx="8776">
                  <c:v>912.00004331767559</c:v>
                </c:pt>
                <c:pt idx="8777">
                  <c:v>912.10004332242534</c:v>
                </c:pt>
                <c:pt idx="8778">
                  <c:v>912.20004332717508</c:v>
                </c:pt>
                <c:pt idx="8779">
                  <c:v>912.30004333192483</c:v>
                </c:pt>
                <c:pt idx="8780">
                  <c:v>912.40004333667457</c:v>
                </c:pt>
                <c:pt idx="8781">
                  <c:v>912.50004334142432</c:v>
                </c:pt>
                <c:pt idx="8782">
                  <c:v>912.60004334617406</c:v>
                </c:pt>
                <c:pt idx="8783">
                  <c:v>912.70004335092381</c:v>
                </c:pt>
                <c:pt idx="8784">
                  <c:v>912.80004335567355</c:v>
                </c:pt>
                <c:pt idx="8785">
                  <c:v>912.9000433604233</c:v>
                </c:pt>
                <c:pt idx="8786">
                  <c:v>913.00004336517304</c:v>
                </c:pt>
                <c:pt idx="8787">
                  <c:v>913.10004336992279</c:v>
                </c:pt>
                <c:pt idx="8788">
                  <c:v>913.20004337467253</c:v>
                </c:pt>
                <c:pt idx="8789">
                  <c:v>913.30004337942228</c:v>
                </c:pt>
                <c:pt idx="8790">
                  <c:v>913.40004338417202</c:v>
                </c:pt>
                <c:pt idx="8791">
                  <c:v>913.50004338892177</c:v>
                </c:pt>
                <c:pt idx="8792">
                  <c:v>913.60004339367151</c:v>
                </c:pt>
                <c:pt idx="8793">
                  <c:v>913.70004339842126</c:v>
                </c:pt>
                <c:pt idx="8794">
                  <c:v>913.800043403171</c:v>
                </c:pt>
                <c:pt idx="8795">
                  <c:v>913.90004340792075</c:v>
                </c:pt>
                <c:pt idx="8796">
                  <c:v>914.00004341267049</c:v>
                </c:pt>
                <c:pt idx="8797">
                  <c:v>914.10004341742024</c:v>
                </c:pt>
                <c:pt idx="8798">
                  <c:v>914.20004342216998</c:v>
                </c:pt>
                <c:pt idx="8799">
                  <c:v>914.30004342691973</c:v>
                </c:pt>
                <c:pt idx="8800">
                  <c:v>914.40004343166947</c:v>
                </c:pt>
                <c:pt idx="8801">
                  <c:v>914.50004343641922</c:v>
                </c:pt>
                <c:pt idx="8802">
                  <c:v>914.60004344116896</c:v>
                </c:pt>
                <c:pt idx="8803">
                  <c:v>914.70004344591871</c:v>
                </c:pt>
                <c:pt idx="8804">
                  <c:v>914.80004345066845</c:v>
                </c:pt>
                <c:pt idx="8805">
                  <c:v>914.9000434554182</c:v>
                </c:pt>
                <c:pt idx="8806">
                  <c:v>915.00004346016794</c:v>
                </c:pt>
                <c:pt idx="8807">
                  <c:v>915.10004346491769</c:v>
                </c:pt>
                <c:pt idx="8808">
                  <c:v>915.20004346966743</c:v>
                </c:pt>
                <c:pt idx="8809">
                  <c:v>915.30004347441718</c:v>
                </c:pt>
                <c:pt idx="8810">
                  <c:v>915.40004347916692</c:v>
                </c:pt>
                <c:pt idx="8811">
                  <c:v>915.50004348391667</c:v>
                </c:pt>
                <c:pt idx="8812">
                  <c:v>915.60004348866642</c:v>
                </c:pt>
                <c:pt idx="8813">
                  <c:v>915.70004349341616</c:v>
                </c:pt>
                <c:pt idx="8814">
                  <c:v>915.80004349816591</c:v>
                </c:pt>
                <c:pt idx="8815">
                  <c:v>915.90004350291565</c:v>
                </c:pt>
                <c:pt idx="8816">
                  <c:v>916.0000435076654</c:v>
                </c:pt>
                <c:pt idx="8817">
                  <c:v>916.10004351241514</c:v>
                </c:pt>
                <c:pt idx="8818">
                  <c:v>916.20004351716489</c:v>
                </c:pt>
                <c:pt idx="8819">
                  <c:v>916.30004352191463</c:v>
                </c:pt>
                <c:pt idx="8820">
                  <c:v>916.40004352666438</c:v>
                </c:pt>
                <c:pt idx="8821">
                  <c:v>916.50004353141412</c:v>
                </c:pt>
                <c:pt idx="8822">
                  <c:v>916.60004353616387</c:v>
                </c:pt>
                <c:pt idx="8823">
                  <c:v>916.70004354091361</c:v>
                </c:pt>
                <c:pt idx="8824">
                  <c:v>916.80004354566336</c:v>
                </c:pt>
                <c:pt idx="8825">
                  <c:v>916.9000435504131</c:v>
                </c:pt>
                <c:pt idx="8826">
                  <c:v>917.00004355516285</c:v>
                </c:pt>
                <c:pt idx="8827">
                  <c:v>917.10004355991259</c:v>
                </c:pt>
                <c:pt idx="8828">
                  <c:v>917.20004356466234</c:v>
                </c:pt>
                <c:pt idx="8829">
                  <c:v>917.30004356941208</c:v>
                </c:pt>
                <c:pt idx="8830">
                  <c:v>917.40004357416183</c:v>
                </c:pt>
                <c:pt idx="8831">
                  <c:v>917.50004357891157</c:v>
                </c:pt>
                <c:pt idx="8832">
                  <c:v>917.60004358366132</c:v>
                </c:pt>
                <c:pt idx="8833">
                  <c:v>917.70004358841106</c:v>
                </c:pt>
                <c:pt idx="8834">
                  <c:v>917.80004359316081</c:v>
                </c:pt>
                <c:pt idx="8835">
                  <c:v>917.90004359791055</c:v>
                </c:pt>
                <c:pt idx="8836">
                  <c:v>918.0000436026603</c:v>
                </c:pt>
                <c:pt idx="8837">
                  <c:v>918.10004360741004</c:v>
                </c:pt>
                <c:pt idx="8838">
                  <c:v>918.20004361215979</c:v>
                </c:pt>
                <c:pt idx="8839">
                  <c:v>918.30004361690953</c:v>
                </c:pt>
                <c:pt idx="8840">
                  <c:v>918.40004362165928</c:v>
                </c:pt>
                <c:pt idx="8841">
                  <c:v>918.50004362640902</c:v>
                </c:pt>
                <c:pt idx="8842">
                  <c:v>918.60004363115877</c:v>
                </c:pt>
                <c:pt idx="8843">
                  <c:v>918.70004363590851</c:v>
                </c:pt>
                <c:pt idx="8844">
                  <c:v>918.80004364065826</c:v>
                </c:pt>
                <c:pt idx="8845">
                  <c:v>918.900043645408</c:v>
                </c:pt>
                <c:pt idx="8846">
                  <c:v>919.00004365015775</c:v>
                </c:pt>
                <c:pt idx="8847">
                  <c:v>919.10004365490749</c:v>
                </c:pt>
                <c:pt idx="8848">
                  <c:v>919.20004365965724</c:v>
                </c:pt>
                <c:pt idx="8849">
                  <c:v>919.30004366440699</c:v>
                </c:pt>
                <c:pt idx="8850">
                  <c:v>919.40004366915673</c:v>
                </c:pt>
                <c:pt idx="8851">
                  <c:v>919.50004367390648</c:v>
                </c:pt>
                <c:pt idx="8852">
                  <c:v>919.60004367865622</c:v>
                </c:pt>
                <c:pt idx="8853">
                  <c:v>919.70004368340597</c:v>
                </c:pt>
                <c:pt idx="8854">
                  <c:v>919.80004368815571</c:v>
                </c:pt>
                <c:pt idx="8855">
                  <c:v>919.90004369290546</c:v>
                </c:pt>
                <c:pt idx="8856">
                  <c:v>920.0000436976552</c:v>
                </c:pt>
                <c:pt idx="8857">
                  <c:v>920.10004370240495</c:v>
                </c:pt>
                <c:pt idx="8858">
                  <c:v>920.20004370715469</c:v>
                </c:pt>
                <c:pt idx="8859">
                  <c:v>920.30004371190444</c:v>
                </c:pt>
                <c:pt idx="8860">
                  <c:v>920.40004371665418</c:v>
                </c:pt>
                <c:pt idx="8861">
                  <c:v>920.50004372140393</c:v>
                </c:pt>
                <c:pt idx="8862">
                  <c:v>920.60004372615367</c:v>
                </c:pt>
                <c:pt idx="8863">
                  <c:v>920.70004373090342</c:v>
                </c:pt>
                <c:pt idx="8864">
                  <c:v>920.80004373565316</c:v>
                </c:pt>
                <c:pt idx="8865">
                  <c:v>920.90004374040291</c:v>
                </c:pt>
                <c:pt idx="8866">
                  <c:v>921.00004374515265</c:v>
                </c:pt>
                <c:pt idx="8867">
                  <c:v>921.1000437499024</c:v>
                </c:pt>
                <c:pt idx="8868">
                  <c:v>921.20004375465214</c:v>
                </c:pt>
                <c:pt idx="8869">
                  <c:v>921.30004375940189</c:v>
                </c:pt>
                <c:pt idx="8870">
                  <c:v>921.40004376415163</c:v>
                </c:pt>
                <c:pt idx="8871">
                  <c:v>921.50004376890138</c:v>
                </c:pt>
                <c:pt idx="8872">
                  <c:v>921.60004377365112</c:v>
                </c:pt>
                <c:pt idx="8873">
                  <c:v>921.70004377840087</c:v>
                </c:pt>
                <c:pt idx="8874">
                  <c:v>921.80004378315061</c:v>
                </c:pt>
                <c:pt idx="8875">
                  <c:v>921.90004378790036</c:v>
                </c:pt>
                <c:pt idx="8876">
                  <c:v>922.0000437926501</c:v>
                </c:pt>
                <c:pt idx="8877">
                  <c:v>922.10004379739985</c:v>
                </c:pt>
                <c:pt idx="8878">
                  <c:v>922.20004380214959</c:v>
                </c:pt>
                <c:pt idx="8879">
                  <c:v>922.30004380689934</c:v>
                </c:pt>
                <c:pt idx="8880">
                  <c:v>922.40004381164908</c:v>
                </c:pt>
                <c:pt idx="8881">
                  <c:v>922.50004381639883</c:v>
                </c:pt>
                <c:pt idx="8882">
                  <c:v>922.60004382114857</c:v>
                </c:pt>
                <c:pt idx="8883">
                  <c:v>922.70004382589832</c:v>
                </c:pt>
                <c:pt idx="8884">
                  <c:v>922.80004383064806</c:v>
                </c:pt>
                <c:pt idx="8885">
                  <c:v>922.90004383539781</c:v>
                </c:pt>
                <c:pt idx="8886">
                  <c:v>923.00004384014755</c:v>
                </c:pt>
                <c:pt idx="8887">
                  <c:v>923.1000438448973</c:v>
                </c:pt>
                <c:pt idx="8888">
                  <c:v>923.20004384964705</c:v>
                </c:pt>
                <c:pt idx="8889">
                  <c:v>923.30004385439679</c:v>
                </c:pt>
                <c:pt idx="8890">
                  <c:v>923.40004385914654</c:v>
                </c:pt>
                <c:pt idx="8891">
                  <c:v>923.50004386389628</c:v>
                </c:pt>
                <c:pt idx="8892">
                  <c:v>923.60004386864603</c:v>
                </c:pt>
                <c:pt idx="8893">
                  <c:v>923.70004387339577</c:v>
                </c:pt>
                <c:pt idx="8894">
                  <c:v>923.80004387814552</c:v>
                </c:pt>
                <c:pt idx="8895">
                  <c:v>923.90004388289526</c:v>
                </c:pt>
                <c:pt idx="8896">
                  <c:v>924.00004388764501</c:v>
                </c:pt>
                <c:pt idx="8897">
                  <c:v>924.10004389239475</c:v>
                </c:pt>
                <c:pt idx="8898">
                  <c:v>924.2000438971445</c:v>
                </c:pt>
                <c:pt idx="8899">
                  <c:v>924.30004390189424</c:v>
                </c:pt>
                <c:pt idx="8900">
                  <c:v>924.40004390664399</c:v>
                </c:pt>
                <c:pt idx="8901">
                  <c:v>924.50004391139373</c:v>
                </c:pt>
                <c:pt idx="8902">
                  <c:v>924.60004391614348</c:v>
                </c:pt>
                <c:pt idx="8903">
                  <c:v>924.70004392089322</c:v>
                </c:pt>
                <c:pt idx="8904">
                  <c:v>924.80004392564297</c:v>
                </c:pt>
                <c:pt idx="8905">
                  <c:v>924.90004393039271</c:v>
                </c:pt>
                <c:pt idx="8906">
                  <c:v>925.00004393514246</c:v>
                </c:pt>
                <c:pt idx="8907">
                  <c:v>925.1000439398922</c:v>
                </c:pt>
                <c:pt idx="8908">
                  <c:v>925.20004394464195</c:v>
                </c:pt>
                <c:pt idx="8909">
                  <c:v>925.30004394939169</c:v>
                </c:pt>
                <c:pt idx="8910">
                  <c:v>925.40004395414144</c:v>
                </c:pt>
                <c:pt idx="8911">
                  <c:v>925.50004395889118</c:v>
                </c:pt>
                <c:pt idx="8912">
                  <c:v>925.60004396364093</c:v>
                </c:pt>
                <c:pt idx="8913">
                  <c:v>925.70004396839067</c:v>
                </c:pt>
                <c:pt idx="8914">
                  <c:v>925.80004397314042</c:v>
                </c:pt>
                <c:pt idx="8915">
                  <c:v>925.90004397789016</c:v>
                </c:pt>
                <c:pt idx="8916">
                  <c:v>926.00004398263991</c:v>
                </c:pt>
                <c:pt idx="8917">
                  <c:v>926.10004398738965</c:v>
                </c:pt>
                <c:pt idx="8918">
                  <c:v>926.2000439921394</c:v>
                </c:pt>
                <c:pt idx="8919">
                  <c:v>926.30004399688914</c:v>
                </c:pt>
                <c:pt idx="8920">
                  <c:v>926.40004400163889</c:v>
                </c:pt>
                <c:pt idx="8921">
                  <c:v>926.50004400638863</c:v>
                </c:pt>
                <c:pt idx="8922">
                  <c:v>926.60004401113838</c:v>
                </c:pt>
                <c:pt idx="8923">
                  <c:v>926.70004401588812</c:v>
                </c:pt>
                <c:pt idx="8924">
                  <c:v>926.80004402063787</c:v>
                </c:pt>
                <c:pt idx="8925">
                  <c:v>926.90004402538761</c:v>
                </c:pt>
                <c:pt idx="8926">
                  <c:v>927.00004403013736</c:v>
                </c:pt>
                <c:pt idx="8927">
                  <c:v>927.10004403488711</c:v>
                </c:pt>
                <c:pt idx="8928">
                  <c:v>927.20004403963685</c:v>
                </c:pt>
                <c:pt idx="8929">
                  <c:v>927.3000440443866</c:v>
                </c:pt>
                <c:pt idx="8930">
                  <c:v>927.40004404913634</c:v>
                </c:pt>
                <c:pt idx="8931">
                  <c:v>927.50004405388609</c:v>
                </c:pt>
                <c:pt idx="8932">
                  <c:v>927.60004405863583</c:v>
                </c:pt>
                <c:pt idx="8933">
                  <c:v>927.70004406338558</c:v>
                </c:pt>
                <c:pt idx="8934">
                  <c:v>927.80004406813532</c:v>
                </c:pt>
                <c:pt idx="8935">
                  <c:v>927.90004407288507</c:v>
                </c:pt>
                <c:pt idx="8936">
                  <c:v>928.00004407763481</c:v>
                </c:pt>
                <c:pt idx="8937">
                  <c:v>928.10004408238456</c:v>
                </c:pt>
                <c:pt idx="8938">
                  <c:v>928.2000440871343</c:v>
                </c:pt>
                <c:pt idx="8939">
                  <c:v>928.30004409188405</c:v>
                </c:pt>
                <c:pt idx="8940">
                  <c:v>928.40004409663379</c:v>
                </c:pt>
                <c:pt idx="8941">
                  <c:v>928.50004410138354</c:v>
                </c:pt>
                <c:pt idx="8942">
                  <c:v>928.60004410613328</c:v>
                </c:pt>
                <c:pt idx="8943">
                  <c:v>928.70004411088303</c:v>
                </c:pt>
                <c:pt idx="8944">
                  <c:v>928.80004411563277</c:v>
                </c:pt>
                <c:pt idx="8945">
                  <c:v>928.90004412038252</c:v>
                </c:pt>
                <c:pt idx="8946">
                  <c:v>929.00004412513226</c:v>
                </c:pt>
                <c:pt idx="8947">
                  <c:v>929.10004412988201</c:v>
                </c:pt>
                <c:pt idx="8948">
                  <c:v>929.20004413463175</c:v>
                </c:pt>
                <c:pt idx="8949">
                  <c:v>929.3000441393815</c:v>
                </c:pt>
                <c:pt idx="8950">
                  <c:v>929.40004414413124</c:v>
                </c:pt>
                <c:pt idx="8951">
                  <c:v>929.50004414888099</c:v>
                </c:pt>
                <c:pt idx="8952">
                  <c:v>929.60004415363073</c:v>
                </c:pt>
                <c:pt idx="8953">
                  <c:v>929.70004415838048</c:v>
                </c:pt>
                <c:pt idx="8954">
                  <c:v>929.80004416313022</c:v>
                </c:pt>
                <c:pt idx="8955">
                  <c:v>929.90004416787997</c:v>
                </c:pt>
                <c:pt idx="8956">
                  <c:v>930.00004417262971</c:v>
                </c:pt>
                <c:pt idx="8957">
                  <c:v>930.10004417737946</c:v>
                </c:pt>
                <c:pt idx="8958">
                  <c:v>930.2000441821292</c:v>
                </c:pt>
                <c:pt idx="8959">
                  <c:v>930.30004418687895</c:v>
                </c:pt>
                <c:pt idx="8960">
                  <c:v>930.40004419162869</c:v>
                </c:pt>
                <c:pt idx="8961">
                  <c:v>930.50004419637844</c:v>
                </c:pt>
                <c:pt idx="8962">
                  <c:v>930.60004420112818</c:v>
                </c:pt>
                <c:pt idx="8963">
                  <c:v>930.70004420587793</c:v>
                </c:pt>
                <c:pt idx="8964">
                  <c:v>930.80004421062768</c:v>
                </c:pt>
                <c:pt idx="8965">
                  <c:v>930.90004421537742</c:v>
                </c:pt>
                <c:pt idx="8966">
                  <c:v>931.00004422012717</c:v>
                </c:pt>
                <c:pt idx="8967">
                  <c:v>931.10004422487691</c:v>
                </c:pt>
                <c:pt idx="8968">
                  <c:v>931.20004422962666</c:v>
                </c:pt>
                <c:pt idx="8969">
                  <c:v>931.3000442343764</c:v>
                </c:pt>
                <c:pt idx="8970">
                  <c:v>931.40004423912615</c:v>
                </c:pt>
                <c:pt idx="8971">
                  <c:v>931.50004424387589</c:v>
                </c:pt>
                <c:pt idx="8972">
                  <c:v>931.60004424862564</c:v>
                </c:pt>
                <c:pt idx="8973">
                  <c:v>931.70004425337538</c:v>
                </c:pt>
                <c:pt idx="8974">
                  <c:v>931.80004425812513</c:v>
                </c:pt>
                <c:pt idx="8975">
                  <c:v>931.90004426287487</c:v>
                </c:pt>
                <c:pt idx="8976">
                  <c:v>932.00004426762462</c:v>
                </c:pt>
                <c:pt idx="8977">
                  <c:v>932.10004427237436</c:v>
                </c:pt>
                <c:pt idx="8978">
                  <c:v>932.20004427712411</c:v>
                </c:pt>
                <c:pt idx="8979">
                  <c:v>932.30004428187385</c:v>
                </c:pt>
                <c:pt idx="8980">
                  <c:v>932.4000442866236</c:v>
                </c:pt>
                <c:pt idx="8981">
                  <c:v>932.50004429137334</c:v>
                </c:pt>
                <c:pt idx="8982">
                  <c:v>932.60004429612309</c:v>
                </c:pt>
                <c:pt idx="8983">
                  <c:v>932.70004430087283</c:v>
                </c:pt>
                <c:pt idx="8984">
                  <c:v>932.80004430562258</c:v>
                </c:pt>
                <c:pt idx="8985">
                  <c:v>932.90004431037232</c:v>
                </c:pt>
                <c:pt idx="8986">
                  <c:v>933.00004431512207</c:v>
                </c:pt>
                <c:pt idx="8987">
                  <c:v>933.10004431987181</c:v>
                </c:pt>
                <c:pt idx="8988">
                  <c:v>933.20004432462156</c:v>
                </c:pt>
                <c:pt idx="8989">
                  <c:v>933.3000443293713</c:v>
                </c:pt>
                <c:pt idx="8990">
                  <c:v>933.40004433412105</c:v>
                </c:pt>
                <c:pt idx="8991">
                  <c:v>933.50004433887079</c:v>
                </c:pt>
                <c:pt idx="8992">
                  <c:v>933.60004434362054</c:v>
                </c:pt>
                <c:pt idx="8993">
                  <c:v>933.70004434837028</c:v>
                </c:pt>
                <c:pt idx="8994">
                  <c:v>933.80004435312003</c:v>
                </c:pt>
                <c:pt idx="8995">
                  <c:v>933.90004435786977</c:v>
                </c:pt>
                <c:pt idx="8996">
                  <c:v>934.00004436261952</c:v>
                </c:pt>
                <c:pt idx="8997">
                  <c:v>934.10004436736926</c:v>
                </c:pt>
                <c:pt idx="8998">
                  <c:v>934.20004437211901</c:v>
                </c:pt>
                <c:pt idx="8999">
                  <c:v>934.30004437686875</c:v>
                </c:pt>
                <c:pt idx="9000">
                  <c:v>934.4000443816185</c:v>
                </c:pt>
                <c:pt idx="9001">
                  <c:v>934.50004438636824</c:v>
                </c:pt>
                <c:pt idx="9002">
                  <c:v>934.60004439111799</c:v>
                </c:pt>
                <c:pt idx="9003">
                  <c:v>934.70004439586774</c:v>
                </c:pt>
                <c:pt idx="9004">
                  <c:v>934.80004440061748</c:v>
                </c:pt>
                <c:pt idx="9005">
                  <c:v>934.90004440536723</c:v>
                </c:pt>
                <c:pt idx="9006">
                  <c:v>935.00004441011697</c:v>
                </c:pt>
                <c:pt idx="9007">
                  <c:v>935.10004441486672</c:v>
                </c:pt>
                <c:pt idx="9008">
                  <c:v>935.20004441961646</c:v>
                </c:pt>
                <c:pt idx="9009">
                  <c:v>935.30004442436621</c:v>
                </c:pt>
                <c:pt idx="9010">
                  <c:v>935.40004442911595</c:v>
                </c:pt>
                <c:pt idx="9011">
                  <c:v>935.5000444338657</c:v>
                </c:pt>
                <c:pt idx="9012">
                  <c:v>935.60004443861544</c:v>
                </c:pt>
                <c:pt idx="9013">
                  <c:v>935.70004444336519</c:v>
                </c:pt>
                <c:pt idx="9014">
                  <c:v>935.80004444811493</c:v>
                </c:pt>
                <c:pt idx="9015">
                  <c:v>935.90004445286468</c:v>
                </c:pt>
                <c:pt idx="9016">
                  <c:v>936.00004445761442</c:v>
                </c:pt>
                <c:pt idx="9017">
                  <c:v>936.10004446236417</c:v>
                </c:pt>
                <c:pt idx="9018">
                  <c:v>936.20004446711391</c:v>
                </c:pt>
                <c:pt idx="9019">
                  <c:v>936.30004447186366</c:v>
                </c:pt>
                <c:pt idx="9020">
                  <c:v>936.4000444766134</c:v>
                </c:pt>
                <c:pt idx="9021">
                  <c:v>936.50004448136315</c:v>
                </c:pt>
                <c:pt idx="9022">
                  <c:v>936.60004448611289</c:v>
                </c:pt>
                <c:pt idx="9023">
                  <c:v>936.70004449086264</c:v>
                </c:pt>
                <c:pt idx="9024">
                  <c:v>936.80004449561238</c:v>
                </c:pt>
                <c:pt idx="9025">
                  <c:v>936.90004450036213</c:v>
                </c:pt>
                <c:pt idx="9026">
                  <c:v>937.00004450511187</c:v>
                </c:pt>
                <c:pt idx="9027">
                  <c:v>937.10004450986162</c:v>
                </c:pt>
                <c:pt idx="9028">
                  <c:v>937.20004451461136</c:v>
                </c:pt>
                <c:pt idx="9029">
                  <c:v>937.30004451936111</c:v>
                </c:pt>
                <c:pt idx="9030">
                  <c:v>937.40004452411085</c:v>
                </c:pt>
                <c:pt idx="9031">
                  <c:v>937.5000445288606</c:v>
                </c:pt>
                <c:pt idx="9032">
                  <c:v>937.60004453361034</c:v>
                </c:pt>
                <c:pt idx="9033">
                  <c:v>937.70004453836009</c:v>
                </c:pt>
                <c:pt idx="9034">
                  <c:v>937.80004454310983</c:v>
                </c:pt>
                <c:pt idx="9035">
                  <c:v>937.90004454785958</c:v>
                </c:pt>
                <c:pt idx="9036">
                  <c:v>938.00004455260932</c:v>
                </c:pt>
                <c:pt idx="9037">
                  <c:v>938.10004455735907</c:v>
                </c:pt>
                <c:pt idx="9038">
                  <c:v>938.20004456210881</c:v>
                </c:pt>
                <c:pt idx="9039">
                  <c:v>938.30004456685856</c:v>
                </c:pt>
                <c:pt idx="9040">
                  <c:v>938.4000445716083</c:v>
                </c:pt>
                <c:pt idx="9041">
                  <c:v>938.50004457635805</c:v>
                </c:pt>
                <c:pt idx="9042">
                  <c:v>938.6000445811078</c:v>
                </c:pt>
                <c:pt idx="9043">
                  <c:v>938.70004458585754</c:v>
                </c:pt>
                <c:pt idx="9044">
                  <c:v>938.80004459060729</c:v>
                </c:pt>
                <c:pt idx="9045">
                  <c:v>938.90004459535703</c:v>
                </c:pt>
                <c:pt idx="9046">
                  <c:v>939.00004460010678</c:v>
                </c:pt>
                <c:pt idx="9047">
                  <c:v>939.10004460485652</c:v>
                </c:pt>
                <c:pt idx="9048">
                  <c:v>939.20004460960627</c:v>
                </c:pt>
                <c:pt idx="9049">
                  <c:v>939.30004461435601</c:v>
                </c:pt>
                <c:pt idx="9050">
                  <c:v>939.40004461910576</c:v>
                </c:pt>
                <c:pt idx="9051">
                  <c:v>939.5000446238555</c:v>
                </c:pt>
                <c:pt idx="9052">
                  <c:v>939.60004462860525</c:v>
                </c:pt>
                <c:pt idx="9053">
                  <c:v>939.70004463335499</c:v>
                </c:pt>
                <c:pt idx="9054">
                  <c:v>939.80004463810474</c:v>
                </c:pt>
                <c:pt idx="9055">
                  <c:v>939.90004464285448</c:v>
                </c:pt>
                <c:pt idx="9056">
                  <c:v>940.00004464760423</c:v>
                </c:pt>
                <c:pt idx="9057">
                  <c:v>940.10004465235397</c:v>
                </c:pt>
                <c:pt idx="9058">
                  <c:v>940.20004465710372</c:v>
                </c:pt>
                <c:pt idx="9059">
                  <c:v>940.30004466185346</c:v>
                </c:pt>
                <c:pt idx="9060">
                  <c:v>940.40004466660321</c:v>
                </c:pt>
                <c:pt idx="9061">
                  <c:v>940.50004467135295</c:v>
                </c:pt>
                <c:pt idx="9062">
                  <c:v>940.6000446761027</c:v>
                </c:pt>
                <c:pt idx="9063">
                  <c:v>940.70004468085244</c:v>
                </c:pt>
                <c:pt idx="9064">
                  <c:v>940.80004468560219</c:v>
                </c:pt>
                <c:pt idx="9065">
                  <c:v>940.90004469035193</c:v>
                </c:pt>
                <c:pt idx="9066">
                  <c:v>941.00004469510168</c:v>
                </c:pt>
                <c:pt idx="9067">
                  <c:v>941.10004469985142</c:v>
                </c:pt>
                <c:pt idx="9068">
                  <c:v>941.20004470460117</c:v>
                </c:pt>
                <c:pt idx="9069">
                  <c:v>941.30004470935091</c:v>
                </c:pt>
                <c:pt idx="9070">
                  <c:v>941.40004471410066</c:v>
                </c:pt>
                <c:pt idx="9071">
                  <c:v>941.5000447188504</c:v>
                </c:pt>
                <c:pt idx="9072">
                  <c:v>941.60004472360015</c:v>
                </c:pt>
                <c:pt idx="9073">
                  <c:v>941.70004472834989</c:v>
                </c:pt>
                <c:pt idx="9074">
                  <c:v>941.80004473309964</c:v>
                </c:pt>
                <c:pt idx="9075">
                  <c:v>941.90004473784938</c:v>
                </c:pt>
                <c:pt idx="9076">
                  <c:v>942.00004474259913</c:v>
                </c:pt>
                <c:pt idx="9077">
                  <c:v>942.10004474734887</c:v>
                </c:pt>
                <c:pt idx="9078">
                  <c:v>942.20004475209862</c:v>
                </c:pt>
                <c:pt idx="9079">
                  <c:v>942.30004475684837</c:v>
                </c:pt>
                <c:pt idx="9080">
                  <c:v>942.40004476159811</c:v>
                </c:pt>
                <c:pt idx="9081">
                  <c:v>942.50004476634786</c:v>
                </c:pt>
                <c:pt idx="9082">
                  <c:v>942.6000447710976</c:v>
                </c:pt>
                <c:pt idx="9083">
                  <c:v>942.70004477584735</c:v>
                </c:pt>
                <c:pt idx="9084">
                  <c:v>942.80004478059709</c:v>
                </c:pt>
                <c:pt idx="9085">
                  <c:v>942.90004478534684</c:v>
                </c:pt>
                <c:pt idx="9086">
                  <c:v>943.00004479009658</c:v>
                </c:pt>
                <c:pt idx="9087">
                  <c:v>943.10004479484633</c:v>
                </c:pt>
                <c:pt idx="9088">
                  <c:v>943.20004479959607</c:v>
                </c:pt>
                <c:pt idx="9089">
                  <c:v>943.30004480434582</c:v>
                </c:pt>
                <c:pt idx="9090">
                  <c:v>943.40004480909556</c:v>
                </c:pt>
                <c:pt idx="9091">
                  <c:v>943.50004481384531</c:v>
                </c:pt>
                <c:pt idx="9092">
                  <c:v>943.60004481859505</c:v>
                </c:pt>
                <c:pt idx="9093">
                  <c:v>943.7000448233448</c:v>
                </c:pt>
                <c:pt idx="9094">
                  <c:v>943.80004482809454</c:v>
                </c:pt>
                <c:pt idx="9095">
                  <c:v>943.90004483284429</c:v>
                </c:pt>
                <c:pt idx="9096">
                  <c:v>944.00004483759403</c:v>
                </c:pt>
                <c:pt idx="9097">
                  <c:v>944.10004484234378</c:v>
                </c:pt>
                <c:pt idx="9098">
                  <c:v>944.20004484709352</c:v>
                </c:pt>
                <c:pt idx="9099">
                  <c:v>944.30004485184327</c:v>
                </c:pt>
                <c:pt idx="9100">
                  <c:v>944.40004485659301</c:v>
                </c:pt>
                <c:pt idx="9101">
                  <c:v>944.50004486134276</c:v>
                </c:pt>
                <c:pt idx="9102">
                  <c:v>944.6000448660925</c:v>
                </c:pt>
                <c:pt idx="9103">
                  <c:v>944.70004487084225</c:v>
                </c:pt>
                <c:pt idx="9104">
                  <c:v>944.80004487559199</c:v>
                </c:pt>
                <c:pt idx="9105">
                  <c:v>944.90004488034174</c:v>
                </c:pt>
                <c:pt idx="9106">
                  <c:v>945.00004488509148</c:v>
                </c:pt>
                <c:pt idx="9107">
                  <c:v>945.10004488984123</c:v>
                </c:pt>
                <c:pt idx="9108">
                  <c:v>945.20004489459097</c:v>
                </c:pt>
                <c:pt idx="9109">
                  <c:v>945.30004489934072</c:v>
                </c:pt>
                <c:pt idx="9110">
                  <c:v>945.40004490409046</c:v>
                </c:pt>
                <c:pt idx="9111">
                  <c:v>945.50004490884021</c:v>
                </c:pt>
                <c:pt idx="9112">
                  <c:v>945.60004491358995</c:v>
                </c:pt>
                <c:pt idx="9113">
                  <c:v>945.7000449183397</c:v>
                </c:pt>
                <c:pt idx="9114">
                  <c:v>945.80004492308944</c:v>
                </c:pt>
                <c:pt idx="9115">
                  <c:v>945.90004492783919</c:v>
                </c:pt>
                <c:pt idx="9116">
                  <c:v>946.00004493258893</c:v>
                </c:pt>
                <c:pt idx="9117">
                  <c:v>946.10004493733868</c:v>
                </c:pt>
                <c:pt idx="9118">
                  <c:v>946.20004494208843</c:v>
                </c:pt>
                <c:pt idx="9119">
                  <c:v>946.30004494683817</c:v>
                </c:pt>
                <c:pt idx="9120">
                  <c:v>946.40004495158792</c:v>
                </c:pt>
                <c:pt idx="9121">
                  <c:v>946.50004495633766</c:v>
                </c:pt>
                <c:pt idx="9122">
                  <c:v>946.60004496108741</c:v>
                </c:pt>
                <c:pt idx="9123">
                  <c:v>946.70004496583715</c:v>
                </c:pt>
                <c:pt idx="9124">
                  <c:v>946.8000449705869</c:v>
                </c:pt>
                <c:pt idx="9125">
                  <c:v>946.90004497533664</c:v>
                </c:pt>
                <c:pt idx="9126">
                  <c:v>947.00004498008639</c:v>
                </c:pt>
                <c:pt idx="9127">
                  <c:v>947.10004498483613</c:v>
                </c:pt>
                <c:pt idx="9128">
                  <c:v>947.20004498958588</c:v>
                </c:pt>
                <c:pt idx="9129">
                  <c:v>947.30004499433562</c:v>
                </c:pt>
                <c:pt idx="9130">
                  <c:v>947.40004499908537</c:v>
                </c:pt>
                <c:pt idx="9131">
                  <c:v>947.50004500383511</c:v>
                </c:pt>
                <c:pt idx="9132">
                  <c:v>947.60004500858486</c:v>
                </c:pt>
                <c:pt idx="9133">
                  <c:v>947.7000450133346</c:v>
                </c:pt>
                <c:pt idx="9134">
                  <c:v>947.80004501808435</c:v>
                </c:pt>
                <c:pt idx="9135">
                  <c:v>947.90004502283409</c:v>
                </c:pt>
                <c:pt idx="9136">
                  <c:v>948.00004502758384</c:v>
                </c:pt>
                <c:pt idx="9137">
                  <c:v>948.10004503233358</c:v>
                </c:pt>
                <c:pt idx="9138">
                  <c:v>948.20004503708333</c:v>
                </c:pt>
                <c:pt idx="9139">
                  <c:v>948.30004504183307</c:v>
                </c:pt>
                <c:pt idx="9140">
                  <c:v>948.40004504658282</c:v>
                </c:pt>
                <c:pt idx="9141">
                  <c:v>948.50004505133256</c:v>
                </c:pt>
                <c:pt idx="9142">
                  <c:v>948.60004505608231</c:v>
                </c:pt>
                <c:pt idx="9143">
                  <c:v>948.70004506083205</c:v>
                </c:pt>
                <c:pt idx="9144">
                  <c:v>948.8000450655818</c:v>
                </c:pt>
                <c:pt idx="9145">
                  <c:v>948.90004507033154</c:v>
                </c:pt>
                <c:pt idx="9146">
                  <c:v>949.00004507508129</c:v>
                </c:pt>
                <c:pt idx="9147">
                  <c:v>949.10004507983103</c:v>
                </c:pt>
                <c:pt idx="9148">
                  <c:v>949.20004508458078</c:v>
                </c:pt>
                <c:pt idx="9149">
                  <c:v>949.30004508933052</c:v>
                </c:pt>
                <c:pt idx="9150">
                  <c:v>949.40004509408027</c:v>
                </c:pt>
                <c:pt idx="9151">
                  <c:v>949.50004509883001</c:v>
                </c:pt>
                <c:pt idx="9152">
                  <c:v>949.60004510357976</c:v>
                </c:pt>
                <c:pt idx="9153">
                  <c:v>949.7000451083295</c:v>
                </c:pt>
                <c:pt idx="9154">
                  <c:v>949.80004511307925</c:v>
                </c:pt>
                <c:pt idx="9155">
                  <c:v>949.90004511782899</c:v>
                </c:pt>
                <c:pt idx="9156">
                  <c:v>950.00004512257874</c:v>
                </c:pt>
                <c:pt idx="9157">
                  <c:v>950.10004512732849</c:v>
                </c:pt>
                <c:pt idx="9158">
                  <c:v>950.20004513207823</c:v>
                </c:pt>
                <c:pt idx="9159">
                  <c:v>950.30004513682798</c:v>
                </c:pt>
                <c:pt idx="9160">
                  <c:v>950.40004514157772</c:v>
                </c:pt>
                <c:pt idx="9161">
                  <c:v>950.50004514632747</c:v>
                </c:pt>
                <c:pt idx="9162">
                  <c:v>950.60004515107721</c:v>
                </c:pt>
                <c:pt idx="9163">
                  <c:v>950.70004515582696</c:v>
                </c:pt>
                <c:pt idx="9164">
                  <c:v>950.8000451605767</c:v>
                </c:pt>
                <c:pt idx="9165">
                  <c:v>950.90004516532645</c:v>
                </c:pt>
                <c:pt idx="9166">
                  <c:v>951.00004517007619</c:v>
                </c:pt>
                <c:pt idx="9167">
                  <c:v>951.10004517482594</c:v>
                </c:pt>
                <c:pt idx="9168">
                  <c:v>951.20004517957568</c:v>
                </c:pt>
                <c:pt idx="9169">
                  <c:v>951.30004518432543</c:v>
                </c:pt>
                <c:pt idx="9170">
                  <c:v>951.40004518907517</c:v>
                </c:pt>
                <c:pt idx="9171">
                  <c:v>951.50004519382492</c:v>
                </c:pt>
                <c:pt idx="9172">
                  <c:v>951.60004519857466</c:v>
                </c:pt>
                <c:pt idx="9173">
                  <c:v>951.70004520332441</c:v>
                </c:pt>
                <c:pt idx="9174">
                  <c:v>951.80004520807415</c:v>
                </c:pt>
                <c:pt idx="9175">
                  <c:v>951.9000452128239</c:v>
                </c:pt>
                <c:pt idx="9176">
                  <c:v>952.00004521757364</c:v>
                </c:pt>
                <c:pt idx="9177">
                  <c:v>952.10004522232339</c:v>
                </c:pt>
                <c:pt idx="9178">
                  <c:v>952.20004522707313</c:v>
                </c:pt>
                <c:pt idx="9179">
                  <c:v>952.30004523182288</c:v>
                </c:pt>
                <c:pt idx="9180">
                  <c:v>952.40004523657262</c:v>
                </c:pt>
                <c:pt idx="9181">
                  <c:v>952.50004524132237</c:v>
                </c:pt>
                <c:pt idx="9182">
                  <c:v>952.60004524607211</c:v>
                </c:pt>
                <c:pt idx="9183">
                  <c:v>952.70004525082186</c:v>
                </c:pt>
                <c:pt idx="9184">
                  <c:v>952.8000452555716</c:v>
                </c:pt>
                <c:pt idx="9185">
                  <c:v>952.90004526032135</c:v>
                </c:pt>
                <c:pt idx="9186">
                  <c:v>953.00004526507109</c:v>
                </c:pt>
                <c:pt idx="9187">
                  <c:v>953.10004526982084</c:v>
                </c:pt>
                <c:pt idx="9188">
                  <c:v>953.20004527457058</c:v>
                </c:pt>
                <c:pt idx="9189">
                  <c:v>953.30004527932033</c:v>
                </c:pt>
                <c:pt idx="9190">
                  <c:v>953.40004528407007</c:v>
                </c:pt>
                <c:pt idx="9191">
                  <c:v>953.50004528881982</c:v>
                </c:pt>
                <c:pt idx="9192">
                  <c:v>953.60004529356956</c:v>
                </c:pt>
                <c:pt idx="9193">
                  <c:v>953.70004529831931</c:v>
                </c:pt>
                <c:pt idx="9194">
                  <c:v>953.80004530306906</c:v>
                </c:pt>
                <c:pt idx="9195">
                  <c:v>953.9000453078188</c:v>
                </c:pt>
                <c:pt idx="9196">
                  <c:v>954.00004531256855</c:v>
                </c:pt>
                <c:pt idx="9197">
                  <c:v>954.10004531731829</c:v>
                </c:pt>
                <c:pt idx="9198">
                  <c:v>954.20004532206804</c:v>
                </c:pt>
                <c:pt idx="9199">
                  <c:v>954.30004532681778</c:v>
                </c:pt>
                <c:pt idx="9200">
                  <c:v>954.40004533156753</c:v>
                </c:pt>
                <c:pt idx="9201">
                  <c:v>954.50004533631727</c:v>
                </c:pt>
                <c:pt idx="9202">
                  <c:v>954.60004534106702</c:v>
                </c:pt>
                <c:pt idx="9203">
                  <c:v>954.70004534581676</c:v>
                </c:pt>
                <c:pt idx="9204">
                  <c:v>954.80004535056651</c:v>
                </c:pt>
                <c:pt idx="9205">
                  <c:v>954.90004535531625</c:v>
                </c:pt>
                <c:pt idx="9206">
                  <c:v>955.000045360066</c:v>
                </c:pt>
                <c:pt idx="9207">
                  <c:v>955.10004536481574</c:v>
                </c:pt>
                <c:pt idx="9208">
                  <c:v>955.20004536956549</c:v>
                </c:pt>
                <c:pt idx="9209">
                  <c:v>955.30004537431523</c:v>
                </c:pt>
                <c:pt idx="9210">
                  <c:v>955.40004537906498</c:v>
                </c:pt>
                <c:pt idx="9211">
                  <c:v>955.50004538381472</c:v>
                </c:pt>
                <c:pt idx="9212">
                  <c:v>955.60004538856447</c:v>
                </c:pt>
                <c:pt idx="9213">
                  <c:v>955.70004539331421</c:v>
                </c:pt>
                <c:pt idx="9214">
                  <c:v>955.80004539806396</c:v>
                </c:pt>
                <c:pt idx="9215">
                  <c:v>955.9000454028137</c:v>
                </c:pt>
                <c:pt idx="9216">
                  <c:v>956.00004540756345</c:v>
                </c:pt>
                <c:pt idx="9217">
                  <c:v>956.10004541231319</c:v>
                </c:pt>
                <c:pt idx="9218">
                  <c:v>956.20004541706294</c:v>
                </c:pt>
                <c:pt idx="9219">
                  <c:v>956.30004542181268</c:v>
                </c:pt>
                <c:pt idx="9220">
                  <c:v>956.40004542656243</c:v>
                </c:pt>
                <c:pt idx="9221">
                  <c:v>956.50004543131217</c:v>
                </c:pt>
                <c:pt idx="9222">
                  <c:v>956.60004543606192</c:v>
                </c:pt>
                <c:pt idx="9223">
                  <c:v>956.70004544081166</c:v>
                </c:pt>
                <c:pt idx="9224">
                  <c:v>956.80004544556141</c:v>
                </c:pt>
                <c:pt idx="9225">
                  <c:v>956.90004545031115</c:v>
                </c:pt>
                <c:pt idx="9226">
                  <c:v>957.0000454550609</c:v>
                </c:pt>
                <c:pt idx="9227">
                  <c:v>957.10004545981064</c:v>
                </c:pt>
                <c:pt idx="9228">
                  <c:v>957.20004546456039</c:v>
                </c:pt>
                <c:pt idx="9229">
                  <c:v>957.30004546931013</c:v>
                </c:pt>
                <c:pt idx="9230">
                  <c:v>957.40004547405988</c:v>
                </c:pt>
                <c:pt idx="9231">
                  <c:v>957.50004547880962</c:v>
                </c:pt>
                <c:pt idx="9232">
                  <c:v>957.60004548355937</c:v>
                </c:pt>
                <c:pt idx="9233">
                  <c:v>957.70004548830912</c:v>
                </c:pt>
                <c:pt idx="9234">
                  <c:v>957.80004549305886</c:v>
                </c:pt>
                <c:pt idx="9235">
                  <c:v>957.90004549780861</c:v>
                </c:pt>
                <c:pt idx="9236">
                  <c:v>958.00004550255835</c:v>
                </c:pt>
                <c:pt idx="9237">
                  <c:v>958.1000455073081</c:v>
                </c:pt>
                <c:pt idx="9238">
                  <c:v>958.20004551205784</c:v>
                </c:pt>
                <c:pt idx="9239">
                  <c:v>958.30004551680759</c:v>
                </c:pt>
                <c:pt idx="9240">
                  <c:v>958.40004552155733</c:v>
                </c:pt>
                <c:pt idx="9241">
                  <c:v>958.50004552630708</c:v>
                </c:pt>
                <c:pt idx="9242">
                  <c:v>958.60004553105682</c:v>
                </c:pt>
                <c:pt idx="9243">
                  <c:v>958.70004553580657</c:v>
                </c:pt>
                <c:pt idx="9244">
                  <c:v>958.80004554055631</c:v>
                </c:pt>
                <c:pt idx="9245">
                  <c:v>958.90004554530606</c:v>
                </c:pt>
                <c:pt idx="9246">
                  <c:v>959.0000455500558</c:v>
                </c:pt>
                <c:pt idx="9247">
                  <c:v>959.10004555480555</c:v>
                </c:pt>
                <c:pt idx="9248">
                  <c:v>959.20004555955529</c:v>
                </c:pt>
                <c:pt idx="9249">
                  <c:v>959.30004556430504</c:v>
                </c:pt>
                <c:pt idx="9250">
                  <c:v>959.40004556905478</c:v>
                </c:pt>
                <c:pt idx="9251">
                  <c:v>959.50004557380453</c:v>
                </c:pt>
                <c:pt idx="9252">
                  <c:v>959.60004557855427</c:v>
                </c:pt>
                <c:pt idx="9253">
                  <c:v>959.70004558330402</c:v>
                </c:pt>
                <c:pt idx="9254">
                  <c:v>959.80004558805376</c:v>
                </c:pt>
                <c:pt idx="9255">
                  <c:v>959.90004559280351</c:v>
                </c:pt>
                <c:pt idx="9256">
                  <c:v>960.00004559755325</c:v>
                </c:pt>
                <c:pt idx="9257">
                  <c:v>960.100045602303</c:v>
                </c:pt>
                <c:pt idx="9258">
                  <c:v>960.20004560705274</c:v>
                </c:pt>
                <c:pt idx="9259">
                  <c:v>960.30004561180249</c:v>
                </c:pt>
                <c:pt idx="9260">
                  <c:v>960.40004561655223</c:v>
                </c:pt>
                <c:pt idx="9261">
                  <c:v>960.50004562130198</c:v>
                </c:pt>
                <c:pt idx="9262">
                  <c:v>960.60004562605172</c:v>
                </c:pt>
                <c:pt idx="9263">
                  <c:v>960.70004563080147</c:v>
                </c:pt>
                <c:pt idx="9264">
                  <c:v>960.80004563555121</c:v>
                </c:pt>
                <c:pt idx="9265">
                  <c:v>960.90004564030096</c:v>
                </c:pt>
                <c:pt idx="9266">
                  <c:v>961.0000456450507</c:v>
                </c:pt>
                <c:pt idx="9267">
                  <c:v>961.10004564980045</c:v>
                </c:pt>
                <c:pt idx="9268">
                  <c:v>961.20004565455019</c:v>
                </c:pt>
                <c:pt idx="9269">
                  <c:v>961.30004565929994</c:v>
                </c:pt>
                <c:pt idx="9270">
                  <c:v>961.40004566404969</c:v>
                </c:pt>
                <c:pt idx="9271">
                  <c:v>961.50004566879943</c:v>
                </c:pt>
                <c:pt idx="9272">
                  <c:v>961.60004567354918</c:v>
                </c:pt>
                <c:pt idx="9273">
                  <c:v>961.70004567829892</c:v>
                </c:pt>
                <c:pt idx="9274">
                  <c:v>961.80004568304867</c:v>
                </c:pt>
                <c:pt idx="9275">
                  <c:v>961.90004568779841</c:v>
                </c:pt>
                <c:pt idx="9276">
                  <c:v>962.00004569254816</c:v>
                </c:pt>
                <c:pt idx="9277">
                  <c:v>962.1000456972979</c:v>
                </c:pt>
                <c:pt idx="9278">
                  <c:v>962.20004570204765</c:v>
                </c:pt>
                <c:pt idx="9279">
                  <c:v>962.30004570679739</c:v>
                </c:pt>
                <c:pt idx="9280">
                  <c:v>962.40004571154714</c:v>
                </c:pt>
                <c:pt idx="9281">
                  <c:v>962.50004571629688</c:v>
                </c:pt>
                <c:pt idx="9282">
                  <c:v>962.60004572104663</c:v>
                </c:pt>
                <c:pt idx="9283">
                  <c:v>962.70004572579637</c:v>
                </c:pt>
                <c:pt idx="9284">
                  <c:v>962.80004573054612</c:v>
                </c:pt>
                <c:pt idx="9285">
                  <c:v>962.90004573529586</c:v>
                </c:pt>
                <c:pt idx="9286">
                  <c:v>963.00004574004561</c:v>
                </c:pt>
                <c:pt idx="9287">
                  <c:v>963.10004574479535</c:v>
                </c:pt>
                <c:pt idx="9288">
                  <c:v>963.2000457495451</c:v>
                </c:pt>
                <c:pt idx="9289">
                  <c:v>963.30004575429484</c:v>
                </c:pt>
                <c:pt idx="9290">
                  <c:v>963.40004575904459</c:v>
                </c:pt>
                <c:pt idx="9291">
                  <c:v>963.50004576379433</c:v>
                </c:pt>
                <c:pt idx="9292">
                  <c:v>963.60004576854408</c:v>
                </c:pt>
                <c:pt idx="9293">
                  <c:v>963.70004577329382</c:v>
                </c:pt>
                <c:pt idx="9294">
                  <c:v>963.80004577804357</c:v>
                </c:pt>
                <c:pt idx="9295">
                  <c:v>963.90004578279331</c:v>
                </c:pt>
                <c:pt idx="9296">
                  <c:v>964.00004578754306</c:v>
                </c:pt>
                <c:pt idx="9297">
                  <c:v>964.1000457922928</c:v>
                </c:pt>
                <c:pt idx="9298">
                  <c:v>964.20004579704255</c:v>
                </c:pt>
                <c:pt idx="9299">
                  <c:v>964.30004580179229</c:v>
                </c:pt>
                <c:pt idx="9300">
                  <c:v>964.40004580654204</c:v>
                </c:pt>
                <c:pt idx="9301">
                  <c:v>964.50004581129178</c:v>
                </c:pt>
                <c:pt idx="9302">
                  <c:v>964.60004581604153</c:v>
                </c:pt>
                <c:pt idx="9303">
                  <c:v>964.70004582079127</c:v>
                </c:pt>
                <c:pt idx="9304">
                  <c:v>964.80004582554102</c:v>
                </c:pt>
                <c:pt idx="9305">
                  <c:v>964.90004583029076</c:v>
                </c:pt>
                <c:pt idx="9306">
                  <c:v>965.00004583504051</c:v>
                </c:pt>
                <c:pt idx="9307">
                  <c:v>965.10004583979025</c:v>
                </c:pt>
                <c:pt idx="9308">
                  <c:v>965.20004584454</c:v>
                </c:pt>
                <c:pt idx="9309">
                  <c:v>965.30004584928975</c:v>
                </c:pt>
                <c:pt idx="9310">
                  <c:v>965.40004585403949</c:v>
                </c:pt>
                <c:pt idx="9311">
                  <c:v>965.50004585878924</c:v>
                </c:pt>
                <c:pt idx="9312">
                  <c:v>965.60004586353898</c:v>
                </c:pt>
                <c:pt idx="9313">
                  <c:v>965.70004586828873</c:v>
                </c:pt>
                <c:pt idx="9314">
                  <c:v>965.80004587303847</c:v>
                </c:pt>
                <c:pt idx="9315">
                  <c:v>965.90004587778822</c:v>
                </c:pt>
                <c:pt idx="9316">
                  <c:v>966.00004588253796</c:v>
                </c:pt>
                <c:pt idx="9317">
                  <c:v>966.10004588728771</c:v>
                </c:pt>
                <c:pt idx="9318">
                  <c:v>966.20004589203745</c:v>
                </c:pt>
                <c:pt idx="9319">
                  <c:v>966.3000458967872</c:v>
                </c:pt>
                <c:pt idx="9320">
                  <c:v>966.40004590153694</c:v>
                </c:pt>
                <c:pt idx="9321">
                  <c:v>966.50004590628669</c:v>
                </c:pt>
                <c:pt idx="9322">
                  <c:v>966.60004591103643</c:v>
                </c:pt>
                <c:pt idx="9323">
                  <c:v>966.70004591578618</c:v>
                </c:pt>
                <c:pt idx="9324">
                  <c:v>966.80004592053592</c:v>
                </c:pt>
                <c:pt idx="9325">
                  <c:v>966.90004592528567</c:v>
                </c:pt>
                <c:pt idx="9326">
                  <c:v>967.00004593003541</c:v>
                </c:pt>
                <c:pt idx="9327">
                  <c:v>967.10004593478516</c:v>
                </c:pt>
                <c:pt idx="9328">
                  <c:v>967.2000459395349</c:v>
                </c:pt>
                <c:pt idx="9329">
                  <c:v>967.30004594428465</c:v>
                </c:pt>
                <c:pt idx="9330">
                  <c:v>967.40004594903439</c:v>
                </c:pt>
                <c:pt idx="9331">
                  <c:v>967.50004595378414</c:v>
                </c:pt>
                <c:pt idx="9332">
                  <c:v>967.60004595853388</c:v>
                </c:pt>
                <c:pt idx="9333">
                  <c:v>967.70004596328363</c:v>
                </c:pt>
                <c:pt idx="9334">
                  <c:v>967.80004596803337</c:v>
                </c:pt>
                <c:pt idx="9335">
                  <c:v>967.90004597278312</c:v>
                </c:pt>
                <c:pt idx="9336">
                  <c:v>968.00004597753286</c:v>
                </c:pt>
                <c:pt idx="9337">
                  <c:v>968.10004598228261</c:v>
                </c:pt>
                <c:pt idx="9338">
                  <c:v>968.20004598703235</c:v>
                </c:pt>
                <c:pt idx="9339">
                  <c:v>968.3000459917821</c:v>
                </c:pt>
                <c:pt idx="9340">
                  <c:v>968.40004599653184</c:v>
                </c:pt>
                <c:pt idx="9341">
                  <c:v>968.50004600128159</c:v>
                </c:pt>
                <c:pt idx="9342">
                  <c:v>968.60004600603133</c:v>
                </c:pt>
                <c:pt idx="9343">
                  <c:v>968.70004601078108</c:v>
                </c:pt>
                <c:pt idx="9344">
                  <c:v>968.80004601553082</c:v>
                </c:pt>
                <c:pt idx="9345">
                  <c:v>968.90004602028057</c:v>
                </c:pt>
                <c:pt idx="9346">
                  <c:v>969.00004602503031</c:v>
                </c:pt>
                <c:pt idx="9347">
                  <c:v>969.10004602978006</c:v>
                </c:pt>
                <c:pt idx="9348">
                  <c:v>969.20004603452981</c:v>
                </c:pt>
                <c:pt idx="9349">
                  <c:v>969.30004603927955</c:v>
                </c:pt>
                <c:pt idx="9350">
                  <c:v>969.4000460440293</c:v>
                </c:pt>
                <c:pt idx="9351">
                  <c:v>969.50004604877904</c:v>
                </c:pt>
                <c:pt idx="9352">
                  <c:v>969.60004605352879</c:v>
                </c:pt>
                <c:pt idx="9353">
                  <c:v>969.70004605827853</c:v>
                </c:pt>
                <c:pt idx="9354">
                  <c:v>969.80004606302828</c:v>
                </c:pt>
                <c:pt idx="9355">
                  <c:v>969.90004606777802</c:v>
                </c:pt>
                <c:pt idx="9356">
                  <c:v>970.00004607252777</c:v>
                </c:pt>
                <c:pt idx="9357">
                  <c:v>970.10004607727751</c:v>
                </c:pt>
                <c:pt idx="9358">
                  <c:v>970.20004608202726</c:v>
                </c:pt>
                <c:pt idx="9359">
                  <c:v>970.300046086777</c:v>
                </c:pt>
                <c:pt idx="9360">
                  <c:v>970.40004609152675</c:v>
                </c:pt>
                <c:pt idx="9361">
                  <c:v>970.50004609627649</c:v>
                </c:pt>
                <c:pt idx="9362">
                  <c:v>970.60004610102624</c:v>
                </c:pt>
                <c:pt idx="9363">
                  <c:v>970.70004610577598</c:v>
                </c:pt>
                <c:pt idx="9364">
                  <c:v>970.80004611052573</c:v>
                </c:pt>
                <c:pt idx="9365">
                  <c:v>970.90004611527547</c:v>
                </c:pt>
                <c:pt idx="9366">
                  <c:v>971.00004612002522</c:v>
                </c:pt>
                <c:pt idx="9367">
                  <c:v>971.10004612477496</c:v>
                </c:pt>
                <c:pt idx="9368">
                  <c:v>971.20004612952471</c:v>
                </c:pt>
                <c:pt idx="9369">
                  <c:v>971.30004613427445</c:v>
                </c:pt>
                <c:pt idx="9370">
                  <c:v>971.4000461390242</c:v>
                </c:pt>
                <c:pt idx="9371">
                  <c:v>971.50004614377394</c:v>
                </c:pt>
                <c:pt idx="9372">
                  <c:v>971.60004614852369</c:v>
                </c:pt>
                <c:pt idx="9373">
                  <c:v>971.70004615327343</c:v>
                </c:pt>
                <c:pt idx="9374">
                  <c:v>971.80004615802318</c:v>
                </c:pt>
                <c:pt idx="9375">
                  <c:v>971.90004616277292</c:v>
                </c:pt>
                <c:pt idx="9376">
                  <c:v>972.00004616752267</c:v>
                </c:pt>
                <c:pt idx="9377">
                  <c:v>972.10004617227241</c:v>
                </c:pt>
                <c:pt idx="9378">
                  <c:v>972.20004617702216</c:v>
                </c:pt>
                <c:pt idx="9379">
                  <c:v>972.3000461817719</c:v>
                </c:pt>
                <c:pt idx="9380">
                  <c:v>972.40004618652165</c:v>
                </c:pt>
                <c:pt idx="9381">
                  <c:v>972.50004619127139</c:v>
                </c:pt>
                <c:pt idx="9382">
                  <c:v>972.60004619602114</c:v>
                </c:pt>
                <c:pt idx="9383">
                  <c:v>972.70004620077088</c:v>
                </c:pt>
                <c:pt idx="9384">
                  <c:v>972.80004620552063</c:v>
                </c:pt>
                <c:pt idx="9385">
                  <c:v>972.90004621027038</c:v>
                </c:pt>
                <c:pt idx="9386">
                  <c:v>973.00004621502012</c:v>
                </c:pt>
                <c:pt idx="9387">
                  <c:v>973.10004621976987</c:v>
                </c:pt>
                <c:pt idx="9388">
                  <c:v>973.20004622451961</c:v>
                </c:pt>
                <c:pt idx="9389">
                  <c:v>973.30004622926936</c:v>
                </c:pt>
                <c:pt idx="9390">
                  <c:v>973.4000462340191</c:v>
                </c:pt>
                <c:pt idx="9391">
                  <c:v>973.50004623876885</c:v>
                </c:pt>
                <c:pt idx="9392">
                  <c:v>973.60004624351859</c:v>
                </c:pt>
                <c:pt idx="9393">
                  <c:v>973.70004624826834</c:v>
                </c:pt>
                <c:pt idx="9394">
                  <c:v>973.80004625301808</c:v>
                </c:pt>
                <c:pt idx="9395">
                  <c:v>973.90004625776783</c:v>
                </c:pt>
                <c:pt idx="9396">
                  <c:v>974.00004626251757</c:v>
                </c:pt>
                <c:pt idx="9397">
                  <c:v>974.10004626726732</c:v>
                </c:pt>
                <c:pt idx="9398">
                  <c:v>974.20004627201706</c:v>
                </c:pt>
                <c:pt idx="9399">
                  <c:v>974.30004627676681</c:v>
                </c:pt>
                <c:pt idx="9400">
                  <c:v>974.40004628151655</c:v>
                </c:pt>
                <c:pt idx="9401">
                  <c:v>974.5000462862663</c:v>
                </c:pt>
                <c:pt idx="9402">
                  <c:v>974.60004629101604</c:v>
                </c:pt>
                <c:pt idx="9403">
                  <c:v>974.70004629576579</c:v>
                </c:pt>
                <c:pt idx="9404">
                  <c:v>974.80004630051553</c:v>
                </c:pt>
                <c:pt idx="9405">
                  <c:v>974.90004630526528</c:v>
                </c:pt>
                <c:pt idx="9406">
                  <c:v>975.00004631001502</c:v>
                </c:pt>
                <c:pt idx="9407">
                  <c:v>975.10004631476477</c:v>
                </c:pt>
                <c:pt idx="9408">
                  <c:v>975.20004631951451</c:v>
                </c:pt>
                <c:pt idx="9409">
                  <c:v>975.30004632426426</c:v>
                </c:pt>
                <c:pt idx="9410">
                  <c:v>975.400046329014</c:v>
                </c:pt>
                <c:pt idx="9411">
                  <c:v>975.50004633376375</c:v>
                </c:pt>
                <c:pt idx="9412">
                  <c:v>975.60004633851349</c:v>
                </c:pt>
                <c:pt idx="9413">
                  <c:v>975.70004634326324</c:v>
                </c:pt>
                <c:pt idx="9414">
                  <c:v>975.80004634801298</c:v>
                </c:pt>
                <c:pt idx="9415">
                  <c:v>975.90004635276273</c:v>
                </c:pt>
                <c:pt idx="9416">
                  <c:v>976.00004635751247</c:v>
                </c:pt>
                <c:pt idx="9417">
                  <c:v>976.10004636226222</c:v>
                </c:pt>
                <c:pt idx="9418">
                  <c:v>976.20004636701196</c:v>
                </c:pt>
                <c:pt idx="9419">
                  <c:v>976.30004637176171</c:v>
                </c:pt>
                <c:pt idx="9420">
                  <c:v>976.40004637651145</c:v>
                </c:pt>
                <c:pt idx="9421">
                  <c:v>976.5000463812612</c:v>
                </c:pt>
                <c:pt idx="9422">
                  <c:v>976.60004638601094</c:v>
                </c:pt>
                <c:pt idx="9423">
                  <c:v>976.70004639076069</c:v>
                </c:pt>
                <c:pt idx="9424">
                  <c:v>976.80004639551044</c:v>
                </c:pt>
                <c:pt idx="9425">
                  <c:v>976.90004640026018</c:v>
                </c:pt>
                <c:pt idx="9426">
                  <c:v>977.00004640500993</c:v>
                </c:pt>
                <c:pt idx="9427">
                  <c:v>977.10004640975967</c:v>
                </c:pt>
                <c:pt idx="9428">
                  <c:v>977.20004641450942</c:v>
                </c:pt>
                <c:pt idx="9429">
                  <c:v>977.30004641925916</c:v>
                </c:pt>
                <c:pt idx="9430">
                  <c:v>977.40004642400891</c:v>
                </c:pt>
                <c:pt idx="9431">
                  <c:v>977.50004642875865</c:v>
                </c:pt>
                <c:pt idx="9432">
                  <c:v>977.6000464335084</c:v>
                </c:pt>
                <c:pt idx="9433">
                  <c:v>977.70004643825814</c:v>
                </c:pt>
                <c:pt idx="9434">
                  <c:v>977.80004644300789</c:v>
                </c:pt>
                <c:pt idx="9435">
                  <c:v>977.90004644775763</c:v>
                </c:pt>
                <c:pt idx="9436">
                  <c:v>978.00004645250738</c:v>
                </c:pt>
                <c:pt idx="9437">
                  <c:v>978.10004645725712</c:v>
                </c:pt>
                <c:pt idx="9438">
                  <c:v>978.20004646200687</c:v>
                </c:pt>
                <c:pt idx="9439">
                  <c:v>978.30004646675661</c:v>
                </c:pt>
                <c:pt idx="9440">
                  <c:v>978.40004647150636</c:v>
                </c:pt>
                <c:pt idx="9441">
                  <c:v>978.5000464762561</c:v>
                </c:pt>
                <c:pt idx="9442">
                  <c:v>978.60004648100585</c:v>
                </c:pt>
                <c:pt idx="9443">
                  <c:v>978.70004648575559</c:v>
                </c:pt>
                <c:pt idx="9444">
                  <c:v>978.80004649050534</c:v>
                </c:pt>
                <c:pt idx="9445">
                  <c:v>978.90004649525508</c:v>
                </c:pt>
                <c:pt idx="9446">
                  <c:v>979.00004650000483</c:v>
                </c:pt>
                <c:pt idx="9447">
                  <c:v>979.10004650475457</c:v>
                </c:pt>
                <c:pt idx="9448">
                  <c:v>979.20004650950432</c:v>
                </c:pt>
                <c:pt idx="9449">
                  <c:v>979.30004651425406</c:v>
                </c:pt>
                <c:pt idx="9450">
                  <c:v>979.40004651900381</c:v>
                </c:pt>
                <c:pt idx="9451">
                  <c:v>979.50004652375355</c:v>
                </c:pt>
                <c:pt idx="9452">
                  <c:v>979.6000465285033</c:v>
                </c:pt>
                <c:pt idx="9453">
                  <c:v>979.70004653325304</c:v>
                </c:pt>
                <c:pt idx="9454">
                  <c:v>979.80004653800279</c:v>
                </c:pt>
                <c:pt idx="9455">
                  <c:v>979.90004654275253</c:v>
                </c:pt>
                <c:pt idx="9456">
                  <c:v>980.00004654750228</c:v>
                </c:pt>
                <c:pt idx="9457">
                  <c:v>980.10004655225202</c:v>
                </c:pt>
                <c:pt idx="9458">
                  <c:v>980.20004655700177</c:v>
                </c:pt>
                <c:pt idx="9459">
                  <c:v>980.30004656175151</c:v>
                </c:pt>
                <c:pt idx="9460">
                  <c:v>980.40004656650126</c:v>
                </c:pt>
                <c:pt idx="9461">
                  <c:v>980.500046571251</c:v>
                </c:pt>
                <c:pt idx="9462">
                  <c:v>980.60004657600075</c:v>
                </c:pt>
                <c:pt idx="9463">
                  <c:v>980.7000465807505</c:v>
                </c:pt>
                <c:pt idx="9464">
                  <c:v>980.80004658550024</c:v>
                </c:pt>
                <c:pt idx="9465">
                  <c:v>980.90004659024999</c:v>
                </c:pt>
                <c:pt idx="9466">
                  <c:v>981.00004659499973</c:v>
                </c:pt>
                <c:pt idx="9467">
                  <c:v>981.10004659974948</c:v>
                </c:pt>
                <c:pt idx="9468">
                  <c:v>981.20004660449922</c:v>
                </c:pt>
                <c:pt idx="9469">
                  <c:v>981.30004660924897</c:v>
                </c:pt>
                <c:pt idx="9470">
                  <c:v>981.40004661399871</c:v>
                </c:pt>
                <c:pt idx="9471">
                  <c:v>981.50004661874846</c:v>
                </c:pt>
                <c:pt idx="9472">
                  <c:v>981.6000466234982</c:v>
                </c:pt>
                <c:pt idx="9473">
                  <c:v>981.70004662824795</c:v>
                </c:pt>
                <c:pt idx="9474">
                  <c:v>981.80004663299769</c:v>
                </c:pt>
                <c:pt idx="9475">
                  <c:v>981.90004663774744</c:v>
                </c:pt>
                <c:pt idx="9476">
                  <c:v>982.00004664249718</c:v>
                </c:pt>
                <c:pt idx="9477">
                  <c:v>982.10004664724693</c:v>
                </c:pt>
                <c:pt idx="9478">
                  <c:v>982.20004665199667</c:v>
                </c:pt>
                <c:pt idx="9479">
                  <c:v>982.30004665674642</c:v>
                </c:pt>
                <c:pt idx="9480">
                  <c:v>982.40004666149616</c:v>
                </c:pt>
                <c:pt idx="9481">
                  <c:v>982.50004666624591</c:v>
                </c:pt>
                <c:pt idx="9482">
                  <c:v>982.60004667099565</c:v>
                </c:pt>
                <c:pt idx="9483">
                  <c:v>982.7000466757454</c:v>
                </c:pt>
                <c:pt idx="9484">
                  <c:v>982.80004668049514</c:v>
                </c:pt>
                <c:pt idx="9485">
                  <c:v>982.90004668524489</c:v>
                </c:pt>
                <c:pt idx="9486">
                  <c:v>983.00004668999463</c:v>
                </c:pt>
                <c:pt idx="9487">
                  <c:v>983.10004669474438</c:v>
                </c:pt>
                <c:pt idx="9488">
                  <c:v>983.20004669949412</c:v>
                </c:pt>
                <c:pt idx="9489">
                  <c:v>983.30004670424387</c:v>
                </c:pt>
                <c:pt idx="9490">
                  <c:v>983.40004670899361</c:v>
                </c:pt>
                <c:pt idx="9491">
                  <c:v>983.50004671374336</c:v>
                </c:pt>
                <c:pt idx="9492">
                  <c:v>983.6000467184931</c:v>
                </c:pt>
                <c:pt idx="9493">
                  <c:v>983.70004672324285</c:v>
                </c:pt>
                <c:pt idx="9494">
                  <c:v>983.80004672799259</c:v>
                </c:pt>
                <c:pt idx="9495">
                  <c:v>983.90004673274234</c:v>
                </c:pt>
                <c:pt idx="9496">
                  <c:v>984.00004673749208</c:v>
                </c:pt>
                <c:pt idx="9497">
                  <c:v>984.10004674224183</c:v>
                </c:pt>
                <c:pt idx="9498">
                  <c:v>984.20004674699157</c:v>
                </c:pt>
                <c:pt idx="9499">
                  <c:v>984.30004675174132</c:v>
                </c:pt>
                <c:pt idx="9500">
                  <c:v>984.40004675649107</c:v>
                </c:pt>
                <c:pt idx="9501">
                  <c:v>984.50004676124081</c:v>
                </c:pt>
                <c:pt idx="9502">
                  <c:v>984.60004676599056</c:v>
                </c:pt>
                <c:pt idx="9503">
                  <c:v>984.7000467707403</c:v>
                </c:pt>
                <c:pt idx="9504">
                  <c:v>984.80004677549005</c:v>
                </c:pt>
                <c:pt idx="9505">
                  <c:v>984.90004678023979</c:v>
                </c:pt>
                <c:pt idx="9506">
                  <c:v>985.00004678498954</c:v>
                </c:pt>
                <c:pt idx="9507">
                  <c:v>985.10004678973928</c:v>
                </c:pt>
                <c:pt idx="9508">
                  <c:v>985.20004679448903</c:v>
                </c:pt>
                <c:pt idx="9509">
                  <c:v>985.30004679923877</c:v>
                </c:pt>
                <c:pt idx="9510">
                  <c:v>985.40004680398852</c:v>
                </c:pt>
                <c:pt idx="9511">
                  <c:v>985.50004680873826</c:v>
                </c:pt>
                <c:pt idx="9512">
                  <c:v>985.60004681348801</c:v>
                </c:pt>
                <c:pt idx="9513">
                  <c:v>985.70004681823775</c:v>
                </c:pt>
                <c:pt idx="9514">
                  <c:v>985.8000468229875</c:v>
                </c:pt>
                <c:pt idx="9515">
                  <c:v>985.90004682773724</c:v>
                </c:pt>
                <c:pt idx="9516">
                  <c:v>986.00004683248699</c:v>
                </c:pt>
                <c:pt idx="9517">
                  <c:v>986.10004683723673</c:v>
                </c:pt>
                <c:pt idx="9518">
                  <c:v>986.20004684198648</c:v>
                </c:pt>
                <c:pt idx="9519">
                  <c:v>986.30004684673622</c:v>
                </c:pt>
                <c:pt idx="9520">
                  <c:v>986.40004685148597</c:v>
                </c:pt>
                <c:pt idx="9521">
                  <c:v>986.50004685623571</c:v>
                </c:pt>
                <c:pt idx="9522">
                  <c:v>986.60004686098546</c:v>
                </c:pt>
                <c:pt idx="9523">
                  <c:v>986.7000468657352</c:v>
                </c:pt>
                <c:pt idx="9524">
                  <c:v>986.80004687048495</c:v>
                </c:pt>
                <c:pt idx="9525">
                  <c:v>986.90004687523469</c:v>
                </c:pt>
                <c:pt idx="9526">
                  <c:v>987.00004687998444</c:v>
                </c:pt>
                <c:pt idx="9527">
                  <c:v>987.10004688473418</c:v>
                </c:pt>
                <c:pt idx="9528">
                  <c:v>987.20004688948393</c:v>
                </c:pt>
                <c:pt idx="9529">
                  <c:v>987.30004689423367</c:v>
                </c:pt>
                <c:pt idx="9530">
                  <c:v>987.40004689898342</c:v>
                </c:pt>
                <c:pt idx="9531">
                  <c:v>987.50004690373316</c:v>
                </c:pt>
                <c:pt idx="9532">
                  <c:v>987.60004690848291</c:v>
                </c:pt>
                <c:pt idx="9533">
                  <c:v>987.70004691323265</c:v>
                </c:pt>
                <c:pt idx="9534">
                  <c:v>987.8000469179824</c:v>
                </c:pt>
                <c:pt idx="9535">
                  <c:v>987.90004692273214</c:v>
                </c:pt>
                <c:pt idx="9536">
                  <c:v>988.00004692748189</c:v>
                </c:pt>
                <c:pt idx="9537">
                  <c:v>988.10004693223163</c:v>
                </c:pt>
                <c:pt idx="9538">
                  <c:v>988.20004693698138</c:v>
                </c:pt>
                <c:pt idx="9539">
                  <c:v>988.30004694173113</c:v>
                </c:pt>
                <c:pt idx="9540">
                  <c:v>988.40004694648087</c:v>
                </c:pt>
                <c:pt idx="9541">
                  <c:v>988.50004695123062</c:v>
                </c:pt>
                <c:pt idx="9542">
                  <c:v>988.60004695598036</c:v>
                </c:pt>
                <c:pt idx="9543">
                  <c:v>988.70004696073011</c:v>
                </c:pt>
                <c:pt idx="9544">
                  <c:v>988.80004696547985</c:v>
                </c:pt>
                <c:pt idx="9545">
                  <c:v>988.9000469702296</c:v>
                </c:pt>
                <c:pt idx="9546">
                  <c:v>989.00004697497934</c:v>
                </c:pt>
                <c:pt idx="9547">
                  <c:v>989.10004697972909</c:v>
                </c:pt>
                <c:pt idx="9548">
                  <c:v>989.20004698447883</c:v>
                </c:pt>
                <c:pt idx="9549">
                  <c:v>989.30004698922858</c:v>
                </c:pt>
                <c:pt idx="9550">
                  <c:v>989.40004699397832</c:v>
                </c:pt>
                <c:pt idx="9551">
                  <c:v>989.50004699872807</c:v>
                </c:pt>
                <c:pt idx="9552">
                  <c:v>989.60004700347781</c:v>
                </c:pt>
                <c:pt idx="9553">
                  <c:v>989.70004700822756</c:v>
                </c:pt>
                <c:pt idx="9554">
                  <c:v>989.8000470129773</c:v>
                </c:pt>
                <c:pt idx="9555">
                  <c:v>989.90004701772705</c:v>
                </c:pt>
                <c:pt idx="9556">
                  <c:v>990.00004702247679</c:v>
                </c:pt>
                <c:pt idx="9557">
                  <c:v>990.10004702722654</c:v>
                </c:pt>
                <c:pt idx="9558">
                  <c:v>990.20004703197628</c:v>
                </c:pt>
                <c:pt idx="9559">
                  <c:v>990.30004703672603</c:v>
                </c:pt>
                <c:pt idx="9560">
                  <c:v>990.40004704147577</c:v>
                </c:pt>
                <c:pt idx="9561">
                  <c:v>990.50004704622552</c:v>
                </c:pt>
                <c:pt idx="9562">
                  <c:v>990.60004705097526</c:v>
                </c:pt>
                <c:pt idx="9563">
                  <c:v>990.70004705572501</c:v>
                </c:pt>
                <c:pt idx="9564">
                  <c:v>990.80004706047475</c:v>
                </c:pt>
                <c:pt idx="9565">
                  <c:v>990.9000470652245</c:v>
                </c:pt>
                <c:pt idx="9566">
                  <c:v>991.00004706997424</c:v>
                </c:pt>
                <c:pt idx="9567">
                  <c:v>991.10004707472399</c:v>
                </c:pt>
                <c:pt idx="9568">
                  <c:v>991.20004707947373</c:v>
                </c:pt>
                <c:pt idx="9569">
                  <c:v>991.30004708422348</c:v>
                </c:pt>
                <c:pt idx="9570">
                  <c:v>991.40004708897322</c:v>
                </c:pt>
                <c:pt idx="9571">
                  <c:v>991.50004709372297</c:v>
                </c:pt>
                <c:pt idx="9572">
                  <c:v>991.60004709847271</c:v>
                </c:pt>
                <c:pt idx="9573">
                  <c:v>991.70004710322246</c:v>
                </c:pt>
                <c:pt idx="9574">
                  <c:v>991.8000471079722</c:v>
                </c:pt>
                <c:pt idx="9575">
                  <c:v>991.90004711272195</c:v>
                </c:pt>
                <c:pt idx="9576">
                  <c:v>992.00004711747169</c:v>
                </c:pt>
                <c:pt idx="9577">
                  <c:v>992.10004712222144</c:v>
                </c:pt>
                <c:pt idx="9578">
                  <c:v>992.20004712697119</c:v>
                </c:pt>
                <c:pt idx="9579">
                  <c:v>992.30004713172093</c:v>
                </c:pt>
                <c:pt idx="9580">
                  <c:v>992.40004713647068</c:v>
                </c:pt>
                <c:pt idx="9581">
                  <c:v>992.50004714122042</c:v>
                </c:pt>
                <c:pt idx="9582">
                  <c:v>992.60004714597017</c:v>
                </c:pt>
                <c:pt idx="9583">
                  <c:v>992.70004715071991</c:v>
                </c:pt>
                <c:pt idx="9584">
                  <c:v>992.80004715546966</c:v>
                </c:pt>
                <c:pt idx="9585">
                  <c:v>992.9000471602194</c:v>
                </c:pt>
                <c:pt idx="9586">
                  <c:v>993.00004716496915</c:v>
                </c:pt>
                <c:pt idx="9587">
                  <c:v>993.10004716971889</c:v>
                </c:pt>
                <c:pt idx="9588">
                  <c:v>993.20004717446864</c:v>
                </c:pt>
                <c:pt idx="9589">
                  <c:v>993.30004717921838</c:v>
                </c:pt>
                <c:pt idx="9590">
                  <c:v>993.40004718396813</c:v>
                </c:pt>
                <c:pt idx="9591">
                  <c:v>993.50004718871787</c:v>
                </c:pt>
                <c:pt idx="9592">
                  <c:v>993.60004719346762</c:v>
                </c:pt>
                <c:pt idx="9593">
                  <c:v>993.70004719821736</c:v>
                </c:pt>
                <c:pt idx="9594">
                  <c:v>993.80004720296711</c:v>
                </c:pt>
                <c:pt idx="9595">
                  <c:v>993.90004720771685</c:v>
                </c:pt>
                <c:pt idx="9596">
                  <c:v>994.0000472124666</c:v>
                </c:pt>
                <c:pt idx="9597">
                  <c:v>994.10004721721634</c:v>
                </c:pt>
                <c:pt idx="9598">
                  <c:v>994.20004722196609</c:v>
                </c:pt>
                <c:pt idx="9599">
                  <c:v>994.30004722671583</c:v>
                </c:pt>
                <c:pt idx="9600">
                  <c:v>994.40004723146558</c:v>
                </c:pt>
                <c:pt idx="9601">
                  <c:v>994.50004723621532</c:v>
                </c:pt>
                <c:pt idx="9602">
                  <c:v>994.60004724096507</c:v>
                </c:pt>
                <c:pt idx="9603">
                  <c:v>994.70004724571481</c:v>
                </c:pt>
                <c:pt idx="9604">
                  <c:v>994.80004725046456</c:v>
                </c:pt>
                <c:pt idx="9605">
                  <c:v>994.9000472552143</c:v>
                </c:pt>
                <c:pt idx="9606">
                  <c:v>995.00004725996405</c:v>
                </c:pt>
                <c:pt idx="9607">
                  <c:v>995.10004726471379</c:v>
                </c:pt>
                <c:pt idx="9608">
                  <c:v>995.20004726946354</c:v>
                </c:pt>
                <c:pt idx="9609">
                  <c:v>995.30004727421328</c:v>
                </c:pt>
                <c:pt idx="9610">
                  <c:v>995.40004727896303</c:v>
                </c:pt>
                <c:pt idx="9611">
                  <c:v>995.50004728371277</c:v>
                </c:pt>
                <c:pt idx="9612">
                  <c:v>995.60004728846252</c:v>
                </c:pt>
                <c:pt idx="9613">
                  <c:v>995.70004729321226</c:v>
                </c:pt>
                <c:pt idx="9614">
                  <c:v>995.80004729796201</c:v>
                </c:pt>
                <c:pt idx="9615">
                  <c:v>995.90004730271176</c:v>
                </c:pt>
                <c:pt idx="9616">
                  <c:v>996.0000473074615</c:v>
                </c:pt>
                <c:pt idx="9617">
                  <c:v>996.10004731221125</c:v>
                </c:pt>
                <c:pt idx="9618">
                  <c:v>996.20004731696099</c:v>
                </c:pt>
                <c:pt idx="9619">
                  <c:v>996.30004732171074</c:v>
                </c:pt>
                <c:pt idx="9620">
                  <c:v>996.40004732646048</c:v>
                </c:pt>
                <c:pt idx="9621">
                  <c:v>996.50004733121023</c:v>
                </c:pt>
                <c:pt idx="9622">
                  <c:v>996.60004733595997</c:v>
                </c:pt>
                <c:pt idx="9623">
                  <c:v>996.70004734070972</c:v>
                </c:pt>
                <c:pt idx="9624">
                  <c:v>996.80004734545946</c:v>
                </c:pt>
                <c:pt idx="9625">
                  <c:v>996.90004735020921</c:v>
                </c:pt>
                <c:pt idx="9626">
                  <c:v>997.00004735495895</c:v>
                </c:pt>
                <c:pt idx="9627">
                  <c:v>997.1000473597087</c:v>
                </c:pt>
                <c:pt idx="9628">
                  <c:v>997.20004736445844</c:v>
                </c:pt>
                <c:pt idx="9629">
                  <c:v>997.30004736920819</c:v>
                </c:pt>
                <c:pt idx="9630">
                  <c:v>997.40004737395793</c:v>
                </c:pt>
                <c:pt idx="9631">
                  <c:v>997.50004737870768</c:v>
                </c:pt>
                <c:pt idx="9632">
                  <c:v>997.60004738345742</c:v>
                </c:pt>
                <c:pt idx="9633">
                  <c:v>997.70004738820717</c:v>
                </c:pt>
                <c:pt idx="9634">
                  <c:v>997.80004739295691</c:v>
                </c:pt>
                <c:pt idx="9635">
                  <c:v>997.90004739770666</c:v>
                </c:pt>
                <c:pt idx="9636">
                  <c:v>998.0000474024564</c:v>
                </c:pt>
                <c:pt idx="9637">
                  <c:v>998.10004740720615</c:v>
                </c:pt>
                <c:pt idx="9638">
                  <c:v>998.20004741195589</c:v>
                </c:pt>
                <c:pt idx="9639">
                  <c:v>998.30004741670564</c:v>
                </c:pt>
                <c:pt idx="9640">
                  <c:v>998.40004742145538</c:v>
                </c:pt>
                <c:pt idx="9641">
                  <c:v>998.50004742620513</c:v>
                </c:pt>
                <c:pt idx="9642">
                  <c:v>998.60004743095487</c:v>
                </c:pt>
                <c:pt idx="9643">
                  <c:v>998.70004743570462</c:v>
                </c:pt>
                <c:pt idx="9644">
                  <c:v>998.80004744045436</c:v>
                </c:pt>
                <c:pt idx="9645">
                  <c:v>998.90004744520411</c:v>
                </c:pt>
                <c:pt idx="9646">
                  <c:v>999.00004744995385</c:v>
                </c:pt>
                <c:pt idx="9647">
                  <c:v>999.1000474547036</c:v>
                </c:pt>
                <c:pt idx="9648">
                  <c:v>999.20004745945334</c:v>
                </c:pt>
                <c:pt idx="9649">
                  <c:v>999.30004746420309</c:v>
                </c:pt>
                <c:pt idx="9650">
                  <c:v>999.40004746895283</c:v>
                </c:pt>
                <c:pt idx="9651">
                  <c:v>999.50004747370258</c:v>
                </c:pt>
                <c:pt idx="9652">
                  <c:v>999.60004747845232</c:v>
                </c:pt>
                <c:pt idx="9653">
                  <c:v>999.70004748320207</c:v>
                </c:pt>
                <c:pt idx="9654">
                  <c:v>999.80004748795182</c:v>
                </c:pt>
                <c:pt idx="9655">
                  <c:v>999.90004749270156</c:v>
                </c:pt>
                <c:pt idx="9656">
                  <c:v>1000.0000474974513</c:v>
                </c:pt>
                <c:pt idx="9657">
                  <c:v>1000.1000475022011</c:v>
                </c:pt>
                <c:pt idx="9658">
                  <c:v>1000.2000475069508</c:v>
                </c:pt>
                <c:pt idx="9659">
                  <c:v>1000.3000475117005</c:v>
                </c:pt>
                <c:pt idx="9660">
                  <c:v>1000.4000475164503</c:v>
                </c:pt>
                <c:pt idx="9661">
                  <c:v>1000.5000475212</c:v>
                </c:pt>
                <c:pt idx="9662">
                  <c:v>1000.6000475259498</c:v>
                </c:pt>
                <c:pt idx="9663">
                  <c:v>1000.7000475306995</c:v>
                </c:pt>
                <c:pt idx="9664">
                  <c:v>1000.8000475354493</c:v>
                </c:pt>
                <c:pt idx="9665">
                  <c:v>1000.900047540199</c:v>
                </c:pt>
                <c:pt idx="9666">
                  <c:v>1001.0000475449488</c:v>
                </c:pt>
                <c:pt idx="9667">
                  <c:v>1001.1000475496985</c:v>
                </c:pt>
                <c:pt idx="9668">
                  <c:v>1001.2000475544482</c:v>
                </c:pt>
                <c:pt idx="9669">
                  <c:v>1001.300047559198</c:v>
                </c:pt>
                <c:pt idx="9670">
                  <c:v>1001.4000475639477</c:v>
                </c:pt>
                <c:pt idx="9671">
                  <c:v>1001.5000475686975</c:v>
                </c:pt>
                <c:pt idx="9672">
                  <c:v>1001.6000475734472</c:v>
                </c:pt>
                <c:pt idx="9673">
                  <c:v>1001.700047578197</c:v>
                </c:pt>
                <c:pt idx="9674">
                  <c:v>1001.8000475829467</c:v>
                </c:pt>
                <c:pt idx="9675">
                  <c:v>1001.9000475876965</c:v>
                </c:pt>
                <c:pt idx="9676">
                  <c:v>1002.0000475924462</c:v>
                </c:pt>
                <c:pt idx="9677">
                  <c:v>1002.100047597196</c:v>
                </c:pt>
                <c:pt idx="9678">
                  <c:v>1002.2000476019457</c:v>
                </c:pt>
                <c:pt idx="9679">
                  <c:v>1002.3000476066954</c:v>
                </c:pt>
                <c:pt idx="9680">
                  <c:v>1002.4000476114452</c:v>
                </c:pt>
                <c:pt idx="9681">
                  <c:v>1002.5000476161949</c:v>
                </c:pt>
                <c:pt idx="9682">
                  <c:v>1002.6000476209447</c:v>
                </c:pt>
                <c:pt idx="9683">
                  <c:v>1002.7000476256944</c:v>
                </c:pt>
                <c:pt idx="9684">
                  <c:v>1002.8000476304442</c:v>
                </c:pt>
                <c:pt idx="9685">
                  <c:v>1002.9000476351939</c:v>
                </c:pt>
                <c:pt idx="9686">
                  <c:v>1003.0000476399437</c:v>
                </c:pt>
                <c:pt idx="9687">
                  <c:v>1003.1000476446934</c:v>
                </c:pt>
                <c:pt idx="9688">
                  <c:v>1003.2000476494431</c:v>
                </c:pt>
                <c:pt idx="9689">
                  <c:v>1003.3000476541929</c:v>
                </c:pt>
                <c:pt idx="9690">
                  <c:v>1003.4000476589426</c:v>
                </c:pt>
                <c:pt idx="9691">
                  <c:v>1003.5000476636924</c:v>
                </c:pt>
                <c:pt idx="9692">
                  <c:v>1003.6000476684421</c:v>
                </c:pt>
                <c:pt idx="9693">
                  <c:v>1003.7000476731919</c:v>
                </c:pt>
                <c:pt idx="9694">
                  <c:v>1003.8000476779416</c:v>
                </c:pt>
                <c:pt idx="9695">
                  <c:v>1003.9000476826914</c:v>
                </c:pt>
                <c:pt idx="9696">
                  <c:v>1004.0000476874411</c:v>
                </c:pt>
                <c:pt idx="9697">
                  <c:v>1004.1000476921909</c:v>
                </c:pt>
                <c:pt idx="9698">
                  <c:v>1004.2000476969406</c:v>
                </c:pt>
                <c:pt idx="9699">
                  <c:v>1004.3000477016903</c:v>
                </c:pt>
                <c:pt idx="9700">
                  <c:v>1004.4000477064401</c:v>
                </c:pt>
                <c:pt idx="9701">
                  <c:v>1004.5000477111898</c:v>
                </c:pt>
                <c:pt idx="9702">
                  <c:v>1004.6000477159396</c:v>
                </c:pt>
                <c:pt idx="9703">
                  <c:v>1004.7000477206893</c:v>
                </c:pt>
                <c:pt idx="9704">
                  <c:v>1004.8000477254391</c:v>
                </c:pt>
                <c:pt idx="9705">
                  <c:v>1004.9000477301888</c:v>
                </c:pt>
                <c:pt idx="9706">
                  <c:v>1005.0000477349386</c:v>
                </c:pt>
                <c:pt idx="9707">
                  <c:v>1005.1000477396883</c:v>
                </c:pt>
                <c:pt idx="9708">
                  <c:v>1005.2000477444381</c:v>
                </c:pt>
                <c:pt idx="9709">
                  <c:v>1005.3000477491878</c:v>
                </c:pt>
                <c:pt idx="9710">
                  <c:v>1005.4000477539375</c:v>
                </c:pt>
                <c:pt idx="9711">
                  <c:v>1005.5000477586873</c:v>
                </c:pt>
                <c:pt idx="9712">
                  <c:v>1005.600047763437</c:v>
                </c:pt>
                <c:pt idx="9713">
                  <c:v>1005.7000477681868</c:v>
                </c:pt>
                <c:pt idx="9714">
                  <c:v>1005.8000477729365</c:v>
                </c:pt>
                <c:pt idx="9715">
                  <c:v>1005.9000477776863</c:v>
                </c:pt>
                <c:pt idx="9716">
                  <c:v>1006.000047782436</c:v>
                </c:pt>
                <c:pt idx="9717">
                  <c:v>1006.1000477871858</c:v>
                </c:pt>
                <c:pt idx="9718">
                  <c:v>1006.2000477919355</c:v>
                </c:pt>
                <c:pt idx="9719">
                  <c:v>1006.3000477966852</c:v>
                </c:pt>
                <c:pt idx="9720">
                  <c:v>1006.400047801435</c:v>
                </c:pt>
                <c:pt idx="9721">
                  <c:v>1006.5000478061847</c:v>
                </c:pt>
                <c:pt idx="9722">
                  <c:v>1006.6000478109345</c:v>
                </c:pt>
                <c:pt idx="9723">
                  <c:v>1006.7000478156842</c:v>
                </c:pt>
                <c:pt idx="9724">
                  <c:v>1006.800047820434</c:v>
                </c:pt>
                <c:pt idx="9725">
                  <c:v>1006.9000478251837</c:v>
                </c:pt>
                <c:pt idx="9726">
                  <c:v>1007.0000478299335</c:v>
                </c:pt>
                <c:pt idx="9727">
                  <c:v>1007.1000478346832</c:v>
                </c:pt>
                <c:pt idx="9728">
                  <c:v>1007.200047839433</c:v>
                </c:pt>
                <c:pt idx="9729">
                  <c:v>1007.3000478441827</c:v>
                </c:pt>
                <c:pt idx="9730">
                  <c:v>1007.4000478489324</c:v>
                </c:pt>
                <c:pt idx="9731">
                  <c:v>1007.5000478536822</c:v>
                </c:pt>
                <c:pt idx="9732">
                  <c:v>1007.6000478584319</c:v>
                </c:pt>
                <c:pt idx="9733">
                  <c:v>1007.7000478631817</c:v>
                </c:pt>
                <c:pt idx="9734">
                  <c:v>1007.8000478679314</c:v>
                </c:pt>
                <c:pt idx="9735">
                  <c:v>1007.9000478726812</c:v>
                </c:pt>
                <c:pt idx="9736">
                  <c:v>1008.0000478774309</c:v>
                </c:pt>
                <c:pt idx="9737">
                  <c:v>1008.1000478821807</c:v>
                </c:pt>
                <c:pt idx="9738">
                  <c:v>1008.2000478869304</c:v>
                </c:pt>
                <c:pt idx="9739">
                  <c:v>1008.3000478916802</c:v>
                </c:pt>
                <c:pt idx="9740">
                  <c:v>1008.4000478964299</c:v>
                </c:pt>
                <c:pt idx="9741">
                  <c:v>1008.5000479011796</c:v>
                </c:pt>
                <c:pt idx="9742">
                  <c:v>1008.6000479059294</c:v>
                </c:pt>
                <c:pt idx="9743">
                  <c:v>1008.7000479106791</c:v>
                </c:pt>
                <c:pt idx="9744">
                  <c:v>1008.8000479154289</c:v>
                </c:pt>
                <c:pt idx="9745">
                  <c:v>1008.9000479201786</c:v>
                </c:pt>
                <c:pt idx="9746">
                  <c:v>1009.0000479249284</c:v>
                </c:pt>
                <c:pt idx="9747">
                  <c:v>1009.1000479296781</c:v>
                </c:pt>
                <c:pt idx="9748">
                  <c:v>1009.2000479344279</c:v>
                </c:pt>
                <c:pt idx="9749">
                  <c:v>1009.3000479391776</c:v>
                </c:pt>
                <c:pt idx="9750">
                  <c:v>1009.4000479439273</c:v>
                </c:pt>
                <c:pt idx="9751">
                  <c:v>1009.5000479486771</c:v>
                </c:pt>
                <c:pt idx="9752">
                  <c:v>1009.6000479534268</c:v>
                </c:pt>
                <c:pt idx="9753">
                  <c:v>1009.7000479581766</c:v>
                </c:pt>
                <c:pt idx="9754">
                  <c:v>1009.8000479629263</c:v>
                </c:pt>
                <c:pt idx="9755">
                  <c:v>1009.9000479676761</c:v>
                </c:pt>
                <c:pt idx="9756">
                  <c:v>1010.0000479724258</c:v>
                </c:pt>
                <c:pt idx="9757">
                  <c:v>1010.1000479771756</c:v>
                </c:pt>
                <c:pt idx="9758">
                  <c:v>1010.2000479819253</c:v>
                </c:pt>
                <c:pt idx="9759">
                  <c:v>1010.3000479866751</c:v>
                </c:pt>
                <c:pt idx="9760">
                  <c:v>1010.4000479914248</c:v>
                </c:pt>
                <c:pt idx="9761">
                  <c:v>1010.5000479961745</c:v>
                </c:pt>
                <c:pt idx="9762">
                  <c:v>1010.6000480009243</c:v>
                </c:pt>
                <c:pt idx="9763">
                  <c:v>1010.700048005674</c:v>
                </c:pt>
                <c:pt idx="9764">
                  <c:v>1010.8000480104238</c:v>
                </c:pt>
                <c:pt idx="9765">
                  <c:v>1010.9000480151735</c:v>
                </c:pt>
                <c:pt idx="9766">
                  <c:v>1011.0000480199233</c:v>
                </c:pt>
                <c:pt idx="9767">
                  <c:v>1011.100048024673</c:v>
                </c:pt>
                <c:pt idx="9768">
                  <c:v>1011.2000480294228</c:v>
                </c:pt>
                <c:pt idx="9769">
                  <c:v>1011.3000480341725</c:v>
                </c:pt>
                <c:pt idx="9770">
                  <c:v>1011.4000480389223</c:v>
                </c:pt>
                <c:pt idx="9771">
                  <c:v>1011.500048043672</c:v>
                </c:pt>
                <c:pt idx="9772">
                  <c:v>1011.6000480484217</c:v>
                </c:pt>
                <c:pt idx="9773">
                  <c:v>1011.7000480531715</c:v>
                </c:pt>
                <c:pt idx="9774">
                  <c:v>1011.8000480579212</c:v>
                </c:pt>
                <c:pt idx="9775">
                  <c:v>1011.900048062671</c:v>
                </c:pt>
                <c:pt idx="9776">
                  <c:v>1012.0000480674207</c:v>
                </c:pt>
                <c:pt idx="9777">
                  <c:v>1012.1000480721705</c:v>
                </c:pt>
                <c:pt idx="9778">
                  <c:v>1012.2000480769202</c:v>
                </c:pt>
                <c:pt idx="9779">
                  <c:v>1012.30004808167</c:v>
                </c:pt>
                <c:pt idx="9780">
                  <c:v>1012.4000480864197</c:v>
                </c:pt>
                <c:pt idx="9781">
                  <c:v>1012.5000480911694</c:v>
                </c:pt>
                <c:pt idx="9782">
                  <c:v>1012.6000480959192</c:v>
                </c:pt>
                <c:pt idx="9783">
                  <c:v>1012.7000481006689</c:v>
                </c:pt>
                <c:pt idx="9784">
                  <c:v>1012.8000481054187</c:v>
                </c:pt>
                <c:pt idx="9785">
                  <c:v>1012.9000481101684</c:v>
                </c:pt>
                <c:pt idx="9786">
                  <c:v>1013.0000481149182</c:v>
                </c:pt>
                <c:pt idx="9787">
                  <c:v>1013.1000481196679</c:v>
                </c:pt>
                <c:pt idx="9788">
                  <c:v>1013.2000481244177</c:v>
                </c:pt>
                <c:pt idx="9789">
                  <c:v>1013.3000481291674</c:v>
                </c:pt>
                <c:pt idx="9790">
                  <c:v>1013.4000481339172</c:v>
                </c:pt>
                <c:pt idx="9791">
                  <c:v>1013.5000481386669</c:v>
                </c:pt>
                <c:pt idx="9792">
                  <c:v>1013.6000481434166</c:v>
                </c:pt>
                <c:pt idx="9793">
                  <c:v>1013.7000481481664</c:v>
                </c:pt>
                <c:pt idx="9794">
                  <c:v>1013.8000481529161</c:v>
                </c:pt>
                <c:pt idx="9795">
                  <c:v>1013.9000481576659</c:v>
                </c:pt>
                <c:pt idx="9796">
                  <c:v>1014.0000481624156</c:v>
                </c:pt>
                <c:pt idx="9797">
                  <c:v>1014.1000481671654</c:v>
                </c:pt>
                <c:pt idx="9798">
                  <c:v>1014.2000481719151</c:v>
                </c:pt>
                <c:pt idx="9799">
                  <c:v>1014.3000481766649</c:v>
                </c:pt>
                <c:pt idx="9800">
                  <c:v>1014.4000481814146</c:v>
                </c:pt>
                <c:pt idx="9801">
                  <c:v>1014.5000481861643</c:v>
                </c:pt>
                <c:pt idx="9802">
                  <c:v>1014.6000481909141</c:v>
                </c:pt>
                <c:pt idx="9803">
                  <c:v>1014.7000481956638</c:v>
                </c:pt>
                <c:pt idx="9804">
                  <c:v>1014.8000482004136</c:v>
                </c:pt>
                <c:pt idx="9805">
                  <c:v>1014.9000482051633</c:v>
                </c:pt>
                <c:pt idx="9806">
                  <c:v>1015.0000482099131</c:v>
                </c:pt>
                <c:pt idx="9807">
                  <c:v>1015.1000482146628</c:v>
                </c:pt>
                <c:pt idx="9808">
                  <c:v>1015.2000482194126</c:v>
                </c:pt>
                <c:pt idx="9809">
                  <c:v>1015.3000482241623</c:v>
                </c:pt>
                <c:pt idx="9810">
                  <c:v>1015.4000482289121</c:v>
                </c:pt>
                <c:pt idx="9811">
                  <c:v>1015.5000482336618</c:v>
                </c:pt>
                <c:pt idx="9812">
                  <c:v>1015.6000482384115</c:v>
                </c:pt>
                <c:pt idx="9813">
                  <c:v>1015.7000482431613</c:v>
                </c:pt>
                <c:pt idx="9814">
                  <c:v>1015.800048247911</c:v>
                </c:pt>
                <c:pt idx="9815">
                  <c:v>1015.9000482526608</c:v>
                </c:pt>
                <c:pt idx="9816">
                  <c:v>1016.0000482574105</c:v>
                </c:pt>
                <c:pt idx="9817">
                  <c:v>1016.1000482621603</c:v>
                </c:pt>
                <c:pt idx="9818">
                  <c:v>1016.20004826691</c:v>
                </c:pt>
                <c:pt idx="9819">
                  <c:v>1016.3000482716598</c:v>
                </c:pt>
                <c:pt idx="9820">
                  <c:v>1016.4000482764095</c:v>
                </c:pt>
                <c:pt idx="9821">
                  <c:v>1016.5000482811593</c:v>
                </c:pt>
                <c:pt idx="9822">
                  <c:v>1016.600048285909</c:v>
                </c:pt>
                <c:pt idx="9823">
                  <c:v>1016.7000482906587</c:v>
                </c:pt>
                <c:pt idx="9824">
                  <c:v>1016.8000482954085</c:v>
                </c:pt>
                <c:pt idx="9825">
                  <c:v>1016.9000483001582</c:v>
                </c:pt>
                <c:pt idx="9826">
                  <c:v>1017.000048304908</c:v>
                </c:pt>
                <c:pt idx="9827">
                  <c:v>1017.1000483096577</c:v>
                </c:pt>
                <c:pt idx="9828">
                  <c:v>1017.2000483144075</c:v>
                </c:pt>
                <c:pt idx="9829">
                  <c:v>1017.3000483191572</c:v>
                </c:pt>
                <c:pt idx="9830">
                  <c:v>1017.400048323907</c:v>
                </c:pt>
                <c:pt idx="9831">
                  <c:v>1017.5000483286567</c:v>
                </c:pt>
                <c:pt idx="9832">
                  <c:v>1017.6000483334064</c:v>
                </c:pt>
                <c:pt idx="9833">
                  <c:v>1017.7000483381562</c:v>
                </c:pt>
                <c:pt idx="9834">
                  <c:v>1017.8000483429059</c:v>
                </c:pt>
                <c:pt idx="9835">
                  <c:v>1017.9000483476557</c:v>
                </c:pt>
                <c:pt idx="9836">
                  <c:v>1018.0000483524054</c:v>
                </c:pt>
                <c:pt idx="9837">
                  <c:v>1018.1000483571552</c:v>
                </c:pt>
                <c:pt idx="9838">
                  <c:v>1018.2000483619049</c:v>
                </c:pt>
                <c:pt idx="9839">
                  <c:v>1018.3000483666547</c:v>
                </c:pt>
                <c:pt idx="9840">
                  <c:v>1018.4000483714044</c:v>
                </c:pt>
                <c:pt idx="9841">
                  <c:v>1018.5000483761542</c:v>
                </c:pt>
                <c:pt idx="9842">
                  <c:v>1018.6000483809039</c:v>
                </c:pt>
                <c:pt idx="9843">
                  <c:v>1018.7000483856536</c:v>
                </c:pt>
                <c:pt idx="9844">
                  <c:v>1018.8000483904034</c:v>
                </c:pt>
                <c:pt idx="9845">
                  <c:v>1018.9000483951531</c:v>
                </c:pt>
                <c:pt idx="9846">
                  <c:v>1019.0000483999029</c:v>
                </c:pt>
                <c:pt idx="9847">
                  <c:v>1019.1000484046526</c:v>
                </c:pt>
                <c:pt idx="9848">
                  <c:v>1019.2000484094024</c:v>
                </c:pt>
                <c:pt idx="9849">
                  <c:v>1019.3000484141521</c:v>
                </c:pt>
                <c:pt idx="9850">
                  <c:v>1019.4000484189019</c:v>
                </c:pt>
                <c:pt idx="9851">
                  <c:v>1019.5000484236516</c:v>
                </c:pt>
                <c:pt idx="9852">
                  <c:v>1019.6000484284014</c:v>
                </c:pt>
                <c:pt idx="9853">
                  <c:v>1019.7000484331511</c:v>
                </c:pt>
                <c:pt idx="9854">
                  <c:v>1019.8000484379008</c:v>
                </c:pt>
                <c:pt idx="9855">
                  <c:v>1019.9000484426506</c:v>
                </c:pt>
                <c:pt idx="9856">
                  <c:v>1020.0000484474003</c:v>
                </c:pt>
                <c:pt idx="9857">
                  <c:v>1020.1000484521501</c:v>
                </c:pt>
                <c:pt idx="9858">
                  <c:v>1020.2000484568998</c:v>
                </c:pt>
                <c:pt idx="9859">
                  <c:v>1020.3000484616496</c:v>
                </c:pt>
                <c:pt idx="9860">
                  <c:v>1020.4000484663993</c:v>
                </c:pt>
                <c:pt idx="9861">
                  <c:v>1020.5000484711491</c:v>
                </c:pt>
                <c:pt idx="9862">
                  <c:v>1020.6000484758988</c:v>
                </c:pt>
                <c:pt idx="9863">
                  <c:v>1020.7000484806485</c:v>
                </c:pt>
                <c:pt idx="9864">
                  <c:v>1020.8000484853983</c:v>
                </c:pt>
                <c:pt idx="9865">
                  <c:v>1020.900048490148</c:v>
                </c:pt>
                <c:pt idx="9866">
                  <c:v>1021.0000484948978</c:v>
                </c:pt>
                <c:pt idx="9867">
                  <c:v>1021.1000484996475</c:v>
                </c:pt>
                <c:pt idx="9868">
                  <c:v>1021.2000485043973</c:v>
                </c:pt>
                <c:pt idx="9869">
                  <c:v>1021.300048509147</c:v>
                </c:pt>
                <c:pt idx="9870">
                  <c:v>1021.4000485138968</c:v>
                </c:pt>
                <c:pt idx="9871">
                  <c:v>1021.5000485186465</c:v>
                </c:pt>
                <c:pt idx="9872">
                  <c:v>1021.6000485233963</c:v>
                </c:pt>
                <c:pt idx="9873">
                  <c:v>1021.700048528146</c:v>
                </c:pt>
                <c:pt idx="9874">
                  <c:v>1021.8000485328957</c:v>
                </c:pt>
                <c:pt idx="9875">
                  <c:v>1021.9000485376455</c:v>
                </c:pt>
                <c:pt idx="9876">
                  <c:v>1022.0000485423952</c:v>
                </c:pt>
                <c:pt idx="9877">
                  <c:v>1022.100048547145</c:v>
                </c:pt>
                <c:pt idx="9878">
                  <c:v>1022.2000485518947</c:v>
                </c:pt>
                <c:pt idx="9879">
                  <c:v>1022.3000485566445</c:v>
                </c:pt>
                <c:pt idx="9880">
                  <c:v>1022.4000485613942</c:v>
                </c:pt>
                <c:pt idx="9881">
                  <c:v>1022.500048566144</c:v>
                </c:pt>
                <c:pt idx="9882">
                  <c:v>1022.6000485708937</c:v>
                </c:pt>
                <c:pt idx="9883">
                  <c:v>1022.7000485756435</c:v>
                </c:pt>
                <c:pt idx="9884">
                  <c:v>1022.8000485803932</c:v>
                </c:pt>
                <c:pt idx="9885">
                  <c:v>1022.9000485851429</c:v>
                </c:pt>
                <c:pt idx="9886">
                  <c:v>1023.0000485898927</c:v>
                </c:pt>
                <c:pt idx="9887">
                  <c:v>1023.1000485946424</c:v>
                </c:pt>
                <c:pt idx="9888">
                  <c:v>1023.2000485993922</c:v>
                </c:pt>
                <c:pt idx="9889">
                  <c:v>1023.3000486041419</c:v>
                </c:pt>
                <c:pt idx="9890">
                  <c:v>1023.4000486088917</c:v>
                </c:pt>
                <c:pt idx="9891">
                  <c:v>1023.5000486136414</c:v>
                </c:pt>
                <c:pt idx="9892">
                  <c:v>1023.6000486183912</c:v>
                </c:pt>
                <c:pt idx="9893">
                  <c:v>1023.7000486231409</c:v>
                </c:pt>
                <c:pt idx="9894">
                  <c:v>1023.8000486278906</c:v>
                </c:pt>
                <c:pt idx="9895">
                  <c:v>1023.9000486326404</c:v>
                </c:pt>
                <c:pt idx="9896">
                  <c:v>1024.0000486373901</c:v>
                </c:pt>
                <c:pt idx="9897">
                  <c:v>1024.1000486421399</c:v>
                </c:pt>
                <c:pt idx="9898">
                  <c:v>1024.2000486468896</c:v>
                </c:pt>
                <c:pt idx="9899">
                  <c:v>1024.3000486516394</c:v>
                </c:pt>
                <c:pt idx="9900">
                  <c:v>1024.4000486563891</c:v>
                </c:pt>
                <c:pt idx="9901">
                  <c:v>1024.5000486611389</c:v>
                </c:pt>
                <c:pt idx="9902">
                  <c:v>1024.6000486658886</c:v>
                </c:pt>
                <c:pt idx="9903">
                  <c:v>1024.7000486706384</c:v>
                </c:pt>
                <c:pt idx="9904">
                  <c:v>1024.8000486753881</c:v>
                </c:pt>
                <c:pt idx="9905">
                  <c:v>1024.9000486801378</c:v>
                </c:pt>
                <c:pt idx="9906">
                  <c:v>1025.0000486848876</c:v>
                </c:pt>
                <c:pt idx="9907">
                  <c:v>1025.1000486896373</c:v>
                </c:pt>
                <c:pt idx="9908">
                  <c:v>1025.2000486943871</c:v>
                </c:pt>
                <c:pt idx="9909">
                  <c:v>1025.3000486991368</c:v>
                </c:pt>
                <c:pt idx="9910">
                  <c:v>1025.4000487038866</c:v>
                </c:pt>
                <c:pt idx="9911">
                  <c:v>1025.5000487086363</c:v>
                </c:pt>
                <c:pt idx="9912">
                  <c:v>1025.6000487133861</c:v>
                </c:pt>
                <c:pt idx="9913">
                  <c:v>1025.7000487181358</c:v>
                </c:pt>
                <c:pt idx="9914">
                  <c:v>1025.8000487228855</c:v>
                </c:pt>
                <c:pt idx="9915">
                  <c:v>1025.9000487276353</c:v>
                </c:pt>
                <c:pt idx="9916">
                  <c:v>1026.000048732385</c:v>
                </c:pt>
                <c:pt idx="9917">
                  <c:v>1026.1000487371348</c:v>
                </c:pt>
                <c:pt idx="9918">
                  <c:v>1026.2000487418845</c:v>
                </c:pt>
                <c:pt idx="9919">
                  <c:v>1026.3000487466343</c:v>
                </c:pt>
                <c:pt idx="9920">
                  <c:v>1026.400048751384</c:v>
                </c:pt>
                <c:pt idx="9921">
                  <c:v>1026.5000487561338</c:v>
                </c:pt>
                <c:pt idx="9922">
                  <c:v>1026.6000487608835</c:v>
                </c:pt>
                <c:pt idx="9923">
                  <c:v>1026.7000487656333</c:v>
                </c:pt>
                <c:pt idx="9924">
                  <c:v>1026.800048770383</c:v>
                </c:pt>
                <c:pt idx="9925">
                  <c:v>1026.9000487751327</c:v>
                </c:pt>
                <c:pt idx="9926">
                  <c:v>1027.0000487798825</c:v>
                </c:pt>
                <c:pt idx="9927">
                  <c:v>1027.1000487846322</c:v>
                </c:pt>
                <c:pt idx="9928">
                  <c:v>1027.200048789382</c:v>
                </c:pt>
                <c:pt idx="9929">
                  <c:v>1027.3000487941317</c:v>
                </c:pt>
                <c:pt idx="9930">
                  <c:v>1027.4000487988815</c:v>
                </c:pt>
                <c:pt idx="9931">
                  <c:v>1027.5000488036312</c:v>
                </c:pt>
                <c:pt idx="9932">
                  <c:v>1027.600048808381</c:v>
                </c:pt>
                <c:pt idx="9933">
                  <c:v>1027.7000488131307</c:v>
                </c:pt>
                <c:pt idx="9934">
                  <c:v>1027.8000488178805</c:v>
                </c:pt>
                <c:pt idx="9935">
                  <c:v>1027.9000488226302</c:v>
                </c:pt>
                <c:pt idx="9936">
                  <c:v>1028.0000488273799</c:v>
                </c:pt>
                <c:pt idx="9937">
                  <c:v>1028.1000488321297</c:v>
                </c:pt>
                <c:pt idx="9938">
                  <c:v>1028.2000488368794</c:v>
                </c:pt>
                <c:pt idx="9939">
                  <c:v>1028.3000488416292</c:v>
                </c:pt>
                <c:pt idx="9940">
                  <c:v>1028.4000488463789</c:v>
                </c:pt>
                <c:pt idx="9941">
                  <c:v>1028.5000488511287</c:v>
                </c:pt>
                <c:pt idx="9942">
                  <c:v>1028.6000488558784</c:v>
                </c:pt>
                <c:pt idx="9943">
                  <c:v>1028.7000488606282</c:v>
                </c:pt>
                <c:pt idx="9944">
                  <c:v>1028.8000488653779</c:v>
                </c:pt>
                <c:pt idx="9945">
                  <c:v>1028.9000488701276</c:v>
                </c:pt>
                <c:pt idx="9946">
                  <c:v>1029.0000488748774</c:v>
                </c:pt>
                <c:pt idx="9947">
                  <c:v>1029.1000488796271</c:v>
                </c:pt>
                <c:pt idx="9948">
                  <c:v>1029.2000488843769</c:v>
                </c:pt>
                <c:pt idx="9949">
                  <c:v>1029.3000488891266</c:v>
                </c:pt>
                <c:pt idx="9950">
                  <c:v>1029.4000488938764</c:v>
                </c:pt>
                <c:pt idx="9951">
                  <c:v>1029.5000488986261</c:v>
                </c:pt>
                <c:pt idx="9952">
                  <c:v>1029.6000489033759</c:v>
                </c:pt>
                <c:pt idx="9953">
                  <c:v>1029.7000489081256</c:v>
                </c:pt>
                <c:pt idx="9954">
                  <c:v>1029.8000489128754</c:v>
                </c:pt>
                <c:pt idx="9955">
                  <c:v>1029.9000489176251</c:v>
                </c:pt>
                <c:pt idx="9956">
                  <c:v>1030.0000489223748</c:v>
                </c:pt>
                <c:pt idx="9957">
                  <c:v>1030.1000489271246</c:v>
                </c:pt>
                <c:pt idx="9958">
                  <c:v>1030.2000489318743</c:v>
                </c:pt>
                <c:pt idx="9959">
                  <c:v>1030.3000489366241</c:v>
                </c:pt>
                <c:pt idx="9960">
                  <c:v>1030.4000489413738</c:v>
                </c:pt>
                <c:pt idx="9961">
                  <c:v>1030.5000489461236</c:v>
                </c:pt>
                <c:pt idx="9962">
                  <c:v>1030.6000489508733</c:v>
                </c:pt>
                <c:pt idx="9963">
                  <c:v>1030.7000489556231</c:v>
                </c:pt>
                <c:pt idx="9964">
                  <c:v>1030.8000489603728</c:v>
                </c:pt>
                <c:pt idx="9965">
                  <c:v>1030.9000489651226</c:v>
                </c:pt>
                <c:pt idx="9966">
                  <c:v>1031.0000489698723</c:v>
                </c:pt>
                <c:pt idx="9967">
                  <c:v>1031.100048974622</c:v>
                </c:pt>
                <c:pt idx="9968">
                  <c:v>1031.2000489793718</c:v>
                </c:pt>
                <c:pt idx="9969">
                  <c:v>1031.3000489841215</c:v>
                </c:pt>
                <c:pt idx="9970">
                  <c:v>1031.4000489888713</c:v>
                </c:pt>
                <c:pt idx="9971">
                  <c:v>1031.500048993621</c:v>
                </c:pt>
                <c:pt idx="9972">
                  <c:v>1031.6000489983708</c:v>
                </c:pt>
                <c:pt idx="9973">
                  <c:v>1031.7000490031205</c:v>
                </c:pt>
                <c:pt idx="9974">
                  <c:v>1031.8000490078703</c:v>
                </c:pt>
                <c:pt idx="9975">
                  <c:v>1031.90004901262</c:v>
                </c:pt>
                <c:pt idx="9976">
                  <c:v>1032.0000490173697</c:v>
                </c:pt>
                <c:pt idx="9977">
                  <c:v>1032.1000490221195</c:v>
                </c:pt>
                <c:pt idx="9978">
                  <c:v>1032.2000490268692</c:v>
                </c:pt>
                <c:pt idx="9979">
                  <c:v>1032.300049031619</c:v>
                </c:pt>
                <c:pt idx="9980">
                  <c:v>1032.4000490363687</c:v>
                </c:pt>
                <c:pt idx="9981">
                  <c:v>1032.5000490411185</c:v>
                </c:pt>
                <c:pt idx="9982">
                  <c:v>1032.6000490458682</c:v>
                </c:pt>
                <c:pt idx="9983">
                  <c:v>1032.700049050618</c:v>
                </c:pt>
                <c:pt idx="9984">
                  <c:v>1032.8000490553677</c:v>
                </c:pt>
                <c:pt idx="9985">
                  <c:v>1032.9000490601175</c:v>
                </c:pt>
                <c:pt idx="9986">
                  <c:v>1033.0000490648672</c:v>
                </c:pt>
                <c:pt idx="9987">
                  <c:v>1033.1000490696169</c:v>
                </c:pt>
                <c:pt idx="9988">
                  <c:v>1033.2000490743667</c:v>
                </c:pt>
                <c:pt idx="9989">
                  <c:v>1033.3000490791164</c:v>
                </c:pt>
                <c:pt idx="9990">
                  <c:v>1033.4000490838662</c:v>
                </c:pt>
                <c:pt idx="9991">
                  <c:v>1033.5000490886159</c:v>
                </c:pt>
                <c:pt idx="9992">
                  <c:v>1033.6000490933657</c:v>
                </c:pt>
                <c:pt idx="9993">
                  <c:v>1033.7000490981154</c:v>
                </c:pt>
                <c:pt idx="9994">
                  <c:v>1033.8000491028652</c:v>
                </c:pt>
                <c:pt idx="9995">
                  <c:v>1033.9000491076149</c:v>
                </c:pt>
                <c:pt idx="9996">
                  <c:v>1034.0000491123646</c:v>
                </c:pt>
                <c:pt idx="9997">
                  <c:v>1034.1000491171144</c:v>
                </c:pt>
                <c:pt idx="9998">
                  <c:v>1034.2000491218641</c:v>
                </c:pt>
                <c:pt idx="9999">
                  <c:v>1034.3000491266139</c:v>
                </c:pt>
                <c:pt idx="10000">
                  <c:v>1034.4000491313636</c:v>
                </c:pt>
                <c:pt idx="10001">
                  <c:v>1034.5000491361134</c:v>
                </c:pt>
                <c:pt idx="10002">
                  <c:v>1034.6000491408631</c:v>
                </c:pt>
                <c:pt idx="10003">
                  <c:v>1034.7000491456129</c:v>
                </c:pt>
                <c:pt idx="10004">
                  <c:v>1034.8000491503626</c:v>
                </c:pt>
                <c:pt idx="10005">
                  <c:v>1034.9000491551124</c:v>
                </c:pt>
                <c:pt idx="10006">
                  <c:v>1035.0000491598621</c:v>
                </c:pt>
                <c:pt idx="10007">
                  <c:v>1035.1000491646118</c:v>
                </c:pt>
                <c:pt idx="10008">
                  <c:v>1035.2000491693616</c:v>
                </c:pt>
                <c:pt idx="10009">
                  <c:v>1035.3000491741113</c:v>
                </c:pt>
                <c:pt idx="10010">
                  <c:v>1035.4000491788611</c:v>
                </c:pt>
                <c:pt idx="10011">
                  <c:v>1035.5000491836108</c:v>
                </c:pt>
                <c:pt idx="10012">
                  <c:v>1035.6000491883606</c:v>
                </c:pt>
                <c:pt idx="10013">
                  <c:v>1035.7000491931103</c:v>
                </c:pt>
                <c:pt idx="10014">
                  <c:v>1035.8000491978601</c:v>
                </c:pt>
                <c:pt idx="10015">
                  <c:v>1035.9000492026098</c:v>
                </c:pt>
                <c:pt idx="10016">
                  <c:v>1036.0000492073596</c:v>
                </c:pt>
                <c:pt idx="10017">
                  <c:v>1036.1000492121093</c:v>
                </c:pt>
                <c:pt idx="10018">
                  <c:v>1036.200049216859</c:v>
                </c:pt>
                <c:pt idx="10019">
                  <c:v>1036.3000492216088</c:v>
                </c:pt>
                <c:pt idx="10020">
                  <c:v>1036.4000492263585</c:v>
                </c:pt>
                <c:pt idx="10021">
                  <c:v>1036.5000492311083</c:v>
                </c:pt>
                <c:pt idx="10022">
                  <c:v>1036.600049235858</c:v>
                </c:pt>
                <c:pt idx="10023">
                  <c:v>1036.7000492406078</c:v>
                </c:pt>
                <c:pt idx="10024">
                  <c:v>1036.8000492453575</c:v>
                </c:pt>
                <c:pt idx="10025">
                  <c:v>1036.9000492501073</c:v>
                </c:pt>
                <c:pt idx="10026">
                  <c:v>1037.000049254857</c:v>
                </c:pt>
                <c:pt idx="10027">
                  <c:v>1037.1000492596067</c:v>
                </c:pt>
                <c:pt idx="10028">
                  <c:v>1037.2000492643565</c:v>
                </c:pt>
                <c:pt idx="10029">
                  <c:v>1037.3000492691062</c:v>
                </c:pt>
                <c:pt idx="10030">
                  <c:v>1037.400049273856</c:v>
                </c:pt>
                <c:pt idx="10031">
                  <c:v>1037.5000492786057</c:v>
                </c:pt>
                <c:pt idx="10032">
                  <c:v>1037.6000492833555</c:v>
                </c:pt>
                <c:pt idx="10033">
                  <c:v>1037.7000492881052</c:v>
                </c:pt>
                <c:pt idx="10034">
                  <c:v>1037.800049292855</c:v>
                </c:pt>
                <c:pt idx="10035">
                  <c:v>1037.9000492976047</c:v>
                </c:pt>
                <c:pt idx="10036">
                  <c:v>1038.0000493023545</c:v>
                </c:pt>
                <c:pt idx="10037">
                  <c:v>1038.1000493071042</c:v>
                </c:pt>
                <c:pt idx="10038">
                  <c:v>1038.2000493118539</c:v>
                </c:pt>
                <c:pt idx="10039">
                  <c:v>1038.3000493166037</c:v>
                </c:pt>
                <c:pt idx="10040">
                  <c:v>1038.4000493213534</c:v>
                </c:pt>
                <c:pt idx="10041">
                  <c:v>1038.5000493261032</c:v>
                </c:pt>
                <c:pt idx="10042">
                  <c:v>1038.6000493308529</c:v>
                </c:pt>
                <c:pt idx="10043">
                  <c:v>1038.7000493356027</c:v>
                </c:pt>
                <c:pt idx="10044">
                  <c:v>1038.8000493403524</c:v>
                </c:pt>
                <c:pt idx="10045">
                  <c:v>1038.9000493451022</c:v>
                </c:pt>
                <c:pt idx="10046">
                  <c:v>1039.0000493498519</c:v>
                </c:pt>
                <c:pt idx="10047">
                  <c:v>1039.1000493546017</c:v>
                </c:pt>
                <c:pt idx="10048">
                  <c:v>1039.2000493593514</c:v>
                </c:pt>
                <c:pt idx="10049">
                  <c:v>1039.3000493641011</c:v>
                </c:pt>
                <c:pt idx="10050">
                  <c:v>1039.4000493688509</c:v>
                </c:pt>
                <c:pt idx="10051">
                  <c:v>1039.5000493736006</c:v>
                </c:pt>
                <c:pt idx="10052">
                  <c:v>1039.6000493783504</c:v>
                </c:pt>
                <c:pt idx="10053">
                  <c:v>1039.7000493831001</c:v>
                </c:pt>
                <c:pt idx="10054">
                  <c:v>1039.8000493878499</c:v>
                </c:pt>
                <c:pt idx="10055">
                  <c:v>1039.9000493925996</c:v>
                </c:pt>
                <c:pt idx="10056">
                  <c:v>1040.0000493973494</c:v>
                </c:pt>
                <c:pt idx="10057">
                  <c:v>1040.1000494020991</c:v>
                </c:pt>
                <c:pt idx="10058">
                  <c:v>1040.2000494068488</c:v>
                </c:pt>
                <c:pt idx="10059">
                  <c:v>1040.3000494115986</c:v>
                </c:pt>
                <c:pt idx="10060">
                  <c:v>1040.4000494163483</c:v>
                </c:pt>
                <c:pt idx="10061">
                  <c:v>1040.5000494210981</c:v>
                </c:pt>
                <c:pt idx="10062">
                  <c:v>1040.6000494258478</c:v>
                </c:pt>
                <c:pt idx="10063">
                  <c:v>1040.7000494305976</c:v>
                </c:pt>
                <c:pt idx="10064">
                  <c:v>1040.8000494353473</c:v>
                </c:pt>
                <c:pt idx="10065">
                  <c:v>1040.9000494400971</c:v>
                </c:pt>
                <c:pt idx="10066">
                  <c:v>1041.0000494448468</c:v>
                </c:pt>
                <c:pt idx="10067">
                  <c:v>1041.1000494495966</c:v>
                </c:pt>
                <c:pt idx="10068">
                  <c:v>1041.2000494543463</c:v>
                </c:pt>
                <c:pt idx="10069">
                  <c:v>1041.300049459096</c:v>
                </c:pt>
                <c:pt idx="10070">
                  <c:v>1041.4000494638458</c:v>
                </c:pt>
                <c:pt idx="10071">
                  <c:v>1041.5000494685955</c:v>
                </c:pt>
                <c:pt idx="10072">
                  <c:v>1041.6000494733453</c:v>
                </c:pt>
                <c:pt idx="10073">
                  <c:v>1041.700049478095</c:v>
                </c:pt>
                <c:pt idx="10074">
                  <c:v>1041.8000494828448</c:v>
                </c:pt>
                <c:pt idx="10075">
                  <c:v>1041.9000494875945</c:v>
                </c:pt>
                <c:pt idx="10076">
                  <c:v>1042.0000494923443</c:v>
                </c:pt>
                <c:pt idx="10077">
                  <c:v>1042.100049497094</c:v>
                </c:pt>
                <c:pt idx="10078">
                  <c:v>1042.2000495018438</c:v>
                </c:pt>
                <c:pt idx="10079">
                  <c:v>1042.3000495065935</c:v>
                </c:pt>
                <c:pt idx="10080">
                  <c:v>1042.4000495113432</c:v>
                </c:pt>
                <c:pt idx="10081">
                  <c:v>1042.500049516093</c:v>
                </c:pt>
                <c:pt idx="10082">
                  <c:v>1042.6000495208427</c:v>
                </c:pt>
                <c:pt idx="10083">
                  <c:v>1042.7000495255925</c:v>
                </c:pt>
                <c:pt idx="10084">
                  <c:v>1042.8000495303422</c:v>
                </c:pt>
                <c:pt idx="10085">
                  <c:v>1042.900049535092</c:v>
                </c:pt>
                <c:pt idx="10086">
                  <c:v>1043.0000495398417</c:v>
                </c:pt>
                <c:pt idx="10087">
                  <c:v>1043.1000495445915</c:v>
                </c:pt>
                <c:pt idx="10088">
                  <c:v>1043.2000495493412</c:v>
                </c:pt>
                <c:pt idx="10089">
                  <c:v>1043.3000495540909</c:v>
                </c:pt>
                <c:pt idx="10090">
                  <c:v>1043.4000495588407</c:v>
                </c:pt>
                <c:pt idx="10091">
                  <c:v>1043.5000495635904</c:v>
                </c:pt>
                <c:pt idx="10092">
                  <c:v>1043.6000495683402</c:v>
                </c:pt>
                <c:pt idx="10093">
                  <c:v>1043.7000495730899</c:v>
                </c:pt>
                <c:pt idx="10094">
                  <c:v>1043.8000495778397</c:v>
                </c:pt>
                <c:pt idx="10095">
                  <c:v>1043.9000495825894</c:v>
                </c:pt>
                <c:pt idx="10096">
                  <c:v>1044.0000495873392</c:v>
                </c:pt>
                <c:pt idx="10097">
                  <c:v>1044.1000495920889</c:v>
                </c:pt>
                <c:pt idx="10098">
                  <c:v>1044.2000495968387</c:v>
                </c:pt>
                <c:pt idx="10099">
                  <c:v>1044.3000496015884</c:v>
                </c:pt>
                <c:pt idx="10100">
                  <c:v>1044.4000496063381</c:v>
                </c:pt>
                <c:pt idx="10101">
                  <c:v>1044.5000496110879</c:v>
                </c:pt>
                <c:pt idx="10102">
                  <c:v>1044.6000496158376</c:v>
                </c:pt>
                <c:pt idx="10103">
                  <c:v>1044.7000496205874</c:v>
                </c:pt>
                <c:pt idx="10104">
                  <c:v>1044.8000496253371</c:v>
                </c:pt>
                <c:pt idx="10105">
                  <c:v>1044.9000496300869</c:v>
                </c:pt>
                <c:pt idx="10106">
                  <c:v>1045.0000496348366</c:v>
                </c:pt>
                <c:pt idx="10107">
                  <c:v>1045.1000496395864</c:v>
                </c:pt>
                <c:pt idx="10108">
                  <c:v>1045.2000496443361</c:v>
                </c:pt>
                <c:pt idx="10109">
                  <c:v>1045.3000496490858</c:v>
                </c:pt>
                <c:pt idx="10110">
                  <c:v>1045.4000496538356</c:v>
                </c:pt>
                <c:pt idx="10111">
                  <c:v>1045.5000496585853</c:v>
                </c:pt>
                <c:pt idx="10112">
                  <c:v>1045.6000496633351</c:v>
                </c:pt>
                <c:pt idx="10113">
                  <c:v>1045.7000496680848</c:v>
                </c:pt>
                <c:pt idx="10114">
                  <c:v>1045.8000496728346</c:v>
                </c:pt>
                <c:pt idx="10115">
                  <c:v>1045.9000496775843</c:v>
                </c:pt>
                <c:pt idx="10116">
                  <c:v>1046.0000496823341</c:v>
                </c:pt>
                <c:pt idx="10117">
                  <c:v>1046.1000496870838</c:v>
                </c:pt>
                <c:pt idx="10118">
                  <c:v>1046.2000496918336</c:v>
                </c:pt>
                <c:pt idx="10119">
                  <c:v>1046.3000496965833</c:v>
                </c:pt>
                <c:pt idx="10120">
                  <c:v>1046.400049701333</c:v>
                </c:pt>
                <c:pt idx="10121">
                  <c:v>1046.5000497060828</c:v>
                </c:pt>
                <c:pt idx="10122">
                  <c:v>1046.6000497108325</c:v>
                </c:pt>
                <c:pt idx="10123">
                  <c:v>1046.7000497155823</c:v>
                </c:pt>
                <c:pt idx="10124">
                  <c:v>1046.800049720332</c:v>
                </c:pt>
                <c:pt idx="10125">
                  <c:v>1046.9000497250818</c:v>
                </c:pt>
                <c:pt idx="10126">
                  <c:v>1047.0000497298315</c:v>
                </c:pt>
                <c:pt idx="10127">
                  <c:v>1047.1000497345813</c:v>
                </c:pt>
                <c:pt idx="10128">
                  <c:v>1047.200049739331</c:v>
                </c:pt>
                <c:pt idx="10129">
                  <c:v>1047.3000497440808</c:v>
                </c:pt>
                <c:pt idx="10130">
                  <c:v>1047.4000497488305</c:v>
                </c:pt>
                <c:pt idx="10131">
                  <c:v>1047.5000497535802</c:v>
                </c:pt>
                <c:pt idx="10132">
                  <c:v>1047.60004975833</c:v>
                </c:pt>
                <c:pt idx="10133">
                  <c:v>1047.7000497630797</c:v>
                </c:pt>
                <c:pt idx="10134">
                  <c:v>1047.8000497678295</c:v>
                </c:pt>
                <c:pt idx="10135">
                  <c:v>1047.9000497725792</c:v>
                </c:pt>
                <c:pt idx="10136">
                  <c:v>1048.000049777329</c:v>
                </c:pt>
                <c:pt idx="10137">
                  <c:v>1048.1000497820787</c:v>
                </c:pt>
                <c:pt idx="10138">
                  <c:v>1048.2000497868285</c:v>
                </c:pt>
                <c:pt idx="10139">
                  <c:v>1048.3000497915782</c:v>
                </c:pt>
                <c:pt idx="10140">
                  <c:v>1048.4000497963279</c:v>
                </c:pt>
                <c:pt idx="10141">
                  <c:v>1048.5000498010777</c:v>
                </c:pt>
                <c:pt idx="10142">
                  <c:v>1048.6000498058274</c:v>
                </c:pt>
                <c:pt idx="10143">
                  <c:v>1048.7000498105772</c:v>
                </c:pt>
                <c:pt idx="10144">
                  <c:v>1048.8000498153269</c:v>
                </c:pt>
                <c:pt idx="10145">
                  <c:v>1048.9000498200767</c:v>
                </c:pt>
                <c:pt idx="10146">
                  <c:v>1049.0000498248264</c:v>
                </c:pt>
                <c:pt idx="10147">
                  <c:v>1049.1000498295762</c:v>
                </c:pt>
                <c:pt idx="10148">
                  <c:v>1049.2000498343259</c:v>
                </c:pt>
                <c:pt idx="10149">
                  <c:v>1049.3000498390757</c:v>
                </c:pt>
                <c:pt idx="10150">
                  <c:v>1049.4000498438254</c:v>
                </c:pt>
                <c:pt idx="10151">
                  <c:v>1049.5000498485751</c:v>
                </c:pt>
                <c:pt idx="10152">
                  <c:v>1049.6000498533249</c:v>
                </c:pt>
                <c:pt idx="10153">
                  <c:v>1049.7000498580746</c:v>
                </c:pt>
                <c:pt idx="10154">
                  <c:v>1049.8000498628244</c:v>
                </c:pt>
                <c:pt idx="10155">
                  <c:v>1049.9000498675741</c:v>
                </c:pt>
                <c:pt idx="10156">
                  <c:v>1050.0000498723239</c:v>
                </c:pt>
                <c:pt idx="10157">
                  <c:v>1050.1000498770736</c:v>
                </c:pt>
                <c:pt idx="10158">
                  <c:v>1050.2000498818234</c:v>
                </c:pt>
                <c:pt idx="10159">
                  <c:v>1050.3000498865731</c:v>
                </c:pt>
                <c:pt idx="10160">
                  <c:v>1050.4000498913229</c:v>
                </c:pt>
                <c:pt idx="10161">
                  <c:v>1050.5000498960726</c:v>
                </c:pt>
                <c:pt idx="10162">
                  <c:v>1050.6000499008223</c:v>
                </c:pt>
                <c:pt idx="10163">
                  <c:v>1050.7000499055721</c:v>
                </c:pt>
                <c:pt idx="10164">
                  <c:v>1050.8000499103218</c:v>
                </c:pt>
                <c:pt idx="10165">
                  <c:v>1050.9000499150716</c:v>
                </c:pt>
                <c:pt idx="10166">
                  <c:v>1051.0000499198213</c:v>
                </c:pt>
                <c:pt idx="10167">
                  <c:v>1051.1000499245711</c:v>
                </c:pt>
                <c:pt idx="10168">
                  <c:v>1051.2000499293208</c:v>
                </c:pt>
                <c:pt idx="10169">
                  <c:v>1051.3000499340706</c:v>
                </c:pt>
                <c:pt idx="10170">
                  <c:v>1051.4000499388203</c:v>
                </c:pt>
                <c:pt idx="10171">
                  <c:v>1051.50004994357</c:v>
                </c:pt>
                <c:pt idx="10172">
                  <c:v>1051.6000499483198</c:v>
                </c:pt>
                <c:pt idx="10173">
                  <c:v>1051.7000499530695</c:v>
                </c:pt>
                <c:pt idx="10174">
                  <c:v>1051.8000499578193</c:v>
                </c:pt>
                <c:pt idx="10175">
                  <c:v>1051.900049962569</c:v>
                </c:pt>
                <c:pt idx="10176">
                  <c:v>1052.0000499673188</c:v>
                </c:pt>
                <c:pt idx="10177">
                  <c:v>1052.1000499720685</c:v>
                </c:pt>
                <c:pt idx="10178">
                  <c:v>1052.2000499768183</c:v>
                </c:pt>
                <c:pt idx="10179">
                  <c:v>1052.300049981568</c:v>
                </c:pt>
                <c:pt idx="10180">
                  <c:v>1052.4000499863178</c:v>
                </c:pt>
                <c:pt idx="10181">
                  <c:v>1052.5000499910675</c:v>
                </c:pt>
                <c:pt idx="10182">
                  <c:v>1052.6000499958172</c:v>
                </c:pt>
                <c:pt idx="10183">
                  <c:v>1052.700050000567</c:v>
                </c:pt>
                <c:pt idx="10184">
                  <c:v>1052.8000500053167</c:v>
                </c:pt>
                <c:pt idx="10185">
                  <c:v>1052.9000500100665</c:v>
                </c:pt>
                <c:pt idx="10186">
                  <c:v>1053.0000500148162</c:v>
                </c:pt>
                <c:pt idx="10187">
                  <c:v>1053.100050019566</c:v>
                </c:pt>
                <c:pt idx="10188">
                  <c:v>1053.2000500243157</c:v>
                </c:pt>
                <c:pt idx="10189">
                  <c:v>1053.3000500290655</c:v>
                </c:pt>
                <c:pt idx="10190">
                  <c:v>1053.4000500338152</c:v>
                </c:pt>
                <c:pt idx="10191">
                  <c:v>1053.500050038565</c:v>
                </c:pt>
                <c:pt idx="10192">
                  <c:v>1053.6000500433147</c:v>
                </c:pt>
                <c:pt idx="10193">
                  <c:v>1053.7000500480644</c:v>
                </c:pt>
                <c:pt idx="10194">
                  <c:v>1053.8000500528142</c:v>
                </c:pt>
                <c:pt idx="10195">
                  <c:v>1053.9000500575639</c:v>
                </c:pt>
                <c:pt idx="10196">
                  <c:v>1054.0000500623137</c:v>
                </c:pt>
                <c:pt idx="10197">
                  <c:v>1054.1000500670634</c:v>
                </c:pt>
                <c:pt idx="10198">
                  <c:v>1054.2000500718132</c:v>
                </c:pt>
                <c:pt idx="10199">
                  <c:v>1054.3000500765629</c:v>
                </c:pt>
                <c:pt idx="10200">
                  <c:v>1054.4000500813127</c:v>
                </c:pt>
                <c:pt idx="10201">
                  <c:v>1054.5000500860624</c:v>
                </c:pt>
                <c:pt idx="10202">
                  <c:v>1054.6000500908121</c:v>
                </c:pt>
                <c:pt idx="10203">
                  <c:v>1054.7000500955619</c:v>
                </c:pt>
                <c:pt idx="10204">
                  <c:v>1054.8000501003116</c:v>
                </c:pt>
                <c:pt idx="10205">
                  <c:v>1054.9000501050614</c:v>
                </c:pt>
                <c:pt idx="10206">
                  <c:v>1055.0000501098111</c:v>
                </c:pt>
                <c:pt idx="10207">
                  <c:v>1055.1000501145609</c:v>
                </c:pt>
                <c:pt idx="10208">
                  <c:v>1055.2000501193106</c:v>
                </c:pt>
                <c:pt idx="10209">
                  <c:v>1055.3000501240604</c:v>
                </c:pt>
                <c:pt idx="10210">
                  <c:v>1055.4000501288101</c:v>
                </c:pt>
                <c:pt idx="10211">
                  <c:v>1055.5000501335599</c:v>
                </c:pt>
                <c:pt idx="10212">
                  <c:v>1055.6000501383096</c:v>
                </c:pt>
                <c:pt idx="10213">
                  <c:v>1055.7000501430593</c:v>
                </c:pt>
                <c:pt idx="10214">
                  <c:v>1055.8000501478091</c:v>
                </c:pt>
                <c:pt idx="10215">
                  <c:v>1055.9000501525588</c:v>
                </c:pt>
                <c:pt idx="10216">
                  <c:v>1056.0000501573086</c:v>
                </c:pt>
                <c:pt idx="10217">
                  <c:v>1056.1000501620583</c:v>
                </c:pt>
                <c:pt idx="10218">
                  <c:v>1056.2000501668081</c:v>
                </c:pt>
                <c:pt idx="10219">
                  <c:v>1056.3000501715578</c:v>
                </c:pt>
                <c:pt idx="10220">
                  <c:v>1056.4000501763076</c:v>
                </c:pt>
                <c:pt idx="10221">
                  <c:v>1056.5000501810573</c:v>
                </c:pt>
                <c:pt idx="10222">
                  <c:v>1056.600050185807</c:v>
                </c:pt>
                <c:pt idx="10223">
                  <c:v>1056.7000501905568</c:v>
                </c:pt>
                <c:pt idx="10224">
                  <c:v>1056.8000501953065</c:v>
                </c:pt>
                <c:pt idx="10225">
                  <c:v>1056.9000502000563</c:v>
                </c:pt>
                <c:pt idx="10226">
                  <c:v>1057.000050204806</c:v>
                </c:pt>
                <c:pt idx="10227">
                  <c:v>1057.1000502095558</c:v>
                </c:pt>
                <c:pt idx="10228">
                  <c:v>1057.2000502143055</c:v>
                </c:pt>
                <c:pt idx="10229">
                  <c:v>1057.3000502190553</c:v>
                </c:pt>
                <c:pt idx="10230">
                  <c:v>1057.400050223805</c:v>
                </c:pt>
                <c:pt idx="10231">
                  <c:v>1057.5000502285548</c:v>
                </c:pt>
                <c:pt idx="10232">
                  <c:v>1057.6000502333045</c:v>
                </c:pt>
                <c:pt idx="10233">
                  <c:v>1057.7000502380542</c:v>
                </c:pt>
                <c:pt idx="10234">
                  <c:v>1057.800050242804</c:v>
                </c:pt>
                <c:pt idx="10235">
                  <c:v>1057.9000502475537</c:v>
                </c:pt>
                <c:pt idx="10236">
                  <c:v>1058.0000502523035</c:v>
                </c:pt>
                <c:pt idx="10237">
                  <c:v>1058.1000502570532</c:v>
                </c:pt>
                <c:pt idx="10238">
                  <c:v>1058.200050261803</c:v>
                </c:pt>
                <c:pt idx="10239">
                  <c:v>1058.3000502665527</c:v>
                </c:pt>
                <c:pt idx="10240">
                  <c:v>1058.4000502713025</c:v>
                </c:pt>
                <c:pt idx="10241">
                  <c:v>1058.5000502760522</c:v>
                </c:pt>
                <c:pt idx="10242">
                  <c:v>1058.600050280802</c:v>
                </c:pt>
                <c:pt idx="10243">
                  <c:v>1058.7000502855517</c:v>
                </c:pt>
                <c:pt idx="10244">
                  <c:v>1058.8000502903014</c:v>
                </c:pt>
                <c:pt idx="10245">
                  <c:v>1058.9000502950512</c:v>
                </c:pt>
                <c:pt idx="10246">
                  <c:v>1059.0000502998009</c:v>
                </c:pt>
                <c:pt idx="10247">
                  <c:v>1059.1000503045507</c:v>
                </c:pt>
                <c:pt idx="10248">
                  <c:v>1059.2000503093004</c:v>
                </c:pt>
                <c:pt idx="10249">
                  <c:v>1059.3000503140502</c:v>
                </c:pt>
                <c:pt idx="10250">
                  <c:v>1059.4000503187999</c:v>
                </c:pt>
                <c:pt idx="10251">
                  <c:v>1059.5000503235497</c:v>
                </c:pt>
                <c:pt idx="10252">
                  <c:v>1059.6000503282994</c:v>
                </c:pt>
                <c:pt idx="10253">
                  <c:v>1059.7000503330491</c:v>
                </c:pt>
                <c:pt idx="10254">
                  <c:v>1059.8000503377989</c:v>
                </c:pt>
                <c:pt idx="10255">
                  <c:v>1059.9000503425486</c:v>
                </c:pt>
                <c:pt idx="10256">
                  <c:v>1060.0000503472984</c:v>
                </c:pt>
                <c:pt idx="10257">
                  <c:v>1060.1000503520481</c:v>
                </c:pt>
                <c:pt idx="10258">
                  <c:v>1060.2000503567979</c:v>
                </c:pt>
                <c:pt idx="10259">
                  <c:v>1060.3000503615476</c:v>
                </c:pt>
                <c:pt idx="10260">
                  <c:v>1060.4000503662974</c:v>
                </c:pt>
                <c:pt idx="10261">
                  <c:v>1060.5000503710471</c:v>
                </c:pt>
                <c:pt idx="10262">
                  <c:v>1060.6000503757969</c:v>
                </c:pt>
                <c:pt idx="10263">
                  <c:v>1060.7000503805466</c:v>
                </c:pt>
                <c:pt idx="10264">
                  <c:v>1060.8000503852963</c:v>
                </c:pt>
                <c:pt idx="10265">
                  <c:v>1060.9000503900461</c:v>
                </c:pt>
                <c:pt idx="10266">
                  <c:v>1061.0000503947958</c:v>
                </c:pt>
                <c:pt idx="10267">
                  <c:v>1061.1000503995456</c:v>
                </c:pt>
                <c:pt idx="10268">
                  <c:v>1061.2000504042953</c:v>
                </c:pt>
                <c:pt idx="10269">
                  <c:v>1061.3000504090451</c:v>
                </c:pt>
                <c:pt idx="10270">
                  <c:v>1061.4000504137948</c:v>
                </c:pt>
                <c:pt idx="10271">
                  <c:v>1061.5000504185446</c:v>
                </c:pt>
                <c:pt idx="10272">
                  <c:v>1061.6000504232943</c:v>
                </c:pt>
                <c:pt idx="10273">
                  <c:v>1061.7000504280441</c:v>
                </c:pt>
                <c:pt idx="10274">
                  <c:v>1061.8000504327938</c:v>
                </c:pt>
                <c:pt idx="10275">
                  <c:v>1061.9000504375435</c:v>
                </c:pt>
                <c:pt idx="10276">
                  <c:v>1062.0000504422933</c:v>
                </c:pt>
                <c:pt idx="10277">
                  <c:v>1062.100050447043</c:v>
                </c:pt>
                <c:pt idx="10278">
                  <c:v>1062.2000504517928</c:v>
                </c:pt>
                <c:pt idx="10279">
                  <c:v>1062.3000504565425</c:v>
                </c:pt>
                <c:pt idx="10280">
                  <c:v>1062.4000504612923</c:v>
                </c:pt>
                <c:pt idx="10281">
                  <c:v>1062.500050466042</c:v>
                </c:pt>
                <c:pt idx="10282">
                  <c:v>1062.6000504707918</c:v>
                </c:pt>
                <c:pt idx="10283">
                  <c:v>1062.7000504755415</c:v>
                </c:pt>
                <c:pt idx="10284">
                  <c:v>1062.8000504802912</c:v>
                </c:pt>
                <c:pt idx="10285">
                  <c:v>1062.900050485041</c:v>
                </c:pt>
                <c:pt idx="10286">
                  <c:v>1063.0000504897907</c:v>
                </c:pt>
                <c:pt idx="10287">
                  <c:v>1063.1000504945405</c:v>
                </c:pt>
                <c:pt idx="10288">
                  <c:v>1063.2000504992902</c:v>
                </c:pt>
                <c:pt idx="10289">
                  <c:v>1063.30005050404</c:v>
                </c:pt>
                <c:pt idx="10290">
                  <c:v>1063.4000505087897</c:v>
                </c:pt>
                <c:pt idx="10291">
                  <c:v>1063.5000505135395</c:v>
                </c:pt>
                <c:pt idx="10292">
                  <c:v>1063.6000505182892</c:v>
                </c:pt>
                <c:pt idx="10293">
                  <c:v>1063.700050523039</c:v>
                </c:pt>
                <c:pt idx="10294">
                  <c:v>1063.8000505277887</c:v>
                </c:pt>
                <c:pt idx="10295">
                  <c:v>1063.9000505325384</c:v>
                </c:pt>
                <c:pt idx="10296">
                  <c:v>1064.0000505372882</c:v>
                </c:pt>
                <c:pt idx="10297">
                  <c:v>1064.1000505420379</c:v>
                </c:pt>
                <c:pt idx="10298">
                  <c:v>1064.2000505467877</c:v>
                </c:pt>
                <c:pt idx="10299">
                  <c:v>1064.3000505515374</c:v>
                </c:pt>
                <c:pt idx="10300">
                  <c:v>1064.4000505562872</c:v>
                </c:pt>
                <c:pt idx="10301">
                  <c:v>1064.5000505610369</c:v>
                </c:pt>
                <c:pt idx="10302">
                  <c:v>1064.6000505657867</c:v>
                </c:pt>
                <c:pt idx="10303">
                  <c:v>1064.7000505705364</c:v>
                </c:pt>
                <c:pt idx="10304">
                  <c:v>1064.8000505752861</c:v>
                </c:pt>
                <c:pt idx="10305">
                  <c:v>1064.9000505800359</c:v>
                </c:pt>
                <c:pt idx="10306">
                  <c:v>1065.0000505847856</c:v>
                </c:pt>
                <c:pt idx="10307">
                  <c:v>1065.1000505895354</c:v>
                </c:pt>
                <c:pt idx="10308">
                  <c:v>1065.2000505942851</c:v>
                </c:pt>
                <c:pt idx="10309">
                  <c:v>1065.3000505990349</c:v>
                </c:pt>
                <c:pt idx="10310">
                  <c:v>1065.4000506037846</c:v>
                </c:pt>
                <c:pt idx="10311">
                  <c:v>1065.5000506085344</c:v>
                </c:pt>
                <c:pt idx="10312">
                  <c:v>1065.6000506132841</c:v>
                </c:pt>
                <c:pt idx="10313">
                  <c:v>1065.7000506180339</c:v>
                </c:pt>
                <c:pt idx="10314">
                  <c:v>1065.8000506227836</c:v>
                </c:pt>
                <c:pt idx="10315">
                  <c:v>1065.9000506275333</c:v>
                </c:pt>
                <c:pt idx="10316">
                  <c:v>1066.0000506322831</c:v>
                </c:pt>
                <c:pt idx="10317">
                  <c:v>1066.1000506370328</c:v>
                </c:pt>
                <c:pt idx="10318">
                  <c:v>1066.2000506417826</c:v>
                </c:pt>
                <c:pt idx="10319">
                  <c:v>1066.3000506465323</c:v>
                </c:pt>
                <c:pt idx="10320">
                  <c:v>1066.4000506512821</c:v>
                </c:pt>
                <c:pt idx="10321">
                  <c:v>1066.5000506560318</c:v>
                </c:pt>
                <c:pt idx="10322">
                  <c:v>1066.6000506607816</c:v>
                </c:pt>
                <c:pt idx="10323">
                  <c:v>1066.7000506655313</c:v>
                </c:pt>
                <c:pt idx="10324">
                  <c:v>1066.8000506702811</c:v>
                </c:pt>
                <c:pt idx="10325">
                  <c:v>1066.9000506750308</c:v>
                </c:pt>
                <c:pt idx="10326">
                  <c:v>1067.0000506797805</c:v>
                </c:pt>
                <c:pt idx="10327">
                  <c:v>1067.1000506845303</c:v>
                </c:pt>
                <c:pt idx="10328">
                  <c:v>1067.20005068928</c:v>
                </c:pt>
                <c:pt idx="10329">
                  <c:v>1067.3000506940298</c:v>
                </c:pt>
                <c:pt idx="10330">
                  <c:v>1067.4000506987795</c:v>
                </c:pt>
                <c:pt idx="10331">
                  <c:v>1067.5000507035293</c:v>
                </c:pt>
                <c:pt idx="10332">
                  <c:v>1067.600050708279</c:v>
                </c:pt>
                <c:pt idx="10333">
                  <c:v>1067.7000507130288</c:v>
                </c:pt>
                <c:pt idx="10334">
                  <c:v>1067.8000507177785</c:v>
                </c:pt>
                <c:pt idx="10335">
                  <c:v>1067.9000507225282</c:v>
                </c:pt>
                <c:pt idx="10336">
                  <c:v>1068.000050727278</c:v>
                </c:pt>
                <c:pt idx="10337">
                  <c:v>1068.1000507320277</c:v>
                </c:pt>
                <c:pt idx="10338">
                  <c:v>1068.2000507367775</c:v>
                </c:pt>
                <c:pt idx="10339">
                  <c:v>1068.3000507415272</c:v>
                </c:pt>
                <c:pt idx="10340">
                  <c:v>1068.400050746277</c:v>
                </c:pt>
                <c:pt idx="10341">
                  <c:v>1068.5000507510267</c:v>
                </c:pt>
                <c:pt idx="10342">
                  <c:v>1068.6000507557765</c:v>
                </c:pt>
                <c:pt idx="10343">
                  <c:v>1068.7000507605262</c:v>
                </c:pt>
                <c:pt idx="10344">
                  <c:v>1068.800050765276</c:v>
                </c:pt>
                <c:pt idx="10345">
                  <c:v>1068.9000507700257</c:v>
                </c:pt>
                <c:pt idx="10346">
                  <c:v>1069.0000507747754</c:v>
                </c:pt>
                <c:pt idx="10347">
                  <c:v>1069.1000507795252</c:v>
                </c:pt>
                <c:pt idx="10348">
                  <c:v>1069.2000507842749</c:v>
                </c:pt>
                <c:pt idx="10349">
                  <c:v>1069.3000507890247</c:v>
                </c:pt>
                <c:pt idx="10350">
                  <c:v>1069.4000507937744</c:v>
                </c:pt>
                <c:pt idx="10351">
                  <c:v>1069.5000507985242</c:v>
                </c:pt>
                <c:pt idx="10352">
                  <c:v>1069.6000508032739</c:v>
                </c:pt>
                <c:pt idx="10353">
                  <c:v>1069.7000508080237</c:v>
                </c:pt>
                <c:pt idx="10354">
                  <c:v>1069.8000508127734</c:v>
                </c:pt>
                <c:pt idx="10355">
                  <c:v>1069.9000508175232</c:v>
                </c:pt>
                <c:pt idx="10356">
                  <c:v>1070.0000508222729</c:v>
                </c:pt>
                <c:pt idx="10357">
                  <c:v>1070.1000508270226</c:v>
                </c:pt>
                <c:pt idx="10358">
                  <c:v>1070.2000508317724</c:v>
                </c:pt>
                <c:pt idx="10359">
                  <c:v>1070.3000508365221</c:v>
                </c:pt>
                <c:pt idx="10360">
                  <c:v>1070.4000508412719</c:v>
                </c:pt>
                <c:pt idx="10361">
                  <c:v>1070.5000508460216</c:v>
                </c:pt>
                <c:pt idx="10362">
                  <c:v>1070.6000508507714</c:v>
                </c:pt>
                <c:pt idx="10363">
                  <c:v>1070.7000508555211</c:v>
                </c:pt>
                <c:pt idx="10364">
                  <c:v>1070.8000508602709</c:v>
                </c:pt>
                <c:pt idx="10365">
                  <c:v>1070.9000508650206</c:v>
                </c:pt>
                <c:pt idx="10366">
                  <c:v>1071.0000508697703</c:v>
                </c:pt>
                <c:pt idx="10367">
                  <c:v>1071.1000508745201</c:v>
                </c:pt>
                <c:pt idx="10368">
                  <c:v>1071.2000508792698</c:v>
                </c:pt>
                <c:pt idx="10369">
                  <c:v>1071.3000508840196</c:v>
                </c:pt>
                <c:pt idx="10370">
                  <c:v>1071.4000508887693</c:v>
                </c:pt>
                <c:pt idx="10371">
                  <c:v>1071.5000508935191</c:v>
                </c:pt>
                <c:pt idx="10372">
                  <c:v>1071.6000508982688</c:v>
                </c:pt>
                <c:pt idx="10373">
                  <c:v>1071.7000509030186</c:v>
                </c:pt>
                <c:pt idx="10374">
                  <c:v>1071.8000509077683</c:v>
                </c:pt>
                <c:pt idx="10375">
                  <c:v>1071.9000509125181</c:v>
                </c:pt>
                <c:pt idx="10376">
                  <c:v>1072.0000509172678</c:v>
                </c:pt>
                <c:pt idx="10377">
                  <c:v>1072.1000509220175</c:v>
                </c:pt>
                <c:pt idx="10378">
                  <c:v>1072.2000509267673</c:v>
                </c:pt>
                <c:pt idx="10379">
                  <c:v>1072.300050931517</c:v>
                </c:pt>
                <c:pt idx="10380">
                  <c:v>1072.4000509362668</c:v>
                </c:pt>
                <c:pt idx="10381">
                  <c:v>1072.5000509410165</c:v>
                </c:pt>
                <c:pt idx="10382">
                  <c:v>1072.6000509457663</c:v>
                </c:pt>
                <c:pt idx="10383">
                  <c:v>1072.700050950516</c:v>
                </c:pt>
                <c:pt idx="10384">
                  <c:v>1072.8000509552658</c:v>
                </c:pt>
                <c:pt idx="10385">
                  <c:v>1072.9000509600155</c:v>
                </c:pt>
                <c:pt idx="10386">
                  <c:v>1073.0000509647653</c:v>
                </c:pt>
                <c:pt idx="10387">
                  <c:v>1073.100050969515</c:v>
                </c:pt>
                <c:pt idx="10388">
                  <c:v>1073.2000509742647</c:v>
                </c:pt>
                <c:pt idx="10389">
                  <c:v>1073.3000509790145</c:v>
                </c:pt>
                <c:pt idx="10390">
                  <c:v>1073.4000509837642</c:v>
                </c:pt>
                <c:pt idx="10391">
                  <c:v>1073.500050988514</c:v>
                </c:pt>
                <c:pt idx="10392">
                  <c:v>1073.6000509932637</c:v>
                </c:pt>
                <c:pt idx="10393">
                  <c:v>1073.7000509980135</c:v>
                </c:pt>
                <c:pt idx="10394">
                  <c:v>1073.8000510027632</c:v>
                </c:pt>
                <c:pt idx="10395">
                  <c:v>1073.900051007513</c:v>
                </c:pt>
                <c:pt idx="10396">
                  <c:v>1074.0000510122627</c:v>
                </c:pt>
                <c:pt idx="10397">
                  <c:v>1074.1000510170124</c:v>
                </c:pt>
                <c:pt idx="10398">
                  <c:v>1074.2000510217622</c:v>
                </c:pt>
                <c:pt idx="10399">
                  <c:v>1074.3000510265119</c:v>
                </c:pt>
                <c:pt idx="10400">
                  <c:v>1074.4000510312617</c:v>
                </c:pt>
                <c:pt idx="10401">
                  <c:v>1074.5000510360114</c:v>
                </c:pt>
                <c:pt idx="10402">
                  <c:v>1074.6000510407612</c:v>
                </c:pt>
                <c:pt idx="10403">
                  <c:v>1074.7000510455109</c:v>
                </c:pt>
                <c:pt idx="10404">
                  <c:v>1074.8000510502607</c:v>
                </c:pt>
                <c:pt idx="10405">
                  <c:v>1074.9000510550104</c:v>
                </c:pt>
                <c:pt idx="10406">
                  <c:v>1075.0000510597602</c:v>
                </c:pt>
                <c:pt idx="10407">
                  <c:v>1075.1000510645099</c:v>
                </c:pt>
                <c:pt idx="10408">
                  <c:v>1075.2000510692596</c:v>
                </c:pt>
                <c:pt idx="10409">
                  <c:v>1075.3000510740094</c:v>
                </c:pt>
                <c:pt idx="10410">
                  <c:v>1075.4000510787591</c:v>
                </c:pt>
                <c:pt idx="10411">
                  <c:v>1075.5000510835089</c:v>
                </c:pt>
                <c:pt idx="10412">
                  <c:v>1075.6000510882586</c:v>
                </c:pt>
                <c:pt idx="10413">
                  <c:v>1075.7000510930084</c:v>
                </c:pt>
                <c:pt idx="10414">
                  <c:v>1075.8000510977581</c:v>
                </c:pt>
                <c:pt idx="10415">
                  <c:v>1075.9000511025079</c:v>
                </c:pt>
                <c:pt idx="10416">
                  <c:v>1076.0000511072576</c:v>
                </c:pt>
                <c:pt idx="10417">
                  <c:v>1076.1000511120073</c:v>
                </c:pt>
                <c:pt idx="10418">
                  <c:v>1076.2000511167571</c:v>
                </c:pt>
                <c:pt idx="10419">
                  <c:v>1076.3000511215068</c:v>
                </c:pt>
                <c:pt idx="10420">
                  <c:v>1076.4000511262566</c:v>
                </c:pt>
                <c:pt idx="10421">
                  <c:v>1076.5000511310063</c:v>
                </c:pt>
                <c:pt idx="10422">
                  <c:v>1076.6000511357561</c:v>
                </c:pt>
                <c:pt idx="10423">
                  <c:v>1076.7000511405058</c:v>
                </c:pt>
                <c:pt idx="10424">
                  <c:v>1076.8000511452556</c:v>
                </c:pt>
                <c:pt idx="10425">
                  <c:v>1076.9000511500053</c:v>
                </c:pt>
                <c:pt idx="10426">
                  <c:v>1077.0000511547551</c:v>
                </c:pt>
                <c:pt idx="10427">
                  <c:v>1077.1000511595048</c:v>
                </c:pt>
                <c:pt idx="10428">
                  <c:v>1077.2000511642545</c:v>
                </c:pt>
                <c:pt idx="10429">
                  <c:v>1077.3000511690043</c:v>
                </c:pt>
                <c:pt idx="10430">
                  <c:v>1077.400051173754</c:v>
                </c:pt>
                <c:pt idx="10431">
                  <c:v>1077.5000511785038</c:v>
                </c:pt>
                <c:pt idx="10432">
                  <c:v>1077.6000511832535</c:v>
                </c:pt>
                <c:pt idx="10433">
                  <c:v>1077.7000511880033</c:v>
                </c:pt>
                <c:pt idx="10434">
                  <c:v>1077.800051192753</c:v>
                </c:pt>
                <c:pt idx="10435">
                  <c:v>1077.9000511975028</c:v>
                </c:pt>
                <c:pt idx="10436">
                  <c:v>1078.0000512022525</c:v>
                </c:pt>
                <c:pt idx="10437">
                  <c:v>1078.1000512070023</c:v>
                </c:pt>
                <c:pt idx="10438">
                  <c:v>1078.200051211752</c:v>
                </c:pt>
                <c:pt idx="10439">
                  <c:v>1078.3000512165017</c:v>
                </c:pt>
                <c:pt idx="10440">
                  <c:v>1078.4000512212515</c:v>
                </c:pt>
                <c:pt idx="10441">
                  <c:v>1078.5000512260012</c:v>
                </c:pt>
                <c:pt idx="10442">
                  <c:v>1078.600051230751</c:v>
                </c:pt>
                <c:pt idx="10443">
                  <c:v>1078.7000512355007</c:v>
                </c:pt>
                <c:pt idx="10444">
                  <c:v>1078.8000512402505</c:v>
                </c:pt>
                <c:pt idx="10445">
                  <c:v>1078.9000512450002</c:v>
                </c:pt>
                <c:pt idx="10446">
                  <c:v>1079.00005124975</c:v>
                </c:pt>
                <c:pt idx="10447">
                  <c:v>1079.1000512544997</c:v>
                </c:pt>
                <c:pt idx="10448">
                  <c:v>1079.2000512592494</c:v>
                </c:pt>
                <c:pt idx="10449">
                  <c:v>1079.3000512639992</c:v>
                </c:pt>
                <c:pt idx="10450">
                  <c:v>1079.4000512687489</c:v>
                </c:pt>
                <c:pt idx="10451">
                  <c:v>1079.5000512734987</c:v>
                </c:pt>
                <c:pt idx="10452">
                  <c:v>1079.6000512782484</c:v>
                </c:pt>
                <c:pt idx="10453">
                  <c:v>1079.7000512829982</c:v>
                </c:pt>
                <c:pt idx="10454">
                  <c:v>1079.8000512877479</c:v>
                </c:pt>
                <c:pt idx="10455">
                  <c:v>1079.9000512924977</c:v>
                </c:pt>
                <c:pt idx="10456">
                  <c:v>1080.0000512972474</c:v>
                </c:pt>
                <c:pt idx="10457">
                  <c:v>1080.1000513019972</c:v>
                </c:pt>
                <c:pt idx="10458">
                  <c:v>1080.2000513067469</c:v>
                </c:pt>
                <c:pt idx="10459">
                  <c:v>1080.3000513114966</c:v>
                </c:pt>
                <c:pt idx="10460">
                  <c:v>1080.4000513162464</c:v>
                </c:pt>
                <c:pt idx="10461">
                  <c:v>1080.5000513209961</c:v>
                </c:pt>
                <c:pt idx="10462">
                  <c:v>1080.6000513257459</c:v>
                </c:pt>
                <c:pt idx="10463">
                  <c:v>1080.7000513304956</c:v>
                </c:pt>
                <c:pt idx="10464">
                  <c:v>1080.8000513352454</c:v>
                </c:pt>
                <c:pt idx="10465">
                  <c:v>1080.9000513399951</c:v>
                </c:pt>
                <c:pt idx="10466">
                  <c:v>1081.0000513447449</c:v>
                </c:pt>
                <c:pt idx="10467">
                  <c:v>1081.1000513494946</c:v>
                </c:pt>
                <c:pt idx="10468">
                  <c:v>1081.2000513542444</c:v>
                </c:pt>
                <c:pt idx="10469">
                  <c:v>1081.3000513589941</c:v>
                </c:pt>
                <c:pt idx="10470">
                  <c:v>1081.4000513637438</c:v>
                </c:pt>
                <c:pt idx="10471">
                  <c:v>1081.5000513684936</c:v>
                </c:pt>
                <c:pt idx="10472">
                  <c:v>1081.6000513732433</c:v>
                </c:pt>
                <c:pt idx="10473">
                  <c:v>1081.7000513779931</c:v>
                </c:pt>
                <c:pt idx="10474">
                  <c:v>1081.8000513827428</c:v>
                </c:pt>
                <c:pt idx="10475">
                  <c:v>1081.9000513874926</c:v>
                </c:pt>
                <c:pt idx="10476">
                  <c:v>1082.0000513922423</c:v>
                </c:pt>
                <c:pt idx="10477">
                  <c:v>1082.1000513969921</c:v>
                </c:pt>
                <c:pt idx="10478">
                  <c:v>1082.2000514017418</c:v>
                </c:pt>
                <c:pt idx="10479">
                  <c:v>1082.3000514064915</c:v>
                </c:pt>
                <c:pt idx="10480">
                  <c:v>1082.4000514112413</c:v>
                </c:pt>
                <c:pt idx="10481">
                  <c:v>1082.500051415991</c:v>
                </c:pt>
                <c:pt idx="10482">
                  <c:v>1082.6000514207408</c:v>
                </c:pt>
                <c:pt idx="10483">
                  <c:v>1082.7000514254905</c:v>
                </c:pt>
                <c:pt idx="10484">
                  <c:v>1082.8000514302403</c:v>
                </c:pt>
                <c:pt idx="10485">
                  <c:v>1082.90005143499</c:v>
                </c:pt>
                <c:pt idx="10486">
                  <c:v>1083.0000514397398</c:v>
                </c:pt>
                <c:pt idx="10487">
                  <c:v>1083.1000514444895</c:v>
                </c:pt>
                <c:pt idx="10488">
                  <c:v>1083.2000514492393</c:v>
                </c:pt>
                <c:pt idx="10489">
                  <c:v>1083.300051453989</c:v>
                </c:pt>
                <c:pt idx="10490">
                  <c:v>1083.4000514587387</c:v>
                </c:pt>
                <c:pt idx="10491">
                  <c:v>1083.5000514634885</c:v>
                </c:pt>
                <c:pt idx="10492">
                  <c:v>1083.6000514682382</c:v>
                </c:pt>
                <c:pt idx="10493">
                  <c:v>1083.700051472988</c:v>
                </c:pt>
                <c:pt idx="10494">
                  <c:v>1083.8000514777377</c:v>
                </c:pt>
                <c:pt idx="10495">
                  <c:v>1083.9000514824875</c:v>
                </c:pt>
                <c:pt idx="10496">
                  <c:v>1084.0000514872372</c:v>
                </c:pt>
                <c:pt idx="10497">
                  <c:v>1084.100051491987</c:v>
                </c:pt>
                <c:pt idx="10498">
                  <c:v>1084.2000514967367</c:v>
                </c:pt>
                <c:pt idx="10499">
                  <c:v>1084.3000515014865</c:v>
                </c:pt>
                <c:pt idx="10500">
                  <c:v>1084.4000515062362</c:v>
                </c:pt>
                <c:pt idx="10501">
                  <c:v>1084.5000515109859</c:v>
                </c:pt>
                <c:pt idx="10502">
                  <c:v>1084.6000515157357</c:v>
                </c:pt>
                <c:pt idx="10503">
                  <c:v>1084.7000515204854</c:v>
                </c:pt>
                <c:pt idx="10504">
                  <c:v>1084.8000515252352</c:v>
                </c:pt>
                <c:pt idx="10505">
                  <c:v>1084.9000515299849</c:v>
                </c:pt>
                <c:pt idx="10506">
                  <c:v>1085.0000515347347</c:v>
                </c:pt>
                <c:pt idx="10507">
                  <c:v>1085.1000515394844</c:v>
                </c:pt>
                <c:pt idx="10508">
                  <c:v>1085.2000515442342</c:v>
                </c:pt>
                <c:pt idx="10509">
                  <c:v>1085.3000515489839</c:v>
                </c:pt>
                <c:pt idx="10510">
                  <c:v>1085.4000515537336</c:v>
                </c:pt>
                <c:pt idx="10511">
                  <c:v>1085.5000515584834</c:v>
                </c:pt>
                <c:pt idx="10512">
                  <c:v>1085.6000515632331</c:v>
                </c:pt>
                <c:pt idx="10513">
                  <c:v>1085.7000515679829</c:v>
                </c:pt>
                <c:pt idx="10514">
                  <c:v>1085.8000515727326</c:v>
                </c:pt>
                <c:pt idx="10515">
                  <c:v>1085.9000515774824</c:v>
                </c:pt>
                <c:pt idx="10516">
                  <c:v>1086.0000515822321</c:v>
                </c:pt>
                <c:pt idx="10517">
                  <c:v>1086.1000515869819</c:v>
                </c:pt>
                <c:pt idx="10518">
                  <c:v>1086.2000515917316</c:v>
                </c:pt>
                <c:pt idx="10519">
                  <c:v>1086.3000515964814</c:v>
                </c:pt>
                <c:pt idx="10520">
                  <c:v>1086.4000516012311</c:v>
                </c:pt>
                <c:pt idx="10521">
                  <c:v>1086.5000516059808</c:v>
                </c:pt>
                <c:pt idx="10522">
                  <c:v>1086.6000516107306</c:v>
                </c:pt>
                <c:pt idx="10523">
                  <c:v>1086.7000516154803</c:v>
                </c:pt>
                <c:pt idx="10524">
                  <c:v>1086.8000516202301</c:v>
                </c:pt>
                <c:pt idx="10525">
                  <c:v>1086.9000516249798</c:v>
                </c:pt>
                <c:pt idx="10526">
                  <c:v>1087.0000516297296</c:v>
                </c:pt>
                <c:pt idx="10527">
                  <c:v>1087.1000516344793</c:v>
                </c:pt>
                <c:pt idx="10528">
                  <c:v>1087.2000516392291</c:v>
                </c:pt>
                <c:pt idx="10529">
                  <c:v>1087.3000516439788</c:v>
                </c:pt>
                <c:pt idx="10530">
                  <c:v>1087.4000516487285</c:v>
                </c:pt>
                <c:pt idx="10531">
                  <c:v>1087.5000516534783</c:v>
                </c:pt>
                <c:pt idx="10532">
                  <c:v>1087.600051658228</c:v>
                </c:pt>
                <c:pt idx="10533">
                  <c:v>1087.7000516629778</c:v>
                </c:pt>
                <c:pt idx="10534">
                  <c:v>1087.8000516677275</c:v>
                </c:pt>
                <c:pt idx="10535">
                  <c:v>1087.9000516724773</c:v>
                </c:pt>
                <c:pt idx="10536">
                  <c:v>1088.000051677227</c:v>
                </c:pt>
                <c:pt idx="10537">
                  <c:v>1088.1000516819768</c:v>
                </c:pt>
                <c:pt idx="10538">
                  <c:v>1088.2000516867265</c:v>
                </c:pt>
                <c:pt idx="10539">
                  <c:v>1088.3000516914763</c:v>
                </c:pt>
                <c:pt idx="10540">
                  <c:v>1088.400051696226</c:v>
                </c:pt>
                <c:pt idx="10541">
                  <c:v>1088.5000517009757</c:v>
                </c:pt>
                <c:pt idx="10542">
                  <c:v>1088.6000517057255</c:v>
                </c:pt>
                <c:pt idx="10543">
                  <c:v>1088.7000517104752</c:v>
                </c:pt>
                <c:pt idx="10544">
                  <c:v>1088.800051715225</c:v>
                </c:pt>
                <c:pt idx="10545">
                  <c:v>1088.9000517199747</c:v>
                </c:pt>
                <c:pt idx="10546">
                  <c:v>1089.0000517247245</c:v>
                </c:pt>
                <c:pt idx="10547">
                  <c:v>1089.1000517294742</c:v>
                </c:pt>
                <c:pt idx="10548">
                  <c:v>1089.200051734224</c:v>
                </c:pt>
                <c:pt idx="10549">
                  <c:v>1089.3000517389737</c:v>
                </c:pt>
                <c:pt idx="10550">
                  <c:v>1089.4000517437235</c:v>
                </c:pt>
                <c:pt idx="10551">
                  <c:v>1089.5000517484732</c:v>
                </c:pt>
                <c:pt idx="10552">
                  <c:v>1089.6000517532229</c:v>
                </c:pt>
                <c:pt idx="10553">
                  <c:v>1089.7000517579727</c:v>
                </c:pt>
                <c:pt idx="10554">
                  <c:v>1089.8000517627224</c:v>
                </c:pt>
                <c:pt idx="10555">
                  <c:v>1089.9000517674722</c:v>
                </c:pt>
                <c:pt idx="10556">
                  <c:v>1090.0000517722219</c:v>
                </c:pt>
                <c:pt idx="10557">
                  <c:v>1090.1000517769717</c:v>
                </c:pt>
                <c:pt idx="10558">
                  <c:v>1090.2000517817214</c:v>
                </c:pt>
                <c:pt idx="10559">
                  <c:v>1090.3000517864712</c:v>
                </c:pt>
                <c:pt idx="10560">
                  <c:v>1090.4000517912209</c:v>
                </c:pt>
                <c:pt idx="10561">
                  <c:v>1090.5000517959706</c:v>
                </c:pt>
                <c:pt idx="10562">
                  <c:v>1090.6000518007204</c:v>
                </c:pt>
                <c:pt idx="10563">
                  <c:v>1090.7000518054701</c:v>
                </c:pt>
                <c:pt idx="10564">
                  <c:v>1090.8000518102199</c:v>
                </c:pt>
                <c:pt idx="10565">
                  <c:v>1090.9000518149696</c:v>
                </c:pt>
                <c:pt idx="10566">
                  <c:v>1091.0000518197194</c:v>
                </c:pt>
                <c:pt idx="10567">
                  <c:v>1091.1000518244691</c:v>
                </c:pt>
                <c:pt idx="10568">
                  <c:v>1091.2000518292189</c:v>
                </c:pt>
                <c:pt idx="10569">
                  <c:v>1091.3000518339686</c:v>
                </c:pt>
                <c:pt idx="10570">
                  <c:v>1091.4000518387184</c:v>
                </c:pt>
                <c:pt idx="10571">
                  <c:v>1091.5000518434681</c:v>
                </c:pt>
                <c:pt idx="10572">
                  <c:v>1091.6000518482178</c:v>
                </c:pt>
                <c:pt idx="10573">
                  <c:v>1091.7000518529676</c:v>
                </c:pt>
                <c:pt idx="10574">
                  <c:v>1091.8000518577173</c:v>
                </c:pt>
                <c:pt idx="10575">
                  <c:v>1091.9000518624671</c:v>
                </c:pt>
                <c:pt idx="10576">
                  <c:v>1092.0000518672168</c:v>
                </c:pt>
                <c:pt idx="10577">
                  <c:v>1092.1000518719666</c:v>
                </c:pt>
                <c:pt idx="10578">
                  <c:v>1092.2000518767163</c:v>
                </c:pt>
                <c:pt idx="10579">
                  <c:v>1092.3000518814661</c:v>
                </c:pt>
                <c:pt idx="10580">
                  <c:v>1092.4000518862158</c:v>
                </c:pt>
                <c:pt idx="10581">
                  <c:v>1092.5000518909656</c:v>
                </c:pt>
                <c:pt idx="10582">
                  <c:v>1092.6000518957153</c:v>
                </c:pt>
                <c:pt idx="10583">
                  <c:v>1092.700051900465</c:v>
                </c:pt>
                <c:pt idx="10584">
                  <c:v>1092.8000519052148</c:v>
                </c:pt>
                <c:pt idx="10585">
                  <c:v>1092.9000519099645</c:v>
                </c:pt>
                <c:pt idx="10586">
                  <c:v>1093.0000519147143</c:v>
                </c:pt>
                <c:pt idx="10587">
                  <c:v>1093.100051919464</c:v>
                </c:pt>
                <c:pt idx="10588">
                  <c:v>1093.2000519242138</c:v>
                </c:pt>
                <c:pt idx="10589">
                  <c:v>1093.3000519289635</c:v>
                </c:pt>
                <c:pt idx="10590">
                  <c:v>1093.4000519337133</c:v>
                </c:pt>
                <c:pt idx="10591">
                  <c:v>1093.500051938463</c:v>
                </c:pt>
                <c:pt idx="10592">
                  <c:v>1093.6000519432127</c:v>
                </c:pt>
                <c:pt idx="10593">
                  <c:v>1093.7000519479625</c:v>
                </c:pt>
                <c:pt idx="10594">
                  <c:v>1093.8000519527122</c:v>
                </c:pt>
                <c:pt idx="10595">
                  <c:v>1093.900051957462</c:v>
                </c:pt>
                <c:pt idx="10596">
                  <c:v>1094.0000519622117</c:v>
                </c:pt>
                <c:pt idx="10597">
                  <c:v>1094.1000519669615</c:v>
                </c:pt>
                <c:pt idx="10598">
                  <c:v>1094.2000519717112</c:v>
                </c:pt>
                <c:pt idx="10599">
                  <c:v>1094.300051976461</c:v>
                </c:pt>
                <c:pt idx="10600">
                  <c:v>1094.4000519812107</c:v>
                </c:pt>
                <c:pt idx="10601">
                  <c:v>1094.5000519859605</c:v>
                </c:pt>
                <c:pt idx="10602">
                  <c:v>1094.6000519907102</c:v>
                </c:pt>
                <c:pt idx="10603">
                  <c:v>1094.7000519954599</c:v>
                </c:pt>
                <c:pt idx="10604">
                  <c:v>1094.8000520002097</c:v>
                </c:pt>
                <c:pt idx="10605">
                  <c:v>1094.9000520049594</c:v>
                </c:pt>
                <c:pt idx="10606">
                  <c:v>1095.0000520097092</c:v>
                </c:pt>
                <c:pt idx="10607">
                  <c:v>1095.1000520144589</c:v>
                </c:pt>
                <c:pt idx="10608">
                  <c:v>1095.2000520192087</c:v>
                </c:pt>
                <c:pt idx="10609">
                  <c:v>1095.3000520239584</c:v>
                </c:pt>
                <c:pt idx="10610">
                  <c:v>1095.4000520287082</c:v>
                </c:pt>
                <c:pt idx="10611">
                  <c:v>1095.5000520334579</c:v>
                </c:pt>
                <c:pt idx="10612">
                  <c:v>1095.6000520382077</c:v>
                </c:pt>
                <c:pt idx="10613">
                  <c:v>1095.7000520429574</c:v>
                </c:pt>
                <c:pt idx="10614">
                  <c:v>1095.8000520477071</c:v>
                </c:pt>
                <c:pt idx="10615">
                  <c:v>1095.9000520524569</c:v>
                </c:pt>
                <c:pt idx="10616">
                  <c:v>1096.0000520572066</c:v>
                </c:pt>
                <c:pt idx="10617">
                  <c:v>1096.1000520619564</c:v>
                </c:pt>
                <c:pt idx="10618">
                  <c:v>1096.2000520667061</c:v>
                </c:pt>
                <c:pt idx="10619">
                  <c:v>1096.3000520714559</c:v>
                </c:pt>
                <c:pt idx="10620">
                  <c:v>1096.4000520762056</c:v>
                </c:pt>
                <c:pt idx="10621">
                  <c:v>1096.5000520809554</c:v>
                </c:pt>
                <c:pt idx="10622">
                  <c:v>1096.6000520857051</c:v>
                </c:pt>
                <c:pt idx="10623">
                  <c:v>1096.7000520904548</c:v>
                </c:pt>
                <c:pt idx="10624">
                  <c:v>1096.8000520952046</c:v>
                </c:pt>
                <c:pt idx="10625">
                  <c:v>1096.9000520999543</c:v>
                </c:pt>
                <c:pt idx="10626">
                  <c:v>1097.0000521047041</c:v>
                </c:pt>
                <c:pt idx="10627">
                  <c:v>1097.1000521094538</c:v>
                </c:pt>
                <c:pt idx="10628">
                  <c:v>1097.2000521142036</c:v>
                </c:pt>
                <c:pt idx="10629">
                  <c:v>1097.3000521189533</c:v>
                </c:pt>
                <c:pt idx="10630">
                  <c:v>1097.4000521237031</c:v>
                </c:pt>
                <c:pt idx="10631">
                  <c:v>1097.5000521284528</c:v>
                </c:pt>
                <c:pt idx="10632">
                  <c:v>1097.6000521332026</c:v>
                </c:pt>
                <c:pt idx="10633">
                  <c:v>1097.7000521379523</c:v>
                </c:pt>
                <c:pt idx="10634">
                  <c:v>1097.800052142702</c:v>
                </c:pt>
                <c:pt idx="10635">
                  <c:v>1097.9000521474518</c:v>
                </c:pt>
                <c:pt idx="10636">
                  <c:v>1098.0000521522015</c:v>
                </c:pt>
                <c:pt idx="10637">
                  <c:v>1098.1000521569513</c:v>
                </c:pt>
                <c:pt idx="10638">
                  <c:v>1098.200052161701</c:v>
                </c:pt>
                <c:pt idx="10639">
                  <c:v>1098.3000521664508</c:v>
                </c:pt>
                <c:pt idx="10640">
                  <c:v>1098.4000521712005</c:v>
                </c:pt>
                <c:pt idx="10641">
                  <c:v>1098.5000521759503</c:v>
                </c:pt>
                <c:pt idx="10642">
                  <c:v>1098.6000521807</c:v>
                </c:pt>
                <c:pt idx="10643">
                  <c:v>1098.7000521854497</c:v>
                </c:pt>
                <c:pt idx="10644">
                  <c:v>1098.8000521901995</c:v>
                </c:pt>
                <c:pt idx="10645">
                  <c:v>1098.9000521949492</c:v>
                </c:pt>
                <c:pt idx="10646">
                  <c:v>1099.000052199699</c:v>
                </c:pt>
                <c:pt idx="10647">
                  <c:v>1099.1000522044487</c:v>
                </c:pt>
                <c:pt idx="10648">
                  <c:v>1099.2000522091985</c:v>
                </c:pt>
                <c:pt idx="10649">
                  <c:v>1099.3000522139482</c:v>
                </c:pt>
                <c:pt idx="10650">
                  <c:v>1099.400052218698</c:v>
                </c:pt>
                <c:pt idx="10651">
                  <c:v>1099.5000522234477</c:v>
                </c:pt>
                <c:pt idx="10652">
                  <c:v>1099.6000522281975</c:v>
                </c:pt>
                <c:pt idx="10653">
                  <c:v>1099.7000522329472</c:v>
                </c:pt>
                <c:pt idx="10654">
                  <c:v>1099.8000522376969</c:v>
                </c:pt>
                <c:pt idx="10655">
                  <c:v>1099.9000522424467</c:v>
                </c:pt>
                <c:pt idx="10656">
                  <c:v>1100.0000522471964</c:v>
                </c:pt>
                <c:pt idx="10657">
                  <c:v>1100.1000522519462</c:v>
                </c:pt>
                <c:pt idx="10658">
                  <c:v>1100.2000522566959</c:v>
                </c:pt>
                <c:pt idx="10659">
                  <c:v>1100.3000522614457</c:v>
                </c:pt>
                <c:pt idx="10660">
                  <c:v>1100.4000522661954</c:v>
                </c:pt>
                <c:pt idx="10661">
                  <c:v>1100.5000522709452</c:v>
                </c:pt>
                <c:pt idx="10662">
                  <c:v>1100.6000522756949</c:v>
                </c:pt>
                <c:pt idx="10663">
                  <c:v>1100.7000522804447</c:v>
                </c:pt>
              </c:numCache>
            </c:numRef>
          </c:xVal>
          <c:yVal>
            <c:numRef>
              <c:f>Sheet1!$E$394:$E$11057</c:f>
              <c:numCache>
                <c:formatCode>General</c:formatCode>
                <c:ptCount val="10664"/>
                <c:pt idx="0">
                  <c:v>0.2365347146987915</c:v>
                </c:pt>
                <c:pt idx="1">
                  <c:v>0.23657509684562683</c:v>
                </c:pt>
                <c:pt idx="2">
                  <c:v>0.23652772605419159</c:v>
                </c:pt>
                <c:pt idx="3">
                  <c:v>0.23656928539276123</c:v>
                </c:pt>
                <c:pt idx="4">
                  <c:v>0.23798325657844543</c:v>
                </c:pt>
                <c:pt idx="5">
                  <c:v>0.23795093595981598</c:v>
                </c:pt>
                <c:pt idx="6">
                  <c:v>0.23674498498439789</c:v>
                </c:pt>
                <c:pt idx="7">
                  <c:v>0.23644621670246124</c:v>
                </c:pt>
                <c:pt idx="8">
                  <c:v>0.23730678856372833</c:v>
                </c:pt>
                <c:pt idx="9">
                  <c:v>0.23756493628025055</c:v>
                </c:pt>
                <c:pt idx="10">
                  <c:v>0.23722571134567261</c:v>
                </c:pt>
                <c:pt idx="11">
                  <c:v>0.2380005419254303</c:v>
                </c:pt>
                <c:pt idx="12">
                  <c:v>0.23818026483058929</c:v>
                </c:pt>
                <c:pt idx="13">
                  <c:v>0.23800167441368103</c:v>
                </c:pt>
                <c:pt idx="14">
                  <c:v>0.23814105987548828</c:v>
                </c:pt>
                <c:pt idx="15">
                  <c:v>0.23808757960796356</c:v>
                </c:pt>
                <c:pt idx="16">
                  <c:v>0.2378191202878952</c:v>
                </c:pt>
                <c:pt idx="17">
                  <c:v>0.23746272921562195</c:v>
                </c:pt>
                <c:pt idx="18">
                  <c:v>0.23738712072372437</c:v>
                </c:pt>
                <c:pt idx="19">
                  <c:v>0.23734764754772186</c:v>
                </c:pt>
                <c:pt idx="20">
                  <c:v>0.23775160312652588</c:v>
                </c:pt>
                <c:pt idx="21">
                  <c:v>0.2379707396030426</c:v>
                </c:pt>
                <c:pt idx="22">
                  <c:v>0.23793096840381622</c:v>
                </c:pt>
                <c:pt idx="23">
                  <c:v>0.23778842389583588</c:v>
                </c:pt>
                <c:pt idx="24">
                  <c:v>0.23768681287765503</c:v>
                </c:pt>
                <c:pt idx="25">
                  <c:v>0.237661212682724</c:v>
                </c:pt>
                <c:pt idx="26">
                  <c:v>0.23710897564888</c:v>
                </c:pt>
                <c:pt idx="27">
                  <c:v>0.23752515017986298</c:v>
                </c:pt>
                <c:pt idx="28">
                  <c:v>0.2375519871711731</c:v>
                </c:pt>
                <c:pt idx="29">
                  <c:v>0.23737701773643494</c:v>
                </c:pt>
                <c:pt idx="30">
                  <c:v>0.23722405731678009</c:v>
                </c:pt>
                <c:pt idx="31">
                  <c:v>0.23707281053066254</c:v>
                </c:pt>
                <c:pt idx="32">
                  <c:v>0.23699620366096497</c:v>
                </c:pt>
                <c:pt idx="33">
                  <c:v>0.23710508644580841</c:v>
                </c:pt>
                <c:pt idx="34">
                  <c:v>0.23716896772384644</c:v>
                </c:pt>
                <c:pt idx="35">
                  <c:v>0.23764090240001678</c:v>
                </c:pt>
                <c:pt idx="36">
                  <c:v>0.23761314153671265</c:v>
                </c:pt>
                <c:pt idx="37">
                  <c:v>0.23774044215679169</c:v>
                </c:pt>
                <c:pt idx="38">
                  <c:v>0.23775890469551086</c:v>
                </c:pt>
                <c:pt idx="39">
                  <c:v>0.23745715618133545</c:v>
                </c:pt>
                <c:pt idx="40">
                  <c:v>0.23687230050563812</c:v>
                </c:pt>
                <c:pt idx="41">
                  <c:v>0.23674863576889038</c:v>
                </c:pt>
                <c:pt idx="42">
                  <c:v>0.23639595508575439</c:v>
                </c:pt>
                <c:pt idx="43">
                  <c:v>0.23659341037273407</c:v>
                </c:pt>
                <c:pt idx="44">
                  <c:v>0.23669061064720154</c:v>
                </c:pt>
                <c:pt idx="45">
                  <c:v>0.23637156188488007</c:v>
                </c:pt>
                <c:pt idx="46">
                  <c:v>0.23670604825019836</c:v>
                </c:pt>
                <c:pt idx="47">
                  <c:v>0.23663711547851562</c:v>
                </c:pt>
                <c:pt idx="48">
                  <c:v>0.23681770265102386</c:v>
                </c:pt>
                <c:pt idx="49">
                  <c:v>0.23710696399211884</c:v>
                </c:pt>
                <c:pt idx="50">
                  <c:v>0.23698732256889343</c:v>
                </c:pt>
                <c:pt idx="51">
                  <c:v>0.23770295083522797</c:v>
                </c:pt>
                <c:pt idx="52">
                  <c:v>0.2379763275384903</c:v>
                </c:pt>
                <c:pt idx="53">
                  <c:v>0.23761692643165588</c:v>
                </c:pt>
                <c:pt idx="54">
                  <c:v>0.23731742799282074</c:v>
                </c:pt>
                <c:pt idx="55">
                  <c:v>0.23815701901912689</c:v>
                </c:pt>
                <c:pt idx="56">
                  <c:v>0.23821188509464264</c:v>
                </c:pt>
                <c:pt idx="57">
                  <c:v>0.23708154261112213</c:v>
                </c:pt>
                <c:pt idx="58">
                  <c:v>0.23707897961139679</c:v>
                </c:pt>
                <c:pt idx="59">
                  <c:v>0.23728235065937042</c:v>
                </c:pt>
                <c:pt idx="60">
                  <c:v>0.23776797950267792</c:v>
                </c:pt>
                <c:pt idx="61">
                  <c:v>0.23794934153556824</c:v>
                </c:pt>
                <c:pt idx="62">
                  <c:v>0.23799970746040344</c:v>
                </c:pt>
                <c:pt idx="63">
                  <c:v>0.23789705336093903</c:v>
                </c:pt>
                <c:pt idx="64">
                  <c:v>0.23773691058158875</c:v>
                </c:pt>
                <c:pt idx="65">
                  <c:v>0.23722432553768158</c:v>
                </c:pt>
                <c:pt idx="66">
                  <c:v>0.23735997080802917</c:v>
                </c:pt>
                <c:pt idx="67">
                  <c:v>0.23750290274620056</c:v>
                </c:pt>
                <c:pt idx="68">
                  <c:v>0.23756751418113708</c:v>
                </c:pt>
                <c:pt idx="69">
                  <c:v>0.23773291707038879</c:v>
                </c:pt>
                <c:pt idx="70">
                  <c:v>0.2377936840057373</c:v>
                </c:pt>
                <c:pt idx="71">
                  <c:v>0.23789210617542267</c:v>
                </c:pt>
                <c:pt idx="72">
                  <c:v>0.23758780956268311</c:v>
                </c:pt>
                <c:pt idx="73">
                  <c:v>0.23720909655094147</c:v>
                </c:pt>
                <c:pt idx="74">
                  <c:v>0.23730963468551636</c:v>
                </c:pt>
                <c:pt idx="75">
                  <c:v>0.23743017017841339</c:v>
                </c:pt>
                <c:pt idx="76">
                  <c:v>0.23744544386863708</c:v>
                </c:pt>
                <c:pt idx="77">
                  <c:v>0.23734641075134277</c:v>
                </c:pt>
                <c:pt idx="78">
                  <c:v>0.23726086318492889</c:v>
                </c:pt>
                <c:pt idx="79">
                  <c:v>0.23729020357131958</c:v>
                </c:pt>
                <c:pt idx="80">
                  <c:v>0.23729124665260315</c:v>
                </c:pt>
                <c:pt idx="81">
                  <c:v>0.23713620007038116</c:v>
                </c:pt>
                <c:pt idx="82">
                  <c:v>0.23760829865932465</c:v>
                </c:pt>
                <c:pt idx="83">
                  <c:v>0.23772896826267242</c:v>
                </c:pt>
                <c:pt idx="84">
                  <c:v>0.23722286522388458</c:v>
                </c:pt>
                <c:pt idx="85">
                  <c:v>0.23685033619403839</c:v>
                </c:pt>
                <c:pt idx="86">
                  <c:v>0.23668427765369415</c:v>
                </c:pt>
                <c:pt idx="87">
                  <c:v>0.2368628978729248</c:v>
                </c:pt>
                <c:pt idx="88">
                  <c:v>0.23673819005489349</c:v>
                </c:pt>
                <c:pt idx="89">
                  <c:v>0.23716168105602264</c:v>
                </c:pt>
                <c:pt idx="90">
                  <c:v>0.23756234347820282</c:v>
                </c:pt>
                <c:pt idx="91">
                  <c:v>0.23747612535953522</c:v>
                </c:pt>
                <c:pt idx="92">
                  <c:v>0.23733152449131012</c:v>
                </c:pt>
                <c:pt idx="93">
                  <c:v>0.23726621270179749</c:v>
                </c:pt>
                <c:pt idx="94">
                  <c:v>0.23724639415740967</c:v>
                </c:pt>
                <c:pt idx="95">
                  <c:v>0.23716770112514496</c:v>
                </c:pt>
                <c:pt idx="96">
                  <c:v>0.23736400902271271</c:v>
                </c:pt>
                <c:pt idx="97">
                  <c:v>0.23750254511833191</c:v>
                </c:pt>
                <c:pt idx="98">
                  <c:v>0.23749919235706329</c:v>
                </c:pt>
                <c:pt idx="99">
                  <c:v>0.23746566474437714</c:v>
                </c:pt>
                <c:pt idx="100">
                  <c:v>0.23717331886291504</c:v>
                </c:pt>
                <c:pt idx="101">
                  <c:v>0.23737141489982605</c:v>
                </c:pt>
                <c:pt idx="102">
                  <c:v>0.23775710165500641</c:v>
                </c:pt>
                <c:pt idx="103">
                  <c:v>0.23765112459659576</c:v>
                </c:pt>
                <c:pt idx="104">
                  <c:v>0.23735499382019043</c:v>
                </c:pt>
                <c:pt idx="105">
                  <c:v>0.23696637153625488</c:v>
                </c:pt>
                <c:pt idx="106">
                  <c:v>0.2371477335691452</c:v>
                </c:pt>
                <c:pt idx="107">
                  <c:v>0.2371852695941925</c:v>
                </c:pt>
                <c:pt idx="108">
                  <c:v>0.23740750551223755</c:v>
                </c:pt>
                <c:pt idx="109">
                  <c:v>0.23745901882648468</c:v>
                </c:pt>
                <c:pt idx="110">
                  <c:v>0.23744885623455048</c:v>
                </c:pt>
                <c:pt idx="111">
                  <c:v>0.23728202283382416</c:v>
                </c:pt>
                <c:pt idx="112">
                  <c:v>0.23730580508708954</c:v>
                </c:pt>
                <c:pt idx="113">
                  <c:v>0.23746450245380402</c:v>
                </c:pt>
                <c:pt idx="114">
                  <c:v>0.23753434419631958</c:v>
                </c:pt>
                <c:pt idx="115">
                  <c:v>0.23736439645290375</c:v>
                </c:pt>
                <c:pt idx="116">
                  <c:v>0.23733384907245636</c:v>
                </c:pt>
                <c:pt idx="117">
                  <c:v>0.23730558156967163</c:v>
                </c:pt>
                <c:pt idx="118">
                  <c:v>0.23706741631031036</c:v>
                </c:pt>
                <c:pt idx="119">
                  <c:v>0.23677577078342438</c:v>
                </c:pt>
                <c:pt idx="120">
                  <c:v>0.23680421710014343</c:v>
                </c:pt>
                <c:pt idx="121">
                  <c:v>0.23720994591712952</c:v>
                </c:pt>
                <c:pt idx="122">
                  <c:v>0.23764756321907043</c:v>
                </c:pt>
                <c:pt idx="123">
                  <c:v>0.23729793727397919</c:v>
                </c:pt>
                <c:pt idx="124">
                  <c:v>0.23718561232089996</c:v>
                </c:pt>
                <c:pt idx="125">
                  <c:v>0.23697540163993835</c:v>
                </c:pt>
                <c:pt idx="126">
                  <c:v>0.23685204982757568</c:v>
                </c:pt>
                <c:pt idx="127">
                  <c:v>0.23675942420959473</c:v>
                </c:pt>
                <c:pt idx="128">
                  <c:v>0.23706953227519989</c:v>
                </c:pt>
                <c:pt idx="129">
                  <c:v>0.23737139999866486</c:v>
                </c:pt>
                <c:pt idx="130">
                  <c:v>0.23731191456317902</c:v>
                </c:pt>
                <c:pt idx="131">
                  <c:v>0.23693083226680756</c:v>
                </c:pt>
                <c:pt idx="132">
                  <c:v>0.23681259155273438</c:v>
                </c:pt>
                <c:pt idx="133">
                  <c:v>0.23719719052314758</c:v>
                </c:pt>
                <c:pt idx="134">
                  <c:v>0.23711478710174561</c:v>
                </c:pt>
                <c:pt idx="135">
                  <c:v>0.2366669625043869</c:v>
                </c:pt>
                <c:pt idx="136">
                  <c:v>0.23691686987876892</c:v>
                </c:pt>
                <c:pt idx="137">
                  <c:v>0.23723131418228149</c:v>
                </c:pt>
                <c:pt idx="138">
                  <c:v>0.23715385794639587</c:v>
                </c:pt>
                <c:pt idx="139">
                  <c:v>0.23720429837703705</c:v>
                </c:pt>
                <c:pt idx="140">
                  <c:v>0.23706509172916412</c:v>
                </c:pt>
                <c:pt idx="141">
                  <c:v>0.23700128495693207</c:v>
                </c:pt>
                <c:pt idx="142">
                  <c:v>0.23720212280750275</c:v>
                </c:pt>
                <c:pt idx="143">
                  <c:v>0.23731710016727448</c:v>
                </c:pt>
                <c:pt idx="144">
                  <c:v>0.23699988424777985</c:v>
                </c:pt>
                <c:pt idx="145">
                  <c:v>0.23685584962368011</c:v>
                </c:pt>
                <c:pt idx="146">
                  <c:v>0.23678921163082123</c:v>
                </c:pt>
                <c:pt idx="147">
                  <c:v>0.23703841865062714</c:v>
                </c:pt>
                <c:pt idx="148">
                  <c:v>0.23712870478630066</c:v>
                </c:pt>
                <c:pt idx="149">
                  <c:v>0.23723074793815613</c:v>
                </c:pt>
                <c:pt idx="150">
                  <c:v>0.23698447644710541</c:v>
                </c:pt>
                <c:pt idx="151">
                  <c:v>0.23671135306358337</c:v>
                </c:pt>
                <c:pt idx="152">
                  <c:v>0.23656520247459412</c:v>
                </c:pt>
                <c:pt idx="153">
                  <c:v>0.23663344979286194</c:v>
                </c:pt>
                <c:pt idx="154">
                  <c:v>0.23672756552696228</c:v>
                </c:pt>
                <c:pt idx="155">
                  <c:v>0.23686844110488892</c:v>
                </c:pt>
                <c:pt idx="156">
                  <c:v>0.23696935176849365</c:v>
                </c:pt>
                <c:pt idx="157">
                  <c:v>0.23657217621803284</c:v>
                </c:pt>
                <c:pt idx="158">
                  <c:v>0.23614268004894257</c:v>
                </c:pt>
                <c:pt idx="159">
                  <c:v>0.23612122237682343</c:v>
                </c:pt>
                <c:pt idx="160">
                  <c:v>0.23621284961700439</c:v>
                </c:pt>
                <c:pt idx="161">
                  <c:v>0.23631837964057922</c:v>
                </c:pt>
                <c:pt idx="162">
                  <c:v>0.23639731109142303</c:v>
                </c:pt>
                <c:pt idx="163">
                  <c:v>0.23641693592071533</c:v>
                </c:pt>
                <c:pt idx="164">
                  <c:v>0.23639112710952759</c:v>
                </c:pt>
                <c:pt idx="165">
                  <c:v>0.2363010048866272</c:v>
                </c:pt>
                <c:pt idx="166">
                  <c:v>0.23628070950508118</c:v>
                </c:pt>
                <c:pt idx="167">
                  <c:v>0.23630765080451965</c:v>
                </c:pt>
                <c:pt idx="168">
                  <c:v>0.23651911318302155</c:v>
                </c:pt>
                <c:pt idx="169">
                  <c:v>0.23668988049030304</c:v>
                </c:pt>
                <c:pt idx="170">
                  <c:v>0.2365439236164093</c:v>
                </c:pt>
                <c:pt idx="171">
                  <c:v>0.23652961850166321</c:v>
                </c:pt>
                <c:pt idx="172">
                  <c:v>0.23635627329349518</c:v>
                </c:pt>
                <c:pt idx="173">
                  <c:v>0.23616087436676025</c:v>
                </c:pt>
                <c:pt idx="174">
                  <c:v>0.23650199174880981</c:v>
                </c:pt>
                <c:pt idx="175">
                  <c:v>0.23672893643379211</c:v>
                </c:pt>
                <c:pt idx="176">
                  <c:v>0.23635309934616089</c:v>
                </c:pt>
                <c:pt idx="177">
                  <c:v>0.23624277114868164</c:v>
                </c:pt>
                <c:pt idx="178">
                  <c:v>0.23682130873203278</c:v>
                </c:pt>
                <c:pt idx="179">
                  <c:v>0.2377646416425705</c:v>
                </c:pt>
                <c:pt idx="180">
                  <c:v>0.23774132132530212</c:v>
                </c:pt>
                <c:pt idx="181">
                  <c:v>0.23746152222156525</c:v>
                </c:pt>
                <c:pt idx="182">
                  <c:v>0.23712016642093658</c:v>
                </c:pt>
                <c:pt idx="183">
                  <c:v>0.2371152937412262</c:v>
                </c:pt>
                <c:pt idx="184">
                  <c:v>0.23719701170921326</c:v>
                </c:pt>
                <c:pt idx="185">
                  <c:v>0.23705543577671051</c:v>
                </c:pt>
                <c:pt idx="186">
                  <c:v>0.23703601956367493</c:v>
                </c:pt>
                <c:pt idx="187">
                  <c:v>0.23714031279087067</c:v>
                </c:pt>
                <c:pt idx="188">
                  <c:v>0.23755943775177002</c:v>
                </c:pt>
                <c:pt idx="189">
                  <c:v>0.23777702450752258</c:v>
                </c:pt>
                <c:pt idx="190">
                  <c:v>0.23771427571773529</c:v>
                </c:pt>
                <c:pt idx="191">
                  <c:v>0.23718211054801941</c:v>
                </c:pt>
                <c:pt idx="192">
                  <c:v>0.23705147206783295</c:v>
                </c:pt>
                <c:pt idx="193">
                  <c:v>0.23710055649280548</c:v>
                </c:pt>
                <c:pt idx="194">
                  <c:v>0.23730815947055817</c:v>
                </c:pt>
                <c:pt idx="195">
                  <c:v>0.23754017055034637</c:v>
                </c:pt>
                <c:pt idx="196">
                  <c:v>0.23739707469940186</c:v>
                </c:pt>
                <c:pt idx="197">
                  <c:v>0.23712438344955444</c:v>
                </c:pt>
                <c:pt idx="198">
                  <c:v>0.23702745139598846</c:v>
                </c:pt>
                <c:pt idx="199">
                  <c:v>0.23717480897903442</c:v>
                </c:pt>
                <c:pt idx="200">
                  <c:v>0.23732158541679382</c:v>
                </c:pt>
                <c:pt idx="201">
                  <c:v>0.23723798990249634</c:v>
                </c:pt>
                <c:pt idx="202">
                  <c:v>0.2371162474155426</c:v>
                </c:pt>
                <c:pt idx="203">
                  <c:v>0.23708236217498779</c:v>
                </c:pt>
                <c:pt idx="204">
                  <c:v>0.23715779185295105</c:v>
                </c:pt>
                <c:pt idx="205">
                  <c:v>0.23726336658000946</c:v>
                </c:pt>
                <c:pt idx="206">
                  <c:v>0.23736785352230072</c:v>
                </c:pt>
                <c:pt idx="207">
                  <c:v>0.23732705414295197</c:v>
                </c:pt>
                <c:pt idx="208">
                  <c:v>0.23723658919334412</c:v>
                </c:pt>
                <c:pt idx="209">
                  <c:v>0.23714368045330048</c:v>
                </c:pt>
                <c:pt idx="210">
                  <c:v>0.23754386603832245</c:v>
                </c:pt>
                <c:pt idx="211">
                  <c:v>0.2376825362443924</c:v>
                </c:pt>
                <c:pt idx="212">
                  <c:v>0.23750177025794983</c:v>
                </c:pt>
                <c:pt idx="213">
                  <c:v>0.23741872608661652</c:v>
                </c:pt>
                <c:pt idx="214">
                  <c:v>0.23742245137691498</c:v>
                </c:pt>
                <c:pt idx="215">
                  <c:v>0.23752683401107788</c:v>
                </c:pt>
                <c:pt idx="216">
                  <c:v>0.23763224482536316</c:v>
                </c:pt>
                <c:pt idx="217">
                  <c:v>0.23723943531513214</c:v>
                </c:pt>
                <c:pt idx="218">
                  <c:v>0.23711508512496948</c:v>
                </c:pt>
                <c:pt idx="219">
                  <c:v>0.23718485236167908</c:v>
                </c:pt>
                <c:pt idx="220">
                  <c:v>0.23746912181377411</c:v>
                </c:pt>
                <c:pt idx="221">
                  <c:v>0.23721428215503693</c:v>
                </c:pt>
                <c:pt idx="222">
                  <c:v>0.23705454170703888</c:v>
                </c:pt>
                <c:pt idx="223">
                  <c:v>0.237052321434021</c:v>
                </c:pt>
                <c:pt idx="224">
                  <c:v>0.23733468353748322</c:v>
                </c:pt>
                <c:pt idx="225">
                  <c:v>0.23777663707733154</c:v>
                </c:pt>
                <c:pt idx="226">
                  <c:v>0.23755428194999695</c:v>
                </c:pt>
                <c:pt idx="227">
                  <c:v>0.23728147149085999</c:v>
                </c:pt>
                <c:pt idx="228">
                  <c:v>0.23700973391532898</c:v>
                </c:pt>
                <c:pt idx="229">
                  <c:v>0.23715716600418091</c:v>
                </c:pt>
                <c:pt idx="230">
                  <c:v>0.23704163730144501</c:v>
                </c:pt>
                <c:pt idx="231">
                  <c:v>0.23710821568965912</c:v>
                </c:pt>
                <c:pt idx="232">
                  <c:v>0.23722246289253235</c:v>
                </c:pt>
                <c:pt idx="233">
                  <c:v>0.23728060722351074</c:v>
                </c:pt>
                <c:pt idx="234">
                  <c:v>0.23740300536155701</c:v>
                </c:pt>
                <c:pt idx="235">
                  <c:v>0.23740625381469727</c:v>
                </c:pt>
                <c:pt idx="236">
                  <c:v>0.23733533918857574</c:v>
                </c:pt>
                <c:pt idx="237">
                  <c:v>0.23734107613563538</c:v>
                </c:pt>
                <c:pt idx="238">
                  <c:v>0.2372768223285675</c:v>
                </c:pt>
                <c:pt idx="239">
                  <c:v>0.23731531202793121</c:v>
                </c:pt>
                <c:pt idx="240">
                  <c:v>0.23737786710262299</c:v>
                </c:pt>
                <c:pt idx="241">
                  <c:v>0.23754614591598511</c:v>
                </c:pt>
                <c:pt idx="242">
                  <c:v>0.23726575076580048</c:v>
                </c:pt>
                <c:pt idx="243">
                  <c:v>0.23709976673126221</c:v>
                </c:pt>
                <c:pt idx="244">
                  <c:v>0.23710396885871887</c:v>
                </c:pt>
                <c:pt idx="245">
                  <c:v>0.2372610867023468</c:v>
                </c:pt>
                <c:pt idx="246">
                  <c:v>0.23733952641487122</c:v>
                </c:pt>
                <c:pt idx="247">
                  <c:v>0.23721867799758911</c:v>
                </c:pt>
                <c:pt idx="248">
                  <c:v>0.23711630702018738</c:v>
                </c:pt>
                <c:pt idx="249">
                  <c:v>0.23723903298377991</c:v>
                </c:pt>
                <c:pt idx="250">
                  <c:v>0.23729011416435242</c:v>
                </c:pt>
                <c:pt idx="251">
                  <c:v>0.23717206716537476</c:v>
                </c:pt>
                <c:pt idx="252">
                  <c:v>0.23707020282745361</c:v>
                </c:pt>
                <c:pt idx="253">
                  <c:v>0.23679819703102112</c:v>
                </c:pt>
                <c:pt idx="254">
                  <c:v>0.23680026829242706</c:v>
                </c:pt>
                <c:pt idx="255">
                  <c:v>0.23716798424720764</c:v>
                </c:pt>
                <c:pt idx="256">
                  <c:v>0.23717774450778961</c:v>
                </c:pt>
                <c:pt idx="257">
                  <c:v>0.23700231313705444</c:v>
                </c:pt>
                <c:pt idx="258">
                  <c:v>0.23658595979213715</c:v>
                </c:pt>
                <c:pt idx="259">
                  <c:v>0.23656964302062988</c:v>
                </c:pt>
                <c:pt idx="260">
                  <c:v>0.23714296519756317</c:v>
                </c:pt>
                <c:pt idx="261">
                  <c:v>0.23717479407787323</c:v>
                </c:pt>
                <c:pt idx="262">
                  <c:v>0.2369961142539978</c:v>
                </c:pt>
                <c:pt idx="263">
                  <c:v>0.23694896697998047</c:v>
                </c:pt>
                <c:pt idx="264">
                  <c:v>0.2368999719619751</c:v>
                </c:pt>
                <c:pt idx="265">
                  <c:v>0.23681086301803589</c:v>
                </c:pt>
                <c:pt idx="266">
                  <c:v>0.23685538768768311</c:v>
                </c:pt>
                <c:pt idx="267">
                  <c:v>0.23668201267719269</c:v>
                </c:pt>
                <c:pt idx="268">
                  <c:v>0.23669262230396271</c:v>
                </c:pt>
                <c:pt idx="269">
                  <c:v>0.23746898770332336</c:v>
                </c:pt>
                <c:pt idx="270">
                  <c:v>0.23745903372764587</c:v>
                </c:pt>
                <c:pt idx="271">
                  <c:v>0.23746180534362793</c:v>
                </c:pt>
                <c:pt idx="272">
                  <c:v>0.23686078190803528</c:v>
                </c:pt>
                <c:pt idx="273">
                  <c:v>0.23673160374164581</c:v>
                </c:pt>
                <c:pt idx="274">
                  <c:v>0.23665107786655426</c:v>
                </c:pt>
                <c:pt idx="275">
                  <c:v>0.23662248253822327</c:v>
                </c:pt>
                <c:pt idx="276">
                  <c:v>0.23663471639156342</c:v>
                </c:pt>
                <c:pt idx="277">
                  <c:v>0.23658794164657593</c:v>
                </c:pt>
                <c:pt idx="278">
                  <c:v>0.23669359087944031</c:v>
                </c:pt>
                <c:pt idx="279">
                  <c:v>0.23675453662872314</c:v>
                </c:pt>
                <c:pt idx="280">
                  <c:v>0.23692695796489716</c:v>
                </c:pt>
                <c:pt idx="281">
                  <c:v>0.23696266114711761</c:v>
                </c:pt>
                <c:pt idx="282">
                  <c:v>0.2368340790271759</c:v>
                </c:pt>
                <c:pt idx="283">
                  <c:v>0.23669901490211487</c:v>
                </c:pt>
                <c:pt idx="284">
                  <c:v>0.23640820384025574</c:v>
                </c:pt>
                <c:pt idx="285">
                  <c:v>0.23650448024272919</c:v>
                </c:pt>
                <c:pt idx="286">
                  <c:v>0.23651538789272308</c:v>
                </c:pt>
                <c:pt idx="287">
                  <c:v>0.23652277886867523</c:v>
                </c:pt>
                <c:pt idx="288">
                  <c:v>0.23663017153739929</c:v>
                </c:pt>
                <c:pt idx="289">
                  <c:v>0.23665089905261993</c:v>
                </c:pt>
                <c:pt idx="290">
                  <c:v>0.2366788238286972</c:v>
                </c:pt>
                <c:pt idx="291">
                  <c:v>0.23665885627269745</c:v>
                </c:pt>
                <c:pt idx="292">
                  <c:v>0.23663565516471863</c:v>
                </c:pt>
                <c:pt idx="293">
                  <c:v>0.23681087791919708</c:v>
                </c:pt>
                <c:pt idx="294">
                  <c:v>0.23712506890296936</c:v>
                </c:pt>
                <c:pt idx="295">
                  <c:v>0.23700991272926331</c:v>
                </c:pt>
                <c:pt idx="296">
                  <c:v>0.23628495633602142</c:v>
                </c:pt>
                <c:pt idx="297">
                  <c:v>0.23615482449531555</c:v>
                </c:pt>
                <c:pt idx="298">
                  <c:v>0.23643869161605835</c:v>
                </c:pt>
                <c:pt idx="299">
                  <c:v>0.23678073287010193</c:v>
                </c:pt>
                <c:pt idx="300">
                  <c:v>0.23689407110214233</c:v>
                </c:pt>
                <c:pt idx="301">
                  <c:v>0.2367546409368515</c:v>
                </c:pt>
                <c:pt idx="302">
                  <c:v>0.23654833436012268</c:v>
                </c:pt>
                <c:pt idx="303">
                  <c:v>0.23658955097198486</c:v>
                </c:pt>
                <c:pt idx="304">
                  <c:v>0.23739057779312134</c:v>
                </c:pt>
                <c:pt idx="305">
                  <c:v>0.2373073548078537</c:v>
                </c:pt>
                <c:pt idx="306">
                  <c:v>0.23719356954097748</c:v>
                </c:pt>
                <c:pt idx="307">
                  <c:v>0.23721063137054443</c:v>
                </c:pt>
                <c:pt idx="308">
                  <c:v>0.23697568476200104</c:v>
                </c:pt>
                <c:pt idx="309">
                  <c:v>0.23696509003639221</c:v>
                </c:pt>
                <c:pt idx="310">
                  <c:v>0.23705525696277618</c:v>
                </c:pt>
                <c:pt idx="311">
                  <c:v>0.23693379759788513</c:v>
                </c:pt>
                <c:pt idx="312">
                  <c:v>0.23698936402797699</c:v>
                </c:pt>
                <c:pt idx="313">
                  <c:v>0.23721994459629059</c:v>
                </c:pt>
                <c:pt idx="314">
                  <c:v>0.23735998570919037</c:v>
                </c:pt>
                <c:pt idx="315">
                  <c:v>0.23770622909069061</c:v>
                </c:pt>
                <c:pt idx="316">
                  <c:v>0.23752380907535553</c:v>
                </c:pt>
                <c:pt idx="317">
                  <c:v>0.23728911578655243</c:v>
                </c:pt>
                <c:pt idx="318">
                  <c:v>0.23714543879032135</c:v>
                </c:pt>
                <c:pt idx="319">
                  <c:v>0.23693622648715973</c:v>
                </c:pt>
                <c:pt idx="320">
                  <c:v>0.23694823682308197</c:v>
                </c:pt>
                <c:pt idx="321">
                  <c:v>0.23704031109809875</c:v>
                </c:pt>
                <c:pt idx="322">
                  <c:v>0.23718865215778351</c:v>
                </c:pt>
                <c:pt idx="323">
                  <c:v>0.2370433509349823</c:v>
                </c:pt>
                <c:pt idx="324">
                  <c:v>0.23715364933013916</c:v>
                </c:pt>
                <c:pt idx="325">
                  <c:v>0.23732565343379974</c:v>
                </c:pt>
                <c:pt idx="326">
                  <c:v>0.2371305376291275</c:v>
                </c:pt>
                <c:pt idx="327">
                  <c:v>0.23705336451530457</c:v>
                </c:pt>
                <c:pt idx="328">
                  <c:v>0.23701007664203644</c:v>
                </c:pt>
                <c:pt idx="329">
                  <c:v>0.23724222183227539</c:v>
                </c:pt>
                <c:pt idx="330">
                  <c:v>0.23704543709754944</c:v>
                </c:pt>
                <c:pt idx="331">
                  <c:v>0.237021803855896</c:v>
                </c:pt>
                <c:pt idx="332">
                  <c:v>0.23700971901416779</c:v>
                </c:pt>
                <c:pt idx="333">
                  <c:v>0.23721142113208771</c:v>
                </c:pt>
                <c:pt idx="334">
                  <c:v>0.23754893243312836</c:v>
                </c:pt>
                <c:pt idx="335">
                  <c:v>0.23757962882518768</c:v>
                </c:pt>
                <c:pt idx="336">
                  <c:v>0.23725268244743347</c:v>
                </c:pt>
                <c:pt idx="337">
                  <c:v>0.23729702830314636</c:v>
                </c:pt>
                <c:pt idx="338">
                  <c:v>0.23741999268531799</c:v>
                </c:pt>
                <c:pt idx="339">
                  <c:v>0.23726728558540344</c:v>
                </c:pt>
                <c:pt idx="340">
                  <c:v>0.23716793954372406</c:v>
                </c:pt>
                <c:pt idx="341">
                  <c:v>0.23733074963092804</c:v>
                </c:pt>
                <c:pt idx="342">
                  <c:v>0.23742963373661041</c:v>
                </c:pt>
                <c:pt idx="343">
                  <c:v>0.23748072981834412</c:v>
                </c:pt>
                <c:pt idx="344">
                  <c:v>0.23743043839931488</c:v>
                </c:pt>
                <c:pt idx="345">
                  <c:v>0.23734727501869202</c:v>
                </c:pt>
                <c:pt idx="346">
                  <c:v>0.23693656921386719</c:v>
                </c:pt>
                <c:pt idx="347">
                  <c:v>0.23730368912220001</c:v>
                </c:pt>
                <c:pt idx="348">
                  <c:v>0.23761650919914246</c:v>
                </c:pt>
                <c:pt idx="349">
                  <c:v>0.23742420971393585</c:v>
                </c:pt>
                <c:pt idx="350">
                  <c:v>0.23737002909183502</c:v>
                </c:pt>
                <c:pt idx="351">
                  <c:v>0.23729570209980011</c:v>
                </c:pt>
                <c:pt idx="352">
                  <c:v>0.23727987706661224</c:v>
                </c:pt>
                <c:pt idx="353">
                  <c:v>0.23735649883747101</c:v>
                </c:pt>
                <c:pt idx="354">
                  <c:v>0.23732760548591614</c:v>
                </c:pt>
                <c:pt idx="355">
                  <c:v>0.23732453584671021</c:v>
                </c:pt>
                <c:pt idx="356">
                  <c:v>0.23697231709957123</c:v>
                </c:pt>
                <c:pt idx="357">
                  <c:v>0.23680759966373444</c:v>
                </c:pt>
                <c:pt idx="358">
                  <c:v>0.23721413314342499</c:v>
                </c:pt>
                <c:pt idx="359">
                  <c:v>0.23732832074165344</c:v>
                </c:pt>
                <c:pt idx="360">
                  <c:v>0.23719990253448486</c:v>
                </c:pt>
                <c:pt idx="361">
                  <c:v>0.23725640773773193</c:v>
                </c:pt>
                <c:pt idx="362">
                  <c:v>0.23718506097793579</c:v>
                </c:pt>
                <c:pt idx="363">
                  <c:v>0.23692119121551514</c:v>
                </c:pt>
                <c:pt idx="364">
                  <c:v>0.23696903884410858</c:v>
                </c:pt>
                <c:pt idx="365">
                  <c:v>0.23709726333618164</c:v>
                </c:pt>
                <c:pt idx="366">
                  <c:v>0.23695307970046997</c:v>
                </c:pt>
                <c:pt idx="367">
                  <c:v>0.23709653317928314</c:v>
                </c:pt>
                <c:pt idx="368">
                  <c:v>0.23718944191932678</c:v>
                </c:pt>
                <c:pt idx="369">
                  <c:v>0.23715771734714508</c:v>
                </c:pt>
                <c:pt idx="370">
                  <c:v>0.23638871312141418</c:v>
                </c:pt>
                <c:pt idx="371">
                  <c:v>0.23608648777008057</c:v>
                </c:pt>
                <c:pt idx="372">
                  <c:v>0.236371248960495</c:v>
                </c:pt>
                <c:pt idx="373">
                  <c:v>0.23642832040786743</c:v>
                </c:pt>
                <c:pt idx="374">
                  <c:v>0.23650689423084259</c:v>
                </c:pt>
                <c:pt idx="375">
                  <c:v>0.23691762983798981</c:v>
                </c:pt>
                <c:pt idx="376">
                  <c:v>0.23707930743694305</c:v>
                </c:pt>
                <c:pt idx="377">
                  <c:v>0.23716902732849121</c:v>
                </c:pt>
                <c:pt idx="378">
                  <c:v>0.23707969486713409</c:v>
                </c:pt>
                <c:pt idx="379">
                  <c:v>0.23701997101306915</c:v>
                </c:pt>
                <c:pt idx="380">
                  <c:v>0.23706504702568054</c:v>
                </c:pt>
                <c:pt idx="381">
                  <c:v>0.23701140284538269</c:v>
                </c:pt>
                <c:pt idx="382">
                  <c:v>0.23693697154521942</c:v>
                </c:pt>
                <c:pt idx="383">
                  <c:v>0.23670504987239838</c:v>
                </c:pt>
                <c:pt idx="384">
                  <c:v>0.23689039051532745</c:v>
                </c:pt>
                <c:pt idx="385">
                  <c:v>0.23692986369132996</c:v>
                </c:pt>
                <c:pt idx="386">
                  <c:v>0.23695929348468781</c:v>
                </c:pt>
                <c:pt idx="387">
                  <c:v>0.23702509701251984</c:v>
                </c:pt>
                <c:pt idx="388">
                  <c:v>0.23693437874317169</c:v>
                </c:pt>
                <c:pt idx="389">
                  <c:v>0.2366228848695755</c:v>
                </c:pt>
                <c:pt idx="390">
                  <c:v>0.23647192120552063</c:v>
                </c:pt>
                <c:pt idx="391">
                  <c:v>0.23653729259967804</c:v>
                </c:pt>
                <c:pt idx="392">
                  <c:v>0.23671604692935944</c:v>
                </c:pt>
                <c:pt idx="393">
                  <c:v>0.23669798672199249</c:v>
                </c:pt>
                <c:pt idx="394">
                  <c:v>0.23675842583179474</c:v>
                </c:pt>
                <c:pt idx="395">
                  <c:v>0.23666691780090332</c:v>
                </c:pt>
                <c:pt idx="396">
                  <c:v>0.23667493462562561</c:v>
                </c:pt>
                <c:pt idx="397">
                  <c:v>0.23665745556354523</c:v>
                </c:pt>
                <c:pt idx="398">
                  <c:v>0.23689080774784088</c:v>
                </c:pt>
                <c:pt idx="399">
                  <c:v>0.2368713766336441</c:v>
                </c:pt>
                <c:pt idx="400">
                  <c:v>0.2371705174446106</c:v>
                </c:pt>
                <c:pt idx="401">
                  <c:v>0.23729047179222107</c:v>
                </c:pt>
                <c:pt idx="402">
                  <c:v>0.23723773658275604</c:v>
                </c:pt>
                <c:pt idx="403">
                  <c:v>0.23720729351043701</c:v>
                </c:pt>
                <c:pt idx="404">
                  <c:v>0.23727916181087494</c:v>
                </c:pt>
                <c:pt idx="405">
                  <c:v>0.23724669218063354</c:v>
                </c:pt>
                <c:pt idx="406">
                  <c:v>0.23702454566955566</c:v>
                </c:pt>
                <c:pt idx="407">
                  <c:v>0.23710557818412781</c:v>
                </c:pt>
                <c:pt idx="408">
                  <c:v>0.23708991706371307</c:v>
                </c:pt>
                <c:pt idx="409">
                  <c:v>0.23713631927967072</c:v>
                </c:pt>
                <c:pt idx="410">
                  <c:v>0.23722103238105774</c:v>
                </c:pt>
                <c:pt idx="411">
                  <c:v>0.23725736141204834</c:v>
                </c:pt>
                <c:pt idx="412">
                  <c:v>0.23721753060817719</c:v>
                </c:pt>
                <c:pt idx="413">
                  <c:v>0.23704321682453156</c:v>
                </c:pt>
                <c:pt idx="414">
                  <c:v>0.23700785636901855</c:v>
                </c:pt>
                <c:pt idx="415">
                  <c:v>0.23715047538280487</c:v>
                </c:pt>
                <c:pt idx="416">
                  <c:v>0.23715560138225555</c:v>
                </c:pt>
                <c:pt idx="417">
                  <c:v>0.23710894584655762</c:v>
                </c:pt>
                <c:pt idx="418">
                  <c:v>0.23742251098155975</c:v>
                </c:pt>
                <c:pt idx="419">
                  <c:v>0.23784834146499634</c:v>
                </c:pt>
                <c:pt idx="420">
                  <c:v>0.23781198263168335</c:v>
                </c:pt>
                <c:pt idx="421">
                  <c:v>0.23776277899742126</c:v>
                </c:pt>
                <c:pt idx="422">
                  <c:v>0.23769004642963409</c:v>
                </c:pt>
                <c:pt idx="423">
                  <c:v>0.23761056363582611</c:v>
                </c:pt>
                <c:pt idx="424">
                  <c:v>0.23760615289211273</c:v>
                </c:pt>
                <c:pt idx="425">
                  <c:v>0.23776763677597046</c:v>
                </c:pt>
                <c:pt idx="426">
                  <c:v>0.23763057589530945</c:v>
                </c:pt>
                <c:pt idx="427">
                  <c:v>0.2375432550907135</c:v>
                </c:pt>
                <c:pt idx="428">
                  <c:v>0.23757170140743256</c:v>
                </c:pt>
                <c:pt idx="429">
                  <c:v>0.23761458694934845</c:v>
                </c:pt>
                <c:pt idx="430">
                  <c:v>0.23746635019779205</c:v>
                </c:pt>
                <c:pt idx="431">
                  <c:v>0.2374851405620575</c:v>
                </c:pt>
                <c:pt idx="432">
                  <c:v>0.23751860857009888</c:v>
                </c:pt>
                <c:pt idx="433">
                  <c:v>0.23716221749782562</c:v>
                </c:pt>
                <c:pt idx="434">
                  <c:v>0.23711322247982025</c:v>
                </c:pt>
                <c:pt idx="435">
                  <c:v>0.23702536523342133</c:v>
                </c:pt>
                <c:pt idx="436">
                  <c:v>0.23719622194766998</c:v>
                </c:pt>
                <c:pt idx="437">
                  <c:v>0.23731592297554016</c:v>
                </c:pt>
                <c:pt idx="438">
                  <c:v>0.23715664446353912</c:v>
                </c:pt>
                <c:pt idx="439">
                  <c:v>0.23716233670711517</c:v>
                </c:pt>
                <c:pt idx="440">
                  <c:v>0.23720294237136841</c:v>
                </c:pt>
                <c:pt idx="441">
                  <c:v>0.23709999024868011</c:v>
                </c:pt>
                <c:pt idx="442">
                  <c:v>0.23709695041179657</c:v>
                </c:pt>
                <c:pt idx="443">
                  <c:v>0.23722250759601593</c:v>
                </c:pt>
                <c:pt idx="444">
                  <c:v>0.23706220090389252</c:v>
                </c:pt>
                <c:pt idx="445">
                  <c:v>0.23715057969093323</c:v>
                </c:pt>
                <c:pt idx="446">
                  <c:v>0.23743103444576263</c:v>
                </c:pt>
                <c:pt idx="447">
                  <c:v>0.2372281402349472</c:v>
                </c:pt>
                <c:pt idx="448">
                  <c:v>0.23701348900794983</c:v>
                </c:pt>
                <c:pt idx="449">
                  <c:v>0.23700623214244843</c:v>
                </c:pt>
                <c:pt idx="450">
                  <c:v>0.23700739443302155</c:v>
                </c:pt>
                <c:pt idx="451">
                  <c:v>0.23721835017204285</c:v>
                </c:pt>
                <c:pt idx="452">
                  <c:v>0.23727408051490784</c:v>
                </c:pt>
                <c:pt idx="453">
                  <c:v>0.23736461997032166</c:v>
                </c:pt>
                <c:pt idx="454">
                  <c:v>0.23742562532424927</c:v>
                </c:pt>
                <c:pt idx="455">
                  <c:v>0.23731240630149841</c:v>
                </c:pt>
                <c:pt idx="456">
                  <c:v>0.23747475445270538</c:v>
                </c:pt>
                <c:pt idx="457">
                  <c:v>0.23757852613925934</c:v>
                </c:pt>
                <c:pt idx="458">
                  <c:v>0.23742718994617462</c:v>
                </c:pt>
                <c:pt idx="459">
                  <c:v>0.23714150488376617</c:v>
                </c:pt>
                <c:pt idx="460">
                  <c:v>0.23725345730781555</c:v>
                </c:pt>
                <c:pt idx="461">
                  <c:v>0.23727485537528992</c:v>
                </c:pt>
                <c:pt idx="462">
                  <c:v>0.23728008568286896</c:v>
                </c:pt>
                <c:pt idx="463">
                  <c:v>0.23722496628761292</c:v>
                </c:pt>
                <c:pt idx="464">
                  <c:v>0.23720519244670868</c:v>
                </c:pt>
                <c:pt idx="465">
                  <c:v>0.23721630871295929</c:v>
                </c:pt>
                <c:pt idx="466">
                  <c:v>0.23736752569675446</c:v>
                </c:pt>
                <c:pt idx="467">
                  <c:v>0.23754699528217316</c:v>
                </c:pt>
                <c:pt idx="468">
                  <c:v>0.23743070662021637</c:v>
                </c:pt>
                <c:pt idx="469">
                  <c:v>0.23734365403652191</c:v>
                </c:pt>
                <c:pt idx="470">
                  <c:v>0.23734679818153381</c:v>
                </c:pt>
                <c:pt idx="471">
                  <c:v>0.23753593862056732</c:v>
                </c:pt>
                <c:pt idx="472">
                  <c:v>0.23734505474567413</c:v>
                </c:pt>
                <c:pt idx="473">
                  <c:v>0.2375553697347641</c:v>
                </c:pt>
                <c:pt idx="474">
                  <c:v>0.23755274713039398</c:v>
                </c:pt>
                <c:pt idx="475">
                  <c:v>0.23744118213653564</c:v>
                </c:pt>
                <c:pt idx="476">
                  <c:v>0.23744092881679535</c:v>
                </c:pt>
                <c:pt idx="477">
                  <c:v>0.23740580677986145</c:v>
                </c:pt>
                <c:pt idx="478">
                  <c:v>0.23747804760932922</c:v>
                </c:pt>
                <c:pt idx="479">
                  <c:v>0.23754392564296722</c:v>
                </c:pt>
                <c:pt idx="480">
                  <c:v>0.23742549121379852</c:v>
                </c:pt>
                <c:pt idx="481">
                  <c:v>0.23746784031391144</c:v>
                </c:pt>
                <c:pt idx="482">
                  <c:v>0.23745302855968475</c:v>
                </c:pt>
                <c:pt idx="483">
                  <c:v>0.23720429837703705</c:v>
                </c:pt>
                <c:pt idx="484">
                  <c:v>0.2374560683965683</c:v>
                </c:pt>
                <c:pt idx="485">
                  <c:v>0.23763497173786163</c:v>
                </c:pt>
                <c:pt idx="486">
                  <c:v>0.23713110387325287</c:v>
                </c:pt>
                <c:pt idx="487">
                  <c:v>0.23774273693561554</c:v>
                </c:pt>
                <c:pt idx="488">
                  <c:v>0.23795336484909058</c:v>
                </c:pt>
                <c:pt idx="489">
                  <c:v>0.23779085278511047</c:v>
                </c:pt>
                <c:pt idx="490">
                  <c:v>0.23768599331378937</c:v>
                </c:pt>
                <c:pt idx="491">
                  <c:v>0.23762030899524689</c:v>
                </c:pt>
                <c:pt idx="492">
                  <c:v>0.23757705092430115</c:v>
                </c:pt>
                <c:pt idx="493">
                  <c:v>0.237702876329422</c:v>
                </c:pt>
                <c:pt idx="494">
                  <c:v>0.23767821490764618</c:v>
                </c:pt>
                <c:pt idx="495">
                  <c:v>0.23774431645870209</c:v>
                </c:pt>
                <c:pt idx="496">
                  <c:v>0.23766927421092987</c:v>
                </c:pt>
                <c:pt idx="497">
                  <c:v>0.23752416670322418</c:v>
                </c:pt>
                <c:pt idx="498">
                  <c:v>0.23762151598930359</c:v>
                </c:pt>
                <c:pt idx="499">
                  <c:v>0.23760738968849182</c:v>
                </c:pt>
                <c:pt idx="500">
                  <c:v>0.23725633323192596</c:v>
                </c:pt>
                <c:pt idx="501">
                  <c:v>0.23728272318840027</c:v>
                </c:pt>
                <c:pt idx="502">
                  <c:v>0.23757582902908325</c:v>
                </c:pt>
                <c:pt idx="503">
                  <c:v>0.23791570961475372</c:v>
                </c:pt>
                <c:pt idx="504">
                  <c:v>0.23773886263370514</c:v>
                </c:pt>
                <c:pt idx="505">
                  <c:v>0.23722682893276215</c:v>
                </c:pt>
                <c:pt idx="506">
                  <c:v>0.2371700257062912</c:v>
                </c:pt>
                <c:pt idx="507">
                  <c:v>0.23710590600967407</c:v>
                </c:pt>
                <c:pt idx="508">
                  <c:v>0.23729635775089264</c:v>
                </c:pt>
                <c:pt idx="509">
                  <c:v>0.237563356757164</c:v>
                </c:pt>
                <c:pt idx="510">
                  <c:v>0.23749440908432007</c:v>
                </c:pt>
                <c:pt idx="511">
                  <c:v>0.23746269941329956</c:v>
                </c:pt>
                <c:pt idx="512">
                  <c:v>0.23761500418186188</c:v>
                </c:pt>
                <c:pt idx="513">
                  <c:v>0.23757317662239075</c:v>
                </c:pt>
                <c:pt idx="514">
                  <c:v>0.23746100068092346</c:v>
                </c:pt>
                <c:pt idx="515">
                  <c:v>0.23751239478588104</c:v>
                </c:pt>
                <c:pt idx="516">
                  <c:v>0.23748549818992615</c:v>
                </c:pt>
                <c:pt idx="517">
                  <c:v>0.2375238835811615</c:v>
                </c:pt>
                <c:pt idx="518">
                  <c:v>0.23731279373168945</c:v>
                </c:pt>
                <c:pt idx="519">
                  <c:v>0.23732654750347137</c:v>
                </c:pt>
                <c:pt idx="520">
                  <c:v>0.23730818927288055</c:v>
                </c:pt>
                <c:pt idx="521">
                  <c:v>0.23728834092617035</c:v>
                </c:pt>
                <c:pt idx="522">
                  <c:v>0.23742930591106415</c:v>
                </c:pt>
                <c:pt idx="523">
                  <c:v>0.2374742329120636</c:v>
                </c:pt>
                <c:pt idx="524">
                  <c:v>0.23744867742061615</c:v>
                </c:pt>
                <c:pt idx="525">
                  <c:v>0.23749673366546631</c:v>
                </c:pt>
                <c:pt idx="526">
                  <c:v>0.23749104142189026</c:v>
                </c:pt>
                <c:pt idx="527">
                  <c:v>0.23706226050853729</c:v>
                </c:pt>
                <c:pt idx="528">
                  <c:v>0.23721428215503693</c:v>
                </c:pt>
                <c:pt idx="529">
                  <c:v>0.23728498816490173</c:v>
                </c:pt>
                <c:pt idx="530">
                  <c:v>0.23735727369785309</c:v>
                </c:pt>
                <c:pt idx="531">
                  <c:v>0.23741579055786133</c:v>
                </c:pt>
                <c:pt idx="532">
                  <c:v>0.23717392981052399</c:v>
                </c:pt>
                <c:pt idx="533">
                  <c:v>0.23715771734714508</c:v>
                </c:pt>
                <c:pt idx="534">
                  <c:v>0.23725710809230804</c:v>
                </c:pt>
                <c:pt idx="535">
                  <c:v>0.23734506964683533</c:v>
                </c:pt>
                <c:pt idx="536">
                  <c:v>0.23743830621242523</c:v>
                </c:pt>
                <c:pt idx="537">
                  <c:v>0.2374136745929718</c:v>
                </c:pt>
                <c:pt idx="538">
                  <c:v>0.23723888397216797</c:v>
                </c:pt>
                <c:pt idx="539">
                  <c:v>0.23759642243385315</c:v>
                </c:pt>
                <c:pt idx="540">
                  <c:v>0.23757672309875488</c:v>
                </c:pt>
                <c:pt idx="541">
                  <c:v>0.23754018545150757</c:v>
                </c:pt>
                <c:pt idx="542">
                  <c:v>0.23746718466281891</c:v>
                </c:pt>
                <c:pt idx="543">
                  <c:v>0.23762674629688263</c:v>
                </c:pt>
                <c:pt idx="544">
                  <c:v>0.23776677250862122</c:v>
                </c:pt>
                <c:pt idx="545">
                  <c:v>0.23749057948589325</c:v>
                </c:pt>
                <c:pt idx="546">
                  <c:v>0.23731529712677002</c:v>
                </c:pt>
                <c:pt idx="547">
                  <c:v>0.23721233010292053</c:v>
                </c:pt>
                <c:pt idx="548">
                  <c:v>0.23719885945320129</c:v>
                </c:pt>
                <c:pt idx="549">
                  <c:v>0.2372756153345108</c:v>
                </c:pt>
                <c:pt idx="550">
                  <c:v>0.2375205010175705</c:v>
                </c:pt>
                <c:pt idx="551">
                  <c:v>0.23741872608661652</c:v>
                </c:pt>
                <c:pt idx="552">
                  <c:v>0.2374064028263092</c:v>
                </c:pt>
                <c:pt idx="553">
                  <c:v>0.23746578395366669</c:v>
                </c:pt>
                <c:pt idx="554">
                  <c:v>0.23739223182201385</c:v>
                </c:pt>
                <c:pt idx="555">
                  <c:v>0.23737870156764984</c:v>
                </c:pt>
                <c:pt idx="556">
                  <c:v>0.23744668066501617</c:v>
                </c:pt>
                <c:pt idx="557">
                  <c:v>0.2375129759311676</c:v>
                </c:pt>
                <c:pt idx="558">
                  <c:v>0.23762032389640808</c:v>
                </c:pt>
                <c:pt idx="559">
                  <c:v>0.23754547536373138</c:v>
                </c:pt>
                <c:pt idx="560">
                  <c:v>0.2375931441783905</c:v>
                </c:pt>
                <c:pt idx="561">
                  <c:v>0.23753175139427185</c:v>
                </c:pt>
                <c:pt idx="562">
                  <c:v>0.23755738139152527</c:v>
                </c:pt>
                <c:pt idx="563">
                  <c:v>0.23751571774482727</c:v>
                </c:pt>
                <c:pt idx="564">
                  <c:v>0.23741815984249115</c:v>
                </c:pt>
                <c:pt idx="565">
                  <c:v>0.23745055496692657</c:v>
                </c:pt>
                <c:pt idx="566">
                  <c:v>0.23754194378852844</c:v>
                </c:pt>
                <c:pt idx="567">
                  <c:v>0.23739705979824066</c:v>
                </c:pt>
                <c:pt idx="568">
                  <c:v>0.23737417161464691</c:v>
                </c:pt>
                <c:pt idx="569">
                  <c:v>0.23727893829345703</c:v>
                </c:pt>
                <c:pt idx="570">
                  <c:v>0.23733912408351898</c:v>
                </c:pt>
                <c:pt idx="571">
                  <c:v>0.23766717314720154</c:v>
                </c:pt>
                <c:pt idx="572">
                  <c:v>0.23760943114757538</c:v>
                </c:pt>
                <c:pt idx="573">
                  <c:v>0.23757252097129822</c:v>
                </c:pt>
                <c:pt idx="574">
                  <c:v>0.23754169046878815</c:v>
                </c:pt>
                <c:pt idx="575">
                  <c:v>0.23752701282501221</c:v>
                </c:pt>
                <c:pt idx="576">
                  <c:v>0.23750545084476471</c:v>
                </c:pt>
                <c:pt idx="577">
                  <c:v>0.23755601048469543</c:v>
                </c:pt>
                <c:pt idx="578">
                  <c:v>0.23723556101322174</c:v>
                </c:pt>
                <c:pt idx="579">
                  <c:v>0.23728787899017334</c:v>
                </c:pt>
                <c:pt idx="580">
                  <c:v>0.23737567663192749</c:v>
                </c:pt>
                <c:pt idx="581">
                  <c:v>0.23728339374065399</c:v>
                </c:pt>
                <c:pt idx="582">
                  <c:v>0.237160325050354</c:v>
                </c:pt>
                <c:pt idx="583">
                  <c:v>0.23730373382568359</c:v>
                </c:pt>
                <c:pt idx="584">
                  <c:v>0.23769274353981018</c:v>
                </c:pt>
                <c:pt idx="585">
                  <c:v>0.23759804666042328</c:v>
                </c:pt>
                <c:pt idx="586">
                  <c:v>0.23725049197673798</c:v>
                </c:pt>
                <c:pt idx="587">
                  <c:v>0.23702569305896759</c:v>
                </c:pt>
                <c:pt idx="588">
                  <c:v>0.23700056970119476</c:v>
                </c:pt>
                <c:pt idx="589">
                  <c:v>0.23712483048439026</c:v>
                </c:pt>
                <c:pt idx="590">
                  <c:v>0.23752573132514954</c:v>
                </c:pt>
                <c:pt idx="591">
                  <c:v>0.23745104670524597</c:v>
                </c:pt>
                <c:pt idx="592">
                  <c:v>0.23732525110244751</c:v>
                </c:pt>
                <c:pt idx="593">
                  <c:v>0.23738332092761993</c:v>
                </c:pt>
                <c:pt idx="594">
                  <c:v>0.23712761700153351</c:v>
                </c:pt>
                <c:pt idx="595">
                  <c:v>0.2368285059928894</c:v>
                </c:pt>
                <c:pt idx="596">
                  <c:v>0.23699028789997101</c:v>
                </c:pt>
                <c:pt idx="597">
                  <c:v>0.23714736104011536</c:v>
                </c:pt>
                <c:pt idx="598">
                  <c:v>0.23724779486656189</c:v>
                </c:pt>
                <c:pt idx="599">
                  <c:v>0.23719905316829681</c:v>
                </c:pt>
                <c:pt idx="600">
                  <c:v>0.23719504475593567</c:v>
                </c:pt>
                <c:pt idx="601">
                  <c:v>0.23731064796447754</c:v>
                </c:pt>
                <c:pt idx="602">
                  <c:v>0.23728761076927185</c:v>
                </c:pt>
                <c:pt idx="603">
                  <c:v>0.23736567795276642</c:v>
                </c:pt>
                <c:pt idx="604">
                  <c:v>0.23732714354991913</c:v>
                </c:pt>
                <c:pt idx="605">
                  <c:v>0.23729047179222107</c:v>
                </c:pt>
                <c:pt idx="606">
                  <c:v>0.23742824792861938</c:v>
                </c:pt>
                <c:pt idx="607">
                  <c:v>0.23731383681297302</c:v>
                </c:pt>
                <c:pt idx="608">
                  <c:v>0.23762235045433044</c:v>
                </c:pt>
                <c:pt idx="609">
                  <c:v>0.23717394471168518</c:v>
                </c:pt>
                <c:pt idx="610">
                  <c:v>0.23703069984912872</c:v>
                </c:pt>
                <c:pt idx="611">
                  <c:v>0.23729164898395538</c:v>
                </c:pt>
                <c:pt idx="612">
                  <c:v>0.23716102540493011</c:v>
                </c:pt>
                <c:pt idx="613">
                  <c:v>0.23714117705821991</c:v>
                </c:pt>
                <c:pt idx="614">
                  <c:v>0.23725281655788422</c:v>
                </c:pt>
                <c:pt idx="615">
                  <c:v>0.2374044805765152</c:v>
                </c:pt>
                <c:pt idx="616">
                  <c:v>0.2375018298625946</c:v>
                </c:pt>
                <c:pt idx="617">
                  <c:v>0.23772723972797394</c:v>
                </c:pt>
                <c:pt idx="618">
                  <c:v>0.23753771185874939</c:v>
                </c:pt>
                <c:pt idx="619">
                  <c:v>0.23737241327762604</c:v>
                </c:pt>
                <c:pt idx="620">
                  <c:v>0.23743288218975067</c:v>
                </c:pt>
                <c:pt idx="621">
                  <c:v>0.23744435608386993</c:v>
                </c:pt>
                <c:pt idx="622">
                  <c:v>0.23734848201274872</c:v>
                </c:pt>
                <c:pt idx="623">
                  <c:v>0.23752468824386597</c:v>
                </c:pt>
                <c:pt idx="624">
                  <c:v>0.23769116401672363</c:v>
                </c:pt>
                <c:pt idx="625">
                  <c:v>0.23777779936790466</c:v>
                </c:pt>
                <c:pt idx="626">
                  <c:v>0.23754775524139404</c:v>
                </c:pt>
                <c:pt idx="627">
                  <c:v>0.23741462826728821</c:v>
                </c:pt>
                <c:pt idx="628">
                  <c:v>0.23731423914432526</c:v>
                </c:pt>
                <c:pt idx="629">
                  <c:v>0.23743371665477753</c:v>
                </c:pt>
                <c:pt idx="630">
                  <c:v>0.23769770562648773</c:v>
                </c:pt>
                <c:pt idx="631">
                  <c:v>0.23764042556285858</c:v>
                </c:pt>
                <c:pt idx="632">
                  <c:v>0.23771947622299194</c:v>
                </c:pt>
                <c:pt idx="633">
                  <c:v>0.23771174252033234</c:v>
                </c:pt>
                <c:pt idx="634">
                  <c:v>0.23747827112674713</c:v>
                </c:pt>
                <c:pt idx="635">
                  <c:v>0.23732480406761169</c:v>
                </c:pt>
                <c:pt idx="636">
                  <c:v>0.23745304346084595</c:v>
                </c:pt>
                <c:pt idx="637">
                  <c:v>0.23754283785820007</c:v>
                </c:pt>
                <c:pt idx="638">
                  <c:v>0.23766686022281647</c:v>
                </c:pt>
                <c:pt idx="639">
                  <c:v>0.23759439587593079</c:v>
                </c:pt>
                <c:pt idx="640">
                  <c:v>0.23762319982051849</c:v>
                </c:pt>
                <c:pt idx="641">
                  <c:v>0.2376289963722229</c:v>
                </c:pt>
                <c:pt idx="642">
                  <c:v>0.23761498928070068</c:v>
                </c:pt>
                <c:pt idx="643">
                  <c:v>0.23770739138126373</c:v>
                </c:pt>
                <c:pt idx="644">
                  <c:v>0.23773099482059479</c:v>
                </c:pt>
                <c:pt idx="645">
                  <c:v>0.2376457154750824</c:v>
                </c:pt>
                <c:pt idx="646">
                  <c:v>0.23760183155536652</c:v>
                </c:pt>
                <c:pt idx="647">
                  <c:v>0.2376650869846344</c:v>
                </c:pt>
                <c:pt idx="648">
                  <c:v>0.23775547742843628</c:v>
                </c:pt>
                <c:pt idx="649">
                  <c:v>0.23755165934562683</c:v>
                </c:pt>
                <c:pt idx="650">
                  <c:v>0.23774401843547821</c:v>
                </c:pt>
                <c:pt idx="651">
                  <c:v>0.237650066614151</c:v>
                </c:pt>
                <c:pt idx="652">
                  <c:v>0.23757518827915192</c:v>
                </c:pt>
                <c:pt idx="653">
                  <c:v>0.2376277893781662</c:v>
                </c:pt>
                <c:pt idx="654">
                  <c:v>0.23786528408527374</c:v>
                </c:pt>
                <c:pt idx="655">
                  <c:v>0.23784080147743225</c:v>
                </c:pt>
                <c:pt idx="656">
                  <c:v>0.23733361065387726</c:v>
                </c:pt>
                <c:pt idx="657">
                  <c:v>0.23702695965766907</c:v>
                </c:pt>
                <c:pt idx="658">
                  <c:v>0.23687198758125305</c:v>
                </c:pt>
                <c:pt idx="659">
                  <c:v>0.23670001327991486</c:v>
                </c:pt>
                <c:pt idx="660">
                  <c:v>0.23662686347961426</c:v>
                </c:pt>
                <c:pt idx="661">
                  <c:v>0.23729129135608673</c:v>
                </c:pt>
                <c:pt idx="662">
                  <c:v>0.23747153580188751</c:v>
                </c:pt>
                <c:pt idx="663">
                  <c:v>0.23754686117172241</c:v>
                </c:pt>
                <c:pt idx="664">
                  <c:v>0.23778454959392548</c:v>
                </c:pt>
                <c:pt idx="665">
                  <c:v>0.2378159761428833</c:v>
                </c:pt>
                <c:pt idx="666">
                  <c:v>0.23766198754310608</c:v>
                </c:pt>
                <c:pt idx="667">
                  <c:v>0.23757128417491913</c:v>
                </c:pt>
                <c:pt idx="668">
                  <c:v>0.23764847218990326</c:v>
                </c:pt>
                <c:pt idx="669">
                  <c:v>0.23787136375904083</c:v>
                </c:pt>
                <c:pt idx="670">
                  <c:v>0.23788617551326752</c:v>
                </c:pt>
                <c:pt idx="671">
                  <c:v>0.23773932456970215</c:v>
                </c:pt>
                <c:pt idx="672">
                  <c:v>0.23777557909488678</c:v>
                </c:pt>
                <c:pt idx="673">
                  <c:v>0.23777158558368683</c:v>
                </c:pt>
                <c:pt idx="674">
                  <c:v>0.23766277730464935</c:v>
                </c:pt>
                <c:pt idx="675">
                  <c:v>0.2376401275396347</c:v>
                </c:pt>
                <c:pt idx="676">
                  <c:v>0.23769482970237732</c:v>
                </c:pt>
                <c:pt idx="677">
                  <c:v>0.2377265989780426</c:v>
                </c:pt>
                <c:pt idx="678">
                  <c:v>0.23762531578540802</c:v>
                </c:pt>
                <c:pt idx="679">
                  <c:v>0.23767110705375671</c:v>
                </c:pt>
                <c:pt idx="680">
                  <c:v>0.23770973086357117</c:v>
                </c:pt>
                <c:pt idx="681">
                  <c:v>0.23769290745258331</c:v>
                </c:pt>
                <c:pt idx="682">
                  <c:v>0.23772357404232025</c:v>
                </c:pt>
                <c:pt idx="683">
                  <c:v>0.23769225180149078</c:v>
                </c:pt>
                <c:pt idx="684">
                  <c:v>0.2375553697347641</c:v>
                </c:pt>
                <c:pt idx="685">
                  <c:v>0.23760540783405304</c:v>
                </c:pt>
                <c:pt idx="686">
                  <c:v>0.23772452771663666</c:v>
                </c:pt>
                <c:pt idx="687">
                  <c:v>0.2376830130815506</c:v>
                </c:pt>
                <c:pt idx="688">
                  <c:v>0.23773011565208435</c:v>
                </c:pt>
                <c:pt idx="689">
                  <c:v>0.23779876530170441</c:v>
                </c:pt>
                <c:pt idx="690">
                  <c:v>0.23776416480541229</c:v>
                </c:pt>
                <c:pt idx="691">
                  <c:v>0.23747208714485168</c:v>
                </c:pt>
                <c:pt idx="692">
                  <c:v>0.23710405826568604</c:v>
                </c:pt>
                <c:pt idx="693">
                  <c:v>0.23742753267288208</c:v>
                </c:pt>
                <c:pt idx="694">
                  <c:v>0.23762950301170349</c:v>
                </c:pt>
                <c:pt idx="695">
                  <c:v>0.2376268208026886</c:v>
                </c:pt>
                <c:pt idx="696">
                  <c:v>0.23759889602661133</c:v>
                </c:pt>
                <c:pt idx="697">
                  <c:v>0.23762598633766174</c:v>
                </c:pt>
                <c:pt idx="698">
                  <c:v>0.23722359538078308</c:v>
                </c:pt>
                <c:pt idx="699">
                  <c:v>0.23694227635860443</c:v>
                </c:pt>
                <c:pt idx="700">
                  <c:v>0.23696908354759216</c:v>
                </c:pt>
                <c:pt idx="701">
                  <c:v>0.23711742460727692</c:v>
                </c:pt>
                <c:pt idx="702">
                  <c:v>0.23726838827133179</c:v>
                </c:pt>
                <c:pt idx="703">
                  <c:v>0.23756124079227448</c:v>
                </c:pt>
                <c:pt idx="704">
                  <c:v>0.23764395713806152</c:v>
                </c:pt>
                <c:pt idx="705">
                  <c:v>0.23761773109436035</c:v>
                </c:pt>
                <c:pt idx="706">
                  <c:v>0.23754638433456421</c:v>
                </c:pt>
                <c:pt idx="707">
                  <c:v>0.23737750947475433</c:v>
                </c:pt>
                <c:pt idx="708">
                  <c:v>0.23760415613651276</c:v>
                </c:pt>
                <c:pt idx="709">
                  <c:v>0.23775731027126312</c:v>
                </c:pt>
                <c:pt idx="710">
                  <c:v>0.23767398297786713</c:v>
                </c:pt>
                <c:pt idx="711">
                  <c:v>0.23749712109565735</c:v>
                </c:pt>
                <c:pt idx="712">
                  <c:v>0.23753273487091064</c:v>
                </c:pt>
                <c:pt idx="713">
                  <c:v>0.23766639828681946</c:v>
                </c:pt>
                <c:pt idx="714">
                  <c:v>0.23748530447483063</c:v>
                </c:pt>
                <c:pt idx="715">
                  <c:v>0.23765033483505249</c:v>
                </c:pt>
                <c:pt idx="716">
                  <c:v>0.2376473993062973</c:v>
                </c:pt>
                <c:pt idx="717">
                  <c:v>0.23755943775177002</c:v>
                </c:pt>
                <c:pt idx="718">
                  <c:v>0.23767958581447601</c:v>
                </c:pt>
                <c:pt idx="719">
                  <c:v>0.23772960901260376</c:v>
                </c:pt>
                <c:pt idx="720">
                  <c:v>0.23778007924556732</c:v>
                </c:pt>
                <c:pt idx="721">
                  <c:v>0.23785154521465302</c:v>
                </c:pt>
                <c:pt idx="722">
                  <c:v>0.23776714503765106</c:v>
                </c:pt>
                <c:pt idx="723">
                  <c:v>0.23755060136318207</c:v>
                </c:pt>
                <c:pt idx="724">
                  <c:v>0.23751962184906006</c:v>
                </c:pt>
                <c:pt idx="725">
                  <c:v>0.23755481839179993</c:v>
                </c:pt>
                <c:pt idx="726">
                  <c:v>0.23750853538513184</c:v>
                </c:pt>
                <c:pt idx="727">
                  <c:v>0.23755200207233429</c:v>
                </c:pt>
                <c:pt idx="728">
                  <c:v>0.23754887282848358</c:v>
                </c:pt>
                <c:pt idx="729">
                  <c:v>0.2376464307308197</c:v>
                </c:pt>
                <c:pt idx="730">
                  <c:v>0.23757120966911316</c:v>
                </c:pt>
                <c:pt idx="731">
                  <c:v>0.23745959997177124</c:v>
                </c:pt>
                <c:pt idx="732">
                  <c:v>0.23772288858890533</c:v>
                </c:pt>
                <c:pt idx="733">
                  <c:v>0.23792688548564911</c:v>
                </c:pt>
                <c:pt idx="734">
                  <c:v>0.23790079355239868</c:v>
                </c:pt>
                <c:pt idx="735">
                  <c:v>0.23772610723972321</c:v>
                </c:pt>
                <c:pt idx="736">
                  <c:v>0.23768855631351471</c:v>
                </c:pt>
                <c:pt idx="737">
                  <c:v>0.23759084939956665</c:v>
                </c:pt>
                <c:pt idx="738">
                  <c:v>0.2376260906457901</c:v>
                </c:pt>
                <c:pt idx="739">
                  <c:v>0.2376524955034256</c:v>
                </c:pt>
                <c:pt idx="740">
                  <c:v>0.23763839900493622</c:v>
                </c:pt>
                <c:pt idx="741">
                  <c:v>0.23768535256385803</c:v>
                </c:pt>
                <c:pt idx="742">
                  <c:v>0.23766131699085236</c:v>
                </c:pt>
                <c:pt idx="743">
                  <c:v>0.23771072924137115</c:v>
                </c:pt>
                <c:pt idx="744">
                  <c:v>0.23776879906654358</c:v>
                </c:pt>
                <c:pt idx="745">
                  <c:v>0.2375943660736084</c:v>
                </c:pt>
                <c:pt idx="746">
                  <c:v>0.23752501606941223</c:v>
                </c:pt>
                <c:pt idx="747">
                  <c:v>0.23761346936225891</c:v>
                </c:pt>
                <c:pt idx="748">
                  <c:v>0.23786234855651855</c:v>
                </c:pt>
                <c:pt idx="749">
                  <c:v>0.23779062926769257</c:v>
                </c:pt>
                <c:pt idx="750">
                  <c:v>0.23764620721340179</c:v>
                </c:pt>
                <c:pt idx="751">
                  <c:v>0.23765468597412109</c:v>
                </c:pt>
                <c:pt idx="752">
                  <c:v>0.2375660240650177</c:v>
                </c:pt>
                <c:pt idx="753">
                  <c:v>0.23767992854118347</c:v>
                </c:pt>
                <c:pt idx="754">
                  <c:v>0.23780158162117004</c:v>
                </c:pt>
                <c:pt idx="755">
                  <c:v>0.23766086995601654</c:v>
                </c:pt>
                <c:pt idx="756">
                  <c:v>0.23771975934505463</c:v>
                </c:pt>
                <c:pt idx="757">
                  <c:v>0.23771914839744568</c:v>
                </c:pt>
                <c:pt idx="758">
                  <c:v>0.23768790066242218</c:v>
                </c:pt>
                <c:pt idx="759">
                  <c:v>0.23775070905685425</c:v>
                </c:pt>
                <c:pt idx="760">
                  <c:v>0.23772549629211426</c:v>
                </c:pt>
                <c:pt idx="761">
                  <c:v>0.23771950602531433</c:v>
                </c:pt>
                <c:pt idx="762">
                  <c:v>0.23757754266262054</c:v>
                </c:pt>
                <c:pt idx="763">
                  <c:v>0.23765449225902557</c:v>
                </c:pt>
                <c:pt idx="764">
                  <c:v>0.23784886300563812</c:v>
                </c:pt>
                <c:pt idx="765">
                  <c:v>0.23800073564052582</c:v>
                </c:pt>
                <c:pt idx="766">
                  <c:v>0.23780931532382965</c:v>
                </c:pt>
                <c:pt idx="767">
                  <c:v>0.23769792914390564</c:v>
                </c:pt>
                <c:pt idx="768">
                  <c:v>0.23772329092025757</c:v>
                </c:pt>
                <c:pt idx="769">
                  <c:v>0.23708699643611908</c:v>
                </c:pt>
                <c:pt idx="770">
                  <c:v>0.23715858161449432</c:v>
                </c:pt>
                <c:pt idx="771">
                  <c:v>0.23754718899726868</c:v>
                </c:pt>
                <c:pt idx="772">
                  <c:v>0.23774254322052002</c:v>
                </c:pt>
                <c:pt idx="773">
                  <c:v>0.23769024014472961</c:v>
                </c:pt>
                <c:pt idx="774">
                  <c:v>0.23770937323570251</c:v>
                </c:pt>
                <c:pt idx="775">
                  <c:v>0.23754496872425079</c:v>
                </c:pt>
                <c:pt idx="776">
                  <c:v>0.2372601330280304</c:v>
                </c:pt>
                <c:pt idx="777">
                  <c:v>0.23742692172527313</c:v>
                </c:pt>
                <c:pt idx="778">
                  <c:v>0.23776736855506897</c:v>
                </c:pt>
                <c:pt idx="779">
                  <c:v>0.23771803081035614</c:v>
                </c:pt>
                <c:pt idx="780">
                  <c:v>0.2375456839799881</c:v>
                </c:pt>
                <c:pt idx="781">
                  <c:v>0.23753659427165985</c:v>
                </c:pt>
                <c:pt idx="782">
                  <c:v>0.23760053515434265</c:v>
                </c:pt>
                <c:pt idx="783">
                  <c:v>0.23753486573696136</c:v>
                </c:pt>
                <c:pt idx="784">
                  <c:v>0.23747707903385162</c:v>
                </c:pt>
                <c:pt idx="785">
                  <c:v>0.23749487102031708</c:v>
                </c:pt>
                <c:pt idx="786">
                  <c:v>0.23763200640678406</c:v>
                </c:pt>
                <c:pt idx="787">
                  <c:v>0.23766623437404633</c:v>
                </c:pt>
                <c:pt idx="788">
                  <c:v>0.23773215711116791</c:v>
                </c:pt>
                <c:pt idx="789">
                  <c:v>0.23770610988140106</c:v>
                </c:pt>
                <c:pt idx="790">
                  <c:v>0.23741826415061951</c:v>
                </c:pt>
                <c:pt idx="791">
                  <c:v>0.23747958242893219</c:v>
                </c:pt>
                <c:pt idx="792">
                  <c:v>0.23751036822795868</c:v>
                </c:pt>
                <c:pt idx="793">
                  <c:v>0.23743489384651184</c:v>
                </c:pt>
                <c:pt idx="794">
                  <c:v>0.23742607235908508</c:v>
                </c:pt>
                <c:pt idx="795">
                  <c:v>0.23741820454597473</c:v>
                </c:pt>
                <c:pt idx="796">
                  <c:v>0.23754949867725372</c:v>
                </c:pt>
                <c:pt idx="797">
                  <c:v>0.23746854066848755</c:v>
                </c:pt>
                <c:pt idx="798">
                  <c:v>0.23754073679447174</c:v>
                </c:pt>
                <c:pt idx="799">
                  <c:v>0.23755459487438202</c:v>
                </c:pt>
                <c:pt idx="800">
                  <c:v>0.23713943362236023</c:v>
                </c:pt>
                <c:pt idx="801">
                  <c:v>0.23705752193927765</c:v>
                </c:pt>
                <c:pt idx="802">
                  <c:v>0.23753660917282104</c:v>
                </c:pt>
                <c:pt idx="803">
                  <c:v>0.23761878907680511</c:v>
                </c:pt>
                <c:pt idx="804">
                  <c:v>0.23694527149200439</c:v>
                </c:pt>
                <c:pt idx="805">
                  <c:v>0.23710738122463226</c:v>
                </c:pt>
                <c:pt idx="806">
                  <c:v>0.23708467185497284</c:v>
                </c:pt>
                <c:pt idx="807">
                  <c:v>0.23700390756130219</c:v>
                </c:pt>
                <c:pt idx="808">
                  <c:v>0.23726245760917664</c:v>
                </c:pt>
                <c:pt idx="809">
                  <c:v>0.23769670724868774</c:v>
                </c:pt>
                <c:pt idx="810">
                  <c:v>0.23773440718650818</c:v>
                </c:pt>
                <c:pt idx="811">
                  <c:v>0.23778598010540009</c:v>
                </c:pt>
                <c:pt idx="812">
                  <c:v>0.23776577413082123</c:v>
                </c:pt>
                <c:pt idx="813">
                  <c:v>0.23773251473903656</c:v>
                </c:pt>
                <c:pt idx="814">
                  <c:v>0.23755501210689545</c:v>
                </c:pt>
                <c:pt idx="815">
                  <c:v>0.23752026259899139</c:v>
                </c:pt>
                <c:pt idx="816">
                  <c:v>0.23761992156505585</c:v>
                </c:pt>
                <c:pt idx="817">
                  <c:v>0.23768089711666107</c:v>
                </c:pt>
                <c:pt idx="818">
                  <c:v>0.23770442605018616</c:v>
                </c:pt>
                <c:pt idx="819">
                  <c:v>0.23770298063755035</c:v>
                </c:pt>
                <c:pt idx="820">
                  <c:v>0.23763193190097809</c:v>
                </c:pt>
                <c:pt idx="821">
                  <c:v>0.23771025240421295</c:v>
                </c:pt>
                <c:pt idx="822">
                  <c:v>0.23777440190315247</c:v>
                </c:pt>
                <c:pt idx="823">
                  <c:v>0.23777084052562714</c:v>
                </c:pt>
                <c:pt idx="824">
                  <c:v>0.23774561285972595</c:v>
                </c:pt>
                <c:pt idx="825">
                  <c:v>0.23773083090782166</c:v>
                </c:pt>
                <c:pt idx="826">
                  <c:v>0.23782768845558167</c:v>
                </c:pt>
                <c:pt idx="827">
                  <c:v>0.23783409595489502</c:v>
                </c:pt>
                <c:pt idx="828">
                  <c:v>0.23774068057537079</c:v>
                </c:pt>
                <c:pt idx="829">
                  <c:v>0.23781906068325043</c:v>
                </c:pt>
                <c:pt idx="830">
                  <c:v>0.2377331554889679</c:v>
                </c:pt>
                <c:pt idx="831">
                  <c:v>0.23767648637294769</c:v>
                </c:pt>
                <c:pt idx="832">
                  <c:v>0.23763774335384369</c:v>
                </c:pt>
                <c:pt idx="833">
                  <c:v>0.23769369721412659</c:v>
                </c:pt>
                <c:pt idx="834">
                  <c:v>0.23772266507148743</c:v>
                </c:pt>
                <c:pt idx="835">
                  <c:v>0.23778565227985382</c:v>
                </c:pt>
                <c:pt idx="836">
                  <c:v>0.23779509961605072</c:v>
                </c:pt>
                <c:pt idx="837">
                  <c:v>0.23766136169433594</c:v>
                </c:pt>
                <c:pt idx="838">
                  <c:v>0.23759937286376953</c:v>
                </c:pt>
                <c:pt idx="839">
                  <c:v>0.23774708807468414</c:v>
                </c:pt>
                <c:pt idx="840">
                  <c:v>0.23789326846599579</c:v>
                </c:pt>
                <c:pt idx="841">
                  <c:v>0.23783195018768311</c:v>
                </c:pt>
                <c:pt idx="842">
                  <c:v>0.23777058720588684</c:v>
                </c:pt>
                <c:pt idx="843">
                  <c:v>0.2377704381942749</c:v>
                </c:pt>
                <c:pt idx="844">
                  <c:v>0.23777234554290771</c:v>
                </c:pt>
                <c:pt idx="845">
                  <c:v>0.23772570490837097</c:v>
                </c:pt>
                <c:pt idx="846">
                  <c:v>0.23771096765995026</c:v>
                </c:pt>
                <c:pt idx="847">
                  <c:v>0.23766645789146423</c:v>
                </c:pt>
                <c:pt idx="848">
                  <c:v>0.23771442472934723</c:v>
                </c:pt>
                <c:pt idx="849">
                  <c:v>0.23770742118358612</c:v>
                </c:pt>
                <c:pt idx="850">
                  <c:v>0.23776698112487793</c:v>
                </c:pt>
                <c:pt idx="851">
                  <c:v>0.23770818114280701</c:v>
                </c:pt>
                <c:pt idx="852">
                  <c:v>0.23758187890052795</c:v>
                </c:pt>
                <c:pt idx="853">
                  <c:v>0.23768210411071777</c:v>
                </c:pt>
                <c:pt idx="854">
                  <c:v>0.23774948716163635</c:v>
                </c:pt>
                <c:pt idx="855">
                  <c:v>0.23790135979652405</c:v>
                </c:pt>
                <c:pt idx="856">
                  <c:v>0.23789285123348236</c:v>
                </c:pt>
                <c:pt idx="857">
                  <c:v>0.23771484196186066</c:v>
                </c:pt>
                <c:pt idx="858">
                  <c:v>0.23736949265003204</c:v>
                </c:pt>
                <c:pt idx="859">
                  <c:v>0.23750728368759155</c:v>
                </c:pt>
                <c:pt idx="860">
                  <c:v>0.23766149580478668</c:v>
                </c:pt>
                <c:pt idx="861">
                  <c:v>0.23774757981300354</c:v>
                </c:pt>
                <c:pt idx="862">
                  <c:v>0.23780038952827454</c:v>
                </c:pt>
                <c:pt idx="863">
                  <c:v>0.23782269656658173</c:v>
                </c:pt>
                <c:pt idx="864">
                  <c:v>0.23786357045173645</c:v>
                </c:pt>
                <c:pt idx="865">
                  <c:v>0.23788009583950043</c:v>
                </c:pt>
                <c:pt idx="866">
                  <c:v>0.23799347877502441</c:v>
                </c:pt>
                <c:pt idx="867">
                  <c:v>0.2380678653717041</c:v>
                </c:pt>
                <c:pt idx="868">
                  <c:v>0.23799872398376465</c:v>
                </c:pt>
                <c:pt idx="869">
                  <c:v>0.23800310492515564</c:v>
                </c:pt>
                <c:pt idx="870">
                  <c:v>0.23800231516361237</c:v>
                </c:pt>
                <c:pt idx="871">
                  <c:v>0.2380291074514389</c:v>
                </c:pt>
                <c:pt idx="872">
                  <c:v>0.2379785031080246</c:v>
                </c:pt>
                <c:pt idx="873">
                  <c:v>0.23800867795944214</c:v>
                </c:pt>
                <c:pt idx="874">
                  <c:v>0.23800550401210785</c:v>
                </c:pt>
                <c:pt idx="875">
                  <c:v>0.23782086372375488</c:v>
                </c:pt>
                <c:pt idx="876">
                  <c:v>0.23803217709064484</c:v>
                </c:pt>
                <c:pt idx="877">
                  <c:v>0.23820140957832336</c:v>
                </c:pt>
                <c:pt idx="878">
                  <c:v>0.23809714615345001</c:v>
                </c:pt>
                <c:pt idx="879">
                  <c:v>0.23792986571788788</c:v>
                </c:pt>
                <c:pt idx="880">
                  <c:v>0.23776474595069885</c:v>
                </c:pt>
                <c:pt idx="881">
                  <c:v>0.2378198653459549</c:v>
                </c:pt>
                <c:pt idx="882">
                  <c:v>0.2377542108297348</c:v>
                </c:pt>
                <c:pt idx="883">
                  <c:v>0.23778189718723297</c:v>
                </c:pt>
                <c:pt idx="884">
                  <c:v>0.23784336447715759</c:v>
                </c:pt>
                <c:pt idx="885">
                  <c:v>0.23778769373893738</c:v>
                </c:pt>
                <c:pt idx="886">
                  <c:v>0.23788070678710938</c:v>
                </c:pt>
                <c:pt idx="887">
                  <c:v>0.23804795742034912</c:v>
                </c:pt>
                <c:pt idx="888">
                  <c:v>0.23799599707126617</c:v>
                </c:pt>
                <c:pt idx="889">
                  <c:v>0.2378116101026535</c:v>
                </c:pt>
                <c:pt idx="890">
                  <c:v>0.23787949979305267</c:v>
                </c:pt>
                <c:pt idx="891">
                  <c:v>0.23793907463550568</c:v>
                </c:pt>
                <c:pt idx="892">
                  <c:v>0.23807036876678467</c:v>
                </c:pt>
                <c:pt idx="893">
                  <c:v>0.23800860345363617</c:v>
                </c:pt>
                <c:pt idx="894">
                  <c:v>0.23798385262489319</c:v>
                </c:pt>
                <c:pt idx="895">
                  <c:v>0.23793008923530579</c:v>
                </c:pt>
                <c:pt idx="896">
                  <c:v>0.23790396749973297</c:v>
                </c:pt>
                <c:pt idx="897">
                  <c:v>0.23803339898586273</c:v>
                </c:pt>
                <c:pt idx="898">
                  <c:v>0.23797018826007843</c:v>
                </c:pt>
                <c:pt idx="899">
                  <c:v>0.23792411386966705</c:v>
                </c:pt>
                <c:pt idx="900">
                  <c:v>0.23788775503635406</c:v>
                </c:pt>
                <c:pt idx="901">
                  <c:v>0.23769305646419525</c:v>
                </c:pt>
                <c:pt idx="902">
                  <c:v>0.23764105141162872</c:v>
                </c:pt>
                <c:pt idx="903">
                  <c:v>0.23780062794685364</c:v>
                </c:pt>
                <c:pt idx="904">
                  <c:v>0.23791968822479248</c:v>
                </c:pt>
                <c:pt idx="905">
                  <c:v>0.23779900372028351</c:v>
                </c:pt>
                <c:pt idx="906">
                  <c:v>0.23776641488075256</c:v>
                </c:pt>
                <c:pt idx="907">
                  <c:v>0.23783574998378754</c:v>
                </c:pt>
                <c:pt idx="908">
                  <c:v>0.23787112534046173</c:v>
                </c:pt>
                <c:pt idx="909">
                  <c:v>0.23770168423652649</c:v>
                </c:pt>
                <c:pt idx="910">
                  <c:v>0.23772713541984558</c:v>
                </c:pt>
                <c:pt idx="911">
                  <c:v>0.23773296177387238</c:v>
                </c:pt>
                <c:pt idx="912">
                  <c:v>0.23757989704608917</c:v>
                </c:pt>
                <c:pt idx="913">
                  <c:v>0.23795680701732635</c:v>
                </c:pt>
                <c:pt idx="914">
                  <c:v>0.23820595443248749</c:v>
                </c:pt>
                <c:pt idx="915">
                  <c:v>0.23814220726490021</c:v>
                </c:pt>
                <c:pt idx="916">
                  <c:v>0.23781678080558777</c:v>
                </c:pt>
                <c:pt idx="917">
                  <c:v>0.23768651485443115</c:v>
                </c:pt>
                <c:pt idx="918">
                  <c:v>0.2377035915851593</c:v>
                </c:pt>
                <c:pt idx="919">
                  <c:v>0.23766948282718658</c:v>
                </c:pt>
                <c:pt idx="920">
                  <c:v>0.23762163519859314</c:v>
                </c:pt>
                <c:pt idx="921">
                  <c:v>0.23761007189750671</c:v>
                </c:pt>
                <c:pt idx="922">
                  <c:v>0.2376008927822113</c:v>
                </c:pt>
                <c:pt idx="923">
                  <c:v>0.23767702281475067</c:v>
                </c:pt>
                <c:pt idx="924">
                  <c:v>0.23790290951728821</c:v>
                </c:pt>
                <c:pt idx="925">
                  <c:v>0.23792538046836853</c:v>
                </c:pt>
                <c:pt idx="926">
                  <c:v>0.23764516413211823</c:v>
                </c:pt>
                <c:pt idx="927">
                  <c:v>0.23792588710784912</c:v>
                </c:pt>
                <c:pt idx="928">
                  <c:v>0.23824429512023926</c:v>
                </c:pt>
                <c:pt idx="929">
                  <c:v>0.23812803626060486</c:v>
                </c:pt>
                <c:pt idx="930">
                  <c:v>0.23811924457550049</c:v>
                </c:pt>
                <c:pt idx="931">
                  <c:v>0.23805442452430725</c:v>
                </c:pt>
                <c:pt idx="932">
                  <c:v>0.23801928758621216</c:v>
                </c:pt>
                <c:pt idx="933">
                  <c:v>0.23777864873409271</c:v>
                </c:pt>
                <c:pt idx="934">
                  <c:v>0.23781804740428925</c:v>
                </c:pt>
                <c:pt idx="935">
                  <c:v>0.2379896491765976</c:v>
                </c:pt>
                <c:pt idx="936">
                  <c:v>0.23802018165588379</c:v>
                </c:pt>
                <c:pt idx="937">
                  <c:v>0.23818928003311157</c:v>
                </c:pt>
                <c:pt idx="938">
                  <c:v>0.23803628981113434</c:v>
                </c:pt>
                <c:pt idx="939">
                  <c:v>0.23790423572063446</c:v>
                </c:pt>
                <c:pt idx="940">
                  <c:v>0.23807753622531891</c:v>
                </c:pt>
                <c:pt idx="941">
                  <c:v>0.23811985552310944</c:v>
                </c:pt>
                <c:pt idx="942">
                  <c:v>0.23790080845355988</c:v>
                </c:pt>
                <c:pt idx="943">
                  <c:v>0.23719266057014465</c:v>
                </c:pt>
                <c:pt idx="944">
                  <c:v>0.23725710809230804</c:v>
                </c:pt>
                <c:pt idx="945">
                  <c:v>0.23732286691665649</c:v>
                </c:pt>
                <c:pt idx="946">
                  <c:v>0.23722229897975922</c:v>
                </c:pt>
                <c:pt idx="947">
                  <c:v>0.23748643696308136</c:v>
                </c:pt>
                <c:pt idx="948">
                  <c:v>0.23770150542259216</c:v>
                </c:pt>
                <c:pt idx="949">
                  <c:v>0.23768796026706696</c:v>
                </c:pt>
                <c:pt idx="950">
                  <c:v>0.23798531293869019</c:v>
                </c:pt>
                <c:pt idx="951">
                  <c:v>0.23809053003787994</c:v>
                </c:pt>
                <c:pt idx="952">
                  <c:v>0.23807983100414276</c:v>
                </c:pt>
                <c:pt idx="953">
                  <c:v>0.2379658967256546</c:v>
                </c:pt>
                <c:pt idx="954">
                  <c:v>0.23792767524719238</c:v>
                </c:pt>
                <c:pt idx="955">
                  <c:v>0.23795494437217712</c:v>
                </c:pt>
                <c:pt idx="956">
                  <c:v>0.23804770410060883</c:v>
                </c:pt>
                <c:pt idx="957">
                  <c:v>0.23805436491966248</c:v>
                </c:pt>
                <c:pt idx="958">
                  <c:v>0.23782974481582642</c:v>
                </c:pt>
                <c:pt idx="959">
                  <c:v>0.23784302175045013</c:v>
                </c:pt>
                <c:pt idx="960">
                  <c:v>0.23787645995616913</c:v>
                </c:pt>
                <c:pt idx="961">
                  <c:v>0.2381063848733902</c:v>
                </c:pt>
                <c:pt idx="962">
                  <c:v>0.23793770372867584</c:v>
                </c:pt>
                <c:pt idx="963">
                  <c:v>0.23777702450752258</c:v>
                </c:pt>
                <c:pt idx="964">
                  <c:v>0.23808632791042328</c:v>
                </c:pt>
                <c:pt idx="965">
                  <c:v>0.23812945187091827</c:v>
                </c:pt>
                <c:pt idx="966">
                  <c:v>0.2381187379360199</c:v>
                </c:pt>
                <c:pt idx="967">
                  <c:v>0.23826660215854645</c:v>
                </c:pt>
                <c:pt idx="968">
                  <c:v>0.23817625641822815</c:v>
                </c:pt>
                <c:pt idx="969">
                  <c:v>0.2380574494600296</c:v>
                </c:pt>
                <c:pt idx="970">
                  <c:v>0.23793806135654449</c:v>
                </c:pt>
                <c:pt idx="971">
                  <c:v>0.23784928023815155</c:v>
                </c:pt>
                <c:pt idx="972">
                  <c:v>0.2377193421125412</c:v>
                </c:pt>
                <c:pt idx="973">
                  <c:v>0.23777109384536743</c:v>
                </c:pt>
                <c:pt idx="974">
                  <c:v>0.23826192319393158</c:v>
                </c:pt>
                <c:pt idx="975">
                  <c:v>0.2382073700428009</c:v>
                </c:pt>
                <c:pt idx="976">
                  <c:v>0.23809383809566498</c:v>
                </c:pt>
                <c:pt idx="977">
                  <c:v>0.23820261657238007</c:v>
                </c:pt>
                <c:pt idx="978">
                  <c:v>0.23824994266033173</c:v>
                </c:pt>
                <c:pt idx="979">
                  <c:v>0.23796854913234711</c:v>
                </c:pt>
                <c:pt idx="980">
                  <c:v>0.23808111250400543</c:v>
                </c:pt>
                <c:pt idx="981">
                  <c:v>0.23838390409946442</c:v>
                </c:pt>
                <c:pt idx="982">
                  <c:v>0.23825766146183014</c:v>
                </c:pt>
                <c:pt idx="983">
                  <c:v>0.23824590444564819</c:v>
                </c:pt>
                <c:pt idx="984">
                  <c:v>0.23821774125099182</c:v>
                </c:pt>
                <c:pt idx="985">
                  <c:v>0.23801495134830475</c:v>
                </c:pt>
                <c:pt idx="986">
                  <c:v>0.23812313377857208</c:v>
                </c:pt>
                <c:pt idx="987">
                  <c:v>0.23832815885543823</c:v>
                </c:pt>
                <c:pt idx="988">
                  <c:v>0.23834450542926788</c:v>
                </c:pt>
                <c:pt idx="989">
                  <c:v>0.23836153745651245</c:v>
                </c:pt>
                <c:pt idx="990">
                  <c:v>0.23824517428874969</c:v>
                </c:pt>
                <c:pt idx="991">
                  <c:v>0.2381388247013092</c:v>
                </c:pt>
                <c:pt idx="992">
                  <c:v>0.23809196054935455</c:v>
                </c:pt>
                <c:pt idx="993">
                  <c:v>0.23820303380489349</c:v>
                </c:pt>
                <c:pt idx="994">
                  <c:v>0.23821012675762177</c:v>
                </c:pt>
                <c:pt idx="995">
                  <c:v>0.23819468915462494</c:v>
                </c:pt>
                <c:pt idx="996">
                  <c:v>0.23825496435165405</c:v>
                </c:pt>
                <c:pt idx="997">
                  <c:v>0.23833224177360535</c:v>
                </c:pt>
                <c:pt idx="998">
                  <c:v>0.23827461898326874</c:v>
                </c:pt>
                <c:pt idx="999">
                  <c:v>0.23815076053142548</c:v>
                </c:pt>
                <c:pt idx="1000">
                  <c:v>0.23820056021213531</c:v>
                </c:pt>
                <c:pt idx="1001">
                  <c:v>0.23814287781715393</c:v>
                </c:pt>
                <c:pt idx="1002">
                  <c:v>0.23800528049468994</c:v>
                </c:pt>
                <c:pt idx="1003">
                  <c:v>0.23808363080024719</c:v>
                </c:pt>
                <c:pt idx="1004">
                  <c:v>0.2382640540599823</c:v>
                </c:pt>
                <c:pt idx="1005">
                  <c:v>0.23829971253871918</c:v>
                </c:pt>
                <c:pt idx="1006">
                  <c:v>0.23843488097190857</c:v>
                </c:pt>
                <c:pt idx="1007">
                  <c:v>0.23836912214756012</c:v>
                </c:pt>
                <c:pt idx="1008">
                  <c:v>0.23824232816696167</c:v>
                </c:pt>
                <c:pt idx="1009">
                  <c:v>0.23802267014980316</c:v>
                </c:pt>
                <c:pt idx="1010">
                  <c:v>0.23823632299900055</c:v>
                </c:pt>
                <c:pt idx="1011">
                  <c:v>0.23810353875160217</c:v>
                </c:pt>
                <c:pt idx="1012">
                  <c:v>0.2380538284778595</c:v>
                </c:pt>
                <c:pt idx="1013">
                  <c:v>0.23808453977108002</c:v>
                </c:pt>
                <c:pt idx="1014">
                  <c:v>0.23812191188335419</c:v>
                </c:pt>
                <c:pt idx="1015">
                  <c:v>0.23797252774238586</c:v>
                </c:pt>
                <c:pt idx="1016">
                  <c:v>0.23770293593406677</c:v>
                </c:pt>
                <c:pt idx="1017">
                  <c:v>0.23775964975357056</c:v>
                </c:pt>
                <c:pt idx="1018">
                  <c:v>0.23764529824256897</c:v>
                </c:pt>
                <c:pt idx="1019">
                  <c:v>0.23749829828739166</c:v>
                </c:pt>
                <c:pt idx="1020">
                  <c:v>0.23759439587593079</c:v>
                </c:pt>
                <c:pt idx="1021">
                  <c:v>0.23746126890182495</c:v>
                </c:pt>
                <c:pt idx="1022">
                  <c:v>0.23735140264034271</c:v>
                </c:pt>
                <c:pt idx="1023">
                  <c:v>0.23750068247318268</c:v>
                </c:pt>
                <c:pt idx="1024">
                  <c:v>0.23748168349266052</c:v>
                </c:pt>
                <c:pt idx="1025">
                  <c:v>0.23784919083118439</c:v>
                </c:pt>
                <c:pt idx="1026">
                  <c:v>0.23794382810592651</c:v>
                </c:pt>
                <c:pt idx="1027">
                  <c:v>0.23788665235042572</c:v>
                </c:pt>
                <c:pt idx="1028">
                  <c:v>0.23769815266132355</c:v>
                </c:pt>
                <c:pt idx="1029">
                  <c:v>0.2377302497625351</c:v>
                </c:pt>
                <c:pt idx="1030">
                  <c:v>0.23788066208362579</c:v>
                </c:pt>
                <c:pt idx="1031">
                  <c:v>0.23773999512195587</c:v>
                </c:pt>
                <c:pt idx="1032">
                  <c:v>0.23772430419921875</c:v>
                </c:pt>
                <c:pt idx="1033">
                  <c:v>0.23779025673866272</c:v>
                </c:pt>
                <c:pt idx="1034">
                  <c:v>0.23784075677394867</c:v>
                </c:pt>
                <c:pt idx="1035">
                  <c:v>0.23779508471488953</c:v>
                </c:pt>
                <c:pt idx="1036">
                  <c:v>0.23776207864284515</c:v>
                </c:pt>
                <c:pt idx="1037">
                  <c:v>0.2377774715423584</c:v>
                </c:pt>
                <c:pt idx="1038">
                  <c:v>0.23765067756175995</c:v>
                </c:pt>
                <c:pt idx="1039">
                  <c:v>0.23756980895996094</c:v>
                </c:pt>
                <c:pt idx="1040">
                  <c:v>0.2378188818693161</c:v>
                </c:pt>
                <c:pt idx="1041">
                  <c:v>0.23797467350959778</c:v>
                </c:pt>
                <c:pt idx="1042">
                  <c:v>0.23801860213279724</c:v>
                </c:pt>
                <c:pt idx="1043">
                  <c:v>0.23815397918224335</c:v>
                </c:pt>
                <c:pt idx="1044">
                  <c:v>0.23808416724205017</c:v>
                </c:pt>
                <c:pt idx="1045">
                  <c:v>0.23809139430522919</c:v>
                </c:pt>
                <c:pt idx="1046">
                  <c:v>0.23811903595924377</c:v>
                </c:pt>
                <c:pt idx="1047">
                  <c:v>0.23827189207077026</c:v>
                </c:pt>
                <c:pt idx="1048">
                  <c:v>0.23811535537242889</c:v>
                </c:pt>
                <c:pt idx="1049">
                  <c:v>0.23809386789798737</c:v>
                </c:pt>
                <c:pt idx="1050">
                  <c:v>0.23818835616111755</c:v>
                </c:pt>
                <c:pt idx="1051">
                  <c:v>0.23811754584312439</c:v>
                </c:pt>
                <c:pt idx="1052">
                  <c:v>0.23798127472400665</c:v>
                </c:pt>
                <c:pt idx="1053">
                  <c:v>0.23810803890228271</c:v>
                </c:pt>
                <c:pt idx="1054">
                  <c:v>0.2381155788898468</c:v>
                </c:pt>
                <c:pt idx="1055">
                  <c:v>0.23803134262561798</c:v>
                </c:pt>
                <c:pt idx="1056">
                  <c:v>0.23848745226860046</c:v>
                </c:pt>
                <c:pt idx="1057">
                  <c:v>0.23842249810695648</c:v>
                </c:pt>
                <c:pt idx="1058">
                  <c:v>0.23828195035457611</c:v>
                </c:pt>
                <c:pt idx="1059">
                  <c:v>0.23835965991020203</c:v>
                </c:pt>
                <c:pt idx="1060">
                  <c:v>0.23835484683513641</c:v>
                </c:pt>
                <c:pt idx="1061">
                  <c:v>0.23837532103061676</c:v>
                </c:pt>
                <c:pt idx="1062">
                  <c:v>0.23838566243648529</c:v>
                </c:pt>
                <c:pt idx="1063">
                  <c:v>0.23839713633060455</c:v>
                </c:pt>
                <c:pt idx="1064">
                  <c:v>0.23839949071407318</c:v>
                </c:pt>
                <c:pt idx="1065">
                  <c:v>0.23826703429222107</c:v>
                </c:pt>
                <c:pt idx="1066">
                  <c:v>0.23843498528003693</c:v>
                </c:pt>
                <c:pt idx="1067">
                  <c:v>0.23840038478374481</c:v>
                </c:pt>
                <c:pt idx="1068">
                  <c:v>0.23843379318714142</c:v>
                </c:pt>
                <c:pt idx="1069">
                  <c:v>0.23847171664237976</c:v>
                </c:pt>
                <c:pt idx="1070">
                  <c:v>0.23861664533615112</c:v>
                </c:pt>
                <c:pt idx="1071">
                  <c:v>0.23871295154094696</c:v>
                </c:pt>
                <c:pt idx="1072">
                  <c:v>0.23866870999336243</c:v>
                </c:pt>
                <c:pt idx="1073">
                  <c:v>0.23867988586425781</c:v>
                </c:pt>
                <c:pt idx="1074">
                  <c:v>0.23848216235637665</c:v>
                </c:pt>
                <c:pt idx="1075">
                  <c:v>0.23831138014793396</c:v>
                </c:pt>
                <c:pt idx="1076">
                  <c:v>0.23836213350296021</c:v>
                </c:pt>
                <c:pt idx="1077">
                  <c:v>0.23838037252426147</c:v>
                </c:pt>
                <c:pt idx="1078">
                  <c:v>0.23842209577560425</c:v>
                </c:pt>
                <c:pt idx="1079">
                  <c:v>0.23835861682891846</c:v>
                </c:pt>
                <c:pt idx="1080">
                  <c:v>0.2384033203125</c:v>
                </c:pt>
                <c:pt idx="1081">
                  <c:v>0.23845005035400391</c:v>
                </c:pt>
                <c:pt idx="1082">
                  <c:v>0.23837685585021973</c:v>
                </c:pt>
                <c:pt idx="1083">
                  <c:v>0.2383253276348114</c:v>
                </c:pt>
                <c:pt idx="1084">
                  <c:v>0.2382061779499054</c:v>
                </c:pt>
                <c:pt idx="1085">
                  <c:v>0.2381935715675354</c:v>
                </c:pt>
                <c:pt idx="1086">
                  <c:v>0.23824959993362427</c:v>
                </c:pt>
                <c:pt idx="1087">
                  <c:v>0.23834411799907684</c:v>
                </c:pt>
                <c:pt idx="1088">
                  <c:v>0.23844408988952637</c:v>
                </c:pt>
                <c:pt idx="1089">
                  <c:v>0.23851141333580017</c:v>
                </c:pt>
                <c:pt idx="1090">
                  <c:v>0.23840732872486115</c:v>
                </c:pt>
                <c:pt idx="1091">
                  <c:v>0.23845081031322479</c:v>
                </c:pt>
                <c:pt idx="1092">
                  <c:v>0.23864881694316864</c:v>
                </c:pt>
                <c:pt idx="1093">
                  <c:v>0.23855398595333099</c:v>
                </c:pt>
                <c:pt idx="1094">
                  <c:v>0.23854054510593414</c:v>
                </c:pt>
                <c:pt idx="1095">
                  <c:v>0.23838509619235992</c:v>
                </c:pt>
                <c:pt idx="1096">
                  <c:v>0.23838257789611816</c:v>
                </c:pt>
                <c:pt idx="1097">
                  <c:v>0.23844096064567566</c:v>
                </c:pt>
                <c:pt idx="1098">
                  <c:v>0.23861199617385864</c:v>
                </c:pt>
                <c:pt idx="1099">
                  <c:v>0.23879130184650421</c:v>
                </c:pt>
                <c:pt idx="1100">
                  <c:v>0.23911865055561066</c:v>
                </c:pt>
                <c:pt idx="1101">
                  <c:v>0.23902195692062378</c:v>
                </c:pt>
                <c:pt idx="1102">
                  <c:v>0.23892654478549957</c:v>
                </c:pt>
                <c:pt idx="1103">
                  <c:v>0.23888134956359863</c:v>
                </c:pt>
                <c:pt idx="1104">
                  <c:v>0.23881728947162628</c:v>
                </c:pt>
                <c:pt idx="1105">
                  <c:v>0.23871423304080963</c:v>
                </c:pt>
                <c:pt idx="1106">
                  <c:v>0.23866316676139832</c:v>
                </c:pt>
                <c:pt idx="1107">
                  <c:v>0.23882906138896942</c:v>
                </c:pt>
                <c:pt idx="1108">
                  <c:v>0.23884014785289764</c:v>
                </c:pt>
                <c:pt idx="1109">
                  <c:v>0.23891535401344299</c:v>
                </c:pt>
                <c:pt idx="1110">
                  <c:v>0.23884071409702301</c:v>
                </c:pt>
                <c:pt idx="1111">
                  <c:v>0.23874405026435852</c:v>
                </c:pt>
                <c:pt idx="1112">
                  <c:v>0.23862260580062866</c:v>
                </c:pt>
                <c:pt idx="1113">
                  <c:v>0.2387072741985321</c:v>
                </c:pt>
                <c:pt idx="1114">
                  <c:v>0.23859784007072449</c:v>
                </c:pt>
                <c:pt idx="1115">
                  <c:v>0.23858821392059326</c:v>
                </c:pt>
                <c:pt idx="1116">
                  <c:v>0.23862040042877197</c:v>
                </c:pt>
                <c:pt idx="1117">
                  <c:v>0.23873183131217957</c:v>
                </c:pt>
                <c:pt idx="1118">
                  <c:v>0.23890358209609985</c:v>
                </c:pt>
                <c:pt idx="1119">
                  <c:v>0.23883292078971863</c:v>
                </c:pt>
                <c:pt idx="1120">
                  <c:v>0.23868297040462494</c:v>
                </c:pt>
                <c:pt idx="1121">
                  <c:v>0.2386111319065094</c:v>
                </c:pt>
                <c:pt idx="1122">
                  <c:v>0.23848417401313782</c:v>
                </c:pt>
                <c:pt idx="1123">
                  <c:v>0.23852983117103577</c:v>
                </c:pt>
                <c:pt idx="1124">
                  <c:v>0.23892883956432343</c:v>
                </c:pt>
                <c:pt idx="1125">
                  <c:v>0.23870043456554413</c:v>
                </c:pt>
                <c:pt idx="1126">
                  <c:v>0.23854744434356689</c:v>
                </c:pt>
                <c:pt idx="1127">
                  <c:v>0.23848684132099152</c:v>
                </c:pt>
                <c:pt idx="1128">
                  <c:v>0.238734170794487</c:v>
                </c:pt>
                <c:pt idx="1129">
                  <c:v>0.23870275914669037</c:v>
                </c:pt>
                <c:pt idx="1130">
                  <c:v>0.23866508901119232</c:v>
                </c:pt>
                <c:pt idx="1131">
                  <c:v>0.23875732719898224</c:v>
                </c:pt>
                <c:pt idx="1132">
                  <c:v>0.23862025141716003</c:v>
                </c:pt>
                <c:pt idx="1133">
                  <c:v>0.23850201070308685</c:v>
                </c:pt>
                <c:pt idx="1134">
                  <c:v>0.23844626545906067</c:v>
                </c:pt>
                <c:pt idx="1135">
                  <c:v>0.2385418564081192</c:v>
                </c:pt>
                <c:pt idx="1136">
                  <c:v>0.23850548267364502</c:v>
                </c:pt>
                <c:pt idx="1137">
                  <c:v>0.23847386240959167</c:v>
                </c:pt>
                <c:pt idx="1138">
                  <c:v>0.2384415864944458</c:v>
                </c:pt>
                <c:pt idx="1139">
                  <c:v>0.23842212557792664</c:v>
                </c:pt>
                <c:pt idx="1140">
                  <c:v>0.23855358362197876</c:v>
                </c:pt>
                <c:pt idx="1141">
                  <c:v>0.23848359286785126</c:v>
                </c:pt>
                <c:pt idx="1142">
                  <c:v>0.23845435678958893</c:v>
                </c:pt>
                <c:pt idx="1143">
                  <c:v>0.2385089248418808</c:v>
                </c:pt>
                <c:pt idx="1144">
                  <c:v>0.23847770690917969</c:v>
                </c:pt>
                <c:pt idx="1145">
                  <c:v>0.23821799457073212</c:v>
                </c:pt>
                <c:pt idx="1146">
                  <c:v>0.23829402029514313</c:v>
                </c:pt>
                <c:pt idx="1147">
                  <c:v>0.2383296936750412</c:v>
                </c:pt>
                <c:pt idx="1148">
                  <c:v>0.23854775726795197</c:v>
                </c:pt>
                <c:pt idx="1149">
                  <c:v>0.23848909139633179</c:v>
                </c:pt>
                <c:pt idx="1150">
                  <c:v>0.23838783800601959</c:v>
                </c:pt>
                <c:pt idx="1151">
                  <c:v>0.23840570449829102</c:v>
                </c:pt>
                <c:pt idx="1152">
                  <c:v>0.23839417099952698</c:v>
                </c:pt>
                <c:pt idx="1153">
                  <c:v>0.23841951787471771</c:v>
                </c:pt>
                <c:pt idx="1154">
                  <c:v>0.23846970498561859</c:v>
                </c:pt>
                <c:pt idx="1155">
                  <c:v>0.23858538269996643</c:v>
                </c:pt>
                <c:pt idx="1156">
                  <c:v>0.23864036798477173</c:v>
                </c:pt>
                <c:pt idx="1157">
                  <c:v>0.23842336237430573</c:v>
                </c:pt>
                <c:pt idx="1158">
                  <c:v>0.23813016712665558</c:v>
                </c:pt>
                <c:pt idx="1159">
                  <c:v>0.23835575580596924</c:v>
                </c:pt>
                <c:pt idx="1160">
                  <c:v>0.23862394690513611</c:v>
                </c:pt>
                <c:pt idx="1161">
                  <c:v>0.23863740265369415</c:v>
                </c:pt>
                <c:pt idx="1162">
                  <c:v>0.23839470744132996</c:v>
                </c:pt>
                <c:pt idx="1163">
                  <c:v>0.23844435811042786</c:v>
                </c:pt>
                <c:pt idx="1164">
                  <c:v>0.23858888447284698</c:v>
                </c:pt>
                <c:pt idx="1165">
                  <c:v>0.23851294815540314</c:v>
                </c:pt>
                <c:pt idx="1166">
                  <c:v>0.23860479891300201</c:v>
                </c:pt>
                <c:pt idx="1167">
                  <c:v>0.23875768482685089</c:v>
                </c:pt>
                <c:pt idx="1168">
                  <c:v>0.2386699765920639</c:v>
                </c:pt>
                <c:pt idx="1169">
                  <c:v>0.23850832879543304</c:v>
                </c:pt>
                <c:pt idx="1170">
                  <c:v>0.23855043947696686</c:v>
                </c:pt>
                <c:pt idx="1171">
                  <c:v>0.23865063488483429</c:v>
                </c:pt>
                <c:pt idx="1172">
                  <c:v>0.23860539495944977</c:v>
                </c:pt>
                <c:pt idx="1173">
                  <c:v>0.2386835515499115</c:v>
                </c:pt>
                <c:pt idx="1174">
                  <c:v>0.23851217329502106</c:v>
                </c:pt>
                <c:pt idx="1175">
                  <c:v>0.23873461782932281</c:v>
                </c:pt>
                <c:pt idx="1176">
                  <c:v>0.23865748941898346</c:v>
                </c:pt>
                <c:pt idx="1177">
                  <c:v>0.23842112720012665</c:v>
                </c:pt>
                <c:pt idx="1178">
                  <c:v>0.23854261636734009</c:v>
                </c:pt>
                <c:pt idx="1179">
                  <c:v>0.2387031763792038</c:v>
                </c:pt>
                <c:pt idx="1180">
                  <c:v>0.23850466310977936</c:v>
                </c:pt>
                <c:pt idx="1181">
                  <c:v>0.23862867057323456</c:v>
                </c:pt>
                <c:pt idx="1182">
                  <c:v>0.23848916590213776</c:v>
                </c:pt>
                <c:pt idx="1183">
                  <c:v>0.23858346045017242</c:v>
                </c:pt>
                <c:pt idx="1184">
                  <c:v>0.23866038024425507</c:v>
                </c:pt>
                <c:pt idx="1185">
                  <c:v>0.2385827898979187</c:v>
                </c:pt>
                <c:pt idx="1186">
                  <c:v>0.23857054114341736</c:v>
                </c:pt>
                <c:pt idx="1187">
                  <c:v>0.23859678208827972</c:v>
                </c:pt>
                <c:pt idx="1188">
                  <c:v>0.23861156404018402</c:v>
                </c:pt>
                <c:pt idx="1189">
                  <c:v>0.23877660930156708</c:v>
                </c:pt>
                <c:pt idx="1190">
                  <c:v>0.23864632844924927</c:v>
                </c:pt>
                <c:pt idx="1191">
                  <c:v>0.23881092667579651</c:v>
                </c:pt>
                <c:pt idx="1192">
                  <c:v>0.23893055319786072</c:v>
                </c:pt>
                <c:pt idx="1193">
                  <c:v>0.23860442638397217</c:v>
                </c:pt>
                <c:pt idx="1194">
                  <c:v>0.23830211162567139</c:v>
                </c:pt>
                <c:pt idx="1195">
                  <c:v>0.23857535421848297</c:v>
                </c:pt>
                <c:pt idx="1196">
                  <c:v>0.23874957859516144</c:v>
                </c:pt>
                <c:pt idx="1197">
                  <c:v>0.23865589499473572</c:v>
                </c:pt>
                <c:pt idx="1198">
                  <c:v>0.23866006731987</c:v>
                </c:pt>
                <c:pt idx="1199">
                  <c:v>0.23860174417495728</c:v>
                </c:pt>
                <c:pt idx="1200">
                  <c:v>0.2385694682598114</c:v>
                </c:pt>
                <c:pt idx="1201">
                  <c:v>0.23860716819763184</c:v>
                </c:pt>
                <c:pt idx="1202">
                  <c:v>0.23894825577735901</c:v>
                </c:pt>
                <c:pt idx="1203">
                  <c:v>0.23903137445449829</c:v>
                </c:pt>
                <c:pt idx="1204">
                  <c:v>0.23882743716239929</c:v>
                </c:pt>
                <c:pt idx="1205">
                  <c:v>0.23871520161628723</c:v>
                </c:pt>
                <c:pt idx="1206">
                  <c:v>0.2388778030872345</c:v>
                </c:pt>
                <c:pt idx="1207">
                  <c:v>0.23886162042617798</c:v>
                </c:pt>
                <c:pt idx="1208">
                  <c:v>0.23892085254192352</c:v>
                </c:pt>
                <c:pt idx="1209">
                  <c:v>0.2387986034154892</c:v>
                </c:pt>
                <c:pt idx="1210">
                  <c:v>0.23885113000869751</c:v>
                </c:pt>
                <c:pt idx="1211">
                  <c:v>0.2388877272605896</c:v>
                </c:pt>
                <c:pt idx="1212">
                  <c:v>0.23867221176624298</c:v>
                </c:pt>
                <c:pt idx="1213">
                  <c:v>0.23866267502307892</c:v>
                </c:pt>
                <c:pt idx="1214">
                  <c:v>0.23888805508613586</c:v>
                </c:pt>
                <c:pt idx="1215">
                  <c:v>0.23870597779750824</c:v>
                </c:pt>
                <c:pt idx="1216">
                  <c:v>0.23876987397670746</c:v>
                </c:pt>
                <c:pt idx="1217">
                  <c:v>0.23881685733795166</c:v>
                </c:pt>
                <c:pt idx="1218">
                  <c:v>0.23893056809902191</c:v>
                </c:pt>
                <c:pt idx="1219">
                  <c:v>0.23886196315288544</c:v>
                </c:pt>
                <c:pt idx="1220">
                  <c:v>0.23880167305469513</c:v>
                </c:pt>
                <c:pt idx="1221">
                  <c:v>0.23874492943286896</c:v>
                </c:pt>
                <c:pt idx="1222">
                  <c:v>0.23865266144275665</c:v>
                </c:pt>
                <c:pt idx="1223">
                  <c:v>0.23844815790653229</c:v>
                </c:pt>
                <c:pt idx="1224">
                  <c:v>0.23867051303386688</c:v>
                </c:pt>
                <c:pt idx="1225">
                  <c:v>0.23862373828887939</c:v>
                </c:pt>
                <c:pt idx="1226">
                  <c:v>0.23866483569145203</c:v>
                </c:pt>
                <c:pt idx="1227">
                  <c:v>0.23891185224056244</c:v>
                </c:pt>
                <c:pt idx="1228">
                  <c:v>0.23879630863666534</c:v>
                </c:pt>
                <c:pt idx="1229">
                  <c:v>0.23846432566642761</c:v>
                </c:pt>
                <c:pt idx="1230">
                  <c:v>0.23862080276012421</c:v>
                </c:pt>
                <c:pt idx="1231">
                  <c:v>0.23885339498519897</c:v>
                </c:pt>
                <c:pt idx="1232">
                  <c:v>0.23876467347145081</c:v>
                </c:pt>
                <c:pt idx="1233">
                  <c:v>0.23873285949230194</c:v>
                </c:pt>
                <c:pt idx="1234">
                  <c:v>0.23884876072406769</c:v>
                </c:pt>
                <c:pt idx="1235">
                  <c:v>0.23873493075370789</c:v>
                </c:pt>
                <c:pt idx="1236">
                  <c:v>0.23849093914031982</c:v>
                </c:pt>
                <c:pt idx="1237">
                  <c:v>0.23866569995880127</c:v>
                </c:pt>
                <c:pt idx="1238">
                  <c:v>0.23909658193588257</c:v>
                </c:pt>
                <c:pt idx="1239">
                  <c:v>0.23895543813705444</c:v>
                </c:pt>
                <c:pt idx="1240">
                  <c:v>0.2386476993560791</c:v>
                </c:pt>
                <c:pt idx="1241">
                  <c:v>0.2386917769908905</c:v>
                </c:pt>
                <c:pt idx="1242">
                  <c:v>0.23868075013160706</c:v>
                </c:pt>
                <c:pt idx="1243">
                  <c:v>0.23871532082557678</c:v>
                </c:pt>
                <c:pt idx="1244">
                  <c:v>0.23865203559398651</c:v>
                </c:pt>
                <c:pt idx="1245">
                  <c:v>0.23864729702472687</c:v>
                </c:pt>
                <c:pt idx="1246">
                  <c:v>0.23876041173934937</c:v>
                </c:pt>
                <c:pt idx="1247">
                  <c:v>0.23870396614074707</c:v>
                </c:pt>
                <c:pt idx="1248">
                  <c:v>0.23858770728111267</c:v>
                </c:pt>
                <c:pt idx="1249">
                  <c:v>0.23865501582622528</c:v>
                </c:pt>
                <c:pt idx="1250">
                  <c:v>0.23872049152851105</c:v>
                </c:pt>
                <c:pt idx="1251">
                  <c:v>0.23857787251472473</c:v>
                </c:pt>
                <c:pt idx="1252">
                  <c:v>0.23864541947841644</c:v>
                </c:pt>
                <c:pt idx="1253">
                  <c:v>0.2387869656085968</c:v>
                </c:pt>
                <c:pt idx="1254">
                  <c:v>0.23873047530651093</c:v>
                </c:pt>
                <c:pt idx="1255">
                  <c:v>0.23871302604675293</c:v>
                </c:pt>
                <c:pt idx="1256">
                  <c:v>0.2387363612651825</c:v>
                </c:pt>
                <c:pt idx="1257">
                  <c:v>0.2386801540851593</c:v>
                </c:pt>
                <c:pt idx="1258">
                  <c:v>0.23867733776569366</c:v>
                </c:pt>
                <c:pt idx="1259">
                  <c:v>0.23872405290603638</c:v>
                </c:pt>
                <c:pt idx="1260">
                  <c:v>0.23869016766548157</c:v>
                </c:pt>
                <c:pt idx="1261">
                  <c:v>0.2385910302400589</c:v>
                </c:pt>
                <c:pt idx="1262">
                  <c:v>0.23890082538127899</c:v>
                </c:pt>
                <c:pt idx="1263">
                  <c:v>0.23895105719566345</c:v>
                </c:pt>
                <c:pt idx="1264">
                  <c:v>0.23862968385219574</c:v>
                </c:pt>
                <c:pt idx="1265">
                  <c:v>0.23840625584125519</c:v>
                </c:pt>
                <c:pt idx="1266">
                  <c:v>0.23854924738407135</c:v>
                </c:pt>
                <c:pt idx="1267">
                  <c:v>0.23854503035545349</c:v>
                </c:pt>
                <c:pt idx="1268">
                  <c:v>0.23853413760662079</c:v>
                </c:pt>
                <c:pt idx="1269">
                  <c:v>0.23874318599700928</c:v>
                </c:pt>
                <c:pt idx="1270">
                  <c:v>0.23875725269317627</c:v>
                </c:pt>
                <c:pt idx="1271">
                  <c:v>0.23865765333175659</c:v>
                </c:pt>
                <c:pt idx="1272">
                  <c:v>0.23870866000652313</c:v>
                </c:pt>
                <c:pt idx="1273">
                  <c:v>0.23889276385307312</c:v>
                </c:pt>
                <c:pt idx="1274">
                  <c:v>0.2387203574180603</c:v>
                </c:pt>
                <c:pt idx="1275">
                  <c:v>0.23874130845069885</c:v>
                </c:pt>
                <c:pt idx="1276">
                  <c:v>0.23868303000926971</c:v>
                </c:pt>
                <c:pt idx="1277">
                  <c:v>0.23863771557807922</c:v>
                </c:pt>
                <c:pt idx="1278">
                  <c:v>0.23884755373001099</c:v>
                </c:pt>
                <c:pt idx="1279">
                  <c:v>0.23880502581596375</c:v>
                </c:pt>
                <c:pt idx="1280">
                  <c:v>0.2386920154094696</c:v>
                </c:pt>
                <c:pt idx="1281">
                  <c:v>0.23891228437423706</c:v>
                </c:pt>
                <c:pt idx="1282">
                  <c:v>0.23885650932788849</c:v>
                </c:pt>
                <c:pt idx="1283">
                  <c:v>0.23871535062789917</c:v>
                </c:pt>
                <c:pt idx="1284">
                  <c:v>0.23862801492214203</c:v>
                </c:pt>
                <c:pt idx="1285">
                  <c:v>0.23858559131622314</c:v>
                </c:pt>
                <c:pt idx="1286">
                  <c:v>0.23797427117824554</c:v>
                </c:pt>
                <c:pt idx="1287">
                  <c:v>0.23798210918903351</c:v>
                </c:pt>
                <c:pt idx="1288">
                  <c:v>0.23817038536071777</c:v>
                </c:pt>
                <c:pt idx="1289">
                  <c:v>0.23820333182811737</c:v>
                </c:pt>
                <c:pt idx="1290">
                  <c:v>0.2383628636598587</c:v>
                </c:pt>
                <c:pt idx="1291">
                  <c:v>0.23878328502178192</c:v>
                </c:pt>
                <c:pt idx="1292">
                  <c:v>0.23869310319423676</c:v>
                </c:pt>
                <c:pt idx="1293">
                  <c:v>0.23861536383628845</c:v>
                </c:pt>
                <c:pt idx="1294">
                  <c:v>0.2386929988861084</c:v>
                </c:pt>
                <c:pt idx="1295">
                  <c:v>0.23865354061126709</c:v>
                </c:pt>
                <c:pt idx="1296">
                  <c:v>0.23864217102527618</c:v>
                </c:pt>
                <c:pt idx="1297">
                  <c:v>0.23879791796207428</c:v>
                </c:pt>
                <c:pt idx="1298">
                  <c:v>0.23896822333335876</c:v>
                </c:pt>
                <c:pt idx="1299">
                  <c:v>0.23866899311542511</c:v>
                </c:pt>
                <c:pt idx="1300">
                  <c:v>0.23866093158721924</c:v>
                </c:pt>
                <c:pt idx="1301">
                  <c:v>0.23887810111045837</c:v>
                </c:pt>
                <c:pt idx="1302">
                  <c:v>0.23883458971977234</c:v>
                </c:pt>
                <c:pt idx="1303">
                  <c:v>0.23881687223911285</c:v>
                </c:pt>
                <c:pt idx="1304">
                  <c:v>0.23877359926700592</c:v>
                </c:pt>
                <c:pt idx="1305">
                  <c:v>0.23867033421993256</c:v>
                </c:pt>
                <c:pt idx="1306">
                  <c:v>0.23857288062572479</c:v>
                </c:pt>
                <c:pt idx="1307">
                  <c:v>0.23886802792549133</c:v>
                </c:pt>
                <c:pt idx="1308">
                  <c:v>0.23893871903419495</c:v>
                </c:pt>
                <c:pt idx="1309">
                  <c:v>0.23878064751625061</c:v>
                </c:pt>
                <c:pt idx="1310">
                  <c:v>0.23875892162322998</c:v>
                </c:pt>
                <c:pt idx="1311">
                  <c:v>0.23864240944385529</c:v>
                </c:pt>
                <c:pt idx="1312">
                  <c:v>0.2387760728597641</c:v>
                </c:pt>
                <c:pt idx="1313">
                  <c:v>0.23889224231243134</c:v>
                </c:pt>
                <c:pt idx="1314">
                  <c:v>0.23885618150234222</c:v>
                </c:pt>
                <c:pt idx="1315">
                  <c:v>0.23894046247005463</c:v>
                </c:pt>
                <c:pt idx="1316">
                  <c:v>0.23882804811000824</c:v>
                </c:pt>
                <c:pt idx="1317">
                  <c:v>0.23879618942737579</c:v>
                </c:pt>
                <c:pt idx="1318">
                  <c:v>0.23885372281074524</c:v>
                </c:pt>
                <c:pt idx="1319">
                  <c:v>0.2387220561504364</c:v>
                </c:pt>
                <c:pt idx="1320">
                  <c:v>0.23863010108470917</c:v>
                </c:pt>
                <c:pt idx="1321">
                  <c:v>0.23863297700881958</c:v>
                </c:pt>
                <c:pt idx="1322">
                  <c:v>0.23869140446186066</c:v>
                </c:pt>
                <c:pt idx="1323">
                  <c:v>0.23885434865951538</c:v>
                </c:pt>
                <c:pt idx="1324">
                  <c:v>0.23886512219905853</c:v>
                </c:pt>
                <c:pt idx="1325">
                  <c:v>0.2386804074048996</c:v>
                </c:pt>
                <c:pt idx="1326">
                  <c:v>0.23854337632656097</c:v>
                </c:pt>
                <c:pt idx="1327">
                  <c:v>0.23867541551589966</c:v>
                </c:pt>
                <c:pt idx="1328">
                  <c:v>0.23875349760055542</c:v>
                </c:pt>
                <c:pt idx="1329">
                  <c:v>0.23868022859096527</c:v>
                </c:pt>
                <c:pt idx="1330">
                  <c:v>0.23872104287147522</c:v>
                </c:pt>
                <c:pt idx="1331">
                  <c:v>0.2388683408498764</c:v>
                </c:pt>
                <c:pt idx="1332">
                  <c:v>0.23937475681304932</c:v>
                </c:pt>
                <c:pt idx="1333">
                  <c:v>0.23938070237636566</c:v>
                </c:pt>
                <c:pt idx="1334">
                  <c:v>0.2391507625579834</c:v>
                </c:pt>
                <c:pt idx="1335">
                  <c:v>0.23901122808456421</c:v>
                </c:pt>
                <c:pt idx="1336">
                  <c:v>0.23901744186878204</c:v>
                </c:pt>
                <c:pt idx="1337">
                  <c:v>0.23903214931488037</c:v>
                </c:pt>
                <c:pt idx="1338">
                  <c:v>0.23905768990516663</c:v>
                </c:pt>
                <c:pt idx="1339">
                  <c:v>0.23950530588626862</c:v>
                </c:pt>
                <c:pt idx="1340">
                  <c:v>0.23901674151420593</c:v>
                </c:pt>
                <c:pt idx="1341">
                  <c:v>0.23883150517940521</c:v>
                </c:pt>
                <c:pt idx="1342">
                  <c:v>0.23897416889667511</c:v>
                </c:pt>
                <c:pt idx="1343">
                  <c:v>0.23905898630619049</c:v>
                </c:pt>
                <c:pt idx="1344">
                  <c:v>0.23920410871505737</c:v>
                </c:pt>
                <c:pt idx="1345">
                  <c:v>0.23907807469367981</c:v>
                </c:pt>
                <c:pt idx="1346">
                  <c:v>0.23897130787372589</c:v>
                </c:pt>
                <c:pt idx="1347">
                  <c:v>0.23906771838665009</c:v>
                </c:pt>
                <c:pt idx="1348">
                  <c:v>0.23917967081069946</c:v>
                </c:pt>
                <c:pt idx="1349">
                  <c:v>0.23923079669475555</c:v>
                </c:pt>
                <c:pt idx="1350">
                  <c:v>0.23933006823062897</c:v>
                </c:pt>
                <c:pt idx="1351">
                  <c:v>0.2390054315328598</c:v>
                </c:pt>
                <c:pt idx="1352">
                  <c:v>0.23912559449672699</c:v>
                </c:pt>
                <c:pt idx="1353">
                  <c:v>0.23907610774040222</c:v>
                </c:pt>
                <c:pt idx="1354">
                  <c:v>0.23912663757801056</c:v>
                </c:pt>
                <c:pt idx="1355">
                  <c:v>0.23913463950157166</c:v>
                </c:pt>
                <c:pt idx="1356">
                  <c:v>0.23911137878894806</c:v>
                </c:pt>
                <c:pt idx="1357">
                  <c:v>0.23906871676445007</c:v>
                </c:pt>
                <c:pt idx="1358">
                  <c:v>0.23912295699119568</c:v>
                </c:pt>
                <c:pt idx="1359">
                  <c:v>0.23913891613483429</c:v>
                </c:pt>
                <c:pt idx="1360">
                  <c:v>0.23883484303951263</c:v>
                </c:pt>
                <c:pt idx="1361">
                  <c:v>0.23880234360694885</c:v>
                </c:pt>
                <c:pt idx="1362">
                  <c:v>0.23897360265254974</c:v>
                </c:pt>
                <c:pt idx="1363">
                  <c:v>0.23901692032814026</c:v>
                </c:pt>
                <c:pt idx="1364">
                  <c:v>0.2387552410364151</c:v>
                </c:pt>
                <c:pt idx="1365">
                  <c:v>0.23873889446258545</c:v>
                </c:pt>
                <c:pt idx="1366">
                  <c:v>0.23888997733592987</c:v>
                </c:pt>
                <c:pt idx="1367">
                  <c:v>0.2389737069606781</c:v>
                </c:pt>
                <c:pt idx="1368">
                  <c:v>0.23890389502048492</c:v>
                </c:pt>
                <c:pt idx="1369">
                  <c:v>0.23875349760055542</c:v>
                </c:pt>
                <c:pt idx="1370">
                  <c:v>0.23901090025901794</c:v>
                </c:pt>
                <c:pt idx="1371">
                  <c:v>0.23893025517463684</c:v>
                </c:pt>
                <c:pt idx="1372">
                  <c:v>0.23885588347911835</c:v>
                </c:pt>
                <c:pt idx="1373">
                  <c:v>0.23923175036907196</c:v>
                </c:pt>
                <c:pt idx="1374">
                  <c:v>0.23913785815238953</c:v>
                </c:pt>
                <c:pt idx="1375">
                  <c:v>0.2389947772026062</c:v>
                </c:pt>
                <c:pt idx="1376">
                  <c:v>0.23900434374809265</c:v>
                </c:pt>
                <c:pt idx="1377">
                  <c:v>0.23910596966743469</c:v>
                </c:pt>
                <c:pt idx="1378">
                  <c:v>0.23918145895004272</c:v>
                </c:pt>
                <c:pt idx="1379">
                  <c:v>0.2390294224023819</c:v>
                </c:pt>
                <c:pt idx="1380">
                  <c:v>0.23888033628463745</c:v>
                </c:pt>
                <c:pt idx="1381">
                  <c:v>0.23886570334434509</c:v>
                </c:pt>
                <c:pt idx="1382">
                  <c:v>0.23884706199169159</c:v>
                </c:pt>
                <c:pt idx="1383">
                  <c:v>0.23924463987350464</c:v>
                </c:pt>
                <c:pt idx="1384">
                  <c:v>0.23924314975738525</c:v>
                </c:pt>
                <c:pt idx="1385">
                  <c:v>0.23903168737888336</c:v>
                </c:pt>
                <c:pt idx="1386">
                  <c:v>0.23907789587974548</c:v>
                </c:pt>
                <c:pt idx="1387">
                  <c:v>0.23891778290271759</c:v>
                </c:pt>
                <c:pt idx="1388">
                  <c:v>0.23900365829467773</c:v>
                </c:pt>
                <c:pt idx="1389">
                  <c:v>0.23918388783931732</c:v>
                </c:pt>
                <c:pt idx="1390">
                  <c:v>0.23942901194095612</c:v>
                </c:pt>
                <c:pt idx="1391">
                  <c:v>0.23925873637199402</c:v>
                </c:pt>
                <c:pt idx="1392">
                  <c:v>0.23914158344268799</c:v>
                </c:pt>
                <c:pt idx="1393">
                  <c:v>0.23916840553283691</c:v>
                </c:pt>
                <c:pt idx="1394">
                  <c:v>0.23881876468658447</c:v>
                </c:pt>
                <c:pt idx="1395">
                  <c:v>0.23878717422485352</c:v>
                </c:pt>
                <c:pt idx="1396">
                  <c:v>0.23901250958442688</c:v>
                </c:pt>
                <c:pt idx="1397">
                  <c:v>0.23911353945732117</c:v>
                </c:pt>
                <c:pt idx="1398">
                  <c:v>0.23908525705337524</c:v>
                </c:pt>
                <c:pt idx="1399">
                  <c:v>0.23889027535915375</c:v>
                </c:pt>
                <c:pt idx="1400">
                  <c:v>0.23911580443382263</c:v>
                </c:pt>
                <c:pt idx="1401">
                  <c:v>0.23919853568077087</c:v>
                </c:pt>
                <c:pt idx="1402">
                  <c:v>0.23895451426506042</c:v>
                </c:pt>
                <c:pt idx="1403">
                  <c:v>0.23874039947986603</c:v>
                </c:pt>
                <c:pt idx="1404">
                  <c:v>0.23881281912326813</c:v>
                </c:pt>
                <c:pt idx="1405">
                  <c:v>0.23888131976127625</c:v>
                </c:pt>
                <c:pt idx="1406">
                  <c:v>0.23888088762760162</c:v>
                </c:pt>
                <c:pt idx="1407">
                  <c:v>0.23911577463150024</c:v>
                </c:pt>
                <c:pt idx="1408">
                  <c:v>0.23907457292079926</c:v>
                </c:pt>
                <c:pt idx="1409">
                  <c:v>0.23884817957878113</c:v>
                </c:pt>
                <c:pt idx="1410">
                  <c:v>0.23894841969013214</c:v>
                </c:pt>
                <c:pt idx="1411">
                  <c:v>0.23887097835540771</c:v>
                </c:pt>
                <c:pt idx="1412">
                  <c:v>0.23902250826358795</c:v>
                </c:pt>
                <c:pt idx="1413">
                  <c:v>0.23896212875843048</c:v>
                </c:pt>
                <c:pt idx="1414">
                  <c:v>0.2389867901802063</c:v>
                </c:pt>
                <c:pt idx="1415">
                  <c:v>0.23899148404598236</c:v>
                </c:pt>
                <c:pt idx="1416">
                  <c:v>0.23911909759044647</c:v>
                </c:pt>
                <c:pt idx="1417">
                  <c:v>0.23932725191116333</c:v>
                </c:pt>
                <c:pt idx="1418">
                  <c:v>0.23907102644443512</c:v>
                </c:pt>
                <c:pt idx="1419">
                  <c:v>0.23885591328144073</c:v>
                </c:pt>
                <c:pt idx="1420">
                  <c:v>0.23877519369125366</c:v>
                </c:pt>
                <c:pt idx="1421">
                  <c:v>0.23903314769268036</c:v>
                </c:pt>
                <c:pt idx="1422">
                  <c:v>0.23901838064193726</c:v>
                </c:pt>
                <c:pt idx="1423">
                  <c:v>0.23914514482021332</c:v>
                </c:pt>
                <c:pt idx="1424">
                  <c:v>0.2393997460603714</c:v>
                </c:pt>
                <c:pt idx="1425">
                  <c:v>0.23938347399234772</c:v>
                </c:pt>
                <c:pt idx="1426">
                  <c:v>0.2393004298210144</c:v>
                </c:pt>
                <c:pt idx="1427">
                  <c:v>0.23930680751800537</c:v>
                </c:pt>
                <c:pt idx="1428">
                  <c:v>0.23914356529712677</c:v>
                </c:pt>
                <c:pt idx="1429">
                  <c:v>0.23912794888019562</c:v>
                </c:pt>
                <c:pt idx="1430">
                  <c:v>0.23904944956302643</c:v>
                </c:pt>
                <c:pt idx="1431">
                  <c:v>0.23907864093780518</c:v>
                </c:pt>
                <c:pt idx="1432">
                  <c:v>0.23902098834514618</c:v>
                </c:pt>
                <c:pt idx="1433">
                  <c:v>0.23903878033161163</c:v>
                </c:pt>
                <c:pt idx="1434">
                  <c:v>0.23916533589363098</c:v>
                </c:pt>
                <c:pt idx="1435">
                  <c:v>0.23919418454170227</c:v>
                </c:pt>
                <c:pt idx="1436">
                  <c:v>0.23913230001926422</c:v>
                </c:pt>
                <c:pt idx="1437">
                  <c:v>0.23898862302303314</c:v>
                </c:pt>
                <c:pt idx="1438">
                  <c:v>0.23900574445724487</c:v>
                </c:pt>
                <c:pt idx="1439">
                  <c:v>0.23918162286281586</c:v>
                </c:pt>
                <c:pt idx="1440">
                  <c:v>0.23915016651153564</c:v>
                </c:pt>
                <c:pt idx="1441">
                  <c:v>0.23941168189048767</c:v>
                </c:pt>
                <c:pt idx="1442">
                  <c:v>0.23925158381462097</c:v>
                </c:pt>
                <c:pt idx="1443">
                  <c:v>0.23891006410121918</c:v>
                </c:pt>
                <c:pt idx="1444">
                  <c:v>0.23898714780807495</c:v>
                </c:pt>
                <c:pt idx="1445">
                  <c:v>0.23903819918632507</c:v>
                </c:pt>
                <c:pt idx="1446">
                  <c:v>0.23908114433288574</c:v>
                </c:pt>
                <c:pt idx="1447">
                  <c:v>0.23904149234294891</c:v>
                </c:pt>
                <c:pt idx="1448">
                  <c:v>0.23900336027145386</c:v>
                </c:pt>
                <c:pt idx="1449">
                  <c:v>0.23893499374389648</c:v>
                </c:pt>
                <c:pt idx="1450">
                  <c:v>0.23909018933773041</c:v>
                </c:pt>
                <c:pt idx="1451">
                  <c:v>0.23955664038658142</c:v>
                </c:pt>
                <c:pt idx="1452">
                  <c:v>0.23944909870624542</c:v>
                </c:pt>
                <c:pt idx="1453">
                  <c:v>0.23880714178085327</c:v>
                </c:pt>
                <c:pt idx="1454">
                  <c:v>0.23863962292671204</c:v>
                </c:pt>
                <c:pt idx="1455">
                  <c:v>0.23876169323921204</c:v>
                </c:pt>
                <c:pt idx="1456">
                  <c:v>0.23876667022705078</c:v>
                </c:pt>
                <c:pt idx="1457">
                  <c:v>0.23887668550014496</c:v>
                </c:pt>
                <c:pt idx="1458">
                  <c:v>0.23903839290142059</c:v>
                </c:pt>
                <c:pt idx="1459">
                  <c:v>0.23892083764076233</c:v>
                </c:pt>
                <c:pt idx="1460">
                  <c:v>0.23879225552082062</c:v>
                </c:pt>
                <c:pt idx="1461">
                  <c:v>0.23884321749210358</c:v>
                </c:pt>
                <c:pt idx="1462">
                  <c:v>0.23890356719493866</c:v>
                </c:pt>
                <c:pt idx="1463">
                  <c:v>0.23895490169525146</c:v>
                </c:pt>
                <c:pt idx="1464">
                  <c:v>0.23896843194961548</c:v>
                </c:pt>
                <c:pt idx="1465">
                  <c:v>0.23905912041664124</c:v>
                </c:pt>
                <c:pt idx="1466">
                  <c:v>0.23920123279094696</c:v>
                </c:pt>
                <c:pt idx="1467">
                  <c:v>0.23904708027839661</c:v>
                </c:pt>
                <c:pt idx="1468">
                  <c:v>0.23905898630619049</c:v>
                </c:pt>
                <c:pt idx="1469">
                  <c:v>0.23906086385250092</c:v>
                </c:pt>
                <c:pt idx="1470">
                  <c:v>0.23896433413028717</c:v>
                </c:pt>
                <c:pt idx="1471">
                  <c:v>0.23876561224460602</c:v>
                </c:pt>
                <c:pt idx="1472">
                  <c:v>0.23882865905761719</c:v>
                </c:pt>
                <c:pt idx="1473">
                  <c:v>0.23894849419593811</c:v>
                </c:pt>
                <c:pt idx="1474">
                  <c:v>0.23907609283924103</c:v>
                </c:pt>
                <c:pt idx="1475">
                  <c:v>0.23956771194934845</c:v>
                </c:pt>
                <c:pt idx="1476">
                  <c:v>0.23933398723602295</c:v>
                </c:pt>
                <c:pt idx="1477">
                  <c:v>0.23915237188339233</c:v>
                </c:pt>
                <c:pt idx="1478">
                  <c:v>0.23915055394172668</c:v>
                </c:pt>
                <c:pt idx="1479">
                  <c:v>0.2391272634267807</c:v>
                </c:pt>
                <c:pt idx="1480">
                  <c:v>0.23909378051757812</c:v>
                </c:pt>
                <c:pt idx="1481">
                  <c:v>0.23910811543464661</c:v>
                </c:pt>
                <c:pt idx="1482">
                  <c:v>0.23915529251098633</c:v>
                </c:pt>
                <c:pt idx="1483">
                  <c:v>0.23930852115154266</c:v>
                </c:pt>
                <c:pt idx="1484">
                  <c:v>0.23945903778076172</c:v>
                </c:pt>
                <c:pt idx="1485">
                  <c:v>0.23966826498508453</c:v>
                </c:pt>
                <c:pt idx="1486">
                  <c:v>0.23925653100013733</c:v>
                </c:pt>
                <c:pt idx="1487">
                  <c:v>0.23885455727577209</c:v>
                </c:pt>
                <c:pt idx="1488">
                  <c:v>0.23878534138202667</c:v>
                </c:pt>
                <c:pt idx="1489">
                  <c:v>0.23897488415241241</c:v>
                </c:pt>
                <c:pt idx="1490">
                  <c:v>0.2391761988401413</c:v>
                </c:pt>
                <c:pt idx="1491">
                  <c:v>0.23942674696445465</c:v>
                </c:pt>
                <c:pt idx="1492">
                  <c:v>0.23965270817279816</c:v>
                </c:pt>
                <c:pt idx="1493">
                  <c:v>0.23953990638256073</c:v>
                </c:pt>
                <c:pt idx="1494">
                  <c:v>0.23936434090137482</c:v>
                </c:pt>
                <c:pt idx="1495">
                  <c:v>0.23931263387203217</c:v>
                </c:pt>
                <c:pt idx="1496">
                  <c:v>0.2393355518579483</c:v>
                </c:pt>
                <c:pt idx="1497">
                  <c:v>0.23929999768733978</c:v>
                </c:pt>
                <c:pt idx="1498">
                  <c:v>0.23932744562625885</c:v>
                </c:pt>
                <c:pt idx="1499">
                  <c:v>0.2395155280828476</c:v>
                </c:pt>
                <c:pt idx="1500">
                  <c:v>0.23944787681102753</c:v>
                </c:pt>
                <c:pt idx="1501">
                  <c:v>0.23946969211101532</c:v>
                </c:pt>
                <c:pt idx="1502">
                  <c:v>0.23944282531738281</c:v>
                </c:pt>
                <c:pt idx="1503">
                  <c:v>0.23932503163814545</c:v>
                </c:pt>
                <c:pt idx="1504">
                  <c:v>0.23921281099319458</c:v>
                </c:pt>
                <c:pt idx="1505">
                  <c:v>0.23926401138305664</c:v>
                </c:pt>
                <c:pt idx="1506">
                  <c:v>0.23937678337097168</c:v>
                </c:pt>
                <c:pt idx="1507">
                  <c:v>0.23940624296665192</c:v>
                </c:pt>
                <c:pt idx="1508">
                  <c:v>0.2395901083946228</c:v>
                </c:pt>
                <c:pt idx="1509">
                  <c:v>0.239471435546875</c:v>
                </c:pt>
                <c:pt idx="1510">
                  <c:v>0.23938901722431183</c:v>
                </c:pt>
                <c:pt idx="1511">
                  <c:v>0.23950529098510742</c:v>
                </c:pt>
                <c:pt idx="1512">
                  <c:v>0.23947000503540039</c:v>
                </c:pt>
                <c:pt idx="1513">
                  <c:v>0.23937654495239258</c:v>
                </c:pt>
                <c:pt idx="1514">
                  <c:v>0.23916409909725189</c:v>
                </c:pt>
                <c:pt idx="1515">
                  <c:v>0.23912592232227325</c:v>
                </c:pt>
                <c:pt idx="1516">
                  <c:v>0.23924194276332855</c:v>
                </c:pt>
                <c:pt idx="1517">
                  <c:v>0.23941105604171753</c:v>
                </c:pt>
                <c:pt idx="1518">
                  <c:v>0.23961342871189117</c:v>
                </c:pt>
                <c:pt idx="1519">
                  <c:v>0.23971502482891083</c:v>
                </c:pt>
                <c:pt idx="1520">
                  <c:v>0.23948991298675537</c:v>
                </c:pt>
                <c:pt idx="1521">
                  <c:v>0.23920944333076477</c:v>
                </c:pt>
                <c:pt idx="1522">
                  <c:v>0.23929029703140259</c:v>
                </c:pt>
                <c:pt idx="1523">
                  <c:v>0.23940345644950867</c:v>
                </c:pt>
                <c:pt idx="1524">
                  <c:v>0.23941819369792938</c:v>
                </c:pt>
                <c:pt idx="1525">
                  <c:v>0.23954546451568604</c:v>
                </c:pt>
                <c:pt idx="1526">
                  <c:v>0.23950190842151642</c:v>
                </c:pt>
                <c:pt idx="1527">
                  <c:v>0.2394275963306427</c:v>
                </c:pt>
                <c:pt idx="1528">
                  <c:v>0.23938637971878052</c:v>
                </c:pt>
                <c:pt idx="1529">
                  <c:v>0.23920710384845734</c:v>
                </c:pt>
                <c:pt idx="1530">
                  <c:v>0.23930050432682037</c:v>
                </c:pt>
                <c:pt idx="1531">
                  <c:v>0.23950286209583282</c:v>
                </c:pt>
                <c:pt idx="1532">
                  <c:v>0.23957107961177826</c:v>
                </c:pt>
                <c:pt idx="1533">
                  <c:v>0.23951533436775208</c:v>
                </c:pt>
                <c:pt idx="1534">
                  <c:v>0.2395460307598114</c:v>
                </c:pt>
                <c:pt idx="1535">
                  <c:v>0.23951426148414612</c:v>
                </c:pt>
                <c:pt idx="1536">
                  <c:v>0.23939350247383118</c:v>
                </c:pt>
                <c:pt idx="1537">
                  <c:v>0.23924863338470459</c:v>
                </c:pt>
                <c:pt idx="1538">
                  <c:v>0.23916906118392944</c:v>
                </c:pt>
                <c:pt idx="1539">
                  <c:v>0.23931166529655457</c:v>
                </c:pt>
                <c:pt idx="1540">
                  <c:v>0.23941512405872345</c:v>
                </c:pt>
                <c:pt idx="1541">
                  <c:v>0.23963890969753265</c:v>
                </c:pt>
                <c:pt idx="1542">
                  <c:v>0.2394876629114151</c:v>
                </c:pt>
                <c:pt idx="1543">
                  <c:v>0.23941068351268768</c:v>
                </c:pt>
                <c:pt idx="1544">
                  <c:v>0.23945353925228119</c:v>
                </c:pt>
                <c:pt idx="1545">
                  <c:v>0.23953121900558472</c:v>
                </c:pt>
                <c:pt idx="1546">
                  <c:v>0.23956449329853058</c:v>
                </c:pt>
                <c:pt idx="1547">
                  <c:v>0.23932071030139923</c:v>
                </c:pt>
                <c:pt idx="1548">
                  <c:v>0.23920930922031403</c:v>
                </c:pt>
                <c:pt idx="1549">
                  <c:v>0.23937869071960449</c:v>
                </c:pt>
                <c:pt idx="1550">
                  <c:v>0.23933069407939911</c:v>
                </c:pt>
                <c:pt idx="1551">
                  <c:v>0.23930990695953369</c:v>
                </c:pt>
                <c:pt idx="1552">
                  <c:v>0.23930644989013672</c:v>
                </c:pt>
                <c:pt idx="1553">
                  <c:v>0.23921270668506622</c:v>
                </c:pt>
                <c:pt idx="1554">
                  <c:v>0.23917607963085175</c:v>
                </c:pt>
                <c:pt idx="1555">
                  <c:v>0.23925961554050446</c:v>
                </c:pt>
                <c:pt idx="1556">
                  <c:v>0.23924125730991364</c:v>
                </c:pt>
                <c:pt idx="1557">
                  <c:v>0.23947158455848694</c:v>
                </c:pt>
                <c:pt idx="1558">
                  <c:v>0.23953448235988617</c:v>
                </c:pt>
                <c:pt idx="1559">
                  <c:v>0.23952561616897583</c:v>
                </c:pt>
                <c:pt idx="1560">
                  <c:v>0.23951783776283264</c:v>
                </c:pt>
                <c:pt idx="1561">
                  <c:v>0.23915392160415649</c:v>
                </c:pt>
                <c:pt idx="1562">
                  <c:v>0.23893335461616516</c:v>
                </c:pt>
                <c:pt idx="1563">
                  <c:v>0.23877649009227753</c:v>
                </c:pt>
                <c:pt idx="1564">
                  <c:v>0.2393537312746048</c:v>
                </c:pt>
                <c:pt idx="1565">
                  <c:v>0.23971995711326599</c:v>
                </c:pt>
                <c:pt idx="1566">
                  <c:v>0.23958349227905273</c:v>
                </c:pt>
                <c:pt idx="1567">
                  <c:v>0.23957596719264984</c:v>
                </c:pt>
                <c:pt idx="1568">
                  <c:v>0.2395433634519577</c:v>
                </c:pt>
                <c:pt idx="1569">
                  <c:v>0.23955197632312775</c:v>
                </c:pt>
                <c:pt idx="1570">
                  <c:v>0.23953031003475189</c:v>
                </c:pt>
                <c:pt idx="1571">
                  <c:v>0.2395637035369873</c:v>
                </c:pt>
                <c:pt idx="1572">
                  <c:v>0.23876439034938812</c:v>
                </c:pt>
                <c:pt idx="1573">
                  <c:v>0.23861168324947357</c:v>
                </c:pt>
                <c:pt idx="1574">
                  <c:v>0.23882611095905304</c:v>
                </c:pt>
                <c:pt idx="1575">
                  <c:v>0.23883780837059021</c:v>
                </c:pt>
                <c:pt idx="1576">
                  <c:v>0.2390504777431488</c:v>
                </c:pt>
                <c:pt idx="1577">
                  <c:v>0.23937174677848816</c:v>
                </c:pt>
                <c:pt idx="1578">
                  <c:v>0.2395423948764801</c:v>
                </c:pt>
                <c:pt idx="1579">
                  <c:v>0.23958344757556915</c:v>
                </c:pt>
                <c:pt idx="1580">
                  <c:v>0.23919853568077087</c:v>
                </c:pt>
                <c:pt idx="1581">
                  <c:v>0.23915007710456848</c:v>
                </c:pt>
                <c:pt idx="1582">
                  <c:v>0.23958823084831238</c:v>
                </c:pt>
                <c:pt idx="1583">
                  <c:v>0.23952142894268036</c:v>
                </c:pt>
                <c:pt idx="1584">
                  <c:v>0.23946684598922729</c:v>
                </c:pt>
                <c:pt idx="1585">
                  <c:v>0.2393944263458252</c:v>
                </c:pt>
                <c:pt idx="1586">
                  <c:v>0.23929980397224426</c:v>
                </c:pt>
                <c:pt idx="1587">
                  <c:v>0.23932743072509766</c:v>
                </c:pt>
                <c:pt idx="1588">
                  <c:v>0.23947972059249878</c:v>
                </c:pt>
                <c:pt idx="1589">
                  <c:v>0.23938566446304321</c:v>
                </c:pt>
                <c:pt idx="1590">
                  <c:v>0.2394542396068573</c:v>
                </c:pt>
                <c:pt idx="1591">
                  <c:v>0.23944258689880371</c:v>
                </c:pt>
                <c:pt idx="1592">
                  <c:v>0.23972497880458832</c:v>
                </c:pt>
                <c:pt idx="1593">
                  <c:v>0.23970089852809906</c:v>
                </c:pt>
                <c:pt idx="1594">
                  <c:v>0.23952484130859375</c:v>
                </c:pt>
                <c:pt idx="1595">
                  <c:v>0.23906026780605316</c:v>
                </c:pt>
                <c:pt idx="1596">
                  <c:v>0.23884162306785583</c:v>
                </c:pt>
                <c:pt idx="1597">
                  <c:v>0.23947834968566895</c:v>
                </c:pt>
                <c:pt idx="1598">
                  <c:v>0.23974724113941193</c:v>
                </c:pt>
                <c:pt idx="1599">
                  <c:v>0.23972725868225098</c:v>
                </c:pt>
                <c:pt idx="1600">
                  <c:v>0.23961174488067627</c:v>
                </c:pt>
                <c:pt idx="1601">
                  <c:v>0.23935505747795105</c:v>
                </c:pt>
                <c:pt idx="1602">
                  <c:v>0.23930877447128296</c:v>
                </c:pt>
                <c:pt idx="1603">
                  <c:v>0.23933236300945282</c:v>
                </c:pt>
                <c:pt idx="1604">
                  <c:v>0.23954625427722931</c:v>
                </c:pt>
                <c:pt idx="1605">
                  <c:v>0.23948708176612854</c:v>
                </c:pt>
                <c:pt idx="1606">
                  <c:v>0.23945413529872894</c:v>
                </c:pt>
                <c:pt idx="1607">
                  <c:v>0.23940756916999817</c:v>
                </c:pt>
                <c:pt idx="1608">
                  <c:v>0.23942813277244568</c:v>
                </c:pt>
                <c:pt idx="1609">
                  <c:v>0.23943422734737396</c:v>
                </c:pt>
                <c:pt idx="1610">
                  <c:v>0.23944933712482452</c:v>
                </c:pt>
                <c:pt idx="1611">
                  <c:v>0.23969753086566925</c:v>
                </c:pt>
                <c:pt idx="1612">
                  <c:v>0.23966468870639801</c:v>
                </c:pt>
                <c:pt idx="1613">
                  <c:v>0.23939973115921021</c:v>
                </c:pt>
                <c:pt idx="1614">
                  <c:v>0.23963184654712677</c:v>
                </c:pt>
                <c:pt idx="1615">
                  <c:v>0.23973990976810455</c:v>
                </c:pt>
                <c:pt idx="1616">
                  <c:v>0.23961929976940155</c:v>
                </c:pt>
                <c:pt idx="1617">
                  <c:v>0.23962081968784332</c:v>
                </c:pt>
                <c:pt idx="1618">
                  <c:v>0.23951424658298492</c:v>
                </c:pt>
                <c:pt idx="1619">
                  <c:v>0.23952837288379669</c:v>
                </c:pt>
                <c:pt idx="1620">
                  <c:v>0.23952706158161163</c:v>
                </c:pt>
                <c:pt idx="1621">
                  <c:v>0.23955512046813965</c:v>
                </c:pt>
                <c:pt idx="1622">
                  <c:v>0.23964133858680725</c:v>
                </c:pt>
                <c:pt idx="1623">
                  <c:v>0.23959451913833618</c:v>
                </c:pt>
                <c:pt idx="1624">
                  <c:v>0.23967158794403076</c:v>
                </c:pt>
                <c:pt idx="1625">
                  <c:v>0.23978595435619354</c:v>
                </c:pt>
                <c:pt idx="1626">
                  <c:v>0.2396634966135025</c:v>
                </c:pt>
                <c:pt idx="1627">
                  <c:v>0.23947413265705109</c:v>
                </c:pt>
                <c:pt idx="1628">
                  <c:v>0.23939870297908783</c:v>
                </c:pt>
                <c:pt idx="1629">
                  <c:v>0.23950813710689545</c:v>
                </c:pt>
                <c:pt idx="1630">
                  <c:v>0.23968908190727234</c:v>
                </c:pt>
                <c:pt idx="1631">
                  <c:v>0.23988911509513855</c:v>
                </c:pt>
                <c:pt idx="1632">
                  <c:v>0.23995526134967804</c:v>
                </c:pt>
                <c:pt idx="1633">
                  <c:v>0.23979534208774567</c:v>
                </c:pt>
                <c:pt idx="1634">
                  <c:v>0.23962904512882233</c:v>
                </c:pt>
                <c:pt idx="1635">
                  <c:v>0.23957112431526184</c:v>
                </c:pt>
                <c:pt idx="1636">
                  <c:v>0.23963068425655365</c:v>
                </c:pt>
                <c:pt idx="1637">
                  <c:v>0.23974607884883881</c:v>
                </c:pt>
                <c:pt idx="1638">
                  <c:v>0.23979707062244415</c:v>
                </c:pt>
                <c:pt idx="1639">
                  <c:v>0.23975658416748047</c:v>
                </c:pt>
                <c:pt idx="1640">
                  <c:v>0.23978829383850098</c:v>
                </c:pt>
                <c:pt idx="1641">
                  <c:v>0.23963272571563721</c:v>
                </c:pt>
                <c:pt idx="1642">
                  <c:v>0.23955324292182922</c:v>
                </c:pt>
                <c:pt idx="1643">
                  <c:v>0.23976804316043854</c:v>
                </c:pt>
                <c:pt idx="1644">
                  <c:v>0.23983430862426758</c:v>
                </c:pt>
                <c:pt idx="1645">
                  <c:v>0.23960861563682556</c:v>
                </c:pt>
                <c:pt idx="1646">
                  <c:v>0.23959735035896301</c:v>
                </c:pt>
                <c:pt idx="1647">
                  <c:v>0.23983334004878998</c:v>
                </c:pt>
                <c:pt idx="1648">
                  <c:v>0.23981639742851257</c:v>
                </c:pt>
                <c:pt idx="1649">
                  <c:v>0.23986884951591492</c:v>
                </c:pt>
                <c:pt idx="1650">
                  <c:v>0.23967733979225159</c:v>
                </c:pt>
                <c:pt idx="1651">
                  <c:v>0.23969195783138275</c:v>
                </c:pt>
                <c:pt idx="1652">
                  <c:v>0.23966313898563385</c:v>
                </c:pt>
                <c:pt idx="1653">
                  <c:v>0.23966324329376221</c:v>
                </c:pt>
                <c:pt idx="1654">
                  <c:v>0.23966705799102783</c:v>
                </c:pt>
                <c:pt idx="1655">
                  <c:v>0.23966419696807861</c:v>
                </c:pt>
                <c:pt idx="1656">
                  <c:v>0.23959334194660187</c:v>
                </c:pt>
                <c:pt idx="1657">
                  <c:v>0.23975975811481476</c:v>
                </c:pt>
                <c:pt idx="1658">
                  <c:v>0.23980623483657837</c:v>
                </c:pt>
                <c:pt idx="1659">
                  <c:v>0.23952518403530121</c:v>
                </c:pt>
                <c:pt idx="1660">
                  <c:v>0.23921598494052887</c:v>
                </c:pt>
                <c:pt idx="1661">
                  <c:v>0.23926040530204773</c:v>
                </c:pt>
                <c:pt idx="1662">
                  <c:v>0.23913638293743134</c:v>
                </c:pt>
                <c:pt idx="1663">
                  <c:v>0.23924770951271057</c:v>
                </c:pt>
                <c:pt idx="1664">
                  <c:v>0.23936428129673004</c:v>
                </c:pt>
                <c:pt idx="1665">
                  <c:v>0.23938103020191193</c:v>
                </c:pt>
                <c:pt idx="1666">
                  <c:v>0.2391575425863266</c:v>
                </c:pt>
                <c:pt idx="1667">
                  <c:v>0.23920772969722748</c:v>
                </c:pt>
                <c:pt idx="1668">
                  <c:v>0.23919375240802765</c:v>
                </c:pt>
                <c:pt idx="1669">
                  <c:v>0.23943893611431122</c:v>
                </c:pt>
                <c:pt idx="1670">
                  <c:v>0.23977239429950714</c:v>
                </c:pt>
                <c:pt idx="1671">
                  <c:v>0.23970331251621246</c:v>
                </c:pt>
                <c:pt idx="1672">
                  <c:v>0.23965725302696228</c:v>
                </c:pt>
                <c:pt idx="1673">
                  <c:v>0.23955661058425903</c:v>
                </c:pt>
                <c:pt idx="1674">
                  <c:v>0.23950919508934021</c:v>
                </c:pt>
                <c:pt idx="1675">
                  <c:v>0.23959709703922272</c:v>
                </c:pt>
                <c:pt idx="1676">
                  <c:v>0.23973479866981506</c:v>
                </c:pt>
                <c:pt idx="1677">
                  <c:v>0.2396053820848465</c:v>
                </c:pt>
                <c:pt idx="1678">
                  <c:v>0.23962485790252686</c:v>
                </c:pt>
                <c:pt idx="1679">
                  <c:v>0.23953928053379059</c:v>
                </c:pt>
                <c:pt idx="1680">
                  <c:v>0.23929715156555176</c:v>
                </c:pt>
                <c:pt idx="1681">
                  <c:v>0.23931358754634857</c:v>
                </c:pt>
                <c:pt idx="1682">
                  <c:v>0.23928254842758179</c:v>
                </c:pt>
                <c:pt idx="1683">
                  <c:v>0.23922823369503021</c:v>
                </c:pt>
                <c:pt idx="1684">
                  <c:v>0.23931744694709778</c:v>
                </c:pt>
                <c:pt idx="1685">
                  <c:v>0.23933744430541992</c:v>
                </c:pt>
                <c:pt idx="1686">
                  <c:v>0.23932276666164398</c:v>
                </c:pt>
                <c:pt idx="1687">
                  <c:v>0.23935379087924957</c:v>
                </c:pt>
                <c:pt idx="1688">
                  <c:v>0.2393135279417038</c:v>
                </c:pt>
                <c:pt idx="1689">
                  <c:v>0.23950344324111938</c:v>
                </c:pt>
                <c:pt idx="1690">
                  <c:v>0.23960277438163757</c:v>
                </c:pt>
                <c:pt idx="1691">
                  <c:v>0.23935368657112122</c:v>
                </c:pt>
                <c:pt idx="1692">
                  <c:v>0.23946692049503326</c:v>
                </c:pt>
                <c:pt idx="1693">
                  <c:v>0.23948997259140015</c:v>
                </c:pt>
                <c:pt idx="1694">
                  <c:v>0.23938700556755066</c:v>
                </c:pt>
                <c:pt idx="1695">
                  <c:v>0.23936676979064941</c:v>
                </c:pt>
                <c:pt idx="1696">
                  <c:v>0.23952089250087738</c:v>
                </c:pt>
                <c:pt idx="1697">
                  <c:v>0.23966574668884277</c:v>
                </c:pt>
                <c:pt idx="1698">
                  <c:v>0.23943570256233215</c:v>
                </c:pt>
                <c:pt idx="1699">
                  <c:v>0.23946836590766907</c:v>
                </c:pt>
                <c:pt idx="1700">
                  <c:v>0.23948463797569275</c:v>
                </c:pt>
                <c:pt idx="1701">
                  <c:v>0.23939664661884308</c:v>
                </c:pt>
                <c:pt idx="1702">
                  <c:v>0.23949095606803894</c:v>
                </c:pt>
                <c:pt idx="1703">
                  <c:v>0.23959916830062866</c:v>
                </c:pt>
                <c:pt idx="1704">
                  <c:v>0.23957833647727966</c:v>
                </c:pt>
                <c:pt idx="1705">
                  <c:v>0.23936329782009125</c:v>
                </c:pt>
                <c:pt idx="1706">
                  <c:v>0.23924510180950165</c:v>
                </c:pt>
                <c:pt idx="1707">
                  <c:v>0.23935453593730927</c:v>
                </c:pt>
                <c:pt idx="1708">
                  <c:v>0.23947684466838837</c:v>
                </c:pt>
                <c:pt idx="1709">
                  <c:v>0.23944072425365448</c:v>
                </c:pt>
                <c:pt idx="1710">
                  <c:v>0.23974069952964783</c:v>
                </c:pt>
                <c:pt idx="1711">
                  <c:v>0.23979991674423218</c:v>
                </c:pt>
                <c:pt idx="1712">
                  <c:v>0.23963846266269684</c:v>
                </c:pt>
                <c:pt idx="1713">
                  <c:v>0.23954610526561737</c:v>
                </c:pt>
                <c:pt idx="1714">
                  <c:v>0.23939168453216553</c:v>
                </c:pt>
                <c:pt idx="1715">
                  <c:v>0.23924240469932556</c:v>
                </c:pt>
                <c:pt idx="1716">
                  <c:v>0.23958241939544678</c:v>
                </c:pt>
                <c:pt idx="1717">
                  <c:v>0.23974438011646271</c:v>
                </c:pt>
                <c:pt idx="1718">
                  <c:v>0.23967666923999786</c:v>
                </c:pt>
                <c:pt idx="1719">
                  <c:v>0.23952008783817291</c:v>
                </c:pt>
                <c:pt idx="1720">
                  <c:v>0.23950663208961487</c:v>
                </c:pt>
                <c:pt idx="1721">
                  <c:v>0.23979946970939636</c:v>
                </c:pt>
                <c:pt idx="1722">
                  <c:v>0.23972676694393158</c:v>
                </c:pt>
                <c:pt idx="1723">
                  <c:v>0.23938567936420441</c:v>
                </c:pt>
                <c:pt idx="1724">
                  <c:v>0.24022801220417023</c:v>
                </c:pt>
                <c:pt idx="1725">
                  <c:v>0.2404574453830719</c:v>
                </c:pt>
                <c:pt idx="1726">
                  <c:v>0.24054762721061707</c:v>
                </c:pt>
                <c:pt idx="1727">
                  <c:v>0.24039474129676819</c:v>
                </c:pt>
                <c:pt idx="1728">
                  <c:v>0.24042488634586334</c:v>
                </c:pt>
                <c:pt idx="1729">
                  <c:v>0.2402665913105011</c:v>
                </c:pt>
                <c:pt idx="1730">
                  <c:v>0.24018299579620361</c:v>
                </c:pt>
                <c:pt idx="1731">
                  <c:v>0.24016189575195312</c:v>
                </c:pt>
                <c:pt idx="1732">
                  <c:v>0.24027752876281738</c:v>
                </c:pt>
                <c:pt idx="1733">
                  <c:v>0.24021850526332855</c:v>
                </c:pt>
                <c:pt idx="1734">
                  <c:v>0.24018767476081848</c:v>
                </c:pt>
                <c:pt idx="1735">
                  <c:v>0.24026088416576385</c:v>
                </c:pt>
                <c:pt idx="1736">
                  <c:v>0.24028706550598145</c:v>
                </c:pt>
                <c:pt idx="1737">
                  <c:v>0.24010372161865234</c:v>
                </c:pt>
                <c:pt idx="1738">
                  <c:v>0.24005278944969177</c:v>
                </c:pt>
                <c:pt idx="1739">
                  <c:v>0.24006712436676025</c:v>
                </c:pt>
                <c:pt idx="1740">
                  <c:v>0.2401396781206131</c:v>
                </c:pt>
                <c:pt idx="1741">
                  <c:v>0.24006198346614838</c:v>
                </c:pt>
                <c:pt idx="1742">
                  <c:v>0.24016024172306061</c:v>
                </c:pt>
                <c:pt idx="1743">
                  <c:v>0.24025829136371613</c:v>
                </c:pt>
                <c:pt idx="1744">
                  <c:v>0.24024169147014618</c:v>
                </c:pt>
                <c:pt idx="1745">
                  <c:v>0.24023555219173431</c:v>
                </c:pt>
                <c:pt idx="1746">
                  <c:v>0.24014808237552643</c:v>
                </c:pt>
                <c:pt idx="1747">
                  <c:v>0.24005551636219025</c:v>
                </c:pt>
                <c:pt idx="1748">
                  <c:v>0.24015554785728455</c:v>
                </c:pt>
                <c:pt idx="1749">
                  <c:v>0.24028599262237549</c:v>
                </c:pt>
                <c:pt idx="1750">
                  <c:v>0.24015636742115021</c:v>
                </c:pt>
                <c:pt idx="1751">
                  <c:v>0.24004587531089783</c:v>
                </c:pt>
                <c:pt idx="1752">
                  <c:v>0.24007865786552429</c:v>
                </c:pt>
                <c:pt idx="1753">
                  <c:v>0.24046154320240021</c:v>
                </c:pt>
                <c:pt idx="1754">
                  <c:v>0.24022330343723297</c:v>
                </c:pt>
                <c:pt idx="1755">
                  <c:v>0.24009992182254791</c:v>
                </c:pt>
                <c:pt idx="1756">
                  <c:v>0.24024669826030731</c:v>
                </c:pt>
                <c:pt idx="1757">
                  <c:v>0.24025526642799377</c:v>
                </c:pt>
                <c:pt idx="1758">
                  <c:v>0.24023464322090149</c:v>
                </c:pt>
                <c:pt idx="1759">
                  <c:v>0.24028213322162628</c:v>
                </c:pt>
                <c:pt idx="1760">
                  <c:v>0.24019165337085724</c:v>
                </c:pt>
                <c:pt idx="1761">
                  <c:v>0.24008530378341675</c:v>
                </c:pt>
                <c:pt idx="1762">
                  <c:v>0.24001985788345337</c:v>
                </c:pt>
                <c:pt idx="1763">
                  <c:v>0.23994892835617065</c:v>
                </c:pt>
                <c:pt idx="1764">
                  <c:v>0.23997095227241516</c:v>
                </c:pt>
                <c:pt idx="1765">
                  <c:v>0.24011874198913574</c:v>
                </c:pt>
                <c:pt idx="1766">
                  <c:v>0.24018821120262146</c:v>
                </c:pt>
                <c:pt idx="1767">
                  <c:v>0.24015650153160095</c:v>
                </c:pt>
                <c:pt idx="1768">
                  <c:v>0.24018111824989319</c:v>
                </c:pt>
                <c:pt idx="1769">
                  <c:v>0.24018414318561554</c:v>
                </c:pt>
                <c:pt idx="1770">
                  <c:v>0.24004185199737549</c:v>
                </c:pt>
                <c:pt idx="1771">
                  <c:v>0.2400786429643631</c:v>
                </c:pt>
                <c:pt idx="1772">
                  <c:v>0.24019762873649597</c:v>
                </c:pt>
                <c:pt idx="1773">
                  <c:v>0.24020892381668091</c:v>
                </c:pt>
                <c:pt idx="1774">
                  <c:v>0.24023328721523285</c:v>
                </c:pt>
                <c:pt idx="1775">
                  <c:v>0.24027228355407715</c:v>
                </c:pt>
                <c:pt idx="1776">
                  <c:v>0.24014073610305786</c:v>
                </c:pt>
                <c:pt idx="1777">
                  <c:v>0.24007439613342285</c:v>
                </c:pt>
                <c:pt idx="1778">
                  <c:v>0.23991981148719788</c:v>
                </c:pt>
                <c:pt idx="1779">
                  <c:v>0.23994162678718567</c:v>
                </c:pt>
                <c:pt idx="1780">
                  <c:v>0.24015426635742188</c:v>
                </c:pt>
                <c:pt idx="1781">
                  <c:v>0.24014392495155334</c:v>
                </c:pt>
                <c:pt idx="1782">
                  <c:v>0.24013349413871765</c:v>
                </c:pt>
                <c:pt idx="1783">
                  <c:v>0.23998333513736725</c:v>
                </c:pt>
                <c:pt idx="1784">
                  <c:v>0.24023489654064178</c:v>
                </c:pt>
                <c:pt idx="1785">
                  <c:v>0.24024662375450134</c:v>
                </c:pt>
                <c:pt idx="1786">
                  <c:v>0.24011227488517761</c:v>
                </c:pt>
                <c:pt idx="1787">
                  <c:v>0.24015335738658905</c:v>
                </c:pt>
                <c:pt idx="1788">
                  <c:v>0.24020031094551086</c:v>
                </c:pt>
                <c:pt idx="1789">
                  <c:v>0.24007999897003174</c:v>
                </c:pt>
                <c:pt idx="1790">
                  <c:v>0.2401084303855896</c:v>
                </c:pt>
                <c:pt idx="1791">
                  <c:v>0.24019807577133179</c:v>
                </c:pt>
                <c:pt idx="1792">
                  <c:v>0.24023222923278809</c:v>
                </c:pt>
                <c:pt idx="1793">
                  <c:v>0.24014906585216522</c:v>
                </c:pt>
                <c:pt idx="1794">
                  <c:v>0.24004475772380829</c:v>
                </c:pt>
                <c:pt idx="1795">
                  <c:v>0.24004977941513062</c:v>
                </c:pt>
                <c:pt idx="1796">
                  <c:v>0.23999962210655212</c:v>
                </c:pt>
                <c:pt idx="1797">
                  <c:v>0.24021343886852264</c:v>
                </c:pt>
                <c:pt idx="1798">
                  <c:v>0.24014559388160706</c:v>
                </c:pt>
                <c:pt idx="1799">
                  <c:v>0.24000778794288635</c:v>
                </c:pt>
                <c:pt idx="1800">
                  <c:v>0.24003933370113373</c:v>
                </c:pt>
                <c:pt idx="1801">
                  <c:v>0.24004776775836945</c:v>
                </c:pt>
                <c:pt idx="1802">
                  <c:v>0.23992958664894104</c:v>
                </c:pt>
                <c:pt idx="1803">
                  <c:v>0.23990119993686676</c:v>
                </c:pt>
                <c:pt idx="1804">
                  <c:v>0.2400612086057663</c:v>
                </c:pt>
                <c:pt idx="1805">
                  <c:v>0.24009375274181366</c:v>
                </c:pt>
                <c:pt idx="1806">
                  <c:v>0.24009585380554199</c:v>
                </c:pt>
                <c:pt idx="1807">
                  <c:v>0.24014332890510559</c:v>
                </c:pt>
                <c:pt idx="1808">
                  <c:v>0.2401944100856781</c:v>
                </c:pt>
                <c:pt idx="1809">
                  <c:v>0.24024467170238495</c:v>
                </c:pt>
                <c:pt idx="1810">
                  <c:v>0.24027061462402344</c:v>
                </c:pt>
                <c:pt idx="1811">
                  <c:v>0.24036169052124023</c:v>
                </c:pt>
                <c:pt idx="1812">
                  <c:v>0.24058312177658081</c:v>
                </c:pt>
                <c:pt idx="1813">
                  <c:v>0.24050746858119965</c:v>
                </c:pt>
                <c:pt idx="1814">
                  <c:v>0.24017724394798279</c:v>
                </c:pt>
                <c:pt idx="1815">
                  <c:v>0.24009664356708527</c:v>
                </c:pt>
                <c:pt idx="1816">
                  <c:v>0.24018797278404236</c:v>
                </c:pt>
                <c:pt idx="1817">
                  <c:v>0.24009662866592407</c:v>
                </c:pt>
                <c:pt idx="1818">
                  <c:v>0.24015320837497711</c:v>
                </c:pt>
                <c:pt idx="1819">
                  <c:v>0.24030441045761108</c:v>
                </c:pt>
                <c:pt idx="1820">
                  <c:v>0.24018733203411102</c:v>
                </c:pt>
                <c:pt idx="1821">
                  <c:v>0.24009937047958374</c:v>
                </c:pt>
                <c:pt idx="1822">
                  <c:v>0.24016837775707245</c:v>
                </c:pt>
                <c:pt idx="1823">
                  <c:v>0.24023865163326263</c:v>
                </c:pt>
                <c:pt idx="1824">
                  <c:v>0.24019308388233185</c:v>
                </c:pt>
                <c:pt idx="1825">
                  <c:v>0.24018603563308716</c:v>
                </c:pt>
                <c:pt idx="1826">
                  <c:v>0.24028991162776947</c:v>
                </c:pt>
                <c:pt idx="1827">
                  <c:v>0.2402443140745163</c:v>
                </c:pt>
                <c:pt idx="1828">
                  <c:v>0.24027413129806519</c:v>
                </c:pt>
                <c:pt idx="1829">
                  <c:v>0.24026353657245636</c:v>
                </c:pt>
                <c:pt idx="1830">
                  <c:v>0.24014635384082794</c:v>
                </c:pt>
                <c:pt idx="1831">
                  <c:v>0.24023592472076416</c:v>
                </c:pt>
                <c:pt idx="1832">
                  <c:v>0.24030861258506775</c:v>
                </c:pt>
                <c:pt idx="1833">
                  <c:v>0.2402159571647644</c:v>
                </c:pt>
                <c:pt idx="1834">
                  <c:v>0.2400934100151062</c:v>
                </c:pt>
                <c:pt idx="1835">
                  <c:v>0.24019406735897064</c:v>
                </c:pt>
                <c:pt idx="1836">
                  <c:v>0.24025538563728333</c:v>
                </c:pt>
                <c:pt idx="1837">
                  <c:v>0.24011202156543732</c:v>
                </c:pt>
                <c:pt idx="1838">
                  <c:v>0.2401062548160553</c:v>
                </c:pt>
                <c:pt idx="1839">
                  <c:v>0.24015244841575623</c:v>
                </c:pt>
                <c:pt idx="1840">
                  <c:v>0.24013836681842804</c:v>
                </c:pt>
                <c:pt idx="1841">
                  <c:v>0.24001939594745636</c:v>
                </c:pt>
                <c:pt idx="1842">
                  <c:v>0.24002142250537872</c:v>
                </c:pt>
                <c:pt idx="1843">
                  <c:v>0.24016278982162476</c:v>
                </c:pt>
                <c:pt idx="1844">
                  <c:v>0.24028755724430084</c:v>
                </c:pt>
                <c:pt idx="1845">
                  <c:v>0.24010711908340454</c:v>
                </c:pt>
                <c:pt idx="1846">
                  <c:v>0.24004706740379333</c:v>
                </c:pt>
                <c:pt idx="1847">
                  <c:v>0.24018959701061249</c:v>
                </c:pt>
                <c:pt idx="1848">
                  <c:v>0.2401086837053299</c:v>
                </c:pt>
                <c:pt idx="1849">
                  <c:v>0.24012531340122223</c:v>
                </c:pt>
                <c:pt idx="1850">
                  <c:v>0.24021986126899719</c:v>
                </c:pt>
                <c:pt idx="1851">
                  <c:v>0.24027042090892792</c:v>
                </c:pt>
                <c:pt idx="1852">
                  <c:v>0.24026435613632202</c:v>
                </c:pt>
                <c:pt idx="1853">
                  <c:v>0.24021734297275543</c:v>
                </c:pt>
                <c:pt idx="1854">
                  <c:v>0.24029648303985596</c:v>
                </c:pt>
                <c:pt idx="1855">
                  <c:v>0.24023012816905975</c:v>
                </c:pt>
                <c:pt idx="1856">
                  <c:v>0.24015660583972931</c:v>
                </c:pt>
                <c:pt idx="1857">
                  <c:v>0.2403748482465744</c:v>
                </c:pt>
                <c:pt idx="1858">
                  <c:v>0.23995095491409302</c:v>
                </c:pt>
                <c:pt idx="1859">
                  <c:v>0.23955261707305908</c:v>
                </c:pt>
                <c:pt idx="1860">
                  <c:v>0.2395787239074707</c:v>
                </c:pt>
                <c:pt idx="1861">
                  <c:v>0.2396567165851593</c:v>
                </c:pt>
                <c:pt idx="1862">
                  <c:v>0.23980335891246796</c:v>
                </c:pt>
                <c:pt idx="1863">
                  <c:v>0.24027542769908905</c:v>
                </c:pt>
                <c:pt idx="1864">
                  <c:v>0.24034854769706726</c:v>
                </c:pt>
                <c:pt idx="1865">
                  <c:v>0.24015411734580994</c:v>
                </c:pt>
                <c:pt idx="1866">
                  <c:v>0.240171879529953</c:v>
                </c:pt>
                <c:pt idx="1867">
                  <c:v>0.24013815820217133</c:v>
                </c:pt>
                <c:pt idx="1868">
                  <c:v>0.24014607071876526</c:v>
                </c:pt>
                <c:pt idx="1869">
                  <c:v>0.24010342359542847</c:v>
                </c:pt>
                <c:pt idx="1870">
                  <c:v>0.2403719574213028</c:v>
                </c:pt>
                <c:pt idx="1871">
                  <c:v>0.24034646153450012</c:v>
                </c:pt>
                <c:pt idx="1872">
                  <c:v>0.24022595584392548</c:v>
                </c:pt>
                <c:pt idx="1873">
                  <c:v>0.24010039865970612</c:v>
                </c:pt>
                <c:pt idx="1874">
                  <c:v>0.24025373160839081</c:v>
                </c:pt>
                <c:pt idx="1875">
                  <c:v>0.24036568403244019</c:v>
                </c:pt>
                <c:pt idx="1876">
                  <c:v>0.24021494388580322</c:v>
                </c:pt>
                <c:pt idx="1877">
                  <c:v>0.24010241031646729</c:v>
                </c:pt>
                <c:pt idx="1878">
                  <c:v>0.24020308256149292</c:v>
                </c:pt>
                <c:pt idx="1879">
                  <c:v>0.24020743370056152</c:v>
                </c:pt>
                <c:pt idx="1880">
                  <c:v>0.24013885855674744</c:v>
                </c:pt>
                <c:pt idx="1881">
                  <c:v>0.24005027115345001</c:v>
                </c:pt>
                <c:pt idx="1882">
                  <c:v>0.24012432992458344</c:v>
                </c:pt>
                <c:pt idx="1883">
                  <c:v>0.24017196893692017</c:v>
                </c:pt>
                <c:pt idx="1884">
                  <c:v>0.24024468660354614</c:v>
                </c:pt>
                <c:pt idx="1885">
                  <c:v>0.2401510626077652</c:v>
                </c:pt>
                <c:pt idx="1886">
                  <c:v>0.24014829099178314</c:v>
                </c:pt>
                <c:pt idx="1887">
                  <c:v>0.24009004235267639</c:v>
                </c:pt>
                <c:pt idx="1888">
                  <c:v>0.2401559054851532</c:v>
                </c:pt>
                <c:pt idx="1889">
                  <c:v>0.2403360903263092</c:v>
                </c:pt>
                <c:pt idx="1890">
                  <c:v>0.24021351337432861</c:v>
                </c:pt>
                <c:pt idx="1891">
                  <c:v>0.24020989239215851</c:v>
                </c:pt>
                <c:pt idx="1892">
                  <c:v>0.24022240936756134</c:v>
                </c:pt>
                <c:pt idx="1893">
                  <c:v>0.24026666581630707</c:v>
                </c:pt>
                <c:pt idx="1894">
                  <c:v>0.24021764099597931</c:v>
                </c:pt>
                <c:pt idx="1895">
                  <c:v>0.24023894965648651</c:v>
                </c:pt>
                <c:pt idx="1896">
                  <c:v>0.24030372500419617</c:v>
                </c:pt>
                <c:pt idx="1897">
                  <c:v>0.24021546542644501</c:v>
                </c:pt>
                <c:pt idx="1898">
                  <c:v>0.24012775719165802</c:v>
                </c:pt>
                <c:pt idx="1899">
                  <c:v>0.24005857110023499</c:v>
                </c:pt>
                <c:pt idx="1900">
                  <c:v>0.24016961455345154</c:v>
                </c:pt>
                <c:pt idx="1901">
                  <c:v>0.24022760987281799</c:v>
                </c:pt>
                <c:pt idx="1902">
                  <c:v>0.24030455946922302</c:v>
                </c:pt>
                <c:pt idx="1903">
                  <c:v>0.24026212096214294</c:v>
                </c:pt>
                <c:pt idx="1904">
                  <c:v>0.24015143513679504</c:v>
                </c:pt>
                <c:pt idx="1905">
                  <c:v>0.24022810161113739</c:v>
                </c:pt>
                <c:pt idx="1906">
                  <c:v>0.24036908149719238</c:v>
                </c:pt>
                <c:pt idx="1907">
                  <c:v>0.24019178748130798</c:v>
                </c:pt>
                <c:pt idx="1908">
                  <c:v>0.24009193480014801</c:v>
                </c:pt>
                <c:pt idx="1909">
                  <c:v>0.24034865200519562</c:v>
                </c:pt>
                <c:pt idx="1910">
                  <c:v>0.24033872783184052</c:v>
                </c:pt>
                <c:pt idx="1911">
                  <c:v>0.24030584096908569</c:v>
                </c:pt>
                <c:pt idx="1912">
                  <c:v>0.24023957550525665</c:v>
                </c:pt>
                <c:pt idx="1913">
                  <c:v>0.24020512402057648</c:v>
                </c:pt>
                <c:pt idx="1914">
                  <c:v>0.24031926691532135</c:v>
                </c:pt>
                <c:pt idx="1915">
                  <c:v>0.24021443724632263</c:v>
                </c:pt>
                <c:pt idx="1916">
                  <c:v>0.2400810569524765</c:v>
                </c:pt>
                <c:pt idx="1917">
                  <c:v>0.24001125991344452</c:v>
                </c:pt>
                <c:pt idx="1918">
                  <c:v>0.24002838134765625</c:v>
                </c:pt>
                <c:pt idx="1919">
                  <c:v>0.2400999516248703</c:v>
                </c:pt>
                <c:pt idx="1920">
                  <c:v>0.24010907113552094</c:v>
                </c:pt>
                <c:pt idx="1921">
                  <c:v>0.24009029567241669</c:v>
                </c:pt>
                <c:pt idx="1922">
                  <c:v>0.24023747444152832</c:v>
                </c:pt>
                <c:pt idx="1923">
                  <c:v>0.24030506610870361</c:v>
                </c:pt>
                <c:pt idx="1924">
                  <c:v>0.24031023681163788</c:v>
                </c:pt>
                <c:pt idx="1925">
                  <c:v>0.24027810990810394</c:v>
                </c:pt>
                <c:pt idx="1926">
                  <c:v>0.2403123676776886</c:v>
                </c:pt>
                <c:pt idx="1927">
                  <c:v>0.24036777019500732</c:v>
                </c:pt>
                <c:pt idx="1928">
                  <c:v>0.24041856825351715</c:v>
                </c:pt>
                <c:pt idx="1929">
                  <c:v>0.24026858806610107</c:v>
                </c:pt>
                <c:pt idx="1930">
                  <c:v>0.24029181897640228</c:v>
                </c:pt>
                <c:pt idx="1931">
                  <c:v>0.24037015438079834</c:v>
                </c:pt>
                <c:pt idx="1932">
                  <c:v>0.24036180973052979</c:v>
                </c:pt>
                <c:pt idx="1933">
                  <c:v>0.24043433368206024</c:v>
                </c:pt>
                <c:pt idx="1934">
                  <c:v>0.24022594094276428</c:v>
                </c:pt>
                <c:pt idx="1935">
                  <c:v>0.24016536772251129</c:v>
                </c:pt>
                <c:pt idx="1936">
                  <c:v>0.2404167503118515</c:v>
                </c:pt>
                <c:pt idx="1937">
                  <c:v>0.24056906998157501</c:v>
                </c:pt>
                <c:pt idx="1938">
                  <c:v>0.24039079248905182</c:v>
                </c:pt>
                <c:pt idx="1939">
                  <c:v>0.24032974243164062</c:v>
                </c:pt>
                <c:pt idx="1940">
                  <c:v>0.24039237201213837</c:v>
                </c:pt>
                <c:pt idx="1941">
                  <c:v>0.24035343527793884</c:v>
                </c:pt>
                <c:pt idx="1942">
                  <c:v>0.24032406508922577</c:v>
                </c:pt>
                <c:pt idx="1943">
                  <c:v>0.24020718038082123</c:v>
                </c:pt>
                <c:pt idx="1944">
                  <c:v>0.24031895399093628</c:v>
                </c:pt>
                <c:pt idx="1945">
                  <c:v>0.24056459963321686</c:v>
                </c:pt>
                <c:pt idx="1946">
                  <c:v>0.24085123836994171</c:v>
                </c:pt>
                <c:pt idx="1947">
                  <c:v>0.24069821834564209</c:v>
                </c:pt>
                <c:pt idx="1948">
                  <c:v>0.24063320457935333</c:v>
                </c:pt>
                <c:pt idx="1949">
                  <c:v>0.24056896567344666</c:v>
                </c:pt>
                <c:pt idx="1950">
                  <c:v>0.24055701494216919</c:v>
                </c:pt>
                <c:pt idx="1951">
                  <c:v>0.24045687913894653</c:v>
                </c:pt>
                <c:pt idx="1952">
                  <c:v>0.24051026999950409</c:v>
                </c:pt>
                <c:pt idx="1953">
                  <c:v>0.24066600203514099</c:v>
                </c:pt>
                <c:pt idx="1954">
                  <c:v>0.24076341092586517</c:v>
                </c:pt>
                <c:pt idx="1955">
                  <c:v>0.24076899886131287</c:v>
                </c:pt>
                <c:pt idx="1956">
                  <c:v>0.24079447984695435</c:v>
                </c:pt>
                <c:pt idx="1957">
                  <c:v>0.24071256816387177</c:v>
                </c:pt>
                <c:pt idx="1958">
                  <c:v>0.24068577587604523</c:v>
                </c:pt>
                <c:pt idx="1959">
                  <c:v>0.24065853655338287</c:v>
                </c:pt>
                <c:pt idx="1960">
                  <c:v>0.24058139324188232</c:v>
                </c:pt>
                <c:pt idx="1961">
                  <c:v>0.24069242179393768</c:v>
                </c:pt>
                <c:pt idx="1962">
                  <c:v>0.24076308310031891</c:v>
                </c:pt>
                <c:pt idx="1963">
                  <c:v>0.24079573154449463</c:v>
                </c:pt>
                <c:pt idx="1964">
                  <c:v>0.24084579944610596</c:v>
                </c:pt>
                <c:pt idx="1965">
                  <c:v>0.24054791033267975</c:v>
                </c:pt>
                <c:pt idx="1966">
                  <c:v>0.24050617218017578</c:v>
                </c:pt>
                <c:pt idx="1967">
                  <c:v>0.2406051903963089</c:v>
                </c:pt>
                <c:pt idx="1968">
                  <c:v>0.240682452917099</c:v>
                </c:pt>
                <c:pt idx="1969">
                  <c:v>0.24052505195140839</c:v>
                </c:pt>
                <c:pt idx="1970">
                  <c:v>0.24054993689060211</c:v>
                </c:pt>
                <c:pt idx="1971">
                  <c:v>0.24059563875198364</c:v>
                </c:pt>
                <c:pt idx="1972">
                  <c:v>0.24066339433193207</c:v>
                </c:pt>
                <c:pt idx="1973">
                  <c:v>0.24041178822517395</c:v>
                </c:pt>
                <c:pt idx="1974">
                  <c:v>0.24028749763965607</c:v>
                </c:pt>
                <c:pt idx="1975">
                  <c:v>0.24042747914791107</c:v>
                </c:pt>
                <c:pt idx="1976">
                  <c:v>0.24065160751342773</c:v>
                </c:pt>
                <c:pt idx="1977">
                  <c:v>0.24049296975135803</c:v>
                </c:pt>
                <c:pt idx="1978">
                  <c:v>0.24046981334686279</c:v>
                </c:pt>
                <c:pt idx="1979">
                  <c:v>0.24042560160160065</c:v>
                </c:pt>
                <c:pt idx="1980">
                  <c:v>0.24035423994064331</c:v>
                </c:pt>
                <c:pt idx="1981">
                  <c:v>0.2402196079492569</c:v>
                </c:pt>
                <c:pt idx="1982">
                  <c:v>0.24020427465438843</c:v>
                </c:pt>
                <c:pt idx="1983">
                  <c:v>0.24020588397979736</c:v>
                </c:pt>
                <c:pt idx="1984">
                  <c:v>0.24040500819683075</c:v>
                </c:pt>
                <c:pt idx="1985">
                  <c:v>0.24059401452541351</c:v>
                </c:pt>
                <c:pt idx="1986">
                  <c:v>0.24069307744503021</c:v>
                </c:pt>
                <c:pt idx="1987">
                  <c:v>0.24069260060787201</c:v>
                </c:pt>
                <c:pt idx="1988">
                  <c:v>0.24064089357852936</c:v>
                </c:pt>
                <c:pt idx="1989">
                  <c:v>0.24056196212768555</c:v>
                </c:pt>
                <c:pt idx="1990">
                  <c:v>0.24043415486812592</c:v>
                </c:pt>
                <c:pt idx="1991">
                  <c:v>0.2402828186750412</c:v>
                </c:pt>
                <c:pt idx="1992">
                  <c:v>0.2403457909822464</c:v>
                </c:pt>
                <c:pt idx="1993">
                  <c:v>0.24033086001873016</c:v>
                </c:pt>
                <c:pt idx="1994">
                  <c:v>0.24050644040107727</c:v>
                </c:pt>
                <c:pt idx="1995">
                  <c:v>0.24040323495864868</c:v>
                </c:pt>
                <c:pt idx="1996">
                  <c:v>0.24019604921340942</c:v>
                </c:pt>
                <c:pt idx="1997">
                  <c:v>0.2402825653553009</c:v>
                </c:pt>
                <c:pt idx="1998">
                  <c:v>0.24040473997592926</c:v>
                </c:pt>
                <c:pt idx="1999">
                  <c:v>0.24039478600025177</c:v>
                </c:pt>
                <c:pt idx="2000">
                  <c:v>0.24037104845046997</c:v>
                </c:pt>
                <c:pt idx="2001">
                  <c:v>0.2404165118932724</c:v>
                </c:pt>
                <c:pt idx="2002">
                  <c:v>0.24056392908096313</c:v>
                </c:pt>
                <c:pt idx="2003">
                  <c:v>0.24046429991722107</c:v>
                </c:pt>
                <c:pt idx="2004">
                  <c:v>0.24035592377185822</c:v>
                </c:pt>
                <c:pt idx="2005">
                  <c:v>0.2403361052274704</c:v>
                </c:pt>
                <c:pt idx="2006">
                  <c:v>0.2405497282743454</c:v>
                </c:pt>
                <c:pt idx="2007">
                  <c:v>0.24060812592506409</c:v>
                </c:pt>
                <c:pt idx="2008">
                  <c:v>0.24066294729709625</c:v>
                </c:pt>
                <c:pt idx="2009">
                  <c:v>0.24070391058921814</c:v>
                </c:pt>
                <c:pt idx="2010">
                  <c:v>0.2406269907951355</c:v>
                </c:pt>
                <c:pt idx="2011">
                  <c:v>0.24044288694858551</c:v>
                </c:pt>
                <c:pt idx="2012">
                  <c:v>0.24044804275035858</c:v>
                </c:pt>
                <c:pt idx="2013">
                  <c:v>0.24029190838336945</c:v>
                </c:pt>
                <c:pt idx="2014">
                  <c:v>0.24025663733482361</c:v>
                </c:pt>
                <c:pt idx="2015">
                  <c:v>0.24028171598911285</c:v>
                </c:pt>
                <c:pt idx="2016">
                  <c:v>0.24033644795417786</c:v>
                </c:pt>
                <c:pt idx="2017">
                  <c:v>0.24036206305027008</c:v>
                </c:pt>
                <c:pt idx="2018">
                  <c:v>0.24037326872348785</c:v>
                </c:pt>
                <c:pt idx="2019">
                  <c:v>0.24034923315048218</c:v>
                </c:pt>
                <c:pt idx="2020">
                  <c:v>0.24036526679992676</c:v>
                </c:pt>
                <c:pt idx="2021">
                  <c:v>0.24035224318504333</c:v>
                </c:pt>
                <c:pt idx="2022">
                  <c:v>0.24033403396606445</c:v>
                </c:pt>
                <c:pt idx="2023">
                  <c:v>0.24034334719181061</c:v>
                </c:pt>
                <c:pt idx="2024">
                  <c:v>0.24051512777805328</c:v>
                </c:pt>
                <c:pt idx="2025">
                  <c:v>0.24064262211322784</c:v>
                </c:pt>
                <c:pt idx="2026">
                  <c:v>0.24055410921573639</c:v>
                </c:pt>
                <c:pt idx="2027">
                  <c:v>0.24049966037273407</c:v>
                </c:pt>
                <c:pt idx="2028">
                  <c:v>0.24058611690998077</c:v>
                </c:pt>
                <c:pt idx="2029">
                  <c:v>0.24073207378387451</c:v>
                </c:pt>
                <c:pt idx="2030">
                  <c:v>0.24067728221416473</c:v>
                </c:pt>
                <c:pt idx="2031">
                  <c:v>0.24067495763301849</c:v>
                </c:pt>
                <c:pt idx="2032">
                  <c:v>0.24067096412181854</c:v>
                </c:pt>
                <c:pt idx="2033">
                  <c:v>0.24057674407958984</c:v>
                </c:pt>
                <c:pt idx="2034">
                  <c:v>0.24049113690853119</c:v>
                </c:pt>
                <c:pt idx="2035">
                  <c:v>0.24049681425094604</c:v>
                </c:pt>
                <c:pt idx="2036">
                  <c:v>0.24062854051589966</c:v>
                </c:pt>
                <c:pt idx="2037">
                  <c:v>0.24061179161071777</c:v>
                </c:pt>
                <c:pt idx="2038">
                  <c:v>0.24056342244148254</c:v>
                </c:pt>
                <c:pt idx="2039">
                  <c:v>0.24073250591754913</c:v>
                </c:pt>
                <c:pt idx="2040">
                  <c:v>0.24062319099903107</c:v>
                </c:pt>
                <c:pt idx="2041">
                  <c:v>0.24041697382926941</c:v>
                </c:pt>
                <c:pt idx="2042">
                  <c:v>0.24053692817687988</c:v>
                </c:pt>
                <c:pt idx="2043">
                  <c:v>0.24063633382320404</c:v>
                </c:pt>
                <c:pt idx="2044">
                  <c:v>0.24052122235298157</c:v>
                </c:pt>
                <c:pt idx="2045">
                  <c:v>0.24049827456474304</c:v>
                </c:pt>
                <c:pt idx="2046">
                  <c:v>0.24050135910511017</c:v>
                </c:pt>
                <c:pt idx="2047">
                  <c:v>0.24043069779872894</c:v>
                </c:pt>
                <c:pt idx="2048">
                  <c:v>0.24053721129894257</c:v>
                </c:pt>
                <c:pt idx="2049">
                  <c:v>0.24050992727279663</c:v>
                </c:pt>
                <c:pt idx="2050">
                  <c:v>0.24060788750648499</c:v>
                </c:pt>
                <c:pt idx="2051">
                  <c:v>0.24058294296264648</c:v>
                </c:pt>
                <c:pt idx="2052">
                  <c:v>0.24056574702262878</c:v>
                </c:pt>
                <c:pt idx="2053">
                  <c:v>0.2405221164226532</c:v>
                </c:pt>
                <c:pt idx="2054">
                  <c:v>0.24055777490139008</c:v>
                </c:pt>
                <c:pt idx="2055">
                  <c:v>0.24056093394756317</c:v>
                </c:pt>
                <c:pt idx="2056">
                  <c:v>0.24054880440235138</c:v>
                </c:pt>
                <c:pt idx="2057">
                  <c:v>0.24044360220432281</c:v>
                </c:pt>
                <c:pt idx="2058">
                  <c:v>0.2404254823923111</c:v>
                </c:pt>
                <c:pt idx="2059">
                  <c:v>0.24056895077228546</c:v>
                </c:pt>
                <c:pt idx="2060">
                  <c:v>0.24060355126857758</c:v>
                </c:pt>
                <c:pt idx="2061">
                  <c:v>0.24061354994773865</c:v>
                </c:pt>
                <c:pt idx="2062">
                  <c:v>0.24057167768478394</c:v>
                </c:pt>
                <c:pt idx="2063">
                  <c:v>0.24051333963871002</c:v>
                </c:pt>
                <c:pt idx="2064">
                  <c:v>0.24031457304954529</c:v>
                </c:pt>
                <c:pt idx="2065">
                  <c:v>0.2401416152715683</c:v>
                </c:pt>
                <c:pt idx="2066">
                  <c:v>0.24020907282829285</c:v>
                </c:pt>
                <c:pt idx="2067">
                  <c:v>0.24045892059803009</c:v>
                </c:pt>
                <c:pt idx="2068">
                  <c:v>0.24041703343391418</c:v>
                </c:pt>
                <c:pt idx="2069">
                  <c:v>0.24072408676147461</c:v>
                </c:pt>
                <c:pt idx="2070">
                  <c:v>0.2407086193561554</c:v>
                </c:pt>
                <c:pt idx="2071">
                  <c:v>0.24029102921485901</c:v>
                </c:pt>
                <c:pt idx="2072">
                  <c:v>0.2402108758687973</c:v>
                </c:pt>
                <c:pt idx="2073">
                  <c:v>0.24318121373653412</c:v>
                </c:pt>
                <c:pt idx="2074">
                  <c:v>0.24582600593566895</c:v>
                </c:pt>
                <c:pt idx="2075">
                  <c:v>0.24559669196605682</c:v>
                </c:pt>
                <c:pt idx="2076">
                  <c:v>0.24551838636398315</c:v>
                </c:pt>
                <c:pt idx="2077">
                  <c:v>0.24537402391433716</c:v>
                </c:pt>
                <c:pt idx="2078">
                  <c:v>0.24507048726081848</c:v>
                </c:pt>
                <c:pt idx="2079">
                  <c:v>0.24481083452701569</c:v>
                </c:pt>
                <c:pt idx="2080">
                  <c:v>0.24488811194896698</c:v>
                </c:pt>
                <c:pt idx="2081">
                  <c:v>0.24484400451183319</c:v>
                </c:pt>
                <c:pt idx="2082">
                  <c:v>0.24479199945926666</c:v>
                </c:pt>
                <c:pt idx="2083">
                  <c:v>0.24478784203529358</c:v>
                </c:pt>
                <c:pt idx="2084">
                  <c:v>0.24477188289165497</c:v>
                </c:pt>
                <c:pt idx="2085">
                  <c:v>0.24475204944610596</c:v>
                </c:pt>
                <c:pt idx="2086">
                  <c:v>0.24469748139381409</c:v>
                </c:pt>
                <c:pt idx="2087">
                  <c:v>0.24457797408103943</c:v>
                </c:pt>
                <c:pt idx="2088">
                  <c:v>0.24449826776981354</c:v>
                </c:pt>
                <c:pt idx="2089">
                  <c:v>0.24479633569717407</c:v>
                </c:pt>
                <c:pt idx="2090">
                  <c:v>0.24472418427467346</c:v>
                </c:pt>
                <c:pt idx="2091">
                  <c:v>0.24447202682495117</c:v>
                </c:pt>
                <c:pt idx="2092">
                  <c:v>0.24449025094509125</c:v>
                </c:pt>
                <c:pt idx="2093">
                  <c:v>0.24464787542819977</c:v>
                </c:pt>
                <c:pt idx="2094">
                  <c:v>0.24450816214084625</c:v>
                </c:pt>
                <c:pt idx="2095">
                  <c:v>0.24445188045501709</c:v>
                </c:pt>
                <c:pt idx="2096">
                  <c:v>0.24441847205162048</c:v>
                </c:pt>
                <c:pt idx="2097">
                  <c:v>0.24436727166175842</c:v>
                </c:pt>
                <c:pt idx="2098">
                  <c:v>0.24422445893287659</c:v>
                </c:pt>
                <c:pt idx="2099">
                  <c:v>0.24441561102867126</c:v>
                </c:pt>
                <c:pt idx="2100">
                  <c:v>0.24447745084762573</c:v>
                </c:pt>
                <c:pt idx="2101">
                  <c:v>0.24433676898479462</c:v>
                </c:pt>
                <c:pt idx="2102">
                  <c:v>0.24418649077415466</c:v>
                </c:pt>
                <c:pt idx="2103">
                  <c:v>0.24461764097213745</c:v>
                </c:pt>
                <c:pt idx="2104">
                  <c:v>0.2446160763502121</c:v>
                </c:pt>
                <c:pt idx="2105">
                  <c:v>0.24448980391025543</c:v>
                </c:pt>
                <c:pt idx="2106">
                  <c:v>0.24455870687961578</c:v>
                </c:pt>
                <c:pt idx="2107">
                  <c:v>0.24433504045009613</c:v>
                </c:pt>
                <c:pt idx="2108">
                  <c:v>0.24378570914268494</c:v>
                </c:pt>
                <c:pt idx="2109">
                  <c:v>0.24375163018703461</c:v>
                </c:pt>
                <c:pt idx="2110">
                  <c:v>0.24394084513187408</c:v>
                </c:pt>
                <c:pt idx="2111">
                  <c:v>0.24398574233055115</c:v>
                </c:pt>
                <c:pt idx="2112">
                  <c:v>0.24410459399223328</c:v>
                </c:pt>
                <c:pt idx="2113">
                  <c:v>0.24424073100090027</c:v>
                </c:pt>
                <c:pt idx="2114">
                  <c:v>0.24443098902702332</c:v>
                </c:pt>
                <c:pt idx="2115">
                  <c:v>0.24433159828186035</c:v>
                </c:pt>
                <c:pt idx="2116">
                  <c:v>0.24423503875732422</c:v>
                </c:pt>
                <c:pt idx="2117">
                  <c:v>0.24390546977519989</c:v>
                </c:pt>
                <c:pt idx="2118">
                  <c:v>0.24397280812263489</c:v>
                </c:pt>
                <c:pt idx="2119">
                  <c:v>0.24433772265911102</c:v>
                </c:pt>
                <c:pt idx="2120">
                  <c:v>0.24432955682277679</c:v>
                </c:pt>
                <c:pt idx="2121">
                  <c:v>0.24407292902469635</c:v>
                </c:pt>
                <c:pt idx="2122">
                  <c:v>0.24400274455547333</c:v>
                </c:pt>
                <c:pt idx="2123">
                  <c:v>0.24416236579418182</c:v>
                </c:pt>
                <c:pt idx="2124">
                  <c:v>0.24403434991836548</c:v>
                </c:pt>
                <c:pt idx="2125">
                  <c:v>0.24388663470745087</c:v>
                </c:pt>
                <c:pt idx="2126">
                  <c:v>0.2439359575510025</c:v>
                </c:pt>
                <c:pt idx="2127">
                  <c:v>0.24390777945518494</c:v>
                </c:pt>
                <c:pt idx="2128">
                  <c:v>0.24401082098484039</c:v>
                </c:pt>
                <c:pt idx="2129">
                  <c:v>0.24411563575267792</c:v>
                </c:pt>
                <c:pt idx="2130">
                  <c:v>0.24409157037734985</c:v>
                </c:pt>
                <c:pt idx="2131">
                  <c:v>0.24385784566402435</c:v>
                </c:pt>
                <c:pt idx="2132">
                  <c:v>0.24382671713829041</c:v>
                </c:pt>
                <c:pt idx="2133">
                  <c:v>0.2441856861114502</c:v>
                </c:pt>
                <c:pt idx="2134">
                  <c:v>0.24417178332805634</c:v>
                </c:pt>
                <c:pt idx="2135">
                  <c:v>0.24436089396476746</c:v>
                </c:pt>
                <c:pt idx="2136">
                  <c:v>0.24443185329437256</c:v>
                </c:pt>
                <c:pt idx="2137">
                  <c:v>0.24403107166290283</c:v>
                </c:pt>
                <c:pt idx="2138">
                  <c:v>0.24343220889568329</c:v>
                </c:pt>
                <c:pt idx="2139">
                  <c:v>0.24357084929943085</c:v>
                </c:pt>
                <c:pt idx="2140">
                  <c:v>0.24367032945156097</c:v>
                </c:pt>
                <c:pt idx="2141">
                  <c:v>0.24377693235874176</c:v>
                </c:pt>
                <c:pt idx="2142">
                  <c:v>0.24371536076068878</c:v>
                </c:pt>
                <c:pt idx="2143">
                  <c:v>0.24402114748954773</c:v>
                </c:pt>
                <c:pt idx="2144">
                  <c:v>0.24385973811149597</c:v>
                </c:pt>
                <c:pt idx="2145">
                  <c:v>0.24320085346698761</c:v>
                </c:pt>
                <c:pt idx="2146">
                  <c:v>0.24286313354969025</c:v>
                </c:pt>
                <c:pt idx="2147">
                  <c:v>0.24215687811374664</c:v>
                </c:pt>
                <c:pt idx="2148">
                  <c:v>0.24275399744510651</c:v>
                </c:pt>
                <c:pt idx="2149">
                  <c:v>0.24356618523597717</c:v>
                </c:pt>
                <c:pt idx="2150">
                  <c:v>0.24413694441318512</c:v>
                </c:pt>
                <c:pt idx="2151">
                  <c:v>0.24380138516426086</c:v>
                </c:pt>
                <c:pt idx="2152">
                  <c:v>0.24376027286052704</c:v>
                </c:pt>
                <c:pt idx="2153">
                  <c:v>0.24385841190814972</c:v>
                </c:pt>
                <c:pt idx="2154">
                  <c:v>0.2438109964132309</c:v>
                </c:pt>
                <c:pt idx="2155">
                  <c:v>0.24381560087203979</c:v>
                </c:pt>
                <c:pt idx="2156">
                  <c:v>0.24371533095836639</c:v>
                </c:pt>
                <c:pt idx="2157">
                  <c:v>0.24377340078353882</c:v>
                </c:pt>
                <c:pt idx="2158">
                  <c:v>0.24382011592388153</c:v>
                </c:pt>
                <c:pt idx="2159">
                  <c:v>0.243790403008461</c:v>
                </c:pt>
                <c:pt idx="2160">
                  <c:v>0.24364440143108368</c:v>
                </c:pt>
                <c:pt idx="2161">
                  <c:v>0.24360080063343048</c:v>
                </c:pt>
                <c:pt idx="2162">
                  <c:v>0.24359019100666046</c:v>
                </c:pt>
                <c:pt idx="2163">
                  <c:v>0.24372020363807678</c:v>
                </c:pt>
                <c:pt idx="2164">
                  <c:v>0.24367609620094299</c:v>
                </c:pt>
                <c:pt idx="2165">
                  <c:v>0.24382120370864868</c:v>
                </c:pt>
                <c:pt idx="2166">
                  <c:v>0.244024857878685</c:v>
                </c:pt>
                <c:pt idx="2167">
                  <c:v>0.24376724660396576</c:v>
                </c:pt>
                <c:pt idx="2168">
                  <c:v>0.24326063692569733</c:v>
                </c:pt>
                <c:pt idx="2169">
                  <c:v>0.24327479302883148</c:v>
                </c:pt>
                <c:pt idx="2170">
                  <c:v>0.24322977662086487</c:v>
                </c:pt>
                <c:pt idx="2171">
                  <c:v>0.24322293698787689</c:v>
                </c:pt>
                <c:pt idx="2172">
                  <c:v>0.24339275062084198</c:v>
                </c:pt>
                <c:pt idx="2173">
                  <c:v>0.24364790320396423</c:v>
                </c:pt>
                <c:pt idx="2174">
                  <c:v>0.24378329515457153</c:v>
                </c:pt>
                <c:pt idx="2175">
                  <c:v>0.24368348717689514</c:v>
                </c:pt>
                <c:pt idx="2176">
                  <c:v>0.24322280287742615</c:v>
                </c:pt>
                <c:pt idx="2177">
                  <c:v>0.24313043057918549</c:v>
                </c:pt>
                <c:pt idx="2178">
                  <c:v>0.24326206743717194</c:v>
                </c:pt>
                <c:pt idx="2179">
                  <c:v>0.24348932504653931</c:v>
                </c:pt>
                <c:pt idx="2180">
                  <c:v>0.24363379180431366</c:v>
                </c:pt>
                <c:pt idx="2181">
                  <c:v>0.24350234866142273</c:v>
                </c:pt>
                <c:pt idx="2182">
                  <c:v>0.24364092946052551</c:v>
                </c:pt>
                <c:pt idx="2183">
                  <c:v>0.24364705383777618</c:v>
                </c:pt>
                <c:pt idx="2184">
                  <c:v>0.24352468550205231</c:v>
                </c:pt>
                <c:pt idx="2185">
                  <c:v>0.24338799715042114</c:v>
                </c:pt>
                <c:pt idx="2186">
                  <c:v>0.24321909248828888</c:v>
                </c:pt>
                <c:pt idx="2187">
                  <c:v>0.24323000013828278</c:v>
                </c:pt>
                <c:pt idx="2188">
                  <c:v>0.24326568841934204</c:v>
                </c:pt>
                <c:pt idx="2189">
                  <c:v>0.24320210516452789</c:v>
                </c:pt>
                <c:pt idx="2190">
                  <c:v>0.24312269687652588</c:v>
                </c:pt>
                <c:pt idx="2191">
                  <c:v>0.2435746043920517</c:v>
                </c:pt>
                <c:pt idx="2192">
                  <c:v>0.24405501782894135</c:v>
                </c:pt>
                <c:pt idx="2193">
                  <c:v>0.24387967586517334</c:v>
                </c:pt>
                <c:pt idx="2194">
                  <c:v>0.2437746673822403</c:v>
                </c:pt>
                <c:pt idx="2195">
                  <c:v>0.24385277926921844</c:v>
                </c:pt>
                <c:pt idx="2196">
                  <c:v>0.24393832683563232</c:v>
                </c:pt>
                <c:pt idx="2197">
                  <c:v>0.24379676580429077</c:v>
                </c:pt>
                <c:pt idx="2198">
                  <c:v>0.24363848567008972</c:v>
                </c:pt>
                <c:pt idx="2199">
                  <c:v>0.24359682202339172</c:v>
                </c:pt>
                <c:pt idx="2200">
                  <c:v>0.24353966116905212</c:v>
                </c:pt>
                <c:pt idx="2201">
                  <c:v>0.24340876936912537</c:v>
                </c:pt>
                <c:pt idx="2202">
                  <c:v>0.24369257688522339</c:v>
                </c:pt>
                <c:pt idx="2203">
                  <c:v>0.24374164640903473</c:v>
                </c:pt>
                <c:pt idx="2204">
                  <c:v>0.24370090663433075</c:v>
                </c:pt>
                <c:pt idx="2205">
                  <c:v>0.24341195821762085</c:v>
                </c:pt>
                <c:pt idx="2206">
                  <c:v>0.24327339231967926</c:v>
                </c:pt>
                <c:pt idx="2207">
                  <c:v>0.2434246838092804</c:v>
                </c:pt>
                <c:pt idx="2208">
                  <c:v>0.24347725510597229</c:v>
                </c:pt>
                <c:pt idx="2209">
                  <c:v>0.24348533153533936</c:v>
                </c:pt>
                <c:pt idx="2210">
                  <c:v>0.2433445155620575</c:v>
                </c:pt>
                <c:pt idx="2211">
                  <c:v>0.24329029023647308</c:v>
                </c:pt>
                <c:pt idx="2212">
                  <c:v>0.24336296319961548</c:v>
                </c:pt>
                <c:pt idx="2213">
                  <c:v>0.24344198405742645</c:v>
                </c:pt>
                <c:pt idx="2214">
                  <c:v>0.24350222945213318</c:v>
                </c:pt>
                <c:pt idx="2215">
                  <c:v>0.24344524741172791</c:v>
                </c:pt>
                <c:pt idx="2216">
                  <c:v>0.24350042641162872</c:v>
                </c:pt>
                <c:pt idx="2217">
                  <c:v>0.24354007840156555</c:v>
                </c:pt>
                <c:pt idx="2218">
                  <c:v>0.24354153871536255</c:v>
                </c:pt>
                <c:pt idx="2219">
                  <c:v>0.24315255880355835</c:v>
                </c:pt>
                <c:pt idx="2220">
                  <c:v>0.24322172999382019</c:v>
                </c:pt>
                <c:pt idx="2221">
                  <c:v>0.24349932372570038</c:v>
                </c:pt>
                <c:pt idx="2222">
                  <c:v>0.2433481365442276</c:v>
                </c:pt>
                <c:pt idx="2223">
                  <c:v>0.2433682382106781</c:v>
                </c:pt>
                <c:pt idx="2224">
                  <c:v>0.24331854283809662</c:v>
                </c:pt>
                <c:pt idx="2225">
                  <c:v>0.24351057410240173</c:v>
                </c:pt>
                <c:pt idx="2226">
                  <c:v>0.24356146156787872</c:v>
                </c:pt>
                <c:pt idx="2227">
                  <c:v>0.24334923923015594</c:v>
                </c:pt>
                <c:pt idx="2228">
                  <c:v>0.24332539737224579</c:v>
                </c:pt>
                <c:pt idx="2229">
                  <c:v>0.24328413605690002</c:v>
                </c:pt>
                <c:pt idx="2230">
                  <c:v>0.24316607415676117</c:v>
                </c:pt>
                <c:pt idx="2231">
                  <c:v>0.24326463043689728</c:v>
                </c:pt>
                <c:pt idx="2232">
                  <c:v>0.24339914321899414</c:v>
                </c:pt>
                <c:pt idx="2233">
                  <c:v>0.24365143477916718</c:v>
                </c:pt>
                <c:pt idx="2234">
                  <c:v>0.24345541000366211</c:v>
                </c:pt>
                <c:pt idx="2235">
                  <c:v>0.24309353530406952</c:v>
                </c:pt>
                <c:pt idx="2236">
                  <c:v>0.24342383444309235</c:v>
                </c:pt>
                <c:pt idx="2237">
                  <c:v>0.2435978502035141</c:v>
                </c:pt>
                <c:pt idx="2238">
                  <c:v>0.24361014366149902</c:v>
                </c:pt>
                <c:pt idx="2239">
                  <c:v>0.2434186190366745</c:v>
                </c:pt>
                <c:pt idx="2240">
                  <c:v>0.24331097304821014</c:v>
                </c:pt>
                <c:pt idx="2241">
                  <c:v>0.2434479147195816</c:v>
                </c:pt>
                <c:pt idx="2242">
                  <c:v>0.24359798431396484</c:v>
                </c:pt>
                <c:pt idx="2243">
                  <c:v>0.24366116523742676</c:v>
                </c:pt>
                <c:pt idx="2244">
                  <c:v>0.24350802600383759</c:v>
                </c:pt>
                <c:pt idx="2245">
                  <c:v>0.24350364506244659</c:v>
                </c:pt>
                <c:pt idx="2246">
                  <c:v>0.24348478019237518</c:v>
                </c:pt>
                <c:pt idx="2247">
                  <c:v>0.24351149797439575</c:v>
                </c:pt>
                <c:pt idx="2248">
                  <c:v>0.24323809146881104</c:v>
                </c:pt>
                <c:pt idx="2249">
                  <c:v>0.24361027777194977</c:v>
                </c:pt>
                <c:pt idx="2250">
                  <c:v>0.24422504007816315</c:v>
                </c:pt>
                <c:pt idx="2251">
                  <c:v>0.24422228336334229</c:v>
                </c:pt>
                <c:pt idx="2252">
                  <c:v>0.24419629573822021</c:v>
                </c:pt>
                <c:pt idx="2253">
                  <c:v>0.24416914582252502</c:v>
                </c:pt>
                <c:pt idx="2254">
                  <c:v>0.24438425898551941</c:v>
                </c:pt>
                <c:pt idx="2255">
                  <c:v>0.2442564070224762</c:v>
                </c:pt>
                <c:pt idx="2256">
                  <c:v>0.24409438669681549</c:v>
                </c:pt>
                <c:pt idx="2257">
                  <c:v>0.24406999349594116</c:v>
                </c:pt>
                <c:pt idx="2258">
                  <c:v>0.24399515986442566</c:v>
                </c:pt>
                <c:pt idx="2259">
                  <c:v>0.24397748708724976</c:v>
                </c:pt>
                <c:pt idx="2260">
                  <c:v>0.24400930106639862</c:v>
                </c:pt>
                <c:pt idx="2261">
                  <c:v>0.24386149644851685</c:v>
                </c:pt>
                <c:pt idx="2262">
                  <c:v>0.24412970244884491</c:v>
                </c:pt>
                <c:pt idx="2263">
                  <c:v>0.24401438236236572</c:v>
                </c:pt>
                <c:pt idx="2264">
                  <c:v>0.24372588098049164</c:v>
                </c:pt>
                <c:pt idx="2265">
                  <c:v>0.24388198554515839</c:v>
                </c:pt>
                <c:pt idx="2266">
                  <c:v>0.24401167035102844</c:v>
                </c:pt>
                <c:pt idx="2267">
                  <c:v>0.24419145286083221</c:v>
                </c:pt>
                <c:pt idx="2268">
                  <c:v>0.24413582682609558</c:v>
                </c:pt>
                <c:pt idx="2269">
                  <c:v>0.24389241635799408</c:v>
                </c:pt>
                <c:pt idx="2270">
                  <c:v>0.24385321140289307</c:v>
                </c:pt>
                <c:pt idx="2271">
                  <c:v>0.24416233599185944</c:v>
                </c:pt>
                <c:pt idx="2272">
                  <c:v>0.24408113956451416</c:v>
                </c:pt>
                <c:pt idx="2273">
                  <c:v>0.24395515024662018</c:v>
                </c:pt>
                <c:pt idx="2274">
                  <c:v>0.24388457834720612</c:v>
                </c:pt>
                <c:pt idx="2275">
                  <c:v>0.24382662773132324</c:v>
                </c:pt>
                <c:pt idx="2276">
                  <c:v>0.24380844831466675</c:v>
                </c:pt>
                <c:pt idx="2277">
                  <c:v>0.2436663955450058</c:v>
                </c:pt>
                <c:pt idx="2278">
                  <c:v>0.24392683804035187</c:v>
                </c:pt>
                <c:pt idx="2279">
                  <c:v>0.24376080930233002</c:v>
                </c:pt>
                <c:pt idx="2280">
                  <c:v>0.24373640120029449</c:v>
                </c:pt>
                <c:pt idx="2281">
                  <c:v>0.24361567199230194</c:v>
                </c:pt>
                <c:pt idx="2282">
                  <c:v>0.24373792111873627</c:v>
                </c:pt>
                <c:pt idx="2283">
                  <c:v>0.2437843382358551</c:v>
                </c:pt>
                <c:pt idx="2284">
                  <c:v>0.24367444217205048</c:v>
                </c:pt>
                <c:pt idx="2285">
                  <c:v>0.24376554787158966</c:v>
                </c:pt>
                <c:pt idx="2286">
                  <c:v>0.24370706081390381</c:v>
                </c:pt>
                <c:pt idx="2287">
                  <c:v>0.24357017874717712</c:v>
                </c:pt>
                <c:pt idx="2288">
                  <c:v>0.24356450140476227</c:v>
                </c:pt>
                <c:pt idx="2289">
                  <c:v>0.24351967871189117</c:v>
                </c:pt>
                <c:pt idx="2290">
                  <c:v>0.24367062747478485</c:v>
                </c:pt>
                <c:pt idx="2291">
                  <c:v>0.24385350942611694</c:v>
                </c:pt>
                <c:pt idx="2292">
                  <c:v>0.24378795921802521</c:v>
                </c:pt>
                <c:pt idx="2293">
                  <c:v>0.24374327063560486</c:v>
                </c:pt>
                <c:pt idx="2294">
                  <c:v>0.24373936653137207</c:v>
                </c:pt>
                <c:pt idx="2295">
                  <c:v>0.24387732148170471</c:v>
                </c:pt>
                <c:pt idx="2296">
                  <c:v>0.243888258934021</c:v>
                </c:pt>
                <c:pt idx="2297">
                  <c:v>0.24368983507156372</c:v>
                </c:pt>
                <c:pt idx="2298">
                  <c:v>0.2435971200466156</c:v>
                </c:pt>
                <c:pt idx="2299">
                  <c:v>0.24370549619197845</c:v>
                </c:pt>
                <c:pt idx="2300">
                  <c:v>0.24382407963275909</c:v>
                </c:pt>
                <c:pt idx="2301">
                  <c:v>0.24368038773536682</c:v>
                </c:pt>
                <c:pt idx="2302">
                  <c:v>0.24368059635162354</c:v>
                </c:pt>
                <c:pt idx="2303">
                  <c:v>0.24357973039150238</c:v>
                </c:pt>
                <c:pt idx="2304">
                  <c:v>0.2435942143201828</c:v>
                </c:pt>
                <c:pt idx="2305">
                  <c:v>0.2435290515422821</c:v>
                </c:pt>
                <c:pt idx="2306">
                  <c:v>0.24380417168140411</c:v>
                </c:pt>
                <c:pt idx="2307">
                  <c:v>0.24381063878536224</c:v>
                </c:pt>
                <c:pt idx="2308">
                  <c:v>0.24378089606761932</c:v>
                </c:pt>
                <c:pt idx="2309">
                  <c:v>0.24379661679267883</c:v>
                </c:pt>
                <c:pt idx="2310">
                  <c:v>0.24367405474185944</c:v>
                </c:pt>
                <c:pt idx="2311">
                  <c:v>0.24373821914196014</c:v>
                </c:pt>
                <c:pt idx="2312">
                  <c:v>0.24374951422214508</c:v>
                </c:pt>
                <c:pt idx="2313">
                  <c:v>0.24389550089836121</c:v>
                </c:pt>
                <c:pt idx="2314">
                  <c:v>0.24398066103458405</c:v>
                </c:pt>
                <c:pt idx="2315">
                  <c:v>0.24385625123977661</c:v>
                </c:pt>
                <c:pt idx="2316">
                  <c:v>0.24384218454360962</c:v>
                </c:pt>
                <c:pt idx="2317">
                  <c:v>0.24371065199375153</c:v>
                </c:pt>
                <c:pt idx="2318">
                  <c:v>0.24364469945430756</c:v>
                </c:pt>
                <c:pt idx="2319">
                  <c:v>0.24379181861877441</c:v>
                </c:pt>
                <c:pt idx="2320">
                  <c:v>0.24399355053901672</c:v>
                </c:pt>
                <c:pt idx="2321">
                  <c:v>0.24383483827114105</c:v>
                </c:pt>
                <c:pt idx="2322">
                  <c:v>0.24364137649536133</c:v>
                </c:pt>
                <c:pt idx="2323">
                  <c:v>0.24379494786262512</c:v>
                </c:pt>
                <c:pt idx="2324">
                  <c:v>0.24403658509254456</c:v>
                </c:pt>
                <c:pt idx="2325">
                  <c:v>0.24400931596755981</c:v>
                </c:pt>
                <c:pt idx="2326">
                  <c:v>0.24378876388072968</c:v>
                </c:pt>
                <c:pt idx="2327">
                  <c:v>0.24372103810310364</c:v>
                </c:pt>
                <c:pt idx="2328">
                  <c:v>0.243988037109375</c:v>
                </c:pt>
                <c:pt idx="2329">
                  <c:v>0.24388949573040009</c:v>
                </c:pt>
                <c:pt idx="2330">
                  <c:v>0.24383437633514404</c:v>
                </c:pt>
                <c:pt idx="2331">
                  <c:v>0.24371337890625</c:v>
                </c:pt>
                <c:pt idx="2332">
                  <c:v>0.24354824423789978</c:v>
                </c:pt>
                <c:pt idx="2333">
                  <c:v>0.24349753558635712</c:v>
                </c:pt>
                <c:pt idx="2334">
                  <c:v>0.24374322593212128</c:v>
                </c:pt>
                <c:pt idx="2335">
                  <c:v>0.24403165280818939</c:v>
                </c:pt>
                <c:pt idx="2336">
                  <c:v>0.24399277567863464</c:v>
                </c:pt>
                <c:pt idx="2337">
                  <c:v>0.24432095885276794</c:v>
                </c:pt>
                <c:pt idx="2338">
                  <c:v>0.24421116709709167</c:v>
                </c:pt>
                <c:pt idx="2339">
                  <c:v>0.24379919469356537</c:v>
                </c:pt>
                <c:pt idx="2340">
                  <c:v>0.24374184012413025</c:v>
                </c:pt>
                <c:pt idx="2341">
                  <c:v>0.24368467926979065</c:v>
                </c:pt>
                <c:pt idx="2342">
                  <c:v>0.24384729564189911</c:v>
                </c:pt>
                <c:pt idx="2343">
                  <c:v>0.24392710626125336</c:v>
                </c:pt>
                <c:pt idx="2344">
                  <c:v>0.24407011270523071</c:v>
                </c:pt>
                <c:pt idx="2345">
                  <c:v>0.24402891099452972</c:v>
                </c:pt>
                <c:pt idx="2346">
                  <c:v>0.2436891496181488</c:v>
                </c:pt>
                <c:pt idx="2347">
                  <c:v>0.24361608922481537</c:v>
                </c:pt>
                <c:pt idx="2348">
                  <c:v>0.2440611869096756</c:v>
                </c:pt>
                <c:pt idx="2349">
                  <c:v>0.24388973414897919</c:v>
                </c:pt>
                <c:pt idx="2350">
                  <c:v>0.2434985339641571</c:v>
                </c:pt>
                <c:pt idx="2351">
                  <c:v>0.24352510273456573</c:v>
                </c:pt>
                <c:pt idx="2352">
                  <c:v>0.24381284415721893</c:v>
                </c:pt>
                <c:pt idx="2353">
                  <c:v>0.24402953684329987</c:v>
                </c:pt>
                <c:pt idx="2354">
                  <c:v>0.24387021362781525</c:v>
                </c:pt>
                <c:pt idx="2355">
                  <c:v>0.24375483393669128</c:v>
                </c:pt>
                <c:pt idx="2356">
                  <c:v>0.24393032491207123</c:v>
                </c:pt>
                <c:pt idx="2357">
                  <c:v>0.243940070271492</c:v>
                </c:pt>
                <c:pt idx="2358">
                  <c:v>0.24389778077602386</c:v>
                </c:pt>
                <c:pt idx="2359">
                  <c:v>0.24395832419395447</c:v>
                </c:pt>
                <c:pt idx="2360">
                  <c:v>0.24381700158119202</c:v>
                </c:pt>
                <c:pt idx="2361">
                  <c:v>0.24354478716850281</c:v>
                </c:pt>
                <c:pt idx="2362">
                  <c:v>0.24330607056617737</c:v>
                </c:pt>
                <c:pt idx="2363">
                  <c:v>0.24361298978328705</c:v>
                </c:pt>
                <c:pt idx="2364">
                  <c:v>0.2435474693775177</c:v>
                </c:pt>
                <c:pt idx="2365">
                  <c:v>0.24396437406539917</c:v>
                </c:pt>
                <c:pt idx="2366">
                  <c:v>0.24416224658489227</c:v>
                </c:pt>
                <c:pt idx="2367">
                  <c:v>0.24393050372600555</c:v>
                </c:pt>
                <c:pt idx="2368">
                  <c:v>0.24378518760204315</c:v>
                </c:pt>
                <c:pt idx="2369">
                  <c:v>0.24379619956016541</c:v>
                </c:pt>
                <c:pt idx="2370">
                  <c:v>0.24376949667930603</c:v>
                </c:pt>
                <c:pt idx="2371">
                  <c:v>0.24372915923595428</c:v>
                </c:pt>
                <c:pt idx="2372">
                  <c:v>0.24394752085208893</c:v>
                </c:pt>
                <c:pt idx="2373">
                  <c:v>0.24396756291389465</c:v>
                </c:pt>
                <c:pt idx="2374">
                  <c:v>0.24358926713466644</c:v>
                </c:pt>
                <c:pt idx="2375">
                  <c:v>0.24345450103282928</c:v>
                </c:pt>
                <c:pt idx="2376">
                  <c:v>0.24414642155170441</c:v>
                </c:pt>
                <c:pt idx="2377">
                  <c:v>0.24411967396736145</c:v>
                </c:pt>
                <c:pt idx="2378">
                  <c:v>0.24408064782619476</c:v>
                </c:pt>
                <c:pt idx="2379">
                  <c:v>0.24378228187561035</c:v>
                </c:pt>
                <c:pt idx="2380">
                  <c:v>0.24381081759929657</c:v>
                </c:pt>
                <c:pt idx="2381">
                  <c:v>0.2441791296005249</c:v>
                </c:pt>
                <c:pt idx="2382">
                  <c:v>0.24409525096416473</c:v>
                </c:pt>
                <c:pt idx="2383">
                  <c:v>0.24377372860908508</c:v>
                </c:pt>
                <c:pt idx="2384">
                  <c:v>0.24375937879085541</c:v>
                </c:pt>
                <c:pt idx="2385">
                  <c:v>0.24383409321308136</c:v>
                </c:pt>
                <c:pt idx="2386">
                  <c:v>0.24381911754608154</c:v>
                </c:pt>
                <c:pt idx="2387">
                  <c:v>0.24386268854141235</c:v>
                </c:pt>
                <c:pt idx="2388">
                  <c:v>0.24377699196338654</c:v>
                </c:pt>
                <c:pt idx="2389">
                  <c:v>0.243583083152771</c:v>
                </c:pt>
                <c:pt idx="2390">
                  <c:v>0.24352869391441345</c:v>
                </c:pt>
                <c:pt idx="2391">
                  <c:v>0.24386988580226898</c:v>
                </c:pt>
                <c:pt idx="2392">
                  <c:v>0.24368950724601746</c:v>
                </c:pt>
                <c:pt idx="2393">
                  <c:v>0.2438013106584549</c:v>
                </c:pt>
                <c:pt idx="2394">
                  <c:v>0.24403584003448486</c:v>
                </c:pt>
                <c:pt idx="2395">
                  <c:v>0.24391269683837891</c:v>
                </c:pt>
                <c:pt idx="2396">
                  <c:v>0.24386432766914368</c:v>
                </c:pt>
                <c:pt idx="2397">
                  <c:v>0.24391789734363556</c:v>
                </c:pt>
                <c:pt idx="2398">
                  <c:v>0.24389806389808655</c:v>
                </c:pt>
                <c:pt idx="2399">
                  <c:v>0.24386511743068695</c:v>
                </c:pt>
                <c:pt idx="2400">
                  <c:v>0.24396523833274841</c:v>
                </c:pt>
                <c:pt idx="2401">
                  <c:v>0.24403096735477448</c:v>
                </c:pt>
                <c:pt idx="2402">
                  <c:v>0.24360157549381256</c:v>
                </c:pt>
                <c:pt idx="2403">
                  <c:v>0.24354700744152069</c:v>
                </c:pt>
                <c:pt idx="2404">
                  <c:v>0.24375432729721069</c:v>
                </c:pt>
                <c:pt idx="2405">
                  <c:v>0.24374185502529144</c:v>
                </c:pt>
                <c:pt idx="2406">
                  <c:v>0.2437664270401001</c:v>
                </c:pt>
                <c:pt idx="2407">
                  <c:v>0.24361373484134674</c:v>
                </c:pt>
                <c:pt idx="2408">
                  <c:v>0.24373191595077515</c:v>
                </c:pt>
                <c:pt idx="2409">
                  <c:v>0.24389569461345673</c:v>
                </c:pt>
                <c:pt idx="2410">
                  <c:v>0.2438664436340332</c:v>
                </c:pt>
                <c:pt idx="2411">
                  <c:v>0.24371904134750366</c:v>
                </c:pt>
                <c:pt idx="2412">
                  <c:v>0.24389494955539703</c:v>
                </c:pt>
                <c:pt idx="2413">
                  <c:v>0.24387525022029877</c:v>
                </c:pt>
                <c:pt idx="2414">
                  <c:v>0.24410298466682434</c:v>
                </c:pt>
                <c:pt idx="2415">
                  <c:v>0.24418929219245911</c:v>
                </c:pt>
                <c:pt idx="2416">
                  <c:v>0.24386952817440033</c:v>
                </c:pt>
                <c:pt idx="2417">
                  <c:v>0.24366593360900879</c:v>
                </c:pt>
                <c:pt idx="2418">
                  <c:v>0.24378405511379242</c:v>
                </c:pt>
                <c:pt idx="2419">
                  <c:v>0.24383872747421265</c:v>
                </c:pt>
                <c:pt idx="2420">
                  <c:v>0.24384203553199768</c:v>
                </c:pt>
                <c:pt idx="2421">
                  <c:v>0.24378004670143127</c:v>
                </c:pt>
                <c:pt idx="2422">
                  <c:v>0.2439604252576828</c:v>
                </c:pt>
                <c:pt idx="2423">
                  <c:v>0.24392938613891602</c:v>
                </c:pt>
                <c:pt idx="2424">
                  <c:v>0.24384161829948425</c:v>
                </c:pt>
                <c:pt idx="2425">
                  <c:v>0.24384172260761261</c:v>
                </c:pt>
                <c:pt idx="2426">
                  <c:v>0.24378715455532074</c:v>
                </c:pt>
                <c:pt idx="2427">
                  <c:v>0.24371887743473053</c:v>
                </c:pt>
                <c:pt idx="2428">
                  <c:v>0.2437274158000946</c:v>
                </c:pt>
                <c:pt idx="2429">
                  <c:v>0.24372009932994843</c:v>
                </c:pt>
                <c:pt idx="2430">
                  <c:v>0.24361737072467804</c:v>
                </c:pt>
                <c:pt idx="2431">
                  <c:v>0.24366855621337891</c:v>
                </c:pt>
                <c:pt idx="2432">
                  <c:v>0.24376754462718964</c:v>
                </c:pt>
                <c:pt idx="2433">
                  <c:v>0.24377566576004028</c:v>
                </c:pt>
                <c:pt idx="2434">
                  <c:v>0.24360764026641846</c:v>
                </c:pt>
                <c:pt idx="2435">
                  <c:v>0.24360130727291107</c:v>
                </c:pt>
                <c:pt idx="2436">
                  <c:v>0.243739053606987</c:v>
                </c:pt>
                <c:pt idx="2437">
                  <c:v>0.24373307824134827</c:v>
                </c:pt>
                <c:pt idx="2438">
                  <c:v>0.24365699291229248</c:v>
                </c:pt>
                <c:pt idx="2439">
                  <c:v>0.24369901418685913</c:v>
                </c:pt>
                <c:pt idx="2440">
                  <c:v>0.24367693066596985</c:v>
                </c:pt>
                <c:pt idx="2441">
                  <c:v>0.24363136291503906</c:v>
                </c:pt>
                <c:pt idx="2442">
                  <c:v>0.24382451176643372</c:v>
                </c:pt>
                <c:pt idx="2443">
                  <c:v>0.24378451704978943</c:v>
                </c:pt>
                <c:pt idx="2444">
                  <c:v>0.24364779889583588</c:v>
                </c:pt>
                <c:pt idx="2445">
                  <c:v>0.24355389177799225</c:v>
                </c:pt>
                <c:pt idx="2446">
                  <c:v>0.24366003274917603</c:v>
                </c:pt>
                <c:pt idx="2447">
                  <c:v>0.24367302656173706</c:v>
                </c:pt>
                <c:pt idx="2448">
                  <c:v>0.24383892118930817</c:v>
                </c:pt>
                <c:pt idx="2449">
                  <c:v>0.2438666969537735</c:v>
                </c:pt>
                <c:pt idx="2450">
                  <c:v>0.24387602508068085</c:v>
                </c:pt>
                <c:pt idx="2451">
                  <c:v>0.24368216097354889</c:v>
                </c:pt>
                <c:pt idx="2452">
                  <c:v>0.24363814294338226</c:v>
                </c:pt>
                <c:pt idx="2453">
                  <c:v>0.24373425543308258</c:v>
                </c:pt>
                <c:pt idx="2454">
                  <c:v>0.24371415376663208</c:v>
                </c:pt>
                <c:pt idx="2455">
                  <c:v>0.24368308484554291</c:v>
                </c:pt>
                <c:pt idx="2456">
                  <c:v>0.24372187256813049</c:v>
                </c:pt>
                <c:pt idx="2457">
                  <c:v>0.24383500218391418</c:v>
                </c:pt>
                <c:pt idx="2458">
                  <c:v>0.24359065294265747</c:v>
                </c:pt>
                <c:pt idx="2459">
                  <c:v>0.24359370768070221</c:v>
                </c:pt>
                <c:pt idx="2460">
                  <c:v>0.2439088374376297</c:v>
                </c:pt>
                <c:pt idx="2461">
                  <c:v>0.2438267320394516</c:v>
                </c:pt>
                <c:pt idx="2462">
                  <c:v>0.24370808899402618</c:v>
                </c:pt>
                <c:pt idx="2463">
                  <c:v>0.24396584928035736</c:v>
                </c:pt>
                <c:pt idx="2464">
                  <c:v>0.24401439726352692</c:v>
                </c:pt>
                <c:pt idx="2465">
                  <c:v>0.2437962144613266</c:v>
                </c:pt>
                <c:pt idx="2466">
                  <c:v>0.24389509856700897</c:v>
                </c:pt>
                <c:pt idx="2467">
                  <c:v>0.24402263760566711</c:v>
                </c:pt>
                <c:pt idx="2468">
                  <c:v>0.24395877122879028</c:v>
                </c:pt>
                <c:pt idx="2469">
                  <c:v>0.24404308199882507</c:v>
                </c:pt>
                <c:pt idx="2470">
                  <c:v>0.24407389760017395</c:v>
                </c:pt>
                <c:pt idx="2471">
                  <c:v>0.24404758214950562</c:v>
                </c:pt>
                <c:pt idx="2472">
                  <c:v>0.24403925240039825</c:v>
                </c:pt>
                <c:pt idx="2473">
                  <c:v>0.24394610524177551</c:v>
                </c:pt>
                <c:pt idx="2474">
                  <c:v>0.24381798505783081</c:v>
                </c:pt>
                <c:pt idx="2475">
                  <c:v>0.24387781322002411</c:v>
                </c:pt>
                <c:pt idx="2476">
                  <c:v>0.24394756555557251</c:v>
                </c:pt>
                <c:pt idx="2477">
                  <c:v>0.2442573755979538</c:v>
                </c:pt>
                <c:pt idx="2478">
                  <c:v>0.24402868747711182</c:v>
                </c:pt>
                <c:pt idx="2479">
                  <c:v>0.24392542243003845</c:v>
                </c:pt>
                <c:pt idx="2480">
                  <c:v>0.243914395570755</c:v>
                </c:pt>
                <c:pt idx="2481">
                  <c:v>0.24415560066699982</c:v>
                </c:pt>
                <c:pt idx="2482">
                  <c:v>0.2439943253993988</c:v>
                </c:pt>
                <c:pt idx="2483">
                  <c:v>0.24381372332572937</c:v>
                </c:pt>
                <c:pt idx="2484">
                  <c:v>0.24407397210597992</c:v>
                </c:pt>
                <c:pt idx="2485">
                  <c:v>0.24399282038211823</c:v>
                </c:pt>
                <c:pt idx="2486">
                  <c:v>0.24375706911087036</c:v>
                </c:pt>
                <c:pt idx="2487">
                  <c:v>0.24360388517379761</c:v>
                </c:pt>
                <c:pt idx="2488">
                  <c:v>0.24317249655723572</c:v>
                </c:pt>
                <c:pt idx="2489">
                  <c:v>0.24304486811161041</c:v>
                </c:pt>
                <c:pt idx="2490">
                  <c:v>0.2432674765586853</c:v>
                </c:pt>
                <c:pt idx="2491">
                  <c:v>0.24342900514602661</c:v>
                </c:pt>
                <c:pt idx="2492">
                  <c:v>0.24381089210510254</c:v>
                </c:pt>
                <c:pt idx="2493">
                  <c:v>0.24395653605461121</c:v>
                </c:pt>
                <c:pt idx="2494">
                  <c:v>0.24413454532623291</c:v>
                </c:pt>
                <c:pt idx="2495">
                  <c:v>0.24400833249092102</c:v>
                </c:pt>
                <c:pt idx="2496">
                  <c:v>0.24382512271404266</c:v>
                </c:pt>
                <c:pt idx="2497">
                  <c:v>0.24384911358356476</c:v>
                </c:pt>
                <c:pt idx="2498">
                  <c:v>0.24388186633586884</c:v>
                </c:pt>
                <c:pt idx="2499">
                  <c:v>0.24394756555557251</c:v>
                </c:pt>
                <c:pt idx="2500">
                  <c:v>0.24399204552173615</c:v>
                </c:pt>
                <c:pt idx="2501">
                  <c:v>0.2439105212688446</c:v>
                </c:pt>
                <c:pt idx="2502">
                  <c:v>0.24395500123500824</c:v>
                </c:pt>
                <c:pt idx="2503">
                  <c:v>0.24408264458179474</c:v>
                </c:pt>
                <c:pt idx="2504">
                  <c:v>0.24412438273429871</c:v>
                </c:pt>
                <c:pt idx="2505">
                  <c:v>0.24403730034828186</c:v>
                </c:pt>
                <c:pt idx="2506">
                  <c:v>0.24392729997634888</c:v>
                </c:pt>
                <c:pt idx="2507">
                  <c:v>0.2437591552734375</c:v>
                </c:pt>
                <c:pt idx="2508">
                  <c:v>0.24383994936943054</c:v>
                </c:pt>
                <c:pt idx="2509">
                  <c:v>0.24382394552230835</c:v>
                </c:pt>
                <c:pt idx="2510">
                  <c:v>0.24372023344039917</c:v>
                </c:pt>
                <c:pt idx="2511">
                  <c:v>0.24398098886013031</c:v>
                </c:pt>
                <c:pt idx="2512">
                  <c:v>0.24394859373569489</c:v>
                </c:pt>
                <c:pt idx="2513">
                  <c:v>0.24373997747898102</c:v>
                </c:pt>
                <c:pt idx="2514">
                  <c:v>0.24386893212795258</c:v>
                </c:pt>
                <c:pt idx="2515">
                  <c:v>0.24415142834186554</c:v>
                </c:pt>
                <c:pt idx="2516">
                  <c:v>0.24393784999847412</c:v>
                </c:pt>
                <c:pt idx="2517">
                  <c:v>0.24381908774375916</c:v>
                </c:pt>
                <c:pt idx="2518">
                  <c:v>0.24398061633110046</c:v>
                </c:pt>
                <c:pt idx="2519">
                  <c:v>0.24412573873996735</c:v>
                </c:pt>
                <c:pt idx="2520">
                  <c:v>0.24397170543670654</c:v>
                </c:pt>
                <c:pt idx="2521">
                  <c:v>0.24385210871696472</c:v>
                </c:pt>
                <c:pt idx="2522">
                  <c:v>0.24384240806102753</c:v>
                </c:pt>
                <c:pt idx="2523">
                  <c:v>0.24375256896018982</c:v>
                </c:pt>
                <c:pt idx="2524">
                  <c:v>0.24373453855514526</c:v>
                </c:pt>
                <c:pt idx="2525">
                  <c:v>0.24387060105800629</c:v>
                </c:pt>
                <c:pt idx="2526">
                  <c:v>0.24388036131858826</c:v>
                </c:pt>
                <c:pt idx="2527">
                  <c:v>0.24390062689781189</c:v>
                </c:pt>
                <c:pt idx="2528">
                  <c:v>0.24389311671257019</c:v>
                </c:pt>
                <c:pt idx="2529">
                  <c:v>0.24378035962581635</c:v>
                </c:pt>
                <c:pt idx="2530">
                  <c:v>0.24391743540763855</c:v>
                </c:pt>
                <c:pt idx="2531">
                  <c:v>0.24393028020858765</c:v>
                </c:pt>
                <c:pt idx="2532">
                  <c:v>0.24386084079742432</c:v>
                </c:pt>
                <c:pt idx="2533">
                  <c:v>0.24384965002536774</c:v>
                </c:pt>
                <c:pt idx="2534">
                  <c:v>0.24384927749633789</c:v>
                </c:pt>
                <c:pt idx="2535">
                  <c:v>0.24389846622943878</c:v>
                </c:pt>
                <c:pt idx="2536">
                  <c:v>0.24392175674438477</c:v>
                </c:pt>
                <c:pt idx="2537">
                  <c:v>0.24379482865333557</c:v>
                </c:pt>
                <c:pt idx="2538">
                  <c:v>0.243864506483078</c:v>
                </c:pt>
                <c:pt idx="2539">
                  <c:v>0.24387750029563904</c:v>
                </c:pt>
                <c:pt idx="2540">
                  <c:v>0.2438027560710907</c:v>
                </c:pt>
                <c:pt idx="2541">
                  <c:v>0.24383138120174408</c:v>
                </c:pt>
                <c:pt idx="2542">
                  <c:v>0.24416571855545044</c:v>
                </c:pt>
                <c:pt idx="2543">
                  <c:v>0.24391600489616394</c:v>
                </c:pt>
                <c:pt idx="2544">
                  <c:v>0.24392008781433105</c:v>
                </c:pt>
                <c:pt idx="2545">
                  <c:v>0.24382862448692322</c:v>
                </c:pt>
                <c:pt idx="2546">
                  <c:v>0.24393592774868011</c:v>
                </c:pt>
                <c:pt idx="2547">
                  <c:v>0.24399873614311218</c:v>
                </c:pt>
                <c:pt idx="2548">
                  <c:v>0.2438766211271286</c:v>
                </c:pt>
                <c:pt idx="2549">
                  <c:v>0.24400220811367035</c:v>
                </c:pt>
                <c:pt idx="2550">
                  <c:v>0.24381986260414124</c:v>
                </c:pt>
                <c:pt idx="2551">
                  <c:v>0.2437940239906311</c:v>
                </c:pt>
                <c:pt idx="2552">
                  <c:v>0.24378955364227295</c:v>
                </c:pt>
                <c:pt idx="2553">
                  <c:v>0.24371740221977234</c:v>
                </c:pt>
                <c:pt idx="2554">
                  <c:v>0.24389389157295227</c:v>
                </c:pt>
                <c:pt idx="2555">
                  <c:v>0.24392196536064148</c:v>
                </c:pt>
                <c:pt idx="2556">
                  <c:v>0.24386879801750183</c:v>
                </c:pt>
                <c:pt idx="2557">
                  <c:v>0.24399706721305847</c:v>
                </c:pt>
                <c:pt idx="2558">
                  <c:v>0.24397718906402588</c:v>
                </c:pt>
                <c:pt idx="2559">
                  <c:v>0.2438664585351944</c:v>
                </c:pt>
                <c:pt idx="2560">
                  <c:v>0.24375268816947937</c:v>
                </c:pt>
                <c:pt idx="2561">
                  <c:v>0.24378375709056854</c:v>
                </c:pt>
                <c:pt idx="2562">
                  <c:v>0.24385850131511688</c:v>
                </c:pt>
                <c:pt idx="2563">
                  <c:v>0.24400283396244049</c:v>
                </c:pt>
                <c:pt idx="2564">
                  <c:v>0.24392020702362061</c:v>
                </c:pt>
                <c:pt idx="2565">
                  <c:v>0.24399583041667938</c:v>
                </c:pt>
                <c:pt idx="2566">
                  <c:v>0.24396030604839325</c:v>
                </c:pt>
                <c:pt idx="2567">
                  <c:v>0.24392631649971008</c:v>
                </c:pt>
                <c:pt idx="2568">
                  <c:v>0.24384020268917084</c:v>
                </c:pt>
                <c:pt idx="2569">
                  <c:v>0.24420465528964996</c:v>
                </c:pt>
                <c:pt idx="2570">
                  <c:v>0.24412603676319122</c:v>
                </c:pt>
                <c:pt idx="2571">
                  <c:v>0.2440553605556488</c:v>
                </c:pt>
                <c:pt idx="2572">
                  <c:v>0.24415582418441772</c:v>
                </c:pt>
                <c:pt idx="2573">
                  <c:v>0.24416355788707733</c:v>
                </c:pt>
                <c:pt idx="2574">
                  <c:v>0.24417194724082947</c:v>
                </c:pt>
                <c:pt idx="2575">
                  <c:v>0.24413944780826569</c:v>
                </c:pt>
                <c:pt idx="2576">
                  <c:v>0.24423466622829437</c:v>
                </c:pt>
                <c:pt idx="2577">
                  <c:v>0.24400728940963745</c:v>
                </c:pt>
                <c:pt idx="2578">
                  <c:v>0.24404498934745789</c:v>
                </c:pt>
                <c:pt idx="2579">
                  <c:v>0.24400912225246429</c:v>
                </c:pt>
                <c:pt idx="2580">
                  <c:v>0.24363113939762115</c:v>
                </c:pt>
                <c:pt idx="2581">
                  <c:v>0.24381706118583679</c:v>
                </c:pt>
                <c:pt idx="2582">
                  <c:v>0.24399895966053009</c:v>
                </c:pt>
                <c:pt idx="2583">
                  <c:v>0.24396432936191559</c:v>
                </c:pt>
                <c:pt idx="2584">
                  <c:v>0.24417510628700256</c:v>
                </c:pt>
                <c:pt idx="2585">
                  <c:v>0.24417884647846222</c:v>
                </c:pt>
                <c:pt idx="2586">
                  <c:v>0.24400480091571808</c:v>
                </c:pt>
                <c:pt idx="2587">
                  <c:v>0.24402497708797455</c:v>
                </c:pt>
                <c:pt idx="2588">
                  <c:v>0.24390506744384766</c:v>
                </c:pt>
                <c:pt idx="2589">
                  <c:v>0.24409161508083344</c:v>
                </c:pt>
                <c:pt idx="2590">
                  <c:v>0.24418283998966217</c:v>
                </c:pt>
                <c:pt idx="2591">
                  <c:v>0.24414137005805969</c:v>
                </c:pt>
                <c:pt idx="2592">
                  <c:v>0.24411962926387787</c:v>
                </c:pt>
                <c:pt idx="2593">
                  <c:v>0.24410541355609894</c:v>
                </c:pt>
                <c:pt idx="2594">
                  <c:v>0.24401938915252686</c:v>
                </c:pt>
                <c:pt idx="2595">
                  <c:v>0.24385575950145721</c:v>
                </c:pt>
                <c:pt idx="2596">
                  <c:v>0.24393282830715179</c:v>
                </c:pt>
                <c:pt idx="2597">
                  <c:v>0.24401472508907318</c:v>
                </c:pt>
                <c:pt idx="2598">
                  <c:v>0.24400079250335693</c:v>
                </c:pt>
                <c:pt idx="2599">
                  <c:v>0.24405188858509064</c:v>
                </c:pt>
                <c:pt idx="2600">
                  <c:v>0.24409101903438568</c:v>
                </c:pt>
                <c:pt idx="2601">
                  <c:v>0.24397936463356018</c:v>
                </c:pt>
                <c:pt idx="2602">
                  <c:v>0.24423570930957794</c:v>
                </c:pt>
                <c:pt idx="2603">
                  <c:v>0.24556045234203339</c:v>
                </c:pt>
                <c:pt idx="2604">
                  <c:v>0.24526569247245789</c:v>
                </c:pt>
                <c:pt idx="2605">
                  <c:v>0.24561430513858795</c:v>
                </c:pt>
                <c:pt idx="2606">
                  <c:v>0.24555745720863342</c:v>
                </c:pt>
                <c:pt idx="2607">
                  <c:v>0.24519622325897217</c:v>
                </c:pt>
                <c:pt idx="2608">
                  <c:v>0.24491555988788605</c:v>
                </c:pt>
                <c:pt idx="2609">
                  <c:v>0.24481974542140961</c:v>
                </c:pt>
                <c:pt idx="2610">
                  <c:v>0.24477700889110565</c:v>
                </c:pt>
                <c:pt idx="2611">
                  <c:v>0.24487051367759705</c:v>
                </c:pt>
                <c:pt idx="2612">
                  <c:v>0.24490214884281158</c:v>
                </c:pt>
                <c:pt idx="2613">
                  <c:v>0.24486047029495239</c:v>
                </c:pt>
                <c:pt idx="2614">
                  <c:v>0.24486538767814636</c:v>
                </c:pt>
                <c:pt idx="2615">
                  <c:v>0.24469222128391266</c:v>
                </c:pt>
                <c:pt idx="2616">
                  <c:v>0.24476587772369385</c:v>
                </c:pt>
                <c:pt idx="2617">
                  <c:v>0.24481064081192017</c:v>
                </c:pt>
                <c:pt idx="2618">
                  <c:v>0.24484680593013763</c:v>
                </c:pt>
                <c:pt idx="2619">
                  <c:v>0.24490360915660858</c:v>
                </c:pt>
                <c:pt idx="2620">
                  <c:v>0.24514147639274597</c:v>
                </c:pt>
                <c:pt idx="2621">
                  <c:v>0.24510683119297028</c:v>
                </c:pt>
                <c:pt idx="2622">
                  <c:v>0.24500761926174164</c:v>
                </c:pt>
                <c:pt idx="2623">
                  <c:v>0.24507933855056763</c:v>
                </c:pt>
                <c:pt idx="2624">
                  <c:v>0.24498985707759857</c:v>
                </c:pt>
                <c:pt idx="2625">
                  <c:v>0.24496038258075714</c:v>
                </c:pt>
                <c:pt idx="2626">
                  <c:v>0.24482151865959167</c:v>
                </c:pt>
                <c:pt idx="2627">
                  <c:v>0.24484764039516449</c:v>
                </c:pt>
                <c:pt idx="2628">
                  <c:v>0.24471218883991241</c:v>
                </c:pt>
                <c:pt idx="2629">
                  <c:v>0.24512043595314026</c:v>
                </c:pt>
                <c:pt idx="2630">
                  <c:v>0.24484880268573761</c:v>
                </c:pt>
                <c:pt idx="2631">
                  <c:v>0.24467842280864716</c:v>
                </c:pt>
                <c:pt idx="2632">
                  <c:v>0.24498331546783447</c:v>
                </c:pt>
                <c:pt idx="2633">
                  <c:v>0.24502815306186676</c:v>
                </c:pt>
                <c:pt idx="2634">
                  <c:v>0.24491822719573975</c:v>
                </c:pt>
                <c:pt idx="2635">
                  <c:v>0.24500824511051178</c:v>
                </c:pt>
                <c:pt idx="2636">
                  <c:v>0.24490343034267426</c:v>
                </c:pt>
                <c:pt idx="2637">
                  <c:v>0.2448776513338089</c:v>
                </c:pt>
                <c:pt idx="2638">
                  <c:v>0.24496945738792419</c:v>
                </c:pt>
                <c:pt idx="2639">
                  <c:v>0.2447902113199234</c:v>
                </c:pt>
                <c:pt idx="2640">
                  <c:v>0.24477618932723999</c:v>
                </c:pt>
                <c:pt idx="2641">
                  <c:v>0.24465088546276093</c:v>
                </c:pt>
                <c:pt idx="2642">
                  <c:v>0.24438121914863586</c:v>
                </c:pt>
                <c:pt idx="2643">
                  <c:v>0.2444549947977066</c:v>
                </c:pt>
                <c:pt idx="2644">
                  <c:v>0.24466560781002045</c:v>
                </c:pt>
                <c:pt idx="2645">
                  <c:v>0.24458408355712891</c:v>
                </c:pt>
                <c:pt idx="2646">
                  <c:v>0.24460507929325104</c:v>
                </c:pt>
                <c:pt idx="2647">
                  <c:v>0.24473288655281067</c:v>
                </c:pt>
                <c:pt idx="2648">
                  <c:v>0.24460497498512268</c:v>
                </c:pt>
                <c:pt idx="2649">
                  <c:v>0.24456217885017395</c:v>
                </c:pt>
                <c:pt idx="2650">
                  <c:v>0.24454517662525177</c:v>
                </c:pt>
                <c:pt idx="2651">
                  <c:v>0.24450004100799561</c:v>
                </c:pt>
                <c:pt idx="2652">
                  <c:v>0.24443691968917847</c:v>
                </c:pt>
                <c:pt idx="2653">
                  <c:v>0.24449792504310608</c:v>
                </c:pt>
                <c:pt idx="2654">
                  <c:v>0.24439814686775208</c:v>
                </c:pt>
                <c:pt idx="2655">
                  <c:v>0.24454808235168457</c:v>
                </c:pt>
                <c:pt idx="2656">
                  <c:v>0.24474808573722839</c:v>
                </c:pt>
                <c:pt idx="2657">
                  <c:v>0.24448379874229431</c:v>
                </c:pt>
                <c:pt idx="2658">
                  <c:v>0.24438558518886566</c:v>
                </c:pt>
                <c:pt idx="2659">
                  <c:v>0.24453823268413544</c:v>
                </c:pt>
                <c:pt idx="2660">
                  <c:v>0.24441584944725037</c:v>
                </c:pt>
                <c:pt idx="2661">
                  <c:v>0.24451489746570587</c:v>
                </c:pt>
                <c:pt idx="2662">
                  <c:v>0.24455289542675018</c:v>
                </c:pt>
                <c:pt idx="2663">
                  <c:v>0.24451330304145813</c:v>
                </c:pt>
                <c:pt idx="2664">
                  <c:v>0.2447124719619751</c:v>
                </c:pt>
                <c:pt idx="2665">
                  <c:v>0.24480424821376801</c:v>
                </c:pt>
                <c:pt idx="2666">
                  <c:v>0.24480107426643372</c:v>
                </c:pt>
                <c:pt idx="2667">
                  <c:v>0.24476072192192078</c:v>
                </c:pt>
                <c:pt idx="2668">
                  <c:v>0.2446807324886322</c:v>
                </c:pt>
                <c:pt idx="2669">
                  <c:v>0.2444518506526947</c:v>
                </c:pt>
                <c:pt idx="2670">
                  <c:v>0.24471539258956909</c:v>
                </c:pt>
                <c:pt idx="2671">
                  <c:v>0.24485594034194946</c:v>
                </c:pt>
                <c:pt idx="2672">
                  <c:v>0.24479939043521881</c:v>
                </c:pt>
                <c:pt idx="2673">
                  <c:v>0.2446623295545578</c:v>
                </c:pt>
                <c:pt idx="2674">
                  <c:v>0.24502138793468475</c:v>
                </c:pt>
                <c:pt idx="2675">
                  <c:v>0.24501326680183411</c:v>
                </c:pt>
                <c:pt idx="2676">
                  <c:v>0.24507324397563934</c:v>
                </c:pt>
                <c:pt idx="2677">
                  <c:v>0.24503873288631439</c:v>
                </c:pt>
                <c:pt idx="2678">
                  <c:v>0.24484008550643921</c:v>
                </c:pt>
                <c:pt idx="2679">
                  <c:v>0.24476124346256256</c:v>
                </c:pt>
                <c:pt idx="2680">
                  <c:v>0.2448790967464447</c:v>
                </c:pt>
                <c:pt idx="2681">
                  <c:v>0.24471443891525269</c:v>
                </c:pt>
                <c:pt idx="2682">
                  <c:v>0.24506869912147522</c:v>
                </c:pt>
                <c:pt idx="2683">
                  <c:v>0.2450050562620163</c:v>
                </c:pt>
                <c:pt idx="2684">
                  <c:v>0.24483731389045715</c:v>
                </c:pt>
                <c:pt idx="2685">
                  <c:v>0.24509613215923309</c:v>
                </c:pt>
                <c:pt idx="2686">
                  <c:v>0.24513217806816101</c:v>
                </c:pt>
                <c:pt idx="2687">
                  <c:v>0.24507477879524231</c:v>
                </c:pt>
                <c:pt idx="2688">
                  <c:v>0.24496535956859589</c:v>
                </c:pt>
                <c:pt idx="2689">
                  <c:v>0.24481874704360962</c:v>
                </c:pt>
                <c:pt idx="2690">
                  <c:v>0.24473121762275696</c:v>
                </c:pt>
                <c:pt idx="2691">
                  <c:v>0.2448093593120575</c:v>
                </c:pt>
                <c:pt idx="2692">
                  <c:v>0.24487827718257904</c:v>
                </c:pt>
                <c:pt idx="2693">
                  <c:v>0.24481847882270813</c:v>
                </c:pt>
                <c:pt idx="2694">
                  <c:v>0.2449081689119339</c:v>
                </c:pt>
                <c:pt idx="2695">
                  <c:v>0.24457849562168121</c:v>
                </c:pt>
                <c:pt idx="2696">
                  <c:v>0.24411661922931671</c:v>
                </c:pt>
                <c:pt idx="2697">
                  <c:v>0.24428579211235046</c:v>
                </c:pt>
                <c:pt idx="2698">
                  <c:v>0.24455596506595612</c:v>
                </c:pt>
                <c:pt idx="2699">
                  <c:v>0.24447983503341675</c:v>
                </c:pt>
                <c:pt idx="2700">
                  <c:v>0.24445943534374237</c:v>
                </c:pt>
                <c:pt idx="2701">
                  <c:v>0.24446330964565277</c:v>
                </c:pt>
                <c:pt idx="2702">
                  <c:v>0.24446842074394226</c:v>
                </c:pt>
                <c:pt idx="2703">
                  <c:v>0.24459506571292877</c:v>
                </c:pt>
                <c:pt idx="2704">
                  <c:v>0.24446219205856323</c:v>
                </c:pt>
                <c:pt idx="2705">
                  <c:v>0.2441745400428772</c:v>
                </c:pt>
                <c:pt idx="2706">
                  <c:v>0.24456650018692017</c:v>
                </c:pt>
                <c:pt idx="2707">
                  <c:v>0.24450354278087616</c:v>
                </c:pt>
                <c:pt idx="2708">
                  <c:v>0.24446867406368256</c:v>
                </c:pt>
                <c:pt idx="2709">
                  <c:v>0.24454101920127869</c:v>
                </c:pt>
                <c:pt idx="2710">
                  <c:v>0.24438637495040894</c:v>
                </c:pt>
                <c:pt idx="2711">
                  <c:v>0.24435405433177948</c:v>
                </c:pt>
                <c:pt idx="2712">
                  <c:v>0.24453507363796234</c:v>
                </c:pt>
                <c:pt idx="2713">
                  <c:v>0.24464432895183563</c:v>
                </c:pt>
                <c:pt idx="2714">
                  <c:v>0.2446533739566803</c:v>
                </c:pt>
                <c:pt idx="2715">
                  <c:v>0.2446330189704895</c:v>
                </c:pt>
                <c:pt idx="2716">
                  <c:v>0.2445366233587265</c:v>
                </c:pt>
                <c:pt idx="2717">
                  <c:v>0.24452213943004608</c:v>
                </c:pt>
                <c:pt idx="2718">
                  <c:v>0.24455396831035614</c:v>
                </c:pt>
                <c:pt idx="2719">
                  <c:v>0.244416743516922</c:v>
                </c:pt>
                <c:pt idx="2720">
                  <c:v>0.24486188590526581</c:v>
                </c:pt>
                <c:pt idx="2721">
                  <c:v>0.24495619535446167</c:v>
                </c:pt>
                <c:pt idx="2722">
                  <c:v>0.24442122876644135</c:v>
                </c:pt>
                <c:pt idx="2723">
                  <c:v>0.24436171352863312</c:v>
                </c:pt>
                <c:pt idx="2724">
                  <c:v>0.24452336132526398</c:v>
                </c:pt>
                <c:pt idx="2725">
                  <c:v>0.24454045295715332</c:v>
                </c:pt>
                <c:pt idx="2726">
                  <c:v>0.24466335773468018</c:v>
                </c:pt>
                <c:pt idx="2727">
                  <c:v>0.24509069323539734</c:v>
                </c:pt>
                <c:pt idx="2728">
                  <c:v>0.24494029581546783</c:v>
                </c:pt>
                <c:pt idx="2729">
                  <c:v>0.24497842788696289</c:v>
                </c:pt>
                <c:pt idx="2730">
                  <c:v>0.24486882984638214</c:v>
                </c:pt>
                <c:pt idx="2731">
                  <c:v>0.24448773264884949</c:v>
                </c:pt>
                <c:pt idx="2732">
                  <c:v>0.24440795183181763</c:v>
                </c:pt>
                <c:pt idx="2733">
                  <c:v>0.24456824362277985</c:v>
                </c:pt>
                <c:pt idx="2734">
                  <c:v>0.24460941553115845</c:v>
                </c:pt>
                <c:pt idx="2735">
                  <c:v>0.24466468393802643</c:v>
                </c:pt>
                <c:pt idx="2736">
                  <c:v>0.24458853900432587</c:v>
                </c:pt>
                <c:pt idx="2737">
                  <c:v>0.24463321268558502</c:v>
                </c:pt>
                <c:pt idx="2738">
                  <c:v>0.2448844313621521</c:v>
                </c:pt>
                <c:pt idx="2739">
                  <c:v>0.2449471652507782</c:v>
                </c:pt>
                <c:pt idx="2740">
                  <c:v>0.24478635191917419</c:v>
                </c:pt>
                <c:pt idx="2741">
                  <c:v>0.24477523565292358</c:v>
                </c:pt>
                <c:pt idx="2742">
                  <c:v>0.2446887344121933</c:v>
                </c:pt>
                <c:pt idx="2743">
                  <c:v>0.24465130269527435</c:v>
                </c:pt>
                <c:pt idx="2744">
                  <c:v>0.24479836225509644</c:v>
                </c:pt>
                <c:pt idx="2745">
                  <c:v>0.24450632929801941</c:v>
                </c:pt>
                <c:pt idx="2746">
                  <c:v>0.24456846714019775</c:v>
                </c:pt>
                <c:pt idx="2747">
                  <c:v>0.24514304101467133</c:v>
                </c:pt>
                <c:pt idx="2748">
                  <c:v>0.24490948021411896</c:v>
                </c:pt>
                <c:pt idx="2749">
                  <c:v>0.24481920897960663</c:v>
                </c:pt>
                <c:pt idx="2750">
                  <c:v>0.24489745497703552</c:v>
                </c:pt>
                <c:pt idx="2751">
                  <c:v>0.24468517303466797</c:v>
                </c:pt>
                <c:pt idx="2752">
                  <c:v>0.24456347525119781</c:v>
                </c:pt>
                <c:pt idx="2753">
                  <c:v>0.24490052461624146</c:v>
                </c:pt>
                <c:pt idx="2754">
                  <c:v>0.24491485953330994</c:v>
                </c:pt>
                <c:pt idx="2755">
                  <c:v>0.24495552480220795</c:v>
                </c:pt>
                <c:pt idx="2756">
                  <c:v>0.24483516812324524</c:v>
                </c:pt>
                <c:pt idx="2757">
                  <c:v>0.24458940327167511</c:v>
                </c:pt>
                <c:pt idx="2758">
                  <c:v>0.24454200267791748</c:v>
                </c:pt>
                <c:pt idx="2759">
                  <c:v>0.24474336206912994</c:v>
                </c:pt>
                <c:pt idx="2760">
                  <c:v>0.24487455189228058</c:v>
                </c:pt>
                <c:pt idx="2761">
                  <c:v>0.24489730596542358</c:v>
                </c:pt>
                <c:pt idx="2762">
                  <c:v>0.24480144679546356</c:v>
                </c:pt>
                <c:pt idx="2763">
                  <c:v>0.2446775883436203</c:v>
                </c:pt>
                <c:pt idx="2764">
                  <c:v>0.24475793540477753</c:v>
                </c:pt>
                <c:pt idx="2765">
                  <c:v>0.24491772055625916</c:v>
                </c:pt>
                <c:pt idx="2766">
                  <c:v>0.24477015435695648</c:v>
                </c:pt>
                <c:pt idx="2767">
                  <c:v>0.24471813440322876</c:v>
                </c:pt>
                <c:pt idx="2768">
                  <c:v>0.24464872479438782</c:v>
                </c:pt>
                <c:pt idx="2769">
                  <c:v>0.24449175596237183</c:v>
                </c:pt>
                <c:pt idx="2770">
                  <c:v>0.2446216344833374</c:v>
                </c:pt>
                <c:pt idx="2771">
                  <c:v>0.24455122649669647</c:v>
                </c:pt>
                <c:pt idx="2772">
                  <c:v>0.24446634948253632</c:v>
                </c:pt>
                <c:pt idx="2773">
                  <c:v>0.24438668787479401</c:v>
                </c:pt>
                <c:pt idx="2774">
                  <c:v>0.24401229619979858</c:v>
                </c:pt>
                <c:pt idx="2775">
                  <c:v>0.24395263195037842</c:v>
                </c:pt>
                <c:pt idx="2776">
                  <c:v>0.24412071704864502</c:v>
                </c:pt>
                <c:pt idx="2777">
                  <c:v>0.24399186670780182</c:v>
                </c:pt>
                <c:pt idx="2778">
                  <c:v>0.24433527886867523</c:v>
                </c:pt>
                <c:pt idx="2779">
                  <c:v>0.24458122253417969</c:v>
                </c:pt>
                <c:pt idx="2780">
                  <c:v>0.244569331407547</c:v>
                </c:pt>
                <c:pt idx="2781">
                  <c:v>0.24466033279895782</c:v>
                </c:pt>
                <c:pt idx="2782">
                  <c:v>0.24472670257091522</c:v>
                </c:pt>
                <c:pt idx="2783">
                  <c:v>0.24450322985649109</c:v>
                </c:pt>
                <c:pt idx="2784">
                  <c:v>0.24435104429721832</c:v>
                </c:pt>
                <c:pt idx="2785">
                  <c:v>0.2444487065076828</c:v>
                </c:pt>
                <c:pt idx="2786">
                  <c:v>0.24452735483646393</c:v>
                </c:pt>
                <c:pt idx="2787">
                  <c:v>0.24468143284320831</c:v>
                </c:pt>
                <c:pt idx="2788">
                  <c:v>0.24472266435623169</c:v>
                </c:pt>
                <c:pt idx="2789">
                  <c:v>0.24452374875545502</c:v>
                </c:pt>
                <c:pt idx="2790">
                  <c:v>0.24473440647125244</c:v>
                </c:pt>
                <c:pt idx="2791">
                  <c:v>0.24501767754554749</c:v>
                </c:pt>
                <c:pt idx="2792">
                  <c:v>0.24481317400932312</c:v>
                </c:pt>
                <c:pt idx="2793">
                  <c:v>0.24472755193710327</c:v>
                </c:pt>
                <c:pt idx="2794">
                  <c:v>0.24466618895530701</c:v>
                </c:pt>
                <c:pt idx="2795">
                  <c:v>0.24458007514476776</c:v>
                </c:pt>
                <c:pt idx="2796">
                  <c:v>0.244707852602005</c:v>
                </c:pt>
                <c:pt idx="2797">
                  <c:v>0.24461491405963898</c:v>
                </c:pt>
                <c:pt idx="2798">
                  <c:v>0.24450679123401642</c:v>
                </c:pt>
                <c:pt idx="2799">
                  <c:v>0.24471926689147949</c:v>
                </c:pt>
                <c:pt idx="2800">
                  <c:v>0.24470441043376923</c:v>
                </c:pt>
                <c:pt idx="2801">
                  <c:v>0.24479807913303375</c:v>
                </c:pt>
                <c:pt idx="2802">
                  <c:v>0.24491679668426514</c:v>
                </c:pt>
                <c:pt idx="2803">
                  <c:v>0.24482180178165436</c:v>
                </c:pt>
                <c:pt idx="2804">
                  <c:v>0.24465084075927734</c:v>
                </c:pt>
                <c:pt idx="2805">
                  <c:v>0.24482415616512299</c:v>
                </c:pt>
                <c:pt idx="2806">
                  <c:v>0.24478501081466675</c:v>
                </c:pt>
                <c:pt idx="2807">
                  <c:v>0.24483542144298553</c:v>
                </c:pt>
                <c:pt idx="2808">
                  <c:v>0.24488522112369537</c:v>
                </c:pt>
                <c:pt idx="2809">
                  <c:v>0.24470871686935425</c:v>
                </c:pt>
                <c:pt idx="2810">
                  <c:v>0.24466022849082947</c:v>
                </c:pt>
                <c:pt idx="2811">
                  <c:v>0.24476286768913269</c:v>
                </c:pt>
                <c:pt idx="2812">
                  <c:v>0.24466909468173981</c:v>
                </c:pt>
                <c:pt idx="2813">
                  <c:v>0.24480000138282776</c:v>
                </c:pt>
                <c:pt idx="2814">
                  <c:v>0.24496498703956604</c:v>
                </c:pt>
                <c:pt idx="2815">
                  <c:v>0.24458184838294983</c:v>
                </c:pt>
                <c:pt idx="2816">
                  <c:v>0.24464471638202667</c:v>
                </c:pt>
                <c:pt idx="2817">
                  <c:v>0.2448805570602417</c:v>
                </c:pt>
                <c:pt idx="2818">
                  <c:v>0.24489140510559082</c:v>
                </c:pt>
                <c:pt idx="2819">
                  <c:v>0.24480718374252319</c:v>
                </c:pt>
                <c:pt idx="2820">
                  <c:v>0.24475109577178955</c:v>
                </c:pt>
                <c:pt idx="2821">
                  <c:v>0.24473333358764648</c:v>
                </c:pt>
                <c:pt idx="2822">
                  <c:v>0.24482271075248718</c:v>
                </c:pt>
                <c:pt idx="2823">
                  <c:v>0.24479353427886963</c:v>
                </c:pt>
                <c:pt idx="2824">
                  <c:v>0.24465489387512207</c:v>
                </c:pt>
                <c:pt idx="2825">
                  <c:v>0.24480283260345459</c:v>
                </c:pt>
                <c:pt idx="2826">
                  <c:v>0.24485176801681519</c:v>
                </c:pt>
                <c:pt idx="2827">
                  <c:v>0.2447240799665451</c:v>
                </c:pt>
                <c:pt idx="2828">
                  <c:v>0.24488455057144165</c:v>
                </c:pt>
                <c:pt idx="2829">
                  <c:v>0.24489130079746246</c:v>
                </c:pt>
                <c:pt idx="2830">
                  <c:v>0.24473805725574493</c:v>
                </c:pt>
                <c:pt idx="2831">
                  <c:v>0.24470578134059906</c:v>
                </c:pt>
                <c:pt idx="2832">
                  <c:v>0.24462077021598816</c:v>
                </c:pt>
                <c:pt idx="2833">
                  <c:v>0.24475102126598358</c:v>
                </c:pt>
                <c:pt idx="2834">
                  <c:v>0.24485346674919128</c:v>
                </c:pt>
                <c:pt idx="2835">
                  <c:v>0.24462701380252838</c:v>
                </c:pt>
                <c:pt idx="2836">
                  <c:v>0.24467146396636963</c:v>
                </c:pt>
                <c:pt idx="2837">
                  <c:v>0.24466359615325928</c:v>
                </c:pt>
                <c:pt idx="2838">
                  <c:v>0.2445659339427948</c:v>
                </c:pt>
                <c:pt idx="2839">
                  <c:v>0.24475276470184326</c:v>
                </c:pt>
                <c:pt idx="2840">
                  <c:v>0.24493061006069183</c:v>
                </c:pt>
                <c:pt idx="2841">
                  <c:v>0.24480952322483063</c:v>
                </c:pt>
                <c:pt idx="2842">
                  <c:v>0.24472746253013611</c:v>
                </c:pt>
                <c:pt idx="2843">
                  <c:v>0.24484424293041229</c:v>
                </c:pt>
                <c:pt idx="2844">
                  <c:v>0.24487215280532837</c:v>
                </c:pt>
                <c:pt idx="2845">
                  <c:v>0.24481694400310516</c:v>
                </c:pt>
                <c:pt idx="2846">
                  <c:v>0.24479222297668457</c:v>
                </c:pt>
                <c:pt idx="2847">
                  <c:v>0.24480929970741272</c:v>
                </c:pt>
                <c:pt idx="2848">
                  <c:v>0.24492831528186798</c:v>
                </c:pt>
                <c:pt idx="2849">
                  <c:v>0.24487693607807159</c:v>
                </c:pt>
                <c:pt idx="2850">
                  <c:v>0.24479418992996216</c:v>
                </c:pt>
                <c:pt idx="2851">
                  <c:v>0.24486894905567169</c:v>
                </c:pt>
                <c:pt idx="2852">
                  <c:v>0.2448379248380661</c:v>
                </c:pt>
                <c:pt idx="2853">
                  <c:v>0.24471491575241089</c:v>
                </c:pt>
                <c:pt idx="2854">
                  <c:v>0.24479091167449951</c:v>
                </c:pt>
                <c:pt idx="2855">
                  <c:v>0.24482569098472595</c:v>
                </c:pt>
                <c:pt idx="2856">
                  <c:v>0.24480873346328735</c:v>
                </c:pt>
                <c:pt idx="2857">
                  <c:v>0.24482740461826324</c:v>
                </c:pt>
                <c:pt idx="2858">
                  <c:v>0.24471674859523773</c:v>
                </c:pt>
                <c:pt idx="2859">
                  <c:v>0.24478933215141296</c:v>
                </c:pt>
                <c:pt idx="2860">
                  <c:v>0.24486500024795532</c:v>
                </c:pt>
                <c:pt idx="2861">
                  <c:v>0.24479107558727264</c:v>
                </c:pt>
                <c:pt idx="2862">
                  <c:v>0.24494047462940216</c:v>
                </c:pt>
                <c:pt idx="2863">
                  <c:v>0.24498248100280762</c:v>
                </c:pt>
                <c:pt idx="2864">
                  <c:v>0.2448526918888092</c:v>
                </c:pt>
                <c:pt idx="2865">
                  <c:v>0.2449919730424881</c:v>
                </c:pt>
                <c:pt idx="2866">
                  <c:v>0.24533548951148987</c:v>
                </c:pt>
                <c:pt idx="2867">
                  <c:v>0.2451564222574234</c:v>
                </c:pt>
                <c:pt idx="2868">
                  <c:v>0.24501611292362213</c:v>
                </c:pt>
                <c:pt idx="2869">
                  <c:v>0.24501387774944305</c:v>
                </c:pt>
                <c:pt idx="2870">
                  <c:v>0.24503035843372345</c:v>
                </c:pt>
                <c:pt idx="2871">
                  <c:v>0.24484008550643921</c:v>
                </c:pt>
                <c:pt idx="2872">
                  <c:v>0.24463669955730438</c:v>
                </c:pt>
                <c:pt idx="2873">
                  <c:v>0.24463920295238495</c:v>
                </c:pt>
                <c:pt idx="2874">
                  <c:v>0.24472109973430634</c:v>
                </c:pt>
                <c:pt idx="2875">
                  <c:v>0.24469770491123199</c:v>
                </c:pt>
                <c:pt idx="2876">
                  <c:v>0.24467273056507111</c:v>
                </c:pt>
                <c:pt idx="2877">
                  <c:v>0.24476683139801025</c:v>
                </c:pt>
                <c:pt idx="2878">
                  <c:v>0.24472483992576599</c:v>
                </c:pt>
                <c:pt idx="2879">
                  <c:v>0.24440319836139679</c:v>
                </c:pt>
                <c:pt idx="2880">
                  <c:v>0.24450726807117462</c:v>
                </c:pt>
                <c:pt idx="2881">
                  <c:v>0.24466753005981445</c:v>
                </c:pt>
                <c:pt idx="2882">
                  <c:v>0.24463231861591339</c:v>
                </c:pt>
                <c:pt idx="2883">
                  <c:v>0.24468277394771576</c:v>
                </c:pt>
                <c:pt idx="2884">
                  <c:v>0.24464090168476105</c:v>
                </c:pt>
                <c:pt idx="2885">
                  <c:v>0.24469271302223206</c:v>
                </c:pt>
                <c:pt idx="2886">
                  <c:v>0.24453452229499817</c:v>
                </c:pt>
                <c:pt idx="2887">
                  <c:v>0.24429401755332947</c:v>
                </c:pt>
                <c:pt idx="2888">
                  <c:v>0.2443312406539917</c:v>
                </c:pt>
                <c:pt idx="2889">
                  <c:v>0.24457374215126038</c:v>
                </c:pt>
                <c:pt idx="2890">
                  <c:v>0.24455133080482483</c:v>
                </c:pt>
                <c:pt idx="2891">
                  <c:v>0.24475319683551788</c:v>
                </c:pt>
                <c:pt idx="2892">
                  <c:v>0.24493932723999023</c:v>
                </c:pt>
                <c:pt idx="2893">
                  <c:v>0.24491430819034576</c:v>
                </c:pt>
                <c:pt idx="2894">
                  <c:v>0.24480138719081879</c:v>
                </c:pt>
                <c:pt idx="2895">
                  <c:v>0.24475392699241638</c:v>
                </c:pt>
                <c:pt idx="2896">
                  <c:v>0.24481092393398285</c:v>
                </c:pt>
                <c:pt idx="2897">
                  <c:v>0.24455289542675018</c:v>
                </c:pt>
                <c:pt idx="2898">
                  <c:v>0.24448347091674805</c:v>
                </c:pt>
                <c:pt idx="2899">
                  <c:v>0.24454568326473236</c:v>
                </c:pt>
                <c:pt idx="2900">
                  <c:v>0.24459254741668701</c:v>
                </c:pt>
                <c:pt idx="2901">
                  <c:v>0.24487337470054626</c:v>
                </c:pt>
                <c:pt idx="2902">
                  <c:v>0.24491003155708313</c:v>
                </c:pt>
                <c:pt idx="2903">
                  <c:v>0.24502924084663391</c:v>
                </c:pt>
                <c:pt idx="2904">
                  <c:v>0.24497482180595398</c:v>
                </c:pt>
                <c:pt idx="2905">
                  <c:v>0.24479381740093231</c:v>
                </c:pt>
                <c:pt idx="2906">
                  <c:v>0.24473731219768524</c:v>
                </c:pt>
                <c:pt idx="2907">
                  <c:v>0.24482354521751404</c:v>
                </c:pt>
                <c:pt idx="2908">
                  <c:v>0.2447933703660965</c:v>
                </c:pt>
                <c:pt idx="2909">
                  <c:v>0.24476942420005798</c:v>
                </c:pt>
                <c:pt idx="2910">
                  <c:v>0.24459445476531982</c:v>
                </c:pt>
                <c:pt idx="2911">
                  <c:v>0.24481615424156189</c:v>
                </c:pt>
                <c:pt idx="2912">
                  <c:v>0.24480991065502167</c:v>
                </c:pt>
                <c:pt idx="2913">
                  <c:v>0.24464286863803864</c:v>
                </c:pt>
                <c:pt idx="2914">
                  <c:v>0.24461653828620911</c:v>
                </c:pt>
                <c:pt idx="2915">
                  <c:v>0.24483893811702728</c:v>
                </c:pt>
                <c:pt idx="2916">
                  <c:v>0.24469420313835144</c:v>
                </c:pt>
                <c:pt idx="2917">
                  <c:v>0.24474839866161346</c:v>
                </c:pt>
                <c:pt idx="2918">
                  <c:v>0.24481602013111115</c:v>
                </c:pt>
                <c:pt idx="2919">
                  <c:v>0.24482055008411407</c:v>
                </c:pt>
                <c:pt idx="2920">
                  <c:v>0.24482631683349609</c:v>
                </c:pt>
                <c:pt idx="2921">
                  <c:v>0.24497063457965851</c:v>
                </c:pt>
                <c:pt idx="2922">
                  <c:v>0.24506622552871704</c:v>
                </c:pt>
                <c:pt idx="2923">
                  <c:v>0.2450786828994751</c:v>
                </c:pt>
                <c:pt idx="2924">
                  <c:v>0.24497821927070618</c:v>
                </c:pt>
                <c:pt idx="2925">
                  <c:v>0.2449173778295517</c:v>
                </c:pt>
                <c:pt idx="2926">
                  <c:v>0.24479365348815918</c:v>
                </c:pt>
                <c:pt idx="2927">
                  <c:v>0.24487672746181488</c:v>
                </c:pt>
                <c:pt idx="2928">
                  <c:v>0.24485379457473755</c:v>
                </c:pt>
                <c:pt idx="2929">
                  <c:v>0.24490991234779358</c:v>
                </c:pt>
                <c:pt idx="2930">
                  <c:v>0.2449403703212738</c:v>
                </c:pt>
                <c:pt idx="2931">
                  <c:v>0.24498169124126434</c:v>
                </c:pt>
                <c:pt idx="2932">
                  <c:v>0.24480323493480682</c:v>
                </c:pt>
                <c:pt idx="2933">
                  <c:v>0.24468553066253662</c:v>
                </c:pt>
                <c:pt idx="2934">
                  <c:v>0.2448781281709671</c:v>
                </c:pt>
                <c:pt idx="2935">
                  <c:v>0.24491222202777863</c:v>
                </c:pt>
                <c:pt idx="2936">
                  <c:v>0.24490401148796082</c:v>
                </c:pt>
                <c:pt idx="2937">
                  <c:v>0.24488027393817902</c:v>
                </c:pt>
                <c:pt idx="2938">
                  <c:v>0.24477003514766693</c:v>
                </c:pt>
                <c:pt idx="2939">
                  <c:v>0.24468667805194855</c:v>
                </c:pt>
                <c:pt idx="2940">
                  <c:v>0.24475458264350891</c:v>
                </c:pt>
                <c:pt idx="2941">
                  <c:v>0.2449239194393158</c:v>
                </c:pt>
                <c:pt idx="2942">
                  <c:v>0.2447485625743866</c:v>
                </c:pt>
                <c:pt idx="2943">
                  <c:v>0.24477837979793549</c:v>
                </c:pt>
                <c:pt idx="2944">
                  <c:v>0.2450108677148819</c:v>
                </c:pt>
                <c:pt idx="2945">
                  <c:v>0.24500149488449097</c:v>
                </c:pt>
                <c:pt idx="2946">
                  <c:v>0.2448447197675705</c:v>
                </c:pt>
                <c:pt idx="2947">
                  <c:v>0.2451082170009613</c:v>
                </c:pt>
                <c:pt idx="2948">
                  <c:v>0.24498382210731506</c:v>
                </c:pt>
                <c:pt idx="2949">
                  <c:v>0.24482640624046326</c:v>
                </c:pt>
                <c:pt idx="2950">
                  <c:v>0.24484480917453766</c:v>
                </c:pt>
                <c:pt idx="2951">
                  <c:v>0.24492290616035461</c:v>
                </c:pt>
                <c:pt idx="2952">
                  <c:v>0.24476303160190582</c:v>
                </c:pt>
                <c:pt idx="2953">
                  <c:v>0.2447705864906311</c:v>
                </c:pt>
                <c:pt idx="2954">
                  <c:v>0.24489288032054901</c:v>
                </c:pt>
                <c:pt idx="2955">
                  <c:v>0.24493607878684998</c:v>
                </c:pt>
                <c:pt idx="2956">
                  <c:v>0.24502076208591461</c:v>
                </c:pt>
                <c:pt idx="2957">
                  <c:v>0.24504485726356506</c:v>
                </c:pt>
                <c:pt idx="2958">
                  <c:v>0.2448754757642746</c:v>
                </c:pt>
                <c:pt idx="2959">
                  <c:v>0.24469295144081116</c:v>
                </c:pt>
                <c:pt idx="2960">
                  <c:v>0.24474674463272095</c:v>
                </c:pt>
                <c:pt idx="2961">
                  <c:v>0.24477508664131165</c:v>
                </c:pt>
                <c:pt idx="2962">
                  <c:v>0.24503365159034729</c:v>
                </c:pt>
                <c:pt idx="2963">
                  <c:v>0.24486026167869568</c:v>
                </c:pt>
                <c:pt idx="2964">
                  <c:v>0.24476663768291473</c:v>
                </c:pt>
                <c:pt idx="2965">
                  <c:v>0.24468471109867096</c:v>
                </c:pt>
                <c:pt idx="2966">
                  <c:v>0.24479678273200989</c:v>
                </c:pt>
                <c:pt idx="2967">
                  <c:v>0.24512863159179688</c:v>
                </c:pt>
                <c:pt idx="2968">
                  <c:v>0.24486927688121796</c:v>
                </c:pt>
                <c:pt idx="2969">
                  <c:v>0.24480453133583069</c:v>
                </c:pt>
                <c:pt idx="2970">
                  <c:v>0.24491073191165924</c:v>
                </c:pt>
                <c:pt idx="2971">
                  <c:v>0.24490924179553986</c:v>
                </c:pt>
                <c:pt idx="2972">
                  <c:v>0.244503453373909</c:v>
                </c:pt>
                <c:pt idx="2973">
                  <c:v>0.24464185535907745</c:v>
                </c:pt>
                <c:pt idx="2974">
                  <c:v>0.24459543824195862</c:v>
                </c:pt>
                <c:pt idx="2975">
                  <c:v>0.24457433819770813</c:v>
                </c:pt>
                <c:pt idx="2976">
                  <c:v>0.24456129968166351</c:v>
                </c:pt>
                <c:pt idx="2977">
                  <c:v>0.244627445936203</c:v>
                </c:pt>
                <c:pt idx="2978">
                  <c:v>0.24456170201301575</c:v>
                </c:pt>
                <c:pt idx="2979">
                  <c:v>0.24453811347484589</c:v>
                </c:pt>
                <c:pt idx="2980">
                  <c:v>0.24451157450675964</c:v>
                </c:pt>
                <c:pt idx="2981">
                  <c:v>0.24463526904582977</c:v>
                </c:pt>
                <c:pt idx="2982">
                  <c:v>0.24484080076217651</c:v>
                </c:pt>
                <c:pt idx="2983">
                  <c:v>0.24506369233131409</c:v>
                </c:pt>
                <c:pt idx="2984">
                  <c:v>0.24489216506481171</c:v>
                </c:pt>
                <c:pt idx="2985">
                  <c:v>0.24484869837760925</c:v>
                </c:pt>
                <c:pt idx="2986">
                  <c:v>0.24480922520160675</c:v>
                </c:pt>
                <c:pt idx="2987">
                  <c:v>0.24499467015266418</c:v>
                </c:pt>
                <c:pt idx="2988">
                  <c:v>0.24509093165397644</c:v>
                </c:pt>
                <c:pt idx="2989">
                  <c:v>0.24499587714672089</c:v>
                </c:pt>
                <c:pt idx="2990">
                  <c:v>0.24478752911090851</c:v>
                </c:pt>
                <c:pt idx="2991">
                  <c:v>0.24476310610771179</c:v>
                </c:pt>
                <c:pt idx="2992">
                  <c:v>0.24486444890499115</c:v>
                </c:pt>
                <c:pt idx="2993">
                  <c:v>0.24498012661933899</c:v>
                </c:pt>
                <c:pt idx="2994">
                  <c:v>0.24499239027500153</c:v>
                </c:pt>
                <c:pt idx="2995">
                  <c:v>0.2448752224445343</c:v>
                </c:pt>
                <c:pt idx="2996">
                  <c:v>0.2450391948223114</c:v>
                </c:pt>
                <c:pt idx="2997">
                  <c:v>0.24487917125225067</c:v>
                </c:pt>
                <c:pt idx="2998">
                  <c:v>0.2448631227016449</c:v>
                </c:pt>
                <c:pt idx="2999">
                  <c:v>0.24512617290019989</c:v>
                </c:pt>
                <c:pt idx="3000">
                  <c:v>0.24496650695800781</c:v>
                </c:pt>
                <c:pt idx="3001">
                  <c:v>0.24500639736652374</c:v>
                </c:pt>
                <c:pt idx="3002">
                  <c:v>0.24495477974414825</c:v>
                </c:pt>
                <c:pt idx="3003">
                  <c:v>0.2449575811624527</c:v>
                </c:pt>
                <c:pt idx="3004">
                  <c:v>0.24500788748264313</c:v>
                </c:pt>
                <c:pt idx="3005">
                  <c:v>0.24504312872886658</c:v>
                </c:pt>
                <c:pt idx="3006">
                  <c:v>0.24495075643062592</c:v>
                </c:pt>
                <c:pt idx="3007">
                  <c:v>0.2449764609336853</c:v>
                </c:pt>
                <c:pt idx="3008">
                  <c:v>0.24507665634155273</c:v>
                </c:pt>
                <c:pt idx="3009">
                  <c:v>0.24514958262443542</c:v>
                </c:pt>
                <c:pt idx="3010">
                  <c:v>0.24500048160552979</c:v>
                </c:pt>
                <c:pt idx="3011">
                  <c:v>0.24485704302787781</c:v>
                </c:pt>
                <c:pt idx="3012">
                  <c:v>0.24487584829330444</c:v>
                </c:pt>
                <c:pt idx="3013">
                  <c:v>0.24511334300041199</c:v>
                </c:pt>
                <c:pt idx="3014">
                  <c:v>0.24513901770114899</c:v>
                </c:pt>
                <c:pt idx="3015">
                  <c:v>0.24505104124546051</c:v>
                </c:pt>
                <c:pt idx="3016">
                  <c:v>0.24491314589977264</c:v>
                </c:pt>
                <c:pt idx="3017">
                  <c:v>0.24491223692893982</c:v>
                </c:pt>
                <c:pt idx="3018">
                  <c:v>0.24489226937294006</c:v>
                </c:pt>
                <c:pt idx="3019">
                  <c:v>0.24494762718677521</c:v>
                </c:pt>
                <c:pt idx="3020">
                  <c:v>0.24502553045749664</c:v>
                </c:pt>
                <c:pt idx="3021">
                  <c:v>0.24504552781581879</c:v>
                </c:pt>
                <c:pt idx="3022">
                  <c:v>0.24526554346084595</c:v>
                </c:pt>
                <c:pt idx="3023">
                  <c:v>0.24509385228157043</c:v>
                </c:pt>
                <c:pt idx="3024">
                  <c:v>0.24503050744533539</c:v>
                </c:pt>
                <c:pt idx="3025">
                  <c:v>0.24495476484298706</c:v>
                </c:pt>
                <c:pt idx="3026">
                  <c:v>0.24496787786483765</c:v>
                </c:pt>
                <c:pt idx="3027">
                  <c:v>0.24504576623439789</c:v>
                </c:pt>
                <c:pt idx="3028">
                  <c:v>0.2450937032699585</c:v>
                </c:pt>
                <c:pt idx="3029">
                  <c:v>0.24501682817935944</c:v>
                </c:pt>
                <c:pt idx="3030">
                  <c:v>0.24494832754135132</c:v>
                </c:pt>
                <c:pt idx="3031">
                  <c:v>0.24490021169185638</c:v>
                </c:pt>
                <c:pt idx="3032">
                  <c:v>0.24488165974617004</c:v>
                </c:pt>
                <c:pt idx="3033">
                  <c:v>0.24489061534404755</c:v>
                </c:pt>
                <c:pt idx="3034">
                  <c:v>0.24509209394454956</c:v>
                </c:pt>
                <c:pt idx="3035">
                  <c:v>0.24521401524543762</c:v>
                </c:pt>
                <c:pt idx="3036">
                  <c:v>0.24510407447814941</c:v>
                </c:pt>
                <c:pt idx="3037">
                  <c:v>0.24499179422855377</c:v>
                </c:pt>
                <c:pt idx="3038">
                  <c:v>0.24501575529575348</c:v>
                </c:pt>
                <c:pt idx="3039">
                  <c:v>0.2451513260602951</c:v>
                </c:pt>
                <c:pt idx="3040">
                  <c:v>0.24508875608444214</c:v>
                </c:pt>
                <c:pt idx="3041">
                  <c:v>0.24497544765472412</c:v>
                </c:pt>
                <c:pt idx="3042">
                  <c:v>0.24485848844051361</c:v>
                </c:pt>
                <c:pt idx="3043">
                  <c:v>0.24497285485267639</c:v>
                </c:pt>
                <c:pt idx="3044">
                  <c:v>0.24496270716190338</c:v>
                </c:pt>
                <c:pt idx="3045">
                  <c:v>0.24515174329280853</c:v>
                </c:pt>
                <c:pt idx="3046">
                  <c:v>0.24483777582645416</c:v>
                </c:pt>
                <c:pt idx="3047">
                  <c:v>0.24480180442333221</c:v>
                </c:pt>
                <c:pt idx="3048">
                  <c:v>0.24489708244800568</c:v>
                </c:pt>
                <c:pt idx="3049">
                  <c:v>0.2450573593378067</c:v>
                </c:pt>
                <c:pt idx="3050">
                  <c:v>0.24496407806873322</c:v>
                </c:pt>
                <c:pt idx="3051">
                  <c:v>0.24481333792209625</c:v>
                </c:pt>
                <c:pt idx="3052">
                  <c:v>0.24480985105037689</c:v>
                </c:pt>
                <c:pt idx="3053">
                  <c:v>0.24487817287445068</c:v>
                </c:pt>
                <c:pt idx="3054">
                  <c:v>0.24493137001991272</c:v>
                </c:pt>
                <c:pt idx="3055">
                  <c:v>0.24497999250888824</c:v>
                </c:pt>
                <c:pt idx="3056">
                  <c:v>0.24499377608299255</c:v>
                </c:pt>
                <c:pt idx="3057">
                  <c:v>0.2450072169303894</c:v>
                </c:pt>
                <c:pt idx="3058">
                  <c:v>0.24499011039733887</c:v>
                </c:pt>
                <c:pt idx="3059">
                  <c:v>0.24464869499206543</c:v>
                </c:pt>
                <c:pt idx="3060">
                  <c:v>0.24414946138858795</c:v>
                </c:pt>
                <c:pt idx="3061">
                  <c:v>0.24416431784629822</c:v>
                </c:pt>
                <c:pt idx="3062">
                  <c:v>0.24407778680324554</c:v>
                </c:pt>
                <c:pt idx="3063">
                  <c:v>0.24393101036548615</c:v>
                </c:pt>
                <c:pt idx="3064">
                  <c:v>0.24455682933330536</c:v>
                </c:pt>
                <c:pt idx="3065">
                  <c:v>0.2449701726436615</c:v>
                </c:pt>
                <c:pt idx="3066">
                  <c:v>0.24509513378143311</c:v>
                </c:pt>
                <c:pt idx="3067">
                  <c:v>0.24492038786411285</c:v>
                </c:pt>
                <c:pt idx="3068">
                  <c:v>0.24470013380050659</c:v>
                </c:pt>
                <c:pt idx="3069">
                  <c:v>0.24468939006328583</c:v>
                </c:pt>
                <c:pt idx="3070">
                  <c:v>0.24476025998592377</c:v>
                </c:pt>
                <c:pt idx="3071">
                  <c:v>0.2451031357049942</c:v>
                </c:pt>
                <c:pt idx="3072">
                  <c:v>0.24499952793121338</c:v>
                </c:pt>
                <c:pt idx="3073">
                  <c:v>0.24469724297523499</c:v>
                </c:pt>
                <c:pt idx="3074">
                  <c:v>0.24452938139438629</c:v>
                </c:pt>
                <c:pt idx="3075">
                  <c:v>0.24507924914360046</c:v>
                </c:pt>
                <c:pt idx="3076">
                  <c:v>0.24504376947879791</c:v>
                </c:pt>
                <c:pt idx="3077">
                  <c:v>0.24497190117835999</c:v>
                </c:pt>
                <c:pt idx="3078">
                  <c:v>0.24505338072776794</c:v>
                </c:pt>
                <c:pt idx="3079">
                  <c:v>0.24501016736030579</c:v>
                </c:pt>
                <c:pt idx="3080">
                  <c:v>0.24496950209140778</c:v>
                </c:pt>
                <c:pt idx="3081">
                  <c:v>0.24483461678028107</c:v>
                </c:pt>
                <c:pt idx="3082">
                  <c:v>0.24487324059009552</c:v>
                </c:pt>
                <c:pt idx="3083">
                  <c:v>0.24494028091430664</c:v>
                </c:pt>
                <c:pt idx="3084">
                  <c:v>0.24490906298160553</c:v>
                </c:pt>
                <c:pt idx="3085">
                  <c:v>0.24501910805702209</c:v>
                </c:pt>
                <c:pt idx="3086">
                  <c:v>0.24505119025707245</c:v>
                </c:pt>
                <c:pt idx="3087">
                  <c:v>0.2449185848236084</c:v>
                </c:pt>
                <c:pt idx="3088">
                  <c:v>0.24504220485687256</c:v>
                </c:pt>
                <c:pt idx="3089">
                  <c:v>0.24488186836242676</c:v>
                </c:pt>
                <c:pt idx="3090">
                  <c:v>0.24473510682582855</c:v>
                </c:pt>
                <c:pt idx="3091">
                  <c:v>0.24510981142520905</c:v>
                </c:pt>
                <c:pt idx="3092">
                  <c:v>0.24511259794235229</c:v>
                </c:pt>
                <c:pt idx="3093">
                  <c:v>0.24495451152324677</c:v>
                </c:pt>
                <c:pt idx="3094">
                  <c:v>0.24488437175750732</c:v>
                </c:pt>
                <c:pt idx="3095">
                  <c:v>0.24483142793178558</c:v>
                </c:pt>
                <c:pt idx="3096">
                  <c:v>0.24492913484573364</c:v>
                </c:pt>
                <c:pt idx="3097">
                  <c:v>0.24542026221752167</c:v>
                </c:pt>
                <c:pt idx="3098">
                  <c:v>0.24587787687778473</c:v>
                </c:pt>
                <c:pt idx="3099">
                  <c:v>0.24532777070999146</c:v>
                </c:pt>
                <c:pt idx="3100">
                  <c:v>0.24509935081005096</c:v>
                </c:pt>
                <c:pt idx="3101">
                  <c:v>0.24522411823272705</c:v>
                </c:pt>
                <c:pt idx="3102">
                  <c:v>0.24536330997943878</c:v>
                </c:pt>
                <c:pt idx="3103">
                  <c:v>0.24546334147453308</c:v>
                </c:pt>
                <c:pt idx="3104">
                  <c:v>0.24533337354660034</c:v>
                </c:pt>
                <c:pt idx="3105">
                  <c:v>0.24536882340908051</c:v>
                </c:pt>
                <c:pt idx="3106">
                  <c:v>0.2453988790512085</c:v>
                </c:pt>
                <c:pt idx="3107">
                  <c:v>0.24529208242893219</c:v>
                </c:pt>
                <c:pt idx="3108">
                  <c:v>0.24534124135971069</c:v>
                </c:pt>
                <c:pt idx="3109">
                  <c:v>0.24532595276832581</c:v>
                </c:pt>
                <c:pt idx="3110">
                  <c:v>0.24534018337726593</c:v>
                </c:pt>
                <c:pt idx="3111">
                  <c:v>0.24550649523735046</c:v>
                </c:pt>
                <c:pt idx="3112">
                  <c:v>0.24533607065677643</c:v>
                </c:pt>
                <c:pt idx="3113">
                  <c:v>0.24525587260723114</c:v>
                </c:pt>
                <c:pt idx="3114">
                  <c:v>0.24534012377262115</c:v>
                </c:pt>
                <c:pt idx="3115">
                  <c:v>0.24524934589862823</c:v>
                </c:pt>
                <c:pt idx="3116">
                  <c:v>0.24515154957771301</c:v>
                </c:pt>
                <c:pt idx="3117">
                  <c:v>0.24563992023468018</c:v>
                </c:pt>
                <c:pt idx="3118">
                  <c:v>0.24571502208709717</c:v>
                </c:pt>
                <c:pt idx="3119">
                  <c:v>0.24552784860134125</c:v>
                </c:pt>
                <c:pt idx="3120">
                  <c:v>0.24542252719402313</c:v>
                </c:pt>
                <c:pt idx="3121">
                  <c:v>0.24519629776477814</c:v>
                </c:pt>
                <c:pt idx="3122">
                  <c:v>0.24525107443332672</c:v>
                </c:pt>
                <c:pt idx="3123">
                  <c:v>0.2455902099609375</c:v>
                </c:pt>
                <c:pt idx="3124">
                  <c:v>0.24563650786876678</c:v>
                </c:pt>
                <c:pt idx="3125">
                  <c:v>0.24530810117721558</c:v>
                </c:pt>
                <c:pt idx="3126">
                  <c:v>0.24527063965797424</c:v>
                </c:pt>
                <c:pt idx="3127">
                  <c:v>0.2452968955039978</c:v>
                </c:pt>
                <c:pt idx="3128">
                  <c:v>0.24543529748916626</c:v>
                </c:pt>
                <c:pt idx="3129">
                  <c:v>0.24558272957801819</c:v>
                </c:pt>
                <c:pt idx="3130">
                  <c:v>0.24543182551860809</c:v>
                </c:pt>
                <c:pt idx="3131">
                  <c:v>0.24553056061267853</c:v>
                </c:pt>
                <c:pt idx="3132">
                  <c:v>0.24543818831443787</c:v>
                </c:pt>
                <c:pt idx="3133">
                  <c:v>0.24544903635978699</c:v>
                </c:pt>
                <c:pt idx="3134">
                  <c:v>0.24556981027126312</c:v>
                </c:pt>
                <c:pt idx="3135">
                  <c:v>0.24548953771591187</c:v>
                </c:pt>
                <c:pt idx="3136">
                  <c:v>0.24557650089263916</c:v>
                </c:pt>
                <c:pt idx="3137">
                  <c:v>0.24570558965206146</c:v>
                </c:pt>
                <c:pt idx="3138">
                  <c:v>0.24557596445083618</c:v>
                </c:pt>
                <c:pt idx="3139">
                  <c:v>0.24552682042121887</c:v>
                </c:pt>
                <c:pt idx="3140">
                  <c:v>0.24564914405345917</c:v>
                </c:pt>
                <c:pt idx="3141">
                  <c:v>0.2454657107591629</c:v>
                </c:pt>
                <c:pt idx="3142">
                  <c:v>0.24548521637916565</c:v>
                </c:pt>
                <c:pt idx="3143">
                  <c:v>0.24564221501350403</c:v>
                </c:pt>
                <c:pt idx="3144">
                  <c:v>0.24560166895389557</c:v>
                </c:pt>
                <c:pt idx="3145">
                  <c:v>0.24566285312175751</c:v>
                </c:pt>
                <c:pt idx="3146">
                  <c:v>0.24522808194160461</c:v>
                </c:pt>
                <c:pt idx="3147">
                  <c:v>0.24516496062278748</c:v>
                </c:pt>
                <c:pt idx="3148">
                  <c:v>0.24537844955921173</c:v>
                </c:pt>
                <c:pt idx="3149">
                  <c:v>0.24566909670829773</c:v>
                </c:pt>
                <c:pt idx="3150">
                  <c:v>0.24577230215072632</c:v>
                </c:pt>
                <c:pt idx="3151">
                  <c:v>0.2457074373960495</c:v>
                </c:pt>
                <c:pt idx="3152">
                  <c:v>0.2455153614282608</c:v>
                </c:pt>
                <c:pt idx="3153">
                  <c:v>0.24547265470027924</c:v>
                </c:pt>
                <c:pt idx="3154">
                  <c:v>0.24555620551109314</c:v>
                </c:pt>
                <c:pt idx="3155">
                  <c:v>0.24566575884819031</c:v>
                </c:pt>
                <c:pt idx="3156">
                  <c:v>0.24592180550098419</c:v>
                </c:pt>
                <c:pt idx="3157">
                  <c:v>0.24570149183273315</c:v>
                </c:pt>
                <c:pt idx="3158">
                  <c:v>0.24557441473007202</c:v>
                </c:pt>
                <c:pt idx="3159">
                  <c:v>0.24553902447223663</c:v>
                </c:pt>
                <c:pt idx="3160">
                  <c:v>0.24562589824199677</c:v>
                </c:pt>
                <c:pt idx="3161">
                  <c:v>0.24567866325378418</c:v>
                </c:pt>
                <c:pt idx="3162">
                  <c:v>0.24562111496925354</c:v>
                </c:pt>
                <c:pt idx="3163">
                  <c:v>0.24575093388557434</c:v>
                </c:pt>
                <c:pt idx="3164">
                  <c:v>0.24559549987316132</c:v>
                </c:pt>
                <c:pt idx="3165">
                  <c:v>0.24559922516345978</c:v>
                </c:pt>
                <c:pt idx="3166">
                  <c:v>0.2455776035785675</c:v>
                </c:pt>
                <c:pt idx="3167">
                  <c:v>0.24545872211456299</c:v>
                </c:pt>
                <c:pt idx="3168">
                  <c:v>0.24570226669311523</c:v>
                </c:pt>
                <c:pt idx="3169">
                  <c:v>0.24566367268562317</c:v>
                </c:pt>
                <c:pt idx="3170">
                  <c:v>0.24596379697322845</c:v>
                </c:pt>
                <c:pt idx="3171">
                  <c:v>0.24596412479877472</c:v>
                </c:pt>
                <c:pt idx="3172">
                  <c:v>0.24537865817546844</c:v>
                </c:pt>
                <c:pt idx="3173">
                  <c:v>0.24534885585308075</c:v>
                </c:pt>
                <c:pt idx="3174">
                  <c:v>0.24547761678695679</c:v>
                </c:pt>
                <c:pt idx="3175">
                  <c:v>0.24541069567203522</c:v>
                </c:pt>
                <c:pt idx="3176">
                  <c:v>0.24558205902576447</c:v>
                </c:pt>
                <c:pt idx="3177">
                  <c:v>0.24558776617050171</c:v>
                </c:pt>
                <c:pt idx="3178">
                  <c:v>0.24549460411071777</c:v>
                </c:pt>
                <c:pt idx="3179">
                  <c:v>0.24532213807106018</c:v>
                </c:pt>
                <c:pt idx="3180">
                  <c:v>0.2452874630689621</c:v>
                </c:pt>
                <c:pt idx="3181">
                  <c:v>0.24549975991249084</c:v>
                </c:pt>
                <c:pt idx="3182">
                  <c:v>0.24562686681747437</c:v>
                </c:pt>
                <c:pt idx="3183">
                  <c:v>0.24556940793991089</c:v>
                </c:pt>
                <c:pt idx="3184">
                  <c:v>0.24550522863864899</c:v>
                </c:pt>
                <c:pt idx="3185">
                  <c:v>0.24537704885005951</c:v>
                </c:pt>
                <c:pt idx="3186">
                  <c:v>0.24537263810634613</c:v>
                </c:pt>
                <c:pt idx="3187">
                  <c:v>0.24541968107223511</c:v>
                </c:pt>
                <c:pt idx="3188">
                  <c:v>0.24543550610542297</c:v>
                </c:pt>
                <c:pt idx="3189">
                  <c:v>0.24546171724796295</c:v>
                </c:pt>
                <c:pt idx="3190">
                  <c:v>0.24536071717739105</c:v>
                </c:pt>
                <c:pt idx="3191">
                  <c:v>0.24535170197486877</c:v>
                </c:pt>
                <c:pt idx="3192">
                  <c:v>0.24536444246768951</c:v>
                </c:pt>
                <c:pt idx="3193">
                  <c:v>0.24540217220783234</c:v>
                </c:pt>
                <c:pt idx="3194">
                  <c:v>0.24530279636383057</c:v>
                </c:pt>
                <c:pt idx="3195">
                  <c:v>0.24535347521305084</c:v>
                </c:pt>
                <c:pt idx="3196">
                  <c:v>0.24575607478618622</c:v>
                </c:pt>
                <c:pt idx="3197">
                  <c:v>0.24559573829174042</c:v>
                </c:pt>
                <c:pt idx="3198">
                  <c:v>0.24536982178688049</c:v>
                </c:pt>
                <c:pt idx="3199">
                  <c:v>0.24534521996974945</c:v>
                </c:pt>
                <c:pt idx="3200">
                  <c:v>0.24534687399864197</c:v>
                </c:pt>
                <c:pt idx="3201">
                  <c:v>0.24536539614200592</c:v>
                </c:pt>
                <c:pt idx="3202">
                  <c:v>0.24554026126861572</c:v>
                </c:pt>
                <c:pt idx="3203">
                  <c:v>0.24554312229156494</c:v>
                </c:pt>
                <c:pt idx="3204">
                  <c:v>0.24540218710899353</c:v>
                </c:pt>
                <c:pt idx="3205">
                  <c:v>0.24521851539611816</c:v>
                </c:pt>
                <c:pt idx="3206">
                  <c:v>0.24529534578323364</c:v>
                </c:pt>
                <c:pt idx="3207">
                  <c:v>0.24544079601764679</c:v>
                </c:pt>
                <c:pt idx="3208">
                  <c:v>0.24549183249473572</c:v>
                </c:pt>
                <c:pt idx="3209">
                  <c:v>0.24540074169635773</c:v>
                </c:pt>
                <c:pt idx="3210">
                  <c:v>0.24537758529186249</c:v>
                </c:pt>
                <c:pt idx="3211">
                  <c:v>0.2454167902469635</c:v>
                </c:pt>
                <c:pt idx="3212">
                  <c:v>0.24545550346374512</c:v>
                </c:pt>
                <c:pt idx="3213">
                  <c:v>0.24542801082134247</c:v>
                </c:pt>
                <c:pt idx="3214">
                  <c:v>0.2455819845199585</c:v>
                </c:pt>
                <c:pt idx="3215">
                  <c:v>0.24558679759502411</c:v>
                </c:pt>
                <c:pt idx="3216">
                  <c:v>0.24545449018478394</c:v>
                </c:pt>
                <c:pt idx="3217">
                  <c:v>0.24538871645927429</c:v>
                </c:pt>
                <c:pt idx="3218">
                  <c:v>0.24552625417709351</c:v>
                </c:pt>
                <c:pt idx="3219">
                  <c:v>0.24554954469203949</c:v>
                </c:pt>
                <c:pt idx="3220">
                  <c:v>0.24535174667835236</c:v>
                </c:pt>
                <c:pt idx="3221">
                  <c:v>0.24549727141857147</c:v>
                </c:pt>
                <c:pt idx="3222">
                  <c:v>0.24557793140411377</c:v>
                </c:pt>
                <c:pt idx="3223">
                  <c:v>0.24553599953651428</c:v>
                </c:pt>
                <c:pt idx="3224">
                  <c:v>0.24540865421295166</c:v>
                </c:pt>
                <c:pt idx="3225">
                  <c:v>0.24539847671985626</c:v>
                </c:pt>
                <c:pt idx="3226">
                  <c:v>0.24513135850429535</c:v>
                </c:pt>
                <c:pt idx="3227">
                  <c:v>0.24536541104316711</c:v>
                </c:pt>
                <c:pt idx="3228">
                  <c:v>0.24561966955661774</c:v>
                </c:pt>
                <c:pt idx="3229">
                  <c:v>0.24560554325580597</c:v>
                </c:pt>
                <c:pt idx="3230">
                  <c:v>0.24528101086616516</c:v>
                </c:pt>
                <c:pt idx="3231">
                  <c:v>0.24537670612335205</c:v>
                </c:pt>
                <c:pt idx="3232">
                  <c:v>0.24565722048282623</c:v>
                </c:pt>
                <c:pt idx="3233">
                  <c:v>0.24555724859237671</c:v>
                </c:pt>
                <c:pt idx="3234">
                  <c:v>0.2455674409866333</c:v>
                </c:pt>
                <c:pt idx="3235">
                  <c:v>0.24561163783073425</c:v>
                </c:pt>
                <c:pt idx="3236">
                  <c:v>0.2455398291349411</c:v>
                </c:pt>
                <c:pt idx="3237">
                  <c:v>0.24561221897602081</c:v>
                </c:pt>
                <c:pt idx="3238">
                  <c:v>0.24556739628314972</c:v>
                </c:pt>
                <c:pt idx="3239">
                  <c:v>0.24547182023525238</c:v>
                </c:pt>
                <c:pt idx="3240">
                  <c:v>0.24560751020908356</c:v>
                </c:pt>
                <c:pt idx="3241">
                  <c:v>0.24564181268215179</c:v>
                </c:pt>
                <c:pt idx="3242">
                  <c:v>0.24539229273796082</c:v>
                </c:pt>
                <c:pt idx="3243">
                  <c:v>0.24541844427585602</c:v>
                </c:pt>
                <c:pt idx="3244">
                  <c:v>0.24544884264469147</c:v>
                </c:pt>
                <c:pt idx="3245">
                  <c:v>0.24534505605697632</c:v>
                </c:pt>
                <c:pt idx="3246">
                  <c:v>0.24534855782985687</c:v>
                </c:pt>
                <c:pt idx="3247">
                  <c:v>0.24545988440513611</c:v>
                </c:pt>
                <c:pt idx="3248">
                  <c:v>0.24556457996368408</c:v>
                </c:pt>
                <c:pt idx="3249">
                  <c:v>0.24554073810577393</c:v>
                </c:pt>
                <c:pt idx="3250">
                  <c:v>0.24560870230197906</c:v>
                </c:pt>
                <c:pt idx="3251">
                  <c:v>0.24537055194377899</c:v>
                </c:pt>
                <c:pt idx="3252">
                  <c:v>0.24542106688022614</c:v>
                </c:pt>
                <c:pt idx="3253">
                  <c:v>0.24570658802986145</c:v>
                </c:pt>
                <c:pt idx="3254">
                  <c:v>0.24578605592250824</c:v>
                </c:pt>
                <c:pt idx="3255">
                  <c:v>0.2454771101474762</c:v>
                </c:pt>
                <c:pt idx="3256">
                  <c:v>0.24534331262111664</c:v>
                </c:pt>
                <c:pt idx="3257">
                  <c:v>0.24549242854118347</c:v>
                </c:pt>
                <c:pt idx="3258">
                  <c:v>0.24558071792125702</c:v>
                </c:pt>
                <c:pt idx="3259">
                  <c:v>0.24560943245887756</c:v>
                </c:pt>
                <c:pt idx="3260">
                  <c:v>0.24560071527957916</c:v>
                </c:pt>
                <c:pt idx="3261">
                  <c:v>0.24543152749538422</c:v>
                </c:pt>
                <c:pt idx="3262">
                  <c:v>0.24555693566799164</c:v>
                </c:pt>
                <c:pt idx="3263">
                  <c:v>0.24576859176158905</c:v>
                </c:pt>
                <c:pt idx="3264">
                  <c:v>0.24572230875492096</c:v>
                </c:pt>
                <c:pt idx="3265">
                  <c:v>0.2456493079662323</c:v>
                </c:pt>
                <c:pt idx="3266">
                  <c:v>0.24572162330150604</c:v>
                </c:pt>
                <c:pt idx="3267">
                  <c:v>0.24567627906799316</c:v>
                </c:pt>
                <c:pt idx="3268">
                  <c:v>0.24583274126052856</c:v>
                </c:pt>
                <c:pt idx="3269">
                  <c:v>0.24588498473167419</c:v>
                </c:pt>
                <c:pt idx="3270">
                  <c:v>0.24582940340042114</c:v>
                </c:pt>
                <c:pt idx="3271">
                  <c:v>0.24561911821365356</c:v>
                </c:pt>
                <c:pt idx="3272">
                  <c:v>0.24566508829593658</c:v>
                </c:pt>
                <c:pt idx="3273">
                  <c:v>0.24563752114772797</c:v>
                </c:pt>
                <c:pt idx="3274">
                  <c:v>0.2457895427942276</c:v>
                </c:pt>
                <c:pt idx="3275">
                  <c:v>0.24564352631568909</c:v>
                </c:pt>
                <c:pt idx="3276">
                  <c:v>0.24538859724998474</c:v>
                </c:pt>
                <c:pt idx="3277">
                  <c:v>0.24536213278770447</c:v>
                </c:pt>
                <c:pt idx="3278">
                  <c:v>0.24556806683540344</c:v>
                </c:pt>
                <c:pt idx="3279">
                  <c:v>0.2457631379365921</c:v>
                </c:pt>
                <c:pt idx="3280">
                  <c:v>0.24559952318668365</c:v>
                </c:pt>
                <c:pt idx="3281">
                  <c:v>0.24556411802768707</c:v>
                </c:pt>
                <c:pt idx="3282">
                  <c:v>0.24560578167438507</c:v>
                </c:pt>
                <c:pt idx="3283">
                  <c:v>0.2456587553024292</c:v>
                </c:pt>
                <c:pt idx="3284">
                  <c:v>0.2457057386636734</c:v>
                </c:pt>
                <c:pt idx="3285">
                  <c:v>0.24566198885440826</c:v>
                </c:pt>
                <c:pt idx="3286">
                  <c:v>0.2455558180809021</c:v>
                </c:pt>
                <c:pt idx="3287">
                  <c:v>0.24554860591888428</c:v>
                </c:pt>
                <c:pt idx="3288">
                  <c:v>0.24557586014270782</c:v>
                </c:pt>
                <c:pt idx="3289">
                  <c:v>0.24556051194667816</c:v>
                </c:pt>
                <c:pt idx="3290">
                  <c:v>0.24559898674488068</c:v>
                </c:pt>
                <c:pt idx="3291">
                  <c:v>0.24560903012752533</c:v>
                </c:pt>
                <c:pt idx="3292">
                  <c:v>0.24548511207103729</c:v>
                </c:pt>
                <c:pt idx="3293">
                  <c:v>0.24554289877414703</c:v>
                </c:pt>
                <c:pt idx="3294">
                  <c:v>0.24571828544139862</c:v>
                </c:pt>
                <c:pt idx="3295">
                  <c:v>0.24597206711769104</c:v>
                </c:pt>
                <c:pt idx="3296">
                  <c:v>0.24580669403076172</c:v>
                </c:pt>
                <c:pt idx="3297">
                  <c:v>0.24585506319999695</c:v>
                </c:pt>
                <c:pt idx="3298">
                  <c:v>0.24553105235099792</c:v>
                </c:pt>
                <c:pt idx="3299">
                  <c:v>0.24569344520568848</c:v>
                </c:pt>
                <c:pt idx="3300">
                  <c:v>0.24582420289516449</c:v>
                </c:pt>
                <c:pt idx="3301">
                  <c:v>0.24562579393386841</c:v>
                </c:pt>
                <c:pt idx="3302">
                  <c:v>0.24551808834075928</c:v>
                </c:pt>
                <c:pt idx="3303">
                  <c:v>0.24560174345970154</c:v>
                </c:pt>
                <c:pt idx="3304">
                  <c:v>0.24561728537082672</c:v>
                </c:pt>
                <c:pt idx="3305">
                  <c:v>0.2455432116985321</c:v>
                </c:pt>
                <c:pt idx="3306">
                  <c:v>0.2455136775970459</c:v>
                </c:pt>
                <c:pt idx="3307">
                  <c:v>0.24552038311958313</c:v>
                </c:pt>
                <c:pt idx="3308">
                  <c:v>0.24557209014892578</c:v>
                </c:pt>
                <c:pt idx="3309">
                  <c:v>0.24580271542072296</c:v>
                </c:pt>
                <c:pt idx="3310">
                  <c:v>0.24581100046634674</c:v>
                </c:pt>
                <c:pt idx="3311">
                  <c:v>0.2454741895198822</c:v>
                </c:pt>
                <c:pt idx="3312">
                  <c:v>0.24545086920261383</c:v>
                </c:pt>
                <c:pt idx="3313">
                  <c:v>0.24573367834091187</c:v>
                </c:pt>
                <c:pt idx="3314">
                  <c:v>0.24577184021472931</c:v>
                </c:pt>
                <c:pt idx="3315">
                  <c:v>0.24567757546901703</c:v>
                </c:pt>
                <c:pt idx="3316">
                  <c:v>0.24562174081802368</c:v>
                </c:pt>
                <c:pt idx="3317">
                  <c:v>0.24557825922966003</c:v>
                </c:pt>
                <c:pt idx="3318">
                  <c:v>0.24545612931251526</c:v>
                </c:pt>
                <c:pt idx="3319">
                  <c:v>0.24553059041500092</c:v>
                </c:pt>
                <c:pt idx="3320">
                  <c:v>0.24604742228984833</c:v>
                </c:pt>
                <c:pt idx="3321">
                  <c:v>0.24591720104217529</c:v>
                </c:pt>
                <c:pt idx="3322">
                  <c:v>0.2458643913269043</c:v>
                </c:pt>
                <c:pt idx="3323">
                  <c:v>0.24585072696208954</c:v>
                </c:pt>
                <c:pt idx="3324">
                  <c:v>0.24589066207408905</c:v>
                </c:pt>
                <c:pt idx="3325">
                  <c:v>0.24586489796638489</c:v>
                </c:pt>
                <c:pt idx="3326">
                  <c:v>0.24587911367416382</c:v>
                </c:pt>
                <c:pt idx="3327">
                  <c:v>0.24594293534755707</c:v>
                </c:pt>
                <c:pt idx="3328">
                  <c:v>0.24592012166976929</c:v>
                </c:pt>
                <c:pt idx="3329">
                  <c:v>0.24593408405780792</c:v>
                </c:pt>
                <c:pt idx="3330">
                  <c:v>0.24592883884906769</c:v>
                </c:pt>
                <c:pt idx="3331">
                  <c:v>0.24586409330368042</c:v>
                </c:pt>
                <c:pt idx="3332">
                  <c:v>0.24580234289169312</c:v>
                </c:pt>
                <c:pt idx="3333">
                  <c:v>0.24587194621562958</c:v>
                </c:pt>
                <c:pt idx="3334">
                  <c:v>0.24591873586177826</c:v>
                </c:pt>
                <c:pt idx="3335">
                  <c:v>0.24607299268245697</c:v>
                </c:pt>
                <c:pt idx="3336">
                  <c:v>0.24583618342876434</c:v>
                </c:pt>
                <c:pt idx="3337">
                  <c:v>0.24579910933971405</c:v>
                </c:pt>
                <c:pt idx="3338">
                  <c:v>0.24592649936676025</c:v>
                </c:pt>
                <c:pt idx="3339">
                  <c:v>0.24599432945251465</c:v>
                </c:pt>
                <c:pt idx="3340">
                  <c:v>0.24607245624065399</c:v>
                </c:pt>
                <c:pt idx="3341">
                  <c:v>0.24602018296718597</c:v>
                </c:pt>
                <c:pt idx="3342">
                  <c:v>0.24606141448020935</c:v>
                </c:pt>
                <c:pt idx="3343">
                  <c:v>0.24599874019622803</c:v>
                </c:pt>
                <c:pt idx="3344">
                  <c:v>0.24579715728759766</c:v>
                </c:pt>
                <c:pt idx="3345">
                  <c:v>0.24613825976848602</c:v>
                </c:pt>
                <c:pt idx="3346">
                  <c:v>0.2454877495765686</c:v>
                </c:pt>
                <c:pt idx="3347">
                  <c:v>0.24517205357551575</c:v>
                </c:pt>
                <c:pt idx="3348">
                  <c:v>0.24520674347877502</c:v>
                </c:pt>
                <c:pt idx="3349">
                  <c:v>0.24533030390739441</c:v>
                </c:pt>
                <c:pt idx="3350">
                  <c:v>0.2456815093755722</c:v>
                </c:pt>
                <c:pt idx="3351">
                  <c:v>0.24606014788150787</c:v>
                </c:pt>
                <c:pt idx="3352">
                  <c:v>0.24614359438419342</c:v>
                </c:pt>
                <c:pt idx="3353">
                  <c:v>0.24616613984107971</c:v>
                </c:pt>
                <c:pt idx="3354">
                  <c:v>0.24613702297210693</c:v>
                </c:pt>
                <c:pt idx="3355">
                  <c:v>0.24617066979408264</c:v>
                </c:pt>
                <c:pt idx="3356">
                  <c:v>0.24608953297138214</c:v>
                </c:pt>
                <c:pt idx="3357">
                  <c:v>0.2459871768951416</c:v>
                </c:pt>
                <c:pt idx="3358">
                  <c:v>0.24616900086402893</c:v>
                </c:pt>
                <c:pt idx="3359">
                  <c:v>0.24626295268535614</c:v>
                </c:pt>
                <c:pt idx="3360">
                  <c:v>0.24634326994419098</c:v>
                </c:pt>
                <c:pt idx="3361">
                  <c:v>0.2460772693157196</c:v>
                </c:pt>
                <c:pt idx="3362">
                  <c:v>0.24597236514091492</c:v>
                </c:pt>
                <c:pt idx="3363">
                  <c:v>0.24598115682601929</c:v>
                </c:pt>
                <c:pt idx="3364">
                  <c:v>0.24598740041255951</c:v>
                </c:pt>
                <c:pt idx="3365">
                  <c:v>0.24620318412780762</c:v>
                </c:pt>
                <c:pt idx="3366">
                  <c:v>0.2461715042591095</c:v>
                </c:pt>
                <c:pt idx="3367">
                  <c:v>0.24603523313999176</c:v>
                </c:pt>
                <c:pt idx="3368">
                  <c:v>0.24609439074993134</c:v>
                </c:pt>
                <c:pt idx="3369">
                  <c:v>0.24583899974822998</c:v>
                </c:pt>
                <c:pt idx="3370">
                  <c:v>0.2462863028049469</c:v>
                </c:pt>
                <c:pt idx="3371">
                  <c:v>0.24635973572731018</c:v>
                </c:pt>
                <c:pt idx="3372">
                  <c:v>0.24622525274753571</c:v>
                </c:pt>
                <c:pt idx="3373">
                  <c:v>0.24616251885890961</c:v>
                </c:pt>
                <c:pt idx="3374">
                  <c:v>0.24613359570503235</c:v>
                </c:pt>
                <c:pt idx="3375">
                  <c:v>0.24603277444839478</c:v>
                </c:pt>
                <c:pt idx="3376">
                  <c:v>0.2459707111120224</c:v>
                </c:pt>
                <c:pt idx="3377">
                  <c:v>0.24604211747646332</c:v>
                </c:pt>
                <c:pt idx="3378">
                  <c:v>0.24602365493774414</c:v>
                </c:pt>
                <c:pt idx="3379">
                  <c:v>0.24612131714820862</c:v>
                </c:pt>
                <c:pt idx="3380">
                  <c:v>0.24630717933177948</c:v>
                </c:pt>
                <c:pt idx="3381">
                  <c:v>0.24599234759807587</c:v>
                </c:pt>
                <c:pt idx="3382">
                  <c:v>0.2457403838634491</c:v>
                </c:pt>
                <c:pt idx="3383">
                  <c:v>0.24588300287723541</c:v>
                </c:pt>
                <c:pt idx="3384">
                  <c:v>0.24595804512500763</c:v>
                </c:pt>
                <c:pt idx="3385">
                  <c:v>0.24623169004917145</c:v>
                </c:pt>
                <c:pt idx="3386">
                  <c:v>0.24582937359809875</c:v>
                </c:pt>
                <c:pt idx="3387">
                  <c:v>0.2457890510559082</c:v>
                </c:pt>
                <c:pt idx="3388">
                  <c:v>0.24578338861465454</c:v>
                </c:pt>
                <c:pt idx="3389">
                  <c:v>0.245682492852211</c:v>
                </c:pt>
                <c:pt idx="3390">
                  <c:v>0.2458522766828537</c:v>
                </c:pt>
                <c:pt idx="3391">
                  <c:v>0.2459140419960022</c:v>
                </c:pt>
                <c:pt idx="3392">
                  <c:v>0.24592867493629456</c:v>
                </c:pt>
                <c:pt idx="3393">
                  <c:v>0.24603326618671417</c:v>
                </c:pt>
                <c:pt idx="3394">
                  <c:v>0.2457713782787323</c:v>
                </c:pt>
                <c:pt idx="3395">
                  <c:v>0.24598982930183411</c:v>
                </c:pt>
                <c:pt idx="3396">
                  <c:v>0.24595582485198975</c:v>
                </c:pt>
                <c:pt idx="3397">
                  <c:v>0.24595510959625244</c:v>
                </c:pt>
                <c:pt idx="3398">
                  <c:v>0.24596339464187622</c:v>
                </c:pt>
                <c:pt idx="3399">
                  <c:v>0.245920330286026</c:v>
                </c:pt>
                <c:pt idx="3400">
                  <c:v>0.24589543044567108</c:v>
                </c:pt>
                <c:pt idx="3401">
                  <c:v>0.24610009789466858</c:v>
                </c:pt>
                <c:pt idx="3402">
                  <c:v>0.24614185094833374</c:v>
                </c:pt>
                <c:pt idx="3403">
                  <c:v>0.24607706069946289</c:v>
                </c:pt>
                <c:pt idx="3404">
                  <c:v>0.24603073298931122</c:v>
                </c:pt>
                <c:pt idx="3405">
                  <c:v>0.24625375866889954</c:v>
                </c:pt>
                <c:pt idx="3406">
                  <c:v>0.24612659215927124</c:v>
                </c:pt>
                <c:pt idx="3407">
                  <c:v>0.24590314924716949</c:v>
                </c:pt>
                <c:pt idx="3408">
                  <c:v>0.24604034423828125</c:v>
                </c:pt>
                <c:pt idx="3409">
                  <c:v>0.24613884091377258</c:v>
                </c:pt>
                <c:pt idx="3410">
                  <c:v>0.24634495377540588</c:v>
                </c:pt>
                <c:pt idx="3411">
                  <c:v>0.24614749848842621</c:v>
                </c:pt>
                <c:pt idx="3412">
                  <c:v>0.24611032009124756</c:v>
                </c:pt>
                <c:pt idx="3413">
                  <c:v>0.24601353704929352</c:v>
                </c:pt>
                <c:pt idx="3414">
                  <c:v>0.24605906009674072</c:v>
                </c:pt>
                <c:pt idx="3415">
                  <c:v>0.24610653519630432</c:v>
                </c:pt>
                <c:pt idx="3416">
                  <c:v>0.24616824090480804</c:v>
                </c:pt>
                <c:pt idx="3417">
                  <c:v>0.24615161120891571</c:v>
                </c:pt>
                <c:pt idx="3418">
                  <c:v>0.24612890183925629</c:v>
                </c:pt>
                <c:pt idx="3419">
                  <c:v>0.24602715671062469</c:v>
                </c:pt>
                <c:pt idx="3420">
                  <c:v>0.24631130695343018</c:v>
                </c:pt>
                <c:pt idx="3421">
                  <c:v>0.24619098007678986</c:v>
                </c:pt>
                <c:pt idx="3422">
                  <c:v>0.24617497622966766</c:v>
                </c:pt>
                <c:pt idx="3423">
                  <c:v>0.24614036083221436</c:v>
                </c:pt>
                <c:pt idx="3424">
                  <c:v>0.24603810906410217</c:v>
                </c:pt>
                <c:pt idx="3425">
                  <c:v>0.24601691961288452</c:v>
                </c:pt>
                <c:pt idx="3426">
                  <c:v>0.24603365361690521</c:v>
                </c:pt>
                <c:pt idx="3427">
                  <c:v>0.24628151953220367</c:v>
                </c:pt>
                <c:pt idx="3428">
                  <c:v>0.24632516503334045</c:v>
                </c:pt>
                <c:pt idx="3429">
                  <c:v>0.24628137052059174</c:v>
                </c:pt>
                <c:pt idx="3430">
                  <c:v>0.24637381732463837</c:v>
                </c:pt>
                <c:pt idx="3431">
                  <c:v>0.24638774991035461</c:v>
                </c:pt>
                <c:pt idx="3432">
                  <c:v>0.24594008922576904</c:v>
                </c:pt>
                <c:pt idx="3433">
                  <c:v>0.24595600366592407</c:v>
                </c:pt>
                <c:pt idx="3434">
                  <c:v>0.24626033008098602</c:v>
                </c:pt>
                <c:pt idx="3435">
                  <c:v>0.24643658101558685</c:v>
                </c:pt>
                <c:pt idx="3436">
                  <c:v>0.24634049832820892</c:v>
                </c:pt>
                <c:pt idx="3437">
                  <c:v>0.24623554944992065</c:v>
                </c:pt>
                <c:pt idx="3438">
                  <c:v>0.24623534083366394</c:v>
                </c:pt>
                <c:pt idx="3439">
                  <c:v>0.24629987776279449</c:v>
                </c:pt>
                <c:pt idx="3440">
                  <c:v>0.24624301493167877</c:v>
                </c:pt>
                <c:pt idx="3441">
                  <c:v>0.24644084274768829</c:v>
                </c:pt>
                <c:pt idx="3442">
                  <c:v>0.24659596383571625</c:v>
                </c:pt>
                <c:pt idx="3443">
                  <c:v>0.24642457067966461</c:v>
                </c:pt>
                <c:pt idx="3444">
                  <c:v>0.24629683792591095</c:v>
                </c:pt>
                <c:pt idx="3445">
                  <c:v>0.24631859362125397</c:v>
                </c:pt>
                <c:pt idx="3446">
                  <c:v>0.24636955559253693</c:v>
                </c:pt>
                <c:pt idx="3447">
                  <c:v>0.24643121659755707</c:v>
                </c:pt>
                <c:pt idx="3448">
                  <c:v>0.24635700881481171</c:v>
                </c:pt>
                <c:pt idx="3449">
                  <c:v>0.24641449749469757</c:v>
                </c:pt>
                <c:pt idx="3450">
                  <c:v>0.24632483720779419</c:v>
                </c:pt>
                <c:pt idx="3451">
                  <c:v>0.24624398350715637</c:v>
                </c:pt>
                <c:pt idx="3452">
                  <c:v>0.24639004468917847</c:v>
                </c:pt>
                <c:pt idx="3453">
                  <c:v>0.24642111361026764</c:v>
                </c:pt>
                <c:pt idx="3454">
                  <c:v>0.24633534252643585</c:v>
                </c:pt>
                <c:pt idx="3455">
                  <c:v>0.24651797115802765</c:v>
                </c:pt>
                <c:pt idx="3456">
                  <c:v>0.24662728607654572</c:v>
                </c:pt>
                <c:pt idx="3457">
                  <c:v>0.24633173644542694</c:v>
                </c:pt>
                <c:pt idx="3458">
                  <c:v>0.24624159932136536</c:v>
                </c:pt>
                <c:pt idx="3459">
                  <c:v>0.24639774858951569</c:v>
                </c:pt>
                <c:pt idx="3460">
                  <c:v>0.24657972157001495</c:v>
                </c:pt>
                <c:pt idx="3461">
                  <c:v>0.24639466404914856</c:v>
                </c:pt>
                <c:pt idx="3462">
                  <c:v>0.24630469083786011</c:v>
                </c:pt>
                <c:pt idx="3463">
                  <c:v>0.24634391069412231</c:v>
                </c:pt>
                <c:pt idx="3464">
                  <c:v>0.24632291495800018</c:v>
                </c:pt>
                <c:pt idx="3465">
                  <c:v>0.24621479213237762</c:v>
                </c:pt>
                <c:pt idx="3466">
                  <c:v>0.24662326276302338</c:v>
                </c:pt>
                <c:pt idx="3467">
                  <c:v>0.24682141840457916</c:v>
                </c:pt>
                <c:pt idx="3468">
                  <c:v>0.24672083556652069</c:v>
                </c:pt>
                <c:pt idx="3469">
                  <c:v>0.24652022123336792</c:v>
                </c:pt>
                <c:pt idx="3470">
                  <c:v>0.24649399518966675</c:v>
                </c:pt>
                <c:pt idx="3471">
                  <c:v>0.24668751657009125</c:v>
                </c:pt>
                <c:pt idx="3472">
                  <c:v>0.24686886370182037</c:v>
                </c:pt>
                <c:pt idx="3473">
                  <c:v>0.24674996733665466</c:v>
                </c:pt>
                <c:pt idx="3474">
                  <c:v>0.24671794474124908</c:v>
                </c:pt>
                <c:pt idx="3475">
                  <c:v>0.24662216007709503</c:v>
                </c:pt>
                <c:pt idx="3476">
                  <c:v>0.24646574258804321</c:v>
                </c:pt>
                <c:pt idx="3477">
                  <c:v>0.24660468101501465</c:v>
                </c:pt>
                <c:pt idx="3478">
                  <c:v>0.24662233889102936</c:v>
                </c:pt>
                <c:pt idx="3479">
                  <c:v>0.24661092460155487</c:v>
                </c:pt>
                <c:pt idx="3480">
                  <c:v>0.24677997827529907</c:v>
                </c:pt>
                <c:pt idx="3481">
                  <c:v>0.2468104362487793</c:v>
                </c:pt>
                <c:pt idx="3482">
                  <c:v>0.2465498149394989</c:v>
                </c:pt>
                <c:pt idx="3483">
                  <c:v>0.24644142389297485</c:v>
                </c:pt>
                <c:pt idx="3484">
                  <c:v>0.24661508202552795</c:v>
                </c:pt>
                <c:pt idx="3485">
                  <c:v>0.24670849740505219</c:v>
                </c:pt>
                <c:pt idx="3486">
                  <c:v>0.24687579274177551</c:v>
                </c:pt>
                <c:pt idx="3487">
                  <c:v>0.2467595636844635</c:v>
                </c:pt>
                <c:pt idx="3488">
                  <c:v>0.2467678040266037</c:v>
                </c:pt>
                <c:pt idx="3489">
                  <c:v>0.2465498298406601</c:v>
                </c:pt>
                <c:pt idx="3490">
                  <c:v>0.24650633335113525</c:v>
                </c:pt>
                <c:pt idx="3491">
                  <c:v>0.24680218100547791</c:v>
                </c:pt>
                <c:pt idx="3492">
                  <c:v>0.24729631841182709</c:v>
                </c:pt>
                <c:pt idx="3493">
                  <c:v>0.24727112054824829</c:v>
                </c:pt>
                <c:pt idx="3494">
                  <c:v>0.2470889538526535</c:v>
                </c:pt>
                <c:pt idx="3495">
                  <c:v>0.24691872298717499</c:v>
                </c:pt>
                <c:pt idx="3496">
                  <c:v>0.24707072973251343</c:v>
                </c:pt>
                <c:pt idx="3497">
                  <c:v>0.24704188108444214</c:v>
                </c:pt>
                <c:pt idx="3498">
                  <c:v>0.24705193936824799</c:v>
                </c:pt>
                <c:pt idx="3499">
                  <c:v>0.24721518158912659</c:v>
                </c:pt>
                <c:pt idx="3500">
                  <c:v>0.24704791605472565</c:v>
                </c:pt>
                <c:pt idx="3501">
                  <c:v>0.24704636633396149</c:v>
                </c:pt>
                <c:pt idx="3502">
                  <c:v>0.24706442654132843</c:v>
                </c:pt>
                <c:pt idx="3503">
                  <c:v>0.24701136350631714</c:v>
                </c:pt>
                <c:pt idx="3504">
                  <c:v>0.24704129993915558</c:v>
                </c:pt>
                <c:pt idx="3505">
                  <c:v>0.24725149571895599</c:v>
                </c:pt>
                <c:pt idx="3506">
                  <c:v>0.24727098643779755</c:v>
                </c:pt>
                <c:pt idx="3507">
                  <c:v>0.24711278080940247</c:v>
                </c:pt>
                <c:pt idx="3508">
                  <c:v>0.24701206386089325</c:v>
                </c:pt>
                <c:pt idx="3509">
                  <c:v>0.24694371223449707</c:v>
                </c:pt>
                <c:pt idx="3510">
                  <c:v>0.24700391292572021</c:v>
                </c:pt>
                <c:pt idx="3511">
                  <c:v>0.24704962968826294</c:v>
                </c:pt>
                <c:pt idx="3512">
                  <c:v>0.24706529080867767</c:v>
                </c:pt>
                <c:pt idx="3513">
                  <c:v>0.24696414172649384</c:v>
                </c:pt>
                <c:pt idx="3514">
                  <c:v>0.24687930941581726</c:v>
                </c:pt>
                <c:pt idx="3515">
                  <c:v>0.24692462384700775</c:v>
                </c:pt>
                <c:pt idx="3516">
                  <c:v>0.24720856547355652</c:v>
                </c:pt>
                <c:pt idx="3517">
                  <c:v>0.24734555184841156</c:v>
                </c:pt>
                <c:pt idx="3518">
                  <c:v>0.24736513197422028</c:v>
                </c:pt>
                <c:pt idx="3519">
                  <c:v>0.2470114678144455</c:v>
                </c:pt>
                <c:pt idx="3520">
                  <c:v>0.24722452461719513</c:v>
                </c:pt>
                <c:pt idx="3521">
                  <c:v>0.24721789360046387</c:v>
                </c:pt>
                <c:pt idx="3522">
                  <c:v>0.24719542264938354</c:v>
                </c:pt>
                <c:pt idx="3523">
                  <c:v>0.24743078649044037</c:v>
                </c:pt>
                <c:pt idx="3524">
                  <c:v>0.24739328026771545</c:v>
                </c:pt>
                <c:pt idx="3525">
                  <c:v>0.24743542075157166</c:v>
                </c:pt>
                <c:pt idx="3526">
                  <c:v>0.24733923375606537</c:v>
                </c:pt>
                <c:pt idx="3527">
                  <c:v>0.24737647175788879</c:v>
                </c:pt>
                <c:pt idx="3528">
                  <c:v>0.24726408720016479</c:v>
                </c:pt>
                <c:pt idx="3529">
                  <c:v>0.24722850322723389</c:v>
                </c:pt>
                <c:pt idx="3530">
                  <c:v>0.24743953347206116</c:v>
                </c:pt>
                <c:pt idx="3531">
                  <c:v>0.24735961854457855</c:v>
                </c:pt>
                <c:pt idx="3532">
                  <c:v>0.24737522006034851</c:v>
                </c:pt>
                <c:pt idx="3533">
                  <c:v>0.24731104075908661</c:v>
                </c:pt>
                <c:pt idx="3534">
                  <c:v>0.24726985394954681</c:v>
                </c:pt>
                <c:pt idx="3535">
                  <c:v>0.24734550714492798</c:v>
                </c:pt>
                <c:pt idx="3536">
                  <c:v>0.24747486412525177</c:v>
                </c:pt>
                <c:pt idx="3537">
                  <c:v>0.24735960364341736</c:v>
                </c:pt>
                <c:pt idx="3538">
                  <c:v>0.24723631143569946</c:v>
                </c:pt>
                <c:pt idx="3539">
                  <c:v>0.24725781381130219</c:v>
                </c:pt>
                <c:pt idx="3540">
                  <c:v>0.2472066730260849</c:v>
                </c:pt>
                <c:pt idx="3541">
                  <c:v>0.24738131463527679</c:v>
                </c:pt>
                <c:pt idx="3542">
                  <c:v>0.24758628010749817</c:v>
                </c:pt>
                <c:pt idx="3543">
                  <c:v>0.24735961854457855</c:v>
                </c:pt>
                <c:pt idx="3544">
                  <c:v>0.24741148948669434</c:v>
                </c:pt>
                <c:pt idx="3545">
                  <c:v>0.24739176034927368</c:v>
                </c:pt>
                <c:pt idx="3546">
                  <c:v>0.24723121523857117</c:v>
                </c:pt>
                <c:pt idx="3547">
                  <c:v>0.24730964004993439</c:v>
                </c:pt>
                <c:pt idx="3548">
                  <c:v>0.24737352132797241</c:v>
                </c:pt>
                <c:pt idx="3549">
                  <c:v>0.24733121693134308</c:v>
                </c:pt>
                <c:pt idx="3550">
                  <c:v>0.24742180109024048</c:v>
                </c:pt>
                <c:pt idx="3551">
                  <c:v>0.24761861562728882</c:v>
                </c:pt>
                <c:pt idx="3552">
                  <c:v>0.2476716935634613</c:v>
                </c:pt>
                <c:pt idx="3553">
                  <c:v>0.24732756614685059</c:v>
                </c:pt>
                <c:pt idx="3554">
                  <c:v>0.24749904870986938</c:v>
                </c:pt>
                <c:pt idx="3555">
                  <c:v>0.24756646156311035</c:v>
                </c:pt>
                <c:pt idx="3556">
                  <c:v>0.2475004643201828</c:v>
                </c:pt>
                <c:pt idx="3557">
                  <c:v>0.2475334107875824</c:v>
                </c:pt>
                <c:pt idx="3558">
                  <c:v>0.24732266366481781</c:v>
                </c:pt>
                <c:pt idx="3559">
                  <c:v>0.24726589024066925</c:v>
                </c:pt>
                <c:pt idx="3560">
                  <c:v>0.24743175506591797</c:v>
                </c:pt>
                <c:pt idx="3561">
                  <c:v>0.24738532304763794</c:v>
                </c:pt>
                <c:pt idx="3562">
                  <c:v>0.2472955584526062</c:v>
                </c:pt>
                <c:pt idx="3563">
                  <c:v>0.24734725058078766</c:v>
                </c:pt>
                <c:pt idx="3564">
                  <c:v>0.24738636612892151</c:v>
                </c:pt>
                <c:pt idx="3565">
                  <c:v>0.24747350811958313</c:v>
                </c:pt>
                <c:pt idx="3566">
                  <c:v>0.24755339324474335</c:v>
                </c:pt>
                <c:pt idx="3567">
                  <c:v>0.24744446575641632</c:v>
                </c:pt>
                <c:pt idx="3568">
                  <c:v>0.2475772351026535</c:v>
                </c:pt>
                <c:pt idx="3569">
                  <c:v>0.24755917489528656</c:v>
                </c:pt>
                <c:pt idx="3570">
                  <c:v>0.24744780361652374</c:v>
                </c:pt>
                <c:pt idx="3571">
                  <c:v>0.24748677015304565</c:v>
                </c:pt>
                <c:pt idx="3572">
                  <c:v>0.24757948517799377</c:v>
                </c:pt>
                <c:pt idx="3573">
                  <c:v>0.24748653173446655</c:v>
                </c:pt>
                <c:pt idx="3574">
                  <c:v>0.24736551940441132</c:v>
                </c:pt>
                <c:pt idx="3575">
                  <c:v>0.24736358225345612</c:v>
                </c:pt>
                <c:pt idx="3576">
                  <c:v>0.24748410284519196</c:v>
                </c:pt>
                <c:pt idx="3577">
                  <c:v>0.24745231866836548</c:v>
                </c:pt>
                <c:pt idx="3578">
                  <c:v>0.24752631783485413</c:v>
                </c:pt>
                <c:pt idx="3579">
                  <c:v>0.24777339398860931</c:v>
                </c:pt>
                <c:pt idx="3580">
                  <c:v>0.2477591335773468</c:v>
                </c:pt>
                <c:pt idx="3581">
                  <c:v>0.24787807464599609</c:v>
                </c:pt>
                <c:pt idx="3582">
                  <c:v>0.24778318405151367</c:v>
                </c:pt>
                <c:pt idx="3583">
                  <c:v>0.24762912094593048</c:v>
                </c:pt>
                <c:pt idx="3584">
                  <c:v>0.24773098528385162</c:v>
                </c:pt>
                <c:pt idx="3585">
                  <c:v>0.24774615466594696</c:v>
                </c:pt>
                <c:pt idx="3586">
                  <c:v>0.24767200648784637</c:v>
                </c:pt>
                <c:pt idx="3587">
                  <c:v>0.24768547713756561</c:v>
                </c:pt>
                <c:pt idx="3588">
                  <c:v>0.24773198366165161</c:v>
                </c:pt>
                <c:pt idx="3589">
                  <c:v>0.2477317750453949</c:v>
                </c:pt>
                <c:pt idx="3590">
                  <c:v>0.24781051278114319</c:v>
                </c:pt>
                <c:pt idx="3591">
                  <c:v>0.2475726306438446</c:v>
                </c:pt>
                <c:pt idx="3592">
                  <c:v>0.24772383272647858</c:v>
                </c:pt>
                <c:pt idx="3593">
                  <c:v>0.24774917960166931</c:v>
                </c:pt>
                <c:pt idx="3594">
                  <c:v>0.24765729904174805</c:v>
                </c:pt>
                <c:pt idx="3595">
                  <c:v>0.24760642647743225</c:v>
                </c:pt>
                <c:pt idx="3596">
                  <c:v>0.24765618145465851</c:v>
                </c:pt>
                <c:pt idx="3597">
                  <c:v>0.24769918620586395</c:v>
                </c:pt>
                <c:pt idx="3598">
                  <c:v>0.24769806861877441</c:v>
                </c:pt>
                <c:pt idx="3599">
                  <c:v>0.24772849678993225</c:v>
                </c:pt>
                <c:pt idx="3600">
                  <c:v>0.24776260554790497</c:v>
                </c:pt>
                <c:pt idx="3601">
                  <c:v>0.24764654040336609</c:v>
                </c:pt>
                <c:pt idx="3602">
                  <c:v>0.24759756028652191</c:v>
                </c:pt>
                <c:pt idx="3603">
                  <c:v>0.24770577251911163</c:v>
                </c:pt>
                <c:pt idx="3604">
                  <c:v>0.24765810370445251</c:v>
                </c:pt>
                <c:pt idx="3605">
                  <c:v>0.24782061576843262</c:v>
                </c:pt>
                <c:pt idx="3606">
                  <c:v>0.24768067896366119</c:v>
                </c:pt>
                <c:pt idx="3607">
                  <c:v>0.24753046035766602</c:v>
                </c:pt>
                <c:pt idx="3608">
                  <c:v>0.24759994447231293</c:v>
                </c:pt>
                <c:pt idx="3609">
                  <c:v>0.24766209721565247</c:v>
                </c:pt>
                <c:pt idx="3610">
                  <c:v>0.24763868749141693</c:v>
                </c:pt>
                <c:pt idx="3611">
                  <c:v>0.24760571122169495</c:v>
                </c:pt>
                <c:pt idx="3612">
                  <c:v>0.24760726094245911</c:v>
                </c:pt>
                <c:pt idx="3613">
                  <c:v>0.24775141477584839</c:v>
                </c:pt>
                <c:pt idx="3614">
                  <c:v>0.24785712361335754</c:v>
                </c:pt>
                <c:pt idx="3615">
                  <c:v>0.24776527285575867</c:v>
                </c:pt>
                <c:pt idx="3616">
                  <c:v>0.24764677882194519</c:v>
                </c:pt>
                <c:pt idx="3617">
                  <c:v>0.24774526059627533</c:v>
                </c:pt>
                <c:pt idx="3618">
                  <c:v>0.24763309955596924</c:v>
                </c:pt>
                <c:pt idx="3619">
                  <c:v>0.24776780605316162</c:v>
                </c:pt>
                <c:pt idx="3620">
                  <c:v>0.24781550467014313</c:v>
                </c:pt>
                <c:pt idx="3621">
                  <c:v>0.24780921638011932</c:v>
                </c:pt>
                <c:pt idx="3622">
                  <c:v>0.24765497446060181</c:v>
                </c:pt>
                <c:pt idx="3623">
                  <c:v>0.24783730506896973</c:v>
                </c:pt>
                <c:pt idx="3624">
                  <c:v>0.24791629612445831</c:v>
                </c:pt>
                <c:pt idx="3625">
                  <c:v>0.24776515364646912</c:v>
                </c:pt>
                <c:pt idx="3626">
                  <c:v>0.24776352941989899</c:v>
                </c:pt>
                <c:pt idx="3627">
                  <c:v>0.24775563180446625</c:v>
                </c:pt>
                <c:pt idx="3628">
                  <c:v>0.24795646965503693</c:v>
                </c:pt>
                <c:pt idx="3629">
                  <c:v>0.24819761514663696</c:v>
                </c:pt>
                <c:pt idx="3630">
                  <c:v>0.24822703003883362</c:v>
                </c:pt>
                <c:pt idx="3631">
                  <c:v>0.24805837869644165</c:v>
                </c:pt>
                <c:pt idx="3632">
                  <c:v>0.24789650738239288</c:v>
                </c:pt>
                <c:pt idx="3633">
                  <c:v>0.24777959287166595</c:v>
                </c:pt>
                <c:pt idx="3634">
                  <c:v>0.24796587228775024</c:v>
                </c:pt>
                <c:pt idx="3635">
                  <c:v>0.24793890118598938</c:v>
                </c:pt>
                <c:pt idx="3636">
                  <c:v>0.24799211323261261</c:v>
                </c:pt>
                <c:pt idx="3637">
                  <c:v>0.24815846979618073</c:v>
                </c:pt>
                <c:pt idx="3638">
                  <c:v>0.24827098846435547</c:v>
                </c:pt>
                <c:pt idx="3639">
                  <c:v>0.24835941195487976</c:v>
                </c:pt>
                <c:pt idx="3640">
                  <c:v>0.24827319383621216</c:v>
                </c:pt>
                <c:pt idx="3641">
                  <c:v>0.24830742180347443</c:v>
                </c:pt>
                <c:pt idx="3642">
                  <c:v>0.24811884760856628</c:v>
                </c:pt>
                <c:pt idx="3643">
                  <c:v>0.24823127686977386</c:v>
                </c:pt>
                <c:pt idx="3644">
                  <c:v>0.24838933348655701</c:v>
                </c:pt>
                <c:pt idx="3645">
                  <c:v>0.24837704002857208</c:v>
                </c:pt>
                <c:pt idx="3646">
                  <c:v>0.24816468358039856</c:v>
                </c:pt>
                <c:pt idx="3647">
                  <c:v>0.24819061160087585</c:v>
                </c:pt>
                <c:pt idx="3648">
                  <c:v>0.24816973507404327</c:v>
                </c:pt>
                <c:pt idx="3649">
                  <c:v>0.24828146398067474</c:v>
                </c:pt>
                <c:pt idx="3650">
                  <c:v>0.24825914204120636</c:v>
                </c:pt>
                <c:pt idx="3651">
                  <c:v>0.2481297105550766</c:v>
                </c:pt>
                <c:pt idx="3652">
                  <c:v>0.24824829399585724</c:v>
                </c:pt>
                <c:pt idx="3653">
                  <c:v>0.24851447343826294</c:v>
                </c:pt>
                <c:pt idx="3654">
                  <c:v>0.24839802086353302</c:v>
                </c:pt>
                <c:pt idx="3655">
                  <c:v>0.24853932857513428</c:v>
                </c:pt>
                <c:pt idx="3656">
                  <c:v>0.24832749366760254</c:v>
                </c:pt>
                <c:pt idx="3657">
                  <c:v>0.2482917308807373</c:v>
                </c:pt>
                <c:pt idx="3658">
                  <c:v>0.24833168089389801</c:v>
                </c:pt>
                <c:pt idx="3659">
                  <c:v>0.24836196005344391</c:v>
                </c:pt>
                <c:pt idx="3660">
                  <c:v>0.24847204983234406</c:v>
                </c:pt>
                <c:pt idx="3661">
                  <c:v>0.24854767322540283</c:v>
                </c:pt>
                <c:pt idx="3662">
                  <c:v>0.24857702851295471</c:v>
                </c:pt>
                <c:pt idx="3663">
                  <c:v>0.24862132966518402</c:v>
                </c:pt>
                <c:pt idx="3664">
                  <c:v>0.24855585396289825</c:v>
                </c:pt>
                <c:pt idx="3665">
                  <c:v>0.24853979051113129</c:v>
                </c:pt>
                <c:pt idx="3666">
                  <c:v>0.24838554859161377</c:v>
                </c:pt>
                <c:pt idx="3667">
                  <c:v>0.24856072664260864</c:v>
                </c:pt>
                <c:pt idx="3668">
                  <c:v>0.24857145547866821</c:v>
                </c:pt>
                <c:pt idx="3669">
                  <c:v>0.24854236841201782</c:v>
                </c:pt>
                <c:pt idx="3670">
                  <c:v>0.24852395057678223</c:v>
                </c:pt>
                <c:pt idx="3671">
                  <c:v>0.24842602014541626</c:v>
                </c:pt>
                <c:pt idx="3672">
                  <c:v>0.24839988350868225</c:v>
                </c:pt>
                <c:pt idx="3673">
                  <c:v>0.24850152432918549</c:v>
                </c:pt>
                <c:pt idx="3674">
                  <c:v>0.24850824475288391</c:v>
                </c:pt>
                <c:pt idx="3675">
                  <c:v>0.24841035902500153</c:v>
                </c:pt>
                <c:pt idx="3676">
                  <c:v>0.24850276112556458</c:v>
                </c:pt>
                <c:pt idx="3677">
                  <c:v>0.2485773116350174</c:v>
                </c:pt>
                <c:pt idx="3678">
                  <c:v>0.24856746196746826</c:v>
                </c:pt>
                <c:pt idx="3679">
                  <c:v>0.24875755608081818</c:v>
                </c:pt>
                <c:pt idx="3680">
                  <c:v>0.24861502647399902</c:v>
                </c:pt>
                <c:pt idx="3681">
                  <c:v>0.24862635135650635</c:v>
                </c:pt>
                <c:pt idx="3682">
                  <c:v>0.24850878119468689</c:v>
                </c:pt>
                <c:pt idx="3683">
                  <c:v>0.24848544597625732</c:v>
                </c:pt>
                <c:pt idx="3684">
                  <c:v>0.24857351183891296</c:v>
                </c:pt>
                <c:pt idx="3685">
                  <c:v>0.24861596524715424</c:v>
                </c:pt>
                <c:pt idx="3686">
                  <c:v>0.24872735142707825</c:v>
                </c:pt>
                <c:pt idx="3687">
                  <c:v>0.24864655733108521</c:v>
                </c:pt>
                <c:pt idx="3688">
                  <c:v>0.24849662184715271</c:v>
                </c:pt>
                <c:pt idx="3689">
                  <c:v>0.24778693914413452</c:v>
                </c:pt>
                <c:pt idx="3690">
                  <c:v>0.24775035679340363</c:v>
                </c:pt>
                <c:pt idx="3691">
                  <c:v>0.24779196083545685</c:v>
                </c:pt>
                <c:pt idx="3692">
                  <c:v>0.24782776832580566</c:v>
                </c:pt>
                <c:pt idx="3693">
                  <c:v>0.24828158318996429</c:v>
                </c:pt>
                <c:pt idx="3694">
                  <c:v>0.24865598976612091</c:v>
                </c:pt>
                <c:pt idx="3695">
                  <c:v>0.24862514436244965</c:v>
                </c:pt>
                <c:pt idx="3696">
                  <c:v>0.24860213696956635</c:v>
                </c:pt>
                <c:pt idx="3697">
                  <c:v>0.24872985482215881</c:v>
                </c:pt>
                <c:pt idx="3698">
                  <c:v>0.24870286881923676</c:v>
                </c:pt>
                <c:pt idx="3699">
                  <c:v>0.2487122118473053</c:v>
                </c:pt>
                <c:pt idx="3700">
                  <c:v>0.24870215356349945</c:v>
                </c:pt>
                <c:pt idx="3701">
                  <c:v>0.24865436553955078</c:v>
                </c:pt>
                <c:pt idx="3702">
                  <c:v>0.24872849881649017</c:v>
                </c:pt>
                <c:pt idx="3703">
                  <c:v>0.2486279308795929</c:v>
                </c:pt>
                <c:pt idx="3704">
                  <c:v>0.24854119122028351</c:v>
                </c:pt>
                <c:pt idx="3705">
                  <c:v>0.24856594204902649</c:v>
                </c:pt>
                <c:pt idx="3706">
                  <c:v>0.24858005344867706</c:v>
                </c:pt>
                <c:pt idx="3707">
                  <c:v>0.24857030808925629</c:v>
                </c:pt>
                <c:pt idx="3708">
                  <c:v>0.248675137758255</c:v>
                </c:pt>
                <c:pt idx="3709">
                  <c:v>0.24882829189300537</c:v>
                </c:pt>
                <c:pt idx="3710">
                  <c:v>0.24867726862430573</c:v>
                </c:pt>
                <c:pt idx="3711">
                  <c:v>0.24865496158599854</c:v>
                </c:pt>
                <c:pt idx="3712">
                  <c:v>0.24865373969078064</c:v>
                </c:pt>
                <c:pt idx="3713">
                  <c:v>0.24853621423244476</c:v>
                </c:pt>
                <c:pt idx="3714">
                  <c:v>0.24873480200767517</c:v>
                </c:pt>
                <c:pt idx="3715">
                  <c:v>0.24862821400165558</c:v>
                </c:pt>
                <c:pt idx="3716">
                  <c:v>0.24861167371273041</c:v>
                </c:pt>
                <c:pt idx="3717">
                  <c:v>0.24858254194259644</c:v>
                </c:pt>
                <c:pt idx="3718">
                  <c:v>0.24876119196414948</c:v>
                </c:pt>
                <c:pt idx="3719">
                  <c:v>0.24873507022857666</c:v>
                </c:pt>
                <c:pt idx="3720">
                  <c:v>0.24874468147754669</c:v>
                </c:pt>
                <c:pt idx="3721">
                  <c:v>0.24874426424503326</c:v>
                </c:pt>
                <c:pt idx="3722">
                  <c:v>0.24876032769680023</c:v>
                </c:pt>
                <c:pt idx="3723">
                  <c:v>0.24879378080368042</c:v>
                </c:pt>
                <c:pt idx="3724">
                  <c:v>0.24877727031707764</c:v>
                </c:pt>
                <c:pt idx="3725">
                  <c:v>0.24894131720066071</c:v>
                </c:pt>
                <c:pt idx="3726">
                  <c:v>0.24887038767337799</c:v>
                </c:pt>
                <c:pt idx="3727">
                  <c:v>0.24909277260303497</c:v>
                </c:pt>
                <c:pt idx="3728">
                  <c:v>0.24900040030479431</c:v>
                </c:pt>
                <c:pt idx="3729">
                  <c:v>0.2489754855632782</c:v>
                </c:pt>
                <c:pt idx="3730">
                  <c:v>0.2489141970872879</c:v>
                </c:pt>
                <c:pt idx="3731">
                  <c:v>0.24884472787380219</c:v>
                </c:pt>
                <c:pt idx="3732">
                  <c:v>0.24989774823188782</c:v>
                </c:pt>
                <c:pt idx="3733">
                  <c:v>0.25220736861228943</c:v>
                </c:pt>
                <c:pt idx="3734">
                  <c:v>0.25239992141723633</c:v>
                </c:pt>
                <c:pt idx="3735">
                  <c:v>0.2522587776184082</c:v>
                </c:pt>
                <c:pt idx="3736">
                  <c:v>0.25167387723922729</c:v>
                </c:pt>
                <c:pt idx="3737">
                  <c:v>0.25184613466262817</c:v>
                </c:pt>
                <c:pt idx="3738">
                  <c:v>0.25210440158843994</c:v>
                </c:pt>
                <c:pt idx="3739">
                  <c:v>0.25209099054336548</c:v>
                </c:pt>
                <c:pt idx="3740">
                  <c:v>0.25192543864250183</c:v>
                </c:pt>
                <c:pt idx="3741">
                  <c:v>0.25205147266387939</c:v>
                </c:pt>
                <c:pt idx="3742">
                  <c:v>0.25212442874908447</c:v>
                </c:pt>
                <c:pt idx="3743">
                  <c:v>0.25217145681381226</c:v>
                </c:pt>
                <c:pt idx="3744">
                  <c:v>0.25209683179855347</c:v>
                </c:pt>
                <c:pt idx="3745">
                  <c:v>0.25221723318099976</c:v>
                </c:pt>
                <c:pt idx="3746">
                  <c:v>0.25225690007209778</c:v>
                </c:pt>
                <c:pt idx="3747">
                  <c:v>0.2521626353263855</c:v>
                </c:pt>
                <c:pt idx="3748">
                  <c:v>0.25220498442649841</c:v>
                </c:pt>
                <c:pt idx="3749">
                  <c:v>0.25199216604232788</c:v>
                </c:pt>
                <c:pt idx="3750">
                  <c:v>0.25203055143356323</c:v>
                </c:pt>
                <c:pt idx="3751">
                  <c:v>0.25192028284072876</c:v>
                </c:pt>
                <c:pt idx="3752">
                  <c:v>0.2518843412399292</c:v>
                </c:pt>
                <c:pt idx="3753">
                  <c:v>0.25215697288513184</c:v>
                </c:pt>
                <c:pt idx="3754">
                  <c:v>0.2519470751285553</c:v>
                </c:pt>
                <c:pt idx="3755">
                  <c:v>0.25196045637130737</c:v>
                </c:pt>
                <c:pt idx="3756">
                  <c:v>0.25212612748146057</c:v>
                </c:pt>
                <c:pt idx="3757">
                  <c:v>0.25213360786437988</c:v>
                </c:pt>
                <c:pt idx="3758">
                  <c:v>0.25223278999328613</c:v>
                </c:pt>
                <c:pt idx="3759">
                  <c:v>0.25185996294021606</c:v>
                </c:pt>
                <c:pt idx="3760">
                  <c:v>0.25171279907226562</c:v>
                </c:pt>
                <c:pt idx="3761">
                  <c:v>0.2519906759262085</c:v>
                </c:pt>
                <c:pt idx="3762">
                  <c:v>0.25208181142807007</c:v>
                </c:pt>
                <c:pt idx="3763">
                  <c:v>0.25202426314353943</c:v>
                </c:pt>
                <c:pt idx="3764">
                  <c:v>0.25180259346961975</c:v>
                </c:pt>
                <c:pt idx="3765">
                  <c:v>0.25191649794578552</c:v>
                </c:pt>
                <c:pt idx="3766">
                  <c:v>0.25197052955627441</c:v>
                </c:pt>
                <c:pt idx="3767">
                  <c:v>0.2520115077495575</c:v>
                </c:pt>
                <c:pt idx="3768">
                  <c:v>0.25204753875732422</c:v>
                </c:pt>
                <c:pt idx="3769">
                  <c:v>0.25207114219665527</c:v>
                </c:pt>
                <c:pt idx="3770">
                  <c:v>0.25191736221313477</c:v>
                </c:pt>
                <c:pt idx="3771">
                  <c:v>0.2520298957824707</c:v>
                </c:pt>
                <c:pt idx="3772">
                  <c:v>0.25192588567733765</c:v>
                </c:pt>
                <c:pt idx="3773">
                  <c:v>0.25192835927009583</c:v>
                </c:pt>
                <c:pt idx="3774">
                  <c:v>0.25201824307441711</c:v>
                </c:pt>
                <c:pt idx="3775">
                  <c:v>0.25167134404182434</c:v>
                </c:pt>
                <c:pt idx="3776">
                  <c:v>0.2518182098865509</c:v>
                </c:pt>
                <c:pt idx="3777">
                  <c:v>0.25183066725730896</c:v>
                </c:pt>
                <c:pt idx="3778">
                  <c:v>0.25190415978431702</c:v>
                </c:pt>
                <c:pt idx="3779">
                  <c:v>0.25215232372283936</c:v>
                </c:pt>
                <c:pt idx="3780">
                  <c:v>0.25212737917900085</c:v>
                </c:pt>
                <c:pt idx="3781">
                  <c:v>0.25218096375465393</c:v>
                </c:pt>
                <c:pt idx="3782">
                  <c:v>0.25203022360801697</c:v>
                </c:pt>
                <c:pt idx="3783">
                  <c:v>0.2518298327922821</c:v>
                </c:pt>
                <c:pt idx="3784">
                  <c:v>0.25186967849731445</c:v>
                </c:pt>
                <c:pt idx="3785">
                  <c:v>0.25199234485626221</c:v>
                </c:pt>
                <c:pt idx="3786">
                  <c:v>0.25218179821968079</c:v>
                </c:pt>
                <c:pt idx="3787">
                  <c:v>0.25199598073959351</c:v>
                </c:pt>
                <c:pt idx="3788">
                  <c:v>0.25213614106178284</c:v>
                </c:pt>
                <c:pt idx="3789">
                  <c:v>0.25198113918304443</c:v>
                </c:pt>
                <c:pt idx="3790">
                  <c:v>0.25188112258911133</c:v>
                </c:pt>
                <c:pt idx="3791">
                  <c:v>0.25199252367019653</c:v>
                </c:pt>
                <c:pt idx="3792">
                  <c:v>0.25219237804412842</c:v>
                </c:pt>
                <c:pt idx="3793">
                  <c:v>0.25221732258796692</c:v>
                </c:pt>
                <c:pt idx="3794">
                  <c:v>0.25220784544944763</c:v>
                </c:pt>
                <c:pt idx="3795">
                  <c:v>0.25215035676956177</c:v>
                </c:pt>
                <c:pt idx="3796">
                  <c:v>0.25202789902687073</c:v>
                </c:pt>
                <c:pt idx="3797">
                  <c:v>0.2521500289440155</c:v>
                </c:pt>
                <c:pt idx="3798">
                  <c:v>0.25196865200996399</c:v>
                </c:pt>
                <c:pt idx="3799">
                  <c:v>0.25226148962974548</c:v>
                </c:pt>
                <c:pt idx="3800">
                  <c:v>0.25218695402145386</c:v>
                </c:pt>
                <c:pt idx="3801">
                  <c:v>0.25217461585998535</c:v>
                </c:pt>
                <c:pt idx="3802">
                  <c:v>0.25227722525596619</c:v>
                </c:pt>
                <c:pt idx="3803">
                  <c:v>0.2522585391998291</c:v>
                </c:pt>
                <c:pt idx="3804">
                  <c:v>0.25251761078834534</c:v>
                </c:pt>
                <c:pt idx="3805">
                  <c:v>0.25253397226333618</c:v>
                </c:pt>
                <c:pt idx="3806">
                  <c:v>0.25244936347007751</c:v>
                </c:pt>
                <c:pt idx="3807">
                  <c:v>0.25243091583251953</c:v>
                </c:pt>
                <c:pt idx="3808">
                  <c:v>0.25229334831237793</c:v>
                </c:pt>
                <c:pt idx="3809">
                  <c:v>0.25251504778862</c:v>
                </c:pt>
                <c:pt idx="3810">
                  <c:v>0.25237399339675903</c:v>
                </c:pt>
                <c:pt idx="3811">
                  <c:v>0.25247663259506226</c:v>
                </c:pt>
                <c:pt idx="3812">
                  <c:v>0.25246652960777283</c:v>
                </c:pt>
                <c:pt idx="3813">
                  <c:v>0.25228038430213928</c:v>
                </c:pt>
                <c:pt idx="3814">
                  <c:v>0.25231015682220459</c:v>
                </c:pt>
                <c:pt idx="3815">
                  <c:v>0.25254541635513306</c:v>
                </c:pt>
                <c:pt idx="3816">
                  <c:v>0.25249305367469788</c:v>
                </c:pt>
                <c:pt idx="3817">
                  <c:v>0.25279128551483154</c:v>
                </c:pt>
                <c:pt idx="3818">
                  <c:v>0.25284242630004883</c:v>
                </c:pt>
                <c:pt idx="3819">
                  <c:v>0.25276848673820496</c:v>
                </c:pt>
                <c:pt idx="3820">
                  <c:v>0.25266247987747192</c:v>
                </c:pt>
                <c:pt idx="3821">
                  <c:v>0.25241163372993469</c:v>
                </c:pt>
                <c:pt idx="3822">
                  <c:v>0.25264197587966919</c:v>
                </c:pt>
                <c:pt idx="3823">
                  <c:v>0.2525729238986969</c:v>
                </c:pt>
                <c:pt idx="3824">
                  <c:v>0.25261282920837402</c:v>
                </c:pt>
                <c:pt idx="3825">
                  <c:v>0.2527710497379303</c:v>
                </c:pt>
                <c:pt idx="3826">
                  <c:v>0.25252419710159302</c:v>
                </c:pt>
                <c:pt idx="3827">
                  <c:v>0.2524125874042511</c:v>
                </c:pt>
                <c:pt idx="3828">
                  <c:v>0.25250190496444702</c:v>
                </c:pt>
                <c:pt idx="3829">
                  <c:v>0.25261881947517395</c:v>
                </c:pt>
                <c:pt idx="3830">
                  <c:v>0.25262853503227234</c:v>
                </c:pt>
                <c:pt idx="3831">
                  <c:v>0.25244691967964172</c:v>
                </c:pt>
                <c:pt idx="3832">
                  <c:v>0.25268471240997314</c:v>
                </c:pt>
                <c:pt idx="3833">
                  <c:v>0.25244152545928955</c:v>
                </c:pt>
                <c:pt idx="3834">
                  <c:v>0.25252974033355713</c:v>
                </c:pt>
                <c:pt idx="3835">
                  <c:v>0.25262206792831421</c:v>
                </c:pt>
                <c:pt idx="3836">
                  <c:v>0.25250047445297241</c:v>
                </c:pt>
                <c:pt idx="3837">
                  <c:v>0.25253024697303772</c:v>
                </c:pt>
                <c:pt idx="3838">
                  <c:v>0.25286689400672913</c:v>
                </c:pt>
                <c:pt idx="3839">
                  <c:v>0.25268644094467163</c:v>
                </c:pt>
                <c:pt idx="3840">
                  <c:v>0.25267618894577026</c:v>
                </c:pt>
                <c:pt idx="3841">
                  <c:v>0.25268122553825378</c:v>
                </c:pt>
                <c:pt idx="3842">
                  <c:v>0.25272020697593689</c:v>
                </c:pt>
                <c:pt idx="3843">
                  <c:v>0.25253245234489441</c:v>
                </c:pt>
                <c:pt idx="3844">
                  <c:v>0.25239479541778564</c:v>
                </c:pt>
                <c:pt idx="3845">
                  <c:v>0.25246772170066833</c:v>
                </c:pt>
                <c:pt idx="3846">
                  <c:v>0.25240513682365417</c:v>
                </c:pt>
                <c:pt idx="3847">
                  <c:v>0.25242751836776733</c:v>
                </c:pt>
                <c:pt idx="3848">
                  <c:v>0.25263351202011108</c:v>
                </c:pt>
                <c:pt idx="3849">
                  <c:v>0.25267612934112549</c:v>
                </c:pt>
                <c:pt idx="3850">
                  <c:v>0.25242796540260315</c:v>
                </c:pt>
                <c:pt idx="3851">
                  <c:v>0.25235077738761902</c:v>
                </c:pt>
                <c:pt idx="3852">
                  <c:v>0.2525935173034668</c:v>
                </c:pt>
                <c:pt idx="3853">
                  <c:v>0.25268587470054626</c:v>
                </c:pt>
                <c:pt idx="3854">
                  <c:v>0.25243496894836426</c:v>
                </c:pt>
                <c:pt idx="3855">
                  <c:v>0.25279808044433594</c:v>
                </c:pt>
                <c:pt idx="3856">
                  <c:v>0.25277221202850342</c:v>
                </c:pt>
                <c:pt idx="3857">
                  <c:v>0.25278154015541077</c:v>
                </c:pt>
                <c:pt idx="3858">
                  <c:v>0.25269326567649841</c:v>
                </c:pt>
                <c:pt idx="3859">
                  <c:v>0.25244450569152832</c:v>
                </c:pt>
                <c:pt idx="3860">
                  <c:v>0.25248339772224426</c:v>
                </c:pt>
                <c:pt idx="3861">
                  <c:v>0.25282582640647888</c:v>
                </c:pt>
                <c:pt idx="3862">
                  <c:v>0.25277441740036011</c:v>
                </c:pt>
                <c:pt idx="3863">
                  <c:v>0.25283589959144592</c:v>
                </c:pt>
                <c:pt idx="3864">
                  <c:v>0.25283554196357727</c:v>
                </c:pt>
                <c:pt idx="3865">
                  <c:v>0.25288406014442444</c:v>
                </c:pt>
                <c:pt idx="3866">
                  <c:v>0.25275737047195435</c:v>
                </c:pt>
                <c:pt idx="3867">
                  <c:v>0.25268939137458801</c:v>
                </c:pt>
                <c:pt idx="3868">
                  <c:v>0.25272426009178162</c:v>
                </c:pt>
                <c:pt idx="3869">
                  <c:v>0.25273808836936951</c:v>
                </c:pt>
                <c:pt idx="3870">
                  <c:v>0.25268983840942383</c:v>
                </c:pt>
                <c:pt idx="3871">
                  <c:v>0.25271135568618774</c:v>
                </c:pt>
                <c:pt idx="3872">
                  <c:v>0.25284233689308167</c:v>
                </c:pt>
                <c:pt idx="3873">
                  <c:v>0.25270342826843262</c:v>
                </c:pt>
                <c:pt idx="3874">
                  <c:v>0.25255328416824341</c:v>
                </c:pt>
                <c:pt idx="3875">
                  <c:v>0.25283679366111755</c:v>
                </c:pt>
                <c:pt idx="3876">
                  <c:v>0.25275585055351257</c:v>
                </c:pt>
                <c:pt idx="3877">
                  <c:v>0.25252446532249451</c:v>
                </c:pt>
                <c:pt idx="3878">
                  <c:v>0.2526848316192627</c:v>
                </c:pt>
                <c:pt idx="3879">
                  <c:v>0.25281217694282532</c:v>
                </c:pt>
                <c:pt idx="3880">
                  <c:v>0.25281164050102234</c:v>
                </c:pt>
                <c:pt idx="3881">
                  <c:v>0.25293228030204773</c:v>
                </c:pt>
                <c:pt idx="3882">
                  <c:v>0.25279933214187622</c:v>
                </c:pt>
                <c:pt idx="3883">
                  <c:v>0.25275242328643799</c:v>
                </c:pt>
                <c:pt idx="3884">
                  <c:v>0.25282719731330872</c:v>
                </c:pt>
                <c:pt idx="3885">
                  <c:v>0.25273725390434265</c:v>
                </c:pt>
                <c:pt idx="3886">
                  <c:v>0.25275731086730957</c:v>
                </c:pt>
                <c:pt idx="3887">
                  <c:v>0.25280651450157166</c:v>
                </c:pt>
                <c:pt idx="3888">
                  <c:v>0.25299757719039917</c:v>
                </c:pt>
                <c:pt idx="3889">
                  <c:v>0.25279119610786438</c:v>
                </c:pt>
                <c:pt idx="3890">
                  <c:v>0.2527138888835907</c:v>
                </c:pt>
                <c:pt idx="3891">
                  <c:v>0.25283613801002502</c:v>
                </c:pt>
                <c:pt idx="3892">
                  <c:v>0.25293859839439392</c:v>
                </c:pt>
                <c:pt idx="3893">
                  <c:v>0.25299704074859619</c:v>
                </c:pt>
                <c:pt idx="3894">
                  <c:v>0.2530074417591095</c:v>
                </c:pt>
                <c:pt idx="3895">
                  <c:v>0.25303396582603455</c:v>
                </c:pt>
                <c:pt idx="3896">
                  <c:v>0.25297552347183228</c:v>
                </c:pt>
                <c:pt idx="3897">
                  <c:v>0.25284600257873535</c:v>
                </c:pt>
                <c:pt idx="3898">
                  <c:v>0.25306370854377747</c:v>
                </c:pt>
                <c:pt idx="3899">
                  <c:v>0.25286898016929626</c:v>
                </c:pt>
                <c:pt idx="3900">
                  <c:v>0.25273042917251587</c:v>
                </c:pt>
                <c:pt idx="3901">
                  <c:v>0.25279760360717773</c:v>
                </c:pt>
                <c:pt idx="3902">
                  <c:v>0.25293314456939697</c:v>
                </c:pt>
                <c:pt idx="3903">
                  <c:v>0.25291284918785095</c:v>
                </c:pt>
                <c:pt idx="3904">
                  <c:v>0.25296679139137268</c:v>
                </c:pt>
                <c:pt idx="3905">
                  <c:v>0.25281387567520142</c:v>
                </c:pt>
                <c:pt idx="3906">
                  <c:v>0.25292962789535522</c:v>
                </c:pt>
                <c:pt idx="3907">
                  <c:v>0.25293436646461487</c:v>
                </c:pt>
                <c:pt idx="3908">
                  <c:v>0.25297710299491882</c:v>
                </c:pt>
                <c:pt idx="3909">
                  <c:v>0.25284558534622192</c:v>
                </c:pt>
                <c:pt idx="3910">
                  <c:v>0.25311914086341858</c:v>
                </c:pt>
                <c:pt idx="3911">
                  <c:v>0.25307434797286987</c:v>
                </c:pt>
                <c:pt idx="3912">
                  <c:v>0.2531026303768158</c:v>
                </c:pt>
                <c:pt idx="3913">
                  <c:v>0.25283989310264587</c:v>
                </c:pt>
                <c:pt idx="3914">
                  <c:v>0.25288915634155273</c:v>
                </c:pt>
                <c:pt idx="3915">
                  <c:v>0.25292086601257324</c:v>
                </c:pt>
                <c:pt idx="3916">
                  <c:v>0.252918541431427</c:v>
                </c:pt>
                <c:pt idx="3917">
                  <c:v>0.25292909145355225</c:v>
                </c:pt>
                <c:pt idx="3918">
                  <c:v>0.25292328000068665</c:v>
                </c:pt>
                <c:pt idx="3919">
                  <c:v>0.25293123722076416</c:v>
                </c:pt>
                <c:pt idx="3920">
                  <c:v>0.25319325923919678</c:v>
                </c:pt>
                <c:pt idx="3921">
                  <c:v>0.25376847386360168</c:v>
                </c:pt>
                <c:pt idx="3922">
                  <c:v>0.25364533066749573</c:v>
                </c:pt>
                <c:pt idx="3923">
                  <c:v>0.25339809060096741</c:v>
                </c:pt>
                <c:pt idx="3924">
                  <c:v>0.25332975387573242</c:v>
                </c:pt>
                <c:pt idx="3925">
                  <c:v>0.25346723198890686</c:v>
                </c:pt>
                <c:pt idx="3926">
                  <c:v>0.25362035632133484</c:v>
                </c:pt>
                <c:pt idx="3927">
                  <c:v>0.25362426042556763</c:v>
                </c:pt>
                <c:pt idx="3928">
                  <c:v>0.25359776616096497</c:v>
                </c:pt>
                <c:pt idx="3929">
                  <c:v>0.25371363759040833</c:v>
                </c:pt>
                <c:pt idx="3930">
                  <c:v>0.25373446941375732</c:v>
                </c:pt>
                <c:pt idx="3931">
                  <c:v>0.25361129641532898</c:v>
                </c:pt>
                <c:pt idx="3932">
                  <c:v>0.25387364625930786</c:v>
                </c:pt>
                <c:pt idx="3933">
                  <c:v>0.25399115681648254</c:v>
                </c:pt>
                <c:pt idx="3934">
                  <c:v>0.25386238098144531</c:v>
                </c:pt>
                <c:pt idx="3935">
                  <c:v>0.25379279255867004</c:v>
                </c:pt>
                <c:pt idx="3936">
                  <c:v>0.2537102997303009</c:v>
                </c:pt>
                <c:pt idx="3937">
                  <c:v>0.25345492362976074</c:v>
                </c:pt>
                <c:pt idx="3938">
                  <c:v>0.2539297342300415</c:v>
                </c:pt>
                <c:pt idx="3939">
                  <c:v>0.25395220518112183</c:v>
                </c:pt>
                <c:pt idx="3940">
                  <c:v>0.25401902198791504</c:v>
                </c:pt>
                <c:pt idx="3941">
                  <c:v>0.25391188263893127</c:v>
                </c:pt>
                <c:pt idx="3942">
                  <c:v>0.25389447808265686</c:v>
                </c:pt>
                <c:pt idx="3943">
                  <c:v>0.2540813684463501</c:v>
                </c:pt>
                <c:pt idx="3944">
                  <c:v>0.25418901443481445</c:v>
                </c:pt>
                <c:pt idx="3945">
                  <c:v>0.25411310791969299</c:v>
                </c:pt>
                <c:pt idx="3946">
                  <c:v>0.25404375791549683</c:v>
                </c:pt>
                <c:pt idx="3947">
                  <c:v>0.25392037630081177</c:v>
                </c:pt>
                <c:pt idx="3948">
                  <c:v>0.2538924515247345</c:v>
                </c:pt>
                <c:pt idx="3949">
                  <c:v>0.25384801626205444</c:v>
                </c:pt>
                <c:pt idx="3950">
                  <c:v>0.25395607948303223</c:v>
                </c:pt>
                <c:pt idx="3951">
                  <c:v>0.25394615530967712</c:v>
                </c:pt>
                <c:pt idx="3952">
                  <c:v>0.2538282573223114</c:v>
                </c:pt>
                <c:pt idx="3953">
                  <c:v>0.253886878490448</c:v>
                </c:pt>
                <c:pt idx="3954">
                  <c:v>0.25407829880714417</c:v>
                </c:pt>
                <c:pt idx="3955">
                  <c:v>0.25494077801704407</c:v>
                </c:pt>
                <c:pt idx="3956">
                  <c:v>0.25472652912139893</c:v>
                </c:pt>
                <c:pt idx="3957">
                  <c:v>0.25476887822151184</c:v>
                </c:pt>
                <c:pt idx="3958">
                  <c:v>0.25477606058120728</c:v>
                </c:pt>
                <c:pt idx="3959">
                  <c:v>0.25433355569839478</c:v>
                </c:pt>
                <c:pt idx="3960">
                  <c:v>0.25429829955101013</c:v>
                </c:pt>
                <c:pt idx="3961">
                  <c:v>0.25440976023674011</c:v>
                </c:pt>
                <c:pt idx="3962">
                  <c:v>0.25439751148223877</c:v>
                </c:pt>
                <c:pt idx="3963">
                  <c:v>0.25439006090164185</c:v>
                </c:pt>
                <c:pt idx="3964">
                  <c:v>0.25437891483306885</c:v>
                </c:pt>
                <c:pt idx="3965">
                  <c:v>0.25466027855873108</c:v>
                </c:pt>
                <c:pt idx="3966">
                  <c:v>0.25470021367073059</c:v>
                </c:pt>
                <c:pt idx="3967">
                  <c:v>0.25461658835411072</c:v>
                </c:pt>
                <c:pt idx="3968">
                  <c:v>0.25466263294219971</c:v>
                </c:pt>
                <c:pt idx="3969">
                  <c:v>0.25475779175758362</c:v>
                </c:pt>
                <c:pt idx="3970">
                  <c:v>0.2546694278717041</c:v>
                </c:pt>
                <c:pt idx="3971">
                  <c:v>0.25454294681549072</c:v>
                </c:pt>
                <c:pt idx="3972">
                  <c:v>0.25465884804725647</c:v>
                </c:pt>
                <c:pt idx="3973">
                  <c:v>0.25496727228164673</c:v>
                </c:pt>
                <c:pt idx="3974">
                  <c:v>0.25473186373710632</c:v>
                </c:pt>
                <c:pt idx="3975">
                  <c:v>0.25399428606033325</c:v>
                </c:pt>
                <c:pt idx="3976">
                  <c:v>0.25396862626075745</c:v>
                </c:pt>
                <c:pt idx="3977">
                  <c:v>0.2551228404045105</c:v>
                </c:pt>
                <c:pt idx="3978">
                  <c:v>0.25571674108505249</c:v>
                </c:pt>
                <c:pt idx="3979">
                  <c:v>0.25625514984130859</c:v>
                </c:pt>
                <c:pt idx="3980">
                  <c:v>0.25629764795303345</c:v>
                </c:pt>
                <c:pt idx="3981">
                  <c:v>0.25624555349349976</c:v>
                </c:pt>
                <c:pt idx="3982">
                  <c:v>0.25613206624984741</c:v>
                </c:pt>
                <c:pt idx="3983">
                  <c:v>0.25620555877685547</c:v>
                </c:pt>
                <c:pt idx="3984">
                  <c:v>0.25609356164932251</c:v>
                </c:pt>
                <c:pt idx="3985">
                  <c:v>0.25608262419700623</c:v>
                </c:pt>
                <c:pt idx="3986">
                  <c:v>0.25596678256988525</c:v>
                </c:pt>
                <c:pt idx="3987">
                  <c:v>0.25594633817672729</c:v>
                </c:pt>
                <c:pt idx="3988">
                  <c:v>0.25615912675857544</c:v>
                </c:pt>
                <c:pt idx="3989">
                  <c:v>0.25618195533752441</c:v>
                </c:pt>
                <c:pt idx="3990">
                  <c:v>0.25595799088478088</c:v>
                </c:pt>
                <c:pt idx="3991">
                  <c:v>0.25597518682479858</c:v>
                </c:pt>
                <c:pt idx="3992">
                  <c:v>0.25612393021583557</c:v>
                </c:pt>
                <c:pt idx="3993">
                  <c:v>0.25609588623046875</c:v>
                </c:pt>
                <c:pt idx="3994">
                  <c:v>0.25606167316436768</c:v>
                </c:pt>
                <c:pt idx="3995">
                  <c:v>0.25620743632316589</c:v>
                </c:pt>
                <c:pt idx="3996">
                  <c:v>0.25701764225959778</c:v>
                </c:pt>
                <c:pt idx="3997">
                  <c:v>0.25660601258277893</c:v>
                </c:pt>
                <c:pt idx="3998">
                  <c:v>0.25602129101753235</c:v>
                </c:pt>
                <c:pt idx="3999">
                  <c:v>0.25579342246055603</c:v>
                </c:pt>
                <c:pt idx="4000">
                  <c:v>0.25607529282569885</c:v>
                </c:pt>
                <c:pt idx="4001">
                  <c:v>0.25610873103141785</c:v>
                </c:pt>
                <c:pt idx="4002">
                  <c:v>0.25608396530151367</c:v>
                </c:pt>
                <c:pt idx="4003">
                  <c:v>0.25610452890396118</c:v>
                </c:pt>
                <c:pt idx="4004">
                  <c:v>0.25603443384170532</c:v>
                </c:pt>
                <c:pt idx="4005">
                  <c:v>0.2562125027179718</c:v>
                </c:pt>
                <c:pt idx="4006">
                  <c:v>0.25621333718299866</c:v>
                </c:pt>
                <c:pt idx="4007">
                  <c:v>0.25615569949150085</c:v>
                </c:pt>
                <c:pt idx="4008">
                  <c:v>0.25613388419151306</c:v>
                </c:pt>
                <c:pt idx="4009">
                  <c:v>0.25612413883209229</c:v>
                </c:pt>
                <c:pt idx="4010">
                  <c:v>0.2561284601688385</c:v>
                </c:pt>
                <c:pt idx="4011">
                  <c:v>0.25619980692863464</c:v>
                </c:pt>
                <c:pt idx="4012">
                  <c:v>0.25614079833030701</c:v>
                </c:pt>
                <c:pt idx="4013">
                  <c:v>0.25600779056549072</c:v>
                </c:pt>
                <c:pt idx="4014">
                  <c:v>0.2560194730758667</c:v>
                </c:pt>
                <c:pt idx="4015">
                  <c:v>0.2560005784034729</c:v>
                </c:pt>
                <c:pt idx="4016">
                  <c:v>0.25602298974990845</c:v>
                </c:pt>
                <c:pt idx="4017">
                  <c:v>0.25591611862182617</c:v>
                </c:pt>
                <c:pt idx="4018">
                  <c:v>0.25700938701629639</c:v>
                </c:pt>
                <c:pt idx="4019">
                  <c:v>0.25721684098243713</c:v>
                </c:pt>
                <c:pt idx="4020">
                  <c:v>0.25682187080383301</c:v>
                </c:pt>
                <c:pt idx="4021">
                  <c:v>0.25649923086166382</c:v>
                </c:pt>
                <c:pt idx="4022">
                  <c:v>0.25663906335830688</c:v>
                </c:pt>
                <c:pt idx="4023">
                  <c:v>0.2566865086555481</c:v>
                </c:pt>
                <c:pt idx="4024">
                  <c:v>0.25656765699386597</c:v>
                </c:pt>
                <c:pt idx="4025">
                  <c:v>0.25647103786468506</c:v>
                </c:pt>
                <c:pt idx="4026">
                  <c:v>0.2564312219619751</c:v>
                </c:pt>
                <c:pt idx="4027">
                  <c:v>0.25652635097503662</c:v>
                </c:pt>
                <c:pt idx="4028">
                  <c:v>0.25663447380065918</c:v>
                </c:pt>
                <c:pt idx="4029">
                  <c:v>0.25665837526321411</c:v>
                </c:pt>
                <c:pt idx="4030">
                  <c:v>0.2566227912902832</c:v>
                </c:pt>
                <c:pt idx="4031">
                  <c:v>0.25668889284133911</c:v>
                </c:pt>
                <c:pt idx="4032">
                  <c:v>0.25681433081626892</c:v>
                </c:pt>
                <c:pt idx="4033">
                  <c:v>0.25688201189041138</c:v>
                </c:pt>
                <c:pt idx="4034">
                  <c:v>0.25675499439239502</c:v>
                </c:pt>
                <c:pt idx="4035">
                  <c:v>0.25661757588386536</c:v>
                </c:pt>
                <c:pt idx="4036">
                  <c:v>0.25662487745285034</c:v>
                </c:pt>
                <c:pt idx="4037">
                  <c:v>0.25663912296295166</c:v>
                </c:pt>
                <c:pt idx="4038">
                  <c:v>0.25665676593780518</c:v>
                </c:pt>
                <c:pt idx="4039">
                  <c:v>0.25643688440322876</c:v>
                </c:pt>
                <c:pt idx="4040">
                  <c:v>0.25681367516517639</c:v>
                </c:pt>
                <c:pt idx="4041">
                  <c:v>0.25710189342498779</c:v>
                </c:pt>
                <c:pt idx="4042">
                  <c:v>0.25698792934417725</c:v>
                </c:pt>
                <c:pt idx="4043">
                  <c:v>0.25693511962890625</c:v>
                </c:pt>
                <c:pt idx="4044">
                  <c:v>0.2570054829120636</c:v>
                </c:pt>
                <c:pt idx="4045">
                  <c:v>0.25694280862808228</c:v>
                </c:pt>
                <c:pt idx="4046">
                  <c:v>0.2569756805896759</c:v>
                </c:pt>
                <c:pt idx="4047">
                  <c:v>0.25677037239074707</c:v>
                </c:pt>
                <c:pt idx="4048">
                  <c:v>0.25668197870254517</c:v>
                </c:pt>
                <c:pt idx="4049">
                  <c:v>0.25681796669960022</c:v>
                </c:pt>
                <c:pt idx="4050">
                  <c:v>0.25688347220420837</c:v>
                </c:pt>
                <c:pt idx="4051">
                  <c:v>0.25687003135681152</c:v>
                </c:pt>
                <c:pt idx="4052">
                  <c:v>0.25692576169967651</c:v>
                </c:pt>
                <c:pt idx="4053">
                  <c:v>0.25687107443809509</c:v>
                </c:pt>
                <c:pt idx="4054">
                  <c:v>0.25692930817604065</c:v>
                </c:pt>
                <c:pt idx="4055">
                  <c:v>0.25716274976730347</c:v>
                </c:pt>
                <c:pt idx="4056">
                  <c:v>0.2569887638092041</c:v>
                </c:pt>
                <c:pt idx="4057">
                  <c:v>0.25684219598770142</c:v>
                </c:pt>
                <c:pt idx="4058">
                  <c:v>0.256818026304245</c:v>
                </c:pt>
                <c:pt idx="4059">
                  <c:v>0.25688692927360535</c:v>
                </c:pt>
                <c:pt idx="4060">
                  <c:v>0.25695145130157471</c:v>
                </c:pt>
                <c:pt idx="4061">
                  <c:v>0.25665375590324402</c:v>
                </c:pt>
                <c:pt idx="4062">
                  <c:v>0.25703907012939453</c:v>
                </c:pt>
                <c:pt idx="4063">
                  <c:v>0.25714617967605591</c:v>
                </c:pt>
                <c:pt idx="4064">
                  <c:v>0.2572285532951355</c:v>
                </c:pt>
                <c:pt idx="4065">
                  <c:v>0.25710722804069519</c:v>
                </c:pt>
                <c:pt idx="4066">
                  <c:v>0.25728052854537964</c:v>
                </c:pt>
                <c:pt idx="4067">
                  <c:v>0.25721201300621033</c:v>
                </c:pt>
                <c:pt idx="4068">
                  <c:v>0.2573605477809906</c:v>
                </c:pt>
                <c:pt idx="4069">
                  <c:v>0.2571338415145874</c:v>
                </c:pt>
                <c:pt idx="4070">
                  <c:v>0.25703480839729309</c:v>
                </c:pt>
                <c:pt idx="4071">
                  <c:v>0.25728455185890198</c:v>
                </c:pt>
                <c:pt idx="4072">
                  <c:v>0.25710341334342957</c:v>
                </c:pt>
                <c:pt idx="4073">
                  <c:v>0.25719821453094482</c:v>
                </c:pt>
                <c:pt idx="4074">
                  <c:v>0.25726199150085449</c:v>
                </c:pt>
                <c:pt idx="4075">
                  <c:v>0.25714850425720215</c:v>
                </c:pt>
                <c:pt idx="4076">
                  <c:v>0.25708222389221191</c:v>
                </c:pt>
                <c:pt idx="4077">
                  <c:v>0.25737616419792175</c:v>
                </c:pt>
                <c:pt idx="4078">
                  <c:v>0.25732928514480591</c:v>
                </c:pt>
                <c:pt idx="4079">
                  <c:v>0.25713396072387695</c:v>
                </c:pt>
                <c:pt idx="4080">
                  <c:v>0.25698870420455933</c:v>
                </c:pt>
                <c:pt idx="4081">
                  <c:v>0.25716248154640198</c:v>
                </c:pt>
                <c:pt idx="4082">
                  <c:v>0.25694671273231506</c:v>
                </c:pt>
                <c:pt idx="4083">
                  <c:v>0.25671830773353577</c:v>
                </c:pt>
                <c:pt idx="4084">
                  <c:v>0.25684583187103271</c:v>
                </c:pt>
                <c:pt idx="4085">
                  <c:v>0.25697958469390869</c:v>
                </c:pt>
                <c:pt idx="4086">
                  <c:v>0.25704899430274963</c:v>
                </c:pt>
                <c:pt idx="4087">
                  <c:v>0.25712436437606812</c:v>
                </c:pt>
                <c:pt idx="4088">
                  <c:v>0.25714153051376343</c:v>
                </c:pt>
                <c:pt idx="4089">
                  <c:v>0.2570280134677887</c:v>
                </c:pt>
                <c:pt idx="4090">
                  <c:v>0.25714263319969177</c:v>
                </c:pt>
                <c:pt idx="4091">
                  <c:v>0.25668573379516602</c:v>
                </c:pt>
                <c:pt idx="4092">
                  <c:v>0.25631451606750488</c:v>
                </c:pt>
                <c:pt idx="4093">
                  <c:v>0.25650471448898315</c:v>
                </c:pt>
                <c:pt idx="4094">
                  <c:v>0.25650370121002197</c:v>
                </c:pt>
                <c:pt idx="4095">
                  <c:v>0.25655883550643921</c:v>
                </c:pt>
                <c:pt idx="4096">
                  <c:v>0.25670716166496277</c:v>
                </c:pt>
                <c:pt idx="4097">
                  <c:v>0.25665533542633057</c:v>
                </c:pt>
                <c:pt idx="4098">
                  <c:v>0.25662499666213989</c:v>
                </c:pt>
                <c:pt idx="4099">
                  <c:v>0.2566702663898468</c:v>
                </c:pt>
                <c:pt idx="4100">
                  <c:v>0.25686073303222656</c:v>
                </c:pt>
                <c:pt idx="4101">
                  <c:v>0.256795734167099</c:v>
                </c:pt>
                <c:pt idx="4102">
                  <c:v>0.25683632493019104</c:v>
                </c:pt>
                <c:pt idx="4103">
                  <c:v>0.25709500908851624</c:v>
                </c:pt>
                <c:pt idx="4104">
                  <c:v>0.25672969222068787</c:v>
                </c:pt>
                <c:pt idx="4105">
                  <c:v>0.25674623250961304</c:v>
                </c:pt>
                <c:pt idx="4106">
                  <c:v>0.25681012868881226</c:v>
                </c:pt>
                <c:pt idx="4107">
                  <c:v>0.25689685344696045</c:v>
                </c:pt>
                <c:pt idx="4108">
                  <c:v>0.25685754418373108</c:v>
                </c:pt>
                <c:pt idx="4109">
                  <c:v>0.25701743364334106</c:v>
                </c:pt>
                <c:pt idx="4110">
                  <c:v>0.2571224570274353</c:v>
                </c:pt>
                <c:pt idx="4111">
                  <c:v>0.25708949565887451</c:v>
                </c:pt>
                <c:pt idx="4112">
                  <c:v>0.25718185305595398</c:v>
                </c:pt>
                <c:pt idx="4113">
                  <c:v>0.25674495100975037</c:v>
                </c:pt>
                <c:pt idx="4114">
                  <c:v>0.25635084509849548</c:v>
                </c:pt>
                <c:pt idx="4115">
                  <c:v>0.25665915012359619</c:v>
                </c:pt>
                <c:pt idx="4116">
                  <c:v>0.25707715749740601</c:v>
                </c:pt>
                <c:pt idx="4117">
                  <c:v>0.25725075602531433</c:v>
                </c:pt>
                <c:pt idx="4118">
                  <c:v>0.25729921460151672</c:v>
                </c:pt>
                <c:pt idx="4119">
                  <c:v>0.25734400749206543</c:v>
                </c:pt>
                <c:pt idx="4120">
                  <c:v>0.2573637068271637</c:v>
                </c:pt>
                <c:pt idx="4121">
                  <c:v>0.2572685182094574</c:v>
                </c:pt>
                <c:pt idx="4122">
                  <c:v>0.25732040405273438</c:v>
                </c:pt>
                <c:pt idx="4123">
                  <c:v>0.25722265243530273</c:v>
                </c:pt>
                <c:pt idx="4124">
                  <c:v>0.25741583108901978</c:v>
                </c:pt>
                <c:pt idx="4125">
                  <c:v>0.25727367401123047</c:v>
                </c:pt>
                <c:pt idx="4126">
                  <c:v>0.25718820095062256</c:v>
                </c:pt>
                <c:pt idx="4127">
                  <c:v>0.25718986988067627</c:v>
                </c:pt>
                <c:pt idx="4128">
                  <c:v>0.25724607706069946</c:v>
                </c:pt>
                <c:pt idx="4129">
                  <c:v>0.25728911161422729</c:v>
                </c:pt>
                <c:pt idx="4130">
                  <c:v>0.25733095407485962</c:v>
                </c:pt>
                <c:pt idx="4131">
                  <c:v>0.2573452889919281</c:v>
                </c:pt>
                <c:pt idx="4132">
                  <c:v>0.25738221406936646</c:v>
                </c:pt>
                <c:pt idx="4133">
                  <c:v>0.25763550400733948</c:v>
                </c:pt>
                <c:pt idx="4134">
                  <c:v>0.25818359851837158</c:v>
                </c:pt>
                <c:pt idx="4135">
                  <c:v>0.2580375075340271</c:v>
                </c:pt>
                <c:pt idx="4136">
                  <c:v>0.25763741135597229</c:v>
                </c:pt>
                <c:pt idx="4137">
                  <c:v>0.25765758752822876</c:v>
                </c:pt>
                <c:pt idx="4138">
                  <c:v>0.25778347253799438</c:v>
                </c:pt>
                <c:pt idx="4139">
                  <c:v>0.25793805718421936</c:v>
                </c:pt>
                <c:pt idx="4140">
                  <c:v>0.25780659914016724</c:v>
                </c:pt>
                <c:pt idx="4141">
                  <c:v>0.25795245170593262</c:v>
                </c:pt>
                <c:pt idx="4142">
                  <c:v>0.25792804360389709</c:v>
                </c:pt>
                <c:pt idx="4143">
                  <c:v>0.25790241360664368</c:v>
                </c:pt>
                <c:pt idx="4144">
                  <c:v>0.25792181491851807</c:v>
                </c:pt>
                <c:pt idx="4145">
                  <c:v>0.25799000263214111</c:v>
                </c:pt>
                <c:pt idx="4146">
                  <c:v>0.25804886221885681</c:v>
                </c:pt>
                <c:pt idx="4147">
                  <c:v>0.25787174701690674</c:v>
                </c:pt>
                <c:pt idx="4148">
                  <c:v>0.25789731740951538</c:v>
                </c:pt>
                <c:pt idx="4149">
                  <c:v>0.25777676701545715</c:v>
                </c:pt>
                <c:pt idx="4150">
                  <c:v>0.25798234343528748</c:v>
                </c:pt>
                <c:pt idx="4151">
                  <c:v>0.25799199938774109</c:v>
                </c:pt>
                <c:pt idx="4152">
                  <c:v>0.25800570845603943</c:v>
                </c:pt>
                <c:pt idx="4153">
                  <c:v>0.25798553228378296</c:v>
                </c:pt>
                <c:pt idx="4154">
                  <c:v>0.25800919532775879</c:v>
                </c:pt>
                <c:pt idx="4155">
                  <c:v>0.25834447145462036</c:v>
                </c:pt>
                <c:pt idx="4156">
                  <c:v>0.25840848684310913</c:v>
                </c:pt>
                <c:pt idx="4157">
                  <c:v>0.25816887617111206</c:v>
                </c:pt>
                <c:pt idx="4158">
                  <c:v>0.25800150632858276</c:v>
                </c:pt>
                <c:pt idx="4159">
                  <c:v>0.25799405574798584</c:v>
                </c:pt>
                <c:pt idx="4160">
                  <c:v>0.25826379656791687</c:v>
                </c:pt>
                <c:pt idx="4161">
                  <c:v>0.25818940997123718</c:v>
                </c:pt>
                <c:pt idx="4162">
                  <c:v>0.25833800435066223</c:v>
                </c:pt>
                <c:pt idx="4163">
                  <c:v>0.25828555226325989</c:v>
                </c:pt>
                <c:pt idx="4164">
                  <c:v>0.25818690657615662</c:v>
                </c:pt>
                <c:pt idx="4165">
                  <c:v>0.25820422172546387</c:v>
                </c:pt>
                <c:pt idx="4166">
                  <c:v>0.25824049115180969</c:v>
                </c:pt>
                <c:pt idx="4167">
                  <c:v>0.25830173492431641</c:v>
                </c:pt>
                <c:pt idx="4168">
                  <c:v>0.25820666551589966</c:v>
                </c:pt>
                <c:pt idx="4169">
                  <c:v>0.25817370414733887</c:v>
                </c:pt>
                <c:pt idx="4170">
                  <c:v>0.25813198089599609</c:v>
                </c:pt>
                <c:pt idx="4171">
                  <c:v>0.25825071334838867</c:v>
                </c:pt>
                <c:pt idx="4172">
                  <c:v>0.25817194581031799</c:v>
                </c:pt>
                <c:pt idx="4173">
                  <c:v>0.25812214612960815</c:v>
                </c:pt>
                <c:pt idx="4174">
                  <c:v>0.25812834501266479</c:v>
                </c:pt>
                <c:pt idx="4175">
                  <c:v>0.25804734230041504</c:v>
                </c:pt>
                <c:pt idx="4176">
                  <c:v>0.2582586407661438</c:v>
                </c:pt>
                <c:pt idx="4177">
                  <c:v>0.25830903649330139</c:v>
                </c:pt>
                <c:pt idx="4178">
                  <c:v>0.25828644633293152</c:v>
                </c:pt>
                <c:pt idx="4179">
                  <c:v>0.25814610719680786</c:v>
                </c:pt>
                <c:pt idx="4180">
                  <c:v>0.25808843970298767</c:v>
                </c:pt>
                <c:pt idx="4181">
                  <c:v>0.25811147689819336</c:v>
                </c:pt>
                <c:pt idx="4182">
                  <c:v>0.25807246565818787</c:v>
                </c:pt>
                <c:pt idx="4183">
                  <c:v>0.25815245509147644</c:v>
                </c:pt>
                <c:pt idx="4184">
                  <c:v>0.25820913910865784</c:v>
                </c:pt>
                <c:pt idx="4185">
                  <c:v>0.25806319713592529</c:v>
                </c:pt>
                <c:pt idx="4186">
                  <c:v>0.25801578164100647</c:v>
                </c:pt>
                <c:pt idx="4187">
                  <c:v>0.25798246264457703</c:v>
                </c:pt>
                <c:pt idx="4188">
                  <c:v>0.25799980759620667</c:v>
                </c:pt>
                <c:pt idx="4189">
                  <c:v>0.25816202163696289</c:v>
                </c:pt>
                <c:pt idx="4190">
                  <c:v>0.25817513465881348</c:v>
                </c:pt>
                <c:pt idx="4191">
                  <c:v>0.25813013315200806</c:v>
                </c:pt>
                <c:pt idx="4192">
                  <c:v>0.25837305188179016</c:v>
                </c:pt>
                <c:pt idx="4193">
                  <c:v>0.25841543078422546</c:v>
                </c:pt>
                <c:pt idx="4194">
                  <c:v>0.25834974646568298</c:v>
                </c:pt>
                <c:pt idx="4195">
                  <c:v>0.25828474760055542</c:v>
                </c:pt>
                <c:pt idx="4196">
                  <c:v>0.25818046927452087</c:v>
                </c:pt>
                <c:pt idx="4197">
                  <c:v>0.2582835853099823</c:v>
                </c:pt>
                <c:pt idx="4198">
                  <c:v>0.25839254260063171</c:v>
                </c:pt>
                <c:pt idx="4199">
                  <c:v>0.25833019614219666</c:v>
                </c:pt>
                <c:pt idx="4200">
                  <c:v>0.25826698541641235</c:v>
                </c:pt>
                <c:pt idx="4201">
                  <c:v>0.25830227136611938</c:v>
                </c:pt>
                <c:pt idx="4202">
                  <c:v>0.25825870037078857</c:v>
                </c:pt>
                <c:pt idx="4203">
                  <c:v>0.25826600193977356</c:v>
                </c:pt>
                <c:pt idx="4204">
                  <c:v>0.25829529762268066</c:v>
                </c:pt>
                <c:pt idx="4205">
                  <c:v>0.25840562582015991</c:v>
                </c:pt>
                <c:pt idx="4206">
                  <c:v>0.25837543606758118</c:v>
                </c:pt>
                <c:pt idx="4207">
                  <c:v>0.25842824578285217</c:v>
                </c:pt>
                <c:pt idx="4208">
                  <c:v>0.258323073387146</c:v>
                </c:pt>
                <c:pt idx="4209">
                  <c:v>0.25818330049514771</c:v>
                </c:pt>
                <c:pt idx="4210">
                  <c:v>0.25822612643241882</c:v>
                </c:pt>
                <c:pt idx="4211">
                  <c:v>0.25822627544403076</c:v>
                </c:pt>
                <c:pt idx="4212">
                  <c:v>0.25813117623329163</c:v>
                </c:pt>
                <c:pt idx="4213">
                  <c:v>0.25813829898834229</c:v>
                </c:pt>
                <c:pt idx="4214">
                  <c:v>0.25836178660392761</c:v>
                </c:pt>
                <c:pt idx="4215">
                  <c:v>0.25840547680854797</c:v>
                </c:pt>
                <c:pt idx="4216">
                  <c:v>0.25828462839126587</c:v>
                </c:pt>
                <c:pt idx="4217">
                  <c:v>0.25829249620437622</c:v>
                </c:pt>
                <c:pt idx="4218">
                  <c:v>0.25824025273323059</c:v>
                </c:pt>
                <c:pt idx="4219">
                  <c:v>0.25838485360145569</c:v>
                </c:pt>
                <c:pt idx="4220">
                  <c:v>0.25840458273887634</c:v>
                </c:pt>
                <c:pt idx="4221">
                  <c:v>0.25812551379203796</c:v>
                </c:pt>
                <c:pt idx="4222">
                  <c:v>0.25824233889579773</c:v>
                </c:pt>
                <c:pt idx="4223">
                  <c:v>0.25819876790046692</c:v>
                </c:pt>
                <c:pt idx="4224">
                  <c:v>0.25827115774154663</c:v>
                </c:pt>
                <c:pt idx="4225">
                  <c:v>0.25837311148643494</c:v>
                </c:pt>
                <c:pt idx="4226">
                  <c:v>0.2583656907081604</c:v>
                </c:pt>
                <c:pt idx="4227">
                  <c:v>0.25840780138969421</c:v>
                </c:pt>
                <c:pt idx="4228">
                  <c:v>0.25876685976982117</c:v>
                </c:pt>
                <c:pt idx="4229">
                  <c:v>0.2586047351360321</c:v>
                </c:pt>
                <c:pt idx="4230">
                  <c:v>0.2584877610206604</c:v>
                </c:pt>
                <c:pt idx="4231">
                  <c:v>0.25857290625572205</c:v>
                </c:pt>
                <c:pt idx="4232">
                  <c:v>0.2586696445941925</c:v>
                </c:pt>
                <c:pt idx="4233">
                  <c:v>0.25859838724136353</c:v>
                </c:pt>
                <c:pt idx="4234">
                  <c:v>0.25853610038757324</c:v>
                </c:pt>
                <c:pt idx="4235">
                  <c:v>0.25867003202438354</c:v>
                </c:pt>
                <c:pt idx="4236">
                  <c:v>0.25879785418510437</c:v>
                </c:pt>
                <c:pt idx="4237">
                  <c:v>0.25871223211288452</c:v>
                </c:pt>
                <c:pt idx="4238">
                  <c:v>0.25865870714187622</c:v>
                </c:pt>
                <c:pt idx="4239">
                  <c:v>0.2584974467754364</c:v>
                </c:pt>
                <c:pt idx="4240">
                  <c:v>0.25871601700782776</c:v>
                </c:pt>
                <c:pt idx="4241">
                  <c:v>0.25881680846214294</c:v>
                </c:pt>
                <c:pt idx="4242">
                  <c:v>0.25862595438957214</c:v>
                </c:pt>
                <c:pt idx="4243">
                  <c:v>0.25859567523002625</c:v>
                </c:pt>
                <c:pt idx="4244">
                  <c:v>0.25850927829742432</c:v>
                </c:pt>
                <c:pt idx="4245">
                  <c:v>0.25846686959266663</c:v>
                </c:pt>
                <c:pt idx="4246">
                  <c:v>0.25868457555770874</c:v>
                </c:pt>
                <c:pt idx="4247">
                  <c:v>0.25869390368461609</c:v>
                </c:pt>
                <c:pt idx="4248">
                  <c:v>0.25860399007797241</c:v>
                </c:pt>
                <c:pt idx="4249">
                  <c:v>0.25910079479217529</c:v>
                </c:pt>
                <c:pt idx="4250">
                  <c:v>0.25899374485015869</c:v>
                </c:pt>
                <c:pt idx="4251">
                  <c:v>0.25878813862800598</c:v>
                </c:pt>
                <c:pt idx="4252">
                  <c:v>0.25870424509048462</c:v>
                </c:pt>
                <c:pt idx="4253">
                  <c:v>0.2589850127696991</c:v>
                </c:pt>
                <c:pt idx="4254">
                  <c:v>0.25900939106941223</c:v>
                </c:pt>
                <c:pt idx="4255">
                  <c:v>0.25885206460952759</c:v>
                </c:pt>
                <c:pt idx="4256">
                  <c:v>0.25892236828804016</c:v>
                </c:pt>
                <c:pt idx="4257">
                  <c:v>0.2589552104473114</c:v>
                </c:pt>
                <c:pt idx="4258">
                  <c:v>0.25900179147720337</c:v>
                </c:pt>
                <c:pt idx="4259">
                  <c:v>0.25910410284996033</c:v>
                </c:pt>
                <c:pt idx="4260">
                  <c:v>0.25871387124061584</c:v>
                </c:pt>
                <c:pt idx="4261">
                  <c:v>0.25831854343414307</c:v>
                </c:pt>
                <c:pt idx="4262">
                  <c:v>0.25839227437973022</c:v>
                </c:pt>
                <c:pt idx="4263">
                  <c:v>0.25819897651672363</c:v>
                </c:pt>
                <c:pt idx="4264">
                  <c:v>0.25855645537376404</c:v>
                </c:pt>
                <c:pt idx="4265">
                  <c:v>0.25876840949058533</c:v>
                </c:pt>
                <c:pt idx="4266">
                  <c:v>0.25899064540863037</c:v>
                </c:pt>
                <c:pt idx="4267">
                  <c:v>0.25915563106536865</c:v>
                </c:pt>
                <c:pt idx="4268">
                  <c:v>0.259054034948349</c:v>
                </c:pt>
                <c:pt idx="4269">
                  <c:v>0.25890177488327026</c:v>
                </c:pt>
                <c:pt idx="4270">
                  <c:v>0.25937119126319885</c:v>
                </c:pt>
                <c:pt idx="4271">
                  <c:v>0.25942441821098328</c:v>
                </c:pt>
                <c:pt idx="4272">
                  <c:v>0.25929141044616699</c:v>
                </c:pt>
                <c:pt idx="4273">
                  <c:v>0.25906485319137573</c:v>
                </c:pt>
                <c:pt idx="4274">
                  <c:v>0.2591930627822876</c:v>
                </c:pt>
                <c:pt idx="4275">
                  <c:v>0.25930395722389221</c:v>
                </c:pt>
                <c:pt idx="4276">
                  <c:v>0.25924715399742126</c:v>
                </c:pt>
                <c:pt idx="4277">
                  <c:v>0.2592414915561676</c:v>
                </c:pt>
                <c:pt idx="4278">
                  <c:v>0.25921142101287842</c:v>
                </c:pt>
                <c:pt idx="4279">
                  <c:v>0.25940942764282227</c:v>
                </c:pt>
                <c:pt idx="4280">
                  <c:v>0.25936853885650635</c:v>
                </c:pt>
                <c:pt idx="4281">
                  <c:v>0.25932413339614868</c:v>
                </c:pt>
                <c:pt idx="4282">
                  <c:v>0.25950351357460022</c:v>
                </c:pt>
                <c:pt idx="4283">
                  <c:v>0.25965204834938049</c:v>
                </c:pt>
                <c:pt idx="4284">
                  <c:v>0.25926941633224487</c:v>
                </c:pt>
                <c:pt idx="4285">
                  <c:v>0.25945231318473816</c:v>
                </c:pt>
                <c:pt idx="4286">
                  <c:v>0.25930368900299072</c:v>
                </c:pt>
                <c:pt idx="4287">
                  <c:v>0.25922763347625732</c:v>
                </c:pt>
                <c:pt idx="4288">
                  <c:v>0.25952649116516113</c:v>
                </c:pt>
                <c:pt idx="4289">
                  <c:v>0.25944074988365173</c:v>
                </c:pt>
                <c:pt idx="4290">
                  <c:v>0.25936701893806458</c:v>
                </c:pt>
                <c:pt idx="4291">
                  <c:v>0.25949013233184814</c:v>
                </c:pt>
                <c:pt idx="4292">
                  <c:v>0.25957164168357849</c:v>
                </c:pt>
                <c:pt idx="4293">
                  <c:v>0.25958231091499329</c:v>
                </c:pt>
                <c:pt idx="4294">
                  <c:v>0.2594936192035675</c:v>
                </c:pt>
                <c:pt idx="4295">
                  <c:v>0.25945749878883362</c:v>
                </c:pt>
                <c:pt idx="4296">
                  <c:v>0.25963345170021057</c:v>
                </c:pt>
                <c:pt idx="4297">
                  <c:v>0.25946575403213501</c:v>
                </c:pt>
                <c:pt idx="4298">
                  <c:v>0.25943866372108459</c:v>
                </c:pt>
                <c:pt idx="4299">
                  <c:v>0.25934013724327087</c:v>
                </c:pt>
                <c:pt idx="4300">
                  <c:v>0.25955453515052795</c:v>
                </c:pt>
                <c:pt idx="4301">
                  <c:v>0.25931128859519958</c:v>
                </c:pt>
                <c:pt idx="4302">
                  <c:v>0.25930425524711609</c:v>
                </c:pt>
                <c:pt idx="4303">
                  <c:v>0.25959292054176331</c:v>
                </c:pt>
                <c:pt idx="4304">
                  <c:v>0.25958725810050964</c:v>
                </c:pt>
                <c:pt idx="4305">
                  <c:v>0.25962486863136292</c:v>
                </c:pt>
                <c:pt idx="4306">
                  <c:v>0.25973361730575562</c:v>
                </c:pt>
                <c:pt idx="4307">
                  <c:v>0.25960642099380493</c:v>
                </c:pt>
                <c:pt idx="4308">
                  <c:v>0.25956130027770996</c:v>
                </c:pt>
                <c:pt idx="4309">
                  <c:v>0.25966253876686096</c:v>
                </c:pt>
                <c:pt idx="4310">
                  <c:v>0.25947850942611694</c:v>
                </c:pt>
                <c:pt idx="4311">
                  <c:v>0.25956359505653381</c:v>
                </c:pt>
                <c:pt idx="4312">
                  <c:v>0.25958290696144104</c:v>
                </c:pt>
                <c:pt idx="4313">
                  <c:v>0.25952211022377014</c:v>
                </c:pt>
                <c:pt idx="4314">
                  <c:v>0.25959718227386475</c:v>
                </c:pt>
                <c:pt idx="4315">
                  <c:v>0.25959038734436035</c:v>
                </c:pt>
                <c:pt idx="4316">
                  <c:v>0.25959113240242004</c:v>
                </c:pt>
                <c:pt idx="4317">
                  <c:v>0.25980159640312195</c:v>
                </c:pt>
                <c:pt idx="4318">
                  <c:v>0.25978198647499084</c:v>
                </c:pt>
                <c:pt idx="4319">
                  <c:v>0.2597605288028717</c:v>
                </c:pt>
                <c:pt idx="4320">
                  <c:v>0.25990650057792664</c:v>
                </c:pt>
                <c:pt idx="4321">
                  <c:v>0.25986555218696594</c:v>
                </c:pt>
                <c:pt idx="4322">
                  <c:v>0.25949859619140625</c:v>
                </c:pt>
                <c:pt idx="4323">
                  <c:v>0.25952082872390747</c:v>
                </c:pt>
                <c:pt idx="4324">
                  <c:v>0.25965452194213867</c:v>
                </c:pt>
                <c:pt idx="4325">
                  <c:v>0.2597295343875885</c:v>
                </c:pt>
                <c:pt idx="4326">
                  <c:v>0.25969979166984558</c:v>
                </c:pt>
                <c:pt idx="4327">
                  <c:v>0.2597745954990387</c:v>
                </c:pt>
                <c:pt idx="4328">
                  <c:v>0.25961211323738098</c:v>
                </c:pt>
                <c:pt idx="4329">
                  <c:v>0.25985825061798096</c:v>
                </c:pt>
                <c:pt idx="4330">
                  <c:v>0.25992593169212341</c:v>
                </c:pt>
                <c:pt idx="4331">
                  <c:v>0.25978615880012512</c:v>
                </c:pt>
                <c:pt idx="4332">
                  <c:v>0.25977742671966553</c:v>
                </c:pt>
                <c:pt idx="4333">
                  <c:v>0.25968250632286072</c:v>
                </c:pt>
                <c:pt idx="4334">
                  <c:v>0.2597566545009613</c:v>
                </c:pt>
                <c:pt idx="4335">
                  <c:v>0.25984260439872742</c:v>
                </c:pt>
                <c:pt idx="4336">
                  <c:v>0.25968396663665771</c:v>
                </c:pt>
                <c:pt idx="4337">
                  <c:v>0.25979748368263245</c:v>
                </c:pt>
                <c:pt idx="4338">
                  <c:v>0.25985080003738403</c:v>
                </c:pt>
                <c:pt idx="4339">
                  <c:v>0.25975096225738525</c:v>
                </c:pt>
                <c:pt idx="4340">
                  <c:v>0.25983399152755737</c:v>
                </c:pt>
                <c:pt idx="4341">
                  <c:v>0.26062104105949402</c:v>
                </c:pt>
                <c:pt idx="4342">
                  <c:v>0.26069155335426331</c:v>
                </c:pt>
                <c:pt idx="4343">
                  <c:v>0.2605644166469574</c:v>
                </c:pt>
                <c:pt idx="4344">
                  <c:v>0.26052594184875488</c:v>
                </c:pt>
                <c:pt idx="4345">
                  <c:v>0.26075553894042969</c:v>
                </c:pt>
                <c:pt idx="4346">
                  <c:v>0.26073306798934937</c:v>
                </c:pt>
                <c:pt idx="4347">
                  <c:v>0.26067790389060974</c:v>
                </c:pt>
                <c:pt idx="4348">
                  <c:v>0.2603631317615509</c:v>
                </c:pt>
                <c:pt idx="4349">
                  <c:v>0.26023009419441223</c:v>
                </c:pt>
                <c:pt idx="4350">
                  <c:v>0.2605157196521759</c:v>
                </c:pt>
                <c:pt idx="4351">
                  <c:v>0.26062899827957153</c:v>
                </c:pt>
                <c:pt idx="4352">
                  <c:v>0.26059186458587646</c:v>
                </c:pt>
                <c:pt idx="4353">
                  <c:v>0.26041600108146667</c:v>
                </c:pt>
                <c:pt idx="4354">
                  <c:v>0.26037853956222534</c:v>
                </c:pt>
                <c:pt idx="4355">
                  <c:v>0.26051837205886841</c:v>
                </c:pt>
                <c:pt idx="4356">
                  <c:v>0.26052126288414001</c:v>
                </c:pt>
                <c:pt idx="4357">
                  <c:v>0.26045775413513184</c:v>
                </c:pt>
                <c:pt idx="4358">
                  <c:v>0.26059728860855103</c:v>
                </c:pt>
                <c:pt idx="4359">
                  <c:v>0.26052945852279663</c:v>
                </c:pt>
                <c:pt idx="4360">
                  <c:v>0.2604365348815918</c:v>
                </c:pt>
                <c:pt idx="4361">
                  <c:v>0.26104879379272461</c:v>
                </c:pt>
                <c:pt idx="4362">
                  <c:v>0.26140007376670837</c:v>
                </c:pt>
                <c:pt idx="4363">
                  <c:v>0.26118505001068115</c:v>
                </c:pt>
                <c:pt idx="4364">
                  <c:v>0.26096293330192566</c:v>
                </c:pt>
                <c:pt idx="4365">
                  <c:v>0.26105156540870667</c:v>
                </c:pt>
                <c:pt idx="4366">
                  <c:v>0.26123803853988647</c:v>
                </c:pt>
                <c:pt idx="4367">
                  <c:v>0.26143765449523926</c:v>
                </c:pt>
                <c:pt idx="4368">
                  <c:v>0.26141765713691711</c:v>
                </c:pt>
                <c:pt idx="4369">
                  <c:v>0.26110568642616272</c:v>
                </c:pt>
                <c:pt idx="4370">
                  <c:v>0.26122993230819702</c:v>
                </c:pt>
                <c:pt idx="4371">
                  <c:v>0.2613779604434967</c:v>
                </c:pt>
                <c:pt idx="4372">
                  <c:v>0.26140040159225464</c:v>
                </c:pt>
                <c:pt idx="4373">
                  <c:v>0.26142361760139465</c:v>
                </c:pt>
                <c:pt idx="4374">
                  <c:v>0.2613813579082489</c:v>
                </c:pt>
                <c:pt idx="4375">
                  <c:v>0.26129451394081116</c:v>
                </c:pt>
                <c:pt idx="4376">
                  <c:v>0.26129451394081116</c:v>
                </c:pt>
                <c:pt idx="4377">
                  <c:v>0.26130387187004089</c:v>
                </c:pt>
                <c:pt idx="4378">
                  <c:v>0.26137557625770569</c:v>
                </c:pt>
                <c:pt idx="4379">
                  <c:v>0.26152214407920837</c:v>
                </c:pt>
                <c:pt idx="4380">
                  <c:v>0.26124298572540283</c:v>
                </c:pt>
                <c:pt idx="4381">
                  <c:v>0.26130196452140808</c:v>
                </c:pt>
                <c:pt idx="4382">
                  <c:v>0.26153704524040222</c:v>
                </c:pt>
                <c:pt idx="4383">
                  <c:v>0.26165381073951721</c:v>
                </c:pt>
                <c:pt idx="4384">
                  <c:v>0.26193550229072571</c:v>
                </c:pt>
                <c:pt idx="4385">
                  <c:v>0.26171749830245972</c:v>
                </c:pt>
                <c:pt idx="4386">
                  <c:v>0.26183557510375977</c:v>
                </c:pt>
                <c:pt idx="4387">
                  <c:v>0.26188898086547852</c:v>
                </c:pt>
                <c:pt idx="4388">
                  <c:v>0.26196250319480896</c:v>
                </c:pt>
                <c:pt idx="4389">
                  <c:v>0.26175364851951599</c:v>
                </c:pt>
                <c:pt idx="4390">
                  <c:v>0.2616637647151947</c:v>
                </c:pt>
                <c:pt idx="4391">
                  <c:v>0.26185587048530579</c:v>
                </c:pt>
                <c:pt idx="4392">
                  <c:v>0.26193761825561523</c:v>
                </c:pt>
                <c:pt idx="4393">
                  <c:v>0.26194357872009277</c:v>
                </c:pt>
                <c:pt idx="4394">
                  <c:v>0.26205131411552429</c:v>
                </c:pt>
                <c:pt idx="4395">
                  <c:v>0.26203402876853943</c:v>
                </c:pt>
                <c:pt idx="4396">
                  <c:v>0.26195484399795532</c:v>
                </c:pt>
                <c:pt idx="4397">
                  <c:v>0.26195666193962097</c:v>
                </c:pt>
                <c:pt idx="4398">
                  <c:v>0.26191264390945435</c:v>
                </c:pt>
                <c:pt idx="4399">
                  <c:v>0.26196888089179993</c:v>
                </c:pt>
                <c:pt idx="4400">
                  <c:v>0.26194491982460022</c:v>
                </c:pt>
                <c:pt idx="4401">
                  <c:v>0.26201972365379333</c:v>
                </c:pt>
                <c:pt idx="4402">
                  <c:v>0.26207688450813293</c:v>
                </c:pt>
                <c:pt idx="4403">
                  <c:v>0.26195830106735229</c:v>
                </c:pt>
                <c:pt idx="4404">
                  <c:v>0.26215806603431702</c:v>
                </c:pt>
                <c:pt idx="4405">
                  <c:v>0.26196631789207458</c:v>
                </c:pt>
                <c:pt idx="4406">
                  <c:v>0.26201567053794861</c:v>
                </c:pt>
                <c:pt idx="4407">
                  <c:v>0.26191958785057068</c:v>
                </c:pt>
                <c:pt idx="4408">
                  <c:v>0.26198342442512512</c:v>
                </c:pt>
                <c:pt idx="4409">
                  <c:v>0.26184320449829102</c:v>
                </c:pt>
                <c:pt idx="4410">
                  <c:v>0.26174509525299072</c:v>
                </c:pt>
                <c:pt idx="4411">
                  <c:v>0.26180893182754517</c:v>
                </c:pt>
                <c:pt idx="4412">
                  <c:v>0.2619289755821228</c:v>
                </c:pt>
                <c:pt idx="4413">
                  <c:v>0.26200637221336365</c:v>
                </c:pt>
                <c:pt idx="4414">
                  <c:v>0.26192229986190796</c:v>
                </c:pt>
                <c:pt idx="4415">
                  <c:v>0.26200199127197266</c:v>
                </c:pt>
                <c:pt idx="4416">
                  <c:v>0.26205593347549438</c:v>
                </c:pt>
                <c:pt idx="4417">
                  <c:v>0.26213094592094421</c:v>
                </c:pt>
                <c:pt idx="4418">
                  <c:v>0.26208055019378662</c:v>
                </c:pt>
                <c:pt idx="4419">
                  <c:v>0.26208016276359558</c:v>
                </c:pt>
                <c:pt idx="4420">
                  <c:v>0.26169872283935547</c:v>
                </c:pt>
                <c:pt idx="4421">
                  <c:v>0.26169151067733765</c:v>
                </c:pt>
                <c:pt idx="4422">
                  <c:v>0.26180776953697205</c:v>
                </c:pt>
                <c:pt idx="4423">
                  <c:v>0.26168593764305115</c:v>
                </c:pt>
                <c:pt idx="4424">
                  <c:v>0.26211884617805481</c:v>
                </c:pt>
                <c:pt idx="4425">
                  <c:v>0.26192730665206909</c:v>
                </c:pt>
                <c:pt idx="4426">
                  <c:v>0.26202866435050964</c:v>
                </c:pt>
                <c:pt idx="4427">
                  <c:v>0.26225119829177856</c:v>
                </c:pt>
                <c:pt idx="4428">
                  <c:v>0.26222798228263855</c:v>
                </c:pt>
                <c:pt idx="4429">
                  <c:v>0.26218080520629883</c:v>
                </c:pt>
                <c:pt idx="4430">
                  <c:v>0.26184713840484619</c:v>
                </c:pt>
                <c:pt idx="4431">
                  <c:v>0.26167827844619751</c:v>
                </c:pt>
                <c:pt idx="4432">
                  <c:v>0.26178017258644104</c:v>
                </c:pt>
                <c:pt idx="4433">
                  <c:v>0.2620546817779541</c:v>
                </c:pt>
                <c:pt idx="4434">
                  <c:v>0.26203739643096924</c:v>
                </c:pt>
                <c:pt idx="4435">
                  <c:v>0.26191121339797974</c:v>
                </c:pt>
                <c:pt idx="4436">
                  <c:v>0.26193547248840332</c:v>
                </c:pt>
                <c:pt idx="4437">
                  <c:v>0.26207435131072998</c:v>
                </c:pt>
                <c:pt idx="4438">
                  <c:v>0.26218470931053162</c:v>
                </c:pt>
                <c:pt idx="4439">
                  <c:v>0.26239040493965149</c:v>
                </c:pt>
                <c:pt idx="4440">
                  <c:v>0.26210570335388184</c:v>
                </c:pt>
                <c:pt idx="4441">
                  <c:v>0.26214525103569031</c:v>
                </c:pt>
                <c:pt idx="4442">
                  <c:v>0.26203593611717224</c:v>
                </c:pt>
                <c:pt idx="4443">
                  <c:v>0.26198452711105347</c:v>
                </c:pt>
                <c:pt idx="4444">
                  <c:v>0.26240599155426025</c:v>
                </c:pt>
                <c:pt idx="4445">
                  <c:v>0.26220816373825073</c:v>
                </c:pt>
                <c:pt idx="4446">
                  <c:v>0.26215699315071106</c:v>
                </c:pt>
                <c:pt idx="4447">
                  <c:v>0.26238632202148438</c:v>
                </c:pt>
                <c:pt idx="4448">
                  <c:v>0.26252943277359009</c:v>
                </c:pt>
                <c:pt idx="4449">
                  <c:v>0.26264634728431702</c:v>
                </c:pt>
                <c:pt idx="4450">
                  <c:v>0.26273280382156372</c:v>
                </c:pt>
                <c:pt idx="4451">
                  <c:v>0.26217532157897949</c:v>
                </c:pt>
                <c:pt idx="4452">
                  <c:v>0.26207584142684937</c:v>
                </c:pt>
                <c:pt idx="4453">
                  <c:v>0.26235565543174744</c:v>
                </c:pt>
                <c:pt idx="4454">
                  <c:v>0.26253938674926758</c:v>
                </c:pt>
                <c:pt idx="4455">
                  <c:v>0.26238244771957397</c:v>
                </c:pt>
                <c:pt idx="4456">
                  <c:v>0.26252621412277222</c:v>
                </c:pt>
                <c:pt idx="4457">
                  <c:v>0.26264631748199463</c:v>
                </c:pt>
                <c:pt idx="4458">
                  <c:v>0.26268410682678223</c:v>
                </c:pt>
                <c:pt idx="4459">
                  <c:v>0.262777179479599</c:v>
                </c:pt>
                <c:pt idx="4460">
                  <c:v>0.26266428828239441</c:v>
                </c:pt>
                <c:pt idx="4461">
                  <c:v>0.26271691918373108</c:v>
                </c:pt>
                <c:pt idx="4462">
                  <c:v>0.26251602172851562</c:v>
                </c:pt>
                <c:pt idx="4463">
                  <c:v>0.26261773705482483</c:v>
                </c:pt>
                <c:pt idx="4464">
                  <c:v>0.26312258839607239</c:v>
                </c:pt>
                <c:pt idx="4465">
                  <c:v>0.2629578709602356</c:v>
                </c:pt>
                <c:pt idx="4466">
                  <c:v>0.26300525665283203</c:v>
                </c:pt>
                <c:pt idx="4467">
                  <c:v>0.26319724321365356</c:v>
                </c:pt>
                <c:pt idx="4468">
                  <c:v>0.26313042640686035</c:v>
                </c:pt>
                <c:pt idx="4469">
                  <c:v>0.26329004764556885</c:v>
                </c:pt>
                <c:pt idx="4470">
                  <c:v>0.26369678974151611</c:v>
                </c:pt>
                <c:pt idx="4471">
                  <c:v>0.26335704326629639</c:v>
                </c:pt>
                <c:pt idx="4472">
                  <c:v>0.26339665055274963</c:v>
                </c:pt>
                <c:pt idx="4473">
                  <c:v>0.2634316086769104</c:v>
                </c:pt>
                <c:pt idx="4474">
                  <c:v>0.26347187161445618</c:v>
                </c:pt>
                <c:pt idx="4475">
                  <c:v>0.26340711116790771</c:v>
                </c:pt>
                <c:pt idx="4476">
                  <c:v>0.26340103149414062</c:v>
                </c:pt>
                <c:pt idx="4477">
                  <c:v>0.26344159245491028</c:v>
                </c:pt>
                <c:pt idx="4478">
                  <c:v>0.26353543996810913</c:v>
                </c:pt>
                <c:pt idx="4479">
                  <c:v>0.2635367214679718</c:v>
                </c:pt>
                <c:pt idx="4480">
                  <c:v>0.26360040903091431</c:v>
                </c:pt>
                <c:pt idx="4481">
                  <c:v>0.26354551315307617</c:v>
                </c:pt>
                <c:pt idx="4482">
                  <c:v>0.26328986883163452</c:v>
                </c:pt>
                <c:pt idx="4483">
                  <c:v>0.2635134756565094</c:v>
                </c:pt>
                <c:pt idx="4484">
                  <c:v>0.26363697648048401</c:v>
                </c:pt>
                <c:pt idx="4485">
                  <c:v>0.26334464550018311</c:v>
                </c:pt>
                <c:pt idx="4486">
                  <c:v>0.26338142156600952</c:v>
                </c:pt>
                <c:pt idx="4487">
                  <c:v>0.26356148719787598</c:v>
                </c:pt>
                <c:pt idx="4488">
                  <c:v>0.26368224620819092</c:v>
                </c:pt>
                <c:pt idx="4489">
                  <c:v>0.26368111371994019</c:v>
                </c:pt>
                <c:pt idx="4490">
                  <c:v>0.26367944478988647</c:v>
                </c:pt>
                <c:pt idx="4491">
                  <c:v>0.26323205232620239</c:v>
                </c:pt>
                <c:pt idx="4492">
                  <c:v>0.26337793469429016</c:v>
                </c:pt>
                <c:pt idx="4493">
                  <c:v>0.26326075196266174</c:v>
                </c:pt>
                <c:pt idx="4494">
                  <c:v>0.26339852809906006</c:v>
                </c:pt>
                <c:pt idx="4495">
                  <c:v>0.26345419883728027</c:v>
                </c:pt>
                <c:pt idx="4496">
                  <c:v>0.26370126008987427</c:v>
                </c:pt>
                <c:pt idx="4497">
                  <c:v>0.26362064480781555</c:v>
                </c:pt>
                <c:pt idx="4498">
                  <c:v>0.26352939009666443</c:v>
                </c:pt>
                <c:pt idx="4499">
                  <c:v>0.26360723376274109</c:v>
                </c:pt>
                <c:pt idx="4500">
                  <c:v>0.2636474072933197</c:v>
                </c:pt>
                <c:pt idx="4501">
                  <c:v>0.26355263590812683</c:v>
                </c:pt>
                <c:pt idx="4502">
                  <c:v>0.26330640912055969</c:v>
                </c:pt>
                <c:pt idx="4503">
                  <c:v>0.26352909207344055</c:v>
                </c:pt>
                <c:pt idx="4504">
                  <c:v>0.26353716850280762</c:v>
                </c:pt>
                <c:pt idx="4505">
                  <c:v>0.26343536376953125</c:v>
                </c:pt>
                <c:pt idx="4506">
                  <c:v>0.26332831382751465</c:v>
                </c:pt>
                <c:pt idx="4507">
                  <c:v>0.26351743936538696</c:v>
                </c:pt>
                <c:pt idx="4508">
                  <c:v>0.26373955607414246</c:v>
                </c:pt>
                <c:pt idx="4509">
                  <c:v>0.2640482485294342</c:v>
                </c:pt>
                <c:pt idx="4510">
                  <c:v>0.26404377818107605</c:v>
                </c:pt>
                <c:pt idx="4511">
                  <c:v>0.26379343867301941</c:v>
                </c:pt>
                <c:pt idx="4512">
                  <c:v>0.26367655396461487</c:v>
                </c:pt>
                <c:pt idx="4513">
                  <c:v>0.26373517513275146</c:v>
                </c:pt>
                <c:pt idx="4514">
                  <c:v>0.26374086737632751</c:v>
                </c:pt>
                <c:pt idx="4515">
                  <c:v>0.26378154754638672</c:v>
                </c:pt>
                <c:pt idx="4516">
                  <c:v>0.2638339102268219</c:v>
                </c:pt>
                <c:pt idx="4517">
                  <c:v>0.26382136344909668</c:v>
                </c:pt>
                <c:pt idx="4518">
                  <c:v>0.26382002234458923</c:v>
                </c:pt>
                <c:pt idx="4519">
                  <c:v>0.26420822739601135</c:v>
                </c:pt>
                <c:pt idx="4520">
                  <c:v>0.26431852579116821</c:v>
                </c:pt>
                <c:pt idx="4521">
                  <c:v>0.26423361897468567</c:v>
                </c:pt>
                <c:pt idx="4522">
                  <c:v>0.26389580965042114</c:v>
                </c:pt>
                <c:pt idx="4523">
                  <c:v>0.26417919993400574</c:v>
                </c:pt>
                <c:pt idx="4524">
                  <c:v>0.2640412449836731</c:v>
                </c:pt>
                <c:pt idx="4525">
                  <c:v>0.26396659016609192</c:v>
                </c:pt>
                <c:pt idx="4526">
                  <c:v>0.2639811635017395</c:v>
                </c:pt>
                <c:pt idx="4527">
                  <c:v>0.26386779546737671</c:v>
                </c:pt>
                <c:pt idx="4528">
                  <c:v>0.26415756344795227</c:v>
                </c:pt>
                <c:pt idx="4529">
                  <c:v>0.26440483331680298</c:v>
                </c:pt>
                <c:pt idx="4530">
                  <c:v>0.26443153619766235</c:v>
                </c:pt>
                <c:pt idx="4531">
                  <c:v>0.26433038711547852</c:v>
                </c:pt>
                <c:pt idx="4532">
                  <c:v>0.26402172446250916</c:v>
                </c:pt>
                <c:pt idx="4533">
                  <c:v>0.26413017511367798</c:v>
                </c:pt>
                <c:pt idx="4534">
                  <c:v>0.26420167088508606</c:v>
                </c:pt>
                <c:pt idx="4535">
                  <c:v>0.26421850919723511</c:v>
                </c:pt>
                <c:pt idx="4536">
                  <c:v>0.26426014304161072</c:v>
                </c:pt>
                <c:pt idx="4537">
                  <c:v>0.26408568024635315</c:v>
                </c:pt>
                <c:pt idx="4538">
                  <c:v>0.26414921879768372</c:v>
                </c:pt>
                <c:pt idx="4539">
                  <c:v>0.26430633664131165</c:v>
                </c:pt>
                <c:pt idx="4540">
                  <c:v>0.26458853483200073</c:v>
                </c:pt>
                <c:pt idx="4541">
                  <c:v>0.26465842127799988</c:v>
                </c:pt>
                <c:pt idx="4542">
                  <c:v>0.26441869139671326</c:v>
                </c:pt>
                <c:pt idx="4543">
                  <c:v>0.26440504193305969</c:v>
                </c:pt>
                <c:pt idx="4544">
                  <c:v>0.26438310742378235</c:v>
                </c:pt>
                <c:pt idx="4545">
                  <c:v>0.26438692212104797</c:v>
                </c:pt>
                <c:pt idx="4546">
                  <c:v>0.26425263285636902</c:v>
                </c:pt>
                <c:pt idx="4547">
                  <c:v>0.26368749141693115</c:v>
                </c:pt>
                <c:pt idx="4548">
                  <c:v>0.26375365257263184</c:v>
                </c:pt>
                <c:pt idx="4549">
                  <c:v>0.26378345489501953</c:v>
                </c:pt>
                <c:pt idx="4550">
                  <c:v>0.26400476694107056</c:v>
                </c:pt>
                <c:pt idx="4551">
                  <c:v>0.26398590207099915</c:v>
                </c:pt>
                <c:pt idx="4552">
                  <c:v>0.26427698135375977</c:v>
                </c:pt>
                <c:pt idx="4553">
                  <c:v>0.26442193984985352</c:v>
                </c:pt>
                <c:pt idx="4554">
                  <c:v>0.26445478200912476</c:v>
                </c:pt>
                <c:pt idx="4555">
                  <c:v>0.26449400186538696</c:v>
                </c:pt>
                <c:pt idx="4556">
                  <c:v>0.2643858790397644</c:v>
                </c:pt>
                <c:pt idx="4557">
                  <c:v>0.26435086131095886</c:v>
                </c:pt>
                <c:pt idx="4558">
                  <c:v>0.26451733708381653</c:v>
                </c:pt>
                <c:pt idx="4559">
                  <c:v>0.26455840468406677</c:v>
                </c:pt>
                <c:pt idx="4560">
                  <c:v>0.2671343982219696</c:v>
                </c:pt>
                <c:pt idx="4561">
                  <c:v>0.26816508173942566</c:v>
                </c:pt>
                <c:pt idx="4562">
                  <c:v>0.26790523529052734</c:v>
                </c:pt>
                <c:pt idx="4563">
                  <c:v>0.26763805747032166</c:v>
                </c:pt>
                <c:pt idx="4564">
                  <c:v>0.26770520210266113</c:v>
                </c:pt>
                <c:pt idx="4565">
                  <c:v>0.26783376932144165</c:v>
                </c:pt>
                <c:pt idx="4566">
                  <c:v>0.26753994822502136</c:v>
                </c:pt>
                <c:pt idx="4567">
                  <c:v>0.26769766211509705</c:v>
                </c:pt>
                <c:pt idx="4568">
                  <c:v>0.2676796019077301</c:v>
                </c:pt>
                <c:pt idx="4569">
                  <c:v>0.26792019605636597</c:v>
                </c:pt>
                <c:pt idx="4570">
                  <c:v>0.26794779300689697</c:v>
                </c:pt>
                <c:pt idx="4571">
                  <c:v>0.2676880955696106</c:v>
                </c:pt>
                <c:pt idx="4572">
                  <c:v>0.26751419901847839</c:v>
                </c:pt>
                <c:pt idx="4573">
                  <c:v>0.26754149794578552</c:v>
                </c:pt>
                <c:pt idx="4574">
                  <c:v>0.2676292359828949</c:v>
                </c:pt>
                <c:pt idx="4575">
                  <c:v>0.26742744445800781</c:v>
                </c:pt>
                <c:pt idx="4576">
                  <c:v>0.26746076345443726</c:v>
                </c:pt>
                <c:pt idx="4577">
                  <c:v>0.26755380630493164</c:v>
                </c:pt>
                <c:pt idx="4578">
                  <c:v>0.26746994256973267</c:v>
                </c:pt>
                <c:pt idx="4579">
                  <c:v>0.26768505573272705</c:v>
                </c:pt>
                <c:pt idx="4580">
                  <c:v>0.26765108108520508</c:v>
                </c:pt>
                <c:pt idx="4581">
                  <c:v>0.26786503195762634</c:v>
                </c:pt>
                <c:pt idx="4582">
                  <c:v>0.26749452948570251</c:v>
                </c:pt>
                <c:pt idx="4583">
                  <c:v>0.26705971360206604</c:v>
                </c:pt>
                <c:pt idx="4584">
                  <c:v>0.26727750897407532</c:v>
                </c:pt>
                <c:pt idx="4585">
                  <c:v>0.2672346830368042</c:v>
                </c:pt>
                <c:pt idx="4586">
                  <c:v>0.26723238825798035</c:v>
                </c:pt>
                <c:pt idx="4587">
                  <c:v>0.26728972792625427</c:v>
                </c:pt>
                <c:pt idx="4588">
                  <c:v>0.26732805371284485</c:v>
                </c:pt>
                <c:pt idx="4589">
                  <c:v>0.26749280095100403</c:v>
                </c:pt>
                <c:pt idx="4590">
                  <c:v>0.2675919234752655</c:v>
                </c:pt>
                <c:pt idx="4591">
                  <c:v>0.26722726225852966</c:v>
                </c:pt>
                <c:pt idx="4592">
                  <c:v>0.26720041036605835</c:v>
                </c:pt>
                <c:pt idx="4593">
                  <c:v>0.26728114485740662</c:v>
                </c:pt>
                <c:pt idx="4594">
                  <c:v>0.26714667677879333</c:v>
                </c:pt>
                <c:pt idx="4595">
                  <c:v>0.26706919074058533</c:v>
                </c:pt>
                <c:pt idx="4596">
                  <c:v>0.26714441180229187</c:v>
                </c:pt>
                <c:pt idx="4597">
                  <c:v>0.26714697480201721</c:v>
                </c:pt>
                <c:pt idx="4598">
                  <c:v>0.26712328195571899</c:v>
                </c:pt>
                <c:pt idx="4599">
                  <c:v>0.26729503273963928</c:v>
                </c:pt>
                <c:pt idx="4600">
                  <c:v>0.26756435632705688</c:v>
                </c:pt>
                <c:pt idx="4601">
                  <c:v>0.26775982975959778</c:v>
                </c:pt>
                <c:pt idx="4602">
                  <c:v>0.26742145419120789</c:v>
                </c:pt>
                <c:pt idx="4603">
                  <c:v>0.26731187105178833</c:v>
                </c:pt>
                <c:pt idx="4604">
                  <c:v>0.26733016967773438</c:v>
                </c:pt>
                <c:pt idx="4605">
                  <c:v>0.26728776097297668</c:v>
                </c:pt>
                <c:pt idx="4606">
                  <c:v>0.26737087965011597</c:v>
                </c:pt>
                <c:pt idx="4607">
                  <c:v>0.26741701364517212</c:v>
                </c:pt>
                <c:pt idx="4608">
                  <c:v>0.26743555068969727</c:v>
                </c:pt>
                <c:pt idx="4609">
                  <c:v>0.26768791675567627</c:v>
                </c:pt>
                <c:pt idx="4610">
                  <c:v>0.26771003007888794</c:v>
                </c:pt>
                <c:pt idx="4611">
                  <c:v>0.26764088869094849</c:v>
                </c:pt>
                <c:pt idx="4612">
                  <c:v>0.26762604713439941</c:v>
                </c:pt>
                <c:pt idx="4613">
                  <c:v>0.26768636703491211</c:v>
                </c:pt>
                <c:pt idx="4614">
                  <c:v>0.26758396625518799</c:v>
                </c:pt>
                <c:pt idx="4615">
                  <c:v>0.26758512854576111</c:v>
                </c:pt>
                <c:pt idx="4616">
                  <c:v>0.26764285564422607</c:v>
                </c:pt>
                <c:pt idx="4617">
                  <c:v>0.2673545777797699</c:v>
                </c:pt>
                <c:pt idx="4618">
                  <c:v>0.26747590303421021</c:v>
                </c:pt>
                <c:pt idx="4619">
                  <c:v>0.26747781038284302</c:v>
                </c:pt>
                <c:pt idx="4620">
                  <c:v>0.26749515533447266</c:v>
                </c:pt>
                <c:pt idx="4621">
                  <c:v>0.26749241352081299</c:v>
                </c:pt>
                <c:pt idx="4622">
                  <c:v>0.26744347810745239</c:v>
                </c:pt>
                <c:pt idx="4623">
                  <c:v>0.26750260591506958</c:v>
                </c:pt>
                <c:pt idx="4624">
                  <c:v>0.26743364334106445</c:v>
                </c:pt>
                <c:pt idx="4625">
                  <c:v>0.26734590530395508</c:v>
                </c:pt>
                <c:pt idx="4626">
                  <c:v>0.26766419410705566</c:v>
                </c:pt>
                <c:pt idx="4627">
                  <c:v>0.26771196722984314</c:v>
                </c:pt>
                <c:pt idx="4628">
                  <c:v>0.26767826080322266</c:v>
                </c:pt>
                <c:pt idx="4629">
                  <c:v>0.26757335662841797</c:v>
                </c:pt>
                <c:pt idx="4630">
                  <c:v>0.26762032508850098</c:v>
                </c:pt>
                <c:pt idx="4631">
                  <c:v>0.26727798581123352</c:v>
                </c:pt>
                <c:pt idx="4632">
                  <c:v>0.267415851354599</c:v>
                </c:pt>
                <c:pt idx="4633">
                  <c:v>0.26724347472190857</c:v>
                </c:pt>
                <c:pt idx="4634">
                  <c:v>0.26746392250061035</c:v>
                </c:pt>
                <c:pt idx="4635">
                  <c:v>0.26775667071342468</c:v>
                </c:pt>
                <c:pt idx="4636">
                  <c:v>0.26753538846969604</c:v>
                </c:pt>
                <c:pt idx="4637">
                  <c:v>0.26770541071891785</c:v>
                </c:pt>
                <c:pt idx="4638">
                  <c:v>0.26785239577293396</c:v>
                </c:pt>
                <c:pt idx="4639">
                  <c:v>0.26763522624969482</c:v>
                </c:pt>
                <c:pt idx="4640">
                  <c:v>0.26751807332038879</c:v>
                </c:pt>
                <c:pt idx="4641">
                  <c:v>0.26753973960876465</c:v>
                </c:pt>
                <c:pt idx="4642">
                  <c:v>0.26754513382911682</c:v>
                </c:pt>
                <c:pt idx="4643">
                  <c:v>0.26764822006225586</c:v>
                </c:pt>
                <c:pt idx="4644">
                  <c:v>0.26738172769546509</c:v>
                </c:pt>
                <c:pt idx="4645">
                  <c:v>0.26744189858436584</c:v>
                </c:pt>
                <c:pt idx="4646">
                  <c:v>0.26764890551567078</c:v>
                </c:pt>
                <c:pt idx="4647">
                  <c:v>0.26781469583511353</c:v>
                </c:pt>
                <c:pt idx="4648">
                  <c:v>0.26778396964073181</c:v>
                </c:pt>
                <c:pt idx="4649">
                  <c:v>0.2681007981300354</c:v>
                </c:pt>
                <c:pt idx="4650">
                  <c:v>0.2678179144859314</c:v>
                </c:pt>
                <c:pt idx="4651">
                  <c:v>0.26784238219261169</c:v>
                </c:pt>
                <c:pt idx="4652">
                  <c:v>0.26761484146118164</c:v>
                </c:pt>
                <c:pt idx="4653">
                  <c:v>0.26747989654541016</c:v>
                </c:pt>
                <c:pt idx="4654">
                  <c:v>0.26780888438224792</c:v>
                </c:pt>
                <c:pt idx="4655">
                  <c:v>0.26766574382781982</c:v>
                </c:pt>
                <c:pt idx="4656">
                  <c:v>0.26765498518943787</c:v>
                </c:pt>
                <c:pt idx="4657">
                  <c:v>0.26803305745124817</c:v>
                </c:pt>
                <c:pt idx="4658">
                  <c:v>0.26797595620155334</c:v>
                </c:pt>
                <c:pt idx="4659">
                  <c:v>0.26777917146682739</c:v>
                </c:pt>
                <c:pt idx="4660">
                  <c:v>0.26775088906288147</c:v>
                </c:pt>
                <c:pt idx="4661">
                  <c:v>0.26757770776748657</c:v>
                </c:pt>
                <c:pt idx="4662">
                  <c:v>0.26777127385139465</c:v>
                </c:pt>
                <c:pt idx="4663">
                  <c:v>0.26777908205986023</c:v>
                </c:pt>
                <c:pt idx="4664">
                  <c:v>0.26788151264190674</c:v>
                </c:pt>
                <c:pt idx="4665">
                  <c:v>0.26807352900505066</c:v>
                </c:pt>
                <c:pt idx="4666">
                  <c:v>0.26811623573303223</c:v>
                </c:pt>
                <c:pt idx="4667">
                  <c:v>0.26813149452209473</c:v>
                </c:pt>
                <c:pt idx="4668">
                  <c:v>0.26823359727859497</c:v>
                </c:pt>
                <c:pt idx="4669">
                  <c:v>0.26815459132194519</c:v>
                </c:pt>
                <c:pt idx="4670">
                  <c:v>0.26803150773048401</c:v>
                </c:pt>
                <c:pt idx="4671">
                  <c:v>0.26788109540939331</c:v>
                </c:pt>
                <c:pt idx="4672">
                  <c:v>0.26757955551147461</c:v>
                </c:pt>
                <c:pt idx="4673">
                  <c:v>0.26792877912521362</c:v>
                </c:pt>
                <c:pt idx="4674">
                  <c:v>0.26781356334686279</c:v>
                </c:pt>
                <c:pt idx="4675">
                  <c:v>0.26766973733901978</c:v>
                </c:pt>
                <c:pt idx="4676">
                  <c:v>0.26796475052833557</c:v>
                </c:pt>
                <c:pt idx="4677">
                  <c:v>0.26810669898986816</c:v>
                </c:pt>
                <c:pt idx="4678">
                  <c:v>0.26796421408653259</c:v>
                </c:pt>
                <c:pt idx="4679">
                  <c:v>0.26793023943901062</c:v>
                </c:pt>
                <c:pt idx="4680">
                  <c:v>0.26761418581008911</c:v>
                </c:pt>
                <c:pt idx="4681">
                  <c:v>0.26774376630783081</c:v>
                </c:pt>
                <c:pt idx="4682">
                  <c:v>0.26764267683029175</c:v>
                </c:pt>
                <c:pt idx="4683">
                  <c:v>0.26770180463790894</c:v>
                </c:pt>
                <c:pt idx="4684">
                  <c:v>0.26789247989654541</c:v>
                </c:pt>
                <c:pt idx="4685">
                  <c:v>0.26791641116142273</c:v>
                </c:pt>
                <c:pt idx="4686">
                  <c:v>0.26783099770545959</c:v>
                </c:pt>
                <c:pt idx="4687">
                  <c:v>0.26793339848518372</c:v>
                </c:pt>
                <c:pt idx="4688">
                  <c:v>0.26802381873130798</c:v>
                </c:pt>
                <c:pt idx="4689">
                  <c:v>0.26823607087135315</c:v>
                </c:pt>
                <c:pt idx="4690">
                  <c:v>0.26807543635368347</c:v>
                </c:pt>
                <c:pt idx="4691">
                  <c:v>0.26777064800262451</c:v>
                </c:pt>
                <c:pt idx="4692">
                  <c:v>0.26796537637710571</c:v>
                </c:pt>
                <c:pt idx="4693">
                  <c:v>0.26802405714988708</c:v>
                </c:pt>
                <c:pt idx="4694">
                  <c:v>0.2678922712802887</c:v>
                </c:pt>
                <c:pt idx="4695">
                  <c:v>0.26797032356262207</c:v>
                </c:pt>
                <c:pt idx="4696">
                  <c:v>0.26808670163154602</c:v>
                </c:pt>
                <c:pt idx="4697">
                  <c:v>0.26801922917366028</c:v>
                </c:pt>
                <c:pt idx="4698">
                  <c:v>0.26806116104125977</c:v>
                </c:pt>
                <c:pt idx="4699">
                  <c:v>0.26774850487709045</c:v>
                </c:pt>
                <c:pt idx="4700">
                  <c:v>0.26769426465034485</c:v>
                </c:pt>
                <c:pt idx="4701">
                  <c:v>0.2676735520362854</c:v>
                </c:pt>
                <c:pt idx="4702">
                  <c:v>0.26776647567749023</c:v>
                </c:pt>
                <c:pt idx="4703">
                  <c:v>0.26804661750793457</c:v>
                </c:pt>
                <c:pt idx="4704">
                  <c:v>0.26840078830718994</c:v>
                </c:pt>
                <c:pt idx="4705">
                  <c:v>0.26819723844528198</c:v>
                </c:pt>
                <c:pt idx="4706">
                  <c:v>0.26810160279273987</c:v>
                </c:pt>
                <c:pt idx="4707">
                  <c:v>0.2680189311504364</c:v>
                </c:pt>
                <c:pt idx="4708">
                  <c:v>0.26826959848403931</c:v>
                </c:pt>
                <c:pt idx="4709">
                  <c:v>0.26831802725791931</c:v>
                </c:pt>
                <c:pt idx="4710">
                  <c:v>0.26795944571495056</c:v>
                </c:pt>
                <c:pt idx="4711">
                  <c:v>0.26801797747612</c:v>
                </c:pt>
                <c:pt idx="4712">
                  <c:v>0.26797929406166077</c:v>
                </c:pt>
                <c:pt idx="4713">
                  <c:v>0.26808920502662659</c:v>
                </c:pt>
                <c:pt idx="4714">
                  <c:v>0.26819345355033875</c:v>
                </c:pt>
                <c:pt idx="4715">
                  <c:v>0.26831310987472534</c:v>
                </c:pt>
                <c:pt idx="4716">
                  <c:v>0.26838427782058716</c:v>
                </c:pt>
                <c:pt idx="4717">
                  <c:v>0.26847168803215027</c:v>
                </c:pt>
                <c:pt idx="4718">
                  <c:v>0.26829615235328674</c:v>
                </c:pt>
                <c:pt idx="4719">
                  <c:v>0.26815596222877502</c:v>
                </c:pt>
                <c:pt idx="4720">
                  <c:v>0.2680286169052124</c:v>
                </c:pt>
                <c:pt idx="4721">
                  <c:v>0.26797816157341003</c:v>
                </c:pt>
                <c:pt idx="4722">
                  <c:v>0.26811078190803528</c:v>
                </c:pt>
                <c:pt idx="4723">
                  <c:v>0.26852196455001831</c:v>
                </c:pt>
                <c:pt idx="4724">
                  <c:v>0.26859438419342041</c:v>
                </c:pt>
                <c:pt idx="4725">
                  <c:v>0.26842916011810303</c:v>
                </c:pt>
                <c:pt idx="4726">
                  <c:v>0.26821443438529968</c:v>
                </c:pt>
                <c:pt idx="4727">
                  <c:v>0.2684168815612793</c:v>
                </c:pt>
                <c:pt idx="4728">
                  <c:v>0.26852259039878845</c:v>
                </c:pt>
                <c:pt idx="4729">
                  <c:v>0.26829689741134644</c:v>
                </c:pt>
                <c:pt idx="4730">
                  <c:v>0.26829561591148376</c:v>
                </c:pt>
                <c:pt idx="4731">
                  <c:v>0.26823204755783081</c:v>
                </c:pt>
                <c:pt idx="4732">
                  <c:v>0.26832696795463562</c:v>
                </c:pt>
                <c:pt idx="4733">
                  <c:v>0.26841026544570923</c:v>
                </c:pt>
                <c:pt idx="4734">
                  <c:v>0.26844900846481323</c:v>
                </c:pt>
                <c:pt idx="4735">
                  <c:v>0.26848685741424561</c:v>
                </c:pt>
                <c:pt idx="4736">
                  <c:v>0.26857486367225647</c:v>
                </c:pt>
                <c:pt idx="4737">
                  <c:v>0.26838335394859314</c:v>
                </c:pt>
                <c:pt idx="4738">
                  <c:v>0.26836296916007996</c:v>
                </c:pt>
                <c:pt idx="4739">
                  <c:v>0.26843497157096863</c:v>
                </c:pt>
                <c:pt idx="4740">
                  <c:v>0.26833519339561462</c:v>
                </c:pt>
                <c:pt idx="4741">
                  <c:v>0.26836502552032471</c:v>
                </c:pt>
                <c:pt idx="4742">
                  <c:v>0.26853463053703308</c:v>
                </c:pt>
                <c:pt idx="4743">
                  <c:v>0.26905730366706848</c:v>
                </c:pt>
                <c:pt idx="4744">
                  <c:v>0.26910829544067383</c:v>
                </c:pt>
                <c:pt idx="4745">
                  <c:v>0.26892939209938049</c:v>
                </c:pt>
                <c:pt idx="4746">
                  <c:v>0.2690599262714386</c:v>
                </c:pt>
                <c:pt idx="4747">
                  <c:v>0.26970368623733521</c:v>
                </c:pt>
                <c:pt idx="4748">
                  <c:v>0.26945355534553528</c:v>
                </c:pt>
                <c:pt idx="4749">
                  <c:v>0.26942557096481323</c:v>
                </c:pt>
                <c:pt idx="4750">
                  <c:v>0.26919084787368774</c:v>
                </c:pt>
                <c:pt idx="4751">
                  <c:v>0.2691197395324707</c:v>
                </c:pt>
                <c:pt idx="4752">
                  <c:v>0.26922038197517395</c:v>
                </c:pt>
                <c:pt idx="4753">
                  <c:v>0.26932251453399658</c:v>
                </c:pt>
                <c:pt idx="4754">
                  <c:v>0.26967832446098328</c:v>
                </c:pt>
                <c:pt idx="4755">
                  <c:v>0.26973757147789001</c:v>
                </c:pt>
                <c:pt idx="4756">
                  <c:v>0.26946866512298584</c:v>
                </c:pt>
                <c:pt idx="4757">
                  <c:v>0.26924026012420654</c:v>
                </c:pt>
                <c:pt idx="4758">
                  <c:v>0.26929214596748352</c:v>
                </c:pt>
                <c:pt idx="4759">
                  <c:v>0.26920151710510254</c:v>
                </c:pt>
                <c:pt idx="4760">
                  <c:v>0.26936060190200806</c:v>
                </c:pt>
                <c:pt idx="4761">
                  <c:v>0.26937851309776306</c:v>
                </c:pt>
                <c:pt idx="4762">
                  <c:v>0.26966476440429688</c:v>
                </c:pt>
                <c:pt idx="4763">
                  <c:v>0.26960355043411255</c:v>
                </c:pt>
                <c:pt idx="4764">
                  <c:v>0.26937592029571533</c:v>
                </c:pt>
                <c:pt idx="4765">
                  <c:v>0.26949834823608398</c:v>
                </c:pt>
                <c:pt idx="4766">
                  <c:v>0.26988956332206726</c:v>
                </c:pt>
                <c:pt idx="4767">
                  <c:v>0.26975986361503601</c:v>
                </c:pt>
                <c:pt idx="4768">
                  <c:v>0.26980131864547729</c:v>
                </c:pt>
                <c:pt idx="4769">
                  <c:v>0.26960167288780212</c:v>
                </c:pt>
                <c:pt idx="4770">
                  <c:v>0.26962316036224365</c:v>
                </c:pt>
                <c:pt idx="4771">
                  <c:v>0.26956754922866821</c:v>
                </c:pt>
                <c:pt idx="4772">
                  <c:v>0.26960843801498413</c:v>
                </c:pt>
                <c:pt idx="4773">
                  <c:v>0.26979473233222961</c:v>
                </c:pt>
                <c:pt idx="4774">
                  <c:v>0.27012041211128235</c:v>
                </c:pt>
                <c:pt idx="4775">
                  <c:v>0.26974466443061829</c:v>
                </c:pt>
                <c:pt idx="4776">
                  <c:v>0.26988226175308228</c:v>
                </c:pt>
                <c:pt idx="4777">
                  <c:v>0.26972329616546631</c:v>
                </c:pt>
                <c:pt idx="4778">
                  <c:v>0.26967039704322815</c:v>
                </c:pt>
                <c:pt idx="4779">
                  <c:v>0.26968279480934143</c:v>
                </c:pt>
                <c:pt idx="4780">
                  <c:v>0.26985102891921997</c:v>
                </c:pt>
                <c:pt idx="4781">
                  <c:v>0.26997384428977966</c:v>
                </c:pt>
                <c:pt idx="4782">
                  <c:v>0.26994121074676514</c:v>
                </c:pt>
                <c:pt idx="4783">
                  <c:v>0.26968163251876831</c:v>
                </c:pt>
                <c:pt idx="4784">
                  <c:v>0.26987051963806152</c:v>
                </c:pt>
                <c:pt idx="4785">
                  <c:v>0.26995661854743958</c:v>
                </c:pt>
                <c:pt idx="4786">
                  <c:v>0.2699025571346283</c:v>
                </c:pt>
                <c:pt idx="4787">
                  <c:v>0.26989373564720154</c:v>
                </c:pt>
                <c:pt idx="4788">
                  <c:v>0.2697155773639679</c:v>
                </c:pt>
                <c:pt idx="4789">
                  <c:v>0.26979199051856995</c:v>
                </c:pt>
                <c:pt idx="4790">
                  <c:v>0.26978164911270142</c:v>
                </c:pt>
                <c:pt idx="4791">
                  <c:v>0.26977083086967468</c:v>
                </c:pt>
                <c:pt idx="4792">
                  <c:v>0.27069804072380066</c:v>
                </c:pt>
                <c:pt idx="4793">
                  <c:v>0.27349647879600525</c:v>
                </c:pt>
                <c:pt idx="4794">
                  <c:v>0.27317729592323303</c:v>
                </c:pt>
                <c:pt idx="4795">
                  <c:v>0.27316805720329285</c:v>
                </c:pt>
                <c:pt idx="4796">
                  <c:v>0.27280369400978088</c:v>
                </c:pt>
                <c:pt idx="4797">
                  <c:v>0.27271705865859985</c:v>
                </c:pt>
                <c:pt idx="4798">
                  <c:v>0.27271345257759094</c:v>
                </c:pt>
                <c:pt idx="4799">
                  <c:v>0.27302160859107971</c:v>
                </c:pt>
                <c:pt idx="4800">
                  <c:v>0.27320227026939392</c:v>
                </c:pt>
                <c:pt idx="4801">
                  <c:v>0.27300861477851868</c:v>
                </c:pt>
                <c:pt idx="4802">
                  <c:v>0.27282765507698059</c:v>
                </c:pt>
                <c:pt idx="4803">
                  <c:v>0.27290597558021545</c:v>
                </c:pt>
                <c:pt idx="4804">
                  <c:v>0.2729034423828125</c:v>
                </c:pt>
                <c:pt idx="4805">
                  <c:v>0.27293577790260315</c:v>
                </c:pt>
                <c:pt idx="4806">
                  <c:v>0.27287772297859192</c:v>
                </c:pt>
                <c:pt idx="4807">
                  <c:v>0.27282217144966125</c:v>
                </c:pt>
                <c:pt idx="4808">
                  <c:v>0.2728603184223175</c:v>
                </c:pt>
                <c:pt idx="4809">
                  <c:v>0.27274999022483826</c:v>
                </c:pt>
                <c:pt idx="4810">
                  <c:v>0.272664874792099</c:v>
                </c:pt>
                <c:pt idx="4811">
                  <c:v>0.27329167723655701</c:v>
                </c:pt>
                <c:pt idx="4812">
                  <c:v>0.27320915460586548</c:v>
                </c:pt>
                <c:pt idx="4813">
                  <c:v>0.27320408821105957</c:v>
                </c:pt>
                <c:pt idx="4814">
                  <c:v>0.27320188283920288</c:v>
                </c:pt>
                <c:pt idx="4815">
                  <c:v>0.27292278409004211</c:v>
                </c:pt>
                <c:pt idx="4816">
                  <c:v>0.27283066511154175</c:v>
                </c:pt>
                <c:pt idx="4817">
                  <c:v>0.27277392148971558</c:v>
                </c:pt>
                <c:pt idx="4818">
                  <c:v>0.27313870191574097</c:v>
                </c:pt>
                <c:pt idx="4819">
                  <c:v>0.27320742607116699</c:v>
                </c:pt>
                <c:pt idx="4820">
                  <c:v>0.27307003736495972</c:v>
                </c:pt>
                <c:pt idx="4821">
                  <c:v>0.27294948697090149</c:v>
                </c:pt>
                <c:pt idx="4822">
                  <c:v>0.27315241098403931</c:v>
                </c:pt>
                <c:pt idx="4823">
                  <c:v>0.27296474575996399</c:v>
                </c:pt>
                <c:pt idx="4824">
                  <c:v>0.27300602197647095</c:v>
                </c:pt>
                <c:pt idx="4825">
                  <c:v>0.27295753359794617</c:v>
                </c:pt>
                <c:pt idx="4826">
                  <c:v>0.27279072999954224</c:v>
                </c:pt>
                <c:pt idx="4827">
                  <c:v>0.27290076017379761</c:v>
                </c:pt>
                <c:pt idx="4828">
                  <c:v>0.27270561456680298</c:v>
                </c:pt>
                <c:pt idx="4829">
                  <c:v>0.27263247966766357</c:v>
                </c:pt>
                <c:pt idx="4830">
                  <c:v>0.27276667952537537</c:v>
                </c:pt>
                <c:pt idx="4831">
                  <c:v>0.27266618609428406</c:v>
                </c:pt>
                <c:pt idx="4832">
                  <c:v>0.27319324016571045</c:v>
                </c:pt>
                <c:pt idx="4833">
                  <c:v>0.272655189037323</c:v>
                </c:pt>
                <c:pt idx="4834">
                  <c:v>0.27259030938148499</c:v>
                </c:pt>
                <c:pt idx="4835">
                  <c:v>0.27252095937728882</c:v>
                </c:pt>
                <c:pt idx="4836">
                  <c:v>0.27282249927520752</c:v>
                </c:pt>
                <c:pt idx="4837">
                  <c:v>0.27302557229995728</c:v>
                </c:pt>
                <c:pt idx="4838">
                  <c:v>0.27306059002876282</c:v>
                </c:pt>
                <c:pt idx="4839">
                  <c:v>0.27285787463188171</c:v>
                </c:pt>
                <c:pt idx="4840">
                  <c:v>0.27281689643859863</c:v>
                </c:pt>
                <c:pt idx="4841">
                  <c:v>0.27289658784866333</c:v>
                </c:pt>
                <c:pt idx="4842">
                  <c:v>0.27283397316932678</c:v>
                </c:pt>
                <c:pt idx="4843">
                  <c:v>0.27296531200408936</c:v>
                </c:pt>
                <c:pt idx="4844">
                  <c:v>0.27286311984062195</c:v>
                </c:pt>
                <c:pt idx="4845">
                  <c:v>0.27274781465530396</c:v>
                </c:pt>
                <c:pt idx="4846">
                  <c:v>0.27303260564804077</c:v>
                </c:pt>
                <c:pt idx="4847">
                  <c:v>0.27294856309890747</c:v>
                </c:pt>
                <c:pt idx="4848">
                  <c:v>0.27296081185340881</c:v>
                </c:pt>
                <c:pt idx="4849">
                  <c:v>0.27274265885353088</c:v>
                </c:pt>
                <c:pt idx="4850">
                  <c:v>0.27357816696166992</c:v>
                </c:pt>
                <c:pt idx="4851">
                  <c:v>0.27374809980392456</c:v>
                </c:pt>
                <c:pt idx="4852">
                  <c:v>0.27331340312957764</c:v>
                </c:pt>
                <c:pt idx="4853">
                  <c:v>0.27315855026245117</c:v>
                </c:pt>
                <c:pt idx="4854">
                  <c:v>0.27311649918556213</c:v>
                </c:pt>
                <c:pt idx="4855">
                  <c:v>0.27348241209983826</c:v>
                </c:pt>
                <c:pt idx="4856">
                  <c:v>0.27360394597053528</c:v>
                </c:pt>
                <c:pt idx="4857">
                  <c:v>0.27348816394805908</c:v>
                </c:pt>
                <c:pt idx="4858">
                  <c:v>0.27352043986320496</c:v>
                </c:pt>
                <c:pt idx="4859">
                  <c:v>0.27351531386375427</c:v>
                </c:pt>
                <c:pt idx="4860">
                  <c:v>0.27363333106040955</c:v>
                </c:pt>
                <c:pt idx="4861">
                  <c:v>0.27373498678207397</c:v>
                </c:pt>
                <c:pt idx="4862">
                  <c:v>0.27370783686637878</c:v>
                </c:pt>
                <c:pt idx="4863">
                  <c:v>0.27346903085708618</c:v>
                </c:pt>
                <c:pt idx="4864">
                  <c:v>0.27358847856521606</c:v>
                </c:pt>
                <c:pt idx="4865">
                  <c:v>0.27364778518676758</c:v>
                </c:pt>
                <c:pt idx="4866">
                  <c:v>0.27365028858184814</c:v>
                </c:pt>
                <c:pt idx="4867">
                  <c:v>0.27357500791549683</c:v>
                </c:pt>
                <c:pt idx="4868">
                  <c:v>0.27399837970733643</c:v>
                </c:pt>
                <c:pt idx="4869">
                  <c:v>0.27446985244750977</c:v>
                </c:pt>
                <c:pt idx="4870">
                  <c:v>0.27399420738220215</c:v>
                </c:pt>
                <c:pt idx="4871">
                  <c:v>0.27371877431869507</c:v>
                </c:pt>
                <c:pt idx="4872">
                  <c:v>0.27362337708473206</c:v>
                </c:pt>
                <c:pt idx="4873">
                  <c:v>0.27377161383628845</c:v>
                </c:pt>
                <c:pt idx="4874">
                  <c:v>0.27419564127922058</c:v>
                </c:pt>
                <c:pt idx="4875">
                  <c:v>0.27413302659988403</c:v>
                </c:pt>
                <c:pt idx="4876">
                  <c:v>0.27406135201454163</c:v>
                </c:pt>
                <c:pt idx="4877">
                  <c:v>0.27380165457725525</c:v>
                </c:pt>
                <c:pt idx="4878">
                  <c:v>0.27376341819763184</c:v>
                </c:pt>
                <c:pt idx="4879">
                  <c:v>0.2738441526889801</c:v>
                </c:pt>
                <c:pt idx="4880">
                  <c:v>0.27390119433403015</c:v>
                </c:pt>
                <c:pt idx="4881">
                  <c:v>0.27386298775672913</c:v>
                </c:pt>
                <c:pt idx="4882">
                  <c:v>0.27385395765304565</c:v>
                </c:pt>
                <c:pt idx="4883">
                  <c:v>0.27391308546066284</c:v>
                </c:pt>
                <c:pt idx="4884">
                  <c:v>0.2738817036151886</c:v>
                </c:pt>
                <c:pt idx="4885">
                  <c:v>0.27383080124855042</c:v>
                </c:pt>
                <c:pt idx="4886">
                  <c:v>0.27399745583534241</c:v>
                </c:pt>
                <c:pt idx="4887">
                  <c:v>0.27465903759002686</c:v>
                </c:pt>
                <c:pt idx="4888">
                  <c:v>0.27453678846359253</c:v>
                </c:pt>
                <c:pt idx="4889">
                  <c:v>0.27400341629981995</c:v>
                </c:pt>
                <c:pt idx="4890">
                  <c:v>0.27322009205818176</c:v>
                </c:pt>
                <c:pt idx="4891">
                  <c:v>0.27307415008544922</c:v>
                </c:pt>
                <c:pt idx="4892">
                  <c:v>0.27342039346694946</c:v>
                </c:pt>
                <c:pt idx="4893">
                  <c:v>0.27365729212760925</c:v>
                </c:pt>
                <c:pt idx="4894">
                  <c:v>0.27390259504318237</c:v>
                </c:pt>
                <c:pt idx="4895">
                  <c:v>0.27425888180732727</c:v>
                </c:pt>
                <c:pt idx="4896">
                  <c:v>0.27416157722473145</c:v>
                </c:pt>
                <c:pt idx="4897">
                  <c:v>0.27414184808731079</c:v>
                </c:pt>
                <c:pt idx="4898">
                  <c:v>0.27412682771682739</c:v>
                </c:pt>
                <c:pt idx="4899">
                  <c:v>0.27421623468399048</c:v>
                </c:pt>
                <c:pt idx="4900">
                  <c:v>0.27434402704238892</c:v>
                </c:pt>
                <c:pt idx="4901">
                  <c:v>0.27438139915466309</c:v>
                </c:pt>
                <c:pt idx="4902">
                  <c:v>0.27409282326698303</c:v>
                </c:pt>
                <c:pt idx="4903">
                  <c:v>0.27419662475585938</c:v>
                </c:pt>
                <c:pt idx="4904">
                  <c:v>0.27397838234901428</c:v>
                </c:pt>
                <c:pt idx="4905">
                  <c:v>0.27441319823265076</c:v>
                </c:pt>
                <c:pt idx="4906">
                  <c:v>0.27534845471382141</c:v>
                </c:pt>
                <c:pt idx="4907">
                  <c:v>0.27520230412483215</c:v>
                </c:pt>
                <c:pt idx="4908">
                  <c:v>0.27448186278343201</c:v>
                </c:pt>
                <c:pt idx="4909">
                  <c:v>0.27435740828514099</c:v>
                </c:pt>
                <c:pt idx="4910">
                  <c:v>0.27475461363792419</c:v>
                </c:pt>
                <c:pt idx="4911">
                  <c:v>0.2749447226524353</c:v>
                </c:pt>
                <c:pt idx="4912">
                  <c:v>0.27497676014900208</c:v>
                </c:pt>
                <c:pt idx="4913">
                  <c:v>0.27496832609176636</c:v>
                </c:pt>
                <c:pt idx="4914">
                  <c:v>0.27481028437614441</c:v>
                </c:pt>
                <c:pt idx="4915">
                  <c:v>0.27476376295089722</c:v>
                </c:pt>
                <c:pt idx="4916">
                  <c:v>0.2746233344078064</c:v>
                </c:pt>
                <c:pt idx="4917">
                  <c:v>0.27456220984458923</c:v>
                </c:pt>
                <c:pt idx="4918">
                  <c:v>0.27454975247383118</c:v>
                </c:pt>
                <c:pt idx="4919">
                  <c:v>0.27479836344718933</c:v>
                </c:pt>
                <c:pt idx="4920">
                  <c:v>0.27459391951560974</c:v>
                </c:pt>
                <c:pt idx="4921">
                  <c:v>0.27487826347351074</c:v>
                </c:pt>
                <c:pt idx="4922">
                  <c:v>0.27463769912719727</c:v>
                </c:pt>
                <c:pt idx="4923">
                  <c:v>0.2747897207736969</c:v>
                </c:pt>
                <c:pt idx="4924">
                  <c:v>0.27563565969467163</c:v>
                </c:pt>
                <c:pt idx="4925">
                  <c:v>0.27613052725791931</c:v>
                </c:pt>
                <c:pt idx="4926">
                  <c:v>0.27551493048667908</c:v>
                </c:pt>
                <c:pt idx="4927">
                  <c:v>0.27485528588294983</c:v>
                </c:pt>
                <c:pt idx="4928">
                  <c:v>0.27494105696678162</c:v>
                </c:pt>
                <c:pt idx="4929">
                  <c:v>0.27525201439857483</c:v>
                </c:pt>
                <c:pt idx="4930">
                  <c:v>0.27528658509254456</c:v>
                </c:pt>
                <c:pt idx="4931">
                  <c:v>0.27595114707946777</c:v>
                </c:pt>
                <c:pt idx="4932">
                  <c:v>0.27602311968803406</c:v>
                </c:pt>
                <c:pt idx="4933">
                  <c:v>0.27587598562240601</c:v>
                </c:pt>
                <c:pt idx="4934">
                  <c:v>0.27573844790458679</c:v>
                </c:pt>
                <c:pt idx="4935">
                  <c:v>0.27595782279968262</c:v>
                </c:pt>
                <c:pt idx="4936">
                  <c:v>0.27595716714859009</c:v>
                </c:pt>
                <c:pt idx="4937">
                  <c:v>0.27605196833610535</c:v>
                </c:pt>
                <c:pt idx="4938">
                  <c:v>0.2758297324180603</c:v>
                </c:pt>
                <c:pt idx="4939">
                  <c:v>0.27603200078010559</c:v>
                </c:pt>
                <c:pt idx="4940">
                  <c:v>0.27577540278434753</c:v>
                </c:pt>
                <c:pt idx="4941">
                  <c:v>0.27579924464225769</c:v>
                </c:pt>
                <c:pt idx="4942">
                  <c:v>0.27636954188346863</c:v>
                </c:pt>
                <c:pt idx="4943">
                  <c:v>0.27640160918235779</c:v>
                </c:pt>
                <c:pt idx="4944">
                  <c:v>0.27595812082290649</c:v>
                </c:pt>
                <c:pt idx="4945">
                  <c:v>0.27551910281181335</c:v>
                </c:pt>
                <c:pt idx="4946">
                  <c:v>0.2755676805973053</c:v>
                </c:pt>
                <c:pt idx="4947">
                  <c:v>0.27583155035972595</c:v>
                </c:pt>
                <c:pt idx="4948">
                  <c:v>0.27585527300834656</c:v>
                </c:pt>
                <c:pt idx="4949">
                  <c:v>0.27639803290367126</c:v>
                </c:pt>
                <c:pt idx="4950">
                  <c:v>0.27644833922386169</c:v>
                </c:pt>
                <c:pt idx="4951">
                  <c:v>0.27628228068351746</c:v>
                </c:pt>
                <c:pt idx="4952">
                  <c:v>0.27598506212234497</c:v>
                </c:pt>
                <c:pt idx="4953">
                  <c:v>0.27602657675743103</c:v>
                </c:pt>
                <c:pt idx="4954">
                  <c:v>0.27600082755088806</c:v>
                </c:pt>
                <c:pt idx="4955">
                  <c:v>0.27592206001281738</c:v>
                </c:pt>
                <c:pt idx="4956">
                  <c:v>0.27603256702423096</c:v>
                </c:pt>
                <c:pt idx="4957">
                  <c:v>0.27620318531990051</c:v>
                </c:pt>
                <c:pt idx="4958">
                  <c:v>0.27608680725097656</c:v>
                </c:pt>
                <c:pt idx="4959">
                  <c:v>0.27619922161102295</c:v>
                </c:pt>
                <c:pt idx="4960">
                  <c:v>0.27659982442855835</c:v>
                </c:pt>
                <c:pt idx="4961">
                  <c:v>0.27707719802856445</c:v>
                </c:pt>
                <c:pt idx="4962">
                  <c:v>0.27665680646896362</c:v>
                </c:pt>
                <c:pt idx="4963">
                  <c:v>0.27614685893058777</c:v>
                </c:pt>
                <c:pt idx="4964">
                  <c:v>0.27622836828231812</c:v>
                </c:pt>
                <c:pt idx="4965">
                  <c:v>0.27630788087844849</c:v>
                </c:pt>
                <c:pt idx="4966">
                  <c:v>0.27632790803909302</c:v>
                </c:pt>
                <c:pt idx="4967">
                  <c:v>0.27653545141220093</c:v>
                </c:pt>
                <c:pt idx="4968">
                  <c:v>0.27664867043495178</c:v>
                </c:pt>
                <c:pt idx="4969">
                  <c:v>0.27652314305305481</c:v>
                </c:pt>
                <c:pt idx="4970">
                  <c:v>0.27637988328933716</c:v>
                </c:pt>
                <c:pt idx="4971">
                  <c:v>0.27657398581504822</c:v>
                </c:pt>
                <c:pt idx="4972">
                  <c:v>0.27657416462898254</c:v>
                </c:pt>
                <c:pt idx="4973">
                  <c:v>0.27639272809028625</c:v>
                </c:pt>
                <c:pt idx="4974">
                  <c:v>0.27644321322441101</c:v>
                </c:pt>
                <c:pt idx="4975">
                  <c:v>0.27639597654342651</c:v>
                </c:pt>
                <c:pt idx="4976">
                  <c:v>0.27632462978363037</c:v>
                </c:pt>
                <c:pt idx="4977">
                  <c:v>0.2764822244644165</c:v>
                </c:pt>
                <c:pt idx="4978">
                  <c:v>0.27689781785011292</c:v>
                </c:pt>
                <c:pt idx="4979">
                  <c:v>0.27743622660636902</c:v>
                </c:pt>
                <c:pt idx="4980">
                  <c:v>0.2773127555847168</c:v>
                </c:pt>
                <c:pt idx="4981">
                  <c:v>0.27650186419487</c:v>
                </c:pt>
                <c:pt idx="4982">
                  <c:v>0.27650207281112671</c:v>
                </c:pt>
                <c:pt idx="4983">
                  <c:v>0.27669662237167358</c:v>
                </c:pt>
                <c:pt idx="4984">
                  <c:v>0.2768729031085968</c:v>
                </c:pt>
                <c:pt idx="4985">
                  <c:v>0.27673593163490295</c:v>
                </c:pt>
                <c:pt idx="4986">
                  <c:v>0.27680888772010803</c:v>
                </c:pt>
                <c:pt idx="4987">
                  <c:v>0.27692291140556335</c:v>
                </c:pt>
                <c:pt idx="4988">
                  <c:v>0.27663049101829529</c:v>
                </c:pt>
                <c:pt idx="4989">
                  <c:v>0.27683183550834656</c:v>
                </c:pt>
                <c:pt idx="4990">
                  <c:v>0.27678143978118896</c:v>
                </c:pt>
                <c:pt idx="4991">
                  <c:v>0.27697405219078064</c:v>
                </c:pt>
                <c:pt idx="4992">
                  <c:v>0.27686509490013123</c:v>
                </c:pt>
                <c:pt idx="4993">
                  <c:v>0.27669206261634827</c:v>
                </c:pt>
                <c:pt idx="4994">
                  <c:v>0.27666151523590088</c:v>
                </c:pt>
                <c:pt idx="4995">
                  <c:v>0.27678439021110535</c:v>
                </c:pt>
                <c:pt idx="4996">
                  <c:v>0.277006596326828</c:v>
                </c:pt>
                <c:pt idx="4997">
                  <c:v>0.277403324842453</c:v>
                </c:pt>
                <c:pt idx="4998">
                  <c:v>0.27732884883880615</c:v>
                </c:pt>
                <c:pt idx="4999">
                  <c:v>0.27683284878730774</c:v>
                </c:pt>
                <c:pt idx="5000">
                  <c:v>0.27666047215461731</c:v>
                </c:pt>
                <c:pt idx="5001">
                  <c:v>0.27704468369483948</c:v>
                </c:pt>
                <c:pt idx="5002">
                  <c:v>0.27716419100761414</c:v>
                </c:pt>
                <c:pt idx="5003">
                  <c:v>0.27692672610282898</c:v>
                </c:pt>
                <c:pt idx="5004">
                  <c:v>0.27693119645118713</c:v>
                </c:pt>
                <c:pt idx="5005">
                  <c:v>0.27706199884414673</c:v>
                </c:pt>
                <c:pt idx="5006">
                  <c:v>0.27699258923530579</c:v>
                </c:pt>
                <c:pt idx="5007">
                  <c:v>0.27695971727371216</c:v>
                </c:pt>
                <c:pt idx="5008">
                  <c:v>0.27695551514625549</c:v>
                </c:pt>
                <c:pt idx="5009">
                  <c:v>0.27720823884010315</c:v>
                </c:pt>
                <c:pt idx="5010">
                  <c:v>0.27711570262908936</c:v>
                </c:pt>
                <c:pt idx="5011">
                  <c:v>0.27684274315834045</c:v>
                </c:pt>
                <c:pt idx="5012">
                  <c:v>0.27692371606826782</c:v>
                </c:pt>
                <c:pt idx="5013">
                  <c:v>0.27695381641387939</c:v>
                </c:pt>
                <c:pt idx="5014">
                  <c:v>0.27706202864646912</c:v>
                </c:pt>
                <c:pt idx="5015">
                  <c:v>0.27737793326377869</c:v>
                </c:pt>
                <c:pt idx="5016">
                  <c:v>0.2772572934627533</c:v>
                </c:pt>
                <c:pt idx="5017">
                  <c:v>0.27695098519325256</c:v>
                </c:pt>
                <c:pt idx="5018">
                  <c:v>0.27695351839065552</c:v>
                </c:pt>
                <c:pt idx="5019">
                  <c:v>0.27731791138648987</c:v>
                </c:pt>
                <c:pt idx="5020">
                  <c:v>0.27730473875999451</c:v>
                </c:pt>
                <c:pt idx="5021">
                  <c:v>0.27719971537590027</c:v>
                </c:pt>
                <c:pt idx="5022">
                  <c:v>0.27715963125228882</c:v>
                </c:pt>
                <c:pt idx="5023">
                  <c:v>0.27711883187294006</c:v>
                </c:pt>
                <c:pt idx="5024">
                  <c:v>0.27738907933235168</c:v>
                </c:pt>
                <c:pt idx="5025">
                  <c:v>0.27699804306030273</c:v>
                </c:pt>
                <c:pt idx="5026">
                  <c:v>0.27716165781021118</c:v>
                </c:pt>
                <c:pt idx="5027">
                  <c:v>0.27739357948303223</c:v>
                </c:pt>
                <c:pt idx="5028">
                  <c:v>0.27712556719779968</c:v>
                </c:pt>
                <c:pt idx="5029">
                  <c:v>0.2770904004573822</c:v>
                </c:pt>
                <c:pt idx="5030">
                  <c:v>0.27720421552658081</c:v>
                </c:pt>
                <c:pt idx="5031">
                  <c:v>0.27736645936965942</c:v>
                </c:pt>
                <c:pt idx="5032">
                  <c:v>0.27734380960464478</c:v>
                </c:pt>
                <c:pt idx="5033">
                  <c:v>0.27746820449829102</c:v>
                </c:pt>
                <c:pt idx="5034">
                  <c:v>0.27735358476638794</c:v>
                </c:pt>
                <c:pt idx="5035">
                  <c:v>0.27729403972625732</c:v>
                </c:pt>
                <c:pt idx="5036">
                  <c:v>0.27747476100921631</c:v>
                </c:pt>
                <c:pt idx="5037">
                  <c:v>0.27783653140068054</c:v>
                </c:pt>
                <c:pt idx="5038">
                  <c:v>0.27778041362762451</c:v>
                </c:pt>
                <c:pt idx="5039">
                  <c:v>0.27756208181381226</c:v>
                </c:pt>
                <c:pt idx="5040">
                  <c:v>0.27744022011756897</c:v>
                </c:pt>
                <c:pt idx="5041">
                  <c:v>0.27731627225875854</c:v>
                </c:pt>
                <c:pt idx="5042">
                  <c:v>0.2774336040019989</c:v>
                </c:pt>
                <c:pt idx="5043">
                  <c:v>0.27724713087081909</c:v>
                </c:pt>
                <c:pt idx="5044">
                  <c:v>0.27743491530418396</c:v>
                </c:pt>
                <c:pt idx="5045">
                  <c:v>0.27750873565673828</c:v>
                </c:pt>
                <c:pt idx="5046">
                  <c:v>0.27734771370887756</c:v>
                </c:pt>
                <c:pt idx="5047">
                  <c:v>0.27705976366996765</c:v>
                </c:pt>
                <c:pt idx="5048">
                  <c:v>0.27735030651092529</c:v>
                </c:pt>
                <c:pt idx="5049">
                  <c:v>0.27755323052406311</c:v>
                </c:pt>
                <c:pt idx="5050">
                  <c:v>0.27757507562637329</c:v>
                </c:pt>
                <c:pt idx="5051">
                  <c:v>0.27738437056541443</c:v>
                </c:pt>
                <c:pt idx="5052">
                  <c:v>0.27736943960189819</c:v>
                </c:pt>
                <c:pt idx="5053">
                  <c:v>0.27747851610183716</c:v>
                </c:pt>
                <c:pt idx="5054">
                  <c:v>0.27782052755355835</c:v>
                </c:pt>
                <c:pt idx="5055">
                  <c:v>0.277671217918396</c:v>
                </c:pt>
                <c:pt idx="5056">
                  <c:v>0.27744480967521667</c:v>
                </c:pt>
                <c:pt idx="5057">
                  <c:v>0.27733758091926575</c:v>
                </c:pt>
                <c:pt idx="5058">
                  <c:v>0.27727130055427551</c:v>
                </c:pt>
                <c:pt idx="5059">
                  <c:v>0.27722999453544617</c:v>
                </c:pt>
                <c:pt idx="5060">
                  <c:v>0.27727749943733215</c:v>
                </c:pt>
                <c:pt idx="5061">
                  <c:v>0.27737492322921753</c:v>
                </c:pt>
                <c:pt idx="5062">
                  <c:v>0.27759656310081482</c:v>
                </c:pt>
                <c:pt idx="5063">
                  <c:v>0.27752578258514404</c:v>
                </c:pt>
                <c:pt idx="5064">
                  <c:v>0.27726399898529053</c:v>
                </c:pt>
                <c:pt idx="5065">
                  <c:v>0.27705895900726318</c:v>
                </c:pt>
                <c:pt idx="5066">
                  <c:v>0.27743446826934814</c:v>
                </c:pt>
                <c:pt idx="5067">
                  <c:v>0.2777315080165863</c:v>
                </c:pt>
                <c:pt idx="5068">
                  <c:v>0.27747398614883423</c:v>
                </c:pt>
                <c:pt idx="5069">
                  <c:v>0.27731800079345703</c:v>
                </c:pt>
                <c:pt idx="5070">
                  <c:v>0.27736693620681763</c:v>
                </c:pt>
                <c:pt idx="5071">
                  <c:v>0.27776831388473511</c:v>
                </c:pt>
                <c:pt idx="5072">
                  <c:v>0.27790194749832153</c:v>
                </c:pt>
                <c:pt idx="5073">
                  <c:v>0.27771884202957153</c:v>
                </c:pt>
                <c:pt idx="5074">
                  <c:v>0.27757042646408081</c:v>
                </c:pt>
                <c:pt idx="5075">
                  <c:v>0.27743899822235107</c:v>
                </c:pt>
                <c:pt idx="5076">
                  <c:v>0.27735176682472229</c:v>
                </c:pt>
                <c:pt idx="5077">
                  <c:v>0.27755039930343628</c:v>
                </c:pt>
                <c:pt idx="5078">
                  <c:v>0.27757337689399719</c:v>
                </c:pt>
                <c:pt idx="5079">
                  <c:v>0.27785184979438782</c:v>
                </c:pt>
                <c:pt idx="5080">
                  <c:v>0.27784067392349243</c:v>
                </c:pt>
                <c:pt idx="5081">
                  <c:v>0.27792903780937195</c:v>
                </c:pt>
                <c:pt idx="5082">
                  <c:v>0.27758988738059998</c:v>
                </c:pt>
                <c:pt idx="5083">
                  <c:v>0.27752819657325745</c:v>
                </c:pt>
                <c:pt idx="5084">
                  <c:v>0.27784630656242371</c:v>
                </c:pt>
                <c:pt idx="5085">
                  <c:v>0.27783787250518799</c:v>
                </c:pt>
                <c:pt idx="5086">
                  <c:v>0.27772501111030579</c:v>
                </c:pt>
                <c:pt idx="5087">
                  <c:v>0.2776201069355011</c:v>
                </c:pt>
                <c:pt idx="5088">
                  <c:v>0.2778683602809906</c:v>
                </c:pt>
                <c:pt idx="5089">
                  <c:v>0.27942755818367004</c:v>
                </c:pt>
                <c:pt idx="5090">
                  <c:v>0.2803073525428772</c:v>
                </c:pt>
                <c:pt idx="5091">
                  <c:v>0.28021442890167236</c:v>
                </c:pt>
                <c:pt idx="5092">
                  <c:v>0.27998682856559753</c:v>
                </c:pt>
                <c:pt idx="5093">
                  <c:v>0.27972957491874695</c:v>
                </c:pt>
                <c:pt idx="5094">
                  <c:v>0.27961644530296326</c:v>
                </c:pt>
                <c:pt idx="5095">
                  <c:v>0.27963423728942871</c:v>
                </c:pt>
                <c:pt idx="5096">
                  <c:v>0.27994978427886963</c:v>
                </c:pt>
                <c:pt idx="5097">
                  <c:v>0.27997022867202759</c:v>
                </c:pt>
                <c:pt idx="5098">
                  <c:v>0.27995267510414124</c:v>
                </c:pt>
                <c:pt idx="5099">
                  <c:v>0.27989742159843445</c:v>
                </c:pt>
                <c:pt idx="5100">
                  <c:v>0.27979037165641785</c:v>
                </c:pt>
                <c:pt idx="5101">
                  <c:v>0.27992653846740723</c:v>
                </c:pt>
                <c:pt idx="5102">
                  <c:v>0.28005442023277283</c:v>
                </c:pt>
                <c:pt idx="5103">
                  <c:v>0.27984511852264404</c:v>
                </c:pt>
                <c:pt idx="5104">
                  <c:v>0.27985101938247681</c:v>
                </c:pt>
                <c:pt idx="5105">
                  <c:v>0.27975103259086609</c:v>
                </c:pt>
                <c:pt idx="5106">
                  <c:v>0.28028503060340881</c:v>
                </c:pt>
                <c:pt idx="5107">
                  <c:v>0.28094038367271423</c:v>
                </c:pt>
                <c:pt idx="5108">
                  <c:v>0.28106284141540527</c:v>
                </c:pt>
                <c:pt idx="5109">
                  <c:v>0.28071507811546326</c:v>
                </c:pt>
                <c:pt idx="5110">
                  <c:v>0.28060299158096313</c:v>
                </c:pt>
                <c:pt idx="5111">
                  <c:v>0.28040888905525208</c:v>
                </c:pt>
                <c:pt idx="5112">
                  <c:v>0.2802562415599823</c:v>
                </c:pt>
                <c:pt idx="5113">
                  <c:v>0.28061345219612122</c:v>
                </c:pt>
                <c:pt idx="5114">
                  <c:v>0.28073450922966003</c:v>
                </c:pt>
                <c:pt idx="5115">
                  <c:v>0.28061529994010925</c:v>
                </c:pt>
                <c:pt idx="5116">
                  <c:v>0.28063115477561951</c:v>
                </c:pt>
                <c:pt idx="5117">
                  <c:v>0.28058972954750061</c:v>
                </c:pt>
                <c:pt idx="5118">
                  <c:v>0.28061485290527344</c:v>
                </c:pt>
                <c:pt idx="5119">
                  <c:v>0.28066977858543396</c:v>
                </c:pt>
                <c:pt idx="5120">
                  <c:v>0.28056713938713074</c:v>
                </c:pt>
                <c:pt idx="5121">
                  <c:v>0.28052154183387756</c:v>
                </c:pt>
                <c:pt idx="5122">
                  <c:v>0.28043588995933533</c:v>
                </c:pt>
                <c:pt idx="5123">
                  <c:v>0.28062590956687927</c:v>
                </c:pt>
                <c:pt idx="5124">
                  <c:v>0.28102996945381165</c:v>
                </c:pt>
                <c:pt idx="5125">
                  <c:v>0.28112572431564331</c:v>
                </c:pt>
                <c:pt idx="5126">
                  <c:v>0.28087678551673889</c:v>
                </c:pt>
                <c:pt idx="5127">
                  <c:v>0.28090807795524597</c:v>
                </c:pt>
                <c:pt idx="5128">
                  <c:v>0.28075423836708069</c:v>
                </c:pt>
                <c:pt idx="5129">
                  <c:v>0.28015628457069397</c:v>
                </c:pt>
                <c:pt idx="5130">
                  <c:v>0.28065666556358337</c:v>
                </c:pt>
                <c:pt idx="5131">
                  <c:v>0.28087118268013</c:v>
                </c:pt>
                <c:pt idx="5132">
                  <c:v>0.28108975291252136</c:v>
                </c:pt>
                <c:pt idx="5133">
                  <c:v>0.28089311718940735</c:v>
                </c:pt>
                <c:pt idx="5134">
                  <c:v>0.28086864948272705</c:v>
                </c:pt>
                <c:pt idx="5135">
                  <c:v>0.28091901540756226</c:v>
                </c:pt>
                <c:pt idx="5136">
                  <c:v>0.28100728988647461</c:v>
                </c:pt>
                <c:pt idx="5137">
                  <c:v>0.28081336617469788</c:v>
                </c:pt>
                <c:pt idx="5138">
                  <c:v>0.28064495325088501</c:v>
                </c:pt>
                <c:pt idx="5139">
                  <c:v>0.28055599331855774</c:v>
                </c:pt>
                <c:pt idx="5140">
                  <c:v>0.28066238760948181</c:v>
                </c:pt>
                <c:pt idx="5141">
                  <c:v>0.28113603591918945</c:v>
                </c:pt>
                <c:pt idx="5142">
                  <c:v>0.28123664855957031</c:v>
                </c:pt>
                <c:pt idx="5143">
                  <c:v>0.28108048439025879</c:v>
                </c:pt>
                <c:pt idx="5144">
                  <c:v>0.28111457824707031</c:v>
                </c:pt>
                <c:pt idx="5145">
                  <c:v>0.2811005711555481</c:v>
                </c:pt>
                <c:pt idx="5146">
                  <c:v>0.28033509850502014</c:v>
                </c:pt>
                <c:pt idx="5147">
                  <c:v>0.28078624606132507</c:v>
                </c:pt>
                <c:pt idx="5148">
                  <c:v>0.2806982696056366</c:v>
                </c:pt>
                <c:pt idx="5149">
                  <c:v>0.28076350688934326</c:v>
                </c:pt>
                <c:pt idx="5150">
                  <c:v>0.28056323528289795</c:v>
                </c:pt>
                <c:pt idx="5151">
                  <c:v>0.28063160181045532</c:v>
                </c:pt>
                <c:pt idx="5152">
                  <c:v>0.2808782160282135</c:v>
                </c:pt>
                <c:pt idx="5153">
                  <c:v>0.28179952502250671</c:v>
                </c:pt>
                <c:pt idx="5154">
                  <c:v>0.28183457255363464</c:v>
                </c:pt>
                <c:pt idx="5155">
                  <c:v>0.28153595328330994</c:v>
                </c:pt>
                <c:pt idx="5156">
                  <c:v>0.28137478232383728</c:v>
                </c:pt>
                <c:pt idx="5157">
                  <c:v>0.28135949373245239</c:v>
                </c:pt>
                <c:pt idx="5158">
                  <c:v>0.28169539570808411</c:v>
                </c:pt>
                <c:pt idx="5159">
                  <c:v>0.28175362944602966</c:v>
                </c:pt>
                <c:pt idx="5160">
                  <c:v>0.28165134787559509</c:v>
                </c:pt>
                <c:pt idx="5161">
                  <c:v>0.28166866302490234</c:v>
                </c:pt>
                <c:pt idx="5162">
                  <c:v>0.28156128525733948</c:v>
                </c:pt>
                <c:pt idx="5163">
                  <c:v>0.28102648258209229</c:v>
                </c:pt>
                <c:pt idx="5164">
                  <c:v>0.28113561868667603</c:v>
                </c:pt>
                <c:pt idx="5165">
                  <c:v>0.28126335144042969</c:v>
                </c:pt>
                <c:pt idx="5166">
                  <c:v>0.28139737248420715</c:v>
                </c:pt>
                <c:pt idx="5167">
                  <c:v>0.28110185265541077</c:v>
                </c:pt>
                <c:pt idx="5168">
                  <c:v>0.28093135356903076</c:v>
                </c:pt>
                <c:pt idx="5169">
                  <c:v>0.2811657190322876</c:v>
                </c:pt>
                <c:pt idx="5170">
                  <c:v>0.28169265389442444</c:v>
                </c:pt>
                <c:pt idx="5171">
                  <c:v>0.2815624475479126</c:v>
                </c:pt>
                <c:pt idx="5172">
                  <c:v>0.28129899501800537</c:v>
                </c:pt>
                <c:pt idx="5173">
                  <c:v>0.28132143616676331</c:v>
                </c:pt>
                <c:pt idx="5174">
                  <c:v>0.28128263354301453</c:v>
                </c:pt>
                <c:pt idx="5175">
                  <c:v>0.28154206275939941</c:v>
                </c:pt>
                <c:pt idx="5176">
                  <c:v>0.28102758526802063</c:v>
                </c:pt>
                <c:pt idx="5177">
                  <c:v>0.28085160255432129</c:v>
                </c:pt>
                <c:pt idx="5178">
                  <c:v>0.2812255322933197</c:v>
                </c:pt>
                <c:pt idx="5179">
                  <c:v>0.28124621510505676</c:v>
                </c:pt>
                <c:pt idx="5180">
                  <c:v>0.28117227554321289</c:v>
                </c:pt>
                <c:pt idx="5181">
                  <c:v>0.28170973062515259</c:v>
                </c:pt>
                <c:pt idx="5182">
                  <c:v>0.28173023462295532</c:v>
                </c:pt>
                <c:pt idx="5183">
                  <c:v>0.28186392784118652</c:v>
                </c:pt>
                <c:pt idx="5184">
                  <c:v>0.2814866304397583</c:v>
                </c:pt>
                <c:pt idx="5185">
                  <c:v>0.28129094839096069</c:v>
                </c:pt>
                <c:pt idx="5186">
                  <c:v>0.28183746337890625</c:v>
                </c:pt>
                <c:pt idx="5187">
                  <c:v>0.28221422433853149</c:v>
                </c:pt>
                <c:pt idx="5188">
                  <c:v>0.282022625207901</c:v>
                </c:pt>
                <c:pt idx="5189">
                  <c:v>0.28188306093215942</c:v>
                </c:pt>
                <c:pt idx="5190">
                  <c:v>0.28196063637733459</c:v>
                </c:pt>
                <c:pt idx="5191">
                  <c:v>0.28188923001289368</c:v>
                </c:pt>
                <c:pt idx="5192">
                  <c:v>0.28203144669532776</c:v>
                </c:pt>
                <c:pt idx="5193">
                  <c:v>0.28204131126403809</c:v>
                </c:pt>
                <c:pt idx="5194">
                  <c:v>0.28191682696342468</c:v>
                </c:pt>
                <c:pt idx="5195">
                  <c:v>0.28207141160964966</c:v>
                </c:pt>
                <c:pt idx="5196">
                  <c:v>0.28199928998947144</c:v>
                </c:pt>
                <c:pt idx="5197">
                  <c:v>0.2818877100944519</c:v>
                </c:pt>
                <c:pt idx="5198">
                  <c:v>0.28205570578575134</c:v>
                </c:pt>
                <c:pt idx="5199">
                  <c:v>0.28251814842224121</c:v>
                </c:pt>
                <c:pt idx="5200">
                  <c:v>0.28279247879981995</c:v>
                </c:pt>
                <c:pt idx="5201">
                  <c:v>0.28230768442153931</c:v>
                </c:pt>
                <c:pt idx="5202">
                  <c:v>0.28153762221336365</c:v>
                </c:pt>
                <c:pt idx="5203">
                  <c:v>0.28226423263549805</c:v>
                </c:pt>
                <c:pt idx="5204">
                  <c:v>0.28286445140838623</c:v>
                </c:pt>
                <c:pt idx="5205">
                  <c:v>0.28252488374710083</c:v>
                </c:pt>
                <c:pt idx="5206">
                  <c:v>0.28231352567672729</c:v>
                </c:pt>
                <c:pt idx="5207">
                  <c:v>0.28239426016807556</c:v>
                </c:pt>
                <c:pt idx="5208">
                  <c:v>0.28227525949478149</c:v>
                </c:pt>
                <c:pt idx="5209">
                  <c:v>0.28263312578201294</c:v>
                </c:pt>
                <c:pt idx="5210">
                  <c:v>0.28249046206474304</c:v>
                </c:pt>
                <c:pt idx="5211">
                  <c:v>0.2826855480670929</c:v>
                </c:pt>
                <c:pt idx="5212">
                  <c:v>0.28280383348464966</c:v>
                </c:pt>
                <c:pt idx="5213">
                  <c:v>0.28255751729011536</c:v>
                </c:pt>
                <c:pt idx="5214">
                  <c:v>0.2824321985244751</c:v>
                </c:pt>
                <c:pt idx="5215">
                  <c:v>0.28273046016693115</c:v>
                </c:pt>
                <c:pt idx="5216">
                  <c:v>0.28308215737342834</c:v>
                </c:pt>
                <c:pt idx="5217">
                  <c:v>0.28357136249542236</c:v>
                </c:pt>
                <c:pt idx="5218">
                  <c:v>0.28272640705108643</c:v>
                </c:pt>
                <c:pt idx="5219">
                  <c:v>0.28234541416168213</c:v>
                </c:pt>
                <c:pt idx="5220">
                  <c:v>0.28297853469848633</c:v>
                </c:pt>
                <c:pt idx="5221">
                  <c:v>0.28377753496170044</c:v>
                </c:pt>
                <c:pt idx="5222">
                  <c:v>0.28350231051445007</c:v>
                </c:pt>
                <c:pt idx="5223">
                  <c:v>0.28350061178207397</c:v>
                </c:pt>
                <c:pt idx="5224">
                  <c:v>0.28326931595802307</c:v>
                </c:pt>
                <c:pt idx="5225">
                  <c:v>0.28350073099136353</c:v>
                </c:pt>
                <c:pt idx="5226">
                  <c:v>0.28356030583381653</c:v>
                </c:pt>
                <c:pt idx="5227">
                  <c:v>0.28342974185943604</c:v>
                </c:pt>
                <c:pt idx="5228">
                  <c:v>0.28373578190803528</c:v>
                </c:pt>
                <c:pt idx="5229">
                  <c:v>0.2837103009223938</c:v>
                </c:pt>
                <c:pt idx="5230">
                  <c:v>0.28342640399932861</c:v>
                </c:pt>
                <c:pt idx="5231">
                  <c:v>0.28328126668930054</c:v>
                </c:pt>
                <c:pt idx="5232">
                  <c:v>0.28356698155403137</c:v>
                </c:pt>
                <c:pt idx="5233">
                  <c:v>0.28402501344680786</c:v>
                </c:pt>
                <c:pt idx="5234">
                  <c:v>0.28433316946029663</c:v>
                </c:pt>
                <c:pt idx="5235">
                  <c:v>0.2836068868637085</c:v>
                </c:pt>
                <c:pt idx="5236">
                  <c:v>0.28320112824440002</c:v>
                </c:pt>
                <c:pt idx="5237">
                  <c:v>0.28371080756187439</c:v>
                </c:pt>
                <c:pt idx="5238">
                  <c:v>0.28431159257888794</c:v>
                </c:pt>
                <c:pt idx="5239">
                  <c:v>0.28426492214202881</c:v>
                </c:pt>
                <c:pt idx="5240">
                  <c:v>0.28385272622108459</c:v>
                </c:pt>
                <c:pt idx="5241">
                  <c:v>0.28372576832771301</c:v>
                </c:pt>
                <c:pt idx="5242">
                  <c:v>0.28390929102897644</c:v>
                </c:pt>
                <c:pt idx="5243">
                  <c:v>0.28385370969772339</c:v>
                </c:pt>
                <c:pt idx="5244">
                  <c:v>0.28388100862503052</c:v>
                </c:pt>
                <c:pt idx="5245">
                  <c:v>0.2839818000793457</c:v>
                </c:pt>
                <c:pt idx="5246">
                  <c:v>0.28400474786758423</c:v>
                </c:pt>
                <c:pt idx="5247">
                  <c:v>0.28376531600952148</c:v>
                </c:pt>
                <c:pt idx="5248">
                  <c:v>0.28390684723854065</c:v>
                </c:pt>
                <c:pt idx="5249">
                  <c:v>0.28421720862388611</c:v>
                </c:pt>
                <c:pt idx="5250">
                  <c:v>0.28457552194595337</c:v>
                </c:pt>
                <c:pt idx="5251">
                  <c:v>0.28414899110794067</c:v>
                </c:pt>
                <c:pt idx="5252">
                  <c:v>0.28287842869758606</c:v>
                </c:pt>
                <c:pt idx="5253">
                  <c:v>0.28264221549034119</c:v>
                </c:pt>
                <c:pt idx="5254">
                  <c:v>0.28344658017158508</c:v>
                </c:pt>
                <c:pt idx="5255">
                  <c:v>0.28416037559509277</c:v>
                </c:pt>
                <c:pt idx="5256">
                  <c:v>0.2842957079410553</c:v>
                </c:pt>
                <c:pt idx="5257">
                  <c:v>0.28400039672851562</c:v>
                </c:pt>
                <c:pt idx="5258">
                  <c:v>0.28410723805427551</c:v>
                </c:pt>
                <c:pt idx="5259">
                  <c:v>0.28431254625320435</c:v>
                </c:pt>
                <c:pt idx="5260">
                  <c:v>0.28409194946289062</c:v>
                </c:pt>
                <c:pt idx="5261">
                  <c:v>0.28401586413383484</c:v>
                </c:pt>
                <c:pt idx="5262">
                  <c:v>0.28402850031852722</c:v>
                </c:pt>
                <c:pt idx="5263">
                  <c:v>0.28393763303756714</c:v>
                </c:pt>
                <c:pt idx="5264">
                  <c:v>0.2838568389415741</c:v>
                </c:pt>
                <c:pt idx="5265">
                  <c:v>0.28413036465644836</c:v>
                </c:pt>
                <c:pt idx="5266">
                  <c:v>0.28481525182723999</c:v>
                </c:pt>
                <c:pt idx="5267">
                  <c:v>0.28504270315170288</c:v>
                </c:pt>
                <c:pt idx="5268">
                  <c:v>0.28474652767181396</c:v>
                </c:pt>
                <c:pt idx="5269">
                  <c:v>0.28343009948730469</c:v>
                </c:pt>
                <c:pt idx="5270">
                  <c:v>0.28330200910568237</c:v>
                </c:pt>
                <c:pt idx="5271">
                  <c:v>0.28374853730201721</c:v>
                </c:pt>
                <c:pt idx="5272">
                  <c:v>0.2846519947052002</c:v>
                </c:pt>
                <c:pt idx="5273">
                  <c:v>0.28459116816520691</c:v>
                </c:pt>
                <c:pt idx="5274">
                  <c:v>0.28419163823127747</c:v>
                </c:pt>
                <c:pt idx="5275">
                  <c:v>0.28441902995109558</c:v>
                </c:pt>
                <c:pt idx="5276">
                  <c:v>0.28452193737030029</c:v>
                </c:pt>
                <c:pt idx="5277">
                  <c:v>0.28462156653404236</c:v>
                </c:pt>
                <c:pt idx="5278">
                  <c:v>0.28448978066444397</c:v>
                </c:pt>
                <c:pt idx="5279">
                  <c:v>0.28435423970222473</c:v>
                </c:pt>
                <c:pt idx="5280">
                  <c:v>0.28411778807640076</c:v>
                </c:pt>
                <c:pt idx="5281">
                  <c:v>0.28401711583137512</c:v>
                </c:pt>
                <c:pt idx="5282">
                  <c:v>0.28444316983222961</c:v>
                </c:pt>
                <c:pt idx="5283">
                  <c:v>0.28554117679595947</c:v>
                </c:pt>
                <c:pt idx="5284">
                  <c:v>0.28743100166320801</c:v>
                </c:pt>
                <c:pt idx="5285">
                  <c:v>0.28684914112091064</c:v>
                </c:pt>
                <c:pt idx="5286">
                  <c:v>0.28652817010879517</c:v>
                </c:pt>
                <c:pt idx="5287">
                  <c:v>0.28650665283203125</c:v>
                </c:pt>
                <c:pt idx="5288">
                  <c:v>0.28673309087753296</c:v>
                </c:pt>
                <c:pt idx="5289">
                  <c:v>0.28726348280906677</c:v>
                </c:pt>
                <c:pt idx="5290">
                  <c:v>0.2869488000869751</c:v>
                </c:pt>
                <c:pt idx="5291">
                  <c:v>0.28668466210365295</c:v>
                </c:pt>
                <c:pt idx="5292">
                  <c:v>0.28687018156051636</c:v>
                </c:pt>
                <c:pt idx="5293">
                  <c:v>0.28682419657707214</c:v>
                </c:pt>
                <c:pt idx="5294">
                  <c:v>0.2868456244468689</c:v>
                </c:pt>
                <c:pt idx="5295">
                  <c:v>0.28677159547805786</c:v>
                </c:pt>
                <c:pt idx="5296">
                  <c:v>0.28681811690330505</c:v>
                </c:pt>
                <c:pt idx="5297">
                  <c:v>0.28639119863510132</c:v>
                </c:pt>
                <c:pt idx="5298">
                  <c:v>0.28618475794792175</c:v>
                </c:pt>
                <c:pt idx="5299">
                  <c:v>0.28657147288322449</c:v>
                </c:pt>
                <c:pt idx="5300">
                  <c:v>0.28770533204078674</c:v>
                </c:pt>
                <c:pt idx="5301">
                  <c:v>0.28730809688568115</c:v>
                </c:pt>
                <c:pt idx="5302">
                  <c:v>0.28665775060653687</c:v>
                </c:pt>
                <c:pt idx="5303">
                  <c:v>0.28668639063835144</c:v>
                </c:pt>
                <c:pt idx="5304">
                  <c:v>0.28667393326759338</c:v>
                </c:pt>
                <c:pt idx="5305">
                  <c:v>0.2871796190738678</c:v>
                </c:pt>
                <c:pt idx="5306">
                  <c:v>0.28721106052398682</c:v>
                </c:pt>
                <c:pt idx="5307">
                  <c:v>0.28672987222671509</c:v>
                </c:pt>
                <c:pt idx="5308">
                  <c:v>0.28689205646514893</c:v>
                </c:pt>
                <c:pt idx="5309">
                  <c:v>0.28704065084457397</c:v>
                </c:pt>
                <c:pt idx="5310">
                  <c:v>0.28713613748550415</c:v>
                </c:pt>
                <c:pt idx="5311">
                  <c:v>0.28695511817932129</c:v>
                </c:pt>
                <c:pt idx="5312">
                  <c:v>0.28724649548530579</c:v>
                </c:pt>
                <c:pt idx="5313">
                  <c:v>0.287070631980896</c:v>
                </c:pt>
                <c:pt idx="5314">
                  <c:v>0.28665685653686523</c:v>
                </c:pt>
                <c:pt idx="5315">
                  <c:v>0.28667005896568298</c:v>
                </c:pt>
                <c:pt idx="5316">
                  <c:v>0.28757777810096741</c:v>
                </c:pt>
                <c:pt idx="5317">
                  <c:v>0.2875039279460907</c:v>
                </c:pt>
                <c:pt idx="5318">
                  <c:v>0.28685736656188965</c:v>
                </c:pt>
                <c:pt idx="5319">
                  <c:v>0.28683406114578247</c:v>
                </c:pt>
                <c:pt idx="5320">
                  <c:v>0.28684207797050476</c:v>
                </c:pt>
                <c:pt idx="5321">
                  <c:v>0.28718510270118713</c:v>
                </c:pt>
                <c:pt idx="5322">
                  <c:v>0.28736808896064758</c:v>
                </c:pt>
                <c:pt idx="5323">
                  <c:v>0.28702697157859802</c:v>
                </c:pt>
                <c:pt idx="5324">
                  <c:v>0.28695815801620483</c:v>
                </c:pt>
                <c:pt idx="5325">
                  <c:v>0.28717079758644104</c:v>
                </c:pt>
                <c:pt idx="5326">
                  <c:v>0.28724938631057739</c:v>
                </c:pt>
                <c:pt idx="5327">
                  <c:v>0.28705707192420959</c:v>
                </c:pt>
                <c:pt idx="5328">
                  <c:v>0.28714039921760559</c:v>
                </c:pt>
                <c:pt idx="5329">
                  <c:v>0.28731301426887512</c:v>
                </c:pt>
                <c:pt idx="5330">
                  <c:v>0.28711396455764771</c:v>
                </c:pt>
                <c:pt idx="5331">
                  <c:v>0.28680214285850525</c:v>
                </c:pt>
                <c:pt idx="5332">
                  <c:v>0.28739163279533386</c:v>
                </c:pt>
                <c:pt idx="5333">
                  <c:v>0.28753045201301575</c:v>
                </c:pt>
                <c:pt idx="5334">
                  <c:v>0.2869926393032074</c:v>
                </c:pt>
                <c:pt idx="5335">
                  <c:v>0.28696569800376892</c:v>
                </c:pt>
                <c:pt idx="5336">
                  <c:v>0.28692591190338135</c:v>
                </c:pt>
                <c:pt idx="5337">
                  <c:v>0.28717949986457825</c:v>
                </c:pt>
                <c:pt idx="5338">
                  <c:v>0.28741291165351868</c:v>
                </c:pt>
                <c:pt idx="5339">
                  <c:v>0.28719907999038696</c:v>
                </c:pt>
                <c:pt idx="5340">
                  <c:v>0.28711527585983276</c:v>
                </c:pt>
                <c:pt idx="5341">
                  <c:v>0.287162184715271</c:v>
                </c:pt>
                <c:pt idx="5342">
                  <c:v>0.28743106126785278</c:v>
                </c:pt>
                <c:pt idx="5343">
                  <c:v>0.28712862730026245</c:v>
                </c:pt>
                <c:pt idx="5344">
                  <c:v>0.28695818781852722</c:v>
                </c:pt>
                <c:pt idx="5345">
                  <c:v>0.28705927729606628</c:v>
                </c:pt>
                <c:pt idx="5346">
                  <c:v>0.28718158602714539</c:v>
                </c:pt>
                <c:pt idx="5347">
                  <c:v>0.28700372576713562</c:v>
                </c:pt>
                <c:pt idx="5348">
                  <c:v>0.28732827305793762</c:v>
                </c:pt>
                <c:pt idx="5349">
                  <c:v>0.28747084736824036</c:v>
                </c:pt>
                <c:pt idx="5350">
                  <c:v>0.28726118803024292</c:v>
                </c:pt>
                <c:pt idx="5351">
                  <c:v>0.28723779320716858</c:v>
                </c:pt>
                <c:pt idx="5352">
                  <c:v>0.2871425449848175</c:v>
                </c:pt>
                <c:pt idx="5353">
                  <c:v>0.28726431727409363</c:v>
                </c:pt>
                <c:pt idx="5354">
                  <c:v>0.28753933310508728</c:v>
                </c:pt>
                <c:pt idx="5355">
                  <c:v>0.28727903962135315</c:v>
                </c:pt>
                <c:pt idx="5356">
                  <c:v>0.28709489107131958</c:v>
                </c:pt>
                <c:pt idx="5357">
                  <c:v>0.28712767362594604</c:v>
                </c:pt>
                <c:pt idx="5358">
                  <c:v>0.28754046559333801</c:v>
                </c:pt>
                <c:pt idx="5359">
                  <c:v>0.28748622536659241</c:v>
                </c:pt>
                <c:pt idx="5360">
                  <c:v>0.28717693686485291</c:v>
                </c:pt>
                <c:pt idx="5361">
                  <c:v>0.28717759251594543</c:v>
                </c:pt>
                <c:pt idx="5362">
                  <c:v>0.28734979033470154</c:v>
                </c:pt>
                <c:pt idx="5363">
                  <c:v>0.28741663694381714</c:v>
                </c:pt>
                <c:pt idx="5364">
                  <c:v>0.28753703832626343</c:v>
                </c:pt>
                <c:pt idx="5365">
                  <c:v>0.28745764493942261</c:v>
                </c:pt>
                <c:pt idx="5366">
                  <c:v>0.28735870122909546</c:v>
                </c:pt>
                <c:pt idx="5367">
                  <c:v>0.28729686141014099</c:v>
                </c:pt>
                <c:pt idx="5368">
                  <c:v>0.28719130158424377</c:v>
                </c:pt>
                <c:pt idx="5369">
                  <c:v>0.2870953381061554</c:v>
                </c:pt>
                <c:pt idx="5370">
                  <c:v>0.28744181990623474</c:v>
                </c:pt>
                <c:pt idx="5371">
                  <c:v>0.28745356202125549</c:v>
                </c:pt>
                <c:pt idx="5372">
                  <c:v>0.28725379705429077</c:v>
                </c:pt>
                <c:pt idx="5373">
                  <c:v>0.28720223903656006</c:v>
                </c:pt>
                <c:pt idx="5374">
                  <c:v>0.28740289807319641</c:v>
                </c:pt>
                <c:pt idx="5375">
                  <c:v>0.28744760155677795</c:v>
                </c:pt>
                <c:pt idx="5376">
                  <c:v>0.28711408376693726</c:v>
                </c:pt>
                <c:pt idx="5377">
                  <c:v>0.28723594546318054</c:v>
                </c:pt>
                <c:pt idx="5378">
                  <c:v>0.28727689385414124</c:v>
                </c:pt>
                <c:pt idx="5379">
                  <c:v>0.28746482729911804</c:v>
                </c:pt>
                <c:pt idx="5380">
                  <c:v>0.28764757513999939</c:v>
                </c:pt>
                <c:pt idx="5381">
                  <c:v>0.28752580285072327</c:v>
                </c:pt>
                <c:pt idx="5382">
                  <c:v>0.28738689422607422</c:v>
                </c:pt>
                <c:pt idx="5383">
                  <c:v>0.2873019278049469</c:v>
                </c:pt>
                <c:pt idx="5384">
                  <c:v>0.28728187084197998</c:v>
                </c:pt>
                <c:pt idx="5385">
                  <c:v>0.28718024492263794</c:v>
                </c:pt>
                <c:pt idx="5386">
                  <c:v>0.28741326928138733</c:v>
                </c:pt>
                <c:pt idx="5387">
                  <c:v>0.28736317157745361</c:v>
                </c:pt>
                <c:pt idx="5388">
                  <c:v>0.28727623820304871</c:v>
                </c:pt>
                <c:pt idx="5389">
                  <c:v>0.28736221790313721</c:v>
                </c:pt>
                <c:pt idx="5390">
                  <c:v>0.28741836547851562</c:v>
                </c:pt>
                <c:pt idx="5391">
                  <c:v>0.28743916749954224</c:v>
                </c:pt>
                <c:pt idx="5392">
                  <c:v>0.28696560859680176</c:v>
                </c:pt>
                <c:pt idx="5393">
                  <c:v>0.28718480467796326</c:v>
                </c:pt>
                <c:pt idx="5394">
                  <c:v>0.28713312745094299</c:v>
                </c:pt>
                <c:pt idx="5395">
                  <c:v>0.28726655244827271</c:v>
                </c:pt>
                <c:pt idx="5396">
                  <c:v>0.28755700588226318</c:v>
                </c:pt>
                <c:pt idx="5397">
                  <c:v>0.287636399269104</c:v>
                </c:pt>
                <c:pt idx="5398">
                  <c:v>0.28747868537902832</c:v>
                </c:pt>
                <c:pt idx="5399">
                  <c:v>0.28741335868835449</c:v>
                </c:pt>
                <c:pt idx="5400">
                  <c:v>0.28729861974716187</c:v>
                </c:pt>
                <c:pt idx="5401">
                  <c:v>0.28722000122070312</c:v>
                </c:pt>
                <c:pt idx="5402">
                  <c:v>0.28739523887634277</c:v>
                </c:pt>
                <c:pt idx="5403">
                  <c:v>0.28740367293357849</c:v>
                </c:pt>
                <c:pt idx="5404">
                  <c:v>0.28732278943061829</c:v>
                </c:pt>
                <c:pt idx="5405">
                  <c:v>0.28754454851150513</c:v>
                </c:pt>
                <c:pt idx="5406">
                  <c:v>0.28765326738357544</c:v>
                </c:pt>
                <c:pt idx="5407">
                  <c:v>0.28825712203979492</c:v>
                </c:pt>
                <c:pt idx="5408">
                  <c:v>0.28752893209457397</c:v>
                </c:pt>
                <c:pt idx="5409">
                  <c:v>0.28762799501419067</c:v>
                </c:pt>
                <c:pt idx="5410">
                  <c:v>0.28774923086166382</c:v>
                </c:pt>
                <c:pt idx="5411">
                  <c:v>0.28770038485527039</c:v>
                </c:pt>
                <c:pt idx="5412">
                  <c:v>0.28783294558525085</c:v>
                </c:pt>
                <c:pt idx="5413">
                  <c:v>0.2881183922290802</c:v>
                </c:pt>
                <c:pt idx="5414">
                  <c:v>0.28820711374282837</c:v>
                </c:pt>
                <c:pt idx="5415">
                  <c:v>0.28812369704246521</c:v>
                </c:pt>
                <c:pt idx="5416">
                  <c:v>0.28797298669815063</c:v>
                </c:pt>
                <c:pt idx="5417">
                  <c:v>0.28773105144500732</c:v>
                </c:pt>
                <c:pt idx="5418">
                  <c:v>0.28774642944335938</c:v>
                </c:pt>
                <c:pt idx="5419">
                  <c:v>0.28773605823516846</c:v>
                </c:pt>
                <c:pt idx="5420">
                  <c:v>0.28783181309700012</c:v>
                </c:pt>
                <c:pt idx="5421">
                  <c:v>0.28790813684463501</c:v>
                </c:pt>
                <c:pt idx="5422">
                  <c:v>0.28790619969367981</c:v>
                </c:pt>
                <c:pt idx="5423">
                  <c:v>0.28816014528274536</c:v>
                </c:pt>
                <c:pt idx="5424">
                  <c:v>0.28771314024925232</c:v>
                </c:pt>
                <c:pt idx="5425">
                  <c:v>0.28779056668281555</c:v>
                </c:pt>
                <c:pt idx="5426">
                  <c:v>0.28815156221389771</c:v>
                </c:pt>
                <c:pt idx="5427">
                  <c:v>0.28814178705215454</c:v>
                </c:pt>
                <c:pt idx="5428">
                  <c:v>0.28802025318145752</c:v>
                </c:pt>
                <c:pt idx="5429">
                  <c:v>0.28824517130851746</c:v>
                </c:pt>
                <c:pt idx="5430">
                  <c:v>0.2882087230682373</c:v>
                </c:pt>
                <c:pt idx="5431">
                  <c:v>0.28830838203430176</c:v>
                </c:pt>
                <c:pt idx="5432">
                  <c:v>0.28812870383262634</c:v>
                </c:pt>
                <c:pt idx="5433">
                  <c:v>0.28821676969528198</c:v>
                </c:pt>
                <c:pt idx="5434">
                  <c:v>0.28799104690551758</c:v>
                </c:pt>
                <c:pt idx="5435">
                  <c:v>0.28792363405227661</c:v>
                </c:pt>
                <c:pt idx="5436">
                  <c:v>0.28817453980445862</c:v>
                </c:pt>
                <c:pt idx="5437">
                  <c:v>0.28824475407600403</c:v>
                </c:pt>
                <c:pt idx="5438">
                  <c:v>0.2881397008895874</c:v>
                </c:pt>
                <c:pt idx="5439">
                  <c:v>0.28819510340690613</c:v>
                </c:pt>
                <c:pt idx="5440">
                  <c:v>0.28779658675193787</c:v>
                </c:pt>
                <c:pt idx="5441">
                  <c:v>0.28793695569038391</c:v>
                </c:pt>
                <c:pt idx="5442">
                  <c:v>0.28817915916442871</c:v>
                </c:pt>
                <c:pt idx="5443">
                  <c:v>0.28834396600723267</c:v>
                </c:pt>
                <c:pt idx="5444">
                  <c:v>0.28809270262718201</c:v>
                </c:pt>
                <c:pt idx="5445">
                  <c:v>0.28838318586349487</c:v>
                </c:pt>
                <c:pt idx="5446">
                  <c:v>0.28837680816650391</c:v>
                </c:pt>
                <c:pt idx="5447">
                  <c:v>0.28823864459991455</c:v>
                </c:pt>
                <c:pt idx="5448">
                  <c:v>0.2882685661315918</c:v>
                </c:pt>
                <c:pt idx="5449">
                  <c:v>0.28822541236877441</c:v>
                </c:pt>
                <c:pt idx="5450">
                  <c:v>0.28791341185569763</c:v>
                </c:pt>
                <c:pt idx="5451">
                  <c:v>0.28801393508911133</c:v>
                </c:pt>
                <c:pt idx="5452">
                  <c:v>0.28815311193466187</c:v>
                </c:pt>
                <c:pt idx="5453">
                  <c:v>0.28832393884658813</c:v>
                </c:pt>
                <c:pt idx="5454">
                  <c:v>0.28852945566177368</c:v>
                </c:pt>
                <c:pt idx="5455">
                  <c:v>0.28832882642745972</c:v>
                </c:pt>
                <c:pt idx="5456">
                  <c:v>0.28793275356292725</c:v>
                </c:pt>
                <c:pt idx="5457">
                  <c:v>0.28808444738388062</c:v>
                </c:pt>
                <c:pt idx="5458">
                  <c:v>0.28850162029266357</c:v>
                </c:pt>
                <c:pt idx="5459">
                  <c:v>0.28847089409828186</c:v>
                </c:pt>
                <c:pt idx="5460">
                  <c:v>0.2884584367275238</c:v>
                </c:pt>
                <c:pt idx="5461">
                  <c:v>0.28891539573669434</c:v>
                </c:pt>
                <c:pt idx="5462">
                  <c:v>0.28962260484695435</c:v>
                </c:pt>
                <c:pt idx="5463">
                  <c:v>0.28933990001678467</c:v>
                </c:pt>
                <c:pt idx="5464">
                  <c:v>0.2892315685749054</c:v>
                </c:pt>
                <c:pt idx="5465">
                  <c:v>0.28912833333015442</c:v>
                </c:pt>
                <c:pt idx="5466">
                  <c:v>0.28889468312263489</c:v>
                </c:pt>
                <c:pt idx="5467">
                  <c:v>0.28946748375892639</c:v>
                </c:pt>
                <c:pt idx="5468">
                  <c:v>0.28957346081733704</c:v>
                </c:pt>
                <c:pt idx="5469">
                  <c:v>0.28995838761329651</c:v>
                </c:pt>
                <c:pt idx="5470">
                  <c:v>0.29034543037414551</c:v>
                </c:pt>
                <c:pt idx="5471">
                  <c:v>0.28994041681289673</c:v>
                </c:pt>
                <c:pt idx="5472">
                  <c:v>0.28981301188468933</c:v>
                </c:pt>
                <c:pt idx="5473">
                  <c:v>0.2899223268032074</c:v>
                </c:pt>
                <c:pt idx="5474">
                  <c:v>0.29017341136932373</c:v>
                </c:pt>
                <c:pt idx="5475">
                  <c:v>0.28999340534210205</c:v>
                </c:pt>
                <c:pt idx="5476">
                  <c:v>0.28993594646453857</c:v>
                </c:pt>
                <c:pt idx="5477">
                  <c:v>0.29026886820793152</c:v>
                </c:pt>
                <c:pt idx="5478">
                  <c:v>0.29057261347770691</c:v>
                </c:pt>
                <c:pt idx="5479">
                  <c:v>0.29034972190856934</c:v>
                </c:pt>
                <c:pt idx="5480">
                  <c:v>0.29022699594497681</c:v>
                </c:pt>
                <c:pt idx="5481">
                  <c:v>0.28999820351600647</c:v>
                </c:pt>
                <c:pt idx="5482">
                  <c:v>0.29003706574440002</c:v>
                </c:pt>
                <c:pt idx="5483">
                  <c:v>0.29003205895423889</c:v>
                </c:pt>
                <c:pt idx="5484">
                  <c:v>0.29022648930549622</c:v>
                </c:pt>
                <c:pt idx="5485">
                  <c:v>0.29079630970954895</c:v>
                </c:pt>
                <c:pt idx="5486">
                  <c:v>0.29039132595062256</c:v>
                </c:pt>
                <c:pt idx="5487">
                  <c:v>0.29018792510032654</c:v>
                </c:pt>
                <c:pt idx="5488">
                  <c:v>0.29025807976722717</c:v>
                </c:pt>
                <c:pt idx="5489">
                  <c:v>0.29029086232185364</c:v>
                </c:pt>
                <c:pt idx="5490">
                  <c:v>0.2903725802898407</c:v>
                </c:pt>
                <c:pt idx="5491">
                  <c:v>0.29021361470222473</c:v>
                </c:pt>
                <c:pt idx="5492">
                  <c:v>0.29040375351905823</c:v>
                </c:pt>
                <c:pt idx="5493">
                  <c:v>0.29094597697257996</c:v>
                </c:pt>
                <c:pt idx="5494">
                  <c:v>0.29101085662841797</c:v>
                </c:pt>
                <c:pt idx="5495">
                  <c:v>0.29078921675682068</c:v>
                </c:pt>
                <c:pt idx="5496">
                  <c:v>0.29036581516265869</c:v>
                </c:pt>
                <c:pt idx="5497">
                  <c:v>0.29029101133346558</c:v>
                </c:pt>
                <c:pt idx="5498">
                  <c:v>0.29023942351341248</c:v>
                </c:pt>
                <c:pt idx="5499">
                  <c:v>0.290191650390625</c:v>
                </c:pt>
                <c:pt idx="5500">
                  <c:v>0.29095137119293213</c:v>
                </c:pt>
                <c:pt idx="5501">
                  <c:v>0.29110407829284668</c:v>
                </c:pt>
                <c:pt idx="5502">
                  <c:v>0.29068517684936523</c:v>
                </c:pt>
                <c:pt idx="5503">
                  <c:v>0.29062628746032715</c:v>
                </c:pt>
                <c:pt idx="5504">
                  <c:v>0.2906036376953125</c:v>
                </c:pt>
                <c:pt idx="5505">
                  <c:v>0.29069775342941284</c:v>
                </c:pt>
                <c:pt idx="5506">
                  <c:v>0.29051199555397034</c:v>
                </c:pt>
                <c:pt idx="5507">
                  <c:v>0.29041776061058044</c:v>
                </c:pt>
                <c:pt idx="5508">
                  <c:v>0.2907809317111969</c:v>
                </c:pt>
                <c:pt idx="5509">
                  <c:v>0.29116174578666687</c:v>
                </c:pt>
                <c:pt idx="5510">
                  <c:v>0.2912241518497467</c:v>
                </c:pt>
                <c:pt idx="5511">
                  <c:v>0.29085370898246765</c:v>
                </c:pt>
                <c:pt idx="5512">
                  <c:v>0.29068011045455933</c:v>
                </c:pt>
                <c:pt idx="5513">
                  <c:v>0.29060801863670349</c:v>
                </c:pt>
                <c:pt idx="5514">
                  <c:v>0.29016914963722229</c:v>
                </c:pt>
                <c:pt idx="5515">
                  <c:v>0.29059106111526489</c:v>
                </c:pt>
                <c:pt idx="5516">
                  <c:v>0.29101309180259705</c:v>
                </c:pt>
                <c:pt idx="5517">
                  <c:v>0.29103884100914001</c:v>
                </c:pt>
                <c:pt idx="5518">
                  <c:v>0.29078716039657593</c:v>
                </c:pt>
                <c:pt idx="5519">
                  <c:v>0.29080331325531006</c:v>
                </c:pt>
                <c:pt idx="5520">
                  <c:v>0.29086345434188843</c:v>
                </c:pt>
                <c:pt idx="5521">
                  <c:v>0.29091745615005493</c:v>
                </c:pt>
                <c:pt idx="5522">
                  <c:v>0.29073995351791382</c:v>
                </c:pt>
                <c:pt idx="5523">
                  <c:v>0.29076731204986572</c:v>
                </c:pt>
                <c:pt idx="5524">
                  <c:v>0.29104015231132507</c:v>
                </c:pt>
                <c:pt idx="5525">
                  <c:v>0.29118654131889343</c:v>
                </c:pt>
                <c:pt idx="5526">
                  <c:v>0.29090046882629395</c:v>
                </c:pt>
                <c:pt idx="5527">
                  <c:v>0.29067033529281616</c:v>
                </c:pt>
                <c:pt idx="5528">
                  <c:v>0.29057610034942627</c:v>
                </c:pt>
                <c:pt idx="5529">
                  <c:v>0.29039248824119568</c:v>
                </c:pt>
                <c:pt idx="5530">
                  <c:v>0.29047054052352905</c:v>
                </c:pt>
                <c:pt idx="5531">
                  <c:v>0.29069328308105469</c:v>
                </c:pt>
                <c:pt idx="5532">
                  <c:v>0.29115834832191467</c:v>
                </c:pt>
                <c:pt idx="5533">
                  <c:v>0.29094192385673523</c:v>
                </c:pt>
                <c:pt idx="5534">
                  <c:v>0.29060813784599304</c:v>
                </c:pt>
                <c:pt idx="5535">
                  <c:v>0.29060477018356323</c:v>
                </c:pt>
                <c:pt idx="5536">
                  <c:v>0.29079928994178772</c:v>
                </c:pt>
                <c:pt idx="5537">
                  <c:v>0.29077789187431335</c:v>
                </c:pt>
                <c:pt idx="5538">
                  <c:v>0.29066362977027893</c:v>
                </c:pt>
                <c:pt idx="5539">
                  <c:v>0.29106810688972473</c:v>
                </c:pt>
                <c:pt idx="5540">
                  <c:v>0.29171383380889893</c:v>
                </c:pt>
                <c:pt idx="5541">
                  <c:v>0.29170218110084534</c:v>
                </c:pt>
                <c:pt idx="5542">
                  <c:v>0.29148861765861511</c:v>
                </c:pt>
                <c:pt idx="5543">
                  <c:v>0.29126611351966858</c:v>
                </c:pt>
                <c:pt idx="5544">
                  <c:v>0.29107961058616638</c:v>
                </c:pt>
                <c:pt idx="5545">
                  <c:v>0.29116705060005188</c:v>
                </c:pt>
                <c:pt idx="5546">
                  <c:v>0.29116833209991455</c:v>
                </c:pt>
                <c:pt idx="5547">
                  <c:v>0.2915501594543457</c:v>
                </c:pt>
                <c:pt idx="5548">
                  <c:v>0.2919001579284668</c:v>
                </c:pt>
                <c:pt idx="5549">
                  <c:v>0.29162558913230896</c:v>
                </c:pt>
                <c:pt idx="5550">
                  <c:v>0.29150477051734924</c:v>
                </c:pt>
                <c:pt idx="5551">
                  <c:v>0.29159098863601685</c:v>
                </c:pt>
                <c:pt idx="5552">
                  <c:v>0.29166257381439209</c:v>
                </c:pt>
                <c:pt idx="5553">
                  <c:v>0.29131421446800232</c:v>
                </c:pt>
                <c:pt idx="5554">
                  <c:v>0.29129400849342346</c:v>
                </c:pt>
                <c:pt idx="5555">
                  <c:v>0.29194995760917664</c:v>
                </c:pt>
                <c:pt idx="5556">
                  <c:v>0.29248791933059692</c:v>
                </c:pt>
                <c:pt idx="5557">
                  <c:v>0.29264208674430847</c:v>
                </c:pt>
                <c:pt idx="5558">
                  <c:v>0.29221493005752563</c:v>
                </c:pt>
                <c:pt idx="5559">
                  <c:v>0.29176771640777588</c:v>
                </c:pt>
                <c:pt idx="5560">
                  <c:v>0.29188182950019836</c:v>
                </c:pt>
                <c:pt idx="5561">
                  <c:v>0.29211455583572388</c:v>
                </c:pt>
                <c:pt idx="5562">
                  <c:v>0.29223093390464783</c:v>
                </c:pt>
                <c:pt idx="5563">
                  <c:v>0.29263889789581299</c:v>
                </c:pt>
                <c:pt idx="5564">
                  <c:v>0.29260626435279846</c:v>
                </c:pt>
                <c:pt idx="5565">
                  <c:v>0.2923857569694519</c:v>
                </c:pt>
                <c:pt idx="5566">
                  <c:v>0.29249575734138489</c:v>
                </c:pt>
                <c:pt idx="5567">
                  <c:v>0.29273727536201477</c:v>
                </c:pt>
                <c:pt idx="5568">
                  <c:v>0.29259315133094788</c:v>
                </c:pt>
                <c:pt idx="5569">
                  <c:v>0.29243376851081848</c:v>
                </c:pt>
                <c:pt idx="5570">
                  <c:v>0.29255712032318115</c:v>
                </c:pt>
                <c:pt idx="5571">
                  <c:v>0.29294922947883606</c:v>
                </c:pt>
                <c:pt idx="5572">
                  <c:v>0.29285410046577454</c:v>
                </c:pt>
                <c:pt idx="5573">
                  <c:v>0.29276019334793091</c:v>
                </c:pt>
                <c:pt idx="5574">
                  <c:v>0.29229739308357239</c:v>
                </c:pt>
                <c:pt idx="5575">
                  <c:v>0.29217758774757385</c:v>
                </c:pt>
                <c:pt idx="5576">
                  <c:v>0.29251596331596375</c:v>
                </c:pt>
                <c:pt idx="5577">
                  <c:v>0.2925601601600647</c:v>
                </c:pt>
                <c:pt idx="5578">
                  <c:v>0.29259243607521057</c:v>
                </c:pt>
                <c:pt idx="5579">
                  <c:v>0.29277986288070679</c:v>
                </c:pt>
                <c:pt idx="5580">
                  <c:v>0.29237177968025208</c:v>
                </c:pt>
                <c:pt idx="5581">
                  <c:v>0.29263469576835632</c:v>
                </c:pt>
                <c:pt idx="5582">
                  <c:v>0.2927243709564209</c:v>
                </c:pt>
                <c:pt idx="5583">
                  <c:v>0.29271909594535828</c:v>
                </c:pt>
                <c:pt idx="5584">
                  <c:v>0.29249420762062073</c:v>
                </c:pt>
                <c:pt idx="5585">
                  <c:v>0.29275029897689819</c:v>
                </c:pt>
                <c:pt idx="5586">
                  <c:v>0.29298028349876404</c:v>
                </c:pt>
                <c:pt idx="5587">
                  <c:v>0.29282918572425842</c:v>
                </c:pt>
                <c:pt idx="5588">
                  <c:v>0.2927611768245697</c:v>
                </c:pt>
                <c:pt idx="5589">
                  <c:v>0.29259663820266724</c:v>
                </c:pt>
                <c:pt idx="5590">
                  <c:v>0.29241085052490234</c:v>
                </c:pt>
                <c:pt idx="5591">
                  <c:v>0.29285535216331482</c:v>
                </c:pt>
                <c:pt idx="5592">
                  <c:v>0.29283353686332703</c:v>
                </c:pt>
                <c:pt idx="5593">
                  <c:v>0.29285219311714172</c:v>
                </c:pt>
                <c:pt idx="5594">
                  <c:v>0.29316386580467224</c:v>
                </c:pt>
                <c:pt idx="5595">
                  <c:v>0.29282373189926147</c:v>
                </c:pt>
                <c:pt idx="5596">
                  <c:v>0.29256707429885864</c:v>
                </c:pt>
                <c:pt idx="5597">
                  <c:v>0.29265779256820679</c:v>
                </c:pt>
                <c:pt idx="5598">
                  <c:v>0.29299843311309814</c:v>
                </c:pt>
                <c:pt idx="5599">
                  <c:v>0.29271581768989563</c:v>
                </c:pt>
                <c:pt idx="5600">
                  <c:v>0.29297530651092529</c:v>
                </c:pt>
                <c:pt idx="5601">
                  <c:v>0.29310718178749084</c:v>
                </c:pt>
                <c:pt idx="5602">
                  <c:v>0.29280281066894531</c:v>
                </c:pt>
                <c:pt idx="5603">
                  <c:v>0.29268518090248108</c:v>
                </c:pt>
                <c:pt idx="5604">
                  <c:v>0.29256448149681091</c:v>
                </c:pt>
                <c:pt idx="5605">
                  <c:v>0.29233464598655701</c:v>
                </c:pt>
                <c:pt idx="5606">
                  <c:v>0.29276800155639648</c:v>
                </c:pt>
                <c:pt idx="5607">
                  <c:v>0.29285892844200134</c:v>
                </c:pt>
                <c:pt idx="5608">
                  <c:v>0.29270255565643311</c:v>
                </c:pt>
                <c:pt idx="5609">
                  <c:v>0.29295971989631653</c:v>
                </c:pt>
                <c:pt idx="5610">
                  <c:v>0.29300683736801147</c:v>
                </c:pt>
                <c:pt idx="5611">
                  <c:v>0.29248040914535522</c:v>
                </c:pt>
                <c:pt idx="5612">
                  <c:v>0.29233574867248535</c:v>
                </c:pt>
                <c:pt idx="5613">
                  <c:v>0.29270133376121521</c:v>
                </c:pt>
                <c:pt idx="5614">
                  <c:v>0.29259851574897766</c:v>
                </c:pt>
                <c:pt idx="5615">
                  <c:v>0.29275235533714294</c:v>
                </c:pt>
                <c:pt idx="5616">
                  <c:v>0.29302304983139038</c:v>
                </c:pt>
                <c:pt idx="5617">
                  <c:v>0.29267308115959167</c:v>
                </c:pt>
                <c:pt idx="5618">
                  <c:v>0.29275605082511902</c:v>
                </c:pt>
                <c:pt idx="5619">
                  <c:v>0.29272246360778809</c:v>
                </c:pt>
                <c:pt idx="5620">
                  <c:v>0.2925466001033783</c:v>
                </c:pt>
                <c:pt idx="5621">
                  <c:v>0.29296287894248962</c:v>
                </c:pt>
                <c:pt idx="5622">
                  <c:v>0.29305338859558105</c:v>
                </c:pt>
                <c:pt idx="5623">
                  <c:v>0.29308763146400452</c:v>
                </c:pt>
                <c:pt idx="5624">
                  <c:v>0.29325708746910095</c:v>
                </c:pt>
                <c:pt idx="5625">
                  <c:v>0.29334715008735657</c:v>
                </c:pt>
                <c:pt idx="5626">
                  <c:v>0.29275277256965637</c:v>
                </c:pt>
                <c:pt idx="5627">
                  <c:v>0.29301518201828003</c:v>
                </c:pt>
                <c:pt idx="5628">
                  <c:v>0.29337695240974426</c:v>
                </c:pt>
                <c:pt idx="5629">
                  <c:v>0.29325264692306519</c:v>
                </c:pt>
                <c:pt idx="5630">
                  <c:v>0.2933121919631958</c:v>
                </c:pt>
                <c:pt idx="5631">
                  <c:v>0.29334399104118347</c:v>
                </c:pt>
                <c:pt idx="5632">
                  <c:v>0.29304793477058411</c:v>
                </c:pt>
                <c:pt idx="5633">
                  <c:v>0.29306769371032715</c:v>
                </c:pt>
                <c:pt idx="5634">
                  <c:v>0.29312536120414734</c:v>
                </c:pt>
                <c:pt idx="5635">
                  <c:v>0.29298976063728333</c:v>
                </c:pt>
                <c:pt idx="5636">
                  <c:v>0.29324030876159668</c:v>
                </c:pt>
                <c:pt idx="5637">
                  <c:v>0.29311615228652954</c:v>
                </c:pt>
                <c:pt idx="5638">
                  <c:v>0.29333105683326721</c:v>
                </c:pt>
                <c:pt idx="5639">
                  <c:v>0.29361036419868469</c:v>
                </c:pt>
                <c:pt idx="5640">
                  <c:v>0.29392555356025696</c:v>
                </c:pt>
                <c:pt idx="5641">
                  <c:v>0.29308536648750305</c:v>
                </c:pt>
                <c:pt idx="5642">
                  <c:v>0.29332956671714783</c:v>
                </c:pt>
                <c:pt idx="5643">
                  <c:v>0.29352101683616638</c:v>
                </c:pt>
                <c:pt idx="5644">
                  <c:v>0.29369121789932251</c:v>
                </c:pt>
                <c:pt idx="5645">
                  <c:v>0.29372727870941162</c:v>
                </c:pt>
                <c:pt idx="5646">
                  <c:v>0.29367619752883911</c:v>
                </c:pt>
                <c:pt idx="5647">
                  <c:v>0.29351812601089478</c:v>
                </c:pt>
                <c:pt idx="5648">
                  <c:v>0.29350370168685913</c:v>
                </c:pt>
                <c:pt idx="5649">
                  <c:v>0.29342314600944519</c:v>
                </c:pt>
                <c:pt idx="5650">
                  <c:v>0.29344075918197632</c:v>
                </c:pt>
                <c:pt idx="5651">
                  <c:v>0.29371333122253418</c:v>
                </c:pt>
                <c:pt idx="5652">
                  <c:v>0.29368618130683899</c:v>
                </c:pt>
                <c:pt idx="5653">
                  <c:v>0.29377362132072449</c:v>
                </c:pt>
                <c:pt idx="5654">
                  <c:v>0.2946106493473053</c:v>
                </c:pt>
                <c:pt idx="5655">
                  <c:v>0.29459437727928162</c:v>
                </c:pt>
                <c:pt idx="5656">
                  <c:v>0.29397454857826233</c:v>
                </c:pt>
                <c:pt idx="5657">
                  <c:v>0.2940366268157959</c:v>
                </c:pt>
                <c:pt idx="5658">
                  <c:v>0.29451277852058411</c:v>
                </c:pt>
                <c:pt idx="5659">
                  <c:v>0.29490554332733154</c:v>
                </c:pt>
                <c:pt idx="5660">
                  <c:v>0.2950286865234375</c:v>
                </c:pt>
                <c:pt idx="5661">
                  <c:v>0.29475131630897522</c:v>
                </c:pt>
                <c:pt idx="5662">
                  <c:v>0.29461255669593811</c:v>
                </c:pt>
                <c:pt idx="5663">
                  <c:v>0.29465374350547791</c:v>
                </c:pt>
                <c:pt idx="5664">
                  <c:v>0.29465013742446899</c:v>
                </c:pt>
                <c:pt idx="5665">
                  <c:v>0.29472768306732178</c:v>
                </c:pt>
                <c:pt idx="5666">
                  <c:v>0.2946021556854248</c:v>
                </c:pt>
                <c:pt idx="5667">
                  <c:v>0.294647216796875</c:v>
                </c:pt>
                <c:pt idx="5668">
                  <c:v>0.2948462963104248</c:v>
                </c:pt>
                <c:pt idx="5669">
                  <c:v>0.29511216282844543</c:v>
                </c:pt>
                <c:pt idx="5670">
                  <c:v>0.29484322667121887</c:v>
                </c:pt>
                <c:pt idx="5671">
                  <c:v>0.29460421204566956</c:v>
                </c:pt>
                <c:pt idx="5672">
                  <c:v>0.2944941520690918</c:v>
                </c:pt>
                <c:pt idx="5673">
                  <c:v>0.29466474056243896</c:v>
                </c:pt>
                <c:pt idx="5674">
                  <c:v>0.2949872612953186</c:v>
                </c:pt>
                <c:pt idx="5675">
                  <c:v>0.29487559199333191</c:v>
                </c:pt>
                <c:pt idx="5676">
                  <c:v>0.29469633102416992</c:v>
                </c:pt>
                <c:pt idx="5677">
                  <c:v>0.29458135366439819</c:v>
                </c:pt>
                <c:pt idx="5678">
                  <c:v>0.29469805955886841</c:v>
                </c:pt>
                <c:pt idx="5679">
                  <c:v>0.29478359222412109</c:v>
                </c:pt>
                <c:pt idx="5680">
                  <c:v>0.2951047420501709</c:v>
                </c:pt>
                <c:pt idx="5681">
                  <c:v>0.29500442743301392</c:v>
                </c:pt>
                <c:pt idx="5682">
                  <c:v>0.29488268494606018</c:v>
                </c:pt>
                <c:pt idx="5683">
                  <c:v>0.29518979787826538</c:v>
                </c:pt>
                <c:pt idx="5684">
                  <c:v>0.29499968886375427</c:v>
                </c:pt>
                <c:pt idx="5685">
                  <c:v>0.29490944743156433</c:v>
                </c:pt>
                <c:pt idx="5686">
                  <c:v>0.29472178220748901</c:v>
                </c:pt>
                <c:pt idx="5687">
                  <c:v>0.29498463869094849</c:v>
                </c:pt>
                <c:pt idx="5688">
                  <c:v>0.29520267248153687</c:v>
                </c:pt>
                <c:pt idx="5689">
                  <c:v>0.29616004228591919</c:v>
                </c:pt>
                <c:pt idx="5690">
                  <c:v>0.29594013094902039</c:v>
                </c:pt>
                <c:pt idx="5691">
                  <c:v>0.29574388265609741</c:v>
                </c:pt>
                <c:pt idx="5692">
                  <c:v>0.29574301838874817</c:v>
                </c:pt>
                <c:pt idx="5693">
                  <c:v>0.2957284152507782</c:v>
                </c:pt>
                <c:pt idx="5694">
                  <c:v>0.29606452584266663</c:v>
                </c:pt>
                <c:pt idx="5695">
                  <c:v>0.29617282748222351</c:v>
                </c:pt>
                <c:pt idx="5696">
                  <c:v>0.29592841863632202</c:v>
                </c:pt>
                <c:pt idx="5697">
                  <c:v>0.296070396900177</c:v>
                </c:pt>
                <c:pt idx="5698">
                  <c:v>0.29612487554550171</c:v>
                </c:pt>
                <c:pt idx="5699">
                  <c:v>0.29602861404418945</c:v>
                </c:pt>
                <c:pt idx="5700">
                  <c:v>0.29567825794219971</c:v>
                </c:pt>
                <c:pt idx="5701">
                  <c:v>0.29592865705490112</c:v>
                </c:pt>
                <c:pt idx="5702">
                  <c:v>0.29600697755813599</c:v>
                </c:pt>
                <c:pt idx="5703">
                  <c:v>0.29665732383728027</c:v>
                </c:pt>
                <c:pt idx="5704">
                  <c:v>0.29675421118736267</c:v>
                </c:pt>
                <c:pt idx="5705">
                  <c:v>0.29656195640563965</c:v>
                </c:pt>
                <c:pt idx="5706">
                  <c:v>0.29633218050003052</c:v>
                </c:pt>
                <c:pt idx="5707">
                  <c:v>0.29601871967315674</c:v>
                </c:pt>
                <c:pt idx="5708">
                  <c:v>0.29575797915458679</c:v>
                </c:pt>
                <c:pt idx="5709">
                  <c:v>0.29620078206062317</c:v>
                </c:pt>
                <c:pt idx="5710">
                  <c:v>0.29612511396408081</c:v>
                </c:pt>
                <c:pt idx="5711">
                  <c:v>0.29609885811805725</c:v>
                </c:pt>
                <c:pt idx="5712">
                  <c:v>0.29627081751823425</c:v>
                </c:pt>
                <c:pt idx="5713">
                  <c:v>0.29632344841957092</c:v>
                </c:pt>
                <c:pt idx="5714">
                  <c:v>0.29589518904685974</c:v>
                </c:pt>
                <c:pt idx="5715">
                  <c:v>0.29581409692764282</c:v>
                </c:pt>
                <c:pt idx="5716">
                  <c:v>0.2959618866443634</c:v>
                </c:pt>
                <c:pt idx="5717">
                  <c:v>0.29637724161148071</c:v>
                </c:pt>
                <c:pt idx="5718">
                  <c:v>0.29621180891990662</c:v>
                </c:pt>
                <c:pt idx="5719">
                  <c:v>0.29617255926132202</c:v>
                </c:pt>
                <c:pt idx="5720">
                  <c:v>0.29620742797851562</c:v>
                </c:pt>
                <c:pt idx="5721">
                  <c:v>0.29627609252929688</c:v>
                </c:pt>
                <c:pt idx="5722">
                  <c:v>0.29595968127250671</c:v>
                </c:pt>
                <c:pt idx="5723">
                  <c:v>0.29619622230529785</c:v>
                </c:pt>
                <c:pt idx="5724">
                  <c:v>0.29622632265090942</c:v>
                </c:pt>
                <c:pt idx="5725">
                  <c:v>0.29609149694442749</c:v>
                </c:pt>
                <c:pt idx="5726">
                  <c:v>0.29620057344436646</c:v>
                </c:pt>
                <c:pt idx="5727">
                  <c:v>0.29637938737869263</c:v>
                </c:pt>
                <c:pt idx="5728">
                  <c:v>0.29620882868766785</c:v>
                </c:pt>
                <c:pt idx="5729">
                  <c:v>0.29594755172729492</c:v>
                </c:pt>
                <c:pt idx="5730">
                  <c:v>0.29590758681297302</c:v>
                </c:pt>
                <c:pt idx="5731">
                  <c:v>0.29643696546554565</c:v>
                </c:pt>
                <c:pt idx="5732">
                  <c:v>0.29663190245628357</c:v>
                </c:pt>
                <c:pt idx="5733">
                  <c:v>0.29643574357032776</c:v>
                </c:pt>
                <c:pt idx="5734">
                  <c:v>0.29629310965538025</c:v>
                </c:pt>
                <c:pt idx="5735">
                  <c:v>0.29655942320823669</c:v>
                </c:pt>
                <c:pt idx="5736">
                  <c:v>0.29627713561058044</c:v>
                </c:pt>
                <c:pt idx="5737">
                  <c:v>0.29630035161972046</c:v>
                </c:pt>
                <c:pt idx="5738">
                  <c:v>0.29630154371261597</c:v>
                </c:pt>
                <c:pt idx="5739">
                  <c:v>0.29633152484893799</c:v>
                </c:pt>
                <c:pt idx="5740">
                  <c:v>0.29628488421440125</c:v>
                </c:pt>
                <c:pt idx="5741">
                  <c:v>0.29641878604888916</c:v>
                </c:pt>
                <c:pt idx="5742">
                  <c:v>0.29638522863388062</c:v>
                </c:pt>
                <c:pt idx="5743">
                  <c:v>0.29624894261360168</c:v>
                </c:pt>
                <c:pt idx="5744">
                  <c:v>0.29612386226654053</c:v>
                </c:pt>
                <c:pt idx="5745">
                  <c:v>0.29657965898513794</c:v>
                </c:pt>
                <c:pt idx="5746">
                  <c:v>0.29664283990859985</c:v>
                </c:pt>
                <c:pt idx="5747">
                  <c:v>0.29661557078361511</c:v>
                </c:pt>
                <c:pt idx="5748">
                  <c:v>0.29607325792312622</c:v>
                </c:pt>
                <c:pt idx="5749">
                  <c:v>0.29585528373718262</c:v>
                </c:pt>
                <c:pt idx="5750">
                  <c:v>0.29575690627098083</c:v>
                </c:pt>
                <c:pt idx="5751">
                  <c:v>0.29574692249298096</c:v>
                </c:pt>
                <c:pt idx="5752">
                  <c:v>0.29570135474205017</c:v>
                </c:pt>
                <c:pt idx="5753">
                  <c:v>0.29626709222793579</c:v>
                </c:pt>
                <c:pt idx="5754">
                  <c:v>0.29643687605857849</c:v>
                </c:pt>
                <c:pt idx="5755">
                  <c:v>0.29652822017669678</c:v>
                </c:pt>
                <c:pt idx="5756">
                  <c:v>0.29655182361602783</c:v>
                </c:pt>
                <c:pt idx="5757">
                  <c:v>0.2965100109577179</c:v>
                </c:pt>
                <c:pt idx="5758">
                  <c:v>0.29604625701904297</c:v>
                </c:pt>
                <c:pt idx="5759">
                  <c:v>0.2965543270111084</c:v>
                </c:pt>
                <c:pt idx="5760">
                  <c:v>0.29658955335617065</c:v>
                </c:pt>
                <c:pt idx="5761">
                  <c:v>0.29667821526527405</c:v>
                </c:pt>
                <c:pt idx="5762">
                  <c:v>0.29649457335472107</c:v>
                </c:pt>
                <c:pt idx="5763">
                  <c:v>0.29656597971916199</c:v>
                </c:pt>
                <c:pt idx="5764">
                  <c:v>0.29675468802452087</c:v>
                </c:pt>
                <c:pt idx="5765">
                  <c:v>0.29680043458938599</c:v>
                </c:pt>
                <c:pt idx="5766">
                  <c:v>0.29654395580291748</c:v>
                </c:pt>
                <c:pt idx="5767">
                  <c:v>0.29648241400718689</c:v>
                </c:pt>
                <c:pt idx="5768">
                  <c:v>0.29639714956283569</c:v>
                </c:pt>
                <c:pt idx="5769">
                  <c:v>0.29652956128120422</c:v>
                </c:pt>
                <c:pt idx="5770">
                  <c:v>0.29656502604484558</c:v>
                </c:pt>
                <c:pt idx="5771">
                  <c:v>0.29658955335617065</c:v>
                </c:pt>
                <c:pt idx="5772">
                  <c:v>0.2962152361869812</c:v>
                </c:pt>
                <c:pt idx="5773">
                  <c:v>0.29667538404464722</c:v>
                </c:pt>
                <c:pt idx="5774">
                  <c:v>0.29686671495437622</c:v>
                </c:pt>
                <c:pt idx="5775">
                  <c:v>0.29667779803276062</c:v>
                </c:pt>
                <c:pt idx="5776">
                  <c:v>0.29649627208709717</c:v>
                </c:pt>
                <c:pt idx="5777">
                  <c:v>0.29647248983383179</c:v>
                </c:pt>
                <c:pt idx="5778">
                  <c:v>0.29659125208854675</c:v>
                </c:pt>
                <c:pt idx="5779">
                  <c:v>0.29678544402122498</c:v>
                </c:pt>
                <c:pt idx="5780">
                  <c:v>0.29671353101730347</c:v>
                </c:pt>
                <c:pt idx="5781">
                  <c:v>0.29651689529418945</c:v>
                </c:pt>
                <c:pt idx="5782">
                  <c:v>0.29638579487800598</c:v>
                </c:pt>
                <c:pt idx="5783">
                  <c:v>0.29658007621765137</c:v>
                </c:pt>
                <c:pt idx="5784">
                  <c:v>0.29666471481323242</c:v>
                </c:pt>
                <c:pt idx="5785">
                  <c:v>0.29664257168769836</c:v>
                </c:pt>
                <c:pt idx="5786">
                  <c:v>0.29634180665016174</c:v>
                </c:pt>
                <c:pt idx="5787">
                  <c:v>0.29644349217414856</c:v>
                </c:pt>
                <c:pt idx="5788">
                  <c:v>0.29678082466125488</c:v>
                </c:pt>
                <c:pt idx="5789">
                  <c:v>0.29668402671813965</c:v>
                </c:pt>
                <c:pt idx="5790">
                  <c:v>0.29652407765388489</c:v>
                </c:pt>
                <c:pt idx="5791">
                  <c:v>0.29636621475219727</c:v>
                </c:pt>
                <c:pt idx="5792">
                  <c:v>0.29657739400863647</c:v>
                </c:pt>
                <c:pt idx="5793">
                  <c:v>0.29687470197677612</c:v>
                </c:pt>
                <c:pt idx="5794">
                  <c:v>0.29682275652885437</c:v>
                </c:pt>
                <c:pt idx="5795">
                  <c:v>0.29652288556098938</c:v>
                </c:pt>
                <c:pt idx="5796">
                  <c:v>0.29638704657554626</c:v>
                </c:pt>
                <c:pt idx="5797">
                  <c:v>0.29657989740371704</c:v>
                </c:pt>
                <c:pt idx="5798">
                  <c:v>0.29666498303413391</c:v>
                </c:pt>
                <c:pt idx="5799">
                  <c:v>0.29668614268302917</c:v>
                </c:pt>
                <c:pt idx="5800">
                  <c:v>0.29654043912887573</c:v>
                </c:pt>
                <c:pt idx="5801">
                  <c:v>0.29656967520713806</c:v>
                </c:pt>
                <c:pt idx="5802">
                  <c:v>0.29695108532905579</c:v>
                </c:pt>
                <c:pt idx="5803">
                  <c:v>0.29679685831069946</c:v>
                </c:pt>
                <c:pt idx="5804">
                  <c:v>0.2969643771648407</c:v>
                </c:pt>
                <c:pt idx="5805">
                  <c:v>0.29658976197242737</c:v>
                </c:pt>
                <c:pt idx="5806">
                  <c:v>0.29676616191864014</c:v>
                </c:pt>
                <c:pt idx="5807">
                  <c:v>0.29751375317573547</c:v>
                </c:pt>
                <c:pt idx="5808">
                  <c:v>0.29835832118988037</c:v>
                </c:pt>
                <c:pt idx="5809">
                  <c:v>0.29788979887962341</c:v>
                </c:pt>
                <c:pt idx="5810">
                  <c:v>0.29774555563926697</c:v>
                </c:pt>
                <c:pt idx="5811">
                  <c:v>0.29796728491783142</c:v>
                </c:pt>
                <c:pt idx="5812">
                  <c:v>0.2980751097202301</c:v>
                </c:pt>
                <c:pt idx="5813">
                  <c:v>0.29806002974510193</c:v>
                </c:pt>
                <c:pt idx="5814">
                  <c:v>0.29790931940078735</c:v>
                </c:pt>
                <c:pt idx="5815">
                  <c:v>0.29795083403587341</c:v>
                </c:pt>
                <c:pt idx="5816">
                  <c:v>0.29819697141647339</c:v>
                </c:pt>
                <c:pt idx="5817">
                  <c:v>0.29807645082473755</c:v>
                </c:pt>
                <c:pt idx="5818">
                  <c:v>0.29820594191551208</c:v>
                </c:pt>
                <c:pt idx="5819">
                  <c:v>0.29774484038352966</c:v>
                </c:pt>
                <c:pt idx="5820">
                  <c:v>0.29781779646873474</c:v>
                </c:pt>
                <c:pt idx="5821">
                  <c:v>0.29815801978111267</c:v>
                </c:pt>
                <c:pt idx="5822">
                  <c:v>0.2985759973526001</c:v>
                </c:pt>
                <c:pt idx="5823">
                  <c:v>0.29807353019714355</c:v>
                </c:pt>
                <c:pt idx="5824">
                  <c:v>0.2977052628993988</c:v>
                </c:pt>
                <c:pt idx="5825">
                  <c:v>0.29802116751670837</c:v>
                </c:pt>
                <c:pt idx="5826">
                  <c:v>0.29814240336418152</c:v>
                </c:pt>
                <c:pt idx="5827">
                  <c:v>0.2983081042766571</c:v>
                </c:pt>
                <c:pt idx="5828">
                  <c:v>0.29823422431945801</c:v>
                </c:pt>
                <c:pt idx="5829">
                  <c:v>0.2981715202331543</c:v>
                </c:pt>
                <c:pt idx="5830">
                  <c:v>0.29822778701782227</c:v>
                </c:pt>
                <c:pt idx="5831">
                  <c:v>0.29826569557189941</c:v>
                </c:pt>
                <c:pt idx="5832">
                  <c:v>0.29840248823165894</c:v>
                </c:pt>
                <c:pt idx="5833">
                  <c:v>0.29816001653671265</c:v>
                </c:pt>
                <c:pt idx="5834">
                  <c:v>0.29817551374435425</c:v>
                </c:pt>
                <c:pt idx="5835">
                  <c:v>0.29836803674697876</c:v>
                </c:pt>
                <c:pt idx="5836">
                  <c:v>0.2987234890460968</c:v>
                </c:pt>
                <c:pt idx="5837">
                  <c:v>0.29826495051383972</c:v>
                </c:pt>
                <c:pt idx="5838">
                  <c:v>0.29751244187355042</c:v>
                </c:pt>
                <c:pt idx="5839">
                  <c:v>0.29794871807098389</c:v>
                </c:pt>
                <c:pt idx="5840">
                  <c:v>0.29802599549293518</c:v>
                </c:pt>
                <c:pt idx="5841">
                  <c:v>0.29816272854804993</c:v>
                </c:pt>
                <c:pt idx="5842">
                  <c:v>0.29816657304763794</c:v>
                </c:pt>
                <c:pt idx="5843">
                  <c:v>0.298145592212677</c:v>
                </c:pt>
                <c:pt idx="5844">
                  <c:v>0.29813620448112488</c:v>
                </c:pt>
                <c:pt idx="5845">
                  <c:v>0.29797747731208801</c:v>
                </c:pt>
                <c:pt idx="5846">
                  <c:v>0.2979452908039093</c:v>
                </c:pt>
                <c:pt idx="5847">
                  <c:v>0.29791709780693054</c:v>
                </c:pt>
                <c:pt idx="5848">
                  <c:v>0.2980692982673645</c:v>
                </c:pt>
                <c:pt idx="5849">
                  <c:v>0.29810947179794312</c:v>
                </c:pt>
                <c:pt idx="5850">
                  <c:v>0.29854798316955566</c:v>
                </c:pt>
                <c:pt idx="5851">
                  <c:v>0.29820424318313599</c:v>
                </c:pt>
                <c:pt idx="5852">
                  <c:v>0.29780375957489014</c:v>
                </c:pt>
                <c:pt idx="5853">
                  <c:v>0.29807129502296448</c:v>
                </c:pt>
                <c:pt idx="5854">
                  <c:v>0.2982562780380249</c:v>
                </c:pt>
                <c:pt idx="5855">
                  <c:v>0.29820263385772705</c:v>
                </c:pt>
                <c:pt idx="5856">
                  <c:v>0.2981962263584137</c:v>
                </c:pt>
                <c:pt idx="5857">
                  <c:v>0.29831850528717041</c:v>
                </c:pt>
                <c:pt idx="5858">
                  <c:v>0.29831239581108093</c:v>
                </c:pt>
                <c:pt idx="5859">
                  <c:v>0.29842239618301392</c:v>
                </c:pt>
                <c:pt idx="5860">
                  <c:v>0.29837998747825623</c:v>
                </c:pt>
                <c:pt idx="5861">
                  <c:v>0.29834291338920593</c:v>
                </c:pt>
                <c:pt idx="5862">
                  <c:v>0.29843929409980774</c:v>
                </c:pt>
                <c:pt idx="5863">
                  <c:v>0.29853463172912598</c:v>
                </c:pt>
                <c:pt idx="5864">
                  <c:v>0.2989271879196167</c:v>
                </c:pt>
                <c:pt idx="5865">
                  <c:v>0.29837504029273987</c:v>
                </c:pt>
                <c:pt idx="5866">
                  <c:v>0.29832464456558228</c:v>
                </c:pt>
                <c:pt idx="5867">
                  <c:v>0.29855015873908997</c:v>
                </c:pt>
                <c:pt idx="5868">
                  <c:v>0.29906010627746582</c:v>
                </c:pt>
                <c:pt idx="5869">
                  <c:v>0.2989380955696106</c:v>
                </c:pt>
                <c:pt idx="5870">
                  <c:v>0.29901418089866638</c:v>
                </c:pt>
                <c:pt idx="5871">
                  <c:v>0.29949942231178284</c:v>
                </c:pt>
                <c:pt idx="5872">
                  <c:v>0.29923936724662781</c:v>
                </c:pt>
                <c:pt idx="5873">
                  <c:v>0.29913708567619324</c:v>
                </c:pt>
                <c:pt idx="5874">
                  <c:v>0.29943731427192688</c:v>
                </c:pt>
                <c:pt idx="5875">
                  <c:v>0.29939752817153931</c:v>
                </c:pt>
                <c:pt idx="5876">
                  <c:v>0.29938539862632751</c:v>
                </c:pt>
                <c:pt idx="5877">
                  <c:v>0.29939445853233337</c:v>
                </c:pt>
                <c:pt idx="5878">
                  <c:v>0.29941818118095398</c:v>
                </c:pt>
                <c:pt idx="5879">
                  <c:v>0.2988947331905365</c:v>
                </c:pt>
                <c:pt idx="5880">
                  <c:v>0.29887232184410095</c:v>
                </c:pt>
                <c:pt idx="5881">
                  <c:v>0.29909849166870117</c:v>
                </c:pt>
                <c:pt idx="5882">
                  <c:v>0.29979085922241211</c:v>
                </c:pt>
                <c:pt idx="5883">
                  <c:v>0.29938378930091858</c:v>
                </c:pt>
                <c:pt idx="5884">
                  <c:v>0.29974958300590515</c:v>
                </c:pt>
                <c:pt idx="5885">
                  <c:v>0.29996031522750854</c:v>
                </c:pt>
                <c:pt idx="5886">
                  <c:v>0.29970341920852661</c:v>
                </c:pt>
                <c:pt idx="5887">
                  <c:v>0.29944339394569397</c:v>
                </c:pt>
                <c:pt idx="5888">
                  <c:v>0.29964473843574524</c:v>
                </c:pt>
                <c:pt idx="5889">
                  <c:v>0.29971399903297424</c:v>
                </c:pt>
                <c:pt idx="5890">
                  <c:v>0.29979532957077026</c:v>
                </c:pt>
                <c:pt idx="5891">
                  <c:v>0.29961654543876648</c:v>
                </c:pt>
                <c:pt idx="5892">
                  <c:v>0.29946696758270264</c:v>
                </c:pt>
                <c:pt idx="5893">
                  <c:v>0.29912647604942322</c:v>
                </c:pt>
                <c:pt idx="5894">
                  <c:v>0.2991967499256134</c:v>
                </c:pt>
                <c:pt idx="5895">
                  <c:v>0.29962116479873657</c:v>
                </c:pt>
                <c:pt idx="5896">
                  <c:v>0.29987731575965881</c:v>
                </c:pt>
                <c:pt idx="5897">
                  <c:v>0.29957091808319092</c:v>
                </c:pt>
                <c:pt idx="5898">
                  <c:v>0.2998938262462616</c:v>
                </c:pt>
                <c:pt idx="5899">
                  <c:v>0.3000328540802002</c:v>
                </c:pt>
                <c:pt idx="5900">
                  <c:v>0.29985707998275757</c:v>
                </c:pt>
                <c:pt idx="5901">
                  <c:v>0.29979604482650757</c:v>
                </c:pt>
                <c:pt idx="5902">
                  <c:v>0.29996976256370544</c:v>
                </c:pt>
                <c:pt idx="5903">
                  <c:v>0.30059882998466492</c:v>
                </c:pt>
                <c:pt idx="5904">
                  <c:v>0.30142447352409363</c:v>
                </c:pt>
                <c:pt idx="5905">
                  <c:v>0.30125325918197632</c:v>
                </c:pt>
                <c:pt idx="5906">
                  <c:v>0.30081063508987427</c:v>
                </c:pt>
                <c:pt idx="5907">
                  <c:v>0.30051538348197937</c:v>
                </c:pt>
                <c:pt idx="5908">
                  <c:v>0.30034536123275757</c:v>
                </c:pt>
                <c:pt idx="5909">
                  <c:v>0.30083513259887695</c:v>
                </c:pt>
                <c:pt idx="5910">
                  <c:v>0.30081897974014282</c:v>
                </c:pt>
                <c:pt idx="5911">
                  <c:v>0.3008289635181427</c:v>
                </c:pt>
                <c:pt idx="5912">
                  <c:v>0.30093425512313843</c:v>
                </c:pt>
                <c:pt idx="5913">
                  <c:v>0.30120116472244263</c:v>
                </c:pt>
                <c:pt idx="5914">
                  <c:v>0.30077379941940308</c:v>
                </c:pt>
                <c:pt idx="5915">
                  <c:v>0.30081358551979065</c:v>
                </c:pt>
                <c:pt idx="5916">
                  <c:v>0.30100125074386597</c:v>
                </c:pt>
                <c:pt idx="5917">
                  <c:v>0.30168163776397705</c:v>
                </c:pt>
                <c:pt idx="5918">
                  <c:v>0.30159392952919006</c:v>
                </c:pt>
                <c:pt idx="5919">
                  <c:v>0.30138188600540161</c:v>
                </c:pt>
                <c:pt idx="5920">
                  <c:v>0.3012416660785675</c:v>
                </c:pt>
                <c:pt idx="5921">
                  <c:v>0.30098524689674377</c:v>
                </c:pt>
                <c:pt idx="5922">
                  <c:v>0.30105280876159668</c:v>
                </c:pt>
                <c:pt idx="5923">
                  <c:v>0.30132216215133667</c:v>
                </c:pt>
                <c:pt idx="5924">
                  <c:v>0.30119785666465759</c:v>
                </c:pt>
                <c:pt idx="5925">
                  <c:v>0.30087819695472717</c:v>
                </c:pt>
                <c:pt idx="5926">
                  <c:v>0.3011842668056488</c:v>
                </c:pt>
                <c:pt idx="5927">
                  <c:v>0.30122175812721252</c:v>
                </c:pt>
                <c:pt idx="5928">
                  <c:v>0.30096465349197388</c:v>
                </c:pt>
                <c:pt idx="5929">
                  <c:v>0.30095675587654114</c:v>
                </c:pt>
                <c:pt idx="5930">
                  <c:v>0.30138036608695984</c:v>
                </c:pt>
                <c:pt idx="5931">
                  <c:v>0.30176010727882385</c:v>
                </c:pt>
                <c:pt idx="5932">
                  <c:v>0.30161222815513611</c:v>
                </c:pt>
                <c:pt idx="5933">
                  <c:v>0.30131968855857849</c:v>
                </c:pt>
                <c:pt idx="5934">
                  <c:v>0.30101364850997925</c:v>
                </c:pt>
                <c:pt idx="5935">
                  <c:v>0.30093434453010559</c:v>
                </c:pt>
                <c:pt idx="5936">
                  <c:v>0.30117529630661011</c:v>
                </c:pt>
                <c:pt idx="5937">
                  <c:v>0.30187144875526428</c:v>
                </c:pt>
                <c:pt idx="5938">
                  <c:v>0.30158227682113647</c:v>
                </c:pt>
                <c:pt idx="5939">
                  <c:v>0.30142492055892944</c:v>
                </c:pt>
                <c:pt idx="5940">
                  <c:v>0.3015252947807312</c:v>
                </c:pt>
                <c:pt idx="5941">
                  <c:v>0.30142959952354431</c:v>
                </c:pt>
                <c:pt idx="5942">
                  <c:v>0.30129361152648926</c:v>
                </c:pt>
                <c:pt idx="5943">
                  <c:v>0.30136033892631531</c:v>
                </c:pt>
                <c:pt idx="5944">
                  <c:v>0.30175882577896118</c:v>
                </c:pt>
                <c:pt idx="5945">
                  <c:v>0.3020283579826355</c:v>
                </c:pt>
                <c:pt idx="5946">
                  <c:v>0.30213010311126709</c:v>
                </c:pt>
                <c:pt idx="5947">
                  <c:v>0.30161747336387634</c:v>
                </c:pt>
                <c:pt idx="5948">
                  <c:v>0.30147182941436768</c:v>
                </c:pt>
                <c:pt idx="5949">
                  <c:v>0.30110177397727966</c:v>
                </c:pt>
                <c:pt idx="5950">
                  <c:v>0.30179935693740845</c:v>
                </c:pt>
                <c:pt idx="5951">
                  <c:v>0.30197539925575256</c:v>
                </c:pt>
                <c:pt idx="5952">
                  <c:v>0.30202117562294006</c:v>
                </c:pt>
                <c:pt idx="5953">
                  <c:v>0.30189529061317444</c:v>
                </c:pt>
                <c:pt idx="5954">
                  <c:v>0.30183723568916321</c:v>
                </c:pt>
                <c:pt idx="5955">
                  <c:v>0.30163425207138062</c:v>
                </c:pt>
                <c:pt idx="5956">
                  <c:v>0.30171212553977966</c:v>
                </c:pt>
                <c:pt idx="5957">
                  <c:v>0.30187845230102539</c:v>
                </c:pt>
                <c:pt idx="5958">
                  <c:v>0.30223605036735535</c:v>
                </c:pt>
                <c:pt idx="5959">
                  <c:v>0.30230849981307983</c:v>
                </c:pt>
                <c:pt idx="5960">
                  <c:v>0.30205017328262329</c:v>
                </c:pt>
                <c:pt idx="5961">
                  <c:v>0.30186071991920471</c:v>
                </c:pt>
                <c:pt idx="5962">
                  <c:v>0.30159085988998413</c:v>
                </c:pt>
                <c:pt idx="5963">
                  <c:v>0.30167624354362488</c:v>
                </c:pt>
                <c:pt idx="5964">
                  <c:v>0.30187141895294189</c:v>
                </c:pt>
                <c:pt idx="5965">
                  <c:v>0.30196499824523926</c:v>
                </c:pt>
                <c:pt idx="5966">
                  <c:v>0.30202823877334595</c:v>
                </c:pt>
                <c:pt idx="5967">
                  <c:v>0.30196157097816467</c:v>
                </c:pt>
                <c:pt idx="5968">
                  <c:v>0.30174952745437622</c:v>
                </c:pt>
                <c:pt idx="5969">
                  <c:v>0.30177021026611328</c:v>
                </c:pt>
                <c:pt idx="5970">
                  <c:v>0.3018193244934082</c:v>
                </c:pt>
                <c:pt idx="5971">
                  <c:v>0.30195155739784241</c:v>
                </c:pt>
                <c:pt idx="5972">
                  <c:v>0.30199331045150757</c:v>
                </c:pt>
                <c:pt idx="5973">
                  <c:v>0.30191206932067871</c:v>
                </c:pt>
                <c:pt idx="5974">
                  <c:v>0.30169439315795898</c:v>
                </c:pt>
                <c:pt idx="5975">
                  <c:v>0.30156838893890381</c:v>
                </c:pt>
                <c:pt idx="5976">
                  <c:v>0.30161634087562561</c:v>
                </c:pt>
                <c:pt idx="5977">
                  <c:v>0.30170416831970215</c:v>
                </c:pt>
                <c:pt idx="5978">
                  <c:v>0.30181509256362915</c:v>
                </c:pt>
                <c:pt idx="5979">
                  <c:v>0.3021777868270874</c:v>
                </c:pt>
                <c:pt idx="5980">
                  <c:v>0.30210280418395996</c:v>
                </c:pt>
                <c:pt idx="5981">
                  <c:v>0.30181422829627991</c:v>
                </c:pt>
                <c:pt idx="5982">
                  <c:v>0.30183112621307373</c:v>
                </c:pt>
                <c:pt idx="5983">
                  <c:v>0.30204468965530396</c:v>
                </c:pt>
                <c:pt idx="5984">
                  <c:v>0.30198648571968079</c:v>
                </c:pt>
                <c:pt idx="5985">
                  <c:v>0.30211016535758972</c:v>
                </c:pt>
                <c:pt idx="5986">
                  <c:v>0.30199256539344788</c:v>
                </c:pt>
                <c:pt idx="5987">
                  <c:v>0.30193901062011719</c:v>
                </c:pt>
                <c:pt idx="5988">
                  <c:v>0.30173087120056152</c:v>
                </c:pt>
                <c:pt idx="5989">
                  <c:v>0.30182981491088867</c:v>
                </c:pt>
                <c:pt idx="5990">
                  <c:v>0.30187675356864929</c:v>
                </c:pt>
                <c:pt idx="5991">
                  <c:v>0.30171668529510498</c:v>
                </c:pt>
                <c:pt idx="5992">
                  <c:v>0.30209475755691528</c:v>
                </c:pt>
                <c:pt idx="5993">
                  <c:v>0.30224376916885376</c:v>
                </c:pt>
                <c:pt idx="5994">
                  <c:v>0.30198270082473755</c:v>
                </c:pt>
                <c:pt idx="5995">
                  <c:v>0.30178835988044739</c:v>
                </c:pt>
                <c:pt idx="5996">
                  <c:v>0.30215761065483093</c:v>
                </c:pt>
                <c:pt idx="5997">
                  <c:v>0.30233192443847656</c:v>
                </c:pt>
                <c:pt idx="5998">
                  <c:v>0.30240592360496521</c:v>
                </c:pt>
                <c:pt idx="5999">
                  <c:v>0.30223861336708069</c:v>
                </c:pt>
                <c:pt idx="6000">
                  <c:v>0.30207446217536926</c:v>
                </c:pt>
                <c:pt idx="6001">
                  <c:v>0.30180054903030396</c:v>
                </c:pt>
                <c:pt idx="6002">
                  <c:v>0.30180633068084717</c:v>
                </c:pt>
                <c:pt idx="6003">
                  <c:v>0.30200466513633728</c:v>
                </c:pt>
                <c:pt idx="6004">
                  <c:v>0.30181479454040527</c:v>
                </c:pt>
                <c:pt idx="6005">
                  <c:v>0.30195057392120361</c:v>
                </c:pt>
                <c:pt idx="6006">
                  <c:v>0.30205637216567993</c:v>
                </c:pt>
                <c:pt idx="6007">
                  <c:v>0.30216491222381592</c:v>
                </c:pt>
                <c:pt idx="6008">
                  <c:v>0.3019581139087677</c:v>
                </c:pt>
                <c:pt idx="6009">
                  <c:v>0.30203011631965637</c:v>
                </c:pt>
                <c:pt idx="6010">
                  <c:v>0.30227759480476379</c:v>
                </c:pt>
                <c:pt idx="6011">
                  <c:v>0.30229786038398743</c:v>
                </c:pt>
                <c:pt idx="6012">
                  <c:v>0.30233925580978394</c:v>
                </c:pt>
                <c:pt idx="6013">
                  <c:v>0.30242785811424255</c:v>
                </c:pt>
                <c:pt idx="6014">
                  <c:v>0.3019721508026123</c:v>
                </c:pt>
                <c:pt idx="6015">
                  <c:v>0.3019004762172699</c:v>
                </c:pt>
                <c:pt idx="6016">
                  <c:v>0.30234003067016602</c:v>
                </c:pt>
                <c:pt idx="6017">
                  <c:v>0.3021467924118042</c:v>
                </c:pt>
                <c:pt idx="6018">
                  <c:v>0.30223020911216736</c:v>
                </c:pt>
                <c:pt idx="6019">
                  <c:v>0.30224552750587463</c:v>
                </c:pt>
                <c:pt idx="6020">
                  <c:v>0.30224061012268066</c:v>
                </c:pt>
                <c:pt idx="6021">
                  <c:v>0.30214184522628784</c:v>
                </c:pt>
                <c:pt idx="6022">
                  <c:v>0.30219212174415588</c:v>
                </c:pt>
                <c:pt idx="6023">
                  <c:v>0.30237707495689392</c:v>
                </c:pt>
                <c:pt idx="6024">
                  <c:v>0.30235472321510315</c:v>
                </c:pt>
                <c:pt idx="6025">
                  <c:v>0.30221283435821533</c:v>
                </c:pt>
                <c:pt idx="6026">
                  <c:v>0.30240806937217712</c:v>
                </c:pt>
                <c:pt idx="6027">
                  <c:v>0.3020927906036377</c:v>
                </c:pt>
                <c:pt idx="6028">
                  <c:v>0.30196607112884521</c:v>
                </c:pt>
                <c:pt idx="6029">
                  <c:v>0.3024526834487915</c:v>
                </c:pt>
                <c:pt idx="6030">
                  <c:v>0.3023776113986969</c:v>
                </c:pt>
                <c:pt idx="6031">
                  <c:v>0.30237084627151489</c:v>
                </c:pt>
                <c:pt idx="6032">
                  <c:v>0.30246415734291077</c:v>
                </c:pt>
                <c:pt idx="6033">
                  <c:v>0.30239021778106689</c:v>
                </c:pt>
                <c:pt idx="6034">
                  <c:v>0.3024488091468811</c:v>
                </c:pt>
                <c:pt idx="6035">
                  <c:v>0.30234643816947937</c:v>
                </c:pt>
                <c:pt idx="6036">
                  <c:v>0.30273348093032837</c:v>
                </c:pt>
                <c:pt idx="6037">
                  <c:v>0.3029121458530426</c:v>
                </c:pt>
                <c:pt idx="6038">
                  <c:v>0.30276253819465637</c:v>
                </c:pt>
                <c:pt idx="6039">
                  <c:v>0.30270448327064514</c:v>
                </c:pt>
                <c:pt idx="6040">
                  <c:v>0.3023887574672699</c:v>
                </c:pt>
                <c:pt idx="6041">
                  <c:v>0.30205735564231873</c:v>
                </c:pt>
                <c:pt idx="6042">
                  <c:v>0.30252763628959656</c:v>
                </c:pt>
                <c:pt idx="6043">
                  <c:v>0.30263668298721313</c:v>
                </c:pt>
                <c:pt idx="6044">
                  <c:v>0.30259516835212708</c:v>
                </c:pt>
                <c:pt idx="6045">
                  <c:v>0.30253595113754272</c:v>
                </c:pt>
                <c:pt idx="6046">
                  <c:v>0.30258703231811523</c:v>
                </c:pt>
                <c:pt idx="6047">
                  <c:v>0.30275043845176697</c:v>
                </c:pt>
                <c:pt idx="6048">
                  <c:v>0.30267259478569031</c:v>
                </c:pt>
                <c:pt idx="6049">
                  <c:v>0.30293756723403931</c:v>
                </c:pt>
                <c:pt idx="6050">
                  <c:v>0.30316242575645447</c:v>
                </c:pt>
                <c:pt idx="6051">
                  <c:v>0.30318239331245422</c:v>
                </c:pt>
                <c:pt idx="6052">
                  <c:v>0.30308765172958374</c:v>
                </c:pt>
                <c:pt idx="6053">
                  <c:v>0.30278867483139038</c:v>
                </c:pt>
                <c:pt idx="6054">
                  <c:v>0.30224594473838806</c:v>
                </c:pt>
                <c:pt idx="6055">
                  <c:v>0.30255505442619324</c:v>
                </c:pt>
                <c:pt idx="6056">
                  <c:v>0.3027975857257843</c:v>
                </c:pt>
                <c:pt idx="6057">
                  <c:v>0.30274540185928345</c:v>
                </c:pt>
                <c:pt idx="6058">
                  <c:v>0.30266857147216797</c:v>
                </c:pt>
                <c:pt idx="6059">
                  <c:v>0.3026491105556488</c:v>
                </c:pt>
                <c:pt idx="6060">
                  <c:v>0.3027636706829071</c:v>
                </c:pt>
                <c:pt idx="6061">
                  <c:v>0.3027489185333252</c:v>
                </c:pt>
                <c:pt idx="6062">
                  <c:v>0.302835613489151</c:v>
                </c:pt>
                <c:pt idx="6063">
                  <c:v>0.30331987142562866</c:v>
                </c:pt>
                <c:pt idx="6064">
                  <c:v>0.30339294672012329</c:v>
                </c:pt>
                <c:pt idx="6065">
                  <c:v>0.30377432703971863</c:v>
                </c:pt>
                <c:pt idx="6066">
                  <c:v>0.30368930101394653</c:v>
                </c:pt>
                <c:pt idx="6067">
                  <c:v>0.30314362049102783</c:v>
                </c:pt>
                <c:pt idx="6068">
                  <c:v>0.3033980131149292</c:v>
                </c:pt>
                <c:pt idx="6069">
                  <c:v>0.30354434251785278</c:v>
                </c:pt>
                <c:pt idx="6070">
                  <c:v>0.30356842279434204</c:v>
                </c:pt>
                <c:pt idx="6071">
                  <c:v>0.30350425839424133</c:v>
                </c:pt>
                <c:pt idx="6072">
                  <c:v>0.3033808171749115</c:v>
                </c:pt>
                <c:pt idx="6073">
                  <c:v>0.3036034107208252</c:v>
                </c:pt>
                <c:pt idx="6074">
                  <c:v>0.30349481105804443</c:v>
                </c:pt>
                <c:pt idx="6075">
                  <c:v>0.30345901846885681</c:v>
                </c:pt>
                <c:pt idx="6076">
                  <c:v>0.3036065399646759</c:v>
                </c:pt>
                <c:pt idx="6077">
                  <c:v>0.3034844696521759</c:v>
                </c:pt>
                <c:pt idx="6078">
                  <c:v>0.30372142791748047</c:v>
                </c:pt>
                <c:pt idx="6079">
                  <c:v>0.30356591939926147</c:v>
                </c:pt>
                <c:pt idx="6080">
                  <c:v>0.30311191082000732</c:v>
                </c:pt>
                <c:pt idx="6081">
                  <c:v>0.30355238914489746</c:v>
                </c:pt>
                <c:pt idx="6082">
                  <c:v>0.30353021621704102</c:v>
                </c:pt>
                <c:pt idx="6083">
                  <c:v>0.30362197756767273</c:v>
                </c:pt>
                <c:pt idx="6084">
                  <c:v>0.30332088470458984</c:v>
                </c:pt>
                <c:pt idx="6085">
                  <c:v>0.3033519983291626</c:v>
                </c:pt>
                <c:pt idx="6086">
                  <c:v>0.3036806583404541</c:v>
                </c:pt>
                <c:pt idx="6087">
                  <c:v>0.30372583866119385</c:v>
                </c:pt>
                <c:pt idx="6088">
                  <c:v>0.3036578893661499</c:v>
                </c:pt>
                <c:pt idx="6089">
                  <c:v>0.30370324850082397</c:v>
                </c:pt>
                <c:pt idx="6090">
                  <c:v>0.30361351370811462</c:v>
                </c:pt>
                <c:pt idx="6091">
                  <c:v>0.3032829761505127</c:v>
                </c:pt>
                <c:pt idx="6092">
                  <c:v>0.30267545580863953</c:v>
                </c:pt>
                <c:pt idx="6093">
                  <c:v>0.30229851603507996</c:v>
                </c:pt>
                <c:pt idx="6094">
                  <c:v>0.3028620183467865</c:v>
                </c:pt>
                <c:pt idx="6095">
                  <c:v>0.30321022868156433</c:v>
                </c:pt>
                <c:pt idx="6096">
                  <c:v>0.30425557494163513</c:v>
                </c:pt>
                <c:pt idx="6097">
                  <c:v>0.30398485064506531</c:v>
                </c:pt>
                <c:pt idx="6098">
                  <c:v>0.30389904975891113</c:v>
                </c:pt>
                <c:pt idx="6099">
                  <c:v>0.30435088276863098</c:v>
                </c:pt>
                <c:pt idx="6100">
                  <c:v>0.30444031953811646</c:v>
                </c:pt>
                <c:pt idx="6101">
                  <c:v>0.30442652106285095</c:v>
                </c:pt>
                <c:pt idx="6102">
                  <c:v>0.30458208918571472</c:v>
                </c:pt>
                <c:pt idx="6103">
                  <c:v>0.30455011129379272</c:v>
                </c:pt>
                <c:pt idx="6104">
                  <c:v>0.30482837557792664</c:v>
                </c:pt>
                <c:pt idx="6105">
                  <c:v>0.30439409613609314</c:v>
                </c:pt>
                <c:pt idx="6106">
                  <c:v>0.30424308776855469</c:v>
                </c:pt>
                <c:pt idx="6107">
                  <c:v>0.30435532331466675</c:v>
                </c:pt>
                <c:pt idx="6108">
                  <c:v>0.30483779311180115</c:v>
                </c:pt>
                <c:pt idx="6109">
                  <c:v>0.30484253168106079</c:v>
                </c:pt>
                <c:pt idx="6110">
                  <c:v>0.30450350046157837</c:v>
                </c:pt>
                <c:pt idx="6111">
                  <c:v>0.30466681718826294</c:v>
                </c:pt>
                <c:pt idx="6112">
                  <c:v>0.3051929771900177</c:v>
                </c:pt>
                <c:pt idx="6113">
                  <c:v>0.30494242906570435</c:v>
                </c:pt>
                <c:pt idx="6114">
                  <c:v>0.30498725175857544</c:v>
                </c:pt>
                <c:pt idx="6115">
                  <c:v>0.30499410629272461</c:v>
                </c:pt>
                <c:pt idx="6116">
                  <c:v>0.30503726005554199</c:v>
                </c:pt>
                <c:pt idx="6117">
                  <c:v>0.30496546626091003</c:v>
                </c:pt>
                <c:pt idx="6118">
                  <c:v>0.30486369132995605</c:v>
                </c:pt>
                <c:pt idx="6119">
                  <c:v>0.30458039045333862</c:v>
                </c:pt>
                <c:pt idx="6120">
                  <c:v>0.304705411195755</c:v>
                </c:pt>
                <c:pt idx="6121">
                  <c:v>0.30499765276908875</c:v>
                </c:pt>
                <c:pt idx="6122">
                  <c:v>0.3048895001411438</c:v>
                </c:pt>
                <c:pt idx="6123">
                  <c:v>0.30452996492385864</c:v>
                </c:pt>
                <c:pt idx="6124">
                  <c:v>0.30507707595825195</c:v>
                </c:pt>
                <c:pt idx="6125">
                  <c:v>0.30526226758956909</c:v>
                </c:pt>
                <c:pt idx="6126">
                  <c:v>0.30515289306640625</c:v>
                </c:pt>
                <c:pt idx="6127">
                  <c:v>0.30505663156509399</c:v>
                </c:pt>
                <c:pt idx="6128">
                  <c:v>0.3051026463508606</c:v>
                </c:pt>
                <c:pt idx="6129">
                  <c:v>0.30502703785896301</c:v>
                </c:pt>
                <c:pt idx="6130">
                  <c:v>0.30503359436988831</c:v>
                </c:pt>
                <c:pt idx="6131">
                  <c:v>0.30488428473472595</c:v>
                </c:pt>
                <c:pt idx="6132">
                  <c:v>0.30468681454658508</c:v>
                </c:pt>
                <c:pt idx="6133">
                  <c:v>0.30506244301795959</c:v>
                </c:pt>
                <c:pt idx="6134">
                  <c:v>0.30525559186935425</c:v>
                </c:pt>
                <c:pt idx="6135">
                  <c:v>0.30496734380722046</c:v>
                </c:pt>
                <c:pt idx="6136">
                  <c:v>0.30489194393157959</c:v>
                </c:pt>
                <c:pt idx="6137">
                  <c:v>0.30517730116844177</c:v>
                </c:pt>
                <c:pt idx="6138">
                  <c:v>0.30520123243331909</c:v>
                </c:pt>
                <c:pt idx="6139">
                  <c:v>0.30531713366508484</c:v>
                </c:pt>
                <c:pt idx="6140">
                  <c:v>0.30505311489105225</c:v>
                </c:pt>
                <c:pt idx="6141">
                  <c:v>0.30514448881149292</c:v>
                </c:pt>
                <c:pt idx="6142">
                  <c:v>0.30511933565139771</c:v>
                </c:pt>
                <c:pt idx="6143">
                  <c:v>0.30524957180023193</c:v>
                </c:pt>
                <c:pt idx="6144">
                  <c:v>0.30473583936691284</c:v>
                </c:pt>
                <c:pt idx="6145">
                  <c:v>0.30482813715934753</c:v>
                </c:pt>
                <c:pt idx="6146">
                  <c:v>0.3051527738571167</c:v>
                </c:pt>
                <c:pt idx="6147">
                  <c:v>0.30529060959815979</c:v>
                </c:pt>
                <c:pt idx="6148">
                  <c:v>0.30517968535423279</c:v>
                </c:pt>
                <c:pt idx="6149">
                  <c:v>0.30525514483451843</c:v>
                </c:pt>
                <c:pt idx="6150">
                  <c:v>0.30533251166343689</c:v>
                </c:pt>
                <c:pt idx="6151">
                  <c:v>0.30543467402458191</c:v>
                </c:pt>
                <c:pt idx="6152">
                  <c:v>0.30536642670631409</c:v>
                </c:pt>
                <c:pt idx="6153">
                  <c:v>0.30530169606208801</c:v>
                </c:pt>
                <c:pt idx="6154">
                  <c:v>0.30527514219284058</c:v>
                </c:pt>
                <c:pt idx="6155">
                  <c:v>0.30576083064079285</c:v>
                </c:pt>
                <c:pt idx="6156">
                  <c:v>0.30540364980697632</c:v>
                </c:pt>
                <c:pt idx="6157">
                  <c:v>0.30511051416397095</c:v>
                </c:pt>
                <c:pt idx="6158">
                  <c:v>0.30530515313148499</c:v>
                </c:pt>
                <c:pt idx="6159">
                  <c:v>0.30551466345787048</c:v>
                </c:pt>
                <c:pt idx="6160">
                  <c:v>0.30549225211143494</c:v>
                </c:pt>
                <c:pt idx="6161">
                  <c:v>0.30546942353248596</c:v>
                </c:pt>
                <c:pt idx="6162">
                  <c:v>0.30587169528007507</c:v>
                </c:pt>
                <c:pt idx="6163">
                  <c:v>0.30581212043762207</c:v>
                </c:pt>
                <c:pt idx="6164">
                  <c:v>0.30615866184234619</c:v>
                </c:pt>
                <c:pt idx="6165">
                  <c:v>0.30585095286369324</c:v>
                </c:pt>
                <c:pt idx="6166">
                  <c:v>0.30564481019973755</c:v>
                </c:pt>
                <c:pt idx="6167">
                  <c:v>0.30587825179100037</c:v>
                </c:pt>
                <c:pt idx="6168">
                  <c:v>0.30599322915077209</c:v>
                </c:pt>
                <c:pt idx="6169">
                  <c:v>0.30558779835700989</c:v>
                </c:pt>
                <c:pt idx="6170">
                  <c:v>0.30569437146186829</c:v>
                </c:pt>
                <c:pt idx="6171">
                  <c:v>0.30574136972427368</c:v>
                </c:pt>
                <c:pt idx="6172">
                  <c:v>0.30605864524841309</c:v>
                </c:pt>
                <c:pt idx="6173">
                  <c:v>0.30579787492752075</c:v>
                </c:pt>
                <c:pt idx="6174">
                  <c:v>0.30601620674133301</c:v>
                </c:pt>
                <c:pt idx="6175">
                  <c:v>0.30592012405395508</c:v>
                </c:pt>
                <c:pt idx="6176">
                  <c:v>0.30616611242294312</c:v>
                </c:pt>
                <c:pt idx="6177">
                  <c:v>0.30612072348594666</c:v>
                </c:pt>
                <c:pt idx="6178">
                  <c:v>0.30582907795906067</c:v>
                </c:pt>
                <c:pt idx="6179">
                  <c:v>0.30587446689605713</c:v>
                </c:pt>
                <c:pt idx="6180">
                  <c:v>0.3060394823551178</c:v>
                </c:pt>
                <c:pt idx="6181">
                  <c:v>0.30558368563652039</c:v>
                </c:pt>
                <c:pt idx="6182">
                  <c:v>0.30567085742950439</c:v>
                </c:pt>
                <c:pt idx="6183">
                  <c:v>0.30566099286079407</c:v>
                </c:pt>
                <c:pt idx="6184">
                  <c:v>0.30613890290260315</c:v>
                </c:pt>
                <c:pt idx="6185">
                  <c:v>0.30599349737167358</c:v>
                </c:pt>
                <c:pt idx="6186">
                  <c:v>0.30603644251823425</c:v>
                </c:pt>
                <c:pt idx="6187">
                  <c:v>0.30591180920600891</c:v>
                </c:pt>
                <c:pt idx="6188">
                  <c:v>0.30611956119537354</c:v>
                </c:pt>
                <c:pt idx="6189">
                  <c:v>0.30632087588310242</c:v>
                </c:pt>
                <c:pt idx="6190">
                  <c:v>0.30581560730934143</c:v>
                </c:pt>
                <c:pt idx="6191">
                  <c:v>0.30583357810974121</c:v>
                </c:pt>
                <c:pt idx="6192">
                  <c:v>0.30635601282119751</c:v>
                </c:pt>
                <c:pt idx="6193">
                  <c:v>0.30612409114837646</c:v>
                </c:pt>
                <c:pt idx="6194">
                  <c:v>0.3060925304889679</c:v>
                </c:pt>
                <c:pt idx="6195">
                  <c:v>0.30576500296592712</c:v>
                </c:pt>
                <c:pt idx="6196">
                  <c:v>0.30629360675811768</c:v>
                </c:pt>
                <c:pt idx="6197">
                  <c:v>0.30651760101318359</c:v>
                </c:pt>
                <c:pt idx="6198">
                  <c:v>0.30646920204162598</c:v>
                </c:pt>
                <c:pt idx="6199">
                  <c:v>0.30620372295379639</c:v>
                </c:pt>
                <c:pt idx="6200">
                  <c:v>0.30608469247817993</c:v>
                </c:pt>
                <c:pt idx="6201">
                  <c:v>0.30661270022392273</c:v>
                </c:pt>
                <c:pt idx="6202">
                  <c:v>0.30625301599502563</c:v>
                </c:pt>
                <c:pt idx="6203">
                  <c:v>0.30591261386871338</c:v>
                </c:pt>
                <c:pt idx="6204">
                  <c:v>0.3064025342464447</c:v>
                </c:pt>
                <c:pt idx="6205">
                  <c:v>0.30625802278518677</c:v>
                </c:pt>
                <c:pt idx="6206">
                  <c:v>0.30627414584159851</c:v>
                </c:pt>
                <c:pt idx="6207">
                  <c:v>0.30602619051933289</c:v>
                </c:pt>
                <c:pt idx="6208">
                  <c:v>0.30625671148300171</c:v>
                </c:pt>
                <c:pt idx="6209">
                  <c:v>0.30675667524337769</c:v>
                </c:pt>
                <c:pt idx="6210">
                  <c:v>0.30743408203125</c:v>
                </c:pt>
                <c:pt idx="6211">
                  <c:v>0.30847367644309998</c:v>
                </c:pt>
                <c:pt idx="6212">
                  <c:v>0.30813583731651306</c:v>
                </c:pt>
                <c:pt idx="6213">
                  <c:v>0.30848488211631775</c:v>
                </c:pt>
                <c:pt idx="6214">
                  <c:v>0.30833765864372253</c:v>
                </c:pt>
                <c:pt idx="6215">
                  <c:v>0.30787068605422974</c:v>
                </c:pt>
                <c:pt idx="6216">
                  <c:v>0.30796173214912415</c:v>
                </c:pt>
                <c:pt idx="6217">
                  <c:v>0.30802959203720093</c:v>
                </c:pt>
                <c:pt idx="6218">
                  <c:v>0.30813205242156982</c:v>
                </c:pt>
                <c:pt idx="6219">
                  <c:v>0.30785244703292847</c:v>
                </c:pt>
                <c:pt idx="6220">
                  <c:v>0.30765628814697266</c:v>
                </c:pt>
                <c:pt idx="6221">
                  <c:v>0.3079717755317688</c:v>
                </c:pt>
                <c:pt idx="6222">
                  <c:v>0.308453768491745</c:v>
                </c:pt>
                <c:pt idx="6223">
                  <c:v>0.30870833992958069</c:v>
                </c:pt>
                <c:pt idx="6224">
                  <c:v>0.3083471953868866</c:v>
                </c:pt>
                <c:pt idx="6225">
                  <c:v>0.30852600932121277</c:v>
                </c:pt>
                <c:pt idx="6226">
                  <c:v>0.30853906273841858</c:v>
                </c:pt>
                <c:pt idx="6227">
                  <c:v>0.30824318528175354</c:v>
                </c:pt>
                <c:pt idx="6228">
                  <c:v>0.3082442581653595</c:v>
                </c:pt>
                <c:pt idx="6229">
                  <c:v>0.30816906690597534</c:v>
                </c:pt>
                <c:pt idx="6230">
                  <c:v>0.30862119793891907</c:v>
                </c:pt>
                <c:pt idx="6231">
                  <c:v>0.30856728553771973</c:v>
                </c:pt>
                <c:pt idx="6232">
                  <c:v>0.30826699733734131</c:v>
                </c:pt>
                <c:pt idx="6233">
                  <c:v>0.30822494626045227</c:v>
                </c:pt>
                <c:pt idx="6234">
                  <c:v>0.30865567922592163</c:v>
                </c:pt>
                <c:pt idx="6235">
                  <c:v>0.30897411704063416</c:v>
                </c:pt>
                <c:pt idx="6236">
                  <c:v>0.30869841575622559</c:v>
                </c:pt>
                <c:pt idx="6237">
                  <c:v>0.3086797297000885</c:v>
                </c:pt>
                <c:pt idx="6238">
                  <c:v>0.30898702144622803</c:v>
                </c:pt>
                <c:pt idx="6239">
                  <c:v>0.30874797701835632</c:v>
                </c:pt>
                <c:pt idx="6240">
                  <c:v>0.30864101648330688</c:v>
                </c:pt>
                <c:pt idx="6241">
                  <c:v>0.30822834372520447</c:v>
                </c:pt>
                <c:pt idx="6242">
                  <c:v>0.30853134393692017</c:v>
                </c:pt>
                <c:pt idx="6243">
                  <c:v>0.30862265825271606</c:v>
                </c:pt>
                <c:pt idx="6244">
                  <c:v>0.30855950713157654</c:v>
                </c:pt>
                <c:pt idx="6245">
                  <c:v>0.30844339728355408</c:v>
                </c:pt>
                <c:pt idx="6246">
                  <c:v>0.30855712294578552</c:v>
                </c:pt>
                <c:pt idx="6247">
                  <c:v>0.30890282988548279</c:v>
                </c:pt>
                <c:pt idx="6248">
                  <c:v>0.30875837802886963</c:v>
                </c:pt>
                <c:pt idx="6249">
                  <c:v>0.30867102742195129</c:v>
                </c:pt>
                <c:pt idx="6250">
                  <c:v>0.30885195732116699</c:v>
                </c:pt>
                <c:pt idx="6251">
                  <c:v>0.30876174569129944</c:v>
                </c:pt>
                <c:pt idx="6252">
                  <c:v>0.30896997451782227</c:v>
                </c:pt>
                <c:pt idx="6253">
                  <c:v>0.30832868814468384</c:v>
                </c:pt>
                <c:pt idx="6254">
                  <c:v>0.30844110250473022</c:v>
                </c:pt>
                <c:pt idx="6255">
                  <c:v>0.30839407444000244</c:v>
                </c:pt>
                <c:pt idx="6256">
                  <c:v>0.30853116512298584</c:v>
                </c:pt>
                <c:pt idx="6257">
                  <c:v>0.30849403142929077</c:v>
                </c:pt>
                <c:pt idx="6258">
                  <c:v>0.30867394804954529</c:v>
                </c:pt>
                <c:pt idx="6259">
                  <c:v>0.30918097496032715</c:v>
                </c:pt>
                <c:pt idx="6260">
                  <c:v>0.30882516503334045</c:v>
                </c:pt>
                <c:pt idx="6261">
                  <c:v>0.30871722102165222</c:v>
                </c:pt>
                <c:pt idx="6262">
                  <c:v>0.30878546833992004</c:v>
                </c:pt>
                <c:pt idx="6263">
                  <c:v>0.30885258316993713</c:v>
                </c:pt>
                <c:pt idx="6264">
                  <c:v>0.30904480814933777</c:v>
                </c:pt>
                <c:pt idx="6265">
                  <c:v>0.30873402953147888</c:v>
                </c:pt>
                <c:pt idx="6266">
                  <c:v>0.30890029668807983</c:v>
                </c:pt>
                <c:pt idx="6267">
                  <c:v>0.30869156122207642</c:v>
                </c:pt>
                <c:pt idx="6268">
                  <c:v>0.30879664421081543</c:v>
                </c:pt>
                <c:pt idx="6269">
                  <c:v>0.30856767296791077</c:v>
                </c:pt>
                <c:pt idx="6270">
                  <c:v>0.30864804983139038</c:v>
                </c:pt>
                <c:pt idx="6271">
                  <c:v>0.30911198258399963</c:v>
                </c:pt>
                <c:pt idx="6272">
                  <c:v>0.30896785855293274</c:v>
                </c:pt>
                <c:pt idx="6273">
                  <c:v>0.30870172381401062</c:v>
                </c:pt>
                <c:pt idx="6274">
                  <c:v>0.30881568789482117</c:v>
                </c:pt>
                <c:pt idx="6275">
                  <c:v>0.30886265635490417</c:v>
                </c:pt>
                <c:pt idx="6276">
                  <c:v>0.30917817354202271</c:v>
                </c:pt>
                <c:pt idx="6277">
                  <c:v>0.30874684453010559</c:v>
                </c:pt>
                <c:pt idx="6278">
                  <c:v>0.30897027254104614</c:v>
                </c:pt>
                <c:pt idx="6279">
                  <c:v>0.30888354778289795</c:v>
                </c:pt>
                <c:pt idx="6280">
                  <c:v>0.30900713801383972</c:v>
                </c:pt>
                <c:pt idx="6281">
                  <c:v>0.30890214443206787</c:v>
                </c:pt>
                <c:pt idx="6282">
                  <c:v>0.30882328748703003</c:v>
                </c:pt>
                <c:pt idx="6283">
                  <c:v>0.30924385786056519</c:v>
                </c:pt>
                <c:pt idx="6284">
                  <c:v>0.30920568108558655</c:v>
                </c:pt>
                <c:pt idx="6285">
                  <c:v>0.30892375111579895</c:v>
                </c:pt>
                <c:pt idx="6286">
                  <c:v>0.30879044532775879</c:v>
                </c:pt>
                <c:pt idx="6287">
                  <c:v>0.3087819516658783</c:v>
                </c:pt>
                <c:pt idx="6288">
                  <c:v>0.30924010276794434</c:v>
                </c:pt>
                <c:pt idx="6289">
                  <c:v>0.30888631939888</c:v>
                </c:pt>
                <c:pt idx="6290">
                  <c:v>0.30907160043716431</c:v>
                </c:pt>
                <c:pt idx="6291">
                  <c:v>0.30893176794052124</c:v>
                </c:pt>
                <c:pt idx="6292">
                  <c:v>0.30906379222869873</c:v>
                </c:pt>
                <c:pt idx="6293">
                  <c:v>0.30888527631759644</c:v>
                </c:pt>
                <c:pt idx="6294">
                  <c:v>0.30898401141166687</c:v>
                </c:pt>
                <c:pt idx="6295">
                  <c:v>0.30920910835266113</c:v>
                </c:pt>
                <c:pt idx="6296">
                  <c:v>0.3092958927154541</c:v>
                </c:pt>
                <c:pt idx="6297">
                  <c:v>0.30909651517868042</c:v>
                </c:pt>
                <c:pt idx="6298">
                  <c:v>0.30884182453155518</c:v>
                </c:pt>
                <c:pt idx="6299">
                  <c:v>0.30888673663139343</c:v>
                </c:pt>
                <c:pt idx="6300">
                  <c:v>0.30925148725509644</c:v>
                </c:pt>
                <c:pt idx="6301">
                  <c:v>0.30897796154022217</c:v>
                </c:pt>
                <c:pt idx="6302">
                  <c:v>0.30914372205734253</c:v>
                </c:pt>
                <c:pt idx="6303">
                  <c:v>0.30915138125419617</c:v>
                </c:pt>
                <c:pt idx="6304">
                  <c:v>0.30923342704772949</c:v>
                </c:pt>
                <c:pt idx="6305">
                  <c:v>0.30912905931472778</c:v>
                </c:pt>
                <c:pt idx="6306">
                  <c:v>0.30926388502120972</c:v>
                </c:pt>
                <c:pt idx="6307">
                  <c:v>0.30949217081069946</c:v>
                </c:pt>
                <c:pt idx="6308">
                  <c:v>0.30949780344963074</c:v>
                </c:pt>
                <c:pt idx="6309">
                  <c:v>0.30933654308319092</c:v>
                </c:pt>
                <c:pt idx="6310">
                  <c:v>0.30911558866500854</c:v>
                </c:pt>
                <c:pt idx="6311">
                  <c:v>0.30907350778579712</c:v>
                </c:pt>
                <c:pt idx="6312">
                  <c:v>0.30933272838592529</c:v>
                </c:pt>
                <c:pt idx="6313">
                  <c:v>0.30926749110221863</c:v>
                </c:pt>
                <c:pt idx="6314">
                  <c:v>0.30917572975158691</c:v>
                </c:pt>
                <c:pt idx="6315">
                  <c:v>0.30924299359321594</c:v>
                </c:pt>
                <c:pt idx="6316">
                  <c:v>0.30932754278182983</c:v>
                </c:pt>
                <c:pt idx="6317">
                  <c:v>0.30931508541107178</c:v>
                </c:pt>
                <c:pt idx="6318">
                  <c:v>0.30951064825057983</c:v>
                </c:pt>
                <c:pt idx="6319">
                  <c:v>0.30981385707855225</c:v>
                </c:pt>
                <c:pt idx="6320">
                  <c:v>0.30985090136528015</c:v>
                </c:pt>
                <c:pt idx="6321">
                  <c:v>0.30954456329345703</c:v>
                </c:pt>
                <c:pt idx="6322">
                  <c:v>0.30941388010978699</c:v>
                </c:pt>
                <c:pt idx="6323">
                  <c:v>0.30931577086448669</c:v>
                </c:pt>
                <c:pt idx="6324">
                  <c:v>0.30951246619224548</c:v>
                </c:pt>
                <c:pt idx="6325">
                  <c:v>0.30948483943939209</c:v>
                </c:pt>
                <c:pt idx="6326">
                  <c:v>0.30946457386016846</c:v>
                </c:pt>
                <c:pt idx="6327">
                  <c:v>0.30950590968132019</c:v>
                </c:pt>
                <c:pt idx="6328">
                  <c:v>0.30942794680595398</c:v>
                </c:pt>
                <c:pt idx="6329">
                  <c:v>0.3094635009765625</c:v>
                </c:pt>
                <c:pt idx="6330">
                  <c:v>0.30951946973800659</c:v>
                </c:pt>
                <c:pt idx="6331">
                  <c:v>0.30968305468559265</c:v>
                </c:pt>
                <c:pt idx="6332">
                  <c:v>0.30979076027870178</c:v>
                </c:pt>
                <c:pt idx="6333">
                  <c:v>0.30964887142181396</c:v>
                </c:pt>
                <c:pt idx="6334">
                  <c:v>0.30930432677268982</c:v>
                </c:pt>
                <c:pt idx="6335">
                  <c:v>0.30944374203681946</c:v>
                </c:pt>
                <c:pt idx="6336">
                  <c:v>0.30940151214599609</c:v>
                </c:pt>
                <c:pt idx="6337">
                  <c:v>0.30932930111885071</c:v>
                </c:pt>
                <c:pt idx="6338">
                  <c:v>0.30940762162208557</c:v>
                </c:pt>
                <c:pt idx="6339">
                  <c:v>0.30947640538215637</c:v>
                </c:pt>
                <c:pt idx="6340">
                  <c:v>0.30939567089080811</c:v>
                </c:pt>
                <c:pt idx="6341">
                  <c:v>0.30945554375648499</c:v>
                </c:pt>
                <c:pt idx="6342">
                  <c:v>0.30957841873168945</c:v>
                </c:pt>
                <c:pt idx="6343">
                  <c:v>0.30970299243927002</c:v>
                </c:pt>
                <c:pt idx="6344">
                  <c:v>0.30985596776008606</c:v>
                </c:pt>
                <c:pt idx="6345">
                  <c:v>0.309721440076828</c:v>
                </c:pt>
                <c:pt idx="6346">
                  <c:v>0.30940252542495728</c:v>
                </c:pt>
                <c:pt idx="6347">
                  <c:v>0.30967479944229126</c:v>
                </c:pt>
                <c:pt idx="6348">
                  <c:v>0.30954569578170776</c:v>
                </c:pt>
                <c:pt idx="6349">
                  <c:v>0.30951091647148132</c:v>
                </c:pt>
                <c:pt idx="6350">
                  <c:v>0.30969291925430298</c:v>
                </c:pt>
                <c:pt idx="6351">
                  <c:v>0.30966165661811829</c:v>
                </c:pt>
                <c:pt idx="6352">
                  <c:v>0.30955222249031067</c:v>
                </c:pt>
                <c:pt idx="6353">
                  <c:v>0.3096560537815094</c:v>
                </c:pt>
                <c:pt idx="6354">
                  <c:v>0.30964690446853638</c:v>
                </c:pt>
                <c:pt idx="6355">
                  <c:v>0.30981919169425964</c:v>
                </c:pt>
                <c:pt idx="6356">
                  <c:v>0.31000658869743347</c:v>
                </c:pt>
                <c:pt idx="6357">
                  <c:v>0.30961263179779053</c:v>
                </c:pt>
                <c:pt idx="6358">
                  <c:v>0.3094843327999115</c:v>
                </c:pt>
                <c:pt idx="6359">
                  <c:v>0.3096657395362854</c:v>
                </c:pt>
                <c:pt idx="6360">
                  <c:v>0.30958098173141479</c:v>
                </c:pt>
                <c:pt idx="6361">
                  <c:v>0.30946308374404907</c:v>
                </c:pt>
                <c:pt idx="6362">
                  <c:v>0.30983614921569824</c:v>
                </c:pt>
                <c:pt idx="6363">
                  <c:v>0.30970102548599243</c:v>
                </c:pt>
                <c:pt idx="6364">
                  <c:v>0.30970633029937744</c:v>
                </c:pt>
                <c:pt idx="6365">
                  <c:v>0.30991187691688538</c:v>
                </c:pt>
                <c:pt idx="6366">
                  <c:v>0.30992764234542847</c:v>
                </c:pt>
                <c:pt idx="6367">
                  <c:v>0.31003153324127197</c:v>
                </c:pt>
                <c:pt idx="6368">
                  <c:v>0.31053444743156433</c:v>
                </c:pt>
                <c:pt idx="6369">
                  <c:v>0.31014609336853027</c:v>
                </c:pt>
                <c:pt idx="6370">
                  <c:v>0.31008428335189819</c:v>
                </c:pt>
                <c:pt idx="6371">
                  <c:v>0.31018289923667908</c:v>
                </c:pt>
                <c:pt idx="6372">
                  <c:v>0.309989333152771</c:v>
                </c:pt>
                <c:pt idx="6373">
                  <c:v>0.3099052906036377</c:v>
                </c:pt>
                <c:pt idx="6374">
                  <c:v>0.31033703684806824</c:v>
                </c:pt>
                <c:pt idx="6375">
                  <c:v>0.31024360656738281</c:v>
                </c:pt>
                <c:pt idx="6376">
                  <c:v>0.31010612845420837</c:v>
                </c:pt>
                <c:pt idx="6377">
                  <c:v>0.30957013368606567</c:v>
                </c:pt>
                <c:pt idx="6378">
                  <c:v>0.30934041738510132</c:v>
                </c:pt>
                <c:pt idx="6379">
                  <c:v>0.3096373975276947</c:v>
                </c:pt>
                <c:pt idx="6380">
                  <c:v>0.30969470739364624</c:v>
                </c:pt>
                <c:pt idx="6381">
                  <c:v>0.30986115336418152</c:v>
                </c:pt>
                <c:pt idx="6382">
                  <c:v>0.31023231148719788</c:v>
                </c:pt>
                <c:pt idx="6383">
                  <c:v>0.31040850281715393</c:v>
                </c:pt>
                <c:pt idx="6384">
                  <c:v>0.31000474095344543</c:v>
                </c:pt>
                <c:pt idx="6385">
                  <c:v>0.30986800789833069</c:v>
                </c:pt>
                <c:pt idx="6386">
                  <c:v>0.31029042601585388</c:v>
                </c:pt>
                <c:pt idx="6387">
                  <c:v>0.310202956199646</c:v>
                </c:pt>
                <c:pt idx="6388">
                  <c:v>0.31029081344604492</c:v>
                </c:pt>
                <c:pt idx="6389">
                  <c:v>0.31037700176239014</c:v>
                </c:pt>
                <c:pt idx="6390">
                  <c:v>0.31023839116096497</c:v>
                </c:pt>
                <c:pt idx="6391">
                  <c:v>0.31042096018791199</c:v>
                </c:pt>
                <c:pt idx="6392">
                  <c:v>0.31027480959892273</c:v>
                </c:pt>
                <c:pt idx="6393">
                  <c:v>0.3102799654006958</c:v>
                </c:pt>
                <c:pt idx="6394">
                  <c:v>0.31030687689781189</c:v>
                </c:pt>
                <c:pt idx="6395">
                  <c:v>0.31024107336997986</c:v>
                </c:pt>
                <c:pt idx="6396">
                  <c:v>0.30986714363098145</c:v>
                </c:pt>
                <c:pt idx="6397">
                  <c:v>0.31015783548355103</c:v>
                </c:pt>
                <c:pt idx="6398">
                  <c:v>0.3102886974811554</c:v>
                </c:pt>
                <c:pt idx="6399">
                  <c:v>0.3103502094745636</c:v>
                </c:pt>
                <c:pt idx="6400">
                  <c:v>0.31082865595817566</c:v>
                </c:pt>
                <c:pt idx="6401">
                  <c:v>0.31067109107971191</c:v>
                </c:pt>
                <c:pt idx="6402">
                  <c:v>0.31080830097198486</c:v>
                </c:pt>
                <c:pt idx="6403">
                  <c:v>0.31096109747886658</c:v>
                </c:pt>
                <c:pt idx="6404">
                  <c:v>0.31103786826133728</c:v>
                </c:pt>
                <c:pt idx="6405">
                  <c:v>0.31085717678070068</c:v>
                </c:pt>
                <c:pt idx="6406">
                  <c:v>0.31119826436042786</c:v>
                </c:pt>
                <c:pt idx="6407">
                  <c:v>0.31086015701293945</c:v>
                </c:pt>
                <c:pt idx="6408">
                  <c:v>0.3106100857257843</c:v>
                </c:pt>
                <c:pt idx="6409">
                  <c:v>0.3109668493270874</c:v>
                </c:pt>
                <c:pt idx="6410">
                  <c:v>0.31073737144470215</c:v>
                </c:pt>
                <c:pt idx="6411">
                  <c:v>0.31118813157081604</c:v>
                </c:pt>
                <c:pt idx="6412">
                  <c:v>0.31180474162101746</c:v>
                </c:pt>
                <c:pt idx="6413">
                  <c:v>0.31155911087989807</c:v>
                </c:pt>
                <c:pt idx="6414">
                  <c:v>0.3115629255771637</c:v>
                </c:pt>
                <c:pt idx="6415">
                  <c:v>0.31171679496765137</c:v>
                </c:pt>
                <c:pt idx="6416">
                  <c:v>0.31154981255531311</c:v>
                </c:pt>
                <c:pt idx="6417">
                  <c:v>0.31198921799659729</c:v>
                </c:pt>
                <c:pt idx="6418">
                  <c:v>0.31393393874168396</c:v>
                </c:pt>
                <c:pt idx="6419">
                  <c:v>0.31344330310821533</c:v>
                </c:pt>
                <c:pt idx="6420">
                  <c:v>0.31340581178665161</c:v>
                </c:pt>
                <c:pt idx="6421">
                  <c:v>0.31350275874137878</c:v>
                </c:pt>
                <c:pt idx="6422">
                  <c:v>0.31339153647422791</c:v>
                </c:pt>
                <c:pt idx="6423">
                  <c:v>0.3138706386089325</c:v>
                </c:pt>
                <c:pt idx="6424">
                  <c:v>0.31393638253211975</c:v>
                </c:pt>
                <c:pt idx="6425">
                  <c:v>0.31369557976722717</c:v>
                </c:pt>
                <c:pt idx="6426">
                  <c:v>0.31384357810020447</c:v>
                </c:pt>
                <c:pt idx="6427">
                  <c:v>0.31369155645370483</c:v>
                </c:pt>
                <c:pt idx="6428">
                  <c:v>0.31368502974510193</c:v>
                </c:pt>
                <c:pt idx="6429">
                  <c:v>0.3141339123249054</c:v>
                </c:pt>
                <c:pt idx="6430">
                  <c:v>0.31368833780288696</c:v>
                </c:pt>
                <c:pt idx="6431">
                  <c:v>0.3133603036403656</c:v>
                </c:pt>
                <c:pt idx="6432">
                  <c:v>0.31356498599052429</c:v>
                </c:pt>
                <c:pt idx="6433">
                  <c:v>0.31345778703689575</c:v>
                </c:pt>
                <c:pt idx="6434">
                  <c:v>0.3137032687664032</c:v>
                </c:pt>
                <c:pt idx="6435">
                  <c:v>0.31418913602828979</c:v>
                </c:pt>
                <c:pt idx="6436">
                  <c:v>0.31405937671661377</c:v>
                </c:pt>
                <c:pt idx="6437">
                  <c:v>0.31407865881919861</c:v>
                </c:pt>
                <c:pt idx="6438">
                  <c:v>0.31428924202919006</c:v>
                </c:pt>
                <c:pt idx="6439">
                  <c:v>0.31396451592445374</c:v>
                </c:pt>
                <c:pt idx="6440">
                  <c:v>0.31420549750328064</c:v>
                </c:pt>
                <c:pt idx="6441">
                  <c:v>0.31414228677749634</c:v>
                </c:pt>
                <c:pt idx="6442">
                  <c:v>0.31377467513084412</c:v>
                </c:pt>
                <c:pt idx="6443">
                  <c:v>0.31396427750587463</c:v>
                </c:pt>
                <c:pt idx="6444">
                  <c:v>0.31399071216583252</c:v>
                </c:pt>
                <c:pt idx="6445">
                  <c:v>0.31385377049446106</c:v>
                </c:pt>
                <c:pt idx="6446">
                  <c:v>0.31412982940673828</c:v>
                </c:pt>
                <c:pt idx="6447">
                  <c:v>0.31385302543640137</c:v>
                </c:pt>
                <c:pt idx="6448">
                  <c:v>0.31364911794662476</c:v>
                </c:pt>
                <c:pt idx="6449">
                  <c:v>0.31399437785148621</c:v>
                </c:pt>
                <c:pt idx="6450">
                  <c:v>0.31409043073654175</c:v>
                </c:pt>
                <c:pt idx="6451">
                  <c:v>0.31406873464584351</c:v>
                </c:pt>
                <c:pt idx="6452">
                  <c:v>0.31415835022926331</c:v>
                </c:pt>
                <c:pt idx="6453">
                  <c:v>0.3136928379535675</c:v>
                </c:pt>
                <c:pt idx="6454">
                  <c:v>0.31350967288017273</c:v>
                </c:pt>
                <c:pt idx="6455">
                  <c:v>0.31385445594787598</c:v>
                </c:pt>
                <c:pt idx="6456">
                  <c:v>0.31369033455848694</c:v>
                </c:pt>
                <c:pt idx="6457">
                  <c:v>0.31423240900039673</c:v>
                </c:pt>
                <c:pt idx="6458">
                  <c:v>0.31427502632141113</c:v>
                </c:pt>
                <c:pt idx="6459">
                  <c:v>0.31396821141242981</c:v>
                </c:pt>
                <c:pt idx="6460">
                  <c:v>0.31400653719902039</c:v>
                </c:pt>
                <c:pt idx="6461">
                  <c:v>0.31425955891609192</c:v>
                </c:pt>
                <c:pt idx="6462">
                  <c:v>0.31420719623565674</c:v>
                </c:pt>
                <c:pt idx="6463">
                  <c:v>0.31438979506492615</c:v>
                </c:pt>
                <c:pt idx="6464">
                  <c:v>0.3143807053565979</c:v>
                </c:pt>
                <c:pt idx="6465">
                  <c:v>0.31387275457382202</c:v>
                </c:pt>
                <c:pt idx="6466">
                  <c:v>0.31412336230278015</c:v>
                </c:pt>
                <c:pt idx="6467">
                  <c:v>0.31394919753074646</c:v>
                </c:pt>
                <c:pt idx="6468">
                  <c:v>0.31410905718803406</c:v>
                </c:pt>
                <c:pt idx="6469">
                  <c:v>0.31418970227241516</c:v>
                </c:pt>
                <c:pt idx="6470">
                  <c:v>0.31402918696403503</c:v>
                </c:pt>
                <c:pt idx="6471">
                  <c:v>0.31392973661422729</c:v>
                </c:pt>
                <c:pt idx="6472">
                  <c:v>0.31428590416908264</c:v>
                </c:pt>
                <c:pt idx="6473">
                  <c:v>0.31443527340888977</c:v>
                </c:pt>
                <c:pt idx="6474">
                  <c:v>0.31431481242179871</c:v>
                </c:pt>
                <c:pt idx="6475">
                  <c:v>0.31433132290840149</c:v>
                </c:pt>
                <c:pt idx="6476">
                  <c:v>0.31402218341827393</c:v>
                </c:pt>
                <c:pt idx="6477">
                  <c:v>0.31418660283088684</c:v>
                </c:pt>
                <c:pt idx="6478">
                  <c:v>0.31415274739265442</c:v>
                </c:pt>
                <c:pt idx="6479">
                  <c:v>0.31447142362594604</c:v>
                </c:pt>
                <c:pt idx="6480">
                  <c:v>0.31450051069259644</c:v>
                </c:pt>
                <c:pt idx="6481">
                  <c:v>0.31426921486854553</c:v>
                </c:pt>
                <c:pt idx="6482">
                  <c:v>0.31396320462226868</c:v>
                </c:pt>
                <c:pt idx="6483">
                  <c:v>0.31408855319023132</c:v>
                </c:pt>
                <c:pt idx="6484">
                  <c:v>0.31440529227256775</c:v>
                </c:pt>
                <c:pt idx="6485">
                  <c:v>0.31448900699615479</c:v>
                </c:pt>
                <c:pt idx="6486">
                  <c:v>0.31439271569252014</c:v>
                </c:pt>
                <c:pt idx="6487">
                  <c:v>0.3141675591468811</c:v>
                </c:pt>
                <c:pt idx="6488">
                  <c:v>0.31420335173606873</c:v>
                </c:pt>
                <c:pt idx="6489">
                  <c:v>0.31408137083053589</c:v>
                </c:pt>
                <c:pt idx="6490">
                  <c:v>0.31446084380149841</c:v>
                </c:pt>
                <c:pt idx="6491">
                  <c:v>0.31467488408088684</c:v>
                </c:pt>
                <c:pt idx="6492">
                  <c:v>0.31447130441665649</c:v>
                </c:pt>
                <c:pt idx="6493">
                  <c:v>0.31425696611404419</c:v>
                </c:pt>
                <c:pt idx="6494">
                  <c:v>0.31416091322898865</c:v>
                </c:pt>
                <c:pt idx="6495">
                  <c:v>0.31451502442359924</c:v>
                </c:pt>
                <c:pt idx="6496">
                  <c:v>0.31477019190788269</c:v>
                </c:pt>
                <c:pt idx="6497">
                  <c:v>0.31458130478858948</c:v>
                </c:pt>
                <c:pt idx="6498">
                  <c:v>0.31436040997505188</c:v>
                </c:pt>
                <c:pt idx="6499">
                  <c:v>0.31438747048377991</c:v>
                </c:pt>
                <c:pt idx="6500">
                  <c:v>0.31419667601585388</c:v>
                </c:pt>
                <c:pt idx="6501">
                  <c:v>0.31446662545204163</c:v>
                </c:pt>
                <c:pt idx="6502">
                  <c:v>0.31482452154159546</c:v>
                </c:pt>
                <c:pt idx="6503">
                  <c:v>0.31447651982307434</c:v>
                </c:pt>
                <c:pt idx="6504">
                  <c:v>0.31431400775909424</c:v>
                </c:pt>
                <c:pt idx="6505">
                  <c:v>0.31412240862846375</c:v>
                </c:pt>
                <c:pt idx="6506">
                  <c:v>0.3142777681350708</c:v>
                </c:pt>
                <c:pt idx="6507">
                  <c:v>0.31466403603553772</c:v>
                </c:pt>
                <c:pt idx="6508">
                  <c:v>0.31457018852233887</c:v>
                </c:pt>
                <c:pt idx="6509">
                  <c:v>0.31431373953819275</c:v>
                </c:pt>
                <c:pt idx="6510">
                  <c:v>0.31435734033584595</c:v>
                </c:pt>
                <c:pt idx="6511">
                  <c:v>0.31433796882629395</c:v>
                </c:pt>
                <c:pt idx="6512">
                  <c:v>0.31439310312271118</c:v>
                </c:pt>
                <c:pt idx="6513">
                  <c:v>0.31490343809127808</c:v>
                </c:pt>
                <c:pt idx="6514">
                  <c:v>0.31475850939750671</c:v>
                </c:pt>
                <c:pt idx="6515">
                  <c:v>0.31449618935585022</c:v>
                </c:pt>
                <c:pt idx="6516">
                  <c:v>0.31419143080711365</c:v>
                </c:pt>
                <c:pt idx="6517">
                  <c:v>0.3144456148147583</c:v>
                </c:pt>
                <c:pt idx="6518">
                  <c:v>0.31484216451644897</c:v>
                </c:pt>
                <c:pt idx="6519">
                  <c:v>0.31499943137168884</c:v>
                </c:pt>
                <c:pt idx="6520">
                  <c:v>0.31459206342697144</c:v>
                </c:pt>
                <c:pt idx="6521">
                  <c:v>0.31451195478439331</c:v>
                </c:pt>
                <c:pt idx="6522">
                  <c:v>0.31464067101478577</c:v>
                </c:pt>
                <c:pt idx="6523">
                  <c:v>0.31464511156082153</c:v>
                </c:pt>
                <c:pt idx="6524">
                  <c:v>0.31484618782997131</c:v>
                </c:pt>
                <c:pt idx="6525">
                  <c:v>0.31490099430084229</c:v>
                </c:pt>
                <c:pt idx="6526">
                  <c:v>0.31466546654701233</c:v>
                </c:pt>
                <c:pt idx="6527">
                  <c:v>0.31438124179840088</c:v>
                </c:pt>
                <c:pt idx="6528">
                  <c:v>0.31437778472900391</c:v>
                </c:pt>
                <c:pt idx="6529">
                  <c:v>0.31483861804008484</c:v>
                </c:pt>
                <c:pt idx="6530">
                  <c:v>0.31504896283149719</c:v>
                </c:pt>
                <c:pt idx="6531">
                  <c:v>0.31470811367034912</c:v>
                </c:pt>
                <c:pt idx="6532">
                  <c:v>0.31452092528343201</c:v>
                </c:pt>
                <c:pt idx="6533">
                  <c:v>0.31462153792381287</c:v>
                </c:pt>
                <c:pt idx="6534">
                  <c:v>0.31484305858612061</c:v>
                </c:pt>
                <c:pt idx="6535">
                  <c:v>0.3150099515914917</c:v>
                </c:pt>
                <c:pt idx="6536">
                  <c:v>0.31510204076766968</c:v>
                </c:pt>
                <c:pt idx="6537">
                  <c:v>0.31486037373542786</c:v>
                </c:pt>
                <c:pt idx="6538">
                  <c:v>0.31481927633285522</c:v>
                </c:pt>
                <c:pt idx="6539">
                  <c:v>0.31439170241355896</c:v>
                </c:pt>
                <c:pt idx="6540">
                  <c:v>0.31484401226043701</c:v>
                </c:pt>
                <c:pt idx="6541">
                  <c:v>0.31515181064605713</c:v>
                </c:pt>
                <c:pt idx="6542">
                  <c:v>0.31501117348670959</c:v>
                </c:pt>
                <c:pt idx="6543">
                  <c:v>0.31473711133003235</c:v>
                </c:pt>
                <c:pt idx="6544">
                  <c:v>0.31475120782852173</c:v>
                </c:pt>
                <c:pt idx="6545">
                  <c:v>0.31495741009712219</c:v>
                </c:pt>
                <c:pt idx="6546">
                  <c:v>0.31512650847434998</c:v>
                </c:pt>
                <c:pt idx="6547">
                  <c:v>0.31495055556297302</c:v>
                </c:pt>
                <c:pt idx="6548">
                  <c:v>0.31469038128852844</c:v>
                </c:pt>
                <c:pt idx="6549">
                  <c:v>0.31480690836906433</c:v>
                </c:pt>
                <c:pt idx="6550">
                  <c:v>0.31452280282974243</c:v>
                </c:pt>
                <c:pt idx="6551">
                  <c:v>0.31499084830284119</c:v>
                </c:pt>
                <c:pt idx="6552">
                  <c:v>0.31513899564743042</c:v>
                </c:pt>
                <c:pt idx="6553">
                  <c:v>0.31511986255645752</c:v>
                </c:pt>
                <c:pt idx="6554">
                  <c:v>0.3149813711643219</c:v>
                </c:pt>
                <c:pt idx="6555">
                  <c:v>0.31496712565422058</c:v>
                </c:pt>
                <c:pt idx="6556">
                  <c:v>0.31519609689712524</c:v>
                </c:pt>
                <c:pt idx="6557">
                  <c:v>0.31539970636367798</c:v>
                </c:pt>
                <c:pt idx="6558">
                  <c:v>0.31549197435379028</c:v>
                </c:pt>
                <c:pt idx="6559">
                  <c:v>0.31522578001022339</c:v>
                </c:pt>
                <c:pt idx="6560">
                  <c:v>0.31529888510704041</c:v>
                </c:pt>
                <c:pt idx="6561">
                  <c:v>0.31480517983436584</c:v>
                </c:pt>
                <c:pt idx="6562">
                  <c:v>0.31547847390174866</c:v>
                </c:pt>
                <c:pt idx="6563">
                  <c:v>0.31555643677711487</c:v>
                </c:pt>
                <c:pt idx="6564">
                  <c:v>0.31549161672592163</c:v>
                </c:pt>
                <c:pt idx="6565">
                  <c:v>0.31529653072357178</c:v>
                </c:pt>
                <c:pt idx="6566">
                  <c:v>0.31522312760353088</c:v>
                </c:pt>
                <c:pt idx="6567">
                  <c:v>0.31553089618682861</c:v>
                </c:pt>
                <c:pt idx="6568">
                  <c:v>0.31602323055267334</c:v>
                </c:pt>
                <c:pt idx="6569">
                  <c:v>0.31603282690048218</c:v>
                </c:pt>
                <c:pt idx="6570">
                  <c:v>0.31592729687690735</c:v>
                </c:pt>
                <c:pt idx="6571">
                  <c:v>0.31587854027748108</c:v>
                </c:pt>
                <c:pt idx="6572">
                  <c:v>0.31535258889198303</c:v>
                </c:pt>
                <c:pt idx="6573">
                  <c:v>0.31595468521118164</c:v>
                </c:pt>
                <c:pt idx="6574">
                  <c:v>0.31595247983932495</c:v>
                </c:pt>
                <c:pt idx="6575">
                  <c:v>0.31604373455047607</c:v>
                </c:pt>
                <c:pt idx="6576">
                  <c:v>0.31580817699432373</c:v>
                </c:pt>
                <c:pt idx="6577">
                  <c:v>0.31565490365028381</c:v>
                </c:pt>
                <c:pt idx="6578">
                  <c:v>0.31589508056640625</c:v>
                </c:pt>
                <c:pt idx="6579">
                  <c:v>0.31677410006523132</c:v>
                </c:pt>
                <c:pt idx="6580">
                  <c:v>0.31655538082122803</c:v>
                </c:pt>
                <c:pt idx="6581">
                  <c:v>0.31653252243995667</c:v>
                </c:pt>
                <c:pt idx="6582">
                  <c:v>0.31625211238861084</c:v>
                </c:pt>
                <c:pt idx="6583">
                  <c:v>0.31602159142494202</c:v>
                </c:pt>
                <c:pt idx="6584">
                  <c:v>0.31639766693115234</c:v>
                </c:pt>
                <c:pt idx="6585">
                  <c:v>0.31645706295967102</c:v>
                </c:pt>
                <c:pt idx="6586">
                  <c:v>0.31642821431159973</c:v>
                </c:pt>
                <c:pt idx="6587">
                  <c:v>0.31626817584037781</c:v>
                </c:pt>
                <c:pt idx="6588">
                  <c:v>0.31600144505500793</c:v>
                </c:pt>
                <c:pt idx="6589">
                  <c:v>0.31629720330238342</c:v>
                </c:pt>
                <c:pt idx="6590">
                  <c:v>0.31697678565979004</c:v>
                </c:pt>
                <c:pt idx="6591">
                  <c:v>0.31679761409759521</c:v>
                </c:pt>
                <c:pt idx="6592">
                  <c:v>0.31673392653465271</c:v>
                </c:pt>
                <c:pt idx="6593">
                  <c:v>0.31648483872413635</c:v>
                </c:pt>
                <c:pt idx="6594">
                  <c:v>0.31634300947189331</c:v>
                </c:pt>
                <c:pt idx="6595">
                  <c:v>0.31668335199356079</c:v>
                </c:pt>
                <c:pt idx="6596">
                  <c:v>0.31684735417366028</c:v>
                </c:pt>
                <c:pt idx="6597">
                  <c:v>0.31689009070396423</c:v>
                </c:pt>
                <c:pt idx="6598">
                  <c:v>0.31666788458824158</c:v>
                </c:pt>
                <c:pt idx="6599">
                  <c:v>0.31637132167816162</c:v>
                </c:pt>
                <c:pt idx="6600">
                  <c:v>0.31688767671585083</c:v>
                </c:pt>
                <c:pt idx="6601">
                  <c:v>0.31717333197593689</c:v>
                </c:pt>
                <c:pt idx="6602">
                  <c:v>0.31672903895378113</c:v>
                </c:pt>
                <c:pt idx="6603">
                  <c:v>0.31683474779129028</c:v>
                </c:pt>
                <c:pt idx="6604">
                  <c:v>0.31661903858184814</c:v>
                </c:pt>
                <c:pt idx="6605">
                  <c:v>0.31654384732246399</c:v>
                </c:pt>
                <c:pt idx="6606">
                  <c:v>0.31676355004310608</c:v>
                </c:pt>
                <c:pt idx="6607">
                  <c:v>0.31688991189002991</c:v>
                </c:pt>
                <c:pt idx="6608">
                  <c:v>0.31685414910316467</c:v>
                </c:pt>
                <c:pt idx="6609">
                  <c:v>0.31674820184707642</c:v>
                </c:pt>
                <c:pt idx="6610">
                  <c:v>0.31647419929504395</c:v>
                </c:pt>
                <c:pt idx="6611">
                  <c:v>0.31717404723167419</c:v>
                </c:pt>
                <c:pt idx="6612">
                  <c:v>0.31723949313163757</c:v>
                </c:pt>
                <c:pt idx="6613">
                  <c:v>0.31688773632049561</c:v>
                </c:pt>
                <c:pt idx="6614">
                  <c:v>0.31696319580078125</c:v>
                </c:pt>
                <c:pt idx="6615">
                  <c:v>0.31677064299583435</c:v>
                </c:pt>
                <c:pt idx="6616">
                  <c:v>0.31675973534584045</c:v>
                </c:pt>
                <c:pt idx="6617">
                  <c:v>0.31713008880615234</c:v>
                </c:pt>
                <c:pt idx="6618">
                  <c:v>0.31729370355606079</c:v>
                </c:pt>
                <c:pt idx="6619">
                  <c:v>0.31719610095024109</c:v>
                </c:pt>
                <c:pt idx="6620">
                  <c:v>0.3170369565486908</c:v>
                </c:pt>
                <c:pt idx="6621">
                  <c:v>0.3168245255947113</c:v>
                </c:pt>
                <c:pt idx="6622">
                  <c:v>0.3172670304775238</c:v>
                </c:pt>
                <c:pt idx="6623">
                  <c:v>0.31710866093635559</c:v>
                </c:pt>
                <c:pt idx="6624">
                  <c:v>0.31687018275260925</c:v>
                </c:pt>
                <c:pt idx="6625">
                  <c:v>0.31691154837608337</c:v>
                </c:pt>
                <c:pt idx="6626">
                  <c:v>0.31687653064727783</c:v>
                </c:pt>
                <c:pt idx="6627">
                  <c:v>0.31686416268348694</c:v>
                </c:pt>
                <c:pt idx="6628">
                  <c:v>0.31734466552734375</c:v>
                </c:pt>
                <c:pt idx="6629">
                  <c:v>0.31706404685974121</c:v>
                </c:pt>
                <c:pt idx="6630">
                  <c:v>0.31730133295059204</c:v>
                </c:pt>
                <c:pt idx="6631">
                  <c:v>0.31712198257446289</c:v>
                </c:pt>
                <c:pt idx="6632">
                  <c:v>0.31739714741706848</c:v>
                </c:pt>
                <c:pt idx="6633">
                  <c:v>0.3181450366973877</c:v>
                </c:pt>
                <c:pt idx="6634">
                  <c:v>0.31802153587341309</c:v>
                </c:pt>
                <c:pt idx="6635">
                  <c:v>0.31794631481170654</c:v>
                </c:pt>
                <c:pt idx="6636">
                  <c:v>0.31769260764122009</c:v>
                </c:pt>
                <c:pt idx="6637">
                  <c:v>0.31758865714073181</c:v>
                </c:pt>
                <c:pt idx="6638">
                  <c:v>0.31785044074058533</c:v>
                </c:pt>
                <c:pt idx="6639">
                  <c:v>0.3181341290473938</c:v>
                </c:pt>
                <c:pt idx="6640">
                  <c:v>0.31798663735389709</c:v>
                </c:pt>
                <c:pt idx="6641">
                  <c:v>0.31798127293586731</c:v>
                </c:pt>
                <c:pt idx="6642">
                  <c:v>0.31766971945762634</c:v>
                </c:pt>
                <c:pt idx="6643">
                  <c:v>0.31812295317649841</c:v>
                </c:pt>
                <c:pt idx="6644">
                  <c:v>0.31815525889396667</c:v>
                </c:pt>
                <c:pt idx="6645">
                  <c:v>0.3181157112121582</c:v>
                </c:pt>
                <c:pt idx="6646">
                  <c:v>0.3179575502872467</c:v>
                </c:pt>
                <c:pt idx="6647">
                  <c:v>0.31783255934715271</c:v>
                </c:pt>
                <c:pt idx="6648">
                  <c:v>0.31772419810295105</c:v>
                </c:pt>
                <c:pt idx="6649">
                  <c:v>0.31800204515457153</c:v>
                </c:pt>
                <c:pt idx="6650">
                  <c:v>0.31790077686309814</c:v>
                </c:pt>
                <c:pt idx="6651">
                  <c:v>0.318147212266922</c:v>
                </c:pt>
                <c:pt idx="6652">
                  <c:v>0.31786271929740906</c:v>
                </c:pt>
                <c:pt idx="6653">
                  <c:v>0.3179582953453064</c:v>
                </c:pt>
                <c:pt idx="6654">
                  <c:v>0.31815335154533386</c:v>
                </c:pt>
                <c:pt idx="6655">
                  <c:v>0.31828644871711731</c:v>
                </c:pt>
                <c:pt idx="6656">
                  <c:v>0.31813901662826538</c:v>
                </c:pt>
                <c:pt idx="6657">
                  <c:v>0.31812691688537598</c:v>
                </c:pt>
                <c:pt idx="6658">
                  <c:v>0.31789994239807129</c:v>
                </c:pt>
                <c:pt idx="6659">
                  <c:v>0.31806159019470215</c:v>
                </c:pt>
                <c:pt idx="6660">
                  <c:v>0.31807392835617065</c:v>
                </c:pt>
                <c:pt idx="6661">
                  <c:v>0.31819230318069458</c:v>
                </c:pt>
                <c:pt idx="6662">
                  <c:v>0.31822648644447327</c:v>
                </c:pt>
                <c:pt idx="6663">
                  <c:v>0.31729009747505188</c:v>
                </c:pt>
                <c:pt idx="6664">
                  <c:v>0.31726047396659851</c:v>
                </c:pt>
                <c:pt idx="6665">
                  <c:v>0.31751823425292969</c:v>
                </c:pt>
                <c:pt idx="6666">
                  <c:v>0.31764185428619385</c:v>
                </c:pt>
                <c:pt idx="6667">
                  <c:v>0.31783914566040039</c:v>
                </c:pt>
                <c:pt idx="6668">
                  <c:v>0.3180982768535614</c:v>
                </c:pt>
                <c:pt idx="6669">
                  <c:v>0.31801897287368774</c:v>
                </c:pt>
                <c:pt idx="6670">
                  <c:v>0.31807562708854675</c:v>
                </c:pt>
                <c:pt idx="6671">
                  <c:v>0.3179185688495636</c:v>
                </c:pt>
                <c:pt idx="6672">
                  <c:v>0.31827196478843689</c:v>
                </c:pt>
                <c:pt idx="6673">
                  <c:v>0.3183111846446991</c:v>
                </c:pt>
                <c:pt idx="6674">
                  <c:v>0.3181614875793457</c:v>
                </c:pt>
                <c:pt idx="6675">
                  <c:v>0.31824618577957153</c:v>
                </c:pt>
                <c:pt idx="6676">
                  <c:v>0.31854936480522156</c:v>
                </c:pt>
                <c:pt idx="6677">
                  <c:v>0.31842851638793945</c:v>
                </c:pt>
                <c:pt idx="6678">
                  <c:v>0.31833288073539734</c:v>
                </c:pt>
                <c:pt idx="6679">
                  <c:v>0.31811344623565674</c:v>
                </c:pt>
                <c:pt idx="6680">
                  <c:v>0.31814670562744141</c:v>
                </c:pt>
                <c:pt idx="6681">
                  <c:v>0.31808480620384216</c:v>
                </c:pt>
                <c:pt idx="6682">
                  <c:v>0.3181535005569458</c:v>
                </c:pt>
                <c:pt idx="6683">
                  <c:v>0.31835389137268066</c:v>
                </c:pt>
                <c:pt idx="6684">
                  <c:v>0.31818822026252747</c:v>
                </c:pt>
                <c:pt idx="6685">
                  <c:v>0.31814277172088623</c:v>
                </c:pt>
                <c:pt idx="6686">
                  <c:v>0.31829041242599487</c:v>
                </c:pt>
                <c:pt idx="6687">
                  <c:v>0.31840482354164124</c:v>
                </c:pt>
                <c:pt idx="6688">
                  <c:v>0.31853660941123962</c:v>
                </c:pt>
                <c:pt idx="6689">
                  <c:v>0.31824842095375061</c:v>
                </c:pt>
                <c:pt idx="6690">
                  <c:v>0.31809911131858826</c:v>
                </c:pt>
                <c:pt idx="6691">
                  <c:v>0.31808865070343018</c:v>
                </c:pt>
                <c:pt idx="6692">
                  <c:v>0.31808847188949585</c:v>
                </c:pt>
                <c:pt idx="6693">
                  <c:v>0.31836232542991638</c:v>
                </c:pt>
                <c:pt idx="6694">
                  <c:v>0.31838268041610718</c:v>
                </c:pt>
                <c:pt idx="6695">
                  <c:v>0.3184378445148468</c:v>
                </c:pt>
                <c:pt idx="6696">
                  <c:v>0.31826558709144592</c:v>
                </c:pt>
                <c:pt idx="6697">
                  <c:v>0.31833100318908691</c:v>
                </c:pt>
                <c:pt idx="6698">
                  <c:v>0.31897932291030884</c:v>
                </c:pt>
                <c:pt idx="6699">
                  <c:v>0.3189997673034668</c:v>
                </c:pt>
                <c:pt idx="6700">
                  <c:v>0.31880253553390503</c:v>
                </c:pt>
                <c:pt idx="6701">
                  <c:v>0.31867876648902893</c:v>
                </c:pt>
                <c:pt idx="6702">
                  <c:v>0.31866782903671265</c:v>
                </c:pt>
                <c:pt idx="6703">
                  <c:v>0.31874373555183411</c:v>
                </c:pt>
                <c:pt idx="6704">
                  <c:v>0.31879919767379761</c:v>
                </c:pt>
                <c:pt idx="6705">
                  <c:v>0.31905785202980042</c:v>
                </c:pt>
                <c:pt idx="6706">
                  <c:v>0.31886610388755798</c:v>
                </c:pt>
                <c:pt idx="6707">
                  <c:v>0.31883594393730164</c:v>
                </c:pt>
                <c:pt idx="6708">
                  <c:v>0.31937000155448914</c:v>
                </c:pt>
                <c:pt idx="6709">
                  <c:v>0.31945881247520447</c:v>
                </c:pt>
                <c:pt idx="6710">
                  <c:v>0.31950655579566956</c:v>
                </c:pt>
                <c:pt idx="6711">
                  <c:v>0.31909215450286865</c:v>
                </c:pt>
                <c:pt idx="6712">
                  <c:v>0.31910398602485657</c:v>
                </c:pt>
                <c:pt idx="6713">
                  <c:v>0.3190704882144928</c:v>
                </c:pt>
                <c:pt idx="6714">
                  <c:v>0.319222092628479</c:v>
                </c:pt>
                <c:pt idx="6715">
                  <c:v>0.31949594616889954</c:v>
                </c:pt>
                <c:pt idx="6716">
                  <c:v>0.31942561268806458</c:v>
                </c:pt>
                <c:pt idx="6717">
                  <c:v>0.319195955991745</c:v>
                </c:pt>
                <c:pt idx="6718">
                  <c:v>0.31946185231208801</c:v>
                </c:pt>
                <c:pt idx="6719">
                  <c:v>0.31961172819137573</c:v>
                </c:pt>
                <c:pt idx="6720">
                  <c:v>0.31997275352478027</c:v>
                </c:pt>
                <c:pt idx="6721">
                  <c:v>0.31989210844039917</c:v>
                </c:pt>
                <c:pt idx="6722">
                  <c:v>0.31972357630729675</c:v>
                </c:pt>
                <c:pt idx="6723">
                  <c:v>0.31968414783477783</c:v>
                </c:pt>
                <c:pt idx="6724">
                  <c:v>0.31968468427658081</c:v>
                </c:pt>
                <c:pt idx="6725">
                  <c:v>0.32001203298568726</c:v>
                </c:pt>
                <c:pt idx="6726">
                  <c:v>0.32020655274391174</c:v>
                </c:pt>
                <c:pt idx="6727">
                  <c:v>0.31999245285987854</c:v>
                </c:pt>
                <c:pt idx="6728">
                  <c:v>0.3199775218963623</c:v>
                </c:pt>
                <c:pt idx="6729">
                  <c:v>0.32006067037582397</c:v>
                </c:pt>
                <c:pt idx="6730">
                  <c:v>0.3202025294303894</c:v>
                </c:pt>
                <c:pt idx="6731">
                  <c:v>0.32016992568969727</c:v>
                </c:pt>
                <c:pt idx="6732">
                  <c:v>0.31989046931266785</c:v>
                </c:pt>
                <c:pt idx="6733">
                  <c:v>0.31984266638755798</c:v>
                </c:pt>
                <c:pt idx="6734">
                  <c:v>0.31975904107093811</c:v>
                </c:pt>
                <c:pt idx="6735">
                  <c:v>0.31985071301460266</c:v>
                </c:pt>
                <c:pt idx="6736">
                  <c:v>0.32016986608505249</c:v>
                </c:pt>
                <c:pt idx="6737">
                  <c:v>0.31999650597572327</c:v>
                </c:pt>
                <c:pt idx="6738">
                  <c:v>0.31995075941085815</c:v>
                </c:pt>
                <c:pt idx="6739">
                  <c:v>0.31993007659912109</c:v>
                </c:pt>
                <c:pt idx="6740">
                  <c:v>0.31999665498733521</c:v>
                </c:pt>
                <c:pt idx="6741">
                  <c:v>0.32010823488235474</c:v>
                </c:pt>
                <c:pt idx="6742">
                  <c:v>0.31996867060661316</c:v>
                </c:pt>
                <c:pt idx="6743">
                  <c:v>0.32002681493759155</c:v>
                </c:pt>
                <c:pt idx="6744">
                  <c:v>0.32015478610992432</c:v>
                </c:pt>
                <c:pt idx="6745">
                  <c:v>0.31984475255012512</c:v>
                </c:pt>
                <c:pt idx="6746">
                  <c:v>0.32016459107398987</c:v>
                </c:pt>
                <c:pt idx="6747">
                  <c:v>0.32010346651077271</c:v>
                </c:pt>
                <c:pt idx="6748">
                  <c:v>0.32024148106575012</c:v>
                </c:pt>
                <c:pt idx="6749">
                  <c:v>0.32018938660621643</c:v>
                </c:pt>
                <c:pt idx="6750">
                  <c:v>0.32016932964324951</c:v>
                </c:pt>
                <c:pt idx="6751">
                  <c:v>0.32033643126487732</c:v>
                </c:pt>
                <c:pt idx="6752">
                  <c:v>0.31995546817779541</c:v>
                </c:pt>
                <c:pt idx="6753">
                  <c:v>0.31976354122161865</c:v>
                </c:pt>
                <c:pt idx="6754">
                  <c:v>0.32026651501655579</c:v>
                </c:pt>
                <c:pt idx="6755">
                  <c:v>0.31998658180236816</c:v>
                </c:pt>
                <c:pt idx="6756">
                  <c:v>0.32011622190475464</c:v>
                </c:pt>
                <c:pt idx="6757">
                  <c:v>0.31999644637107849</c:v>
                </c:pt>
                <c:pt idx="6758">
                  <c:v>0.32016035914421082</c:v>
                </c:pt>
                <c:pt idx="6759">
                  <c:v>0.32026198506355286</c:v>
                </c:pt>
                <c:pt idx="6760">
                  <c:v>0.3202461302280426</c:v>
                </c:pt>
                <c:pt idx="6761">
                  <c:v>0.32068666815757751</c:v>
                </c:pt>
                <c:pt idx="6762">
                  <c:v>0.32056567072868347</c:v>
                </c:pt>
                <c:pt idx="6763">
                  <c:v>0.32018196582794189</c:v>
                </c:pt>
                <c:pt idx="6764">
                  <c:v>0.32048824429512024</c:v>
                </c:pt>
                <c:pt idx="6765">
                  <c:v>0.32037034630775452</c:v>
                </c:pt>
                <c:pt idx="6766">
                  <c:v>0.32054510712623596</c:v>
                </c:pt>
                <c:pt idx="6767">
                  <c:v>0.32027873396873474</c:v>
                </c:pt>
                <c:pt idx="6768">
                  <c:v>0.32025730609893799</c:v>
                </c:pt>
                <c:pt idx="6769">
                  <c:v>0.32039305567741394</c:v>
                </c:pt>
                <c:pt idx="6770">
                  <c:v>0.32030785083770752</c:v>
                </c:pt>
                <c:pt idx="6771">
                  <c:v>0.3207053542137146</c:v>
                </c:pt>
                <c:pt idx="6772">
                  <c:v>0.32063424587249756</c:v>
                </c:pt>
                <c:pt idx="6773">
                  <c:v>0.32028999924659729</c:v>
                </c:pt>
                <c:pt idx="6774">
                  <c:v>0.32051318883895874</c:v>
                </c:pt>
                <c:pt idx="6775">
                  <c:v>0.32046791911125183</c:v>
                </c:pt>
                <c:pt idx="6776">
                  <c:v>0.32055464386940002</c:v>
                </c:pt>
                <c:pt idx="6777">
                  <c:v>0.32035079598426819</c:v>
                </c:pt>
                <c:pt idx="6778">
                  <c:v>0.32034671306610107</c:v>
                </c:pt>
                <c:pt idx="6779">
                  <c:v>0.32058998942375183</c:v>
                </c:pt>
                <c:pt idx="6780">
                  <c:v>0.32042598724365234</c:v>
                </c:pt>
                <c:pt idx="6781">
                  <c:v>0.32088810205459595</c:v>
                </c:pt>
                <c:pt idx="6782">
                  <c:v>0.32094064354896545</c:v>
                </c:pt>
                <c:pt idx="6783">
                  <c:v>0.3205706775188446</c:v>
                </c:pt>
                <c:pt idx="6784">
                  <c:v>0.32059001922607422</c:v>
                </c:pt>
                <c:pt idx="6785">
                  <c:v>0.32078704237937927</c:v>
                </c:pt>
                <c:pt idx="6786">
                  <c:v>0.32085466384887695</c:v>
                </c:pt>
                <c:pt idx="6787">
                  <c:v>0.32057014107704163</c:v>
                </c:pt>
                <c:pt idx="6788">
                  <c:v>0.32062056660652161</c:v>
                </c:pt>
                <c:pt idx="6789">
                  <c:v>0.32069131731987</c:v>
                </c:pt>
                <c:pt idx="6790">
                  <c:v>0.32065033912658691</c:v>
                </c:pt>
                <c:pt idx="6791">
                  <c:v>0.32115826010704041</c:v>
                </c:pt>
                <c:pt idx="6792">
                  <c:v>0.32189488410949707</c:v>
                </c:pt>
                <c:pt idx="6793">
                  <c:v>0.32160592079162598</c:v>
                </c:pt>
                <c:pt idx="6794">
                  <c:v>0.32138857245445251</c:v>
                </c:pt>
                <c:pt idx="6795">
                  <c:v>0.32157036662101746</c:v>
                </c:pt>
                <c:pt idx="6796">
                  <c:v>0.32158827781677246</c:v>
                </c:pt>
                <c:pt idx="6797">
                  <c:v>0.32128033041954041</c:v>
                </c:pt>
                <c:pt idx="6798">
                  <c:v>0.32140064239501953</c:v>
                </c:pt>
                <c:pt idx="6799">
                  <c:v>0.3213372528553009</c:v>
                </c:pt>
                <c:pt idx="6800">
                  <c:v>0.32130411267280579</c:v>
                </c:pt>
                <c:pt idx="6801">
                  <c:v>0.32221531867980957</c:v>
                </c:pt>
                <c:pt idx="6802">
                  <c:v>0.32477551698684692</c:v>
                </c:pt>
                <c:pt idx="6803">
                  <c:v>0.32484593987464905</c:v>
                </c:pt>
                <c:pt idx="6804">
                  <c:v>0.32445108890533447</c:v>
                </c:pt>
                <c:pt idx="6805">
                  <c:v>0.32491728663444519</c:v>
                </c:pt>
                <c:pt idx="6806">
                  <c:v>0.32475310564041138</c:v>
                </c:pt>
                <c:pt idx="6807">
                  <c:v>0.32429340481758118</c:v>
                </c:pt>
                <c:pt idx="6808">
                  <c:v>0.32450234889984131</c:v>
                </c:pt>
                <c:pt idx="6809">
                  <c:v>0.32426559925079346</c:v>
                </c:pt>
                <c:pt idx="6810">
                  <c:v>0.32403028011322021</c:v>
                </c:pt>
                <c:pt idx="6811">
                  <c:v>0.32440042495727539</c:v>
                </c:pt>
                <c:pt idx="6812">
                  <c:v>0.32491615414619446</c:v>
                </c:pt>
                <c:pt idx="6813">
                  <c:v>0.32467812299728394</c:v>
                </c:pt>
                <c:pt idx="6814">
                  <c:v>0.32442954182624817</c:v>
                </c:pt>
                <c:pt idx="6815">
                  <c:v>0.32486119866371155</c:v>
                </c:pt>
                <c:pt idx="6816">
                  <c:v>0.3245471715927124</c:v>
                </c:pt>
                <c:pt idx="6817">
                  <c:v>0.32417696714401245</c:v>
                </c:pt>
                <c:pt idx="6818">
                  <c:v>0.32433649897575378</c:v>
                </c:pt>
                <c:pt idx="6819">
                  <c:v>0.32423755526542664</c:v>
                </c:pt>
                <c:pt idx="6820">
                  <c:v>0.32404890656471252</c:v>
                </c:pt>
                <c:pt idx="6821">
                  <c:v>0.32437646389007568</c:v>
                </c:pt>
                <c:pt idx="6822">
                  <c:v>0.32468399405479431</c:v>
                </c:pt>
                <c:pt idx="6823">
                  <c:v>0.32442009449005127</c:v>
                </c:pt>
                <c:pt idx="6824">
                  <c:v>0.32440510392189026</c:v>
                </c:pt>
                <c:pt idx="6825">
                  <c:v>0.32481607794761658</c:v>
                </c:pt>
                <c:pt idx="6826">
                  <c:v>0.32445117831230164</c:v>
                </c:pt>
                <c:pt idx="6827">
                  <c:v>0.32418125867843628</c:v>
                </c:pt>
                <c:pt idx="6828">
                  <c:v>0.32417759299278259</c:v>
                </c:pt>
                <c:pt idx="6829">
                  <c:v>0.32418641448020935</c:v>
                </c:pt>
                <c:pt idx="6830">
                  <c:v>0.32414087653160095</c:v>
                </c:pt>
                <c:pt idx="6831">
                  <c:v>0.32450520992279053</c:v>
                </c:pt>
                <c:pt idx="6832">
                  <c:v>0.32459983229637146</c:v>
                </c:pt>
                <c:pt idx="6833">
                  <c:v>0.32430961728096008</c:v>
                </c:pt>
                <c:pt idx="6834">
                  <c:v>0.32449665665626526</c:v>
                </c:pt>
                <c:pt idx="6835">
                  <c:v>0.3246195912361145</c:v>
                </c:pt>
                <c:pt idx="6836">
                  <c:v>0.32450804114341736</c:v>
                </c:pt>
                <c:pt idx="6837">
                  <c:v>0.32421320676803589</c:v>
                </c:pt>
                <c:pt idx="6838">
                  <c:v>0.32409745454788208</c:v>
                </c:pt>
                <c:pt idx="6839">
                  <c:v>0.32410544157028198</c:v>
                </c:pt>
                <c:pt idx="6840">
                  <c:v>0.32414394617080688</c:v>
                </c:pt>
                <c:pt idx="6841">
                  <c:v>0.32461646199226379</c:v>
                </c:pt>
                <c:pt idx="6842">
                  <c:v>0.32467719912528992</c:v>
                </c:pt>
                <c:pt idx="6843">
                  <c:v>0.3245043158531189</c:v>
                </c:pt>
                <c:pt idx="6844">
                  <c:v>0.32478103041648865</c:v>
                </c:pt>
                <c:pt idx="6845">
                  <c:v>0.32466855645179749</c:v>
                </c:pt>
                <c:pt idx="6846">
                  <c:v>0.32470151782035828</c:v>
                </c:pt>
                <c:pt idx="6847">
                  <c:v>0.32435598969459534</c:v>
                </c:pt>
                <c:pt idx="6848">
                  <c:v>0.32442432641983032</c:v>
                </c:pt>
                <c:pt idx="6849">
                  <c:v>0.3242490291595459</c:v>
                </c:pt>
                <c:pt idx="6850">
                  <c:v>0.32437148690223694</c:v>
                </c:pt>
                <c:pt idx="6851">
                  <c:v>0.32472053170204163</c:v>
                </c:pt>
                <c:pt idx="6852">
                  <c:v>0.32467249035835266</c:v>
                </c:pt>
                <c:pt idx="6853">
                  <c:v>0.32463428378105164</c:v>
                </c:pt>
                <c:pt idx="6854">
                  <c:v>0.32489937543869019</c:v>
                </c:pt>
                <c:pt idx="6855">
                  <c:v>0.32484397292137146</c:v>
                </c:pt>
                <c:pt idx="6856">
                  <c:v>0.32472479343414307</c:v>
                </c:pt>
                <c:pt idx="6857">
                  <c:v>0.32446053624153137</c:v>
                </c:pt>
                <c:pt idx="6858">
                  <c:v>0.32445761561393738</c:v>
                </c:pt>
                <c:pt idx="6859">
                  <c:v>0.32425788044929504</c:v>
                </c:pt>
                <c:pt idx="6860">
                  <c:v>0.32438871264457703</c:v>
                </c:pt>
                <c:pt idx="6861">
                  <c:v>0.32478946447372437</c:v>
                </c:pt>
                <c:pt idx="6862">
                  <c:v>0.32456851005554199</c:v>
                </c:pt>
                <c:pt idx="6863">
                  <c:v>0.32463130354881287</c:v>
                </c:pt>
                <c:pt idx="6864">
                  <c:v>0.32483220100402832</c:v>
                </c:pt>
                <c:pt idx="6865">
                  <c:v>0.32480338215827942</c:v>
                </c:pt>
                <c:pt idx="6866">
                  <c:v>0.32493358850479126</c:v>
                </c:pt>
                <c:pt idx="6867">
                  <c:v>0.32448253035545349</c:v>
                </c:pt>
                <c:pt idx="6868">
                  <c:v>0.32449525594711304</c:v>
                </c:pt>
                <c:pt idx="6869">
                  <c:v>0.3244403600692749</c:v>
                </c:pt>
                <c:pt idx="6870">
                  <c:v>0.32475677132606506</c:v>
                </c:pt>
                <c:pt idx="6871">
                  <c:v>0.32491275668144226</c:v>
                </c:pt>
                <c:pt idx="6872">
                  <c:v>0.32456430792808533</c:v>
                </c:pt>
                <c:pt idx="6873">
                  <c:v>0.32467004656791687</c:v>
                </c:pt>
                <c:pt idx="6874">
                  <c:v>0.32475817203521729</c:v>
                </c:pt>
                <c:pt idx="6875">
                  <c:v>0.3250182569026947</c:v>
                </c:pt>
                <c:pt idx="6876">
                  <c:v>0.32538041472434998</c:v>
                </c:pt>
                <c:pt idx="6877">
                  <c:v>0.32501900196075439</c:v>
                </c:pt>
                <c:pt idx="6878">
                  <c:v>0.32480689883232117</c:v>
                </c:pt>
                <c:pt idx="6879">
                  <c:v>0.32482340931892395</c:v>
                </c:pt>
                <c:pt idx="6880">
                  <c:v>0.32512137293815613</c:v>
                </c:pt>
                <c:pt idx="6881">
                  <c:v>0.32539826631546021</c:v>
                </c:pt>
                <c:pt idx="6882">
                  <c:v>0.32488095760345459</c:v>
                </c:pt>
                <c:pt idx="6883">
                  <c:v>0.32501530647277832</c:v>
                </c:pt>
                <c:pt idx="6884">
                  <c:v>0.32486939430236816</c:v>
                </c:pt>
                <c:pt idx="6885">
                  <c:v>0.32537776231765747</c:v>
                </c:pt>
                <c:pt idx="6886">
                  <c:v>0.32527253031730652</c:v>
                </c:pt>
                <c:pt idx="6887">
                  <c:v>0.32511389255523682</c:v>
                </c:pt>
                <c:pt idx="6888">
                  <c:v>0.32504895329475403</c:v>
                </c:pt>
                <c:pt idx="6889">
                  <c:v>0.32487082481384277</c:v>
                </c:pt>
                <c:pt idx="6890">
                  <c:v>0.32556241750717163</c:v>
                </c:pt>
                <c:pt idx="6891">
                  <c:v>0.3254188597202301</c:v>
                </c:pt>
                <c:pt idx="6892">
                  <c:v>0.3251737654209137</c:v>
                </c:pt>
                <c:pt idx="6893">
                  <c:v>0.32498565316200256</c:v>
                </c:pt>
                <c:pt idx="6894">
                  <c:v>0.32511857151985168</c:v>
                </c:pt>
                <c:pt idx="6895">
                  <c:v>0.32539764046669006</c:v>
                </c:pt>
                <c:pt idx="6896">
                  <c:v>0.32506933808326721</c:v>
                </c:pt>
                <c:pt idx="6897">
                  <c:v>0.3250964879989624</c:v>
                </c:pt>
                <c:pt idx="6898">
                  <c:v>0.32489132881164551</c:v>
                </c:pt>
                <c:pt idx="6899">
                  <c:v>0.32517296075820923</c:v>
                </c:pt>
                <c:pt idx="6900">
                  <c:v>0.32560837268829346</c:v>
                </c:pt>
                <c:pt idx="6901">
                  <c:v>0.32542958855628967</c:v>
                </c:pt>
                <c:pt idx="6902">
                  <c:v>0.32527127861976624</c:v>
                </c:pt>
                <c:pt idx="6903">
                  <c:v>0.32500067353248596</c:v>
                </c:pt>
                <c:pt idx="6904">
                  <c:v>0.32551932334899902</c:v>
                </c:pt>
                <c:pt idx="6905">
                  <c:v>0.32547780871391296</c:v>
                </c:pt>
                <c:pt idx="6906">
                  <c:v>0.32517558336257935</c:v>
                </c:pt>
                <c:pt idx="6907">
                  <c:v>0.32507780194282532</c:v>
                </c:pt>
                <c:pt idx="6908">
                  <c:v>0.32487308979034424</c:v>
                </c:pt>
                <c:pt idx="6909">
                  <c:v>0.32539322972297668</c:v>
                </c:pt>
                <c:pt idx="6910">
                  <c:v>0.32555073499679565</c:v>
                </c:pt>
                <c:pt idx="6911">
                  <c:v>0.32565715909004211</c:v>
                </c:pt>
                <c:pt idx="6912">
                  <c:v>0.32513865828514099</c:v>
                </c:pt>
                <c:pt idx="6913">
                  <c:v>0.32493284344673157</c:v>
                </c:pt>
                <c:pt idx="6914">
                  <c:v>0.32569655776023865</c:v>
                </c:pt>
                <c:pt idx="6915">
                  <c:v>0.32535812258720398</c:v>
                </c:pt>
                <c:pt idx="6916">
                  <c:v>0.32538115978240967</c:v>
                </c:pt>
                <c:pt idx="6917">
                  <c:v>0.32497334480285645</c:v>
                </c:pt>
                <c:pt idx="6918">
                  <c:v>0.32502153515815735</c:v>
                </c:pt>
                <c:pt idx="6919">
                  <c:v>0.32531067728996277</c:v>
                </c:pt>
                <c:pt idx="6920">
                  <c:v>0.32573294639587402</c:v>
                </c:pt>
                <c:pt idx="6921">
                  <c:v>0.32577276229858398</c:v>
                </c:pt>
                <c:pt idx="6922">
                  <c:v>0.32522135972976685</c:v>
                </c:pt>
                <c:pt idx="6923">
                  <c:v>0.32538270950317383</c:v>
                </c:pt>
                <c:pt idx="6924">
                  <c:v>0.32573103904724121</c:v>
                </c:pt>
                <c:pt idx="6925">
                  <c:v>0.32559019327163696</c:v>
                </c:pt>
                <c:pt idx="6926">
                  <c:v>0.325389564037323</c:v>
                </c:pt>
                <c:pt idx="6927">
                  <c:v>0.32511898875236511</c:v>
                </c:pt>
                <c:pt idx="6928">
                  <c:v>0.32522442936897278</c:v>
                </c:pt>
                <c:pt idx="6929">
                  <c:v>0.32537591457366943</c:v>
                </c:pt>
                <c:pt idx="6930">
                  <c:v>0.32583370804786682</c:v>
                </c:pt>
                <c:pt idx="6931">
                  <c:v>0.32562464475631714</c:v>
                </c:pt>
                <c:pt idx="6932">
                  <c:v>0.32523605227470398</c:v>
                </c:pt>
                <c:pt idx="6933">
                  <c:v>0.32539290189743042</c:v>
                </c:pt>
                <c:pt idx="6934">
                  <c:v>0.32549691200256348</c:v>
                </c:pt>
                <c:pt idx="6935">
                  <c:v>0.32549548149108887</c:v>
                </c:pt>
                <c:pt idx="6936">
                  <c:v>0.32528883218765259</c:v>
                </c:pt>
                <c:pt idx="6937">
                  <c:v>0.32531413435935974</c:v>
                </c:pt>
                <c:pt idx="6938">
                  <c:v>0.32517972588539124</c:v>
                </c:pt>
                <c:pt idx="6939">
                  <c:v>0.32562634348869324</c:v>
                </c:pt>
                <c:pt idx="6940">
                  <c:v>0.32577472925186157</c:v>
                </c:pt>
                <c:pt idx="6941">
                  <c:v>0.32559922337532043</c:v>
                </c:pt>
                <c:pt idx="6942">
                  <c:v>0.32554197311401367</c:v>
                </c:pt>
                <c:pt idx="6943">
                  <c:v>0.32559642195701599</c:v>
                </c:pt>
                <c:pt idx="6944">
                  <c:v>0.32559216022491455</c:v>
                </c:pt>
                <c:pt idx="6945">
                  <c:v>0.32545718550682068</c:v>
                </c:pt>
                <c:pt idx="6946">
                  <c:v>0.32550108432769775</c:v>
                </c:pt>
                <c:pt idx="6947">
                  <c:v>0.32538801431655884</c:v>
                </c:pt>
                <c:pt idx="6948">
                  <c:v>0.32547050714492798</c:v>
                </c:pt>
                <c:pt idx="6949">
                  <c:v>0.32559868693351746</c:v>
                </c:pt>
                <c:pt idx="6950">
                  <c:v>0.32508304715156555</c:v>
                </c:pt>
                <c:pt idx="6951">
                  <c:v>0.32499706745147705</c:v>
                </c:pt>
                <c:pt idx="6952">
                  <c:v>0.32496428489685059</c:v>
                </c:pt>
                <c:pt idx="6953">
                  <c:v>0.32515951991081238</c:v>
                </c:pt>
                <c:pt idx="6954">
                  <c:v>0.32573607563972473</c:v>
                </c:pt>
                <c:pt idx="6955">
                  <c:v>0.32578226923942566</c:v>
                </c:pt>
                <c:pt idx="6956">
                  <c:v>0.32583796977996826</c:v>
                </c:pt>
                <c:pt idx="6957">
                  <c:v>0.32549229264259338</c:v>
                </c:pt>
                <c:pt idx="6958">
                  <c:v>0.32573819160461426</c:v>
                </c:pt>
                <c:pt idx="6959">
                  <c:v>0.32606294751167297</c:v>
                </c:pt>
                <c:pt idx="6960">
                  <c:v>0.32615998387336731</c:v>
                </c:pt>
                <c:pt idx="6961">
                  <c:v>0.32604187726974487</c:v>
                </c:pt>
                <c:pt idx="6962">
                  <c:v>0.3258097767829895</c:v>
                </c:pt>
                <c:pt idx="6963">
                  <c:v>0.32588642835617065</c:v>
                </c:pt>
                <c:pt idx="6964">
                  <c:v>0.3259378969669342</c:v>
                </c:pt>
                <c:pt idx="6965">
                  <c:v>0.32603335380554199</c:v>
                </c:pt>
                <c:pt idx="6966">
                  <c:v>0.32591396570205688</c:v>
                </c:pt>
                <c:pt idx="6967">
                  <c:v>0.32566845417022705</c:v>
                </c:pt>
                <c:pt idx="6968">
                  <c:v>0.32588377594947815</c:v>
                </c:pt>
                <c:pt idx="6969">
                  <c:v>0.32621678709983826</c:v>
                </c:pt>
                <c:pt idx="6970">
                  <c:v>0.32619479298591614</c:v>
                </c:pt>
                <c:pt idx="6971">
                  <c:v>0.32589608430862427</c:v>
                </c:pt>
                <c:pt idx="6972">
                  <c:v>0.32593491673469543</c:v>
                </c:pt>
                <c:pt idx="6973">
                  <c:v>0.32592993974685669</c:v>
                </c:pt>
                <c:pt idx="6974">
                  <c:v>0.32590630650520325</c:v>
                </c:pt>
                <c:pt idx="6975">
                  <c:v>0.32633066177368164</c:v>
                </c:pt>
                <c:pt idx="6976">
                  <c:v>0.32603684067726135</c:v>
                </c:pt>
                <c:pt idx="6977">
                  <c:v>0.32597208023071289</c:v>
                </c:pt>
                <c:pt idx="6978">
                  <c:v>0.32624593377113342</c:v>
                </c:pt>
                <c:pt idx="6979">
                  <c:v>0.3267861008644104</c:v>
                </c:pt>
                <c:pt idx="6980">
                  <c:v>0.32652109861373901</c:v>
                </c:pt>
                <c:pt idx="6981">
                  <c:v>0.32637277245521545</c:v>
                </c:pt>
                <c:pt idx="6982">
                  <c:v>0.3265223503112793</c:v>
                </c:pt>
                <c:pt idx="6983">
                  <c:v>0.32608354091644287</c:v>
                </c:pt>
                <c:pt idx="6984">
                  <c:v>0.32646819949150085</c:v>
                </c:pt>
                <c:pt idx="6985">
                  <c:v>0.32652905583381653</c:v>
                </c:pt>
                <c:pt idx="6986">
                  <c:v>0.32643863558769226</c:v>
                </c:pt>
                <c:pt idx="6987">
                  <c:v>0.32661843299865723</c:v>
                </c:pt>
                <c:pt idx="6988">
                  <c:v>0.32687243819236755</c:v>
                </c:pt>
                <c:pt idx="6989">
                  <c:v>0.32705831527709961</c:v>
                </c:pt>
                <c:pt idx="6990">
                  <c:v>0.32672351598739624</c:v>
                </c:pt>
                <c:pt idx="6991">
                  <c:v>0.32683256268501282</c:v>
                </c:pt>
                <c:pt idx="6992">
                  <c:v>0.32646343111991882</c:v>
                </c:pt>
                <c:pt idx="6993">
                  <c:v>0.32639792561531067</c:v>
                </c:pt>
                <c:pt idx="6994">
                  <c:v>0.32676711678504944</c:v>
                </c:pt>
                <c:pt idx="6995">
                  <c:v>0.32657727599143982</c:v>
                </c:pt>
                <c:pt idx="6996">
                  <c:v>0.3268243670463562</c:v>
                </c:pt>
                <c:pt idx="6997">
                  <c:v>0.32701051235198975</c:v>
                </c:pt>
                <c:pt idx="6998">
                  <c:v>0.32699665427207947</c:v>
                </c:pt>
                <c:pt idx="6999">
                  <c:v>0.32689926028251648</c:v>
                </c:pt>
                <c:pt idx="7000">
                  <c:v>0.32693696022033691</c:v>
                </c:pt>
                <c:pt idx="7001">
                  <c:v>0.32684239745140076</c:v>
                </c:pt>
                <c:pt idx="7002">
                  <c:v>0.32641735672950745</c:v>
                </c:pt>
                <c:pt idx="7003">
                  <c:v>0.32665109634399414</c:v>
                </c:pt>
                <c:pt idx="7004">
                  <c:v>0.3266618549823761</c:v>
                </c:pt>
                <c:pt idx="7005">
                  <c:v>0.3266330361366272</c:v>
                </c:pt>
                <c:pt idx="7006">
                  <c:v>0.32732099294662476</c:v>
                </c:pt>
                <c:pt idx="7007">
                  <c:v>0.32758438587188721</c:v>
                </c:pt>
                <c:pt idx="7008">
                  <c:v>0.3274058997631073</c:v>
                </c:pt>
                <c:pt idx="7009">
                  <c:v>0.32730802893638611</c:v>
                </c:pt>
                <c:pt idx="7010">
                  <c:v>0.32738226652145386</c:v>
                </c:pt>
                <c:pt idx="7011">
                  <c:v>0.32690712809562683</c:v>
                </c:pt>
                <c:pt idx="7012">
                  <c:v>0.32698124647140503</c:v>
                </c:pt>
                <c:pt idx="7013">
                  <c:v>0.32709068059921265</c:v>
                </c:pt>
                <c:pt idx="7014">
                  <c:v>0.32691234350204468</c:v>
                </c:pt>
                <c:pt idx="7015">
                  <c:v>0.32737523317337036</c:v>
                </c:pt>
                <c:pt idx="7016">
                  <c:v>0.32781195640563965</c:v>
                </c:pt>
                <c:pt idx="7017">
                  <c:v>0.32765638828277588</c:v>
                </c:pt>
                <c:pt idx="7018">
                  <c:v>0.32750615477561951</c:v>
                </c:pt>
                <c:pt idx="7019">
                  <c:v>0.32752791047096252</c:v>
                </c:pt>
                <c:pt idx="7020">
                  <c:v>0.32706224918365479</c:v>
                </c:pt>
                <c:pt idx="7021">
                  <c:v>0.32714769244194031</c:v>
                </c:pt>
                <c:pt idx="7022">
                  <c:v>0.32715952396392822</c:v>
                </c:pt>
                <c:pt idx="7023">
                  <c:v>0.32711154222488403</c:v>
                </c:pt>
                <c:pt idx="7024">
                  <c:v>0.32742121815681458</c:v>
                </c:pt>
                <c:pt idx="7025">
                  <c:v>0.32803067564964294</c:v>
                </c:pt>
                <c:pt idx="7026">
                  <c:v>0.32807755470275879</c:v>
                </c:pt>
                <c:pt idx="7027">
                  <c:v>0.32796615362167358</c:v>
                </c:pt>
                <c:pt idx="7028">
                  <c:v>0.3280390202999115</c:v>
                </c:pt>
                <c:pt idx="7029">
                  <c:v>0.32730147242546082</c:v>
                </c:pt>
                <c:pt idx="7030">
                  <c:v>0.32726073265075684</c:v>
                </c:pt>
                <c:pt idx="7031">
                  <c:v>0.32725450396537781</c:v>
                </c:pt>
                <c:pt idx="7032">
                  <c:v>0.32727667689323425</c:v>
                </c:pt>
                <c:pt idx="7033">
                  <c:v>0.32740840315818787</c:v>
                </c:pt>
                <c:pt idx="7034">
                  <c:v>0.32797309756278992</c:v>
                </c:pt>
                <c:pt idx="7035">
                  <c:v>0.32807138562202454</c:v>
                </c:pt>
                <c:pt idx="7036">
                  <c:v>0.32807150483131409</c:v>
                </c:pt>
                <c:pt idx="7037">
                  <c:v>0.32910820841789246</c:v>
                </c:pt>
                <c:pt idx="7038">
                  <c:v>0.32917097210884094</c:v>
                </c:pt>
                <c:pt idx="7039">
                  <c:v>0.32877635955810547</c:v>
                </c:pt>
                <c:pt idx="7040">
                  <c:v>0.32869923114776611</c:v>
                </c:pt>
                <c:pt idx="7041">
                  <c:v>0.32875525951385498</c:v>
                </c:pt>
                <c:pt idx="7042">
                  <c:v>0.32883074879646301</c:v>
                </c:pt>
                <c:pt idx="7043">
                  <c:v>0.32944828271865845</c:v>
                </c:pt>
                <c:pt idx="7044">
                  <c:v>0.32965549826622009</c:v>
                </c:pt>
                <c:pt idx="7045">
                  <c:v>0.32947847247123718</c:v>
                </c:pt>
                <c:pt idx="7046">
                  <c:v>0.33076062798500061</c:v>
                </c:pt>
                <c:pt idx="7047">
                  <c:v>0.33135998249053955</c:v>
                </c:pt>
                <c:pt idx="7048">
                  <c:v>0.33093899488449097</c:v>
                </c:pt>
                <c:pt idx="7049">
                  <c:v>0.33035796880722046</c:v>
                </c:pt>
                <c:pt idx="7050">
                  <c:v>0.33036181330680847</c:v>
                </c:pt>
                <c:pt idx="7051">
                  <c:v>0.33037382364273071</c:v>
                </c:pt>
                <c:pt idx="7052">
                  <c:v>0.33078914880752563</c:v>
                </c:pt>
                <c:pt idx="7053">
                  <c:v>0.33124417066574097</c:v>
                </c:pt>
                <c:pt idx="7054">
                  <c:v>0.33104169368743896</c:v>
                </c:pt>
                <c:pt idx="7055">
                  <c:v>0.33181643486022949</c:v>
                </c:pt>
                <c:pt idx="7056">
                  <c:v>0.33216074109077454</c:v>
                </c:pt>
                <c:pt idx="7057">
                  <c:v>0.33177837729454041</c:v>
                </c:pt>
                <c:pt idx="7058">
                  <c:v>0.33120673894882202</c:v>
                </c:pt>
                <c:pt idx="7059">
                  <c:v>0.33095139265060425</c:v>
                </c:pt>
                <c:pt idx="7060">
                  <c:v>0.33093434572219849</c:v>
                </c:pt>
                <c:pt idx="7061">
                  <c:v>0.3312690258026123</c:v>
                </c:pt>
                <c:pt idx="7062">
                  <c:v>0.33160015940666199</c:v>
                </c:pt>
                <c:pt idx="7063">
                  <c:v>0.3313450813293457</c:v>
                </c:pt>
                <c:pt idx="7064">
                  <c:v>0.33179685473442078</c:v>
                </c:pt>
                <c:pt idx="7065">
                  <c:v>0.33193030953407288</c:v>
                </c:pt>
                <c:pt idx="7066">
                  <c:v>0.33162546157836914</c:v>
                </c:pt>
                <c:pt idx="7067">
                  <c:v>0.33126643300056458</c:v>
                </c:pt>
                <c:pt idx="7068">
                  <c:v>0.33105695247650146</c:v>
                </c:pt>
                <c:pt idx="7069">
                  <c:v>0.33099347352981567</c:v>
                </c:pt>
                <c:pt idx="7070">
                  <c:v>0.33131048083305359</c:v>
                </c:pt>
                <c:pt idx="7071">
                  <c:v>0.33202552795410156</c:v>
                </c:pt>
                <c:pt idx="7072">
                  <c:v>0.33179497718811035</c:v>
                </c:pt>
                <c:pt idx="7073">
                  <c:v>0.33207488059997559</c:v>
                </c:pt>
                <c:pt idx="7074">
                  <c:v>0.33222624659538269</c:v>
                </c:pt>
                <c:pt idx="7075">
                  <c:v>0.33192318677902222</c:v>
                </c:pt>
                <c:pt idx="7076">
                  <c:v>0.33141466975212097</c:v>
                </c:pt>
                <c:pt idx="7077">
                  <c:v>0.33117595314979553</c:v>
                </c:pt>
                <c:pt idx="7078">
                  <c:v>0.33100968599319458</c:v>
                </c:pt>
                <c:pt idx="7079">
                  <c:v>0.33108991384506226</c:v>
                </c:pt>
                <c:pt idx="7080">
                  <c:v>0.33163321018218994</c:v>
                </c:pt>
                <c:pt idx="7081">
                  <c:v>0.33165854215621948</c:v>
                </c:pt>
                <c:pt idx="7082">
                  <c:v>0.33183890581130981</c:v>
                </c:pt>
                <c:pt idx="7083">
                  <c:v>0.33210200071334839</c:v>
                </c:pt>
                <c:pt idx="7084">
                  <c:v>0.33204352855682373</c:v>
                </c:pt>
                <c:pt idx="7085">
                  <c:v>0.33142358064651489</c:v>
                </c:pt>
                <c:pt idx="7086">
                  <c:v>0.33113345503807068</c:v>
                </c:pt>
                <c:pt idx="7087">
                  <c:v>0.33106961846351624</c:v>
                </c:pt>
                <c:pt idx="7088">
                  <c:v>0.33109292387962341</c:v>
                </c:pt>
                <c:pt idx="7089">
                  <c:v>0.33134344220161438</c:v>
                </c:pt>
                <c:pt idx="7090">
                  <c:v>0.33166727423667908</c:v>
                </c:pt>
                <c:pt idx="7091">
                  <c:v>0.33174392580986023</c:v>
                </c:pt>
                <c:pt idx="7092">
                  <c:v>0.33190065622329712</c:v>
                </c:pt>
                <c:pt idx="7093">
                  <c:v>0.33196148276329041</c:v>
                </c:pt>
                <c:pt idx="7094">
                  <c:v>0.33142653107643127</c:v>
                </c:pt>
                <c:pt idx="7095">
                  <c:v>0.33126950263977051</c:v>
                </c:pt>
                <c:pt idx="7096">
                  <c:v>0.33108556270599365</c:v>
                </c:pt>
                <c:pt idx="7097">
                  <c:v>0.33117908239364624</c:v>
                </c:pt>
                <c:pt idx="7098">
                  <c:v>0.33136224746704102</c:v>
                </c:pt>
                <c:pt idx="7099">
                  <c:v>0.33160233497619629</c:v>
                </c:pt>
                <c:pt idx="7100">
                  <c:v>0.33177775144577026</c:v>
                </c:pt>
                <c:pt idx="7101">
                  <c:v>0.33204597234725952</c:v>
                </c:pt>
                <c:pt idx="7102">
                  <c:v>0.3321068286895752</c:v>
                </c:pt>
                <c:pt idx="7103">
                  <c:v>0.33173477649688721</c:v>
                </c:pt>
                <c:pt idx="7104">
                  <c:v>0.33158370852470398</c:v>
                </c:pt>
                <c:pt idx="7105">
                  <c:v>0.33129683136940002</c:v>
                </c:pt>
                <c:pt idx="7106">
                  <c:v>0.33142462372779846</c:v>
                </c:pt>
                <c:pt idx="7107">
                  <c:v>0.33153671026229858</c:v>
                </c:pt>
                <c:pt idx="7108">
                  <c:v>0.33180743455886841</c:v>
                </c:pt>
                <c:pt idx="7109">
                  <c:v>0.33175194263458252</c:v>
                </c:pt>
                <c:pt idx="7110">
                  <c:v>0.33201000094413757</c:v>
                </c:pt>
                <c:pt idx="7111">
                  <c:v>0.33181679248809814</c:v>
                </c:pt>
                <c:pt idx="7112">
                  <c:v>0.33161088824272156</c:v>
                </c:pt>
                <c:pt idx="7113">
                  <c:v>0.33133330941200256</c:v>
                </c:pt>
                <c:pt idx="7114">
                  <c:v>0.33118408918380737</c:v>
                </c:pt>
                <c:pt idx="7115">
                  <c:v>0.33126750588417053</c:v>
                </c:pt>
                <c:pt idx="7116">
                  <c:v>0.33154040575027466</c:v>
                </c:pt>
                <c:pt idx="7117">
                  <c:v>0.33176034688949585</c:v>
                </c:pt>
                <c:pt idx="7118">
                  <c:v>0.33194905519485474</c:v>
                </c:pt>
                <c:pt idx="7119">
                  <c:v>0.33206877112388611</c:v>
                </c:pt>
                <c:pt idx="7120">
                  <c:v>0.33183440566062927</c:v>
                </c:pt>
                <c:pt idx="7121">
                  <c:v>0.33165627717971802</c:v>
                </c:pt>
                <c:pt idx="7122">
                  <c:v>0.3315507173538208</c:v>
                </c:pt>
                <c:pt idx="7123">
                  <c:v>0.33134019374847412</c:v>
                </c:pt>
                <c:pt idx="7124">
                  <c:v>0.33138224482536316</c:v>
                </c:pt>
                <c:pt idx="7125">
                  <c:v>0.33163520693778992</c:v>
                </c:pt>
                <c:pt idx="7126">
                  <c:v>0.33185559511184692</c:v>
                </c:pt>
                <c:pt idx="7127">
                  <c:v>0.33216261863708496</c:v>
                </c:pt>
                <c:pt idx="7128">
                  <c:v>0.33229026198387146</c:v>
                </c:pt>
                <c:pt idx="7129">
                  <c:v>0.33195841312408447</c:v>
                </c:pt>
                <c:pt idx="7130">
                  <c:v>0.33179539442062378</c:v>
                </c:pt>
                <c:pt idx="7131">
                  <c:v>0.33162441849708557</c:v>
                </c:pt>
                <c:pt idx="7132">
                  <c:v>0.331443190574646</c:v>
                </c:pt>
                <c:pt idx="7133">
                  <c:v>0.331504225730896</c:v>
                </c:pt>
                <c:pt idx="7134">
                  <c:v>0.33163496851921082</c:v>
                </c:pt>
                <c:pt idx="7135">
                  <c:v>0.33201932907104492</c:v>
                </c:pt>
                <c:pt idx="7136">
                  <c:v>0.33214268088340759</c:v>
                </c:pt>
                <c:pt idx="7137">
                  <c:v>0.33218252658843994</c:v>
                </c:pt>
                <c:pt idx="7138">
                  <c:v>0.3319506049156189</c:v>
                </c:pt>
                <c:pt idx="7139">
                  <c:v>0.331898033618927</c:v>
                </c:pt>
                <c:pt idx="7140">
                  <c:v>0.33178997039794922</c:v>
                </c:pt>
                <c:pt idx="7141">
                  <c:v>0.33143368363380432</c:v>
                </c:pt>
                <c:pt idx="7142">
                  <c:v>0.33171790838241577</c:v>
                </c:pt>
                <c:pt idx="7143">
                  <c:v>0.33178955316543579</c:v>
                </c:pt>
                <c:pt idx="7144">
                  <c:v>0.33218851685523987</c:v>
                </c:pt>
                <c:pt idx="7145">
                  <c:v>0.33246710896492004</c:v>
                </c:pt>
                <c:pt idx="7146">
                  <c:v>0.33241131901741028</c:v>
                </c:pt>
                <c:pt idx="7147">
                  <c:v>0.3320852518081665</c:v>
                </c:pt>
                <c:pt idx="7148">
                  <c:v>0.33205446600914001</c:v>
                </c:pt>
                <c:pt idx="7149">
                  <c:v>0.33169475197792053</c:v>
                </c:pt>
                <c:pt idx="7150">
                  <c:v>0.33134749531745911</c:v>
                </c:pt>
                <c:pt idx="7151">
                  <c:v>0.33166277408599854</c:v>
                </c:pt>
                <c:pt idx="7152">
                  <c:v>0.33187243342399597</c:v>
                </c:pt>
                <c:pt idx="7153">
                  <c:v>0.33211824297904968</c:v>
                </c:pt>
                <c:pt idx="7154">
                  <c:v>0.332490473985672</c:v>
                </c:pt>
                <c:pt idx="7155">
                  <c:v>0.33230552077293396</c:v>
                </c:pt>
                <c:pt idx="7156">
                  <c:v>0.33200666308403015</c:v>
                </c:pt>
                <c:pt idx="7157">
                  <c:v>0.3321378231048584</c:v>
                </c:pt>
                <c:pt idx="7158">
                  <c:v>0.33157536387443542</c:v>
                </c:pt>
                <c:pt idx="7159">
                  <c:v>0.33141922950744629</c:v>
                </c:pt>
                <c:pt idx="7160">
                  <c:v>0.33172151446342468</c:v>
                </c:pt>
                <c:pt idx="7161">
                  <c:v>0.33202090859413147</c:v>
                </c:pt>
                <c:pt idx="7162">
                  <c:v>0.33229848742485046</c:v>
                </c:pt>
                <c:pt idx="7163">
                  <c:v>0.33283045887947083</c:v>
                </c:pt>
                <c:pt idx="7164">
                  <c:v>0.33259564638137817</c:v>
                </c:pt>
                <c:pt idx="7165">
                  <c:v>0.33235102891921997</c:v>
                </c:pt>
                <c:pt idx="7166">
                  <c:v>0.33236697316169739</c:v>
                </c:pt>
                <c:pt idx="7167">
                  <c:v>0.3318062424659729</c:v>
                </c:pt>
                <c:pt idx="7168">
                  <c:v>0.33177474141120911</c:v>
                </c:pt>
                <c:pt idx="7169">
                  <c:v>0.3320794403553009</c:v>
                </c:pt>
                <c:pt idx="7170">
                  <c:v>0.33226501941680908</c:v>
                </c:pt>
                <c:pt idx="7171">
                  <c:v>0.33248230814933777</c:v>
                </c:pt>
                <c:pt idx="7172">
                  <c:v>0.3329678475856781</c:v>
                </c:pt>
                <c:pt idx="7173">
                  <c:v>0.33250033855438232</c:v>
                </c:pt>
                <c:pt idx="7174">
                  <c:v>0.33254501223564148</c:v>
                </c:pt>
                <c:pt idx="7175">
                  <c:v>0.33227443695068359</c:v>
                </c:pt>
                <c:pt idx="7176">
                  <c:v>0.33197161555290222</c:v>
                </c:pt>
                <c:pt idx="7177">
                  <c:v>0.3319738507270813</c:v>
                </c:pt>
                <c:pt idx="7178">
                  <c:v>0.33240628242492676</c:v>
                </c:pt>
                <c:pt idx="7179">
                  <c:v>0.3326244056224823</c:v>
                </c:pt>
                <c:pt idx="7180">
                  <c:v>0.33298170566558838</c:v>
                </c:pt>
                <c:pt idx="7181">
                  <c:v>0.33308848738670349</c:v>
                </c:pt>
                <c:pt idx="7182">
                  <c:v>0.33290469646453857</c:v>
                </c:pt>
                <c:pt idx="7183">
                  <c:v>0.33273684978485107</c:v>
                </c:pt>
                <c:pt idx="7184">
                  <c:v>0.33241134881973267</c:v>
                </c:pt>
                <c:pt idx="7185">
                  <c:v>0.33222782611846924</c:v>
                </c:pt>
                <c:pt idx="7186">
                  <c:v>0.33222168684005737</c:v>
                </c:pt>
                <c:pt idx="7187">
                  <c:v>0.33277100324630737</c:v>
                </c:pt>
                <c:pt idx="7188">
                  <c:v>0.33301648497581482</c:v>
                </c:pt>
                <c:pt idx="7189">
                  <c:v>0.33327287435531616</c:v>
                </c:pt>
                <c:pt idx="7190">
                  <c:v>0.33306249976158142</c:v>
                </c:pt>
                <c:pt idx="7191">
                  <c:v>0.33311083912849426</c:v>
                </c:pt>
                <c:pt idx="7192">
                  <c:v>0.33267053961753845</c:v>
                </c:pt>
                <c:pt idx="7193">
                  <c:v>0.33251950144767761</c:v>
                </c:pt>
                <c:pt idx="7194">
                  <c:v>0.33223363757133484</c:v>
                </c:pt>
                <c:pt idx="7195">
                  <c:v>0.33241397142410278</c:v>
                </c:pt>
                <c:pt idx="7196">
                  <c:v>0.33269783854484558</c:v>
                </c:pt>
                <c:pt idx="7197">
                  <c:v>0.33320412039756775</c:v>
                </c:pt>
                <c:pt idx="7198">
                  <c:v>0.33339673280715942</c:v>
                </c:pt>
                <c:pt idx="7199">
                  <c:v>0.33333522081375122</c:v>
                </c:pt>
                <c:pt idx="7200">
                  <c:v>0.33327776193618774</c:v>
                </c:pt>
                <c:pt idx="7201">
                  <c:v>0.33290901780128479</c:v>
                </c:pt>
                <c:pt idx="7202">
                  <c:v>0.33270153403282166</c:v>
                </c:pt>
                <c:pt idx="7203">
                  <c:v>0.33250901103019714</c:v>
                </c:pt>
                <c:pt idx="7204">
                  <c:v>0.33298814296722412</c:v>
                </c:pt>
                <c:pt idx="7205">
                  <c:v>0.33308154344558716</c:v>
                </c:pt>
                <c:pt idx="7206">
                  <c:v>0.33374139666557312</c:v>
                </c:pt>
                <c:pt idx="7207">
                  <c:v>0.3335612416267395</c:v>
                </c:pt>
                <c:pt idx="7208">
                  <c:v>0.33364495635032654</c:v>
                </c:pt>
                <c:pt idx="7209">
                  <c:v>0.33323973417282104</c:v>
                </c:pt>
                <c:pt idx="7210">
                  <c:v>0.33301573991775513</c:v>
                </c:pt>
                <c:pt idx="7211">
                  <c:v>0.33259385824203491</c:v>
                </c:pt>
                <c:pt idx="7212">
                  <c:v>0.33284115791320801</c:v>
                </c:pt>
                <c:pt idx="7213">
                  <c:v>0.33309277892112732</c:v>
                </c:pt>
                <c:pt idx="7214">
                  <c:v>0.33373162150382996</c:v>
                </c:pt>
                <c:pt idx="7215">
                  <c:v>0.33396434783935547</c:v>
                </c:pt>
                <c:pt idx="7216">
                  <c:v>0.33396017551422119</c:v>
                </c:pt>
                <c:pt idx="7217">
                  <c:v>0.33396130800247192</c:v>
                </c:pt>
                <c:pt idx="7218">
                  <c:v>0.33363085985183716</c:v>
                </c:pt>
                <c:pt idx="7219">
                  <c:v>0.33317428827285767</c:v>
                </c:pt>
                <c:pt idx="7220">
                  <c:v>0.33298635482788086</c:v>
                </c:pt>
                <c:pt idx="7221">
                  <c:v>0.33317485451698303</c:v>
                </c:pt>
                <c:pt idx="7222">
                  <c:v>0.33340737223625183</c:v>
                </c:pt>
                <c:pt idx="7223">
                  <c:v>0.33391374349594116</c:v>
                </c:pt>
                <c:pt idx="7224">
                  <c:v>0.33389407396316528</c:v>
                </c:pt>
                <c:pt idx="7225">
                  <c:v>0.33398035168647766</c:v>
                </c:pt>
                <c:pt idx="7226">
                  <c:v>0.33384630084037781</c:v>
                </c:pt>
                <c:pt idx="7227">
                  <c:v>0.33335438370704651</c:v>
                </c:pt>
                <c:pt idx="7228">
                  <c:v>0.33305114507675171</c:v>
                </c:pt>
                <c:pt idx="7229">
                  <c:v>0.33328044414520264</c:v>
                </c:pt>
                <c:pt idx="7230">
                  <c:v>0.33330041170120239</c:v>
                </c:pt>
                <c:pt idx="7231">
                  <c:v>0.33374768495559692</c:v>
                </c:pt>
                <c:pt idx="7232">
                  <c:v>0.33405426144599915</c:v>
                </c:pt>
                <c:pt idx="7233">
                  <c:v>0.33389997482299805</c:v>
                </c:pt>
                <c:pt idx="7234">
                  <c:v>0.33414995670318604</c:v>
                </c:pt>
                <c:pt idx="7235">
                  <c:v>0.33380749821662903</c:v>
                </c:pt>
                <c:pt idx="7236">
                  <c:v>0.33322665095329285</c:v>
                </c:pt>
                <c:pt idx="7237">
                  <c:v>0.33318158984184265</c:v>
                </c:pt>
                <c:pt idx="7238">
                  <c:v>0.33333820104598999</c:v>
                </c:pt>
                <c:pt idx="7239">
                  <c:v>0.33349308371543884</c:v>
                </c:pt>
                <c:pt idx="7240">
                  <c:v>0.33412593603134155</c:v>
                </c:pt>
                <c:pt idx="7241">
                  <c:v>0.33405774831771851</c:v>
                </c:pt>
                <c:pt idx="7242">
                  <c:v>0.3341788649559021</c:v>
                </c:pt>
                <c:pt idx="7243">
                  <c:v>0.33410537242889404</c:v>
                </c:pt>
                <c:pt idx="7244">
                  <c:v>0.33360028266906738</c:v>
                </c:pt>
                <c:pt idx="7245">
                  <c:v>0.33332231640815735</c:v>
                </c:pt>
                <c:pt idx="7246">
                  <c:v>0.33336341381072998</c:v>
                </c:pt>
                <c:pt idx="7247">
                  <c:v>0.33340021967887878</c:v>
                </c:pt>
                <c:pt idx="7248">
                  <c:v>0.33378815650939941</c:v>
                </c:pt>
                <c:pt idx="7249">
                  <c:v>0.33407363295555115</c:v>
                </c:pt>
                <c:pt idx="7250">
                  <c:v>0.33425611257553101</c:v>
                </c:pt>
                <c:pt idx="7251">
                  <c:v>0.33442395925521851</c:v>
                </c:pt>
                <c:pt idx="7252">
                  <c:v>0.33403003215789795</c:v>
                </c:pt>
                <c:pt idx="7253">
                  <c:v>0.33358278870582581</c:v>
                </c:pt>
                <c:pt idx="7254">
                  <c:v>0.33348158001899719</c:v>
                </c:pt>
                <c:pt idx="7255">
                  <c:v>0.33359071612358093</c:v>
                </c:pt>
                <c:pt idx="7256">
                  <c:v>0.33371731638908386</c:v>
                </c:pt>
                <c:pt idx="7257">
                  <c:v>0.33398541808128357</c:v>
                </c:pt>
                <c:pt idx="7258">
                  <c:v>0.33428126573562622</c:v>
                </c:pt>
                <c:pt idx="7259">
                  <c:v>0.33449935913085938</c:v>
                </c:pt>
                <c:pt idx="7260">
                  <c:v>0.3342897891998291</c:v>
                </c:pt>
                <c:pt idx="7261">
                  <c:v>0.33396586775779724</c:v>
                </c:pt>
                <c:pt idx="7262">
                  <c:v>0.33375090360641479</c:v>
                </c:pt>
                <c:pt idx="7263">
                  <c:v>0.33374464511871338</c:v>
                </c:pt>
                <c:pt idx="7264">
                  <c:v>0.33385416865348816</c:v>
                </c:pt>
                <c:pt idx="7265">
                  <c:v>0.33408302068710327</c:v>
                </c:pt>
                <c:pt idx="7266">
                  <c:v>0.33424234390258789</c:v>
                </c:pt>
                <c:pt idx="7267">
                  <c:v>0.33493226766586304</c:v>
                </c:pt>
                <c:pt idx="7268">
                  <c:v>0.33491936326026917</c:v>
                </c:pt>
                <c:pt idx="7269">
                  <c:v>0.33448413014411926</c:v>
                </c:pt>
                <c:pt idx="7270">
                  <c:v>0.3342127799987793</c:v>
                </c:pt>
                <c:pt idx="7271">
                  <c:v>0.33418309688568115</c:v>
                </c:pt>
                <c:pt idx="7272">
                  <c:v>0.33423992991447449</c:v>
                </c:pt>
                <c:pt idx="7273">
                  <c:v>0.33436295390129089</c:v>
                </c:pt>
                <c:pt idx="7274">
                  <c:v>0.33457198739051819</c:v>
                </c:pt>
                <c:pt idx="7275">
                  <c:v>0.3350975513458252</c:v>
                </c:pt>
                <c:pt idx="7276">
                  <c:v>0.33566182851791382</c:v>
                </c:pt>
                <c:pt idx="7277">
                  <c:v>0.33547452092170715</c:v>
                </c:pt>
                <c:pt idx="7278">
                  <c:v>0.33495604991912842</c:v>
                </c:pt>
                <c:pt idx="7279">
                  <c:v>0.33480188250541687</c:v>
                </c:pt>
                <c:pt idx="7280">
                  <c:v>0.33502042293548584</c:v>
                </c:pt>
                <c:pt idx="7281">
                  <c:v>0.334859699010849</c:v>
                </c:pt>
                <c:pt idx="7282">
                  <c:v>0.33499443531036377</c:v>
                </c:pt>
                <c:pt idx="7283">
                  <c:v>0.33538061380386353</c:v>
                </c:pt>
                <c:pt idx="7284">
                  <c:v>0.33596435189247131</c:v>
                </c:pt>
                <c:pt idx="7285">
                  <c:v>0.33671250939369202</c:v>
                </c:pt>
                <c:pt idx="7286">
                  <c:v>0.33605986833572388</c:v>
                </c:pt>
                <c:pt idx="7287">
                  <c:v>0.33577892184257507</c:v>
                </c:pt>
                <c:pt idx="7288">
                  <c:v>0.33585157990455627</c:v>
                </c:pt>
                <c:pt idx="7289">
                  <c:v>0.33586809039115906</c:v>
                </c:pt>
                <c:pt idx="7290">
                  <c:v>0.33583644032478333</c:v>
                </c:pt>
                <c:pt idx="7291">
                  <c:v>0.33596587181091309</c:v>
                </c:pt>
                <c:pt idx="7292">
                  <c:v>0.33572354912757874</c:v>
                </c:pt>
                <c:pt idx="7293">
                  <c:v>0.33714321255683899</c:v>
                </c:pt>
                <c:pt idx="7294">
                  <c:v>0.33685865998268127</c:v>
                </c:pt>
                <c:pt idx="7295">
                  <c:v>0.33645042777061462</c:v>
                </c:pt>
                <c:pt idx="7296">
                  <c:v>0.33661174774169922</c:v>
                </c:pt>
                <c:pt idx="7297">
                  <c:v>0.33712345361709595</c:v>
                </c:pt>
                <c:pt idx="7298">
                  <c:v>0.33712098002433777</c:v>
                </c:pt>
                <c:pt idx="7299">
                  <c:v>0.33710628747940063</c:v>
                </c:pt>
                <c:pt idx="7300">
                  <c:v>0.33737814426422119</c:v>
                </c:pt>
                <c:pt idx="7301">
                  <c:v>0.33826586604118347</c:v>
                </c:pt>
                <c:pt idx="7302">
                  <c:v>0.33820906281471252</c:v>
                </c:pt>
                <c:pt idx="7303">
                  <c:v>0.33758577704429626</c:v>
                </c:pt>
                <c:pt idx="7304">
                  <c:v>0.33742585778236389</c:v>
                </c:pt>
                <c:pt idx="7305">
                  <c:v>0.33758595585823059</c:v>
                </c:pt>
                <c:pt idx="7306">
                  <c:v>0.33752080798149109</c:v>
                </c:pt>
                <c:pt idx="7307">
                  <c:v>0.33741569519042969</c:v>
                </c:pt>
                <c:pt idx="7308">
                  <c:v>0.33760333061218262</c:v>
                </c:pt>
                <c:pt idx="7309">
                  <c:v>0.3381551206111908</c:v>
                </c:pt>
                <c:pt idx="7310">
                  <c:v>0.33841726183891296</c:v>
                </c:pt>
                <c:pt idx="7311">
                  <c:v>0.33776253461837769</c:v>
                </c:pt>
                <c:pt idx="7312">
                  <c:v>0.33744099736213684</c:v>
                </c:pt>
                <c:pt idx="7313">
                  <c:v>0.33761832118034363</c:v>
                </c:pt>
                <c:pt idx="7314">
                  <c:v>0.33762899041175842</c:v>
                </c:pt>
                <c:pt idx="7315">
                  <c:v>0.33740913867950439</c:v>
                </c:pt>
                <c:pt idx="7316">
                  <c:v>0.33750137686729431</c:v>
                </c:pt>
                <c:pt idx="7317">
                  <c:v>0.33795440196990967</c:v>
                </c:pt>
                <c:pt idx="7318">
                  <c:v>0.33840173482894897</c:v>
                </c:pt>
                <c:pt idx="7319">
                  <c:v>0.337919682264328</c:v>
                </c:pt>
                <c:pt idx="7320">
                  <c:v>0.33757644891738892</c:v>
                </c:pt>
                <c:pt idx="7321">
                  <c:v>0.33753412961959839</c:v>
                </c:pt>
                <c:pt idx="7322">
                  <c:v>0.3376946747303009</c:v>
                </c:pt>
                <c:pt idx="7323">
                  <c:v>0.33751276135444641</c:v>
                </c:pt>
                <c:pt idx="7324">
                  <c:v>0.33749252557754517</c:v>
                </c:pt>
                <c:pt idx="7325">
                  <c:v>0.33800891041755676</c:v>
                </c:pt>
                <c:pt idx="7326">
                  <c:v>0.33841246366500854</c:v>
                </c:pt>
                <c:pt idx="7327">
                  <c:v>0.33814924955368042</c:v>
                </c:pt>
                <c:pt idx="7328">
                  <c:v>0.33781921863555908</c:v>
                </c:pt>
                <c:pt idx="7329">
                  <c:v>0.33764040470123291</c:v>
                </c:pt>
                <c:pt idx="7330">
                  <c:v>0.33773598074913025</c:v>
                </c:pt>
                <c:pt idx="7331">
                  <c:v>0.33749642968177795</c:v>
                </c:pt>
                <c:pt idx="7332">
                  <c:v>0.33739462494850159</c:v>
                </c:pt>
                <c:pt idx="7333">
                  <c:v>0.33773955702781677</c:v>
                </c:pt>
                <c:pt idx="7334">
                  <c:v>0.33814045786857605</c:v>
                </c:pt>
                <c:pt idx="7335">
                  <c:v>0.33811360597610474</c:v>
                </c:pt>
                <c:pt idx="7336">
                  <c:v>0.33783289790153503</c:v>
                </c:pt>
                <c:pt idx="7337">
                  <c:v>0.337603360414505</c:v>
                </c:pt>
                <c:pt idx="7338">
                  <c:v>0.33762311935424805</c:v>
                </c:pt>
                <c:pt idx="7339">
                  <c:v>0.33759701251983643</c:v>
                </c:pt>
                <c:pt idx="7340">
                  <c:v>0.33753105998039246</c:v>
                </c:pt>
                <c:pt idx="7341">
                  <c:v>0.33770751953125</c:v>
                </c:pt>
                <c:pt idx="7342">
                  <c:v>0.33798214793205261</c:v>
                </c:pt>
                <c:pt idx="7343">
                  <c:v>0.33802995085716248</c:v>
                </c:pt>
                <c:pt idx="7344">
                  <c:v>0.33807265758514404</c:v>
                </c:pt>
                <c:pt idx="7345">
                  <c:v>0.33788716793060303</c:v>
                </c:pt>
                <c:pt idx="7346">
                  <c:v>0.33766332268714905</c:v>
                </c:pt>
                <c:pt idx="7347">
                  <c:v>0.33758005499839783</c:v>
                </c:pt>
                <c:pt idx="7348">
                  <c:v>0.33763253688812256</c:v>
                </c:pt>
                <c:pt idx="7349">
                  <c:v>0.33777916431427002</c:v>
                </c:pt>
                <c:pt idx="7350">
                  <c:v>0.33797076344490051</c:v>
                </c:pt>
                <c:pt idx="7351">
                  <c:v>0.33787801861763</c:v>
                </c:pt>
                <c:pt idx="7352">
                  <c:v>0.33794626593589783</c:v>
                </c:pt>
                <c:pt idx="7353">
                  <c:v>0.33803287148475647</c:v>
                </c:pt>
                <c:pt idx="7354">
                  <c:v>0.33778095245361328</c:v>
                </c:pt>
                <c:pt idx="7355">
                  <c:v>0.33760559558868408</c:v>
                </c:pt>
                <c:pt idx="7356">
                  <c:v>0.33774709701538086</c:v>
                </c:pt>
                <c:pt idx="7357">
                  <c:v>0.33785730600357056</c:v>
                </c:pt>
                <c:pt idx="7358">
                  <c:v>0.33815959095954895</c:v>
                </c:pt>
                <c:pt idx="7359">
                  <c:v>0.33807596564292908</c:v>
                </c:pt>
                <c:pt idx="7360">
                  <c:v>0.33796557784080505</c:v>
                </c:pt>
                <c:pt idx="7361">
                  <c:v>0.33812841773033142</c:v>
                </c:pt>
                <c:pt idx="7362">
                  <c:v>0.33791536092758179</c:v>
                </c:pt>
                <c:pt idx="7363">
                  <c:v>0.33763021230697632</c:v>
                </c:pt>
                <c:pt idx="7364">
                  <c:v>0.33783537149429321</c:v>
                </c:pt>
                <c:pt idx="7365">
                  <c:v>0.33787626028060913</c:v>
                </c:pt>
                <c:pt idx="7366">
                  <c:v>0.33815726637840271</c:v>
                </c:pt>
                <c:pt idx="7367">
                  <c:v>0.33800825476646423</c:v>
                </c:pt>
                <c:pt idx="7368">
                  <c:v>0.33794182538986206</c:v>
                </c:pt>
                <c:pt idx="7369">
                  <c:v>0.33803293108940125</c:v>
                </c:pt>
                <c:pt idx="7370">
                  <c:v>0.33788374066352844</c:v>
                </c:pt>
                <c:pt idx="7371">
                  <c:v>0.33755618333816528</c:v>
                </c:pt>
                <c:pt idx="7372">
                  <c:v>0.33764052391052246</c:v>
                </c:pt>
                <c:pt idx="7373">
                  <c:v>0.33780086040496826</c:v>
                </c:pt>
                <c:pt idx="7374">
                  <c:v>0.33819881081581116</c:v>
                </c:pt>
                <c:pt idx="7375">
                  <c:v>0.33797433972358704</c:v>
                </c:pt>
                <c:pt idx="7376">
                  <c:v>0.33795884251594543</c:v>
                </c:pt>
                <c:pt idx="7377">
                  <c:v>0.33798804879188538</c:v>
                </c:pt>
                <c:pt idx="7378">
                  <c:v>0.33788484334945679</c:v>
                </c:pt>
                <c:pt idx="7379">
                  <c:v>0.33749964833259583</c:v>
                </c:pt>
                <c:pt idx="7380">
                  <c:v>0.3374880850315094</c:v>
                </c:pt>
                <c:pt idx="7381">
                  <c:v>0.33771735429763794</c:v>
                </c:pt>
                <c:pt idx="7382">
                  <c:v>0.33800330758094788</c:v>
                </c:pt>
                <c:pt idx="7383">
                  <c:v>0.3379281759262085</c:v>
                </c:pt>
                <c:pt idx="7384">
                  <c:v>0.33805841207504272</c:v>
                </c:pt>
                <c:pt idx="7385">
                  <c:v>0.33816134929656982</c:v>
                </c:pt>
                <c:pt idx="7386">
                  <c:v>0.33802098035812378</c:v>
                </c:pt>
                <c:pt idx="7387">
                  <c:v>0.33772128820419312</c:v>
                </c:pt>
                <c:pt idx="7388">
                  <c:v>0.33755823969841003</c:v>
                </c:pt>
                <c:pt idx="7389">
                  <c:v>0.33776763081550598</c:v>
                </c:pt>
                <c:pt idx="7390">
                  <c:v>0.33802592754364014</c:v>
                </c:pt>
                <c:pt idx="7391">
                  <c:v>0.33802124857902527</c:v>
                </c:pt>
                <c:pt idx="7392">
                  <c:v>0.33801889419555664</c:v>
                </c:pt>
                <c:pt idx="7393">
                  <c:v>0.33815789222717285</c:v>
                </c:pt>
                <c:pt idx="7394">
                  <c:v>0.33822527527809143</c:v>
                </c:pt>
                <c:pt idx="7395">
                  <c:v>0.33777037262916565</c:v>
                </c:pt>
                <c:pt idx="7396">
                  <c:v>0.33756566047668457</c:v>
                </c:pt>
                <c:pt idx="7397">
                  <c:v>0.33774486184120178</c:v>
                </c:pt>
                <c:pt idx="7398">
                  <c:v>0.33781918883323669</c:v>
                </c:pt>
                <c:pt idx="7399">
                  <c:v>0.33806958794593811</c:v>
                </c:pt>
                <c:pt idx="7400">
                  <c:v>0.33784899115562439</c:v>
                </c:pt>
                <c:pt idx="7401">
                  <c:v>0.33825492858886719</c:v>
                </c:pt>
                <c:pt idx="7402">
                  <c:v>0.33834579586982727</c:v>
                </c:pt>
                <c:pt idx="7403">
                  <c:v>0.33775362372398376</c:v>
                </c:pt>
                <c:pt idx="7404">
                  <c:v>0.33763179183006287</c:v>
                </c:pt>
                <c:pt idx="7405">
                  <c:v>0.3377346396446228</c:v>
                </c:pt>
                <c:pt idx="7406">
                  <c:v>0.33785355091094971</c:v>
                </c:pt>
                <c:pt idx="7407">
                  <c:v>0.33793777227401733</c:v>
                </c:pt>
                <c:pt idx="7408">
                  <c:v>0.33777937293052673</c:v>
                </c:pt>
                <c:pt idx="7409">
                  <c:v>0.33835801482200623</c:v>
                </c:pt>
                <c:pt idx="7410">
                  <c:v>0.33831802010536194</c:v>
                </c:pt>
                <c:pt idx="7411">
                  <c:v>0.33802822232246399</c:v>
                </c:pt>
                <c:pt idx="7412">
                  <c:v>0.33797609806060791</c:v>
                </c:pt>
                <c:pt idx="7413">
                  <c:v>0.3379090428352356</c:v>
                </c:pt>
                <c:pt idx="7414">
                  <c:v>0.33820044994354248</c:v>
                </c:pt>
                <c:pt idx="7415">
                  <c:v>0.33807158470153809</c:v>
                </c:pt>
                <c:pt idx="7416">
                  <c:v>0.33803480863571167</c:v>
                </c:pt>
                <c:pt idx="7417">
                  <c:v>0.33842149376869202</c:v>
                </c:pt>
                <c:pt idx="7418">
                  <c:v>0.33822405338287354</c:v>
                </c:pt>
                <c:pt idx="7419">
                  <c:v>0.33807644248008728</c:v>
                </c:pt>
                <c:pt idx="7420">
                  <c:v>0.33801096677780151</c:v>
                </c:pt>
                <c:pt idx="7421">
                  <c:v>0.3380473256111145</c:v>
                </c:pt>
                <c:pt idx="7422">
                  <c:v>0.33835271000862122</c:v>
                </c:pt>
                <c:pt idx="7423">
                  <c:v>0.33810192346572876</c:v>
                </c:pt>
                <c:pt idx="7424">
                  <c:v>0.33824446797370911</c:v>
                </c:pt>
                <c:pt idx="7425">
                  <c:v>0.33842760324478149</c:v>
                </c:pt>
                <c:pt idx="7426">
                  <c:v>0.33830422163009644</c:v>
                </c:pt>
                <c:pt idx="7427">
                  <c:v>0.33808347582817078</c:v>
                </c:pt>
                <c:pt idx="7428">
                  <c:v>0.33788713812828064</c:v>
                </c:pt>
                <c:pt idx="7429">
                  <c:v>0.3380591869354248</c:v>
                </c:pt>
                <c:pt idx="7430">
                  <c:v>0.33824476599693298</c:v>
                </c:pt>
                <c:pt idx="7431">
                  <c:v>0.33808460831642151</c:v>
                </c:pt>
                <c:pt idx="7432">
                  <c:v>0.33826211094856262</c:v>
                </c:pt>
                <c:pt idx="7433">
                  <c:v>0.33835461735725403</c:v>
                </c:pt>
                <c:pt idx="7434">
                  <c:v>0.3382856547832489</c:v>
                </c:pt>
                <c:pt idx="7435">
                  <c:v>0.3380204439163208</c:v>
                </c:pt>
                <c:pt idx="7436">
                  <c:v>0.33793288469314575</c:v>
                </c:pt>
                <c:pt idx="7437">
                  <c:v>0.33820030093193054</c:v>
                </c:pt>
                <c:pt idx="7438">
                  <c:v>0.33811816573143005</c:v>
                </c:pt>
                <c:pt idx="7439">
                  <c:v>0.33812433481216431</c:v>
                </c:pt>
                <c:pt idx="7440">
                  <c:v>0.33831608295440674</c:v>
                </c:pt>
                <c:pt idx="7441">
                  <c:v>0.3384738564491272</c:v>
                </c:pt>
                <c:pt idx="7442">
                  <c:v>0.33821582794189453</c:v>
                </c:pt>
                <c:pt idx="7443">
                  <c:v>0.33781450986862183</c:v>
                </c:pt>
                <c:pt idx="7444">
                  <c:v>0.33800560235977173</c:v>
                </c:pt>
                <c:pt idx="7445">
                  <c:v>0.33815625309944153</c:v>
                </c:pt>
                <c:pt idx="7446">
                  <c:v>0.33822375535964966</c:v>
                </c:pt>
                <c:pt idx="7447">
                  <c:v>0.33807635307312012</c:v>
                </c:pt>
                <c:pt idx="7448">
                  <c:v>0.33856815099716187</c:v>
                </c:pt>
                <c:pt idx="7449">
                  <c:v>0.33866998553276062</c:v>
                </c:pt>
                <c:pt idx="7450">
                  <c:v>0.33837354183197021</c:v>
                </c:pt>
                <c:pt idx="7451">
                  <c:v>0.33813580870628357</c:v>
                </c:pt>
                <c:pt idx="7452">
                  <c:v>0.33803600072860718</c:v>
                </c:pt>
                <c:pt idx="7453">
                  <c:v>0.33848869800567627</c:v>
                </c:pt>
                <c:pt idx="7454">
                  <c:v>0.33824050426483154</c:v>
                </c:pt>
                <c:pt idx="7455">
                  <c:v>0.33827254176139832</c:v>
                </c:pt>
                <c:pt idx="7456">
                  <c:v>0.33846721053123474</c:v>
                </c:pt>
                <c:pt idx="7457">
                  <c:v>0.33834940195083618</c:v>
                </c:pt>
                <c:pt idx="7458">
                  <c:v>0.33846038579940796</c:v>
                </c:pt>
                <c:pt idx="7459">
                  <c:v>0.33800780773162842</c:v>
                </c:pt>
                <c:pt idx="7460">
                  <c:v>0.33806991577148438</c:v>
                </c:pt>
                <c:pt idx="7461">
                  <c:v>0.33836573362350464</c:v>
                </c:pt>
                <c:pt idx="7462">
                  <c:v>0.3382469117641449</c:v>
                </c:pt>
                <c:pt idx="7463">
                  <c:v>0.33843392133712769</c:v>
                </c:pt>
                <c:pt idx="7464">
                  <c:v>0.33832940459251404</c:v>
                </c:pt>
                <c:pt idx="7465">
                  <c:v>0.33852753043174744</c:v>
                </c:pt>
                <c:pt idx="7466">
                  <c:v>0.33832836151123047</c:v>
                </c:pt>
                <c:pt idx="7467">
                  <c:v>0.33801677823066711</c:v>
                </c:pt>
                <c:pt idx="7468">
                  <c:v>0.3384566605091095</c:v>
                </c:pt>
                <c:pt idx="7469">
                  <c:v>0.33827468752861023</c:v>
                </c:pt>
                <c:pt idx="7470">
                  <c:v>0.33845967054367065</c:v>
                </c:pt>
                <c:pt idx="7471">
                  <c:v>0.33840078115463257</c:v>
                </c:pt>
                <c:pt idx="7472">
                  <c:v>0.33855625987052917</c:v>
                </c:pt>
                <c:pt idx="7473">
                  <c:v>0.33865576982498169</c:v>
                </c:pt>
                <c:pt idx="7474">
                  <c:v>0.33817082643508911</c:v>
                </c:pt>
                <c:pt idx="7475">
                  <c:v>0.33832988142967224</c:v>
                </c:pt>
                <c:pt idx="7476">
                  <c:v>0.33834826946258545</c:v>
                </c:pt>
                <c:pt idx="7477">
                  <c:v>0.33836105465888977</c:v>
                </c:pt>
                <c:pt idx="7478">
                  <c:v>0.33839437365531921</c:v>
                </c:pt>
                <c:pt idx="7479">
                  <c:v>0.33843603730201721</c:v>
                </c:pt>
                <c:pt idx="7480">
                  <c:v>0.33852285146713257</c:v>
                </c:pt>
                <c:pt idx="7481">
                  <c:v>0.33849585056304932</c:v>
                </c:pt>
                <c:pt idx="7482">
                  <c:v>0.33831045031547546</c:v>
                </c:pt>
                <c:pt idx="7483">
                  <c:v>0.33860164880752563</c:v>
                </c:pt>
                <c:pt idx="7484">
                  <c:v>0.33851590752601624</c:v>
                </c:pt>
                <c:pt idx="7485">
                  <c:v>0.33849197626113892</c:v>
                </c:pt>
                <c:pt idx="7486">
                  <c:v>0.33858457207679749</c:v>
                </c:pt>
                <c:pt idx="7487">
                  <c:v>0.33849427103996277</c:v>
                </c:pt>
                <c:pt idx="7488">
                  <c:v>0.33858281373977661</c:v>
                </c:pt>
                <c:pt idx="7489">
                  <c:v>0.33826950192451477</c:v>
                </c:pt>
                <c:pt idx="7490">
                  <c:v>0.33838045597076416</c:v>
                </c:pt>
                <c:pt idx="7491">
                  <c:v>0.33842679858207703</c:v>
                </c:pt>
                <c:pt idx="7492">
                  <c:v>0.33845347166061401</c:v>
                </c:pt>
                <c:pt idx="7493">
                  <c:v>0.33841720223426819</c:v>
                </c:pt>
                <c:pt idx="7494">
                  <c:v>0.33845442533493042</c:v>
                </c:pt>
                <c:pt idx="7495">
                  <c:v>0.33854055404663086</c:v>
                </c:pt>
                <c:pt idx="7496">
                  <c:v>0.33843529224395752</c:v>
                </c:pt>
                <c:pt idx="7497">
                  <c:v>0.33830294013023376</c:v>
                </c:pt>
                <c:pt idx="7498">
                  <c:v>0.33843666315078735</c:v>
                </c:pt>
                <c:pt idx="7499">
                  <c:v>0.3385501503944397</c:v>
                </c:pt>
                <c:pt idx="7500">
                  <c:v>0.33843639492988586</c:v>
                </c:pt>
                <c:pt idx="7501">
                  <c:v>0.33848637342453003</c:v>
                </c:pt>
                <c:pt idx="7502">
                  <c:v>0.33836886286735535</c:v>
                </c:pt>
                <c:pt idx="7503">
                  <c:v>0.3384852409362793</c:v>
                </c:pt>
                <c:pt idx="7504">
                  <c:v>0.33833968639373779</c:v>
                </c:pt>
                <c:pt idx="7505">
                  <c:v>0.33822771906852722</c:v>
                </c:pt>
                <c:pt idx="7506">
                  <c:v>0.33850023150444031</c:v>
                </c:pt>
                <c:pt idx="7507">
                  <c:v>0.33840131759643555</c:v>
                </c:pt>
                <c:pt idx="7508">
                  <c:v>0.3385661244392395</c:v>
                </c:pt>
                <c:pt idx="7509">
                  <c:v>0.33842352032661438</c:v>
                </c:pt>
                <c:pt idx="7510">
                  <c:v>0.33848032355308533</c:v>
                </c:pt>
                <c:pt idx="7511">
                  <c:v>0.33856961131095886</c:v>
                </c:pt>
                <c:pt idx="7512">
                  <c:v>0.33825603127479553</c:v>
                </c:pt>
                <c:pt idx="7513">
                  <c:v>0.33840236067771912</c:v>
                </c:pt>
                <c:pt idx="7514">
                  <c:v>0.33839350938796997</c:v>
                </c:pt>
                <c:pt idx="7515">
                  <c:v>0.33846166729927063</c:v>
                </c:pt>
                <c:pt idx="7516">
                  <c:v>0.33850321173667908</c:v>
                </c:pt>
                <c:pt idx="7517">
                  <c:v>0.33845564723014832</c:v>
                </c:pt>
                <c:pt idx="7518">
                  <c:v>0.33862096071243286</c:v>
                </c:pt>
                <c:pt idx="7519">
                  <c:v>0.33842179179191589</c:v>
                </c:pt>
                <c:pt idx="7520">
                  <c:v>0.33841368556022644</c:v>
                </c:pt>
                <c:pt idx="7521">
                  <c:v>0.33858573436737061</c:v>
                </c:pt>
                <c:pt idx="7522">
                  <c:v>0.33839809894561768</c:v>
                </c:pt>
                <c:pt idx="7523">
                  <c:v>0.33849340677261353</c:v>
                </c:pt>
                <c:pt idx="7524">
                  <c:v>0.33856010437011719</c:v>
                </c:pt>
                <c:pt idx="7525">
                  <c:v>0.33878034353256226</c:v>
                </c:pt>
                <c:pt idx="7526">
                  <c:v>0.3387141227722168</c:v>
                </c:pt>
                <c:pt idx="7527">
                  <c:v>0.33853083848953247</c:v>
                </c:pt>
                <c:pt idx="7528">
                  <c:v>0.33861672878265381</c:v>
                </c:pt>
                <c:pt idx="7529">
                  <c:v>0.33845680952072144</c:v>
                </c:pt>
                <c:pt idx="7530">
                  <c:v>0.33851757645606995</c:v>
                </c:pt>
                <c:pt idx="7531">
                  <c:v>0.33844548463821411</c:v>
                </c:pt>
                <c:pt idx="7532">
                  <c:v>0.33867058157920837</c:v>
                </c:pt>
                <c:pt idx="7533">
                  <c:v>0.33870807290077209</c:v>
                </c:pt>
                <c:pt idx="7534">
                  <c:v>0.33864173293113708</c:v>
                </c:pt>
                <c:pt idx="7535">
                  <c:v>0.33885034918785095</c:v>
                </c:pt>
                <c:pt idx="7536">
                  <c:v>0.33859148621559143</c:v>
                </c:pt>
                <c:pt idx="7537">
                  <c:v>0.33866295218467712</c:v>
                </c:pt>
                <c:pt idx="7538">
                  <c:v>0.33858445286750793</c:v>
                </c:pt>
                <c:pt idx="7539">
                  <c:v>0.33872643113136292</c:v>
                </c:pt>
                <c:pt idx="7540">
                  <c:v>0.33889743685722351</c:v>
                </c:pt>
                <c:pt idx="7541">
                  <c:v>0.33879479765892029</c:v>
                </c:pt>
                <c:pt idx="7542">
                  <c:v>0.33899566531181335</c:v>
                </c:pt>
                <c:pt idx="7543">
                  <c:v>0.33889332413673401</c:v>
                </c:pt>
                <c:pt idx="7544">
                  <c:v>0.33876827359199524</c:v>
                </c:pt>
                <c:pt idx="7545">
                  <c:v>0.33866578340530396</c:v>
                </c:pt>
                <c:pt idx="7546">
                  <c:v>0.33871325850486755</c:v>
                </c:pt>
                <c:pt idx="7547">
                  <c:v>0.33882144093513489</c:v>
                </c:pt>
                <c:pt idx="7548">
                  <c:v>0.33877226710319519</c:v>
                </c:pt>
                <c:pt idx="7549">
                  <c:v>0.33889025449752808</c:v>
                </c:pt>
                <c:pt idx="7550">
                  <c:v>0.33893963694572449</c:v>
                </c:pt>
                <c:pt idx="7551">
                  <c:v>0.33893382549285889</c:v>
                </c:pt>
                <c:pt idx="7552">
                  <c:v>0.33876305818557739</c:v>
                </c:pt>
                <c:pt idx="7553">
                  <c:v>0.33872246742248535</c:v>
                </c:pt>
                <c:pt idx="7554">
                  <c:v>0.33879715204238892</c:v>
                </c:pt>
                <c:pt idx="7555">
                  <c:v>0.33890217542648315</c:v>
                </c:pt>
                <c:pt idx="7556">
                  <c:v>0.33899596333503723</c:v>
                </c:pt>
                <c:pt idx="7557">
                  <c:v>0.33892092108726501</c:v>
                </c:pt>
                <c:pt idx="7558">
                  <c:v>0.33890387415885925</c:v>
                </c:pt>
                <c:pt idx="7559">
                  <c:v>0.33894631266593933</c:v>
                </c:pt>
                <c:pt idx="7560">
                  <c:v>0.33894529938697815</c:v>
                </c:pt>
                <c:pt idx="7561">
                  <c:v>0.33882352709770203</c:v>
                </c:pt>
                <c:pt idx="7562">
                  <c:v>0.33884415030479431</c:v>
                </c:pt>
                <c:pt idx="7563">
                  <c:v>0.3390137255191803</c:v>
                </c:pt>
                <c:pt idx="7564">
                  <c:v>0.33906960487365723</c:v>
                </c:pt>
                <c:pt idx="7565">
                  <c:v>0.33896780014038086</c:v>
                </c:pt>
                <c:pt idx="7566">
                  <c:v>0.33893141150474548</c:v>
                </c:pt>
                <c:pt idx="7567">
                  <c:v>0.33911985158920288</c:v>
                </c:pt>
                <c:pt idx="7568">
                  <c:v>0.33900251984596252</c:v>
                </c:pt>
                <c:pt idx="7569">
                  <c:v>0.33891499042510986</c:v>
                </c:pt>
                <c:pt idx="7570">
                  <c:v>0.3390028178691864</c:v>
                </c:pt>
                <c:pt idx="7571">
                  <c:v>0.33903074264526367</c:v>
                </c:pt>
                <c:pt idx="7572">
                  <c:v>0.33912351727485657</c:v>
                </c:pt>
                <c:pt idx="7573">
                  <c:v>0.33898144960403442</c:v>
                </c:pt>
                <c:pt idx="7574">
                  <c:v>0.33912846446037292</c:v>
                </c:pt>
                <c:pt idx="7575">
                  <c:v>0.3390638530254364</c:v>
                </c:pt>
                <c:pt idx="7576">
                  <c:v>0.33893829584121704</c:v>
                </c:pt>
                <c:pt idx="7577">
                  <c:v>0.33903613686561584</c:v>
                </c:pt>
                <c:pt idx="7578">
                  <c:v>0.3382757306098938</c:v>
                </c:pt>
                <c:pt idx="7579">
                  <c:v>0.33839979767799377</c:v>
                </c:pt>
                <c:pt idx="7580">
                  <c:v>0.3383948802947998</c:v>
                </c:pt>
                <c:pt idx="7581">
                  <c:v>0.33867520093917847</c:v>
                </c:pt>
                <c:pt idx="7582">
                  <c:v>0.3389165997505188</c:v>
                </c:pt>
                <c:pt idx="7583">
                  <c:v>0.33907869458198547</c:v>
                </c:pt>
                <c:pt idx="7584">
                  <c:v>0.33936372399330139</c:v>
                </c:pt>
                <c:pt idx="7585">
                  <c:v>0.33904862403869629</c:v>
                </c:pt>
                <c:pt idx="7586">
                  <c:v>0.33926686644554138</c:v>
                </c:pt>
                <c:pt idx="7587">
                  <c:v>0.33933225274085999</c:v>
                </c:pt>
                <c:pt idx="7588">
                  <c:v>0.33953848481178284</c:v>
                </c:pt>
                <c:pt idx="7589">
                  <c:v>0.33965423703193665</c:v>
                </c:pt>
                <c:pt idx="7590">
                  <c:v>0.33927857875823975</c:v>
                </c:pt>
                <c:pt idx="7591">
                  <c:v>0.33957794308662415</c:v>
                </c:pt>
                <c:pt idx="7592">
                  <c:v>0.33929064869880676</c:v>
                </c:pt>
                <c:pt idx="7593">
                  <c:v>0.33939069509506226</c:v>
                </c:pt>
                <c:pt idx="7594">
                  <c:v>0.33935344219207764</c:v>
                </c:pt>
                <c:pt idx="7595">
                  <c:v>0.33943423628807068</c:v>
                </c:pt>
                <c:pt idx="7596">
                  <c:v>0.33974412083625793</c:v>
                </c:pt>
                <c:pt idx="7597">
                  <c:v>0.33945053815841675</c:v>
                </c:pt>
                <c:pt idx="7598">
                  <c:v>0.33970564603805542</c:v>
                </c:pt>
                <c:pt idx="7599">
                  <c:v>0.33947870135307312</c:v>
                </c:pt>
                <c:pt idx="7600">
                  <c:v>0.33967739343643188</c:v>
                </c:pt>
                <c:pt idx="7601">
                  <c:v>0.33964738249778748</c:v>
                </c:pt>
                <c:pt idx="7602">
                  <c:v>0.33957415819168091</c:v>
                </c:pt>
                <c:pt idx="7603">
                  <c:v>0.33985111117362976</c:v>
                </c:pt>
                <c:pt idx="7604">
                  <c:v>0.3396049439907074</c:v>
                </c:pt>
                <c:pt idx="7605">
                  <c:v>0.33959034085273743</c:v>
                </c:pt>
                <c:pt idx="7606">
                  <c:v>0.33951690793037415</c:v>
                </c:pt>
                <c:pt idx="7607">
                  <c:v>0.33968904614448547</c:v>
                </c:pt>
                <c:pt idx="7608">
                  <c:v>0.33983936905860901</c:v>
                </c:pt>
                <c:pt idx="7609">
                  <c:v>0.3397354781627655</c:v>
                </c:pt>
                <c:pt idx="7610">
                  <c:v>0.34003162384033203</c:v>
                </c:pt>
                <c:pt idx="7611">
                  <c:v>0.33989644050598145</c:v>
                </c:pt>
                <c:pt idx="7612">
                  <c:v>0.3399178683757782</c:v>
                </c:pt>
                <c:pt idx="7613">
                  <c:v>0.3397611677646637</c:v>
                </c:pt>
                <c:pt idx="7614">
                  <c:v>0.33983540534973145</c:v>
                </c:pt>
                <c:pt idx="7615">
                  <c:v>0.3400578498840332</c:v>
                </c:pt>
                <c:pt idx="7616">
                  <c:v>0.33990049362182617</c:v>
                </c:pt>
                <c:pt idx="7617">
                  <c:v>0.33997637033462524</c:v>
                </c:pt>
                <c:pt idx="7618">
                  <c:v>0.33987122774124146</c:v>
                </c:pt>
                <c:pt idx="7619">
                  <c:v>0.34001651406288147</c:v>
                </c:pt>
                <c:pt idx="7620">
                  <c:v>0.34004274010658264</c:v>
                </c:pt>
                <c:pt idx="7621">
                  <c:v>0.33985570073127747</c:v>
                </c:pt>
                <c:pt idx="7622">
                  <c:v>0.34023705124855042</c:v>
                </c:pt>
                <c:pt idx="7623">
                  <c:v>0.34017717838287354</c:v>
                </c:pt>
                <c:pt idx="7624">
                  <c:v>0.34026265144348145</c:v>
                </c:pt>
                <c:pt idx="7625">
                  <c:v>0.33995041251182556</c:v>
                </c:pt>
                <c:pt idx="7626">
                  <c:v>0.34001240134239197</c:v>
                </c:pt>
                <c:pt idx="7627">
                  <c:v>0.3402685821056366</c:v>
                </c:pt>
                <c:pt idx="7628">
                  <c:v>0.34010380506515503</c:v>
                </c:pt>
                <c:pt idx="7629">
                  <c:v>0.34019184112548828</c:v>
                </c:pt>
                <c:pt idx="7630">
                  <c:v>0.3402838408946991</c:v>
                </c:pt>
                <c:pt idx="7631">
                  <c:v>0.34049946069717407</c:v>
                </c:pt>
                <c:pt idx="7632">
                  <c:v>0.34024164080619812</c:v>
                </c:pt>
                <c:pt idx="7633">
                  <c:v>0.34027820825576782</c:v>
                </c:pt>
                <c:pt idx="7634">
                  <c:v>0.34031522274017334</c:v>
                </c:pt>
                <c:pt idx="7635">
                  <c:v>0.34030485153198242</c:v>
                </c:pt>
                <c:pt idx="7636">
                  <c:v>0.34018349647521973</c:v>
                </c:pt>
                <c:pt idx="7637">
                  <c:v>0.34031188488006592</c:v>
                </c:pt>
                <c:pt idx="7638">
                  <c:v>0.34047114849090576</c:v>
                </c:pt>
                <c:pt idx="7639">
                  <c:v>0.34025347232818604</c:v>
                </c:pt>
                <c:pt idx="7640">
                  <c:v>0.34043347835540771</c:v>
                </c:pt>
                <c:pt idx="7641">
                  <c:v>0.3403649628162384</c:v>
                </c:pt>
                <c:pt idx="7642">
                  <c:v>0.34040465950965881</c:v>
                </c:pt>
                <c:pt idx="7643">
                  <c:v>0.34027543663978577</c:v>
                </c:pt>
                <c:pt idx="7644">
                  <c:v>0.3403012752532959</c:v>
                </c:pt>
                <c:pt idx="7645">
                  <c:v>0.34042161703109741</c:v>
                </c:pt>
                <c:pt idx="7646">
                  <c:v>0.34017348289489746</c:v>
                </c:pt>
                <c:pt idx="7647">
                  <c:v>0.34031352400779724</c:v>
                </c:pt>
                <c:pt idx="7648">
                  <c:v>0.34040507674217224</c:v>
                </c:pt>
                <c:pt idx="7649">
                  <c:v>0.34038800001144409</c:v>
                </c:pt>
                <c:pt idx="7650">
                  <c:v>0.3403480052947998</c:v>
                </c:pt>
                <c:pt idx="7651">
                  <c:v>0.3405090868473053</c:v>
                </c:pt>
                <c:pt idx="7652">
                  <c:v>0.34060859680175781</c:v>
                </c:pt>
                <c:pt idx="7653">
                  <c:v>0.34045493602752686</c:v>
                </c:pt>
                <c:pt idx="7654">
                  <c:v>0.34041348099708557</c:v>
                </c:pt>
                <c:pt idx="7655">
                  <c:v>0.34071692824363708</c:v>
                </c:pt>
                <c:pt idx="7656">
                  <c:v>0.34048247337341309</c:v>
                </c:pt>
                <c:pt idx="7657">
                  <c:v>0.34041070938110352</c:v>
                </c:pt>
                <c:pt idx="7658">
                  <c:v>0.3407038152217865</c:v>
                </c:pt>
                <c:pt idx="7659">
                  <c:v>0.34058856964111328</c:v>
                </c:pt>
                <c:pt idx="7660">
                  <c:v>0.34048029780387878</c:v>
                </c:pt>
                <c:pt idx="7661">
                  <c:v>0.34052383899688721</c:v>
                </c:pt>
                <c:pt idx="7662">
                  <c:v>0.34082016348838806</c:v>
                </c:pt>
                <c:pt idx="7663">
                  <c:v>0.34065061807632446</c:v>
                </c:pt>
                <c:pt idx="7664">
                  <c:v>0.34043768048286438</c:v>
                </c:pt>
                <c:pt idx="7665">
                  <c:v>0.34070676565170288</c:v>
                </c:pt>
                <c:pt idx="7666">
                  <c:v>0.34065628051757812</c:v>
                </c:pt>
                <c:pt idx="7667">
                  <c:v>0.34046986699104309</c:v>
                </c:pt>
                <c:pt idx="7668">
                  <c:v>0.34044170379638672</c:v>
                </c:pt>
                <c:pt idx="7669">
                  <c:v>0.34086549282073975</c:v>
                </c:pt>
                <c:pt idx="7670">
                  <c:v>0.34088298678398132</c:v>
                </c:pt>
                <c:pt idx="7671">
                  <c:v>0.34068983793258667</c:v>
                </c:pt>
                <c:pt idx="7672">
                  <c:v>0.34081605076789856</c:v>
                </c:pt>
                <c:pt idx="7673">
                  <c:v>0.3409823477268219</c:v>
                </c:pt>
                <c:pt idx="7674">
                  <c:v>0.34070912003517151</c:v>
                </c:pt>
                <c:pt idx="7675">
                  <c:v>0.3407338559627533</c:v>
                </c:pt>
                <c:pt idx="7676">
                  <c:v>0.34106442332267761</c:v>
                </c:pt>
                <c:pt idx="7677">
                  <c:v>0.34093338251113892</c:v>
                </c:pt>
                <c:pt idx="7678">
                  <c:v>0.34087702631950378</c:v>
                </c:pt>
                <c:pt idx="7679">
                  <c:v>0.34110024571418762</c:v>
                </c:pt>
                <c:pt idx="7680">
                  <c:v>0.34129676222801208</c:v>
                </c:pt>
                <c:pt idx="7681">
                  <c:v>0.34103432297706604</c:v>
                </c:pt>
                <c:pt idx="7682">
                  <c:v>0.34113329648971558</c:v>
                </c:pt>
                <c:pt idx="7683">
                  <c:v>0.34139326214790344</c:v>
                </c:pt>
                <c:pt idx="7684">
                  <c:v>0.34125488996505737</c:v>
                </c:pt>
                <c:pt idx="7685">
                  <c:v>0.34117671847343445</c:v>
                </c:pt>
                <c:pt idx="7686">
                  <c:v>0.34137719869613647</c:v>
                </c:pt>
                <c:pt idx="7687">
                  <c:v>0.34125405550003052</c:v>
                </c:pt>
                <c:pt idx="7688">
                  <c:v>0.34122201800346375</c:v>
                </c:pt>
                <c:pt idx="7689">
                  <c:v>0.34115654230117798</c:v>
                </c:pt>
                <c:pt idx="7690">
                  <c:v>0.34129601716995239</c:v>
                </c:pt>
                <c:pt idx="7691">
                  <c:v>0.34106665849685669</c:v>
                </c:pt>
                <c:pt idx="7692">
                  <c:v>0.34128245711326599</c:v>
                </c:pt>
                <c:pt idx="7693">
                  <c:v>0.34144490957260132</c:v>
                </c:pt>
                <c:pt idx="7694">
                  <c:v>0.34151360392570496</c:v>
                </c:pt>
                <c:pt idx="7695">
                  <c:v>0.34127670526504517</c:v>
                </c:pt>
                <c:pt idx="7696">
                  <c:v>0.34140107035636902</c:v>
                </c:pt>
                <c:pt idx="7697">
                  <c:v>0.3413412868976593</c:v>
                </c:pt>
                <c:pt idx="7698">
                  <c:v>0.34121400117874146</c:v>
                </c:pt>
                <c:pt idx="7699">
                  <c:v>0.34124970436096191</c:v>
                </c:pt>
                <c:pt idx="7700">
                  <c:v>0.34136968851089478</c:v>
                </c:pt>
                <c:pt idx="7701">
                  <c:v>0.34158501029014587</c:v>
                </c:pt>
                <c:pt idx="7702">
                  <c:v>0.34131273627281189</c:v>
                </c:pt>
                <c:pt idx="7703">
                  <c:v>0.34145238995552063</c:v>
                </c:pt>
                <c:pt idx="7704">
                  <c:v>0.3413349986076355</c:v>
                </c:pt>
                <c:pt idx="7705">
                  <c:v>0.34141257405281067</c:v>
                </c:pt>
                <c:pt idx="7706">
                  <c:v>0.34128811955451965</c:v>
                </c:pt>
                <c:pt idx="7707">
                  <c:v>0.34138292074203491</c:v>
                </c:pt>
                <c:pt idx="7708">
                  <c:v>0.34142228960990906</c:v>
                </c:pt>
                <c:pt idx="7709">
                  <c:v>0.34148654341697693</c:v>
                </c:pt>
                <c:pt idx="7710">
                  <c:v>0.34141477942466736</c:v>
                </c:pt>
                <c:pt idx="7711">
                  <c:v>0.34148213267326355</c:v>
                </c:pt>
                <c:pt idx="7712">
                  <c:v>0.34156659245491028</c:v>
                </c:pt>
                <c:pt idx="7713">
                  <c:v>0.34137848019599915</c:v>
                </c:pt>
                <c:pt idx="7714">
                  <c:v>0.34141570329666138</c:v>
                </c:pt>
                <c:pt idx="7715">
                  <c:v>0.34142458438873291</c:v>
                </c:pt>
                <c:pt idx="7716">
                  <c:v>0.34156253933906555</c:v>
                </c:pt>
                <c:pt idx="7717">
                  <c:v>0.34144604206085205</c:v>
                </c:pt>
                <c:pt idx="7718">
                  <c:v>0.34159994125366211</c:v>
                </c:pt>
                <c:pt idx="7719">
                  <c:v>0.34176412224769592</c:v>
                </c:pt>
                <c:pt idx="7720">
                  <c:v>0.34138157963752747</c:v>
                </c:pt>
                <c:pt idx="7721">
                  <c:v>0.34142285585403442</c:v>
                </c:pt>
                <c:pt idx="7722">
                  <c:v>0.34158527851104736</c:v>
                </c:pt>
                <c:pt idx="7723">
                  <c:v>0.34151932597160339</c:v>
                </c:pt>
                <c:pt idx="7724">
                  <c:v>0.34146738052368164</c:v>
                </c:pt>
                <c:pt idx="7725">
                  <c:v>0.34182310104370117</c:v>
                </c:pt>
                <c:pt idx="7726">
                  <c:v>0.3418789803981781</c:v>
                </c:pt>
                <c:pt idx="7727">
                  <c:v>0.34163364768028259</c:v>
                </c:pt>
                <c:pt idx="7728">
                  <c:v>0.34167921543121338</c:v>
                </c:pt>
                <c:pt idx="7729">
                  <c:v>0.34185484051704407</c:v>
                </c:pt>
                <c:pt idx="7730">
                  <c:v>0.34158119559288025</c:v>
                </c:pt>
                <c:pt idx="7731">
                  <c:v>0.34175488352775574</c:v>
                </c:pt>
                <c:pt idx="7732">
                  <c:v>0.3421383798122406</c:v>
                </c:pt>
                <c:pt idx="7733">
                  <c:v>0.34192046523094177</c:v>
                </c:pt>
                <c:pt idx="7734">
                  <c:v>0.34175127744674683</c:v>
                </c:pt>
                <c:pt idx="7735">
                  <c:v>0.34199133515357971</c:v>
                </c:pt>
                <c:pt idx="7736">
                  <c:v>0.34195879101753235</c:v>
                </c:pt>
                <c:pt idx="7737">
                  <c:v>0.34165871143341064</c:v>
                </c:pt>
                <c:pt idx="7738">
                  <c:v>0.34203463792800903</c:v>
                </c:pt>
                <c:pt idx="7739">
                  <c:v>0.34231248497962952</c:v>
                </c:pt>
                <c:pt idx="7740">
                  <c:v>0.34213981032371521</c:v>
                </c:pt>
                <c:pt idx="7741">
                  <c:v>0.34196034073829651</c:v>
                </c:pt>
                <c:pt idx="7742">
                  <c:v>0.34231707453727722</c:v>
                </c:pt>
                <c:pt idx="7743">
                  <c:v>0.34211018681526184</c:v>
                </c:pt>
                <c:pt idx="7744">
                  <c:v>0.34185388684272766</c:v>
                </c:pt>
                <c:pt idx="7745">
                  <c:v>0.34223130345344543</c:v>
                </c:pt>
                <c:pt idx="7746">
                  <c:v>0.34238621592521667</c:v>
                </c:pt>
                <c:pt idx="7747">
                  <c:v>0.34223067760467529</c:v>
                </c:pt>
                <c:pt idx="7748">
                  <c:v>0.3422636091709137</c:v>
                </c:pt>
                <c:pt idx="7749">
                  <c:v>0.34240853786468506</c:v>
                </c:pt>
                <c:pt idx="7750">
                  <c:v>0.34215849637985229</c:v>
                </c:pt>
                <c:pt idx="7751">
                  <c:v>0.34220424294471741</c:v>
                </c:pt>
                <c:pt idx="7752">
                  <c:v>0.34225237369537354</c:v>
                </c:pt>
                <c:pt idx="7753">
                  <c:v>0.34250649809837341</c:v>
                </c:pt>
                <c:pt idx="7754">
                  <c:v>0.34228771924972534</c:v>
                </c:pt>
                <c:pt idx="7755">
                  <c:v>0.34239321947097778</c:v>
                </c:pt>
                <c:pt idx="7756">
                  <c:v>0.34232118725776672</c:v>
                </c:pt>
                <c:pt idx="7757">
                  <c:v>0.34221991896629333</c:v>
                </c:pt>
                <c:pt idx="7758">
                  <c:v>0.34234678745269775</c:v>
                </c:pt>
                <c:pt idx="7759">
                  <c:v>0.34263044595718384</c:v>
                </c:pt>
                <c:pt idx="7760">
                  <c:v>0.34278383851051331</c:v>
                </c:pt>
                <c:pt idx="7761">
                  <c:v>0.34277227520942688</c:v>
                </c:pt>
                <c:pt idx="7762">
                  <c:v>0.34276962280273438</c:v>
                </c:pt>
                <c:pt idx="7763">
                  <c:v>0.3424675464630127</c:v>
                </c:pt>
                <c:pt idx="7764">
                  <c:v>0.34254750609397888</c:v>
                </c:pt>
                <c:pt idx="7765">
                  <c:v>0.342507004737854</c:v>
                </c:pt>
                <c:pt idx="7766">
                  <c:v>0.34292113780975342</c:v>
                </c:pt>
                <c:pt idx="7767">
                  <c:v>0.34297683835029602</c:v>
                </c:pt>
                <c:pt idx="7768">
                  <c:v>0.34314662218093872</c:v>
                </c:pt>
                <c:pt idx="7769">
                  <c:v>0.34288963675498962</c:v>
                </c:pt>
                <c:pt idx="7770">
                  <c:v>0.34282836318016052</c:v>
                </c:pt>
                <c:pt idx="7771">
                  <c:v>0.34260830283164978</c:v>
                </c:pt>
                <c:pt idx="7772">
                  <c:v>0.34287738800048828</c:v>
                </c:pt>
                <c:pt idx="7773">
                  <c:v>0.34303048253059387</c:v>
                </c:pt>
                <c:pt idx="7774">
                  <c:v>0.34322661161422729</c:v>
                </c:pt>
                <c:pt idx="7775">
                  <c:v>0.34365952014923096</c:v>
                </c:pt>
                <c:pt idx="7776">
                  <c:v>0.34338513016700745</c:v>
                </c:pt>
                <c:pt idx="7777">
                  <c:v>0.34317764639854431</c:v>
                </c:pt>
                <c:pt idx="7778">
                  <c:v>0.34309861063957214</c:v>
                </c:pt>
                <c:pt idx="7779">
                  <c:v>0.34338605403900146</c:v>
                </c:pt>
                <c:pt idx="7780">
                  <c:v>0.34329774975776672</c:v>
                </c:pt>
                <c:pt idx="7781">
                  <c:v>0.34369900822639465</c:v>
                </c:pt>
                <c:pt idx="7782">
                  <c:v>0.34363922476768494</c:v>
                </c:pt>
                <c:pt idx="7783">
                  <c:v>0.3436933159828186</c:v>
                </c:pt>
                <c:pt idx="7784">
                  <c:v>0.34322217106819153</c:v>
                </c:pt>
                <c:pt idx="7785">
                  <c:v>0.34351018071174622</c:v>
                </c:pt>
                <c:pt idx="7786">
                  <c:v>0.34349235892295837</c:v>
                </c:pt>
                <c:pt idx="7787">
                  <c:v>0.3436397910118103</c:v>
                </c:pt>
                <c:pt idx="7788">
                  <c:v>0.34363892674446106</c:v>
                </c:pt>
                <c:pt idx="7789">
                  <c:v>0.34379708766937256</c:v>
                </c:pt>
                <c:pt idx="7790">
                  <c:v>0.34348002076148987</c:v>
                </c:pt>
                <c:pt idx="7791">
                  <c:v>0.34330907464027405</c:v>
                </c:pt>
                <c:pt idx="7792">
                  <c:v>0.34356275200843811</c:v>
                </c:pt>
                <c:pt idx="7793">
                  <c:v>0.34360870718955994</c:v>
                </c:pt>
                <c:pt idx="7794">
                  <c:v>0.34396398067474365</c:v>
                </c:pt>
                <c:pt idx="7795">
                  <c:v>0.34388497471809387</c:v>
                </c:pt>
                <c:pt idx="7796">
                  <c:v>0.34410235285758972</c:v>
                </c:pt>
                <c:pt idx="7797">
                  <c:v>0.34357330203056335</c:v>
                </c:pt>
                <c:pt idx="7798">
                  <c:v>0.34363833069801331</c:v>
                </c:pt>
                <c:pt idx="7799">
                  <c:v>0.34368741512298584</c:v>
                </c:pt>
                <c:pt idx="7800">
                  <c:v>0.34400269389152527</c:v>
                </c:pt>
                <c:pt idx="7801">
                  <c:v>0.34402990341186523</c:v>
                </c:pt>
                <c:pt idx="7802">
                  <c:v>0.34418189525604248</c:v>
                </c:pt>
                <c:pt idx="7803">
                  <c:v>0.34391656517982483</c:v>
                </c:pt>
                <c:pt idx="7804">
                  <c:v>0.3435986340045929</c:v>
                </c:pt>
                <c:pt idx="7805">
                  <c:v>0.34372368454933167</c:v>
                </c:pt>
                <c:pt idx="7806">
                  <c:v>0.34388741850852966</c:v>
                </c:pt>
                <c:pt idx="7807">
                  <c:v>0.34416541457176208</c:v>
                </c:pt>
                <c:pt idx="7808">
                  <c:v>0.34419041872024536</c:v>
                </c:pt>
                <c:pt idx="7809">
                  <c:v>0.34429299831390381</c:v>
                </c:pt>
                <c:pt idx="7810">
                  <c:v>0.34383127093315125</c:v>
                </c:pt>
                <c:pt idx="7811">
                  <c:v>0.34371793270111084</c:v>
                </c:pt>
                <c:pt idx="7812">
                  <c:v>0.34377318620681763</c:v>
                </c:pt>
                <c:pt idx="7813">
                  <c:v>0.34432685375213623</c:v>
                </c:pt>
                <c:pt idx="7814">
                  <c:v>0.34436926245689392</c:v>
                </c:pt>
                <c:pt idx="7815">
                  <c:v>0.34454643726348877</c:v>
                </c:pt>
                <c:pt idx="7816">
                  <c:v>0.3442816436290741</c:v>
                </c:pt>
                <c:pt idx="7817">
                  <c:v>0.3439546525478363</c:v>
                </c:pt>
                <c:pt idx="7818">
                  <c:v>0.34376239776611328</c:v>
                </c:pt>
                <c:pt idx="7819">
                  <c:v>0.34418973326683044</c:v>
                </c:pt>
                <c:pt idx="7820">
                  <c:v>0.34426960349082947</c:v>
                </c:pt>
                <c:pt idx="7821">
                  <c:v>0.3445565402507782</c:v>
                </c:pt>
                <c:pt idx="7822">
                  <c:v>0.344806969165802</c:v>
                </c:pt>
                <c:pt idx="7823">
                  <c:v>0.34445855021476746</c:v>
                </c:pt>
                <c:pt idx="7824">
                  <c:v>0.34393694996833801</c:v>
                </c:pt>
                <c:pt idx="7825">
                  <c:v>0.34412971138954163</c:v>
                </c:pt>
                <c:pt idx="7826">
                  <c:v>0.34435021877288818</c:v>
                </c:pt>
                <c:pt idx="7827">
                  <c:v>0.34435883164405823</c:v>
                </c:pt>
                <c:pt idx="7828">
                  <c:v>0.34461119771003723</c:v>
                </c:pt>
                <c:pt idx="7829">
                  <c:v>0.34452968835830688</c:v>
                </c:pt>
                <c:pt idx="7830">
                  <c:v>0.34412920475006104</c:v>
                </c:pt>
                <c:pt idx="7831">
                  <c:v>0.34400004148483276</c:v>
                </c:pt>
                <c:pt idx="7832">
                  <c:v>0.34432774782180786</c:v>
                </c:pt>
                <c:pt idx="7833">
                  <c:v>0.34451118111610413</c:v>
                </c:pt>
                <c:pt idx="7834">
                  <c:v>0.34481993317604065</c:v>
                </c:pt>
                <c:pt idx="7835">
                  <c:v>0.3448508083820343</c:v>
                </c:pt>
                <c:pt idx="7836">
                  <c:v>0.34452995657920837</c:v>
                </c:pt>
                <c:pt idx="7837">
                  <c:v>0.34413018822669983</c:v>
                </c:pt>
                <c:pt idx="7838">
                  <c:v>0.34421494603157043</c:v>
                </c:pt>
                <c:pt idx="7839">
                  <c:v>0.34431919455528259</c:v>
                </c:pt>
                <c:pt idx="7840">
                  <c:v>0.344747394323349</c:v>
                </c:pt>
                <c:pt idx="7841">
                  <c:v>0.34504410624504089</c:v>
                </c:pt>
                <c:pt idx="7842">
                  <c:v>0.34492650628089905</c:v>
                </c:pt>
                <c:pt idx="7843">
                  <c:v>0.34456858038902283</c:v>
                </c:pt>
                <c:pt idx="7844">
                  <c:v>0.3443845808506012</c:v>
                </c:pt>
                <c:pt idx="7845">
                  <c:v>0.34442353248596191</c:v>
                </c:pt>
                <c:pt idx="7846">
                  <c:v>0.34462648630142212</c:v>
                </c:pt>
                <c:pt idx="7847">
                  <c:v>0.3450978696346283</c:v>
                </c:pt>
                <c:pt idx="7848">
                  <c:v>0.34509009122848511</c:v>
                </c:pt>
                <c:pt idx="7849">
                  <c:v>0.34500080347061157</c:v>
                </c:pt>
                <c:pt idx="7850">
                  <c:v>0.34470951557159424</c:v>
                </c:pt>
                <c:pt idx="7851">
                  <c:v>0.34470522403717041</c:v>
                </c:pt>
                <c:pt idx="7852">
                  <c:v>0.34462961554527283</c:v>
                </c:pt>
                <c:pt idx="7853">
                  <c:v>0.34504950046539307</c:v>
                </c:pt>
                <c:pt idx="7854">
                  <c:v>0.34517177939414978</c:v>
                </c:pt>
                <c:pt idx="7855">
                  <c:v>0.34511411190032959</c:v>
                </c:pt>
                <c:pt idx="7856">
                  <c:v>0.34480994939804077</c:v>
                </c:pt>
                <c:pt idx="7857">
                  <c:v>0.3449503481388092</c:v>
                </c:pt>
                <c:pt idx="7858">
                  <c:v>0.34484574198722839</c:v>
                </c:pt>
                <c:pt idx="7859">
                  <c:v>0.34512755274772644</c:v>
                </c:pt>
                <c:pt idx="7860">
                  <c:v>0.34523504972457886</c:v>
                </c:pt>
                <c:pt idx="7861">
                  <c:v>0.34530267119407654</c:v>
                </c:pt>
                <c:pt idx="7862">
                  <c:v>0.34499296545982361</c:v>
                </c:pt>
                <c:pt idx="7863">
                  <c:v>0.34484231472015381</c:v>
                </c:pt>
                <c:pt idx="7864">
                  <c:v>0.34399470686912537</c:v>
                </c:pt>
                <c:pt idx="7865">
                  <c:v>0.34415799379348755</c:v>
                </c:pt>
                <c:pt idx="7866">
                  <c:v>0.34455147385597229</c:v>
                </c:pt>
                <c:pt idx="7867">
                  <c:v>0.34467059373855591</c:v>
                </c:pt>
                <c:pt idx="7868">
                  <c:v>0.34490352869033813</c:v>
                </c:pt>
                <c:pt idx="7869">
                  <c:v>0.34526887536048889</c:v>
                </c:pt>
                <c:pt idx="7870">
                  <c:v>0.34499213099479675</c:v>
                </c:pt>
                <c:pt idx="7871">
                  <c:v>0.34502589702606201</c:v>
                </c:pt>
                <c:pt idx="7872">
                  <c:v>0.34544864296913147</c:v>
                </c:pt>
                <c:pt idx="7873">
                  <c:v>0.34540152549743652</c:v>
                </c:pt>
                <c:pt idx="7874">
                  <c:v>0.34537199139595032</c:v>
                </c:pt>
                <c:pt idx="7875">
                  <c:v>0.34544050693511963</c:v>
                </c:pt>
                <c:pt idx="7876">
                  <c:v>0.34489503502845764</c:v>
                </c:pt>
                <c:pt idx="7877">
                  <c:v>0.34487611055374146</c:v>
                </c:pt>
                <c:pt idx="7878">
                  <c:v>0.3453342616558075</c:v>
                </c:pt>
                <c:pt idx="7879">
                  <c:v>0.34557604789733887</c:v>
                </c:pt>
                <c:pt idx="7880">
                  <c:v>0.34547817707061768</c:v>
                </c:pt>
                <c:pt idx="7881">
                  <c:v>0.34568712115287781</c:v>
                </c:pt>
                <c:pt idx="7882">
                  <c:v>0.34524226188659668</c:v>
                </c:pt>
                <c:pt idx="7883">
                  <c:v>0.34493571519851685</c:v>
                </c:pt>
                <c:pt idx="7884">
                  <c:v>0.34509611129760742</c:v>
                </c:pt>
                <c:pt idx="7885">
                  <c:v>0.34564429521560669</c:v>
                </c:pt>
                <c:pt idx="7886">
                  <c:v>0.34582355618476868</c:v>
                </c:pt>
                <c:pt idx="7887">
                  <c:v>0.34582069516181946</c:v>
                </c:pt>
                <c:pt idx="7888">
                  <c:v>0.34586873650550842</c:v>
                </c:pt>
                <c:pt idx="7889">
                  <c:v>0.34536594152450562</c:v>
                </c:pt>
                <c:pt idx="7890">
                  <c:v>0.34536546468734741</c:v>
                </c:pt>
                <c:pt idx="7891">
                  <c:v>0.34575730562210083</c:v>
                </c:pt>
                <c:pt idx="7892">
                  <c:v>0.34604355692863464</c:v>
                </c:pt>
                <c:pt idx="7893">
                  <c:v>0.34584948420524597</c:v>
                </c:pt>
                <c:pt idx="7894">
                  <c:v>0.34601801633834839</c:v>
                </c:pt>
                <c:pt idx="7895">
                  <c:v>0.34551885724067688</c:v>
                </c:pt>
                <c:pt idx="7896">
                  <c:v>0.34550642967224121</c:v>
                </c:pt>
                <c:pt idx="7897">
                  <c:v>0.34580489993095398</c:v>
                </c:pt>
                <c:pt idx="7898">
                  <c:v>0.34617090225219727</c:v>
                </c:pt>
                <c:pt idx="7899">
                  <c:v>0.34623679518699646</c:v>
                </c:pt>
                <c:pt idx="7900">
                  <c:v>0.34651091694831848</c:v>
                </c:pt>
                <c:pt idx="7901">
                  <c:v>0.34584420919418335</c:v>
                </c:pt>
                <c:pt idx="7902">
                  <c:v>0.34581628441810608</c:v>
                </c:pt>
                <c:pt idx="7903">
                  <c:v>0.3459160327911377</c:v>
                </c:pt>
                <c:pt idx="7904">
                  <c:v>0.34618788957595825</c:v>
                </c:pt>
                <c:pt idx="7905">
                  <c:v>0.34639525413513184</c:v>
                </c:pt>
                <c:pt idx="7906">
                  <c:v>0.34776210784912109</c:v>
                </c:pt>
                <c:pt idx="7907">
                  <c:v>0.34753933548927307</c:v>
                </c:pt>
                <c:pt idx="7908">
                  <c:v>0.34737420082092285</c:v>
                </c:pt>
                <c:pt idx="7909">
                  <c:v>0.34741315245628357</c:v>
                </c:pt>
                <c:pt idx="7910">
                  <c:v>0.34773156046867371</c:v>
                </c:pt>
                <c:pt idx="7911">
                  <c:v>0.34793335199356079</c:v>
                </c:pt>
                <c:pt idx="7912">
                  <c:v>0.34863761067390442</c:v>
                </c:pt>
                <c:pt idx="7913">
                  <c:v>0.34835368394851685</c:v>
                </c:pt>
                <c:pt idx="7914">
                  <c:v>0.34807643294334412</c:v>
                </c:pt>
                <c:pt idx="7915">
                  <c:v>0.34766802191734314</c:v>
                </c:pt>
                <c:pt idx="7916">
                  <c:v>0.34803652763366699</c:v>
                </c:pt>
                <c:pt idx="7917">
                  <c:v>0.34822151064872742</c:v>
                </c:pt>
                <c:pt idx="7918">
                  <c:v>0.34854671359062195</c:v>
                </c:pt>
                <c:pt idx="7919">
                  <c:v>0.34838283061981201</c:v>
                </c:pt>
                <c:pt idx="7920">
                  <c:v>0.34836083650588989</c:v>
                </c:pt>
                <c:pt idx="7921">
                  <c:v>0.34766539931297302</c:v>
                </c:pt>
                <c:pt idx="7922">
                  <c:v>0.34785434603691101</c:v>
                </c:pt>
                <c:pt idx="7923">
                  <c:v>0.34810802340507507</c:v>
                </c:pt>
                <c:pt idx="7924">
                  <c:v>0.34852606058120728</c:v>
                </c:pt>
                <c:pt idx="7925">
                  <c:v>0.34833642840385437</c:v>
                </c:pt>
                <c:pt idx="7926">
                  <c:v>0.34848025441169739</c:v>
                </c:pt>
                <c:pt idx="7927">
                  <c:v>0.34784755110740662</c:v>
                </c:pt>
                <c:pt idx="7928">
                  <c:v>0.34788873791694641</c:v>
                </c:pt>
                <c:pt idx="7929">
                  <c:v>0.34818574786186218</c:v>
                </c:pt>
                <c:pt idx="7930">
                  <c:v>0.34850820899009705</c:v>
                </c:pt>
                <c:pt idx="7931">
                  <c:v>0.34833639860153198</c:v>
                </c:pt>
                <c:pt idx="7932">
                  <c:v>0.34852716326713562</c:v>
                </c:pt>
                <c:pt idx="7933">
                  <c:v>0.34789198637008667</c:v>
                </c:pt>
                <c:pt idx="7934">
                  <c:v>0.34788593649864197</c:v>
                </c:pt>
                <c:pt idx="7935">
                  <c:v>0.3480512797832489</c:v>
                </c:pt>
                <c:pt idx="7936">
                  <c:v>0.34853601455688477</c:v>
                </c:pt>
                <c:pt idx="7937">
                  <c:v>0.34846717119216919</c:v>
                </c:pt>
                <c:pt idx="7938">
                  <c:v>0.34841892123222351</c:v>
                </c:pt>
                <c:pt idx="7939">
                  <c:v>0.34788164496421814</c:v>
                </c:pt>
                <c:pt idx="7940">
                  <c:v>0.34797510504722595</c:v>
                </c:pt>
                <c:pt idx="7941">
                  <c:v>0.34804162383079529</c:v>
                </c:pt>
                <c:pt idx="7942">
                  <c:v>0.34847599267959595</c:v>
                </c:pt>
                <c:pt idx="7943">
                  <c:v>0.34875494241714478</c:v>
                </c:pt>
                <c:pt idx="7944">
                  <c:v>0.34878402948379517</c:v>
                </c:pt>
                <c:pt idx="7945">
                  <c:v>0.34816324710845947</c:v>
                </c:pt>
                <c:pt idx="7946">
                  <c:v>0.34816771745681763</c:v>
                </c:pt>
                <c:pt idx="7947">
                  <c:v>0.34816655516624451</c:v>
                </c:pt>
                <c:pt idx="7948">
                  <c:v>0.3483009934425354</c:v>
                </c:pt>
                <c:pt idx="7949">
                  <c:v>0.34871548414230347</c:v>
                </c:pt>
                <c:pt idx="7950">
                  <c:v>0.34894382953643799</c:v>
                </c:pt>
                <c:pt idx="7951">
                  <c:v>0.34841814637184143</c:v>
                </c:pt>
                <c:pt idx="7952">
                  <c:v>0.34834033250808716</c:v>
                </c:pt>
                <c:pt idx="7953">
                  <c:v>0.34832450747489929</c:v>
                </c:pt>
                <c:pt idx="7954">
                  <c:v>0.3483130931854248</c:v>
                </c:pt>
                <c:pt idx="7955">
                  <c:v>0.34876716136932373</c:v>
                </c:pt>
                <c:pt idx="7956">
                  <c:v>0.34888747334480286</c:v>
                </c:pt>
                <c:pt idx="7957">
                  <c:v>0.34855732321739197</c:v>
                </c:pt>
                <c:pt idx="7958">
                  <c:v>0.34845694899559021</c:v>
                </c:pt>
                <c:pt idx="7959">
                  <c:v>0.34834998846054077</c:v>
                </c:pt>
                <c:pt idx="7960">
                  <c:v>0.34839141368865967</c:v>
                </c:pt>
                <c:pt idx="7961">
                  <c:v>0.34910273551940918</c:v>
                </c:pt>
                <c:pt idx="7962">
                  <c:v>0.34907239675521851</c:v>
                </c:pt>
                <c:pt idx="7963">
                  <c:v>0.34883639216423035</c:v>
                </c:pt>
                <c:pt idx="7964">
                  <c:v>0.34869521856307983</c:v>
                </c:pt>
                <c:pt idx="7965">
                  <c:v>0.34831821918487549</c:v>
                </c:pt>
                <c:pt idx="7966">
                  <c:v>0.34834051132202148</c:v>
                </c:pt>
                <c:pt idx="7967">
                  <c:v>0.34896630048751831</c:v>
                </c:pt>
                <c:pt idx="7968">
                  <c:v>0.34908947348594666</c:v>
                </c:pt>
                <c:pt idx="7969">
                  <c:v>0.34911781549453735</c:v>
                </c:pt>
                <c:pt idx="7970">
                  <c:v>0.34879681468009949</c:v>
                </c:pt>
                <c:pt idx="7971">
                  <c:v>0.34844782948493958</c:v>
                </c:pt>
                <c:pt idx="7972">
                  <c:v>0.34841486811637878</c:v>
                </c:pt>
                <c:pt idx="7973">
                  <c:v>0.34869113564491272</c:v>
                </c:pt>
                <c:pt idx="7974">
                  <c:v>0.34893172979354858</c:v>
                </c:pt>
                <c:pt idx="7975">
                  <c:v>0.3491320013999939</c:v>
                </c:pt>
                <c:pt idx="7976">
                  <c:v>0.34880903363227844</c:v>
                </c:pt>
                <c:pt idx="7977">
                  <c:v>0.34853026270866394</c:v>
                </c:pt>
                <c:pt idx="7978">
                  <c:v>0.3484635055065155</c:v>
                </c:pt>
                <c:pt idx="7979">
                  <c:v>0.34861648082733154</c:v>
                </c:pt>
                <c:pt idx="7980">
                  <c:v>0.34893807768821716</c:v>
                </c:pt>
                <c:pt idx="7981">
                  <c:v>0.34918484091758728</c:v>
                </c:pt>
                <c:pt idx="7982">
                  <c:v>0.34893897175788879</c:v>
                </c:pt>
                <c:pt idx="7983">
                  <c:v>0.34868055582046509</c:v>
                </c:pt>
                <c:pt idx="7984">
                  <c:v>0.34863579273223877</c:v>
                </c:pt>
                <c:pt idx="7985">
                  <c:v>0.34870055317878723</c:v>
                </c:pt>
                <c:pt idx="7986">
                  <c:v>0.34902787208557129</c:v>
                </c:pt>
                <c:pt idx="7987">
                  <c:v>0.34919342398643494</c:v>
                </c:pt>
                <c:pt idx="7988">
                  <c:v>0.34899672865867615</c:v>
                </c:pt>
                <c:pt idx="7989">
                  <c:v>0.34879261255264282</c:v>
                </c:pt>
                <c:pt idx="7990">
                  <c:v>0.34875071048736572</c:v>
                </c:pt>
                <c:pt idx="7991">
                  <c:v>0.3487761914730072</c:v>
                </c:pt>
                <c:pt idx="7992">
                  <c:v>0.34917676448822021</c:v>
                </c:pt>
                <c:pt idx="7993">
                  <c:v>0.34920704364776611</c:v>
                </c:pt>
                <c:pt idx="7994">
                  <c:v>0.34900960326194763</c:v>
                </c:pt>
                <c:pt idx="7995">
                  <c:v>0.34891793131828308</c:v>
                </c:pt>
                <c:pt idx="7996">
                  <c:v>0.34873989224433899</c:v>
                </c:pt>
                <c:pt idx="7997">
                  <c:v>0.34881132841110229</c:v>
                </c:pt>
                <c:pt idx="7998">
                  <c:v>0.34937816858291626</c:v>
                </c:pt>
                <c:pt idx="7999">
                  <c:v>0.3493334949016571</c:v>
                </c:pt>
                <c:pt idx="8000">
                  <c:v>0.34902021288871765</c:v>
                </c:pt>
                <c:pt idx="8001">
                  <c:v>0.34893339872360229</c:v>
                </c:pt>
                <c:pt idx="8002">
                  <c:v>0.34865793585777283</c:v>
                </c:pt>
                <c:pt idx="8003">
                  <c:v>0.34882187843322754</c:v>
                </c:pt>
                <c:pt idx="8004">
                  <c:v>0.34942340850830078</c:v>
                </c:pt>
                <c:pt idx="8005">
                  <c:v>0.34957018494606018</c:v>
                </c:pt>
                <c:pt idx="8006">
                  <c:v>0.34959033131599426</c:v>
                </c:pt>
                <c:pt idx="8007">
                  <c:v>0.34913542866706848</c:v>
                </c:pt>
                <c:pt idx="8008">
                  <c:v>0.34887155890464783</c:v>
                </c:pt>
                <c:pt idx="8009">
                  <c:v>0.34905380010604858</c:v>
                </c:pt>
                <c:pt idx="8010">
                  <c:v>0.34935542941093445</c:v>
                </c:pt>
                <c:pt idx="8011">
                  <c:v>0.34957212209701538</c:v>
                </c:pt>
                <c:pt idx="8012">
                  <c:v>0.34970155358314514</c:v>
                </c:pt>
                <c:pt idx="8013">
                  <c:v>0.34917992353439331</c:v>
                </c:pt>
                <c:pt idx="8014">
                  <c:v>0.34890729188919067</c:v>
                </c:pt>
                <c:pt idx="8015">
                  <c:v>0.34910568594932556</c:v>
                </c:pt>
                <c:pt idx="8016">
                  <c:v>0.34924325346946716</c:v>
                </c:pt>
                <c:pt idx="8017">
                  <c:v>0.3498079776763916</c:v>
                </c:pt>
                <c:pt idx="8018">
                  <c:v>0.34987229108810425</c:v>
                </c:pt>
                <c:pt idx="8019">
                  <c:v>0.34941062331199646</c:v>
                </c:pt>
                <c:pt idx="8020">
                  <c:v>0.34925425052642822</c:v>
                </c:pt>
                <c:pt idx="8021">
                  <c:v>0.34924426674842834</c:v>
                </c:pt>
                <c:pt idx="8022">
                  <c:v>0.34939154982566833</c:v>
                </c:pt>
                <c:pt idx="8023">
                  <c:v>0.35012993216514587</c:v>
                </c:pt>
                <c:pt idx="8024">
                  <c:v>0.34994432330131531</c:v>
                </c:pt>
                <c:pt idx="8025">
                  <c:v>0.34960490465164185</c:v>
                </c:pt>
                <c:pt idx="8026">
                  <c:v>0.34944945573806763</c:v>
                </c:pt>
                <c:pt idx="8027">
                  <c:v>0.34941241145133972</c:v>
                </c:pt>
                <c:pt idx="8028">
                  <c:v>0.349660724401474</c:v>
                </c:pt>
                <c:pt idx="8029">
                  <c:v>0.35011008381843567</c:v>
                </c:pt>
                <c:pt idx="8030">
                  <c:v>0.34985992312431335</c:v>
                </c:pt>
                <c:pt idx="8031">
                  <c:v>0.34958946704864502</c:v>
                </c:pt>
                <c:pt idx="8032">
                  <c:v>0.34947055578231812</c:v>
                </c:pt>
                <c:pt idx="8033">
                  <c:v>0.34941384196281433</c:v>
                </c:pt>
                <c:pt idx="8034">
                  <c:v>0.34985685348510742</c:v>
                </c:pt>
                <c:pt idx="8035">
                  <c:v>0.35028278827667236</c:v>
                </c:pt>
                <c:pt idx="8036">
                  <c:v>0.35013470053672791</c:v>
                </c:pt>
                <c:pt idx="8037">
                  <c:v>0.34981676936149597</c:v>
                </c:pt>
                <c:pt idx="8038">
                  <c:v>0.34970065951347351</c:v>
                </c:pt>
                <c:pt idx="8039">
                  <c:v>0.34961727261543274</c:v>
                </c:pt>
                <c:pt idx="8040">
                  <c:v>0.34999391436576843</c:v>
                </c:pt>
                <c:pt idx="8041">
                  <c:v>0.35010930895805359</c:v>
                </c:pt>
                <c:pt idx="8042">
                  <c:v>0.34998416900634766</c:v>
                </c:pt>
                <c:pt idx="8043">
                  <c:v>0.34984195232391357</c:v>
                </c:pt>
                <c:pt idx="8044">
                  <c:v>0.3496377170085907</c:v>
                </c:pt>
                <c:pt idx="8045">
                  <c:v>0.34983786940574646</c:v>
                </c:pt>
                <c:pt idx="8046">
                  <c:v>0.35006925463676453</c:v>
                </c:pt>
                <c:pt idx="8047">
                  <c:v>0.35025057196617126</c:v>
                </c:pt>
                <c:pt idx="8048">
                  <c:v>0.34997355937957764</c:v>
                </c:pt>
                <c:pt idx="8049">
                  <c:v>0.34981229901313782</c:v>
                </c:pt>
                <c:pt idx="8050">
                  <c:v>0.34962910413742065</c:v>
                </c:pt>
                <c:pt idx="8051">
                  <c:v>0.34976908564567566</c:v>
                </c:pt>
                <c:pt idx="8052">
                  <c:v>0.35012778639793396</c:v>
                </c:pt>
                <c:pt idx="8053">
                  <c:v>0.35040077567100525</c:v>
                </c:pt>
                <c:pt idx="8054">
                  <c:v>0.35022923350334167</c:v>
                </c:pt>
                <c:pt idx="8055">
                  <c:v>0.34988150000572205</c:v>
                </c:pt>
                <c:pt idx="8056">
                  <c:v>0.34980183839797974</c:v>
                </c:pt>
                <c:pt idx="8057">
                  <c:v>0.34978640079498291</c:v>
                </c:pt>
                <c:pt idx="8058">
                  <c:v>0.3502083420753479</c:v>
                </c:pt>
                <c:pt idx="8059">
                  <c:v>0.35034817457199097</c:v>
                </c:pt>
                <c:pt idx="8060">
                  <c:v>0.35001948475837708</c:v>
                </c:pt>
                <c:pt idx="8061">
                  <c:v>0.34986501932144165</c:v>
                </c:pt>
                <c:pt idx="8062">
                  <c:v>0.34978136420249939</c:v>
                </c:pt>
                <c:pt idx="8063">
                  <c:v>0.34987345337867737</c:v>
                </c:pt>
                <c:pt idx="8064">
                  <c:v>0.35045388340950012</c:v>
                </c:pt>
                <c:pt idx="8065">
                  <c:v>0.35037857294082642</c:v>
                </c:pt>
                <c:pt idx="8066">
                  <c:v>0.3499828577041626</c:v>
                </c:pt>
                <c:pt idx="8067">
                  <c:v>0.3499315083026886</c:v>
                </c:pt>
                <c:pt idx="8068">
                  <c:v>0.34968161582946777</c:v>
                </c:pt>
                <c:pt idx="8069">
                  <c:v>0.35008776187896729</c:v>
                </c:pt>
                <c:pt idx="8070">
                  <c:v>0.35047590732574463</c:v>
                </c:pt>
                <c:pt idx="8071">
                  <c:v>0.35022804141044617</c:v>
                </c:pt>
                <c:pt idx="8072">
                  <c:v>0.35008126497268677</c:v>
                </c:pt>
                <c:pt idx="8073">
                  <c:v>0.3498196005821228</c:v>
                </c:pt>
                <c:pt idx="8074">
                  <c:v>0.34974521398544312</c:v>
                </c:pt>
                <c:pt idx="8075">
                  <c:v>0.35016113519668579</c:v>
                </c:pt>
                <c:pt idx="8076">
                  <c:v>0.35018911957740784</c:v>
                </c:pt>
                <c:pt idx="8077">
                  <c:v>0.35010144114494324</c:v>
                </c:pt>
                <c:pt idx="8078">
                  <c:v>0.34999030828475952</c:v>
                </c:pt>
                <c:pt idx="8079">
                  <c:v>0.34971719980239868</c:v>
                </c:pt>
                <c:pt idx="8080">
                  <c:v>0.35004416108131409</c:v>
                </c:pt>
                <c:pt idx="8081">
                  <c:v>0.35021913051605225</c:v>
                </c:pt>
                <c:pt idx="8082">
                  <c:v>0.3502209484577179</c:v>
                </c:pt>
                <c:pt idx="8083">
                  <c:v>0.35013091564178467</c:v>
                </c:pt>
                <c:pt idx="8084">
                  <c:v>0.34984377026557922</c:v>
                </c:pt>
                <c:pt idx="8085">
                  <c:v>0.34987422823905945</c:v>
                </c:pt>
                <c:pt idx="8086">
                  <c:v>0.35007166862487793</c:v>
                </c:pt>
                <c:pt idx="8087">
                  <c:v>0.35029968619346619</c:v>
                </c:pt>
                <c:pt idx="8088">
                  <c:v>0.35036075115203857</c:v>
                </c:pt>
                <c:pt idx="8089">
                  <c:v>0.35017284750938416</c:v>
                </c:pt>
                <c:pt idx="8090">
                  <c:v>0.35001561045646667</c:v>
                </c:pt>
                <c:pt idx="8091">
                  <c:v>0.35014590620994568</c:v>
                </c:pt>
                <c:pt idx="8092">
                  <c:v>0.35026445984840393</c:v>
                </c:pt>
                <c:pt idx="8093">
                  <c:v>0.35047206282615662</c:v>
                </c:pt>
                <c:pt idx="8094">
                  <c:v>0.35044106841087341</c:v>
                </c:pt>
                <c:pt idx="8095">
                  <c:v>0.35006308555603027</c:v>
                </c:pt>
                <c:pt idx="8096">
                  <c:v>0.35013359785079956</c:v>
                </c:pt>
                <c:pt idx="8097">
                  <c:v>0.35007184743881226</c:v>
                </c:pt>
                <c:pt idx="8098">
                  <c:v>0.35032132267951965</c:v>
                </c:pt>
                <c:pt idx="8099">
                  <c:v>0.35065379738807678</c:v>
                </c:pt>
                <c:pt idx="8100">
                  <c:v>0.35042929649353027</c:v>
                </c:pt>
                <c:pt idx="8101">
                  <c:v>0.35037636756896973</c:v>
                </c:pt>
                <c:pt idx="8102">
                  <c:v>0.35025498270988464</c:v>
                </c:pt>
                <c:pt idx="8103">
                  <c:v>0.35029792785644531</c:v>
                </c:pt>
                <c:pt idx="8104">
                  <c:v>0.35062038898468018</c:v>
                </c:pt>
                <c:pt idx="8105">
                  <c:v>0.35071098804473877</c:v>
                </c:pt>
                <c:pt idx="8106">
                  <c:v>0.35047978162765503</c:v>
                </c:pt>
                <c:pt idx="8107">
                  <c:v>0.3504505455493927</c:v>
                </c:pt>
                <c:pt idx="8108">
                  <c:v>0.35034531354904175</c:v>
                </c:pt>
                <c:pt idx="8109">
                  <c:v>0.35055464506149292</c:v>
                </c:pt>
                <c:pt idx="8110">
                  <c:v>0.35068973898887634</c:v>
                </c:pt>
                <c:pt idx="8111">
                  <c:v>0.35054749250411987</c:v>
                </c:pt>
                <c:pt idx="8112">
                  <c:v>0.35067880153656006</c:v>
                </c:pt>
                <c:pt idx="8113">
                  <c:v>0.35037007927894592</c:v>
                </c:pt>
                <c:pt idx="8114">
                  <c:v>0.35055443644523621</c:v>
                </c:pt>
                <c:pt idx="8115">
                  <c:v>0.35075494647026062</c:v>
                </c:pt>
                <c:pt idx="8116">
                  <c:v>0.3505299985408783</c:v>
                </c:pt>
                <c:pt idx="8117">
                  <c:v>0.35077181458473206</c:v>
                </c:pt>
                <c:pt idx="8118">
                  <c:v>0.35059261322021484</c:v>
                </c:pt>
                <c:pt idx="8119">
                  <c:v>0.35063746571540833</c:v>
                </c:pt>
                <c:pt idx="8120">
                  <c:v>0.35099330544471741</c:v>
                </c:pt>
                <c:pt idx="8121">
                  <c:v>0.35069915652275085</c:v>
                </c:pt>
                <c:pt idx="8122">
                  <c:v>0.35066303610801697</c:v>
                </c:pt>
                <c:pt idx="8123">
                  <c:v>0.35055744647979736</c:v>
                </c:pt>
                <c:pt idx="8124">
                  <c:v>0.35056200623512268</c:v>
                </c:pt>
                <c:pt idx="8125">
                  <c:v>0.35095328092575073</c:v>
                </c:pt>
                <c:pt idx="8126">
                  <c:v>0.350909024477005</c:v>
                </c:pt>
                <c:pt idx="8127">
                  <c:v>0.35072916746139526</c:v>
                </c:pt>
                <c:pt idx="8128">
                  <c:v>0.35051637887954712</c:v>
                </c:pt>
                <c:pt idx="8129">
                  <c:v>0.35044634342193604</c:v>
                </c:pt>
                <c:pt idx="8130">
                  <c:v>0.35064420104026794</c:v>
                </c:pt>
                <c:pt idx="8131">
                  <c:v>0.35099917650222778</c:v>
                </c:pt>
                <c:pt idx="8132">
                  <c:v>0.35093408823013306</c:v>
                </c:pt>
                <c:pt idx="8133">
                  <c:v>0.35059329867362976</c:v>
                </c:pt>
                <c:pt idx="8134">
                  <c:v>0.35051801800727844</c:v>
                </c:pt>
                <c:pt idx="8135">
                  <c:v>0.35050338506698608</c:v>
                </c:pt>
                <c:pt idx="8136">
                  <c:v>0.35090941190719604</c:v>
                </c:pt>
                <c:pt idx="8137">
                  <c:v>0.35111230611801147</c:v>
                </c:pt>
                <c:pt idx="8138">
                  <c:v>0.35085728764533997</c:v>
                </c:pt>
                <c:pt idx="8139">
                  <c:v>0.3506377637386322</c:v>
                </c:pt>
                <c:pt idx="8140">
                  <c:v>0.35044774413108826</c:v>
                </c:pt>
                <c:pt idx="8141">
                  <c:v>0.35070604085922241</c:v>
                </c:pt>
                <c:pt idx="8142">
                  <c:v>0.35113048553466797</c:v>
                </c:pt>
                <c:pt idx="8143">
                  <c:v>0.35120895504951477</c:v>
                </c:pt>
                <c:pt idx="8144">
                  <c:v>0.35095497965812683</c:v>
                </c:pt>
                <c:pt idx="8145">
                  <c:v>0.35057109594345093</c:v>
                </c:pt>
                <c:pt idx="8146">
                  <c:v>0.35059884190559387</c:v>
                </c:pt>
                <c:pt idx="8147">
                  <c:v>0.35095924139022827</c:v>
                </c:pt>
                <c:pt idx="8148">
                  <c:v>0.35137426853179932</c:v>
                </c:pt>
                <c:pt idx="8149">
                  <c:v>0.35143423080444336</c:v>
                </c:pt>
                <c:pt idx="8150">
                  <c:v>0.35051506757736206</c:v>
                </c:pt>
                <c:pt idx="8151">
                  <c:v>0.34979990124702454</c:v>
                </c:pt>
                <c:pt idx="8152">
                  <c:v>0.3501274585723877</c:v>
                </c:pt>
                <c:pt idx="8153">
                  <c:v>0.35045075416564941</c:v>
                </c:pt>
                <c:pt idx="8154">
                  <c:v>0.35091322660446167</c:v>
                </c:pt>
                <c:pt idx="8155">
                  <c:v>0.35143640637397766</c:v>
                </c:pt>
                <c:pt idx="8156">
                  <c:v>0.35096612572669983</c:v>
                </c:pt>
                <c:pt idx="8157">
                  <c:v>0.35106512904167175</c:v>
                </c:pt>
                <c:pt idx="8158">
                  <c:v>0.3512742817401886</c:v>
                </c:pt>
                <c:pt idx="8159">
                  <c:v>0.35139924287796021</c:v>
                </c:pt>
                <c:pt idx="8160">
                  <c:v>0.35161074995994568</c:v>
                </c:pt>
                <c:pt idx="8161">
                  <c:v>0.351298987865448</c:v>
                </c:pt>
                <c:pt idx="8162">
                  <c:v>0.3511543869972229</c:v>
                </c:pt>
                <c:pt idx="8163">
                  <c:v>0.35126861929893494</c:v>
                </c:pt>
                <c:pt idx="8164">
                  <c:v>0.35134699940681458</c:v>
                </c:pt>
                <c:pt idx="8165">
                  <c:v>0.35149896144866943</c:v>
                </c:pt>
                <c:pt idx="8166">
                  <c:v>0.35139521956443787</c:v>
                </c:pt>
                <c:pt idx="8167">
                  <c:v>0.35129433870315552</c:v>
                </c:pt>
                <c:pt idx="8168">
                  <c:v>0.35129097104072571</c:v>
                </c:pt>
                <c:pt idx="8169">
                  <c:v>0.35136112570762634</c:v>
                </c:pt>
                <c:pt idx="8170">
                  <c:v>0.35155153274536133</c:v>
                </c:pt>
                <c:pt idx="8171">
                  <c:v>0.35162332653999329</c:v>
                </c:pt>
                <c:pt idx="8172">
                  <c:v>0.35144686698913574</c:v>
                </c:pt>
                <c:pt idx="8173">
                  <c:v>0.35134637355804443</c:v>
                </c:pt>
                <c:pt idx="8174">
                  <c:v>0.35126635432243347</c:v>
                </c:pt>
                <c:pt idx="8175">
                  <c:v>0.3514258861541748</c:v>
                </c:pt>
                <c:pt idx="8176">
                  <c:v>0.35167583823204041</c:v>
                </c:pt>
                <c:pt idx="8177">
                  <c:v>0.35149815678596497</c:v>
                </c:pt>
                <c:pt idx="8178">
                  <c:v>0.35142949223518372</c:v>
                </c:pt>
                <c:pt idx="8179">
                  <c:v>0.35136270523071289</c:v>
                </c:pt>
                <c:pt idx="8180">
                  <c:v>0.35141322016716003</c:v>
                </c:pt>
                <c:pt idx="8181">
                  <c:v>0.35166448354721069</c:v>
                </c:pt>
                <c:pt idx="8182">
                  <c:v>0.35159647464752197</c:v>
                </c:pt>
                <c:pt idx="8183">
                  <c:v>0.35141074657440186</c:v>
                </c:pt>
                <c:pt idx="8184">
                  <c:v>0.35140228271484375</c:v>
                </c:pt>
                <c:pt idx="8185">
                  <c:v>0.35147961974143982</c:v>
                </c:pt>
                <c:pt idx="8186">
                  <c:v>0.3516194224357605</c:v>
                </c:pt>
                <c:pt idx="8187">
                  <c:v>0.35174250602722168</c:v>
                </c:pt>
                <c:pt idx="8188">
                  <c:v>0.35145717859268188</c:v>
                </c:pt>
                <c:pt idx="8189">
                  <c:v>0.35134163498878479</c:v>
                </c:pt>
                <c:pt idx="8190">
                  <c:v>0.35151177644729614</c:v>
                </c:pt>
                <c:pt idx="8191">
                  <c:v>0.35158449411392212</c:v>
                </c:pt>
                <c:pt idx="8192">
                  <c:v>0.3518187403678894</c:v>
                </c:pt>
                <c:pt idx="8193">
                  <c:v>0.35167601704597473</c:v>
                </c:pt>
                <c:pt idx="8194">
                  <c:v>0.35140788555145264</c:v>
                </c:pt>
                <c:pt idx="8195">
                  <c:v>0.3515135645866394</c:v>
                </c:pt>
                <c:pt idx="8196">
                  <c:v>0.35159343481063843</c:v>
                </c:pt>
                <c:pt idx="8197">
                  <c:v>0.3517623245716095</c:v>
                </c:pt>
                <c:pt idx="8198">
                  <c:v>0.35171249508857727</c:v>
                </c:pt>
                <c:pt idx="8199">
                  <c:v>0.35147383809089661</c:v>
                </c:pt>
                <c:pt idx="8200">
                  <c:v>0.35147878527641296</c:v>
                </c:pt>
                <c:pt idx="8201">
                  <c:v>0.35165071487426758</c:v>
                </c:pt>
                <c:pt idx="8202">
                  <c:v>0.35181885957717896</c:v>
                </c:pt>
                <c:pt idx="8203">
                  <c:v>0.35174882411956787</c:v>
                </c:pt>
                <c:pt idx="8204">
                  <c:v>0.35170188546180725</c:v>
                </c:pt>
                <c:pt idx="8205">
                  <c:v>0.35147666931152344</c:v>
                </c:pt>
                <c:pt idx="8206">
                  <c:v>0.3516266942024231</c:v>
                </c:pt>
                <c:pt idx="8207">
                  <c:v>0.35195887088775635</c:v>
                </c:pt>
                <c:pt idx="8208">
                  <c:v>0.3518393337726593</c:v>
                </c:pt>
                <c:pt idx="8209">
                  <c:v>0.35192054510116577</c:v>
                </c:pt>
                <c:pt idx="8210">
                  <c:v>0.35151851177215576</c:v>
                </c:pt>
                <c:pt idx="8211">
                  <c:v>0.35157477855682373</c:v>
                </c:pt>
                <c:pt idx="8212">
                  <c:v>0.35188466310501099</c:v>
                </c:pt>
                <c:pt idx="8213">
                  <c:v>0.35178422927856445</c:v>
                </c:pt>
                <c:pt idx="8214">
                  <c:v>0.35214579105377197</c:v>
                </c:pt>
                <c:pt idx="8215">
                  <c:v>0.35173863172531128</c:v>
                </c:pt>
                <c:pt idx="8216">
                  <c:v>0.35167822241783142</c:v>
                </c:pt>
                <c:pt idx="8217">
                  <c:v>0.35194298624992371</c:v>
                </c:pt>
                <c:pt idx="8218">
                  <c:v>0.35189181566238403</c:v>
                </c:pt>
                <c:pt idx="8219">
                  <c:v>0.35237312316894531</c:v>
                </c:pt>
                <c:pt idx="8220">
                  <c:v>0.3520963191986084</c:v>
                </c:pt>
                <c:pt idx="8221">
                  <c:v>0.35180380940437317</c:v>
                </c:pt>
                <c:pt idx="8222">
                  <c:v>0.35186010599136353</c:v>
                </c:pt>
                <c:pt idx="8223">
                  <c:v>0.35183185338973999</c:v>
                </c:pt>
                <c:pt idx="8224">
                  <c:v>0.3522396981716156</c:v>
                </c:pt>
                <c:pt idx="8225">
                  <c:v>0.35228663682937622</c:v>
                </c:pt>
                <c:pt idx="8226">
                  <c:v>0.35213130712509155</c:v>
                </c:pt>
                <c:pt idx="8227">
                  <c:v>0.35201406478881836</c:v>
                </c:pt>
                <c:pt idx="8228">
                  <c:v>0.35196346044540405</c:v>
                </c:pt>
                <c:pt idx="8229">
                  <c:v>0.35232138633728027</c:v>
                </c:pt>
                <c:pt idx="8230">
                  <c:v>0.35236862301826477</c:v>
                </c:pt>
                <c:pt idx="8231">
                  <c:v>0.352376788854599</c:v>
                </c:pt>
                <c:pt idx="8232">
                  <c:v>0.35222464799880981</c:v>
                </c:pt>
                <c:pt idx="8233">
                  <c:v>0.35208997130393982</c:v>
                </c:pt>
                <c:pt idx="8234">
                  <c:v>0.3523804247379303</c:v>
                </c:pt>
                <c:pt idx="8235">
                  <c:v>0.35235348343849182</c:v>
                </c:pt>
                <c:pt idx="8236">
                  <c:v>0.35232368111610413</c:v>
                </c:pt>
                <c:pt idx="8237">
                  <c:v>0.35224694013595581</c:v>
                </c:pt>
                <c:pt idx="8238">
                  <c:v>0.35214504599571228</c:v>
                </c:pt>
                <c:pt idx="8239">
                  <c:v>0.3523084819316864</c:v>
                </c:pt>
                <c:pt idx="8240">
                  <c:v>0.35244336724281311</c:v>
                </c:pt>
                <c:pt idx="8241">
                  <c:v>0.35250085592269897</c:v>
                </c:pt>
                <c:pt idx="8242">
                  <c:v>0.35232579708099365</c:v>
                </c:pt>
                <c:pt idx="8243">
                  <c:v>0.35227954387664795</c:v>
                </c:pt>
                <c:pt idx="8244">
                  <c:v>0.35241043567657471</c:v>
                </c:pt>
                <c:pt idx="8245">
                  <c:v>0.35232663154602051</c:v>
                </c:pt>
                <c:pt idx="8246">
                  <c:v>0.35242384672164917</c:v>
                </c:pt>
                <c:pt idx="8247">
                  <c:v>0.35224455595016479</c:v>
                </c:pt>
                <c:pt idx="8248">
                  <c:v>0.35232162475585938</c:v>
                </c:pt>
                <c:pt idx="8249">
                  <c:v>0.35253921151161194</c:v>
                </c:pt>
                <c:pt idx="8250">
                  <c:v>0.35248488187789917</c:v>
                </c:pt>
                <c:pt idx="8251">
                  <c:v>0.35251018404960632</c:v>
                </c:pt>
                <c:pt idx="8252">
                  <c:v>0.35236242413520813</c:v>
                </c:pt>
                <c:pt idx="8253">
                  <c:v>0.35235869884490967</c:v>
                </c:pt>
                <c:pt idx="8254">
                  <c:v>0.35250502824783325</c:v>
                </c:pt>
                <c:pt idx="8255">
                  <c:v>0.35245299339294434</c:v>
                </c:pt>
                <c:pt idx="8256">
                  <c:v>0.35243579745292664</c:v>
                </c:pt>
                <c:pt idx="8257">
                  <c:v>0.35239458084106445</c:v>
                </c:pt>
                <c:pt idx="8258">
                  <c:v>0.3524019718170166</c:v>
                </c:pt>
                <c:pt idx="8259">
                  <c:v>0.35253018140792847</c:v>
                </c:pt>
                <c:pt idx="8260">
                  <c:v>0.35247987508773804</c:v>
                </c:pt>
                <c:pt idx="8261">
                  <c:v>0.35248950123786926</c:v>
                </c:pt>
                <c:pt idx="8262">
                  <c:v>0.35242834687232971</c:v>
                </c:pt>
                <c:pt idx="8263">
                  <c:v>0.35249623656272888</c:v>
                </c:pt>
                <c:pt idx="8264">
                  <c:v>0.35261437296867371</c:v>
                </c:pt>
                <c:pt idx="8265">
                  <c:v>0.35253554582595825</c:v>
                </c:pt>
                <c:pt idx="8266">
                  <c:v>0.35254007577896118</c:v>
                </c:pt>
                <c:pt idx="8267">
                  <c:v>0.35227292776107788</c:v>
                </c:pt>
                <c:pt idx="8268">
                  <c:v>0.35247990489006042</c:v>
                </c:pt>
                <c:pt idx="8269">
                  <c:v>0.35248282551765442</c:v>
                </c:pt>
                <c:pt idx="8270">
                  <c:v>0.35259580612182617</c:v>
                </c:pt>
                <c:pt idx="8271">
                  <c:v>0.35249102115631104</c:v>
                </c:pt>
                <c:pt idx="8272">
                  <c:v>0.35224491357803345</c:v>
                </c:pt>
                <c:pt idx="8273">
                  <c:v>0.35241252183914185</c:v>
                </c:pt>
                <c:pt idx="8274">
                  <c:v>0.35262769460678101</c:v>
                </c:pt>
                <c:pt idx="8275">
                  <c:v>0.3529229462146759</c:v>
                </c:pt>
                <c:pt idx="8276">
                  <c:v>0.35268065333366394</c:v>
                </c:pt>
                <c:pt idx="8277">
                  <c:v>0.35236495733261108</c:v>
                </c:pt>
                <c:pt idx="8278">
                  <c:v>0.35246646404266357</c:v>
                </c:pt>
                <c:pt idx="8279">
                  <c:v>0.3526701033115387</c:v>
                </c:pt>
                <c:pt idx="8280">
                  <c:v>0.35289490222930908</c:v>
                </c:pt>
                <c:pt idx="8281">
                  <c:v>0.35266721248626709</c:v>
                </c:pt>
                <c:pt idx="8282">
                  <c:v>0.35246378183364868</c:v>
                </c:pt>
                <c:pt idx="8283">
                  <c:v>0.35257688164710999</c:v>
                </c:pt>
                <c:pt idx="8284">
                  <c:v>0.35266795754432678</c:v>
                </c:pt>
                <c:pt idx="8285">
                  <c:v>0.3528977632522583</c:v>
                </c:pt>
                <c:pt idx="8286">
                  <c:v>0.35270598530769348</c:v>
                </c:pt>
                <c:pt idx="8287">
                  <c:v>0.35256257653236389</c:v>
                </c:pt>
                <c:pt idx="8288">
                  <c:v>0.35273897647857666</c:v>
                </c:pt>
                <c:pt idx="8289">
                  <c:v>0.35279515385627747</c:v>
                </c:pt>
                <c:pt idx="8290">
                  <c:v>0.35292825102806091</c:v>
                </c:pt>
                <c:pt idx="8291">
                  <c:v>0.35280480980873108</c:v>
                </c:pt>
                <c:pt idx="8292">
                  <c:v>0.35268187522888184</c:v>
                </c:pt>
                <c:pt idx="8293">
                  <c:v>0.35278698801994324</c:v>
                </c:pt>
                <c:pt idx="8294">
                  <c:v>0.35288110375404358</c:v>
                </c:pt>
                <c:pt idx="8295">
                  <c:v>0.35283243656158447</c:v>
                </c:pt>
                <c:pt idx="8296">
                  <c:v>0.35283514857292175</c:v>
                </c:pt>
                <c:pt idx="8297">
                  <c:v>0.35265910625457764</c:v>
                </c:pt>
                <c:pt idx="8298">
                  <c:v>0.35282820463180542</c:v>
                </c:pt>
                <c:pt idx="8299">
                  <c:v>0.35301175713539124</c:v>
                </c:pt>
                <c:pt idx="8300">
                  <c:v>0.35294237732887268</c:v>
                </c:pt>
                <c:pt idx="8301">
                  <c:v>0.3529776930809021</c:v>
                </c:pt>
                <c:pt idx="8302">
                  <c:v>0.3527381420135498</c:v>
                </c:pt>
                <c:pt idx="8303">
                  <c:v>0.35299691557884216</c:v>
                </c:pt>
                <c:pt idx="8304">
                  <c:v>0.35309743881225586</c:v>
                </c:pt>
                <c:pt idx="8305">
                  <c:v>0.35314375162124634</c:v>
                </c:pt>
                <c:pt idx="8306">
                  <c:v>0.35317087173461914</c:v>
                </c:pt>
                <c:pt idx="8307">
                  <c:v>0.35289272665977478</c:v>
                </c:pt>
                <c:pt idx="8308">
                  <c:v>0.35322970151901245</c:v>
                </c:pt>
                <c:pt idx="8309">
                  <c:v>0.35319647192955017</c:v>
                </c:pt>
                <c:pt idx="8310">
                  <c:v>0.35328954458236694</c:v>
                </c:pt>
                <c:pt idx="8311">
                  <c:v>0.35339853167533875</c:v>
                </c:pt>
                <c:pt idx="8312">
                  <c:v>0.3530920147895813</c:v>
                </c:pt>
                <c:pt idx="8313">
                  <c:v>0.35338872671127319</c:v>
                </c:pt>
                <c:pt idx="8314">
                  <c:v>0.35330694913864136</c:v>
                </c:pt>
                <c:pt idx="8315">
                  <c:v>0.35354644060134888</c:v>
                </c:pt>
                <c:pt idx="8316">
                  <c:v>0.35348626971244812</c:v>
                </c:pt>
                <c:pt idx="8317">
                  <c:v>0.35325980186462402</c:v>
                </c:pt>
                <c:pt idx="8318">
                  <c:v>0.35341504216194153</c:v>
                </c:pt>
                <c:pt idx="8319">
                  <c:v>0.35340291261672974</c:v>
                </c:pt>
                <c:pt idx="8320">
                  <c:v>0.35361441969871521</c:v>
                </c:pt>
                <c:pt idx="8321">
                  <c:v>0.35353270173072815</c:v>
                </c:pt>
                <c:pt idx="8322">
                  <c:v>0.35340321063995361</c:v>
                </c:pt>
                <c:pt idx="8323">
                  <c:v>0.35332983732223511</c:v>
                </c:pt>
                <c:pt idx="8324">
                  <c:v>0.35341101884841919</c:v>
                </c:pt>
                <c:pt idx="8325">
                  <c:v>0.3537677526473999</c:v>
                </c:pt>
                <c:pt idx="8326">
                  <c:v>0.35366064310073853</c:v>
                </c:pt>
                <c:pt idx="8327">
                  <c:v>0.35371360182762146</c:v>
                </c:pt>
                <c:pt idx="8328">
                  <c:v>0.35350006818771362</c:v>
                </c:pt>
                <c:pt idx="8329">
                  <c:v>0.35351747274398804</c:v>
                </c:pt>
                <c:pt idx="8330">
                  <c:v>0.35365551710128784</c:v>
                </c:pt>
                <c:pt idx="8331">
                  <c:v>0.35363954305648804</c:v>
                </c:pt>
                <c:pt idx="8332">
                  <c:v>0.35352572798728943</c:v>
                </c:pt>
                <c:pt idx="8333">
                  <c:v>0.35360506176948547</c:v>
                </c:pt>
                <c:pt idx="8334">
                  <c:v>0.3536045253276825</c:v>
                </c:pt>
                <c:pt idx="8335">
                  <c:v>0.35359969735145569</c:v>
                </c:pt>
                <c:pt idx="8336">
                  <c:v>0.3536888062953949</c:v>
                </c:pt>
                <c:pt idx="8337">
                  <c:v>0.35358771681785583</c:v>
                </c:pt>
                <c:pt idx="8338">
                  <c:v>0.3537147045135498</c:v>
                </c:pt>
                <c:pt idx="8339">
                  <c:v>0.3538164496421814</c:v>
                </c:pt>
                <c:pt idx="8340">
                  <c:v>0.35372510552406311</c:v>
                </c:pt>
                <c:pt idx="8341">
                  <c:v>0.35362762212753296</c:v>
                </c:pt>
                <c:pt idx="8342">
                  <c:v>0.353666752576828</c:v>
                </c:pt>
                <c:pt idx="8343">
                  <c:v>0.35373947024345398</c:v>
                </c:pt>
                <c:pt idx="8344">
                  <c:v>0.35373184084892273</c:v>
                </c:pt>
                <c:pt idx="8345">
                  <c:v>0.35384047031402588</c:v>
                </c:pt>
                <c:pt idx="8346">
                  <c:v>0.35378655791282654</c:v>
                </c:pt>
                <c:pt idx="8347">
                  <c:v>0.35387173295021057</c:v>
                </c:pt>
                <c:pt idx="8348">
                  <c:v>0.35386911034584045</c:v>
                </c:pt>
                <c:pt idx="8349">
                  <c:v>0.35370030999183655</c:v>
                </c:pt>
                <c:pt idx="8350">
                  <c:v>0.35363608598709106</c:v>
                </c:pt>
                <c:pt idx="8351">
                  <c:v>0.35377961397171021</c:v>
                </c:pt>
                <c:pt idx="8352">
                  <c:v>0.35405069589614868</c:v>
                </c:pt>
                <c:pt idx="8353">
                  <c:v>0.35417100787162781</c:v>
                </c:pt>
                <c:pt idx="8354">
                  <c:v>0.35408386588096619</c:v>
                </c:pt>
                <c:pt idx="8355">
                  <c:v>0.3538094162940979</c:v>
                </c:pt>
                <c:pt idx="8356">
                  <c:v>0.35387670993804932</c:v>
                </c:pt>
                <c:pt idx="8357">
                  <c:v>0.35429322719573975</c:v>
                </c:pt>
                <c:pt idx="8358">
                  <c:v>0.35437920689582825</c:v>
                </c:pt>
                <c:pt idx="8359">
                  <c:v>0.35419023036956787</c:v>
                </c:pt>
                <c:pt idx="8360">
                  <c:v>0.35403811931610107</c:v>
                </c:pt>
                <c:pt idx="8361">
                  <c:v>0.35411378741264343</c:v>
                </c:pt>
                <c:pt idx="8362">
                  <c:v>0.35430136322975159</c:v>
                </c:pt>
                <c:pt idx="8363">
                  <c:v>0.35451024770736694</c:v>
                </c:pt>
                <c:pt idx="8364">
                  <c:v>0.35429912805557251</c:v>
                </c:pt>
                <c:pt idx="8365">
                  <c:v>0.35425937175750732</c:v>
                </c:pt>
                <c:pt idx="8366">
                  <c:v>0.3543204665184021</c:v>
                </c:pt>
                <c:pt idx="8367">
                  <c:v>0.35441756248474121</c:v>
                </c:pt>
                <c:pt idx="8368">
                  <c:v>0.35433077812194824</c:v>
                </c:pt>
                <c:pt idx="8369">
                  <c:v>0.3544439971446991</c:v>
                </c:pt>
                <c:pt idx="8370">
                  <c:v>0.35448312759399414</c:v>
                </c:pt>
                <c:pt idx="8371">
                  <c:v>0.35449275374412537</c:v>
                </c:pt>
                <c:pt idx="8372">
                  <c:v>0.35468775033950806</c:v>
                </c:pt>
                <c:pt idx="8373">
                  <c:v>0.35442501306533813</c:v>
                </c:pt>
                <c:pt idx="8374">
                  <c:v>0.35444873571395874</c:v>
                </c:pt>
                <c:pt idx="8375">
                  <c:v>0.35447031259536743</c:v>
                </c:pt>
                <c:pt idx="8376">
                  <c:v>0.35472181439399719</c:v>
                </c:pt>
                <c:pt idx="8377">
                  <c:v>0.35466828942298889</c:v>
                </c:pt>
                <c:pt idx="8378">
                  <c:v>0.35449677705764771</c:v>
                </c:pt>
                <c:pt idx="8379">
                  <c:v>0.35448727011680603</c:v>
                </c:pt>
                <c:pt idx="8380">
                  <c:v>0.35440370440483093</c:v>
                </c:pt>
                <c:pt idx="8381">
                  <c:v>0.35479158163070679</c:v>
                </c:pt>
                <c:pt idx="8382">
                  <c:v>0.35466676950454712</c:v>
                </c:pt>
                <c:pt idx="8383">
                  <c:v>0.35459113121032715</c:v>
                </c:pt>
                <c:pt idx="8384">
                  <c:v>0.35456261038780212</c:v>
                </c:pt>
                <c:pt idx="8385">
                  <c:v>0.35469123721122742</c:v>
                </c:pt>
                <c:pt idx="8386">
                  <c:v>0.35487306118011475</c:v>
                </c:pt>
                <c:pt idx="8387">
                  <c:v>0.35474461317062378</c:v>
                </c:pt>
                <c:pt idx="8388">
                  <c:v>0.35479277372360229</c:v>
                </c:pt>
                <c:pt idx="8389">
                  <c:v>0.35469433665275574</c:v>
                </c:pt>
                <c:pt idx="8390">
                  <c:v>0.35489770770072937</c:v>
                </c:pt>
                <c:pt idx="8391">
                  <c:v>0.35463786125183105</c:v>
                </c:pt>
                <c:pt idx="8392">
                  <c:v>0.3546159565448761</c:v>
                </c:pt>
                <c:pt idx="8393">
                  <c:v>0.35470485687255859</c:v>
                </c:pt>
                <c:pt idx="8394">
                  <c:v>0.35486060380935669</c:v>
                </c:pt>
                <c:pt idx="8395">
                  <c:v>0.35499659180641174</c:v>
                </c:pt>
                <c:pt idx="8396">
                  <c:v>0.35467353463172913</c:v>
                </c:pt>
                <c:pt idx="8397">
                  <c:v>0.35473194718360901</c:v>
                </c:pt>
                <c:pt idx="8398">
                  <c:v>0.35478311777114868</c:v>
                </c:pt>
                <c:pt idx="8399">
                  <c:v>0.35499078035354614</c:v>
                </c:pt>
                <c:pt idx="8400">
                  <c:v>0.35490652918815613</c:v>
                </c:pt>
                <c:pt idx="8401">
                  <c:v>0.35475349426269531</c:v>
                </c:pt>
                <c:pt idx="8402">
                  <c:v>0.35489323735237122</c:v>
                </c:pt>
                <c:pt idx="8403">
                  <c:v>0.3551231324672699</c:v>
                </c:pt>
                <c:pt idx="8404">
                  <c:v>0.35513445734977722</c:v>
                </c:pt>
                <c:pt idx="8405">
                  <c:v>0.35492205619812012</c:v>
                </c:pt>
                <c:pt idx="8406">
                  <c:v>0.35486388206481934</c:v>
                </c:pt>
                <c:pt idx="8407">
                  <c:v>0.354961097240448</c:v>
                </c:pt>
                <c:pt idx="8408">
                  <c:v>0.35518363118171692</c:v>
                </c:pt>
                <c:pt idx="8409">
                  <c:v>0.35499221086502075</c:v>
                </c:pt>
                <c:pt idx="8410">
                  <c:v>0.35501870512962341</c:v>
                </c:pt>
                <c:pt idx="8411">
                  <c:v>0.35494163632392883</c:v>
                </c:pt>
                <c:pt idx="8412">
                  <c:v>0.35524755716323853</c:v>
                </c:pt>
                <c:pt idx="8413">
                  <c:v>0.35533714294433594</c:v>
                </c:pt>
                <c:pt idx="8414">
                  <c:v>0.35506844520568848</c:v>
                </c:pt>
                <c:pt idx="8415">
                  <c:v>0.3550395667552948</c:v>
                </c:pt>
                <c:pt idx="8416">
                  <c:v>0.35512474179267883</c:v>
                </c:pt>
                <c:pt idx="8417">
                  <c:v>0.35559946298599243</c:v>
                </c:pt>
                <c:pt idx="8418">
                  <c:v>0.35552951693534851</c:v>
                </c:pt>
                <c:pt idx="8419">
                  <c:v>0.35527607798576355</c:v>
                </c:pt>
                <c:pt idx="8420">
                  <c:v>0.35508760809898376</c:v>
                </c:pt>
                <c:pt idx="8421">
                  <c:v>0.35544800758361816</c:v>
                </c:pt>
                <c:pt idx="8422">
                  <c:v>0.35580512881278992</c:v>
                </c:pt>
                <c:pt idx="8423">
                  <c:v>0.35570946335792542</c:v>
                </c:pt>
                <c:pt idx="8424">
                  <c:v>0.35527634620666504</c:v>
                </c:pt>
                <c:pt idx="8425">
                  <c:v>0.35537013411521912</c:v>
                </c:pt>
                <c:pt idx="8426">
                  <c:v>0.35573068261146545</c:v>
                </c:pt>
                <c:pt idx="8427">
                  <c:v>0.35602653026580811</c:v>
                </c:pt>
                <c:pt idx="8428">
                  <c:v>0.35582590103149414</c:v>
                </c:pt>
                <c:pt idx="8429">
                  <c:v>0.35558205842971802</c:v>
                </c:pt>
                <c:pt idx="8430">
                  <c:v>0.35579729080200195</c:v>
                </c:pt>
                <c:pt idx="8431">
                  <c:v>0.35609152913093567</c:v>
                </c:pt>
                <c:pt idx="8432">
                  <c:v>0.35632508993148804</c:v>
                </c:pt>
                <c:pt idx="8433">
                  <c:v>0.35609477758407593</c:v>
                </c:pt>
                <c:pt idx="8434">
                  <c:v>0.35592472553253174</c:v>
                </c:pt>
                <c:pt idx="8435">
                  <c:v>0.35594868659973145</c:v>
                </c:pt>
                <c:pt idx="8436">
                  <c:v>0.35619518160820007</c:v>
                </c:pt>
                <c:pt idx="8437">
                  <c:v>0.35614559054374695</c:v>
                </c:pt>
                <c:pt idx="8438">
                  <c:v>0.35604918003082275</c:v>
                </c:pt>
                <c:pt idx="8439">
                  <c:v>0.3559456467628479</c:v>
                </c:pt>
                <c:pt idx="8440">
                  <c:v>0.35626512765884399</c:v>
                </c:pt>
                <c:pt idx="8441">
                  <c:v>0.35630220174789429</c:v>
                </c:pt>
                <c:pt idx="8442">
                  <c:v>0.35611560940742493</c:v>
                </c:pt>
                <c:pt idx="8443">
                  <c:v>0.35595670342445374</c:v>
                </c:pt>
                <c:pt idx="8444">
                  <c:v>0.35603916645050049</c:v>
                </c:pt>
                <c:pt idx="8445">
                  <c:v>0.35630732774734497</c:v>
                </c:pt>
                <c:pt idx="8446">
                  <c:v>0.35621553659439087</c:v>
                </c:pt>
                <c:pt idx="8447">
                  <c:v>0.3560866117477417</c:v>
                </c:pt>
                <c:pt idx="8448">
                  <c:v>0.35604399442672729</c:v>
                </c:pt>
                <c:pt idx="8449">
                  <c:v>0.35641074180603027</c:v>
                </c:pt>
                <c:pt idx="8450">
                  <c:v>0.3563535213470459</c:v>
                </c:pt>
                <c:pt idx="8451">
                  <c:v>0.35620215535163879</c:v>
                </c:pt>
                <c:pt idx="8452">
                  <c:v>0.35588985681533813</c:v>
                </c:pt>
                <c:pt idx="8453">
                  <c:v>0.35617658495903015</c:v>
                </c:pt>
                <c:pt idx="8454">
                  <c:v>0.35639441013336182</c:v>
                </c:pt>
                <c:pt idx="8455">
                  <c:v>0.35630792379379272</c:v>
                </c:pt>
                <c:pt idx="8456">
                  <c:v>0.35600745677947998</c:v>
                </c:pt>
                <c:pt idx="8457">
                  <c:v>0.35591411590576172</c:v>
                </c:pt>
                <c:pt idx="8458">
                  <c:v>0.35645437240600586</c:v>
                </c:pt>
                <c:pt idx="8459">
                  <c:v>0.35652926564216614</c:v>
                </c:pt>
                <c:pt idx="8460">
                  <c:v>0.35641005635261536</c:v>
                </c:pt>
                <c:pt idx="8461">
                  <c:v>0.35604384541511536</c:v>
                </c:pt>
                <c:pt idx="8462">
                  <c:v>0.35617417097091675</c:v>
                </c:pt>
                <c:pt idx="8463">
                  <c:v>0.35650131106376648</c:v>
                </c:pt>
                <c:pt idx="8464">
                  <c:v>0.35655617713928223</c:v>
                </c:pt>
                <c:pt idx="8465">
                  <c:v>0.35623031854629517</c:v>
                </c:pt>
                <c:pt idx="8466">
                  <c:v>0.35617825388908386</c:v>
                </c:pt>
                <c:pt idx="8467">
                  <c:v>0.35632964968681335</c:v>
                </c:pt>
                <c:pt idx="8468">
                  <c:v>0.35673773288726807</c:v>
                </c:pt>
                <c:pt idx="8469">
                  <c:v>0.35650619864463806</c:v>
                </c:pt>
                <c:pt idx="8470">
                  <c:v>0.35635837912559509</c:v>
                </c:pt>
                <c:pt idx="8471">
                  <c:v>0.35636356472969055</c:v>
                </c:pt>
                <c:pt idx="8472">
                  <c:v>0.35665029287338257</c:v>
                </c:pt>
                <c:pt idx="8473">
                  <c:v>0.3567279577255249</c:v>
                </c:pt>
                <c:pt idx="8474">
                  <c:v>0.3564687967300415</c:v>
                </c:pt>
                <c:pt idx="8475">
                  <c:v>0.3565278947353363</c:v>
                </c:pt>
                <c:pt idx="8476">
                  <c:v>0.35662049055099487</c:v>
                </c:pt>
                <c:pt idx="8477">
                  <c:v>0.35686403512954712</c:v>
                </c:pt>
                <c:pt idx="8478">
                  <c:v>0.35663750767707825</c:v>
                </c:pt>
                <c:pt idx="8479">
                  <c:v>0.35657396912574768</c:v>
                </c:pt>
                <c:pt idx="8480">
                  <c:v>0.35661208629608154</c:v>
                </c:pt>
                <c:pt idx="8481">
                  <c:v>0.35698360204696655</c:v>
                </c:pt>
                <c:pt idx="8482">
                  <c:v>0.35690093040466309</c:v>
                </c:pt>
                <c:pt idx="8483">
                  <c:v>0.35673141479492188</c:v>
                </c:pt>
                <c:pt idx="8484">
                  <c:v>0.35667324066162109</c:v>
                </c:pt>
                <c:pt idx="8485">
                  <c:v>0.3569318950176239</c:v>
                </c:pt>
                <c:pt idx="8486">
                  <c:v>0.35718962550163269</c:v>
                </c:pt>
                <c:pt idx="8487">
                  <c:v>0.35688143968582153</c:v>
                </c:pt>
                <c:pt idx="8488">
                  <c:v>0.35684224963188171</c:v>
                </c:pt>
                <c:pt idx="8489">
                  <c:v>0.35694712400436401</c:v>
                </c:pt>
                <c:pt idx="8490">
                  <c:v>0.35726842284202576</c:v>
                </c:pt>
                <c:pt idx="8491">
                  <c:v>0.35719871520996094</c:v>
                </c:pt>
                <c:pt idx="8492">
                  <c:v>0.35695672035217285</c:v>
                </c:pt>
                <c:pt idx="8493">
                  <c:v>0.35621193051338196</c:v>
                </c:pt>
                <c:pt idx="8494">
                  <c:v>0.35630819201469421</c:v>
                </c:pt>
                <c:pt idx="8495">
                  <c:v>0.35645663738250732</c:v>
                </c:pt>
                <c:pt idx="8496">
                  <c:v>0.35660505294799805</c:v>
                </c:pt>
                <c:pt idx="8497">
                  <c:v>0.35658329725265503</c:v>
                </c:pt>
                <c:pt idx="8498">
                  <c:v>0.35694733262062073</c:v>
                </c:pt>
                <c:pt idx="8499">
                  <c:v>0.35716661810874939</c:v>
                </c:pt>
                <c:pt idx="8500">
                  <c:v>0.35736173391342163</c:v>
                </c:pt>
                <c:pt idx="8501">
                  <c:v>0.35740536451339722</c:v>
                </c:pt>
                <c:pt idx="8502">
                  <c:v>0.35711216926574707</c:v>
                </c:pt>
                <c:pt idx="8503">
                  <c:v>0.35712134838104248</c:v>
                </c:pt>
                <c:pt idx="8504">
                  <c:v>0.35723000764846802</c:v>
                </c:pt>
                <c:pt idx="8505">
                  <c:v>0.35745635628700256</c:v>
                </c:pt>
                <c:pt idx="8506">
                  <c:v>0.35738420486450195</c:v>
                </c:pt>
                <c:pt idx="8507">
                  <c:v>0.35729742050170898</c:v>
                </c:pt>
                <c:pt idx="8508">
                  <c:v>0.35726472735404968</c:v>
                </c:pt>
                <c:pt idx="8509">
                  <c:v>0.3574296236038208</c:v>
                </c:pt>
                <c:pt idx="8510">
                  <c:v>0.35740131139755249</c:v>
                </c:pt>
                <c:pt idx="8511">
                  <c:v>0.3573017418384552</c:v>
                </c:pt>
                <c:pt idx="8512">
                  <c:v>0.35723653435707092</c:v>
                </c:pt>
                <c:pt idx="8513">
                  <c:v>0.35736450552940369</c:v>
                </c:pt>
                <c:pt idx="8514">
                  <c:v>0.35756212472915649</c:v>
                </c:pt>
                <c:pt idx="8515">
                  <c:v>0.35758724808692932</c:v>
                </c:pt>
                <c:pt idx="8516">
                  <c:v>0.35747122764587402</c:v>
                </c:pt>
                <c:pt idx="8517">
                  <c:v>0.35731565952301025</c:v>
                </c:pt>
                <c:pt idx="8518">
                  <c:v>0.35749459266662598</c:v>
                </c:pt>
                <c:pt idx="8519">
                  <c:v>0.35762122273445129</c:v>
                </c:pt>
                <c:pt idx="8520">
                  <c:v>0.35762724280357361</c:v>
                </c:pt>
                <c:pt idx="8521">
                  <c:v>0.35746324062347412</c:v>
                </c:pt>
                <c:pt idx="8522">
                  <c:v>0.35764214396476746</c:v>
                </c:pt>
                <c:pt idx="8523">
                  <c:v>0.35773381590843201</c:v>
                </c:pt>
                <c:pt idx="8524">
                  <c:v>0.35761228203773499</c:v>
                </c:pt>
                <c:pt idx="8525">
                  <c:v>0.35742151737213135</c:v>
                </c:pt>
                <c:pt idx="8526">
                  <c:v>0.35757201910018921</c:v>
                </c:pt>
                <c:pt idx="8527">
                  <c:v>0.35777416825294495</c:v>
                </c:pt>
                <c:pt idx="8528">
                  <c:v>0.35773095488548279</c:v>
                </c:pt>
                <c:pt idx="8529">
                  <c:v>0.35754939913749695</c:v>
                </c:pt>
                <c:pt idx="8530">
                  <c:v>0.35748332738876343</c:v>
                </c:pt>
                <c:pt idx="8531">
                  <c:v>0.35769748687744141</c:v>
                </c:pt>
                <c:pt idx="8532">
                  <c:v>0.35771837830543518</c:v>
                </c:pt>
                <c:pt idx="8533">
                  <c:v>0.35765090584754944</c:v>
                </c:pt>
                <c:pt idx="8534">
                  <c:v>0.35733687877655029</c:v>
                </c:pt>
                <c:pt idx="8535">
                  <c:v>0.35761776566505432</c:v>
                </c:pt>
                <c:pt idx="8536">
                  <c:v>0.35779473185539246</c:v>
                </c:pt>
                <c:pt idx="8537">
                  <c:v>0.35792562365531921</c:v>
                </c:pt>
                <c:pt idx="8538">
                  <c:v>0.35755541920661926</c:v>
                </c:pt>
                <c:pt idx="8539">
                  <c:v>0.35767102241516113</c:v>
                </c:pt>
                <c:pt idx="8540">
                  <c:v>0.35778936743736267</c:v>
                </c:pt>
                <c:pt idx="8541">
                  <c:v>0.35801923274993896</c:v>
                </c:pt>
                <c:pt idx="8542">
                  <c:v>0.35774558782577515</c:v>
                </c:pt>
                <c:pt idx="8543">
                  <c:v>0.35774990916252136</c:v>
                </c:pt>
                <c:pt idx="8544">
                  <c:v>0.35779392719268799</c:v>
                </c:pt>
                <c:pt idx="8545">
                  <c:v>0.35797557234764099</c:v>
                </c:pt>
                <c:pt idx="8546">
                  <c:v>0.35784131288528442</c:v>
                </c:pt>
                <c:pt idx="8547">
                  <c:v>0.35781139135360718</c:v>
                </c:pt>
                <c:pt idx="8548">
                  <c:v>0.35785564780235291</c:v>
                </c:pt>
                <c:pt idx="8549">
                  <c:v>0.35797739028930664</c:v>
                </c:pt>
                <c:pt idx="8550">
                  <c:v>0.35793721675872803</c:v>
                </c:pt>
                <c:pt idx="8551">
                  <c:v>0.35798728466033936</c:v>
                </c:pt>
                <c:pt idx="8552">
                  <c:v>0.35797315835952759</c:v>
                </c:pt>
                <c:pt idx="8553">
                  <c:v>0.35805401206016541</c:v>
                </c:pt>
                <c:pt idx="8554">
                  <c:v>0.35793659090995789</c:v>
                </c:pt>
                <c:pt idx="8555">
                  <c:v>0.35797861218452454</c:v>
                </c:pt>
                <c:pt idx="8556">
                  <c:v>0.35801002383232117</c:v>
                </c:pt>
                <c:pt idx="8557">
                  <c:v>0.35817387700080872</c:v>
                </c:pt>
                <c:pt idx="8558">
                  <c:v>0.35805991291999817</c:v>
                </c:pt>
                <c:pt idx="8559">
                  <c:v>0.35801619291305542</c:v>
                </c:pt>
                <c:pt idx="8560">
                  <c:v>0.35795634984970093</c:v>
                </c:pt>
                <c:pt idx="8561">
                  <c:v>0.35811221599578857</c:v>
                </c:pt>
                <c:pt idx="8562">
                  <c:v>0.35814020037651062</c:v>
                </c:pt>
                <c:pt idx="8563">
                  <c:v>0.35816648602485657</c:v>
                </c:pt>
                <c:pt idx="8564">
                  <c:v>0.35804536938667297</c:v>
                </c:pt>
                <c:pt idx="8565">
                  <c:v>0.35805469751358032</c:v>
                </c:pt>
                <c:pt idx="8566">
                  <c:v>0.35814723372459412</c:v>
                </c:pt>
                <c:pt idx="8567">
                  <c:v>0.35821893811225891</c:v>
                </c:pt>
                <c:pt idx="8568">
                  <c:v>0.35810577869415283</c:v>
                </c:pt>
                <c:pt idx="8569">
                  <c:v>0.35812953114509583</c:v>
                </c:pt>
                <c:pt idx="8570">
                  <c:v>0.35822612047195435</c:v>
                </c:pt>
                <c:pt idx="8571">
                  <c:v>0.35834881663322449</c:v>
                </c:pt>
                <c:pt idx="8572">
                  <c:v>0.35824325680732727</c:v>
                </c:pt>
                <c:pt idx="8573">
                  <c:v>0.35816025733947754</c:v>
                </c:pt>
                <c:pt idx="8574">
                  <c:v>0.35827049612998962</c:v>
                </c:pt>
                <c:pt idx="8575">
                  <c:v>0.35844713449478149</c:v>
                </c:pt>
                <c:pt idx="8576">
                  <c:v>0.35858163237571716</c:v>
                </c:pt>
                <c:pt idx="8577">
                  <c:v>0.35843640565872192</c:v>
                </c:pt>
                <c:pt idx="8578">
                  <c:v>0.3583657443523407</c:v>
                </c:pt>
                <c:pt idx="8579">
                  <c:v>0.358560711145401</c:v>
                </c:pt>
                <c:pt idx="8580">
                  <c:v>0.35866552591323853</c:v>
                </c:pt>
                <c:pt idx="8581">
                  <c:v>0.35842013359069824</c:v>
                </c:pt>
                <c:pt idx="8582">
                  <c:v>0.35835051536560059</c:v>
                </c:pt>
                <c:pt idx="8583">
                  <c:v>0.35874339938163757</c:v>
                </c:pt>
                <c:pt idx="8584">
                  <c:v>0.35922285914421082</c:v>
                </c:pt>
                <c:pt idx="8585">
                  <c:v>0.35893428325653076</c:v>
                </c:pt>
                <c:pt idx="8586">
                  <c:v>0.35863828659057617</c:v>
                </c:pt>
                <c:pt idx="8587">
                  <c:v>0.35885563492774963</c:v>
                </c:pt>
                <c:pt idx="8588">
                  <c:v>0.35924145579338074</c:v>
                </c:pt>
                <c:pt idx="8589">
                  <c:v>0.35914862155914307</c:v>
                </c:pt>
                <c:pt idx="8590">
                  <c:v>0.35886958241462708</c:v>
                </c:pt>
                <c:pt idx="8591">
                  <c:v>0.35889604687690735</c:v>
                </c:pt>
                <c:pt idx="8592">
                  <c:v>0.35916820168495178</c:v>
                </c:pt>
                <c:pt idx="8593">
                  <c:v>0.35919597744941711</c:v>
                </c:pt>
                <c:pt idx="8594">
                  <c:v>0.359050452709198</c:v>
                </c:pt>
                <c:pt idx="8595">
                  <c:v>0.35905501246452332</c:v>
                </c:pt>
                <c:pt idx="8596">
                  <c:v>0.35927146673202515</c:v>
                </c:pt>
                <c:pt idx="8597">
                  <c:v>0.35922279953956604</c:v>
                </c:pt>
                <c:pt idx="8598">
                  <c:v>0.35909846425056458</c:v>
                </c:pt>
                <c:pt idx="8599">
                  <c:v>0.35911405086517334</c:v>
                </c:pt>
                <c:pt idx="8600">
                  <c:v>0.35932359099388123</c:v>
                </c:pt>
                <c:pt idx="8601">
                  <c:v>0.35935878753662109</c:v>
                </c:pt>
                <c:pt idx="8602">
                  <c:v>0.35913735628128052</c:v>
                </c:pt>
                <c:pt idx="8603">
                  <c:v>0.35923108458518982</c:v>
                </c:pt>
                <c:pt idx="8604">
                  <c:v>0.35924521088600159</c:v>
                </c:pt>
                <c:pt idx="8605">
                  <c:v>0.35927385091781616</c:v>
                </c:pt>
                <c:pt idx="8606">
                  <c:v>0.35920435190200806</c:v>
                </c:pt>
                <c:pt idx="8607">
                  <c:v>0.35930845141410828</c:v>
                </c:pt>
                <c:pt idx="8608">
                  <c:v>0.35934361815452576</c:v>
                </c:pt>
                <c:pt idx="8609">
                  <c:v>0.35928240418434143</c:v>
                </c:pt>
                <c:pt idx="8610">
                  <c:v>0.35930207371711731</c:v>
                </c:pt>
                <c:pt idx="8611">
                  <c:v>0.35928994417190552</c:v>
                </c:pt>
                <c:pt idx="8612">
                  <c:v>0.35936468839645386</c:v>
                </c:pt>
                <c:pt idx="8613">
                  <c:v>0.35933816432952881</c:v>
                </c:pt>
                <c:pt idx="8614">
                  <c:v>0.3593389093875885</c:v>
                </c:pt>
                <c:pt idx="8615">
                  <c:v>0.35929036140441895</c:v>
                </c:pt>
                <c:pt idx="8616">
                  <c:v>0.35933837294578552</c:v>
                </c:pt>
                <c:pt idx="8617">
                  <c:v>0.35930311679840088</c:v>
                </c:pt>
                <c:pt idx="8618">
                  <c:v>0.35927444696426392</c:v>
                </c:pt>
                <c:pt idx="8619">
                  <c:v>0.3594212532043457</c:v>
                </c:pt>
                <c:pt idx="8620">
                  <c:v>0.35944300889968872</c:v>
                </c:pt>
                <c:pt idx="8621">
                  <c:v>0.35938447713851929</c:v>
                </c:pt>
                <c:pt idx="8622">
                  <c:v>0.35930261015892029</c:v>
                </c:pt>
                <c:pt idx="8623">
                  <c:v>0.35947221517562866</c:v>
                </c:pt>
                <c:pt idx="8624">
                  <c:v>0.35962948203086853</c:v>
                </c:pt>
                <c:pt idx="8625">
                  <c:v>0.35951733589172363</c:v>
                </c:pt>
                <c:pt idx="8626">
                  <c:v>0.35935190320014954</c:v>
                </c:pt>
                <c:pt idx="8627">
                  <c:v>0.35952317714691162</c:v>
                </c:pt>
                <c:pt idx="8628">
                  <c:v>0.35969623923301697</c:v>
                </c:pt>
                <c:pt idx="8629">
                  <c:v>0.35966736078262329</c:v>
                </c:pt>
                <c:pt idx="8630">
                  <c:v>0.35948294401168823</c:v>
                </c:pt>
                <c:pt idx="8631">
                  <c:v>0.35972648859024048</c:v>
                </c:pt>
                <c:pt idx="8632">
                  <c:v>0.35984733700752258</c:v>
                </c:pt>
                <c:pt idx="8633">
                  <c:v>0.35973626375198364</c:v>
                </c:pt>
                <c:pt idx="8634">
                  <c:v>0.35938560962677002</c:v>
                </c:pt>
                <c:pt idx="8635">
                  <c:v>0.35960224270820618</c:v>
                </c:pt>
                <c:pt idx="8636">
                  <c:v>0.35979342460632324</c:v>
                </c:pt>
                <c:pt idx="8637">
                  <c:v>0.35970234870910645</c:v>
                </c:pt>
                <c:pt idx="8638">
                  <c:v>0.35939931869506836</c:v>
                </c:pt>
                <c:pt idx="8639">
                  <c:v>0.35955572128295898</c:v>
                </c:pt>
                <c:pt idx="8640">
                  <c:v>0.35988762974739075</c:v>
                </c:pt>
                <c:pt idx="8641">
                  <c:v>0.35985323786735535</c:v>
                </c:pt>
                <c:pt idx="8642">
                  <c:v>0.35959595441818237</c:v>
                </c:pt>
                <c:pt idx="8643">
                  <c:v>0.35954460501670837</c:v>
                </c:pt>
                <c:pt idx="8644">
                  <c:v>0.35993802547454834</c:v>
                </c:pt>
                <c:pt idx="8645">
                  <c:v>0.35992103815078735</c:v>
                </c:pt>
                <c:pt idx="8646">
                  <c:v>0.35964497923851013</c:v>
                </c:pt>
                <c:pt idx="8647">
                  <c:v>0.35958227515220642</c:v>
                </c:pt>
                <c:pt idx="8648">
                  <c:v>0.36008518934249878</c:v>
                </c:pt>
                <c:pt idx="8649">
                  <c:v>0.36017715930938721</c:v>
                </c:pt>
                <c:pt idx="8650">
                  <c:v>0.35986021161079407</c:v>
                </c:pt>
                <c:pt idx="8651">
                  <c:v>0.35974010825157166</c:v>
                </c:pt>
                <c:pt idx="8652">
                  <c:v>0.36023545265197754</c:v>
                </c:pt>
                <c:pt idx="8653">
                  <c:v>0.36025702953338623</c:v>
                </c:pt>
                <c:pt idx="8654">
                  <c:v>0.36005133390426636</c:v>
                </c:pt>
                <c:pt idx="8655">
                  <c:v>0.35996943712234497</c:v>
                </c:pt>
                <c:pt idx="8656">
                  <c:v>0.36023586988449097</c:v>
                </c:pt>
                <c:pt idx="8657">
                  <c:v>0.36027094721794128</c:v>
                </c:pt>
                <c:pt idx="8658">
                  <c:v>0.36009150743484497</c:v>
                </c:pt>
                <c:pt idx="8659">
                  <c:v>0.36012259125709534</c:v>
                </c:pt>
                <c:pt idx="8660">
                  <c:v>0.36029556393623352</c:v>
                </c:pt>
                <c:pt idx="8661">
                  <c:v>0.36028757691383362</c:v>
                </c:pt>
                <c:pt idx="8662">
                  <c:v>0.36023131012916565</c:v>
                </c:pt>
                <c:pt idx="8663">
                  <c:v>0.36028766632080078</c:v>
                </c:pt>
                <c:pt idx="8664">
                  <c:v>0.36058548092842102</c:v>
                </c:pt>
                <c:pt idx="8665">
                  <c:v>0.36051836609840393</c:v>
                </c:pt>
                <c:pt idx="8666">
                  <c:v>0.36047619581222534</c:v>
                </c:pt>
                <c:pt idx="8667">
                  <c:v>0.36044079065322876</c:v>
                </c:pt>
                <c:pt idx="8668">
                  <c:v>0.36062049865722656</c:v>
                </c:pt>
                <c:pt idx="8669">
                  <c:v>0.36067071557044983</c:v>
                </c:pt>
                <c:pt idx="8670">
                  <c:v>0.36048987507820129</c:v>
                </c:pt>
                <c:pt idx="8671">
                  <c:v>0.36068743467330933</c:v>
                </c:pt>
                <c:pt idx="8672">
                  <c:v>0.36066922545433044</c:v>
                </c:pt>
                <c:pt idx="8673">
                  <c:v>0.36077040433883667</c:v>
                </c:pt>
                <c:pt idx="8674">
                  <c:v>0.36061990261077881</c:v>
                </c:pt>
                <c:pt idx="8675">
                  <c:v>0.36084645986557007</c:v>
                </c:pt>
                <c:pt idx="8676">
                  <c:v>0.36077150702476501</c:v>
                </c:pt>
                <c:pt idx="8677">
                  <c:v>0.36076951026916504</c:v>
                </c:pt>
                <c:pt idx="8678">
                  <c:v>0.36080169677734375</c:v>
                </c:pt>
                <c:pt idx="8679">
                  <c:v>0.36102575063705444</c:v>
                </c:pt>
                <c:pt idx="8680">
                  <c:v>0.36092099547386169</c:v>
                </c:pt>
                <c:pt idx="8681">
                  <c:v>0.36076289415359497</c:v>
                </c:pt>
                <c:pt idx="8682">
                  <c:v>0.36092469096183777</c:v>
                </c:pt>
                <c:pt idx="8683">
                  <c:v>0.36104097962379456</c:v>
                </c:pt>
                <c:pt idx="8684">
                  <c:v>0.36116999387741089</c:v>
                </c:pt>
                <c:pt idx="8685">
                  <c:v>0.36092621088027954</c:v>
                </c:pt>
                <c:pt idx="8686">
                  <c:v>0.36107224225997925</c:v>
                </c:pt>
                <c:pt idx="8687">
                  <c:v>0.36126497387886047</c:v>
                </c:pt>
                <c:pt idx="8688">
                  <c:v>0.36120811104774475</c:v>
                </c:pt>
                <c:pt idx="8689">
                  <c:v>0.36096036434173584</c:v>
                </c:pt>
                <c:pt idx="8690">
                  <c:v>0.36111623048782349</c:v>
                </c:pt>
                <c:pt idx="8691">
                  <c:v>0.36161443591117859</c:v>
                </c:pt>
                <c:pt idx="8692">
                  <c:v>0.36128881573677063</c:v>
                </c:pt>
                <c:pt idx="8693">
                  <c:v>0.36118492484092712</c:v>
                </c:pt>
                <c:pt idx="8694">
                  <c:v>0.36142060160636902</c:v>
                </c:pt>
                <c:pt idx="8695">
                  <c:v>0.36189618706703186</c:v>
                </c:pt>
                <c:pt idx="8696">
                  <c:v>0.36140355467796326</c:v>
                </c:pt>
                <c:pt idx="8697">
                  <c:v>0.36140406131744385</c:v>
                </c:pt>
                <c:pt idx="8698">
                  <c:v>0.36188405752182007</c:v>
                </c:pt>
                <c:pt idx="8699">
                  <c:v>0.36205661296844482</c:v>
                </c:pt>
                <c:pt idx="8700">
                  <c:v>0.36171463131904602</c:v>
                </c:pt>
                <c:pt idx="8701">
                  <c:v>0.36172372102737427</c:v>
                </c:pt>
                <c:pt idx="8702">
                  <c:v>0.36212500929832458</c:v>
                </c:pt>
                <c:pt idx="8703">
                  <c:v>0.36201602220535278</c:v>
                </c:pt>
                <c:pt idx="8704">
                  <c:v>0.3619251549243927</c:v>
                </c:pt>
                <c:pt idx="8705">
                  <c:v>0.36185362935066223</c:v>
                </c:pt>
                <c:pt idx="8706">
                  <c:v>0.36207059025764465</c:v>
                </c:pt>
                <c:pt idx="8707">
                  <c:v>0.36204797029495239</c:v>
                </c:pt>
                <c:pt idx="8708">
                  <c:v>0.3619270920753479</c:v>
                </c:pt>
                <c:pt idx="8709">
                  <c:v>0.36176490783691406</c:v>
                </c:pt>
                <c:pt idx="8710">
                  <c:v>0.3620191216468811</c:v>
                </c:pt>
                <c:pt idx="8711">
                  <c:v>0.36220723390579224</c:v>
                </c:pt>
                <c:pt idx="8712">
                  <c:v>0.36193358898162842</c:v>
                </c:pt>
                <c:pt idx="8713">
                  <c:v>0.36182868480682373</c:v>
                </c:pt>
                <c:pt idx="8714">
                  <c:v>0.36198130249977112</c:v>
                </c:pt>
                <c:pt idx="8715">
                  <c:v>0.36212232708930969</c:v>
                </c:pt>
                <c:pt idx="8716">
                  <c:v>0.36188161373138428</c:v>
                </c:pt>
                <c:pt idx="8717">
                  <c:v>0.36209821701049805</c:v>
                </c:pt>
                <c:pt idx="8718">
                  <c:v>0.36224493384361267</c:v>
                </c:pt>
                <c:pt idx="8719">
                  <c:v>0.36211496591567993</c:v>
                </c:pt>
                <c:pt idx="8720">
                  <c:v>0.36201047897338867</c:v>
                </c:pt>
                <c:pt idx="8721">
                  <c:v>0.36212193965911865</c:v>
                </c:pt>
                <c:pt idx="8722">
                  <c:v>0.36249417066574097</c:v>
                </c:pt>
                <c:pt idx="8723">
                  <c:v>0.36210659146308899</c:v>
                </c:pt>
                <c:pt idx="8724">
                  <c:v>0.36205852031707764</c:v>
                </c:pt>
                <c:pt idx="8725">
                  <c:v>0.36232617497444153</c:v>
                </c:pt>
                <c:pt idx="8726">
                  <c:v>0.36230367422103882</c:v>
                </c:pt>
                <c:pt idx="8727">
                  <c:v>0.36226347088813782</c:v>
                </c:pt>
                <c:pt idx="8728">
                  <c:v>0.36220076680183411</c:v>
                </c:pt>
                <c:pt idx="8729">
                  <c:v>0.36237645149230957</c:v>
                </c:pt>
                <c:pt idx="8730">
                  <c:v>0.36231258511543274</c:v>
                </c:pt>
                <c:pt idx="8731">
                  <c:v>0.36216989159584045</c:v>
                </c:pt>
                <c:pt idx="8732">
                  <c:v>0.36238402128219604</c:v>
                </c:pt>
                <c:pt idx="8733">
                  <c:v>0.36247923970222473</c:v>
                </c:pt>
                <c:pt idx="8734">
                  <c:v>0.36249673366546631</c:v>
                </c:pt>
                <c:pt idx="8735">
                  <c:v>0.36229661107063293</c:v>
                </c:pt>
                <c:pt idx="8736">
                  <c:v>0.36244559288024902</c:v>
                </c:pt>
                <c:pt idx="8737">
                  <c:v>0.3626750111579895</c:v>
                </c:pt>
                <c:pt idx="8738">
                  <c:v>0.36249628663063049</c:v>
                </c:pt>
                <c:pt idx="8739">
                  <c:v>0.3625357449054718</c:v>
                </c:pt>
                <c:pt idx="8740">
                  <c:v>0.3626214861869812</c:v>
                </c:pt>
                <c:pt idx="8741">
                  <c:v>0.36289641261100769</c:v>
                </c:pt>
                <c:pt idx="8742">
                  <c:v>0.36259743571281433</c:v>
                </c:pt>
                <c:pt idx="8743">
                  <c:v>0.36269316077232361</c:v>
                </c:pt>
                <c:pt idx="8744">
                  <c:v>0.3629545271396637</c:v>
                </c:pt>
                <c:pt idx="8745">
                  <c:v>0.36273568868637085</c:v>
                </c:pt>
                <c:pt idx="8746">
                  <c:v>0.36295196413993835</c:v>
                </c:pt>
                <c:pt idx="8747">
                  <c:v>0.36302006244659424</c:v>
                </c:pt>
                <c:pt idx="8748">
                  <c:v>0.36333751678466797</c:v>
                </c:pt>
                <c:pt idx="8749">
                  <c:v>0.36294806003570557</c:v>
                </c:pt>
                <c:pt idx="8750">
                  <c:v>0.36312243342399597</c:v>
                </c:pt>
                <c:pt idx="8751">
                  <c:v>0.36365106701850891</c:v>
                </c:pt>
                <c:pt idx="8752">
                  <c:v>0.36349579691886902</c:v>
                </c:pt>
                <c:pt idx="8753">
                  <c:v>0.36340641975402832</c:v>
                </c:pt>
                <c:pt idx="8754">
                  <c:v>0.36333355307579041</c:v>
                </c:pt>
                <c:pt idx="8755">
                  <c:v>0.3636249303817749</c:v>
                </c:pt>
                <c:pt idx="8756">
                  <c:v>0.36361780762672424</c:v>
                </c:pt>
                <c:pt idx="8757">
                  <c:v>0.36351421475410461</c:v>
                </c:pt>
                <c:pt idx="8758">
                  <c:v>0.36357206106185913</c:v>
                </c:pt>
                <c:pt idx="8759">
                  <c:v>0.3635762631893158</c:v>
                </c:pt>
                <c:pt idx="8760">
                  <c:v>0.36366894841194153</c:v>
                </c:pt>
                <c:pt idx="8761">
                  <c:v>0.36355781555175781</c:v>
                </c:pt>
                <c:pt idx="8762">
                  <c:v>0.36372888088226318</c:v>
                </c:pt>
                <c:pt idx="8763">
                  <c:v>0.36359649896621704</c:v>
                </c:pt>
                <c:pt idx="8764">
                  <c:v>0.36347991228103638</c:v>
                </c:pt>
                <c:pt idx="8765">
                  <c:v>0.36369886994361877</c:v>
                </c:pt>
                <c:pt idx="8766">
                  <c:v>0.36364665627479553</c:v>
                </c:pt>
                <c:pt idx="8767">
                  <c:v>0.36364731192588806</c:v>
                </c:pt>
                <c:pt idx="8768">
                  <c:v>0.36363610625267029</c:v>
                </c:pt>
                <c:pt idx="8769">
                  <c:v>0.36372941732406616</c:v>
                </c:pt>
                <c:pt idx="8770">
                  <c:v>0.36366745829582214</c:v>
                </c:pt>
                <c:pt idx="8771">
                  <c:v>0.3636932373046875</c:v>
                </c:pt>
                <c:pt idx="8772">
                  <c:v>0.36387830972671509</c:v>
                </c:pt>
                <c:pt idx="8773">
                  <c:v>0.36365494132041931</c:v>
                </c:pt>
                <c:pt idx="8774">
                  <c:v>0.36357405781745911</c:v>
                </c:pt>
                <c:pt idx="8775">
                  <c:v>0.36380016803741455</c:v>
                </c:pt>
                <c:pt idx="8776">
                  <c:v>0.36386075615882874</c:v>
                </c:pt>
                <c:pt idx="8777">
                  <c:v>0.36362862586975098</c:v>
                </c:pt>
                <c:pt idx="8778">
                  <c:v>0.36339262127876282</c:v>
                </c:pt>
                <c:pt idx="8779">
                  <c:v>0.36313799023628235</c:v>
                </c:pt>
                <c:pt idx="8780">
                  <c:v>0.36303535103797913</c:v>
                </c:pt>
                <c:pt idx="8781">
                  <c:v>0.36284294724464417</c:v>
                </c:pt>
                <c:pt idx="8782">
                  <c:v>0.36315283179283142</c:v>
                </c:pt>
                <c:pt idx="8783">
                  <c:v>0.36361861228942871</c:v>
                </c:pt>
                <c:pt idx="8784">
                  <c:v>0.3638177216053009</c:v>
                </c:pt>
                <c:pt idx="8785">
                  <c:v>0.36368411779403687</c:v>
                </c:pt>
                <c:pt idx="8786">
                  <c:v>0.36383342742919922</c:v>
                </c:pt>
                <c:pt idx="8787">
                  <c:v>0.36411777138710022</c:v>
                </c:pt>
                <c:pt idx="8788">
                  <c:v>0.36381471157073975</c:v>
                </c:pt>
                <c:pt idx="8789">
                  <c:v>0.36382907629013062</c:v>
                </c:pt>
                <c:pt idx="8790">
                  <c:v>0.36400225758552551</c:v>
                </c:pt>
                <c:pt idx="8791">
                  <c:v>0.36392652988433838</c:v>
                </c:pt>
                <c:pt idx="8792">
                  <c:v>0.36402523517608643</c:v>
                </c:pt>
                <c:pt idx="8793">
                  <c:v>0.36399772763252258</c:v>
                </c:pt>
                <c:pt idx="8794">
                  <c:v>0.36398166418075562</c:v>
                </c:pt>
                <c:pt idx="8795">
                  <c:v>0.36392498016357422</c:v>
                </c:pt>
                <c:pt idx="8796">
                  <c:v>0.36398899555206299</c:v>
                </c:pt>
                <c:pt idx="8797">
                  <c:v>0.36409929394721985</c:v>
                </c:pt>
                <c:pt idx="8798">
                  <c:v>0.36389514803886414</c:v>
                </c:pt>
                <c:pt idx="8799">
                  <c:v>0.36396810412406921</c:v>
                </c:pt>
                <c:pt idx="8800">
                  <c:v>0.36414229869842529</c:v>
                </c:pt>
                <c:pt idx="8801">
                  <c:v>0.36405324935913086</c:v>
                </c:pt>
                <c:pt idx="8802">
                  <c:v>0.36392748355865479</c:v>
                </c:pt>
                <c:pt idx="8803">
                  <c:v>0.36399877071380615</c:v>
                </c:pt>
                <c:pt idx="8804">
                  <c:v>0.36424329876899719</c:v>
                </c:pt>
                <c:pt idx="8805">
                  <c:v>0.36411017179489136</c:v>
                </c:pt>
                <c:pt idx="8806">
                  <c:v>0.36400115489959717</c:v>
                </c:pt>
                <c:pt idx="8807">
                  <c:v>0.36428743600845337</c:v>
                </c:pt>
                <c:pt idx="8808">
                  <c:v>0.36426955461502075</c:v>
                </c:pt>
                <c:pt idx="8809">
                  <c:v>0.36402091383934021</c:v>
                </c:pt>
                <c:pt idx="8810">
                  <c:v>0.36411347985267639</c:v>
                </c:pt>
                <c:pt idx="8811">
                  <c:v>0.36426243185997009</c:v>
                </c:pt>
                <c:pt idx="8812">
                  <c:v>0.3641248345375061</c:v>
                </c:pt>
                <c:pt idx="8813">
                  <c:v>0.36414968967437744</c:v>
                </c:pt>
                <c:pt idx="8814">
                  <c:v>0.36436483263969421</c:v>
                </c:pt>
                <c:pt idx="8815">
                  <c:v>0.36414229869842529</c:v>
                </c:pt>
                <c:pt idx="8816">
                  <c:v>0.36402687430381775</c:v>
                </c:pt>
                <c:pt idx="8817">
                  <c:v>0.36422806978225708</c:v>
                </c:pt>
                <c:pt idx="8818">
                  <c:v>0.36434692144393921</c:v>
                </c:pt>
                <c:pt idx="8819">
                  <c:v>0.3642113208770752</c:v>
                </c:pt>
                <c:pt idx="8820">
                  <c:v>0.36426132917404175</c:v>
                </c:pt>
                <c:pt idx="8821">
                  <c:v>0.36438247561454773</c:v>
                </c:pt>
                <c:pt idx="8822">
                  <c:v>0.36417657136917114</c:v>
                </c:pt>
                <c:pt idx="8823">
                  <c:v>0.36416083574295044</c:v>
                </c:pt>
                <c:pt idx="8824">
                  <c:v>0.36437186598777771</c:v>
                </c:pt>
                <c:pt idx="8825">
                  <c:v>0.36423549056053162</c:v>
                </c:pt>
                <c:pt idx="8826">
                  <c:v>0.36427608132362366</c:v>
                </c:pt>
                <c:pt idx="8827">
                  <c:v>0.36439418792724609</c:v>
                </c:pt>
                <c:pt idx="8828">
                  <c:v>0.3642846941947937</c:v>
                </c:pt>
                <c:pt idx="8829">
                  <c:v>0.36428919434547424</c:v>
                </c:pt>
                <c:pt idx="8830">
                  <c:v>0.36429914832115173</c:v>
                </c:pt>
                <c:pt idx="8831">
                  <c:v>0.36431059241294861</c:v>
                </c:pt>
                <c:pt idx="8832">
                  <c:v>0.36454242467880249</c:v>
                </c:pt>
                <c:pt idx="8833">
                  <c:v>0.36446812748908997</c:v>
                </c:pt>
                <c:pt idx="8834">
                  <c:v>0.36430281400680542</c:v>
                </c:pt>
                <c:pt idx="8835">
                  <c:v>0.36441531777381897</c:v>
                </c:pt>
                <c:pt idx="8836">
                  <c:v>0.36457431316375732</c:v>
                </c:pt>
                <c:pt idx="8837">
                  <c:v>0.36445951461791992</c:v>
                </c:pt>
                <c:pt idx="8838">
                  <c:v>0.3643399178981781</c:v>
                </c:pt>
                <c:pt idx="8839">
                  <c:v>0.36458712816238403</c:v>
                </c:pt>
                <c:pt idx="8840">
                  <c:v>0.36471351981163025</c:v>
                </c:pt>
                <c:pt idx="8841">
                  <c:v>0.36444368958473206</c:v>
                </c:pt>
                <c:pt idx="8842">
                  <c:v>0.36457988619804382</c:v>
                </c:pt>
                <c:pt idx="8843">
                  <c:v>0.3648618757724762</c:v>
                </c:pt>
                <c:pt idx="8844">
                  <c:v>0.3645937442779541</c:v>
                </c:pt>
                <c:pt idx="8845">
                  <c:v>0.36457479000091553</c:v>
                </c:pt>
                <c:pt idx="8846">
                  <c:v>0.36491826176643372</c:v>
                </c:pt>
                <c:pt idx="8847">
                  <c:v>0.36483675241470337</c:v>
                </c:pt>
                <c:pt idx="8848">
                  <c:v>0.36464554071426392</c:v>
                </c:pt>
                <c:pt idx="8849">
                  <c:v>0.36486402153968811</c:v>
                </c:pt>
                <c:pt idx="8850">
                  <c:v>0.36498790979385376</c:v>
                </c:pt>
                <c:pt idx="8851">
                  <c:v>0.36481478810310364</c:v>
                </c:pt>
                <c:pt idx="8852">
                  <c:v>0.36481839418411255</c:v>
                </c:pt>
                <c:pt idx="8853">
                  <c:v>0.36491420865058899</c:v>
                </c:pt>
                <c:pt idx="8854">
                  <c:v>0.36491665244102478</c:v>
                </c:pt>
                <c:pt idx="8855">
                  <c:v>0.36492553353309631</c:v>
                </c:pt>
                <c:pt idx="8856">
                  <c:v>0.3649505078792572</c:v>
                </c:pt>
                <c:pt idx="8857">
                  <c:v>0.36498793959617615</c:v>
                </c:pt>
                <c:pt idx="8858">
                  <c:v>0.36486339569091797</c:v>
                </c:pt>
                <c:pt idx="8859">
                  <c:v>0.36483210325241089</c:v>
                </c:pt>
                <c:pt idx="8860">
                  <c:v>0.3650897741317749</c:v>
                </c:pt>
                <c:pt idx="8861">
                  <c:v>0.36504760384559631</c:v>
                </c:pt>
                <c:pt idx="8862">
                  <c:v>0.36489680409431458</c:v>
                </c:pt>
                <c:pt idx="8863">
                  <c:v>0.36505407094955444</c:v>
                </c:pt>
                <c:pt idx="8864">
                  <c:v>0.36506006121635437</c:v>
                </c:pt>
                <c:pt idx="8865">
                  <c:v>0.36493071913719177</c:v>
                </c:pt>
                <c:pt idx="8866">
                  <c:v>0.36499103903770447</c:v>
                </c:pt>
                <c:pt idx="8867">
                  <c:v>0.36506074666976929</c:v>
                </c:pt>
                <c:pt idx="8868">
                  <c:v>0.36499342322349548</c:v>
                </c:pt>
                <c:pt idx="8869">
                  <c:v>0.36505067348480225</c:v>
                </c:pt>
                <c:pt idx="8870">
                  <c:v>0.36506763100624084</c:v>
                </c:pt>
                <c:pt idx="8871">
                  <c:v>0.36501213908195496</c:v>
                </c:pt>
                <c:pt idx="8872">
                  <c:v>0.36508855223655701</c:v>
                </c:pt>
                <c:pt idx="8873">
                  <c:v>0.36505672335624695</c:v>
                </c:pt>
                <c:pt idx="8874">
                  <c:v>0.36503398418426514</c:v>
                </c:pt>
                <c:pt idx="8875">
                  <c:v>0.36511662602424622</c:v>
                </c:pt>
                <c:pt idx="8876">
                  <c:v>0.36500570178031921</c:v>
                </c:pt>
                <c:pt idx="8877">
                  <c:v>0.36510568857192993</c:v>
                </c:pt>
                <c:pt idx="8878">
                  <c:v>0.36525866389274597</c:v>
                </c:pt>
                <c:pt idx="8879">
                  <c:v>0.36510917544364929</c:v>
                </c:pt>
                <c:pt idx="8880">
                  <c:v>0.36512863636016846</c:v>
                </c:pt>
                <c:pt idx="8881">
                  <c:v>0.36525985598564148</c:v>
                </c:pt>
                <c:pt idx="8882">
                  <c:v>0.36517897248268127</c:v>
                </c:pt>
                <c:pt idx="8883">
                  <c:v>0.36506718397140503</c:v>
                </c:pt>
                <c:pt idx="8884">
                  <c:v>0.36517107486724854</c:v>
                </c:pt>
                <c:pt idx="8885">
                  <c:v>0.36523208022117615</c:v>
                </c:pt>
                <c:pt idx="8886">
                  <c:v>0.3652576208114624</c:v>
                </c:pt>
                <c:pt idx="8887">
                  <c:v>0.36519920825958252</c:v>
                </c:pt>
                <c:pt idx="8888">
                  <c:v>0.36519318819046021</c:v>
                </c:pt>
                <c:pt idx="8889">
                  <c:v>0.36539912223815918</c:v>
                </c:pt>
                <c:pt idx="8890">
                  <c:v>0.36527684330940247</c:v>
                </c:pt>
                <c:pt idx="8891">
                  <c:v>0.36521565914154053</c:v>
                </c:pt>
                <c:pt idx="8892">
                  <c:v>0.36547911167144775</c:v>
                </c:pt>
                <c:pt idx="8893">
                  <c:v>0.36533656716346741</c:v>
                </c:pt>
                <c:pt idx="8894">
                  <c:v>0.36519637703895569</c:v>
                </c:pt>
                <c:pt idx="8895">
                  <c:v>0.36557531356811523</c:v>
                </c:pt>
                <c:pt idx="8896">
                  <c:v>0.36548399925231934</c:v>
                </c:pt>
                <c:pt idx="8897">
                  <c:v>0.36525705456733704</c:v>
                </c:pt>
                <c:pt idx="8898">
                  <c:v>0.36552354693412781</c:v>
                </c:pt>
                <c:pt idx="8899">
                  <c:v>0.36563652753829956</c:v>
                </c:pt>
                <c:pt idx="8900">
                  <c:v>0.36541286110877991</c:v>
                </c:pt>
                <c:pt idx="8901">
                  <c:v>0.36549323797225952</c:v>
                </c:pt>
                <c:pt idx="8902">
                  <c:v>0.36576008796691895</c:v>
                </c:pt>
                <c:pt idx="8903">
                  <c:v>0.36559414863586426</c:v>
                </c:pt>
                <c:pt idx="8904">
                  <c:v>0.3654007613658905</c:v>
                </c:pt>
                <c:pt idx="8905">
                  <c:v>0.36574918031692505</c:v>
                </c:pt>
                <c:pt idx="8906">
                  <c:v>0.36586081981658936</c:v>
                </c:pt>
                <c:pt idx="8907">
                  <c:v>0.36546939611434937</c:v>
                </c:pt>
                <c:pt idx="8908">
                  <c:v>0.36577194929122925</c:v>
                </c:pt>
                <c:pt idx="8909">
                  <c:v>0.36614757776260376</c:v>
                </c:pt>
                <c:pt idx="8910">
                  <c:v>0.36579254269599915</c:v>
                </c:pt>
                <c:pt idx="8911">
                  <c:v>0.365765780210495</c:v>
                </c:pt>
                <c:pt idx="8912">
                  <c:v>0.36612865328788757</c:v>
                </c:pt>
                <c:pt idx="8913">
                  <c:v>0.36601775884628296</c:v>
                </c:pt>
                <c:pt idx="8914">
                  <c:v>0.36586594581604004</c:v>
                </c:pt>
                <c:pt idx="8915">
                  <c:v>0.3660338819026947</c:v>
                </c:pt>
                <c:pt idx="8916">
                  <c:v>0.36608299612998962</c:v>
                </c:pt>
                <c:pt idx="8917">
                  <c:v>0.3659491240978241</c:v>
                </c:pt>
                <c:pt idx="8918">
                  <c:v>0.36607879400253296</c:v>
                </c:pt>
                <c:pt idx="8919">
                  <c:v>0.36614137887954712</c:v>
                </c:pt>
                <c:pt idx="8920">
                  <c:v>0.36597463488578796</c:v>
                </c:pt>
                <c:pt idx="8921">
                  <c:v>0.36611038446426392</c:v>
                </c:pt>
                <c:pt idx="8922">
                  <c:v>0.36613386869430542</c:v>
                </c:pt>
                <c:pt idx="8923">
                  <c:v>0.36592993140220642</c:v>
                </c:pt>
                <c:pt idx="8924">
                  <c:v>0.36598631739616394</c:v>
                </c:pt>
                <c:pt idx="8925">
                  <c:v>0.36622506380081177</c:v>
                </c:pt>
                <c:pt idx="8926">
                  <c:v>0.36620131134986877</c:v>
                </c:pt>
                <c:pt idx="8927">
                  <c:v>0.36608153581619263</c:v>
                </c:pt>
                <c:pt idx="8928">
                  <c:v>0.36619129776954651</c:v>
                </c:pt>
                <c:pt idx="8929">
                  <c:v>0.36622503399848938</c:v>
                </c:pt>
                <c:pt idx="8930">
                  <c:v>0.36609330773353577</c:v>
                </c:pt>
                <c:pt idx="8931">
                  <c:v>0.3661956787109375</c:v>
                </c:pt>
                <c:pt idx="8932">
                  <c:v>0.36623388528823853</c:v>
                </c:pt>
                <c:pt idx="8933">
                  <c:v>0.36621600389480591</c:v>
                </c:pt>
                <c:pt idx="8934">
                  <c:v>0.36637726426124573</c:v>
                </c:pt>
                <c:pt idx="8935">
                  <c:v>0.36626714468002319</c:v>
                </c:pt>
                <c:pt idx="8936">
                  <c:v>0.36623391509056091</c:v>
                </c:pt>
                <c:pt idx="8937">
                  <c:v>0.36623972654342651</c:v>
                </c:pt>
                <c:pt idx="8938">
                  <c:v>0.36623644828796387</c:v>
                </c:pt>
                <c:pt idx="8939">
                  <c:v>0.36642545461654663</c:v>
                </c:pt>
                <c:pt idx="8940">
                  <c:v>0.3662865161895752</c:v>
                </c:pt>
                <c:pt idx="8941">
                  <c:v>0.3663158118724823</c:v>
                </c:pt>
                <c:pt idx="8942">
                  <c:v>0.36646178364753723</c:v>
                </c:pt>
                <c:pt idx="8943">
                  <c:v>0.36632567644119263</c:v>
                </c:pt>
                <c:pt idx="8944">
                  <c:v>0.36635443568229675</c:v>
                </c:pt>
                <c:pt idx="8945">
                  <c:v>0.36647868156433105</c:v>
                </c:pt>
                <c:pt idx="8946">
                  <c:v>0.3663792610168457</c:v>
                </c:pt>
                <c:pt idx="8947">
                  <c:v>0.36632028222084045</c:v>
                </c:pt>
                <c:pt idx="8948">
                  <c:v>0.36655431985855103</c:v>
                </c:pt>
                <c:pt idx="8949">
                  <c:v>0.36656966805458069</c:v>
                </c:pt>
                <c:pt idx="8950">
                  <c:v>0.36649414896965027</c:v>
                </c:pt>
                <c:pt idx="8951">
                  <c:v>0.36662441492080688</c:v>
                </c:pt>
                <c:pt idx="8952">
                  <c:v>0.36655452847480774</c:v>
                </c:pt>
                <c:pt idx="8953">
                  <c:v>0.36647942662239075</c:v>
                </c:pt>
                <c:pt idx="8954">
                  <c:v>0.36665582656860352</c:v>
                </c:pt>
                <c:pt idx="8955">
                  <c:v>0.36662387847900391</c:v>
                </c:pt>
                <c:pt idx="8956">
                  <c:v>0.36658972501754761</c:v>
                </c:pt>
                <c:pt idx="8957">
                  <c:v>0.36674639582633972</c:v>
                </c:pt>
                <c:pt idx="8958">
                  <c:v>0.36669635772705078</c:v>
                </c:pt>
                <c:pt idx="8959">
                  <c:v>0.36663219332695007</c:v>
                </c:pt>
                <c:pt idx="8960">
                  <c:v>0.36667323112487793</c:v>
                </c:pt>
                <c:pt idx="8961">
                  <c:v>0.36671429872512817</c:v>
                </c:pt>
                <c:pt idx="8962">
                  <c:v>0.3667047917842865</c:v>
                </c:pt>
                <c:pt idx="8963">
                  <c:v>0.36666625738143921</c:v>
                </c:pt>
                <c:pt idx="8964">
                  <c:v>0.36673855781555176</c:v>
                </c:pt>
                <c:pt idx="8965">
                  <c:v>0.36679613590240479</c:v>
                </c:pt>
                <c:pt idx="8966">
                  <c:v>0.36669152975082397</c:v>
                </c:pt>
                <c:pt idx="8967">
                  <c:v>0.36679115891456604</c:v>
                </c:pt>
                <c:pt idx="8968">
                  <c:v>0.3668866753578186</c:v>
                </c:pt>
                <c:pt idx="8969">
                  <c:v>0.36677923798561096</c:v>
                </c:pt>
                <c:pt idx="8970">
                  <c:v>0.36686345934867859</c:v>
                </c:pt>
                <c:pt idx="8971">
                  <c:v>0.36684694886207581</c:v>
                </c:pt>
                <c:pt idx="8972">
                  <c:v>0.36672714352607727</c:v>
                </c:pt>
                <c:pt idx="8973">
                  <c:v>0.36680212616920471</c:v>
                </c:pt>
                <c:pt idx="8974">
                  <c:v>0.36684861779212952</c:v>
                </c:pt>
                <c:pt idx="8975">
                  <c:v>0.366883784532547</c:v>
                </c:pt>
                <c:pt idx="8976">
                  <c:v>0.36693385243415833</c:v>
                </c:pt>
                <c:pt idx="8977">
                  <c:v>0.36677098274230957</c:v>
                </c:pt>
                <c:pt idx="8978">
                  <c:v>0.36688846349716187</c:v>
                </c:pt>
                <c:pt idx="8979">
                  <c:v>0.36699530482292175</c:v>
                </c:pt>
                <c:pt idx="8980">
                  <c:v>0.36685928702354431</c:v>
                </c:pt>
                <c:pt idx="8981">
                  <c:v>0.36683422327041626</c:v>
                </c:pt>
                <c:pt idx="8982">
                  <c:v>0.36690226197242737</c:v>
                </c:pt>
                <c:pt idx="8983">
                  <c:v>0.36696538329124451</c:v>
                </c:pt>
                <c:pt idx="8984">
                  <c:v>0.36690413951873779</c:v>
                </c:pt>
                <c:pt idx="8985">
                  <c:v>0.36692941188812256</c:v>
                </c:pt>
                <c:pt idx="8986">
                  <c:v>0.36708265542984009</c:v>
                </c:pt>
                <c:pt idx="8987">
                  <c:v>0.36698582768440247</c:v>
                </c:pt>
                <c:pt idx="8988">
                  <c:v>0.36683535575866699</c:v>
                </c:pt>
                <c:pt idx="8989">
                  <c:v>0.36713734269142151</c:v>
                </c:pt>
                <c:pt idx="8990">
                  <c:v>0.36721006035804749</c:v>
                </c:pt>
                <c:pt idx="8991">
                  <c:v>0.3669402003288269</c:v>
                </c:pt>
                <c:pt idx="8992">
                  <c:v>0.36709746718406677</c:v>
                </c:pt>
                <c:pt idx="8993">
                  <c:v>0.36732274293899536</c:v>
                </c:pt>
                <c:pt idx="8994">
                  <c:v>0.3670787513256073</c:v>
                </c:pt>
                <c:pt idx="8995">
                  <c:v>0.36722138524055481</c:v>
                </c:pt>
                <c:pt idx="8996">
                  <c:v>0.36729168891906738</c:v>
                </c:pt>
                <c:pt idx="8997">
                  <c:v>0.36705282330513</c:v>
                </c:pt>
                <c:pt idx="8998">
                  <c:v>0.36732187867164612</c:v>
                </c:pt>
                <c:pt idx="8999">
                  <c:v>0.36736726760864258</c:v>
                </c:pt>
                <c:pt idx="9000">
                  <c:v>0.36712819337844849</c:v>
                </c:pt>
                <c:pt idx="9001">
                  <c:v>0.36735212802886963</c:v>
                </c:pt>
                <c:pt idx="9002">
                  <c:v>0.36745026707649231</c:v>
                </c:pt>
                <c:pt idx="9003">
                  <c:v>0.36723741888999939</c:v>
                </c:pt>
                <c:pt idx="9004">
                  <c:v>0.36746245622634888</c:v>
                </c:pt>
                <c:pt idx="9005">
                  <c:v>0.3676307201385498</c:v>
                </c:pt>
                <c:pt idx="9006">
                  <c:v>0.36738711595535278</c:v>
                </c:pt>
                <c:pt idx="9007">
                  <c:v>0.36747917532920837</c:v>
                </c:pt>
                <c:pt idx="9008">
                  <c:v>0.36755830049514771</c:v>
                </c:pt>
                <c:pt idx="9009">
                  <c:v>0.36740896105766296</c:v>
                </c:pt>
                <c:pt idx="9010">
                  <c:v>0.36754518747329712</c:v>
                </c:pt>
                <c:pt idx="9011">
                  <c:v>0.36757904291152954</c:v>
                </c:pt>
                <c:pt idx="9012">
                  <c:v>0.36756661534309387</c:v>
                </c:pt>
                <c:pt idx="9013">
                  <c:v>0.36762085556983948</c:v>
                </c:pt>
                <c:pt idx="9014">
                  <c:v>0.36757510900497437</c:v>
                </c:pt>
                <c:pt idx="9015">
                  <c:v>0.36754336953163147</c:v>
                </c:pt>
                <c:pt idx="9016">
                  <c:v>0.36767938733100891</c:v>
                </c:pt>
                <c:pt idx="9017">
                  <c:v>0.36760044097900391</c:v>
                </c:pt>
                <c:pt idx="9018">
                  <c:v>0.36762458086013794</c:v>
                </c:pt>
                <c:pt idx="9019">
                  <c:v>0.36764639616012573</c:v>
                </c:pt>
                <c:pt idx="9020">
                  <c:v>0.36754250526428223</c:v>
                </c:pt>
                <c:pt idx="9021">
                  <c:v>0.36782574653625488</c:v>
                </c:pt>
                <c:pt idx="9022">
                  <c:v>0.36778426170349121</c:v>
                </c:pt>
                <c:pt idx="9023">
                  <c:v>0.36760649085044861</c:v>
                </c:pt>
                <c:pt idx="9024">
                  <c:v>0.36782380938529968</c:v>
                </c:pt>
                <c:pt idx="9025">
                  <c:v>0.36776569485664368</c:v>
                </c:pt>
                <c:pt idx="9026">
                  <c:v>0.36773273348808289</c:v>
                </c:pt>
                <c:pt idx="9027">
                  <c:v>0.36789685487747192</c:v>
                </c:pt>
                <c:pt idx="9028">
                  <c:v>0.367778480052948</c:v>
                </c:pt>
                <c:pt idx="9029">
                  <c:v>0.36786770820617676</c:v>
                </c:pt>
                <c:pt idx="9030">
                  <c:v>0.36800578236579895</c:v>
                </c:pt>
                <c:pt idx="9031">
                  <c:v>0.36781641840934753</c:v>
                </c:pt>
                <c:pt idx="9032">
                  <c:v>0.36790633201599121</c:v>
                </c:pt>
                <c:pt idx="9033">
                  <c:v>0.36809155344963074</c:v>
                </c:pt>
                <c:pt idx="9034">
                  <c:v>0.36789289116859436</c:v>
                </c:pt>
                <c:pt idx="9035">
                  <c:v>0.36800500750541687</c:v>
                </c:pt>
                <c:pt idx="9036">
                  <c:v>0.36814314126968384</c:v>
                </c:pt>
                <c:pt idx="9037">
                  <c:v>0.36802089214324951</c:v>
                </c:pt>
                <c:pt idx="9038">
                  <c:v>0.3680117130279541</c:v>
                </c:pt>
                <c:pt idx="9039">
                  <c:v>0.36811134219169617</c:v>
                </c:pt>
                <c:pt idx="9040">
                  <c:v>0.36818307638168335</c:v>
                </c:pt>
                <c:pt idx="9041">
                  <c:v>0.36809608340263367</c:v>
                </c:pt>
                <c:pt idx="9042">
                  <c:v>0.36813810467720032</c:v>
                </c:pt>
                <c:pt idx="9043">
                  <c:v>0.36838835477828979</c:v>
                </c:pt>
                <c:pt idx="9044">
                  <c:v>0.36811575293540955</c:v>
                </c:pt>
                <c:pt idx="9045">
                  <c:v>0.36820888519287109</c:v>
                </c:pt>
                <c:pt idx="9046">
                  <c:v>0.36851835250854492</c:v>
                </c:pt>
                <c:pt idx="9047">
                  <c:v>0.36821678280830383</c:v>
                </c:pt>
                <c:pt idx="9048">
                  <c:v>0.36830425262451172</c:v>
                </c:pt>
                <c:pt idx="9049">
                  <c:v>0.36844223737716675</c:v>
                </c:pt>
                <c:pt idx="9050">
                  <c:v>0.36833548545837402</c:v>
                </c:pt>
                <c:pt idx="9051">
                  <c:v>0.36841699481010437</c:v>
                </c:pt>
                <c:pt idx="9052">
                  <c:v>0.36844676733016968</c:v>
                </c:pt>
                <c:pt idx="9053">
                  <c:v>0.36835995316505432</c:v>
                </c:pt>
                <c:pt idx="9054">
                  <c:v>0.3685285747051239</c:v>
                </c:pt>
                <c:pt idx="9055">
                  <c:v>0.36852604150772095</c:v>
                </c:pt>
                <c:pt idx="9056">
                  <c:v>0.36845430731773376</c:v>
                </c:pt>
                <c:pt idx="9057">
                  <c:v>0.36852261424064636</c:v>
                </c:pt>
                <c:pt idx="9058">
                  <c:v>0.3684990406036377</c:v>
                </c:pt>
                <c:pt idx="9059">
                  <c:v>0.36862581968307495</c:v>
                </c:pt>
                <c:pt idx="9060">
                  <c:v>0.36851251125335693</c:v>
                </c:pt>
                <c:pt idx="9061">
                  <c:v>0.3684927225112915</c:v>
                </c:pt>
                <c:pt idx="9062">
                  <c:v>0.36874368786811829</c:v>
                </c:pt>
                <c:pt idx="9063">
                  <c:v>0.36852103471755981</c:v>
                </c:pt>
                <c:pt idx="9064">
                  <c:v>0.36846649646759033</c:v>
                </c:pt>
                <c:pt idx="9065">
                  <c:v>0.36795586347579956</c:v>
                </c:pt>
                <c:pt idx="9066">
                  <c:v>0.36774635314941406</c:v>
                </c:pt>
                <c:pt idx="9067">
                  <c:v>0.36803951859474182</c:v>
                </c:pt>
                <c:pt idx="9068">
                  <c:v>0.36812859773635864</c:v>
                </c:pt>
                <c:pt idx="9069">
                  <c:v>0.36825653910636902</c:v>
                </c:pt>
                <c:pt idx="9070">
                  <c:v>0.36887991428375244</c:v>
                </c:pt>
                <c:pt idx="9071">
                  <c:v>0.36886081099510193</c:v>
                </c:pt>
                <c:pt idx="9072">
                  <c:v>0.36867445707321167</c:v>
                </c:pt>
                <c:pt idx="9073">
                  <c:v>0.36892464756965637</c:v>
                </c:pt>
                <c:pt idx="9074">
                  <c:v>0.36881914734840393</c:v>
                </c:pt>
                <c:pt idx="9075">
                  <c:v>0.36877256631851196</c:v>
                </c:pt>
                <c:pt idx="9076">
                  <c:v>0.36903592944145203</c:v>
                </c:pt>
                <c:pt idx="9077">
                  <c:v>0.36886543035507202</c:v>
                </c:pt>
                <c:pt idx="9078">
                  <c:v>0.36883005499839783</c:v>
                </c:pt>
                <c:pt idx="9079">
                  <c:v>0.36903738975524902</c:v>
                </c:pt>
                <c:pt idx="9080">
                  <c:v>0.36892560124397278</c:v>
                </c:pt>
                <c:pt idx="9081">
                  <c:v>0.36890560388565063</c:v>
                </c:pt>
                <c:pt idx="9082">
                  <c:v>0.36902934312820435</c:v>
                </c:pt>
                <c:pt idx="9083">
                  <c:v>0.36895707249641418</c:v>
                </c:pt>
                <c:pt idx="9084">
                  <c:v>0.36898678541183472</c:v>
                </c:pt>
                <c:pt idx="9085">
                  <c:v>0.36902102828025818</c:v>
                </c:pt>
                <c:pt idx="9086">
                  <c:v>0.36890256404876709</c:v>
                </c:pt>
                <c:pt idx="9087">
                  <c:v>0.36914771795272827</c:v>
                </c:pt>
                <c:pt idx="9088">
                  <c:v>0.36904150247573853</c:v>
                </c:pt>
                <c:pt idx="9089">
                  <c:v>0.36899885535240173</c:v>
                </c:pt>
                <c:pt idx="9090">
                  <c:v>0.3692987859249115</c:v>
                </c:pt>
                <c:pt idx="9091">
                  <c:v>0.36913064122200012</c:v>
                </c:pt>
                <c:pt idx="9092">
                  <c:v>0.36911472678184509</c:v>
                </c:pt>
                <c:pt idx="9093">
                  <c:v>0.36953821778297424</c:v>
                </c:pt>
                <c:pt idx="9094">
                  <c:v>0.36922666430473328</c:v>
                </c:pt>
                <c:pt idx="9095">
                  <c:v>0.36927762627601624</c:v>
                </c:pt>
                <c:pt idx="9096">
                  <c:v>0.369529128074646</c:v>
                </c:pt>
                <c:pt idx="9097">
                  <c:v>0.36930224299430847</c:v>
                </c:pt>
                <c:pt idx="9098">
                  <c:v>0.36946633458137512</c:v>
                </c:pt>
                <c:pt idx="9099">
                  <c:v>0.36931765079498291</c:v>
                </c:pt>
                <c:pt idx="9100">
                  <c:v>0.36939540505409241</c:v>
                </c:pt>
                <c:pt idx="9101">
                  <c:v>0.3696340024471283</c:v>
                </c:pt>
                <c:pt idx="9102">
                  <c:v>0.36939293146133423</c:v>
                </c:pt>
                <c:pt idx="9103">
                  <c:v>0.36953109502792358</c:v>
                </c:pt>
                <c:pt idx="9104">
                  <c:v>0.36964133381843567</c:v>
                </c:pt>
                <c:pt idx="9105">
                  <c:v>0.36938607692718506</c:v>
                </c:pt>
                <c:pt idx="9106">
                  <c:v>0.36971953511238098</c:v>
                </c:pt>
                <c:pt idx="9107">
                  <c:v>0.36976221203804016</c:v>
                </c:pt>
                <c:pt idx="9108">
                  <c:v>0.36960607767105103</c:v>
                </c:pt>
                <c:pt idx="9109">
                  <c:v>0.36970919370651245</c:v>
                </c:pt>
                <c:pt idx="9110">
                  <c:v>0.36973133683204651</c:v>
                </c:pt>
                <c:pt idx="9111">
                  <c:v>0.36979326605796814</c:v>
                </c:pt>
                <c:pt idx="9112">
                  <c:v>0.369701087474823</c:v>
                </c:pt>
                <c:pt idx="9113">
                  <c:v>0.36960238218307495</c:v>
                </c:pt>
                <c:pt idx="9114">
                  <c:v>0.36991074681282043</c:v>
                </c:pt>
                <c:pt idx="9115">
                  <c:v>0.36971941590309143</c:v>
                </c:pt>
                <c:pt idx="9116">
                  <c:v>0.36986437439918518</c:v>
                </c:pt>
                <c:pt idx="9117">
                  <c:v>0.37002021074295044</c:v>
                </c:pt>
                <c:pt idx="9118">
                  <c:v>0.36977887153625488</c:v>
                </c:pt>
                <c:pt idx="9119">
                  <c:v>0.37006327509880066</c:v>
                </c:pt>
                <c:pt idx="9120">
                  <c:v>0.37002661824226379</c:v>
                </c:pt>
                <c:pt idx="9121">
                  <c:v>0.36990809440612793</c:v>
                </c:pt>
                <c:pt idx="9122">
                  <c:v>0.37019214034080505</c:v>
                </c:pt>
                <c:pt idx="9123">
                  <c:v>0.36996489763259888</c:v>
                </c:pt>
                <c:pt idx="9124">
                  <c:v>0.37016761302947998</c:v>
                </c:pt>
                <c:pt idx="9125">
                  <c:v>0.37013044953346252</c:v>
                </c:pt>
                <c:pt idx="9126">
                  <c:v>0.37005108594894409</c:v>
                </c:pt>
                <c:pt idx="9127">
                  <c:v>0.37029138207435608</c:v>
                </c:pt>
                <c:pt idx="9128">
                  <c:v>0.37006041407585144</c:v>
                </c:pt>
                <c:pt idx="9129">
                  <c:v>0.37029337882995605</c:v>
                </c:pt>
                <c:pt idx="9130">
                  <c:v>0.37027588486671448</c:v>
                </c:pt>
                <c:pt idx="9131">
                  <c:v>0.37013626098632812</c:v>
                </c:pt>
                <c:pt idx="9132">
                  <c:v>0.37053084373474121</c:v>
                </c:pt>
                <c:pt idx="9133">
                  <c:v>0.37019228935241699</c:v>
                </c:pt>
                <c:pt idx="9134">
                  <c:v>0.37034469842910767</c:v>
                </c:pt>
                <c:pt idx="9135">
                  <c:v>0.37029492855072021</c:v>
                </c:pt>
                <c:pt idx="9136">
                  <c:v>0.37027531862258911</c:v>
                </c:pt>
                <c:pt idx="9137">
                  <c:v>0.37042254209518433</c:v>
                </c:pt>
                <c:pt idx="9138">
                  <c:v>0.37028688192367554</c:v>
                </c:pt>
                <c:pt idx="9139">
                  <c:v>0.37041062116622925</c:v>
                </c:pt>
                <c:pt idx="9140">
                  <c:v>0.37032181024551392</c:v>
                </c:pt>
                <c:pt idx="9141">
                  <c:v>0.37036409974098206</c:v>
                </c:pt>
                <c:pt idx="9142">
                  <c:v>0.37033566832542419</c:v>
                </c:pt>
                <c:pt idx="9143">
                  <c:v>0.37035048007965088</c:v>
                </c:pt>
                <c:pt idx="9144">
                  <c:v>0.37061998248100281</c:v>
                </c:pt>
                <c:pt idx="9145">
                  <c:v>0.37026688456535339</c:v>
                </c:pt>
                <c:pt idx="9146">
                  <c:v>0.3705420196056366</c:v>
                </c:pt>
                <c:pt idx="9147">
                  <c:v>0.37066227197647095</c:v>
                </c:pt>
                <c:pt idx="9148">
                  <c:v>0.37042346596717834</c:v>
                </c:pt>
                <c:pt idx="9149">
                  <c:v>0.3707524836063385</c:v>
                </c:pt>
                <c:pt idx="9150">
                  <c:v>0.37052819132804871</c:v>
                </c:pt>
                <c:pt idx="9151">
                  <c:v>0.37059494853019714</c:v>
                </c:pt>
                <c:pt idx="9152">
                  <c:v>0.37063997983932495</c:v>
                </c:pt>
                <c:pt idx="9153">
                  <c:v>0.37052258849143982</c:v>
                </c:pt>
                <c:pt idx="9154">
                  <c:v>0.37071865797042847</c:v>
                </c:pt>
                <c:pt idx="9155">
                  <c:v>0.37056779861450195</c:v>
                </c:pt>
                <c:pt idx="9156">
                  <c:v>0.3707045316696167</c:v>
                </c:pt>
                <c:pt idx="9157">
                  <c:v>0.37079721689224243</c:v>
                </c:pt>
                <c:pt idx="9158">
                  <c:v>0.37059155106544495</c:v>
                </c:pt>
                <c:pt idx="9159">
                  <c:v>0.37085893750190735</c:v>
                </c:pt>
                <c:pt idx="9160">
                  <c:v>0.3707239031791687</c:v>
                </c:pt>
                <c:pt idx="9161">
                  <c:v>0.37076649069786072</c:v>
                </c:pt>
                <c:pt idx="9162">
                  <c:v>0.37083917856216431</c:v>
                </c:pt>
                <c:pt idx="9163">
                  <c:v>0.37066930532455444</c:v>
                </c:pt>
                <c:pt idx="9164">
                  <c:v>0.37101876735687256</c:v>
                </c:pt>
                <c:pt idx="9165">
                  <c:v>0.37078753113746643</c:v>
                </c:pt>
                <c:pt idx="9166">
                  <c:v>0.37083375453948975</c:v>
                </c:pt>
                <c:pt idx="9167">
                  <c:v>0.37102630734443665</c:v>
                </c:pt>
                <c:pt idx="9168">
                  <c:v>0.37079730629920959</c:v>
                </c:pt>
                <c:pt idx="9169">
                  <c:v>0.37116363644599915</c:v>
                </c:pt>
                <c:pt idx="9170">
                  <c:v>0.37088122963905334</c:v>
                </c:pt>
                <c:pt idx="9171">
                  <c:v>0.37106958031654358</c:v>
                </c:pt>
                <c:pt idx="9172">
                  <c:v>0.3711947500705719</c:v>
                </c:pt>
                <c:pt idx="9173">
                  <c:v>0.37091293931007385</c:v>
                </c:pt>
                <c:pt idx="9174">
                  <c:v>0.371346116065979</c:v>
                </c:pt>
                <c:pt idx="9175">
                  <c:v>0.37108519673347473</c:v>
                </c:pt>
                <c:pt idx="9176">
                  <c:v>0.37119972705841064</c:v>
                </c:pt>
                <c:pt idx="9177">
                  <c:v>0.37130483984947205</c:v>
                </c:pt>
                <c:pt idx="9178">
                  <c:v>0.37117341160774231</c:v>
                </c:pt>
                <c:pt idx="9179">
                  <c:v>0.37148669362068176</c:v>
                </c:pt>
                <c:pt idx="9180">
                  <c:v>0.37119734287261963</c:v>
                </c:pt>
                <c:pt idx="9181">
                  <c:v>0.37145605683326721</c:v>
                </c:pt>
                <c:pt idx="9182">
                  <c:v>0.3712669312953949</c:v>
                </c:pt>
                <c:pt idx="9183">
                  <c:v>0.37139490246772766</c:v>
                </c:pt>
                <c:pt idx="9184">
                  <c:v>0.37148913741111755</c:v>
                </c:pt>
                <c:pt idx="9185">
                  <c:v>0.371346116065979</c:v>
                </c:pt>
                <c:pt idx="9186">
                  <c:v>0.3715369701385498</c:v>
                </c:pt>
                <c:pt idx="9187">
                  <c:v>0.3713223934173584</c:v>
                </c:pt>
                <c:pt idx="9188">
                  <c:v>0.37157467007637024</c:v>
                </c:pt>
                <c:pt idx="9189">
                  <c:v>0.37145885825157166</c:v>
                </c:pt>
                <c:pt idx="9190">
                  <c:v>0.37156844139099121</c:v>
                </c:pt>
                <c:pt idx="9191">
                  <c:v>0.37159961462020874</c:v>
                </c:pt>
                <c:pt idx="9192">
                  <c:v>0.37149631977081299</c:v>
                </c:pt>
                <c:pt idx="9193">
                  <c:v>0.37169766426086426</c:v>
                </c:pt>
                <c:pt idx="9194">
                  <c:v>0.37147575616836548</c:v>
                </c:pt>
                <c:pt idx="9195">
                  <c:v>0.37170654535293579</c:v>
                </c:pt>
                <c:pt idx="9196">
                  <c:v>0.37171187996864319</c:v>
                </c:pt>
                <c:pt idx="9197">
                  <c:v>0.37163093686103821</c:v>
                </c:pt>
                <c:pt idx="9198">
                  <c:v>0.37171727418899536</c:v>
                </c:pt>
                <c:pt idx="9199">
                  <c:v>0.37160274386405945</c:v>
                </c:pt>
                <c:pt idx="9200">
                  <c:v>0.3716331422328949</c:v>
                </c:pt>
                <c:pt idx="9201">
                  <c:v>0.37169155478477478</c:v>
                </c:pt>
                <c:pt idx="9202">
                  <c:v>0.37166044116020203</c:v>
                </c:pt>
                <c:pt idx="9203">
                  <c:v>0.37172949314117432</c:v>
                </c:pt>
                <c:pt idx="9204">
                  <c:v>0.37161099910736084</c:v>
                </c:pt>
                <c:pt idx="9205">
                  <c:v>0.37183013558387756</c:v>
                </c:pt>
                <c:pt idx="9206">
                  <c:v>0.37164700031280518</c:v>
                </c:pt>
                <c:pt idx="9207">
                  <c:v>0.37177792191505432</c:v>
                </c:pt>
                <c:pt idx="9208">
                  <c:v>0.37170296907424927</c:v>
                </c:pt>
                <c:pt idx="9209">
                  <c:v>0.3718341588973999</c:v>
                </c:pt>
                <c:pt idx="9210">
                  <c:v>0.37175610661506653</c:v>
                </c:pt>
                <c:pt idx="9211">
                  <c:v>0.37186640501022339</c:v>
                </c:pt>
                <c:pt idx="9212">
                  <c:v>0.37179991602897644</c:v>
                </c:pt>
                <c:pt idx="9213">
                  <c:v>0.37189057469367981</c:v>
                </c:pt>
                <c:pt idx="9214">
                  <c:v>0.37190663814544678</c:v>
                </c:pt>
                <c:pt idx="9215">
                  <c:v>0.37184339761734009</c:v>
                </c:pt>
                <c:pt idx="9216">
                  <c:v>0.37193757295608521</c:v>
                </c:pt>
                <c:pt idx="9217">
                  <c:v>0.37186449766159058</c:v>
                </c:pt>
                <c:pt idx="9218">
                  <c:v>0.37193730473518372</c:v>
                </c:pt>
                <c:pt idx="9219">
                  <c:v>0.37189337611198425</c:v>
                </c:pt>
                <c:pt idx="9220">
                  <c:v>0.37186196446418762</c:v>
                </c:pt>
                <c:pt idx="9221">
                  <c:v>0.37196046113967896</c:v>
                </c:pt>
                <c:pt idx="9222">
                  <c:v>0.37188431620597839</c:v>
                </c:pt>
                <c:pt idx="9223">
                  <c:v>0.3719685971736908</c:v>
                </c:pt>
                <c:pt idx="9224">
                  <c:v>0.37201529741287231</c:v>
                </c:pt>
                <c:pt idx="9225">
                  <c:v>0.3718535304069519</c:v>
                </c:pt>
                <c:pt idx="9226">
                  <c:v>0.37202960252761841</c:v>
                </c:pt>
                <c:pt idx="9227">
                  <c:v>0.37193277478218079</c:v>
                </c:pt>
                <c:pt idx="9228">
                  <c:v>0.37209343910217285</c:v>
                </c:pt>
                <c:pt idx="9229">
                  <c:v>0.37194204330444336</c:v>
                </c:pt>
                <c:pt idx="9230">
                  <c:v>0.37211117148399353</c:v>
                </c:pt>
                <c:pt idx="9231">
                  <c:v>0.37197011709213257</c:v>
                </c:pt>
                <c:pt idx="9232">
                  <c:v>0.37199798226356506</c:v>
                </c:pt>
                <c:pt idx="9233">
                  <c:v>0.37207987904548645</c:v>
                </c:pt>
                <c:pt idx="9234">
                  <c:v>0.37195917963981628</c:v>
                </c:pt>
                <c:pt idx="9235">
                  <c:v>0.37203586101531982</c:v>
                </c:pt>
                <c:pt idx="9236">
                  <c:v>0.3721148669719696</c:v>
                </c:pt>
                <c:pt idx="9237">
                  <c:v>0.37202873826026917</c:v>
                </c:pt>
                <c:pt idx="9238">
                  <c:v>0.37226924300193787</c:v>
                </c:pt>
                <c:pt idx="9239">
                  <c:v>0.37207379937171936</c:v>
                </c:pt>
                <c:pt idx="9240">
                  <c:v>0.37227633595466614</c:v>
                </c:pt>
                <c:pt idx="9241">
                  <c:v>0.37216344475746155</c:v>
                </c:pt>
                <c:pt idx="9242">
                  <c:v>0.37221330404281616</c:v>
                </c:pt>
                <c:pt idx="9243">
                  <c:v>0.372315913438797</c:v>
                </c:pt>
                <c:pt idx="9244">
                  <c:v>0.37218686938285828</c:v>
                </c:pt>
                <c:pt idx="9245">
                  <c:v>0.37251609563827515</c:v>
                </c:pt>
                <c:pt idx="9246">
                  <c:v>0.37219130992889404</c:v>
                </c:pt>
                <c:pt idx="9247">
                  <c:v>0.37253972887992859</c:v>
                </c:pt>
                <c:pt idx="9248">
                  <c:v>0.3722698986530304</c:v>
                </c:pt>
                <c:pt idx="9249">
                  <c:v>0.37255847454071045</c:v>
                </c:pt>
                <c:pt idx="9250">
                  <c:v>0.37243255972862244</c:v>
                </c:pt>
                <c:pt idx="9251">
                  <c:v>0.37257567048072815</c:v>
                </c:pt>
                <c:pt idx="9252">
                  <c:v>0.37242704629898071</c:v>
                </c:pt>
                <c:pt idx="9253">
                  <c:v>0.37259671092033386</c:v>
                </c:pt>
                <c:pt idx="9254">
                  <c:v>0.37254849076271057</c:v>
                </c:pt>
                <c:pt idx="9255">
                  <c:v>0.37255716323852539</c:v>
                </c:pt>
                <c:pt idx="9256">
                  <c:v>0.37269869446754456</c:v>
                </c:pt>
                <c:pt idx="9257">
                  <c:v>0.37256741523742676</c:v>
                </c:pt>
                <c:pt idx="9258">
                  <c:v>0.37268191576004028</c:v>
                </c:pt>
                <c:pt idx="9259">
                  <c:v>0.37259691953659058</c:v>
                </c:pt>
                <c:pt idx="9260">
                  <c:v>0.37276440858840942</c:v>
                </c:pt>
                <c:pt idx="9261">
                  <c:v>0.37262222170829773</c:v>
                </c:pt>
                <c:pt idx="9262">
                  <c:v>0.37277874350547791</c:v>
                </c:pt>
                <c:pt idx="9263">
                  <c:v>0.37267899513244629</c:v>
                </c:pt>
                <c:pt idx="9264">
                  <c:v>0.37290924787521362</c:v>
                </c:pt>
                <c:pt idx="9265">
                  <c:v>0.37258768081665039</c:v>
                </c:pt>
                <c:pt idx="9266">
                  <c:v>0.37303793430328369</c:v>
                </c:pt>
                <c:pt idx="9267">
                  <c:v>0.37273162603378296</c:v>
                </c:pt>
                <c:pt idx="9268">
                  <c:v>0.37300291657447815</c:v>
                </c:pt>
                <c:pt idx="9269">
                  <c:v>0.3728790283203125</c:v>
                </c:pt>
                <c:pt idx="9270">
                  <c:v>0.37294232845306396</c:v>
                </c:pt>
                <c:pt idx="9271">
                  <c:v>0.37307965755462646</c:v>
                </c:pt>
                <c:pt idx="9272">
                  <c:v>0.37298250198364258</c:v>
                </c:pt>
                <c:pt idx="9273">
                  <c:v>0.37303772568702698</c:v>
                </c:pt>
                <c:pt idx="9274">
                  <c:v>0.37299841642379761</c:v>
                </c:pt>
                <c:pt idx="9275">
                  <c:v>0.37325215339660645</c:v>
                </c:pt>
                <c:pt idx="9276">
                  <c:v>0.37294149398803711</c:v>
                </c:pt>
                <c:pt idx="9277">
                  <c:v>0.37336155772209167</c:v>
                </c:pt>
                <c:pt idx="9278">
                  <c:v>0.37304127216339111</c:v>
                </c:pt>
                <c:pt idx="9279">
                  <c:v>0.37342756986618042</c:v>
                </c:pt>
                <c:pt idx="9280">
                  <c:v>0.37310323119163513</c:v>
                </c:pt>
                <c:pt idx="9281">
                  <c:v>0.3734881579875946</c:v>
                </c:pt>
                <c:pt idx="9282">
                  <c:v>0.37324017286300659</c:v>
                </c:pt>
                <c:pt idx="9283">
                  <c:v>0.37345013022422791</c:v>
                </c:pt>
                <c:pt idx="9284">
                  <c:v>0.37330096960067749</c:v>
                </c:pt>
                <c:pt idx="9285">
                  <c:v>0.37342745065689087</c:v>
                </c:pt>
                <c:pt idx="9286">
                  <c:v>0.37336701154708862</c:v>
                </c:pt>
                <c:pt idx="9287">
                  <c:v>0.37336578965187073</c:v>
                </c:pt>
                <c:pt idx="9288">
                  <c:v>0.37343916296958923</c:v>
                </c:pt>
                <c:pt idx="9289">
                  <c:v>0.37338781356811523</c:v>
                </c:pt>
                <c:pt idx="9290">
                  <c:v>0.37349548935890198</c:v>
                </c:pt>
                <c:pt idx="9291">
                  <c:v>0.37331041693687439</c:v>
                </c:pt>
                <c:pt idx="9292">
                  <c:v>0.37349846959114075</c:v>
                </c:pt>
                <c:pt idx="9293">
                  <c:v>0.37332212924957275</c:v>
                </c:pt>
                <c:pt idx="9294">
                  <c:v>0.37355077266693115</c:v>
                </c:pt>
                <c:pt idx="9295">
                  <c:v>0.37334620952606201</c:v>
                </c:pt>
                <c:pt idx="9296">
                  <c:v>0.3735966682434082</c:v>
                </c:pt>
                <c:pt idx="9297">
                  <c:v>0.37338003516197205</c:v>
                </c:pt>
                <c:pt idx="9298">
                  <c:v>0.37365069985389709</c:v>
                </c:pt>
                <c:pt idx="9299">
                  <c:v>0.37351140379905701</c:v>
                </c:pt>
                <c:pt idx="9300">
                  <c:v>0.37361174821853638</c:v>
                </c:pt>
                <c:pt idx="9301">
                  <c:v>0.37360593676567078</c:v>
                </c:pt>
                <c:pt idx="9302">
                  <c:v>0.37360215187072754</c:v>
                </c:pt>
                <c:pt idx="9303">
                  <c:v>0.37366476655006409</c:v>
                </c:pt>
                <c:pt idx="9304">
                  <c:v>0.37355828285217285</c:v>
                </c:pt>
                <c:pt idx="9305">
                  <c:v>0.37375378608703613</c:v>
                </c:pt>
                <c:pt idx="9306">
                  <c:v>0.37357363104820251</c:v>
                </c:pt>
                <c:pt idx="9307">
                  <c:v>0.37384006381034851</c:v>
                </c:pt>
                <c:pt idx="9308">
                  <c:v>0.37357807159423828</c:v>
                </c:pt>
                <c:pt idx="9309">
                  <c:v>0.37388437986373901</c:v>
                </c:pt>
                <c:pt idx="9310">
                  <c:v>0.37362852692604065</c:v>
                </c:pt>
                <c:pt idx="9311">
                  <c:v>0.37390100955963135</c:v>
                </c:pt>
                <c:pt idx="9312">
                  <c:v>0.37364262342453003</c:v>
                </c:pt>
                <c:pt idx="9313">
                  <c:v>0.37402796745300293</c:v>
                </c:pt>
                <c:pt idx="9314">
                  <c:v>0.37376606464385986</c:v>
                </c:pt>
                <c:pt idx="9315">
                  <c:v>0.37398496270179749</c:v>
                </c:pt>
                <c:pt idx="9316">
                  <c:v>0.37378108501434326</c:v>
                </c:pt>
                <c:pt idx="9317">
                  <c:v>0.37400725483894348</c:v>
                </c:pt>
                <c:pt idx="9318">
                  <c:v>0.37383618950843811</c:v>
                </c:pt>
                <c:pt idx="9319">
                  <c:v>0.37399303913116455</c:v>
                </c:pt>
                <c:pt idx="9320">
                  <c:v>0.37384867668151855</c:v>
                </c:pt>
                <c:pt idx="9321">
                  <c:v>0.37403091788291931</c:v>
                </c:pt>
                <c:pt idx="9322">
                  <c:v>0.37392303347587585</c:v>
                </c:pt>
                <c:pt idx="9323">
                  <c:v>0.37404742836952209</c:v>
                </c:pt>
                <c:pt idx="9324">
                  <c:v>0.37393146753311157</c:v>
                </c:pt>
                <c:pt idx="9325">
                  <c:v>0.37398624420166016</c:v>
                </c:pt>
                <c:pt idx="9326">
                  <c:v>0.37393641471862793</c:v>
                </c:pt>
                <c:pt idx="9327">
                  <c:v>0.37397867441177368</c:v>
                </c:pt>
                <c:pt idx="9328">
                  <c:v>0.37394088506698608</c:v>
                </c:pt>
                <c:pt idx="9329">
                  <c:v>0.3739992082118988</c:v>
                </c:pt>
                <c:pt idx="9330">
                  <c:v>0.37400665879249573</c:v>
                </c:pt>
                <c:pt idx="9331">
                  <c:v>0.37400251626968384</c:v>
                </c:pt>
                <c:pt idx="9332">
                  <c:v>0.37400639057159424</c:v>
                </c:pt>
                <c:pt idx="9333">
                  <c:v>0.37401685118675232</c:v>
                </c:pt>
                <c:pt idx="9334">
                  <c:v>0.37402248382568359</c:v>
                </c:pt>
                <c:pt idx="9335">
                  <c:v>0.37413972616195679</c:v>
                </c:pt>
                <c:pt idx="9336">
                  <c:v>0.37404966354370117</c:v>
                </c:pt>
                <c:pt idx="9337">
                  <c:v>0.3741510808467865</c:v>
                </c:pt>
                <c:pt idx="9338">
                  <c:v>0.37405002117156982</c:v>
                </c:pt>
                <c:pt idx="9339">
                  <c:v>0.37419191002845764</c:v>
                </c:pt>
                <c:pt idx="9340">
                  <c:v>0.37407359480857849</c:v>
                </c:pt>
                <c:pt idx="9341">
                  <c:v>0.37419682741165161</c:v>
                </c:pt>
                <c:pt idx="9342">
                  <c:v>0.37410938739776611</c:v>
                </c:pt>
                <c:pt idx="9343">
                  <c:v>0.37418144941329956</c:v>
                </c:pt>
                <c:pt idx="9344">
                  <c:v>0.37411916255950928</c:v>
                </c:pt>
                <c:pt idx="9345">
                  <c:v>0.37420612573623657</c:v>
                </c:pt>
                <c:pt idx="9346">
                  <c:v>0.37421128153800964</c:v>
                </c:pt>
                <c:pt idx="9347">
                  <c:v>0.37409284710884094</c:v>
                </c:pt>
                <c:pt idx="9348">
                  <c:v>0.37415370345115662</c:v>
                </c:pt>
                <c:pt idx="9349">
                  <c:v>0.37415191531181335</c:v>
                </c:pt>
                <c:pt idx="9350">
                  <c:v>0.37420102953910828</c:v>
                </c:pt>
                <c:pt idx="9351">
                  <c:v>0.37357676029205322</c:v>
                </c:pt>
                <c:pt idx="9352">
                  <c:v>0.37333831191062927</c:v>
                </c:pt>
                <c:pt idx="9353">
                  <c:v>0.37333589792251587</c:v>
                </c:pt>
                <c:pt idx="9354">
                  <c:v>0.37342190742492676</c:v>
                </c:pt>
                <c:pt idx="9355">
                  <c:v>0.37358540296554565</c:v>
                </c:pt>
                <c:pt idx="9356">
                  <c:v>0.37406590580940247</c:v>
                </c:pt>
                <c:pt idx="9357">
                  <c:v>0.37426561117172241</c:v>
                </c:pt>
                <c:pt idx="9358">
                  <c:v>0.37416326999664307</c:v>
                </c:pt>
                <c:pt idx="9359">
                  <c:v>0.37429383397102356</c:v>
                </c:pt>
                <c:pt idx="9360">
                  <c:v>0.37420058250427246</c:v>
                </c:pt>
                <c:pt idx="9361">
                  <c:v>0.37428209185600281</c:v>
                </c:pt>
                <c:pt idx="9362">
                  <c:v>0.37428927421569824</c:v>
                </c:pt>
                <c:pt idx="9363">
                  <c:v>0.37430852651596069</c:v>
                </c:pt>
                <c:pt idx="9364">
                  <c:v>0.37432190775871277</c:v>
                </c:pt>
                <c:pt idx="9365">
                  <c:v>0.37423926591873169</c:v>
                </c:pt>
                <c:pt idx="9366">
                  <c:v>0.37438607215881348</c:v>
                </c:pt>
                <c:pt idx="9367">
                  <c:v>0.37432077527046204</c:v>
                </c:pt>
                <c:pt idx="9368">
                  <c:v>0.37443548440933228</c:v>
                </c:pt>
                <c:pt idx="9369">
                  <c:v>0.37430471181869507</c:v>
                </c:pt>
                <c:pt idx="9370">
                  <c:v>0.37447404861450195</c:v>
                </c:pt>
                <c:pt idx="9371">
                  <c:v>0.3744012713432312</c:v>
                </c:pt>
                <c:pt idx="9372">
                  <c:v>0.37453994154930115</c:v>
                </c:pt>
                <c:pt idx="9373">
                  <c:v>0.37439590692520142</c:v>
                </c:pt>
                <c:pt idx="9374">
                  <c:v>0.37455815076828003</c:v>
                </c:pt>
                <c:pt idx="9375">
                  <c:v>0.37447148561477661</c:v>
                </c:pt>
                <c:pt idx="9376">
                  <c:v>0.37453651428222656</c:v>
                </c:pt>
                <c:pt idx="9377">
                  <c:v>0.37455675005912781</c:v>
                </c:pt>
                <c:pt idx="9378">
                  <c:v>0.37455722689628601</c:v>
                </c:pt>
                <c:pt idx="9379">
                  <c:v>0.37462779879570007</c:v>
                </c:pt>
                <c:pt idx="9380">
                  <c:v>0.37463235855102539</c:v>
                </c:pt>
                <c:pt idx="9381">
                  <c:v>0.37467858195304871</c:v>
                </c:pt>
                <c:pt idx="9382">
                  <c:v>0.37464520335197449</c:v>
                </c:pt>
                <c:pt idx="9383">
                  <c:v>0.37476050853729248</c:v>
                </c:pt>
                <c:pt idx="9384">
                  <c:v>0.37468501925468445</c:v>
                </c:pt>
                <c:pt idx="9385">
                  <c:v>0.3748224675655365</c:v>
                </c:pt>
                <c:pt idx="9386">
                  <c:v>0.37469694018363953</c:v>
                </c:pt>
                <c:pt idx="9387">
                  <c:v>0.37490618228912354</c:v>
                </c:pt>
                <c:pt idx="9388">
                  <c:v>0.37479099631309509</c:v>
                </c:pt>
                <c:pt idx="9389">
                  <c:v>0.37491899728775024</c:v>
                </c:pt>
                <c:pt idx="9390">
                  <c:v>0.37478545308113098</c:v>
                </c:pt>
                <c:pt idx="9391">
                  <c:v>0.37499457597732544</c:v>
                </c:pt>
                <c:pt idx="9392">
                  <c:v>0.37485554814338684</c:v>
                </c:pt>
                <c:pt idx="9393">
                  <c:v>0.3750244677066803</c:v>
                </c:pt>
                <c:pt idx="9394">
                  <c:v>0.37498822808265686</c:v>
                </c:pt>
                <c:pt idx="9395">
                  <c:v>0.37498956918716431</c:v>
                </c:pt>
                <c:pt idx="9396">
                  <c:v>0.37514573335647583</c:v>
                </c:pt>
                <c:pt idx="9397">
                  <c:v>0.37504446506500244</c:v>
                </c:pt>
                <c:pt idx="9398">
                  <c:v>0.37522178888320923</c:v>
                </c:pt>
                <c:pt idx="9399">
                  <c:v>0.37506383657455444</c:v>
                </c:pt>
                <c:pt idx="9400">
                  <c:v>0.37515503168106079</c:v>
                </c:pt>
                <c:pt idx="9401">
                  <c:v>0.37510272860527039</c:v>
                </c:pt>
                <c:pt idx="9402">
                  <c:v>0.3751775324344635</c:v>
                </c:pt>
                <c:pt idx="9403">
                  <c:v>0.37522068619728088</c:v>
                </c:pt>
                <c:pt idx="9404">
                  <c:v>0.37519106268882751</c:v>
                </c:pt>
                <c:pt idx="9405">
                  <c:v>0.37527590990066528</c:v>
                </c:pt>
                <c:pt idx="9406">
                  <c:v>0.37520319223403931</c:v>
                </c:pt>
                <c:pt idx="9407">
                  <c:v>0.37528416514396667</c:v>
                </c:pt>
                <c:pt idx="9408">
                  <c:v>0.37521544098854065</c:v>
                </c:pt>
                <c:pt idx="9409">
                  <c:v>0.37528336048126221</c:v>
                </c:pt>
                <c:pt idx="9410">
                  <c:v>0.37532219290733337</c:v>
                </c:pt>
                <c:pt idx="9411">
                  <c:v>0.37526518106460571</c:v>
                </c:pt>
                <c:pt idx="9412">
                  <c:v>0.3753466010093689</c:v>
                </c:pt>
                <c:pt idx="9413">
                  <c:v>0.37526917457580566</c:v>
                </c:pt>
                <c:pt idx="9414">
                  <c:v>0.37534254789352417</c:v>
                </c:pt>
                <c:pt idx="9415">
                  <c:v>0.37529605627059937</c:v>
                </c:pt>
                <c:pt idx="9416">
                  <c:v>0.37537145614624023</c:v>
                </c:pt>
                <c:pt idx="9417">
                  <c:v>0.37530350685119629</c:v>
                </c:pt>
                <c:pt idx="9418">
                  <c:v>0.37543788552284241</c:v>
                </c:pt>
                <c:pt idx="9419">
                  <c:v>0.37534114718437195</c:v>
                </c:pt>
                <c:pt idx="9420">
                  <c:v>0.37542644143104553</c:v>
                </c:pt>
                <c:pt idx="9421">
                  <c:v>0.37542328238487244</c:v>
                </c:pt>
                <c:pt idx="9422">
                  <c:v>0.3753814697265625</c:v>
                </c:pt>
                <c:pt idx="9423">
                  <c:v>0.37550109624862671</c:v>
                </c:pt>
                <c:pt idx="9424">
                  <c:v>0.37540587782859802</c:v>
                </c:pt>
                <c:pt idx="9425">
                  <c:v>0.37552732229232788</c:v>
                </c:pt>
                <c:pt idx="9426">
                  <c:v>0.37545973062515259</c:v>
                </c:pt>
                <c:pt idx="9427">
                  <c:v>0.37549430131912231</c:v>
                </c:pt>
                <c:pt idx="9428">
                  <c:v>0.37550312280654907</c:v>
                </c:pt>
                <c:pt idx="9429">
                  <c:v>0.37547585368156433</c:v>
                </c:pt>
                <c:pt idx="9430">
                  <c:v>0.37553375959396362</c:v>
                </c:pt>
                <c:pt idx="9431">
                  <c:v>0.37546014785766602</c:v>
                </c:pt>
                <c:pt idx="9432">
                  <c:v>0.3755657970905304</c:v>
                </c:pt>
                <c:pt idx="9433">
                  <c:v>0.37553858757019043</c:v>
                </c:pt>
                <c:pt idx="9434">
                  <c:v>0.37558719515800476</c:v>
                </c:pt>
                <c:pt idx="9435">
                  <c:v>0.37559369206428528</c:v>
                </c:pt>
                <c:pt idx="9436">
                  <c:v>0.37559106945991516</c:v>
                </c:pt>
                <c:pt idx="9437">
                  <c:v>0.37569129467010498</c:v>
                </c:pt>
                <c:pt idx="9438">
                  <c:v>0.37558868527412415</c:v>
                </c:pt>
                <c:pt idx="9439">
                  <c:v>0.37571138143539429</c:v>
                </c:pt>
                <c:pt idx="9440">
                  <c:v>0.37561896443367004</c:v>
                </c:pt>
                <c:pt idx="9441">
                  <c:v>0.37569192051887512</c:v>
                </c:pt>
                <c:pt idx="9442">
                  <c:v>0.3756919801235199</c:v>
                </c:pt>
                <c:pt idx="9443">
                  <c:v>0.37569263577461243</c:v>
                </c:pt>
                <c:pt idx="9444">
                  <c:v>0.37570589780807495</c:v>
                </c:pt>
                <c:pt idx="9445">
                  <c:v>0.37570428848266602</c:v>
                </c:pt>
                <c:pt idx="9446">
                  <c:v>0.37572652101516724</c:v>
                </c:pt>
                <c:pt idx="9447">
                  <c:v>0.37572905421257019</c:v>
                </c:pt>
                <c:pt idx="9448">
                  <c:v>0.37569302320480347</c:v>
                </c:pt>
                <c:pt idx="9449">
                  <c:v>0.37577453255653381</c:v>
                </c:pt>
                <c:pt idx="9450">
                  <c:v>0.37576213479042053</c:v>
                </c:pt>
                <c:pt idx="9451">
                  <c:v>0.37578180432319641</c:v>
                </c:pt>
                <c:pt idx="9452">
                  <c:v>0.37581154704093933</c:v>
                </c:pt>
                <c:pt idx="9453">
                  <c:v>0.37574505805969238</c:v>
                </c:pt>
                <c:pt idx="9454">
                  <c:v>0.375843346118927</c:v>
                </c:pt>
                <c:pt idx="9455">
                  <c:v>0.3757936954498291</c:v>
                </c:pt>
                <c:pt idx="9456">
                  <c:v>0.3758811354637146</c:v>
                </c:pt>
                <c:pt idx="9457">
                  <c:v>0.37584373354911804</c:v>
                </c:pt>
                <c:pt idx="9458">
                  <c:v>0.37585899233818054</c:v>
                </c:pt>
                <c:pt idx="9459">
                  <c:v>0.37591174244880676</c:v>
                </c:pt>
                <c:pt idx="9460">
                  <c:v>0.37583380937576294</c:v>
                </c:pt>
                <c:pt idx="9461">
                  <c:v>0.37595668435096741</c:v>
                </c:pt>
                <c:pt idx="9462">
                  <c:v>0.37588298320770264</c:v>
                </c:pt>
                <c:pt idx="9463">
                  <c:v>0.37593677639961243</c:v>
                </c:pt>
                <c:pt idx="9464">
                  <c:v>0.37596976757049561</c:v>
                </c:pt>
                <c:pt idx="9465">
                  <c:v>0.37594214081764221</c:v>
                </c:pt>
                <c:pt idx="9466">
                  <c:v>0.37598150968551636</c:v>
                </c:pt>
                <c:pt idx="9467">
                  <c:v>0.37597256898880005</c:v>
                </c:pt>
                <c:pt idx="9468">
                  <c:v>0.3759513795375824</c:v>
                </c:pt>
                <c:pt idx="9469">
                  <c:v>0.37601941823959351</c:v>
                </c:pt>
                <c:pt idx="9470">
                  <c:v>0.37594637274742126</c:v>
                </c:pt>
                <c:pt idx="9471">
                  <c:v>0.37600672245025635</c:v>
                </c:pt>
                <c:pt idx="9472">
                  <c:v>0.37596091628074646</c:v>
                </c:pt>
                <c:pt idx="9473">
                  <c:v>0.37603074312210083</c:v>
                </c:pt>
                <c:pt idx="9474">
                  <c:v>0.37605434656143188</c:v>
                </c:pt>
                <c:pt idx="9475">
                  <c:v>0.37608727812767029</c:v>
                </c:pt>
                <c:pt idx="9476">
                  <c:v>0.37602797150611877</c:v>
                </c:pt>
                <c:pt idx="9477">
                  <c:v>0.37608239054679871</c:v>
                </c:pt>
                <c:pt idx="9478">
                  <c:v>0.3761104941368103</c:v>
                </c:pt>
                <c:pt idx="9479">
                  <c:v>0.37608134746551514</c:v>
                </c:pt>
                <c:pt idx="9480">
                  <c:v>0.3761640191078186</c:v>
                </c:pt>
                <c:pt idx="9481">
                  <c:v>0.37609332799911499</c:v>
                </c:pt>
                <c:pt idx="9482">
                  <c:v>0.37624272704124451</c:v>
                </c:pt>
                <c:pt idx="9483">
                  <c:v>0.37617683410644531</c:v>
                </c:pt>
                <c:pt idx="9484">
                  <c:v>0.37615659832954407</c:v>
                </c:pt>
                <c:pt idx="9485">
                  <c:v>0.37625694274902344</c:v>
                </c:pt>
                <c:pt idx="9486">
                  <c:v>0.37617373466491699</c:v>
                </c:pt>
                <c:pt idx="9487">
                  <c:v>0.37625494599342346</c:v>
                </c:pt>
                <c:pt idx="9488">
                  <c:v>0.37628215551376343</c:v>
                </c:pt>
                <c:pt idx="9489">
                  <c:v>0.37624335289001465</c:v>
                </c:pt>
                <c:pt idx="9490">
                  <c:v>0.37629398703575134</c:v>
                </c:pt>
                <c:pt idx="9491">
                  <c:v>0.3762592077255249</c:v>
                </c:pt>
                <c:pt idx="9492">
                  <c:v>0.37630385160446167</c:v>
                </c:pt>
                <c:pt idx="9493">
                  <c:v>0.37629842758178711</c:v>
                </c:pt>
                <c:pt idx="9494">
                  <c:v>0.37634846568107605</c:v>
                </c:pt>
                <c:pt idx="9495">
                  <c:v>0.37634176015853882</c:v>
                </c:pt>
                <c:pt idx="9496">
                  <c:v>0.37632527947425842</c:v>
                </c:pt>
                <c:pt idx="9497">
                  <c:v>0.37632980942726135</c:v>
                </c:pt>
                <c:pt idx="9498">
                  <c:v>0.37634530663490295</c:v>
                </c:pt>
                <c:pt idx="9499">
                  <c:v>0.37636595964431763</c:v>
                </c:pt>
                <c:pt idx="9500">
                  <c:v>0.37638199329376221</c:v>
                </c:pt>
                <c:pt idx="9501">
                  <c:v>0.37639203667640686</c:v>
                </c:pt>
                <c:pt idx="9502">
                  <c:v>0.37637713551521301</c:v>
                </c:pt>
                <c:pt idx="9503">
                  <c:v>0.37642470002174377</c:v>
                </c:pt>
                <c:pt idx="9504">
                  <c:v>0.37638530135154724</c:v>
                </c:pt>
                <c:pt idx="9505">
                  <c:v>0.3764604926109314</c:v>
                </c:pt>
                <c:pt idx="9506">
                  <c:v>0.37639302015304565</c:v>
                </c:pt>
                <c:pt idx="9507">
                  <c:v>0.37643620371818542</c:v>
                </c:pt>
                <c:pt idx="9508">
                  <c:v>0.3764556348323822</c:v>
                </c:pt>
                <c:pt idx="9509">
                  <c:v>0.37645122408866882</c:v>
                </c:pt>
                <c:pt idx="9510">
                  <c:v>0.37643468379974365</c:v>
                </c:pt>
                <c:pt idx="9511">
                  <c:v>0.37648636102676392</c:v>
                </c:pt>
                <c:pt idx="9512">
                  <c:v>0.37650036811828613</c:v>
                </c:pt>
                <c:pt idx="9513">
                  <c:v>0.37651050090789795</c:v>
                </c:pt>
                <c:pt idx="9514">
                  <c:v>0.3765120804309845</c:v>
                </c:pt>
                <c:pt idx="9515">
                  <c:v>0.37648150324821472</c:v>
                </c:pt>
                <c:pt idx="9516">
                  <c:v>0.376554936170578</c:v>
                </c:pt>
                <c:pt idx="9517">
                  <c:v>0.37653782963752747</c:v>
                </c:pt>
                <c:pt idx="9518">
                  <c:v>0.37659716606140137</c:v>
                </c:pt>
                <c:pt idx="9519">
                  <c:v>0.3765617311000824</c:v>
                </c:pt>
                <c:pt idx="9520">
                  <c:v>0.37660256028175354</c:v>
                </c:pt>
                <c:pt idx="9521">
                  <c:v>0.37664890289306641</c:v>
                </c:pt>
                <c:pt idx="9522">
                  <c:v>0.37659409642219543</c:v>
                </c:pt>
                <c:pt idx="9523">
                  <c:v>0.37665984034538269</c:v>
                </c:pt>
                <c:pt idx="9524">
                  <c:v>0.37665671110153198</c:v>
                </c:pt>
                <c:pt idx="9525">
                  <c:v>0.37664160132408142</c:v>
                </c:pt>
                <c:pt idx="9526">
                  <c:v>0.37669053673744202</c:v>
                </c:pt>
                <c:pt idx="9527">
                  <c:v>0.37672266364097595</c:v>
                </c:pt>
                <c:pt idx="9528">
                  <c:v>0.37670987844467163</c:v>
                </c:pt>
                <c:pt idx="9529">
                  <c:v>0.37676551938056946</c:v>
                </c:pt>
                <c:pt idx="9530">
                  <c:v>0.37674990296363831</c:v>
                </c:pt>
                <c:pt idx="9531">
                  <c:v>0.37674617767333984</c:v>
                </c:pt>
                <c:pt idx="9532">
                  <c:v>0.37682321667671204</c:v>
                </c:pt>
                <c:pt idx="9533">
                  <c:v>0.37676739692687988</c:v>
                </c:pt>
                <c:pt idx="9534">
                  <c:v>0.376801997423172</c:v>
                </c:pt>
                <c:pt idx="9535">
                  <c:v>0.37683543562889099</c:v>
                </c:pt>
                <c:pt idx="9536">
                  <c:v>0.37682238221168518</c:v>
                </c:pt>
                <c:pt idx="9537">
                  <c:v>0.3768540620803833</c:v>
                </c:pt>
                <c:pt idx="9538">
                  <c:v>0.37686333060264587</c:v>
                </c:pt>
                <c:pt idx="9539">
                  <c:v>0.37686765193939209</c:v>
                </c:pt>
                <c:pt idx="9540">
                  <c:v>0.37688761949539185</c:v>
                </c:pt>
                <c:pt idx="9541">
                  <c:v>0.37689357995986938</c:v>
                </c:pt>
                <c:pt idx="9542">
                  <c:v>0.37690812349319458</c:v>
                </c:pt>
                <c:pt idx="9543">
                  <c:v>0.37691065669059753</c:v>
                </c:pt>
                <c:pt idx="9544">
                  <c:v>0.37693062424659729</c:v>
                </c:pt>
                <c:pt idx="9545">
                  <c:v>0.37694120407104492</c:v>
                </c:pt>
                <c:pt idx="9546">
                  <c:v>0.37696006894111633</c:v>
                </c:pt>
                <c:pt idx="9547">
                  <c:v>0.37696212530136108</c:v>
                </c:pt>
                <c:pt idx="9548">
                  <c:v>0.37697717547416687</c:v>
                </c:pt>
                <c:pt idx="9549">
                  <c:v>0.37697839736938477</c:v>
                </c:pt>
                <c:pt idx="9550">
                  <c:v>0.37700778245925903</c:v>
                </c:pt>
                <c:pt idx="9551">
                  <c:v>0.37702667713165283</c:v>
                </c:pt>
                <c:pt idx="9552">
                  <c:v>0.37702447175979614</c:v>
                </c:pt>
                <c:pt idx="9553">
                  <c:v>0.3770410418510437</c:v>
                </c:pt>
                <c:pt idx="9554">
                  <c:v>0.37705999612808228</c:v>
                </c:pt>
                <c:pt idx="9555">
                  <c:v>0.37709283828735352</c:v>
                </c:pt>
                <c:pt idx="9556">
                  <c:v>0.37706676125526428</c:v>
                </c:pt>
                <c:pt idx="9557">
                  <c:v>0.3771456778049469</c:v>
                </c:pt>
                <c:pt idx="9558">
                  <c:v>0.37710407376289368</c:v>
                </c:pt>
                <c:pt idx="9559">
                  <c:v>0.37713515758514404</c:v>
                </c:pt>
                <c:pt idx="9560">
                  <c:v>0.37720221281051636</c:v>
                </c:pt>
                <c:pt idx="9561">
                  <c:v>0.3771575391292572</c:v>
                </c:pt>
                <c:pt idx="9562">
                  <c:v>0.37721708416938782</c:v>
                </c:pt>
                <c:pt idx="9563">
                  <c:v>0.37726426124572754</c:v>
                </c:pt>
                <c:pt idx="9564">
                  <c:v>0.3772352933883667</c:v>
                </c:pt>
                <c:pt idx="9565">
                  <c:v>0.37725776433944702</c:v>
                </c:pt>
                <c:pt idx="9566">
                  <c:v>0.37729626893997192</c:v>
                </c:pt>
                <c:pt idx="9567">
                  <c:v>0.37733897566795349</c:v>
                </c:pt>
                <c:pt idx="9568">
                  <c:v>0.37732309103012085</c:v>
                </c:pt>
                <c:pt idx="9569">
                  <c:v>0.37736165523529053</c:v>
                </c:pt>
                <c:pt idx="9570">
                  <c:v>0.37737277150154114</c:v>
                </c:pt>
                <c:pt idx="9571">
                  <c:v>0.37734946608543396</c:v>
                </c:pt>
                <c:pt idx="9572">
                  <c:v>0.37742751836776733</c:v>
                </c:pt>
                <c:pt idx="9573">
                  <c:v>0.37742877006530762</c:v>
                </c:pt>
                <c:pt idx="9574">
                  <c:v>0.3774295449256897</c:v>
                </c:pt>
                <c:pt idx="9575">
                  <c:v>0.37746328115463257</c:v>
                </c:pt>
                <c:pt idx="9576">
                  <c:v>0.37749186158180237</c:v>
                </c:pt>
                <c:pt idx="9577">
                  <c:v>0.3774985671043396</c:v>
                </c:pt>
                <c:pt idx="9578">
                  <c:v>0.37751641869544983</c:v>
                </c:pt>
                <c:pt idx="9579">
                  <c:v>0.37755769491195679</c:v>
                </c:pt>
                <c:pt idx="9580">
                  <c:v>0.37753888964653015</c:v>
                </c:pt>
                <c:pt idx="9581">
                  <c:v>0.37754720449447632</c:v>
                </c:pt>
                <c:pt idx="9582">
                  <c:v>0.37762823700904846</c:v>
                </c:pt>
                <c:pt idx="9583">
                  <c:v>0.37761712074279785</c:v>
                </c:pt>
                <c:pt idx="9584">
                  <c:v>0.37764805555343628</c:v>
                </c:pt>
                <c:pt idx="9585">
                  <c:v>0.37765228748321533</c:v>
                </c:pt>
                <c:pt idx="9586">
                  <c:v>0.37766784429550171</c:v>
                </c:pt>
                <c:pt idx="9587">
                  <c:v>0.3776949942111969</c:v>
                </c:pt>
                <c:pt idx="9588">
                  <c:v>0.37774541974067688</c:v>
                </c:pt>
                <c:pt idx="9589">
                  <c:v>0.37775576114654541</c:v>
                </c:pt>
                <c:pt idx="9590">
                  <c:v>0.37775781750679016</c:v>
                </c:pt>
                <c:pt idx="9591">
                  <c:v>0.37779822945594788</c:v>
                </c:pt>
                <c:pt idx="9592">
                  <c:v>0.3778439462184906</c:v>
                </c:pt>
                <c:pt idx="9593">
                  <c:v>0.37786537408828735</c:v>
                </c:pt>
                <c:pt idx="9594">
                  <c:v>0.3778960108757019</c:v>
                </c:pt>
                <c:pt idx="9595">
                  <c:v>0.37795001268386841</c:v>
                </c:pt>
                <c:pt idx="9596">
                  <c:v>0.37798038125038147</c:v>
                </c:pt>
                <c:pt idx="9597">
                  <c:v>0.37799075245857239</c:v>
                </c:pt>
                <c:pt idx="9598">
                  <c:v>0.37802642583847046</c:v>
                </c:pt>
                <c:pt idx="9599">
                  <c:v>0.37808686494827271</c:v>
                </c:pt>
                <c:pt idx="9600">
                  <c:v>0.37812921404838562</c:v>
                </c:pt>
                <c:pt idx="9601">
                  <c:v>0.37814173102378845</c:v>
                </c:pt>
                <c:pt idx="9602">
                  <c:v>0.37819293141365051</c:v>
                </c:pt>
                <c:pt idx="9603">
                  <c:v>0.37826141715049744</c:v>
                </c:pt>
                <c:pt idx="9604">
                  <c:v>0.37829971313476562</c:v>
                </c:pt>
                <c:pt idx="9605">
                  <c:v>0.3783428966999054</c:v>
                </c:pt>
                <c:pt idx="9606">
                  <c:v>0.37838965654373169</c:v>
                </c:pt>
                <c:pt idx="9607">
                  <c:v>0.37846380472183228</c:v>
                </c:pt>
                <c:pt idx="9608">
                  <c:v>0.37850677967071533</c:v>
                </c:pt>
                <c:pt idx="9609">
                  <c:v>0.37851956486701965</c:v>
                </c:pt>
                <c:pt idx="9610">
                  <c:v>0.37857368588447571</c:v>
                </c:pt>
                <c:pt idx="9611">
                  <c:v>0.3786141574382782</c:v>
                </c:pt>
                <c:pt idx="9612">
                  <c:v>0.378631591796875</c:v>
                </c:pt>
                <c:pt idx="9613">
                  <c:v>0.37864288687705994</c:v>
                </c:pt>
                <c:pt idx="9614">
                  <c:v>0.37870419025421143</c:v>
                </c:pt>
                <c:pt idx="9615">
                  <c:v>0.37872746586799622</c:v>
                </c:pt>
                <c:pt idx="9616">
                  <c:v>0.37872713804244995</c:v>
                </c:pt>
                <c:pt idx="9617">
                  <c:v>0.37875425815582275</c:v>
                </c:pt>
                <c:pt idx="9618">
                  <c:v>0.37877705693244934</c:v>
                </c:pt>
                <c:pt idx="9619">
                  <c:v>0.37875074148178101</c:v>
                </c:pt>
                <c:pt idx="9620">
                  <c:v>0.37878203392028809</c:v>
                </c:pt>
                <c:pt idx="9621">
                  <c:v>0.37880668044090271</c:v>
                </c:pt>
                <c:pt idx="9622">
                  <c:v>0.37881976366043091</c:v>
                </c:pt>
                <c:pt idx="9623">
                  <c:v>0.37880301475524902</c:v>
                </c:pt>
                <c:pt idx="9624">
                  <c:v>0.37881767749786377</c:v>
                </c:pt>
                <c:pt idx="9625">
                  <c:v>0.37884125113487244</c:v>
                </c:pt>
                <c:pt idx="9626">
                  <c:v>0.37890914082527161</c:v>
                </c:pt>
                <c:pt idx="9627">
                  <c:v>0.37887948751449585</c:v>
                </c:pt>
                <c:pt idx="9628">
                  <c:v>0.37888708710670471</c:v>
                </c:pt>
                <c:pt idx="9629">
                  <c:v>0.37890234589576721</c:v>
                </c:pt>
                <c:pt idx="9630">
                  <c:v>0.37890410423278809</c:v>
                </c:pt>
                <c:pt idx="9631">
                  <c:v>0.37890711426734924</c:v>
                </c:pt>
                <c:pt idx="9632">
                  <c:v>0.37891107797622681</c:v>
                </c:pt>
                <c:pt idx="9633">
                  <c:v>0.37894949316978455</c:v>
                </c:pt>
                <c:pt idx="9634">
                  <c:v>0.37897360324859619</c:v>
                </c:pt>
                <c:pt idx="9635">
                  <c:v>0.37898638844490051</c:v>
                </c:pt>
                <c:pt idx="9636">
                  <c:v>0.37900251150131226</c:v>
                </c:pt>
                <c:pt idx="9637">
                  <c:v>0.37900343537330627</c:v>
                </c:pt>
                <c:pt idx="9638">
                  <c:v>0.37902545928955078</c:v>
                </c:pt>
                <c:pt idx="9639">
                  <c:v>0.37904483079910278</c:v>
                </c:pt>
                <c:pt idx="9640">
                  <c:v>0.37904822826385498</c:v>
                </c:pt>
                <c:pt idx="9641">
                  <c:v>0.37907207012176514</c:v>
                </c:pt>
                <c:pt idx="9642">
                  <c:v>0.3790612518787384</c:v>
                </c:pt>
                <c:pt idx="9643">
                  <c:v>0.37908720970153809</c:v>
                </c:pt>
                <c:pt idx="9644">
                  <c:v>0.37906721234321594</c:v>
                </c:pt>
                <c:pt idx="9645">
                  <c:v>0.37913408875465393</c:v>
                </c:pt>
                <c:pt idx="9646">
                  <c:v>0.37913432717323303</c:v>
                </c:pt>
                <c:pt idx="9647">
                  <c:v>0.37914925813674927</c:v>
                </c:pt>
                <c:pt idx="9648">
                  <c:v>0.37916114926338196</c:v>
                </c:pt>
                <c:pt idx="9649">
                  <c:v>0.37916797399520874</c:v>
                </c:pt>
                <c:pt idx="9650">
                  <c:v>0.37917926907539368</c:v>
                </c:pt>
                <c:pt idx="9651">
                  <c:v>0.37918898463249207</c:v>
                </c:pt>
                <c:pt idx="9652">
                  <c:v>0.37919193506240845</c:v>
                </c:pt>
                <c:pt idx="9653">
                  <c:v>0.37921762466430664</c:v>
                </c:pt>
                <c:pt idx="9654">
                  <c:v>0.37924078106880188</c:v>
                </c:pt>
                <c:pt idx="9655">
                  <c:v>0.37925350666046143</c:v>
                </c:pt>
                <c:pt idx="9656">
                  <c:v>0.37926420569419861</c:v>
                </c:pt>
                <c:pt idx="9657">
                  <c:v>0.37928131222724915</c:v>
                </c:pt>
                <c:pt idx="9658">
                  <c:v>0.37929555773735046</c:v>
                </c:pt>
                <c:pt idx="9659">
                  <c:v>0.37931615114212036</c:v>
                </c:pt>
                <c:pt idx="9660">
                  <c:v>0.3793204128742218</c:v>
                </c:pt>
                <c:pt idx="9661">
                  <c:v>0.37933525443077087</c:v>
                </c:pt>
                <c:pt idx="9662">
                  <c:v>0.37935018539428711</c:v>
                </c:pt>
                <c:pt idx="9663">
                  <c:v>0.37939950823783875</c:v>
                </c:pt>
                <c:pt idx="9664">
                  <c:v>0.37940424680709839</c:v>
                </c:pt>
                <c:pt idx="9665">
                  <c:v>0.37941420078277588</c:v>
                </c:pt>
                <c:pt idx="9666">
                  <c:v>0.37941142916679382</c:v>
                </c:pt>
                <c:pt idx="9667">
                  <c:v>0.37946495413780212</c:v>
                </c:pt>
                <c:pt idx="9668">
                  <c:v>0.37946295738220215</c:v>
                </c:pt>
                <c:pt idx="9669">
                  <c:v>0.37947887182235718</c:v>
                </c:pt>
                <c:pt idx="9670">
                  <c:v>0.37948933243751526</c:v>
                </c:pt>
                <c:pt idx="9671">
                  <c:v>0.3795275092124939</c:v>
                </c:pt>
                <c:pt idx="9672">
                  <c:v>0.37954232096672058</c:v>
                </c:pt>
                <c:pt idx="9673">
                  <c:v>0.37957438826560974</c:v>
                </c:pt>
                <c:pt idx="9674">
                  <c:v>0.37956979870796204</c:v>
                </c:pt>
                <c:pt idx="9675">
                  <c:v>0.37958168983459473</c:v>
                </c:pt>
                <c:pt idx="9676">
                  <c:v>0.37960293889045715</c:v>
                </c:pt>
                <c:pt idx="9677">
                  <c:v>0.37961268424987793</c:v>
                </c:pt>
                <c:pt idx="9678">
                  <c:v>0.37962785363197327</c:v>
                </c:pt>
                <c:pt idx="9679">
                  <c:v>0.37964335083961487</c:v>
                </c:pt>
                <c:pt idx="9680">
                  <c:v>0.37965148687362671</c:v>
                </c:pt>
                <c:pt idx="9681">
                  <c:v>0.37967458367347717</c:v>
                </c:pt>
                <c:pt idx="9682">
                  <c:v>0.37968921661376953</c:v>
                </c:pt>
                <c:pt idx="9683">
                  <c:v>0.37971639633178711</c:v>
                </c:pt>
                <c:pt idx="9684">
                  <c:v>0.37973329424858093</c:v>
                </c:pt>
                <c:pt idx="9685">
                  <c:v>0.37976863980293274</c:v>
                </c:pt>
                <c:pt idx="9686">
                  <c:v>0.37976211309432983</c:v>
                </c:pt>
                <c:pt idx="9687">
                  <c:v>0.37979227304458618</c:v>
                </c:pt>
                <c:pt idx="9688">
                  <c:v>0.3798210620880127</c:v>
                </c:pt>
                <c:pt idx="9689">
                  <c:v>0.3798275887966156</c:v>
                </c:pt>
                <c:pt idx="9690">
                  <c:v>0.37984168529510498</c:v>
                </c:pt>
                <c:pt idx="9691">
                  <c:v>0.37986385822296143</c:v>
                </c:pt>
                <c:pt idx="9692">
                  <c:v>0.37988236546516418</c:v>
                </c:pt>
                <c:pt idx="9693">
                  <c:v>0.37978854775428772</c:v>
                </c:pt>
                <c:pt idx="9694">
                  <c:v>0.37917345762252808</c:v>
                </c:pt>
                <c:pt idx="9695">
                  <c:v>0.37907487154006958</c:v>
                </c:pt>
                <c:pt idx="9696">
                  <c:v>0.37913826107978821</c:v>
                </c:pt>
                <c:pt idx="9697">
                  <c:v>0.37922748923301697</c:v>
                </c:pt>
                <c:pt idx="9698">
                  <c:v>0.37956500053405762</c:v>
                </c:pt>
                <c:pt idx="9699">
                  <c:v>0.37997826933860779</c:v>
                </c:pt>
                <c:pt idx="9700">
                  <c:v>0.38001522421836853</c:v>
                </c:pt>
                <c:pt idx="9701">
                  <c:v>0.38003754615783691</c:v>
                </c:pt>
                <c:pt idx="9702">
                  <c:v>0.380077064037323</c:v>
                </c:pt>
                <c:pt idx="9703">
                  <c:v>0.38008067011833191</c:v>
                </c:pt>
                <c:pt idx="9704">
                  <c:v>0.38008162379264832</c:v>
                </c:pt>
                <c:pt idx="9705">
                  <c:v>0.38014286756515503</c:v>
                </c:pt>
                <c:pt idx="9706">
                  <c:v>0.38015606999397278</c:v>
                </c:pt>
                <c:pt idx="9707">
                  <c:v>0.38018366694450378</c:v>
                </c:pt>
                <c:pt idx="9708">
                  <c:v>0.38020864129066467</c:v>
                </c:pt>
                <c:pt idx="9709">
                  <c:v>0.38023707270622253</c:v>
                </c:pt>
                <c:pt idx="9710">
                  <c:v>0.38025489449501038</c:v>
                </c:pt>
                <c:pt idx="9711">
                  <c:v>0.3802599310874939</c:v>
                </c:pt>
                <c:pt idx="9712">
                  <c:v>0.38027796149253845</c:v>
                </c:pt>
                <c:pt idx="9713">
                  <c:v>0.3803066611289978</c:v>
                </c:pt>
                <c:pt idx="9714">
                  <c:v>0.38034960627555847</c:v>
                </c:pt>
                <c:pt idx="9715">
                  <c:v>0.38036870956420898</c:v>
                </c:pt>
                <c:pt idx="9716">
                  <c:v>0.38038921356201172</c:v>
                </c:pt>
                <c:pt idx="9717">
                  <c:v>0.38040786981582642</c:v>
                </c:pt>
                <c:pt idx="9718">
                  <c:v>0.38045486807823181</c:v>
                </c:pt>
                <c:pt idx="9719">
                  <c:v>0.38046851754188538</c:v>
                </c:pt>
                <c:pt idx="9720">
                  <c:v>0.38049995899200439</c:v>
                </c:pt>
                <c:pt idx="9721">
                  <c:v>0.38051578402519226</c:v>
                </c:pt>
                <c:pt idx="9722">
                  <c:v>0.38054054975509644</c:v>
                </c:pt>
                <c:pt idx="9723">
                  <c:v>0.38055884838104248</c:v>
                </c:pt>
                <c:pt idx="9724">
                  <c:v>0.38058587908744812</c:v>
                </c:pt>
                <c:pt idx="9725">
                  <c:v>0.3806019127368927</c:v>
                </c:pt>
                <c:pt idx="9726">
                  <c:v>0.38063439726829529</c:v>
                </c:pt>
                <c:pt idx="9727">
                  <c:v>0.38065412640571594</c:v>
                </c:pt>
                <c:pt idx="9728">
                  <c:v>0.38066190481185913</c:v>
                </c:pt>
                <c:pt idx="9729">
                  <c:v>0.38067737221717834</c:v>
                </c:pt>
                <c:pt idx="9730">
                  <c:v>0.38070777058601379</c:v>
                </c:pt>
                <c:pt idx="9731">
                  <c:v>0.3807317316532135</c:v>
                </c:pt>
                <c:pt idx="9732">
                  <c:v>0.38073724508285522</c:v>
                </c:pt>
                <c:pt idx="9733">
                  <c:v>0.38076221942901611</c:v>
                </c:pt>
                <c:pt idx="9734">
                  <c:v>0.38078519701957703</c:v>
                </c:pt>
                <c:pt idx="9735">
                  <c:v>0.38079357147216797</c:v>
                </c:pt>
                <c:pt idx="9736">
                  <c:v>0.38081958889961243</c:v>
                </c:pt>
                <c:pt idx="9737">
                  <c:v>0.38083365559577942</c:v>
                </c:pt>
                <c:pt idx="9738">
                  <c:v>0.38084530830383301</c:v>
                </c:pt>
                <c:pt idx="9739">
                  <c:v>0.38087004423141479</c:v>
                </c:pt>
                <c:pt idx="9740">
                  <c:v>0.38087734580039978</c:v>
                </c:pt>
                <c:pt idx="9741">
                  <c:v>0.38090437650680542</c:v>
                </c:pt>
                <c:pt idx="9742">
                  <c:v>0.38091129064559937</c:v>
                </c:pt>
                <c:pt idx="9743">
                  <c:v>0.38093453645706177</c:v>
                </c:pt>
                <c:pt idx="9744">
                  <c:v>0.38097339868545532</c:v>
                </c:pt>
                <c:pt idx="9745">
                  <c:v>0.38098850846290588</c:v>
                </c:pt>
                <c:pt idx="9746">
                  <c:v>0.38100585341453552</c:v>
                </c:pt>
                <c:pt idx="9747">
                  <c:v>0.38102498650550842</c:v>
                </c:pt>
                <c:pt idx="9748">
                  <c:v>0.38102993369102478</c:v>
                </c:pt>
                <c:pt idx="9749">
                  <c:v>0.38107088208198547</c:v>
                </c:pt>
                <c:pt idx="9750">
                  <c:v>0.3810819685459137</c:v>
                </c:pt>
                <c:pt idx="9751">
                  <c:v>0.38110750913619995</c:v>
                </c:pt>
                <c:pt idx="9752">
                  <c:v>0.38113167881965637</c:v>
                </c:pt>
                <c:pt idx="9753">
                  <c:v>0.38115027546882629</c:v>
                </c:pt>
                <c:pt idx="9754">
                  <c:v>0.38115930557250977</c:v>
                </c:pt>
                <c:pt idx="9755">
                  <c:v>0.38119220733642578</c:v>
                </c:pt>
                <c:pt idx="9756">
                  <c:v>0.38121408224105835</c:v>
                </c:pt>
                <c:pt idx="9757">
                  <c:v>0.3812548816204071</c:v>
                </c:pt>
                <c:pt idx="9758">
                  <c:v>0.38128542900085449</c:v>
                </c:pt>
                <c:pt idx="9759">
                  <c:v>0.38129213452339172</c:v>
                </c:pt>
                <c:pt idx="9760">
                  <c:v>0.38130161166191101</c:v>
                </c:pt>
                <c:pt idx="9761">
                  <c:v>0.38132372498512268</c:v>
                </c:pt>
                <c:pt idx="9762">
                  <c:v>0.38134825229644775</c:v>
                </c:pt>
                <c:pt idx="9763">
                  <c:v>0.38137134909629822</c:v>
                </c:pt>
                <c:pt idx="9764">
                  <c:v>0.38138410449028015</c:v>
                </c:pt>
                <c:pt idx="9765">
                  <c:v>0.38140478730201721</c:v>
                </c:pt>
                <c:pt idx="9766">
                  <c:v>0.38144108653068542</c:v>
                </c:pt>
                <c:pt idx="9767">
                  <c:v>0.38147202134132385</c:v>
                </c:pt>
                <c:pt idx="9768">
                  <c:v>0.38147655129432678</c:v>
                </c:pt>
                <c:pt idx="9769">
                  <c:v>0.3815208375453949</c:v>
                </c:pt>
                <c:pt idx="9770">
                  <c:v>0.3815130889415741</c:v>
                </c:pt>
                <c:pt idx="9771">
                  <c:v>0.38156276941299438</c:v>
                </c:pt>
                <c:pt idx="9772">
                  <c:v>0.38159483671188354</c:v>
                </c:pt>
                <c:pt idx="9773">
                  <c:v>0.38160064816474915</c:v>
                </c:pt>
                <c:pt idx="9774">
                  <c:v>0.38163408637046814</c:v>
                </c:pt>
                <c:pt idx="9775">
                  <c:v>0.38167566061019897</c:v>
                </c:pt>
                <c:pt idx="9776">
                  <c:v>0.38169914484024048</c:v>
                </c:pt>
                <c:pt idx="9777">
                  <c:v>0.38172364234924316</c:v>
                </c:pt>
                <c:pt idx="9778">
                  <c:v>0.38173055648803711</c:v>
                </c:pt>
                <c:pt idx="9779">
                  <c:v>0.38176780939102173</c:v>
                </c:pt>
                <c:pt idx="9780">
                  <c:v>0.38178104162216187</c:v>
                </c:pt>
                <c:pt idx="9781">
                  <c:v>0.38181039690971375</c:v>
                </c:pt>
                <c:pt idx="9782">
                  <c:v>0.38183635473251343</c:v>
                </c:pt>
                <c:pt idx="9783">
                  <c:v>0.38187101483345032</c:v>
                </c:pt>
                <c:pt idx="9784">
                  <c:v>0.38187497854232788</c:v>
                </c:pt>
                <c:pt idx="9785">
                  <c:v>0.38191792368888855</c:v>
                </c:pt>
                <c:pt idx="9786">
                  <c:v>0.38193780183792114</c:v>
                </c:pt>
                <c:pt idx="9787">
                  <c:v>0.38196969032287598</c:v>
                </c:pt>
                <c:pt idx="9788">
                  <c:v>0.38197171688079834</c:v>
                </c:pt>
                <c:pt idx="9789">
                  <c:v>0.38202059268951416</c:v>
                </c:pt>
                <c:pt idx="9790">
                  <c:v>0.38204371929168701</c:v>
                </c:pt>
                <c:pt idx="9791">
                  <c:v>0.3820691704750061</c:v>
                </c:pt>
                <c:pt idx="9792">
                  <c:v>0.38210445642471313</c:v>
                </c:pt>
                <c:pt idx="9793">
                  <c:v>0.38211610913276672</c:v>
                </c:pt>
                <c:pt idx="9794">
                  <c:v>0.38214957714080811</c:v>
                </c:pt>
                <c:pt idx="9795">
                  <c:v>0.38218724727630615</c:v>
                </c:pt>
                <c:pt idx="9796">
                  <c:v>0.38220188021659851</c:v>
                </c:pt>
                <c:pt idx="9797">
                  <c:v>0.38223463296890259</c:v>
                </c:pt>
                <c:pt idx="9798">
                  <c:v>0.38225904107093811</c:v>
                </c:pt>
                <c:pt idx="9799">
                  <c:v>0.38227930665016174</c:v>
                </c:pt>
                <c:pt idx="9800">
                  <c:v>0.38231098651885986</c:v>
                </c:pt>
                <c:pt idx="9801">
                  <c:v>0.38233229517936707</c:v>
                </c:pt>
                <c:pt idx="9802">
                  <c:v>0.38236838579177856</c:v>
                </c:pt>
                <c:pt idx="9803">
                  <c:v>0.38237768411636353</c:v>
                </c:pt>
                <c:pt idx="9804">
                  <c:v>0.38240864872932434</c:v>
                </c:pt>
                <c:pt idx="9805">
                  <c:v>0.38244295120239258</c:v>
                </c:pt>
                <c:pt idx="9806">
                  <c:v>0.38247799873352051</c:v>
                </c:pt>
                <c:pt idx="9807">
                  <c:v>0.38249844312667847</c:v>
                </c:pt>
                <c:pt idx="9808">
                  <c:v>0.38251027464866638</c:v>
                </c:pt>
                <c:pt idx="9809">
                  <c:v>0.38253092765808105</c:v>
                </c:pt>
                <c:pt idx="9810">
                  <c:v>0.38255411386489868</c:v>
                </c:pt>
                <c:pt idx="9811">
                  <c:v>0.38257616758346558</c:v>
                </c:pt>
                <c:pt idx="9812">
                  <c:v>0.38261201977729797</c:v>
                </c:pt>
                <c:pt idx="9813">
                  <c:v>0.38263565301895142</c:v>
                </c:pt>
                <c:pt idx="9814">
                  <c:v>0.38264793157577515</c:v>
                </c:pt>
                <c:pt idx="9815">
                  <c:v>0.38267931342124939</c:v>
                </c:pt>
                <c:pt idx="9816">
                  <c:v>0.38269340991973877</c:v>
                </c:pt>
                <c:pt idx="9817">
                  <c:v>0.3827248215675354</c:v>
                </c:pt>
                <c:pt idx="9818">
                  <c:v>0.38273006677627563</c:v>
                </c:pt>
                <c:pt idx="9819">
                  <c:v>0.38273966312408447</c:v>
                </c:pt>
                <c:pt idx="9820">
                  <c:v>0.38275840878486633</c:v>
                </c:pt>
                <c:pt idx="9821">
                  <c:v>0.38279926776885986</c:v>
                </c:pt>
                <c:pt idx="9822">
                  <c:v>0.38282874226570129</c:v>
                </c:pt>
                <c:pt idx="9823">
                  <c:v>0.38284054398536682</c:v>
                </c:pt>
                <c:pt idx="9824">
                  <c:v>0.38285422325134277</c:v>
                </c:pt>
                <c:pt idx="9825">
                  <c:v>0.38286760449409485</c:v>
                </c:pt>
                <c:pt idx="9826">
                  <c:v>0.38289687037467957</c:v>
                </c:pt>
                <c:pt idx="9827">
                  <c:v>0.38290616869926453</c:v>
                </c:pt>
                <c:pt idx="9828">
                  <c:v>0.38292619585990906</c:v>
                </c:pt>
                <c:pt idx="9829">
                  <c:v>0.38294169306755066</c:v>
                </c:pt>
                <c:pt idx="9830">
                  <c:v>0.38295266032218933</c:v>
                </c:pt>
                <c:pt idx="9831">
                  <c:v>0.38295301795005798</c:v>
                </c:pt>
                <c:pt idx="9832">
                  <c:v>0.38297381997108459</c:v>
                </c:pt>
                <c:pt idx="9833">
                  <c:v>0.38300693035125732</c:v>
                </c:pt>
                <c:pt idx="9834">
                  <c:v>0.38301166892051697</c:v>
                </c:pt>
                <c:pt idx="9835">
                  <c:v>0.38303035497665405</c:v>
                </c:pt>
                <c:pt idx="9836">
                  <c:v>0.38303455710411072</c:v>
                </c:pt>
                <c:pt idx="9837">
                  <c:v>0.38304352760314941</c:v>
                </c:pt>
                <c:pt idx="9838">
                  <c:v>0.38306549191474915</c:v>
                </c:pt>
                <c:pt idx="9839">
                  <c:v>0.38307410478591919</c:v>
                </c:pt>
                <c:pt idx="9840">
                  <c:v>0.38308095932006836</c:v>
                </c:pt>
                <c:pt idx="9841">
                  <c:v>0.38309237360954285</c:v>
                </c:pt>
                <c:pt idx="9842">
                  <c:v>0.38310536742210388</c:v>
                </c:pt>
                <c:pt idx="9843">
                  <c:v>0.38309937715530396</c:v>
                </c:pt>
                <c:pt idx="9844">
                  <c:v>0.38310855627059937</c:v>
                </c:pt>
                <c:pt idx="9845">
                  <c:v>0.38314551115036011</c:v>
                </c:pt>
                <c:pt idx="9846">
                  <c:v>0.38314968347549438</c:v>
                </c:pt>
                <c:pt idx="9847">
                  <c:v>0.383156418800354</c:v>
                </c:pt>
                <c:pt idx="9848">
                  <c:v>0.38316959142684937</c:v>
                </c:pt>
                <c:pt idx="9849">
                  <c:v>0.38317003846168518</c:v>
                </c:pt>
                <c:pt idx="9850">
                  <c:v>0.38319528102874756</c:v>
                </c:pt>
                <c:pt idx="9851">
                  <c:v>0.38320329785346985</c:v>
                </c:pt>
                <c:pt idx="9852">
                  <c:v>0.38320806622505188</c:v>
                </c:pt>
                <c:pt idx="9853">
                  <c:v>0.38320299983024597</c:v>
                </c:pt>
                <c:pt idx="9854">
                  <c:v>0.38321521878242493</c:v>
                </c:pt>
                <c:pt idx="9855">
                  <c:v>0.38322123885154724</c:v>
                </c:pt>
                <c:pt idx="9856">
                  <c:v>0.38322839140892029</c:v>
                </c:pt>
                <c:pt idx="9857">
                  <c:v>0.38324972987174988</c:v>
                </c:pt>
                <c:pt idx="9858">
                  <c:v>0.38326531648635864</c:v>
                </c:pt>
                <c:pt idx="9859">
                  <c:v>0.383278489112854</c:v>
                </c:pt>
                <c:pt idx="9860">
                  <c:v>0.38330361247062683</c:v>
                </c:pt>
                <c:pt idx="9861">
                  <c:v>0.38331493735313416</c:v>
                </c:pt>
                <c:pt idx="9862">
                  <c:v>0.38331353664398193</c:v>
                </c:pt>
                <c:pt idx="9863">
                  <c:v>0.3833259642124176</c:v>
                </c:pt>
                <c:pt idx="9864">
                  <c:v>0.38332369923591614</c:v>
                </c:pt>
                <c:pt idx="9865">
                  <c:v>0.38335731625556946</c:v>
                </c:pt>
                <c:pt idx="9866">
                  <c:v>0.38336291909217834</c:v>
                </c:pt>
                <c:pt idx="9867">
                  <c:v>0.38337689638137817</c:v>
                </c:pt>
                <c:pt idx="9868">
                  <c:v>0.3834078311920166</c:v>
                </c:pt>
                <c:pt idx="9869">
                  <c:v>0.38342118263244629</c:v>
                </c:pt>
                <c:pt idx="9870">
                  <c:v>0.38341644406318665</c:v>
                </c:pt>
                <c:pt idx="9871">
                  <c:v>0.38344478607177734</c:v>
                </c:pt>
                <c:pt idx="9872">
                  <c:v>0.38346260786056519</c:v>
                </c:pt>
                <c:pt idx="9873">
                  <c:v>0.38346129655838013</c:v>
                </c:pt>
                <c:pt idx="9874">
                  <c:v>0.3834851086139679</c:v>
                </c:pt>
                <c:pt idx="9875">
                  <c:v>0.38348701596260071</c:v>
                </c:pt>
                <c:pt idx="9876">
                  <c:v>0.38350307941436768</c:v>
                </c:pt>
                <c:pt idx="9877">
                  <c:v>0.38351935148239136</c:v>
                </c:pt>
                <c:pt idx="9878">
                  <c:v>0.38351824879646301</c:v>
                </c:pt>
                <c:pt idx="9879">
                  <c:v>0.38355067372322083</c:v>
                </c:pt>
                <c:pt idx="9880">
                  <c:v>0.38356056809425354</c:v>
                </c:pt>
                <c:pt idx="9881">
                  <c:v>0.38356932997703552</c:v>
                </c:pt>
                <c:pt idx="9882">
                  <c:v>0.3835810124874115</c:v>
                </c:pt>
                <c:pt idx="9883">
                  <c:v>0.38358050584793091</c:v>
                </c:pt>
                <c:pt idx="9884">
                  <c:v>0.3836027979850769</c:v>
                </c:pt>
                <c:pt idx="9885">
                  <c:v>0.38362246751785278</c:v>
                </c:pt>
                <c:pt idx="9886">
                  <c:v>0.38363742828369141</c:v>
                </c:pt>
                <c:pt idx="9887">
                  <c:v>0.3836367130279541</c:v>
                </c:pt>
                <c:pt idx="9888">
                  <c:v>0.38365283608436584</c:v>
                </c:pt>
                <c:pt idx="9889">
                  <c:v>0.38366490602493286</c:v>
                </c:pt>
                <c:pt idx="9890">
                  <c:v>0.38367918133735657</c:v>
                </c:pt>
                <c:pt idx="9891">
                  <c:v>0.38369157910346985</c:v>
                </c:pt>
                <c:pt idx="9892">
                  <c:v>0.38371655344963074</c:v>
                </c:pt>
                <c:pt idx="9893">
                  <c:v>0.38372400403022766</c:v>
                </c:pt>
                <c:pt idx="9894">
                  <c:v>0.38373377919197083</c:v>
                </c:pt>
                <c:pt idx="9895">
                  <c:v>0.38374283909797668</c:v>
                </c:pt>
                <c:pt idx="9896">
                  <c:v>0.38376009464263916</c:v>
                </c:pt>
                <c:pt idx="9897">
                  <c:v>0.38378113508224487</c:v>
                </c:pt>
                <c:pt idx="9898">
                  <c:v>0.38379791378974915</c:v>
                </c:pt>
                <c:pt idx="9899">
                  <c:v>0.38379350304603577</c:v>
                </c:pt>
                <c:pt idx="9900">
                  <c:v>0.38382118940353394</c:v>
                </c:pt>
                <c:pt idx="9901">
                  <c:v>0.38381889462471008</c:v>
                </c:pt>
                <c:pt idx="9902">
                  <c:v>0.38382557034492493</c:v>
                </c:pt>
                <c:pt idx="9903">
                  <c:v>0.38383510708808899</c:v>
                </c:pt>
                <c:pt idx="9904">
                  <c:v>0.38383772969245911</c:v>
                </c:pt>
                <c:pt idx="9905">
                  <c:v>0.38385036587715149</c:v>
                </c:pt>
                <c:pt idx="9906">
                  <c:v>0.38385301828384399</c:v>
                </c:pt>
                <c:pt idx="9907">
                  <c:v>0.38389113545417786</c:v>
                </c:pt>
                <c:pt idx="9908">
                  <c:v>0.38389512896537781</c:v>
                </c:pt>
                <c:pt idx="9909">
                  <c:v>0.38388198614120483</c:v>
                </c:pt>
                <c:pt idx="9910">
                  <c:v>0.38390162587165833</c:v>
                </c:pt>
                <c:pt idx="9911">
                  <c:v>0.38390994071960449</c:v>
                </c:pt>
                <c:pt idx="9912">
                  <c:v>0.38392040133476257</c:v>
                </c:pt>
                <c:pt idx="9913">
                  <c:v>0.38392528891563416</c:v>
                </c:pt>
                <c:pt idx="9914">
                  <c:v>0.38394424319267273</c:v>
                </c:pt>
                <c:pt idx="9915">
                  <c:v>0.38395220041275024</c:v>
                </c:pt>
                <c:pt idx="9916">
                  <c:v>0.38398820161819458</c:v>
                </c:pt>
                <c:pt idx="9917">
                  <c:v>0.38400429487228394</c:v>
                </c:pt>
                <c:pt idx="9918">
                  <c:v>0.38401266932487488</c:v>
                </c:pt>
                <c:pt idx="9919">
                  <c:v>0.38402381539344788</c:v>
                </c:pt>
                <c:pt idx="9920">
                  <c:v>0.38403418660163879</c:v>
                </c:pt>
                <c:pt idx="9921">
                  <c:v>0.3840562105178833</c:v>
                </c:pt>
                <c:pt idx="9922">
                  <c:v>0.38406932353973389</c:v>
                </c:pt>
                <c:pt idx="9923">
                  <c:v>0.38408622145652771</c:v>
                </c:pt>
                <c:pt idx="9924">
                  <c:v>0.38410860300064087</c:v>
                </c:pt>
                <c:pt idx="9925">
                  <c:v>0.38412794470787048</c:v>
                </c:pt>
                <c:pt idx="9926">
                  <c:v>0.38414117693901062</c:v>
                </c:pt>
                <c:pt idx="9927">
                  <c:v>0.38414719700813293</c:v>
                </c:pt>
                <c:pt idx="9928">
                  <c:v>0.38415622711181641</c:v>
                </c:pt>
                <c:pt idx="9929">
                  <c:v>0.38416954874992371</c:v>
                </c:pt>
                <c:pt idx="9930">
                  <c:v>0.38420814275741577</c:v>
                </c:pt>
                <c:pt idx="9931">
                  <c:v>0.38420775532722473</c:v>
                </c:pt>
                <c:pt idx="9932">
                  <c:v>0.38422170281410217</c:v>
                </c:pt>
                <c:pt idx="9933">
                  <c:v>0.3842322826385498</c:v>
                </c:pt>
                <c:pt idx="9934">
                  <c:v>0.38424363732337952</c:v>
                </c:pt>
                <c:pt idx="9935">
                  <c:v>0.38425871729850769</c:v>
                </c:pt>
                <c:pt idx="9936">
                  <c:v>0.38427636027336121</c:v>
                </c:pt>
                <c:pt idx="9937">
                  <c:v>0.38428559899330139</c:v>
                </c:pt>
                <c:pt idx="9938">
                  <c:v>0.38429117202758789</c:v>
                </c:pt>
                <c:pt idx="9939">
                  <c:v>0.38429990410804749</c:v>
                </c:pt>
                <c:pt idx="9940">
                  <c:v>0.38432708382606506</c:v>
                </c:pt>
                <c:pt idx="9941">
                  <c:v>0.38433808088302612</c:v>
                </c:pt>
                <c:pt idx="9942">
                  <c:v>0.38435164093971252</c:v>
                </c:pt>
                <c:pt idx="9943">
                  <c:v>0.38435506820678711</c:v>
                </c:pt>
                <c:pt idx="9944">
                  <c:v>0.38436231017112732</c:v>
                </c:pt>
                <c:pt idx="9945">
                  <c:v>0.3843768835067749</c:v>
                </c:pt>
                <c:pt idx="9946">
                  <c:v>0.38440772891044617</c:v>
                </c:pt>
                <c:pt idx="9947">
                  <c:v>0.38443264365196228</c:v>
                </c:pt>
                <c:pt idx="9948">
                  <c:v>0.38445159792900085</c:v>
                </c:pt>
                <c:pt idx="9949">
                  <c:v>0.38446551561355591</c:v>
                </c:pt>
                <c:pt idx="9950">
                  <c:v>0.38446810841560364</c:v>
                </c:pt>
                <c:pt idx="9951">
                  <c:v>0.38450136780738831</c:v>
                </c:pt>
                <c:pt idx="9952">
                  <c:v>0.38449105620384216</c:v>
                </c:pt>
                <c:pt idx="9953">
                  <c:v>0.38451391458511353</c:v>
                </c:pt>
                <c:pt idx="9954">
                  <c:v>0.38454887270927429</c:v>
                </c:pt>
                <c:pt idx="9955">
                  <c:v>0.38458290696144104</c:v>
                </c:pt>
                <c:pt idx="9956">
                  <c:v>0.38460236787796021</c:v>
                </c:pt>
                <c:pt idx="9957">
                  <c:v>0.38460397720336914</c:v>
                </c:pt>
                <c:pt idx="9958">
                  <c:v>0.38461074233055115</c:v>
                </c:pt>
                <c:pt idx="9959">
                  <c:v>0.38464879989624023</c:v>
                </c:pt>
                <c:pt idx="9960">
                  <c:v>0.38466411828994751</c:v>
                </c:pt>
                <c:pt idx="9961">
                  <c:v>0.3846665620803833</c:v>
                </c:pt>
                <c:pt idx="9962">
                  <c:v>0.38468658924102783</c:v>
                </c:pt>
                <c:pt idx="9963">
                  <c:v>0.38471373915672302</c:v>
                </c:pt>
                <c:pt idx="9964">
                  <c:v>0.38474404811859131</c:v>
                </c:pt>
                <c:pt idx="9965">
                  <c:v>0.38476577401161194</c:v>
                </c:pt>
                <c:pt idx="9966">
                  <c:v>0.38477247953414917</c:v>
                </c:pt>
                <c:pt idx="9967">
                  <c:v>0.38478097319602966</c:v>
                </c:pt>
                <c:pt idx="9968">
                  <c:v>0.38479986786842346</c:v>
                </c:pt>
                <c:pt idx="9969">
                  <c:v>0.38481557369232178</c:v>
                </c:pt>
                <c:pt idx="9970">
                  <c:v>0.38483721017837524</c:v>
                </c:pt>
                <c:pt idx="9971">
                  <c:v>0.38485047221183777</c:v>
                </c:pt>
                <c:pt idx="9972">
                  <c:v>0.38486051559448242</c:v>
                </c:pt>
                <c:pt idx="9973">
                  <c:v>0.38488039374351501</c:v>
                </c:pt>
                <c:pt idx="9974">
                  <c:v>0.38490831851959229</c:v>
                </c:pt>
                <c:pt idx="9975">
                  <c:v>0.38492518663406372</c:v>
                </c:pt>
                <c:pt idx="9976">
                  <c:v>0.38493752479553223</c:v>
                </c:pt>
                <c:pt idx="9977">
                  <c:v>0.38495489954948425</c:v>
                </c:pt>
                <c:pt idx="9978">
                  <c:v>0.38495919108390808</c:v>
                </c:pt>
                <c:pt idx="9979">
                  <c:v>0.38473048806190491</c:v>
                </c:pt>
                <c:pt idx="9980">
                  <c:v>0.38418653607368469</c:v>
                </c:pt>
                <c:pt idx="9981">
                  <c:v>0.38416248559951782</c:v>
                </c:pt>
                <c:pt idx="9982">
                  <c:v>0.38422983884811401</c:v>
                </c:pt>
                <c:pt idx="9983">
                  <c:v>0.38432043790817261</c:v>
                </c:pt>
                <c:pt idx="9984">
                  <c:v>0.38480612635612488</c:v>
                </c:pt>
                <c:pt idx="9985">
                  <c:v>0.38506236672401428</c:v>
                </c:pt>
                <c:pt idx="9986">
                  <c:v>0.38505980372428894</c:v>
                </c:pt>
                <c:pt idx="9987">
                  <c:v>0.38508141040802002</c:v>
                </c:pt>
                <c:pt idx="9988">
                  <c:v>0.38509547710418701</c:v>
                </c:pt>
                <c:pt idx="9989">
                  <c:v>0.38510674238204956</c:v>
                </c:pt>
                <c:pt idx="9990">
                  <c:v>0.38511738181114197</c:v>
                </c:pt>
                <c:pt idx="9991">
                  <c:v>0.38513317704200745</c:v>
                </c:pt>
                <c:pt idx="9992">
                  <c:v>0.38514804840087891</c:v>
                </c:pt>
                <c:pt idx="9993">
                  <c:v>0.3851630687713623</c:v>
                </c:pt>
                <c:pt idx="9994">
                  <c:v>0.38517677783966064</c:v>
                </c:pt>
                <c:pt idx="9995">
                  <c:v>0.38518801331520081</c:v>
                </c:pt>
                <c:pt idx="9996">
                  <c:v>0.3852074146270752</c:v>
                </c:pt>
                <c:pt idx="9997">
                  <c:v>0.38522660732269287</c:v>
                </c:pt>
                <c:pt idx="9998">
                  <c:v>0.38524895906448364</c:v>
                </c:pt>
                <c:pt idx="9999">
                  <c:v>0.38525950908660889</c:v>
                </c:pt>
                <c:pt idx="10000">
                  <c:v>0.38527041673660278</c:v>
                </c:pt>
                <c:pt idx="10001">
                  <c:v>0.38528293371200562</c:v>
                </c:pt>
                <c:pt idx="10002">
                  <c:v>0.38530051708221436</c:v>
                </c:pt>
                <c:pt idx="10003">
                  <c:v>0.38531440496444702</c:v>
                </c:pt>
                <c:pt idx="10004">
                  <c:v>0.3853212296962738</c:v>
                </c:pt>
                <c:pt idx="10005">
                  <c:v>0.38533401489257812</c:v>
                </c:pt>
                <c:pt idx="10006">
                  <c:v>0.38534152507781982</c:v>
                </c:pt>
                <c:pt idx="10007">
                  <c:v>0.38535067439079285</c:v>
                </c:pt>
                <c:pt idx="10008">
                  <c:v>0.38539150357246399</c:v>
                </c:pt>
                <c:pt idx="10009">
                  <c:v>0.38539648056030273</c:v>
                </c:pt>
                <c:pt idx="10010">
                  <c:v>0.38539829850196838</c:v>
                </c:pt>
                <c:pt idx="10011">
                  <c:v>0.38542884588241577</c:v>
                </c:pt>
                <c:pt idx="10012">
                  <c:v>0.38543751835823059</c:v>
                </c:pt>
                <c:pt idx="10013">
                  <c:v>0.38545012474060059</c:v>
                </c:pt>
                <c:pt idx="10014">
                  <c:v>0.38545098900794983</c:v>
                </c:pt>
                <c:pt idx="10015">
                  <c:v>0.38547444343566895</c:v>
                </c:pt>
                <c:pt idx="10016">
                  <c:v>0.38547152280807495</c:v>
                </c:pt>
                <c:pt idx="10017">
                  <c:v>0.38548514246940613</c:v>
                </c:pt>
                <c:pt idx="10018">
                  <c:v>0.38548579812049866</c:v>
                </c:pt>
                <c:pt idx="10019">
                  <c:v>0.38550135493278503</c:v>
                </c:pt>
                <c:pt idx="10020">
                  <c:v>0.38549602031707764</c:v>
                </c:pt>
                <c:pt idx="10021">
                  <c:v>0.38552549481391907</c:v>
                </c:pt>
                <c:pt idx="10022">
                  <c:v>0.3855305016040802</c:v>
                </c:pt>
                <c:pt idx="10023">
                  <c:v>0.38552790880203247</c:v>
                </c:pt>
                <c:pt idx="10024">
                  <c:v>0.38554984331130981</c:v>
                </c:pt>
                <c:pt idx="10025">
                  <c:v>0.38556712865829468</c:v>
                </c:pt>
                <c:pt idx="10026">
                  <c:v>0.38557377457618713</c:v>
                </c:pt>
                <c:pt idx="10027">
                  <c:v>0.3855859637260437</c:v>
                </c:pt>
                <c:pt idx="10028">
                  <c:v>0.38558194041252136</c:v>
                </c:pt>
                <c:pt idx="10029">
                  <c:v>0.3855777382850647</c:v>
                </c:pt>
                <c:pt idx="10030">
                  <c:v>0.38559532165527344</c:v>
                </c:pt>
                <c:pt idx="10031">
                  <c:v>0.38561344146728516</c:v>
                </c:pt>
                <c:pt idx="10032">
                  <c:v>0.38561946153640747</c:v>
                </c:pt>
                <c:pt idx="10033">
                  <c:v>0.38562232255935669</c:v>
                </c:pt>
                <c:pt idx="10034">
                  <c:v>0.3856375515460968</c:v>
                </c:pt>
                <c:pt idx="10035">
                  <c:v>0.38565361499786377</c:v>
                </c:pt>
                <c:pt idx="10036">
                  <c:v>0.38566157221794128</c:v>
                </c:pt>
                <c:pt idx="10037">
                  <c:v>0.3856680691242218</c:v>
                </c:pt>
                <c:pt idx="10038">
                  <c:v>0.38566553592681885</c:v>
                </c:pt>
                <c:pt idx="10039">
                  <c:v>0.38566744327545166</c:v>
                </c:pt>
                <c:pt idx="10040">
                  <c:v>0.38567566871643066</c:v>
                </c:pt>
                <c:pt idx="10041">
                  <c:v>0.38571316003799438</c:v>
                </c:pt>
                <c:pt idx="10042">
                  <c:v>0.3857056200504303</c:v>
                </c:pt>
                <c:pt idx="10043">
                  <c:v>0.38571125268936157</c:v>
                </c:pt>
                <c:pt idx="10044">
                  <c:v>0.3857235312461853</c:v>
                </c:pt>
                <c:pt idx="10045">
                  <c:v>0.3857300877571106</c:v>
                </c:pt>
                <c:pt idx="10046">
                  <c:v>0.38570445775985718</c:v>
                </c:pt>
                <c:pt idx="10047">
                  <c:v>0.3857291042804718</c:v>
                </c:pt>
                <c:pt idx="10048">
                  <c:v>0.38572895526885986</c:v>
                </c:pt>
                <c:pt idx="10049">
                  <c:v>0.3857555091381073</c:v>
                </c:pt>
                <c:pt idx="10050">
                  <c:v>0.38577738404273987</c:v>
                </c:pt>
                <c:pt idx="10051">
                  <c:v>0.38578736782073975</c:v>
                </c:pt>
                <c:pt idx="10052">
                  <c:v>0.38579154014587402</c:v>
                </c:pt>
                <c:pt idx="10053">
                  <c:v>0.38580387830734253</c:v>
                </c:pt>
                <c:pt idx="10054">
                  <c:v>0.38579669594764709</c:v>
                </c:pt>
                <c:pt idx="10055">
                  <c:v>0.38580912351608276</c:v>
                </c:pt>
                <c:pt idx="10056">
                  <c:v>0.38580676913261414</c:v>
                </c:pt>
                <c:pt idx="10057">
                  <c:v>0.38582697510719299</c:v>
                </c:pt>
                <c:pt idx="10058">
                  <c:v>0.38582366704940796</c:v>
                </c:pt>
                <c:pt idx="10059">
                  <c:v>0.38582196831703186</c:v>
                </c:pt>
                <c:pt idx="10060">
                  <c:v>0.38582336902618408</c:v>
                </c:pt>
                <c:pt idx="10061">
                  <c:v>0.38582152128219604</c:v>
                </c:pt>
                <c:pt idx="10062">
                  <c:v>0.38582098484039307</c:v>
                </c:pt>
                <c:pt idx="10063">
                  <c:v>0.38585776090621948</c:v>
                </c:pt>
                <c:pt idx="10064">
                  <c:v>0.38584998250007629</c:v>
                </c:pt>
                <c:pt idx="10065">
                  <c:v>0.38583514094352722</c:v>
                </c:pt>
                <c:pt idx="10066">
                  <c:v>0.38586434721946716</c:v>
                </c:pt>
                <c:pt idx="10067">
                  <c:v>0.38586300611495972</c:v>
                </c:pt>
                <c:pt idx="10068">
                  <c:v>0.38588133454322815</c:v>
                </c:pt>
                <c:pt idx="10069">
                  <c:v>0.38585659861564636</c:v>
                </c:pt>
                <c:pt idx="10070">
                  <c:v>0.38588243722915649</c:v>
                </c:pt>
                <c:pt idx="10071">
                  <c:v>0.38590025901794434</c:v>
                </c:pt>
                <c:pt idx="10072">
                  <c:v>0.38589933514595032</c:v>
                </c:pt>
                <c:pt idx="10073">
                  <c:v>0.38590690493583679</c:v>
                </c:pt>
                <c:pt idx="10074">
                  <c:v>0.38589096069335938</c:v>
                </c:pt>
                <c:pt idx="10075">
                  <c:v>0.38589248061180115</c:v>
                </c:pt>
                <c:pt idx="10076">
                  <c:v>0.38592272996902466</c:v>
                </c:pt>
                <c:pt idx="10077">
                  <c:v>0.38592183589935303</c:v>
                </c:pt>
                <c:pt idx="10078">
                  <c:v>0.38594326376914978</c:v>
                </c:pt>
                <c:pt idx="10079">
                  <c:v>0.38594642281532288</c:v>
                </c:pt>
                <c:pt idx="10080">
                  <c:v>0.38595464825630188</c:v>
                </c:pt>
                <c:pt idx="10081">
                  <c:v>0.38595634698867798</c:v>
                </c:pt>
                <c:pt idx="10082">
                  <c:v>0.38594689965248108</c:v>
                </c:pt>
                <c:pt idx="10083">
                  <c:v>0.38596042990684509</c:v>
                </c:pt>
                <c:pt idx="10084">
                  <c:v>0.38594329357147217</c:v>
                </c:pt>
                <c:pt idx="10085">
                  <c:v>0.38595250248908997</c:v>
                </c:pt>
                <c:pt idx="10086">
                  <c:v>0.38595002889633179</c:v>
                </c:pt>
                <c:pt idx="10087">
                  <c:v>0.38595998287200928</c:v>
                </c:pt>
                <c:pt idx="10088">
                  <c:v>0.38598045706748962</c:v>
                </c:pt>
                <c:pt idx="10089">
                  <c:v>0.38598340749740601</c:v>
                </c:pt>
                <c:pt idx="10090">
                  <c:v>0.38598519563674927</c:v>
                </c:pt>
                <c:pt idx="10091">
                  <c:v>0.38597199320793152</c:v>
                </c:pt>
                <c:pt idx="10092">
                  <c:v>0.38597330451011658</c:v>
                </c:pt>
                <c:pt idx="10093">
                  <c:v>0.38600096106529236</c:v>
                </c:pt>
                <c:pt idx="10094">
                  <c:v>0.38600453734397888</c:v>
                </c:pt>
                <c:pt idx="10095">
                  <c:v>0.38599243760108948</c:v>
                </c:pt>
                <c:pt idx="10096">
                  <c:v>0.38600969314575195</c:v>
                </c:pt>
                <c:pt idx="10097">
                  <c:v>0.38601389527320862</c:v>
                </c:pt>
                <c:pt idx="10098">
                  <c:v>0.38601529598236084</c:v>
                </c:pt>
                <c:pt idx="10099">
                  <c:v>0.38601464033126831</c:v>
                </c:pt>
                <c:pt idx="10100">
                  <c:v>0.38601332902908325</c:v>
                </c:pt>
                <c:pt idx="10101">
                  <c:v>0.38603457808494568</c:v>
                </c:pt>
                <c:pt idx="10102">
                  <c:v>0.38603326678276062</c:v>
                </c:pt>
                <c:pt idx="10103">
                  <c:v>0.38603675365447998</c:v>
                </c:pt>
                <c:pt idx="10104">
                  <c:v>0.38603803515434265</c:v>
                </c:pt>
                <c:pt idx="10105">
                  <c:v>0.38604998588562012</c:v>
                </c:pt>
                <c:pt idx="10106">
                  <c:v>0.38604441285133362</c:v>
                </c:pt>
                <c:pt idx="10107">
                  <c:v>0.38605663180351257</c:v>
                </c:pt>
                <c:pt idx="10108">
                  <c:v>0.38606631755828857</c:v>
                </c:pt>
                <c:pt idx="10109">
                  <c:v>0.38606837391853333</c:v>
                </c:pt>
                <c:pt idx="10110">
                  <c:v>0.38607245683670044</c:v>
                </c:pt>
                <c:pt idx="10111">
                  <c:v>0.38606449961662292</c:v>
                </c:pt>
                <c:pt idx="10112">
                  <c:v>0.38607871532440186</c:v>
                </c:pt>
                <c:pt idx="10113">
                  <c:v>0.3860931396484375</c:v>
                </c:pt>
                <c:pt idx="10114">
                  <c:v>0.38609358668327332</c:v>
                </c:pt>
                <c:pt idx="10115">
                  <c:v>0.3860791027545929</c:v>
                </c:pt>
                <c:pt idx="10116">
                  <c:v>0.38608014583587646</c:v>
                </c:pt>
                <c:pt idx="10117">
                  <c:v>0.38608527183532715</c:v>
                </c:pt>
                <c:pt idx="10118">
                  <c:v>0.38608744740486145</c:v>
                </c:pt>
                <c:pt idx="10119">
                  <c:v>0.38610512018203735</c:v>
                </c:pt>
                <c:pt idx="10120">
                  <c:v>0.38610395789146423</c:v>
                </c:pt>
                <c:pt idx="10121">
                  <c:v>0.38609433174133301</c:v>
                </c:pt>
                <c:pt idx="10122">
                  <c:v>0.38609820604324341</c:v>
                </c:pt>
                <c:pt idx="10123">
                  <c:v>0.38610368967056274</c:v>
                </c:pt>
                <c:pt idx="10124">
                  <c:v>0.38608837127685547</c:v>
                </c:pt>
                <c:pt idx="10125">
                  <c:v>0.38611632585525513</c:v>
                </c:pt>
                <c:pt idx="10126">
                  <c:v>0.38612142205238342</c:v>
                </c:pt>
                <c:pt idx="10127">
                  <c:v>0.3861125111579895</c:v>
                </c:pt>
                <c:pt idx="10128">
                  <c:v>0.38611322641372681</c:v>
                </c:pt>
                <c:pt idx="10129">
                  <c:v>0.38611906766891479</c:v>
                </c:pt>
                <c:pt idx="10130">
                  <c:v>0.38614693284034729</c:v>
                </c:pt>
                <c:pt idx="10131">
                  <c:v>0.38613909482955933</c:v>
                </c:pt>
                <c:pt idx="10132">
                  <c:v>0.38613599538803101</c:v>
                </c:pt>
                <c:pt idx="10133">
                  <c:v>0.38615396618843079</c:v>
                </c:pt>
                <c:pt idx="10134">
                  <c:v>0.38614562153816223</c:v>
                </c:pt>
                <c:pt idx="10135">
                  <c:v>0.3861524760723114</c:v>
                </c:pt>
                <c:pt idx="10136">
                  <c:v>0.38614875078201294</c:v>
                </c:pt>
                <c:pt idx="10137">
                  <c:v>0.38613429665565491</c:v>
                </c:pt>
                <c:pt idx="10138">
                  <c:v>0.38615819811820984</c:v>
                </c:pt>
                <c:pt idx="10139">
                  <c:v>0.38616722822189331</c:v>
                </c:pt>
                <c:pt idx="10140">
                  <c:v>0.38619181513786316</c:v>
                </c:pt>
                <c:pt idx="10141">
                  <c:v>0.38617497682571411</c:v>
                </c:pt>
                <c:pt idx="10142">
                  <c:v>0.38617706298828125</c:v>
                </c:pt>
                <c:pt idx="10143">
                  <c:v>0.386188805103302</c:v>
                </c:pt>
                <c:pt idx="10144">
                  <c:v>0.38619428873062134</c:v>
                </c:pt>
                <c:pt idx="10145">
                  <c:v>0.38616085052490234</c:v>
                </c:pt>
                <c:pt idx="10146">
                  <c:v>0.38616898655891418</c:v>
                </c:pt>
                <c:pt idx="10147">
                  <c:v>0.3861832320690155</c:v>
                </c:pt>
                <c:pt idx="10148">
                  <c:v>0.38618004322052002</c:v>
                </c:pt>
                <c:pt idx="10149">
                  <c:v>0.38618335127830505</c:v>
                </c:pt>
                <c:pt idx="10150">
                  <c:v>0.38618889451026917</c:v>
                </c:pt>
                <c:pt idx="10151">
                  <c:v>0.38619261980056763</c:v>
                </c:pt>
                <c:pt idx="10152">
                  <c:v>0.38623213768005371</c:v>
                </c:pt>
                <c:pt idx="10153">
                  <c:v>0.38620597124099731</c:v>
                </c:pt>
                <c:pt idx="10154">
                  <c:v>0.38620021939277649</c:v>
                </c:pt>
                <c:pt idx="10155">
                  <c:v>0.38620826601982117</c:v>
                </c:pt>
                <c:pt idx="10156">
                  <c:v>0.38620314002037048</c:v>
                </c:pt>
                <c:pt idx="10157">
                  <c:v>0.38620561361312866</c:v>
                </c:pt>
                <c:pt idx="10158">
                  <c:v>0.38623404502868652</c:v>
                </c:pt>
                <c:pt idx="10159">
                  <c:v>0.38621538877487183</c:v>
                </c:pt>
                <c:pt idx="10160">
                  <c:v>0.38623246550559998</c:v>
                </c:pt>
                <c:pt idx="10161">
                  <c:v>0.38622686266899109</c:v>
                </c:pt>
                <c:pt idx="10162">
                  <c:v>0.38623172044754028</c:v>
                </c:pt>
                <c:pt idx="10163">
                  <c:v>0.3862425684928894</c:v>
                </c:pt>
                <c:pt idx="10164">
                  <c:v>0.38624563813209534</c:v>
                </c:pt>
                <c:pt idx="10165">
                  <c:v>0.38621988892555237</c:v>
                </c:pt>
                <c:pt idx="10166">
                  <c:v>0.38622981309890747</c:v>
                </c:pt>
                <c:pt idx="10167">
                  <c:v>0.3862454891204834</c:v>
                </c:pt>
                <c:pt idx="10168">
                  <c:v>0.38624611496925354</c:v>
                </c:pt>
                <c:pt idx="10169">
                  <c:v>0.38624534010887146</c:v>
                </c:pt>
                <c:pt idx="10170">
                  <c:v>0.38625019788742065</c:v>
                </c:pt>
                <c:pt idx="10171">
                  <c:v>0.38625535368919373</c:v>
                </c:pt>
                <c:pt idx="10172">
                  <c:v>0.38624313473701477</c:v>
                </c:pt>
                <c:pt idx="10173">
                  <c:v>0.38626039028167725</c:v>
                </c:pt>
                <c:pt idx="10174">
                  <c:v>0.38626319169998169</c:v>
                </c:pt>
                <c:pt idx="10175">
                  <c:v>0.38626399636268616</c:v>
                </c:pt>
                <c:pt idx="10176">
                  <c:v>0.38626182079315186</c:v>
                </c:pt>
                <c:pt idx="10177">
                  <c:v>0.38626882433891296</c:v>
                </c:pt>
                <c:pt idx="10178">
                  <c:v>0.38627105951309204</c:v>
                </c:pt>
                <c:pt idx="10179">
                  <c:v>0.38626819849014282</c:v>
                </c:pt>
                <c:pt idx="10180">
                  <c:v>0.38628309965133667</c:v>
                </c:pt>
                <c:pt idx="10181">
                  <c:v>0.38628101348876953</c:v>
                </c:pt>
                <c:pt idx="10182">
                  <c:v>0.38628712296485901</c:v>
                </c:pt>
                <c:pt idx="10183">
                  <c:v>0.38626798987388611</c:v>
                </c:pt>
                <c:pt idx="10184">
                  <c:v>0.38626432418823242</c:v>
                </c:pt>
                <c:pt idx="10185">
                  <c:v>0.38628101348876953</c:v>
                </c:pt>
                <c:pt idx="10186">
                  <c:v>0.38625955581665039</c:v>
                </c:pt>
                <c:pt idx="10187">
                  <c:v>0.38627716898918152</c:v>
                </c:pt>
                <c:pt idx="10188">
                  <c:v>0.38628590106964111</c:v>
                </c:pt>
                <c:pt idx="10189">
                  <c:v>0.38628947734832764</c:v>
                </c:pt>
                <c:pt idx="10190">
                  <c:v>0.38628685474395752</c:v>
                </c:pt>
                <c:pt idx="10191">
                  <c:v>0.38629987835884094</c:v>
                </c:pt>
                <c:pt idx="10192">
                  <c:v>0.38630491495132446</c:v>
                </c:pt>
                <c:pt idx="10193">
                  <c:v>0.38630622625350952</c:v>
                </c:pt>
                <c:pt idx="10194">
                  <c:v>0.38629260659217834</c:v>
                </c:pt>
                <c:pt idx="10195">
                  <c:v>0.38629984855651855</c:v>
                </c:pt>
                <c:pt idx="10196">
                  <c:v>0.38631469011306763</c:v>
                </c:pt>
                <c:pt idx="10197">
                  <c:v>0.38631191849708557</c:v>
                </c:pt>
                <c:pt idx="10198">
                  <c:v>0.38631251454353333</c:v>
                </c:pt>
                <c:pt idx="10199">
                  <c:v>0.38632345199584961</c:v>
                </c:pt>
                <c:pt idx="10200">
                  <c:v>0.38632181286811829</c:v>
                </c:pt>
                <c:pt idx="10201">
                  <c:v>0.38632568717002869</c:v>
                </c:pt>
                <c:pt idx="10202">
                  <c:v>0.3863290548324585</c:v>
                </c:pt>
                <c:pt idx="10203">
                  <c:v>0.38632991909980774</c:v>
                </c:pt>
                <c:pt idx="10204">
                  <c:v>0.38633289933204651</c:v>
                </c:pt>
                <c:pt idx="10205">
                  <c:v>0.38633853197097778</c:v>
                </c:pt>
                <c:pt idx="10206">
                  <c:v>0.3863379955291748</c:v>
                </c:pt>
                <c:pt idx="10207">
                  <c:v>0.38634565472602844</c:v>
                </c:pt>
                <c:pt idx="10208">
                  <c:v>0.38633078336715698</c:v>
                </c:pt>
                <c:pt idx="10209">
                  <c:v>0.38634541630744934</c:v>
                </c:pt>
                <c:pt idx="10210">
                  <c:v>0.38636240363121033</c:v>
                </c:pt>
                <c:pt idx="10211">
                  <c:v>0.38635388016700745</c:v>
                </c:pt>
                <c:pt idx="10212">
                  <c:v>0.38634693622589111</c:v>
                </c:pt>
                <c:pt idx="10213">
                  <c:v>0.38635152578353882</c:v>
                </c:pt>
                <c:pt idx="10214">
                  <c:v>0.38635566830635071</c:v>
                </c:pt>
                <c:pt idx="10215">
                  <c:v>0.38636600971221924</c:v>
                </c:pt>
                <c:pt idx="10216">
                  <c:v>0.38635683059692383</c:v>
                </c:pt>
                <c:pt idx="10217">
                  <c:v>0.38635221123695374</c:v>
                </c:pt>
                <c:pt idx="10218">
                  <c:v>0.38637101650238037</c:v>
                </c:pt>
                <c:pt idx="10219">
                  <c:v>0.38637402653694153</c:v>
                </c:pt>
                <c:pt idx="10220">
                  <c:v>0.38638573884963989</c:v>
                </c:pt>
                <c:pt idx="10221">
                  <c:v>0.38638284802436829</c:v>
                </c:pt>
                <c:pt idx="10222">
                  <c:v>0.38638529181480408</c:v>
                </c:pt>
                <c:pt idx="10223">
                  <c:v>0.3863929808139801</c:v>
                </c:pt>
                <c:pt idx="10224">
                  <c:v>0.38637527823448181</c:v>
                </c:pt>
                <c:pt idx="10225">
                  <c:v>0.38639342784881592</c:v>
                </c:pt>
                <c:pt idx="10226">
                  <c:v>0.38639643788337708</c:v>
                </c:pt>
                <c:pt idx="10227">
                  <c:v>0.38641095161437988</c:v>
                </c:pt>
                <c:pt idx="10228">
                  <c:v>0.38639616966247559</c:v>
                </c:pt>
                <c:pt idx="10229">
                  <c:v>0.38639694452285767</c:v>
                </c:pt>
                <c:pt idx="10230">
                  <c:v>0.38640788197517395</c:v>
                </c:pt>
                <c:pt idx="10231">
                  <c:v>0.38639727234840393</c:v>
                </c:pt>
                <c:pt idx="10232">
                  <c:v>0.38639777898788452</c:v>
                </c:pt>
                <c:pt idx="10233">
                  <c:v>0.38639098405838013</c:v>
                </c:pt>
                <c:pt idx="10234">
                  <c:v>0.38638958334922791</c:v>
                </c:pt>
                <c:pt idx="10235">
                  <c:v>0.38638961315155029</c:v>
                </c:pt>
                <c:pt idx="10236">
                  <c:v>0.38639917969703674</c:v>
                </c:pt>
                <c:pt idx="10237">
                  <c:v>0.38640472292900085</c:v>
                </c:pt>
                <c:pt idx="10238">
                  <c:v>0.38641920685768127</c:v>
                </c:pt>
                <c:pt idx="10239">
                  <c:v>0.38642501831054688</c:v>
                </c:pt>
                <c:pt idx="10240">
                  <c:v>0.38639739155769348</c:v>
                </c:pt>
                <c:pt idx="10241">
                  <c:v>0.3864101767539978</c:v>
                </c:pt>
                <c:pt idx="10242">
                  <c:v>0.38641142845153809</c:v>
                </c:pt>
                <c:pt idx="10243">
                  <c:v>0.38642510771751404</c:v>
                </c:pt>
                <c:pt idx="10244">
                  <c:v>0.38641548156738281</c:v>
                </c:pt>
                <c:pt idx="10245">
                  <c:v>0.38641181588172913</c:v>
                </c:pt>
                <c:pt idx="10246">
                  <c:v>0.38641893863677979</c:v>
                </c:pt>
                <c:pt idx="10247">
                  <c:v>0.38640964031219482</c:v>
                </c:pt>
                <c:pt idx="10248">
                  <c:v>0.38642466068267822</c:v>
                </c:pt>
                <c:pt idx="10249">
                  <c:v>0.38644507527351379</c:v>
                </c:pt>
                <c:pt idx="10250">
                  <c:v>0.38643544912338257</c:v>
                </c:pt>
                <c:pt idx="10251">
                  <c:v>0.38643500208854675</c:v>
                </c:pt>
                <c:pt idx="10252">
                  <c:v>0.38642960786819458</c:v>
                </c:pt>
                <c:pt idx="10253">
                  <c:v>0.38642898201942444</c:v>
                </c:pt>
                <c:pt idx="10254">
                  <c:v>0.38643300533294678</c:v>
                </c:pt>
                <c:pt idx="10255">
                  <c:v>0.38644108176231384</c:v>
                </c:pt>
                <c:pt idx="10256">
                  <c:v>0.3864273726940155</c:v>
                </c:pt>
                <c:pt idx="10257">
                  <c:v>0.38644224405288696</c:v>
                </c:pt>
                <c:pt idx="10258">
                  <c:v>0.38643413782119751</c:v>
                </c:pt>
                <c:pt idx="10259">
                  <c:v>0.38645675778388977</c:v>
                </c:pt>
                <c:pt idx="10260">
                  <c:v>0.38643661141395569</c:v>
                </c:pt>
                <c:pt idx="10261">
                  <c:v>0.38643434643745422</c:v>
                </c:pt>
                <c:pt idx="10262">
                  <c:v>0.38644099235534668</c:v>
                </c:pt>
                <c:pt idx="10263">
                  <c:v>0.38645344972610474</c:v>
                </c:pt>
                <c:pt idx="10264">
                  <c:v>0.3864559531211853</c:v>
                </c:pt>
                <c:pt idx="10265">
                  <c:v>0.38615515828132629</c:v>
                </c:pt>
                <c:pt idx="10266">
                  <c:v>0.38562643527984619</c:v>
                </c:pt>
                <c:pt idx="10267">
                  <c:v>0.38563212752342224</c:v>
                </c:pt>
                <c:pt idx="10268">
                  <c:v>0.38568523526191711</c:v>
                </c:pt>
                <c:pt idx="10269">
                  <c:v>0.38574856519699097</c:v>
                </c:pt>
                <c:pt idx="10270">
                  <c:v>0.38618558645248413</c:v>
                </c:pt>
                <c:pt idx="10271">
                  <c:v>0.38645237684249878</c:v>
                </c:pt>
                <c:pt idx="10272">
                  <c:v>0.38644856214523315</c:v>
                </c:pt>
                <c:pt idx="10273">
                  <c:v>0.38645538687705994</c:v>
                </c:pt>
                <c:pt idx="10274">
                  <c:v>0.3864598274230957</c:v>
                </c:pt>
                <c:pt idx="10275">
                  <c:v>0.38645163178443909</c:v>
                </c:pt>
                <c:pt idx="10276">
                  <c:v>0.38645631074905396</c:v>
                </c:pt>
                <c:pt idx="10277">
                  <c:v>0.38649845123291016</c:v>
                </c:pt>
                <c:pt idx="10278">
                  <c:v>0.38647454977035522</c:v>
                </c:pt>
                <c:pt idx="10279">
                  <c:v>0.38648506999015808</c:v>
                </c:pt>
                <c:pt idx="10280">
                  <c:v>0.38649311661720276</c:v>
                </c:pt>
                <c:pt idx="10281">
                  <c:v>0.38648855686187744</c:v>
                </c:pt>
                <c:pt idx="10282">
                  <c:v>0.38647842407226562</c:v>
                </c:pt>
                <c:pt idx="10283">
                  <c:v>0.38650885224342346</c:v>
                </c:pt>
                <c:pt idx="10284">
                  <c:v>0.38651573657989502</c:v>
                </c:pt>
                <c:pt idx="10285">
                  <c:v>0.38651183247566223</c:v>
                </c:pt>
                <c:pt idx="10286">
                  <c:v>0.38650700449943542</c:v>
                </c:pt>
                <c:pt idx="10287">
                  <c:v>0.38649633526802063</c:v>
                </c:pt>
                <c:pt idx="10288">
                  <c:v>0.38650605082511902</c:v>
                </c:pt>
                <c:pt idx="10289">
                  <c:v>0.38652575016021729</c:v>
                </c:pt>
                <c:pt idx="10290">
                  <c:v>0.38653284311294556</c:v>
                </c:pt>
                <c:pt idx="10291">
                  <c:v>0.3865254819393158</c:v>
                </c:pt>
                <c:pt idx="10292">
                  <c:v>0.38653856515884399</c:v>
                </c:pt>
                <c:pt idx="10293">
                  <c:v>0.38653615117073059</c:v>
                </c:pt>
                <c:pt idx="10294">
                  <c:v>0.3865475058555603</c:v>
                </c:pt>
                <c:pt idx="10295">
                  <c:v>0.38654181361198425</c:v>
                </c:pt>
                <c:pt idx="10296">
                  <c:v>0.38654822111129761</c:v>
                </c:pt>
                <c:pt idx="10297">
                  <c:v>0.38654345273971558</c:v>
                </c:pt>
                <c:pt idx="10298">
                  <c:v>0.38653260469436646</c:v>
                </c:pt>
                <c:pt idx="10299">
                  <c:v>0.38653740286827087</c:v>
                </c:pt>
                <c:pt idx="10300">
                  <c:v>0.38654646277427673</c:v>
                </c:pt>
                <c:pt idx="10301">
                  <c:v>0.38653886318206787</c:v>
                </c:pt>
                <c:pt idx="10302">
                  <c:v>0.38654431700706482</c:v>
                </c:pt>
                <c:pt idx="10303">
                  <c:v>0.38655698299407959</c:v>
                </c:pt>
                <c:pt idx="10304">
                  <c:v>0.38655549287796021</c:v>
                </c:pt>
                <c:pt idx="10305">
                  <c:v>0.38655397295951843</c:v>
                </c:pt>
                <c:pt idx="10306">
                  <c:v>0.38655981421470642</c:v>
                </c:pt>
                <c:pt idx="10307">
                  <c:v>0.38655650615692139</c:v>
                </c:pt>
                <c:pt idx="10308">
                  <c:v>0.38658547401428223</c:v>
                </c:pt>
                <c:pt idx="10309">
                  <c:v>0.38657492399215698</c:v>
                </c:pt>
                <c:pt idx="10310">
                  <c:v>0.38656169176101685</c:v>
                </c:pt>
                <c:pt idx="10311">
                  <c:v>0.38657626509666443</c:v>
                </c:pt>
                <c:pt idx="10312">
                  <c:v>0.3865683376789093</c:v>
                </c:pt>
                <c:pt idx="10313">
                  <c:v>0.38657745718955994</c:v>
                </c:pt>
                <c:pt idx="10314">
                  <c:v>0.38659486174583435</c:v>
                </c:pt>
                <c:pt idx="10315">
                  <c:v>0.38657152652740479</c:v>
                </c:pt>
                <c:pt idx="10316">
                  <c:v>0.38655734062194824</c:v>
                </c:pt>
                <c:pt idx="10317">
                  <c:v>0.38657805323600769</c:v>
                </c:pt>
                <c:pt idx="10318">
                  <c:v>0.38658371567726135</c:v>
                </c:pt>
                <c:pt idx="10319">
                  <c:v>0.38658282160758972</c:v>
                </c:pt>
                <c:pt idx="10320">
                  <c:v>0.38658192753791809</c:v>
                </c:pt>
                <c:pt idx="10321">
                  <c:v>0.38658306002616882</c:v>
                </c:pt>
                <c:pt idx="10322">
                  <c:v>0.38658913969993591</c:v>
                </c:pt>
                <c:pt idx="10323">
                  <c:v>0.38660037517547607</c:v>
                </c:pt>
                <c:pt idx="10324">
                  <c:v>0.38659444451332092</c:v>
                </c:pt>
                <c:pt idx="10325">
                  <c:v>0.38659563660621643</c:v>
                </c:pt>
                <c:pt idx="10326">
                  <c:v>0.38660094141960144</c:v>
                </c:pt>
                <c:pt idx="10327">
                  <c:v>0.38659688830375671</c:v>
                </c:pt>
                <c:pt idx="10328">
                  <c:v>0.38658818602561951</c:v>
                </c:pt>
                <c:pt idx="10329">
                  <c:v>0.38659289479255676</c:v>
                </c:pt>
                <c:pt idx="10330">
                  <c:v>0.38661572337150574</c:v>
                </c:pt>
                <c:pt idx="10331">
                  <c:v>0.38661649823188782</c:v>
                </c:pt>
                <c:pt idx="10332">
                  <c:v>0.38662588596343994</c:v>
                </c:pt>
                <c:pt idx="10333">
                  <c:v>0.38662990927696228</c:v>
                </c:pt>
                <c:pt idx="10334">
                  <c:v>0.38662254810333252</c:v>
                </c:pt>
                <c:pt idx="10335">
                  <c:v>0.38662305474281311</c:v>
                </c:pt>
                <c:pt idx="10336">
                  <c:v>0.38662630319595337</c:v>
                </c:pt>
                <c:pt idx="10337">
                  <c:v>0.38662013411521912</c:v>
                </c:pt>
                <c:pt idx="10338">
                  <c:v>0.38662946224212646</c:v>
                </c:pt>
                <c:pt idx="10339">
                  <c:v>0.38661941885948181</c:v>
                </c:pt>
                <c:pt idx="10340">
                  <c:v>0.38663691282272339</c:v>
                </c:pt>
                <c:pt idx="10341">
                  <c:v>0.38664388656616211</c:v>
                </c:pt>
                <c:pt idx="10342">
                  <c:v>0.38663619756698608</c:v>
                </c:pt>
                <c:pt idx="10343">
                  <c:v>0.38663539290428162</c:v>
                </c:pt>
                <c:pt idx="10344">
                  <c:v>0.38664209842681885</c:v>
                </c:pt>
                <c:pt idx="10345">
                  <c:v>0.38663831353187561</c:v>
                </c:pt>
                <c:pt idx="10346">
                  <c:v>0.38664147257804871</c:v>
                </c:pt>
                <c:pt idx="10347">
                  <c:v>0.38665354251861572</c:v>
                </c:pt>
                <c:pt idx="10348">
                  <c:v>0.38663753867149353</c:v>
                </c:pt>
                <c:pt idx="10349">
                  <c:v>0.38665434718132019</c:v>
                </c:pt>
                <c:pt idx="10350">
                  <c:v>0.38664990663528442</c:v>
                </c:pt>
                <c:pt idx="10351">
                  <c:v>0.38665568828582764</c:v>
                </c:pt>
                <c:pt idx="10352">
                  <c:v>0.38665339350700378</c:v>
                </c:pt>
                <c:pt idx="10353">
                  <c:v>0.38665148615837097</c:v>
                </c:pt>
                <c:pt idx="10354">
                  <c:v>0.3866550624370575</c:v>
                </c:pt>
                <c:pt idx="10355">
                  <c:v>0.386665940284729</c:v>
                </c:pt>
                <c:pt idx="10356">
                  <c:v>0.38665848970413208</c:v>
                </c:pt>
                <c:pt idx="10357">
                  <c:v>0.38665759563446045</c:v>
                </c:pt>
                <c:pt idx="10358">
                  <c:v>0.386665940284729</c:v>
                </c:pt>
                <c:pt idx="10359">
                  <c:v>0.38667276501655579</c:v>
                </c:pt>
                <c:pt idx="10360">
                  <c:v>0.38666662573814392</c:v>
                </c:pt>
                <c:pt idx="10361">
                  <c:v>0.38667890429496765</c:v>
                </c:pt>
                <c:pt idx="10362">
                  <c:v>0.38667497038841248</c:v>
                </c:pt>
                <c:pt idx="10363">
                  <c:v>0.38667351007461548</c:v>
                </c:pt>
                <c:pt idx="10364">
                  <c:v>0.38666331768035889</c:v>
                </c:pt>
                <c:pt idx="10365">
                  <c:v>0.38667339086532593</c:v>
                </c:pt>
                <c:pt idx="10366">
                  <c:v>0.38668486475944519</c:v>
                </c:pt>
                <c:pt idx="10367">
                  <c:v>0.38667324185371399</c:v>
                </c:pt>
                <c:pt idx="10368">
                  <c:v>0.38668125867843628</c:v>
                </c:pt>
                <c:pt idx="10369">
                  <c:v>0.38667896389961243</c:v>
                </c:pt>
                <c:pt idx="10370">
                  <c:v>0.38668590784072876</c:v>
                </c:pt>
                <c:pt idx="10371">
                  <c:v>0.38667359948158264</c:v>
                </c:pt>
                <c:pt idx="10372">
                  <c:v>0.38668534159660339</c:v>
                </c:pt>
                <c:pt idx="10373">
                  <c:v>0.38668185472488403</c:v>
                </c:pt>
                <c:pt idx="10374">
                  <c:v>0.38669562339782715</c:v>
                </c:pt>
                <c:pt idx="10375">
                  <c:v>0.38669896125793457</c:v>
                </c:pt>
                <c:pt idx="10376">
                  <c:v>0.38668748736381531</c:v>
                </c:pt>
                <c:pt idx="10377">
                  <c:v>0.38667532801628113</c:v>
                </c:pt>
                <c:pt idx="10378">
                  <c:v>0.38668745756149292</c:v>
                </c:pt>
                <c:pt idx="10379">
                  <c:v>0.38669118285179138</c:v>
                </c:pt>
                <c:pt idx="10380">
                  <c:v>0.38667899370193481</c:v>
                </c:pt>
                <c:pt idx="10381">
                  <c:v>0.38668480515480042</c:v>
                </c:pt>
                <c:pt idx="10382">
                  <c:v>0.38670587539672852</c:v>
                </c:pt>
                <c:pt idx="10383">
                  <c:v>0.38670364022254944</c:v>
                </c:pt>
                <c:pt idx="10384">
                  <c:v>0.38670709729194641</c:v>
                </c:pt>
                <c:pt idx="10385">
                  <c:v>0.38671573996543884</c:v>
                </c:pt>
                <c:pt idx="10386">
                  <c:v>0.38671258091926575</c:v>
                </c:pt>
                <c:pt idx="10387">
                  <c:v>0.38671371340751648</c:v>
                </c:pt>
                <c:pt idx="10388">
                  <c:v>0.38671416044235229</c:v>
                </c:pt>
                <c:pt idx="10389">
                  <c:v>0.38671645522117615</c:v>
                </c:pt>
                <c:pt idx="10390">
                  <c:v>0.38671532273292542</c:v>
                </c:pt>
                <c:pt idx="10391">
                  <c:v>0.38671821355819702</c:v>
                </c:pt>
                <c:pt idx="10392">
                  <c:v>0.38673871755599976</c:v>
                </c:pt>
                <c:pt idx="10393">
                  <c:v>0.38671603798866272</c:v>
                </c:pt>
                <c:pt idx="10394">
                  <c:v>0.38671880960464478</c:v>
                </c:pt>
                <c:pt idx="10395">
                  <c:v>0.38672268390655518</c:v>
                </c:pt>
                <c:pt idx="10396">
                  <c:v>0.38671863079071045</c:v>
                </c:pt>
                <c:pt idx="10397">
                  <c:v>0.38671126961708069</c:v>
                </c:pt>
                <c:pt idx="10398">
                  <c:v>0.38671410083770752</c:v>
                </c:pt>
                <c:pt idx="10399">
                  <c:v>0.38673150539398193</c:v>
                </c:pt>
                <c:pt idx="10400">
                  <c:v>0.38672351837158203</c:v>
                </c:pt>
                <c:pt idx="10401">
                  <c:v>0.38672202825546265</c:v>
                </c:pt>
                <c:pt idx="10402">
                  <c:v>0.38672542572021484</c:v>
                </c:pt>
                <c:pt idx="10403">
                  <c:v>0.38674205541610718</c:v>
                </c:pt>
                <c:pt idx="10404">
                  <c:v>0.38673266768455505</c:v>
                </c:pt>
                <c:pt idx="10405">
                  <c:v>0.38672682642936707</c:v>
                </c:pt>
                <c:pt idx="10406">
                  <c:v>0.38673773407936096</c:v>
                </c:pt>
                <c:pt idx="10407">
                  <c:v>0.38674148917198181</c:v>
                </c:pt>
                <c:pt idx="10408">
                  <c:v>0.3867441713809967</c:v>
                </c:pt>
                <c:pt idx="10409">
                  <c:v>0.3867468535900116</c:v>
                </c:pt>
                <c:pt idx="10410">
                  <c:v>0.38674849271774292</c:v>
                </c:pt>
                <c:pt idx="10411">
                  <c:v>0.38673898577690125</c:v>
                </c:pt>
                <c:pt idx="10412">
                  <c:v>0.38674977421760559</c:v>
                </c:pt>
                <c:pt idx="10413">
                  <c:v>0.38675835728645325</c:v>
                </c:pt>
                <c:pt idx="10414">
                  <c:v>0.3867546021938324</c:v>
                </c:pt>
                <c:pt idx="10415">
                  <c:v>0.38675853610038757</c:v>
                </c:pt>
                <c:pt idx="10416">
                  <c:v>0.38675606250762939</c:v>
                </c:pt>
                <c:pt idx="10417">
                  <c:v>0.3867642879486084</c:v>
                </c:pt>
                <c:pt idx="10418">
                  <c:v>0.38675230741500854</c:v>
                </c:pt>
                <c:pt idx="10419">
                  <c:v>0.38674682378768921</c:v>
                </c:pt>
                <c:pt idx="10420">
                  <c:v>0.38676586747169495</c:v>
                </c:pt>
                <c:pt idx="10421">
                  <c:v>0.38675844669342041</c:v>
                </c:pt>
                <c:pt idx="10422">
                  <c:v>0.38675108551979065</c:v>
                </c:pt>
                <c:pt idx="10423">
                  <c:v>0.3867567777633667</c:v>
                </c:pt>
                <c:pt idx="10424">
                  <c:v>0.38675829768180847</c:v>
                </c:pt>
                <c:pt idx="10425">
                  <c:v>0.38676831126213074</c:v>
                </c:pt>
                <c:pt idx="10426">
                  <c:v>0.38675609230995178</c:v>
                </c:pt>
                <c:pt idx="10427">
                  <c:v>0.38676685094833374</c:v>
                </c:pt>
                <c:pt idx="10428">
                  <c:v>0.38677412271499634</c:v>
                </c:pt>
                <c:pt idx="10429">
                  <c:v>0.38677921891212463</c:v>
                </c:pt>
                <c:pt idx="10430">
                  <c:v>0.38676762580871582</c:v>
                </c:pt>
                <c:pt idx="10431">
                  <c:v>0.38677850365638733</c:v>
                </c:pt>
                <c:pt idx="10432">
                  <c:v>0.38676425814628601</c:v>
                </c:pt>
                <c:pt idx="10433">
                  <c:v>0.38677665591239929</c:v>
                </c:pt>
                <c:pt idx="10434">
                  <c:v>0.38677018880844116</c:v>
                </c:pt>
                <c:pt idx="10435">
                  <c:v>0.38676714897155762</c:v>
                </c:pt>
                <c:pt idx="10436">
                  <c:v>0.38676992058753967</c:v>
                </c:pt>
                <c:pt idx="10437">
                  <c:v>0.38678821921348572</c:v>
                </c:pt>
                <c:pt idx="10438">
                  <c:v>0.38678845763206482</c:v>
                </c:pt>
                <c:pt idx="10439">
                  <c:v>0.38678443431854248</c:v>
                </c:pt>
                <c:pt idx="10440">
                  <c:v>0.38679245114326477</c:v>
                </c:pt>
                <c:pt idx="10441">
                  <c:v>0.38678357005119324</c:v>
                </c:pt>
                <c:pt idx="10442">
                  <c:v>0.3867962658405304</c:v>
                </c:pt>
                <c:pt idx="10443">
                  <c:v>0.38679540157318115</c:v>
                </c:pt>
                <c:pt idx="10444">
                  <c:v>0.38678786158561707</c:v>
                </c:pt>
                <c:pt idx="10445">
                  <c:v>0.38680940866470337</c:v>
                </c:pt>
                <c:pt idx="10446">
                  <c:v>0.3867984414100647</c:v>
                </c:pt>
                <c:pt idx="10447">
                  <c:v>0.38680177927017212</c:v>
                </c:pt>
                <c:pt idx="10448">
                  <c:v>0.38679346442222595</c:v>
                </c:pt>
                <c:pt idx="10449">
                  <c:v>0.38678836822509766</c:v>
                </c:pt>
                <c:pt idx="10450">
                  <c:v>0.38679578900337219</c:v>
                </c:pt>
                <c:pt idx="10451">
                  <c:v>0.3867926299571991</c:v>
                </c:pt>
                <c:pt idx="10452">
                  <c:v>0.38679873943328857</c:v>
                </c:pt>
                <c:pt idx="10453">
                  <c:v>0.3867766261100769</c:v>
                </c:pt>
                <c:pt idx="10454">
                  <c:v>0.38678458333015442</c:v>
                </c:pt>
                <c:pt idx="10455">
                  <c:v>0.38679766654968262</c:v>
                </c:pt>
                <c:pt idx="10456">
                  <c:v>0.38679906725883484</c:v>
                </c:pt>
                <c:pt idx="10457">
                  <c:v>0.38679641485214233</c:v>
                </c:pt>
                <c:pt idx="10458">
                  <c:v>0.38679587841033936</c:v>
                </c:pt>
                <c:pt idx="10459">
                  <c:v>0.38680920004844666</c:v>
                </c:pt>
                <c:pt idx="10460">
                  <c:v>0.38680791854858398</c:v>
                </c:pt>
                <c:pt idx="10461">
                  <c:v>0.38679602742195129</c:v>
                </c:pt>
                <c:pt idx="10462">
                  <c:v>0.38679623603820801</c:v>
                </c:pt>
                <c:pt idx="10463">
                  <c:v>0.38680204749107361</c:v>
                </c:pt>
                <c:pt idx="10464">
                  <c:v>0.38681137561798096</c:v>
                </c:pt>
                <c:pt idx="10465">
                  <c:v>0.38680741190910339</c:v>
                </c:pt>
                <c:pt idx="10466">
                  <c:v>0.38679632544517517</c:v>
                </c:pt>
                <c:pt idx="10467">
                  <c:v>0.38679793477058411</c:v>
                </c:pt>
                <c:pt idx="10468">
                  <c:v>0.38679808378219604</c:v>
                </c:pt>
                <c:pt idx="10469">
                  <c:v>0.38682088255882263</c:v>
                </c:pt>
                <c:pt idx="10470">
                  <c:v>0.3867993950843811</c:v>
                </c:pt>
                <c:pt idx="10471">
                  <c:v>0.3868107795715332</c:v>
                </c:pt>
                <c:pt idx="10472">
                  <c:v>0.38680943846702576</c:v>
                </c:pt>
                <c:pt idx="10473">
                  <c:v>0.38682147860527039</c:v>
                </c:pt>
                <c:pt idx="10474">
                  <c:v>0.38682368397712708</c:v>
                </c:pt>
                <c:pt idx="10475">
                  <c:v>0.3868173360824585</c:v>
                </c:pt>
                <c:pt idx="10476">
                  <c:v>0.38681378960609436</c:v>
                </c:pt>
                <c:pt idx="10477">
                  <c:v>0.38682115077972412</c:v>
                </c:pt>
                <c:pt idx="10478">
                  <c:v>0.38683465123176575</c:v>
                </c:pt>
                <c:pt idx="10479">
                  <c:v>0.38683277368545532</c:v>
                </c:pt>
                <c:pt idx="10480">
                  <c:v>0.38682016730308533</c:v>
                </c:pt>
                <c:pt idx="10481">
                  <c:v>0.38681873679161072</c:v>
                </c:pt>
                <c:pt idx="10482">
                  <c:v>0.3868250846862793</c:v>
                </c:pt>
                <c:pt idx="10483">
                  <c:v>0.38682833313941956</c:v>
                </c:pt>
                <c:pt idx="10484">
                  <c:v>0.38682699203491211</c:v>
                </c:pt>
                <c:pt idx="10485">
                  <c:v>0.38681796193122864</c:v>
                </c:pt>
                <c:pt idx="10486">
                  <c:v>0.38682577013969421</c:v>
                </c:pt>
                <c:pt idx="10487">
                  <c:v>0.3868463933467865</c:v>
                </c:pt>
                <c:pt idx="10488">
                  <c:v>0.38685211539268494</c:v>
                </c:pt>
                <c:pt idx="10489">
                  <c:v>0.38685032725334167</c:v>
                </c:pt>
                <c:pt idx="10490">
                  <c:v>0.38684594631195068</c:v>
                </c:pt>
                <c:pt idx="10491">
                  <c:v>0.38685494661331177</c:v>
                </c:pt>
                <c:pt idx="10492">
                  <c:v>0.38686743378639221</c:v>
                </c:pt>
                <c:pt idx="10493">
                  <c:v>0.38686150312423706</c:v>
                </c:pt>
                <c:pt idx="10494">
                  <c:v>0.38685500621795654</c:v>
                </c:pt>
                <c:pt idx="10495">
                  <c:v>0.38685858249664307</c:v>
                </c:pt>
                <c:pt idx="10496">
                  <c:v>0.38684302568435669</c:v>
                </c:pt>
                <c:pt idx="10497">
                  <c:v>0.38685750961303711</c:v>
                </c:pt>
                <c:pt idx="10498">
                  <c:v>0.38685622811317444</c:v>
                </c:pt>
                <c:pt idx="10499">
                  <c:v>0.38687333464622498</c:v>
                </c:pt>
                <c:pt idx="10500">
                  <c:v>0.38685739040374756</c:v>
                </c:pt>
                <c:pt idx="10501">
                  <c:v>0.38684460520744324</c:v>
                </c:pt>
                <c:pt idx="10502">
                  <c:v>0.38685739040374756</c:v>
                </c:pt>
                <c:pt idx="10503">
                  <c:v>0.3868604302406311</c:v>
                </c:pt>
                <c:pt idx="10504">
                  <c:v>0.38685834407806396</c:v>
                </c:pt>
                <c:pt idx="10505">
                  <c:v>0.386860191822052</c:v>
                </c:pt>
                <c:pt idx="10506">
                  <c:v>0.38685747981071472</c:v>
                </c:pt>
                <c:pt idx="10507">
                  <c:v>0.3868556022644043</c:v>
                </c:pt>
                <c:pt idx="10508">
                  <c:v>0.38685661554336548</c:v>
                </c:pt>
                <c:pt idx="10509">
                  <c:v>0.38684627413749695</c:v>
                </c:pt>
                <c:pt idx="10510">
                  <c:v>0.38686788082122803</c:v>
                </c:pt>
                <c:pt idx="10511">
                  <c:v>0.38687324523925781</c:v>
                </c:pt>
                <c:pt idx="10512">
                  <c:v>0.38686525821685791</c:v>
                </c:pt>
                <c:pt idx="10513">
                  <c:v>0.38684988021850586</c:v>
                </c:pt>
                <c:pt idx="10514">
                  <c:v>0.38687241077423096</c:v>
                </c:pt>
                <c:pt idx="10515">
                  <c:v>0.38685384392738342</c:v>
                </c:pt>
                <c:pt idx="10516">
                  <c:v>0.38685184717178345</c:v>
                </c:pt>
                <c:pt idx="10517">
                  <c:v>0.38685527443885803</c:v>
                </c:pt>
                <c:pt idx="10518">
                  <c:v>0.38687092065811157</c:v>
                </c:pt>
                <c:pt idx="10519">
                  <c:v>0.38686391711235046</c:v>
                </c:pt>
                <c:pt idx="10520">
                  <c:v>0.38686820864677429</c:v>
                </c:pt>
                <c:pt idx="10521">
                  <c:v>0.38686436414718628</c:v>
                </c:pt>
                <c:pt idx="10522">
                  <c:v>0.38686627149581909</c:v>
                </c:pt>
                <c:pt idx="10523">
                  <c:v>0.38686394691467285</c:v>
                </c:pt>
                <c:pt idx="10524">
                  <c:v>0.38687306642532349</c:v>
                </c:pt>
                <c:pt idx="10525">
                  <c:v>0.38688123226165771</c:v>
                </c:pt>
                <c:pt idx="10526">
                  <c:v>0.3868725597858429</c:v>
                </c:pt>
                <c:pt idx="10527">
                  <c:v>0.38687419891357422</c:v>
                </c:pt>
                <c:pt idx="10528">
                  <c:v>0.38687619566917419</c:v>
                </c:pt>
                <c:pt idx="10529">
                  <c:v>0.38687539100646973</c:v>
                </c:pt>
                <c:pt idx="10530">
                  <c:v>0.38687786459922791</c:v>
                </c:pt>
                <c:pt idx="10531">
                  <c:v>0.38688382506370544</c:v>
                </c:pt>
                <c:pt idx="10532">
                  <c:v>0.38689112663269043</c:v>
                </c:pt>
                <c:pt idx="10533">
                  <c:v>0.38687393069267273</c:v>
                </c:pt>
                <c:pt idx="10534">
                  <c:v>0.38687020540237427</c:v>
                </c:pt>
                <c:pt idx="10535">
                  <c:v>0.38689088821411133</c:v>
                </c:pt>
                <c:pt idx="10536">
                  <c:v>0.38690239191055298</c:v>
                </c:pt>
                <c:pt idx="10537">
                  <c:v>0.38689225912094116</c:v>
                </c:pt>
                <c:pt idx="10538">
                  <c:v>0.38689124584197998</c:v>
                </c:pt>
                <c:pt idx="10539">
                  <c:v>0.38689589500427246</c:v>
                </c:pt>
                <c:pt idx="10540">
                  <c:v>0.38690882921218872</c:v>
                </c:pt>
                <c:pt idx="10541">
                  <c:v>0.38688963651657104</c:v>
                </c:pt>
                <c:pt idx="10542">
                  <c:v>0.38689479231834412</c:v>
                </c:pt>
                <c:pt idx="10543">
                  <c:v>0.38690406084060669</c:v>
                </c:pt>
                <c:pt idx="10544">
                  <c:v>0.3869098424911499</c:v>
                </c:pt>
                <c:pt idx="10545">
                  <c:v>0.38690489530563354</c:v>
                </c:pt>
                <c:pt idx="10546">
                  <c:v>0.38689318299293518</c:v>
                </c:pt>
                <c:pt idx="10547">
                  <c:v>0.38689827919006348</c:v>
                </c:pt>
                <c:pt idx="10548">
                  <c:v>0.38689818978309631</c:v>
                </c:pt>
                <c:pt idx="10549">
                  <c:v>0.38690486550331116</c:v>
                </c:pt>
                <c:pt idx="10550">
                  <c:v>0.38689622282981873</c:v>
                </c:pt>
                <c:pt idx="10551">
                  <c:v>0.38689082860946655</c:v>
                </c:pt>
                <c:pt idx="10552">
                  <c:v>0.38629576563835144</c:v>
                </c:pt>
                <c:pt idx="10553">
                  <c:v>0.3860614001750946</c:v>
                </c:pt>
                <c:pt idx="10554">
                  <c:v>0.38608717918395996</c:v>
                </c:pt>
                <c:pt idx="10555">
                  <c:v>0.38616472482681274</c:v>
                </c:pt>
                <c:pt idx="10556">
                  <c:v>0.38630637526512146</c:v>
                </c:pt>
                <c:pt idx="10557">
                  <c:v>0.38685581088066101</c:v>
                </c:pt>
                <c:pt idx="10558">
                  <c:v>0.38691255450248718</c:v>
                </c:pt>
                <c:pt idx="10559">
                  <c:v>0.38689836859703064</c:v>
                </c:pt>
                <c:pt idx="10560">
                  <c:v>0.38691332936286926</c:v>
                </c:pt>
                <c:pt idx="10561">
                  <c:v>0.38691627979278564</c:v>
                </c:pt>
                <c:pt idx="10562">
                  <c:v>0.38690400123596191</c:v>
                </c:pt>
                <c:pt idx="10563">
                  <c:v>0.38692077994346619</c:v>
                </c:pt>
                <c:pt idx="10564">
                  <c:v>0.38693070411682129</c:v>
                </c:pt>
                <c:pt idx="10565">
                  <c:v>0.38694322109222412</c:v>
                </c:pt>
                <c:pt idx="10566">
                  <c:v>0.38693398237228394</c:v>
                </c:pt>
                <c:pt idx="10567">
                  <c:v>0.38694104552268982</c:v>
                </c:pt>
                <c:pt idx="10568">
                  <c:v>0.38694825768470764</c:v>
                </c:pt>
                <c:pt idx="10569">
                  <c:v>0.38693234324455261</c:v>
                </c:pt>
                <c:pt idx="10570">
                  <c:v>0.38694429397583008</c:v>
                </c:pt>
                <c:pt idx="10571">
                  <c:v>0.38693967461585999</c:v>
                </c:pt>
                <c:pt idx="10572">
                  <c:v>0.38695552945137024</c:v>
                </c:pt>
                <c:pt idx="10573">
                  <c:v>0.38694831728935242</c:v>
                </c:pt>
                <c:pt idx="10574">
                  <c:v>0.38693782687187195</c:v>
                </c:pt>
                <c:pt idx="10575">
                  <c:v>0.38695201277732849</c:v>
                </c:pt>
                <c:pt idx="10576">
                  <c:v>0.38694557547569275</c:v>
                </c:pt>
                <c:pt idx="10577">
                  <c:v>0.38695397973060608</c:v>
                </c:pt>
                <c:pt idx="10578">
                  <c:v>0.38696122169494629</c:v>
                </c:pt>
                <c:pt idx="10579">
                  <c:v>0.38695928454399109</c:v>
                </c:pt>
                <c:pt idx="10580">
                  <c:v>0.38695073127746582</c:v>
                </c:pt>
                <c:pt idx="10581">
                  <c:v>0.38694989681243896</c:v>
                </c:pt>
                <c:pt idx="10582">
                  <c:v>0.38695397973060608</c:v>
                </c:pt>
                <c:pt idx="10583">
                  <c:v>0.38696014881134033</c:v>
                </c:pt>
                <c:pt idx="10584">
                  <c:v>0.38697376847267151</c:v>
                </c:pt>
                <c:pt idx="10585">
                  <c:v>0.38698869943618774</c:v>
                </c:pt>
                <c:pt idx="10586">
                  <c:v>0.38696715235710144</c:v>
                </c:pt>
                <c:pt idx="10587">
                  <c:v>0.38698035478591919</c:v>
                </c:pt>
                <c:pt idx="10588">
                  <c:v>0.38697728514671326</c:v>
                </c:pt>
                <c:pt idx="10589">
                  <c:v>0.38697153329849243</c:v>
                </c:pt>
                <c:pt idx="10590">
                  <c:v>0.38697758316993713</c:v>
                </c:pt>
                <c:pt idx="10591">
                  <c:v>0.38698422908782959</c:v>
                </c:pt>
                <c:pt idx="10592">
                  <c:v>0.38698804378509521</c:v>
                </c:pt>
                <c:pt idx="10593">
                  <c:v>0.38699287176132202</c:v>
                </c:pt>
                <c:pt idx="10594">
                  <c:v>0.38698697090148926</c:v>
                </c:pt>
                <c:pt idx="10595">
                  <c:v>0.3869878351688385</c:v>
                </c:pt>
                <c:pt idx="10596">
                  <c:v>0.38699212670326233</c:v>
                </c:pt>
                <c:pt idx="10597">
                  <c:v>0.38699737191200256</c:v>
                </c:pt>
                <c:pt idx="10598">
                  <c:v>0.38700482249259949</c:v>
                </c:pt>
                <c:pt idx="10599">
                  <c:v>0.38699966669082642</c:v>
                </c:pt>
                <c:pt idx="10600">
                  <c:v>0.38700658082962036</c:v>
                </c:pt>
                <c:pt idx="10601">
                  <c:v>0.38701048493385315</c:v>
                </c:pt>
                <c:pt idx="10602">
                  <c:v>0.38699337840080261</c:v>
                </c:pt>
                <c:pt idx="10603">
                  <c:v>0.38700371980667114</c:v>
                </c:pt>
                <c:pt idx="10604">
                  <c:v>0.38700035214424133</c:v>
                </c:pt>
                <c:pt idx="10605">
                  <c:v>0.38700801134109497</c:v>
                </c:pt>
                <c:pt idx="10606">
                  <c:v>0.38700288534164429</c:v>
                </c:pt>
                <c:pt idx="10607">
                  <c:v>0.38700687885284424</c:v>
                </c:pt>
                <c:pt idx="10608">
                  <c:v>0.38700211048126221</c:v>
                </c:pt>
                <c:pt idx="10609">
                  <c:v>0.38700705766677856</c:v>
                </c:pt>
                <c:pt idx="10610">
                  <c:v>0.3870069682598114</c:v>
                </c:pt>
                <c:pt idx="10611">
                  <c:v>0.38700321316719055</c:v>
                </c:pt>
                <c:pt idx="10612">
                  <c:v>0.38700702786445618</c:v>
                </c:pt>
                <c:pt idx="10613">
                  <c:v>0.387003093957901</c:v>
                </c:pt>
                <c:pt idx="10614">
                  <c:v>0.38698410987854004</c:v>
                </c:pt>
                <c:pt idx="10615">
                  <c:v>0.38701677322387695</c:v>
                </c:pt>
                <c:pt idx="10616">
                  <c:v>0.38702371716499329</c:v>
                </c:pt>
                <c:pt idx="10617">
                  <c:v>0.38702014088630676</c:v>
                </c:pt>
                <c:pt idx="10618">
                  <c:v>0.3870161771774292</c:v>
                </c:pt>
                <c:pt idx="10619">
                  <c:v>0.38702639937400818</c:v>
                </c:pt>
                <c:pt idx="10620">
                  <c:v>0.38702985644340515</c:v>
                </c:pt>
                <c:pt idx="10621">
                  <c:v>0.38702350854873657</c:v>
                </c:pt>
                <c:pt idx="10622">
                  <c:v>0.38702800869941711</c:v>
                </c:pt>
                <c:pt idx="10623">
                  <c:v>0.38703879714012146</c:v>
                </c:pt>
                <c:pt idx="10624">
                  <c:v>0.38703924417495728</c:v>
                </c:pt>
                <c:pt idx="10625">
                  <c:v>0.3870493471622467</c:v>
                </c:pt>
                <c:pt idx="10626">
                  <c:v>0.38704615831375122</c:v>
                </c:pt>
                <c:pt idx="10627">
                  <c:v>0.38703855872154236</c:v>
                </c:pt>
                <c:pt idx="10628">
                  <c:v>0.3870423436164856</c:v>
                </c:pt>
                <c:pt idx="10629">
                  <c:v>0.38703137636184692</c:v>
                </c:pt>
                <c:pt idx="10630">
                  <c:v>0.38702854514122009</c:v>
                </c:pt>
                <c:pt idx="10631">
                  <c:v>0.38704767823219299</c:v>
                </c:pt>
                <c:pt idx="10632">
                  <c:v>0.3870331346988678</c:v>
                </c:pt>
                <c:pt idx="10633">
                  <c:v>0.38706091046333313</c:v>
                </c:pt>
                <c:pt idx="10634">
                  <c:v>0.38705047965049744</c:v>
                </c:pt>
                <c:pt idx="10635">
                  <c:v>0.38705140352249146</c:v>
                </c:pt>
                <c:pt idx="10636">
                  <c:v>0.38704460859298706</c:v>
                </c:pt>
                <c:pt idx="10637">
                  <c:v>0.38704338669776917</c:v>
                </c:pt>
                <c:pt idx="10638">
                  <c:v>0.38704946637153625</c:v>
                </c:pt>
                <c:pt idx="10639">
                  <c:v>0.38707819581031799</c:v>
                </c:pt>
                <c:pt idx="10640">
                  <c:v>0.38707152009010315</c:v>
                </c:pt>
                <c:pt idx="10641">
                  <c:v>0.38707241415977478</c:v>
                </c:pt>
                <c:pt idx="10642">
                  <c:v>0.38706541061401367</c:v>
                </c:pt>
                <c:pt idx="10643">
                  <c:v>0.38707083463668823</c:v>
                </c:pt>
                <c:pt idx="10644">
                  <c:v>0.3870827853679657</c:v>
                </c:pt>
                <c:pt idx="10645">
                  <c:v>0.38706457614898682</c:v>
                </c:pt>
                <c:pt idx="10646">
                  <c:v>0.3870583176612854</c:v>
                </c:pt>
                <c:pt idx="10647">
                  <c:v>0.38706529140472412</c:v>
                </c:pt>
                <c:pt idx="10648">
                  <c:v>0.38706505298614502</c:v>
                </c:pt>
                <c:pt idx="10649">
                  <c:v>0.38707327842712402</c:v>
                </c:pt>
                <c:pt idx="10650">
                  <c:v>0.38707569241523743</c:v>
                </c:pt>
                <c:pt idx="10651">
                  <c:v>0.38707563281059265</c:v>
                </c:pt>
                <c:pt idx="10652">
                  <c:v>0.38708671927452087</c:v>
                </c:pt>
                <c:pt idx="10653">
                  <c:v>0.3870735764503479</c:v>
                </c:pt>
                <c:pt idx="10654">
                  <c:v>0.38707289099693298</c:v>
                </c:pt>
                <c:pt idx="10655">
                  <c:v>0.38707476854324341</c:v>
                </c:pt>
                <c:pt idx="10656">
                  <c:v>0.38706985116004944</c:v>
                </c:pt>
                <c:pt idx="10657">
                  <c:v>0.38708245754241943</c:v>
                </c:pt>
                <c:pt idx="10658">
                  <c:v>0.38708418607711792</c:v>
                </c:pt>
                <c:pt idx="10659">
                  <c:v>0.38707876205444336</c:v>
                </c:pt>
                <c:pt idx="10660">
                  <c:v>0.38707941770553589</c:v>
                </c:pt>
                <c:pt idx="10661">
                  <c:v>0.38709145784378052</c:v>
                </c:pt>
                <c:pt idx="10662">
                  <c:v>0.38707774877548218</c:v>
                </c:pt>
                <c:pt idx="10663">
                  <c:v>0.38708126544952393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0574-48B3-9EDE-905259FAC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506409520"/>
        <c:axId val="-506404624"/>
      </c:scatterChart>
      <c:scatterChart>
        <c:scatterStyle val="smoothMarker"/>
        <c:varyColors val="0"/>
        <c:ser>
          <c:idx val="4"/>
          <c:order val="4"/>
          <c:tx>
            <c:v>Vanntrykk</c:v>
          </c:tx>
          <c:spPr>
            <a:ln w="2222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Sheet1!$F$54:$F$159</c:f>
              <c:numCache>
                <c:formatCode>General</c:formatCode>
                <c:ptCount val="106"/>
                <c:pt idx="0">
                  <c:v>50</c:v>
                </c:pt>
                <c:pt idx="1">
                  <c:v>60</c:v>
                </c:pt>
                <c:pt idx="2">
                  <c:v>70</c:v>
                </c:pt>
                <c:pt idx="3">
                  <c:v>80</c:v>
                </c:pt>
                <c:pt idx="4">
                  <c:v>90</c:v>
                </c:pt>
                <c:pt idx="5">
                  <c:v>100</c:v>
                </c:pt>
                <c:pt idx="6">
                  <c:v>110</c:v>
                </c:pt>
                <c:pt idx="7">
                  <c:v>120</c:v>
                </c:pt>
                <c:pt idx="8">
                  <c:v>130</c:v>
                </c:pt>
                <c:pt idx="9">
                  <c:v>140</c:v>
                </c:pt>
                <c:pt idx="10">
                  <c:v>150</c:v>
                </c:pt>
                <c:pt idx="11">
                  <c:v>160</c:v>
                </c:pt>
                <c:pt idx="12">
                  <c:v>170</c:v>
                </c:pt>
                <c:pt idx="13">
                  <c:v>180</c:v>
                </c:pt>
                <c:pt idx="14">
                  <c:v>190</c:v>
                </c:pt>
                <c:pt idx="15">
                  <c:v>200</c:v>
                </c:pt>
                <c:pt idx="16">
                  <c:v>210</c:v>
                </c:pt>
                <c:pt idx="17">
                  <c:v>220</c:v>
                </c:pt>
                <c:pt idx="18">
                  <c:v>230</c:v>
                </c:pt>
                <c:pt idx="19">
                  <c:v>240</c:v>
                </c:pt>
                <c:pt idx="20">
                  <c:v>250</c:v>
                </c:pt>
                <c:pt idx="21">
                  <c:v>260</c:v>
                </c:pt>
                <c:pt idx="22">
                  <c:v>270</c:v>
                </c:pt>
                <c:pt idx="23">
                  <c:v>280</c:v>
                </c:pt>
                <c:pt idx="24">
                  <c:v>290</c:v>
                </c:pt>
                <c:pt idx="25">
                  <c:v>300</c:v>
                </c:pt>
                <c:pt idx="26">
                  <c:v>310</c:v>
                </c:pt>
                <c:pt idx="27">
                  <c:v>320</c:v>
                </c:pt>
                <c:pt idx="28">
                  <c:v>330</c:v>
                </c:pt>
                <c:pt idx="29">
                  <c:v>340</c:v>
                </c:pt>
                <c:pt idx="30">
                  <c:v>350</c:v>
                </c:pt>
                <c:pt idx="31">
                  <c:v>360</c:v>
                </c:pt>
                <c:pt idx="32">
                  <c:v>370</c:v>
                </c:pt>
                <c:pt idx="33">
                  <c:v>380</c:v>
                </c:pt>
                <c:pt idx="34">
                  <c:v>390</c:v>
                </c:pt>
                <c:pt idx="35">
                  <c:v>400</c:v>
                </c:pt>
                <c:pt idx="36">
                  <c:v>410</c:v>
                </c:pt>
                <c:pt idx="37">
                  <c:v>420</c:v>
                </c:pt>
                <c:pt idx="38">
                  <c:v>430</c:v>
                </c:pt>
                <c:pt idx="39">
                  <c:v>440</c:v>
                </c:pt>
                <c:pt idx="40">
                  <c:v>450</c:v>
                </c:pt>
                <c:pt idx="41">
                  <c:v>460</c:v>
                </c:pt>
                <c:pt idx="42">
                  <c:v>470</c:v>
                </c:pt>
                <c:pt idx="43">
                  <c:v>480</c:v>
                </c:pt>
                <c:pt idx="44">
                  <c:v>490</c:v>
                </c:pt>
                <c:pt idx="45">
                  <c:v>500</c:v>
                </c:pt>
                <c:pt idx="46">
                  <c:v>510</c:v>
                </c:pt>
                <c:pt idx="47">
                  <c:v>520</c:v>
                </c:pt>
                <c:pt idx="48">
                  <c:v>530</c:v>
                </c:pt>
                <c:pt idx="49">
                  <c:v>540</c:v>
                </c:pt>
                <c:pt idx="50">
                  <c:v>550</c:v>
                </c:pt>
                <c:pt idx="51">
                  <c:v>560</c:v>
                </c:pt>
                <c:pt idx="52">
                  <c:v>570</c:v>
                </c:pt>
                <c:pt idx="53">
                  <c:v>580</c:v>
                </c:pt>
                <c:pt idx="54">
                  <c:v>590</c:v>
                </c:pt>
                <c:pt idx="55">
                  <c:v>600</c:v>
                </c:pt>
                <c:pt idx="56">
                  <c:v>610</c:v>
                </c:pt>
                <c:pt idx="57">
                  <c:v>620</c:v>
                </c:pt>
                <c:pt idx="58">
                  <c:v>630</c:v>
                </c:pt>
                <c:pt idx="59">
                  <c:v>640</c:v>
                </c:pt>
                <c:pt idx="60">
                  <c:v>650</c:v>
                </c:pt>
                <c:pt idx="61">
                  <c:v>660</c:v>
                </c:pt>
                <c:pt idx="62">
                  <c:v>670</c:v>
                </c:pt>
                <c:pt idx="63">
                  <c:v>680</c:v>
                </c:pt>
                <c:pt idx="64">
                  <c:v>690</c:v>
                </c:pt>
                <c:pt idx="65">
                  <c:v>700</c:v>
                </c:pt>
                <c:pt idx="66">
                  <c:v>710</c:v>
                </c:pt>
                <c:pt idx="67">
                  <c:v>720</c:v>
                </c:pt>
                <c:pt idx="68">
                  <c:v>730</c:v>
                </c:pt>
                <c:pt idx="69">
                  <c:v>740</c:v>
                </c:pt>
                <c:pt idx="70">
                  <c:v>750</c:v>
                </c:pt>
                <c:pt idx="71">
                  <c:v>760</c:v>
                </c:pt>
                <c:pt idx="72">
                  <c:v>770</c:v>
                </c:pt>
                <c:pt idx="73">
                  <c:v>780</c:v>
                </c:pt>
                <c:pt idx="74">
                  <c:v>790</c:v>
                </c:pt>
                <c:pt idx="75">
                  <c:v>800</c:v>
                </c:pt>
                <c:pt idx="76">
                  <c:v>810</c:v>
                </c:pt>
                <c:pt idx="77">
                  <c:v>820</c:v>
                </c:pt>
                <c:pt idx="78">
                  <c:v>830</c:v>
                </c:pt>
                <c:pt idx="79">
                  <c:v>840</c:v>
                </c:pt>
                <c:pt idx="80">
                  <c:v>850</c:v>
                </c:pt>
                <c:pt idx="81">
                  <c:v>860</c:v>
                </c:pt>
                <c:pt idx="82">
                  <c:v>870</c:v>
                </c:pt>
                <c:pt idx="83">
                  <c:v>880</c:v>
                </c:pt>
                <c:pt idx="84">
                  <c:v>890</c:v>
                </c:pt>
                <c:pt idx="85">
                  <c:v>900</c:v>
                </c:pt>
                <c:pt idx="86">
                  <c:v>910</c:v>
                </c:pt>
                <c:pt idx="87">
                  <c:v>920</c:v>
                </c:pt>
                <c:pt idx="88">
                  <c:v>930</c:v>
                </c:pt>
                <c:pt idx="89">
                  <c:v>940</c:v>
                </c:pt>
                <c:pt idx="90">
                  <c:v>950</c:v>
                </c:pt>
                <c:pt idx="91">
                  <c:v>960</c:v>
                </c:pt>
                <c:pt idx="92">
                  <c:v>970</c:v>
                </c:pt>
                <c:pt idx="93">
                  <c:v>980</c:v>
                </c:pt>
                <c:pt idx="94">
                  <c:v>990</c:v>
                </c:pt>
                <c:pt idx="95">
                  <c:v>1000</c:v>
                </c:pt>
                <c:pt idx="96">
                  <c:v>1010</c:v>
                </c:pt>
                <c:pt idx="97">
                  <c:v>1020</c:v>
                </c:pt>
                <c:pt idx="98">
                  <c:v>1030</c:v>
                </c:pt>
                <c:pt idx="99">
                  <c:v>1040</c:v>
                </c:pt>
                <c:pt idx="100">
                  <c:v>1050</c:v>
                </c:pt>
                <c:pt idx="101">
                  <c:v>1060</c:v>
                </c:pt>
                <c:pt idx="102">
                  <c:v>1070</c:v>
                </c:pt>
                <c:pt idx="103">
                  <c:v>1080</c:v>
                </c:pt>
                <c:pt idx="104">
                  <c:v>1090</c:v>
                </c:pt>
                <c:pt idx="105">
                  <c:v>1100</c:v>
                </c:pt>
              </c:numCache>
            </c:numRef>
          </c:xVal>
          <c:yVal>
            <c:numRef>
              <c:f>Sheet1!$G$54:$G$159</c:f>
              <c:numCache>
                <c:formatCode>General</c:formatCode>
                <c:ptCount val="106"/>
                <c:pt idx="0">
                  <c:v>36</c:v>
                </c:pt>
                <c:pt idx="1">
                  <c:v>34.299999999999997</c:v>
                </c:pt>
                <c:pt idx="2">
                  <c:v>35</c:v>
                </c:pt>
                <c:pt idx="3">
                  <c:v>34.6</c:v>
                </c:pt>
                <c:pt idx="4">
                  <c:v>34.799999999999997</c:v>
                </c:pt>
                <c:pt idx="5">
                  <c:v>34.799999999999997</c:v>
                </c:pt>
                <c:pt idx="6">
                  <c:v>34.700000000000003</c:v>
                </c:pt>
                <c:pt idx="7">
                  <c:v>34.4</c:v>
                </c:pt>
                <c:pt idx="8">
                  <c:v>34.5</c:v>
                </c:pt>
                <c:pt idx="9">
                  <c:v>34.200000000000003</c:v>
                </c:pt>
                <c:pt idx="10">
                  <c:v>34.200000000000003</c:v>
                </c:pt>
                <c:pt idx="11">
                  <c:v>34.1</c:v>
                </c:pt>
                <c:pt idx="12">
                  <c:v>34.1</c:v>
                </c:pt>
                <c:pt idx="13">
                  <c:v>34.1</c:v>
                </c:pt>
                <c:pt idx="14">
                  <c:v>34</c:v>
                </c:pt>
                <c:pt idx="15">
                  <c:v>34.1</c:v>
                </c:pt>
                <c:pt idx="16">
                  <c:v>33.9</c:v>
                </c:pt>
                <c:pt idx="17">
                  <c:v>33.799999999999997</c:v>
                </c:pt>
                <c:pt idx="18">
                  <c:v>33.700000000000003</c:v>
                </c:pt>
                <c:pt idx="19">
                  <c:v>33.700000000000003</c:v>
                </c:pt>
                <c:pt idx="20">
                  <c:v>33.6</c:v>
                </c:pt>
                <c:pt idx="21">
                  <c:v>34</c:v>
                </c:pt>
                <c:pt idx="22">
                  <c:v>33.700000000000003</c:v>
                </c:pt>
                <c:pt idx="23">
                  <c:v>33</c:v>
                </c:pt>
                <c:pt idx="24">
                  <c:v>33.200000000000003</c:v>
                </c:pt>
                <c:pt idx="25">
                  <c:v>33</c:v>
                </c:pt>
                <c:pt idx="26">
                  <c:v>33.299999999999997</c:v>
                </c:pt>
                <c:pt idx="27">
                  <c:v>33.200000000000003</c:v>
                </c:pt>
                <c:pt idx="28">
                  <c:v>33.1</c:v>
                </c:pt>
                <c:pt idx="29">
                  <c:v>33.200000000000003</c:v>
                </c:pt>
                <c:pt idx="30">
                  <c:v>33</c:v>
                </c:pt>
                <c:pt idx="31">
                  <c:v>32.799999999999997</c:v>
                </c:pt>
                <c:pt idx="32">
                  <c:v>32.700000000000003</c:v>
                </c:pt>
                <c:pt idx="33">
                  <c:v>32.799999999999997</c:v>
                </c:pt>
                <c:pt idx="34">
                  <c:v>32.6</c:v>
                </c:pt>
                <c:pt idx="35">
                  <c:v>32.5</c:v>
                </c:pt>
                <c:pt idx="36">
                  <c:v>32.1</c:v>
                </c:pt>
                <c:pt idx="37">
                  <c:v>31.8</c:v>
                </c:pt>
                <c:pt idx="38">
                  <c:v>31.6</c:v>
                </c:pt>
                <c:pt idx="39">
                  <c:v>31.3</c:v>
                </c:pt>
                <c:pt idx="40">
                  <c:v>30.9</c:v>
                </c:pt>
                <c:pt idx="41">
                  <c:v>30.7</c:v>
                </c:pt>
                <c:pt idx="42">
                  <c:v>30.5</c:v>
                </c:pt>
                <c:pt idx="43">
                  <c:v>30.1</c:v>
                </c:pt>
                <c:pt idx="44">
                  <c:v>29.7</c:v>
                </c:pt>
                <c:pt idx="45">
                  <c:v>29.3</c:v>
                </c:pt>
                <c:pt idx="46">
                  <c:v>29</c:v>
                </c:pt>
                <c:pt idx="47">
                  <c:v>28.7</c:v>
                </c:pt>
                <c:pt idx="48">
                  <c:v>28.4</c:v>
                </c:pt>
                <c:pt idx="49">
                  <c:v>28</c:v>
                </c:pt>
                <c:pt idx="50">
                  <c:v>27.7</c:v>
                </c:pt>
                <c:pt idx="51">
                  <c:v>27</c:v>
                </c:pt>
                <c:pt idx="52">
                  <c:v>26.4</c:v>
                </c:pt>
                <c:pt idx="53">
                  <c:v>25.9</c:v>
                </c:pt>
                <c:pt idx="54">
                  <c:v>25.5</c:v>
                </c:pt>
                <c:pt idx="55">
                  <c:v>24.9</c:v>
                </c:pt>
                <c:pt idx="56">
                  <c:v>24.6</c:v>
                </c:pt>
                <c:pt idx="57">
                  <c:v>24.1</c:v>
                </c:pt>
                <c:pt idx="58">
                  <c:v>23.5</c:v>
                </c:pt>
                <c:pt idx="59">
                  <c:v>23.1</c:v>
                </c:pt>
                <c:pt idx="60">
                  <c:v>22.6</c:v>
                </c:pt>
                <c:pt idx="61">
                  <c:v>22.1</c:v>
                </c:pt>
                <c:pt idx="62">
                  <c:v>21.8</c:v>
                </c:pt>
                <c:pt idx="63">
                  <c:v>21.2</c:v>
                </c:pt>
                <c:pt idx="64">
                  <c:v>20.9</c:v>
                </c:pt>
                <c:pt idx="65">
                  <c:v>20.399999999999999</c:v>
                </c:pt>
                <c:pt idx="66">
                  <c:v>20.100000000000001</c:v>
                </c:pt>
                <c:pt idx="67">
                  <c:v>19.5</c:v>
                </c:pt>
                <c:pt idx="68">
                  <c:v>19</c:v>
                </c:pt>
                <c:pt idx="69">
                  <c:v>18.399999999999999</c:v>
                </c:pt>
                <c:pt idx="70">
                  <c:v>17.899999999999999</c:v>
                </c:pt>
                <c:pt idx="71">
                  <c:v>17.5</c:v>
                </c:pt>
                <c:pt idx="72">
                  <c:v>16.600000000000001</c:v>
                </c:pt>
                <c:pt idx="73">
                  <c:v>16</c:v>
                </c:pt>
                <c:pt idx="74">
                  <c:v>15.5</c:v>
                </c:pt>
                <c:pt idx="75">
                  <c:v>15.1</c:v>
                </c:pt>
                <c:pt idx="76">
                  <c:v>14.7</c:v>
                </c:pt>
                <c:pt idx="77">
                  <c:v>14.2</c:v>
                </c:pt>
                <c:pt idx="78">
                  <c:v>13.9</c:v>
                </c:pt>
                <c:pt idx="79">
                  <c:v>13.5</c:v>
                </c:pt>
                <c:pt idx="80">
                  <c:v>13.1</c:v>
                </c:pt>
                <c:pt idx="81">
                  <c:v>12.7</c:v>
                </c:pt>
                <c:pt idx="82">
                  <c:v>12.3</c:v>
                </c:pt>
                <c:pt idx="83">
                  <c:v>12</c:v>
                </c:pt>
                <c:pt idx="84">
                  <c:v>11.6</c:v>
                </c:pt>
                <c:pt idx="85">
                  <c:v>11.1</c:v>
                </c:pt>
                <c:pt idx="86">
                  <c:v>10.7</c:v>
                </c:pt>
                <c:pt idx="87">
                  <c:v>10.3</c:v>
                </c:pt>
                <c:pt idx="88">
                  <c:v>9.9</c:v>
                </c:pt>
                <c:pt idx="89">
                  <c:v>9.4</c:v>
                </c:pt>
                <c:pt idx="90">
                  <c:v>9</c:v>
                </c:pt>
                <c:pt idx="91">
                  <c:v>8.6</c:v>
                </c:pt>
                <c:pt idx="92">
                  <c:v>8.1</c:v>
                </c:pt>
                <c:pt idx="93">
                  <c:v>7.7</c:v>
                </c:pt>
                <c:pt idx="94">
                  <c:v>7.4</c:v>
                </c:pt>
                <c:pt idx="95">
                  <c:v>7</c:v>
                </c:pt>
                <c:pt idx="96">
                  <c:v>6.6</c:v>
                </c:pt>
                <c:pt idx="97">
                  <c:v>6.3</c:v>
                </c:pt>
                <c:pt idx="98">
                  <c:v>5.9</c:v>
                </c:pt>
                <c:pt idx="99">
                  <c:v>5.4</c:v>
                </c:pt>
                <c:pt idx="100">
                  <c:v>4.9000000000000004</c:v>
                </c:pt>
                <c:pt idx="101">
                  <c:v>3.9</c:v>
                </c:pt>
                <c:pt idx="102">
                  <c:v>3.6</c:v>
                </c:pt>
                <c:pt idx="103">
                  <c:v>3.2</c:v>
                </c:pt>
                <c:pt idx="104">
                  <c:v>2.9</c:v>
                </c:pt>
                <c:pt idx="105">
                  <c:v>2.7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0574-48B3-9EDE-905259FAC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506408432"/>
        <c:axId val="-506408976"/>
      </c:scatterChart>
      <c:valAx>
        <c:axId val="-5064095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GB"/>
                  <a:t>Tid [s]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-506404624"/>
        <c:crosses val="autoZero"/>
        <c:crossBetween val="midCat"/>
      </c:valAx>
      <c:valAx>
        <c:axId val="-5064046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GB"/>
                  <a:t>Stillingsgivers posisjon [mm]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-506409520"/>
        <c:crosses val="autoZero"/>
        <c:crossBetween val="midCat"/>
      </c:valAx>
      <c:valAx>
        <c:axId val="-50640897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GB"/>
                  <a:t>Vanntrykk [mVs]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dk1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-506408432"/>
        <c:crosses val="max"/>
        <c:crossBetween val="midCat"/>
      </c:valAx>
      <c:valAx>
        <c:axId val="-506408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50640897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905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Candara" panose="020E0502030303020204" pitchFamily="34" charset="0"/>
          <a:ea typeface="+mn-ea"/>
          <a:cs typeface="+mn-cs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0.01731</cdr:x>
      <cdr:y>0.75596</cdr:y>
    </cdr:from>
    <cdr:to>
      <cdr:x>0.17204</cdr:x>
      <cdr:y>0.89215</cdr:y>
    </cdr:to>
    <cdr:sp macro="" textlink="">
      <cdr:nvSpPr>
        <cdr:cNvPr id="2" name="TekstSylinder 5">
          <a:extLst xmlns:a="http://schemas.openxmlformats.org/drawingml/2006/main">
            <a:ext uri="{FF2B5EF4-FFF2-40B4-BE49-F238E27FC236}">
              <a16:creationId xmlns:a16="http://schemas.microsoft.com/office/drawing/2014/main" id="{97D387E1-4BA4-7172-220B-43EFE06A2484}"/>
            </a:ext>
          </a:extLst>
        </cdr:cNvPr>
        <cdr:cNvSpPr txBox="1"/>
      </cdr:nvSpPr>
      <cdr:spPr>
        <a:xfrm xmlns:a="http://schemas.openxmlformats.org/drawingml/2006/main">
          <a:off x="98546" y="1708436"/>
          <a:ext cx="880882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nb-NO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i="1" dirty="0">
              <a:solidFill>
                <a:srgbClr val="015085"/>
              </a:solidFill>
              <a:latin typeface="Candara" panose="020E0502030303020204" pitchFamily="34" charset="0"/>
            </a:rPr>
            <a:t>Tømming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D9FCF-4B86-BC48-9388-A4456D3E9362}" type="datetimeFigureOut">
              <a:rPr lang="en-NL" smtClean="0"/>
              <a:t>04/03/2026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0DFC1-B41B-864A-B3C0-575FC18648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52077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6AEE82-154C-0CE0-E21A-C8067C22F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C431316-FAE4-48AF-7774-B124ECDA65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B3CCD92-328F-9ED9-2973-2DB759EC5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EF3E-08FB-404B-B7F3-8B742F7BD32D}" type="datetime1">
              <a:rPr lang="en-US" smtClean="0"/>
              <a:t>3/4/26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83475A8-D46E-C9A9-5CA9-6F1948047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F2F161C-E4F7-ADDE-944F-F34C138C3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246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99A7D5-FBD3-1DE7-717A-172ADCF19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3AA642C-9C02-FE78-6DDA-1F51473B53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0D1E7CB-A992-F2BD-4F62-17BB523E5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5B82C-2A40-C747-91C3-66A439722D45}" type="datetime1">
              <a:rPr lang="en-US" smtClean="0"/>
              <a:t>3/4/26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85AC42A-B114-986B-12B3-EB4D8648E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FDEA2EE-DB8D-CD22-B6EE-C0CEAABCF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275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B3D375EE-410A-8BC7-5D01-C93865F07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48592DF-75F0-6C49-DF30-5ACF160F4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E6A429A-74D9-1A05-5A59-5D4FE7B9B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1C5F2-AEC6-2348-8FFE-52FF1027488A}" type="datetime1">
              <a:rPr lang="en-US" smtClean="0"/>
              <a:t>3/4/26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6E02D0-BC99-67C5-3FBB-C9E24A27B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F5B9D83-4419-4324-3C61-65851DC05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75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4253EB-0F44-7C81-8D71-251D39640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151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8EBCC89-B0C0-3A8B-63F9-68367F368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88000">
              <a:buSzPct val="80000"/>
              <a:buFontTx/>
              <a:buBlip>
                <a:blip r:embed="rId2"/>
              </a:buBlip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1EF4017-BD07-66E0-5A79-6885A6F28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9551A-FCE2-B348-8D8E-C981AF199FAF}" type="datetime1">
              <a:rPr lang="en-US" smtClean="0"/>
              <a:t>3/4/26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CC29EBA-9FA1-B06B-7EDB-B635FC72A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FEB6FD9-6B6E-DF9D-5F14-8819C02FC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HydroFoamer">
            <a:extLst>
              <a:ext uri="{FF2B5EF4-FFF2-40B4-BE49-F238E27FC236}">
                <a16:creationId xmlns:a16="http://schemas.microsoft.com/office/drawing/2014/main" id="{7514B20F-2D8A-71C4-9899-5C70A93BA4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7" t="-1737" r="17010" b="-2903"/>
          <a:stretch>
            <a:fillRect/>
          </a:stretch>
        </p:blipFill>
        <p:spPr bwMode="auto">
          <a:xfrm>
            <a:off x="9077798" y="136525"/>
            <a:ext cx="3114201" cy="48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4798E30-F6A3-1945-B65F-FE18463618EB}"/>
              </a:ext>
            </a:extLst>
          </p:cNvPr>
          <p:cNvSpPr/>
          <p:nvPr userDrawn="1"/>
        </p:nvSpPr>
        <p:spPr>
          <a:xfrm>
            <a:off x="0" y="0"/>
            <a:ext cx="153749" cy="6858000"/>
          </a:xfrm>
          <a:prstGeom prst="rect">
            <a:avLst/>
          </a:prstGeom>
          <a:solidFill>
            <a:srgbClr val="0150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35BA52B-184A-73CB-EC51-BA3589EDE096}"/>
              </a:ext>
            </a:extLst>
          </p:cNvPr>
          <p:cNvSpPr/>
          <p:nvPr userDrawn="1"/>
        </p:nvSpPr>
        <p:spPr>
          <a:xfrm>
            <a:off x="152400" y="0"/>
            <a:ext cx="66085" cy="6858000"/>
          </a:xfrm>
          <a:prstGeom prst="rect">
            <a:avLst/>
          </a:prstGeom>
          <a:solidFill>
            <a:srgbClr val="C0D2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712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F4BF6F-D1DF-E4B2-9B3E-DE1B3FB20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0151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A9EAAF1-8F5A-EA07-6302-8A52B2E09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151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A56D37-9B6C-D04A-A5F3-1AEB7B86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E58D7-F097-CA4F-A7A3-184969075B22}" type="datetime1">
              <a:rPr lang="en-US" smtClean="0"/>
              <a:t>3/4/26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AA70016-29B3-00E3-6CCE-5086CCA4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4D7F15-6519-E3DF-555B-CA5C2316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  <p:pic>
        <p:nvPicPr>
          <p:cNvPr id="1026" name="Picture 2" descr="HydroFoamer">
            <a:extLst>
              <a:ext uri="{FF2B5EF4-FFF2-40B4-BE49-F238E27FC236}">
                <a16:creationId xmlns:a16="http://schemas.microsoft.com/office/drawing/2014/main" id="{05716519-EF96-C297-B6D1-D0E7D000270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274" y="144562"/>
            <a:ext cx="5232850" cy="46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852ED1B6-EC5D-A103-AD61-4AF75F0F582F}"/>
              </a:ext>
            </a:extLst>
          </p:cNvPr>
          <p:cNvSpPr/>
          <p:nvPr userDrawn="1"/>
        </p:nvSpPr>
        <p:spPr>
          <a:xfrm>
            <a:off x="0" y="0"/>
            <a:ext cx="153749" cy="6858000"/>
          </a:xfrm>
          <a:prstGeom prst="rect">
            <a:avLst/>
          </a:prstGeom>
          <a:solidFill>
            <a:srgbClr val="0150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113ECC2-2362-AFA4-E6F4-0ACA45C20CC3}"/>
              </a:ext>
            </a:extLst>
          </p:cNvPr>
          <p:cNvSpPr/>
          <p:nvPr userDrawn="1"/>
        </p:nvSpPr>
        <p:spPr>
          <a:xfrm>
            <a:off x="152400" y="0"/>
            <a:ext cx="66085" cy="6858000"/>
          </a:xfrm>
          <a:prstGeom prst="rect">
            <a:avLst/>
          </a:prstGeom>
          <a:solidFill>
            <a:srgbClr val="C0D2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80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F571BE-1B6F-A6BB-4B4B-F8F6BC654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08507D7-E9F0-43B6-EFF7-2FC2E176C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CD0BBBC-BEBA-5129-6EF2-00FC5CEE8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972CFE3-7F02-5EF8-5944-5C5824772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4AD-A8B3-A04E-B093-1C8F31A64EF1}" type="datetime1">
              <a:rPr lang="en-US" smtClean="0"/>
              <a:t>3/4/26</a:t>
            </a:fld>
            <a:endParaRPr lang="en-GB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585C93B-4B83-E418-76C3-69212604D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667BC81-0543-BAF4-FE47-752AA9F69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64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DD4324-2404-531F-E1A1-41CE0C33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E3DB49A-48A0-8D7D-C7F8-9EF44D4F5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61B9BA3-8716-9F72-5C27-6A2FCCCC4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A897ED16-4390-8E5A-AB66-E4F2905F8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6E43DD5-B727-0BC8-ADC8-9B012EB41D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55A0547-D08A-4172-0502-7BE8E3131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FC182-2C2B-0E49-8148-474AD7E07210}" type="datetime1">
              <a:rPr lang="en-US" smtClean="0"/>
              <a:t>3/4/26</a:t>
            </a:fld>
            <a:endParaRPr lang="en-GB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C2A1A162-BD21-D3FB-0F1E-2E5CD050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828CDD2-878E-F2E9-9079-12CDA3A67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164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DE32C8-AD24-E98F-49D0-C7FAE7582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75C83FA-2E19-EA6A-FAC8-D5B804389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A5E10-194A-4E4F-9221-2112F9BD5074}" type="datetime1">
              <a:rPr lang="en-US" smtClean="0"/>
              <a:t>3/4/26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C8A8EF6-E89D-D2E7-09EF-DFE104513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DF5835C-6062-EC0D-42FA-A9A91057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772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D145A4A-E440-A42F-2A90-F516B7C6B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11D1-6165-AF47-91A8-87A0399E34E5}" type="datetime1">
              <a:rPr lang="en-US" smtClean="0"/>
              <a:t>3/4/26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089743D-A3D2-EE0C-D595-F6256490C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0E89164-AB36-1141-40BD-5B71A592B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81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84C6F9-01B7-A3B4-BB70-6E3F0008A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1C14C2E-8731-BF6C-7718-0C24ADD3E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22C36F4-1A90-6F93-041B-9D860AD0F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B37530-51A6-8A9C-7CB0-A9CD8C0D0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9920C-DFC6-C640-9C63-E40CE5CCA7F6}" type="datetime1">
              <a:rPr lang="en-US" smtClean="0"/>
              <a:t>3/4/26</a:t>
            </a:fld>
            <a:endParaRPr lang="en-GB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5237FCA-CBC1-5B01-9965-18F45FD45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82425EE-BC4B-831F-96BB-02694B2F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96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148576-04A6-A23F-C2C9-F59A355E0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BC16F23-0E1B-7CDD-2007-E4CCE67E7C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D0D0659-083E-1FDE-DBF5-B3A81AE62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77C2745-3949-6E5D-DED4-637AAEE83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5949D-1FAC-344C-AFF9-A69705028182}" type="datetime1">
              <a:rPr lang="en-US" smtClean="0"/>
              <a:t>3/4/26</a:t>
            </a:fld>
            <a:endParaRPr lang="en-GB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6FFD859-1481-44AD-40DB-CC2EAAD44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A4B974-8AB2-FF0C-0FB2-BB8D7F923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904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8BD6AD58-BB1C-43B2-A280-171B6EA12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559F58D-32DC-60D3-E49A-58891EE0E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5BA1FAA-E3AD-35DD-652F-F6B0BA4FBC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78F32A-CAF8-3545-BDC7-8ECC2F5C336D}" type="datetime1">
              <a:rPr lang="en-US" smtClean="0"/>
              <a:t>3/4/26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B4CD47F-BB56-D410-877F-9A4F0752E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B77935A-0B3E-9B92-8934-89797F096F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3BEC9D-CF0B-4357-BFEF-961FCF7D0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68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94BA2BD-A65F-5684-9FFA-A0C34CF7C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978" y="2036747"/>
            <a:ext cx="10515600" cy="233559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andara" panose="020E0502030303020204" pitchFamily="34" charset="0"/>
              </a:rPr>
              <a:t>NVE </a:t>
            </a:r>
            <a:r>
              <a:rPr lang="en-US" dirty="0" err="1">
                <a:latin typeface="Candara" panose="020E0502030303020204" pitchFamily="34" charset="0"/>
              </a:rPr>
              <a:t>infomøte</a:t>
            </a:r>
            <a:br>
              <a:rPr lang="en-US" dirty="0">
                <a:latin typeface="Candara" panose="020E0502030303020204" pitchFamily="34" charset="0"/>
              </a:rPr>
            </a:br>
            <a:br>
              <a:rPr lang="en-US" dirty="0">
                <a:latin typeface="Candara" panose="020E0502030303020204" pitchFamily="34" charset="0"/>
              </a:rPr>
            </a:br>
            <a:r>
              <a:rPr lang="nb-NO" sz="2700" dirty="0">
                <a:latin typeface="Candara" panose="020E0502030303020204" pitchFamily="34" charset="0"/>
              </a:rPr>
              <a:t>Bruk av PU-skum rundt GRP-rør i rørgater</a:t>
            </a:r>
            <a:br>
              <a:rPr lang="nb-NO" sz="2700" dirty="0">
                <a:latin typeface="Candara" panose="020E0502030303020204" pitchFamily="34" charset="0"/>
              </a:rPr>
            </a:br>
            <a:r>
              <a:rPr lang="nb-NO" sz="2700" dirty="0">
                <a:latin typeface="Candara" panose="020E0502030303020204" pitchFamily="34" charset="0"/>
              </a:rPr>
              <a:t>Sikkerhetsmessig vurdering og dokumentasjon</a:t>
            </a:r>
            <a:endParaRPr lang="en-US" sz="2700" dirty="0">
              <a:latin typeface="Candara" panose="020E0502030303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E93EB99-1E3B-30F5-567D-2654AEFDB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6237" y="5140312"/>
            <a:ext cx="1899525" cy="463385"/>
          </a:xfrm>
        </p:spPr>
        <p:txBody>
          <a:bodyPr/>
          <a:lstStyle/>
          <a:p>
            <a:pPr algn="ctr"/>
            <a:r>
              <a:rPr lang="en-US" dirty="0">
                <a:latin typeface="Candara" panose="020E0502030303020204" pitchFamily="34" charset="0"/>
              </a:rPr>
              <a:t>04.03.2026</a:t>
            </a:r>
          </a:p>
        </p:txBody>
      </p:sp>
    </p:spTree>
    <p:extLst>
      <p:ext uri="{BB962C8B-B14F-4D97-AF65-F5344CB8AC3E}">
        <p14:creationId xmlns:p14="http://schemas.microsoft.com/office/powerpoint/2010/main" val="787758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C86CF-EA36-64BA-CCD7-E0DAE6C9F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B6280-5D72-CB2C-2A11-FC1F5FF2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4234" y="1074575"/>
            <a:ext cx="5903530" cy="785758"/>
          </a:xfrm>
        </p:spPr>
        <p:txBody>
          <a:bodyPr>
            <a:normAutofit/>
          </a:bodyPr>
          <a:lstStyle/>
          <a:p>
            <a:r>
              <a:rPr lang="en-GB" b="1" dirty="0">
                <a:latin typeface="Candara" panose="020E0502030303020204" pitchFamily="34" charset="0"/>
              </a:rPr>
              <a:t>NTNU – </a:t>
            </a:r>
            <a:r>
              <a:rPr lang="en-GB" b="1" dirty="0" err="1">
                <a:latin typeface="Candara" panose="020E0502030303020204" pitchFamily="34" charset="0"/>
              </a:rPr>
              <a:t>Dokumentasjon</a:t>
            </a:r>
            <a:endParaRPr lang="en-NL" b="1" dirty="0">
              <a:latin typeface="Candara" panose="020E0502030303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5D9F7B-C7B8-C76B-A35B-55EDA60BA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516" y="2112522"/>
            <a:ext cx="11143267" cy="3180750"/>
          </a:xfrm>
        </p:spPr>
        <p:txBody>
          <a:bodyPr>
            <a:noAutofit/>
          </a:bodyPr>
          <a:lstStyle/>
          <a:p>
            <a:pPr indent="-612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Laboratorieforsøk indikerer grenseflatekapasitet jord–PU i størrelsesorden 2–3× jord–GRP ved 	begynnende glidning</a:t>
            </a:r>
          </a:p>
          <a:p>
            <a:pPr indent="-612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Laboratorietester viser at ~2/3 av maksimal </a:t>
            </a:r>
            <a:r>
              <a:rPr lang="nb-NO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trykkstyrke</a:t>
            </a:r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 mobiliseres ved ca. 2 % tøyning</a:t>
            </a:r>
          </a:p>
          <a:p>
            <a:pPr marL="0" indent="-612000">
              <a:buNone/>
            </a:pPr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Resultatene indikerer stiv og gradvis lastrespons uten sprø bruddmekanisme</a:t>
            </a:r>
            <a:endParaRPr lang="nb-NO" sz="20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612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Totalt 11 laboratorieforsøk på bend</a:t>
            </a:r>
          </a:p>
          <a:p>
            <a:pPr indent="-612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Kapasiteten øker med økt skumtverrsnitt</a:t>
            </a:r>
          </a:p>
          <a:p>
            <a:pPr indent="-612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Heftkapasitet dokumentert i laboratorieforsøk 	</a:t>
            </a:r>
          </a:p>
          <a:p>
            <a:pPr marL="0" indent="-612000">
              <a:buNone/>
            </a:pPr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(≈180 </a:t>
            </a:r>
            <a:r>
              <a:rPr lang="nb-NO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kPa</a:t>
            </a:r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 ved 22 °C, 14 døgn herding – benyttet som konservativ referanseverdi)</a:t>
            </a:r>
            <a:endParaRPr lang="nb-NO" sz="20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3F5C31-7740-3AB1-7DD4-9CA1C5F26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377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8155-BC32-6A40-735E-6AD507DE2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BBAB-F381-F8B8-A906-F6060562C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628" y="1173110"/>
            <a:ext cx="11530343" cy="785758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 err="1">
                <a:latin typeface="Candara" panose="020E0502030303020204" pitchFamily="34" charset="0"/>
              </a:rPr>
              <a:t>Forankring</a:t>
            </a:r>
            <a:r>
              <a:rPr lang="en-GB" sz="3600" b="1" dirty="0">
                <a:latin typeface="Candara" panose="020E0502030303020204" pitchFamily="34" charset="0"/>
              </a:rPr>
              <a:t> </a:t>
            </a:r>
            <a:r>
              <a:rPr lang="en-GB" sz="3600" b="1" dirty="0" err="1">
                <a:latin typeface="Candara" panose="020E0502030303020204" pitchFamily="34" charset="0"/>
              </a:rPr>
              <a:t>av</a:t>
            </a:r>
            <a:r>
              <a:rPr lang="en-GB" sz="3600" b="1" dirty="0">
                <a:latin typeface="Candara" panose="020E0502030303020204" pitchFamily="34" charset="0"/>
              </a:rPr>
              <a:t> bend</a:t>
            </a:r>
            <a:br>
              <a:rPr lang="en-GB" sz="3600" b="1" dirty="0">
                <a:latin typeface="Candara" panose="020E0502030303020204" pitchFamily="34" charset="0"/>
              </a:rPr>
            </a:br>
            <a:r>
              <a:rPr lang="en-GB" sz="3600" b="1" dirty="0">
                <a:latin typeface="Candara" panose="020E0502030303020204" pitchFamily="34" charset="0"/>
              </a:rPr>
              <a:t>- </a:t>
            </a:r>
            <a:r>
              <a:rPr lang="en-GB" sz="2800" dirty="0" err="1">
                <a:latin typeface="Candara" panose="020E0502030303020204" pitchFamily="34" charset="0"/>
              </a:rPr>
              <a:t>uavhengige</a:t>
            </a:r>
            <a:r>
              <a:rPr lang="en-GB" sz="2800" dirty="0">
                <a:latin typeface="Candara" panose="020E0502030303020204" pitchFamily="34" charset="0"/>
              </a:rPr>
              <a:t> </a:t>
            </a:r>
            <a:r>
              <a:rPr lang="en-GB" sz="2800" dirty="0" err="1">
                <a:latin typeface="Candara" panose="020E0502030303020204" pitchFamily="34" charset="0"/>
              </a:rPr>
              <a:t>dimensjonerings</a:t>
            </a:r>
            <a:r>
              <a:rPr lang="en-GB" sz="2800" dirty="0">
                <a:latin typeface="Candara" panose="020E0502030303020204" pitchFamily="34" charset="0"/>
              </a:rPr>
              <a:t>- </a:t>
            </a:r>
            <a:r>
              <a:rPr lang="en-GB" sz="2800" dirty="0" err="1">
                <a:latin typeface="Candara" panose="020E0502030303020204" pitchFamily="34" charset="0"/>
              </a:rPr>
              <a:t>og</a:t>
            </a:r>
            <a:r>
              <a:rPr lang="en-GB" sz="2800" dirty="0">
                <a:latin typeface="Candara" panose="020E0502030303020204" pitchFamily="34" charset="0"/>
              </a:rPr>
              <a:t> </a:t>
            </a:r>
            <a:r>
              <a:rPr lang="en-GB" sz="2800" dirty="0" err="1">
                <a:latin typeface="Candara" panose="020E0502030303020204" pitchFamily="34" charset="0"/>
              </a:rPr>
              <a:t>verifikasjonsmetoder</a:t>
            </a:r>
            <a:endParaRPr lang="en-NL" sz="3600" dirty="0">
              <a:latin typeface="Candara" panose="020E0502030303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8D8D1D3-F966-2352-3F5F-A15456D1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351" y="2386477"/>
            <a:ext cx="11248908" cy="27570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Beregningsmetode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Strekkfaste rør med kraftoverføring via adhesjon, skjær i skum og friksjon mot omkringliggende masser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Klassisk frilegemsanalyse tilsvarende tradisjonell </a:t>
            </a:r>
            <a:r>
              <a:rPr lang="nb-NO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thrust</a:t>
            </a:r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 block-dimensjonering (</a:t>
            </a:r>
            <a:r>
              <a:rPr lang="nb-NO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free</a:t>
            </a:r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 body diagram)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Passivt jordtrykk</a:t>
            </a:r>
          </a:p>
          <a:p>
            <a:pPr marL="0" indent="0">
              <a:buNone/>
            </a:pPr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Verifikasjon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FEA-analyse av globale og lokale spenningsforhold i skum og masser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Feltinstrumentering av bend i drift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Pågående utvikling med fullskala tester for å lære mer om oppførsel under ulike laster og geometrier for skumkloss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8D0FA-B4EF-1E2C-CF64-10CAF9594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500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B26A0-D2D8-B77C-BEBD-6AE167B03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8BFC7-3640-DD9B-14A2-775D7584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628" y="1173110"/>
            <a:ext cx="11530343" cy="785758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 err="1">
                <a:latin typeface="Candara" panose="020E0502030303020204" pitchFamily="34" charset="0"/>
              </a:rPr>
              <a:t>Kvalitetssikring</a:t>
            </a:r>
            <a:r>
              <a:rPr lang="en-GB" sz="3600" b="1" dirty="0">
                <a:latin typeface="Candara" panose="020E0502030303020204" pitchFamily="34" charset="0"/>
              </a:rPr>
              <a:t> </a:t>
            </a:r>
            <a:r>
              <a:rPr lang="en-GB" sz="3600" b="1" dirty="0" err="1">
                <a:latin typeface="Candara" panose="020E0502030303020204" pitchFamily="34" charset="0"/>
              </a:rPr>
              <a:t>i</a:t>
            </a:r>
            <a:r>
              <a:rPr lang="en-GB" sz="3600" b="1" dirty="0">
                <a:latin typeface="Candara" panose="020E0502030303020204" pitchFamily="34" charset="0"/>
              </a:rPr>
              <a:t> </a:t>
            </a:r>
            <a:r>
              <a:rPr lang="en-GB" sz="3600" b="1" dirty="0" err="1">
                <a:latin typeface="Candara" panose="020E0502030303020204" pitchFamily="34" charset="0"/>
              </a:rPr>
              <a:t>feltet</a:t>
            </a:r>
            <a:endParaRPr lang="en-NL" sz="3600" b="1" dirty="0">
              <a:latin typeface="Candara" panose="020E0502030303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B0DE1C3-199B-2DC8-47AC-EA3451DF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2862" y="2451484"/>
            <a:ext cx="5157874" cy="2234818"/>
          </a:xfrm>
        </p:spPr>
        <p:txBody>
          <a:bodyPr>
            <a:normAutofit fontScale="92500" lnSpcReduction="10000"/>
          </a:bodyPr>
          <a:lstStyle/>
          <a:p>
            <a:pPr indent="-540000"/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Temperaturkrav for rør</a:t>
            </a:r>
          </a:p>
          <a:p>
            <a:pPr indent="-540000"/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Kontroll av blandingsforhold</a:t>
            </a:r>
          </a:p>
          <a:p>
            <a:pPr indent="-540000"/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Tetthetskontroll (kg/m³)</a:t>
            </a:r>
          </a:p>
          <a:p>
            <a:pPr indent="-540000"/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Herdetid før belastning</a:t>
            </a:r>
          </a:p>
          <a:p>
            <a:pPr indent="-540000"/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Dokumentert prosedyre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1F95B-9254-A78F-C431-202C075A6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729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EA501-C4B5-EC2A-5D17-9E820F239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543B-15C1-E6D4-4D50-487E1BE6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628" y="536027"/>
            <a:ext cx="11530343" cy="785758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 err="1">
                <a:latin typeface="Candara" panose="020E0502030303020204" pitchFamily="34" charset="0"/>
              </a:rPr>
              <a:t>Langtidsegenskaper</a:t>
            </a:r>
            <a:r>
              <a:rPr lang="en-GB" sz="3600" b="1" dirty="0">
                <a:latin typeface="Candara" panose="020E0502030303020204" pitchFamily="34" charset="0"/>
              </a:rPr>
              <a:t> </a:t>
            </a:r>
            <a:endParaRPr lang="en-NL" sz="3600" dirty="0">
              <a:latin typeface="Candara" panose="020E0502030303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6E664B-0AA6-2EDF-B715-7D2C6C96E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544966"/>
            <a:ext cx="11303875" cy="48873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b="1" dirty="0">
                <a:solidFill>
                  <a:srgbClr val="015085"/>
                </a:solidFill>
                <a:latin typeface="Candara" panose="020E0502030303020204" pitchFamily="34" charset="0"/>
              </a:rPr>
              <a:t>Kryp og dimensjonerende spenningsnivå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PU-skum er viskoelastisk og viser tidsavhengig deformasjon (kryp)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Kryp er spenningsavhengig og avtar ved lave spenningsnivåer</a:t>
            </a:r>
          </a:p>
          <a:p>
            <a:pPr marL="0" indent="0">
              <a:buNone/>
            </a:pPr>
            <a:endParaRPr lang="nb-NO" sz="18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nb-NO" sz="1800" b="1" dirty="0">
                <a:solidFill>
                  <a:srgbClr val="015085"/>
                </a:solidFill>
                <a:latin typeface="Candara" panose="020E0502030303020204" pitchFamily="34" charset="0"/>
              </a:rPr>
              <a:t>Dimensjonerende arbeidsspenning i skum er i størrelsesorden ~2 % av dokumentert kapasitet.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Utnyttelsesgrad er på generell basis betydelig lavere enn nivåer hvor vesentlig langtidskryp forventes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Eventuell kryp vil medføre gradvis spenningsredistribusjon, ikke tap av global bæreevne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Materialfaktor velges for å tilfredsstille &lt;2% kryp etter 50-års kontinuerlig belastning</a:t>
            </a:r>
          </a:p>
          <a:p>
            <a:pPr marL="0" indent="0">
              <a:buNone/>
            </a:pPr>
            <a:endParaRPr lang="nb-NO" sz="18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nb-NO" sz="1800" b="1" dirty="0">
                <a:solidFill>
                  <a:srgbClr val="015085"/>
                </a:solidFill>
                <a:latin typeface="Candara" panose="020E0502030303020204" pitchFamily="34" charset="0"/>
              </a:rPr>
              <a:t>Feltverifikasjon: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Instrumentert bend i drift siden 2016 (Adamselv)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Målt aksial forflytning ved maksimal last: 0,2 mm</a:t>
            </a:r>
          </a:p>
          <a:p>
            <a:pPr indent="-54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Ingen dokumentert progresjon over måleperiode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0C7AF-0013-E0B1-FB29-80702AF4B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167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0E802-5FF4-2C5E-4ACA-D9E976661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F296C-8526-67BE-C361-1F007BD78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06306" y="416365"/>
            <a:ext cx="11530343" cy="785758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 err="1">
                <a:latin typeface="Candara" panose="020E0502030303020204" pitchFamily="34" charset="0"/>
              </a:rPr>
              <a:t>Miljømessig</a:t>
            </a:r>
            <a:r>
              <a:rPr lang="en-GB" sz="3600" b="1" dirty="0">
                <a:latin typeface="Candara" panose="020E0502030303020204" pitchFamily="34" charset="0"/>
              </a:rPr>
              <a:t> </a:t>
            </a:r>
            <a:r>
              <a:rPr lang="en-GB" sz="3600" b="1" dirty="0" err="1">
                <a:latin typeface="Candara" panose="020E0502030303020204" pitchFamily="34" charset="0"/>
              </a:rPr>
              <a:t>og</a:t>
            </a:r>
            <a:r>
              <a:rPr lang="en-GB" sz="3600" b="1" dirty="0">
                <a:latin typeface="Candara" panose="020E0502030303020204" pitchFamily="34" charset="0"/>
              </a:rPr>
              <a:t> </a:t>
            </a:r>
            <a:r>
              <a:rPr lang="en-GB" sz="3600" b="1" dirty="0" err="1">
                <a:latin typeface="Candara" panose="020E0502030303020204" pitchFamily="34" charset="0"/>
              </a:rPr>
              <a:t>kjemisk</a:t>
            </a:r>
            <a:r>
              <a:rPr lang="en-GB" sz="3600" b="1" dirty="0">
                <a:latin typeface="Candara" panose="020E0502030303020204" pitchFamily="34" charset="0"/>
              </a:rPr>
              <a:t> </a:t>
            </a:r>
            <a:r>
              <a:rPr lang="en-GB" sz="3600" b="1" dirty="0" err="1">
                <a:latin typeface="Candara" panose="020E0502030303020204" pitchFamily="34" charset="0"/>
              </a:rPr>
              <a:t>stabilitet</a:t>
            </a:r>
            <a:endParaRPr lang="en-NL" sz="3600" b="1" dirty="0">
              <a:latin typeface="Candara" panose="020E0502030303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C23EFE0-A53D-3BA3-7E27-A3F78212C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696" y="1254045"/>
            <a:ext cx="5369347" cy="12441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Materialnivå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–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ferdigherdet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endParaRPr lang="en-GB" sz="1400" b="1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Lukket cellestruktur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Stabil polymer etter full herding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Lav mobilitet av kjemiske komponenter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875D9FE8-82B3-321D-2036-B803F335F8DA}"/>
              </a:ext>
            </a:extLst>
          </p:cNvPr>
          <p:cNvSpPr txBox="1">
            <a:spLocks/>
          </p:cNvSpPr>
          <p:nvPr/>
        </p:nvSpPr>
        <p:spPr>
          <a:xfrm>
            <a:off x="6198958" y="3577497"/>
            <a:ext cx="5369347" cy="26131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Tredjeparts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dokumentasjon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(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DIBt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)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Vurdert iht. Deutsches </a:t>
            </a:r>
            <a:r>
              <a:rPr lang="nb-NO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Institut</a:t>
            </a:r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nb-NO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für</a:t>
            </a:r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nb-NO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Bautechnik</a:t>
            </a:r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 prosedyre</a:t>
            </a:r>
          </a:p>
          <a:p>
            <a:pPr indent="-540000"/>
            <a:r>
              <a:rPr lang="nb-NO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Eluatetest</a:t>
            </a:r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 iht. DIN EN 12457-2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MDA (hydrolyseprodukt) analysert med LC/MS/MS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Påvist &lt; 0,05 µg/L i </a:t>
            </a:r>
            <a:r>
              <a:rPr lang="nb-NO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eluat</a:t>
            </a:r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 (under kvantifiseringsgrense)  ￼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Ingen forventet miljøfare etter herding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FA178851-2AAB-FE4C-CC3C-F0F5A9BA7194}"/>
              </a:ext>
            </a:extLst>
          </p:cNvPr>
          <p:cNvSpPr txBox="1">
            <a:spLocks/>
          </p:cNvSpPr>
          <p:nvPr/>
        </p:nvSpPr>
        <p:spPr>
          <a:xfrm>
            <a:off x="6198958" y="1254045"/>
            <a:ext cx="5593650" cy="193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Utilsiktet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utslipp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–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økosystemtest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(pond study)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Simulert utslipp av </a:t>
            </a:r>
            <a:r>
              <a:rPr lang="nb-NO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polymerisk</a:t>
            </a:r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 MDI i ferskvannsøkosystem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Belastning 1 og 10 g/L i sediment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Overvåket 112 dager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Ingen påvisbar MDI/MDA i vannfase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Ingen dokumentert bioakkumulering eller varig økosystemeffekt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042AB032-6129-6F31-5194-8598E6732705}"/>
              </a:ext>
            </a:extLst>
          </p:cNvPr>
          <p:cNvSpPr txBox="1">
            <a:spLocks/>
          </p:cNvSpPr>
          <p:nvPr/>
        </p:nvSpPr>
        <p:spPr>
          <a:xfrm>
            <a:off x="623695" y="3577497"/>
            <a:ext cx="5593650" cy="2324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Feltverifikasjon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– Adamselv (Statkraft, 2016)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Etablert </a:t>
            </a:r>
            <a:r>
              <a:rPr lang="nb-NO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oppsamlingskum</a:t>
            </a:r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 ved enden av rørtrasé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Kontroll for </a:t>
            </a:r>
            <a:r>
              <a:rPr lang="nb-NO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ureaktert</a:t>
            </a:r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 komponent under og etter installasjon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Ingen påvist fri isocyanat eller restkomponent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Ingen dokumentert påvirkning av vannkvalitet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B8004C1-385A-B8F7-C84C-EDCA34B58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229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003D51-8C9B-51B4-3780-76D383794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2" y="270048"/>
            <a:ext cx="8904192" cy="692858"/>
          </a:xfrm>
        </p:spPr>
        <p:txBody>
          <a:bodyPr>
            <a:noAutofit/>
          </a:bodyPr>
          <a:lstStyle/>
          <a:p>
            <a:pPr algn="ctr"/>
            <a:r>
              <a:rPr lang="en-GB" sz="2000" b="1" dirty="0" err="1">
                <a:latin typeface="Candara" panose="020E0502030303020204" pitchFamily="34" charset="0"/>
              </a:rPr>
              <a:t>Prosesskontroll</a:t>
            </a:r>
            <a:r>
              <a:rPr lang="en-GB" sz="2000" b="1" dirty="0">
                <a:latin typeface="Candara" panose="020E0502030303020204" pitchFamily="34" charset="0"/>
              </a:rPr>
              <a:t> </a:t>
            </a:r>
            <a:r>
              <a:rPr lang="en-GB" sz="2000" b="1" dirty="0" err="1">
                <a:latin typeface="Candara" panose="020E0502030303020204" pitchFamily="34" charset="0"/>
              </a:rPr>
              <a:t>og</a:t>
            </a:r>
            <a:r>
              <a:rPr lang="en-GB" sz="2000" b="1" dirty="0">
                <a:latin typeface="Candara" panose="020E0502030303020204" pitchFamily="34" charset="0"/>
              </a:rPr>
              <a:t> </a:t>
            </a:r>
            <a:r>
              <a:rPr lang="en-GB" sz="2000" b="1" dirty="0" err="1">
                <a:latin typeface="Candara" panose="020E0502030303020204" pitchFamily="34" charset="0"/>
              </a:rPr>
              <a:t>kvalitetssikring</a:t>
            </a:r>
            <a:r>
              <a:rPr lang="en-GB" sz="2000" b="1" dirty="0">
                <a:latin typeface="Candara" panose="020E0502030303020204" pitchFamily="34" charset="0"/>
              </a:rPr>
              <a:t> </a:t>
            </a:r>
            <a:r>
              <a:rPr lang="en-GB" sz="2000" b="1" dirty="0" err="1">
                <a:latin typeface="Candara" panose="020E0502030303020204" pitchFamily="34" charset="0"/>
              </a:rPr>
              <a:t>gjennom</a:t>
            </a:r>
            <a:r>
              <a:rPr lang="en-GB" sz="2000" b="1" dirty="0">
                <a:latin typeface="Candara" panose="020E0502030303020204" pitchFamily="34" charset="0"/>
              </a:rPr>
              <a:t> </a:t>
            </a:r>
            <a:r>
              <a:rPr lang="en-GB" sz="2000" b="1" dirty="0" err="1">
                <a:latin typeface="Candara" panose="020E0502030303020204" pitchFamily="34" charset="0"/>
              </a:rPr>
              <a:t>robotisert</a:t>
            </a:r>
            <a:r>
              <a:rPr lang="en-GB" sz="2000" b="1" dirty="0">
                <a:latin typeface="Candara" panose="020E0502030303020204" pitchFamily="34" charset="0"/>
              </a:rPr>
              <a:t> </a:t>
            </a:r>
            <a:r>
              <a:rPr lang="en-GB" sz="2000" b="1" dirty="0" err="1">
                <a:latin typeface="Candara" panose="020E0502030303020204" pitchFamily="34" charset="0"/>
              </a:rPr>
              <a:t>utførelse</a:t>
            </a:r>
            <a:endParaRPr lang="en-GB" sz="2000" b="1" dirty="0">
              <a:latin typeface="Candara" panose="020E0502030303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84135A-164E-A090-B3B6-A13229093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034" y="3223404"/>
            <a:ext cx="4076501" cy="25902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5FDCD7-18D7-7121-02D4-C620C68D7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829" y="890990"/>
            <a:ext cx="4080706" cy="1904555"/>
          </a:xfrm>
          <a:prstGeom prst="rect">
            <a:avLst/>
          </a:prstGeom>
        </p:spPr>
      </p:pic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9770106D-CD28-D36D-11E9-86D405100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7254" y="890990"/>
            <a:ext cx="5317707" cy="12441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Presisjonskontroll</a:t>
            </a:r>
            <a:endParaRPr lang="en-GB" sz="1400" b="1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Kontinuerlig styring av sprøyteavstand og lagtykkelse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Dokumentert og repeterbar skumtykkelse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Redusert variasjon sammenlignet med manuell påføring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4C11988-4CB2-C81F-CD3D-3E8F3461BC50}"/>
              </a:ext>
            </a:extLst>
          </p:cNvPr>
          <p:cNvSpPr txBox="1">
            <a:spLocks/>
          </p:cNvSpPr>
          <p:nvPr/>
        </p:nvSpPr>
        <p:spPr>
          <a:xfrm>
            <a:off x="1707254" y="2177349"/>
            <a:ext cx="5369347" cy="1244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Redusert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miljøpåvirkning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under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installasjon</a:t>
            </a:r>
            <a:endParaRPr lang="en-GB" sz="1400" b="1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Minimal overspray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Kontrollert påføringsområde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Avgrenset reaksjonssone</a:t>
            </a:r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666F76D2-6A5F-4BC6-1136-4E3D9BA58B10}"/>
              </a:ext>
            </a:extLst>
          </p:cNvPr>
          <p:cNvSpPr txBox="1">
            <a:spLocks/>
          </p:cNvSpPr>
          <p:nvPr/>
        </p:nvSpPr>
        <p:spPr>
          <a:xfrm>
            <a:off x="1707254" y="3463708"/>
            <a:ext cx="5369347" cy="1244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Dokumenterbar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prosess</a:t>
            </a:r>
            <a:endParaRPr lang="en-GB" sz="1400" b="1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Loggføring av mengde, trykk og temperatur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Kontrollerte blandingsforhold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Redusert risiko for </a:t>
            </a:r>
            <a:r>
              <a:rPr lang="nb-NO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ureaktert</a:t>
            </a:r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 komponent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1FEACEEE-DF66-DAB3-306F-D57D405D9B95}"/>
              </a:ext>
            </a:extLst>
          </p:cNvPr>
          <p:cNvSpPr txBox="1">
            <a:spLocks/>
          </p:cNvSpPr>
          <p:nvPr/>
        </p:nvSpPr>
        <p:spPr>
          <a:xfrm>
            <a:off x="1707254" y="4707842"/>
            <a:ext cx="5369347" cy="1244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HMS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operasjonell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sikkerhet</a:t>
            </a:r>
            <a:endParaRPr lang="en-GB" sz="1400" b="1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Mindre tid for personell i grøft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Redusert eksponering for reaktive komponenter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Fjernstyrt operasjon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80CA39-9F66-E28E-10A9-B5738A3806A5}"/>
              </a:ext>
            </a:extLst>
          </p:cNvPr>
          <p:cNvSpPr txBox="1"/>
          <p:nvPr/>
        </p:nvSpPr>
        <p:spPr>
          <a:xfrm>
            <a:off x="1239807" y="6028420"/>
            <a:ext cx="96091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Robotisert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utførelse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reduserer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installasjonsusikkerhet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sikrer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konsistent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materialkvalitet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felt.</a:t>
            </a:r>
          </a:p>
          <a:p>
            <a:endParaRPr lang="en-NL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820C30F-8A8C-0489-BE90-E258C4DA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977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B2CE6-2028-CEF0-3448-6A35DC0A8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FD34D-BCC6-F4D3-20F4-241FC192A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9" y="1070375"/>
            <a:ext cx="11530343" cy="785758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err="1"/>
              <a:t>Industriell</a:t>
            </a:r>
            <a:r>
              <a:rPr lang="en-GB" sz="2800" b="1" dirty="0"/>
              <a:t> </a:t>
            </a:r>
            <a:r>
              <a:rPr lang="en-GB" sz="2800" b="1" dirty="0" err="1"/>
              <a:t>og</a:t>
            </a:r>
            <a:r>
              <a:rPr lang="en-GB" sz="2800" b="1" dirty="0"/>
              <a:t> </a:t>
            </a:r>
            <a:r>
              <a:rPr lang="en-GB" sz="2800" b="1" dirty="0" err="1"/>
              <a:t>etablert</a:t>
            </a:r>
            <a:r>
              <a:rPr lang="en-GB" sz="2800" b="1" dirty="0"/>
              <a:t> bruk </a:t>
            </a:r>
            <a:r>
              <a:rPr lang="en-GB" sz="2800" b="1" dirty="0" err="1"/>
              <a:t>av</a:t>
            </a:r>
            <a:r>
              <a:rPr lang="en-GB" sz="2800" b="1" dirty="0"/>
              <a:t> PU-</a:t>
            </a:r>
            <a:r>
              <a:rPr lang="en-GB" sz="2800" b="1" dirty="0" err="1"/>
              <a:t>baserte</a:t>
            </a:r>
            <a:r>
              <a:rPr lang="en-GB" sz="2800" b="1" dirty="0"/>
              <a:t> </a:t>
            </a:r>
            <a:r>
              <a:rPr lang="en-GB" sz="2800" b="1" dirty="0" err="1"/>
              <a:t>materialer</a:t>
            </a:r>
            <a:endParaRPr lang="en-NL" sz="2800" b="1" dirty="0">
              <a:latin typeface="Candara" panose="020E0502030303020204" pitchFamily="34" charset="0"/>
            </a:endParaRP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B9C42B58-3B5D-1667-6B84-FFCCDA31D438}"/>
              </a:ext>
            </a:extLst>
          </p:cNvPr>
          <p:cNvSpPr txBox="1">
            <a:spLocks/>
          </p:cNvSpPr>
          <p:nvPr/>
        </p:nvSpPr>
        <p:spPr>
          <a:xfrm>
            <a:off x="3132565" y="4244894"/>
            <a:ext cx="6709059" cy="26131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Regulatorisk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standardisert</a:t>
            </a:r>
            <a:r>
              <a:rPr lang="en-GB" sz="1400" b="1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b="1" dirty="0" err="1">
                <a:solidFill>
                  <a:srgbClr val="015085"/>
                </a:solidFill>
                <a:latin typeface="Candara" panose="020E0502030303020204" pitchFamily="34" charset="0"/>
              </a:rPr>
              <a:t>anvendelse</a:t>
            </a:r>
            <a:endParaRPr lang="en-GB" sz="1400" b="1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Brukes rutinemessig i vann- og grunnvannsnære konstruksjoner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Inngår i prefabrikkerte rør- og isolasjonssystemer i energiinfrastruktur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Omfattes av europeiske produktstandarder og byggetekniske godkjenninger</a:t>
            </a:r>
          </a:p>
          <a:p>
            <a:pPr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Benyttet i norsk vannkraft- og tunnelkontekst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406814D6-C625-017C-D1DB-27BCE11823FA}"/>
              </a:ext>
            </a:extLst>
          </p:cNvPr>
          <p:cNvSpPr txBox="1">
            <a:spLocks/>
          </p:cNvSpPr>
          <p:nvPr/>
        </p:nvSpPr>
        <p:spPr>
          <a:xfrm>
            <a:off x="3132565" y="2081277"/>
            <a:ext cx="5593650" cy="193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indent="-541338"/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Injeksjonspropper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tunneler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vannførende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berg</a:t>
            </a:r>
          </a:p>
          <a:p>
            <a:pPr marL="541338" indent="-541338"/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Fjernvarmerør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(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prefabrikkert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PUR-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isolasjon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)</a:t>
            </a:r>
          </a:p>
          <a:p>
            <a:pPr marL="541338" indent="-541338"/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Slabjacking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setningskontroll</a:t>
            </a:r>
            <a:endParaRPr lang="en-GB" sz="14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541338" indent="-541338"/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Konstruksjonsisolasjon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bygg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infrastruktur</a:t>
            </a:r>
            <a:endParaRPr lang="en-GB" sz="14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541338" indent="-541338"/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Fundamentstabilisering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400" dirty="0" err="1">
                <a:solidFill>
                  <a:srgbClr val="015085"/>
                </a:solidFill>
                <a:latin typeface="Candara" panose="020E0502030303020204" pitchFamily="34" charset="0"/>
              </a:rPr>
              <a:t>grunnforsterkning</a:t>
            </a:r>
            <a:endParaRPr lang="en-GB" sz="14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endParaRPr lang="nb-NO" sz="14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09F405-9017-96D3-0CB5-814550CE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879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DE80AC-ED03-E278-80EB-24006FD14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63" y="588552"/>
            <a:ext cx="11280112" cy="1325563"/>
          </a:xfrm>
        </p:spPr>
        <p:txBody>
          <a:bodyPr>
            <a:normAutofit/>
          </a:bodyPr>
          <a:lstStyle/>
          <a:p>
            <a:pPr algn="ctr"/>
            <a:r>
              <a:rPr lang="en-GB" sz="3600" dirty="0" err="1">
                <a:latin typeface="Candara" panose="020E0502030303020204" pitchFamily="34" charset="0"/>
              </a:rPr>
              <a:t>Pilotprosjekt</a:t>
            </a:r>
            <a:r>
              <a:rPr lang="en-GB" sz="3600" dirty="0">
                <a:latin typeface="Candara" panose="020E0502030303020204" pitchFamily="34" charset="0"/>
              </a:rPr>
              <a:t> – Lille </a:t>
            </a:r>
            <a:r>
              <a:rPr lang="en-GB" sz="3600" dirty="0" err="1">
                <a:latin typeface="Candara" panose="020E0502030303020204" pitchFamily="34" charset="0"/>
              </a:rPr>
              <a:t>måsevatn</a:t>
            </a:r>
            <a:r>
              <a:rPr lang="en-GB" sz="3600" dirty="0">
                <a:latin typeface="Candara" panose="020E0502030303020204" pitchFamily="34" charset="0"/>
              </a:rPr>
              <a:t> </a:t>
            </a:r>
            <a:r>
              <a:rPr lang="en-GB" sz="3600" dirty="0" err="1">
                <a:latin typeface="Candara" panose="020E0502030303020204" pitchFamily="34" charset="0"/>
              </a:rPr>
              <a:t>pumpe</a:t>
            </a:r>
            <a:r>
              <a:rPr lang="en-GB" sz="3600" dirty="0">
                <a:latin typeface="Candara" panose="020E0502030303020204" pitchFamily="34" charset="0"/>
              </a:rPr>
              <a:t> (Adamselv)</a:t>
            </a:r>
            <a:br>
              <a:rPr lang="en-GB" sz="3600" dirty="0">
                <a:latin typeface="Candara" panose="020E0502030303020204" pitchFamily="34" charset="0"/>
              </a:rPr>
            </a:br>
            <a:r>
              <a:rPr lang="en-GB" sz="2800" dirty="0">
                <a:latin typeface="Candara" panose="020E0502030303020204" pitchFamily="34" charset="0"/>
              </a:rPr>
              <a:t>Statkraft – Hydrofoamer – </a:t>
            </a:r>
            <a:r>
              <a:rPr lang="en-GB" sz="2800" dirty="0" err="1">
                <a:latin typeface="Candara" panose="020E0502030303020204" pitchFamily="34" charset="0"/>
              </a:rPr>
              <a:t>Multiconsult</a:t>
            </a:r>
            <a:r>
              <a:rPr lang="en-GB" sz="2800" dirty="0">
                <a:latin typeface="Candara" panose="020E0502030303020204" pitchFamily="34" charset="0"/>
              </a:rPr>
              <a:t> - NTNU</a:t>
            </a:r>
            <a:endParaRPr lang="en-GB" sz="3600" dirty="0">
              <a:latin typeface="Candara" panose="020E050203030302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D98A8E0-E466-6E4C-2CB4-AEB399F50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61" y="2052450"/>
            <a:ext cx="3103759" cy="232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2AAC6E5-2436-3C6D-A98B-A6826638F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59" y="4029389"/>
            <a:ext cx="3103761" cy="232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887346E0-E69C-A559-B026-7D7D9B0FC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975" y="2052450"/>
            <a:ext cx="7474800" cy="430403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BAEC1-6F45-C474-9CF4-273F12BE1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673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D4D93-B080-5233-53ED-928047603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1F0BF0E5-4E8C-0463-994C-F83CE3350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922" y="1575793"/>
            <a:ext cx="8625509" cy="485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3BBF09DC-0EA1-DAE1-EA5D-76E598B01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72" y="1552425"/>
            <a:ext cx="2437022" cy="19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DFB953C6-27E9-91E9-94AF-EA5BA0CDC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86" y="3472296"/>
            <a:ext cx="2437022" cy="297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54883EB9-A4E6-6456-EB8D-A99D133A9135}"/>
              </a:ext>
            </a:extLst>
          </p:cNvPr>
          <p:cNvSpPr txBox="1">
            <a:spLocks/>
          </p:cNvSpPr>
          <p:nvPr/>
        </p:nvSpPr>
        <p:spPr>
          <a:xfrm>
            <a:off x="675663" y="394087"/>
            <a:ext cx="112801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151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3600" dirty="0" err="1">
                <a:latin typeface="Candara" panose="020E0502030303020204" pitchFamily="34" charset="0"/>
              </a:rPr>
              <a:t>Pilotprosjekt</a:t>
            </a:r>
            <a:r>
              <a:rPr lang="en-GB" sz="3600" dirty="0">
                <a:latin typeface="Candara" panose="020E0502030303020204" pitchFamily="34" charset="0"/>
              </a:rPr>
              <a:t> – Lille </a:t>
            </a:r>
            <a:r>
              <a:rPr lang="en-GB" sz="3600" dirty="0" err="1">
                <a:latin typeface="Candara" panose="020E0502030303020204" pitchFamily="34" charset="0"/>
              </a:rPr>
              <a:t>måsevatn</a:t>
            </a:r>
            <a:r>
              <a:rPr lang="en-GB" sz="3600" dirty="0">
                <a:latin typeface="Candara" panose="020E0502030303020204" pitchFamily="34" charset="0"/>
              </a:rPr>
              <a:t> </a:t>
            </a:r>
            <a:r>
              <a:rPr lang="en-GB" sz="3600" dirty="0" err="1">
                <a:latin typeface="Candara" panose="020E0502030303020204" pitchFamily="34" charset="0"/>
              </a:rPr>
              <a:t>pumpe</a:t>
            </a:r>
            <a:r>
              <a:rPr lang="en-GB" sz="3600" dirty="0">
                <a:latin typeface="Candara" panose="020E0502030303020204" pitchFamily="34" charset="0"/>
              </a:rPr>
              <a:t> (Adamselv)</a:t>
            </a:r>
            <a:br>
              <a:rPr lang="en-GB" sz="3600" dirty="0">
                <a:latin typeface="Candara" panose="020E0502030303020204" pitchFamily="34" charset="0"/>
              </a:rPr>
            </a:br>
            <a:r>
              <a:rPr lang="en-GB" sz="2800" dirty="0">
                <a:latin typeface="Candara" panose="020E0502030303020204" pitchFamily="34" charset="0"/>
              </a:rPr>
              <a:t>Statkraft – Hydrofoamer – </a:t>
            </a:r>
            <a:r>
              <a:rPr lang="en-GB" sz="2800" dirty="0" err="1">
                <a:latin typeface="Candara" panose="020E0502030303020204" pitchFamily="34" charset="0"/>
              </a:rPr>
              <a:t>Multiconsult</a:t>
            </a:r>
            <a:r>
              <a:rPr lang="en-GB" sz="2800" dirty="0">
                <a:latin typeface="Candara" panose="020E0502030303020204" pitchFamily="34" charset="0"/>
              </a:rPr>
              <a:t> - NTNU</a:t>
            </a:r>
            <a:endParaRPr lang="en-GB" sz="3600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007DC-7AB4-676F-CD9B-97D516D57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957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047A9-A1C3-7925-D3D8-8F677DCBD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5544B6A3-9C35-A8BF-301B-2E7B3F77D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84" y="2705346"/>
            <a:ext cx="360997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76607D64-07E6-6DF9-AD78-2BBEAA9C6407}"/>
              </a:ext>
            </a:extLst>
          </p:cNvPr>
          <p:cNvSpPr txBox="1"/>
          <p:nvPr/>
        </p:nvSpPr>
        <p:spPr>
          <a:xfrm>
            <a:off x="2093664" y="2149824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April 2017</a:t>
            </a:r>
          </a:p>
        </p:txBody>
      </p:sp>
      <p:graphicFrame>
        <p:nvGraphicFramePr>
          <p:cNvPr id="8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1000608"/>
              </p:ext>
            </p:extLst>
          </p:nvPr>
        </p:nvGraphicFramePr>
        <p:xfrm>
          <a:off x="5085056" y="2017510"/>
          <a:ext cx="5692993" cy="2361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5788094"/>
              </p:ext>
            </p:extLst>
          </p:nvPr>
        </p:nvGraphicFramePr>
        <p:xfrm>
          <a:off x="5085056" y="4508312"/>
          <a:ext cx="5692993" cy="2259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kstSylinder 5">
            <a:extLst>
              <a:ext uri="{FF2B5EF4-FFF2-40B4-BE49-F238E27FC236}">
                <a16:creationId xmlns:a16="http://schemas.microsoft.com/office/drawing/2014/main" id="{97D387E1-4BA4-7172-220B-43EFE06A2484}"/>
              </a:ext>
            </a:extLst>
          </p:cNvPr>
          <p:cNvSpPr txBox="1"/>
          <p:nvPr/>
        </p:nvSpPr>
        <p:spPr>
          <a:xfrm>
            <a:off x="5278384" y="3765741"/>
            <a:ext cx="1037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err="1">
                <a:solidFill>
                  <a:srgbClr val="015085"/>
                </a:solidFill>
                <a:latin typeface="Candara" panose="020E0502030303020204" pitchFamily="34" charset="0"/>
              </a:rPr>
              <a:t>Vannfylling</a:t>
            </a:r>
            <a:endParaRPr lang="en-GB" sz="1400" i="1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F2EE4BBD-BD63-36B6-AB95-3ADAB5EC80E3}"/>
              </a:ext>
            </a:extLst>
          </p:cNvPr>
          <p:cNvSpPr txBox="1">
            <a:spLocks/>
          </p:cNvSpPr>
          <p:nvPr/>
        </p:nvSpPr>
        <p:spPr>
          <a:xfrm>
            <a:off x="675663" y="394087"/>
            <a:ext cx="112801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151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3600" dirty="0" err="1">
                <a:latin typeface="Candara" panose="020E0502030303020204" pitchFamily="34" charset="0"/>
              </a:rPr>
              <a:t>Pilotprosjekt</a:t>
            </a:r>
            <a:r>
              <a:rPr lang="en-GB" sz="3600" dirty="0">
                <a:latin typeface="Candara" panose="020E0502030303020204" pitchFamily="34" charset="0"/>
              </a:rPr>
              <a:t> – Lille </a:t>
            </a:r>
            <a:r>
              <a:rPr lang="en-GB" sz="3600" dirty="0" err="1">
                <a:latin typeface="Candara" panose="020E0502030303020204" pitchFamily="34" charset="0"/>
              </a:rPr>
              <a:t>måsevatn</a:t>
            </a:r>
            <a:r>
              <a:rPr lang="en-GB" sz="3600" dirty="0">
                <a:latin typeface="Candara" panose="020E0502030303020204" pitchFamily="34" charset="0"/>
              </a:rPr>
              <a:t> </a:t>
            </a:r>
            <a:r>
              <a:rPr lang="en-GB" sz="3600" dirty="0" err="1">
                <a:latin typeface="Candara" panose="020E0502030303020204" pitchFamily="34" charset="0"/>
              </a:rPr>
              <a:t>pumpe</a:t>
            </a:r>
            <a:r>
              <a:rPr lang="en-GB" sz="3600" dirty="0">
                <a:latin typeface="Candara" panose="020E0502030303020204" pitchFamily="34" charset="0"/>
              </a:rPr>
              <a:t> (Adamselv)</a:t>
            </a:r>
            <a:br>
              <a:rPr lang="en-GB" sz="3600" dirty="0">
                <a:latin typeface="Candara" panose="020E0502030303020204" pitchFamily="34" charset="0"/>
              </a:rPr>
            </a:br>
            <a:r>
              <a:rPr lang="en-GB" sz="2800" dirty="0">
                <a:latin typeface="Candara" panose="020E0502030303020204" pitchFamily="34" charset="0"/>
              </a:rPr>
              <a:t>Statkraft – Hydrofoamer – </a:t>
            </a:r>
            <a:r>
              <a:rPr lang="en-GB" sz="2800" dirty="0" err="1">
                <a:latin typeface="Candara" panose="020E0502030303020204" pitchFamily="34" charset="0"/>
              </a:rPr>
              <a:t>Multiconsult</a:t>
            </a:r>
            <a:r>
              <a:rPr lang="en-GB" sz="2800" dirty="0">
                <a:latin typeface="Candara" panose="020E0502030303020204" pitchFamily="34" charset="0"/>
              </a:rPr>
              <a:t> - NTNU</a:t>
            </a:r>
            <a:endParaRPr lang="en-GB" sz="3600" dirty="0">
              <a:latin typeface="Candara" panose="020E0502030303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76A9074-77F0-9843-AC4A-510938203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007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EA43FD9-E2B5-EFE4-D27B-7FDF9160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0781" y="439601"/>
            <a:ext cx="2790437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15085"/>
                </a:solidFill>
                <a:latin typeface="Candara" panose="020E0502030303020204" pitchFamily="34" charset="0"/>
              </a:rPr>
              <a:t>Agenda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018A474-A048-1957-B057-BC88BF4BF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746" y="1976180"/>
            <a:ext cx="9178506" cy="4351338"/>
          </a:xfrm>
        </p:spPr>
        <p:txBody>
          <a:bodyPr>
            <a:normAutofit/>
          </a:bodyPr>
          <a:lstStyle/>
          <a:p>
            <a:pPr indent="-540000"/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Formål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avgrensning</a:t>
            </a:r>
            <a:endParaRPr lang="en-US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Systembeskrivelse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lastmekanismer</a:t>
            </a:r>
            <a:endParaRPr lang="en-US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Kunnskapsgrunnlag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verifikasjonskjede</a:t>
            </a:r>
            <a:endParaRPr lang="en-US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Dimensjonering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redundans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bend</a:t>
            </a:r>
          </a:p>
          <a:p>
            <a:pPr indent="-540000"/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Langtidsegenskaper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feltdata</a:t>
            </a:r>
            <a:endParaRPr lang="en-US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Miljømessig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kjemisk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stabilitet</a:t>
            </a:r>
            <a:endParaRPr lang="en-US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Prosesskontroll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kvalitetssikring</a:t>
            </a:r>
            <a:endParaRPr lang="en-US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	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Teknisk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vedlegg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(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beregningsdetaljer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 NTNU-</a:t>
            </a:r>
            <a:r>
              <a:rPr lang="en-US" dirty="0" err="1">
                <a:solidFill>
                  <a:srgbClr val="015085"/>
                </a:solidFill>
                <a:latin typeface="Candara" panose="020E0502030303020204" pitchFamily="34" charset="0"/>
              </a:rPr>
              <a:t>arbeid</a:t>
            </a:r>
            <a:r>
              <a:rPr lang="en-US" dirty="0">
                <a:solidFill>
                  <a:srgbClr val="015085"/>
                </a:solidFill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A7C83D-1D83-5C1D-7E3C-82DCF8609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422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A53AE5C-F0E0-EFC4-2F32-286000BB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andara" panose="020E0502030303020204" pitchFamily="34" charset="0"/>
              </a:rPr>
              <a:t>Akademisk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verifikasjon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43A76E-0AA8-3030-AF1D-17F677A1A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1338" indent="-482600"/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NTNU 1 </a:t>
            </a:r>
            <a:r>
              <a:rPr lang="nb-NO" sz="1900" dirty="0" err="1">
                <a:solidFill>
                  <a:srgbClr val="015085"/>
                </a:solidFill>
                <a:latin typeface="Candara" panose="020E0502030303020204" pitchFamily="34" charset="0"/>
              </a:rPr>
              <a:t>Aaker</a:t>
            </a:r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, S. L., 2017. </a:t>
            </a:r>
            <a:r>
              <a:rPr lang="nb-NO" sz="1900" i="1" dirty="0">
                <a:solidFill>
                  <a:srgbClr val="015085"/>
                </a:solidFill>
                <a:latin typeface="Candara" panose="020E0502030303020204" pitchFamily="34" charset="0"/>
              </a:rPr>
              <a:t>Forankring av bend på rørgater med PU-skum. </a:t>
            </a:r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Trondheim: NTNU.</a:t>
            </a:r>
          </a:p>
          <a:p>
            <a:pPr marL="541338" indent="-482600"/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NTNU 2 Johnsen, N., 2016. </a:t>
            </a:r>
            <a:r>
              <a:rPr lang="nb-NO" sz="1900" i="1" dirty="0">
                <a:solidFill>
                  <a:srgbClr val="015085"/>
                </a:solidFill>
                <a:latin typeface="Candara" panose="020E0502030303020204" pitchFamily="34" charset="0"/>
              </a:rPr>
              <a:t>Legging av rørgater med PU-skum som </a:t>
            </a:r>
            <a:r>
              <a:rPr lang="nb-NO" sz="1900" i="1" dirty="0" err="1">
                <a:solidFill>
                  <a:srgbClr val="015085"/>
                </a:solidFill>
                <a:latin typeface="Candara" panose="020E0502030303020204" pitchFamily="34" charset="0"/>
              </a:rPr>
              <a:t>omfylling</a:t>
            </a:r>
            <a:r>
              <a:rPr lang="nb-NO" sz="1900" i="1" dirty="0">
                <a:solidFill>
                  <a:srgbClr val="015085"/>
                </a:solidFill>
                <a:latin typeface="Candara" panose="020E0502030303020204" pitchFamily="34" charset="0"/>
              </a:rPr>
              <a:t>. </a:t>
            </a:r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Trondheim: NTNU.</a:t>
            </a:r>
          </a:p>
          <a:p>
            <a:pPr marL="541338" indent="-482600"/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NTNU 3 T. </a:t>
            </a:r>
            <a:r>
              <a:rPr lang="nb-NO" sz="1900" dirty="0" err="1">
                <a:solidFill>
                  <a:srgbClr val="015085"/>
                </a:solidFill>
                <a:latin typeface="Candara" panose="020E0502030303020204" pitchFamily="34" charset="0"/>
              </a:rPr>
              <a:t>Oxhovd</a:t>
            </a:r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nb-NO" sz="1900" dirty="0" err="1">
                <a:solidFill>
                  <a:srgbClr val="015085"/>
                </a:solidFill>
                <a:latin typeface="Candara" panose="020E0502030303020204" pitchFamily="34" charset="0"/>
              </a:rPr>
              <a:t>Svalesen</a:t>
            </a:r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 2015. </a:t>
            </a:r>
            <a:r>
              <a:rPr lang="nb-NO" sz="1900" i="1" dirty="0" err="1">
                <a:solidFill>
                  <a:srgbClr val="015085"/>
                </a:solidFill>
                <a:latin typeface="Candara" panose="020E0502030303020204" pitchFamily="34" charset="0"/>
              </a:rPr>
              <a:t>Omfyllingsmasser</a:t>
            </a:r>
            <a:r>
              <a:rPr lang="nb-NO" sz="1900" i="1" dirty="0">
                <a:solidFill>
                  <a:srgbClr val="015085"/>
                </a:solidFill>
                <a:latin typeface="Candara" panose="020E0502030303020204" pitchFamily="34" charset="0"/>
              </a:rPr>
              <a:t> for </a:t>
            </a:r>
            <a:r>
              <a:rPr lang="nb-NO" sz="1900" i="1" dirty="0" err="1">
                <a:solidFill>
                  <a:srgbClr val="015085"/>
                </a:solidFill>
                <a:latin typeface="Candara" panose="020E0502030303020204" pitchFamily="34" charset="0"/>
              </a:rPr>
              <a:t>røyrgater</a:t>
            </a:r>
            <a:r>
              <a:rPr lang="nb-NO" sz="1900" i="1" dirty="0">
                <a:solidFill>
                  <a:srgbClr val="015085"/>
                </a:solidFill>
                <a:latin typeface="Candara" panose="020E0502030303020204" pitchFamily="34" charset="0"/>
              </a:rPr>
              <a:t> i bratt terreng. </a:t>
            </a:r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Trondheim</a:t>
            </a:r>
            <a:r>
              <a:rPr lang="nb-NO" sz="1900">
                <a:solidFill>
                  <a:srgbClr val="015085"/>
                </a:solidFill>
                <a:latin typeface="Candara" panose="020E0502030303020204" pitchFamily="34" charset="0"/>
              </a:rPr>
              <a:t>: NTNU</a:t>
            </a:r>
            <a:endParaRPr lang="nb-NO" sz="19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541338" lvl="0" indent="-482600"/>
            <a:r>
              <a:rPr lang="en-GB" sz="1900" dirty="0">
                <a:solidFill>
                  <a:srgbClr val="015085"/>
                </a:solidFill>
                <a:latin typeface="Candara" panose="020E0502030303020204" pitchFamily="34" charset="0"/>
              </a:rPr>
              <a:t>Paper ICOLD 2018 L. Lia, </a:t>
            </a:r>
            <a:r>
              <a:rPr lang="en-GB" sz="1900" i="1" dirty="0">
                <a:solidFill>
                  <a:srgbClr val="015085"/>
                </a:solidFill>
                <a:latin typeface="Candara" panose="020E0502030303020204" pitchFamily="34" charset="0"/>
              </a:rPr>
              <a:t>Performance of PU-foam as anchoring for penstocks</a:t>
            </a:r>
            <a:endParaRPr lang="nb-NO" sz="19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541338" indent="-482600"/>
            <a:r>
              <a:rPr lang="en-GB" sz="1900" dirty="0">
                <a:solidFill>
                  <a:srgbClr val="015085"/>
                </a:solidFill>
                <a:latin typeface="Candara" panose="020E0502030303020204" pitchFamily="34" charset="0"/>
              </a:rPr>
              <a:t>Paper HYDRO 2017</a:t>
            </a:r>
            <a:r>
              <a:rPr lang="en-GB" sz="1900" i="1" dirty="0">
                <a:solidFill>
                  <a:srgbClr val="015085"/>
                </a:solidFill>
                <a:latin typeface="Candara" panose="020E0502030303020204" pitchFamily="34" charset="0"/>
              </a:rPr>
              <a:t>. </a:t>
            </a:r>
            <a:r>
              <a:rPr lang="en-GB" sz="1900" dirty="0">
                <a:solidFill>
                  <a:srgbClr val="015085"/>
                </a:solidFill>
                <a:latin typeface="Candara" panose="020E0502030303020204" pitchFamily="34" charset="0"/>
              </a:rPr>
              <a:t>T. </a:t>
            </a:r>
            <a:r>
              <a:rPr lang="en-GB" sz="1900" dirty="0" err="1">
                <a:solidFill>
                  <a:srgbClr val="015085"/>
                </a:solidFill>
                <a:latin typeface="Candara" panose="020E0502030303020204" pitchFamily="34" charset="0"/>
              </a:rPr>
              <a:t>Oxhovd</a:t>
            </a:r>
            <a:r>
              <a:rPr lang="en-GB" sz="19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900" dirty="0" err="1">
                <a:solidFill>
                  <a:srgbClr val="015085"/>
                </a:solidFill>
                <a:latin typeface="Candara" panose="020E0502030303020204" pitchFamily="34" charset="0"/>
              </a:rPr>
              <a:t>Svalesen</a:t>
            </a:r>
            <a:r>
              <a:rPr lang="en-GB" sz="1900" dirty="0">
                <a:solidFill>
                  <a:srgbClr val="015085"/>
                </a:solidFill>
                <a:latin typeface="Candara" panose="020E0502030303020204" pitchFamily="34" charset="0"/>
              </a:rPr>
              <a:t> (Statkraft), G. Harris (inventor), M. Kullberg (</a:t>
            </a:r>
            <a:r>
              <a:rPr lang="en-GB" sz="1900" dirty="0" err="1">
                <a:solidFill>
                  <a:srgbClr val="015085"/>
                </a:solidFill>
                <a:latin typeface="Candara" panose="020E0502030303020204" pitchFamily="34" charset="0"/>
              </a:rPr>
              <a:t>Multiconsult</a:t>
            </a:r>
            <a:r>
              <a:rPr lang="en-GB" sz="1900" dirty="0">
                <a:solidFill>
                  <a:srgbClr val="015085"/>
                </a:solidFill>
                <a:latin typeface="Candara" panose="020E0502030303020204" pitchFamily="34" charset="0"/>
              </a:rPr>
              <a:t>), S. L. Aaker (NGKU), L. Lia NTNU</a:t>
            </a:r>
            <a:r>
              <a:rPr lang="en-GB" sz="1900" i="1" dirty="0">
                <a:solidFill>
                  <a:srgbClr val="015085"/>
                </a:solidFill>
                <a:latin typeface="Candara" panose="020E0502030303020204" pitchFamily="34" charset="0"/>
              </a:rPr>
              <a:t>, PU foam as anchoring for small hydro penstocks</a:t>
            </a:r>
            <a:endParaRPr lang="nb-NO" sz="19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59400" indent="0">
              <a:buNone/>
            </a:pPr>
            <a:endParaRPr lang="en-GB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2FC0908-DC40-7091-6ED6-5EA213F3E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298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49C51-5DEA-30F5-9FA1-974EBE200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429392-662E-7B1D-8994-70BF03AEE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055" y="835152"/>
            <a:ext cx="5839817" cy="1325563"/>
          </a:xfrm>
        </p:spPr>
        <p:txBody>
          <a:bodyPr>
            <a:normAutofit/>
          </a:bodyPr>
          <a:lstStyle/>
          <a:p>
            <a:pPr algn="ctr"/>
            <a:r>
              <a:rPr lang="en-GB" dirty="0" err="1">
                <a:latin typeface="Candara" panose="020E0502030303020204" pitchFamily="34" charset="0"/>
              </a:rPr>
              <a:t>Akademiske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resultater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sz="2000" dirty="0">
                <a:latin typeface="Candara" panose="020E0502030303020204" pitchFamily="34" charset="0"/>
              </a:rPr>
              <a:t>Tor </a:t>
            </a:r>
            <a:r>
              <a:rPr lang="en-GB" sz="2000" dirty="0" err="1">
                <a:latin typeface="Candara" panose="020E0502030303020204" pitchFamily="34" charset="0"/>
              </a:rPr>
              <a:t>Oxhovd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Svalesen</a:t>
            </a:r>
            <a:r>
              <a:rPr lang="en-GB" sz="2000" dirty="0">
                <a:latin typeface="Candara" panose="020E0502030303020204" pitchFamily="34" charset="0"/>
              </a:rPr>
              <a:t>: </a:t>
            </a:r>
            <a:r>
              <a:rPr lang="en-GB" sz="2000" dirty="0" err="1">
                <a:latin typeface="Candara" panose="020E0502030303020204" pitchFamily="34" charset="0"/>
              </a:rPr>
              <a:t>november</a:t>
            </a:r>
            <a:r>
              <a:rPr lang="en-GB" sz="2000" dirty="0">
                <a:latin typeface="Candara" panose="020E0502030303020204" pitchFamily="34" charset="0"/>
              </a:rPr>
              <a:t> 2015 </a:t>
            </a:r>
            <a:r>
              <a:rPr lang="en-GB" sz="2000" dirty="0" err="1">
                <a:latin typeface="Candara" panose="020E0502030303020204" pitchFamily="34" charset="0"/>
              </a:rPr>
              <a:t>Omfyllingsmasser</a:t>
            </a:r>
            <a:r>
              <a:rPr lang="en-GB" sz="2000" dirty="0">
                <a:latin typeface="Candara" panose="020E0502030303020204" pitchFamily="34" charset="0"/>
              </a:rPr>
              <a:t> for </a:t>
            </a:r>
            <a:r>
              <a:rPr lang="en-GB" sz="2000" dirty="0" err="1">
                <a:latin typeface="Candara" panose="020E0502030303020204" pitchFamily="34" charset="0"/>
              </a:rPr>
              <a:t>røyrgater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i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bratt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terreng</a:t>
            </a:r>
            <a:endParaRPr lang="en-GB" sz="2000" dirty="0">
              <a:latin typeface="Candara" panose="020E0502030303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620063-9466-9316-49CE-739099E2A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7962"/>
            <a:ext cx="10515600" cy="3726976"/>
          </a:xfrm>
        </p:spPr>
        <p:txBody>
          <a:bodyPr>
            <a:normAutofit/>
          </a:bodyPr>
          <a:lstStyle/>
          <a:p>
            <a:pPr marL="720000" indent="-540000">
              <a:buNone/>
            </a:pPr>
            <a:r>
              <a:rPr lang="nn-NO" sz="2400" b="1" dirty="0">
                <a:solidFill>
                  <a:srgbClr val="015085"/>
                </a:solidFill>
                <a:latin typeface="Candara" panose="020E0502030303020204" pitchFamily="34" charset="0"/>
              </a:rPr>
              <a:t>Arbeidet med masteroppgåva vil innehalde følgjande hovudpunkt:</a:t>
            </a:r>
          </a:p>
          <a:p>
            <a:pPr marL="720000" indent="-540000"/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Innhenting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grunnlagsmateriale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for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røyrgater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som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viser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variasjon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byggemetode,omfyllingsmasse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røyrtypar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.</a:t>
            </a:r>
          </a:p>
          <a:p>
            <a:pPr marL="720000" indent="-540000"/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Opplisting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gjennomgang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ulike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omfyllingsmassar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brukt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for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røyrgater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.</a:t>
            </a:r>
            <a:r>
              <a:rPr lang="nn-NO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</a:p>
          <a:p>
            <a:pPr marL="720000" indent="-540000"/>
            <a:r>
              <a:rPr lang="nn-NO" sz="2000" dirty="0">
                <a:solidFill>
                  <a:srgbClr val="015085"/>
                </a:solidFill>
                <a:latin typeface="Candara" panose="020E0502030303020204" pitchFamily="34" charset="0"/>
              </a:rPr>
              <a:t>Testing av eigenskapar mot røyr i ulike </a:t>
            </a:r>
            <a:r>
              <a:rPr lang="nn-NO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omfyllingsmassar</a:t>
            </a:r>
            <a:r>
              <a:rPr lang="nn-NO" sz="2000" dirty="0">
                <a:solidFill>
                  <a:srgbClr val="015085"/>
                </a:solidFill>
                <a:latin typeface="Candara" panose="020E0502030303020204" pitchFamily="34" charset="0"/>
              </a:rPr>
              <a:t>. </a:t>
            </a:r>
          </a:p>
          <a:p>
            <a:pPr marL="720000" indent="-540000"/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Gjennomføring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laboratorieforsøk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med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ulike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omfyllingsmassar</a:t>
            </a:r>
            <a:endParaRPr lang="en-GB" sz="20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720000" indent="-540000"/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Vurdering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kostnadsreduksjon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s.f.a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.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ulike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omfyllingsmassar</a:t>
            </a:r>
            <a:endParaRPr lang="en-GB" sz="20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720000" indent="-540000"/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Utarbeiding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forslag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til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testprogram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for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fullskala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testing</a:t>
            </a:r>
          </a:p>
          <a:p>
            <a:pPr marL="720000" indent="-540000"/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Forslag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til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eventuell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revisjon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retningslinje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for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bygging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nedgrovne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røyr</a:t>
            </a:r>
            <a:endParaRPr lang="en-GB" sz="20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pic>
        <p:nvPicPr>
          <p:cNvPr id="7" name="Bilde 6" descr="Et bilde som inneholder tekst, Font, skjermbilde, hvit&#10;&#10;KI-generert innhold kan være feil.">
            <a:extLst>
              <a:ext uri="{FF2B5EF4-FFF2-40B4-BE49-F238E27FC236}">
                <a16:creationId xmlns:a16="http://schemas.microsoft.com/office/drawing/2014/main" id="{28EB9774-B57C-CA20-F0FD-FD610E470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191" y="787879"/>
            <a:ext cx="2693350" cy="788547"/>
          </a:xfrm>
          <a:prstGeom prst="rect">
            <a:avLst/>
          </a:prstGeom>
        </p:spPr>
      </p:pic>
      <p:pic>
        <p:nvPicPr>
          <p:cNvPr id="9" name="Bilde 8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8DB48119-DED6-4B58-8CF7-922A7F890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9833" y="681037"/>
            <a:ext cx="991083" cy="30823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194094-62B6-41A7-FA40-DB685A36A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0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836C8-24CD-4FB8-EAD0-A6522EF76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, Font, skjermbilde, hvit&#10;&#10;KI-generert innhold kan være feil.">
            <a:extLst>
              <a:ext uri="{FF2B5EF4-FFF2-40B4-BE49-F238E27FC236}">
                <a16:creationId xmlns:a16="http://schemas.microsoft.com/office/drawing/2014/main" id="{06405471-99BE-51AD-0537-A5D06CBC9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319" y="1766441"/>
            <a:ext cx="2693350" cy="788547"/>
          </a:xfrm>
          <a:prstGeom prst="rect">
            <a:avLst/>
          </a:prstGeom>
        </p:spPr>
      </p:pic>
      <p:pic>
        <p:nvPicPr>
          <p:cNvPr id="9" name="Bilde 8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8D3312A9-6360-FA0A-7CDD-F421D0372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9452" y="1343817"/>
            <a:ext cx="991083" cy="308231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D04127B9-FFDF-D060-A8C9-427BF172AECA}"/>
              </a:ext>
            </a:extLst>
          </p:cNvPr>
          <p:cNvSpPr txBox="1"/>
          <p:nvPr/>
        </p:nvSpPr>
        <p:spPr>
          <a:xfrm>
            <a:off x="891987" y="3143694"/>
            <a:ext cx="1067888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Det er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gjort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forsøk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med bruk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Polyuretan-skum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som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omfyllingsmateriale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rundt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nedgravde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nb-NO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rørgater. Disse forsøkene er gjort som enkle verifikasjonsforsøk i laboratoriet av grenseflaten</a:t>
            </a:r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nb-NO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PU-skum-jord. Resultatene fra forsøkene er at PU som er minst like god eller bedre enn dagens praksis med bruk av pukk og sorterte masser. Forsøkene indikerer skjærkapasitet i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grenseflaten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jord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-PU-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str.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orden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3 ganger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bedre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enn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grenseflaten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jord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-GRP,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ved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begynnende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bevegelse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/</a:t>
            </a:r>
            <a:r>
              <a:rPr lang="en-GB" sz="18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rotasjon</a:t>
            </a:r>
            <a:r>
              <a:rPr lang="en-GB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nb-NO" sz="18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Kompresjonstester viser at 2/3 av trykkstyrken er mobilisert etter bare 2% tøyning. Det betyr at en relativt liten deformasjon setter opp nok motstand til å bære rør og vannet inni.</a:t>
            </a:r>
            <a:endParaRPr lang="en-GB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2EE199E5-49AA-AA45-9EBA-6F4DE3AA2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055" y="835152"/>
            <a:ext cx="5839817" cy="1325563"/>
          </a:xfrm>
        </p:spPr>
        <p:txBody>
          <a:bodyPr>
            <a:normAutofit/>
          </a:bodyPr>
          <a:lstStyle/>
          <a:p>
            <a:pPr algn="ctr"/>
            <a:r>
              <a:rPr lang="en-GB" dirty="0" err="1">
                <a:latin typeface="Candara" panose="020E0502030303020204" pitchFamily="34" charset="0"/>
              </a:rPr>
              <a:t>Akademiske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resultater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sz="2000" dirty="0">
                <a:latin typeface="Candara" panose="020E0502030303020204" pitchFamily="34" charset="0"/>
              </a:rPr>
              <a:t>Tor </a:t>
            </a:r>
            <a:r>
              <a:rPr lang="en-GB" sz="2000" dirty="0" err="1">
                <a:latin typeface="Candara" panose="020E0502030303020204" pitchFamily="34" charset="0"/>
              </a:rPr>
              <a:t>Oxhovd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Svalesen</a:t>
            </a:r>
            <a:r>
              <a:rPr lang="en-GB" sz="2000" dirty="0">
                <a:latin typeface="Candara" panose="020E0502030303020204" pitchFamily="34" charset="0"/>
              </a:rPr>
              <a:t>: </a:t>
            </a:r>
            <a:r>
              <a:rPr lang="en-GB" sz="2000" dirty="0" err="1">
                <a:latin typeface="Candara" panose="020E0502030303020204" pitchFamily="34" charset="0"/>
              </a:rPr>
              <a:t>november</a:t>
            </a:r>
            <a:r>
              <a:rPr lang="en-GB" sz="2000" dirty="0">
                <a:latin typeface="Candara" panose="020E0502030303020204" pitchFamily="34" charset="0"/>
              </a:rPr>
              <a:t> 2015 </a:t>
            </a:r>
            <a:r>
              <a:rPr lang="en-GB" sz="2000" dirty="0" err="1">
                <a:latin typeface="Candara" panose="020E0502030303020204" pitchFamily="34" charset="0"/>
              </a:rPr>
              <a:t>Omfyllingsmasser</a:t>
            </a:r>
            <a:r>
              <a:rPr lang="en-GB" sz="2000" dirty="0">
                <a:latin typeface="Candara" panose="020E0502030303020204" pitchFamily="34" charset="0"/>
              </a:rPr>
              <a:t> for </a:t>
            </a:r>
            <a:r>
              <a:rPr lang="en-GB" sz="2000" dirty="0" err="1">
                <a:latin typeface="Candara" panose="020E0502030303020204" pitchFamily="34" charset="0"/>
              </a:rPr>
              <a:t>røyrgater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i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bratt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terreng</a:t>
            </a:r>
            <a:endParaRPr lang="en-GB" sz="2000" dirty="0">
              <a:latin typeface="Candara" panose="020E0502030303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14B2ECE-4726-5ED9-E450-E1E36912B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861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53B96-2470-F0F2-6F6F-57939554D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2ACEB30-59BC-4B87-D469-5B4FDB78B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206" y="2320646"/>
            <a:ext cx="10738952" cy="3620885"/>
          </a:xfrm>
        </p:spPr>
        <p:txBody>
          <a:bodyPr>
            <a:normAutofit/>
          </a:bodyPr>
          <a:lstStyle/>
          <a:p>
            <a:pPr marL="720000" indent="-540000">
              <a:buNone/>
            </a:pPr>
            <a:r>
              <a:rPr lang="nn-NO" b="1" dirty="0">
                <a:solidFill>
                  <a:srgbClr val="015085"/>
                </a:solidFill>
                <a:latin typeface="Candara" panose="020E0502030303020204" pitchFamily="34" charset="0"/>
              </a:rPr>
              <a:t>Arbeidet med masteroppgåva vil innehalde følgjande hovudpunkt:</a:t>
            </a:r>
          </a:p>
          <a:p>
            <a:pPr marL="720000" indent="-540000"/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Vurdering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arbeidet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som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vart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utført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2016 med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oppsummering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forslag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til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innhald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neste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fullskalatest</a:t>
            </a:r>
            <a:endParaRPr lang="en-GB" sz="24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720000" indent="-540000"/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Testing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kvalitet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på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utført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felt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2016 med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hovudvekt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på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:</a:t>
            </a:r>
          </a:p>
          <a:p>
            <a:pPr marL="1177200" lvl="2" indent="-540000"/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Fuktopptak</a:t>
            </a:r>
            <a:endParaRPr lang="en-GB" sz="18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1177200" lvl="2" indent="-540000"/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Eigenskaper</a:t>
            </a:r>
            <a:r>
              <a:rPr lang="en-GB" sz="18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når</a:t>
            </a:r>
            <a:r>
              <a:rPr lang="en-GB" sz="18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materialet</a:t>
            </a:r>
            <a:r>
              <a:rPr lang="en-GB" sz="1800" dirty="0">
                <a:solidFill>
                  <a:srgbClr val="015085"/>
                </a:solidFill>
                <a:latin typeface="Candara" panose="020E0502030303020204" pitchFamily="34" charset="0"/>
              </a:rPr>
              <a:t> er </a:t>
            </a:r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frose</a:t>
            </a:r>
            <a:endParaRPr lang="en-GB" sz="18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1177200" lvl="2" indent="-540000"/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Utvikling</a:t>
            </a:r>
            <a:r>
              <a:rPr lang="en-GB" sz="18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18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eigenskapar</a:t>
            </a:r>
            <a:r>
              <a:rPr lang="en-GB" sz="18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18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akselererte</a:t>
            </a:r>
            <a:r>
              <a:rPr lang="en-GB" sz="18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fryse</a:t>
            </a:r>
            <a:r>
              <a:rPr lang="en-GB" sz="1800" dirty="0">
                <a:solidFill>
                  <a:srgbClr val="015085"/>
                </a:solidFill>
                <a:latin typeface="Candara" panose="020E0502030303020204" pitchFamily="34" charset="0"/>
              </a:rPr>
              <a:t>/tine-</a:t>
            </a:r>
            <a:r>
              <a:rPr lang="en-GB" sz="1800" dirty="0" err="1">
                <a:solidFill>
                  <a:srgbClr val="015085"/>
                </a:solidFill>
                <a:latin typeface="Candara" panose="020E0502030303020204" pitchFamily="34" charset="0"/>
              </a:rPr>
              <a:t>forsøk</a:t>
            </a:r>
            <a:endParaRPr lang="en-GB" sz="18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720000" indent="-540000"/>
            <a:r>
              <a:rPr lang="nn-NO" sz="2400" dirty="0">
                <a:solidFill>
                  <a:srgbClr val="015085"/>
                </a:solidFill>
                <a:latin typeface="Candara" panose="020E0502030303020204" pitchFamily="34" charset="0"/>
              </a:rPr>
              <a:t>Forslag til retningslinjer for skumlegging i felt</a:t>
            </a:r>
          </a:p>
          <a:p>
            <a:pPr marL="720000" indent="-540000"/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Forslag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til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testprosedyre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for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sikring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kvalitet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på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felt</a:t>
            </a:r>
            <a:endParaRPr lang="en-GB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pic>
        <p:nvPicPr>
          <p:cNvPr id="5" name="Bilde 4" descr="Et bilde som inneholder tekst, Font, skjermbilde, hvit&#10;&#10;KI-generert innhold kan være feil.">
            <a:extLst>
              <a:ext uri="{FF2B5EF4-FFF2-40B4-BE49-F238E27FC236}">
                <a16:creationId xmlns:a16="http://schemas.microsoft.com/office/drawing/2014/main" id="{7ADA8374-FF7C-B951-E952-6D7B8D981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550" y="1490892"/>
            <a:ext cx="2825608" cy="669466"/>
          </a:xfrm>
          <a:prstGeom prst="rect">
            <a:avLst/>
          </a:prstGeom>
        </p:spPr>
      </p:pic>
      <p:pic>
        <p:nvPicPr>
          <p:cNvPr id="4" name="Bilde 3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57874605-3AB5-FF5E-8C11-90A1A2337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6384" y="1117470"/>
            <a:ext cx="991083" cy="308231"/>
          </a:xfrm>
          <a:prstGeom prst="rect">
            <a:avLst/>
          </a:prstGeom>
        </p:spPr>
      </p:pic>
      <p:sp>
        <p:nvSpPr>
          <p:cNvPr id="6" name="Tittel 1">
            <a:extLst>
              <a:ext uri="{FF2B5EF4-FFF2-40B4-BE49-F238E27FC236}">
                <a16:creationId xmlns:a16="http://schemas.microsoft.com/office/drawing/2014/main" id="{52F2F2B2-342D-1D40-54F9-3A0BB596EEDE}"/>
              </a:ext>
            </a:extLst>
          </p:cNvPr>
          <p:cNvSpPr txBox="1">
            <a:spLocks/>
          </p:cNvSpPr>
          <p:nvPr/>
        </p:nvSpPr>
        <p:spPr>
          <a:xfrm>
            <a:off x="1367890" y="608803"/>
            <a:ext cx="58398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151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dirty="0" err="1">
                <a:latin typeface="Candara" panose="020E0502030303020204" pitchFamily="34" charset="0"/>
              </a:rPr>
              <a:t>Akademiske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resultater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sz="2000" dirty="0">
                <a:latin typeface="Candara" panose="020E0502030303020204" pitchFamily="34" charset="0"/>
              </a:rPr>
              <a:t>Nina Johnsen: </a:t>
            </a:r>
            <a:r>
              <a:rPr lang="en-GB" sz="2000" dirty="0" err="1">
                <a:latin typeface="Candara" panose="020E0502030303020204" pitchFamily="34" charset="0"/>
              </a:rPr>
              <a:t>juni</a:t>
            </a:r>
            <a:r>
              <a:rPr lang="en-GB" sz="2000" dirty="0">
                <a:latin typeface="Candara" panose="020E0502030303020204" pitchFamily="34" charset="0"/>
              </a:rPr>
              <a:t> 2017 – Legging </a:t>
            </a:r>
            <a:r>
              <a:rPr lang="en-GB" sz="2000" dirty="0" err="1">
                <a:latin typeface="Candara" panose="020E0502030303020204" pitchFamily="34" charset="0"/>
              </a:rPr>
              <a:t>av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rørgater</a:t>
            </a:r>
            <a:r>
              <a:rPr lang="en-GB" sz="2000" dirty="0">
                <a:latin typeface="Candara" panose="020E0502030303020204" pitchFamily="34" charset="0"/>
              </a:rPr>
              <a:t> med PU-</a:t>
            </a:r>
            <a:r>
              <a:rPr lang="en-GB" sz="2000" dirty="0" err="1">
                <a:latin typeface="Candara" panose="020E0502030303020204" pitchFamily="34" charset="0"/>
              </a:rPr>
              <a:t>skum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som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omfylling</a:t>
            </a:r>
            <a:endParaRPr lang="en-GB" sz="2000" dirty="0">
              <a:latin typeface="Candara" panose="020E0502030303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1621369-FEE7-F709-8727-BE2CAB915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357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B391C-F366-5A5C-BC40-BC08321FD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20ACEBA-F451-5860-DADF-7D8BF5919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604" y="2359370"/>
            <a:ext cx="10515600" cy="3466310"/>
          </a:xfrm>
        </p:spPr>
        <p:txBody>
          <a:bodyPr>
            <a:normAutofit/>
          </a:bodyPr>
          <a:lstStyle/>
          <a:p>
            <a:pPr marL="720000" indent="-540000">
              <a:buNone/>
            </a:pPr>
            <a:r>
              <a:rPr lang="nn-NO" b="1" dirty="0">
                <a:solidFill>
                  <a:srgbClr val="015085"/>
                </a:solidFill>
                <a:latin typeface="Candara" panose="020E0502030303020204" pitchFamily="34" charset="0"/>
              </a:rPr>
              <a:t>Arbeidet med masteroppgåva vil innehalde følgjande hovudpunkt:</a:t>
            </a:r>
          </a:p>
          <a:p>
            <a:pPr marL="720000" indent="-540000"/>
            <a:r>
              <a:rPr lang="nn-NO" sz="2400" dirty="0">
                <a:solidFill>
                  <a:srgbClr val="015085"/>
                </a:solidFill>
                <a:latin typeface="Candara" panose="020E0502030303020204" pitchFamily="34" charset="0"/>
              </a:rPr>
              <a:t>Måling og vurdering av deformasjonar og bevegelse i bend på røyrgata til Lille Måsevann som vart bygd i 2016.</a:t>
            </a:r>
          </a:p>
          <a:p>
            <a:pPr marL="720000" indent="-540000"/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Utvikling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bygging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ein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testrigg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for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skalaforsøk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bend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laboratoriet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.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Gjennomføring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testar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med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kraftopptak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bend.</a:t>
            </a:r>
          </a:p>
          <a:p>
            <a:pPr marL="720000" indent="-540000"/>
            <a:r>
              <a:rPr lang="nn-NO" sz="2400" dirty="0">
                <a:solidFill>
                  <a:srgbClr val="015085"/>
                </a:solidFill>
                <a:latin typeface="Candara" panose="020E0502030303020204" pitchFamily="34" charset="0"/>
              </a:rPr>
              <a:t>Testing av heft mellom skum og røyr i laboratoriet, med variasjon i parametrar som r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øyrtype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,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temperatur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,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overflate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, priming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m.fl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.</a:t>
            </a:r>
          </a:p>
          <a:p>
            <a:pPr marL="720000" indent="-540000"/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Utarbeiding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retningslinjer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for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bygging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bend 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forankra</a:t>
            </a:r>
            <a:r>
              <a:rPr lang="en-GB" sz="2400" dirty="0">
                <a:solidFill>
                  <a:srgbClr val="015085"/>
                </a:solidFill>
                <a:latin typeface="Candara" panose="020E0502030303020204" pitchFamily="34" charset="0"/>
              </a:rPr>
              <a:t> med PU-</a:t>
            </a:r>
            <a:r>
              <a:rPr lang="en-GB" sz="240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endParaRPr lang="en-GB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pic>
        <p:nvPicPr>
          <p:cNvPr id="5" name="Bilde 4" descr="Et bilde som inneholder tekst, Font, skjermbilde, hvit&#10;&#10;KI-generert innhold kan være feil.">
            <a:extLst>
              <a:ext uri="{FF2B5EF4-FFF2-40B4-BE49-F238E27FC236}">
                <a16:creationId xmlns:a16="http://schemas.microsoft.com/office/drawing/2014/main" id="{77F3B941-31C2-7F33-7186-5AB2B26D5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4894" y="1506747"/>
            <a:ext cx="2825608" cy="669466"/>
          </a:xfrm>
          <a:prstGeom prst="rect">
            <a:avLst/>
          </a:prstGeom>
        </p:spPr>
      </p:pic>
      <p:pic>
        <p:nvPicPr>
          <p:cNvPr id="4" name="Bilde 3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B465F41D-434E-5C42-F0F5-DD2901652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2392" y="1169474"/>
            <a:ext cx="991083" cy="308231"/>
          </a:xfrm>
          <a:prstGeom prst="rect">
            <a:avLst/>
          </a:prstGeom>
        </p:spPr>
      </p:pic>
      <p:sp>
        <p:nvSpPr>
          <p:cNvPr id="6" name="Tittel 1">
            <a:extLst>
              <a:ext uri="{FF2B5EF4-FFF2-40B4-BE49-F238E27FC236}">
                <a16:creationId xmlns:a16="http://schemas.microsoft.com/office/drawing/2014/main" id="{3A15DF3B-6756-E7B6-4686-ACF388BDE0B4}"/>
              </a:ext>
            </a:extLst>
          </p:cNvPr>
          <p:cNvSpPr txBox="1">
            <a:spLocks/>
          </p:cNvSpPr>
          <p:nvPr/>
        </p:nvSpPr>
        <p:spPr>
          <a:xfrm>
            <a:off x="1268588" y="597991"/>
            <a:ext cx="58398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151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dirty="0" err="1">
                <a:latin typeface="Candara" panose="020E0502030303020204" pitchFamily="34" charset="0"/>
              </a:rPr>
              <a:t>Akademiske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resultater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sz="2000" dirty="0">
                <a:latin typeface="Candara" panose="020E0502030303020204" pitchFamily="34" charset="0"/>
              </a:rPr>
              <a:t>Stian </a:t>
            </a:r>
            <a:r>
              <a:rPr lang="en-GB" sz="2000" dirty="0" err="1">
                <a:latin typeface="Candara" panose="020E0502030303020204" pitchFamily="34" charset="0"/>
              </a:rPr>
              <a:t>Løbø</a:t>
            </a:r>
            <a:r>
              <a:rPr lang="en-GB" sz="2000" dirty="0">
                <a:latin typeface="Candara" panose="020E0502030303020204" pitchFamily="34" charset="0"/>
              </a:rPr>
              <a:t> Aaker: </a:t>
            </a:r>
            <a:r>
              <a:rPr lang="en-GB" sz="2000" dirty="0" err="1">
                <a:latin typeface="Candara" panose="020E0502030303020204" pitchFamily="34" charset="0"/>
              </a:rPr>
              <a:t>juni</a:t>
            </a:r>
            <a:r>
              <a:rPr lang="en-GB" sz="2000" dirty="0">
                <a:latin typeface="Candara" panose="020E0502030303020204" pitchFamily="34" charset="0"/>
              </a:rPr>
              <a:t> 2017 – </a:t>
            </a:r>
            <a:r>
              <a:rPr lang="en-GB" sz="2000" dirty="0" err="1">
                <a:latin typeface="Candara" panose="020E0502030303020204" pitchFamily="34" charset="0"/>
              </a:rPr>
              <a:t>Forankring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av</a:t>
            </a:r>
            <a:r>
              <a:rPr lang="en-GB" sz="2000" dirty="0">
                <a:latin typeface="Candara" panose="020E0502030303020204" pitchFamily="34" charset="0"/>
              </a:rPr>
              <a:t> bend </a:t>
            </a:r>
            <a:r>
              <a:rPr lang="en-GB" sz="2000" dirty="0" err="1">
                <a:latin typeface="Candara" panose="020E0502030303020204" pitchFamily="34" charset="0"/>
              </a:rPr>
              <a:t>på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rørgater</a:t>
            </a:r>
            <a:r>
              <a:rPr lang="en-GB" sz="2000" dirty="0">
                <a:latin typeface="Candara" panose="020E0502030303020204" pitchFamily="34" charset="0"/>
              </a:rPr>
              <a:t> med PU-</a:t>
            </a:r>
            <a:r>
              <a:rPr lang="en-GB" sz="2000" dirty="0" err="1">
                <a:latin typeface="Candara" panose="020E0502030303020204" pitchFamily="34" charset="0"/>
              </a:rPr>
              <a:t>skum</a:t>
            </a:r>
            <a:endParaRPr lang="en-GB" sz="2000" dirty="0">
              <a:latin typeface="Candara" panose="020E0502030303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C74AFDD-DBA3-B117-3EAA-0BA780F0C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809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A5F1C-E55C-FEBC-6DEE-2B19F314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tekst, Font, skjermbilde, hvit&#10;&#10;KI-generert innhold kan være feil.">
            <a:extLst>
              <a:ext uri="{FF2B5EF4-FFF2-40B4-BE49-F238E27FC236}">
                <a16:creationId xmlns:a16="http://schemas.microsoft.com/office/drawing/2014/main" id="{4BE753DD-BBA1-BAD6-8B2C-19C721BAB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7678" y="1338133"/>
            <a:ext cx="2825608" cy="669466"/>
          </a:xfrm>
          <a:prstGeom prst="rect">
            <a:avLst/>
          </a:prstGeom>
        </p:spPr>
      </p:pic>
      <p:pic>
        <p:nvPicPr>
          <p:cNvPr id="4" name="Bilde 3" descr="Et bilde som inneholder tekst, Font, logo, Grafikk&#10;&#10;KI-generert innhold kan være feil.">
            <a:extLst>
              <a:ext uri="{FF2B5EF4-FFF2-40B4-BE49-F238E27FC236}">
                <a16:creationId xmlns:a16="http://schemas.microsoft.com/office/drawing/2014/main" id="{B4E0AF3A-E8DA-CAE7-6058-D93287758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111" y="940810"/>
            <a:ext cx="991083" cy="308231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B09005A9-599B-4B09-71AE-E80F1AFC7A9B}"/>
              </a:ext>
            </a:extLst>
          </p:cNvPr>
          <p:cNvSpPr txBox="1"/>
          <p:nvPr/>
        </p:nvSpPr>
        <p:spPr>
          <a:xfrm>
            <a:off x="800869" y="2101737"/>
            <a:ext cx="1076415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Et av bendene ved Lille Måsevann pumpestasjon ble instrumentert med ekstensometre. To separate målinger ble utført med seks måneders mellomrom. Resultatene fra målingene viser 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like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verdier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deformasjoner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ved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maksimal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last. Det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aktuelle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bendet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har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forflyttet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seg 0,2 mm </a:t>
            </a:r>
            <a:r>
              <a:rPr lang="nb-NO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i aksial retning. De målte deformasjonene tyder på at skummet kun tar opp en liten andel av kreftene i bendet. Dette tyder på en overkapasitet og tillagt sikkerhet i skumlagte bend som ikke tas med i dimensjonering og planlegging.</a:t>
            </a:r>
          </a:p>
          <a:p>
            <a:pPr algn="l"/>
            <a:endParaRPr lang="en-GB" sz="1600" b="0" i="0" u="none" strike="noStrike" baseline="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algn="l"/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Forsøk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heftkapasitet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mellom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rør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er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utført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med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endring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parameterne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overflatetemperatur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på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røroverflaten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,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herdetid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,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rørtype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pussing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rør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.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Herdetiden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til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skummet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temperaturen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på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røroverflaten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har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størst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innvirkning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på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heftkapasiteten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.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lagt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ved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rørtemperatur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på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22 °C med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herdetid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14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døgn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gir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heftkapasitet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 = 182 kPa.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Oppvarming</a:t>
            </a:r>
            <a:endParaRPr lang="en-GB" sz="1600" b="0" i="0" u="none" strike="noStrike" baseline="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algn="l"/>
            <a:r>
              <a:rPr lang="nb-NO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av røroverflaten til &gt;40 °C og herdetid en time gir umiddelbar økning i heftkapasitet  = 171 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kPa.</a:t>
            </a:r>
          </a:p>
          <a:p>
            <a:pPr algn="l"/>
            <a:endParaRPr lang="nb-NO" sz="1600" b="0" i="0" u="none" strike="noStrike" baseline="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algn="l"/>
            <a:r>
              <a:rPr lang="nb-NO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Systematiske tester av bruddlast ble utført i Vassdragslaboratoriet på NTNU. Det er testet bruddlaster i bend med ulike skumtverrsnitt og bendvinkel. Totalt 11 forsøk er utført. Resultater fra forsøkene viser at økt skumtverrsnitt og bendvinkel gir større kapasitet i skumlagte bend.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Forankring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bend med PU-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vurderes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som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et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godt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alternativ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til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tradisjonell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forankring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nb-NO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med betongkloss. Det forutsetter derimot at utførende har god kunnskap om PU-skum og dens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begrensninger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b="0" i="0" u="none" strike="noStrike" baseline="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1600" b="0" i="0" u="none" strike="noStrike" baseline="0" dirty="0">
                <a:solidFill>
                  <a:srgbClr val="015085"/>
                </a:solidFill>
                <a:latin typeface="Candara" panose="020E0502030303020204" pitchFamily="34" charset="0"/>
              </a:rPr>
              <a:t> felt.</a:t>
            </a:r>
            <a:endParaRPr lang="en-GB" sz="16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0A20D9D8-114F-4F49-4251-F082ACCE7976}"/>
              </a:ext>
            </a:extLst>
          </p:cNvPr>
          <p:cNvSpPr txBox="1">
            <a:spLocks/>
          </p:cNvSpPr>
          <p:nvPr/>
        </p:nvSpPr>
        <p:spPr>
          <a:xfrm>
            <a:off x="1268588" y="597991"/>
            <a:ext cx="58398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151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dirty="0" err="1">
                <a:latin typeface="Candara" panose="020E0502030303020204" pitchFamily="34" charset="0"/>
              </a:rPr>
              <a:t>Akademiske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resultater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sz="2000" dirty="0">
                <a:latin typeface="Candara" panose="020E0502030303020204" pitchFamily="34" charset="0"/>
              </a:rPr>
              <a:t>Stian </a:t>
            </a:r>
            <a:r>
              <a:rPr lang="en-GB" sz="2000" dirty="0" err="1">
                <a:latin typeface="Candara" panose="020E0502030303020204" pitchFamily="34" charset="0"/>
              </a:rPr>
              <a:t>Løbø</a:t>
            </a:r>
            <a:r>
              <a:rPr lang="en-GB" sz="2000" dirty="0">
                <a:latin typeface="Candara" panose="020E0502030303020204" pitchFamily="34" charset="0"/>
              </a:rPr>
              <a:t> Aaker: </a:t>
            </a:r>
            <a:r>
              <a:rPr lang="en-GB" sz="2000" dirty="0" err="1">
                <a:latin typeface="Candara" panose="020E0502030303020204" pitchFamily="34" charset="0"/>
              </a:rPr>
              <a:t>juni</a:t>
            </a:r>
            <a:r>
              <a:rPr lang="en-GB" sz="2000" dirty="0">
                <a:latin typeface="Candara" panose="020E0502030303020204" pitchFamily="34" charset="0"/>
              </a:rPr>
              <a:t> 2017 – </a:t>
            </a:r>
            <a:r>
              <a:rPr lang="en-GB" sz="2000" dirty="0" err="1">
                <a:latin typeface="Candara" panose="020E0502030303020204" pitchFamily="34" charset="0"/>
              </a:rPr>
              <a:t>Forankring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av</a:t>
            </a:r>
            <a:r>
              <a:rPr lang="en-GB" sz="2000" dirty="0">
                <a:latin typeface="Candara" panose="020E0502030303020204" pitchFamily="34" charset="0"/>
              </a:rPr>
              <a:t> bend </a:t>
            </a:r>
            <a:r>
              <a:rPr lang="en-GB" sz="2000" dirty="0" err="1">
                <a:latin typeface="Candara" panose="020E0502030303020204" pitchFamily="34" charset="0"/>
              </a:rPr>
              <a:t>på</a:t>
            </a:r>
            <a:r>
              <a:rPr lang="en-GB" sz="2000" dirty="0">
                <a:latin typeface="Candara" panose="020E0502030303020204" pitchFamily="34" charset="0"/>
              </a:rPr>
              <a:t> </a:t>
            </a:r>
            <a:r>
              <a:rPr lang="en-GB" sz="2000" dirty="0" err="1">
                <a:latin typeface="Candara" panose="020E0502030303020204" pitchFamily="34" charset="0"/>
              </a:rPr>
              <a:t>rørgater</a:t>
            </a:r>
            <a:r>
              <a:rPr lang="en-GB" sz="2000" dirty="0">
                <a:latin typeface="Candara" panose="020E0502030303020204" pitchFamily="34" charset="0"/>
              </a:rPr>
              <a:t> med PU-</a:t>
            </a:r>
            <a:r>
              <a:rPr lang="en-GB" sz="2000" dirty="0" err="1">
                <a:latin typeface="Candara" panose="020E0502030303020204" pitchFamily="34" charset="0"/>
              </a:rPr>
              <a:t>skum</a:t>
            </a:r>
            <a:endParaRPr lang="en-GB" sz="2000" dirty="0">
              <a:latin typeface="Candara" panose="020E0502030303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9C99117-A248-89F8-CDEB-C357593B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6571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23073C-43F6-2F08-0132-B721CCAEF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55" y="629929"/>
            <a:ext cx="7763780" cy="1325563"/>
          </a:xfrm>
        </p:spPr>
        <p:txBody>
          <a:bodyPr/>
          <a:lstStyle/>
          <a:p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Beregningsmetodikk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rør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grøft</a:t>
            </a:r>
            <a:endParaRPr lang="en-GB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1F94A68E-281E-3676-EF83-5A7FF5356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"/>
          <a:stretch>
            <a:fillRect/>
          </a:stretch>
        </p:blipFill>
        <p:spPr>
          <a:xfrm>
            <a:off x="838200" y="1608444"/>
            <a:ext cx="7716695" cy="4338929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F71A6610-5CEE-5197-F5D3-D0F7199D01F0}"/>
              </a:ext>
            </a:extLst>
          </p:cNvPr>
          <p:cNvSpPr txBox="1"/>
          <p:nvPr/>
        </p:nvSpPr>
        <p:spPr>
          <a:xfrm>
            <a:off x="8035780" y="4774726"/>
            <a:ext cx="31642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Erstatter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graderte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masser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rørsone</a:t>
            </a:r>
            <a:endParaRPr lang="en-GB" sz="12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Unngår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vannførende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tverrsnitt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trundt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rør</a:t>
            </a:r>
            <a:endParaRPr lang="en-GB" sz="12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Mest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mulig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lik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opprinnelig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tilstand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terreng</a:t>
            </a:r>
            <a:endParaRPr lang="en-GB" sz="12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325EA39-9485-A86C-75CE-F55D6DF69ACE}"/>
              </a:ext>
            </a:extLst>
          </p:cNvPr>
          <p:cNvSpPr txBox="1"/>
          <p:nvPr/>
        </p:nvSpPr>
        <p:spPr>
          <a:xfrm>
            <a:off x="8341959" y="3691401"/>
            <a:ext cx="3490699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Statikk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likt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som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vanlig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rørgrøft</a:t>
            </a:r>
            <a:endParaRPr lang="en-GB" sz="12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Større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tverrsnitt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for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masseberegning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og</a:t>
            </a:r>
            <a:r>
              <a:rPr lang="en-GB" sz="12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200" dirty="0" err="1">
                <a:solidFill>
                  <a:srgbClr val="015085"/>
                </a:solidFill>
                <a:latin typeface="Candara" panose="020E0502030303020204" pitchFamily="34" charset="0"/>
              </a:rPr>
              <a:t>oppdrift</a:t>
            </a:r>
            <a:endParaRPr lang="en-GB" sz="12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C646B-1BF0-171C-EFAE-34165B834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753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20F0B-676D-6613-CC3A-2B65043B1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DBE094-A1B3-2CCC-D5B8-D011FA62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080" y="756193"/>
            <a:ext cx="10515600" cy="1325563"/>
          </a:xfrm>
        </p:spPr>
        <p:txBody>
          <a:bodyPr/>
          <a:lstStyle/>
          <a:p>
            <a:pPr algn="ctr"/>
            <a:r>
              <a:rPr lang="en-GB" dirty="0" err="1">
                <a:latin typeface="Candara" panose="020E0502030303020204" pitchFamily="34" charset="0"/>
              </a:rPr>
              <a:t>Beregningsmetodikk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rør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i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grøft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sz="3200" dirty="0" err="1">
                <a:latin typeface="Candara" panose="020E0502030303020204" pitchFamily="34" charset="0"/>
              </a:rPr>
              <a:t>Rørene</a:t>
            </a:r>
            <a:r>
              <a:rPr lang="en-GB" sz="3200" dirty="0">
                <a:latin typeface="Candara" panose="020E0502030303020204" pitchFamily="34" charset="0"/>
              </a:rPr>
              <a:t> </a:t>
            </a:r>
            <a:r>
              <a:rPr lang="en-GB" sz="3200" dirty="0" err="1">
                <a:latin typeface="Candara" panose="020E0502030303020204" pitchFamily="34" charset="0"/>
              </a:rPr>
              <a:t>blir</a:t>
            </a:r>
            <a:r>
              <a:rPr lang="en-GB" sz="3200" dirty="0">
                <a:latin typeface="Candara" panose="020E0502030303020204" pitchFamily="34" charset="0"/>
              </a:rPr>
              <a:t> </a:t>
            </a:r>
            <a:r>
              <a:rPr lang="en-GB" sz="3200" dirty="0" err="1">
                <a:latin typeface="Candara" panose="020E0502030303020204" pitchFamily="34" charset="0"/>
              </a:rPr>
              <a:t>strekkfaste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829F7B7-D3B8-CE31-642C-228D551DC897}"/>
              </a:ext>
            </a:extLst>
          </p:cNvPr>
          <p:cNvSpPr/>
          <p:nvPr/>
        </p:nvSpPr>
        <p:spPr>
          <a:xfrm>
            <a:off x="3385281" y="2999482"/>
            <a:ext cx="511728" cy="209724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D8B4C964-3416-7641-E8AD-1F8FAF753549}"/>
              </a:ext>
            </a:extLst>
          </p:cNvPr>
          <p:cNvSpPr/>
          <p:nvPr/>
        </p:nvSpPr>
        <p:spPr>
          <a:xfrm>
            <a:off x="3712450" y="3125317"/>
            <a:ext cx="6048463" cy="18455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8B52524-D20E-55CE-6EA0-D2415FBFA37D}"/>
              </a:ext>
            </a:extLst>
          </p:cNvPr>
          <p:cNvSpPr/>
          <p:nvPr/>
        </p:nvSpPr>
        <p:spPr>
          <a:xfrm>
            <a:off x="9760913" y="3049816"/>
            <a:ext cx="45719" cy="20385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0C5D98B-C36A-136A-BDD7-05EBAFD55E61}"/>
              </a:ext>
            </a:extLst>
          </p:cNvPr>
          <p:cNvGrpSpPr/>
          <p:nvPr/>
        </p:nvGrpSpPr>
        <p:grpSpPr>
          <a:xfrm>
            <a:off x="9435141" y="3257051"/>
            <a:ext cx="209725" cy="1520898"/>
            <a:chOff x="9153787" y="2564541"/>
            <a:chExt cx="209725" cy="595619"/>
          </a:xfrm>
        </p:grpSpPr>
        <p:cxnSp>
          <p:nvCxnSpPr>
            <p:cNvPr id="10" name="Rett pilkobling 9">
              <a:extLst>
                <a:ext uri="{FF2B5EF4-FFF2-40B4-BE49-F238E27FC236}">
                  <a16:creationId xmlns:a16="http://schemas.microsoft.com/office/drawing/2014/main" id="{309EAB1E-77CD-C71B-9FB9-5EB2C78E1FF3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tt pilkobling 10">
              <a:extLst>
                <a:ext uri="{FF2B5EF4-FFF2-40B4-BE49-F238E27FC236}">
                  <a16:creationId xmlns:a16="http://schemas.microsoft.com/office/drawing/2014/main" id="{5A6020A9-0849-6A55-C598-2BB011F9C528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tt pilkobling 11">
              <a:extLst>
                <a:ext uri="{FF2B5EF4-FFF2-40B4-BE49-F238E27FC236}">
                  <a16:creationId xmlns:a16="http://schemas.microsoft.com/office/drawing/2014/main" id="{340590E3-CDED-70F5-AEE0-D334870FA04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tt pilkobling 12">
              <a:extLst>
                <a:ext uri="{FF2B5EF4-FFF2-40B4-BE49-F238E27FC236}">
                  <a16:creationId xmlns:a16="http://schemas.microsoft.com/office/drawing/2014/main" id="{20473F4E-12A5-5048-71D2-9631F82B28B2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pilkobling 13">
              <a:extLst>
                <a:ext uri="{FF2B5EF4-FFF2-40B4-BE49-F238E27FC236}">
                  <a16:creationId xmlns:a16="http://schemas.microsoft.com/office/drawing/2014/main" id="{AAB79643-0558-9AC6-9968-BA6957F2104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19843458-CECB-2361-E12D-A5BEACC8AD0F}"/>
              </a:ext>
            </a:extLst>
          </p:cNvPr>
          <p:cNvGrpSpPr/>
          <p:nvPr/>
        </p:nvGrpSpPr>
        <p:grpSpPr>
          <a:xfrm rot="16200000">
            <a:off x="4778552" y="2496601"/>
            <a:ext cx="209725" cy="1520898"/>
            <a:chOff x="9153787" y="2564541"/>
            <a:chExt cx="209725" cy="595619"/>
          </a:xfrm>
        </p:grpSpPr>
        <p:cxnSp>
          <p:nvCxnSpPr>
            <p:cNvPr id="17" name="Rett pilkobling 16">
              <a:extLst>
                <a:ext uri="{FF2B5EF4-FFF2-40B4-BE49-F238E27FC236}">
                  <a16:creationId xmlns:a16="http://schemas.microsoft.com/office/drawing/2014/main" id="{F5FFE988-89D9-6FB7-1B1D-36C08F19A50F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pilkobling 17">
              <a:extLst>
                <a:ext uri="{FF2B5EF4-FFF2-40B4-BE49-F238E27FC236}">
                  <a16:creationId xmlns:a16="http://schemas.microsoft.com/office/drawing/2014/main" id="{71CB502A-E2ED-E75A-722C-7E3C6A9AAC3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pilkobling 18">
              <a:extLst>
                <a:ext uri="{FF2B5EF4-FFF2-40B4-BE49-F238E27FC236}">
                  <a16:creationId xmlns:a16="http://schemas.microsoft.com/office/drawing/2014/main" id="{499D4DFB-16E5-53C8-9B77-6373FC627056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kobling 19">
              <a:extLst>
                <a:ext uri="{FF2B5EF4-FFF2-40B4-BE49-F238E27FC236}">
                  <a16:creationId xmlns:a16="http://schemas.microsoft.com/office/drawing/2014/main" id="{A9896D54-F62B-1C01-A352-317409FABC94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pilkobling 20">
              <a:extLst>
                <a:ext uri="{FF2B5EF4-FFF2-40B4-BE49-F238E27FC236}">
                  <a16:creationId xmlns:a16="http://schemas.microsoft.com/office/drawing/2014/main" id="{45AFEC1D-5B0F-1EAE-4F88-07446C5156D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15A3B8F0-B214-728B-3742-70B1C4E18EA4}"/>
              </a:ext>
            </a:extLst>
          </p:cNvPr>
          <p:cNvGrpSpPr/>
          <p:nvPr/>
        </p:nvGrpSpPr>
        <p:grpSpPr>
          <a:xfrm rot="16200000">
            <a:off x="6609694" y="2496601"/>
            <a:ext cx="209725" cy="1520898"/>
            <a:chOff x="9153787" y="2564541"/>
            <a:chExt cx="209725" cy="595619"/>
          </a:xfrm>
        </p:grpSpPr>
        <p:cxnSp>
          <p:nvCxnSpPr>
            <p:cNvPr id="23" name="Rett pilkobling 22">
              <a:extLst>
                <a:ext uri="{FF2B5EF4-FFF2-40B4-BE49-F238E27FC236}">
                  <a16:creationId xmlns:a16="http://schemas.microsoft.com/office/drawing/2014/main" id="{1EEEA0FA-CC7C-A040-66AF-02B6E0ED153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tt pilkobling 23">
              <a:extLst>
                <a:ext uri="{FF2B5EF4-FFF2-40B4-BE49-F238E27FC236}">
                  <a16:creationId xmlns:a16="http://schemas.microsoft.com/office/drawing/2014/main" id="{6214549F-EFD3-7C5D-E0B6-AF426F3CEDA7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tt pilkobling 24">
              <a:extLst>
                <a:ext uri="{FF2B5EF4-FFF2-40B4-BE49-F238E27FC236}">
                  <a16:creationId xmlns:a16="http://schemas.microsoft.com/office/drawing/2014/main" id="{D3BB1B20-BAD7-2163-FC7D-77913DCB358B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pilkobling 25">
              <a:extLst>
                <a:ext uri="{FF2B5EF4-FFF2-40B4-BE49-F238E27FC236}">
                  <a16:creationId xmlns:a16="http://schemas.microsoft.com/office/drawing/2014/main" id="{4CDB2AE1-4D39-4422-50F0-BC27C4DCCC0E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pilkobling 26">
              <a:extLst>
                <a:ext uri="{FF2B5EF4-FFF2-40B4-BE49-F238E27FC236}">
                  <a16:creationId xmlns:a16="http://schemas.microsoft.com/office/drawing/2014/main" id="{FCAC3E75-31CD-E4E0-DC66-E74A8C35B3B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e 27">
            <a:extLst>
              <a:ext uri="{FF2B5EF4-FFF2-40B4-BE49-F238E27FC236}">
                <a16:creationId xmlns:a16="http://schemas.microsoft.com/office/drawing/2014/main" id="{38659273-B813-8F46-35B7-F7EAA785436C}"/>
              </a:ext>
            </a:extLst>
          </p:cNvPr>
          <p:cNvGrpSpPr/>
          <p:nvPr/>
        </p:nvGrpSpPr>
        <p:grpSpPr>
          <a:xfrm rot="16200000">
            <a:off x="8453781" y="2496601"/>
            <a:ext cx="209725" cy="1520898"/>
            <a:chOff x="9153787" y="2564541"/>
            <a:chExt cx="209725" cy="595619"/>
          </a:xfrm>
        </p:grpSpPr>
        <p:cxnSp>
          <p:nvCxnSpPr>
            <p:cNvPr id="29" name="Rett pilkobling 28">
              <a:extLst>
                <a:ext uri="{FF2B5EF4-FFF2-40B4-BE49-F238E27FC236}">
                  <a16:creationId xmlns:a16="http://schemas.microsoft.com/office/drawing/2014/main" id="{DEF5A4C7-2E9E-50E6-F25F-FC534476D97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pilkobling 29">
              <a:extLst>
                <a:ext uri="{FF2B5EF4-FFF2-40B4-BE49-F238E27FC236}">
                  <a16:creationId xmlns:a16="http://schemas.microsoft.com/office/drawing/2014/main" id="{F3633E28-F4F2-13DC-4ACA-C9369A75DC5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pilkobling 30">
              <a:extLst>
                <a:ext uri="{FF2B5EF4-FFF2-40B4-BE49-F238E27FC236}">
                  <a16:creationId xmlns:a16="http://schemas.microsoft.com/office/drawing/2014/main" id="{AE111FDE-539B-5A02-6C5F-4D1CED9B6FB6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pilkobling 31">
              <a:extLst>
                <a:ext uri="{FF2B5EF4-FFF2-40B4-BE49-F238E27FC236}">
                  <a16:creationId xmlns:a16="http://schemas.microsoft.com/office/drawing/2014/main" id="{B014A8D7-80E7-015C-A2D2-7E4E784D29FF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pilkobling 32">
              <a:extLst>
                <a:ext uri="{FF2B5EF4-FFF2-40B4-BE49-F238E27FC236}">
                  <a16:creationId xmlns:a16="http://schemas.microsoft.com/office/drawing/2014/main" id="{6E99E6E1-6420-1C13-C790-E06FE6C5C3B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uppe 33">
            <a:extLst>
              <a:ext uri="{FF2B5EF4-FFF2-40B4-BE49-F238E27FC236}">
                <a16:creationId xmlns:a16="http://schemas.microsoft.com/office/drawing/2014/main" id="{57D8559E-FE55-AD16-B7D2-9EA6A168AF80}"/>
              </a:ext>
            </a:extLst>
          </p:cNvPr>
          <p:cNvGrpSpPr/>
          <p:nvPr/>
        </p:nvGrpSpPr>
        <p:grpSpPr>
          <a:xfrm rot="5400000">
            <a:off x="4817382" y="4015796"/>
            <a:ext cx="209725" cy="1520898"/>
            <a:chOff x="9153787" y="2564541"/>
            <a:chExt cx="209725" cy="595619"/>
          </a:xfrm>
        </p:grpSpPr>
        <p:cxnSp>
          <p:nvCxnSpPr>
            <p:cNvPr id="35" name="Rett pilkobling 34">
              <a:extLst>
                <a:ext uri="{FF2B5EF4-FFF2-40B4-BE49-F238E27FC236}">
                  <a16:creationId xmlns:a16="http://schemas.microsoft.com/office/drawing/2014/main" id="{5AF9E7E0-9F50-FF10-A152-04A169E48908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pilkobling 35">
              <a:extLst>
                <a:ext uri="{FF2B5EF4-FFF2-40B4-BE49-F238E27FC236}">
                  <a16:creationId xmlns:a16="http://schemas.microsoft.com/office/drawing/2014/main" id="{EDCF0982-955B-2E0E-5CD3-66D6A40F7D2F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pilkobling 36">
              <a:extLst>
                <a:ext uri="{FF2B5EF4-FFF2-40B4-BE49-F238E27FC236}">
                  <a16:creationId xmlns:a16="http://schemas.microsoft.com/office/drawing/2014/main" id="{C06D79C9-6E0A-CF64-1770-2B150DF3F8CE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kobling 37">
              <a:extLst>
                <a:ext uri="{FF2B5EF4-FFF2-40B4-BE49-F238E27FC236}">
                  <a16:creationId xmlns:a16="http://schemas.microsoft.com/office/drawing/2014/main" id="{6D96FD84-2EC7-A683-F24E-594899FB822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ett pilkobling 38">
              <a:extLst>
                <a:ext uri="{FF2B5EF4-FFF2-40B4-BE49-F238E27FC236}">
                  <a16:creationId xmlns:a16="http://schemas.microsoft.com/office/drawing/2014/main" id="{97AECA8F-CC7F-6CE6-87A2-8F283D2FE38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74D728C7-636B-5B12-702D-406FEEEE2C5E}"/>
              </a:ext>
            </a:extLst>
          </p:cNvPr>
          <p:cNvGrpSpPr/>
          <p:nvPr/>
        </p:nvGrpSpPr>
        <p:grpSpPr>
          <a:xfrm rot="5400000">
            <a:off x="6648524" y="4015796"/>
            <a:ext cx="209725" cy="1520898"/>
            <a:chOff x="9153787" y="2564541"/>
            <a:chExt cx="209725" cy="595619"/>
          </a:xfrm>
        </p:grpSpPr>
        <p:cxnSp>
          <p:nvCxnSpPr>
            <p:cNvPr id="41" name="Rett pilkobling 40">
              <a:extLst>
                <a:ext uri="{FF2B5EF4-FFF2-40B4-BE49-F238E27FC236}">
                  <a16:creationId xmlns:a16="http://schemas.microsoft.com/office/drawing/2014/main" id="{05B8BCC3-DEDB-2710-B3DE-9DA401296AA4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pilkobling 41">
              <a:extLst>
                <a:ext uri="{FF2B5EF4-FFF2-40B4-BE49-F238E27FC236}">
                  <a16:creationId xmlns:a16="http://schemas.microsoft.com/office/drawing/2014/main" id="{DEEDF060-3D58-AAA7-DB14-36F20459AD4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pilkobling 42">
              <a:extLst>
                <a:ext uri="{FF2B5EF4-FFF2-40B4-BE49-F238E27FC236}">
                  <a16:creationId xmlns:a16="http://schemas.microsoft.com/office/drawing/2014/main" id="{D3374582-108C-33FD-CD38-54583DCA96CA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pilkobling 43">
              <a:extLst>
                <a:ext uri="{FF2B5EF4-FFF2-40B4-BE49-F238E27FC236}">
                  <a16:creationId xmlns:a16="http://schemas.microsoft.com/office/drawing/2014/main" id="{F27BDB0D-8D83-3A88-1AE8-CB8DFEEEA74A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pilkobling 44">
              <a:extLst>
                <a:ext uri="{FF2B5EF4-FFF2-40B4-BE49-F238E27FC236}">
                  <a16:creationId xmlns:a16="http://schemas.microsoft.com/office/drawing/2014/main" id="{6640DF04-7FE4-A633-A2B6-929DFF68D54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B81F3843-F24B-39C5-2E68-CE3429F2407C}"/>
              </a:ext>
            </a:extLst>
          </p:cNvPr>
          <p:cNvGrpSpPr/>
          <p:nvPr/>
        </p:nvGrpSpPr>
        <p:grpSpPr>
          <a:xfrm rot="5400000">
            <a:off x="8492611" y="4015796"/>
            <a:ext cx="209725" cy="1520898"/>
            <a:chOff x="9153787" y="2564541"/>
            <a:chExt cx="209725" cy="595619"/>
          </a:xfrm>
        </p:grpSpPr>
        <p:cxnSp>
          <p:nvCxnSpPr>
            <p:cNvPr id="47" name="Rett pilkobling 46">
              <a:extLst>
                <a:ext uri="{FF2B5EF4-FFF2-40B4-BE49-F238E27FC236}">
                  <a16:creationId xmlns:a16="http://schemas.microsoft.com/office/drawing/2014/main" id="{2771AEB7-01F0-8512-ED5D-37CCBE699DE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ett pilkobling 47">
              <a:extLst>
                <a:ext uri="{FF2B5EF4-FFF2-40B4-BE49-F238E27FC236}">
                  <a16:creationId xmlns:a16="http://schemas.microsoft.com/office/drawing/2014/main" id="{D242C46D-00DC-D5DE-6CF0-7CAEDDEEFD82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Rett pilkobling 48">
              <a:extLst>
                <a:ext uri="{FF2B5EF4-FFF2-40B4-BE49-F238E27FC236}">
                  <a16:creationId xmlns:a16="http://schemas.microsoft.com/office/drawing/2014/main" id="{CEA50FEC-DCF1-C55E-4079-A2B429FC04AF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tt pilkobling 49">
              <a:extLst>
                <a:ext uri="{FF2B5EF4-FFF2-40B4-BE49-F238E27FC236}">
                  <a16:creationId xmlns:a16="http://schemas.microsoft.com/office/drawing/2014/main" id="{EEA336D9-7163-3144-DA9B-2C44FDDEB4BE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pilkobling 50">
              <a:extLst>
                <a:ext uri="{FF2B5EF4-FFF2-40B4-BE49-F238E27FC236}">
                  <a16:creationId xmlns:a16="http://schemas.microsoft.com/office/drawing/2014/main" id="{D19A37FA-F537-BFE3-5F89-2B17D31C0482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9993D41D-1607-7CDB-CBE3-6B72CC44E086}"/>
              </a:ext>
            </a:extLst>
          </p:cNvPr>
          <p:cNvGrpSpPr/>
          <p:nvPr/>
        </p:nvGrpSpPr>
        <p:grpSpPr>
          <a:xfrm>
            <a:off x="1385342" y="3125317"/>
            <a:ext cx="2150939" cy="1841079"/>
            <a:chOff x="1103988" y="2432807"/>
            <a:chExt cx="2150939" cy="1841079"/>
          </a:xfrm>
        </p:grpSpPr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287954E9-867E-8100-00A3-40A74D177558}"/>
                </a:ext>
              </a:extLst>
            </p:cNvPr>
            <p:cNvCxnSpPr/>
            <p:nvPr/>
          </p:nvCxnSpPr>
          <p:spPr>
            <a:xfrm flipH="1">
              <a:off x="1241570" y="2432807"/>
              <a:ext cx="201335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EBC228B7-4FED-BEE1-5BFF-CF7DC1A7FFA0}"/>
                </a:ext>
              </a:extLst>
            </p:cNvPr>
            <p:cNvCxnSpPr/>
            <p:nvPr/>
          </p:nvCxnSpPr>
          <p:spPr>
            <a:xfrm flipH="1">
              <a:off x="1233181" y="4273886"/>
              <a:ext cx="201335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5350DFA7-4506-C52E-A927-468D56A47155}"/>
                </a:ext>
              </a:extLst>
            </p:cNvPr>
            <p:cNvCxnSpPr>
              <a:cxnSpLocks/>
            </p:cNvCxnSpPr>
            <p:nvPr/>
          </p:nvCxnSpPr>
          <p:spPr>
            <a:xfrm>
              <a:off x="3254927" y="2432807"/>
              <a:ext cx="0" cy="184107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Frihåndsform: figur 63">
              <a:extLst>
                <a:ext uri="{FF2B5EF4-FFF2-40B4-BE49-F238E27FC236}">
                  <a16:creationId xmlns:a16="http://schemas.microsoft.com/office/drawing/2014/main" id="{480BAB3F-7C1C-015D-F443-2D3AFEF85941}"/>
                </a:ext>
              </a:extLst>
            </p:cNvPr>
            <p:cNvSpPr/>
            <p:nvPr/>
          </p:nvSpPr>
          <p:spPr>
            <a:xfrm>
              <a:off x="1103988" y="2438400"/>
              <a:ext cx="228134" cy="1828800"/>
            </a:xfrm>
            <a:custGeom>
              <a:avLst/>
              <a:gdLst>
                <a:gd name="csX0" fmla="*/ 145692 w 228134"/>
                <a:gd name="csY0" fmla="*/ 0 h 1828800"/>
                <a:gd name="csX1" fmla="*/ 221892 w 228134"/>
                <a:gd name="csY1" fmla="*/ 746760 h 1828800"/>
                <a:gd name="csX2" fmla="*/ 912 w 228134"/>
                <a:gd name="csY2" fmla="*/ 1272540 h 1828800"/>
                <a:gd name="csX3" fmla="*/ 138072 w 228134"/>
                <a:gd name="csY3" fmla="*/ 1828800 h 1828800"/>
                <a:gd name="csX4" fmla="*/ 138072 w 228134"/>
                <a:gd name="csY4" fmla="*/ 1828800 h 18288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8134" h="1828800">
                  <a:moveTo>
                    <a:pt x="145692" y="0"/>
                  </a:moveTo>
                  <a:cubicBezTo>
                    <a:pt x="195857" y="267335"/>
                    <a:pt x="246022" y="534670"/>
                    <a:pt x="221892" y="746760"/>
                  </a:cubicBezTo>
                  <a:cubicBezTo>
                    <a:pt x="197762" y="958850"/>
                    <a:pt x="14882" y="1092200"/>
                    <a:pt x="912" y="1272540"/>
                  </a:cubicBezTo>
                  <a:cubicBezTo>
                    <a:pt x="-13058" y="1452880"/>
                    <a:pt x="138072" y="1828800"/>
                    <a:pt x="138072" y="1828800"/>
                  </a:cubicBezTo>
                  <a:lnTo>
                    <a:pt x="138072" y="1828800"/>
                  </a:ln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B73AE03E-3D1B-5CC5-279E-2863770D9EFA}"/>
              </a:ext>
            </a:extLst>
          </p:cNvPr>
          <p:cNvGrpSpPr/>
          <p:nvPr/>
        </p:nvGrpSpPr>
        <p:grpSpPr>
          <a:xfrm rot="16200000">
            <a:off x="2416350" y="2516174"/>
            <a:ext cx="209725" cy="1520898"/>
            <a:chOff x="9153787" y="2564541"/>
            <a:chExt cx="209725" cy="595619"/>
          </a:xfrm>
        </p:grpSpPr>
        <p:cxnSp>
          <p:nvCxnSpPr>
            <p:cNvPr id="67" name="Rett pilkobling 66">
              <a:extLst>
                <a:ext uri="{FF2B5EF4-FFF2-40B4-BE49-F238E27FC236}">
                  <a16:creationId xmlns:a16="http://schemas.microsoft.com/office/drawing/2014/main" id="{6653715D-7431-270A-7220-62719ED1D7B6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ett pilkobling 67">
              <a:extLst>
                <a:ext uri="{FF2B5EF4-FFF2-40B4-BE49-F238E27FC236}">
                  <a16:creationId xmlns:a16="http://schemas.microsoft.com/office/drawing/2014/main" id="{AFC2D4A6-7112-53D8-0F8B-422D46A74C8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Rett pilkobling 68">
              <a:extLst>
                <a:ext uri="{FF2B5EF4-FFF2-40B4-BE49-F238E27FC236}">
                  <a16:creationId xmlns:a16="http://schemas.microsoft.com/office/drawing/2014/main" id="{B9515B28-9822-CA1E-C770-95F9B19802EA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pilkobling 69">
              <a:extLst>
                <a:ext uri="{FF2B5EF4-FFF2-40B4-BE49-F238E27FC236}">
                  <a16:creationId xmlns:a16="http://schemas.microsoft.com/office/drawing/2014/main" id="{5A4B9042-0021-53AA-5D87-95E10D505CB8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pilkobling 70">
              <a:extLst>
                <a:ext uri="{FF2B5EF4-FFF2-40B4-BE49-F238E27FC236}">
                  <a16:creationId xmlns:a16="http://schemas.microsoft.com/office/drawing/2014/main" id="{4193789E-D3BC-F6E3-A128-1B3F2FDCD3D3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uppe 77">
            <a:extLst>
              <a:ext uri="{FF2B5EF4-FFF2-40B4-BE49-F238E27FC236}">
                <a16:creationId xmlns:a16="http://schemas.microsoft.com/office/drawing/2014/main" id="{23C63EC5-39F1-BF8F-E7FD-471666C6FE86}"/>
              </a:ext>
            </a:extLst>
          </p:cNvPr>
          <p:cNvGrpSpPr/>
          <p:nvPr/>
        </p:nvGrpSpPr>
        <p:grpSpPr>
          <a:xfrm rot="5400000">
            <a:off x="2353420" y="4000500"/>
            <a:ext cx="209725" cy="1520898"/>
            <a:chOff x="9153787" y="2564541"/>
            <a:chExt cx="209725" cy="595619"/>
          </a:xfrm>
        </p:grpSpPr>
        <p:cxnSp>
          <p:nvCxnSpPr>
            <p:cNvPr id="79" name="Rett pilkobling 78">
              <a:extLst>
                <a:ext uri="{FF2B5EF4-FFF2-40B4-BE49-F238E27FC236}">
                  <a16:creationId xmlns:a16="http://schemas.microsoft.com/office/drawing/2014/main" id="{C53E7F0E-3F78-2CC1-AB1E-970D201B998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Rett pilkobling 79">
              <a:extLst>
                <a:ext uri="{FF2B5EF4-FFF2-40B4-BE49-F238E27FC236}">
                  <a16:creationId xmlns:a16="http://schemas.microsoft.com/office/drawing/2014/main" id="{BF480C22-1DAC-1358-B517-E80F798914C3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Rett pilkobling 80">
              <a:extLst>
                <a:ext uri="{FF2B5EF4-FFF2-40B4-BE49-F238E27FC236}">
                  <a16:creationId xmlns:a16="http://schemas.microsoft.com/office/drawing/2014/main" id="{2E646A5A-3988-C567-A7FE-0654ADF0846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Rett pilkobling 81">
              <a:extLst>
                <a:ext uri="{FF2B5EF4-FFF2-40B4-BE49-F238E27FC236}">
                  <a16:creationId xmlns:a16="http://schemas.microsoft.com/office/drawing/2014/main" id="{43EF82F0-86F3-D081-9B14-E2581F84E47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Rett pilkobling 82">
              <a:extLst>
                <a:ext uri="{FF2B5EF4-FFF2-40B4-BE49-F238E27FC236}">
                  <a16:creationId xmlns:a16="http://schemas.microsoft.com/office/drawing/2014/main" id="{7EAA265F-6DC8-F4C4-8CFA-5E67FDECBEE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kstSylinder 83">
            <a:extLst>
              <a:ext uri="{FF2B5EF4-FFF2-40B4-BE49-F238E27FC236}">
                <a16:creationId xmlns:a16="http://schemas.microsoft.com/office/drawing/2014/main" id="{183FDB56-37C4-3FB6-B335-8BB05313EB59}"/>
              </a:ext>
            </a:extLst>
          </p:cNvPr>
          <p:cNvSpPr txBox="1"/>
          <p:nvPr/>
        </p:nvSpPr>
        <p:spPr>
          <a:xfrm>
            <a:off x="6182916" y="386064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</a:t>
            </a:r>
          </a:p>
        </p:txBody>
      </p:sp>
      <p:sp>
        <p:nvSpPr>
          <p:cNvPr id="85" name="Pil: høyre 84">
            <a:extLst>
              <a:ext uri="{FF2B5EF4-FFF2-40B4-BE49-F238E27FC236}">
                <a16:creationId xmlns:a16="http://schemas.microsoft.com/office/drawing/2014/main" id="{BEC3638F-4D0A-848F-1DC6-D2425B374409}"/>
              </a:ext>
            </a:extLst>
          </p:cNvPr>
          <p:cNvSpPr/>
          <p:nvPr/>
        </p:nvSpPr>
        <p:spPr>
          <a:xfrm>
            <a:off x="9886246" y="3931932"/>
            <a:ext cx="586462" cy="1425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TekstSylinder 85">
            <a:extLst>
              <a:ext uri="{FF2B5EF4-FFF2-40B4-BE49-F238E27FC236}">
                <a16:creationId xmlns:a16="http://schemas.microsoft.com/office/drawing/2014/main" id="{17644B3F-DF9C-D24B-E0F9-911A18BC620E}"/>
              </a:ext>
            </a:extLst>
          </p:cNvPr>
          <p:cNvSpPr txBox="1"/>
          <p:nvPr/>
        </p:nvSpPr>
        <p:spPr>
          <a:xfrm>
            <a:off x="10194961" y="3497237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 = P x A</a:t>
            </a:r>
          </a:p>
        </p:txBody>
      </p: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E0B1B373-D00E-BF89-B748-592DADEDD837}"/>
              </a:ext>
            </a:extLst>
          </p:cNvPr>
          <p:cNvCxnSpPr>
            <a:cxnSpLocks/>
          </p:cNvCxnSpPr>
          <p:nvPr/>
        </p:nvCxnSpPr>
        <p:spPr>
          <a:xfrm>
            <a:off x="1119554" y="3988783"/>
            <a:ext cx="2495550" cy="0"/>
          </a:xfrm>
          <a:prstGeom prst="line">
            <a:avLst/>
          </a:prstGeom>
          <a:ln w="6350"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Rett linje 89">
            <a:extLst>
              <a:ext uri="{FF2B5EF4-FFF2-40B4-BE49-F238E27FC236}">
                <a16:creationId xmlns:a16="http://schemas.microsoft.com/office/drawing/2014/main" id="{3C3442C7-BC8C-143C-D60A-C9167CE0CAF9}"/>
              </a:ext>
            </a:extLst>
          </p:cNvPr>
          <p:cNvCxnSpPr>
            <a:cxnSpLocks/>
          </p:cNvCxnSpPr>
          <p:nvPr/>
        </p:nvCxnSpPr>
        <p:spPr>
          <a:xfrm>
            <a:off x="3687366" y="3988783"/>
            <a:ext cx="6198880" cy="0"/>
          </a:xfrm>
          <a:prstGeom prst="line">
            <a:avLst/>
          </a:prstGeom>
          <a:ln w="6350"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4E484-230A-B728-0225-250BB8EB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241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1A653-9D8D-53F6-AE9B-5974AC5A5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C6FFE1C2-0DEE-B2B9-A2FD-7A022316EC93}"/>
              </a:ext>
            </a:extLst>
          </p:cNvPr>
          <p:cNvSpPr/>
          <p:nvPr/>
        </p:nvSpPr>
        <p:spPr>
          <a:xfrm>
            <a:off x="3463895" y="3122071"/>
            <a:ext cx="511728" cy="209724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62679F1-BFA6-6396-8D68-F372220C743C}"/>
              </a:ext>
            </a:extLst>
          </p:cNvPr>
          <p:cNvSpPr/>
          <p:nvPr/>
        </p:nvSpPr>
        <p:spPr>
          <a:xfrm>
            <a:off x="3791064" y="3247906"/>
            <a:ext cx="6048463" cy="18455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69D4D47-BE3C-E24B-3226-2D1AC63DA20A}"/>
              </a:ext>
            </a:extLst>
          </p:cNvPr>
          <p:cNvSpPr/>
          <p:nvPr/>
        </p:nvSpPr>
        <p:spPr>
          <a:xfrm>
            <a:off x="9839527" y="3172405"/>
            <a:ext cx="45719" cy="20385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2A17225C-D361-9505-E3F1-8FCC730E7E08}"/>
              </a:ext>
            </a:extLst>
          </p:cNvPr>
          <p:cNvGrpSpPr/>
          <p:nvPr/>
        </p:nvGrpSpPr>
        <p:grpSpPr>
          <a:xfrm>
            <a:off x="9513755" y="3379640"/>
            <a:ext cx="209725" cy="1520898"/>
            <a:chOff x="9153787" y="2564541"/>
            <a:chExt cx="209725" cy="595619"/>
          </a:xfrm>
        </p:grpSpPr>
        <p:cxnSp>
          <p:nvCxnSpPr>
            <p:cNvPr id="10" name="Rett pilkobling 9">
              <a:extLst>
                <a:ext uri="{FF2B5EF4-FFF2-40B4-BE49-F238E27FC236}">
                  <a16:creationId xmlns:a16="http://schemas.microsoft.com/office/drawing/2014/main" id="{62AADE36-0484-7B69-7322-69323F17B637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tt pilkobling 10">
              <a:extLst>
                <a:ext uri="{FF2B5EF4-FFF2-40B4-BE49-F238E27FC236}">
                  <a16:creationId xmlns:a16="http://schemas.microsoft.com/office/drawing/2014/main" id="{9C52129B-329A-01F3-556C-552E0EE2A70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tt pilkobling 11">
              <a:extLst>
                <a:ext uri="{FF2B5EF4-FFF2-40B4-BE49-F238E27FC236}">
                  <a16:creationId xmlns:a16="http://schemas.microsoft.com/office/drawing/2014/main" id="{A33EEEF4-EBA6-0D8A-0E47-9C31A5B402A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tt pilkobling 12">
              <a:extLst>
                <a:ext uri="{FF2B5EF4-FFF2-40B4-BE49-F238E27FC236}">
                  <a16:creationId xmlns:a16="http://schemas.microsoft.com/office/drawing/2014/main" id="{88AB2E99-5828-FB3C-EE52-FFA2C75BCE16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pilkobling 13">
              <a:extLst>
                <a:ext uri="{FF2B5EF4-FFF2-40B4-BE49-F238E27FC236}">
                  <a16:creationId xmlns:a16="http://schemas.microsoft.com/office/drawing/2014/main" id="{89698C44-0DB9-EAE1-9D51-0D2401DB276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6433C3FA-71B0-D876-2897-D71240F55C71}"/>
              </a:ext>
            </a:extLst>
          </p:cNvPr>
          <p:cNvGrpSpPr/>
          <p:nvPr/>
        </p:nvGrpSpPr>
        <p:grpSpPr>
          <a:xfrm rot="16200000">
            <a:off x="4857166" y="2619190"/>
            <a:ext cx="209725" cy="1520898"/>
            <a:chOff x="9153787" y="2564541"/>
            <a:chExt cx="209725" cy="595619"/>
          </a:xfrm>
        </p:grpSpPr>
        <p:cxnSp>
          <p:nvCxnSpPr>
            <p:cNvPr id="17" name="Rett pilkobling 16">
              <a:extLst>
                <a:ext uri="{FF2B5EF4-FFF2-40B4-BE49-F238E27FC236}">
                  <a16:creationId xmlns:a16="http://schemas.microsoft.com/office/drawing/2014/main" id="{246E5739-8691-1ACD-3D7A-713F123EB517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pilkobling 17">
              <a:extLst>
                <a:ext uri="{FF2B5EF4-FFF2-40B4-BE49-F238E27FC236}">
                  <a16:creationId xmlns:a16="http://schemas.microsoft.com/office/drawing/2014/main" id="{07F34DC9-E010-67D2-554D-8BA4566D69C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pilkobling 18">
              <a:extLst>
                <a:ext uri="{FF2B5EF4-FFF2-40B4-BE49-F238E27FC236}">
                  <a16:creationId xmlns:a16="http://schemas.microsoft.com/office/drawing/2014/main" id="{08464BBA-9ACE-1CC5-EDFA-525C9F48DBDA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kobling 19">
              <a:extLst>
                <a:ext uri="{FF2B5EF4-FFF2-40B4-BE49-F238E27FC236}">
                  <a16:creationId xmlns:a16="http://schemas.microsoft.com/office/drawing/2014/main" id="{D7A438C8-D834-0DE0-6DB1-5D2130D0151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pilkobling 20">
              <a:extLst>
                <a:ext uri="{FF2B5EF4-FFF2-40B4-BE49-F238E27FC236}">
                  <a16:creationId xmlns:a16="http://schemas.microsoft.com/office/drawing/2014/main" id="{2100B5C8-DF41-5FCF-AC1F-CE7BE7E9BA6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587CFF1-1626-FC3B-3A9B-6C3D12449BC3}"/>
              </a:ext>
            </a:extLst>
          </p:cNvPr>
          <p:cNvGrpSpPr/>
          <p:nvPr/>
        </p:nvGrpSpPr>
        <p:grpSpPr>
          <a:xfrm rot="16200000">
            <a:off x="6688308" y="2619190"/>
            <a:ext cx="209725" cy="1520898"/>
            <a:chOff x="9153787" y="2564541"/>
            <a:chExt cx="209725" cy="595619"/>
          </a:xfrm>
        </p:grpSpPr>
        <p:cxnSp>
          <p:nvCxnSpPr>
            <p:cNvPr id="23" name="Rett pilkobling 22">
              <a:extLst>
                <a:ext uri="{FF2B5EF4-FFF2-40B4-BE49-F238E27FC236}">
                  <a16:creationId xmlns:a16="http://schemas.microsoft.com/office/drawing/2014/main" id="{6388F480-63FB-F435-CE50-946F7526341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tt pilkobling 23">
              <a:extLst>
                <a:ext uri="{FF2B5EF4-FFF2-40B4-BE49-F238E27FC236}">
                  <a16:creationId xmlns:a16="http://schemas.microsoft.com/office/drawing/2014/main" id="{933EDBB5-2592-8107-D27E-200BDBE90642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tt pilkobling 24">
              <a:extLst>
                <a:ext uri="{FF2B5EF4-FFF2-40B4-BE49-F238E27FC236}">
                  <a16:creationId xmlns:a16="http://schemas.microsoft.com/office/drawing/2014/main" id="{9B40F1D3-EA58-55C9-741D-59F93931031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pilkobling 25">
              <a:extLst>
                <a:ext uri="{FF2B5EF4-FFF2-40B4-BE49-F238E27FC236}">
                  <a16:creationId xmlns:a16="http://schemas.microsoft.com/office/drawing/2014/main" id="{A33FF8D9-7A49-F4D2-49D3-060B49866E4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pilkobling 26">
              <a:extLst>
                <a:ext uri="{FF2B5EF4-FFF2-40B4-BE49-F238E27FC236}">
                  <a16:creationId xmlns:a16="http://schemas.microsoft.com/office/drawing/2014/main" id="{8FCE5FFE-A8D3-8F1E-ECFB-87E65C3848C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e 27">
            <a:extLst>
              <a:ext uri="{FF2B5EF4-FFF2-40B4-BE49-F238E27FC236}">
                <a16:creationId xmlns:a16="http://schemas.microsoft.com/office/drawing/2014/main" id="{7FA6EFF4-A411-1D7F-B635-73F674DCB1C8}"/>
              </a:ext>
            </a:extLst>
          </p:cNvPr>
          <p:cNvGrpSpPr/>
          <p:nvPr/>
        </p:nvGrpSpPr>
        <p:grpSpPr>
          <a:xfrm rot="16200000">
            <a:off x="8532395" y="2619190"/>
            <a:ext cx="209725" cy="1520898"/>
            <a:chOff x="9153787" y="2564541"/>
            <a:chExt cx="209725" cy="595619"/>
          </a:xfrm>
        </p:grpSpPr>
        <p:cxnSp>
          <p:nvCxnSpPr>
            <p:cNvPr id="29" name="Rett pilkobling 28">
              <a:extLst>
                <a:ext uri="{FF2B5EF4-FFF2-40B4-BE49-F238E27FC236}">
                  <a16:creationId xmlns:a16="http://schemas.microsoft.com/office/drawing/2014/main" id="{03172BB2-6EBA-EA58-CC92-4F6FE1EC540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pilkobling 29">
              <a:extLst>
                <a:ext uri="{FF2B5EF4-FFF2-40B4-BE49-F238E27FC236}">
                  <a16:creationId xmlns:a16="http://schemas.microsoft.com/office/drawing/2014/main" id="{15530079-1205-6809-6B67-BE90CB3FA023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pilkobling 30">
              <a:extLst>
                <a:ext uri="{FF2B5EF4-FFF2-40B4-BE49-F238E27FC236}">
                  <a16:creationId xmlns:a16="http://schemas.microsoft.com/office/drawing/2014/main" id="{2D4FD938-EA8A-BB6D-57D2-713727E17D2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pilkobling 31">
              <a:extLst>
                <a:ext uri="{FF2B5EF4-FFF2-40B4-BE49-F238E27FC236}">
                  <a16:creationId xmlns:a16="http://schemas.microsoft.com/office/drawing/2014/main" id="{10E6A615-3F39-67C9-86D3-BE9F7B477BC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pilkobling 32">
              <a:extLst>
                <a:ext uri="{FF2B5EF4-FFF2-40B4-BE49-F238E27FC236}">
                  <a16:creationId xmlns:a16="http://schemas.microsoft.com/office/drawing/2014/main" id="{BFDA9559-E9AC-3186-8639-3A801B21E8E6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uppe 33">
            <a:extLst>
              <a:ext uri="{FF2B5EF4-FFF2-40B4-BE49-F238E27FC236}">
                <a16:creationId xmlns:a16="http://schemas.microsoft.com/office/drawing/2014/main" id="{A07CFA8F-71D1-8372-FA45-969C99AB93EF}"/>
              </a:ext>
            </a:extLst>
          </p:cNvPr>
          <p:cNvGrpSpPr/>
          <p:nvPr/>
        </p:nvGrpSpPr>
        <p:grpSpPr>
          <a:xfrm rot="5400000">
            <a:off x="4895996" y="4138385"/>
            <a:ext cx="209725" cy="1520898"/>
            <a:chOff x="9153787" y="2564541"/>
            <a:chExt cx="209725" cy="595619"/>
          </a:xfrm>
        </p:grpSpPr>
        <p:cxnSp>
          <p:nvCxnSpPr>
            <p:cNvPr id="35" name="Rett pilkobling 34">
              <a:extLst>
                <a:ext uri="{FF2B5EF4-FFF2-40B4-BE49-F238E27FC236}">
                  <a16:creationId xmlns:a16="http://schemas.microsoft.com/office/drawing/2014/main" id="{6D5EB6AA-63FF-FAF3-FD74-FC60372363E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pilkobling 35">
              <a:extLst>
                <a:ext uri="{FF2B5EF4-FFF2-40B4-BE49-F238E27FC236}">
                  <a16:creationId xmlns:a16="http://schemas.microsoft.com/office/drawing/2014/main" id="{6F735172-4DCE-10F1-BB3B-B4EB0F64533B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pilkobling 36">
              <a:extLst>
                <a:ext uri="{FF2B5EF4-FFF2-40B4-BE49-F238E27FC236}">
                  <a16:creationId xmlns:a16="http://schemas.microsoft.com/office/drawing/2014/main" id="{52AC085D-C12E-0086-0439-38CCEFE780F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kobling 37">
              <a:extLst>
                <a:ext uri="{FF2B5EF4-FFF2-40B4-BE49-F238E27FC236}">
                  <a16:creationId xmlns:a16="http://schemas.microsoft.com/office/drawing/2014/main" id="{260A5A1B-EB09-0F44-3E47-A3CB33C41FF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ett pilkobling 38">
              <a:extLst>
                <a:ext uri="{FF2B5EF4-FFF2-40B4-BE49-F238E27FC236}">
                  <a16:creationId xmlns:a16="http://schemas.microsoft.com/office/drawing/2014/main" id="{FC2A9894-8C1A-0D1D-E89D-F12428C5885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66A6E3EB-60BF-ED1B-2B7E-BA17684D3173}"/>
              </a:ext>
            </a:extLst>
          </p:cNvPr>
          <p:cNvGrpSpPr/>
          <p:nvPr/>
        </p:nvGrpSpPr>
        <p:grpSpPr>
          <a:xfrm rot="5400000">
            <a:off x="6727138" y="4138385"/>
            <a:ext cx="209725" cy="1520898"/>
            <a:chOff x="9153787" y="2564541"/>
            <a:chExt cx="209725" cy="595619"/>
          </a:xfrm>
        </p:grpSpPr>
        <p:cxnSp>
          <p:nvCxnSpPr>
            <p:cNvPr id="41" name="Rett pilkobling 40">
              <a:extLst>
                <a:ext uri="{FF2B5EF4-FFF2-40B4-BE49-F238E27FC236}">
                  <a16:creationId xmlns:a16="http://schemas.microsoft.com/office/drawing/2014/main" id="{F070700F-625F-B9D3-B03E-D305C151946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pilkobling 41">
              <a:extLst>
                <a:ext uri="{FF2B5EF4-FFF2-40B4-BE49-F238E27FC236}">
                  <a16:creationId xmlns:a16="http://schemas.microsoft.com/office/drawing/2014/main" id="{3B2F356A-54F8-09D2-AEC0-2526CB87EEF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pilkobling 42">
              <a:extLst>
                <a:ext uri="{FF2B5EF4-FFF2-40B4-BE49-F238E27FC236}">
                  <a16:creationId xmlns:a16="http://schemas.microsoft.com/office/drawing/2014/main" id="{2D15592E-BEC8-A6BA-A798-5BAFD27847E3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pilkobling 43">
              <a:extLst>
                <a:ext uri="{FF2B5EF4-FFF2-40B4-BE49-F238E27FC236}">
                  <a16:creationId xmlns:a16="http://schemas.microsoft.com/office/drawing/2014/main" id="{D9AA48C0-4A4F-E3D0-A35D-9D529DC8F893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pilkobling 44">
              <a:extLst>
                <a:ext uri="{FF2B5EF4-FFF2-40B4-BE49-F238E27FC236}">
                  <a16:creationId xmlns:a16="http://schemas.microsoft.com/office/drawing/2014/main" id="{38334A9C-940E-8EB9-FB2A-D1A3444A4F9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02F08168-9C42-8728-8BF6-C1EC45AE8E24}"/>
              </a:ext>
            </a:extLst>
          </p:cNvPr>
          <p:cNvGrpSpPr/>
          <p:nvPr/>
        </p:nvGrpSpPr>
        <p:grpSpPr>
          <a:xfrm rot="5400000">
            <a:off x="8571225" y="4138385"/>
            <a:ext cx="209725" cy="1520898"/>
            <a:chOff x="9153787" y="2564541"/>
            <a:chExt cx="209725" cy="595619"/>
          </a:xfrm>
        </p:grpSpPr>
        <p:cxnSp>
          <p:nvCxnSpPr>
            <p:cNvPr id="47" name="Rett pilkobling 46">
              <a:extLst>
                <a:ext uri="{FF2B5EF4-FFF2-40B4-BE49-F238E27FC236}">
                  <a16:creationId xmlns:a16="http://schemas.microsoft.com/office/drawing/2014/main" id="{F2E75099-E392-AAED-D9C9-F342A2D76667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ett pilkobling 47">
              <a:extLst>
                <a:ext uri="{FF2B5EF4-FFF2-40B4-BE49-F238E27FC236}">
                  <a16:creationId xmlns:a16="http://schemas.microsoft.com/office/drawing/2014/main" id="{AD2D214A-D40F-1251-85FF-8B39883E48B4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Rett pilkobling 48">
              <a:extLst>
                <a:ext uri="{FF2B5EF4-FFF2-40B4-BE49-F238E27FC236}">
                  <a16:creationId xmlns:a16="http://schemas.microsoft.com/office/drawing/2014/main" id="{1F57E26B-4C85-9CE2-0057-9BA06917362A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tt pilkobling 49">
              <a:extLst>
                <a:ext uri="{FF2B5EF4-FFF2-40B4-BE49-F238E27FC236}">
                  <a16:creationId xmlns:a16="http://schemas.microsoft.com/office/drawing/2014/main" id="{5B83D2B1-6E2C-9FA1-4071-7ABE7B33D9A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pilkobling 50">
              <a:extLst>
                <a:ext uri="{FF2B5EF4-FFF2-40B4-BE49-F238E27FC236}">
                  <a16:creationId xmlns:a16="http://schemas.microsoft.com/office/drawing/2014/main" id="{9500722A-9E8A-A7BD-9408-6BDBAC55C12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B294337D-B263-589A-E2F7-42A4DD2053D4}"/>
              </a:ext>
            </a:extLst>
          </p:cNvPr>
          <p:cNvGrpSpPr/>
          <p:nvPr/>
        </p:nvGrpSpPr>
        <p:grpSpPr>
          <a:xfrm>
            <a:off x="1463956" y="3247906"/>
            <a:ext cx="2150939" cy="1841079"/>
            <a:chOff x="1103988" y="2432807"/>
            <a:chExt cx="2150939" cy="1841079"/>
          </a:xfrm>
        </p:grpSpPr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415E7A77-2F25-FD5E-2C62-6F79B1178D4F}"/>
                </a:ext>
              </a:extLst>
            </p:cNvPr>
            <p:cNvCxnSpPr/>
            <p:nvPr/>
          </p:nvCxnSpPr>
          <p:spPr>
            <a:xfrm flipH="1">
              <a:off x="1241570" y="2432807"/>
              <a:ext cx="201335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9740D984-97E5-FBE9-B0B0-FD4756EE46CF}"/>
                </a:ext>
              </a:extLst>
            </p:cNvPr>
            <p:cNvCxnSpPr/>
            <p:nvPr/>
          </p:nvCxnSpPr>
          <p:spPr>
            <a:xfrm flipH="1">
              <a:off x="1233181" y="4273886"/>
              <a:ext cx="201335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C5749375-A3CB-3CDE-B98D-F1832BB63AB1}"/>
                </a:ext>
              </a:extLst>
            </p:cNvPr>
            <p:cNvCxnSpPr>
              <a:cxnSpLocks/>
            </p:cNvCxnSpPr>
            <p:nvPr/>
          </p:nvCxnSpPr>
          <p:spPr>
            <a:xfrm>
              <a:off x="3254927" y="2432807"/>
              <a:ext cx="0" cy="184107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Frihåndsform: figur 63">
              <a:extLst>
                <a:ext uri="{FF2B5EF4-FFF2-40B4-BE49-F238E27FC236}">
                  <a16:creationId xmlns:a16="http://schemas.microsoft.com/office/drawing/2014/main" id="{8E69B106-588E-CA88-DAF6-71D8E70BEC5B}"/>
                </a:ext>
              </a:extLst>
            </p:cNvPr>
            <p:cNvSpPr/>
            <p:nvPr/>
          </p:nvSpPr>
          <p:spPr>
            <a:xfrm>
              <a:off x="1103988" y="2438400"/>
              <a:ext cx="228134" cy="1828800"/>
            </a:xfrm>
            <a:custGeom>
              <a:avLst/>
              <a:gdLst>
                <a:gd name="csX0" fmla="*/ 145692 w 228134"/>
                <a:gd name="csY0" fmla="*/ 0 h 1828800"/>
                <a:gd name="csX1" fmla="*/ 221892 w 228134"/>
                <a:gd name="csY1" fmla="*/ 746760 h 1828800"/>
                <a:gd name="csX2" fmla="*/ 912 w 228134"/>
                <a:gd name="csY2" fmla="*/ 1272540 h 1828800"/>
                <a:gd name="csX3" fmla="*/ 138072 w 228134"/>
                <a:gd name="csY3" fmla="*/ 1828800 h 1828800"/>
                <a:gd name="csX4" fmla="*/ 138072 w 228134"/>
                <a:gd name="csY4" fmla="*/ 1828800 h 18288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8134" h="1828800">
                  <a:moveTo>
                    <a:pt x="145692" y="0"/>
                  </a:moveTo>
                  <a:cubicBezTo>
                    <a:pt x="195857" y="267335"/>
                    <a:pt x="246022" y="534670"/>
                    <a:pt x="221892" y="746760"/>
                  </a:cubicBezTo>
                  <a:cubicBezTo>
                    <a:pt x="197762" y="958850"/>
                    <a:pt x="14882" y="1092200"/>
                    <a:pt x="912" y="1272540"/>
                  </a:cubicBezTo>
                  <a:cubicBezTo>
                    <a:pt x="-13058" y="1452880"/>
                    <a:pt x="138072" y="1828800"/>
                    <a:pt x="138072" y="1828800"/>
                  </a:cubicBezTo>
                  <a:lnTo>
                    <a:pt x="138072" y="1828800"/>
                  </a:ln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C63EA1A4-1FEE-0D76-E3B8-6EBEBC291E18}"/>
              </a:ext>
            </a:extLst>
          </p:cNvPr>
          <p:cNvGrpSpPr/>
          <p:nvPr/>
        </p:nvGrpSpPr>
        <p:grpSpPr>
          <a:xfrm rot="16200000">
            <a:off x="2494964" y="2638763"/>
            <a:ext cx="209725" cy="1520898"/>
            <a:chOff x="9153787" y="2564541"/>
            <a:chExt cx="209725" cy="595619"/>
          </a:xfrm>
        </p:grpSpPr>
        <p:cxnSp>
          <p:nvCxnSpPr>
            <p:cNvPr id="67" name="Rett pilkobling 66">
              <a:extLst>
                <a:ext uri="{FF2B5EF4-FFF2-40B4-BE49-F238E27FC236}">
                  <a16:creationId xmlns:a16="http://schemas.microsoft.com/office/drawing/2014/main" id="{440DEB53-0E5A-EEC8-CE66-8368F2AE476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ett pilkobling 67">
              <a:extLst>
                <a:ext uri="{FF2B5EF4-FFF2-40B4-BE49-F238E27FC236}">
                  <a16:creationId xmlns:a16="http://schemas.microsoft.com/office/drawing/2014/main" id="{88902920-6D50-5118-7C9A-61EB49B71EA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Rett pilkobling 68">
              <a:extLst>
                <a:ext uri="{FF2B5EF4-FFF2-40B4-BE49-F238E27FC236}">
                  <a16:creationId xmlns:a16="http://schemas.microsoft.com/office/drawing/2014/main" id="{5F03A894-AFA7-290E-D184-748BD14F90B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pilkobling 69">
              <a:extLst>
                <a:ext uri="{FF2B5EF4-FFF2-40B4-BE49-F238E27FC236}">
                  <a16:creationId xmlns:a16="http://schemas.microsoft.com/office/drawing/2014/main" id="{2F9F34CA-0E1C-ECDC-6AF5-B2353D9443B4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pilkobling 70">
              <a:extLst>
                <a:ext uri="{FF2B5EF4-FFF2-40B4-BE49-F238E27FC236}">
                  <a16:creationId xmlns:a16="http://schemas.microsoft.com/office/drawing/2014/main" id="{33F67432-8354-3A1C-9335-60E43AF6594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uppe 77">
            <a:extLst>
              <a:ext uri="{FF2B5EF4-FFF2-40B4-BE49-F238E27FC236}">
                <a16:creationId xmlns:a16="http://schemas.microsoft.com/office/drawing/2014/main" id="{03905287-6364-D7A3-B8EE-35DA80005213}"/>
              </a:ext>
            </a:extLst>
          </p:cNvPr>
          <p:cNvGrpSpPr/>
          <p:nvPr/>
        </p:nvGrpSpPr>
        <p:grpSpPr>
          <a:xfrm rot="5400000">
            <a:off x="2432034" y="4123089"/>
            <a:ext cx="209725" cy="1520898"/>
            <a:chOff x="9153787" y="2564541"/>
            <a:chExt cx="209725" cy="595619"/>
          </a:xfrm>
        </p:grpSpPr>
        <p:cxnSp>
          <p:nvCxnSpPr>
            <p:cNvPr id="79" name="Rett pilkobling 78">
              <a:extLst>
                <a:ext uri="{FF2B5EF4-FFF2-40B4-BE49-F238E27FC236}">
                  <a16:creationId xmlns:a16="http://schemas.microsoft.com/office/drawing/2014/main" id="{0DE21AC2-D21E-A02E-CCBF-B0BBBD1381B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Rett pilkobling 79">
              <a:extLst>
                <a:ext uri="{FF2B5EF4-FFF2-40B4-BE49-F238E27FC236}">
                  <a16:creationId xmlns:a16="http://schemas.microsoft.com/office/drawing/2014/main" id="{CDF11D4D-299A-6816-E563-B142B4C16EFF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Rett pilkobling 80">
              <a:extLst>
                <a:ext uri="{FF2B5EF4-FFF2-40B4-BE49-F238E27FC236}">
                  <a16:creationId xmlns:a16="http://schemas.microsoft.com/office/drawing/2014/main" id="{AA9D0E5B-1E21-B2EC-9A90-D00AC4C0A9F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Rett pilkobling 81">
              <a:extLst>
                <a:ext uri="{FF2B5EF4-FFF2-40B4-BE49-F238E27FC236}">
                  <a16:creationId xmlns:a16="http://schemas.microsoft.com/office/drawing/2014/main" id="{4F284F63-9DF6-CD6D-250B-242D38B31EF8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Rett pilkobling 82">
              <a:extLst>
                <a:ext uri="{FF2B5EF4-FFF2-40B4-BE49-F238E27FC236}">
                  <a16:creationId xmlns:a16="http://schemas.microsoft.com/office/drawing/2014/main" id="{3216FC8C-78F1-8EC2-2F0F-5C5C9CECCA1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kstSylinder 83">
            <a:extLst>
              <a:ext uri="{FF2B5EF4-FFF2-40B4-BE49-F238E27FC236}">
                <a16:creationId xmlns:a16="http://schemas.microsoft.com/office/drawing/2014/main" id="{3275088C-2A21-3A74-441A-AF32DAF89C60}"/>
              </a:ext>
            </a:extLst>
          </p:cNvPr>
          <p:cNvSpPr txBox="1"/>
          <p:nvPr/>
        </p:nvSpPr>
        <p:spPr>
          <a:xfrm>
            <a:off x="6261530" y="3983233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</a:t>
            </a:r>
          </a:p>
        </p:txBody>
      </p:sp>
      <p:sp>
        <p:nvSpPr>
          <p:cNvPr id="85" name="Pil: høyre 84">
            <a:extLst>
              <a:ext uri="{FF2B5EF4-FFF2-40B4-BE49-F238E27FC236}">
                <a16:creationId xmlns:a16="http://schemas.microsoft.com/office/drawing/2014/main" id="{A0F1F989-1E6C-4508-3C8A-C3B75075E004}"/>
              </a:ext>
            </a:extLst>
          </p:cNvPr>
          <p:cNvSpPr/>
          <p:nvPr/>
        </p:nvSpPr>
        <p:spPr>
          <a:xfrm>
            <a:off x="9964860" y="4054521"/>
            <a:ext cx="586462" cy="1425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TekstSylinder 85">
            <a:extLst>
              <a:ext uri="{FF2B5EF4-FFF2-40B4-BE49-F238E27FC236}">
                <a16:creationId xmlns:a16="http://schemas.microsoft.com/office/drawing/2014/main" id="{B6DCB7CC-6C9C-725D-B575-FB89D276EFE8}"/>
              </a:ext>
            </a:extLst>
          </p:cNvPr>
          <p:cNvSpPr txBox="1"/>
          <p:nvPr/>
        </p:nvSpPr>
        <p:spPr>
          <a:xfrm>
            <a:off x="10273575" y="361982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 = P x A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37EFA-489A-4B49-F007-897D429B1873}"/>
              </a:ext>
            </a:extLst>
          </p:cNvPr>
          <p:cNvSpPr/>
          <p:nvPr/>
        </p:nvSpPr>
        <p:spPr>
          <a:xfrm>
            <a:off x="3975623" y="2849925"/>
            <a:ext cx="5863904" cy="397981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42A123B-C546-5FEA-E7FD-30E3CCD4AE76}"/>
              </a:ext>
            </a:extLst>
          </p:cNvPr>
          <p:cNvSpPr/>
          <p:nvPr/>
        </p:nvSpPr>
        <p:spPr>
          <a:xfrm>
            <a:off x="1601538" y="2850772"/>
            <a:ext cx="1862357" cy="383699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8FFEB09-1F43-A7F0-D0B5-53137EC8CF73}"/>
              </a:ext>
            </a:extLst>
          </p:cNvPr>
          <p:cNvSpPr/>
          <p:nvPr/>
        </p:nvSpPr>
        <p:spPr>
          <a:xfrm>
            <a:off x="3463895" y="2854816"/>
            <a:ext cx="520117" cy="260537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37DF1706-60AF-1DC4-B0BB-0968A7BC6915}"/>
              </a:ext>
            </a:extLst>
          </p:cNvPr>
          <p:cNvSpPr/>
          <p:nvPr/>
        </p:nvSpPr>
        <p:spPr>
          <a:xfrm>
            <a:off x="3983783" y="5105922"/>
            <a:ext cx="5863904" cy="383699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A94313CD-FF5B-104A-D25F-ADA298AB4ADA}"/>
              </a:ext>
            </a:extLst>
          </p:cNvPr>
          <p:cNvSpPr/>
          <p:nvPr/>
        </p:nvSpPr>
        <p:spPr>
          <a:xfrm>
            <a:off x="1596095" y="5106769"/>
            <a:ext cx="1862357" cy="383699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B15D28C9-856B-F133-1B34-700703773D87}"/>
              </a:ext>
            </a:extLst>
          </p:cNvPr>
          <p:cNvSpPr/>
          <p:nvPr/>
        </p:nvSpPr>
        <p:spPr>
          <a:xfrm>
            <a:off x="3458453" y="5226588"/>
            <a:ext cx="525560" cy="263879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4" name="Rett linje 53">
            <a:extLst>
              <a:ext uri="{FF2B5EF4-FFF2-40B4-BE49-F238E27FC236}">
                <a16:creationId xmlns:a16="http://schemas.microsoft.com/office/drawing/2014/main" id="{ACC66838-9B1A-CEC8-8056-143F3A438E14}"/>
              </a:ext>
            </a:extLst>
          </p:cNvPr>
          <p:cNvCxnSpPr>
            <a:cxnSpLocks/>
          </p:cNvCxnSpPr>
          <p:nvPr/>
        </p:nvCxnSpPr>
        <p:spPr>
          <a:xfrm>
            <a:off x="1198168" y="4130422"/>
            <a:ext cx="2495550" cy="0"/>
          </a:xfrm>
          <a:prstGeom prst="line">
            <a:avLst/>
          </a:prstGeom>
          <a:ln w="6350"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Rett linje 57">
            <a:extLst>
              <a:ext uri="{FF2B5EF4-FFF2-40B4-BE49-F238E27FC236}">
                <a16:creationId xmlns:a16="http://schemas.microsoft.com/office/drawing/2014/main" id="{C0745D22-1051-8200-6957-8FBD98F41BB4}"/>
              </a:ext>
            </a:extLst>
          </p:cNvPr>
          <p:cNvCxnSpPr>
            <a:cxnSpLocks/>
          </p:cNvCxnSpPr>
          <p:nvPr/>
        </p:nvCxnSpPr>
        <p:spPr>
          <a:xfrm>
            <a:off x="3765980" y="4130422"/>
            <a:ext cx="6198880" cy="0"/>
          </a:xfrm>
          <a:prstGeom prst="line">
            <a:avLst/>
          </a:prstGeom>
          <a:ln w="6350"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Tittel 1">
            <a:extLst>
              <a:ext uri="{FF2B5EF4-FFF2-40B4-BE49-F238E27FC236}">
                <a16:creationId xmlns:a16="http://schemas.microsoft.com/office/drawing/2014/main" id="{D82138F3-6174-09F1-35AB-A09822D0A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080" y="756193"/>
            <a:ext cx="10515600" cy="1325563"/>
          </a:xfrm>
        </p:spPr>
        <p:txBody>
          <a:bodyPr/>
          <a:lstStyle/>
          <a:p>
            <a:pPr algn="ctr"/>
            <a:r>
              <a:rPr lang="en-GB" dirty="0" err="1">
                <a:latin typeface="Candara" panose="020E0502030303020204" pitchFamily="34" charset="0"/>
              </a:rPr>
              <a:t>Beregningsmetodikk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rør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i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grøft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sz="3200" dirty="0" err="1">
                <a:latin typeface="Candara" panose="020E0502030303020204" pitchFamily="34" charset="0"/>
              </a:rPr>
              <a:t>Rørene</a:t>
            </a:r>
            <a:r>
              <a:rPr lang="en-GB" sz="3200" dirty="0">
                <a:latin typeface="Candara" panose="020E0502030303020204" pitchFamily="34" charset="0"/>
              </a:rPr>
              <a:t> </a:t>
            </a:r>
            <a:r>
              <a:rPr lang="en-GB" sz="3200" dirty="0" err="1">
                <a:latin typeface="Candara" panose="020E0502030303020204" pitchFamily="34" charset="0"/>
              </a:rPr>
              <a:t>blir</a:t>
            </a:r>
            <a:r>
              <a:rPr lang="en-GB" sz="3200" dirty="0">
                <a:latin typeface="Candara" panose="020E0502030303020204" pitchFamily="34" charset="0"/>
              </a:rPr>
              <a:t> </a:t>
            </a:r>
            <a:r>
              <a:rPr lang="en-GB" sz="3200" dirty="0" err="1">
                <a:latin typeface="Candara" panose="020E0502030303020204" pitchFamily="34" charset="0"/>
              </a:rPr>
              <a:t>strekkfaste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63" name="Slide Number Placeholder 62">
            <a:extLst>
              <a:ext uri="{FF2B5EF4-FFF2-40B4-BE49-F238E27FC236}">
                <a16:creationId xmlns:a16="http://schemas.microsoft.com/office/drawing/2014/main" id="{A3E52B37-BEA9-E2EB-3DE0-77BADA86F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09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ECB86-3079-AB44-F418-4BF9C7722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7D843990-E400-DBDC-0DA9-88178F6A1FD6}"/>
              </a:ext>
            </a:extLst>
          </p:cNvPr>
          <p:cNvSpPr/>
          <p:nvPr/>
        </p:nvSpPr>
        <p:spPr>
          <a:xfrm>
            <a:off x="3413259" y="2715574"/>
            <a:ext cx="511728" cy="209724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335F2C6-2A41-8C3B-3D5C-1ED2F4521006}"/>
              </a:ext>
            </a:extLst>
          </p:cNvPr>
          <p:cNvSpPr/>
          <p:nvPr/>
        </p:nvSpPr>
        <p:spPr>
          <a:xfrm>
            <a:off x="3856437" y="2841409"/>
            <a:ext cx="6048463" cy="18455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E3A65AB-044C-2E7A-75B8-C77CC4B946CB}"/>
              </a:ext>
            </a:extLst>
          </p:cNvPr>
          <p:cNvSpPr/>
          <p:nvPr/>
        </p:nvSpPr>
        <p:spPr>
          <a:xfrm>
            <a:off x="9918449" y="2742139"/>
            <a:ext cx="45719" cy="20385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5C3763A1-5855-494D-1DB4-0C7839E796D1}"/>
              </a:ext>
            </a:extLst>
          </p:cNvPr>
          <p:cNvGrpSpPr/>
          <p:nvPr/>
        </p:nvGrpSpPr>
        <p:grpSpPr>
          <a:xfrm>
            <a:off x="9592659" y="2973143"/>
            <a:ext cx="209725" cy="1520898"/>
            <a:chOff x="9153787" y="2564541"/>
            <a:chExt cx="209725" cy="595619"/>
          </a:xfrm>
        </p:grpSpPr>
        <p:cxnSp>
          <p:nvCxnSpPr>
            <p:cNvPr id="10" name="Rett pilkobling 9">
              <a:extLst>
                <a:ext uri="{FF2B5EF4-FFF2-40B4-BE49-F238E27FC236}">
                  <a16:creationId xmlns:a16="http://schemas.microsoft.com/office/drawing/2014/main" id="{DC9B2441-FE8E-0D16-0489-425F309DC90E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tt pilkobling 10">
              <a:extLst>
                <a:ext uri="{FF2B5EF4-FFF2-40B4-BE49-F238E27FC236}">
                  <a16:creationId xmlns:a16="http://schemas.microsoft.com/office/drawing/2014/main" id="{EC4B3442-C055-C253-85A8-D801420E7F44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tt pilkobling 11">
              <a:extLst>
                <a:ext uri="{FF2B5EF4-FFF2-40B4-BE49-F238E27FC236}">
                  <a16:creationId xmlns:a16="http://schemas.microsoft.com/office/drawing/2014/main" id="{BC0A7BCD-81C4-D7AB-C540-6D3CD207BD2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tt pilkobling 12">
              <a:extLst>
                <a:ext uri="{FF2B5EF4-FFF2-40B4-BE49-F238E27FC236}">
                  <a16:creationId xmlns:a16="http://schemas.microsoft.com/office/drawing/2014/main" id="{FF0347FF-842B-5B8D-2028-7C5C986EBE2B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pilkobling 13">
              <a:extLst>
                <a:ext uri="{FF2B5EF4-FFF2-40B4-BE49-F238E27FC236}">
                  <a16:creationId xmlns:a16="http://schemas.microsoft.com/office/drawing/2014/main" id="{8C721F7B-2E3B-040C-E747-B6E77C3C6DC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49FCE8E0-6D51-577D-7FE3-359F1EFBAEDF}"/>
              </a:ext>
            </a:extLst>
          </p:cNvPr>
          <p:cNvGrpSpPr/>
          <p:nvPr/>
        </p:nvGrpSpPr>
        <p:grpSpPr>
          <a:xfrm rot="16200000">
            <a:off x="4806530" y="2212693"/>
            <a:ext cx="209725" cy="1520898"/>
            <a:chOff x="9153787" y="2564541"/>
            <a:chExt cx="209725" cy="595619"/>
          </a:xfrm>
        </p:grpSpPr>
        <p:cxnSp>
          <p:nvCxnSpPr>
            <p:cNvPr id="17" name="Rett pilkobling 16">
              <a:extLst>
                <a:ext uri="{FF2B5EF4-FFF2-40B4-BE49-F238E27FC236}">
                  <a16:creationId xmlns:a16="http://schemas.microsoft.com/office/drawing/2014/main" id="{D4C902F8-2526-8808-517F-FE5C256941C4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pilkobling 17">
              <a:extLst>
                <a:ext uri="{FF2B5EF4-FFF2-40B4-BE49-F238E27FC236}">
                  <a16:creationId xmlns:a16="http://schemas.microsoft.com/office/drawing/2014/main" id="{9FD8429B-96A1-0DC6-1F5C-15C68A6EF1C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pilkobling 18">
              <a:extLst>
                <a:ext uri="{FF2B5EF4-FFF2-40B4-BE49-F238E27FC236}">
                  <a16:creationId xmlns:a16="http://schemas.microsoft.com/office/drawing/2014/main" id="{00B0EED5-12EC-4FD7-382E-E78BD4B61EB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kobling 19">
              <a:extLst>
                <a:ext uri="{FF2B5EF4-FFF2-40B4-BE49-F238E27FC236}">
                  <a16:creationId xmlns:a16="http://schemas.microsoft.com/office/drawing/2014/main" id="{B756A4F3-0FD1-DB58-4F15-57F35FA46662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pilkobling 20">
              <a:extLst>
                <a:ext uri="{FF2B5EF4-FFF2-40B4-BE49-F238E27FC236}">
                  <a16:creationId xmlns:a16="http://schemas.microsoft.com/office/drawing/2014/main" id="{D958116B-B175-2C40-F968-86AF642653C8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4D1906-E71F-E4C6-91E1-29218985B47A}"/>
              </a:ext>
            </a:extLst>
          </p:cNvPr>
          <p:cNvGrpSpPr/>
          <p:nvPr/>
        </p:nvGrpSpPr>
        <p:grpSpPr>
          <a:xfrm rot="16200000">
            <a:off x="6637672" y="2212693"/>
            <a:ext cx="209725" cy="1520898"/>
            <a:chOff x="9153787" y="2564541"/>
            <a:chExt cx="209725" cy="595619"/>
          </a:xfrm>
        </p:grpSpPr>
        <p:cxnSp>
          <p:nvCxnSpPr>
            <p:cNvPr id="23" name="Rett pilkobling 22">
              <a:extLst>
                <a:ext uri="{FF2B5EF4-FFF2-40B4-BE49-F238E27FC236}">
                  <a16:creationId xmlns:a16="http://schemas.microsoft.com/office/drawing/2014/main" id="{31C0778E-DAF1-4509-7E73-B31F2BF13C1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tt pilkobling 23">
              <a:extLst>
                <a:ext uri="{FF2B5EF4-FFF2-40B4-BE49-F238E27FC236}">
                  <a16:creationId xmlns:a16="http://schemas.microsoft.com/office/drawing/2014/main" id="{0EE8314C-C928-63E5-85FA-A2E3BD050BF8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tt pilkobling 24">
              <a:extLst>
                <a:ext uri="{FF2B5EF4-FFF2-40B4-BE49-F238E27FC236}">
                  <a16:creationId xmlns:a16="http://schemas.microsoft.com/office/drawing/2014/main" id="{55D12EC7-2B57-FCAD-C8D6-572FE91EF116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pilkobling 25">
              <a:extLst>
                <a:ext uri="{FF2B5EF4-FFF2-40B4-BE49-F238E27FC236}">
                  <a16:creationId xmlns:a16="http://schemas.microsoft.com/office/drawing/2014/main" id="{F822DCAA-6618-91F7-949A-8D878F4CE46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pilkobling 26">
              <a:extLst>
                <a:ext uri="{FF2B5EF4-FFF2-40B4-BE49-F238E27FC236}">
                  <a16:creationId xmlns:a16="http://schemas.microsoft.com/office/drawing/2014/main" id="{3687656F-8B5E-36BB-B132-8E095A681F1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e 27">
            <a:extLst>
              <a:ext uri="{FF2B5EF4-FFF2-40B4-BE49-F238E27FC236}">
                <a16:creationId xmlns:a16="http://schemas.microsoft.com/office/drawing/2014/main" id="{756DF5ED-8C43-0ED5-57AB-AF0A104E8C8A}"/>
              </a:ext>
            </a:extLst>
          </p:cNvPr>
          <p:cNvGrpSpPr/>
          <p:nvPr/>
        </p:nvGrpSpPr>
        <p:grpSpPr>
          <a:xfrm rot="16200000">
            <a:off x="8481759" y="2212693"/>
            <a:ext cx="209725" cy="1520898"/>
            <a:chOff x="9153787" y="2564541"/>
            <a:chExt cx="209725" cy="595619"/>
          </a:xfrm>
        </p:grpSpPr>
        <p:cxnSp>
          <p:nvCxnSpPr>
            <p:cNvPr id="29" name="Rett pilkobling 28">
              <a:extLst>
                <a:ext uri="{FF2B5EF4-FFF2-40B4-BE49-F238E27FC236}">
                  <a16:creationId xmlns:a16="http://schemas.microsoft.com/office/drawing/2014/main" id="{33E08297-1A23-E1D0-2F9B-EBD7CF49969A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pilkobling 29">
              <a:extLst>
                <a:ext uri="{FF2B5EF4-FFF2-40B4-BE49-F238E27FC236}">
                  <a16:creationId xmlns:a16="http://schemas.microsoft.com/office/drawing/2014/main" id="{24D070AB-E5F5-74DE-725E-7DFB6ED599AE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pilkobling 30">
              <a:extLst>
                <a:ext uri="{FF2B5EF4-FFF2-40B4-BE49-F238E27FC236}">
                  <a16:creationId xmlns:a16="http://schemas.microsoft.com/office/drawing/2014/main" id="{FA9DCD4D-F914-9EE6-126D-59B5AB2D911E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pilkobling 31">
              <a:extLst>
                <a:ext uri="{FF2B5EF4-FFF2-40B4-BE49-F238E27FC236}">
                  <a16:creationId xmlns:a16="http://schemas.microsoft.com/office/drawing/2014/main" id="{77C97A83-D9B9-6300-393B-E1189CA91FFA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pilkobling 32">
              <a:extLst>
                <a:ext uri="{FF2B5EF4-FFF2-40B4-BE49-F238E27FC236}">
                  <a16:creationId xmlns:a16="http://schemas.microsoft.com/office/drawing/2014/main" id="{025917A2-F855-F426-1599-500AE32569CA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uppe 33">
            <a:extLst>
              <a:ext uri="{FF2B5EF4-FFF2-40B4-BE49-F238E27FC236}">
                <a16:creationId xmlns:a16="http://schemas.microsoft.com/office/drawing/2014/main" id="{7C990075-3BBD-DB5E-5B8E-814785C0F79A}"/>
              </a:ext>
            </a:extLst>
          </p:cNvPr>
          <p:cNvGrpSpPr/>
          <p:nvPr/>
        </p:nvGrpSpPr>
        <p:grpSpPr>
          <a:xfrm rot="5400000">
            <a:off x="4845360" y="3731888"/>
            <a:ext cx="209725" cy="1520898"/>
            <a:chOff x="9153787" y="2564541"/>
            <a:chExt cx="209725" cy="595619"/>
          </a:xfrm>
        </p:grpSpPr>
        <p:cxnSp>
          <p:nvCxnSpPr>
            <p:cNvPr id="35" name="Rett pilkobling 34">
              <a:extLst>
                <a:ext uri="{FF2B5EF4-FFF2-40B4-BE49-F238E27FC236}">
                  <a16:creationId xmlns:a16="http://schemas.microsoft.com/office/drawing/2014/main" id="{CF6C91A1-978A-8039-D762-D3C4B7F4CE3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pilkobling 35">
              <a:extLst>
                <a:ext uri="{FF2B5EF4-FFF2-40B4-BE49-F238E27FC236}">
                  <a16:creationId xmlns:a16="http://schemas.microsoft.com/office/drawing/2014/main" id="{468F1CA9-D8B8-7588-34C5-73B44E930D0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pilkobling 36">
              <a:extLst>
                <a:ext uri="{FF2B5EF4-FFF2-40B4-BE49-F238E27FC236}">
                  <a16:creationId xmlns:a16="http://schemas.microsoft.com/office/drawing/2014/main" id="{DA45351A-AA6F-DE08-6D04-BC7ED6EC7A42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kobling 37">
              <a:extLst>
                <a:ext uri="{FF2B5EF4-FFF2-40B4-BE49-F238E27FC236}">
                  <a16:creationId xmlns:a16="http://schemas.microsoft.com/office/drawing/2014/main" id="{EEF6F5AB-4D1A-6316-089F-ED9E79763FA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ett pilkobling 38">
              <a:extLst>
                <a:ext uri="{FF2B5EF4-FFF2-40B4-BE49-F238E27FC236}">
                  <a16:creationId xmlns:a16="http://schemas.microsoft.com/office/drawing/2014/main" id="{9706AD00-B011-327B-5C6B-4B124A8FDEBA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C1361F7F-7228-2C18-3A4A-76AD01A821D3}"/>
              </a:ext>
            </a:extLst>
          </p:cNvPr>
          <p:cNvGrpSpPr/>
          <p:nvPr/>
        </p:nvGrpSpPr>
        <p:grpSpPr>
          <a:xfrm rot="5400000">
            <a:off x="6676502" y="3731888"/>
            <a:ext cx="209725" cy="1520898"/>
            <a:chOff x="9153787" y="2564541"/>
            <a:chExt cx="209725" cy="595619"/>
          </a:xfrm>
        </p:grpSpPr>
        <p:cxnSp>
          <p:nvCxnSpPr>
            <p:cNvPr id="41" name="Rett pilkobling 40">
              <a:extLst>
                <a:ext uri="{FF2B5EF4-FFF2-40B4-BE49-F238E27FC236}">
                  <a16:creationId xmlns:a16="http://schemas.microsoft.com/office/drawing/2014/main" id="{F5AB8788-718C-3881-8697-2FE222CC0E02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pilkobling 41">
              <a:extLst>
                <a:ext uri="{FF2B5EF4-FFF2-40B4-BE49-F238E27FC236}">
                  <a16:creationId xmlns:a16="http://schemas.microsoft.com/office/drawing/2014/main" id="{2A5BB76A-7D41-FAED-E2A0-E77ABE7F080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pilkobling 42">
              <a:extLst>
                <a:ext uri="{FF2B5EF4-FFF2-40B4-BE49-F238E27FC236}">
                  <a16:creationId xmlns:a16="http://schemas.microsoft.com/office/drawing/2014/main" id="{BFA53C8B-8BBA-7AAA-CDDC-C748DF4A340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pilkobling 43">
              <a:extLst>
                <a:ext uri="{FF2B5EF4-FFF2-40B4-BE49-F238E27FC236}">
                  <a16:creationId xmlns:a16="http://schemas.microsoft.com/office/drawing/2014/main" id="{055F1573-399D-B423-131E-6A3B10CC0412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pilkobling 44">
              <a:extLst>
                <a:ext uri="{FF2B5EF4-FFF2-40B4-BE49-F238E27FC236}">
                  <a16:creationId xmlns:a16="http://schemas.microsoft.com/office/drawing/2014/main" id="{500E97CE-0D3B-E6F2-CB2D-21B3251FB6D3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B27F61A2-9090-128C-3B6E-FF519B2ED953}"/>
              </a:ext>
            </a:extLst>
          </p:cNvPr>
          <p:cNvGrpSpPr/>
          <p:nvPr/>
        </p:nvGrpSpPr>
        <p:grpSpPr>
          <a:xfrm rot="5400000">
            <a:off x="8520589" y="3731888"/>
            <a:ext cx="209725" cy="1520898"/>
            <a:chOff x="9153787" y="2564541"/>
            <a:chExt cx="209725" cy="595619"/>
          </a:xfrm>
        </p:grpSpPr>
        <p:cxnSp>
          <p:nvCxnSpPr>
            <p:cNvPr id="47" name="Rett pilkobling 46">
              <a:extLst>
                <a:ext uri="{FF2B5EF4-FFF2-40B4-BE49-F238E27FC236}">
                  <a16:creationId xmlns:a16="http://schemas.microsoft.com/office/drawing/2014/main" id="{67936A6F-F0E3-B58E-8886-D37D045EB4A5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ett pilkobling 47">
              <a:extLst>
                <a:ext uri="{FF2B5EF4-FFF2-40B4-BE49-F238E27FC236}">
                  <a16:creationId xmlns:a16="http://schemas.microsoft.com/office/drawing/2014/main" id="{5D2DE8D1-CB92-EE97-1E38-844173E3091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Rett pilkobling 48">
              <a:extLst>
                <a:ext uri="{FF2B5EF4-FFF2-40B4-BE49-F238E27FC236}">
                  <a16:creationId xmlns:a16="http://schemas.microsoft.com/office/drawing/2014/main" id="{EB8D21CC-5FA6-C9B8-F2BF-7E5C61D9595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tt pilkobling 49">
              <a:extLst>
                <a:ext uri="{FF2B5EF4-FFF2-40B4-BE49-F238E27FC236}">
                  <a16:creationId xmlns:a16="http://schemas.microsoft.com/office/drawing/2014/main" id="{C00D6F79-AC39-9410-FBBA-AE4F1006E02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pilkobling 50">
              <a:extLst>
                <a:ext uri="{FF2B5EF4-FFF2-40B4-BE49-F238E27FC236}">
                  <a16:creationId xmlns:a16="http://schemas.microsoft.com/office/drawing/2014/main" id="{F86FFE4E-591B-698D-0EE2-944357BCDB62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53CCC18C-BEA9-0FD7-4322-507B95988A1C}"/>
              </a:ext>
            </a:extLst>
          </p:cNvPr>
          <p:cNvGrpSpPr/>
          <p:nvPr/>
        </p:nvGrpSpPr>
        <p:grpSpPr>
          <a:xfrm>
            <a:off x="1413320" y="2841409"/>
            <a:ext cx="2150939" cy="1841079"/>
            <a:chOff x="1103988" y="2432807"/>
            <a:chExt cx="2150939" cy="1841079"/>
          </a:xfrm>
        </p:grpSpPr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8DEF23C4-77B8-AFF4-F7D1-8F9F423C32EF}"/>
                </a:ext>
              </a:extLst>
            </p:cNvPr>
            <p:cNvCxnSpPr/>
            <p:nvPr/>
          </p:nvCxnSpPr>
          <p:spPr>
            <a:xfrm flipH="1">
              <a:off x="1241570" y="2432807"/>
              <a:ext cx="201335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E1D351CD-AF80-05CA-C93E-92030B57C90B}"/>
                </a:ext>
              </a:extLst>
            </p:cNvPr>
            <p:cNvCxnSpPr/>
            <p:nvPr/>
          </p:nvCxnSpPr>
          <p:spPr>
            <a:xfrm flipH="1">
              <a:off x="1233181" y="4273886"/>
              <a:ext cx="201335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E20A5DFA-2532-0BC1-3682-784A949011D1}"/>
                </a:ext>
              </a:extLst>
            </p:cNvPr>
            <p:cNvCxnSpPr>
              <a:cxnSpLocks/>
            </p:cNvCxnSpPr>
            <p:nvPr/>
          </p:nvCxnSpPr>
          <p:spPr>
            <a:xfrm>
              <a:off x="3254927" y="2432807"/>
              <a:ext cx="0" cy="184107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Frihåndsform: figur 63">
              <a:extLst>
                <a:ext uri="{FF2B5EF4-FFF2-40B4-BE49-F238E27FC236}">
                  <a16:creationId xmlns:a16="http://schemas.microsoft.com/office/drawing/2014/main" id="{F96C82B7-20E8-5E0E-E59E-5A92F4DE73CD}"/>
                </a:ext>
              </a:extLst>
            </p:cNvPr>
            <p:cNvSpPr/>
            <p:nvPr/>
          </p:nvSpPr>
          <p:spPr>
            <a:xfrm>
              <a:off x="1103988" y="2438400"/>
              <a:ext cx="228134" cy="1828800"/>
            </a:xfrm>
            <a:custGeom>
              <a:avLst/>
              <a:gdLst>
                <a:gd name="csX0" fmla="*/ 145692 w 228134"/>
                <a:gd name="csY0" fmla="*/ 0 h 1828800"/>
                <a:gd name="csX1" fmla="*/ 221892 w 228134"/>
                <a:gd name="csY1" fmla="*/ 746760 h 1828800"/>
                <a:gd name="csX2" fmla="*/ 912 w 228134"/>
                <a:gd name="csY2" fmla="*/ 1272540 h 1828800"/>
                <a:gd name="csX3" fmla="*/ 138072 w 228134"/>
                <a:gd name="csY3" fmla="*/ 1828800 h 1828800"/>
                <a:gd name="csX4" fmla="*/ 138072 w 228134"/>
                <a:gd name="csY4" fmla="*/ 1828800 h 18288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8134" h="1828800">
                  <a:moveTo>
                    <a:pt x="145692" y="0"/>
                  </a:moveTo>
                  <a:cubicBezTo>
                    <a:pt x="195857" y="267335"/>
                    <a:pt x="246022" y="534670"/>
                    <a:pt x="221892" y="746760"/>
                  </a:cubicBezTo>
                  <a:cubicBezTo>
                    <a:pt x="197762" y="958850"/>
                    <a:pt x="14882" y="1092200"/>
                    <a:pt x="912" y="1272540"/>
                  </a:cubicBezTo>
                  <a:cubicBezTo>
                    <a:pt x="-13058" y="1452880"/>
                    <a:pt x="138072" y="1828800"/>
                    <a:pt x="138072" y="1828800"/>
                  </a:cubicBezTo>
                  <a:lnTo>
                    <a:pt x="138072" y="1828800"/>
                  </a:ln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A58C1977-56BD-6F1E-7724-61C734E9596D}"/>
              </a:ext>
            </a:extLst>
          </p:cNvPr>
          <p:cNvGrpSpPr/>
          <p:nvPr/>
        </p:nvGrpSpPr>
        <p:grpSpPr>
          <a:xfrm rot="16200000">
            <a:off x="2444328" y="2232266"/>
            <a:ext cx="209725" cy="1520898"/>
            <a:chOff x="9153787" y="2564541"/>
            <a:chExt cx="209725" cy="595619"/>
          </a:xfrm>
        </p:grpSpPr>
        <p:cxnSp>
          <p:nvCxnSpPr>
            <p:cNvPr id="67" name="Rett pilkobling 66">
              <a:extLst>
                <a:ext uri="{FF2B5EF4-FFF2-40B4-BE49-F238E27FC236}">
                  <a16:creationId xmlns:a16="http://schemas.microsoft.com/office/drawing/2014/main" id="{1D8F8B3F-8F54-D206-4651-13F3E0A321DD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ett pilkobling 67">
              <a:extLst>
                <a:ext uri="{FF2B5EF4-FFF2-40B4-BE49-F238E27FC236}">
                  <a16:creationId xmlns:a16="http://schemas.microsoft.com/office/drawing/2014/main" id="{19EE0763-A808-8099-5C1B-E409389CF381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Rett pilkobling 68">
              <a:extLst>
                <a:ext uri="{FF2B5EF4-FFF2-40B4-BE49-F238E27FC236}">
                  <a16:creationId xmlns:a16="http://schemas.microsoft.com/office/drawing/2014/main" id="{B6749C58-7FFA-6A9D-7E06-B04AD201FB0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pilkobling 69">
              <a:extLst>
                <a:ext uri="{FF2B5EF4-FFF2-40B4-BE49-F238E27FC236}">
                  <a16:creationId xmlns:a16="http://schemas.microsoft.com/office/drawing/2014/main" id="{5A5F34AC-35F3-C1CB-C897-2B89D031C309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pilkobling 70">
              <a:extLst>
                <a:ext uri="{FF2B5EF4-FFF2-40B4-BE49-F238E27FC236}">
                  <a16:creationId xmlns:a16="http://schemas.microsoft.com/office/drawing/2014/main" id="{E306DB43-9776-83F0-F82A-5F1FB46A538C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uppe 77">
            <a:extLst>
              <a:ext uri="{FF2B5EF4-FFF2-40B4-BE49-F238E27FC236}">
                <a16:creationId xmlns:a16="http://schemas.microsoft.com/office/drawing/2014/main" id="{F9F80CD5-E665-B48C-8B98-29B19DB6BA8D}"/>
              </a:ext>
            </a:extLst>
          </p:cNvPr>
          <p:cNvGrpSpPr/>
          <p:nvPr/>
        </p:nvGrpSpPr>
        <p:grpSpPr>
          <a:xfrm rot="5400000">
            <a:off x="2381398" y="3716592"/>
            <a:ext cx="209725" cy="1520898"/>
            <a:chOff x="9153787" y="2564541"/>
            <a:chExt cx="209725" cy="595619"/>
          </a:xfrm>
        </p:grpSpPr>
        <p:cxnSp>
          <p:nvCxnSpPr>
            <p:cNvPr id="79" name="Rett pilkobling 78">
              <a:extLst>
                <a:ext uri="{FF2B5EF4-FFF2-40B4-BE49-F238E27FC236}">
                  <a16:creationId xmlns:a16="http://schemas.microsoft.com/office/drawing/2014/main" id="{27736C86-EDB5-7AE2-2865-1AFE7D399E80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730923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Rett pilkobling 79">
              <a:extLst>
                <a:ext uri="{FF2B5EF4-FFF2-40B4-BE49-F238E27FC236}">
                  <a16:creationId xmlns:a16="http://schemas.microsoft.com/office/drawing/2014/main" id="{733C2C65-4E58-F089-AEBF-FDE017D8F4AE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856758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Rett pilkobling 80">
              <a:extLst>
                <a:ext uri="{FF2B5EF4-FFF2-40B4-BE49-F238E27FC236}">
                  <a16:creationId xmlns:a16="http://schemas.microsoft.com/office/drawing/2014/main" id="{3D6477BC-AB49-697A-2B2A-CCE8D470F48B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017547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Rett pilkobling 81">
              <a:extLst>
                <a:ext uri="{FF2B5EF4-FFF2-40B4-BE49-F238E27FC236}">
                  <a16:creationId xmlns:a16="http://schemas.microsoft.com/office/drawing/2014/main" id="{191DF368-C868-3804-D622-C2ED73AB8238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3160160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Rett pilkobling 82">
              <a:extLst>
                <a:ext uri="{FF2B5EF4-FFF2-40B4-BE49-F238E27FC236}">
                  <a16:creationId xmlns:a16="http://schemas.microsoft.com/office/drawing/2014/main" id="{CB0880DC-AE22-CBD3-3CF1-4BA7ABC535D6}"/>
                </a:ext>
              </a:extLst>
            </p:cNvPr>
            <p:cNvCxnSpPr>
              <a:cxnSpLocks/>
            </p:cNvCxnSpPr>
            <p:nvPr/>
          </p:nvCxnSpPr>
          <p:spPr>
            <a:xfrm>
              <a:off x="9153787" y="2564541"/>
              <a:ext cx="2097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kstSylinder 83">
            <a:extLst>
              <a:ext uri="{FF2B5EF4-FFF2-40B4-BE49-F238E27FC236}">
                <a16:creationId xmlns:a16="http://schemas.microsoft.com/office/drawing/2014/main" id="{2680F0D2-D80D-BFB8-5750-E960B69AA1EE}"/>
              </a:ext>
            </a:extLst>
          </p:cNvPr>
          <p:cNvSpPr txBox="1"/>
          <p:nvPr/>
        </p:nvSpPr>
        <p:spPr>
          <a:xfrm>
            <a:off x="6210894" y="357673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</a:t>
            </a:r>
          </a:p>
        </p:txBody>
      </p:sp>
      <p:sp>
        <p:nvSpPr>
          <p:cNvPr id="85" name="Pil: høyre 84">
            <a:extLst>
              <a:ext uri="{FF2B5EF4-FFF2-40B4-BE49-F238E27FC236}">
                <a16:creationId xmlns:a16="http://schemas.microsoft.com/office/drawing/2014/main" id="{B64BED37-946B-6C9D-044C-5D21F0EEA8E7}"/>
              </a:ext>
            </a:extLst>
          </p:cNvPr>
          <p:cNvSpPr/>
          <p:nvPr/>
        </p:nvSpPr>
        <p:spPr>
          <a:xfrm>
            <a:off x="9914224" y="3648024"/>
            <a:ext cx="586462" cy="1425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TekstSylinder 85">
            <a:extLst>
              <a:ext uri="{FF2B5EF4-FFF2-40B4-BE49-F238E27FC236}">
                <a16:creationId xmlns:a16="http://schemas.microsoft.com/office/drawing/2014/main" id="{F4868F9A-2DD5-7792-8866-549BE7C120C2}"/>
              </a:ext>
            </a:extLst>
          </p:cNvPr>
          <p:cNvSpPr txBox="1"/>
          <p:nvPr/>
        </p:nvSpPr>
        <p:spPr>
          <a:xfrm>
            <a:off x="10222939" y="3213329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 = P x A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7A1127A-4585-BE35-AF59-8A1C7B3C2CE6}"/>
              </a:ext>
            </a:extLst>
          </p:cNvPr>
          <p:cNvSpPr/>
          <p:nvPr/>
        </p:nvSpPr>
        <p:spPr>
          <a:xfrm>
            <a:off x="3924987" y="2443428"/>
            <a:ext cx="5863904" cy="397981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DA3D4FB-3D13-2B41-34CD-AC50E4E41640}"/>
              </a:ext>
            </a:extLst>
          </p:cNvPr>
          <p:cNvSpPr/>
          <p:nvPr/>
        </p:nvSpPr>
        <p:spPr>
          <a:xfrm>
            <a:off x="1550902" y="2444275"/>
            <a:ext cx="1862357" cy="383699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B16FFE9-6EDD-BA4F-9B63-7430EC5C66DF}"/>
              </a:ext>
            </a:extLst>
          </p:cNvPr>
          <p:cNvSpPr/>
          <p:nvPr/>
        </p:nvSpPr>
        <p:spPr>
          <a:xfrm>
            <a:off x="3413259" y="2448319"/>
            <a:ext cx="520117" cy="260537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4B3666C-A828-7172-F962-EE85FB21A8D2}"/>
              </a:ext>
            </a:extLst>
          </p:cNvPr>
          <p:cNvSpPr/>
          <p:nvPr/>
        </p:nvSpPr>
        <p:spPr>
          <a:xfrm>
            <a:off x="3947433" y="4699425"/>
            <a:ext cx="5863904" cy="383699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B93E0480-E79E-9B01-9154-DA7E890D88BE}"/>
              </a:ext>
            </a:extLst>
          </p:cNvPr>
          <p:cNvSpPr/>
          <p:nvPr/>
        </p:nvSpPr>
        <p:spPr>
          <a:xfrm>
            <a:off x="1545459" y="4700272"/>
            <a:ext cx="1862357" cy="383699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9E0F4AF5-6844-AF7A-42D1-17BD0A99AB34}"/>
              </a:ext>
            </a:extLst>
          </p:cNvPr>
          <p:cNvSpPr/>
          <p:nvPr/>
        </p:nvSpPr>
        <p:spPr>
          <a:xfrm>
            <a:off x="3407817" y="4820091"/>
            <a:ext cx="525560" cy="263879"/>
          </a:xfrm>
          <a:prstGeom prst="rect">
            <a:avLst/>
          </a:prstGeom>
          <a:solidFill>
            <a:srgbClr val="F7F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ttvinklet trekant 72">
            <a:extLst>
              <a:ext uri="{FF2B5EF4-FFF2-40B4-BE49-F238E27FC236}">
                <a16:creationId xmlns:a16="http://schemas.microsoft.com/office/drawing/2014/main" id="{2A94D50A-AA88-C2B4-BD5F-01203D784F67}"/>
              </a:ext>
            </a:extLst>
          </p:cNvPr>
          <p:cNvSpPr/>
          <p:nvPr/>
        </p:nvSpPr>
        <p:spPr>
          <a:xfrm>
            <a:off x="9797051" y="2433554"/>
            <a:ext cx="126206" cy="407009"/>
          </a:xfrm>
          <a:prstGeom prst="rtTriangle">
            <a:avLst/>
          </a:prstGeom>
          <a:solidFill>
            <a:srgbClr val="F7F9A5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ttvinklet trekant 73">
            <a:extLst>
              <a:ext uri="{FF2B5EF4-FFF2-40B4-BE49-F238E27FC236}">
                <a16:creationId xmlns:a16="http://schemas.microsoft.com/office/drawing/2014/main" id="{EC4F23E7-D132-A473-58CB-7E3E1A8A0ADC}"/>
              </a:ext>
            </a:extLst>
          </p:cNvPr>
          <p:cNvSpPr/>
          <p:nvPr/>
        </p:nvSpPr>
        <p:spPr>
          <a:xfrm rot="10800000" flipH="1">
            <a:off x="9815101" y="4696484"/>
            <a:ext cx="116631" cy="375971"/>
          </a:xfrm>
          <a:prstGeom prst="rtTriangle">
            <a:avLst/>
          </a:prstGeom>
          <a:solidFill>
            <a:srgbClr val="F7F9A5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6" name="Rett linje 75">
            <a:extLst>
              <a:ext uri="{FF2B5EF4-FFF2-40B4-BE49-F238E27FC236}">
                <a16:creationId xmlns:a16="http://schemas.microsoft.com/office/drawing/2014/main" id="{597FC0A8-ADEF-0742-427E-D9B26C64F752}"/>
              </a:ext>
            </a:extLst>
          </p:cNvPr>
          <p:cNvCxnSpPr>
            <a:cxnSpLocks/>
          </p:cNvCxnSpPr>
          <p:nvPr/>
        </p:nvCxnSpPr>
        <p:spPr>
          <a:xfrm>
            <a:off x="9795145" y="2455939"/>
            <a:ext cx="0" cy="392244"/>
          </a:xfrm>
          <a:prstGeom prst="line">
            <a:avLst/>
          </a:prstGeom>
          <a:ln>
            <a:solidFill>
              <a:srgbClr val="F7F9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CCD656E4-1428-B7F4-DFE8-EBF6F24563D2}"/>
              </a:ext>
            </a:extLst>
          </p:cNvPr>
          <p:cNvCxnSpPr>
            <a:cxnSpLocks/>
          </p:cNvCxnSpPr>
          <p:nvPr/>
        </p:nvCxnSpPr>
        <p:spPr>
          <a:xfrm>
            <a:off x="9810339" y="4696485"/>
            <a:ext cx="0" cy="392244"/>
          </a:xfrm>
          <a:prstGeom prst="line">
            <a:avLst/>
          </a:prstGeom>
          <a:ln>
            <a:solidFill>
              <a:srgbClr val="F7F9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6" name="Gruppe 95">
            <a:extLst>
              <a:ext uri="{FF2B5EF4-FFF2-40B4-BE49-F238E27FC236}">
                <a16:creationId xmlns:a16="http://schemas.microsoft.com/office/drawing/2014/main" id="{9DADF36C-AF00-C69A-F658-1F57D979E8C9}"/>
              </a:ext>
            </a:extLst>
          </p:cNvPr>
          <p:cNvGrpSpPr/>
          <p:nvPr/>
        </p:nvGrpSpPr>
        <p:grpSpPr>
          <a:xfrm>
            <a:off x="3730083" y="2839382"/>
            <a:ext cx="127942" cy="1835486"/>
            <a:chOff x="3420751" y="2438400"/>
            <a:chExt cx="127942" cy="1835486"/>
          </a:xfrm>
        </p:grpSpPr>
        <p:cxnSp>
          <p:nvCxnSpPr>
            <p:cNvPr id="90" name="Rett linje 89">
              <a:extLst>
                <a:ext uri="{FF2B5EF4-FFF2-40B4-BE49-F238E27FC236}">
                  <a16:creationId xmlns:a16="http://schemas.microsoft.com/office/drawing/2014/main" id="{F26DF7F2-04F3-CA41-A6A0-994B902C8DA9}"/>
                </a:ext>
              </a:extLst>
            </p:cNvPr>
            <p:cNvCxnSpPr/>
            <p:nvPr/>
          </p:nvCxnSpPr>
          <p:spPr>
            <a:xfrm>
              <a:off x="3420751" y="2438400"/>
              <a:ext cx="0" cy="182880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1FF4576E-5122-596E-B09A-1F640FA133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0751" y="2444437"/>
              <a:ext cx="126354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Rett linje 93">
              <a:extLst>
                <a:ext uri="{FF2B5EF4-FFF2-40B4-BE49-F238E27FC236}">
                  <a16:creationId xmlns:a16="http://schemas.microsoft.com/office/drawing/2014/main" id="{059955E0-9332-75C4-D321-C44A687B8F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2339" y="4273886"/>
              <a:ext cx="126354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5AC03041-BE04-946B-138C-CE64C3D690AA}"/>
              </a:ext>
            </a:extLst>
          </p:cNvPr>
          <p:cNvCxnSpPr>
            <a:cxnSpLocks/>
          </p:cNvCxnSpPr>
          <p:nvPr/>
        </p:nvCxnSpPr>
        <p:spPr>
          <a:xfrm>
            <a:off x="1147532" y="3714400"/>
            <a:ext cx="2495550" cy="0"/>
          </a:xfrm>
          <a:prstGeom prst="line">
            <a:avLst/>
          </a:prstGeom>
          <a:ln w="6350"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C2C910AB-96FA-884A-00BB-87DD50737C76}"/>
              </a:ext>
            </a:extLst>
          </p:cNvPr>
          <p:cNvCxnSpPr>
            <a:cxnSpLocks/>
          </p:cNvCxnSpPr>
          <p:nvPr/>
        </p:nvCxnSpPr>
        <p:spPr>
          <a:xfrm>
            <a:off x="3715344" y="3714400"/>
            <a:ext cx="6198880" cy="0"/>
          </a:xfrm>
          <a:prstGeom prst="line">
            <a:avLst/>
          </a:prstGeom>
          <a:ln w="6350"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49" name="Gruppe 148">
            <a:extLst>
              <a:ext uri="{FF2B5EF4-FFF2-40B4-BE49-F238E27FC236}">
                <a16:creationId xmlns:a16="http://schemas.microsoft.com/office/drawing/2014/main" id="{1360B677-0761-82FA-25A4-6CF3E8F49A4C}"/>
              </a:ext>
            </a:extLst>
          </p:cNvPr>
          <p:cNvGrpSpPr/>
          <p:nvPr/>
        </p:nvGrpSpPr>
        <p:grpSpPr>
          <a:xfrm>
            <a:off x="4016155" y="2081756"/>
            <a:ext cx="5780896" cy="3382417"/>
            <a:chOff x="3706823" y="1673154"/>
            <a:chExt cx="5780896" cy="3382417"/>
          </a:xfrm>
        </p:grpSpPr>
        <p:cxnSp>
          <p:nvCxnSpPr>
            <p:cNvPr id="110" name="Rett pilkobling 109">
              <a:extLst>
                <a:ext uri="{FF2B5EF4-FFF2-40B4-BE49-F238E27FC236}">
                  <a16:creationId xmlns:a16="http://schemas.microsoft.com/office/drawing/2014/main" id="{80ABB680-9931-2ED4-767E-778428C43B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5121" y="2024952"/>
              <a:ext cx="82784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45" name="Gruppe 144">
              <a:extLst>
                <a:ext uri="{FF2B5EF4-FFF2-40B4-BE49-F238E27FC236}">
                  <a16:creationId xmlns:a16="http://schemas.microsoft.com/office/drawing/2014/main" id="{1E10CC30-D64A-B6D9-9171-3F4226C96892}"/>
                </a:ext>
              </a:extLst>
            </p:cNvPr>
            <p:cNvGrpSpPr/>
            <p:nvPr/>
          </p:nvGrpSpPr>
          <p:grpSpPr>
            <a:xfrm>
              <a:off x="3706823" y="1673154"/>
              <a:ext cx="5780896" cy="3382417"/>
              <a:chOff x="3706823" y="1673154"/>
              <a:chExt cx="5780896" cy="3382417"/>
            </a:xfrm>
          </p:grpSpPr>
          <p:cxnSp>
            <p:nvCxnSpPr>
              <p:cNvPr id="105" name="Rett pilkobling 104">
                <a:extLst>
                  <a:ext uri="{FF2B5EF4-FFF2-40B4-BE49-F238E27FC236}">
                    <a16:creationId xmlns:a16="http://schemas.microsoft.com/office/drawing/2014/main" id="{2BB3BAC0-8524-5DE6-F8B0-C243A93B69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51716" y="202495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7" name="Rett pilkobling 106">
                <a:extLst>
                  <a:ext uri="{FF2B5EF4-FFF2-40B4-BE49-F238E27FC236}">
                    <a16:creationId xmlns:a16="http://schemas.microsoft.com/office/drawing/2014/main" id="{CFCB006A-3724-13F1-E223-26BF1CC1C7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27568" y="202495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8" name="Rett pilkobling 107">
                <a:extLst>
                  <a:ext uri="{FF2B5EF4-FFF2-40B4-BE49-F238E27FC236}">
                    <a16:creationId xmlns:a16="http://schemas.microsoft.com/office/drawing/2014/main" id="{2BF33A1C-D595-4429-4D6D-D4A66139BA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03419" y="202495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9" name="Rett pilkobling 108">
                <a:extLst>
                  <a:ext uri="{FF2B5EF4-FFF2-40B4-BE49-F238E27FC236}">
                    <a16:creationId xmlns:a16="http://schemas.microsoft.com/office/drawing/2014/main" id="{7F9A51B5-70E3-9AC5-03E2-F03F0E98D6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79270" y="202495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1" name="Rett pilkobling 110">
                <a:extLst>
                  <a:ext uri="{FF2B5EF4-FFF2-40B4-BE49-F238E27FC236}">
                    <a16:creationId xmlns:a16="http://schemas.microsoft.com/office/drawing/2014/main" id="{63A04A35-C836-FDF3-A729-FD6A60C70A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30972" y="202495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2" name="Rett pilkobling 111">
                <a:extLst>
                  <a:ext uri="{FF2B5EF4-FFF2-40B4-BE49-F238E27FC236}">
                    <a16:creationId xmlns:a16="http://schemas.microsoft.com/office/drawing/2014/main" id="{F5235D1C-C9E6-E0BF-9E2E-70199E359EF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06823" y="202495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3" name="Rett pilkobling 112">
                <a:extLst>
                  <a:ext uri="{FF2B5EF4-FFF2-40B4-BE49-F238E27FC236}">
                    <a16:creationId xmlns:a16="http://schemas.microsoft.com/office/drawing/2014/main" id="{B1464D88-8B72-D442-9CA9-06CDE91B40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59876" y="467452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4" name="Rett pilkobling 113">
                <a:extLst>
                  <a:ext uri="{FF2B5EF4-FFF2-40B4-BE49-F238E27FC236}">
                    <a16:creationId xmlns:a16="http://schemas.microsoft.com/office/drawing/2014/main" id="{7207BC74-788B-ABCD-39B9-74BEA007E7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35728" y="467452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5" name="Rett pilkobling 114">
                <a:extLst>
                  <a:ext uri="{FF2B5EF4-FFF2-40B4-BE49-F238E27FC236}">
                    <a16:creationId xmlns:a16="http://schemas.microsoft.com/office/drawing/2014/main" id="{FD077145-9A84-EAA6-D6AA-DEE9101E86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11579" y="467452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6" name="Rett pilkobling 115">
                <a:extLst>
                  <a:ext uri="{FF2B5EF4-FFF2-40B4-BE49-F238E27FC236}">
                    <a16:creationId xmlns:a16="http://schemas.microsoft.com/office/drawing/2014/main" id="{C69C0775-0382-4558-3750-888C2692B1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87430" y="467452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7" name="Rett pilkobling 116">
                <a:extLst>
                  <a:ext uri="{FF2B5EF4-FFF2-40B4-BE49-F238E27FC236}">
                    <a16:creationId xmlns:a16="http://schemas.microsoft.com/office/drawing/2014/main" id="{9847BD12-B49C-4399-18D2-C318B12F9B0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63281" y="467452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8" name="Rett pilkobling 117">
                <a:extLst>
                  <a:ext uri="{FF2B5EF4-FFF2-40B4-BE49-F238E27FC236}">
                    <a16:creationId xmlns:a16="http://schemas.microsoft.com/office/drawing/2014/main" id="{B6D6EC1B-C233-CE69-0265-E432616B7D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39132" y="467452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9" name="Rett pilkobling 118">
                <a:extLst>
                  <a:ext uri="{FF2B5EF4-FFF2-40B4-BE49-F238E27FC236}">
                    <a16:creationId xmlns:a16="http://schemas.microsoft.com/office/drawing/2014/main" id="{03BB27E3-3738-C3EF-AF15-B3FD450AD6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14983" y="4674522"/>
                <a:ext cx="82784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22" name="TekstSylinder 121">
                <a:extLst>
                  <a:ext uri="{FF2B5EF4-FFF2-40B4-BE49-F238E27FC236}">
                    <a16:creationId xmlns:a16="http://schemas.microsoft.com/office/drawing/2014/main" id="{A2492352-C13D-95A8-25CC-769E82A7F470}"/>
                  </a:ext>
                </a:extLst>
              </p:cNvPr>
              <p:cNvSpPr txBox="1"/>
              <p:nvPr/>
            </p:nvSpPr>
            <p:spPr>
              <a:xfrm>
                <a:off x="5777202" y="1673154"/>
                <a:ext cx="2535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f</a:t>
                </a:r>
              </a:p>
            </p:txBody>
          </p:sp>
          <p:sp>
            <p:nvSpPr>
              <p:cNvPr id="123" name="TekstSylinder 122">
                <a:extLst>
                  <a:ext uri="{FF2B5EF4-FFF2-40B4-BE49-F238E27FC236}">
                    <a16:creationId xmlns:a16="http://schemas.microsoft.com/office/drawing/2014/main" id="{DD57AF9F-076E-38B6-A354-3607D73CA1AA}"/>
                  </a:ext>
                </a:extLst>
              </p:cNvPr>
              <p:cNvSpPr txBox="1"/>
              <p:nvPr/>
            </p:nvSpPr>
            <p:spPr>
              <a:xfrm>
                <a:off x="5769042" y="4686239"/>
                <a:ext cx="2535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f</a:t>
                </a:r>
              </a:p>
            </p:txBody>
          </p:sp>
        </p:grp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8532EA06-D47E-55A1-C1E7-70A7C7B24627}"/>
              </a:ext>
            </a:extLst>
          </p:cNvPr>
          <p:cNvGrpSpPr/>
          <p:nvPr/>
        </p:nvGrpSpPr>
        <p:grpSpPr>
          <a:xfrm>
            <a:off x="9068089" y="2419198"/>
            <a:ext cx="688052" cy="2658109"/>
            <a:chOff x="8758757" y="2010596"/>
            <a:chExt cx="688052" cy="2658109"/>
          </a:xfrm>
        </p:grpSpPr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3ED86DA3-5F5A-B7C0-878C-82850F619821}"/>
                </a:ext>
              </a:extLst>
            </p:cNvPr>
            <p:cNvGrpSpPr/>
            <p:nvPr/>
          </p:nvGrpSpPr>
          <p:grpSpPr>
            <a:xfrm>
              <a:off x="8758757" y="2010596"/>
              <a:ext cx="425844" cy="428985"/>
              <a:chOff x="7827567" y="1075761"/>
              <a:chExt cx="425844" cy="545939"/>
            </a:xfrm>
          </p:grpSpPr>
          <p:sp>
            <p:nvSpPr>
              <p:cNvPr id="132" name="Rettvinklet trekant 131">
                <a:extLst>
                  <a:ext uri="{FF2B5EF4-FFF2-40B4-BE49-F238E27FC236}">
                    <a16:creationId xmlns:a16="http://schemas.microsoft.com/office/drawing/2014/main" id="{A2E7D836-BAA2-C553-B402-AD8E2C2404C1}"/>
                  </a:ext>
                </a:extLst>
              </p:cNvPr>
              <p:cNvSpPr/>
              <p:nvPr/>
            </p:nvSpPr>
            <p:spPr>
              <a:xfrm flipH="1">
                <a:off x="7827567" y="1075761"/>
                <a:ext cx="413922" cy="545939"/>
              </a:xfrm>
              <a:prstGeom prst="rtTriangle">
                <a:avLst/>
              </a:prstGeom>
              <a:noFill/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25" name="Rett pilkobling 124">
                <a:extLst>
                  <a:ext uri="{FF2B5EF4-FFF2-40B4-BE49-F238E27FC236}">
                    <a16:creationId xmlns:a16="http://schemas.microsoft.com/office/drawing/2014/main" id="{BEF794DB-D027-AF92-1940-977AC04031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35728" y="1610685"/>
                <a:ext cx="41392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6" name="Rett pilkobling 125">
                <a:extLst>
                  <a:ext uri="{FF2B5EF4-FFF2-40B4-BE49-F238E27FC236}">
                    <a16:creationId xmlns:a16="http://schemas.microsoft.com/office/drawing/2014/main" id="{DD9F02FB-E7E5-9A8D-DD64-806844921B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10513" y="1491622"/>
                <a:ext cx="33913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7" name="Rett pilkobling 126">
                <a:extLst>
                  <a:ext uri="{FF2B5EF4-FFF2-40B4-BE49-F238E27FC236}">
                    <a16:creationId xmlns:a16="http://schemas.microsoft.com/office/drawing/2014/main" id="{480295E3-3781-8090-51AB-E71DA0DB8B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08125" y="1379704"/>
                <a:ext cx="24528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Rett pilkobling 127">
                <a:extLst>
                  <a:ext uri="{FF2B5EF4-FFF2-40B4-BE49-F238E27FC236}">
                    <a16:creationId xmlns:a16="http://schemas.microsoft.com/office/drawing/2014/main" id="{398B5A9A-7C23-9DF3-352E-CB27E8994BB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96250" y="1253498"/>
                <a:ext cx="153399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9" name="Gruppe 138">
              <a:extLst>
                <a:ext uri="{FF2B5EF4-FFF2-40B4-BE49-F238E27FC236}">
                  <a16:creationId xmlns:a16="http://schemas.microsoft.com/office/drawing/2014/main" id="{A807F824-E634-CF74-BC05-21B7BA66F6A9}"/>
                </a:ext>
              </a:extLst>
            </p:cNvPr>
            <p:cNvGrpSpPr/>
            <p:nvPr/>
          </p:nvGrpSpPr>
          <p:grpSpPr>
            <a:xfrm flipV="1">
              <a:off x="8758757" y="4291669"/>
              <a:ext cx="425844" cy="377036"/>
              <a:chOff x="7827567" y="1075761"/>
              <a:chExt cx="425844" cy="545939"/>
            </a:xfrm>
          </p:grpSpPr>
          <p:sp>
            <p:nvSpPr>
              <p:cNvPr id="140" name="Rettvinklet trekant 139">
                <a:extLst>
                  <a:ext uri="{FF2B5EF4-FFF2-40B4-BE49-F238E27FC236}">
                    <a16:creationId xmlns:a16="http://schemas.microsoft.com/office/drawing/2014/main" id="{BBA2D063-3F64-A11B-7563-BA4BED128A6F}"/>
                  </a:ext>
                </a:extLst>
              </p:cNvPr>
              <p:cNvSpPr/>
              <p:nvPr/>
            </p:nvSpPr>
            <p:spPr>
              <a:xfrm flipH="1">
                <a:off x="7827567" y="1075761"/>
                <a:ext cx="413922" cy="545939"/>
              </a:xfrm>
              <a:prstGeom prst="rtTriangle">
                <a:avLst/>
              </a:prstGeom>
              <a:noFill/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1" name="Rett pilkobling 140">
                <a:extLst>
                  <a:ext uri="{FF2B5EF4-FFF2-40B4-BE49-F238E27FC236}">
                    <a16:creationId xmlns:a16="http://schemas.microsoft.com/office/drawing/2014/main" id="{7057EEE7-076A-A571-46A3-9004EF0916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35728" y="1610685"/>
                <a:ext cx="41392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2" name="Rett pilkobling 141">
                <a:extLst>
                  <a:ext uri="{FF2B5EF4-FFF2-40B4-BE49-F238E27FC236}">
                    <a16:creationId xmlns:a16="http://schemas.microsoft.com/office/drawing/2014/main" id="{0B615E19-4A99-6EE4-C581-84505896D6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10513" y="1491622"/>
                <a:ext cx="33913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Rett pilkobling 142">
                <a:extLst>
                  <a:ext uri="{FF2B5EF4-FFF2-40B4-BE49-F238E27FC236}">
                    <a16:creationId xmlns:a16="http://schemas.microsoft.com/office/drawing/2014/main" id="{8E5A5B0F-6638-9249-0611-C53CFDAAF7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08125" y="1379704"/>
                <a:ext cx="24528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4" name="Rett pilkobling 143">
                <a:extLst>
                  <a:ext uri="{FF2B5EF4-FFF2-40B4-BE49-F238E27FC236}">
                    <a16:creationId xmlns:a16="http://schemas.microsoft.com/office/drawing/2014/main" id="{DD1EA816-09D8-E946-CE90-B7060D4B7C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96250" y="1253498"/>
                <a:ext cx="153399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6" name="TekstSylinder 145">
              <a:extLst>
                <a:ext uri="{FF2B5EF4-FFF2-40B4-BE49-F238E27FC236}">
                  <a16:creationId xmlns:a16="http://schemas.microsoft.com/office/drawing/2014/main" id="{55121183-D70C-8DC6-69D5-AB05305462D0}"/>
                </a:ext>
              </a:extLst>
            </p:cNvPr>
            <p:cNvSpPr txBox="1"/>
            <p:nvPr/>
          </p:nvSpPr>
          <p:spPr>
            <a:xfrm>
              <a:off x="9182397" y="2069817"/>
              <a:ext cx="2644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τ</a:t>
              </a:r>
              <a:endParaRPr lang="en-GB" dirty="0"/>
            </a:p>
          </p:txBody>
        </p:sp>
        <p:sp>
          <p:nvSpPr>
            <p:cNvPr id="147" name="TekstSylinder 146">
              <a:extLst>
                <a:ext uri="{FF2B5EF4-FFF2-40B4-BE49-F238E27FC236}">
                  <a16:creationId xmlns:a16="http://schemas.microsoft.com/office/drawing/2014/main" id="{8BC7EB4D-02FC-9594-716F-155220453EA9}"/>
                </a:ext>
              </a:extLst>
            </p:cNvPr>
            <p:cNvSpPr txBox="1"/>
            <p:nvPr/>
          </p:nvSpPr>
          <p:spPr>
            <a:xfrm>
              <a:off x="9159536" y="4285218"/>
              <a:ext cx="2872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τ</a:t>
              </a:r>
              <a:endParaRPr lang="en-GB" dirty="0"/>
            </a:p>
          </p:txBody>
        </p:sp>
      </p:grpSp>
      <p:cxnSp>
        <p:nvCxnSpPr>
          <p:cNvPr id="151" name="Rett linje 150">
            <a:extLst>
              <a:ext uri="{FF2B5EF4-FFF2-40B4-BE49-F238E27FC236}">
                <a16:creationId xmlns:a16="http://schemas.microsoft.com/office/drawing/2014/main" id="{C1F257A8-93A1-B3EC-23D8-69DD0A6A189B}"/>
              </a:ext>
            </a:extLst>
          </p:cNvPr>
          <p:cNvCxnSpPr>
            <a:stCxn id="73" idx="0"/>
            <a:endCxn id="74" idx="0"/>
          </p:cNvCxnSpPr>
          <p:nvPr/>
        </p:nvCxnSpPr>
        <p:spPr>
          <a:xfrm>
            <a:off x="9797051" y="2433554"/>
            <a:ext cx="18050" cy="2638901"/>
          </a:xfrm>
          <a:prstGeom prst="line">
            <a:avLst/>
          </a:prstGeom>
          <a:ln w="6350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5" name="Rett linje 154">
            <a:extLst>
              <a:ext uri="{FF2B5EF4-FFF2-40B4-BE49-F238E27FC236}">
                <a16:creationId xmlns:a16="http://schemas.microsoft.com/office/drawing/2014/main" id="{74843035-832F-408A-4139-499CD0288678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9931732" y="4780664"/>
            <a:ext cx="9577" cy="908598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6" name="Rett linje 155">
            <a:extLst>
              <a:ext uri="{FF2B5EF4-FFF2-40B4-BE49-F238E27FC236}">
                <a16:creationId xmlns:a16="http://schemas.microsoft.com/office/drawing/2014/main" id="{2D241149-0C6B-DFD7-9B87-CA3D16A998E9}"/>
              </a:ext>
            </a:extLst>
          </p:cNvPr>
          <p:cNvCxnSpPr>
            <a:cxnSpLocks/>
          </p:cNvCxnSpPr>
          <p:nvPr/>
        </p:nvCxnSpPr>
        <p:spPr>
          <a:xfrm>
            <a:off x="9817432" y="5148242"/>
            <a:ext cx="0" cy="1283655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8" name="Rett linje 157">
            <a:extLst>
              <a:ext uri="{FF2B5EF4-FFF2-40B4-BE49-F238E27FC236}">
                <a16:creationId xmlns:a16="http://schemas.microsoft.com/office/drawing/2014/main" id="{7EC9B02C-600E-1DB8-4257-7B7283D873DD}"/>
              </a:ext>
            </a:extLst>
          </p:cNvPr>
          <p:cNvCxnSpPr>
            <a:cxnSpLocks/>
          </p:cNvCxnSpPr>
          <p:nvPr/>
        </p:nvCxnSpPr>
        <p:spPr>
          <a:xfrm flipH="1">
            <a:off x="9628845" y="5597822"/>
            <a:ext cx="377173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0" name="TekstSylinder 159">
            <a:extLst>
              <a:ext uri="{FF2B5EF4-FFF2-40B4-BE49-F238E27FC236}">
                <a16:creationId xmlns:a16="http://schemas.microsoft.com/office/drawing/2014/main" id="{C0A93CD6-4962-3D5E-E1F5-17A8F75EA698}"/>
              </a:ext>
            </a:extLst>
          </p:cNvPr>
          <p:cNvSpPr txBox="1"/>
          <p:nvPr/>
        </p:nvSpPr>
        <p:spPr>
          <a:xfrm>
            <a:off x="9453934" y="5569714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dx</a:t>
            </a:r>
          </a:p>
        </p:txBody>
      </p:sp>
      <p:cxnSp>
        <p:nvCxnSpPr>
          <p:cNvPr id="161" name="Rett linje 160">
            <a:extLst>
              <a:ext uri="{FF2B5EF4-FFF2-40B4-BE49-F238E27FC236}">
                <a16:creationId xmlns:a16="http://schemas.microsoft.com/office/drawing/2014/main" id="{E8F5D35F-940B-56C9-B056-46B9EA1B407A}"/>
              </a:ext>
            </a:extLst>
          </p:cNvPr>
          <p:cNvCxnSpPr>
            <a:cxnSpLocks/>
          </p:cNvCxnSpPr>
          <p:nvPr/>
        </p:nvCxnSpPr>
        <p:spPr>
          <a:xfrm flipH="1">
            <a:off x="3861147" y="4696484"/>
            <a:ext cx="9577" cy="908598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2" name="Rett linje 161">
            <a:extLst>
              <a:ext uri="{FF2B5EF4-FFF2-40B4-BE49-F238E27FC236}">
                <a16:creationId xmlns:a16="http://schemas.microsoft.com/office/drawing/2014/main" id="{E90369FA-2859-7227-4B44-5FC3EDF4EE49}"/>
              </a:ext>
            </a:extLst>
          </p:cNvPr>
          <p:cNvCxnSpPr>
            <a:cxnSpLocks/>
          </p:cNvCxnSpPr>
          <p:nvPr/>
        </p:nvCxnSpPr>
        <p:spPr>
          <a:xfrm>
            <a:off x="3746847" y="4686987"/>
            <a:ext cx="0" cy="1635854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3" name="Rett linje 162">
            <a:extLst>
              <a:ext uri="{FF2B5EF4-FFF2-40B4-BE49-F238E27FC236}">
                <a16:creationId xmlns:a16="http://schemas.microsoft.com/office/drawing/2014/main" id="{C36BE4EB-57BA-E20D-AD7B-39C300534C11}"/>
              </a:ext>
            </a:extLst>
          </p:cNvPr>
          <p:cNvCxnSpPr>
            <a:cxnSpLocks/>
          </p:cNvCxnSpPr>
          <p:nvPr/>
        </p:nvCxnSpPr>
        <p:spPr>
          <a:xfrm flipH="1">
            <a:off x="3558260" y="5513642"/>
            <a:ext cx="377173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4" name="TekstSylinder 163">
            <a:extLst>
              <a:ext uri="{FF2B5EF4-FFF2-40B4-BE49-F238E27FC236}">
                <a16:creationId xmlns:a16="http://schemas.microsoft.com/office/drawing/2014/main" id="{F2642E8D-F7C6-C5D9-343A-69D687BDB555}"/>
              </a:ext>
            </a:extLst>
          </p:cNvPr>
          <p:cNvSpPr txBox="1"/>
          <p:nvPr/>
        </p:nvSpPr>
        <p:spPr>
          <a:xfrm>
            <a:off x="3383349" y="5485534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dx</a:t>
            </a:r>
          </a:p>
        </p:txBody>
      </p:sp>
      <p:cxnSp>
        <p:nvCxnSpPr>
          <p:cNvPr id="168" name="Rett linje 167">
            <a:extLst>
              <a:ext uri="{FF2B5EF4-FFF2-40B4-BE49-F238E27FC236}">
                <a16:creationId xmlns:a16="http://schemas.microsoft.com/office/drawing/2014/main" id="{BCB0EADB-006A-C6E7-2956-ED0C5CFFB6C2}"/>
              </a:ext>
            </a:extLst>
          </p:cNvPr>
          <p:cNvCxnSpPr>
            <a:cxnSpLocks/>
          </p:cNvCxnSpPr>
          <p:nvPr/>
        </p:nvCxnSpPr>
        <p:spPr>
          <a:xfrm>
            <a:off x="3641130" y="6142338"/>
            <a:ext cx="6290602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1" name="Rett linje 170">
            <a:extLst>
              <a:ext uri="{FF2B5EF4-FFF2-40B4-BE49-F238E27FC236}">
                <a16:creationId xmlns:a16="http://schemas.microsoft.com/office/drawing/2014/main" id="{ED7F025C-1E19-629F-99C3-B783A7283718}"/>
              </a:ext>
            </a:extLst>
          </p:cNvPr>
          <p:cNvCxnSpPr>
            <a:cxnSpLocks/>
          </p:cNvCxnSpPr>
          <p:nvPr/>
        </p:nvCxnSpPr>
        <p:spPr>
          <a:xfrm flipH="1">
            <a:off x="3721694" y="5471552"/>
            <a:ext cx="47253" cy="65494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3" name="Rett linje 172">
            <a:extLst>
              <a:ext uri="{FF2B5EF4-FFF2-40B4-BE49-F238E27FC236}">
                <a16:creationId xmlns:a16="http://schemas.microsoft.com/office/drawing/2014/main" id="{7CE25506-A298-50DF-9BF5-26B8C857A56B}"/>
              </a:ext>
            </a:extLst>
          </p:cNvPr>
          <p:cNvCxnSpPr>
            <a:cxnSpLocks/>
          </p:cNvCxnSpPr>
          <p:nvPr/>
        </p:nvCxnSpPr>
        <p:spPr>
          <a:xfrm flipH="1">
            <a:off x="3840755" y="5471552"/>
            <a:ext cx="47253" cy="65494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4" name="Rett linje 173">
            <a:extLst>
              <a:ext uri="{FF2B5EF4-FFF2-40B4-BE49-F238E27FC236}">
                <a16:creationId xmlns:a16="http://schemas.microsoft.com/office/drawing/2014/main" id="{50C5ABE4-6ACD-F11F-8681-D6B010A33B4B}"/>
              </a:ext>
            </a:extLst>
          </p:cNvPr>
          <p:cNvCxnSpPr>
            <a:cxnSpLocks/>
          </p:cNvCxnSpPr>
          <p:nvPr/>
        </p:nvCxnSpPr>
        <p:spPr>
          <a:xfrm flipH="1">
            <a:off x="3721693" y="6103719"/>
            <a:ext cx="47253" cy="65494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5" name="Rett linje 174">
            <a:extLst>
              <a:ext uri="{FF2B5EF4-FFF2-40B4-BE49-F238E27FC236}">
                <a16:creationId xmlns:a16="http://schemas.microsoft.com/office/drawing/2014/main" id="{3B361AE5-BB5B-9DF6-8530-FCB444262AB5}"/>
              </a:ext>
            </a:extLst>
          </p:cNvPr>
          <p:cNvCxnSpPr>
            <a:cxnSpLocks/>
          </p:cNvCxnSpPr>
          <p:nvPr/>
        </p:nvCxnSpPr>
        <p:spPr>
          <a:xfrm flipH="1">
            <a:off x="9789154" y="5566035"/>
            <a:ext cx="47253" cy="65494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6" name="Rett linje 175">
            <a:extLst>
              <a:ext uri="{FF2B5EF4-FFF2-40B4-BE49-F238E27FC236}">
                <a16:creationId xmlns:a16="http://schemas.microsoft.com/office/drawing/2014/main" id="{7343E08E-C30F-BFB1-5F8D-872B63C50373}"/>
              </a:ext>
            </a:extLst>
          </p:cNvPr>
          <p:cNvCxnSpPr>
            <a:cxnSpLocks/>
          </p:cNvCxnSpPr>
          <p:nvPr/>
        </p:nvCxnSpPr>
        <p:spPr>
          <a:xfrm flipH="1">
            <a:off x="9908215" y="5566035"/>
            <a:ext cx="47253" cy="65494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60D3223B-E71D-B57D-C7DD-639A82EAC703}"/>
              </a:ext>
            </a:extLst>
          </p:cNvPr>
          <p:cNvCxnSpPr>
            <a:cxnSpLocks/>
          </p:cNvCxnSpPr>
          <p:nvPr/>
        </p:nvCxnSpPr>
        <p:spPr>
          <a:xfrm flipH="1">
            <a:off x="9789153" y="6107707"/>
            <a:ext cx="47253" cy="65494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8" name="TekstSylinder 177">
            <a:extLst>
              <a:ext uri="{FF2B5EF4-FFF2-40B4-BE49-F238E27FC236}">
                <a16:creationId xmlns:a16="http://schemas.microsoft.com/office/drawing/2014/main" id="{4C81C8B2-F370-F10C-3213-9CECBA6F23CB}"/>
              </a:ext>
            </a:extLst>
          </p:cNvPr>
          <p:cNvSpPr txBox="1"/>
          <p:nvPr/>
        </p:nvSpPr>
        <p:spPr>
          <a:xfrm>
            <a:off x="6405332" y="612198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</a:t>
            </a:r>
          </a:p>
        </p:txBody>
      </p:sp>
      <p:sp>
        <p:nvSpPr>
          <p:cNvPr id="59" name="Tittel 1">
            <a:extLst>
              <a:ext uri="{FF2B5EF4-FFF2-40B4-BE49-F238E27FC236}">
                <a16:creationId xmlns:a16="http://schemas.microsoft.com/office/drawing/2014/main" id="{CEFE651E-E214-23E5-E3EA-EECAD81E9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080" y="756193"/>
            <a:ext cx="10515600" cy="1325563"/>
          </a:xfrm>
        </p:spPr>
        <p:txBody>
          <a:bodyPr/>
          <a:lstStyle/>
          <a:p>
            <a:pPr algn="ctr"/>
            <a:r>
              <a:rPr lang="en-GB" dirty="0" err="1">
                <a:latin typeface="Candara" panose="020E0502030303020204" pitchFamily="34" charset="0"/>
              </a:rPr>
              <a:t>Beregningsmetodikk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rør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i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grøft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sz="3200" dirty="0" err="1">
                <a:latin typeface="Candara" panose="020E0502030303020204" pitchFamily="34" charset="0"/>
              </a:rPr>
              <a:t>Rørene</a:t>
            </a:r>
            <a:r>
              <a:rPr lang="en-GB" sz="3200" dirty="0">
                <a:latin typeface="Candara" panose="020E0502030303020204" pitchFamily="34" charset="0"/>
              </a:rPr>
              <a:t> </a:t>
            </a:r>
            <a:r>
              <a:rPr lang="en-GB" sz="3200" dirty="0" err="1">
                <a:latin typeface="Candara" panose="020E0502030303020204" pitchFamily="34" charset="0"/>
              </a:rPr>
              <a:t>blir</a:t>
            </a:r>
            <a:r>
              <a:rPr lang="en-GB" sz="3200" dirty="0">
                <a:latin typeface="Candara" panose="020E0502030303020204" pitchFamily="34" charset="0"/>
              </a:rPr>
              <a:t> </a:t>
            </a:r>
            <a:r>
              <a:rPr lang="en-GB" sz="3200" dirty="0" err="1">
                <a:latin typeface="Candara" panose="020E0502030303020204" pitchFamily="34" charset="0"/>
              </a:rPr>
              <a:t>strekkfaste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61" name="Slide Number Placeholder 60">
            <a:extLst>
              <a:ext uri="{FF2B5EF4-FFF2-40B4-BE49-F238E27FC236}">
                <a16:creationId xmlns:a16="http://schemas.microsoft.com/office/drawing/2014/main" id="{8F39C2E7-6B0C-58B4-8940-EA604F4E9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3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8C61C9-1A8A-1A02-00F8-8E3F88FD9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1747" y="1370178"/>
            <a:ext cx="3008505" cy="706930"/>
          </a:xfrm>
        </p:spPr>
        <p:txBody>
          <a:bodyPr/>
          <a:lstStyle/>
          <a:p>
            <a:r>
              <a:rPr lang="en-GB" b="1" dirty="0" err="1">
                <a:latin typeface="Candara" panose="020E0502030303020204" pitchFamily="34" charset="0"/>
              </a:rPr>
              <a:t>Hvem</a:t>
            </a:r>
            <a:r>
              <a:rPr lang="en-GB" b="1" dirty="0">
                <a:latin typeface="Candara" panose="020E0502030303020204" pitchFamily="34" charset="0"/>
              </a:rPr>
              <a:t> er vi?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DA9B6D4-48FE-8936-62B9-1BAB8D52D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316" y="2676141"/>
            <a:ext cx="9088823" cy="2506773"/>
          </a:xfrm>
        </p:spPr>
        <p:txBody>
          <a:bodyPr>
            <a:normAutofit/>
          </a:bodyPr>
          <a:lstStyle/>
          <a:p>
            <a:pPr indent="-540000"/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Svein </a:t>
            </a:r>
            <a:r>
              <a:rPr lang="nb-NO" dirty="0" err="1">
                <a:solidFill>
                  <a:srgbClr val="015085"/>
                </a:solidFill>
                <a:latin typeface="Candara" panose="020E0502030303020204" pitchFamily="34" charset="0"/>
              </a:rPr>
              <a:t>Halveg</a:t>
            </a:r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 – </a:t>
            </a:r>
            <a:r>
              <a:rPr lang="nb-NO" dirty="0" err="1">
                <a:solidFill>
                  <a:srgbClr val="015085"/>
                </a:solidFill>
                <a:latin typeface="Candara" panose="020E0502030303020204" pitchFamily="34" charset="0"/>
              </a:rPr>
              <a:t>Hywer</a:t>
            </a:r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 – Entreprenør </a:t>
            </a:r>
          </a:p>
          <a:p>
            <a:pPr indent="-540000"/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Guy Harris – Oppfinner &amp; CTO – HydroFoamer B.V.</a:t>
            </a:r>
          </a:p>
          <a:p>
            <a:pPr indent="-540000"/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Mattias Kullberg – Fagansvarlig Hydrofoamer B.V. </a:t>
            </a:r>
          </a:p>
          <a:p>
            <a:pPr lvl="2" indent="-540000"/>
            <a:r>
              <a:rPr lang="nb-NO" sz="1400" dirty="0">
                <a:solidFill>
                  <a:srgbClr val="015085"/>
                </a:solidFill>
                <a:latin typeface="Candara" panose="020E0502030303020204" pitchFamily="34" charset="0"/>
              </a:rPr>
              <a:t>(også Utbyggingsdirektør Clemens Kraft)</a:t>
            </a:r>
          </a:p>
          <a:p>
            <a:pPr indent="-540000"/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Frank Fagermo – Operasjonsleder - Odel Energy</a:t>
            </a:r>
          </a:p>
          <a:p>
            <a:pPr marL="59400" indent="-540000">
              <a:buNone/>
            </a:pPr>
            <a:endParaRPr lang="en-GB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523416-1C7B-1ADE-66B9-7E3F991E9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552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74235-DF3D-0730-1961-9BB350086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C07EE2-2CFE-72FD-5F05-DB2E0F591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7865"/>
            <a:ext cx="10515600" cy="1325563"/>
          </a:xfrm>
        </p:spPr>
        <p:txBody>
          <a:bodyPr/>
          <a:lstStyle/>
          <a:p>
            <a:r>
              <a:rPr lang="en-GB" dirty="0">
                <a:latin typeface="Candara" panose="020E0502030303020204" pitchFamily="34" charset="0"/>
              </a:rPr>
              <a:t>Bend – </a:t>
            </a:r>
            <a:r>
              <a:rPr lang="en-GB" dirty="0" err="1">
                <a:latin typeface="Candara" panose="020E0502030303020204" pitchFamily="34" charset="0"/>
              </a:rPr>
              <a:t>Beregningsmetodikk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og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verifikasjon</a:t>
            </a:r>
            <a:endParaRPr lang="en-GB" dirty="0">
              <a:latin typeface="Candara" panose="020E0502030303020204" pitchFamily="34" charset="0"/>
            </a:endParaRPr>
          </a:p>
        </p:txBody>
      </p:sp>
      <p:pic>
        <p:nvPicPr>
          <p:cNvPr id="7" name="Bilde 6" descr="Et bilde som inneholder skjermbilde, kontorrekvisitter, konvolutt, Rektangel&#10;&#10;KI-generert innhold kan være feil.">
            <a:extLst>
              <a:ext uri="{FF2B5EF4-FFF2-40B4-BE49-F238E27FC236}">
                <a16:creationId xmlns:a16="http://schemas.microsoft.com/office/drawing/2014/main" id="{63706B1C-2486-5598-B847-80E4977F4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17" y="1977398"/>
            <a:ext cx="4783315" cy="4051620"/>
          </a:xfrm>
          <a:prstGeom prst="rect">
            <a:avLst/>
          </a:prstGeom>
        </p:spPr>
      </p:pic>
      <p:pic>
        <p:nvPicPr>
          <p:cNvPr id="9" name="Bilde 8" descr="Et bilde som inneholder skjermbilde, Rektangel, design&#10;&#10;KI-generert innhold kan være feil.">
            <a:extLst>
              <a:ext uri="{FF2B5EF4-FFF2-40B4-BE49-F238E27FC236}">
                <a16:creationId xmlns:a16="http://schemas.microsoft.com/office/drawing/2014/main" id="{395C225F-80AD-6DBC-B75F-AA0EEAAE8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782" y="2371630"/>
            <a:ext cx="6903091" cy="332992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0F531D-F163-07CA-AB33-07DDF0413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442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B75E4-2B95-320E-36CB-8E221B613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2D1EE9-3873-4354-4A53-3F70A44A9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86" y="432703"/>
            <a:ext cx="10515600" cy="1325563"/>
          </a:xfrm>
        </p:spPr>
        <p:txBody>
          <a:bodyPr/>
          <a:lstStyle/>
          <a:p>
            <a:r>
              <a:rPr lang="en-GB" dirty="0">
                <a:latin typeface="Candara" panose="020E0502030303020204" pitchFamily="34" charset="0"/>
              </a:rPr>
              <a:t>Bend – </a:t>
            </a:r>
            <a:r>
              <a:rPr lang="en-GB" dirty="0" err="1">
                <a:latin typeface="Candara" panose="020E0502030303020204" pitchFamily="34" charset="0"/>
              </a:rPr>
              <a:t>Beregningsmetodikk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og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verifikasjon</a:t>
            </a:r>
            <a:endParaRPr lang="en-GB" dirty="0">
              <a:latin typeface="Candara" panose="020E0502030303020204" pitchFamily="34" charset="0"/>
            </a:endParaRPr>
          </a:p>
        </p:txBody>
      </p:sp>
      <p:pic>
        <p:nvPicPr>
          <p:cNvPr id="4" name="Bilde 3" descr="Et bilde som inneholder tekst, skjermbilde, Fargerikt, Multimedieprogramvare&#10;&#10;KI-generert innhold kan være feil.">
            <a:extLst>
              <a:ext uri="{FF2B5EF4-FFF2-40B4-BE49-F238E27FC236}">
                <a16:creationId xmlns:a16="http://schemas.microsoft.com/office/drawing/2014/main" id="{B788D90B-F0D0-D39D-8C7F-C462A6F13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87" y="1567063"/>
            <a:ext cx="5200961" cy="5008563"/>
          </a:xfrm>
          <a:prstGeom prst="rect">
            <a:avLst/>
          </a:prstGeom>
        </p:spPr>
      </p:pic>
      <p:pic>
        <p:nvPicPr>
          <p:cNvPr id="6" name="Bilde 5" descr="Et bilde som inneholder tekst, skjermbilde, Multimedieprogramvare, programvare&#10;&#10;KI-generert innhold kan være feil.">
            <a:extLst>
              <a:ext uri="{FF2B5EF4-FFF2-40B4-BE49-F238E27FC236}">
                <a16:creationId xmlns:a16="http://schemas.microsoft.com/office/drawing/2014/main" id="{56176584-1B40-B8C3-D690-61708BF39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353" y="1527487"/>
            <a:ext cx="5257866" cy="489781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1462CE-5413-3E87-B8C5-E6D313A8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693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F0ADF-C398-C90F-D813-B59C14B74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diagram, tekst, line, Plottdiagram&#10;&#10;KI-generert innhold kan være feil.">
            <a:extLst>
              <a:ext uri="{FF2B5EF4-FFF2-40B4-BE49-F238E27FC236}">
                <a16:creationId xmlns:a16="http://schemas.microsoft.com/office/drawing/2014/main" id="{A1736284-5289-7E56-79E5-7491DE6B8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448" y="1878889"/>
            <a:ext cx="5896798" cy="1505160"/>
          </a:xfrm>
          <a:prstGeom prst="rect">
            <a:avLst/>
          </a:prstGeom>
        </p:spPr>
      </p:pic>
      <p:pic>
        <p:nvPicPr>
          <p:cNvPr id="8" name="Bilde 7" descr="Et bilde som inneholder Font, håndskrift, kalligrafi, tekst&#10;&#10;KI-generert innhold kan være feil.">
            <a:extLst>
              <a:ext uri="{FF2B5EF4-FFF2-40B4-BE49-F238E27FC236}">
                <a16:creationId xmlns:a16="http://schemas.microsoft.com/office/drawing/2014/main" id="{3A4C7BCB-530C-D98A-8684-439E1B714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195" y="2579362"/>
            <a:ext cx="2000529" cy="523948"/>
          </a:xfrm>
          <a:prstGeom prst="rect">
            <a:avLst/>
          </a:prstGeom>
        </p:spPr>
      </p:pic>
      <p:pic>
        <p:nvPicPr>
          <p:cNvPr id="12" name="Bilde 11" descr="Et bilde som inneholder skjermbilde, Fargerikt, tekst&#10;&#10;KI-generert innhold kan være feil.">
            <a:extLst>
              <a:ext uri="{FF2B5EF4-FFF2-40B4-BE49-F238E27FC236}">
                <a16:creationId xmlns:a16="http://schemas.microsoft.com/office/drawing/2014/main" id="{44E2509D-ED48-EAA5-8116-D5FF53574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152" y="3504672"/>
            <a:ext cx="6830565" cy="3190126"/>
          </a:xfrm>
          <a:prstGeom prst="rect">
            <a:avLst/>
          </a:prstGeom>
        </p:spPr>
      </p:pic>
      <p:pic>
        <p:nvPicPr>
          <p:cNvPr id="14" name="Bilde 13" descr="Et bilde som inneholder tekst, Font, skjermbilde, line&#10;&#10;KI-generert innhold kan være feil.">
            <a:extLst>
              <a:ext uri="{FF2B5EF4-FFF2-40B4-BE49-F238E27FC236}">
                <a16:creationId xmlns:a16="http://schemas.microsoft.com/office/drawing/2014/main" id="{006CBA7C-B806-8F8B-F489-F72CBB42E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1622" y="2579362"/>
            <a:ext cx="1609725" cy="495300"/>
          </a:xfrm>
          <a:prstGeom prst="rect">
            <a:avLst/>
          </a:prstGeom>
        </p:spPr>
      </p:pic>
      <p:sp>
        <p:nvSpPr>
          <p:cNvPr id="6" name="Tittel 1">
            <a:extLst>
              <a:ext uri="{FF2B5EF4-FFF2-40B4-BE49-F238E27FC236}">
                <a16:creationId xmlns:a16="http://schemas.microsoft.com/office/drawing/2014/main" id="{8F2C50D2-5C9A-B55A-A14D-31EE55A3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86" y="432703"/>
            <a:ext cx="10515600" cy="1325563"/>
          </a:xfrm>
        </p:spPr>
        <p:txBody>
          <a:bodyPr/>
          <a:lstStyle/>
          <a:p>
            <a:r>
              <a:rPr lang="en-GB" dirty="0">
                <a:latin typeface="Candara" panose="020E0502030303020204" pitchFamily="34" charset="0"/>
              </a:rPr>
              <a:t>Bend – </a:t>
            </a:r>
            <a:r>
              <a:rPr lang="en-GB" dirty="0" err="1">
                <a:latin typeface="Candara" panose="020E0502030303020204" pitchFamily="34" charset="0"/>
              </a:rPr>
              <a:t>Beregningsmetodikk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og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verifikasjon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C3FB3C-F630-F22C-F4DA-83E9148E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928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E3DFC-64DE-1456-1390-E18A8113C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BC3798-3865-A90F-690A-AE1B2E8D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2975" y="1030252"/>
            <a:ext cx="5546050" cy="718362"/>
          </a:xfrm>
        </p:spPr>
        <p:txBody>
          <a:bodyPr/>
          <a:lstStyle/>
          <a:p>
            <a:pPr algn="ctr"/>
            <a:r>
              <a:rPr lang="en-GB" dirty="0" err="1">
                <a:latin typeface="Candara" panose="020E0502030303020204" pitchFamily="34" charset="0"/>
              </a:rPr>
              <a:t>Historikk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og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utvikling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2EF9BC0-F1E3-E6D8-3359-28B0E7C67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740" y="2429709"/>
            <a:ext cx="10515600" cy="3329770"/>
          </a:xfrm>
        </p:spPr>
        <p:txBody>
          <a:bodyPr>
            <a:normAutofit lnSpcReduction="10000"/>
          </a:bodyPr>
          <a:lstStyle/>
          <a:p>
            <a:pPr marL="720000" indent="-540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Metoden ble utviklet i 2014 i tilknytning til norsk vannkraftutbygging, med formål å forbedre installasjon av rørgater under krevende lastforhold. Løsningen ble patentert samme år.</a:t>
            </a:r>
          </a:p>
          <a:p>
            <a:pPr marL="720000" indent="-540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I 2016 ble metoden anvendt i et fullskala prosjekt for Statkraft ved Adamselv i Finnmark</a:t>
            </a:r>
            <a:r>
              <a:rPr lang="nb-NO" sz="2000">
                <a:solidFill>
                  <a:srgbClr val="015085"/>
                </a:solidFill>
                <a:latin typeface="Candara" panose="020E0502030303020204" pitchFamily="34" charset="0"/>
              </a:rPr>
              <a:t>. </a:t>
            </a:r>
            <a:endParaRPr lang="nb-NO" sz="20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720000" indent="-540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Prosjektet dokumenterte at PU-skum kan erstatte tradisjonelle </a:t>
            </a:r>
            <a:r>
              <a:rPr lang="nb-NO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omfyllingsmasser</a:t>
            </a:r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 og forankringsblokker innenfor gjeldende strukturelle og miljømessige rammer.</a:t>
            </a:r>
          </a:p>
          <a:p>
            <a:pPr marL="720000" indent="-540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Bruken ble fulgt av akademisk arbeid ved NTNU, hvor geoteknisk ytelse og forankring av bend ble undersøkt gjennom laboratorietester og feltmålinger.</a:t>
            </a:r>
          </a:p>
          <a:p>
            <a:pPr marL="720000" indent="-540000"/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HydroFoamer B.V. ble etablert for å videreutvikle og standardisere metoden, herunder utvikling av robotisert og </a:t>
            </a:r>
            <a:r>
              <a:rPr lang="nb-NO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prosesskontrollert</a:t>
            </a:r>
            <a:r>
              <a:rPr lang="nb-NO" sz="2000" dirty="0">
                <a:solidFill>
                  <a:srgbClr val="015085"/>
                </a:solidFill>
                <a:latin typeface="Candara" panose="020E0502030303020204" pitchFamily="34" charset="0"/>
              </a:rPr>
              <a:t> utførelse.</a:t>
            </a:r>
          </a:p>
          <a:p>
            <a:pPr marL="720000" indent="-540000">
              <a:buNone/>
            </a:pPr>
            <a:endParaRPr lang="en-GB" sz="20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AA662F-182B-B7A9-1364-EDF483713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300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53B2F-0E48-A528-45CA-C133A47BC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462" y="976039"/>
            <a:ext cx="10766534" cy="769993"/>
          </a:xfrm>
        </p:spPr>
        <p:txBody>
          <a:bodyPr>
            <a:normAutofit/>
          </a:bodyPr>
          <a:lstStyle/>
          <a:p>
            <a:r>
              <a:rPr lang="en-NL" sz="3200" b="1" dirty="0">
                <a:latin typeface="Candara" panose="020E0502030303020204" pitchFamily="34" charset="0"/>
              </a:rPr>
              <a:t>Bruk av PU-skum rundt GRP-rør - </a:t>
            </a:r>
            <a:r>
              <a:rPr lang="en-GB" sz="3200" b="1" dirty="0" err="1">
                <a:latin typeface="Candara" panose="020E0502030303020204" pitchFamily="34" charset="0"/>
              </a:rPr>
              <a:t>sikkerhetsmessig</a:t>
            </a:r>
            <a:r>
              <a:rPr lang="en-GB" sz="3200" b="1" dirty="0">
                <a:latin typeface="Candara" panose="020E0502030303020204" pitchFamily="34" charset="0"/>
              </a:rPr>
              <a:t> </a:t>
            </a:r>
            <a:r>
              <a:rPr lang="en-GB" sz="3200" b="1" dirty="0" err="1">
                <a:latin typeface="Candara" panose="020E0502030303020204" pitchFamily="34" charset="0"/>
              </a:rPr>
              <a:t>vurdering</a:t>
            </a:r>
            <a:endParaRPr lang="en-NL" sz="3200" b="1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66D3F-CF9E-DDFE-4031-EE78CE9E5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3240" y="1796676"/>
            <a:ext cx="7374978" cy="1248649"/>
          </a:xfrm>
        </p:spPr>
        <p:txBody>
          <a:bodyPr>
            <a:normAutofit/>
          </a:bodyPr>
          <a:lstStyle/>
          <a:p>
            <a:pPr indent="-540000"/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Formål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: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Dokumentere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strukturell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sikkerhet</a:t>
            </a:r>
            <a:endParaRPr lang="en-GB" sz="20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Fokus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: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Langtidsegenskaper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,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forankring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av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bend,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verifikasjon</a:t>
            </a:r>
            <a:endParaRPr lang="en-GB" sz="20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Status: 9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år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drift –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ingen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registrerte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strukturelle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avvik</a:t>
            </a:r>
            <a:endParaRPr lang="en-NL" sz="20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F04B79-B3E5-E55A-1A1A-3DA46076482F}"/>
              </a:ext>
            </a:extLst>
          </p:cNvPr>
          <p:cNvSpPr txBox="1"/>
          <p:nvPr/>
        </p:nvSpPr>
        <p:spPr>
          <a:xfrm>
            <a:off x="4317308" y="3327789"/>
            <a:ext cx="3557384" cy="53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solidFill>
                  <a:srgbClr val="015187"/>
                </a:solidFill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NL" dirty="0"/>
              <a:t>System Beskrivelse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E2B708-1192-922E-2334-3ECE0C72092C}"/>
              </a:ext>
            </a:extLst>
          </p:cNvPr>
          <p:cNvSpPr txBox="1">
            <a:spLocks/>
          </p:cNvSpPr>
          <p:nvPr/>
        </p:nvSpPr>
        <p:spPr>
          <a:xfrm>
            <a:off x="2673240" y="3968422"/>
            <a:ext cx="4765785" cy="20658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540000"/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GRP-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rør</a:t>
            </a:r>
            <a:endParaRPr lang="en-GB" sz="20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PU-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som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omfyllingsmateriale</a:t>
            </a:r>
            <a:endParaRPr lang="en-GB" sz="20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GB" sz="2000" dirty="0" err="1">
                <a:solidFill>
                  <a:srgbClr val="015085"/>
                </a:solidFill>
                <a:latin typeface="Candara" panose="020E0502030303020204" pitchFamily="34" charset="0"/>
              </a:rPr>
              <a:t>Lastoverføring</a:t>
            </a:r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via:</a:t>
            </a:r>
          </a:p>
          <a:p>
            <a:pPr marL="997200" lvl="2" indent="-540000"/>
            <a:r>
              <a:rPr lang="en-GB" sz="1600" dirty="0" err="1">
                <a:solidFill>
                  <a:srgbClr val="015085"/>
                </a:solidFill>
                <a:latin typeface="Candara" panose="020E0502030303020204" pitchFamily="34" charset="0"/>
              </a:rPr>
              <a:t>Adhesjon</a:t>
            </a:r>
            <a:r>
              <a:rPr lang="en-GB" sz="16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dirty="0" err="1">
                <a:solidFill>
                  <a:srgbClr val="015085"/>
                </a:solidFill>
                <a:latin typeface="Candara" panose="020E0502030303020204" pitchFamily="34" charset="0"/>
              </a:rPr>
              <a:t>rør</a:t>
            </a:r>
            <a:r>
              <a:rPr lang="en-GB" sz="1600" dirty="0">
                <a:solidFill>
                  <a:srgbClr val="015085"/>
                </a:solidFill>
                <a:latin typeface="Candara" panose="020E0502030303020204" pitchFamily="34" charset="0"/>
              </a:rPr>
              <a:t>/</a:t>
            </a:r>
            <a:r>
              <a:rPr lang="en-GB" sz="160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endParaRPr lang="en-GB" sz="16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997200" lvl="2" indent="-540000"/>
            <a:r>
              <a:rPr lang="en-GB" sz="1600" dirty="0">
                <a:solidFill>
                  <a:srgbClr val="015085"/>
                </a:solidFill>
                <a:latin typeface="Candara" panose="020E0502030303020204" pitchFamily="34" charset="0"/>
              </a:rPr>
              <a:t>Skjær </a:t>
            </a:r>
            <a:r>
              <a:rPr lang="en-GB" sz="1600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sz="16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endParaRPr lang="en-GB" sz="1600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marL="997200" lvl="2" indent="-540000"/>
            <a:r>
              <a:rPr lang="en-GB" sz="1600" dirty="0" err="1">
                <a:solidFill>
                  <a:srgbClr val="015085"/>
                </a:solidFill>
                <a:latin typeface="Candara" panose="020E0502030303020204" pitchFamily="34" charset="0"/>
              </a:rPr>
              <a:t>Friksjon</a:t>
            </a:r>
            <a:r>
              <a:rPr lang="en-GB" sz="1600" dirty="0">
                <a:solidFill>
                  <a:srgbClr val="015085"/>
                </a:solidFill>
                <a:latin typeface="Candara" panose="020E0502030303020204" pitchFamily="34" charset="0"/>
              </a:rPr>
              <a:t> mot </a:t>
            </a:r>
            <a:r>
              <a:rPr lang="en-GB" sz="1600" dirty="0" err="1">
                <a:solidFill>
                  <a:srgbClr val="015085"/>
                </a:solidFill>
                <a:latin typeface="Candara" panose="020E0502030303020204" pitchFamily="34" charset="0"/>
              </a:rPr>
              <a:t>omkringliggende</a:t>
            </a:r>
            <a:r>
              <a:rPr lang="en-GB" sz="1600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sz="1600" dirty="0" err="1">
                <a:solidFill>
                  <a:srgbClr val="015085"/>
                </a:solidFill>
                <a:latin typeface="Candara" panose="020E0502030303020204" pitchFamily="34" charset="0"/>
              </a:rPr>
              <a:t>masser</a:t>
            </a:r>
            <a:endParaRPr lang="en-NL" sz="16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6A0DB1-B708-F828-C36E-0B2FABA7A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969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D9542-9EB6-51DE-05C9-1C3461C91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5723A-03E4-4609-CFE7-BD5D54B1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434" y="1109026"/>
            <a:ext cx="7703132" cy="769993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 err="1">
                <a:latin typeface="Candara" panose="020E0502030303020204" pitchFamily="34" charset="0"/>
              </a:rPr>
              <a:t>Kunnskapsgrunnlag</a:t>
            </a:r>
            <a:r>
              <a:rPr lang="en-GB" sz="3200" b="1" dirty="0">
                <a:latin typeface="Candara" panose="020E0502030303020204" pitchFamily="34" charset="0"/>
              </a:rPr>
              <a:t> </a:t>
            </a:r>
            <a:r>
              <a:rPr lang="en-GB" sz="3200" b="1" dirty="0" err="1">
                <a:latin typeface="Candara" panose="020E0502030303020204" pitchFamily="34" charset="0"/>
              </a:rPr>
              <a:t>og</a:t>
            </a:r>
            <a:r>
              <a:rPr lang="en-GB" sz="3200" b="1" dirty="0">
                <a:latin typeface="Candara" panose="020E0502030303020204" pitchFamily="34" charset="0"/>
              </a:rPr>
              <a:t> </a:t>
            </a:r>
            <a:r>
              <a:rPr lang="en-GB" sz="3200" b="1" dirty="0" err="1">
                <a:latin typeface="Candara" panose="020E0502030303020204" pitchFamily="34" charset="0"/>
              </a:rPr>
              <a:t>verifikasjonskjede</a:t>
            </a:r>
            <a:endParaRPr lang="en-NL" sz="3200" b="1" dirty="0">
              <a:latin typeface="Candara" panose="020E05020303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9F52AC-E207-AEF8-EE81-12D0D58FB158}"/>
              </a:ext>
            </a:extLst>
          </p:cNvPr>
          <p:cNvSpPr txBox="1"/>
          <p:nvPr/>
        </p:nvSpPr>
        <p:spPr>
          <a:xfrm>
            <a:off x="380850" y="5003499"/>
            <a:ext cx="11608418" cy="535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 b="1">
                <a:solidFill>
                  <a:srgbClr val="015187"/>
                </a:solidFill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1500" dirty="0" err="1"/>
              <a:t>Sikkerhetsgrunnlaget</a:t>
            </a:r>
            <a:r>
              <a:rPr lang="en-GB" sz="1500" dirty="0"/>
              <a:t> er </a:t>
            </a:r>
            <a:r>
              <a:rPr lang="en-GB" sz="1500" dirty="0" err="1"/>
              <a:t>utviklet</a:t>
            </a:r>
            <a:r>
              <a:rPr lang="en-GB" sz="1500" dirty="0"/>
              <a:t> </a:t>
            </a:r>
            <a:r>
              <a:rPr lang="en-GB" sz="1500" dirty="0" err="1"/>
              <a:t>gjennom</a:t>
            </a:r>
            <a:r>
              <a:rPr lang="en-GB" sz="1500" dirty="0"/>
              <a:t> </a:t>
            </a:r>
            <a:r>
              <a:rPr lang="en-GB" sz="1500" dirty="0" err="1"/>
              <a:t>en</a:t>
            </a:r>
            <a:r>
              <a:rPr lang="en-GB" sz="1500" dirty="0"/>
              <a:t> </a:t>
            </a:r>
            <a:r>
              <a:rPr lang="en-GB" sz="1500" dirty="0" err="1"/>
              <a:t>sammenhengende</a:t>
            </a:r>
            <a:r>
              <a:rPr lang="en-GB" sz="1500" dirty="0"/>
              <a:t> </a:t>
            </a:r>
            <a:r>
              <a:rPr lang="en-GB" sz="1500" dirty="0" err="1"/>
              <a:t>og</a:t>
            </a:r>
            <a:r>
              <a:rPr lang="en-GB" sz="1500" dirty="0"/>
              <a:t> </a:t>
            </a:r>
            <a:r>
              <a:rPr lang="en-GB" sz="1500" dirty="0" err="1"/>
              <a:t>etterprøvbar</a:t>
            </a:r>
            <a:r>
              <a:rPr lang="en-GB" sz="1500" dirty="0"/>
              <a:t> </a:t>
            </a:r>
            <a:r>
              <a:rPr lang="en-GB" sz="1500" dirty="0" err="1"/>
              <a:t>kjede</a:t>
            </a:r>
            <a:r>
              <a:rPr lang="en-GB" sz="1500" dirty="0"/>
              <a:t> </a:t>
            </a:r>
            <a:r>
              <a:rPr lang="en-GB" sz="1500" dirty="0" err="1"/>
              <a:t>av</a:t>
            </a:r>
            <a:r>
              <a:rPr lang="en-GB" sz="1500" dirty="0"/>
              <a:t> </a:t>
            </a:r>
            <a:r>
              <a:rPr lang="en-GB" sz="1500" dirty="0" err="1"/>
              <a:t>teori</a:t>
            </a:r>
            <a:r>
              <a:rPr lang="en-GB" sz="1500" dirty="0"/>
              <a:t>, </a:t>
            </a:r>
            <a:r>
              <a:rPr lang="en-GB" sz="1500" dirty="0" err="1"/>
              <a:t>modellering</a:t>
            </a:r>
            <a:r>
              <a:rPr lang="en-GB" sz="1500" dirty="0"/>
              <a:t>, testing </a:t>
            </a:r>
            <a:r>
              <a:rPr lang="en-GB" sz="1500" dirty="0" err="1"/>
              <a:t>og</a:t>
            </a:r>
            <a:r>
              <a:rPr lang="en-GB" sz="1500" dirty="0"/>
              <a:t> </a:t>
            </a:r>
            <a:r>
              <a:rPr lang="en-GB" sz="1500" dirty="0" err="1"/>
              <a:t>dokumentert</a:t>
            </a:r>
            <a:r>
              <a:rPr lang="en-GB" sz="1500" dirty="0"/>
              <a:t> drift.</a:t>
            </a:r>
            <a:endParaRPr lang="en-NL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C25EFD-F2FA-0A65-01D7-60AFB4D89E47}"/>
              </a:ext>
            </a:extLst>
          </p:cNvPr>
          <p:cNvSpPr txBox="1"/>
          <p:nvPr/>
        </p:nvSpPr>
        <p:spPr>
          <a:xfrm>
            <a:off x="933045" y="2371142"/>
            <a:ext cx="10504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solidFill>
                  <a:srgbClr val="015085"/>
                </a:solidFill>
                <a:latin typeface="Candara" panose="020E0502030303020204" pitchFamily="34" charset="0"/>
              </a:rPr>
              <a:t> ETABLERT INGENIØRFAG → PROSJEKTSPESIFIKK DOKUMENTASJON → DOKUMENTERT DRIFT</a:t>
            </a:r>
            <a:endParaRPr lang="en-NL" sz="2000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BD7BE4AA-2362-3957-AF12-05DDE893B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780" y="3144548"/>
            <a:ext cx="1832654" cy="1644697"/>
          </a:xfrm>
          <a:ln w="3175">
            <a:solidFill>
              <a:srgbClr val="015187"/>
            </a:solidFill>
          </a:ln>
        </p:spPr>
        <p:txBody>
          <a:bodyPr>
            <a:normAutofit/>
          </a:bodyPr>
          <a:lstStyle/>
          <a:p>
            <a:pPr marL="0" indent="-270000" algn="ctr">
              <a:buNone/>
            </a:pPr>
            <a:r>
              <a:rPr lang="nb-NO" b="1" dirty="0">
                <a:solidFill>
                  <a:srgbClr val="015085"/>
                </a:solidFill>
                <a:latin typeface="Candara" panose="020E0502030303020204" pitchFamily="34" charset="0"/>
              </a:rPr>
              <a:t>Teori</a:t>
            </a:r>
          </a:p>
          <a:p>
            <a:pPr indent="-27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Jordmekanikk</a:t>
            </a:r>
          </a:p>
          <a:p>
            <a:pPr indent="-27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Elastisitet</a:t>
            </a:r>
          </a:p>
          <a:p>
            <a:pPr indent="-27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Friksjon</a:t>
            </a:r>
            <a:endParaRPr lang="nb-NO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F24E7D40-F5CC-42FE-F71A-69689265177D}"/>
              </a:ext>
            </a:extLst>
          </p:cNvPr>
          <p:cNvSpPr txBox="1">
            <a:spLocks/>
          </p:cNvSpPr>
          <p:nvPr/>
        </p:nvSpPr>
        <p:spPr>
          <a:xfrm>
            <a:off x="2393151" y="3146159"/>
            <a:ext cx="2143817" cy="1644697"/>
          </a:xfrm>
          <a:prstGeom prst="rect">
            <a:avLst/>
          </a:prstGeom>
          <a:ln w="3175">
            <a:solidFill>
              <a:srgbClr val="015187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70000" algn="ctr">
              <a:buFontTx/>
              <a:buNone/>
            </a:pPr>
            <a:r>
              <a:rPr lang="nb-NO" b="1" dirty="0">
                <a:solidFill>
                  <a:srgbClr val="015085"/>
                </a:solidFill>
                <a:latin typeface="Candara" panose="020E0502030303020204" pitchFamily="34" charset="0"/>
              </a:rPr>
              <a:t>Beregning</a:t>
            </a:r>
          </a:p>
          <a:p>
            <a:pPr indent="-27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O-modell</a:t>
            </a:r>
          </a:p>
          <a:p>
            <a:pPr indent="-27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FEA</a:t>
            </a:r>
          </a:p>
          <a:p>
            <a:pPr indent="-27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Frilegemsanalyse</a:t>
            </a:r>
          </a:p>
          <a:p>
            <a:pPr indent="-270000"/>
            <a:endParaRPr lang="nb-NO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C4D65C48-47D0-367A-1981-8B6FEB554048}"/>
              </a:ext>
            </a:extLst>
          </p:cNvPr>
          <p:cNvSpPr txBox="1">
            <a:spLocks/>
          </p:cNvSpPr>
          <p:nvPr/>
        </p:nvSpPr>
        <p:spPr>
          <a:xfrm>
            <a:off x="4685685" y="3148690"/>
            <a:ext cx="2231614" cy="1644697"/>
          </a:xfrm>
          <a:prstGeom prst="rect">
            <a:avLst/>
          </a:prstGeom>
          <a:ln w="3175">
            <a:solidFill>
              <a:srgbClr val="015187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70000" algn="ctr">
              <a:buFontTx/>
              <a:buNone/>
            </a:pPr>
            <a:r>
              <a:rPr lang="nb-NO" b="1" dirty="0">
                <a:solidFill>
                  <a:srgbClr val="015085"/>
                </a:solidFill>
                <a:latin typeface="Candara" panose="020E0502030303020204" pitchFamily="34" charset="0"/>
              </a:rPr>
              <a:t>Laboratorium</a:t>
            </a:r>
          </a:p>
          <a:p>
            <a:pPr indent="-270000"/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11 bendtester</a:t>
            </a:r>
          </a:p>
          <a:p>
            <a:pPr indent="-270000"/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Heftkapasitet</a:t>
            </a:r>
          </a:p>
          <a:p>
            <a:pPr indent="-270000"/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Fryse/tine</a:t>
            </a:r>
          </a:p>
          <a:p>
            <a:pPr indent="-270000"/>
            <a:endParaRPr lang="nb-NO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Plassholder for innhold 2">
            <a:extLst>
              <a:ext uri="{FF2B5EF4-FFF2-40B4-BE49-F238E27FC236}">
                <a16:creationId xmlns:a16="http://schemas.microsoft.com/office/drawing/2014/main" id="{A3490649-53DF-1082-9D10-8497084391D7}"/>
              </a:ext>
            </a:extLst>
          </p:cNvPr>
          <p:cNvSpPr txBox="1">
            <a:spLocks/>
          </p:cNvSpPr>
          <p:nvPr/>
        </p:nvSpPr>
        <p:spPr>
          <a:xfrm>
            <a:off x="7066016" y="3144548"/>
            <a:ext cx="2382144" cy="1644697"/>
          </a:xfrm>
          <a:prstGeom prst="rect">
            <a:avLst/>
          </a:prstGeom>
          <a:ln w="3175">
            <a:solidFill>
              <a:srgbClr val="015187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70000" algn="ctr">
              <a:buFontTx/>
              <a:buNone/>
            </a:pPr>
            <a:r>
              <a:rPr lang="nb-NO" sz="2600" b="1" dirty="0">
                <a:solidFill>
                  <a:srgbClr val="015085"/>
                </a:solidFill>
                <a:latin typeface="Candara" panose="020E0502030303020204" pitchFamily="34" charset="0"/>
              </a:rPr>
              <a:t>Felt</a:t>
            </a:r>
          </a:p>
          <a:p>
            <a:pPr indent="-270000"/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Adamselv</a:t>
            </a:r>
          </a:p>
          <a:p>
            <a:pPr indent="-270000"/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0,2 mm forflytning</a:t>
            </a:r>
          </a:p>
          <a:p>
            <a:pPr indent="-270000"/>
            <a:r>
              <a:rPr lang="nb-NO" sz="1900" dirty="0">
                <a:solidFill>
                  <a:srgbClr val="015085"/>
                </a:solidFill>
                <a:latin typeface="Candara" panose="020E0502030303020204" pitchFamily="34" charset="0"/>
              </a:rPr>
              <a:t>Vannkum</a:t>
            </a:r>
          </a:p>
        </p:txBody>
      </p:sp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id="{4038FFBF-7706-D28C-F1EA-A77AFFE2C8B8}"/>
              </a:ext>
            </a:extLst>
          </p:cNvPr>
          <p:cNvSpPr txBox="1">
            <a:spLocks/>
          </p:cNvSpPr>
          <p:nvPr/>
        </p:nvSpPr>
        <p:spPr>
          <a:xfrm>
            <a:off x="9596877" y="3144552"/>
            <a:ext cx="2423321" cy="1644697"/>
          </a:xfrm>
          <a:prstGeom prst="rect">
            <a:avLst/>
          </a:prstGeom>
          <a:ln w="3175">
            <a:solidFill>
              <a:srgbClr val="015187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88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70000" algn="ctr">
              <a:buFontTx/>
              <a:buNone/>
            </a:pPr>
            <a:r>
              <a:rPr lang="nb-NO" b="1" dirty="0" err="1">
                <a:solidFill>
                  <a:srgbClr val="015085"/>
                </a:solidFill>
                <a:latin typeface="Candara" panose="020E0502030303020204" pitchFamily="34" charset="0"/>
              </a:rPr>
              <a:t>Langtid</a:t>
            </a:r>
            <a:endParaRPr lang="nb-NO" b="1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27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Sensorer</a:t>
            </a:r>
          </a:p>
          <a:p>
            <a:pPr indent="-27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Datainnsamling</a:t>
            </a:r>
          </a:p>
          <a:p>
            <a:pPr indent="-270000"/>
            <a:r>
              <a:rPr lang="nb-NO" sz="1800" dirty="0">
                <a:solidFill>
                  <a:srgbClr val="015085"/>
                </a:solidFill>
                <a:latin typeface="Candara" panose="020E0502030303020204" pitchFamily="34" charset="0"/>
              </a:rPr>
              <a:t>Modellkalibrering</a:t>
            </a:r>
          </a:p>
          <a:p>
            <a:pPr indent="-270000"/>
            <a:endParaRPr lang="nb-NO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96D1EC6D-49BB-4BD7-AF46-FBA92229F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046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814A0-AA49-69E0-2F0F-92004B2F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012" y="1460829"/>
            <a:ext cx="8293976" cy="734519"/>
          </a:xfrm>
        </p:spPr>
        <p:txBody>
          <a:bodyPr>
            <a:normAutofit/>
          </a:bodyPr>
          <a:lstStyle/>
          <a:p>
            <a:r>
              <a:rPr lang="en-GB" dirty="0" err="1">
                <a:latin typeface="Candara" panose="020E0502030303020204" pitchFamily="34" charset="0"/>
              </a:rPr>
              <a:t>Hva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erstattes</a:t>
            </a:r>
            <a:r>
              <a:rPr lang="en-GB" dirty="0">
                <a:latin typeface="Candara" panose="020E0502030303020204" pitchFamily="34" charset="0"/>
              </a:rPr>
              <a:t> – </a:t>
            </a:r>
            <a:r>
              <a:rPr lang="en-GB" dirty="0" err="1">
                <a:latin typeface="Candara" panose="020E0502030303020204" pitchFamily="34" charset="0"/>
              </a:rPr>
              <a:t>hva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erstattes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ikke</a:t>
            </a:r>
            <a:endParaRPr lang="en-NL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64A6F-CEE0-F890-3FA9-5ECC5F22F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848" y="3110514"/>
            <a:ext cx="9132176" cy="1729499"/>
          </a:xfrm>
        </p:spPr>
        <p:txBody>
          <a:bodyPr>
            <a:normAutofit/>
          </a:bodyPr>
          <a:lstStyle/>
          <a:p>
            <a:pPr indent="-540000"/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Skum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erstatter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graderte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masser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i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rørsone</a:t>
            </a:r>
            <a:endParaRPr lang="en-GB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Geoteknisk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hovedsystem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(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jord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,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fjell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,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terreng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) er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uendret</a:t>
            </a:r>
            <a:endParaRPr lang="en-GB" dirty="0">
              <a:solidFill>
                <a:srgbClr val="015085"/>
              </a:solidFill>
              <a:latin typeface="Candara" panose="020E0502030303020204" pitchFamily="34" charset="0"/>
            </a:endParaRPr>
          </a:p>
          <a:p>
            <a:pPr indent="-540000"/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Global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stabilitet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beregnes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som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tradisjonell</a:t>
            </a:r>
            <a:r>
              <a:rPr lang="en-GB" dirty="0">
                <a:solidFill>
                  <a:srgbClr val="015085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15085"/>
                </a:solidFill>
                <a:latin typeface="Candara" panose="020E0502030303020204" pitchFamily="34" charset="0"/>
              </a:rPr>
              <a:t>grøft</a:t>
            </a:r>
            <a:endParaRPr lang="en-NL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3C25-1A62-4315-DEC9-6D1C98B0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669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5F86D-1A75-428B-8CA0-B5FB5B4DC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414" y="1015454"/>
            <a:ext cx="7541172" cy="785758"/>
          </a:xfrm>
        </p:spPr>
        <p:txBody>
          <a:bodyPr/>
          <a:lstStyle/>
          <a:p>
            <a:r>
              <a:rPr lang="en-GB" b="1" dirty="0" err="1">
                <a:latin typeface="Candara" panose="020E0502030303020204" pitchFamily="34" charset="0"/>
              </a:rPr>
              <a:t>Vurdering</a:t>
            </a:r>
            <a:r>
              <a:rPr lang="en-GB" b="1" dirty="0">
                <a:latin typeface="Candara" panose="020E0502030303020204" pitchFamily="34" charset="0"/>
              </a:rPr>
              <a:t> </a:t>
            </a:r>
            <a:r>
              <a:rPr lang="en-GB" b="1" dirty="0" err="1">
                <a:latin typeface="Candara" panose="020E0502030303020204" pitchFamily="34" charset="0"/>
              </a:rPr>
              <a:t>av</a:t>
            </a:r>
            <a:r>
              <a:rPr lang="en-GB" b="1" dirty="0">
                <a:latin typeface="Candara" panose="020E0502030303020204" pitchFamily="34" charset="0"/>
              </a:rPr>
              <a:t> </a:t>
            </a:r>
            <a:r>
              <a:rPr lang="en-GB" b="1" dirty="0" err="1">
                <a:latin typeface="Candara" panose="020E0502030303020204" pitchFamily="34" charset="0"/>
              </a:rPr>
              <a:t>sviktmekanismer</a:t>
            </a:r>
            <a:endParaRPr lang="en-NL" b="1" dirty="0">
              <a:latin typeface="Candara" panose="020E0502030303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23D3399-E772-35C6-0EDA-2F79C93D4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632770"/>
              </p:ext>
            </p:extLst>
          </p:nvPr>
        </p:nvGraphicFramePr>
        <p:xfrm>
          <a:off x="1706398" y="2311983"/>
          <a:ext cx="877920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469">
                  <a:extLst>
                    <a:ext uri="{9D8B030D-6E8A-4147-A177-3AD203B41FA5}">
                      <a16:colId xmlns:a16="http://schemas.microsoft.com/office/drawing/2014/main" val="157879550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877544675"/>
                    </a:ext>
                  </a:extLst>
                </a:gridCol>
                <a:gridCol w="3756134">
                  <a:extLst>
                    <a:ext uri="{9D8B030D-6E8A-4147-A177-3AD203B41FA5}">
                      <a16:colId xmlns:a16="http://schemas.microsoft.com/office/drawing/2014/main" val="138160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NL" dirty="0">
                          <a:latin typeface="Candara" panose="020E0502030303020204" pitchFamily="34" charset="0"/>
                        </a:rPr>
                        <a:t>Scenario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L" dirty="0">
                          <a:latin typeface="Candara" panose="020E0502030303020204" pitchFamily="34" charset="0"/>
                        </a:rPr>
                        <a:t>Konsekvens</a:t>
                      </a:r>
                      <a:r>
                        <a:rPr lang="nb-NO" dirty="0">
                          <a:latin typeface="Candara" panose="020E0502030303020204" pitchFamily="34" charset="0"/>
                        </a:rPr>
                        <a:t>/Tiltak</a:t>
                      </a:r>
                      <a:endParaRPr lang="en-NL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L" dirty="0">
                          <a:latin typeface="Candara" panose="020E0502030303020204" pitchFamily="34" charset="0"/>
                        </a:rPr>
                        <a:t>Sikkerhetsmekanisme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125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Redusert adhesjon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Økt lokal glidning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Friksjon + passivt jordtryk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86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Skumsprekker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Lokalt stivhetstap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Global massebidrag opprettholdes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540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Fryse/tine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Testet </a:t>
                      </a:r>
                      <a:r>
                        <a:rPr lang="en-GB" dirty="0" err="1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i</a:t>
                      </a:r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 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Ingen kritisk reduksjon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236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Vannintrenging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Lukket cellstruktur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L" dirty="0">
                          <a:solidFill>
                            <a:srgbClr val="015085"/>
                          </a:solidFill>
                          <a:latin typeface="Candara" panose="020E0502030303020204" pitchFamily="34" charset="0"/>
                        </a:rPr>
                        <a:t>Begrenset opptak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140555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AD96FF12-84FA-1B2C-FECF-440EE3B92467}"/>
              </a:ext>
            </a:extLst>
          </p:cNvPr>
          <p:cNvSpPr txBox="1">
            <a:spLocks/>
          </p:cNvSpPr>
          <p:nvPr/>
        </p:nvSpPr>
        <p:spPr>
          <a:xfrm>
            <a:off x="2325413" y="4920048"/>
            <a:ext cx="7541172" cy="785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1518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sz="2800" dirty="0" err="1">
                <a:latin typeface="Candara" panose="020E0502030303020204" pitchFamily="34" charset="0"/>
              </a:rPr>
              <a:t>Dimensjoneringen</a:t>
            </a:r>
            <a:r>
              <a:rPr lang="en-GB" sz="2800" dirty="0">
                <a:latin typeface="Candara" panose="020E0502030303020204" pitchFamily="34" charset="0"/>
              </a:rPr>
              <a:t> </a:t>
            </a:r>
            <a:r>
              <a:rPr lang="en-GB" sz="2800" dirty="0" err="1">
                <a:latin typeface="Candara" panose="020E0502030303020204" pitchFamily="34" charset="0"/>
              </a:rPr>
              <a:t>baseres</a:t>
            </a:r>
            <a:r>
              <a:rPr lang="en-GB" sz="2800" dirty="0">
                <a:latin typeface="Candara" panose="020E0502030303020204" pitchFamily="34" charset="0"/>
              </a:rPr>
              <a:t> </a:t>
            </a:r>
            <a:r>
              <a:rPr lang="en-GB" sz="2800" dirty="0" err="1">
                <a:latin typeface="Candara" panose="020E0502030303020204" pitchFamily="34" charset="0"/>
              </a:rPr>
              <a:t>på</a:t>
            </a:r>
            <a:r>
              <a:rPr lang="en-GB" sz="2800" dirty="0">
                <a:latin typeface="Candara" panose="020E0502030303020204" pitchFamily="34" charset="0"/>
              </a:rPr>
              <a:t> </a:t>
            </a:r>
            <a:r>
              <a:rPr lang="en-GB" sz="2800" dirty="0" err="1">
                <a:latin typeface="Candara" panose="020E0502030303020204" pitchFamily="34" charset="0"/>
              </a:rPr>
              <a:t>uavhengige</a:t>
            </a:r>
            <a:r>
              <a:rPr lang="en-GB" sz="2800" dirty="0">
                <a:latin typeface="Candara" panose="020E0502030303020204" pitchFamily="34" charset="0"/>
              </a:rPr>
              <a:t> </a:t>
            </a:r>
            <a:r>
              <a:rPr lang="en-GB" sz="2800" dirty="0" err="1">
                <a:latin typeface="Candara" panose="020E0502030303020204" pitchFamily="34" charset="0"/>
              </a:rPr>
              <a:t>og</a:t>
            </a:r>
            <a:r>
              <a:rPr lang="en-GB" sz="2800" dirty="0">
                <a:latin typeface="Candara" panose="020E0502030303020204" pitchFamily="34" charset="0"/>
              </a:rPr>
              <a:t> </a:t>
            </a:r>
            <a:r>
              <a:rPr lang="en-GB" sz="2800" dirty="0" err="1">
                <a:latin typeface="Candara" panose="020E0502030303020204" pitchFamily="34" charset="0"/>
              </a:rPr>
              <a:t>redundante</a:t>
            </a:r>
            <a:r>
              <a:rPr lang="en-GB" sz="2800" dirty="0">
                <a:latin typeface="Candara" panose="020E0502030303020204" pitchFamily="34" charset="0"/>
              </a:rPr>
              <a:t> </a:t>
            </a:r>
            <a:r>
              <a:rPr lang="en-GB" sz="2800" dirty="0" err="1">
                <a:latin typeface="Candara" panose="020E0502030303020204" pitchFamily="34" charset="0"/>
              </a:rPr>
              <a:t>mekanismer</a:t>
            </a:r>
            <a:endParaRPr lang="en-NL" sz="2800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E95216-A8B2-7670-F71F-8BC1459E6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942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DE50D-0AC0-6C8A-258A-4254EBB68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6BF0F-B967-9E61-CD55-11545E0AC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787" y="1113988"/>
            <a:ext cx="9384424" cy="785758"/>
          </a:xfrm>
        </p:spPr>
        <p:txBody>
          <a:bodyPr>
            <a:normAutofit fontScale="90000"/>
          </a:bodyPr>
          <a:lstStyle/>
          <a:p>
            <a:r>
              <a:rPr lang="en-GB" b="1" dirty="0" err="1">
                <a:latin typeface="Candara" panose="020E0502030303020204" pitchFamily="34" charset="0"/>
              </a:rPr>
              <a:t>Langtidserfaring</a:t>
            </a:r>
            <a:r>
              <a:rPr lang="en-GB" b="1" dirty="0">
                <a:latin typeface="Candara" panose="020E0502030303020204" pitchFamily="34" charset="0"/>
              </a:rPr>
              <a:t> – Adamselv (Statkraft)</a:t>
            </a:r>
            <a:endParaRPr lang="en-NL" b="1" dirty="0">
              <a:latin typeface="Candara" panose="020E0502030303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AC9DD1-FBC8-0371-A320-2134B6CC7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732" y="2451482"/>
            <a:ext cx="9242533" cy="2506773"/>
          </a:xfrm>
        </p:spPr>
        <p:txBody>
          <a:bodyPr>
            <a:normAutofit lnSpcReduction="10000"/>
          </a:bodyPr>
          <a:lstStyle/>
          <a:p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	Instrumentert bend</a:t>
            </a:r>
          </a:p>
          <a:p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 	Installert 2016</a:t>
            </a:r>
          </a:p>
          <a:p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	0,2 mm aksial bevegelse (rør/muffe) ved maksimal last</a:t>
            </a:r>
          </a:p>
          <a:p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	To målinger med &gt; 12 måneders intervall (2016 / 18)</a:t>
            </a:r>
          </a:p>
          <a:p>
            <a:r>
              <a:rPr lang="nb-NO" dirty="0">
                <a:solidFill>
                  <a:srgbClr val="015085"/>
                </a:solidFill>
                <a:latin typeface="Candara" panose="020E0502030303020204" pitchFamily="34" charset="0"/>
              </a:rPr>
              <a:t>	Ingen progresjon</a:t>
            </a:r>
          </a:p>
          <a:p>
            <a:pPr marL="59400" indent="0">
              <a:buNone/>
            </a:pPr>
            <a:endParaRPr lang="en-GB" dirty="0">
              <a:solidFill>
                <a:srgbClr val="015085"/>
              </a:solidFill>
              <a:latin typeface="Candara" panose="020E0502030303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EEC4C0-962F-B7FD-4103-E602C29CA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BEC9D-CF0B-4357-BFEF-961FCF7D0AA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15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ydrofoamer -template" id="{47AC2B31-1C0D-4FC2-BFDE-9FE6C127384A}" vid="{68D06F79-0625-4BE5-BEE7-7C242DDB14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</TotalTime>
  <Words>1967</Words>
  <Application>Microsoft Macintosh PowerPoint</Application>
  <PresentationFormat>Widescreen</PresentationFormat>
  <Paragraphs>279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Aptos</vt:lpstr>
      <vt:lpstr>Aptos Display</vt:lpstr>
      <vt:lpstr>Arial</vt:lpstr>
      <vt:lpstr>Calibri</vt:lpstr>
      <vt:lpstr>Candara</vt:lpstr>
      <vt:lpstr>Office-tema</vt:lpstr>
      <vt:lpstr>NVE infomøte  Bruk av PU-skum rundt GRP-rør i rørgater Sikkerhetsmessig vurdering og dokumentasjon</vt:lpstr>
      <vt:lpstr>Agenda</vt:lpstr>
      <vt:lpstr>Hvem er vi?</vt:lpstr>
      <vt:lpstr>Historikk og utvikling</vt:lpstr>
      <vt:lpstr>Bruk av PU-skum rundt GRP-rør - sikkerhetsmessig vurdering</vt:lpstr>
      <vt:lpstr>Kunnskapsgrunnlag og verifikasjonskjede</vt:lpstr>
      <vt:lpstr>Hva erstattes – hva erstattes ikke</vt:lpstr>
      <vt:lpstr>Vurdering av sviktmekanismer</vt:lpstr>
      <vt:lpstr>Langtidserfaring – Adamselv (Statkraft)</vt:lpstr>
      <vt:lpstr>NTNU – Dokumentasjon</vt:lpstr>
      <vt:lpstr>Forankring av bend - uavhengige dimensjonerings- og verifikasjonsmetoder</vt:lpstr>
      <vt:lpstr>Kvalitetssikring i feltet</vt:lpstr>
      <vt:lpstr>Langtidsegenskaper </vt:lpstr>
      <vt:lpstr>Miljømessig og kjemisk stabilitet</vt:lpstr>
      <vt:lpstr>Prosesskontroll og kvalitetssikring gjennom robotisert utførelse</vt:lpstr>
      <vt:lpstr>Industriell og etablert bruk av PU-baserte materialer</vt:lpstr>
      <vt:lpstr>Pilotprosjekt – Lille måsevatn pumpe (Adamselv) Statkraft – Hydrofoamer – Multiconsult - NTNU</vt:lpstr>
      <vt:lpstr>PowerPoint Presentation</vt:lpstr>
      <vt:lpstr>PowerPoint Presentation</vt:lpstr>
      <vt:lpstr>Akademisk verifikasjon</vt:lpstr>
      <vt:lpstr>Akademiske resultater Tor Oxhovd Svalesen: november 2015 Omfyllingsmasser for røyrgater i bratt terreng</vt:lpstr>
      <vt:lpstr>Akademiske resultater Tor Oxhovd Svalesen: november 2015 Omfyllingsmasser for røyrgater i bratt terreng</vt:lpstr>
      <vt:lpstr>PowerPoint Presentation</vt:lpstr>
      <vt:lpstr>PowerPoint Presentation</vt:lpstr>
      <vt:lpstr>PowerPoint Presentation</vt:lpstr>
      <vt:lpstr>Beregningsmetodikk rør i grøft</vt:lpstr>
      <vt:lpstr>Beregningsmetodikk rør i grøft Rørene blir strekkfaste</vt:lpstr>
      <vt:lpstr>Beregningsmetodikk rør i grøft Rørene blir strekkfaste</vt:lpstr>
      <vt:lpstr>Beregningsmetodikk rør i grøft Rørene blir strekkfaste</vt:lpstr>
      <vt:lpstr>Bend – Beregningsmetodikk og verifikasjon</vt:lpstr>
      <vt:lpstr>Bend – Beregningsmetodikk og verifikasjon</vt:lpstr>
      <vt:lpstr>Bend – Beregningsmetodikk og verifikasjon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Mattias Kullberg</dc:creator>
  <cp:lastModifiedBy>Guy Harris</cp:lastModifiedBy>
  <cp:revision>149</cp:revision>
  <dcterms:created xsi:type="dcterms:W3CDTF">2026-02-28T11:31:48Z</dcterms:created>
  <dcterms:modified xsi:type="dcterms:W3CDTF">2026-03-04T14:25:34Z</dcterms:modified>
</cp:coreProperties>
</file>